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gif" ContentType="image/gif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57" r:id="rId3"/>
    <p:sldId id="258" r:id="rId5"/>
    <p:sldId id="331" r:id="rId6"/>
    <p:sldId id="332" r:id="rId7"/>
    <p:sldId id="333" r:id="rId8"/>
    <p:sldId id="334" r:id="rId9"/>
    <p:sldId id="321" r:id="rId10"/>
    <p:sldId id="301" r:id="rId11"/>
    <p:sldId id="342" r:id="rId12"/>
    <p:sldId id="336" r:id="rId13"/>
    <p:sldId id="338" r:id="rId14"/>
    <p:sldId id="339" r:id="rId15"/>
    <p:sldId id="322" r:id="rId16"/>
    <p:sldId id="323" r:id="rId17"/>
    <p:sldId id="327" r:id="rId18"/>
    <p:sldId id="326" r:id="rId19"/>
    <p:sldId id="310" r:id="rId20"/>
    <p:sldId id="312" r:id="rId21"/>
    <p:sldId id="328" r:id="rId22"/>
    <p:sldId id="329" r:id="rId23"/>
    <p:sldId id="309" r:id="rId24"/>
    <p:sldId id="302" r:id="rId25"/>
    <p:sldId id="343" r:id="rId26"/>
    <p:sldId id="352" r:id="rId27"/>
    <p:sldId id="351" r:id="rId28"/>
    <p:sldId id="350" r:id="rId29"/>
    <p:sldId id="353" r:id="rId30"/>
    <p:sldId id="354" r:id="rId31"/>
    <p:sldId id="355" r:id="rId32"/>
    <p:sldId id="348" r:id="rId33"/>
    <p:sldId id="358" r:id="rId34"/>
    <p:sldId id="276" r:id="rId35"/>
    <p:sldId id="277" r:id="rId36"/>
    <p:sldId id="278" r:id="rId37"/>
  </p:sldIdLst>
  <p:sldSz cx="9144000" cy="6858000" type="screen4x3"/>
  <p:notesSz cx="6858000" cy="9144000"/>
  <p:custDataLst>
    <p:tags r:id="rId41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41" autoAdjust="0"/>
    <p:restoredTop sz="91492" autoAdjust="0"/>
  </p:normalViewPr>
  <p:slideViewPr>
    <p:cSldViewPr>
      <p:cViewPr varScale="1">
        <p:scale>
          <a:sx n="96" d="100"/>
          <a:sy n="96" d="100"/>
        </p:scale>
        <p:origin x="645" y="3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2063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1" Type="http://schemas.openxmlformats.org/officeDocument/2006/relationships/tags" Target="tags/tag2.xml"/><Relationship Id="rId40" Type="http://schemas.openxmlformats.org/officeDocument/2006/relationships/tableStyles" Target="tableStyles.xml"/><Relationship Id="rId4" Type="http://schemas.openxmlformats.org/officeDocument/2006/relationships/notesMaster" Target="notesMasters/notesMaster1.xml"/><Relationship Id="rId39" Type="http://schemas.openxmlformats.org/officeDocument/2006/relationships/viewProps" Target="viewProps.xml"/><Relationship Id="rId38" Type="http://schemas.openxmlformats.org/officeDocument/2006/relationships/presProps" Target="presProps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1CB6D3-7372-49C6-92D3-E26890985081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/>
              <a:t>Đây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điều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thiết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dục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nuôi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dưỡng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đảm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sự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phát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triển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mạnh</a:t>
            </a:r>
            <a:r>
              <a:rPr lang="en-US" baseline="0" dirty="0" smtClean="0"/>
              <a:t>, an </a:t>
            </a:r>
            <a:r>
              <a:rPr lang="en-US" baseline="0" dirty="0" err="1" smtClean="0"/>
              <a:t>toàn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trẻ</a:t>
            </a:r>
            <a:r>
              <a:rPr lang="en-US" baseline="0" dirty="0" smtClean="0"/>
              <a:t>.</a:t>
            </a:r>
            <a:endParaRPr lang="en-US" baseline="0" dirty="0" smtClean="0"/>
          </a:p>
          <a:p>
            <a:r>
              <a:rPr lang="en-US" baseline="0" dirty="0" err="1" smtClean="0"/>
              <a:t>Giúp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trẻ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nề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nếp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kỷ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luật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tốt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trong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học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tập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rèn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luyện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sống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trách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nhiệm</a:t>
            </a:r>
            <a:r>
              <a:rPr lang="en-US" baseline="0" dirty="0" smtClean="0"/>
              <a:t>.</a:t>
            </a:r>
            <a:endParaRPr lang="en-US" baseline="0" dirty="0" smtClean="0"/>
          </a:p>
          <a:p>
            <a:r>
              <a:rPr lang="en-US" baseline="0" dirty="0" err="1" smtClean="0"/>
              <a:t>Giúp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trẻ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hiểu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những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hành</a:t>
            </a:r>
            <a:r>
              <a:rPr lang="en-US" baseline="0" dirty="0" smtClean="0"/>
              <a:t> vi </a:t>
            </a:r>
            <a:r>
              <a:rPr lang="en-US" baseline="0" dirty="0" err="1" smtClean="0"/>
              <a:t>nào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phù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hợp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phù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hợp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giới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được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vượt</a:t>
            </a:r>
            <a:r>
              <a:rPr lang="en-US" baseline="0" dirty="0" smtClean="0"/>
              <a:t> qua.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Biện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pháp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giáo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dục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bằng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hình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thức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kỉ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luật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lao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động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này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sẽ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giúp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học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sinh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biết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trân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trọng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môi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trường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sạch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đẹp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mình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đang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ý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thức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rằng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việc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giữ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gìn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cảnh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quan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trường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lớp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không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phải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chỉ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công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việc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những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lao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công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mà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trách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nhiệm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mỗi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học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sinh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ngôi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trường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mình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- </a:t>
            </a:r>
            <a:r>
              <a:rPr lang="en-US" dirty="0" err="1" smtClean="0"/>
              <a:t>Gv</a:t>
            </a:r>
            <a:r>
              <a:rPr lang="en-US" dirty="0" smtClean="0"/>
              <a:t> </a:t>
            </a:r>
            <a:r>
              <a:rPr lang="en-US" dirty="0" err="1" smtClean="0"/>
              <a:t>chân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thành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cảm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bậc</a:t>
            </a:r>
            <a:r>
              <a:rPr lang="en-US" baseline="0" dirty="0" smtClean="0"/>
              <a:t> PH </a:t>
            </a:r>
            <a:r>
              <a:rPr lang="en-US" baseline="0" dirty="0" err="1" smtClean="0"/>
              <a:t>đã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quan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tâm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Trong</a:t>
            </a:r>
            <a:r>
              <a:rPr lang="en-US" baseline="0" dirty="0" smtClean="0"/>
              <a:t> HK1 </a:t>
            </a:r>
            <a:r>
              <a:rPr lang="en-US" baseline="0" dirty="0" err="1" smtClean="0"/>
              <a:t>lớp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tham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góp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ủng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hộ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hoàn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cảnh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khăn</a:t>
            </a:r>
            <a:r>
              <a:rPr lang="en-US" baseline="0" dirty="0" smtClean="0"/>
              <a:t> do </a:t>
            </a:r>
            <a:r>
              <a:rPr lang="en-US" baseline="0" dirty="0" err="1" smtClean="0"/>
              <a:t>bão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lũ</a:t>
            </a:r>
            <a:r>
              <a:rPr lang="en-US" baseline="0" dirty="0" smtClean="0"/>
              <a:t> 1tr560.</a:t>
            </a:r>
            <a:endParaRPr lang="en-US" baseline="0" dirty="0" smtClean="0"/>
          </a:p>
          <a:p>
            <a:r>
              <a:rPr lang="en-US" baseline="0" dirty="0" smtClean="0"/>
              <a:t>- GV </a:t>
            </a:r>
            <a:r>
              <a:rPr lang="en-US" baseline="0" dirty="0" err="1" smtClean="0"/>
              <a:t>chân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thành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cảm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ơn</a:t>
            </a:r>
            <a:r>
              <a:rPr lang="en-US" baseline="0" dirty="0" smtClean="0"/>
              <a:t> PH Phan An </a:t>
            </a:r>
            <a:r>
              <a:rPr lang="en-US" baseline="0" dirty="0" err="1" smtClean="0"/>
              <a:t>Khánh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đã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nhiệt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tình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lắp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rèm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ủng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hộ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lớp</a:t>
            </a:r>
            <a:r>
              <a:rPr lang="en-US" baseline="0" dirty="0" smtClean="0"/>
              <a:t> 2 </a:t>
            </a:r>
            <a:r>
              <a:rPr lang="en-US" baseline="0" dirty="0" err="1" smtClean="0"/>
              <a:t>cây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rất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đẹp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8BEE791-762D-4875-936D-E9E3518C7488}" type="slidenum">
              <a:rPr lang="en-US" sz="1200" smtClean="0">
                <a:latin typeface="Times New Roman" panose="02020603050405020304" pitchFamily="18" charset="0"/>
              </a:rPr>
            </a:fld>
            <a:endParaRPr lang="en-US" sz="1200" smtClean="0">
              <a:latin typeface="Times New Roman" panose="02020603050405020304" pitchFamily="18" charset="0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smtClean="0"/>
          </a:p>
          <a:p>
            <a:pPr eaLnBrk="1" hangingPunct="1">
              <a:spcBef>
                <a:spcPct val="0"/>
              </a:spcBef>
            </a:pPr>
            <a:endParaRPr lang="en-US" smtClean="0"/>
          </a:p>
          <a:p>
            <a:pPr eaLnBrk="1" hangingPunct="1">
              <a:spcBef>
                <a:spcPct val="0"/>
              </a:spcBef>
            </a:pPr>
            <a:endParaRPr lang="en-US" smtClean="0"/>
          </a:p>
          <a:p>
            <a:pPr eaLnBrk="1" hangingPunct="1">
              <a:spcBef>
                <a:spcPct val="0"/>
              </a:spcBef>
            </a:pPr>
            <a:endParaRPr lang="en-US" smtClean="0"/>
          </a:p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US" dirty="0" err="1" smtClean="0"/>
              <a:t>Lưu</a:t>
            </a:r>
            <a:r>
              <a:rPr lang="en-US" baseline="0" dirty="0" smtClean="0"/>
              <a:t> ý </a:t>
            </a:r>
            <a:r>
              <a:rPr lang="en-US" baseline="0" dirty="0" err="1" smtClean="0"/>
              <a:t>văn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bản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tư</a:t>
            </a:r>
            <a:r>
              <a:rPr lang="en-US" baseline="0" dirty="0" smtClean="0"/>
              <a:t> 30, 22: </a:t>
            </a:r>
            <a:r>
              <a:rPr lang="en-US" baseline="0" dirty="0" err="1" smtClean="0"/>
              <a:t>theo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định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muốn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hoàn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thành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xuất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sắc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nhiệm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vụ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học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tập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rèn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luyện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thì</a:t>
            </a:r>
            <a:r>
              <a:rPr lang="en-US" baseline="0" dirty="0" smtClean="0"/>
              <a:t> HS </a:t>
            </a:r>
            <a:r>
              <a:rPr lang="en-US" baseline="0" dirty="0" err="1" smtClean="0"/>
              <a:t>phải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hoàn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thành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tốt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tất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cả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môn</a:t>
            </a:r>
            <a:r>
              <a:rPr lang="en-US" baseline="0" dirty="0" smtClean="0"/>
              <a:t>.</a:t>
            </a:r>
            <a:endParaRPr lang="en-US" baseline="0" dirty="0" smtClean="0"/>
          </a:p>
          <a:p>
            <a:pPr marL="171450" indent="-171450">
              <a:buFontTx/>
              <a:buChar char="-"/>
            </a:pPr>
            <a:r>
              <a:rPr lang="en-US" baseline="0" dirty="0" err="1" smtClean="0"/>
              <a:t>Toán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Tiếng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Việt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điểm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dưới</a:t>
            </a:r>
            <a:r>
              <a:rPr lang="en-US" baseline="0" dirty="0" smtClean="0"/>
              <a:t> 9</a:t>
            </a:r>
            <a:endParaRPr lang="en-US" baseline="0" dirty="0" smtClean="0"/>
          </a:p>
          <a:p>
            <a:pPr marL="0" indent="0">
              <a:buFontTx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/>
              <a:t>Một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năm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học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thành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công</a:t>
            </a:r>
            <a:r>
              <a:rPr lang="en-US" baseline="0" dirty="0" smtClean="0"/>
              <a:t> hay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phụ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thuộc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rất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nhiều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sự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hỗ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trợ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tương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tác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giữa</a:t>
            </a:r>
            <a:r>
              <a:rPr lang="en-US" baseline="0" dirty="0" smtClean="0"/>
              <a:t> GVCN (</a:t>
            </a:r>
            <a:r>
              <a:rPr lang="en-US" baseline="0" dirty="0" err="1" smtClean="0"/>
              <a:t>nhà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trường</a:t>
            </a:r>
            <a:r>
              <a:rPr lang="en-US" baseline="0" dirty="0" smtClean="0"/>
              <a:t>), PH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HS.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</a:t>
            </a:r>
            <a:r>
              <a:rPr lang="en-US" baseline="0" dirty="0" smtClean="0"/>
              <a:t> con </a:t>
            </a:r>
            <a:r>
              <a:rPr lang="en-US" baseline="0" dirty="0" err="1" smtClean="0"/>
              <a:t>tập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trung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ý </a:t>
            </a:r>
            <a:r>
              <a:rPr lang="en-US" baseline="0" dirty="0" err="1" smtClean="0"/>
              <a:t>nghe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giảng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quả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nhất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thì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kỉ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luật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trường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lớp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rất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thiết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ĐỌC</a:t>
            </a:r>
            <a:r>
              <a:rPr lang="en-US" baseline="0" dirty="0" smtClean="0"/>
              <a:t> NỘI QUY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NÓI</a:t>
            </a:r>
            <a:r>
              <a:rPr lang="en-US" baseline="0" dirty="0" smtClean="0"/>
              <a:t> VỀ CÁCH SẮP VỊ TRÍ CHỖ NGỒI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NGOÀI</a:t>
            </a:r>
            <a:r>
              <a:rPr lang="en-US" baseline="0" dirty="0" smtClean="0"/>
              <a:t> NHỮNG VỞ CHÍNH BẮT BUỘC HS ĐÃ NỘP NHƯ: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/>
              <a:t>Phươn</a:t>
            </a:r>
            <a:r>
              <a:rPr lang="en-US" baseline="0" dirty="0" err="1" smtClean="0"/>
              <a:t>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kỷ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luật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tích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cực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dục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học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sinh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sử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dụng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những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hình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thức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lực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trừng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phạt</a:t>
            </a:r>
            <a:r>
              <a:rPr lang="en-US" baseline="0" dirty="0" smtClean="0"/>
              <a:t>  </a:t>
            </a:r>
            <a:r>
              <a:rPr lang="en-US" baseline="0" dirty="0" err="1" smtClean="0"/>
              <a:t>mà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thay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sử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dụng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những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hình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thức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kỷ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luật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tích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cực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phù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hợp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giúp</a:t>
            </a:r>
            <a:r>
              <a:rPr lang="en-US" baseline="0" dirty="0" smtClean="0"/>
              <a:t> HS </a:t>
            </a:r>
            <a:r>
              <a:rPr lang="en-US" baseline="0" dirty="0" err="1" smtClean="0"/>
              <a:t>giảm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thiểu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những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hành</a:t>
            </a:r>
            <a:r>
              <a:rPr lang="en-US" baseline="0" dirty="0" smtClean="0"/>
              <a:t> vi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phù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hợp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củng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cố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hành</a:t>
            </a:r>
            <a:r>
              <a:rPr lang="en-US" baseline="0" dirty="0" smtClean="0"/>
              <a:t> vi </a:t>
            </a:r>
            <a:r>
              <a:rPr lang="en-US" baseline="0" dirty="0" err="1" smtClean="0"/>
              <a:t>tích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cực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phát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triển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nhân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tốt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đẹp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bền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vững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/>
              <a:t>Ví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dụ</a:t>
            </a:r>
            <a:r>
              <a:rPr lang="en-US" baseline="0" dirty="0" smtClean="0"/>
              <a:t>: </a:t>
            </a:r>
            <a:r>
              <a:rPr lang="en-US" baseline="0" dirty="0" err="1" smtClean="0"/>
              <a:t>Hệ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quả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tự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nhiên</a:t>
            </a:r>
            <a:r>
              <a:rPr lang="en-US" baseline="0" dirty="0" smtClean="0"/>
              <a:t>: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ăn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sẽ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bị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đói</a:t>
            </a:r>
            <a:r>
              <a:rPr lang="en-US" baseline="0" dirty="0" smtClean="0"/>
              <a:t>;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ngủ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sẽ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bị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mệt</a:t>
            </a:r>
            <a:endParaRPr lang="en-US" baseline="0" dirty="0" smtClean="0"/>
          </a:p>
          <a:p>
            <a:r>
              <a:rPr lang="en-US" baseline="0" dirty="0" err="1" smtClean="0"/>
              <a:t>Hệ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quả</a:t>
            </a:r>
            <a:r>
              <a:rPr lang="en-US" baseline="0" dirty="0" smtClean="0"/>
              <a:t> logic: </a:t>
            </a:r>
            <a:r>
              <a:rPr lang="en-US" baseline="0" dirty="0" err="1" smtClean="0"/>
              <a:t>Khi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trẻ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học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bài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trẻ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sẽ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không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theo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kịp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bạn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đến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lớp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trẻ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sẽ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bị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cô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nhắc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nhở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bạn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bè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cười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chê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5C2AB-40E2-4AD8-9588-FA3FDAFF3ED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AC486B-EF81-4D30-A8E0-B9F5104D5F1D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AAF3C1-7756-4AF2-A6F9-1162767430CE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.xml"/><Relationship Id="rId3" Type="http://schemas.openxmlformats.org/officeDocument/2006/relationships/image" Target="../media/image4.GIF"/><Relationship Id="rId2" Type="http://schemas.openxmlformats.org/officeDocument/2006/relationships/image" Target="../media/image3.GIF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2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5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5.png"/><Relationship Id="rId1" Type="http://schemas.openxmlformats.org/officeDocument/2006/relationships/image" Target="../media/image14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6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7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hyperlink" Target="https://test.luyenthi123.com/" TargetMode="External"/><Relationship Id="rId6" Type="http://schemas.openxmlformats.org/officeDocument/2006/relationships/hyperlink" Target="https://www.duolingo.com/comment/12229290" TargetMode="External"/><Relationship Id="rId5" Type="http://schemas.openxmlformats.org/officeDocument/2006/relationships/hyperlink" Target="https://www.khanacademy.org/#/math" TargetMode="External"/><Relationship Id="rId4" Type="http://schemas.openxmlformats.org/officeDocument/2006/relationships/hyperlink" Target="http://meddybemps.com/Notebook/YoungExplorer.html" TargetMode="External"/><Relationship Id="rId3" Type="http://schemas.openxmlformats.org/officeDocument/2006/relationships/hyperlink" Target="http://trangnguyen.edu.vn/" TargetMode="External"/><Relationship Id="rId2" Type="http://schemas.openxmlformats.org/officeDocument/2006/relationships/hyperlink" Target="http://violympic.vn/" TargetMode="External"/><Relationship Id="rId1" Type="http://schemas.openxmlformats.org/officeDocument/2006/relationships/hyperlink" Target="http://www.kizclub.com/reading1.htm" TargetMode="Externa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5.xml"/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9.jpeg"/><Relationship Id="rId1" Type="http://schemas.openxmlformats.org/officeDocument/2006/relationships/image" Target="../media/image8.e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8.GIF"/></Relationships>
</file>

<file path=ppt/slides/_rels/slide3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6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1.GIF"/><Relationship Id="rId2" Type="http://schemas.openxmlformats.org/officeDocument/2006/relationships/image" Target="../media/image20.GIF"/><Relationship Id="rId1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9.jpeg"/><Relationship Id="rId1" Type="http://schemas.openxmlformats.org/officeDocument/2006/relationships/image" Target="../media/image8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03" name="AutoShape 3"/>
          <p:cNvSpPr>
            <a:spLocks noChangeArrowheads="1"/>
          </p:cNvSpPr>
          <p:nvPr/>
        </p:nvSpPr>
        <p:spPr bwMode="auto">
          <a:xfrm rot="2549344">
            <a:off x="8153400" y="0"/>
            <a:ext cx="990600" cy="914400"/>
          </a:xfrm>
          <a:prstGeom prst="star4">
            <a:avLst>
              <a:gd name="adj" fmla="val 1074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04" name="AutoShape 4"/>
          <p:cNvSpPr>
            <a:spLocks noChangeArrowheads="1"/>
          </p:cNvSpPr>
          <p:nvPr/>
        </p:nvSpPr>
        <p:spPr bwMode="auto">
          <a:xfrm rot="397442">
            <a:off x="533400" y="4419600"/>
            <a:ext cx="762000" cy="990600"/>
          </a:xfrm>
          <a:prstGeom prst="star4">
            <a:avLst>
              <a:gd name="adj" fmla="val 103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05" name="AutoShape 5"/>
          <p:cNvSpPr>
            <a:spLocks noChangeArrowheads="1"/>
          </p:cNvSpPr>
          <p:nvPr/>
        </p:nvSpPr>
        <p:spPr bwMode="auto">
          <a:xfrm rot="4591003">
            <a:off x="533400" y="4419600"/>
            <a:ext cx="762000" cy="990600"/>
          </a:xfrm>
          <a:prstGeom prst="star4">
            <a:avLst>
              <a:gd name="adj" fmla="val 755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06" name="AutoShape 6"/>
          <p:cNvSpPr>
            <a:spLocks noChangeArrowheads="1"/>
          </p:cNvSpPr>
          <p:nvPr/>
        </p:nvSpPr>
        <p:spPr bwMode="auto">
          <a:xfrm rot="397442">
            <a:off x="1608138" y="2967038"/>
            <a:ext cx="838200" cy="842962"/>
          </a:xfrm>
          <a:prstGeom prst="star4">
            <a:avLst>
              <a:gd name="adj" fmla="val 435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07" name="AutoShape 7"/>
          <p:cNvSpPr>
            <a:spLocks noChangeArrowheads="1"/>
          </p:cNvSpPr>
          <p:nvPr/>
        </p:nvSpPr>
        <p:spPr bwMode="auto">
          <a:xfrm rot="1175468">
            <a:off x="7267575" y="3409950"/>
            <a:ext cx="762000" cy="814388"/>
          </a:xfrm>
          <a:prstGeom prst="star4">
            <a:avLst>
              <a:gd name="adj" fmla="val 819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08" name="AutoShape 8"/>
          <p:cNvSpPr>
            <a:spLocks noChangeArrowheads="1"/>
          </p:cNvSpPr>
          <p:nvPr/>
        </p:nvSpPr>
        <p:spPr bwMode="auto">
          <a:xfrm rot="1425515">
            <a:off x="7239000" y="2057400"/>
            <a:ext cx="990600" cy="838200"/>
          </a:xfrm>
          <a:prstGeom prst="star4">
            <a:avLst>
              <a:gd name="adj" fmla="val 119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09" name="AutoShape 9"/>
          <p:cNvSpPr>
            <a:spLocks noChangeArrowheads="1"/>
          </p:cNvSpPr>
          <p:nvPr/>
        </p:nvSpPr>
        <p:spPr bwMode="auto">
          <a:xfrm rot="397442">
            <a:off x="1600200" y="1714500"/>
            <a:ext cx="990600" cy="990600"/>
          </a:xfrm>
          <a:prstGeom prst="star4">
            <a:avLst>
              <a:gd name="adj" fmla="val 1074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0" name="AutoShape 10"/>
          <p:cNvSpPr>
            <a:spLocks noChangeArrowheads="1"/>
          </p:cNvSpPr>
          <p:nvPr/>
        </p:nvSpPr>
        <p:spPr bwMode="auto">
          <a:xfrm rot="3767542">
            <a:off x="1676400" y="1704975"/>
            <a:ext cx="838200" cy="990600"/>
          </a:xfrm>
          <a:prstGeom prst="star4">
            <a:avLst>
              <a:gd name="adj" fmla="val 458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1" name="AutoShape 11"/>
          <p:cNvSpPr>
            <a:spLocks noChangeArrowheads="1"/>
          </p:cNvSpPr>
          <p:nvPr/>
        </p:nvSpPr>
        <p:spPr bwMode="auto">
          <a:xfrm rot="397442">
            <a:off x="419100" y="-114300"/>
            <a:ext cx="762000" cy="990600"/>
          </a:xfrm>
          <a:prstGeom prst="star4">
            <a:avLst>
              <a:gd name="adj" fmla="val 1074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2" name="AutoShape 12"/>
          <p:cNvSpPr>
            <a:spLocks noChangeArrowheads="1"/>
          </p:cNvSpPr>
          <p:nvPr/>
        </p:nvSpPr>
        <p:spPr bwMode="auto">
          <a:xfrm rot="4591003">
            <a:off x="419100" y="-114300"/>
            <a:ext cx="762000" cy="990600"/>
          </a:xfrm>
          <a:prstGeom prst="star4">
            <a:avLst>
              <a:gd name="adj" fmla="val 1338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3" name="AutoShape 13"/>
          <p:cNvSpPr>
            <a:spLocks noChangeArrowheads="1"/>
          </p:cNvSpPr>
          <p:nvPr/>
        </p:nvSpPr>
        <p:spPr bwMode="auto">
          <a:xfrm rot="397442">
            <a:off x="5638800" y="477838"/>
            <a:ext cx="762000" cy="990600"/>
          </a:xfrm>
          <a:prstGeom prst="star4">
            <a:avLst>
              <a:gd name="adj" fmla="val 2144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4" name="AutoShape 14"/>
          <p:cNvSpPr>
            <a:spLocks noChangeArrowheads="1"/>
          </p:cNvSpPr>
          <p:nvPr/>
        </p:nvSpPr>
        <p:spPr bwMode="auto">
          <a:xfrm rot="4591003">
            <a:off x="5661025" y="481013"/>
            <a:ext cx="762000" cy="990600"/>
          </a:xfrm>
          <a:prstGeom prst="star4">
            <a:avLst>
              <a:gd name="adj" fmla="val 977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5" name="AutoShape 15"/>
          <p:cNvSpPr>
            <a:spLocks noChangeArrowheads="1"/>
          </p:cNvSpPr>
          <p:nvPr/>
        </p:nvSpPr>
        <p:spPr bwMode="auto">
          <a:xfrm rot="1017704">
            <a:off x="8259763" y="5518150"/>
            <a:ext cx="762000" cy="990600"/>
          </a:xfrm>
          <a:prstGeom prst="star4">
            <a:avLst>
              <a:gd name="adj" fmla="val 588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2063" name="AutoShape 16"/>
          <p:cNvSpPr>
            <a:spLocks noChangeArrowheads="1"/>
          </p:cNvSpPr>
          <p:nvPr/>
        </p:nvSpPr>
        <p:spPr bwMode="auto">
          <a:xfrm rot="4591003">
            <a:off x="8267700" y="5524500"/>
            <a:ext cx="762000" cy="990600"/>
          </a:xfrm>
          <a:prstGeom prst="star4">
            <a:avLst>
              <a:gd name="adj" fmla="val 315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7" name="AutoShape 17"/>
          <p:cNvSpPr>
            <a:spLocks noChangeArrowheads="1"/>
          </p:cNvSpPr>
          <p:nvPr/>
        </p:nvSpPr>
        <p:spPr bwMode="auto">
          <a:xfrm rot="397442">
            <a:off x="3167063" y="549275"/>
            <a:ext cx="674687" cy="595313"/>
          </a:xfrm>
          <a:prstGeom prst="star4">
            <a:avLst>
              <a:gd name="adj" fmla="val 1093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18" name="AutoShape 18"/>
          <p:cNvSpPr>
            <a:spLocks noChangeArrowheads="1"/>
          </p:cNvSpPr>
          <p:nvPr/>
        </p:nvSpPr>
        <p:spPr bwMode="auto">
          <a:xfrm rot="3853598">
            <a:off x="3238500" y="558801"/>
            <a:ext cx="536575" cy="584200"/>
          </a:xfrm>
          <a:prstGeom prst="star4">
            <a:avLst>
              <a:gd name="adj" fmla="val 1264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pic>
        <p:nvPicPr>
          <p:cNvPr id="2066" name="Picture 19" descr="angel_13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0"/>
            <a:ext cx="2033588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7" name="Picture 20" descr="angel_13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110413" y="57150"/>
            <a:ext cx="2033587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" name="AutoShape 21"/>
          <p:cNvSpPr>
            <a:spLocks noChangeArrowheads="1"/>
          </p:cNvSpPr>
          <p:nvPr/>
        </p:nvSpPr>
        <p:spPr bwMode="auto">
          <a:xfrm>
            <a:off x="1628775" y="1219200"/>
            <a:ext cx="6248400" cy="2057400"/>
          </a:xfrm>
          <a:prstGeom prst="wave">
            <a:avLst>
              <a:gd name="adj1" fmla="val 13005"/>
              <a:gd name="adj2" fmla="val 0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3">
                <a:lumMod val="20000"/>
                <a:lumOff val="80000"/>
              </a:schemeClr>
            </a:solidFill>
            <a:round/>
          </a:ln>
        </p:spPr>
        <p:txBody>
          <a:bodyPr wrap="none" anchor="ctr"/>
          <a:lstStyle/>
          <a:p>
            <a:pPr algn="ctr"/>
            <a:endParaRPr lang="en-US" sz="1800">
              <a:latin typeface=".VnAristote" panose="020B7200000000000000" pitchFamily="34" charset="0"/>
            </a:endParaRPr>
          </a:p>
        </p:txBody>
      </p:sp>
      <p:sp>
        <p:nvSpPr>
          <p:cNvPr id="2069" name="WordArt 22"/>
          <p:cNvSpPr>
            <a:spLocks noChangeArrowheads="1" noChangeShapeType="1" noTextEdit="1"/>
          </p:cNvSpPr>
          <p:nvPr/>
        </p:nvSpPr>
        <p:spPr bwMode="auto">
          <a:xfrm>
            <a:off x="1637578" y="1497013"/>
            <a:ext cx="6248400" cy="14605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/>
            <a:r>
              <a:rPr lang="en-US" sz="4000" b="1" i="1" kern="10" dirty="0">
                <a:solidFill>
                  <a:srgbClr val="FF0000"/>
                </a:solidFill>
                <a:latin typeface="Times New Roman" panose="02020603050405020304" pitchFamily="18" charset="0"/>
                <a:ea typeface="+mj-lt"/>
                <a:cs typeface="Times New Roman" panose="02020603050405020304" pitchFamily="18" charset="0"/>
              </a:rPr>
              <a:t>NHIỆT LIỆT CHÀO MỪNG CÁC </a:t>
            </a:r>
            <a:r>
              <a:rPr lang="en-US" sz="4000" b="1" i="1" kern="10" dirty="0" smtClean="0">
                <a:solidFill>
                  <a:srgbClr val="FF0000"/>
                </a:solidFill>
                <a:latin typeface="Times New Roman" panose="02020603050405020304" pitchFamily="18" charset="0"/>
                <a:ea typeface="+mj-lt"/>
                <a:cs typeface="Times New Roman" panose="02020603050405020304" pitchFamily="18" charset="0"/>
              </a:rPr>
              <a:t>BẬC PHỤ HUYNH LỚP .....</a:t>
            </a:r>
            <a:endParaRPr lang="en-US" sz="4000" b="1" i="1" kern="10" dirty="0">
              <a:solidFill>
                <a:srgbClr val="FF0000"/>
              </a:solidFill>
              <a:latin typeface="Times New Roman" panose="02020603050405020304" pitchFamily="18" charset="0"/>
              <a:ea typeface="+mj-lt"/>
              <a:cs typeface="Times New Roman" panose="02020603050405020304" pitchFamily="18" charset="0"/>
            </a:endParaRPr>
          </a:p>
          <a:p>
            <a:pPr algn="ctr"/>
            <a:r>
              <a:rPr lang="en-US" sz="4000" b="1" i="1" kern="10" dirty="0">
                <a:solidFill>
                  <a:srgbClr val="FF0000"/>
                </a:solidFill>
                <a:latin typeface="Times New Roman" panose="02020603050405020304" pitchFamily="18" charset="0"/>
                <a:ea typeface="+mj-lt"/>
                <a:cs typeface="Times New Roman" panose="02020603050405020304" pitchFamily="18" charset="0"/>
              </a:rPr>
              <a:t> </a:t>
            </a:r>
            <a:r>
              <a:rPr lang="en-US" sz="4000" b="1" i="1" kern="10" dirty="0" smtClean="0">
                <a:solidFill>
                  <a:srgbClr val="FF0000"/>
                </a:solidFill>
                <a:latin typeface="Times New Roman" panose="02020603050405020304" pitchFamily="18" charset="0"/>
                <a:ea typeface="+mj-lt"/>
                <a:cs typeface="Times New Roman" panose="02020603050405020304" pitchFamily="18" charset="0"/>
              </a:rPr>
              <a:t>THAM </a:t>
            </a:r>
            <a:r>
              <a:rPr lang="en-US" sz="4000" b="1" i="1" kern="10" dirty="0">
                <a:solidFill>
                  <a:srgbClr val="FF0000"/>
                </a:solidFill>
                <a:latin typeface="Times New Roman" panose="02020603050405020304" pitchFamily="18" charset="0"/>
                <a:ea typeface="+mj-lt"/>
                <a:cs typeface="Times New Roman" panose="02020603050405020304" pitchFamily="18" charset="0"/>
              </a:rPr>
              <a:t>DỰ </a:t>
            </a:r>
            <a:r>
              <a:rPr lang="en-US" sz="4000" b="1" i="1" kern="10" dirty="0" smtClean="0">
                <a:solidFill>
                  <a:srgbClr val="FF0000"/>
                </a:solidFill>
                <a:latin typeface="Times New Roman" panose="02020603050405020304" pitchFamily="18" charset="0"/>
                <a:ea typeface="+mj-lt"/>
                <a:cs typeface="Times New Roman" panose="02020603050405020304" pitchFamily="18" charset="0"/>
              </a:rPr>
              <a:t>BUỔI HỌP PHỤ HUYNH ĐẦU NĂM</a:t>
            </a:r>
            <a:endParaRPr lang="en-US" sz="4000" b="1" i="1" kern="10" dirty="0">
              <a:solidFill>
                <a:srgbClr val="FF0000"/>
              </a:solidFill>
              <a:latin typeface="Times New Roman" panose="02020603050405020304" pitchFamily="18" charset="0"/>
              <a:ea typeface="+mj-lt"/>
              <a:cs typeface="Times New Roman" panose="02020603050405020304" pitchFamily="18" charset="0"/>
            </a:endParaRPr>
          </a:p>
        </p:txBody>
      </p:sp>
      <p:sp>
        <p:nvSpPr>
          <p:cNvPr id="844823" name="AutoShape 23"/>
          <p:cNvSpPr>
            <a:spLocks noChangeArrowheads="1"/>
          </p:cNvSpPr>
          <p:nvPr/>
        </p:nvSpPr>
        <p:spPr bwMode="auto">
          <a:xfrm rot="1470903">
            <a:off x="681038" y="5705475"/>
            <a:ext cx="325437" cy="298450"/>
          </a:xfrm>
          <a:prstGeom prst="star4">
            <a:avLst>
              <a:gd name="adj" fmla="val 2144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grpSp>
        <p:nvGrpSpPr>
          <p:cNvPr id="2071" name="Group 24"/>
          <p:cNvGrpSpPr/>
          <p:nvPr/>
        </p:nvGrpSpPr>
        <p:grpSpPr bwMode="auto">
          <a:xfrm>
            <a:off x="2133600" y="2819400"/>
            <a:ext cx="325438" cy="325438"/>
            <a:chOff x="672" y="3735"/>
            <a:chExt cx="205" cy="205"/>
          </a:xfrm>
        </p:grpSpPr>
        <p:sp>
          <p:nvSpPr>
            <p:cNvPr id="2170" name="AutoShape 25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71" name="AutoShape 26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72" name="Group 27"/>
          <p:cNvGrpSpPr/>
          <p:nvPr/>
        </p:nvGrpSpPr>
        <p:grpSpPr bwMode="auto">
          <a:xfrm>
            <a:off x="1243013" y="2319338"/>
            <a:ext cx="201612" cy="206375"/>
            <a:chOff x="672" y="3735"/>
            <a:chExt cx="205" cy="205"/>
          </a:xfrm>
        </p:grpSpPr>
        <p:sp>
          <p:nvSpPr>
            <p:cNvPr id="2168" name="AutoShape 28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69" name="AutoShape 29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73" name="Group 30"/>
          <p:cNvGrpSpPr/>
          <p:nvPr/>
        </p:nvGrpSpPr>
        <p:grpSpPr bwMode="auto">
          <a:xfrm>
            <a:off x="1371600" y="6234113"/>
            <a:ext cx="325438" cy="325437"/>
            <a:chOff x="672" y="3735"/>
            <a:chExt cx="205" cy="205"/>
          </a:xfrm>
        </p:grpSpPr>
        <p:sp>
          <p:nvSpPr>
            <p:cNvPr id="2166" name="AutoShape 31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67" name="AutoShape 32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74" name="Group 33"/>
          <p:cNvGrpSpPr/>
          <p:nvPr/>
        </p:nvGrpSpPr>
        <p:grpSpPr bwMode="auto">
          <a:xfrm>
            <a:off x="381000" y="2362200"/>
            <a:ext cx="325438" cy="325438"/>
            <a:chOff x="672" y="3735"/>
            <a:chExt cx="205" cy="205"/>
          </a:xfrm>
        </p:grpSpPr>
        <p:sp>
          <p:nvSpPr>
            <p:cNvPr id="2164" name="AutoShape 34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65" name="AutoShape 35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75" name="Group 36"/>
          <p:cNvGrpSpPr/>
          <p:nvPr/>
        </p:nvGrpSpPr>
        <p:grpSpPr bwMode="auto">
          <a:xfrm>
            <a:off x="6934200" y="2362200"/>
            <a:ext cx="228600" cy="249238"/>
            <a:chOff x="672" y="3735"/>
            <a:chExt cx="205" cy="205"/>
          </a:xfrm>
        </p:grpSpPr>
        <p:sp>
          <p:nvSpPr>
            <p:cNvPr id="2162" name="AutoShape 37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63" name="AutoShape 38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sp>
        <p:nvSpPr>
          <p:cNvPr id="844839" name="AutoShape 39"/>
          <p:cNvSpPr>
            <a:spLocks noChangeArrowheads="1"/>
          </p:cNvSpPr>
          <p:nvPr/>
        </p:nvSpPr>
        <p:spPr bwMode="auto">
          <a:xfrm rot="1470903">
            <a:off x="8077200" y="3595688"/>
            <a:ext cx="325438" cy="298450"/>
          </a:xfrm>
          <a:prstGeom prst="star4">
            <a:avLst>
              <a:gd name="adj" fmla="val 2144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2077" name="AutoShape 40"/>
          <p:cNvSpPr>
            <a:spLocks noChangeArrowheads="1"/>
          </p:cNvSpPr>
          <p:nvPr/>
        </p:nvSpPr>
        <p:spPr bwMode="auto">
          <a:xfrm rot="3272692">
            <a:off x="8077994" y="3594894"/>
            <a:ext cx="325438" cy="298450"/>
          </a:xfrm>
          <a:prstGeom prst="star4">
            <a:avLst>
              <a:gd name="adj" fmla="val 2144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grpSp>
        <p:nvGrpSpPr>
          <p:cNvPr id="2078" name="Group 41"/>
          <p:cNvGrpSpPr/>
          <p:nvPr/>
        </p:nvGrpSpPr>
        <p:grpSpPr bwMode="auto">
          <a:xfrm>
            <a:off x="2112963" y="6627813"/>
            <a:ext cx="201612" cy="230187"/>
            <a:chOff x="672" y="3735"/>
            <a:chExt cx="205" cy="205"/>
          </a:xfrm>
        </p:grpSpPr>
        <p:sp>
          <p:nvSpPr>
            <p:cNvPr id="2160" name="AutoShape 42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61" name="AutoShape 43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79" name="Group 44"/>
          <p:cNvGrpSpPr/>
          <p:nvPr/>
        </p:nvGrpSpPr>
        <p:grpSpPr bwMode="auto">
          <a:xfrm>
            <a:off x="7569200" y="2397125"/>
            <a:ext cx="327025" cy="146050"/>
            <a:chOff x="672" y="3735"/>
            <a:chExt cx="205" cy="205"/>
          </a:xfrm>
        </p:grpSpPr>
        <p:sp>
          <p:nvSpPr>
            <p:cNvPr id="2158" name="AutoShape 45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59" name="AutoShape 46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80" name="Group 47"/>
          <p:cNvGrpSpPr/>
          <p:nvPr/>
        </p:nvGrpSpPr>
        <p:grpSpPr bwMode="auto">
          <a:xfrm>
            <a:off x="1447800" y="3886200"/>
            <a:ext cx="325438" cy="325438"/>
            <a:chOff x="672" y="3735"/>
            <a:chExt cx="205" cy="205"/>
          </a:xfrm>
        </p:grpSpPr>
        <p:sp>
          <p:nvSpPr>
            <p:cNvPr id="2156" name="AutoShape 48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57" name="AutoShape 49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81" name="Group 50"/>
          <p:cNvGrpSpPr/>
          <p:nvPr/>
        </p:nvGrpSpPr>
        <p:grpSpPr bwMode="auto">
          <a:xfrm>
            <a:off x="3962400" y="0"/>
            <a:ext cx="325438" cy="325438"/>
            <a:chOff x="672" y="3735"/>
            <a:chExt cx="205" cy="205"/>
          </a:xfrm>
        </p:grpSpPr>
        <p:sp>
          <p:nvSpPr>
            <p:cNvPr id="2154" name="AutoShape 51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55" name="AutoShape 52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82" name="Group 53"/>
          <p:cNvGrpSpPr/>
          <p:nvPr/>
        </p:nvGrpSpPr>
        <p:grpSpPr bwMode="auto">
          <a:xfrm>
            <a:off x="2819400" y="1752600"/>
            <a:ext cx="228600" cy="249238"/>
            <a:chOff x="672" y="3735"/>
            <a:chExt cx="205" cy="205"/>
          </a:xfrm>
        </p:grpSpPr>
        <p:sp>
          <p:nvSpPr>
            <p:cNvPr id="2152" name="AutoShape 54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53" name="AutoShape 55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83" name="Group 56"/>
          <p:cNvGrpSpPr/>
          <p:nvPr/>
        </p:nvGrpSpPr>
        <p:grpSpPr bwMode="auto">
          <a:xfrm>
            <a:off x="5715000" y="6532563"/>
            <a:ext cx="325438" cy="325437"/>
            <a:chOff x="672" y="3735"/>
            <a:chExt cx="205" cy="205"/>
          </a:xfrm>
        </p:grpSpPr>
        <p:sp>
          <p:nvSpPr>
            <p:cNvPr id="2150" name="AutoShape 57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51" name="AutoShape 58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84" name="Group 59"/>
          <p:cNvGrpSpPr/>
          <p:nvPr/>
        </p:nvGrpSpPr>
        <p:grpSpPr bwMode="auto">
          <a:xfrm>
            <a:off x="381000" y="3819525"/>
            <a:ext cx="196850" cy="239713"/>
            <a:chOff x="672" y="3735"/>
            <a:chExt cx="205" cy="205"/>
          </a:xfrm>
        </p:grpSpPr>
        <p:sp>
          <p:nvSpPr>
            <p:cNvPr id="2148" name="AutoShape 60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49" name="AutoShape 61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sp>
        <p:nvSpPr>
          <p:cNvPr id="844862" name="AutoShape 62"/>
          <p:cNvSpPr>
            <a:spLocks noChangeArrowheads="1"/>
          </p:cNvSpPr>
          <p:nvPr/>
        </p:nvSpPr>
        <p:spPr bwMode="auto">
          <a:xfrm rot="1470903">
            <a:off x="4343400" y="1447800"/>
            <a:ext cx="325438" cy="298450"/>
          </a:xfrm>
          <a:prstGeom prst="star4">
            <a:avLst>
              <a:gd name="adj" fmla="val 2144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63" name="AutoShape 63"/>
          <p:cNvSpPr>
            <a:spLocks noChangeArrowheads="1"/>
          </p:cNvSpPr>
          <p:nvPr/>
        </p:nvSpPr>
        <p:spPr bwMode="auto">
          <a:xfrm rot="1470903">
            <a:off x="152400" y="1371600"/>
            <a:ext cx="325438" cy="298450"/>
          </a:xfrm>
          <a:prstGeom prst="star4">
            <a:avLst>
              <a:gd name="adj" fmla="val 2144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64" name="AutoShape 64"/>
          <p:cNvSpPr>
            <a:spLocks noChangeArrowheads="1"/>
          </p:cNvSpPr>
          <p:nvPr/>
        </p:nvSpPr>
        <p:spPr bwMode="auto">
          <a:xfrm rot="1470903">
            <a:off x="2209800" y="1600200"/>
            <a:ext cx="325438" cy="298450"/>
          </a:xfrm>
          <a:prstGeom prst="star4">
            <a:avLst>
              <a:gd name="adj" fmla="val 2144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65" name="AutoShape 65"/>
          <p:cNvSpPr>
            <a:spLocks noChangeArrowheads="1"/>
          </p:cNvSpPr>
          <p:nvPr/>
        </p:nvSpPr>
        <p:spPr bwMode="auto">
          <a:xfrm rot="1470903">
            <a:off x="7315200" y="2743200"/>
            <a:ext cx="325438" cy="298450"/>
          </a:xfrm>
          <a:prstGeom prst="star4">
            <a:avLst>
              <a:gd name="adj" fmla="val 2144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66" name="AutoShape 66"/>
          <p:cNvSpPr>
            <a:spLocks noChangeArrowheads="1"/>
          </p:cNvSpPr>
          <p:nvPr/>
        </p:nvSpPr>
        <p:spPr bwMode="auto">
          <a:xfrm rot="397442">
            <a:off x="2474913" y="5680075"/>
            <a:ext cx="762000" cy="990600"/>
          </a:xfrm>
          <a:prstGeom prst="star4">
            <a:avLst>
              <a:gd name="adj" fmla="val 625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sp>
        <p:nvSpPr>
          <p:cNvPr id="844867" name="AutoShape 67"/>
          <p:cNvSpPr>
            <a:spLocks noChangeArrowheads="1"/>
          </p:cNvSpPr>
          <p:nvPr/>
        </p:nvSpPr>
        <p:spPr bwMode="auto">
          <a:xfrm rot="4591003">
            <a:off x="2476500" y="5676900"/>
            <a:ext cx="762000" cy="990600"/>
          </a:xfrm>
          <a:prstGeom prst="star4">
            <a:avLst>
              <a:gd name="adj" fmla="val 574"/>
            </a:avLst>
          </a:prstGeom>
          <a:solidFill>
            <a:srgbClr val="66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sz="2400">
              <a:solidFill>
                <a:srgbClr val="000000"/>
              </a:solidFill>
              <a:latin typeface=".VnCentury Schoolbook" panose="020B7200000000000000" pitchFamily="34" charset="0"/>
            </a:endParaRPr>
          </a:p>
        </p:txBody>
      </p:sp>
      <p:grpSp>
        <p:nvGrpSpPr>
          <p:cNvPr id="2091" name="Group 68"/>
          <p:cNvGrpSpPr/>
          <p:nvPr/>
        </p:nvGrpSpPr>
        <p:grpSpPr bwMode="auto">
          <a:xfrm>
            <a:off x="5181600" y="533400"/>
            <a:ext cx="228600" cy="249238"/>
            <a:chOff x="672" y="3735"/>
            <a:chExt cx="205" cy="205"/>
          </a:xfrm>
        </p:grpSpPr>
        <p:sp>
          <p:nvSpPr>
            <p:cNvPr id="2146" name="AutoShape 69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47" name="AutoShape 70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2" name="Group 71"/>
          <p:cNvGrpSpPr/>
          <p:nvPr/>
        </p:nvGrpSpPr>
        <p:grpSpPr bwMode="auto">
          <a:xfrm>
            <a:off x="6248400" y="381000"/>
            <a:ext cx="325438" cy="325438"/>
            <a:chOff x="672" y="3735"/>
            <a:chExt cx="205" cy="205"/>
          </a:xfrm>
        </p:grpSpPr>
        <p:sp>
          <p:nvSpPr>
            <p:cNvPr id="2144" name="AutoShape 72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45" name="AutoShape 73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3" name="Group 74"/>
          <p:cNvGrpSpPr/>
          <p:nvPr/>
        </p:nvGrpSpPr>
        <p:grpSpPr bwMode="auto">
          <a:xfrm>
            <a:off x="6096000" y="1600200"/>
            <a:ext cx="325438" cy="325438"/>
            <a:chOff x="672" y="3735"/>
            <a:chExt cx="205" cy="205"/>
          </a:xfrm>
        </p:grpSpPr>
        <p:sp>
          <p:nvSpPr>
            <p:cNvPr id="2142" name="AutoShape 75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43" name="AutoShape 76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4" name="Group 77"/>
          <p:cNvGrpSpPr/>
          <p:nvPr/>
        </p:nvGrpSpPr>
        <p:grpSpPr bwMode="auto">
          <a:xfrm>
            <a:off x="7620000" y="304800"/>
            <a:ext cx="228600" cy="325438"/>
            <a:chOff x="672" y="3735"/>
            <a:chExt cx="205" cy="205"/>
          </a:xfrm>
        </p:grpSpPr>
        <p:sp>
          <p:nvSpPr>
            <p:cNvPr id="2140" name="AutoShape 78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41" name="AutoShape 79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5" name="Group 80"/>
          <p:cNvGrpSpPr/>
          <p:nvPr/>
        </p:nvGrpSpPr>
        <p:grpSpPr bwMode="auto">
          <a:xfrm>
            <a:off x="1933575" y="3282950"/>
            <a:ext cx="184150" cy="220663"/>
            <a:chOff x="672" y="3735"/>
            <a:chExt cx="205" cy="205"/>
          </a:xfrm>
        </p:grpSpPr>
        <p:sp>
          <p:nvSpPr>
            <p:cNvPr id="2138" name="AutoShape 81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39" name="AutoShape 82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6" name="Group 83"/>
          <p:cNvGrpSpPr/>
          <p:nvPr/>
        </p:nvGrpSpPr>
        <p:grpSpPr bwMode="auto">
          <a:xfrm>
            <a:off x="8636000" y="3997325"/>
            <a:ext cx="327025" cy="146050"/>
            <a:chOff x="672" y="3735"/>
            <a:chExt cx="205" cy="205"/>
          </a:xfrm>
        </p:grpSpPr>
        <p:sp>
          <p:nvSpPr>
            <p:cNvPr id="2136" name="AutoShape 84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37" name="AutoShape 85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sp>
        <p:nvSpPr>
          <p:cNvPr id="2110" name="TextBox 123"/>
          <p:cNvSpPr txBox="1">
            <a:spLocks noChangeArrowheads="1"/>
          </p:cNvSpPr>
          <p:nvPr/>
        </p:nvSpPr>
        <p:spPr bwMode="auto">
          <a:xfrm>
            <a:off x="2286000" y="195263"/>
            <a:ext cx="4953000" cy="398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sz="2000" dirty="0" err="1"/>
              <a:t>Phòng</a:t>
            </a:r>
            <a:r>
              <a:rPr lang="en-US" sz="2000" dirty="0"/>
              <a:t> </a:t>
            </a:r>
            <a:r>
              <a:rPr lang="en-US" sz="2000" dirty="0" err="1"/>
              <a:t>G</a:t>
            </a:r>
            <a:r>
              <a:rPr lang="en-US" sz="2000" dirty="0" err="1" smtClean="0"/>
              <a:t>iáo</a:t>
            </a:r>
            <a:r>
              <a:rPr lang="en-US" sz="2000" dirty="0" smtClean="0"/>
              <a:t> </a:t>
            </a:r>
            <a:r>
              <a:rPr lang="en-US" sz="2000" dirty="0" err="1"/>
              <a:t>dục</a:t>
            </a:r>
            <a:r>
              <a:rPr lang="en-US" sz="2000" dirty="0"/>
              <a:t> </a:t>
            </a:r>
            <a:r>
              <a:rPr lang="en-US" sz="2000" dirty="0" err="1"/>
              <a:t>Đ</a:t>
            </a:r>
            <a:r>
              <a:rPr lang="en-US" sz="2000" dirty="0" err="1" smtClean="0"/>
              <a:t>ào</a:t>
            </a:r>
            <a:r>
              <a:rPr lang="en-US" sz="2000" dirty="0" smtClean="0"/>
              <a:t> </a:t>
            </a:r>
            <a:r>
              <a:rPr lang="en-US" sz="2000" dirty="0" err="1"/>
              <a:t>tạo</a:t>
            </a:r>
            <a:r>
              <a:rPr lang="en-US" sz="2000" dirty="0"/>
              <a:t>................</a:t>
            </a:r>
            <a:endParaRPr lang="en-US" sz="2000" dirty="0"/>
          </a:p>
        </p:txBody>
      </p:sp>
      <p:grpSp>
        <p:nvGrpSpPr>
          <p:cNvPr id="2097" name="Group 86"/>
          <p:cNvGrpSpPr/>
          <p:nvPr/>
        </p:nvGrpSpPr>
        <p:grpSpPr bwMode="auto">
          <a:xfrm>
            <a:off x="7086600" y="4419600"/>
            <a:ext cx="327025" cy="146050"/>
            <a:chOff x="672" y="3735"/>
            <a:chExt cx="205" cy="205"/>
          </a:xfrm>
        </p:grpSpPr>
        <p:sp>
          <p:nvSpPr>
            <p:cNvPr id="2134" name="AutoShape 87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35" name="AutoShape 88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8" name="Group 89"/>
          <p:cNvGrpSpPr/>
          <p:nvPr/>
        </p:nvGrpSpPr>
        <p:grpSpPr bwMode="auto">
          <a:xfrm>
            <a:off x="8534400" y="304800"/>
            <a:ext cx="228600" cy="249238"/>
            <a:chOff x="672" y="3735"/>
            <a:chExt cx="205" cy="205"/>
          </a:xfrm>
        </p:grpSpPr>
        <p:sp>
          <p:nvSpPr>
            <p:cNvPr id="2132" name="AutoShape 90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33" name="AutoShape 91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099" name="Group 92"/>
          <p:cNvGrpSpPr/>
          <p:nvPr/>
        </p:nvGrpSpPr>
        <p:grpSpPr bwMode="auto">
          <a:xfrm>
            <a:off x="7467600" y="3733800"/>
            <a:ext cx="327025" cy="146050"/>
            <a:chOff x="672" y="3735"/>
            <a:chExt cx="205" cy="205"/>
          </a:xfrm>
        </p:grpSpPr>
        <p:sp>
          <p:nvSpPr>
            <p:cNvPr id="2130" name="AutoShape 93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31" name="AutoShape 94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0" name="Group 95"/>
          <p:cNvGrpSpPr/>
          <p:nvPr/>
        </p:nvGrpSpPr>
        <p:grpSpPr bwMode="auto">
          <a:xfrm>
            <a:off x="1981200" y="2133600"/>
            <a:ext cx="201613" cy="206375"/>
            <a:chOff x="672" y="3735"/>
            <a:chExt cx="205" cy="205"/>
          </a:xfrm>
        </p:grpSpPr>
        <p:sp>
          <p:nvSpPr>
            <p:cNvPr id="2128" name="AutoShape 96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29" name="AutoShape 97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1" name="Group 98"/>
          <p:cNvGrpSpPr/>
          <p:nvPr/>
        </p:nvGrpSpPr>
        <p:grpSpPr bwMode="auto">
          <a:xfrm>
            <a:off x="685800" y="304800"/>
            <a:ext cx="201613" cy="206375"/>
            <a:chOff x="672" y="3735"/>
            <a:chExt cx="205" cy="205"/>
          </a:xfrm>
        </p:grpSpPr>
        <p:sp>
          <p:nvSpPr>
            <p:cNvPr id="2126" name="AutoShape 99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27" name="AutoShape 100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2" name="Group 101"/>
          <p:cNvGrpSpPr/>
          <p:nvPr/>
        </p:nvGrpSpPr>
        <p:grpSpPr bwMode="auto">
          <a:xfrm>
            <a:off x="819150" y="4800600"/>
            <a:ext cx="196850" cy="239713"/>
            <a:chOff x="672" y="3735"/>
            <a:chExt cx="205" cy="205"/>
          </a:xfrm>
        </p:grpSpPr>
        <p:sp>
          <p:nvSpPr>
            <p:cNvPr id="2124" name="AutoShape 102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25" name="AutoShape 103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3" name="Group 104"/>
          <p:cNvGrpSpPr/>
          <p:nvPr/>
        </p:nvGrpSpPr>
        <p:grpSpPr bwMode="auto">
          <a:xfrm>
            <a:off x="2762250" y="6067425"/>
            <a:ext cx="201613" cy="230188"/>
            <a:chOff x="672" y="3735"/>
            <a:chExt cx="205" cy="205"/>
          </a:xfrm>
        </p:grpSpPr>
        <p:sp>
          <p:nvSpPr>
            <p:cNvPr id="2122" name="AutoShape 105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23" name="AutoShape 106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4" name="Group 107"/>
          <p:cNvGrpSpPr/>
          <p:nvPr/>
        </p:nvGrpSpPr>
        <p:grpSpPr bwMode="auto">
          <a:xfrm>
            <a:off x="7391400" y="5257800"/>
            <a:ext cx="327025" cy="146050"/>
            <a:chOff x="672" y="3735"/>
            <a:chExt cx="205" cy="205"/>
          </a:xfrm>
        </p:grpSpPr>
        <p:sp>
          <p:nvSpPr>
            <p:cNvPr id="2120" name="AutoShape 108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21" name="AutoShape 109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5" name="Group 110"/>
          <p:cNvGrpSpPr/>
          <p:nvPr/>
        </p:nvGrpSpPr>
        <p:grpSpPr bwMode="auto">
          <a:xfrm>
            <a:off x="8305800" y="4724400"/>
            <a:ext cx="327025" cy="146050"/>
            <a:chOff x="672" y="3735"/>
            <a:chExt cx="205" cy="205"/>
          </a:xfrm>
        </p:grpSpPr>
        <p:sp>
          <p:nvSpPr>
            <p:cNvPr id="2118" name="AutoShape 111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19" name="AutoShape 112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6" name="Group 113"/>
          <p:cNvGrpSpPr/>
          <p:nvPr/>
        </p:nvGrpSpPr>
        <p:grpSpPr bwMode="auto">
          <a:xfrm>
            <a:off x="8477250" y="5943600"/>
            <a:ext cx="327025" cy="146050"/>
            <a:chOff x="672" y="3735"/>
            <a:chExt cx="205" cy="205"/>
          </a:xfrm>
        </p:grpSpPr>
        <p:sp>
          <p:nvSpPr>
            <p:cNvPr id="2116" name="AutoShape 114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17" name="AutoShape 115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7" name="Group 116"/>
          <p:cNvGrpSpPr/>
          <p:nvPr/>
        </p:nvGrpSpPr>
        <p:grpSpPr bwMode="auto">
          <a:xfrm>
            <a:off x="5867400" y="228600"/>
            <a:ext cx="228600" cy="249238"/>
            <a:chOff x="672" y="3735"/>
            <a:chExt cx="205" cy="205"/>
          </a:xfrm>
        </p:grpSpPr>
        <p:sp>
          <p:nvSpPr>
            <p:cNvPr id="2114" name="AutoShape 117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15" name="AutoShape 118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grpSp>
        <p:nvGrpSpPr>
          <p:cNvPr id="2108" name="Group 119"/>
          <p:cNvGrpSpPr/>
          <p:nvPr/>
        </p:nvGrpSpPr>
        <p:grpSpPr bwMode="auto">
          <a:xfrm>
            <a:off x="3381375" y="723900"/>
            <a:ext cx="228600" cy="249238"/>
            <a:chOff x="672" y="3735"/>
            <a:chExt cx="205" cy="205"/>
          </a:xfrm>
        </p:grpSpPr>
        <p:sp>
          <p:nvSpPr>
            <p:cNvPr id="2112" name="AutoShape 120"/>
            <p:cNvSpPr>
              <a:spLocks noChangeArrowheads="1"/>
            </p:cNvSpPr>
            <p:nvPr/>
          </p:nvSpPr>
          <p:spPr bwMode="auto">
            <a:xfrm rot="1470903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  <p:sp>
          <p:nvSpPr>
            <p:cNvPr id="2113" name="AutoShape 121"/>
            <p:cNvSpPr>
              <a:spLocks noChangeArrowheads="1"/>
            </p:cNvSpPr>
            <p:nvPr/>
          </p:nvSpPr>
          <p:spPr bwMode="auto">
            <a:xfrm rot="3272692">
              <a:off x="672" y="3744"/>
              <a:ext cx="205" cy="188"/>
            </a:xfrm>
            <a:prstGeom prst="star4">
              <a:avLst>
                <a:gd name="adj" fmla="val 2144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2400">
                <a:solidFill>
                  <a:srgbClr val="000000"/>
                </a:solidFill>
                <a:latin typeface=".VnCentury Schoolbook" panose="020B7200000000000000" pitchFamily="34" charset="0"/>
              </a:endParaRPr>
            </a:p>
          </p:txBody>
        </p:sp>
      </p:grpSp>
      <p:pic>
        <p:nvPicPr>
          <p:cNvPr id="2109" name="Picture 121" descr="HOA19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3048000"/>
            <a:ext cx="2281238" cy="278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1" name="TextBox 125"/>
          <p:cNvSpPr txBox="1">
            <a:spLocks noChangeArrowheads="1"/>
          </p:cNvSpPr>
          <p:nvPr/>
        </p:nvSpPr>
        <p:spPr bwMode="auto">
          <a:xfrm>
            <a:off x="3200400" y="5791200"/>
            <a:ext cx="5943600" cy="1014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vi-VN" sz="2000" i="1">
                <a:latin typeface="Times New Roman" panose="02020603050405020304" pitchFamily="18" charset="0"/>
              </a:rPr>
              <a:t>Giáo viên: </a:t>
            </a:r>
            <a:r>
              <a:rPr lang="en-US" sz="2000" i="1">
                <a:latin typeface="Times New Roman" panose="02020603050405020304" pitchFamily="18" charset="0"/>
              </a:rPr>
              <a:t>................................</a:t>
            </a:r>
            <a:endParaRPr lang="en-US" sz="2000" i="1">
              <a:latin typeface="Times New Roman" panose="02020603050405020304" pitchFamily="18" charset="0"/>
            </a:endParaRPr>
          </a:p>
          <a:p>
            <a:pPr eaLnBrk="1" hangingPunct="1">
              <a:lnSpc>
                <a:spcPct val="150000"/>
              </a:lnSpc>
            </a:pPr>
            <a:r>
              <a:rPr lang="vi-VN" sz="2000" i="1">
                <a:latin typeface="Times New Roman" panose="02020603050405020304" pitchFamily="18" charset="0"/>
              </a:rPr>
              <a:t>Trường   :</a:t>
            </a:r>
            <a:r>
              <a:rPr lang="en-US" altLang="vi-VN" sz="2000" i="1">
                <a:latin typeface="Times New Roman" panose="02020603050405020304" pitchFamily="18" charset="0"/>
              </a:rPr>
              <a:t>....................................</a:t>
            </a:r>
            <a:endParaRPr lang="en-US" altLang="vi-VN" sz="2000" i="1">
              <a:latin typeface="Times New Roman" panose="02020603050405020304" pitchFamily="18" charset="0"/>
            </a:endParaRPr>
          </a:p>
        </p:txBody>
      </p:sp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0" autoRev="1" fill="hold"/>
                                        <p:tgtEl>
                                          <p:spTgt spid="8448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1000" autoRev="1" fill="hold"/>
                                        <p:tgtEl>
                                          <p:spTgt spid="8448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1000" autoRev="1" fill="hold"/>
                                        <p:tgtEl>
                                          <p:spTgt spid="8448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0" autoRev="1" fill="hold"/>
                                        <p:tgtEl>
                                          <p:spTgt spid="8448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hold"/>
                                        <p:tgtEl>
                                          <p:spTgt spid="8448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hold"/>
                                        <p:tgtEl>
                                          <p:spTgt spid="8448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8448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8448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500" autoRev="1" fill="hold"/>
                                        <p:tgtEl>
                                          <p:spTgt spid="8448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7" dur="500" autoRev="1" fill="hold"/>
                                        <p:tgtEl>
                                          <p:spTgt spid="8448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8" dur="500" autoRev="1" fill="hold"/>
                                        <p:tgtEl>
                                          <p:spTgt spid="8448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500" autoRev="1" fill="hold"/>
                                        <p:tgtEl>
                                          <p:spTgt spid="8448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1500" autoRev="1" fill="hold"/>
                                        <p:tgtEl>
                                          <p:spTgt spid="8448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2" dur="1500" autoRev="1" fill="hold"/>
                                        <p:tgtEl>
                                          <p:spTgt spid="8448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" dur="1500" autoRev="1" fill="hold"/>
                                        <p:tgtEl>
                                          <p:spTgt spid="8448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1500" autoRev="1" fill="hold"/>
                                        <p:tgtEl>
                                          <p:spTgt spid="8448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" dur="250" autoRev="1" fill="hold"/>
                                        <p:tgtEl>
                                          <p:spTgt spid="8448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7" dur="250" autoRev="1" fill="hold"/>
                                        <p:tgtEl>
                                          <p:spTgt spid="8448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8448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autoRev="1" fill="hold"/>
                                        <p:tgtEl>
                                          <p:spTgt spid="8448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1" dur="500" autoRev="1" fill="hold"/>
                                        <p:tgtEl>
                                          <p:spTgt spid="8448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2" dur="500" autoRev="1" fill="hold"/>
                                        <p:tgtEl>
                                          <p:spTgt spid="8448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3" dur="500" autoRev="1" fill="hold"/>
                                        <p:tgtEl>
                                          <p:spTgt spid="8448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autoRev="1" fill="hold"/>
                                        <p:tgtEl>
                                          <p:spTgt spid="8448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500" autoRev="1" fill="hold"/>
                                        <p:tgtEl>
                                          <p:spTgt spid="8448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1500" autoRev="1" fill="hold"/>
                                        <p:tgtEl>
                                          <p:spTgt spid="8448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1500" autoRev="1" fill="hold"/>
                                        <p:tgtEl>
                                          <p:spTgt spid="8448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1500" autoRev="1" fill="hold"/>
                                        <p:tgtEl>
                                          <p:spTgt spid="84480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500" autoRev="1" fill="hold"/>
                                        <p:tgtEl>
                                          <p:spTgt spid="8448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2" dur="500" autoRev="1" fill="hold"/>
                                        <p:tgtEl>
                                          <p:spTgt spid="8448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500" autoRev="1" fill="hold"/>
                                        <p:tgtEl>
                                          <p:spTgt spid="8448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autoRev="1" fill="hold"/>
                                        <p:tgtEl>
                                          <p:spTgt spid="8448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1500" autoRev="1" fill="hold"/>
                                        <p:tgtEl>
                                          <p:spTgt spid="8448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7" dur="1500" autoRev="1" fill="hold"/>
                                        <p:tgtEl>
                                          <p:spTgt spid="8448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8" dur="1500" autoRev="1" fill="hold"/>
                                        <p:tgtEl>
                                          <p:spTgt spid="8448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1500" autoRev="1" fill="hold"/>
                                        <p:tgtEl>
                                          <p:spTgt spid="8448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1500" autoRev="1" fill="hold"/>
                                        <p:tgtEl>
                                          <p:spTgt spid="8448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2" dur="1500" autoRev="1" fill="hold"/>
                                        <p:tgtEl>
                                          <p:spTgt spid="8448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3" dur="1500" autoRev="1" fill="hold"/>
                                        <p:tgtEl>
                                          <p:spTgt spid="8448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1500" autoRev="1" fill="hold"/>
                                        <p:tgtEl>
                                          <p:spTgt spid="8448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1500" autoRev="1" fill="hold"/>
                                        <p:tgtEl>
                                          <p:spTgt spid="8448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7" dur="1500" autoRev="1" fill="hold"/>
                                        <p:tgtEl>
                                          <p:spTgt spid="8448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8" dur="1500" autoRev="1" fill="hold"/>
                                        <p:tgtEl>
                                          <p:spTgt spid="8448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1500" autoRev="1" fill="hold"/>
                                        <p:tgtEl>
                                          <p:spTgt spid="8448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1" dur="1500" autoRev="1" fill="hold"/>
                                        <p:tgtEl>
                                          <p:spTgt spid="8448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2" dur="1500" autoRev="1" fill="hold"/>
                                        <p:tgtEl>
                                          <p:spTgt spid="8448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3" dur="1500" autoRev="1" fill="hold"/>
                                        <p:tgtEl>
                                          <p:spTgt spid="8448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1500" autoRev="1" fill="hold"/>
                                        <p:tgtEl>
                                          <p:spTgt spid="8448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1500" autoRev="1" fill="hold"/>
                                        <p:tgtEl>
                                          <p:spTgt spid="8448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7" dur="1500" autoRev="1" fill="hold"/>
                                        <p:tgtEl>
                                          <p:spTgt spid="8448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8" dur="1500" autoRev="1" fill="hold"/>
                                        <p:tgtEl>
                                          <p:spTgt spid="8448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1500" autoRev="1" fill="hold"/>
                                        <p:tgtEl>
                                          <p:spTgt spid="8448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250" autoRev="1" fill="hold"/>
                                        <p:tgtEl>
                                          <p:spTgt spid="8448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2" dur="250" autoRev="1" fill="hold"/>
                                        <p:tgtEl>
                                          <p:spTgt spid="8448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3" dur="250" autoRev="1" fill="hold"/>
                                        <p:tgtEl>
                                          <p:spTgt spid="8448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autoRev="1" fill="hold"/>
                                        <p:tgtEl>
                                          <p:spTgt spid="8448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250" autoRev="1" fill="hold"/>
                                        <p:tgtEl>
                                          <p:spTgt spid="8448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7" dur="250" autoRev="1" fill="hold"/>
                                        <p:tgtEl>
                                          <p:spTgt spid="8448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8" dur="250" autoRev="1" fill="hold"/>
                                        <p:tgtEl>
                                          <p:spTgt spid="8448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250" autoRev="1" fill="hold"/>
                                        <p:tgtEl>
                                          <p:spTgt spid="8448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250" autoRev="1" fill="hold"/>
                                        <p:tgtEl>
                                          <p:spTgt spid="8448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2" dur="250" autoRev="1" fill="hold"/>
                                        <p:tgtEl>
                                          <p:spTgt spid="8448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3" dur="250" autoRev="1" fill="hold"/>
                                        <p:tgtEl>
                                          <p:spTgt spid="8448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autoRev="1" fill="hold"/>
                                        <p:tgtEl>
                                          <p:spTgt spid="84486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6" dur="250" autoRev="1" fill="hold"/>
                                        <p:tgtEl>
                                          <p:spTgt spid="8448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7" dur="250" autoRev="1" fill="hold"/>
                                        <p:tgtEl>
                                          <p:spTgt spid="8448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8" dur="250" autoRev="1" fill="hold"/>
                                        <p:tgtEl>
                                          <p:spTgt spid="8448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autoRev="1" fill="hold"/>
                                        <p:tgtEl>
                                          <p:spTgt spid="8448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1" dur="250" autoRev="1" fill="hold"/>
                                        <p:tgtEl>
                                          <p:spTgt spid="8448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2" dur="250" autoRev="1" fill="hold"/>
                                        <p:tgtEl>
                                          <p:spTgt spid="8448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3" dur="250" autoRev="1" fill="hold"/>
                                        <p:tgtEl>
                                          <p:spTgt spid="8448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4" dur="250" autoRev="1" fill="hold"/>
                                        <p:tgtEl>
                                          <p:spTgt spid="8448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6" dur="500" autoRev="1" fill="hold"/>
                                        <p:tgtEl>
                                          <p:spTgt spid="8448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7" dur="500" autoRev="1" fill="hold"/>
                                        <p:tgtEl>
                                          <p:spTgt spid="8448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8" dur="500" autoRev="1" fill="hold"/>
                                        <p:tgtEl>
                                          <p:spTgt spid="8448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autoRev="1" fill="hold"/>
                                        <p:tgtEl>
                                          <p:spTgt spid="8448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500" autoRev="1" fill="hold"/>
                                        <p:tgtEl>
                                          <p:spTgt spid="8448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02" dur="500" autoRev="1" fill="hold"/>
                                        <p:tgtEl>
                                          <p:spTgt spid="8448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3" dur="500" autoRev="1" fill="hold"/>
                                        <p:tgtEl>
                                          <p:spTgt spid="8448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4" dur="500" autoRev="1" fill="hold"/>
                                        <p:tgtEl>
                                          <p:spTgt spid="8448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6" dur="1500" autoRev="1" fill="hold"/>
                                        <p:tgtEl>
                                          <p:spTgt spid="8448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07" dur="1500" autoRev="1" fill="hold"/>
                                        <p:tgtEl>
                                          <p:spTgt spid="8448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8" dur="1500" autoRev="1" fill="hold"/>
                                        <p:tgtEl>
                                          <p:spTgt spid="8448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1500" autoRev="1" fill="hold"/>
                                        <p:tgtEl>
                                          <p:spTgt spid="8448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1" dur="250" autoRev="1" fill="hold"/>
                                        <p:tgtEl>
                                          <p:spTgt spid="8448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12" dur="250" autoRev="1" fill="hold"/>
                                        <p:tgtEl>
                                          <p:spTgt spid="8448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13" dur="250" autoRev="1" fill="hold"/>
                                        <p:tgtEl>
                                          <p:spTgt spid="8448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4" dur="250" autoRev="1" fill="hold"/>
                                        <p:tgtEl>
                                          <p:spTgt spid="8448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6" dur="250" autoRev="1" fill="hold"/>
                                        <p:tgtEl>
                                          <p:spTgt spid="8448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17" dur="250" autoRev="1" fill="hold"/>
                                        <p:tgtEl>
                                          <p:spTgt spid="8448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18" dur="250" autoRev="1" fill="hold"/>
                                        <p:tgtEl>
                                          <p:spTgt spid="8448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9" dur="250" autoRev="1" fill="hold"/>
                                        <p:tgtEl>
                                          <p:spTgt spid="8448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4803" grpId="0" animBg="1"/>
      <p:bldP spid="844804" grpId="0" animBg="1"/>
      <p:bldP spid="844805" grpId="0" animBg="1"/>
      <p:bldP spid="844806" grpId="0" animBg="1"/>
      <p:bldP spid="844807" grpId="0" animBg="1"/>
      <p:bldP spid="844808" grpId="0" animBg="1"/>
      <p:bldP spid="844809" grpId="0" animBg="1"/>
      <p:bldP spid="844810" grpId="0" animBg="1"/>
      <p:bldP spid="844811" grpId="0" animBg="1"/>
      <p:bldP spid="844812" grpId="0" animBg="1"/>
      <p:bldP spid="844813" grpId="0" animBg="1"/>
      <p:bldP spid="844814" grpId="0" animBg="1"/>
      <p:bldP spid="844815" grpId="0" animBg="1"/>
      <p:bldP spid="844817" grpId="0" animBg="1"/>
      <p:bldP spid="844818" grpId="0" animBg="1"/>
      <p:bldP spid="844823" grpId="0" animBg="1"/>
      <p:bldP spid="844839" grpId="0" animBg="1"/>
      <p:bldP spid="844862" grpId="0" animBg="1"/>
      <p:bldP spid="844863" grpId="0" animBg="1"/>
      <p:bldP spid="844864" grpId="0" animBg="1"/>
      <p:bldP spid="844865" grpId="0" animBg="1"/>
      <p:bldP spid="844866" grpId="0" animBg="1"/>
      <p:bldP spid="84486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-381000" y="194152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pPr eaLnBrk="1" hangingPunct="1"/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phấn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đấu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AutoShape 5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" name="AutoShape 7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AutoShape 9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AutoShape 13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612775" y="3127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0" y="934045"/>
            <a:ext cx="9144000" cy="5169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HS: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vi-VN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Đánh giá thường xuyên đối với tất cả các môn học, hoạt động giáo dục: </a:t>
            </a:r>
            <a:endParaRPr 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vi-VN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Hoàn </a:t>
            </a:r>
            <a:r>
              <a:rPr lang="vi-VN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: SL: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TL 100%</a:t>
            </a:r>
            <a:endParaRPr lang="en-US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vi-VN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Đánh giá định kì cuối </a:t>
            </a:r>
            <a:r>
              <a:rPr lang="en-US" sz="2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học các môn học theo quy định đạt điểm 5 trở lên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SL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TL 100%</a:t>
            </a:r>
            <a:endParaRPr lang="en-US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vi-VN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Mức độ hình thành và phát triển năng lực Đạt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endParaRPr 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SL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TL 100%</a:t>
            </a:r>
            <a:endParaRPr lang="en-US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vi-VN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Mức độ hình thành và phát triển phẩm chất Đạt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	</a:t>
            </a:r>
            <a:endParaRPr 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SL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TL 100%</a:t>
            </a:r>
            <a:endParaRPr lang="en-US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rèn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	</a:t>
            </a:r>
            <a:endParaRPr 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SL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TL.....%</a:t>
            </a:r>
            <a:endParaRPr lang="en-US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vượt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trội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vượt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bậc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ít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ít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GV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SL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TL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%</a:t>
            </a:r>
            <a:endParaRPr lang="en-US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-34636" y="838200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pPr eaLnBrk="1" hangingPunct="1"/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phấn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đấu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AutoShape 5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" name="AutoShape 7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AutoShape 9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AutoShape 13" descr="data:image/png;base64,iVBORw0KGgoAAAANSUhEUgAABAIAAAYACAYAAADsd+qXAAAgAElEQVR4XoS9+ZNk2XUe9uV7+XLfqrL2var3fZvuxizADDCDGQADkBRIEJIDtMKWbVqWbSEkyuH/wL86/INCVihCYTFsi7ZIAiAAQgJmMDtm6+l1unqpfc2srNz3tzq+c9+rqgHJcCESVVNd+fK9e8/6ne+cG3rmv/2Fl4hF4fRNTI3kcXxqCEPZKBIRF9EIYMQ0GNEQjDAQDnuIGmFoIaBv2rhz9yFW1goIaTFMTExhZHgIYT2EEGx5bzJpIGqEoIU8wPXgOA6AEEKhEKABIU2HixC0sIFWq4MnT5fRbHYxOjqOeDyOWCwm702nEpgYH5Frt9sNeHDgeS74ZduOvHrdvlzfhSefARfIZDIYzA3Ac11YpgnbtmHbFvjxqXQahUYTH6+s4ul2FY6TRathw7MdpFNJeCGXnwLL8RCNRKC7HkIuEPJC4Ee7jrp/h4sR0uG4IVi2A03TEdI0uJ4t92v2evKdf+Y4Ljw3BF0PQw8bsBwLuhFCJGrAczx4jo1IJATb7iPKBYSGVsdCpVZHLB6HHgnDcU2YlinXcB0H4XAYtsn3RdXPtq3WwXXheZ6sNb/zpeu6vDRNk7/h/eghDWFey3YQDoXg2n3EwsD05BDy2QhG8wmkYh7CbhduvwXP7KC2X8Lu1hZa1T2YzSIss4OB4RGEdA1DI0MYGhzA5/fuoLJfQjwWQzQaR99yEE+koBtheHDx7JduIBKJ4OnSClaWl9HrtmWvDUMXedDCcXzlxVdx8+ZXsF8q4fatD/Hxh+/CstswjDBM00I6l8fk7En8vd//LkIhB2/+8mf47KN30W3UkUmkYZsuZmbmMZTPwdC7iEcsREItaK4JzdNkrYxYBL1eD+lMCpOTE3JP/DJ9eaEcehRfx0O/35e1SyQSMAyDAoBQiHviwaMYcK1B0fPg8k2AyJ4GyozaD8hfqL+nrMDT0Ol04dgW9FAI/V4PzXoD1UoZe3tFeW+n3UY0Yog+TE5NYXpmWj4rbBhKhzwPtuvI+ntQey6yIdf3QPXjZ/FvbM+F7XmoNZrYK5Vh2/xbyqkN3YhhbWsbtbaNV1//PiYmZ9Bq7OPRvY+xu/oAteIunL66Xy/synO7NvWZcsV1iSOZTmBufgbHjx+DrgO6xrXswjBCSCZiCIU8eVbX4cuR+9N8GaXMcm9FPm0HruOqZ3EPv7seZdsRHY7FojD0sFpn0Lbw7zxui/qdvwfqv/7ml6xLSP3e5R7L3igdD8lF/M+mPnNd4aLbasLqdlEr7aPXasIIy+4q3eZaa5rcfz6fFznh4rueurLYBv+6wa2JLfSfgD8GuqruzbeVf8u98zN4Lb5E1kLced6DGClf9gCXsgldbBRCYUCLABq/G/BCBoxoWn7mbWlaSPYrJDdHgdbgcH/0sNg2IxpBobSH7Z0dtLsdmH0LYd1AxDBkjxzHFhsk62lzj2jrdP+ZaK/9+/LtkpJ/6oh3sMfBjbuujX6vg4GBDC5dOo9Wkzqxj2q1ovSz38PM7DTOXTiDRrOO3e0dtOp1hBwbmuvi2Rs3MDQ2TiFRq+fYImugvPBh+TNfmi8svl4G98jHlzXgWtke+t0+KtUmTJvrEYXtUM+oe+rygZ0NfhZ7GqZtsEVWg70N/j3Yd89x1ZppStaoU1wX0Qle3L9Ptd9KVvh3/O9ev4dGuwnbtdCze+i7FuqdLkrVJu7cf4LN7RI8LwoXOrwQ/UwMpmUjmUwhFkugVNpHab/s+xBLvou98mU4+Cz+nrJBvfMoZ56HdDqNZCIO27RQLpcP7KCuh0S/xT5pYeihsNitkObBtk0gRL9jH6wbbWosnkA4HBEZ9aCJzPYtC7ZDf6rB8n+mrGshTa0L4wbZOxdhQ5d75/v4T7ThWliHZdtKh7ntvt+jjQz8H3VFN6gXSs8C+2yEddl+y7TEPniuI/aNexI1IuI3+Hn031Qr6p9Hm+HfO9/Lz2PMwffRJsWiOmJxQ2Kj2ZlJRAwdpVJR1rHd66Jj9dF3gXg6j2vPvIBcegzLT1aw+OAuqvs7+MarX8YLL9zErc/uYGV1F/PHL2FoZBKNTh1r66votFvIDw4gFjPgOiZCIe6jJz/z3yI610iHafYxPjaKdDolPjBuJDCQzWNichpGJCrrxfUO/BzXiPu+vbMl8RR9zsrqClZWVzE+MSH+Zn+/JM85NTmOWDTs60YCq2tFjE8cx8jIHJpNB5ubG2g1i6hWNlCrbiEaBcZGRjE8PCzrsL9fxtLyCj5ffChr/F/+o3+EkbFRsakD+QFs725jcmoSjVYT7XYbTt/D7MgChjPjoJf1NVb2ToMDExp2qhb2qxXcv/MOlpdu43e+8zVMjA+L32IM9da7b+Ovf/ELjI9P4KWXvgrX9vDBBx/i8aOneO6559Ht9nDns9vil5OxBCKUU8dFs95EzIjC6pnotrvy2ZS7bDYrssH165t9dHs9+R3jhUazKffOn41wBO1uD92+BdNyEI3SN4ZEZiJGFNlsDrmBLMq1CmbnJzE0nkGnX0N+OIdoIo7cwBDOnrsoe5eIxqF5QMyIIGFEJcbt9HpwXBfbhV2YFuPMMFrtFmLRiMhemLGCB7S7fUa5yKRCcMw6ElEPptkTnxEKp2AjjW6f9j0OLRSBY5qIhTUYuofZ6XFG4CIbI6OjonMa9cJ1YdINhQ10ehZ6loNINIlcahA920ac6wPgX/3Lf42f/Om/RS4eRTyRkJg0noj5dtNF3zIlDhsaHpK4sttV65xKpSQ/oO1otdo4f/Ysfu87ryOTzSGcysKDgd39Lt57+y2cmBvC6RMziMVjMIyI2Bdqqngpx0Spso1erws9HMF+uYYf/einKBT2YZoOatW6yKEe1pHJpMUG8sb5nXYwnogjHDXg2DY6zSYW5udw8/oNNFpttHs2ltc30eh08ZWXvoq5+Xn8/Gc/wcbyE+iejWwiisHBUdy6/xTXbnwJc/NT+PnPf4JEMoJGo47p6RksLCzg089uYWNzAy+++GV8+ctfxvr6BjY2tvAH3/u+2PWdUhmZTBKa04ZnttBrVDEzMYlmuY3/7X/9l/j88yVZj1a7K36ceqryBAe2xTwtikScssdcykYqmUSTvrZaFbtNWWVsQ9mmfNI/0Q5zr8QdecrP05/w/RI26EA0YcDTHGgRD8dOzWNqehTrm8swnSamZ0fx6msvwbJ6eLz4BJubWyKftC+JZAojw+OYnphFGFFoTgQD6Rzi1A8+cdjBfrWATq+BrgtoiREYsRzg6lhcfABoXSyv3ge0JjK5GDrdjliDZqMLz9Wxub6FftdCPJ6C1bXQ75gYGRnB6MQI2r02CsUCxsbG8M3XvoXdzQLWljbw2Sd3UK800ag3kM0N4NiJ47L3+7UyXMmF+8pP02dYpuwf13h2dhbpZErWamdnB4lEEt1+X+SW6xr4Ry5jJBIWPxE2GMMDp86cQafbQ6Vaw/z8vKzN22+/hdJeQeJs+ijLssVm83q2Rbuhy+/DegSRcAydpoWN1QKsroewFoNLd+hC5S7UBC0kfllitWt//NdeMh5Dv9PBSDaF8ydmMDoQRyxsIx7TEAq7AgTQkREIMOjY4AkQcO/+I6xvlqDpcYyPT2J4KC+BMTwGiA4ymRgiEuN8EQiQFaNC6UwKFRBQqzexRsVpdDAyMiqLRsfMJHpwIIvJiVEJUrvdFmzHFOfExe71+rIHDEq54Ex2ZE98ICCbzsgmUVkDIIDCmkwmsd/p4uOlFTza2Ifj5mD2dWguP1NHq9NENB6DzsTQ9ZCMRpBNJhUQwPgRGmwGbh6wXSggnsiIA3Q9iqsfRzM0ZwAqiYxkJvxRAlEm7pquIRIzJECyTROGpsAT11VgBdfYcjSYjgfTZvDkQgsTKLDEiUnw4tBRq+BRJfdqXeiIVHDOBEkFqkdfwe+4m3xeXkcnfmKZCHkWUnEDUd1BGD3MTQ5hYiSDqO7CgCWGrNWoolEuYHvlc7h2D5F4ghuK2dkZDGTT+PSjD1Aq7iLFZIiBEZ1UMg2T6xEK4cb1ayKQ3POlp0/Q67YQjYQFgAlpYYT0OJ577iW8+NKrqFWq+OzT3+AjJvmdGqI0vo6HVHYQIxPz+MPv/wN4Xh/vvv0r3Lv1Aap7BUT1KMJaBFNTswIEhLXOARAQho0wE3gCJkzUXBeZbBrDw0NKQX1AhQCBMoAMPqnkhwGSBM0CaoUl0PxtICBIQvmda8y9/9uAANtyxdkxKSYQIDJiO+h22iiX97G7s4NOqy3KTpmnAxwdG8X4+DiGhod9HQK6/R7CEUOcFr8EeGCSwQCYGstcUdcF3KLxMm0H9WYLlXIDnXZfjGO3b2OrsIe+a+Crr34Xc/PH0azt4cmDT7G9fA/dehVRPYlqtYZWnwmIA7hh0T0GvhOT4/IaGx+RtWScroVcWHYfRjiEeIwgiys64bl8uQcGVNaG+h5WYBVBAAb8/D33KUiQg2SXAWokYiARI1Aj0MvfAAKCRMZP1dS6HIADCiDRfSQg2EO1XwoE4Ev+nmCEDwT02i10Gg20qjX02y2xSbwGdZB/J8ktgIGBnOyVJFB+AqwSDnVt9bgKtFG6GCSTPqDw/wMEKF1WQIB6M22Pcs5qjcSyihMHCLjy75gEEwDQEdIVEAA9Lj/TXjBIYCKn5IdmSl2boKXDpClsYK+8jy2CgO2Osj8un58JsQIfuXcMtGRvBfxgwHkIgB3dA7l/0Q21Q8HfUj4cxxJwMJtN4eLFc5L4l/f3RCcIFvW6XUxOTeD8xbMCBBR2dtFttRjNwOn38MyVK5iammbUeJj0B4n/USDgCBCjkn8/+Q6AAN0AFabbbAsQYAmWbYid17SwAgkpMweAgr+PtKfUtwMgQBzAF8Ap2XsfoOU6iz0SMVJJJ29F3ZK/QEGCaSs7ZLs26s06TMdEs9NEoVzCxs4u1rZ20eq6aLZt9PrcxwgisZgk3JQK2s5KpSovBnbRaFR0gfaNoI4KFA7tHf9ddIw6FzXQN035fOofbUyfPphWJhSSRJPAeZDp83pMOrLZtOypaTHJELgSiWRCDGet3kC/byESjct1mFS3uwzOVXIfANsi837CJ1spe6eAL9pjymfwnetpO7YApXyf5gNSlGPKo/KZIQnoHAKktu2D5QQKfDtM3fFYEOF1dUkGCTxKwkY/KcAr9YL2SgF9AtATkHBcAUTo45mUh+AgEtGQTsdx4fwZJJNxlAmo7+4KWmp6DvquBxsGXnzpG1iYPYtOs4OdzXU8fngHYc3E8MgAPvvsDgYGx/GD//wfI57MoWf10O60sb21iUazhm6nKdem3WVS3u21JFh3bRuWyVjJxcDAgDzXQHYAI4OjSMRTGB4ZFYCI+0G/x3UUIBMeOt022u2WrE+hWMRHH3+E/NAQxsbHYfmgj0ooovKMtDeJZB6ttoNWx4VtG4hFB7G5uYn90jriMfqABoqFTfFvTLKY9FDany4tYX1zUwLf/+aP/xjJdErkJJaIYbe4Kwlnz+yhXq/DNYH5sWPIp0fhISy64kONArgwWtmq9FGuVbFffIr/+Iv/gEsXj+Hlr30FjqV04N0P3sedu3cl8WLc2W528OTxEorFPSwsHIMRNrC5sYlmo4FwSFf77wKO5UA8qwsBAqg7XDMm/UxU6a/p103bElCYv6MMlkolVOuMYWLo9U20On0VM/pxpwCnLiT+HR4ZQs/qIxLTcOP5y4gmQqg3K+iafSwcO4lTp88hPzCEeCSOkOshHokiHUmib/XEPtPv7BQLCijWQmi1mojFIqKPLBJQz+utFiy7i+HBuIA0g9mYFKJ6fRYWErC8JHom7UEC0UhSEt54JIxsKo78YEaSl53dLQGFND0ET/xdCLYXEjDAtAHL9mBEk0gns4SkD7zr1tYO/pf/+V9ge2VZwCACFzqB9QA5ZaISCiGZSiKTzSAai4qPYYIqYCjtTc8UQPLvf+/3MbNwDHo8A+5MuWFj6ckjtMobuHHtgvhj6ishAFoRQo7MjAp7GxJXW5aDX73xFm7duisxXb3eQqvZFjtHG8Hki3G3FqbdizCKgREx5GFoB81uF+lUSv6tuLeP+WMncePZ5/D2+7/B1199TeT7g/ffxZ//2f+FMycXYHXb2C2UACOLazduyh7cvvOJFEyisQhy2QEMDA5i8dEidnZ3cOPGdXzzm98Q4ONXv3oTL7zwIi5evobFpRWMjQ1BczroNcuA1cPU6Dge3X+M/+Pf/p/Y3a3AdjQBAmhzqSESuwYAvEM7EVE2j7ucSAhw2Gw2xX9RRiib9AECygrAr/aI8ShzF9r7SCQmICHXiPKXyiXghWy4mo0TZ44hljAQT4RRqRdhOx2MT+SRTidFYTti61WsQRlIJFJIRFKIhZM4fewcpsamoXMfWLQzW2i1K2j16rA8DZaeQzyVh2066Jtt7Oyu4MnT2+hbFaQzMXR7XbTbXehaFL2ejUq5LglxJjWAbruHeqUmtj2dS8ur2+/KKp08fgrb6zvY3Sqi0+zB7FqolGviY1KZNPLDeXT6XRjMRVwVZ0vsE1JgAOWT8V9+YFDWkraPQFScPk98sKNARYK/Is8EvaUKJYVeRk8E7Qk80BZyvQl+7peKYrt5z8F+SFzhsnBm+585hH7Xxv07j2D3KOtRGCEFBIh/JEjZZ27DGFDFwaHr//g/ehGiC70ecskorpw5hol8ElHdQiLOkp4jhigeI5qkkkUuFJPeh4tLWFrZhmVrmJmZw9joiDidsO4JiBCPhwU5FIxDnK9ywkFwTfSQjpqAQKfXx8rqOorFMoaHR5DL5ZQDh4f8QE6EnUFqr9eWxIICRyHt9xmUEH23xRhbTDSp6l5IjG8uk5UkS1gB/HcJoqhsUTRMG3fXt/FwbQ/VRhjwEvAsBqG2gA3i4OFhfHQUkyN5pOMxeT6iLgE6zg0uV2podUxUG22YjgY3RPQ/gb5JQERVngmeqEqnStzDYVZ4owhHdKSTcSSiBpLxMOJRBjAq6ev0TFTqbdQaHVgef++ib/ZkXeh4BYGTJEIlBHw+rrGqjvBzVDB+WHU8TD6Cqo+gbKwA+dE/GQIaAQd5OQAZArqL4YEEJkazGMhEkEroiIQdhOwu+o0SWrWqIFdc97NnTsuzvPvWL7G7tY5YhKafgR8QTyYFMOj26MiOY2hoCDs721h6+hitZk0FMDrxhAi6JnDl6k18+9vfRaNexycfvYs7n32IVquMeMwQFD0STeHk2Wv4nd/9LjzPwse/eRsfvv8GKsVdJKMJwNVw/PhpDA8NQA+1EdF7CHsNhJw+dCjgxBOEVxNGQD4/eAAEcO2CgEiSLe+LlRKp4klSp6qCvw0EqNTGr94dAQJU3hGUESkbiiVDRE+SIfnZgi2BRB+dTgfdTgc7W9sS/Cgwyxb9GB0fEwdMNJ2OPhJjpVJV0SJGGFafKKFCchWybYg82wyCmUyR9WC6KO/XUK+10Gx1sbNXRrnRx/NfeV0qDp1WFZurD7H59A5qewXEGBxYFkyvr1gICCOZTEtFZ2RkWCo3ZLOQ2SFVeo/gFBMMXV5SdxcAQVWaDhIvH7wIEGsBAfwkIJBzlTirRFdVn3WkkgnfpqhrBYyAoxVaSbwFVAh2RWVYrHxT9sUm8d1+cZ62IwACgt0KgACr10WjUkGv2RQggMwGqd5KhVIZZ34NDg4iLkg7qwcHO+7r4iEQcJgoq3xe9FXsZZDoBPf8N79LwugzkAIwJCQOXYECWkj35cuvtHoaPAEDFEPA5c96DKFwRP6WjozOXN2IKmMLMOKDGQxkK7UaNre20Wy2hA0gbI0jtxaAjQcr7S/6Ubk/tEuagAjKPSj7KHaLFWOXiUtPWCVkBNCO0glWKvsSlDQbdYyNj+HKtUuo1ipfAALsngICGBiCwZqfcB8wAKi3vm08uPVgy48CAULjIFhioF9volpvCxDgekzweVkG7cq3ce1EVo4uxgG4cdQWH4KyB/bBr/bLsx8BAnhtBQgon8m1pc+jD+OX49lodBpodVt4vLyEnb0CupaNUqUB0w2jVmfSzUq7gUQyg5HRMWEBsQITVNOCYE/AT8uWz+N9qORf7Ylik/G78ifc8DDtR0/5IrJ3pMoWZsJAcNqTyhKBHMfuIZVKYHhoUN6fG8xhcHBAkjkmk6Zp49Nbd1Ty3+lJ0sCtYZLEKh2vSzBLQHA/AD1gzfgAGgWIvpqyy2BLgEQCG/S7wtjjvZGdEbDklI7yGQgWcE2lgm9ZAtwcBFmmJSAA5ZG/YwzhWLashbDJImFJ7vgSINBPMeRnATDpnz0YEYJjtE+O+K7Tp49jcDAnwRhBNTICNAZluoF6u4+R0WmMDE3D7jto1avotiqoVQtwXVOSxmg0jes3X8L09DFkBwbE5vOeer0Oms0qCoVtNOoVhI0Q8mTDhTXUaxWpfCZpL11XfMnM5DQWZhcQjcQwNzcvrEMFvKgCAhMs6j79ENlpe3t7eO+D94UBcuPmlzA4lPcD3gRsi/YGyGXT6PUtdDouNrb20GxbyGZHcfr0FUmMN9Yeo7S3gWRcg2F4qJRLePr0CWZmZnD9+nW8+957kpgz+fr9P/gDnDx1SgoyrBTvlfYwPDYicsdk2upYWJg4gbGBSQECVOQntWypVFtuCDuVngABIa+JP/9//x0q5U0cW5hBpVwRVmHPMtEmw83xUK830O0StI4gTtDM9YQVQh/BQhL3npGS4dssp68KCkxGqU/8YvDPuCbQIcoUEwcmWARWBQioVsVf83NpT1jwYaQrDFjaQIfMyIiAbgy4B/JpvPDVGxgey6LRqqK4vydAwMzsArLpAaTiSQElYuEokpGEJBLtTkds0dbOtoAR/GzGjvFoVIBrsSuhkDAH+v02dK2HZFJDPMpfu+h2LWGLuVoK7Q4LaWR+JdBuNSUuzA9kMD01IWAX92V0bFh0jQmyx1iUDFknhJ5F9iMZEAQikwgTcPa9a6Wyh9r6Bv703/wbPHz4UNaIlWFVZFH6qQA8F9lcTpgBlGFhCNk2IgT+EEK/28W582fwD/+r/xqIJGFCR73roFTYxcPP3sX1y+dw4thx0U6uNNdaIhHHRLlalGt+9NEn+NGPf4pEXMkvk0dh/jIxJRAVU2AowUkCHpL8RXiv9PlkTIfRarXQ6/exvb2D//6f/hDfeO113Pv8gVRtV1dW8P5778DstXHpwnmsry6h0ezi69/8Lp4sr6BcKeDqtYu4e/8zueb8/ALW1tawvLwsuQqTy+9973u4cOEi7t17gNmZYxgYHMLi02XR8/HhFOxuA26/g9LOLn76o59jc6OAVtOEzX3oW2ITJRfxCxYKsGfhUxUBaAcpgwT9zL5iWKs8gfZNAdsBa0iBs7Q7QVysgEPadS/kYGhkAPu1ImYWpvDN11/D3n4Bq+vLaHXqAno4DsHGEEZHRzE3P4tmpwHTZt7D/MtFWIsCto4Lpy7j+rWbomeJRAyu10etsY9as4Su5eLRShnNjo1MOol0OoJCYRV7e+tAiAAb/SRjXwIWZGSTXWvBMfnkBtossPU6EmMYMQNRCr8GAe6G88N4eH8RrXoHVs9hGItOq6tY3wIcZAScpBwohk9Y5JIywviXPop2qtvuHBQQpchIdjkLBGS7espnWn2C54qVyffTnnMtWfzlevN97XZH9s7sd2W/xL+wmMYf6WPCYcQiUWTTOXg2cO/2QzTrPUT0JIxQHJFwXGyc5Hca2etkjVG+1R6Hnvsf3/SYhJBSSSDg0ul5TAylEdNtSAEv7CLqAwGhEA2hCp4ZSC6tbOLzxRX0eg6mp2cxPjYmDo/Vv1iUDouGRUeIGiXBjFIsCQRZaRKaOOkJpNOHpTVgbW0DQ8OjkugQKSEjIJ1MYmgoJ8kF0Uom6YLIS6CqkHgCAYLCCkJNc60o3ERkmFjxMwOkJqQrymrPC+Hu2hY+Xy6g0iDdPAybzAIJIDx0e6rqdfbUCcxOjEglnKYkEY9gYDAnG87qLXO5je0CCqU69qotdAiFaoqGxOck3UuURgJdBneqckDjMjI8iBPHJpAfYEoJoXjJ5lDBHA9PVjextLqFRsdEz1RsB4IAKolSUZmiJh5SRhVapwQ0AF/+rnSCbA0KhFRGiTSxqsEKOKnANACmhW6rjljYw2AuhsFsBIMDMQwMxJCOadDMDpJRKlVTUNHpyTEYmof333kDa8uPkIpHxOAKQpZMIJpIotXpYX7hBIZHRiRo2dxYRbXMAJ9BO6tOCXT6Hs5fuIrXvvEdtJpN3P70Ayw+vC0BEYMpIrhsH7h09ct47ZvfFhbKpx+/j3fe/DkalRKyyQx6nT7m5k5gfGwYkXAP0XAfUa0D3aOrUMbNojJ5HpKpBMbGRg8pUGSX+BTQgBHAQIZrG7QGUG49Jlc0qEECcEAxVclNQGs/DObVTgRBNpVe6Nt+kEqqraL1q+AjAGx2trdRLBSFHkeEMbgXIuWnTp9GLj/oO06F1jIIDdo+Dj5PDwvV2yKtK8xkRlWudM2Qlpy9UgXrWwWsbuzh+rNfx6XLz8DsNbG1uojVx7dQLewgGWXSn0IkaQh1LxZLIp1SdEgGxpEoDZ0mCK/nUeZV1Y7ABANSSVgJTUrAST1Txk9IQ0JLVk5VgXfqdwEjQKTdB1JoBAnIxVjNFFOoWDcCBPxWMhZU4IN1UMCYQgV8aOLvAAJUMVZafQIAw7FR299Hv9VCt9lQjB+p9CpAjnrNL4JKZB0JnVpIQKpthMlMkGhLEnm0HUCq/F8EAgIGw1EwT62Dylz5PaDfM1lS665AFuXAuTb8HVsIQnDIaJLqrQ6HzAAjploDGFJpYQlADwBaaXFSbAu5iq6h3mhiZ7uARqPlVwWUPVfBhUoaj/58eP+y+geyr57hEAgIriH2SmybC9vqS1BKIIB2ar+0h2q1LIwAgmNkxly+ehG1WhWlvT30hC5sih26cvEi5o8fB8iQ8Vtk5MODyv2RKnuQ3AZtO4f/zc1QwL8mtVwAACAASURBVEm31kSt2ZHWAMfTECKbzVUBtWq9UckhbXHQHsJnD2yIAgooJ0GLkKKPK5lXiWnALhDau98awEqDkjEl/JKwUm/IGLP7aPdb2K9V8GBxEZU6qyRAp2+j1SU7jj4mi3qjA8NgUmdgeXUVtZqiLqoEXwEY3JqgxYP3nBA2C59J0fxZ/RKbwr8XGqklu2nbhwwW/hsTQgY4J48fR5+gvdVCbiCFXDYjwFgiqap7TOzyw8Po9iyh4i4treLB54vom9x7HdFYQkCCgIZ6YEdlnfw1pN9zHfFzTBgUdqUYLPySdpYI/bBi6wTPqwAnyjPBA7a9qGfkvzPpFUCM9tG2MTo6gkw6JevNFq3Czo6sC2WQuiGsGWFqsFBC0MBvq/Hby1TRgYwbxk2qvSiTJbU5KuspbEa2SmmsogKReAonT53H+NgcCjtFrDx9jHJpF3FJnBUd1HHYFgLkB8dw4+az4gvYirVwbB6dTkteG+sr2NhcQzRKndbl+87OljyfqsSRLhrGYHYA2XRWknoyAuhf2PpFRlc6lZagk0UP0v+Z8D1cXMTa+rokytOzM1IB57Pv71UESOJaMbElmNHuWuiZrjzP5OQxtBot6LqD4u4GVpcfIZdNYHx8BO1WQypmO4Vd3LlzF5cuX0YqncReqYSJyUnML8zj4qWL2NzexMzcjAA829vbUqU7d/w8kpEsNHCfDw0/LTajtXLHRnFvD1qoh93tZfzkx3+Gwu6msO9o63qWJYUJBboRlGTcqtqJkglW9nvCPqIs0GcJu4821XERDTNZAXqdngT9QfLP6jaLULT/3BtJoKIKkOd/M1msNeqo1urompbUp1UJQFWbKfPUQdpb27MxOJTF6NQAzpw7jsHhDPq2iYuXrmBoaBRkFKYTaYlnNFeThIkyKGBZCKjUytKOoHSVn6UqwkyiJXamLe21UK8VEY16yOeTsh+sIMfiGcSSedTrbIkkHTmGPmn0IbbL6tIKwjXb2tyAEQ1LWyBjA8YXLsLQDbaEAkYkIcUdaWUMEZqkj3RRKm1Bb/Xw0z//C/zyl79EJKoq/kyAuA5MunmvBFdygwM+0K9iJ8pAu9mE3TcRNQxEomF8/wc/wLMvviysmpblolmrori+CFgdXL18VQofRiym2LRk7zo2NjZX8emnn+KNN9+CY5Oazcox41UP3Y5ixrCtgLG+tAcxadKVXwxsOkF3yhAp3JPTU7h3/z7+2T/751LNLZcruH/vHv71v/rfMTU5gWefvYnlJdLhNyRufenl1/Hxp7dgO10898JNPHm6iDfefANnzpzF9PS0ACRs+dne3hKZGB0dk/t8/fXfgetpWF5fx0AuA0MzUd/fxc9+/BdSqGg1uui1LWysF+C4jFE1ybOCokrQfkZZUZGJd9COzdYA5izK3nMPjAM5jvtMbQUWqjxJ7J9GNiptqYlILIxkNopqs4ybzz4jrL3HS48FBH70+KG0nrBNKpWMSwFJmrA1tp2RPeqzkWJJ6J6BZ68/j5GhcQHbmKeaNkHAEtLZOKBH8fDprvg72+7BsTqoVHag6wS06Z8U6KFiOENaA1rNPnpdB2bPUfYoTPmkrGoKxNCAkydPCkjaqDURjyaxtryORw8fS5xL+8uCm8nilui00lX6afEZkjcodjpjepPxiGkqRpAfT7GgK3mbtA9SJ0IYGc5LDkWAlvaWu0K5JyBOOxWLxUUG6G7I2GDsy/WamZ/BydOnsLK0jKgRR6/dx/07iygXa8gk86zjIhxSrQJCMxC5JVPUFiacNI6SyfDCD98SIEBzHSSMEM4en8bcRB5Jg2+wYUQ1GBEgwf62EI2hQhCI1q9v7OLOvUcwTYiAjo6MSB+wcngmMpm4zAgIgAB5+CCwB8Q4KqfNfuco1je2sLS8Kv1RfAlKJcG+gfxgThAhAgHsv1e0FCWoUg03bVlwJidSwXXZHhrD0GBeoblSZfIr5LqitVhaGEuFfXz6YBVdJ4u9UodlFjHJZB3QaTIxm5kcxam5SSTZKgFLAI6hkUEkY1FESZt1Q4JKre+U8PDpBnoOEdGwbwwVtUaURpIdZYiJRhPYOb4wjXOnx5BLScsSNM8URgUpSK6mC6jw8OkqtgpV1Jt99E0mbqzeqKoQAxGiUkFPehCQUhBZ1TkaQAXJRFBR4Xcm/grpJEqmEjFqjkWqJh2dQ0HSwKdx7Q4cu41kIoTx8QFMDGcxnInDgA2730Y07GF4IAW718Anv3kHG6tPBBRQrB8amoQYYlLQ54+fwMBgXqpGpHBtb26o3jXSznJ5Wc/xyTl87eVvCAr2ZPEunjy6i/29TaE8UrmJWJ88ex3f+vbvwXX6AgTc/vg9VEsFJAiWOMDIyASmJscQCfeFERAJtaF7liDoAkqFVLDOwJQzAigzsj5+VYToX8AIINAUAAHSfsFk4LeAgEMS7yENPeiBD5KkIJAVpxJU63VdqD+b65sir8P5IUVB8wEdGhUGG41GQ4xFpVJBuaSqo8SbSNOcnZ8VdgADCH4RIWQVg+9l2wCzbkWgp5irIFYFBhFYpod2x0Rxv4b7D1cws3ABV6/dgG12sLnyCGuPP0O/VUMqnla9+XFdkMtoLCnGLHDYMttC9lsltXS21OMvAAFCgVa9wpLEs9rHJFJmAkAZOR+k4D4H7S2SNPlAgGoN0hH3kfpDJsDfTDiPAgEq6/HvT+iBDJj+LkaAz6DxZwTwWciUaVar6NTrUq2TRFCYH6p3LtAxRQclEKCS6AOHdNAeoK7tT4w4vKcDGr3iJBwFAn672n6QTPtVE9qAAAjgmilQQtH3VZKpaJtSsJQu2hA86jjnBngEYxmssWXJkDYSVe1kS6wj9oH3SudYLJZkpgttroAOgSz5ydRRICBYb8XW8HNOHyxQenVIkDnaGkAQyWFPORxcvXpJbBNnBNTrNalCsWrBCtGzz31JevJKpT2ZEdDvdOGaJi6eO4djJ06oIRV8iIAV8NtAABNIvy1FcfEPmv7VewgEkC5db6Le7qFv0Wao1gpWGhxTVZSVrVX7LGi/r9cBkKdsrrKvB6y4AzaXH4odgBNKpng7Ah5T7vwgQqjtxOcjBjr9DmqdKrZ2t1Eo7WN3j5WSNmwGfloE0VgWCEVQq7ZRKtVQrzeFMsy2NC49/aWqZhgHrAZWNQjEkalBMEuqi+2WBMJMWFX1XFP7ILQIVd/jXpE2zaoJKbILszMSL4yPD+LYsRmEw/RTlCMG7ZQxNX+BFOTllXV8+OGnaLcVI4BAAO2qEWFC5rdM+MB3MANDbKmfPgkQ4PtB/lKqdn6LjvhGH6jjlYPqv6p26dJeRR0l6E/2lfhE2h+p6HSl73d6ekpo9bQ5m+sb0p4S7IcwaOS6ZEHR5xBMUIUHBdJpkqTQPlH0WMSQqrXfgsOkk+AIKdXRRAKpdA43v/Q8Thw/Kwk5Z2Lcu/sZ1laX0O20FN28T92OIZFIY2xsXCqR6XQGx4+TaZAXWdzd3UFhd1sqbLmBDF544Tk0mlVsb6+jXCkJpTcWiYn8itj7QJYCGtg7HJHvc3NzuHnzphRZVldXhLovsyXKZemlHR4aRrPRQjyWkioaGZqcBXT12k002z2xI2PjU4hFmKwCrW4b1XIJ/S771XXEE2S49IRt8Jd/+SOsrKzgv/sn/0QqhWx74SwCJmLXnrkmQACZAgSl6P8c08X1yzeQ1NPCA6Bt8zUHLixoiKLpeOj0ugJoW/0mnj6+j3//f/+pgNFcN9OXYcouZyUxsQ4SdgL+BJpJqWe8JdU0CeBtqa6xVSDkkAGjAGthBfjzM9i6FzAzZd5VPC4MOgIttXodzXZLErPSPqnblAdD7Ck/m/opMhUJS3zS7beQG0ri5Ve/jEhcg2boePnrX0d+cBhWn5XxGHQvjJBHY03GuwICpILIGRF+QYsJirQw6DoSsQTCDOw1zvxpodEso9kqE76SGLvT7SOZzGBq+hjabQvJVE6SPQGSUgkp+FEf2q2WsDotqy/3S5/H60YTKdmTdHoQ8URa2gp8T4m21VTM3lYb9977CH/x7/8fP1nTZV8ZTzA5ETp6OIxMNis05na3LdfnvnAdyUxhuw5ji/HRYZlNcPL8RXzj9d/FyNi0tKYuPbyFxc/v4pVXvi7tLx1TsQl0D1hbWcWvfvVLrK6ti68k+MjghTLMF4skjMEof7QJdAfUe94X7a8C8jzpqe+apsRgbLuMJeL4oz/6I4nhOq0m/vLP/wK/fuNNXDh/Xhg5i48fod5s4of/7E9w7cYLeMokLqYjnSFw1JXWG86muHjxogKXIgZ2d7fxs5/+VNpZpqZm8OrXv4lTp89KPJ1KxtDv1tEoF/Gj//BneHDvriSwtWoLtQoryQSnVQtrMENMYglCUD5IzmehnPJF205GgJpvclhslcKi+G7FHqAtkkhCcdolD0mm4jBiYVjoIpNLCCOgWCrg27/zHSn83blzR+LcjY11XLt2Vdh8pf0Sjp88hv1KSUAB5nkb6+uib7l0Toq61DfuxbETCzCtPsrVfQEAhsZnMTU9i7HRIQFMV5YWsb3FHDKK/fKuuH7ubafDew0jYiSxvVWU6zUaTfEBUTJxImqmRzKdFNvDz6R9vHzhCoYGR/DXP/sFHj16jHQmg2JpT+zQYRuuitUC4Jyyyf+ORQk66QcgIWWFzyC9/UbkoIWbOknAkSBqfnAQhUJR1vfatetYW1vH4uIjAWr5N/SzbBt+8cWvCPjmhhxkclnsF/fRqLax+GAJGyvbSEazMLS45JSxSFyCfuYBBLDpf6jHYvP9/EIYAUR9HasP3bVwem4CJ2bHkI5z2A/pQRoYJ6SSpI/yaj4dXTewtVXE3fuP0elaGBudEEYAgQAWYZgwc0YA+95V+Km+SI0XaiMDfkHZVHsAA9NKpYbHT56KUSSNkREshyhQEYbyA0Ix5IAJoURIX4/qlWeVjUEJhbzHwQ0+2kKDSiCABksc85EhYhz04+oG1ver+OT+CmqdGErlnpCGSHWUINR10Wl1MDqYxYWTsxjIkKbBioWFgYGUzC7QHAZ3BrxwHKube/j86QbKjR48PQEWNxhUU3lkMBqfn70hkagMNySyeuHsMRyfH0WcNtnrIh4mVcdPTlgN0iNY297D4tIW9sottFqkeak+TjVESSUatFJHq4MqEeBwINXP+bclEVwnnZVBBposnLHfmWgnQRahiYaheTpcVn0E9WKPCT0NHZ6JiO7i/Mk5JCMh5NIG0rEQEhEHBvrY3VpBpbiNTqOKXqcJx+xLkh1jD1LPxMLJUzKkg5TFx4ufo7izI5ULfjEY6jsaBofG8dJXX5P+4O2Np3jy+C5KxXVBoyUI1WICBLz6jW8L+PTZpx/g8zsfo1zYln45Q48gmxvC9NS4AAHhUBcRtKFzzoHf/x3MCKCjofNOJOMHPc7i2KXCROVRrRdcRz4HnTzlVmrKZFAElV0/yQyCfSaKQYITJHVBUqCSBiUX3CtWOR8/eiJGkKAJg6zpqSlVgSK11XEU2NXvo1IpC82QgwVpeDj0ihREGtuZmWk1MEsGdqmglsZOQAAacsqF37/KSqtCh6MCMtmejt29OkLhDCanZjk0AoWtFWws3YXdayPOPl65Bl8h5Abyom+8f34mHaaf1SoH4SOQCghQCT6reNRhoc4yivJRSWFJ0Fz71CdJXoPqhuhQUH1X/cpcEyYoaiqHGhJ4lIKugJfDauthUupX1CUJVYmVgAF/ozXgi0CA9Px6LrrNJmqlEtr1uhq44ldzjyZ9bA0gChw4ysPk73AwmXKqPpsk6AcXavphS8/fBgQEYEPwPAEjQNZPmAeKiaKo1GooFL9kIKI/w0RYRAQDpD2A1C/2OxKYJUOAszrI1NIEkBRwhgNNPQ/1ah2Fwh56rPb1en5S6wr4JOv4W4yAw3sN5iEc0tyDGQHBLIigNSBgBNAGs5JKRgADz1q1jFq1Iog7HRnBlus3r6PTaWOvWECtUoHZ7YmtOnvqFE6fP6eS/AAIUMjJoRhIoh84BdUP7vdk+CAADaIhw8F69RaqTbZ+ccYG10cT29tptg8Se/o2JnbCforHxUZLYG+otQsGLAXVZ19RgmaQg/tShBW1aWq+h6LmEwTgXACpZDMZalRx99E9PHj0EI1WV17xZFbumXTcsJFAIp5BsVjF2uoWXFeBQAqcUhUdyqiqDnoHlFsmP7T/ly9dwmB+AMsry7LGrGIKyy4/KAE7+6gpQ9ISwAIBPGnF4xwhsgLzg2mcODmHXDaFRqsh9oDDoCYnp6TS8cFHH+PhoyVUa02pckWjCfT6ZPpwqCFb3FSRQPwngYCD1gQFKqlgVmq0CjATmVWUZ8XO0cV2B7IvQITPgBCKrMbWsRPCPuTzyewLzpmgn3ZVsYH7QKYaA6hnnrkGQ9exvr4uz1+tVVVA6FM9uVuxqKLX01dQBmRmj0Hmh2JxMNAN2gS5DxwIRX/CAHN2fh6nz5zFiZOnkcvl/XkODgqFHbz7zlvSesVK3f27D9DvscVRl/1gEs214pyFixcuCzvz0aNHam7LxDhm56Zx9uwp9Ppt1OscyPdYqnJMbllB5gpykJ0AekIXdSUobTUJMKRx9epVqdgvLS1JNZRAztbWtjwfP392eg6z0wvI5Qalt13XI1IFJvssmUnJvtK+GCIhDEI72Npch2P3MZhPy9yIp0+f4o033sB+qYzvff8P/X5sHdVaTdgIE1MTAkqQvku5JWjDfv7R/ChGhycQMeiXFI2Zvpw2wg1pUkhhYkrgodtpoFTcws9/9mMsPryvZEiPSJuhhFA+bZzJpQBLMm9JFx1RMbIt8wBknhPZdRZjHVJylQwwwSF7gPs5NTUl90kbwDViBZuJEr/XGw1h9agKqotqrSG6KTGspRIygh2UacYnjmcinjbw2re+hqnZUXTNrlTIx0bHMTw4IkBAzEgiYRBsUbEK32vaBAHaytf6M1zE+rmM4zi3IS52jGBfpbqHXr+FdrchfyCFKt1AOp0TWjX75lUl00MulxFWC+WYLC3GIlwnxXoNSSWcek62TyqdRTqTk8FvBC3JSqmxbSWsY/3pEj564x3UimWf0Uq9Ucl1kFxGY3HRUwG4/RkrHKLIteTAWnkc10E6HkUmk8XKxhZOnDqLY8dPCxC2t72CRr2M/+wHP8Brr30Ly5sb0tZ2//YdvP3rt2VGB0E0gm4EHmWOigcBGA7tuBqWyvgmAB2FaaQa7VEq78usBYLOkzPTuPbMMzh39gwePfwcH3/wgayRS7ZMJotGs4VYMonRiQn8zu/9Pq5ff1ZaV5joDw/npX2DoDaBgGDGkNL7Hm7duoW33npLWnkGcoMYGR3HpctXcO7cGdQre6js7+KdN3+Jhw8eiAzs7pQAjzOcGC+FpOdcuUACAH4Rigwuny0SyCqBDRniKvmZYhWqFjKyboLwTukH9Yxf7OtX7VkaLK+PkOHgwpWzsN0+9vaL+Oorr2BicgrpdFYKmVx3Pt+Tp0+kAHfu4nmZAcL24Fg8gpWVJTTqVfS6HayvrokOXblyBWfPnkGz3cZ7778vsxhOnDmH4ydOIhGLCIOwvFeU/e50a+j26igUt9DlYGNTDay0TQ/FQkmA3X7PFLDKIKtUC6FndoWtRuCpsl+WXPUf/uC/wOVLV7C2siY27+69e3j0aFHaA1SRjnG2JnrPeCiI5YVZTYac374tuuy3bdNG0UZQ1snWkcGz/T5eeP55zM/N4a9+8ldix9geQuYT7TvBJV6r1WpgbGwEP/zhDyWs+c3HHwhwEPLC+OCdj7C3WxUQIOTQMnEGgWLHy+f7Ax5py/i8Kvb0/eWz/8MbHgN0AgFGyMXs6ABOzU9gIG3A0Ingky7jIZOK+kCAorqyErC1XcSTpXVUay1MT80JEMDEImJwEr0rcwXiRMMDIECqe64YHio1HYo4aw7Y8UJCRyLqQsPM6egyxVrnkLGo0F8oJDJwiENvWKGWYFcNAxLn7TgyNE0meJO6FeX7crJR7AVUSQoNq+rD0KMxrBb38NnDdWztO7DchPRMsx+DwSQHsPRabaQiBi6ensfYUAqpFIEHWxC8wRwHWqhE0A1FUWn28HS9gI3dMhyoShsnp6rkjfflCNLIHjQObMqk4rhy/iTGRxg8MbG2YGhqxoJU5lmRi8Xluh/deoi1zRJ6FikhSiGDodLBVPKjFF3+HCixSib8wPLIRGjl+vyBYjJlWFVxpcfYH+TGtxIsCIbPkd5NYy/tDlYPccOTwZLz03nMTuQQC/eRTbDeTmDJRLNSws7GKsx2U/qpKcykbJ48ew6Tk5PYK2zj0ecPBAgQwyOnBjBpjWJy5hi+8uIrosjFnVU8uPcJ9vc2hBFAsKZnelg4dRUvfu0VDOTSMlCQwwIrxR2kOO3fAYaHxzE7O41omIh+xwcCOE/Yp1D7g9UYrJMGSoOjJmSrCrwCV1TSz+COXzRgfxcQEAAysop+pTEI/IMkKTAK/JygJ1eG43mQgOvjjz9BscDpoEmMjozi+LFjAppIb760J6hgjQBJu9kSZJxBOqcCM9glEDAxPiGVOQ5iEnpbLC7yQtnnBYgEqnl47HslOJWAJtVhTvp1YHJa6+AwOu0G9gub2F5bhNPvImqwj5EDPkkzZ/9cSoKKIAlmEBbQjgO5C5g9rERIYZYBD4E4CbTVCSBBMsu+fYIGQS5EIEDkWibzHwIB1CXaLdKNJZn3p+X7dk32SeUGB83fhwlg8JOffEuAwfvyq8GHMwKOVO3lhjglyobZ6WB/tyDfaY+U9VGADxMQ3m8ABAR0wmDPA0cs/+0zAsR5HNDDFTX+aFX9IHU9MvAzeITA9h39fgg6BMmSur/ACijbQQtKiiOTXQ4/YnJLJkAUHoEA/r0EYKTNKYomn48DlLa3diQRYbCgwDF/0J8fqAXAY5CcHd6r+inoNVdD8VjxVu0fR4EAMgJoL1ji4rDAZCIqoCGDKq65TPFOJXH1mWtir4q7u6jzRAHXk9aAuelpXOG/SYGZ9P4DgTgEAwJhCZCSo0CA8MzlaBsJnLuNFioNBnsGm1flFBT+W7dDKnVHkgDadl5qv7Qvz0OZzqTTarBnnoN0VatWYFuVzPuEhIMAS7WtqD1XNjsAcRnMq2MdIBXF1a11vPvxByiW9xHh6Q/sxY0lhHHFmQBs29nZKWFjnftFhhj7hxXwSNokdYdT8LlP3Et+l4q5pomduXTxIo4dW8DS8hIKhQLqzQay2YzYSIKQTIYJdHN9mBxFDR1funEVsYgmwRgr4Uw4KTsED1rUF9dDJpPDnTsPhMGghRULhYFqv0/mg/KNrK7TT8ha+a08qn1KFRVUi8LRUymUMgvoKv02xH8UqyXQDRnq6LOlhHqtaRgdG5dnZXsJAdVgUCJjDAVUquSHVPUTJ47Dcxzp8abcc4heLpcV28x9JA1Y2StPrkXG2CFbgbGUoo8KG8p2JM6QKeuWAgkIbP3u7/0erl57RpISsrs49ZqndHzwm/dlIjn91JNHj3H/7n1pVTh16gSKxQJKpTIGBoYwN3cck5Mz0uPMRI+gCwsoXC4WUVh9r1b3JWDf3d6W6fcchEdfx+KIDJNj37MPUlM++CxcI8r00Oio7EvTn9w/PjaOl7/2Ck6dOAPLJMDLSrSHeqONdCaLXCYnUsxhiAYBNNjo9VrSYtHpNNFoVFEs7uLNX78pQycJPAyPjsh3tgWwT/7u3TtSrXv9O9+WKiljqZ3CDsqlMmanZqQSnstyOG0Y++WqAqR1DXv7ZfRtV+6DJ0HxFKNuu4EHD27j3t1PBTCoNzvS5sQ96HV7kqRQzgI9ZQzJKjSrkwRO2PPLVgDKYEQnuEEgRYGJUpjxASC2TPA+CTKR6svJ/RyKxu8cthkwe0gzZv825/QQyAlmXCgCk+cP37ORysVw9foFnDwzLxVXtgfy3y9duIzh/BiyqTzikRQMxp0+pMF15ylTnCVC2rMUfCTuUSfjkAnIRIislp3CJhqtOgbzWWFAyDwti7EaC2ws/qj4WgponotYPCrxOOdZkaLPWI4XJpAmBR9WlxNxmZPFBJQsRtoQMlwIrJC9cuvDj/Hef3oTmRgn1bekQktHfNAaIaBOVOSHe0W9YVsFZ4uQwcmhieFoRCjVnNkzPDQk4IPq4ghhaGgAVr+BZrOGLz33HJ778lfwYPGxTN7/+DcfIhFXsy3qtbqAF1I8IYjqG+UAgFUMIVdkkjGZMENlWGpEqrOFvaKcxKRHDPzhP/j7mJ6Zwa1PP8Z/+sXPYXY7cmIHCzr5/DCWVtZw+ux5jE9NY3h0HDdu3DxgQMgwuHJJxZbQsL+/L21FjOGY5DLp/uyzWwLyJeNJzM7Oy3OyjYfMzd3tdYyN5vH00SOZA0Me7+bGLnriq8lGUbY4iDUOwC+p+iuZ597R9rFYK9XjIH4iA5cDv2WOCGdI9FTLJGeZdboCcoyOjYmr7ZgteLqF6fkJmS9XqVVQqdfwz//kf5Kh8gz7aBfZgrG3VxIbPDQwjL5HxnMPNQIAvRZ2dzexs7spRWDeE30P41gCUruFPeiGIXLEfeBJG3yebquDcrmEdqcGy6XtXBWQ5fjxkxjI5fF48anMHNsrbotck9TA+DWYD0C6P9eIvpwDCOfnFnDl8lVcuXRFTjX51a9+Jac4MNZWw3VjkgtR7rlWzA0kFxVmlWKtB7FxkJOpIkFEvcdvD+Q8r7nZWVnfaqUqMsm4IgCyCXrRf5CZycGXr3/rmxLnc3grfeenH97GT/7yrxHREkhEM9BdDvINwRDmoi05m/LzlAFdgAWxcQEB8vl/+muPgSdf2UQEQ5mYMAJ4cgCBAILyTEzTaQ4ZEWKpCk80HVs7RTx8uCT9xVOTs9IeQD8rlWO+J8VAQyL/g+nQXHzS97lrqu9GDfah4+/2TDx6/EQMI2mfaoI7BxVGZRgEDQ8tkvT6+8dW0PEeUKxFKBmcy0QnrpZGJAAAIABJREFU2ZSkf9SbbBqnGfvDxijE0VQKyzsFfHD7ETb2HHh6BrUqqxMOXFIkWQXumrDaTXzpyjnMTPCe2APZRyoVRZqveEQoX5oRR6vvYn1nH6EwBz1oiHCIC4+J6XTQaqvKLWl1nTYn/fYwmMvg2sUzGBlMIRpxZCYDJ/ZHmGxLBciTxWz1Haxu7strc5d9oFxgtiR4giBL0OkH6kHSqUAB1bOshquogD2gRnILpX9YkpEgiVEJsCR6mqpWS5ImFHIeM8eqmaQ8qteZA8nAxKiKfCaMXEpDVOtjdpLDNtIyVyACB1anDrNVQ2F7UyFx/T7GJieFdrm3u4WVpcfY2dwQ503Hyz7caGIAz9x4AWfOXRK0rbCzik8+fgel4gbSyag4tK4FDI0v4Gtff0361W599D7u3/4A+4VtpGjQeiayuWEskDIfdRHReohoXYRDljCABUzyq0ysLpPqKImlD4TwPoMkl0F/0BpwUO37WxgBXGSFZvuO3KcLB/8dOHi1zmpomfTD+xTYjY1NPHjwQKpt0pfocQL9gNwbEwoO4ZKenhAkeGNrCoMCIqysuhE0kUFWhiGG88wZTqjmsBvV8ytfEiwHx+UpAIJHCOrhKCyp9kfhhNh7TwDIRo1DfUrb8Kw+zB4HopD+FvWDGTUz4WjPcfA5gQNVjAZ1ZJHIJxkBvmzJRGu/UidBv6vmCah2ikNGANPYg+GCDCd5cobGgaDsd1VO7HBOwCEAcMC2PkKzD/YioF4HjAA/nlO9E0Eq5ifs7EkgNsdTNTiMbm97h5GRYg75U8gDGh0dFfeM684AJkhEgkn6B8BlcKRkgND7STKfMwACgmrnQWX94EhBH34IWAxfOAItSLgPu2al2uXPKRDd9ye3EwggCMDvnBkgs01II+Ri0KvzCDihP6uKCE+IoIyyf5L9b9wHCVz8uSRKvA7lP/jMIJkN2mICpoMiQBweb8rfs1VNTlLhoNJYBGfPnMTgQEYGi+3ubInsMwCjrWCAx4rr9sYmKuV9ma3B0wOmJsZx87nn1VBAvyrsI0OHQIAwVo408wQV5+BMSQEDlK21Gy3sccp+SEer28N2cU8xAno9Seg4VEzmZBgRbGxsyCAi2kiCXwvz85ifnROZkIFY/vGY/GwVc6oWkaOsLQXb+LfKpMzjCTUuIjI52cTq+hpu3b+L7VJB5gKw+u84ugzpYhWOSejy8prMc2DbD6cmk0pOkJzVLAYUBBJlbJJMe1YtPNLi4IMytDkEAjiwStqnkvwMWwLUWo2JiynJBOfwxAwDuUwCC3Oki6dhWV0J0Fm14RZwtgSTtHK1Ksm+aUEow8xQSY1Wgy0JECqatEoGOH9HnYShdIsgWXAahRrMKb26PNv4yLGKrKYovFPNIQp8ogz44lwi0v55FKwM3Y1JzECdYxX2UHb9HljB45Xdku/wpDVKAQ4MnA289NKLmJiYxMOHi1LIIFjGe6cs0G/QB4u8+wAzj5Tj+1l1DY7jkhjM83Dy1EkM5vNyfzdu3sRAfhCf3b6NmZlZARzYkkvZLxWK2NraxDPPXJXCytbmjoABo2OTUpRJpTKYGJ+SdeR8BsZabC1gktc3u4o5RKp6myAWg+4dLK8sid4F4DHBNhnYKs+iTosYyOdx7vx5YV4+efJE/OWFcxcxNjopk8OlahqJo9ux1EwgtkuAcQJ5eATgaftNYfCw3/wnf/VjLD56KL6OgfHExARmZmeFhcAEmvf147/6sczv+Xvf/a5U2suVfWxubcn9L8wtiHzxFIBWsyu92jwthIk4q21kXPB32UxWZL3VqKHdqslwtnfeeQsrK+tSBe6wZUYAKZ5ApViUKiFQRwaTCUJd5jwFJtF7xaIcHZiIxP3jLCEsASYFQVxLmeS0eVXZ1UUHyMRjrKZOYQlLvzE/c69YQafD9VZyS4oyg3aCsY5nwUEfU7PjeOnl53Hi1IIkV7VqFcl4ChfPX8bM5AJiGqv0nPeirMchmKh6gWVGiQDqnBTun17DnQnrqLfq2C3uHNCjOd9A/KTjoVjkpHJFJ+ZUdWHzxqLScsJTvGh3hwaHZP/ImiM4JsBavytME+4hdSyVSkv/dSqZEp349Def4O5HtzA1OiFVedLGeQoYp6nLgFB/qLbaC3UcKO0nkzY5DpBtiLqGYmFX5sMk4wQ6VTxDFsjISF5mxe7v76HBmT48qlFOczGQy2Zl3/pdxbDkZ/AexC5oKlbhF5NhyjifnZ/Nv6HeUpe5z7s72xLfd3gkXCyGcxcuyNT/W7c+gWMxPtMxNjoslV6CKoW9Cl766ivI8rSHREp8Qn4wL/MoaBcIsDK+43yO/fK+JLUE8oQF027i8ePHElOwyEMdJ+hG9g6Z2utry0KRv3P7FpoCqmi4e+eBAAFsJ2LCTvtO/yPzbMhmluFxivXHdaD+0q6p2TbKxnI9g2SbQKQUXLvKhrHAyryGR4TzuLxYIoKu1YbldZFIR5DKJmA5JlrdDhYWjmN6ahYXL16SUzrkeLxKTdhhpL7zuYol5pQPsPj4cxSLOzh77hQuX7ogv6tUy7I3HJDNQYkEjhgrUlZZXB0cyMN1NImdOeAxlUlgt7ghjCqCTzxBbmd7Bxtrq2i3q9Li02pxoC79q7JxqUzqABCXIz7bXWRSGTz37HNYW13D3bt31fBGzsihLeaxjEeGKcpMGz9upz0PChxBIehoUVAYg2ST2Yx5DQERzZ5iTnNvKHsED8kCzA3kMJgfRI/6B09yp1OnTqPd7GJ9ZQsfvv8xCttlxIwUdEQQcniurYotGCdLGwNPJPABXWE5i1/zj13lqQEyNVILSVI7kU/JjIBcUlc98ZojvVypVETo13zROTNILBT38XRpHbs7e+J8JicmVdXdY4+ZJnMFOCxQTf1SNF0aQkHLhWqjplTSabIqQEVZ39iUaapEKalofBEI4DRaKoQKEGlMFTWFAQSTAEnGGQRysAuDBw7Vi0Z9+rCa+ClJsAzcMcWopAfzWC2U8P5ni1je7cGIc2BDT4ZIMMg3GARaLpxuFydnx7EwM45ohMdt8PgVB4O5JFIpUmrlECEQb7W9MHjonuuq4Vt85micFH1bhJyoEo/M4wCnfG4AV86dwfjoIGy7LZUUDkd0/V5MOZIrxOFuIVTbNh4+2cTT9T2YiMCWI7vUhOYAaQoqzhQ2rmkgoEGQFPSoKuVWVF3Su/md1ExFAVLBkPp3RbuS89n9al+AJgfHOEmvJ6cZ9xqIhCwko0AypmN8ZAAj+RQG01EkDQ9evwHPbEs7xP5eSZDi06eOY7+4jp3NFawuPRXjS6dJY85jzb768jdx8fJ1SXjXVx/h7p2PsL7yEOGQqhg5XhiZ4Ul8/RuvYyQ/iPt3P8Xndz5CtbQjCRuNfDSWwsT4KBZmxxANmwh7Legh9g+quphKHtUasCJzcF6sDHuisqsJvqwmBZOBKbNy5JYcTeVXT4Oy7ReAAL/oHtCPD9bwcMBW0DIiiV5Ik+Dq7t172NnZlQAsSFQYlNCY0ZGyj4gJsCSL/hnZvB9S9BgcCo23VhOZp8Pkc83NzUpgFTAD5L0yMFANoGQ1ReRJJv9q6FPFdXX0l9XvoVkribNlqwznRxDxl4oDB0z6R47RgQXo5yGzRBlYOYIrmDzuT0GnbDlyJKOk+cpocYgTkc+g78wm+uxPSvXnCdApsn+X1+ME8gPZ9AcGBhVnSQj8PO8g8TwKCPhD3hQ4KLCQoiXyf36PseiBBGP+EDufEdAoV6QnnQwoGvDgxACh4vuDXvJD+SOtA37pV+Xoiqp1cKSkCv5k3oBUgg6P3gseILh/SVR8eQr0VPXfH6G8+58RwBkMeA4SywCM8Qvk0irAF1k/TMZYMeKkfI1HBrIflSdRsCc9KqAYbQSpaEwGBQARJotvS3wwILBHB3bEByCCe5Tp7H6ySQBOjp/z++f4N7TPMgvGPzngyuULGB3Jy/GBe8Vd0VsZmGMYeO755+V7gT3RO7siEzziamZqEjevX5ckXpDp4CtYJ59K/gUgwG+xUhm4/38+EIBOF8VyBfVOF8vrG3i8vIwSWxE4D0ACRwbgKmDipQdzA8IW4PGWRPpJv+fwWzJ8CE4zoSWIe3SuxGGXgt//7p/WQB2lrpJOXKqU8WCR7LANNLsddAmisdfb4fF5ZCrFxZcuLS9jr1hSACAHiLlkXtAnKkBQjmeUo5JUZUu11vjT9W012JY2hvaY1ESe585hWAz2CQyQDUAxZbDEAPz82ZOYnRrGiePjmBgbgKapStuduw9x//5jfL74VEAKTg4n84g97lJoJA1XaMj+sXv+0M3DoVb+LBcfLFSyppK0gC1Avf0CiCJDKH1wIGDCkX0REFtFxhS7KzjaNSgmCKAY+D6egCQgl/KDwXwEJs60p+zpLe/v4pVXXpYkfWlpBU+fsjDSkuRTteUQwKBe+7137JNvdwThEaCTs1B4PFckIoA3K+DS6kW2U5LthbYkNX/yJ/9CElxKskxq392VBOvylasSQ7F3mAAdXzx1SY4ypE13XExPzeDsmbM+I4Wgi1rTerUm8QbnFhBMYPL29MkjZHNZYXCwQs6zs1lBI/BH8JCn/bBSTwZVq9NCk4l1uy2yJdO+w2EBI86euST3LexBz5REsFZjIM9ZTh1hMxCU4KA2zgWQAbj9vjw7fRz1mnty+/ZtPHhwXwaNff/73xdftr6+poCpeAxra6soFvYwPDQmFVI1oEbDsePHZV0YP/I0gJ2dIh4tPpaWBA6xNK22JAj0e9wbrgdjIJ6yE5yaIBVwf9A0k3zaZ1KyCW6USyXYpo0IQR62rwXAviSaPqDmOgqsZ6uNzXk6cXUMLRNbZqhST9PVMYKtHuo1RRPmvfAUI/4dGa5kPrHKysRqZn4MX335RczMTouPX19Zw8jQGF568etIhDMC6LLd47eBgIBdpH7P6Mc/upWguhTVNGk1Wl1fFfBJBiez5RWezMQg64R2mcwCVhM5W4NVUYJKT548xvbWNiLhsFQrWb1e31yTBJytlvTRXEf26Y8MjaLZaOPnP/s57t++j4QRx9lTZ3Hp0iW89+67uHP7ruwBB1mSkSADHMnC9Ce0B+12MktKWBcmtrcIDvN0jij6tmIss02Sx1FHw5oATgQYglMamHzJ6RmeGvQYJEcC0kqblBqqQ72n/BwO/SWbKavW1p+tRRCCrR4ccDi3sCB7VmvUpNef7WzTMxN44flnRQ5+/eY7+MY3v4NXXv0WinsVmGyDYvtFKo0BSWJdsauM2XgEd6vTFYo8wXDOX1h68lRiuxdffBHVCoGjLnIDg+J3OGuLQ7nfe+9t3L1zW05JoMz9+s23pWXGMslwVW3TwqbyiycspMrx4WRJ+9VrJk9BW4zQ1i1bZDibyQkTj+tFv0BdDVq0GY8TwGNA2jPbiCbDyI/mEI6FUK1XhIJO5irPuCer5+zZcyL7BNPJDuV+1uo1PFz8XIaS8qQVgqLnz5/DxuY6Prv1qWplSyelSJxKp7C1uYV2gwCeIde4du0GMlnOfOEeRjA2MSmT/ff2CjJHgcXkladP8PTJQxksyIGqqhWMx1tGBHgZGR2RF+2RxMqOi3argwrvXVpR1fwOrg/thNhYl+BwTNZXpsjJyTK6rA/9kooJvngUtpxi4xcAA/CdLXkEAnhEZMAoYrLOQsfs3AwYT5arqq1GBu9Gk9BsA3/1lz9HrdJEJjkI12ZOqMGzFLtPirVhxrOqqqBa5xS4IyeMBSzT53/4a08Fv2QJ9zExmBIa/EBSR8zgEQV9SeizWXU2LYVbLmBEUKu3cP/BI+lFmZqY/v/4eu8gu7PzSuy8nDrnBDRiI04OwAwmc6ihOCRFkaKklUhppbW0VljtStp1uVT2au0q15aosv+xy1V2lau8Wq4oa0VSYUmKYXIABhMwA6ARO+f4+vXL+bnO+e7tBmWVMYUCBmj0e+/3u797v+98Jwi1Fk2UuuMAHWSTam5VhFLSzRzKRh35QkEXX0CAYoqIK0QVybS8siodDSkavLiaqNFptz2lTUbFYY1OrIZqefqvosycK6uKCJd9yUJT0S2iDVq8CTdaabRicaxm8vhwcg63l/KoISnKKxuwFqMgak0EGwE0KyX0tSdw9uQR9PW2A40SomGgr6cNqTbqMeV7aSkB2jx5sDB73hoc+hxQU22NUwuLS6uYnl2SYd1x0kHiXLicDtTQ2dGugpH/MpfblV4mEksiX2nh9uwqPpqcRSOcRLHBcDbi7JwqWyHuixhrgKzA8AWVGAKu0PPUcr43ok4CdrSE+b6drJaH1V5klAcCfPyjuZ8LSZM+oYFAo4pEmN7jjNkhhTyAVCyIwd42HBjsQm97GB00mKNOMc0IQII7SQEBi3N3sDg7DUazWcxOWDGML332Z/DQI+eFxi4vTuPDy2/j9o0rSHJtcJJTbWJg7Aie//RL6OnsEhBw+9r7AhaKuawkDYz6OnrkMI4fGUVHKohogLKPost+J73XG7m1ROdW3qyAFLIoLNrPm6SYOYoBTDIYUY64oxD7KeI9E1tftDq1xT4q77pT5Xc6cMCbrRAAoDRgcvKGGZnQMCfgi3Wadib0XFBXRZSZhoAsIi3mqSqjF2q8WCQyYs2aMWMfkEbFmCZPq+Vbt8/GPcKYOQSeOKUz5Zh9T7ryBkjhJ4KaLajQ5UeQno8rh427XFPpnG1xOsaqMP0/DxquM64nM6M0Krg2Qjfx85RfsVboFqw8ZTPeEv3cgQACDxpMCOE0s6WCxV96rme19HuNtBmZ3QsC+Cb8nl7ZNkfBXU6bz8LdzVO01/G9OGkAr0GlUEAuzVivnDnc6/Xseuk5dCAkDxRrUDwz3clznKkeJ5R6XW985r7WPsP+196LIu8DAfZaVuC5NXzvh1JCwb7p3J4wYG/abY2ukgT09ilv4u5u8acEA8QUgAECdMmXiWAwJMRdtHBOBLhPuv1HgKKYHsbS8s0VL433Q7BG34AAXRuXpHAv0EEAVPIv7fVlMQIOHRzF5sbaHhDAtc1i5Nz583oemEdOqjMbDwJWoyMjAgIYyyZetL9U/pr9BBDwD0AUf8O0WOQ+h1a5gu1sFplCEXdn5zC7tIgSmwQHyHISyOeVzVNPd7cmZNQZcrp435mzaEtSdlbDQH8/UsmUpu7GDPCRfD5twa1XeyhV4EQTcQFRbP7fvnQR80uLmoRF+T1lZBlGT/cgGk3emzSWl1clHVAT24ImR8wbJwWaoAD3FBpvKWWnQhDLNLj+2fDTUH+vuAew0R0fP6QCiUAAizpOsXo6OXULobszjifP3Y+XPv0komGeyzVNqL/7vR/h9dcvIV9qItXRIyNDqhPoIs7JJNceASY2mnp+3LnuG3BJgJwhn4zOwhZbKHCWRlqcqN7zvHh2A5sdRjV5LwA+wwRUjDnk2AIsRKtmjqhG0Mk5TLJhenmrMSgpMEYA/5wgJLX3A4O9aDUrGB4ZFEjLa8lrPDMza0C8jIyN6WAhyhYxyknYnqzPsWEkr6jTiNiMHEmF59KjsRxBmGPHT+C5Z5/F/WfPSh4zOz2t933+iQtqTnhNeJ/IDCOYTCo2GwVS/0eHR3Hq1Bk8cN8DkmXwnJdXo4uB5utRe8omgxNITbQ0OWahaG72LHrF/IrS3K+uAQKHKq1WHUvLiwKdOC2V4VaqA+PjE2JJUHfLpI/llSUsLsygVi+ABI5kIq7p581bd3RNaILL5A+eE7yHHlzUe3Dnx4GDB5zHklGCJyaOC0x46623ta5J/+V5QaM7ZreTyk2j4dnZWbz62lu4do3aaerQywgGGgK6ZPgpc8+gJv28X9YwuXpVPlSWpCSTrxCHWwmBeNR9M7qOzzH/nucwncB5/fzn8EACvUP4OQns0BzSDCxp7hrWdHUnndM60TOIlgp/ft12esd0xFGC9HWEYy088NBZ/PLXfkmffWNtA+urmzh98n48fN85pb/QtZ/Ahdvh9wY5djwYE8B+tVOPr1ht1qW5n5qZkXzm9OnTLseAxtdVabUXlxbVWBGkksaYtUWAkpgtvPrKKzh27AiOHjmEN954DdMzdzS0Y9PCpubEiRN46sJTaNSauHnjNn7w/R9gZzuDB84+hDOnzogJcvvmbfzNX/+11iyvs6bVSrgJqFE0nTrNRmmEGtP+v766JqAy1dYm9g+BAK2XWEjDhxjZYKJdWVRivlBW80l2Ma8/2Vz6/mRnUFLijEfNp6YluSrPlz0DZAGk7SiUSmJfUurAhu+ZZ5/DiZOn8N3vfw+zs9NqZEfHhnD+ycfUyF+6dEl73W/+xm9jfPyopFq8Vy2yXyNxgT28I1KcMZ7VFGlY31jVgIfvkZKkY0ePYbB/SJIhri16stAMkskNbPaoq+c5SSkC94O/+OZf4uOPr8oMmP2ANzL1dZlnVKu5lY+J1SuWWGU9hYYU8pEyY11jvnmZm533PT19alTNlyKH7v4OnH3wFEKxADa3N8W04B7ljfDIlGFTf+bsGXR0deDq1Y8xeXMSXd3dOP/EeRkI8syhRp6MFKYRcO8dGOgTC2w3uyMzvuwOazAOgqtilL/wwmdx4tRDCKAdnd2D6iXYNFOuvrI0h1olL5+QlZVZfPD+u0rI4N/zHnL9v/jpF3H8+HEZNpJ9QaCbICY/MwF8D9SRvs9rkkikXK/FGtv81PjDht1WE/OHebXZOru3TyMA7hkp3EO2Njfx8ssv63l59dVXFJMqPx+BdVZrM5WEfilba2l8fPEalufWZeQZJpO3xrVDWYDdN8rzKK+nx5MYHpSryazX3gdfU5Xrhd9/o8XiSdSQfAbdqTAevf8EBruT3FIQDvNhCAoIsBROAwI4heDk9vq1m5ibW8Lw0KikAUTa5CAchoAANsyKEHNAABt2Imgs9kix4800fa3FNK2urSuT3gMByiNv1qXxYvauFqnikywb3R8YvhvgYtPh7+gsfJB9QcrN2euAZZ4SDGMzW8End5ZwY34XpVpYmzEPBGoeq0XLm68W8+hJxXDs8ChGBrvRkYygUaVxWkjRLmGCHZzku2mFpgBN28Coc2V0TywREcWDBUGuUMFHH9/A5LWb6Glr1wSUSQj8zDRC4bQhxlijalkaof6BIRTKTSxt7OLjOwtY2MgglOywTYPX1aUxeF2bpgHKRbbrYw+5FTakRvqhmF3DqpoAi7GwwtSmmxafJF2Z72R/wpTNYh/rTTMeoXY6RLobyx2iUGKBVBEhIJQMYaAzhuOHhtHZFkazVpR0pFbOItAoyVhwfuoOCtmM9P/mZhvDhWdewBMXnhVVeGnhLi5ffAO3rn+stAYexsVKA70jhwUE0AvixtWPcOvq+1hemEK1VBDSyqilA2OjGB3qQVscSEVraDVKCDOuiQcVF6or+Kjn4+bD68MH1x5Ya5Z5Ff0Uid4WBgRwczVN21436jZNQwA9Rd31IffExfkjWVRXavdZpFJfvJXGG2++hckbN51ZFtMv+OwRWCIVNab7wl+5GRwcHbNNX5Q2dpycUNumu+zYAaKDVsoC3Yhuc6KjeE56HbgIFK4i5WEHbDJO91tR7IiQs0itmUESW7dSgekFeWxtUyNMd++IMwo0Gq5Rea2k8cZYLKJ9Xi3/TF4RTPjQoNynAVhpwgLXIgStONd9kG6Th44Z1Ege1KhLH2f7l4FufqJuzahPLHZ+Da70+Ul2gEtPkEeAfYE8AhytSsIZV/DoE9VrKOfzyJHSVsij1bBGyqZ79uxwf2TxMDA4uNek39tberq/ZwRosul8Avx1+8eAAL03x5QwFoc1JnvUaav8XAFoTfY9RJU9zbm7DHsTS4F5zrSQ51iLQGKAAAABAT6LlD/xeQ8jGI5oj6aJl+1vlLbsmxv6+2XeL45ayDtzD2vAg0C6nm79G4OJgJdRDzlpImzLov3ExFEcPXxwjxHAPSmfy+oanzv/hNY0GQEEAvgIVIpFPcdPnHscQTaR0tXvXQm7DvdKAvaukrsy996sMD9/CCgUsba9hY1MBpN37mBhdRVlTs5jcYEk/hqQTcbncbB/AKvLq8hmdpGIxTEyxEn5sAAu0jppYsvpimdJWMFl2ncvnzDWjknEVjbWcPXGJO7OTKNMLXcqqaK3Um+ht38EXV19+OSTG9je3hW4w+fdpjjtmmBSK05XclIxea25P+TyNDo08MZ7dHiTOxbFLID4UzrpVLt7ZmtqMuW5E4pK20mGVjhYxBe/8CI+81MXkCLgWytjamoaf//D13D77gJ2slWUa9wn41pLnKApwk/Gt8zJNombZ7H5a2G+IPZsKZO9rc3y1nlWce3QiZ97ict7F93SJQjY1M6ff96Tw371jB8zJ7XYJ89k2b8HNiXTvs/P6CYxfo+JRIM4feoYMrvbmuIcOXLEzPvWN7GxsSXNd6qtXVpYejPwvsjUj+CmY+yxWdd7cYxJHwtMLTYlHLzO/AQHDo7rPrCB5oSTErsjh4/i+MQpDEprbKaZnHCxOWGjys+xvLiEzE5GcsQDowfw7LPPobONTtx+Rry/R/CeLC8vypCT+ml6WrSn2q2BrdbEFODWyPdmvio0utsUo4CaZN4P7sc0+41G2mQSx0a8XDZpJBMLPvjgbaVJcKAzNzuvSfjDjzwmD42PP74iw0bec59o4Q0XfaqBeS4wZSqM3/md38aRI4cFfLz2yuu4ffuurhm3sz/41/+NGv07N2/ghz/4Ie5MzepecMLL85F1pa4ja0gJZQPyyjGqrO2cfkLKa+njBemyzmk1z1KC8JTXlCktcc03gW0W4d4olM+wSfmsxuK5qn1f0+aYrhnXx9ZmRjUw9z/WgSOjQ2gTVb2Gu9NTGhLFkxEkUmF0drfhsXOPqpHiPd1J78oE7cTEGXlExGn4uvcprNnn2Gj/ZPCyADfECQRQpAwhEJAfBdksZ06edvwZ8+Tgz91CxmQBsYgoy9TLE3BkrFmhkENvXzfu3r2FV1+ywUmOAAAgAElEQVT7kVIE+Fn4TNx33/0YGx1DMV/A8uIy3r98Gdc/uSbN9m/85u8gHktie2tLKUg3rk3i9o2bqJQo3SE4YzWUZGlkAodCmpj7ODaud3oPSCoQJXvNZINsJ9hscv3yvbP5J+BCM1INARnPXaPvhSUDePYafTnU5DbqAgEU/xnjRJ4RpSap5Ndw79zc2hJgzSb+cy9/Xvvij1/9sSbazz73lPqCtY1lVGoVNfGPPfY4vvrLv4rN9W3MTs8rFu/h+x9BOGhr9ifwZ75nGbM3lYqzvb0j1hT7rATXjby7DCzg3dze2cbM9JRkGWRPM2GHNeG771zEd7/7fYEO3Gu4Dtl4mik46ypjWPmm3w8WBNS7AYOAYkdhv3co5fdW/h2BHMVdMtY5HkRXbwfC8SBK1SKOHj+Kzm5LgiOAfPPmDfmCDI8M4NHHH1KqwNTUXb2fiRMnZdhH03iastIjYuzAARkoSrIUCSmlgveIewbPV/ZJjBXkur3w9KcwMHgYEyceQXv7IOp17u1k7NRRKedYvUpm/OYbf690AZYGHJypzm21cN8D9wuMuHnzps6ZRx55REAiJQHck/jcc1DMIQsBIfpf+L7LuDY2oCaY6AdjYqyzJ3VDCL+v+J5LrVKjIZYUIyP/6I/+SGv4m9/8c0zNTOsMqDeNwcbX4Pvis3fr+l3k18uIh9q0V5N1TlaT96XhGibzr7PbUjfkMSRzUJ5plrinuFLe50d+64ctPjAsuugK3hGDGAGHR3s1+Y7FQoiEiKCRGkUjO3O5pskPo5U+vnIdq6sb6OrsEXVNTTeJ8sGm3IIjIU4EDVHmJko0hyg3DxO+LqmT2nwDLBrD2NzaxvqmGWaw2bEGIqA0Ai4EfiA/MfMTWg1tnCkQCxfpHZ0+Uw+yczNnAyfaC6MDGzXUWkHkq8CVmwu4sbCLSoMULjNP40ZULVWkpaqThtyq4NTEIRw6MIC2GINpOAmsobe/B7EETe726c3SeRmWKbOrQJCTC9K1+PRS2x/EBx9O4vLlD5FL7yKVTGA3n9NmMzI6jOHhQXR3tqFNjsRBUVwSbd2YXd7C1bsLmFvfAWIpVGottARceCfo/WaEExNPefLFplGarPHyB5Q/pPgQeGBFhxgXtOiTThutJoz/zkdsKXMILboOq5Cx6S5bL7pGiwdCX4JWTeuI16+rLYzhgXaZI3a2RRALNRFolmUquDQ3rdg/Si64oebyJZx/8hl89uXPC40mEPDJR5dw7cr7iFIbnmhDOlvE4ZMP4MKzL6AtlcT07Uncvv4htlYX0KxX1EwWizUV5gdG+tAWAxKRKoKtitYUP4sZLdpn5wRB0SGiztoDLraKM6byxSKLDQEBNJaRps8BAZ4NwAbNNZJ+6rnHCvANiAbj5lTOv2NhyEaLQMCrr72B6ZlZbSak52tSBotskdbeZYDz348MDeHggTEcPjSu54kgnMlzmprysIiljo0bL7+e/x+LxoQqdvd0SfNJx2oiiuyiWNyRKshNndM50te88zwBH3MxZwMY0MFKtJev55FPARyaBpvPxP5hEtgDAvjefgIIcLIez47Q56Qrs5sua6MVa8Wm/QRwfPxgRxs3QWcIJnaHARCejXFvv/eTAIDTTAqtcU216xX1Ke2vdTqb+4Cb2FJfnM9jdzut9ADQxf0e405NxVvmGk/6pLZub07vzAn/IRAgkM5dNysG7tGtu8m+gCV9jae5G/ixN+kXELIPZvh8ewEie0wDO0r2wFMxGKiztmtmBoImBGIlRSCAsqRAKC6mgJlJhrHiwFqjD9pk1v/w98yDAL7B9ECAf33/b0wbZ42paRHd/k4uQpgxdduSEB0eP6BpB6UBpVJBWlyur4cefkSSF1I0N9bW1OCXCgVlLz/5xHnEaN7zjwIB/j3fC5f4m7UHlVgJTEYA/V0yGewUC1jZ2sQ6DX3yBeTLFexmLdaNRRI/79jIGLo7u2RgmN5KmzkmdZDd3RjoH8BB7kejYzZpdnvG/pTAFqHfqwkqMZV7emEOU3OzWON0haBcIo5EW7sAGyY9rCxvYHZ2UUw0arW9QRCjmI4eOYLHH31MIMDl9z7QGZdR2khFDarka47y6BswPsOkfOuc4FpwqTwyuHPMPmp5E5EkQoE62pIN/Po//QoevO8o2pJhTbQIGL3/4SeYvDmNm3cXkS000GhFFb1o7OQgUskONUJM0ZHJr8NoPJDEQtsmUNzLiwJ9TkxM6IzgTwH6fCZdkctrR5BTDBc3/RcTT+k6dM5m0o7R7XUuur2Fr7FH13S0YK5lvr6xcCy5wf/kdYrGQujuSsmAjw0J2VZMFmAM3dLisgytSNmX2MjHTTY57WehWDaGjd6nSWyMsm9SP34uTSnj1qRQx87ziaAngd0LTzypQu7Djz5WsfzP//lv4sHTD2IrSwCiIrosWRZMoqG5GL1dCJZQmsI0COpekwmmmuwDAQK76zVJBsg8Y3IN6x/NccjcMF9IA8XpL1DOo1IrIJfP6LrS6Iy11YkTp9HW1qv7yuhnPq/UkS8szODixdexsbkijwAWrTS1vHDhaemLL168KGNAvzf44pnXgQAL1yPPBu6tBD1eeOF5dPd048bkDeRyBa0PXlcCmyMHD+nMmJu6I+OuSKJNBT5zz8lm2mdRWt63B7zZGN0rq+T39M+A6te6OepTb8y6gt4B2d2M9Po0/GLUMp9pfn//OWzg0hAQwYZIJms+vzsYFHMmvZ0VG4H7HxtL6u/JCOCxp+FYZlv66+GRPsQSYQEDZJw9+OBD6O8flMl1MBDBwMAwxg8eFr1e5L57hjheGmPSAE+RMjYb7yl/xyFdvlhQLCXPQQ4FdL5xANgkQGMaZtbPBAMI3NComHp8Rsd99NH7ePW1HwuEYeymgCe5sKdF4X/1Rz+WhCuXyeCpp5/DV3/lv8LqmrFQ6LQ+NzWFpYVFSR7ef+8yOjs6NImVTJIgBGuvWFzPAgcXlbqxYFiLdHd2IxFPqnGOROmV0iY3ez5jZCFzik+yi+o4MnA1UDSZkZeBUHrCNca/6xE71HwCyJgSc5bSxRhB0v0YSIESsIk9G/LzT57Dz3zx80hnNvHBlfeRYXJW2Ywjzz/+hIaLSwvLCCOCc49dwJlT9yESTuoc5rPGJt/qGF59nbxiHBMTpfzCyz44CGw2Oaw1xgpj7QhuEcCg/IUNLvPl//Zv/g5Li6vW/LkJN2tf+9y25/qhgjEzbe3y92K50LeJvjKSwdh68ecV1zafR95jGkhTGtDR1UbnMOxk0zh932n88te+KhCU/47PE6MD84VdvPPuG4jEeJ8SOn/IBBczh8OUel2MIT4zZOlubm1ICuMT4Ngw81pRtqqo93pZwBmTc6q1IB586Gk899xnMTx0BOn0rtghHGhvby1iY20WP/rR36KQ2xFgThCXrCoziwwJWKIk54UXXsBzzz2n9/Ktb31L+yg9ungDCB5bX8D4zaJjSLTkS2aDWGOw8L7zWvFa8xrz9YwNTzkeeyumOjAy3j4z2QiMVeRnJ+BBY0KxlhVbGReDhWucMrTttR20hziY7tb+wvvrQXPbgjiQ4mey80vJJZIyOlNrx0TVEOLx3321ZdmCTQSbNaQiTZw+NobDo30ItpjRyQiyBpJxFhikSRtNloc5zcXu3p3BzPS84lt6e/uk4SL60paKSZoZU4KA0/PLZZK0DsanMF4nrmmJFpgOy7BMPVZX1/RmiX7bYqTGOIz2dhpkpFQA8qLxMCbDQBQrd2P4ex0G0hcRQEigv7dXdCYWAKSuSXvPxhdBZEo1fHJ7CVenNlFu0nkyhEqphkKOmhvmyXNtN1Eu7ODooWGcOj6O9lgAiQDN/ULKcKSDKplYemidURYpUHpf7BEp5A7UVfwwd53RvZcvX8WdOzOiRwlt5vtr1rWhJrjhD/aJcs+igqaD8bZOgRY351awU2yg3Izo+zAGT3ADp5FELB21329uRkkxmi4XOX+QbioTQE14zciIyBEXi/lnOa20kEK+gk2jbcpqpk16GkQPI4vCWAPmgq/xtjZGTXW5OFt1SQcqpQySsSb6uhPo7ohqSt/f3YFAvYJkuIV6KYud7VXFvtBk6syZs/i5r/yC/v3k1fdx9cp7mLt7Q1GEsTDprXUMHzqJZ174tA6MlYUZTH58CetLswjyNakBqzQwPDSIQweGkYwy4aCCSLAmpoYbru4ZBrLYYIOsB9zpgGzKy83J1q6aH2reHRDgXW51AcTd8V0fWSE27fcUbU83lx7d5Yr7TVfTsVBEUVoXL13GrZt3dA3o/C2ggdMk1xwLJKObbpP+HdRYlzQZOX3qJLq7OvWM8rPpXlBikt3di/lhsUItKNcMzQRHD4zJ7ZUGT/zBbFKxWwLmKMriRLRWL2fgBI26SjC+kui6eXaYIaWhnvYM+Mgvo4mrgL4HHNibCrtJnEfDec1YxNphbM+2GdsYNcqAAK5VW4M8GGUu6Ip1DwRYA74fnecbUN/iefmAbpCbFntGgNSTkgcYp8EDAXqG6BVRKAgIKOcNCNAUSLiY0e/4zlTMdXXtGTvKS0O3w/TfeubcM2WyA1sn/iD2gIpffx7YMFDPmkUPBOi6OBBgTwftCaAuL3h/7e0DAcbesGvkgQYd8GIHECAI0CJFzSZZAeFYQjKBjc00srkCyvTQ4OTMMQL8M8PvtS8T2fcj8ffAAxECTUijDVuzYwZRjtXB0qdJt+k0jh87jIljR5DZ2cLmxroaC3pLcH08du5xXWcyAug9Qv00m5/O9nY88/RTiIrWaU777qI5RsA/AgTcO5LZo1aEWAnSmRNbO2nskhJKeUooiEK5IsCSGuTsrhl2sklgykdXZze2NjbUoCrJgDT8ckWfl03ExPHjAgMkqXH7jV0XJ6Nw1FsyAnLFAuaWFrC6tYGFtVWUSJOUdpC0eDYibIIqKBaY/035kvFK+UyePXMSZ8+cFliSzWRx7dokAoEIdnbMyI9Ta6OwW3G3t995EyGXq81zgJNs3idpIVmYsDhk/GSjjHikgp/61BM4Oj6IRCyAxx59SPrtty++h0vvf4yltTRawQSC4SR6+gbkUM4J9AMPPCpDppXlddRqbLzramAVbbZnaWzXhUUUnZKpJ97YWFexZAy3gHwmNPHj2e8ieukETjYVTbiYWCCpnDSp5uDPzyppnBsc6PtUqnvML7Hh3F5G2qwy0t2/4zSRbL3OThqCktq+q78jS4vmkN1d3TIGnpqeERhA/yOelbzemshoP+NOYz5CipZjzeL3EKbCVE0CaQ1QWPeQzfDw4BBefvlzavipz56dm8XE8Ql86Utfxsljp1Br8RpWVKCy6WWKBSf8ZKAw953pOGMjo+igqSTM+0NGiKxT0LJEDmWq26PiHx3JGXgUub+oNkqot8qiAvNe0zNgJ7ONo0cncPjQSYtRrJYFAlDXf2PyKra2VvVMm6FiE0PDoxgeHtF9u3njhvkN3JPYY3tUQACQPw+0b/D6UQZUZsxaEkePHhP4tp3exPLqGgqc/FarSEXCYuAUqjW0d3bg8OFDaihWl9ecBMBMIXm28trTMJB7JZ9jgjteO609ktZFZEs6DxnuMTRq4+vYZLKq2GI2S7yGbGx5jvE+ynQ4xGl+Fzq7uszoWZPpIJaWVlDI04yuXYMant/tHAS1tWloRJd7mu6xwRoYYi3bQjxh6TwvfOpFmbDFogmtLZ7XI8OjAvt9RLKACSch8xCzg8GNGaJ9h3JA2xMlxVNzSVqz/8qWJAJ8z1zrbMgo52B6xPzCHB57/DHRkHmfuRZYyzJJgHJhMR5rNdy+eQtvv/EGFmZntU//3r/8Azx+4XmkMzm0mKKRz2FnawuJSBSD/f34n7/+p3jnrbeVBsCawEDrlibLKcYTVsvi0DPGk3tbR7IDvZ09yGYIvlUlYyB4TYYbG2mTblVN287q3xli25lj55Q/szWAGxzYGz7w/BaY7XwbdjK7qNTM1JxN8PTUtBpvehmcPDWBn375MyiW8/jw48vYzWbEimE6B+vhQwcO4tSJ0yiyaS03cHLiDE6dvB89vYMydfUzCC84tohUgjKGn5JRzIvK+0A2Th9TFOgF45hTSwvzSkogq5heAt/6q2/jypWrusfcY1i/soayGoj7vtVo/H8zKnZDKso6lWBgQAGHiyrvHe3cA1xsaju7OuSZQop+70A3nnj6PC5dvoiRAwfwy1/9FUTjSWNGSepJQ80QLl16G3/3ve8oNpHfn/3j2IGDuHbtmvZk7nnlCmVUDclP+JPPBF+XQCbr12qtiEqtjLYO2x8IThEYHx4+hO6uITz88AXkc2XJ8cjSr1YzuHXzCq5de1+VXXrb0jo62jtw+swZ7cOTk5MCt/haPGu4X5CxIG8EybbtP64bGqj6WkfmheGY+hZ6KPGnjx0nk2EfaLbaVYayHK5ob7HkLIJsfD16tNDoe3FxAesbG2IfcL/saOvE4sKygKRAM4x4IKm0EM9gVg3WYkKQpb/wOSRLX5HwZBIn4ns1HwfPMtDlIO3C77/Vkg6PEH69jHiwpvjA8eFutCWIbjYQDbcEBDAOUMNfln/U8ISiuHr1OjY3GAnSqQ1IRX8Q0mQk4hE1y75x59/x4nGDFfWNjpwxZrJHxAigiQfpHURA+Z4IBPgGgt+TtBeiQ/wzblY8COle6xtdn2vLC8mN2Vxe2zHQ36cLQZ0JtSpGkQjI52ArV8Dt+Q18eHMNmUILkXBCxhr5XeopGXFR07S7UStgdLALE0dGMNSdQrRZRSwcUOZkqj0pBJJ0NzaCvLj8rU18SNVgE07wga7P5u586b1PcPv2rE5W6kyGR0cEGPD7xOOMnUoI+SfyyI0yky+jGU6gHk4gXaijVDeHb6viWTxyNG26LwIYngXgp/z8c49KWUayGV0wsslobNzkuCFYA2d0UTPCsEgdqwtUmOjwsAaZ319AgNd/E1ByTQ2nuqTV8Q0qCjLA5rwMNIpiCHSkIhgb6sfoQI/SKlrVPELNspIIWFTzHn/mM59RJvXN6x/i9uRHyrQnQyMaiqJUaSLWMYCXXv4CRodHsL2xjA8vvYGF6ZsINJm+QBomTR27cfTQGOKRBlKRmtIZGg2aOe0zAvgQckMjEOCn23x937SINu8oPtT10SxPEx1p2IwRIKRWhZsh7jpgPBDgzOB0f1ymqDdiNIAlrOkc3+/M7AImb9xGhvc9w5iShgz6xAygVrFiCRjtbaRv8vKaeR5pwCcmjmNsdAS9vYzNpB6SMh1Wb02sLC/JHZnAAKcYuofhoGhdjApUzFInXVM5kaqbHrRh+jBPs+Ua1+QTRIr54SzWzwMBvpngnwk0cZ4Bti8YS8AaXss1ZYHgF5eaYBdh5jVovjDxbuF6b42aTcwELpiUQCDYHk3e93x+8vGPSQPsuNV7ccWQy0PZs1GSRECsF5u0qzFpNlDJFzTRIDMgpPhFc5A1WYC14u0d7ZpIyONBTZ1rRF1zo8bbrYM9SYKeXZtQCVNypp3+VyHIe4yA/z8gYJ9RIBaHA5LcVdnjG3gg4N6Jvv3eQC3+To2TKGCc5MZQRwjpnRzyRUb91GWWx6/x+w3vue0Thpj7P/cAqX8tY47x89rrWSPqoiJ12Y22ynixA2MjuP/sKUkDtjbWRce1ONa6ClB6exA931zf0IHIv2d86PPPPot4W5sDelx5tY84ucuxv0YMKHD3Sddg35ixVS5hO5fDTqmAXVKKaZZWoGFlzPKIW1QPFKVp5GSKRQ3BOhZ/+SyjU007TFCAYBzvMVNAxg8cVJFr4KPzenEFuc6SVgvFagkb6W3MLC2g0mpgp5AXK4AmY5wEkpXRlurQZJFSJZqObW/tyFT00y8+j97ebj0rnHxMXr8l1sDS0gayOTrGsyh2jRWnXS4hgkWKKKMODGZSgUzU6m562mqpUGpjgRWoo5Bdw4Vz9+OFZx4TI4BMQFLUb9y+gzvT80q+Wd/KyEx3bHxcZoYE/T/3uS+it3dAYAYZDQvzy6oneN7QgNHc92lkajTZJ544j0OHD+p7r6ysCGDZSVuCAZtFXtO5uXmBAoyl4hRli/Gqu1kBXDzT2JBxfbMesPVqZm9kpvimwK9bvjafX34tiyt7ZuwsjcUi6OhMYnR0WPsptbnch5l3fd/ZMwIAlpaX5XtE9gVrHF7HaMxYkEqbqDE9iewyAhI8d2lKSzDH7gnZTxZBapJIFvLHjh3HwMCQvBriiTD6+nrFxqT04+TJ0+jq6saZM/dp0+I1IhhCSivPYu53fK+so6g1Zv40PQM4VeP+STd1s5GzfdFvW5I+GQmQvv/iSG1sraBczSNXyGBuflYg8i4bkGgCJybus0lsjtdlHRuUE+2ksbmxqmc1FOK1DKGvf0CfkyAeJ6o813xt50EAOx/NCNposYxDpFyhqlqUQMBg/6D2hGIpj53dLJId3ToXAlV71gos2GMRexaYAlKlDG9bpqT8d7z23CtpBkjQhOuHhTyvvQEyLupTKVUhnet+Kuh9AlhvCCagEZd71vkebF+xRopgBCf9pLHzc7NJpGyDzUpnZ7dovGwameqhGiMYFbOEOmk2mUOjHFS0NH0/fOQwzp9/EkePTexJO3nNEzGCOIQInSO439L2fr0XLt4/K8gE5GSZP6qtfaM++38bIFCvzvqBjAy+Bt//9clJGcXx3nHNM/6R8d/G4AhjN7MjVlK9UsG3/vIvcfniRZw9dQr/4//07xFO9qCqgVsdM3fvat+eOHJUzXy5WMD//r/+b3jtlVflrM/7ThCNa5GNUZBDyaBNOmkMHWgG0N3WJZChWsvLw4LnVq5YEoDFqS+ZMXzvfj/hZ1OkNynSzouJ607Px8CAGBB87pgEwCOBjd/SygoOHzmCRCql55veGLOzM7o+jz7+CI4dP4LB4X5JAz786DK2ttZVq5EdQx+sVDwhMI+gUnp7l1xPPPbY0zh75mHEEp3qO8gqFEPIHUkE5NWiNc3EOpf3YMyunm96tPHveffYMywvzYsd+vprr+JHP/iRGJxkiu1ksnpmCGxwKMr7vZce5gd8jhHgI+e4d/h9keCW6j53xrNu5fehLGRkbAiLy3O48PR5nH/qnADs7XQGPX2DOHHyPgz2jmhPYW25tb2OQiGLb/7FNyRboQ/V008/hVR7m4wpL158Fzu7O8jmsooU5L7qjRtlM+WGksm2OMJRvidxJnRvDx8+gmAgiuXlTaSSPUjELZ2h2eQQuIy1VSaUWWTz/MKSAEGujTNnzgjsJsDM90kzTBoI+j2fzBQCAYouLzKGz8znbdgaQiadwalTp/H88y8o+evypct6JrxPm/bxUFDXy+QZ9F1gb2XXU8bJYnNFcez4MQG2NFJdW12Xz09bsh3ZTF4RiDz349EkQi0aaxJstChnLgAO2BV5qoQcppNYLcbnQiAf03JYlxIoEPMshMD533u9ZVMAINCoIBGs4eSRUUkDSN9uNasCAojyc8rPAo1FeFD5niHcvnlHh3d//5CKH1EeiEhEQ4hHwzLC48HpUSShNsWigAD+OR2HuUFSe8rrYRmR60J6Oc3nRsKqgAU/ESCCAZQM8D0ru1lRhNRRUzpAV/Qo1tc3kXNAAG8eaaJqEoKkvtWl2SGFjahntlzG9NI2Pry5jvU0b2hUD2YxzyIByOXLak6KhTTGR3o18RjqSqI3GUGrVkZHJylnHaL+U8chNZbQXtKybDJL4yQ2+ERgOBUoV1q4ePEK7txZQG/fME6ePKNJLr8HAiw4qMku6uZx4rSVzmJjJ4fFtS1EO3plHJjO86ZHHWXaHoy9gpweB/fkV2qi6hAnfk8ibPzBYqZeM2aA0EBXbPmC1IpzQ8EJLlgjYsipzCs0OfWmN+aCSw23fKdIrRdqb7oqgjyGWNQQJeARoPlcSXr9sYEuHGTKQFccYZQQZUwldfqORlOvFlCvZJFNr2B+6gaCzQba4u1IZwpI9gzixc+8jIljx7G1voR33/ghlufuoFEtqqCp1loY6OvHxNFxeQREUEQ4yMm1pSEQQJHxjZtkMzLLu3z668bPJcO4Fhtri/+hTuxeIIDaPzEk5My5b1JnhoCuafOTZ98A6rWtieLUnY1VvRGQCefdu3PIFyqYmprF4sKKDiki9GKpNL0OiA0XATMitZw60qisU5Q2yks4SU24XGhqNdlwsGjh9JQaa7r6Ek3l60djSfQPDGLs4JgkOFoLpM1FSVkzpoNN5G3tBKkfdxGMmnY7NNpP+nntNMFxTaIHAATaOQM/oZRVym/EH7AYQdeM3MvK8BupTYQIeDkdoABHMgJclJhDs91lvkfvaRXQT0oDDJX1DapFSdqG7AthO4UN5DFzL8HhqBaLDgjIMUBdJTOfPflqKCClJddiTgp4eP0EECD418yL7Jn10U76WDaZl1GRMWxUQzrg5F4gwBfHpk0xSrsBFn6eYJ+ZB7fYAALyvJeC+9XFsqk5dwwInQWers71yUKY1UfIzAPrrQjSuwXs7hZVwFEnbxFo+2vAFwkeCNh7r7ziznxIn8n9OxbhRp+zxBKBSM2agCzGUzF+6cH7zyCT3hYYwPg0elYQ5Lrv/vsVrbm6tiIggAcpD7xENIpnn34aifZ2Y+n4kd7e1N8zQf6hNMCumwfzhHzzeS0VsVsqYjOXxdTiAla3N7Gd3kWT8izhypzQEzgua1o1fmBckxoWG4wSzOdy0gDSE6eD74lTmEBAIKWArL177eUdliFeKJdwZ3oKTcokinlkinnslgqIJBJqJHlfuS/wDN3Z2RUrgCa11O+TLfPcc8+gt7dT5ydZCx98+AkyO6Rz01iUxbzXDHrQc18j7WmzBOe5dtgos/BTBGGEiT8xdHV1yBA42CjrbDx78iDyu+t4+sI5dHfTPyeBje00Ki0obWFtaxuRaFw+QJRUjIweFEsunc7i+rVbWFneRKlYRzFPQzej7ErX3eDkJYifehpiH9kAACAASURBVIkO/f1YWVnCndu3VdBkdnbVIJMmTSonJ6jvvPOuTE3pFE4AhOe+Pcum1fbxSSygBF6SmeRM42ywYKwwMRI9AODYciZ7EYyFzq529PX1aB+igz4bdyZaKEtd16dbUyq+DyUk1BpGuadpoCI468aqcwBcucxmn8+Di/alPrRe0VCFr8l7cfa++/HCp17C1tYm5ubuaI+nMR+jC1k78d7/wR/8ISYmTko+QaBEEp5GU7FiAqUaDZkI0kTSGDxGAOenYuEfkekx9ySLFnNbloEmaKLa5MBmEYsrM1hZW1Ljyj8nQ4xNdHtbL8ZGD8g4mH9DkzBSwm/dnJTeub9vGJ2djMOyyDQ+tx4Y1V7gGn2LJiNrwZiL3C81gezs3AMMtC3L2JdspoY8OxCOK6YuUKlqP8gUC5p4hyMms+vtpl9HBFvpTTXe/Pf87GQn8fd7MkAa0FUYlWbTfSYEcP2Ly+GYPDSNY3NHL46GvCoMKJBUwAGiBO24Fnr7+zUoYpPPBoLgB6V2u5mC9o2Dhw7IT4HvKaohWRzr65yGpkVP7+nrwDPPXrCYR5rwnTwtNgTPm3CAezTfG/d8O0t4nvofnlLO/yeYY9R4a4hs8m/MAf5XblR1npD9V2lW5ei+uLCAqbt31NgznYi1OOuMhaUlAY98lvnz8JGjmqyzzma9cO3qxygX82ICzE1PY215Bf/mD/4Qn/3sz6CMCCqsXchWyWXR29mB9lhSZPid7S2kN7fwJ//+TxTX6FkVfDbYfJMNxH1BAynVRTZU44AnFKa8kXVwUHsNh4/KeG+aASufKQ07WAO7qE8xhRylm2cKB4gmDWGtTBCvjLXNDcV7fu1rv4JkWwrvXnwP3/72tzWdf/ChB/HFL38BHZ3tuHrtiqQzZLFtp9fB5BsmGCzMTct0WU8LwacQTQUP4/TJh5FK9SMW68LQ0Lj2D3+S+19ZWxAI4d2Tp1g0oh6IKQw93QNIJdm7GBjAFAGelW+9+Qa+8WffQCyaQjyelFGpzCcjNF2l0aUNuFTTiwFla8CGw/Z33A/USHJ/VIlkIKWeiagNOujJMDjch3I1h7bOFMaPjOMzL38WA4OjWF3bRiZbQkd7j4BKkuKX1hkpWRBjieAc42Y5nOOEv2+gR8DKf/rmfxK4zuEcJ/OTk9f1mcIRpiCU5aUR5M9QEG2pBPp6u9TgExxeX9uWlKJcthjXzs42lCsFZLNpgZ3jB4/qzL56/RM9j/xsBJcsGcYM1Nmj+mQErjHeE9ZTPLcZGyhpuoZbQd1LXpcLF57Sc3zlo4+xQvNisa5tFuGZVPy+rGm1Hh3Fivuf4slBKTv7W/OZ4nvl1zDmtlysYuo2WeRZdLZ3AzSkb+wb2nL6z6afSR1+v1Rt58zPjVW7nyDFIWAkHrXBPhkBooNVymrOSHs/Pj6EYwf6RaEmCBAONfUr0W+abIjiTifjJjB1dw63b91FX9+ggAAuGFL5aSrYnkogETN6kS0cmyDz4tJdkm+SNEneKGZVa+DGTNWNTT2AcpB3jwOLfWqgSXMgIMDX4eSfFDt+T2483d00h4McpEnJ5AaXjMdlYKPNr1nXwUM5ARtA/lcPtHBrdg1Xp7axvkNDCT701Fo3HdXSHrhsZhPxUAOnjo7h5OERpEJNmd719/egq7tNekG5btKEg4dA3Q5yY4yzSTAaIrWJuUINb771Iebm1jA8Mo5TJ8/qMGcmcatVQiRCTwYDUMi6oBZoK5MXELC0kcF2towqpQGMhGIB7x5mQ5kYWxjUBIOfn7pAKyrYNBqFmjpAPtHSxARCenC8FkoTV5fA4OmiNg037rHPROai42eL0EiIubsuS1yacF5Z+gOQWsTmU82zFRakUUfIDqCPRKCBZr1kKQyoYqg7iaMHBzAy2IUgV3iLCQRlEAgIo4zi7oaAgGohp6OuVg8gEGvHCy++pNzh5flp/OC730Z6Y1lGhTblacpU5Oj4mICtaKCMCN13w2zqK1oDAkccLZY5xdqEXbNuBoGBPSBANFIBAQl9Jj6knDR5erkAjz3KNdt7a/iMxr3/wzZfPqTGTiF1lF9NICCbK+HO3Vk5gN++MyPqYEd7txx3/eRZjRclLg36HQC9XTRoMoNJFgkEv3p7ujAxcRSjI0OisDNjnUZJbKJYaKTTW9jJbOlZK5VtnfT09Yh+y2eMhUgkntJzLlmJCmGXJ6ACkQ2ya0Tv+Wz+UFExpQ3S9VbeP8BrzMjScXnexlLhwRjcm5DyinlAQeu2Zs6xLIholsV9ReZKzgDTpxT4SZI10Ptv7F4gwBf5Hu3V/3sfAOekagaA+tM9ICBMWmq1ivzujswtq/n8ngeKdMksSluMGerQVMGbW+m93NOkezo+vSHsff1/Hf7NX2EfCJD8QGkd9kN7i3vfWnP30HYNQCBjwsk67gECDHhydd+efMLrC6wZ0KRAngEsrmkHQzdqSkZi2ErnsbGVRZVFlZJD7D1aE78PMnogwKYJjp4qaYSLLHVfKybFHhhg54UiYkMtFIt5RQeePX1ChWJ6e1OFKD87C5kTJ08qSosTM9LFSb/nTWcT/PSFJ9HW1e2m/LqZdtH2FuQ/AAHu/XN9mSVcgPICOh5vb+LO/Dw+vjGpBAFGdZXylKFZFCCb/J6+PoFfBw8cFD2c+wepyfRbkfklAbI6E3U6BAiQNWX3yPYDAVPuxnK9bGxvYWp+FpuZNOoBYHF9DcFYBE1OL7t7FGHGZ8ymNEFk0kwKIQCfwqGD4xgfPyh/HXqisJmYmp7Hzg7d4bMoFCrSjPJz2oSVRoBZMQ2oO5duGkHlNev8cFFJVizZFIZsLZ71Ua69WgGhZhFf/Pyn8YUvfAapVFz0f+ZrNwlqVCrY2OGeNiWgPL3DWLdNZWGTEZDLlVEo1FAq1FApE0i2dWVPJgGBMO677xTaXcY6r9Xw4LAKUjqHk4rMjGoWx9/5zt8oeYV7GN2kCdpageeSb0T4oLmVDSZYPHsAWOwlTeitMJZniZMqsYng33PfMZmA+Sb19TMykUVoSbUUGwOeO0yMYLPH9zQ6NgL6FFFXTdmA9teoAcqU2lTrLYHAlFySGaDCjU26jM3KTufZwNn7HsAv/fKvaOqzsjKHVYEidwV48DFnXTRx/ASefPKCCm024QcPHsLh8SM6ryijYNHLTYD779DAgJoXSa5c0hCvel9vv5pK1ZKOGlCscIhTxuLyLNY3l7Gytohs3pyt6ZRO8EMgSitiCTVBNiVFbG+lcevGbdy6eQvRCE24zun7X/n4Q7FoeK1ZKwhwktTQzk1rwilNJB0+rmJZRqwDAwII+Nzz/nF9ylSrweI8hBaNLHv60SiXlBdeZJwwQdsAWQ/dStnI7GSxuDRnPlSc3Du/H4H9rGOVaGW+OmIjxGJ6Lpg0oT3b5YTHItG9xAAq1rh3kurOz0DNMNcwp7aUqnDiybXFCTR163wmCVjRNJNAwYGDYygU83Kkpy8Erz2TrNbWN7GTSWP0wBB+71/+C5diEVIkIfX8CVf8cx8Q1EFAXWCWAd58fji84f5MVizTP/KFnCaJvO98zLp7ejQE4HWmGSwbRjZEW+ktTUfXVinbXMXC/II++2c+8xJOnDyOa9dvKPXg4UfOI5nswvDImKaRfO3d7Lb06u+98xa+9Zf/DxqVCtqSbfj6n3wdBw8ew3aljK10RrViezKJTnr+8PkKhDQx3k3v4Pv/5Xv4629/RwAaf3CCTyNoZsVLkCsZDc22ybQJoVAsoK2dfmBM3cgL+JHzu0AZut03RNu3rcXo71zgXFs0YaPxGr2iKHNmncFBEeucEhMo5ufxX//2b+Gnf+qnsbyxItPAr3/961ojf/hv/lCMSu4RyyuLor5vb6+pQR8c6EGpkEWWXg8RSjttzWjY1ApiePgIRoaP0IoQIyOHcezYadk7Gtxov1IKzP6l0aiiQZlGvabhESPPuzt7JCumTF81SLWC7c11LC8u4M/+w58hvUUzSrL5Mq7/MeavDQEMYLNhodUL/N4cHEkaQGO8VEpnnHwG3DlvezPrkRa6ejoQTYRQquaAcBPHTx3H0888i5GxcWynKZ0zo8aDY+O6vpzQM3WG94vmhtl8GtvbqzIfvXHjmibt3GPfefddUe0/97nPyT/kW9/+K5RLeZ0tisWLWIoJQYBjRw9p6LowN69zLBJmpF9Ng4JUewLZbAaDA/3ys5udWVL60W5+R80zPxfXl5IjmGJDOVk+bwyopoGPWi4CSCJi1lJOxLXB55m/55rk98lkLK3LSx1Vq6l+pUnsfjIDJ/8END2tn+dvqUCD3pJqBIKOQwND2scoV6fJ5MrSKhIx3gtGFlLOa74LlPPyOWe6Bs8YGWYGjc3kWZhiJNAbImIpXnwA+PWMAw08+js/FjNVkX80Fwhas3tkrA/JSBPREKkDNIsIIpmKSZtkMnjq8sO4dXsGt+9Ma1M3ICAsICAaDomSzGklDwOhTdTZNJsyhfCRCZz6k4rF9chNjUjVxuaWig87AHgTzECKCCR/lXskEboKNZE20ZROJkF9BfVCu2oCFUMWDIk6ygOKmzlNIHhgKCpMFyKCqcVNvPPxLLayQLHCyQ71iXzAaDzBaxNCtZRDsFHBoaFeHDkwiOH+ds5SROHv7Eqhs4OmQUS07BDhDTf6PT8Di0QrHHjRF5Y38Pa7V7GwsIGRoQNa6ExFUK8VrCMaIeJJFM5NCEVPjiBbqGJqYR3T86vYzVfRCifQDMaxmy86uo8V0QRZvCyWmyA3SbRohkRwwSIUyV7Qw059rh5oHlxasjYddI0LD1YxGQKGukoz7j0F2JQ5cxzfZN1b8NsaIQPBm7dRE0wqeEsmO76xY9Qg6kWgVkBPeww9HTH0dqVw+OAQIkFGE5bQFg8gn15FZnNZPgHBBpH3CKqNqDSJzz5zAQvz03jnjVdQzGfkWi0zkWoFB0ZHMDzQi97OJGJhAhEsnumgamCQpqnO0IObPymm/Byiu9e4/o3twJ3AHmRzjuVa9bFQkgewgVTnZpMn/XCMAE2ZfGwcGyBHs6w3SBklSm0eAQR8N7cyWF7dwPzCCqZnFrC6uinKLwt8P3nmc8aHRhHp1K8mEmpQWfTTLEbgW72KtrYEDowO4fDBAzg8PiYkvFYtIRSxdUkwgNRNFiRsJfhcMpqH04be3n4lVhBo4sTBTEbMbMebcbFYNWmPHZb8/HKkJcpP2Q4bZ+esyt/LY0JO8zaRYMGkA4mgBotqRpyo0HbRX+4aWtFFWqArbFyKAKM5bUJHjatN8KwJ/snG9J7ub3/4wfUpzwtr9nUPxWwwurABCfbnnNrZ+6YBZh3Fwi52NjdQzRZVcPGwYPEjNlCzIWCS1Olk3CJn2NRpQ9bA1QwFjTnExoTMGqNhG1ZAsIU/jQnlPQj21pVLSNBEXe+ct8PT6+9lOljTaz4fbgmr8TcRhF23kCQpPFB1X523Bt+PTOIICsogljMk/hrHdqaETL4muVKFg1YHpPnrzl//oSzAsxrY2Pjfm87XwBNPpTVZjplCcv+jH0BPdwceuv8sioUcVlcWBXZx7yiWCjh+/Jgyw0lZXZifN+2wk+M8deFJdPX07jMCFPWojtYBd37U6dweebAKYFLEjTO0U5wDWrUq3nn/A1yZnBQLotYiwyuhQoPNt1yMe/pkskZJCRMCLPnCJs0s/Kjj5HlG1gCLLBYOLCpssmhzH/lG0NCWsohCDndnprC8vsZRJZJdncjkKQuoIUS6pj4KGQd50cI5yeQ0lgVEf28/Dh08hIMHDmjyQPkCC41Eog0zM3NYX99GQTrysopJNdXDw8jni2o6drNsFLhH8jPw/lgxxPcojafMo0y5WirmEeXEqFZCd0cSzz5zDrEIBwcJ9PZ3o6OrHd19PZIzTN6+i6vXJhGUpKKBXI4gNKPCuP4CSKdzyGYtl55NDdeDAIdICB0dpGyTxdBUvvTxY8dVFPF+p3e29L6eeOIJvc8fv/Ia3nn3khh18uWpkXFk5ynBeO9rIiaXizg1dgABh5iTqjRVVBH05b9j/cDrbJGu9jyxGOMZGY0HZeZGSSS/D+8Bk4fGRw/g5MQx5VgfGh9Do17GnTu3ZH7F5p9ym3A0hXypgoWlNRlz8qwnOMLX0lRX0bBmmkhghcDbuScuiKmwvbmi68/9m/vLkSNHZdK2trGmZ4LsGRakp0+dwa/+6q+jt2tQk9NYLKWzcXtrTSacZC9yH+cAhPp2NuBstlmwk6FAYEbSymoRW+lVLK7eQSa7hWiCzvdsJG3fJRiWSrajWrWmkzHBzOG+desONta3USpU1PA++uhjOnfmZqd0/TO7OZeoYLIIo+KbZwVrBjb/lNnwMxNk44CDhnFszhaZIx8MyQeCIP0/+aWvIpsv4K0330Ihm1M9mpNHRFNsOTbOBw8e1qCJE1M6kvsJJ58R+XZoUlzX52dTuLCwIDCH/0a6/0pFgIBJWBOWEkLH/UIRbQkaaFIiYGcd93WrT1kzkP3q2CYIqBkhNZm7+IEDB8UU4BnM89BqEBsUcM2Rgj9yYBS/87u/rfqDdHz+Ww7lvASBewDfNyfC2RzP9DICIQIXNMmsaXCU3tlVbct1QcBBsZXyPArps/LzU5rJiLqZ2Rlp39lQUMLChIfJ6zcEiPzcl7+MqTt3NKg4/+Rz6O4eAlpRAVlkD1vJ1MDqxhyC9Qr+85//OV770St44MGH8N/+d/+93CdLjYbo9fysI8PDkhrFQlFQZEEZIoGA1aVl/C9/+qcCITg45PrkfsX3zOeXNTW3dTI8+PnJgqFcl0wcgiwc2Jhak1Ndu75eD89N1KeGWO1izA+/9rlPV8k6DgZkBMim8d/+uz/GwMAgsrldrK6v4Ot/+qfSl7PxJWPHhkvAzOwdMTY5SN1Jb2BznbpuDkgZqx7X2hBYXOffZ5Fq60Yy1YXDR07i2PHTGOwf485kdVmtpd6CU3RG53GyazKapoBbvp9e+m050IB6/MW5WbC0/saf/UfcvnlT63CHRu0EqZz5off+0iDM+0D5bPkAGZfci2x6TaNMz/zzzD7Vfzyb2pNoBhuoBcp44ulzSLbH8d4Hl5Fq78AT5y9gYuIUyqUatja2kdst4MEHHsWZk/c5CRKr6AbmV2e0l/39339fyQuMFrx797aSJ06ePIVLl97De+9dRiJJs+seXQOyA4x1yQ9Oj5kyNrY29jwN6Cdh5wjlF4/JS2VhYRE3btwW7X5re0OyD/49G3MbPNlwkOuEz4bVu2Z6L6BerE0nY2RMLYEAMtrd9SHAp8GZ893hc8Baj3sL2QJcg7uZrNYdQV4+g1yPhw8fRn//AO7ensLC3AKSsRSqxRrak+3aN5nWpTQrDSZd3WRTGMkn2OOm2lMolS3ukP027xcBVvNBCYnBx73F6uWAGPU67x793R+3tNgrZYRaDSQjARw7OISTh4cQC9YQDjBnl2hsWKgKc+35cLNgZGMyt7CKmzfvSmPBJoofkpsSAQo2v4mE6c/NnM3086Q08qLwTdIHQA6gzKjkBwyHhWhvbmwZGhU0Cjs/PidsaqaZJhAmgsfJJjV3MU0weYjTcEQZr9TTVavobO/UdI43lsgJP7jKfl4kGegF5cZ/8eoCNrIt7Oapjw4hJK08/QxsktMimlyv4MjIAEb6OnBgpEe0dk7uSb1sb0tINqGDS5E/1gH6rHjiZtFYRDfq2o0pvPHWFRRLLfT3DOChBx9ycgf6JgCxaADJODMfrRFgsxCOxMUAmJlfw8zCGmrNEKKpTuzkS8iVqJXjdKOFGo1qNDm1yZwa9yYbXR6sZnxm5D6bRJrxm1SiNn1sWdSNJo9KWDBElB/G6NHe/Msi36T0dci4R772iv49SrM1VzbF3m/UPFOBoBEn+GRYRFBDQOZTLQwPdKG7PY7xsX4kQnUE6kXEg1Wk1xawubYozVmtZiZ6oyOD+h6zU3eQy+7ouoUIbnHddLZhZKgfIwM9MsAMoiYQh2uYm7bkC5LHBLSGuR75Xrm+RJWWmZaZqnk2BTdG0UudDMBfM68rtsmtz3rfNww0EMUaEq5txTfS/FJWsQRNgtjNFrG0so6l5XXcujMjczYCAVwD1DDtmbs1W0aNt0Wi6EY+dz6mr6ODiCs1yUUkoyE8+vADOHRozIwtybZoVPVvWBCyOSHdj7pIvT/nVN3XN4Cu7h5F4fE5pGPuHvvBO3P7mERvOMYiRhRcNhHmIUEwwGpnc13iFJPXnFIFT/dX0UvTKu4dnpXhQBOLD7SpqaULmJSARZ5Rea3B1TbpmmK92j2UAFt/9/IyuKyd+YUYDg4IcN75poiw54bPkD3SpMfVkculsbu1iVqOjBbzWvBu0DxQuT7oEk+HV9u/rPlX4+GSCLgAGKWmBsWwB3Oz1mtQckCpBLUG+8Z2avvdxHivuffUM07wvbzBAVECAXxWrNM32zUxkI6Tx1CE2n/xgNWosECJhROiLauhD/G9M6mB51AMO9kydot15MoN5Et1ybr8dfY0Qx9h4/cEQ6Wt6NKUw99PgZBGNRRwqjVlexOB5EIxK7T/gbNnUK0Usbq6hGq1pDWUy+1KJ3v02FHsZnaxtLhoaRQ0ka3WZBY4ODLieM3OklkyAZsEGb3GDuw9y2b9mdu4KfYlI6nZwN35ebz7/gfIlipy69/NFTXVJhBAwyGalTIPm3RkshLGxw6oSa+UCFrURBnm+iPd0pB580ggOMBCxqYwbPLEwcDm9gamZqexurGGREcbOnt7MX7sCBZX17C6uakpO6cWnB4oq7xOU10a9DLaLK5mhAXNyNCIXkMO7cmUYj/v3p0WPbund0BmpDS+4mSCdNuV1XUlljCLnUBBtao8SSt0NEHysVK29/AepRIJ/Z6TXzYAZ8+cQLGwg53MBgKhBjLZNNo729HR2aXpPF3CQRpzI6iflG9VKzwfKAXgnmjsBpME2Vpl3UFWoJ1rpHG2aeIejyYs5ada0qCAHgLj44cEiFz5+BpeefV1eSE0GHPrEi7UaLnCl9da2eEyoDPzNntNxo8lxfDzxa/8WcTsME8BFVlk46GBVAdjJClvsX2vVq6K1tyRTOH4kUMY6O3Ap56/AG6fW5ur2NnZxNzCEopVgDZEmWwRO7kSihWC9NzL6MviGHzc852MhkAAz4Cwm/owOJr7IZs0Ntj0e/nSl35W59qVKx9iYX5WDQOnVIcOHsZA/yiS8XacPHFWTRfN+zbWVpXakIinxDLhs0vAhQMY+pyI9UagkoZhMebKF5DOLGJ7d11T9iqllmwy62yKU4qDI8DEqZyudQO4desu8rkiIqGYGnF+b5oItpqseciI4BS8orOWe473NuL9IChBh36CaGRX0FeDE7PtdFpmWNx3K/W6tPRnzt6Pf/Wvfl8DosuXL+PqJ1dlaqemulJVs02qMdkjbG5ff/01zM3O2D7n3MoJbPJ98wdrATYQnKCTuUD2I9k9tj9xzZcd1figQL2ZqSll2/dwrdPhOxJDJMRpvxncqdbQUW8u4Hp+GQNarVoqhIYO3h/CxT8HLTJsbn4e+VIR3b09OH/+PH7uK1/RkMvYZJ4nZpkAZGls76ygUN7C4vIUmq2qtMnWN1hUN40RCWj09fXruvC9kVVCEODNN9/UdSPris8D78fjj5/Dc89/CnNzC2JT8B5c/eRj9PQM4Nf+2W8hEIijVqXPQocdZRIP08Atjd2NNfzoe9/F9//uezh87Dhe+sIXJG9KtiU1jOO6GR4aRnu8w3kb8MxtYHVpRVT6b37jG/jxD3+o84HDQzuMAwhGzfODzxw9Gvxxz8+ynSbYWRSVn+t4fYPsI+r9Ddjj9xc930s6HVjOa801wnvG3oLNN0F+gmvjh8bxx3/877Cd2ZYc7e/+y99ibmEew8OjAliOT5zAAw8+KGByfWMZE8fH0WiUcfWTD1HKZ5UEViagxLogRC8w9i28vk1nKBrByNghnDv/DPq6R5QZwG2QjE2bALewsbku9jEHrzxWyUpItbUZUMvmncB9A9ik+30ui2/8h/8bd+/c0XnD4SnBCkYoqrZ1030xYN3ATn0Br6eAXzsr2SzyWnlpsLyMlHvXkikjC89yo4xUdxy/8NWvIJ3dwhtvv47xQ4fwla/8vPq5yeuTOHbkuPzTyqUGHnv0CaTauvQSTAcqlwsaCk/dvYtXXnkF29ubGq6+9NJLAjrIenr/g49w8tQJHD16WKyATHoLiURM6Sq8NgtLCwKvTp0+qbhTGYOurQrQe/HFF1XTb25s4uKl9zQE293d2TOXNQaqyTX8MyhWda2m58BY0ybR0uhUSXgmLbHa0AbdXD+72V2Lt2VMKFM2JDdqYmR4TDIuMvYoW6fckefmBx99II+C3p4+3Jy8gexOHoF6AOVCBY0KfahUfNnt4DCObGc3TGJPwr64p6dL52wuT7ZiU+b6BCQ00OT+7IbqJnk26YyMzyl9e+xfvNKy3O4QKsU8Qo0KTh87iGMHB9AWbSEcoM6J8XchJFLMT4+YEz7p7ozJWdrAzMw8EsmUignTOwY18e3saFNDLaYYN2zniMxDmkAAFxwfaj5w5u5L4z9r2LnpenM7a2jNI4DSAKsdmZfO6YrR4ckG0IZF93tvRFZnrFFqj1KkaEFdAEZhWTwa38PSxi4uTy5hLdMAZZOkZ7MIZ3FaqwVFA2FT2SgXMEYKyvgwDgx3o5hPIxptYXR0EB0yDPQ68qoWAG8GqZ+K3/F0/EQck7dmcPHyJNmmMpZ66IGHkEzFncliQEkNiRiLRaLhNgkI89Ao17CZzqJQbqAZiKLabKERbKFcqyNXrGFpdROZXJntgwpcHmykqnA9GnXUKOwqbDQUYzycUdi49i0ejsCBvXebHFpmsG90nXxZzSQbTqUU7DVpzuxqL2HA4rS06Ypqb69lhm8sKG3qKAkBdV0EfdDQxLrJOJAkjTAaGOxtx0B3EoM9SXQngwjUyWrCvwAAIABJREFU8koY2N3ZRGZnU9N/UqLakjFsrCwhvbGmKTnpwaQTjx8YxZFDY+juSKDVKErmQiCA0StEx/z0ge+rp69XjBOuYa4tgjAmtzBNvHTqnHwkYuai6jBYKxaNDcCvJQBjLAFr1zxSaw2Qp8vzupCyx02Y15zgQQj5AqmXa9jJ5JEvVjE9M4/NzbQKQ34djaLoPMz3vZPeRnpzE0UWO3TcZxFVq2qKxWJLbJQonb1rup5jo0M4euyQqFzUneqZp9RHxeKODj3SLbfS29q86GrKScb44cM6UDURYePimrl73eh5DfwztSeHEDhgB66hzxaZyP9nIUE01Acu+GaRzzEbaWmvXHIAC+G9f+/ABH4vyW2cZlfX1Znsma71Hl2AO+SN7u1aaE3pDaCiWEVbudfZKzXB1j0LYQIxIo/wz+TKndUhW2KxWyqKNSONvrvZmq4MDCge1RglBvaIeE/Q0yVu8KDnPbepa133kLGkAVDaUhFLi+CO9w/g99HnctRmz0LxTAi9By9F0ecygMNHCBpIZ025HXhBlEkv3zM0rFn0Krh2THYkYimlNkKiE0jvlrC5W8JusYYK5TkyFbXGyNPQPBCga+v+3FPfBeTIecwkJ3IXlwkUgUmbBGpCF+AUpKRpKoEATltXVhZlIMjzSrKBoUFMTExoKk7KtQcCGCFIIGCErtWO/ugOLgE3Vo07UMU/oe66GqWABgsB1Ao53J6dwdzyCrLMfI/GUWu2sLmVRj5fArd1SgN4+JPy2pFq12eg03WXZG8RM+Bioy+ZERtoxoCaiZhFs3kSKIGFihqclbVVLK0uo72nE0NjI+jq79U9ujV9FzXlkBNUpxbWil9NI5yOX5TOYEhu8TRRG6QxVSisa7wwT7AvLcZdPN6GgYER5XkTPN7ZyajJzOWLYglsbe1gY4P51fYaKqLFzmuqOaOcjbIjSvb42Tg5lNFZiNPznO5ds2mNIllGAvqDZECQYp1AjmCKmFhkpZG6z4mM3S6dC475wtdiDCIn72IbRiPap4aGeO62q8GTlDCRwHPPPoezZ+9T00X6/SuvvoYPPvpIn4nrlFnknOyyCTNmgHlc6CxzABlrCe8L4H1fLC+aQJnpij0bR88mzy6e/YGmNTbhiFKHirkCwoobzeDQ2AB+4599FQfGerG6PIdwyM7tfDWI6bkVXLt5RwOIXLmO3RyvW1BeCgQdOKnygBqnggQD+CvXnNUXRtElEHDhqadlusXr8+67b2NhYVZ1E/8/t5tXM96W7ER/3xCqlRrikYhArJ7uXhw/fkKTSu69rPMIarDAZmMfDpNuSn+lIls7VOs7yJd2MD03jfXNddUO8iPhWm9yrTT1jOSyRSwuLmtgw7hCFr/ck0R9bdk64hnLtUnwydaI1Q0yttJZENck/6EHH1CzLO+NQBDvvPMOJm/dEMDKfZAg09HjE/j8F35GBT9fh5KRqbtT8iFg006w7MSJE3jiySextbmJ73//u7h5Y9LqkWBQk3Y2S34fYwPEr+dzzAaZzyfBADbQXC80D+P77Ovtw9NPPSU26pUPP0RfT6/AODayud2c8uz5vg0oBcIuu55gK9ckqdkaLtAYk42hYj33vVzYlDFt69ad2/raX/gnv4jnX3ge/X0cXLRZXKCLBSTbs1jKYjuzipW1aeQL29Jw82zgNeL2x0aXAADZTL3dvRgaHtE14wSdXhNvvPGGZCVe/sI9il4ErHk4yGMzMz01o5SA++9/CD//i7+CeLwD4VASsSiZlyFUyTptlbEwO4Xl2WlM3byJN197HccmJvDzX/saKg2axm2Y8WY0jlMnT2Oga1BnsdZIra4oS8p8S/k8/uKbf44f//jHek/+GfWTW9YlvH5iaNBMkiANdb40AIzFZN47v7Ag5owf9HDP4Gajp8dJ6DScpEShs1N9CanTvl6mcd3QyDC+9OUv4e7du/j+D76PpeUlfOnLX8aJiVP43vf/Ho+fP49z584p9m1uflpmzn19XeofJq99Ii8E9kYHxw5o/6KfCLXvyRQb+TgCQUqkQ3j66U9JXx+Qot5bdlp9UaTvhUBLsqJpAFcXECDDZILL8vuAIhuL2V38X//n/4Eb166bx0WrJeBA8mhXt+8x9FwqFv+f6010eMXHukGLfJDM8N3AfDOXlEt9MoF8JY+xI8MYGR9EsZbDxtYanrxwAU8/8xQuXbqIy5few9DgkGQM9AsYHT2MVjMqlhrPLO7l/Ey7uxmUSyW8+uormJy8puEc5apcn9zbH33scfT09ihFgH0C6z/GRHLvYN1Kgz9KZThku3r9CtbWV/DYuUcwMjKk+/LOO2/La4EAEOtQXhfJqpwxOntTq7NsYKE+yVHsvZxkb9jphqRkVHHtcQjtAWzeD9LwuVeLu9mC5BAvf/bzmDh+UvsR6z36B33nO9/WHk02IdlO9G7Z3d7F0vwyqmX2MuwPbSDJroxrm88z358xWPqUskAGJ++HBmXcXyX9MXm77zs00JNMncNm+oMRCPi9V1o8SFhwxyO0yaujvzOB00dGMdCTRDRA0ybqtwKIJYge8IAg9ZOLJYa11S3cnZpRwUgaBhsK3lR+TxYKqRQ1Y/tAgNGPjabIC0caMx9MUqIslohobFVZjkJd6R3gXLQJAvT00P3RPqhlG7NZtwQCafyIzxPtcjozUt/5Pvm9WOywuJcORkxuYwWspQt4/8YSFjaKKFXpphhXc8kbBUQdw6CGcjaD3lQc9588ogg8UswDwRq6u9rQ1ZmSYYW0IKJg2Y1g5yYNs3tfkXgMt6cW8O7lG8hkShjqH8TJkyfQ1dkhZItGp9w8EjGiJzWEgzb9ZINFz65SpYEyY5bqQKVeQ7ItIZpoodLA8toOVreyWNvKolSlcQ/XMzcL6tRsUsHrQIqf0FSdDlaQeu23rNw8xV0GagRszBhELqYukcA8tIhU7R9Yos242D2PKvoJ+N6D4yjXVuibLRs3fD6UvE7UsROp5YSBRIF6tYhENIBosIquVBj3nRhXxGUi3EI0RE+HNJq1ghrdYjaDm1evoJzNIhKEtFgEYEiZGh3qR28XXfb5usYI4Nv1DQyLfwMCusUg0QRBmh4WCKYt4w+hf6Tqxc3A6N42f18ewI3TNDh7CLXzCBC44gpO35SxEOB9IjxBMIATrIWlVckESB29PnkLc/OLSnjg+yE97+zZs7on1E3dvH5d5nWRQBDJWEwUWer8SJPShKtRl2kn6Vc8Izo6Uxga7sfZs6fAZcbnVPm1jrXDjZiHHl2VeXDys7BAojHM8MiIpilE8UWhFOBk1CcWKAYGGJjkATypl/i5HRCg+yu9WU0HoW9Stc5djy7XUxaDdH2+x2HfmVVYZ+yiT7huTI7g489887nvT+DejYMD9lkBAqfkYG+AlQt8kKbSpzuwSWFQJ8f5jA8ku6lSyqNaKqCUzaCQy+l6+OQI34hTm8bmhIY8PMzVfwqBM0o+Dfhq4ESDBqumrydwQ6YK2Ubyz2iStWFZzmbUoyNqj97f4uHgmmejHznexV42sJNJOHaK/bVnBLDohNZascJ4rXa0t1OqFZfztR1upikzY002+mHs5MrYZGRdDdp3OG310wVfvJr7vEkEPEvA4dnGPPJsDQcSGDDMnGQWK/tAAKUznDpTGkCZGbWXNGBi48b13dXdpWeBkYGk75rhTgsEAp66cAHDBw9a0+/NsBwQZSCANgD7ex5qlg+mvQQxa3jX11bw0bWrSGdzCMUSAgEiMYLRIezsZLEwu4zjRycw0M+iOmMpCKQN1nm2xdDR1q7mh2cc16nli9ua0zlEgx8HhrDA3puiUi3VaqKtsx2RZAzZYh5buztYWFvWNDgciyIW5/uwtBHF3TZbcjPmc8b4vewu870HxArgWclpKn8t5otiBjAdh671nPZygqEznOaFkai0tXPzTBmpIJ5IGYHCsaa4v3Aq0tGeglhHNCJ000Nj/bGQ4j7nDbvsrOcEkgUNLzknIjyXeCazIZfWtMlJKBlT9NaxxAntCdTe0xxKE2q+F06sSHPs1Hvg1zCZgUyIlz79Ek6eOKHnmTrnS++9h3cuXtqjxDJyjFMQfkaBT24KxLrFwMOmmgDWGjZBpfbdcsO9oR2/VnsSabE6t/gs0z/DgC2lK5BpQ11vsYBKPoNjhwbxcz/703jgvuNIb62ogI3Ek9gtA2+++wFmF5YxfmQCu4UKtjM5xBPtyGSy2nupVWXDz/OGcW3cawlHs5FnY0ufCJ5PbNS++LNfUoQhG+z3338PNyavoVQuaH/v7OhSbB9p4bwPg/3DesbJqnj++ecxNjomWj/XJYEXm+n60DJPZ68JCMjkVrC8NouN7Q3MzM0IQBDg6TwGSGnf3NjByuqmwADL6rZBDutDgjdkoXEyaeImo7pyqp6hjtlpaclWY7PL5/crX/k5PPzwQ1qHxUJJxfBf/+138NGVK9KHK4GgxQlcEo899rimkKz92PBdv3bN3kN7J770pS/hxImTmJmZxjtvv4nV1RXRhA0Y3c9L5Hvwfhi+WSAY/sLzn5IrOPcbbxjI2vOB++/X55+8dh2Hx8fxxOPncOfGbVz9+KqYOj1dnN4boEZ/CEtlovac0gBjwbHO43VhDUyqO/8+kUraYKJSwbXr19QE/dv/4d/p2Tb2nNHwWZvws9JscHV9ETNzN9DWwYjrhJgTHNb19pHZx8Qv25cJYvJ84tZHgHB6ehZXr16VDEastp5usSEIuqpxpkliOCIZUU9PL+bm5rRGH3n0SQwOjskb4rknX0AddZQqRWxsriKT3sTFt97E4uwsbk3ewBe++EX80j/9VWzucBqa02vR8K69vRNHDh9HV7LHgQHcSxqoFEvIbG8jm8ngr/7zX+LNN14XEKzr5diD/pzhdWojozMYUHMtxqakl8YgYT3Br5VMmNGuzgvKahXzAyHbiFPc3r5exQD7moASBK4PRjnenb6r/aCrpxu/9mu/jtGRMVx67319j+c/9SmxEW7fvoX+/m4cGj+g5n9jfQ3bm5tKcyHDhecaWW1ra4zU3EUi2abkCHm3hGKYOHEa7ckunTm+tmaqlGTHrYYZ2rkUBQIflJzIvyoeFXzAs2RrbQ1//h//DO++9bYabb4/AgHcEPj+WYPJK4x6crKdnETWewNwrzN5FteK17ebUaaSwMgoaDYUabud3cb9j5zG8dNH0AhUkN7dVqPJPYSRoazzmGhFzTtZX5kdUtjbcPjQBF584af0TBO4o8ke68Jr167qufQJFaTp04zvF3/xl9DZxTXC/SKIWJC1bQTFWkXMJ54p8wuzKJRyWFiaQamSw+NPPKLaZnFpAVevXdX94VkdDhBEsDOFoJwNosvOt4OApTk0eCDcN9PGYrUJH4Flsu64lxLAI7C6P3E3by0ybfmbBx94GKdPnxXwzaFrOBDE7MwMLr93yZgGTtbYoxjMHK5fvSEJNBMC+O/13NK83skJ2OtycEnTeqVAhK0OLpb5rBrAxfVuA3SrDXmO+q/juUrAInDhX7/Z4hewkCKK15mMojsVwfGDAxjua1fMW4jmahHGmRgQQMSfNRRfILtbxM1bd3ShSFXhAWvah5CkAalkzCIHXUqAHkpHk2BxwEOHDzQXo6GwluHKG8oN0TevfACJ0jMqxzdT/HplmTMijYc7J58uv1wmZY76rgPq/yXsvYPsSs/zzufmzjkHAI00CAMMJnEyh8M4JEWKWq8oihIlB9nWuqz1Wo7r9X+u2tqt2l2Xvau1bMmUbXltV3ldWomSGCQGDTk5YgAMYqO70Tmn2zeHrd/zndOAqrZqmzUE0Gh033vOd77vfZ/3CaZfR3R5Z4IGCiYHxeZ+RW9dm9Ote1uqNNqUbenw6yXPuFZNGAFO8PXklpYPdHxiRCePjairHRomF7eiPnSQvWS4o+mhCQckCIgTUwy+nxkCLTldhRHwJpm5NZtXPHTqlIsPO7wnAQ4Sam/FoZZrT+NBI0/fkDH9H20hhbuZAtm0cpiogNgnclrbLemDa3e0uklEY0rVOvTackRF4xoHeieFgZ1W3eQEyr4ndqCx3vlC9KESMT3zkNUddN5sRAZgIvpQtOjiBjo2h2SNgKYFenSIRwMAiJslI85mB0QGZVGURkz1hhGRMCBSVaOyr9H+Do0N9WhkoEut2bo6clWDVTAJSvvbuv3RFW2vLKm0v6su9PJozps1HZ0c0dhInzJpIgxpFqB4QtcN4Eh4qBs++DCj4n1Yx40sxJrFQO8GreNXJsBoo0LxEHQ7YaL8QKN3+D7jGJ94Qv2gyzrupO743STSVMEImJlbcIYw9+ej67e0sLhssxXcp1944UU9/vjjfkYuX76sq1c+1O7Wlp2LaVTjQ4Nri7Y00ayrqx2kPmWgKRToUmdHi6YmRzUxNqzu7s4wBYMJ4+YkGOzMzy9oc2vb1FGe21xrq44ePeoiBC+F9vbW4LoKWGepDdczHrhGEYpR3w0AEDMC7AxfZbJOwxviqO4DAU1/b15/mBwFyc2D0oBYYsA6Bky0X0PkIxCa0QDyPPgRAJgHCPURRdzXy9PHYM7nx8HXIaDBQV4T2DJs3HgxID8pHeypUSlau+55bEQvjZti9JZMLsJa9rZsJ3QzAoAGkxnVkxR/gKVRIkQku2rUS2rUCmrWSkrw/NOERXGkPJd2+mDKjKSBia3pCvFkI8qijyoYAx2RfMOuwIeMAECIjKZnFnVnZlmdXT3qH+g2qNnVwTSSIiFMEZB4MLFNp9u0VyhrnjgwIk2TFJlhSuCfE02xgvFX+LDBZnQghcPJMEBw3Y32jSANCPeHBssHViblCTNGq088fsmMAIzRCgd7Xiv2D+jrtaMwE4S5ubmAqoOYF4t66mNP6eiJ4/dvedz0ewmE13DoBxCg/gAOcLFS0trKkm7cua2t/T2b8+GA32ANZFpMY15aWFGzmrAJGzIQGrLYUdzaygqmd6TOyM8WhZiLdgNbMegVUksAWINcDn8MdNcNFTDwbc2q2qwrXy5oZWtda9ubZgYkAb5zUP6TunNn1vsCE1/2I6aPTPz5Pa7DXRS2OcBt2HI4lO+GqW+u1e7Ku7v5qGEqRuESgSlG0cmU1ntgBCwxIeWsBjTkPTDtgpqILpFCkstIg8Za4FznDKfRYO/gCbIOs4q3SdoFLcw8S2R8XvPchpSLIBUM3kI24TWRJhGclh2RdeA9ipSU48ePaX1tzeDVF17+vCYnJjV/b0GXL1/Re+9f1urGphsCprBMwrJOHeLXFk8iWbtICvlcoHAzUYw0nmZrNTwdZY3GbADOLA887GVBjBkvP6GiQXcA0rTKpaJaMykV9jf05KUz+sbPf0V93TnNTN9QqUAufJ/uLq7rez/4ifqHx/TiJz+rNTwS8iX1Dw072mphYTFo43GSrgcKOc9NgaGJgTr2RTbcpCn3RAueOnXK7wUvgu3tDRvEcubiSXHs6HFtbW5rbXVDL3/2CxodHFN+78CRhwxy4vSKcCYGGZb3qoj71lDF0oB8YV2rG/Na38Lc65oymeCozXMOaAJItrcHs3NDmQzu2NLo2Ig6OlrcgPN88tq59wDMxB/yPmjWSRfg/po9aPdspvKn9dWv/qxOnDjun8HZt5/P60d/9kN970/+xPe3s7tbvX0DloAw7d7bzfuZ4nrRzGKaCMX45776NTezRCtyFlLTXvnwQ7326k88DYYGzNrmTDGziT2/HtbA6Yce0l//1V/V7dt37BbP+crXsC6hH9crNW1vbun4sSldunBRN65d193b02YLcQ9beWZd9wKgB8lNMK8Oe6XNpl3XBvPejfVNn4VE8vG5ax9d09j4mH7zX/5LVerIRIK7P/8Gs9RgIJfXex+8rtm5GxoZ63YNB7vk+InTOnbslBudmdm72tzcdD3DrcargCjRjXVYAGlLDsx4aA2+JkRZBwPX4J9APQRAZZZtraHO7n61tnSqo71Hn/7UZ7wOWW+Y8hFXeePqFf2H3/1dszD+27/1t3Tu0kW79vd2tvl1cM9W1ze9x05MHFNvx4D3C9gNnHvF/X3tb2/r7s3b+rff/KaZnrw2MysekO+w37CeAOYBPmADxBHjsZEt5o6sB4BR1uqDk3HuP9N1dONj4+Pq7SP1o2DdOWtwcnLSjeSVa1d9rnFfvv71XzCDYWFxSZ1dXU6ygV3F/sQwAI8LBlw0gzDXWCf9vX3C3yi/v+useAY3RFcizyL1jHvEdWhv7wx1Q+w5RaxdMey3bIrssTT0RWpsmGAZ6nepp63d6z6/s63Xfvxj/dt//U2fR3wYZGIftnFkKcSHPyARCPc3yGVjiQC1WgzOmTEQUcq95psMIZe0tb+lj3/6WT386Dlt76/bJ+D6jY+0urYcAGM1bC7J2OX2rbs6PvWQpqbOafrOvAb6hjUxdsRsE/4eb5GPPvrIoBTgAPUplHdqqpc/9wUdmTxhFsCxyQllEvdZEwvLKwald/a27WvU2pbWQWlHHd0tOijta3Z22vIB9jn3mRs7liPY94Prg0N/rsXnKUAK53FIjogGNdF+D5PVXjmt1G6kBjQNbo+NjpkVxP1hDbG/lMow7ELE4Cc+8Ukz4vA1w/WfmuHVV37sNJUeJOxRAgHP5UdXr0tNTBNbDBwERiYR1XUDvWGg0PAAGekL5ySvifPKviGZtGUwADV8nvvGa6Wu5v5ytloOSv/11K//sBloblKlWFA20dCRkT6dOzGu3va02lvIf2cDwCAtONuTNR+c8FMqFiq6cfO2N0ooiMExNkzBMcDLMXKkaI2mjfGUNGiu7xdEQecb6Nc09ywIkJa40eIk4Y1R+N2nm0MtC7ELgACBzhc21BgICLRYNl2a/yg/lemvM+T5nlntFht6/9airs+sq1DBzAUNEdFnUrEQDONM7cets5BXb0dOTz5yRm0tCWUxn0s3NDI8YMNAXqebEuvrQxRXoH8G3wD+//LVW/rgw1mVyg31dnfr0Ucuqr2t3cOolmzKOksK8XQS2gh6dxohgAVOiqTydpYs+fCDmpbJtaoBQtfSqf1yU+9dvaP55R1VG1lVG0yMgvkVN54DlkOO+2OCPP4BESXaMTI0FhHtJ5g0UZxF1P4oWzo4iwYTnzhFgM00PiRiFgD3Iab4xUBAKEajhiVqvILuNNZjB8lCrNczGIGBGbr+ZkXNWkGpZkUt2YSnLA8dG7JvgGpldWQTquA+ujSv5dlpHeDQmkqouyOnIxND6iLfOl1TS4ZCNLx+YYYV0ZQpfPChgGoXr6OQWxvWSYwKxu/LSKoL2dA9xpON+PWHCKr7JnS88dAAxFPbyAzJetVQbDFHInHi1p0ZxwdmW9oNBKCrtUNsoaSnn3lOjz32uDdINsv333tP1WLRNHTGzoHKBuAWOVynLPhQJoVGmc1Aam1vUaNWVqpZ1dBAryYmRnVkclydXW0BAIpeKwUAkVMcbPv7B3Y6ZiLFhHN8fEyTk+PhIHFmfPJQ4xhTPGN6fgDv/rzG3+yUUsXToZDpHQr+UIAwMQlRZodMgmi/8DWMpto8pBixAczEjUO4vmHN/v8BAb5z7jKiMXXkoREzAoIHBJPjyNDPy7HmOKRCfleVwr7K5WLQXsKaSYfIM9Z7f3+fnY3tsRE5/tPwx74ddXTSmQ4plWPOcphMwEqwPCBa7/iTNKtlJTDlAsSxbV9olnm0bWQYeSP4UIqkJt77TNdlDwreC/H1ReLAa8XYae7eui5fmVOhVDfYOzkxrCOTA+rsyFmjB+pOc87UMZVqNQh5b2VZOwdl7zH1ZgBhYr0hP/9Bw7V40sJeGBcTzmb3ZDmABzEQwO8N4ESRZhgDYnoJENDWmtHa6rIO8sTF0RAR39qpS49ccmPBZI/JCvsJwPZjj17SmbPnoqSAiBVwiPQ0zJTxxmOKG/eYzNcU42pVd7f09vvvaWF12Xr8ji7iXduDfKdJ+kZD1XJdaRHZFHJ6ucdQJa37z4aGn3OIqSbvj/MrRDEFYDDsBQHkCoVeMKcMe0lofIk8Y9LRTCeUJ08ZNlcmpcWVZd2dmde9OQr4iguX4NgSHNbDgU88bMWGVGZ5+CwMr4+pF1Fp4+OTdlE2m6BU1rTNwQ5069a0v9/GJvFmYb+mWR8ZHTUYj4M5+wsFHpR9Ckqm1dx7Nzew1spM3wKdMab6GwAwG7DhposmKEz+w77PBMZTKQOv1ALBHRtQlj2B90SBS43AfkExPTTY7zQJpoTnz571dZ+ZnrFmFyp0ri0kn0BBZ6oH+3B3f89FNJR4WDs0UTQH0HUBA3hmKax5T7w35FJcA16zDdmg5sPMALCAPQbQ7/SXYKTq/1nSU1HpYFujAx364suf0FOPX9D6yoL2d3fsCv/t7/+ZvQEuPPqETp25aIYN4G+xUtXdmTn7tlDY8rNofGgGmerDAqGgD7VQbOaYc90UJnwJU2HZS0ZHhtXZgclaWb/w879ovwjMsp568hkX0UyFeV49ZAneU2EoQM3kvSY+2zAtK+igsKV8aUNbO6va3d/R7ek7yqbRm1ctVcNwEpNGjCC3tw708IVHrbOnYG1rz+i9d98yaMfHXj6v9g5o84PaXN/0Xr+9ta2lxQUDvHw/GD+/9mt/U6OjI268uU+8d6jer7/xmu7OzPi684xaZlCLXOQzOQMLDKg++9nP6tat2zbKHBsd16OPPmYTsmwuRHdeu3pF//53f9exujQhFPoGI6OJKGsa4AEm4K/81b9mTf3rr7+un7z6E9dUwbNiQNVy1aaBjz5yST/9U1/WtQ+v6p033rZxJLRfAAEzWiIgICSzRBwt9o9ouMDXMLVeXl7x8wDwzs8HRMEk8B/+9/9QJ06ftr9LBePkVFKrayva3FzT+saS3r/8hpZXZlRvYpaXUG/vgGVA9TrPVWgG2CdZ2/yHZAQAkjonv5d3kxxnjnPNzWaKfAh4beyzgZmTiZqNhB5//GNqa+nQ+NikHnn4Sh3dAAAgAElEQVTkksGEzY0NbW1s6vf+y/+td956y9PLf/SP/5GybS3a3t1yjTsyPKyh/jFtH+wH4+u63ADTJCUaTeUwL5yf18LMnGbv3NH0rduqekhI3ZGxnMnSgLZWa8Jpuuy1YFZAe+SZFWR+SIV5ZrhH7COO9XTqQGiUeA5gFODnNT4x7ol/MBkv6lOf/pT3ov/8n/+z4xR5UB5/8gldvHjRINPA4KD3O9gmlhuRPjA07OeO74/8GRYJwA5JHYDsmONtrK+ZLUNNZUBUCZu7cp/QjMcOELBdqAFdkwL9R8woS5ip1bNZv1eArOHBATFzXkdiNjurf/q//K9aX1k9ZJ85ahx/k/iBj+qgeIhyP1ISchzAb5Qw8MDXIeumH6MZXsd0emdNDz92Vum2BCWNjp+aMgiwvr5qs1d8XKamjhjQXFpc1bGjJzU1dVqX37+u2buL6u7q14mpE/riF77gPflP/+RP9cd//G3XDOzL9EBMvR+5+KheeP6T9hoAWOO5g01C2gSmiuzVvK+h4X7lC7va3FnVQXFXl6++p/c+eFftHW1mlnEmFfAtSWa81kO1GM4i7l+IDgSczAdGhAcUwT8BuRs/A9CYe1ar1PVTX/iSGtWG3nvvPafGsN/BqGbteJDLuVhrOgHskYuP6blnXzAL4u70tN56/TXN3b2rkyeO21tmZmbW+3xbWwCCDgeFxFd7rVK2EDleMEjCeqWWsUyvXo1Mh2HShWEL7w+WLWvEcY+RF9ehUeYzf/fPmoGSGszVqoV99bVn9dwTDxsIaMuhiQ2TaYCAVlIADNZHzoqlmqUBIGs4HrKRcACaXgZS0R411cTNRVT8UFgE5CqmqsaFgKeuAAHogrgRh1O9EBXG5JxNLEyUGW7VfVASN8FF8CuDgsxCdyMaJrn+fGymZfQ+TGWZYB5UpA+nV3T97qry5biw5SBMq1IMBfDuzpYZAa2ppNozCScrjAyyWe2rvTWtQSjlnUwSgi6E+iDcsFAQhNjFhKc87394U5evzqlYaqi3q0tPPvaYN0iO3Ww64Ync0ECnGB4d7OdtksUN9/VLEOdE9BPaarRV7Wpt71Aym1EtkVapmdT16QXdnllRqZpSuUb+aSOwISJHd9N5cAcGdU5lVIuo13HTGsfPmF3RZJoXmrM4Ez7eLAJrIPxdnHscgzTxNPZB7RV/x4TXlBwb7QXqF7Q1+KKgjOFBDNRQxwGhS80xleTfcZjW3MziUN3dllFvW8pSlonhPvV3EfO1q0yjqEZxV4szt7W+fE+dLSlNDPeosy2p7namuhWpwdSKAg6AKJogN+tmdfheRM16oKYHkxA+Yv0P78UPFU2SN8eokLe0IjJoi43aIqmFp+GHbvRRjJWjW4KDfNMGgzjQJ3Tj1h1tbe+ru3dAt26T1bxmwxiAgJMnTtt1mX+HvgzaY40IR+cGByoQBS/UWGJfyBLGQ6FWQd9Y9GFGzA2gEwAKhzG065GRQZ0+fVy9PZ2e9AfaMtNB3MUp7A7s3RHixNAnM/XLukgZHBq2YagNbTA9BFyMdHehIY9o9xEYEF+HWhmafSkynArsE76eZ5k14r3Jxj6H5dKfAxS46jQA7AmHw/5D46Swtd8HI2JYIKYoBBNHf40xtnifiJIJ3L9HTI8gvhf6HO4ShQhgQH5nS3UOkSg6MI7yZDwJbZ2c8fDcRukDbAxNDuCEmsmcEq1dqieyajYAAmgyA4gRYCEKobJEsgTxYbWyhHlnEzAt6GfNdI9Rq9iE0OdZZEoFOBFlogdAIL4eIfUllWnRvcUdXb22qtW1vIvCgYEuDQ91aGSk26BAJoNmlZ+N30vOh+3c8rKNSmvNrDWNMfBjPZyBAGib4X2HZwcfAEzPwrkRGt8YcIoMNCO3cPYOAwaRaSNr9tFHHnZ6wMbGqjY3Vs1QYCoN6k50KMwSTJQoBLkohYMDU8ShEh+CPAH1CYsgcN15oIXQn1dSrJRNcWTifnd+Tlevf6QWpsOmpHdbwkHTj6YRGju5vi3ZduUyoO8ZmwSyd7aQrUxRGU1x70sT7gMx8TMRtOmBeRJMRDG1Yy00PWVGHgAIUKE6zqS0ld/T+taWrt28qStXb2p3G68Tit7giI2WOwZVuEZuniPfEN4kDSWFGFP6Cw8/rDNnzpjSGNZLUwfFot5++x3Nzc47OYDCy3/XCEapU1PHLA+i2KIYAsg4sJP/fSCIhocpIbcP/T97Wwz8x8kjOHHbWdl68VinG/YNgIyYCchZSiFmg8UI5IoBWWuCa5wRROUyfHDEhgujjvY2F/FQSHv7+m24OjN7T0PDYxoaHnFDODd3T+2tbZY68TPQnNLQ8V+oCXGzh5lY9LoCOLBplp3sAS0xXIPxA/Ou6mLcLJ2IxXT0yIQB/Z2tFdVKu+rrbtNLH39W3R3tnhpPT9/Vjdu31NM/qMljpzRx7KSGRo9qdPyomsmU2VdEvF29ekVvv/XWITW7cFBS0UaOTPaC+zPXMDxXIXaLRx5QGyCIppRaAZDor/ylv6atzV1trG9rZGhMw/1DLkZZg6zX0PBF+2HEjLoPcjc94T0obKvWPDDldi+/GwYxmZxjn6HMw8YAxC6XSI4Y1Oc++wUDAQXkVNUD3bt3V++9+46LUaa1NvNryswH09aJQNzaVCF/oIODvP0B/sE/+Ps6f+G8G3QAcIDpm7dumaK9tLRss0En73BmkPjZSsOXdjM5NXVcTz/9jOm+gUXT0KlTpw0E0DjZFb9c0ve+8x39+JUfOZ6U84fEhXDOpYPbfKWiYqmo/+5v/7qTnphkv/7G63rnnbfdxMGowIhsf3dPn37pU3rqyad8Xnzr//l9zdyZVldHl9k6IUkgyFLZW2J5hPfnSL7J77kusBAAMwIQF7wEuM/Hpqb0Uz/90zr98HlPpXnYtnc2dYCnya1r+vDK21ISyUFJm1tr6u0d1PjYUR04pSMMzVwTJptaWQsglw1D2ztN95+ennb9DeDFexsEbMOckWGQEw4mDRyyDzzzzLPq6x/0n4cGh3XxwiOejnL993f27ID+zX/92zZne+65Z/Xy5z+rrd1t7ezv6OTpE35O29o71Znu0kGtoLWVNTMU0LUv3bun4n5epXzejJ/2ljbLx5D+siVyFplNB4OqUIjSeKIEi7ZWX08kFez7Nsb2GZjQzlYAOoI3U8PMpVAfp8wIYN/h/B6fnDDQc+7hc3r+heftDfDNb37TqR/snS++9Mngvl4uhYQN67Fzpn+nMzn7YhiwQ17Z2mZPAZ4X9tE0bFTVrREHHGAwFaRtsDU7vV6J+QypP+HcQhaMpAqQMk5m8nNPdHS95kENAM9Af58b452NDb335lv6nd/6bb/nYHIK8zTEVsUDUm930cTYazNu+KPG90EgwPLnqLEcGR02awPzxNauVvUMdUjpugZHezUyMew9dWl5SZkM+zfXN3gw4BWDHAS/q0K+pK31fXi2lg08/tjjlrj95CevGpRizZ0/f9a+FteuXfO6+pW/8qsaHhrT7jb9UdWgE8NUz8CiMg+eKRIAUhZIO8kX9nTt+lXdnr7l+pZnulqomIJvMB5PlGzW6x4/DtZ9GRC+CVCEjAKfpDDMYthLbc3+sLG2oSMTx/RzP/vzNlt/7dVX7Z1BbZxIISVMm4VAehtsANhTX/qpn9FLn/y0h91cy+mbN/SHv//7ZvYigVlaXLJkAcYm+1lcU3MfPMkXnnlIAtpCZKp7NfqImtc7THFeG2sxlDu8ZsCCKC4zGtICavteP/N3f2RetFEQGtd6Wd2taV06M6UjI71qiajUKSgIbVm1tYVYOzYe08ArDS0vrxqtZNGGTEUKc4CAFtPdg/6c5o+5ZHBbDMVplJPtmpCpUPg8DQ4PQWzQwIvjBrN5eZJh04uQeUmFgqb5Qdqgmzh0dHG0WfQQeVJtA7zYGRoEsEUHlaY+uLWgq3eWVawRSRIOe9MTG8gf9u3siDt75SCvnracTh0Z1rHJQevUaSpbcmnnXXd2tXuxkCAQqJJBT+P4RPLPm029+c4VfXBl1i6rZKc+evGiH1yKGVy7AQImxnoFC7JUrKjI1NGaj/CeOBigatvRvJH0odfa0a4ajUA6p3vLm7o7t6pkpoOEZ6WyLRH9EnO2kg/RA5yUMcEI7UakX2ZaHJrYwAuA1RDSHiwdiCbnoTmjyEupUUPLFlGdI5PAuN1y4RZNu+Jf2YiYCLF5Qb8MLVd4uNBBOu3hAckBhyV/ttbIU4ow4OPXWjGvJIhYW8YJAzBZRntb1ZKoKJeoKKuytlcXVC1sq68jrVyyrKyKSjQKBgPYlNhYPcGJIprYzCmg7JsR0dEpTuM1x2YQb5qgcLyHuMmLGQEwLcJ1DIaNcUMUg1dRJ3IoheHwcLHM+28mzOC4efuuc7Y7u/t0e3rW0gA+jzygu6tXD505F1F0a1peWtTS/IL20FZWq+rrH1D/wIDXOk02TREgQRmKk585QIdG8AaoV9WahaZLpFlCRyZH1d7RonNnTxsQYCLLB88i7scUJ1DcKIJCzmrT03iKoOGRMbOCAAN5P/aViBq+Q/DIVKTQ8Ps5raNrLjr+JI4H5LqDtAYgIEwIWX/xpCpmFhhg87QxxBIeUtOjeNPAOPrzYMAhWnCot49Aroiizt/bfMrABdKMMK0GTDG7B5CqCVPoQHtoDomlstEU5lZMmInYY/pYUU9vt/oG+kLebWQqw+SfZ9bc83SLkm1dqjbZzzjYKWKj6WhQL9sjIIFPALprAIEIGMBMEEic12OQxEV75NPgaJiguTWd7JCZErOToohBgIBsixaX8/rw6ppKlaCFLpUP1JJtqLsrq9Onj6i/DwlIMJSlET4o1XRvZc1xprAaYLDwEXLaA3ATDqBQvHDfnNhSJuKGeMvg2RKvgSA1um9IyjoIzAHeAPF7VZ0/d0b9fV3a3lo3EAAADBMDIOBjH/uYD9TV1RU3bOxLaAyJUXvmqadD7+9NI44LjPZ/mAA0gBsbbrgBAXYwvKtVNbs4r+29XXX39XpiycRhd2ffk7OuDkxxc2YEpJI5G/vEa4+Sjf3Q3jZRlni8DuM1+uBkzbus109grMXPjHWgsAWsPW+q0mho5yCvucVFrW/v6J3339fePp46XSqXAWgCs4m9J2juAS9Za2HtIkswnZDiv9H09aLBeuLxxzQ8PORClUL/1p3bun79hptGHJ8pLA164iQPzT+ddLQo+wHfj6xxiqRAJ02Z+goQYBQD3TdkNCjskYGlQd+I5u/nxYk2QWsapv3E2gYDp7g+CEBzZFQVTVDtuwHghEzBdMiao3wxtz1x8qiOHZ9UV0+HjhybdOoJKQnXrt1Sd/egWlu6dPXD63rrzXfcTBBHR4PJNcHQjaKc5p+1DB2Va8AUmgkY75G1aY1sisipVmu8DWjjLRENN7g+x6eOamJ8WD1dNC8Nzc/dVRNfn9ZWra9u2K1+YKBXp8+e1bHjD2l0ckqdPYM6dea8J504xN+ZvqO33n5TH35wOYDoxCxnW3SwH02ZYOwlm35uY9kG6933nqnY4ICefPxJzczMOYv67/z6P/DU9iBf9rPc29Xr9eHhTKQaCoOa+PENLErWlkF9NVSq7qtSyytfxJF7ye7csEtoeK5d+0g/+rMfa3NjT2Pjx/Txj39ap0+f8VSeafWd6Ru6cvV95fd3vN+Xq9Qj26Ytx3HPlntlMpZWUOMxpScm9G//nb/ta7+8smLaLmfQBx9+oFu37wTPC6cr5ZRBBhNJTajvoP7u72EsOqqf/dmfU0dnl88VNO6tkQSN4htA4Nt/9C3rdfN7QX5k/xtHpEFBD8D0kSNH9MlPfVonT520l85//I//wesVIzOkL++9867aW9t1cuqE2nOtmr55x0BASwb/rKw620MN6+sJcw/PHEvrAqMsZvNwXebn5732Ymo4v7KXTh0/rq/8hb9gltDYkUk9fOGs62xi13Bfzx/sqJmASVPQnTu3fP1bcgBQex5s2TCzJaeNrQ1t726b9o63BDJD6NgH+QPLira3tuwHcOLECb377rva2d41WPP1r3/d591bb72tv/gX/6Ip+B99dN3/7oXnXvDagh1RLlb0xmtv6D/8X//eksvnX3jWDczM3F31DPTqxU+9pP0DTCwP3MitLC7pzq3bmp2+qwasG4CRWk3dHYB7HUFaUUP6VfLQpFSsaXcv71rCQIDZlVEUHjVdrWZWQKjDiRcMOnfWWzhjkm7eLWFyQk7S03lHAKZTmjwyYTO1z3zuM27Sv/Wtb/n6MKH+1b/x36irp1c7e7AjApjAHgYwRYzn0WPH3fi1tLQpYwmutF8iKq7pPYAP6kkPxSKZIn4BMMgwm/TgrN5QT3dvXFKbB4j/BiAqzygAGL/HwJmziz3a7IiWnNMJMJEmceGH3/tTtSEj4LoZA4B5Gs4daoX4I+5XzAqOWGz8XXCaDz0f//FeYeNNTIzpoJjXyvqKhsYHNXZsSMkcCHBdA8P9vifELrK2OCeWlhZsasqkG88MwNwP3vtAczMLmpyY4vTyf6wbXuf46IT340uXLvkl8swT/8e9/PzLX9TYyFGfMwB5XFd6CBgMsQgUFgX3l6hhasw707f0x9/5I4Pa1CHlAvsgcoCcPSGO4OeQyejW7duWNeCV0tHV7rOO5wvm6s7OlvtN1itsVkCvF57/hD710mc8OJ6/B4uL54+eOaeu3i69/e47evOttzU+dkQvfeIzOnPmvNlqNpcF5CsV9c6bb+r//D/+dzacEDGczZkBQj/svqBSOTTRZm/s6+u2gT/XH5CQdQ+4yhnNkPLBexpAd5gO4Xnw/Yxk2pylief+/itNFyqEqqFnbFTUkU3q7NSYHj59RMnagfXZMRBAZAPf08Zi4US3KyybAshpnFXPpKOjo80+AUwWOZjc8kWIFCemH7zINZnaIZ6qopfkYGOzirXmNAIxEBBo5hxM4eSChoFOhUVlmnIEBIRiM5roxY1dVOADGzmTHapiM6VrMyv64Pqcio1WKdUWgJEa1M6EdrehopaVA3XjwE00dOHUUR2bGFQuHQMBKcsDAAKcid6EnkH2ctAjsgGB/hbKZb13+Ybe+3BGauQ03N+vh06eNOKKkzDGjG2taXV3t6i/r9OmhWhhachYCBTbbLZk88aUQIxNeoiRIcpCKW3tFhxJ1NbZq2QmpxTGSNZaNrW1teMCdnFhVfPLayqjU07gbAmaFBgSQdIQYrxsAhxFRh1qriPNHIc0ngags6Z/RovNkz+bMgZDmrChRQZZdoIPiC0/h9cWx1mwZrifBk2iwtBfhxtnRHkP6wTEMmRY5/gnlYJyqYaa1bwmh3p0/tQRGwp25qRss6RmeUc5FZRu5JWo7ChZzyvVLLrRcrEdZfbyWtkQnAHf3hFiyKyPDUAAuzUbSFjDwXTDEovDdRZHBgYAIExJoV+Hwz2ebsfNUXhQg3eFH3a36XyPpG7cwo15U30Dw7p9Z1Zz9xbdcHGP+noHfBigRzt6dFJbm5uavTPtuCIo0lDbunr7PMGgUF64N2+KHa8VsI9nB5SSDNMU0zenBnCvcEsGYKrr6JExnT59wnKX3p5uX4sH83YpUtiUcf1lSsIlgBGA2RigwPj4RKT5DvRK2B1ujqKcPJuK0QA15MlPHG9ibAAT0ciMMVDleMn3pQUcujZtoXEyIyA0IUaD40kz0ZEREBWud2g2A7sgbjojM7LDmMswtfc8PnQwMRnSP9+RlBFxu1oqO+O4kj8Qv6eAOFzT6eCk20HsW2+X6Z7si3aObfAd3C7aIyDd0a1akwYa13Hif7hW4XWyvlmjzVpZWQCwZk3V0r7qtaJ9W5KNipL2D4h8FJAzRXwCtj1HCUZRoIcSgejQd3PFX2eyWlrN6/bdfULQrAsHKKyVYWOV1dWZ0dNPXdDQYKv3Jg6NYrmhhZUd7RYqKtPsUmAZqWY/DeBPzPoyOwvn9FJgeDGhBmkPz0KYBIezgWse7xkhC9tgsxra39vRIxcf1ujIgFaWF9xEABgiDeBAxi+Dj8XFBbuDmx0SgTmnT530tMBAX6SVppkBkOjv7fUaclNLsVAuaWNnG/cQLSwvaWV9zZM3HOgBAiqlqhbmlz1BgE5YqzbV09OvocGRaIk2XITwnJgZFU3+wh4YQFHf1wj4MEATpWEcghUR5dMONoADOH3XKtpG08rUU0nt7B3orXfe1dz8qpIp2Estvt7BYidIleLpjuM4ReGJHp7XXAtmrLxfnPeHBz2d4rrRdPCMMolgSk7xxhlGccHZy0Rha3tTs3OzPpu5Z1DUA7U2THb5/lXM65LsL1BKQzJjLHeo+WxEDhBYZIlmUhj6xvee98HZz+sImuTABIifZRoyCjs/p/WacoCFtSAf6Ohq1cj4gAaGu9Q/3KFzF05qbHLAUzdSV9TIqFpK6dqH07pxdVbLS5uWNkJDptjEXJGfCzBCIWZDpmhPsdykWDwE9eOzoqu7zxFluOyzZzGU4O8o5mFD0vRMToxqeKRfczMzWsVbYxPPFTxqanrs0nldeuySxiaOaidf1NZe3nv+0eMntbaxaZfrmzdv2UDv5c+9rM31Db3zzrtaXlz2eWRfpESgNtss2WcVxskYIqYdsTg6Oqbp23cNeowMjevI5JR+6otfVm9Xv9exZQysNdZpHG8XY2YxYBuxBNjHV1YXLQsolPdc7BKpxpqC4fDOu+/r6pUb6u0b1pe//BecH85xz9qgmL556yPt7mxoeKRP8/dmND2No/9aoMozXHD6QNKMDs62Cw+fd8Nz+/YtSwSYfjsBoFT2rz/80Y+ULxR8ZhIZyF7ExJRfGUyF6g9TtrzlB2fPndeJE6c80be8ogJltsPAIUAAjICF+Xs2G11dWfa6ClHQyZAS5Ii9vM6ePadf+uVfdlIU7wHK9+OPP6Fjx6b00dVrevXHryqbyujhh86pNdui73/3T6wdpqFljdGEGDSOAEAmjKRmAVJQD2xtb5n5sIVZb/Q8s2fxEajvKT36xOM6qJZ0UDrQY09c0ude/pyHAAyKMMZLJImiLEVs0lBfYxRp7XgeBkU1+Pqkk7p48YKblzu3b9krAZkIBqhM82FPsK5ef+0NA2qACr/0S7/kdUgt8uKLL1qWxRCC2u/cmXPqaO2wa/3tG7f17T/6tiUNZJiTjlUs5Q3issfl2tuChh8/AGIxXbvXNdDb6wSkXIr9IeN6D/CVs5M6CDNQpFrEt1776PqhqaNBK09GgwcYnlr82fWiJ+vhgwFCPMCJ6zL/ORV02N5z0qRIkKCR1eDQoKbvTnsdU/s8++wz+hu/9jcFBs5+xHPPnsi/oy5Crvf0089G0atZtWTwl5GqzZrlRLwODBUzyvg6sG/iJ0ODx3OCrBqjWa67WTKxZ4p7tQDo82Hz2mRC++Wyp9h4kHG+sv9srq0pUa/rN/75P9fld94z4Me1dNIarIqIDcE1i/dY10+mGWIiHQB7D1BtTBh8yQJLN6e+foaVOe0f7JndMTQxoNGjA6o0Ckpk6mrtaDVQxs969NFL3j+RBFEncnYODQ55fwfkZH8rl7g2Lfri57+sro5ezc4QU7ljg88nnngiMK+IwqvVLJlinT98/qLOPHTOaT2sIc52D+6S1Fuh+9vY3PXzzzOFdp/6AA+B6x/dcKrHxQsXnDwEE5j3BFuNe/CT136imzeve38NjvxVbW9vupnmG9s/AzZbM6mzZy7oV/7yX/P63NvZs6cGLLH+wT7L+2Dd/On3f6CLFx/TI488pky61ect0iqYYx0tLXr7jdf1P/6Tf+JzLV6vBgIi/61YnsB+QF/NcLSrp9OsHoaS7Bvs47xW3kOoN0IdyNmADwXXxD4Ckfwy7pUTT/+dHzRpLm12zAvAICpR0/njEzpzfMz66xQO64maEwB4kPEIsKs7BjzprE0y7PjvDNhALeNit2PWlqNZikzL3DzFSEVsJMYELugEwzSEIirks3LzWDxBAtDw4Wb35Wxo9l1QNerewLnoLM54s7SuOJpKxi74LGgmPxTtbsz4GkrtREa359d0+ea8dkppNRLB2bhZD3mcxAfiqgxK3ahUlaxVdJoIweFeywOq5X11tGXU399jIIDrUyWjPRWMEeNpss2EKhW99uYHunl3XYV8XcfGJ3T29GmbKuZwx88Sy9dQV1eLuruYQHDjyKImsob7gKts5dAlmp+D5pGpB7RicsmLpZq1w7lW9MdMYzAvxDiDSA2WQkpbm6QL7Or63LK29vEbyBoMaOJojuFb1FKYklblvQRqmrMxIwd0Ckuo+mzcsTQgLkDjzYONI5YHeOrnni4U/I60Ql+Dc7DpoDRTsat+8BcwJcmbUdQPRlNOGyWyYTuKjpi1qurlvDIYN3ZkNdTbboYArJZ0Pa+2VFnJyraS5W2lm3k1yrtKJTDAK5heCS2L18769AYV0doDCBE037x4gACup00uc1lvrtHcMzRWNv2LTQNDAgMbOWCA2cjRJNS9bfS+vA5hnbPhRs7yN+/c1crqhoZGJnRnes7yAA5AIr86OrpsVgZgcebMaa0sL6mwn9fs3Rmj1jTisV6V52l1ZUWVYsmHAJU5mzfPC8BLDg2vm1x0+Rm1tuB8WlQuy/tLa3RkUFPHjgQtWDY0fDEQQiFBEXfnzu3IK0IqFMnz7vXUhNdBkeXDJTLwi6dKLjwjmiGMAJBW1lfM3KaoDkBS3LwHfdZ9r4Hwe47U2Nk5niAGfCU0XIfg1QMSgTA+D4yXeIIXbk4wKwtAQHDgDwaCIebx0MUhmigU9vZVOThwtFF8kHJQUaQhPero6lRnT1fIKff95/tasGRvijpT01yblGpRrqVL5SpSFab5wUjN8TZ1mBicRYAmThW2iWitWlCyUVKmXlIK2YxpyfwXS04oLwIAEt5klF1/KFMIut9Sra7F1X2tbgIcjqilrdsZ0bMzM9rZ3NDQQJeeefqCRoahlB/4NZFYsiZhyvYAACAASURBVLi2Z8AxxB+GeB3n6jLdeMAkk+eGpioUSWHP5jWxT3PNYBnEk48YNOT2BSMc3j+a6B2dOnlcU8cmtL62rI31lZBy4ZisorPj+R4UBxz2NEBuIpMwvrKhiU2nPLXiV4pufz6TtT4VrTbT19n5ed2cvmMTLmjeuDBPTU3ZYKxcqppSvLayrt2dvIoHRWeicx+PTB4NBqgAiWiKU7AnQkKAr3/kCxI8MCL5icEBvgamW0j6CFOoEA8EwsVrANqBRTZzb0G7B0Xt5ot674MrWlpZB85TIomrNQVblIoYyZRC9CVnSXB3NpsjbL4uMoKhL1M0ztiCXy8xTZgx8Z7xSVlcWjIFlmd/YnLcoADP+1YEAjK9x2OitZUzLxFpKZsqF8vKH1DQBvMlnikD7jzfBgBJP6nYIR7zTYBh/p6zkueOdAEDS5G5KNeM+xWDCWYS8CcKJGJiAZKSTY1ODOnio2c0ONqtQm1LHT0pDY/12OgYanzxoKEbV+Z15/qi7txcUr3Cg5U14M8FjKe07O38PLMQOKcyYY12d3V6Shr0xWWvIzeGhbzGRoc9Vb03NxskItCPd0hpqGmYxJrBPk92YQLQTGHSCMD6wnNP6siRCVXqGAm3KN3SqmxLmzq6e9Xe2e1ru729q5m7s45GrGIMVizqe9/9rt58841gDNUSNLwUyDxTcVQU4Ab3laYPjwBSA1i7sAExrfr4sy9K9aTGR8cdMWgtcuRRcR+sjhop5F4Gm+raP9jV/MKMtnbWWf6WIUCFZSK8vLTmtJtf/IW/pMkjU25saciZkrIHrPHsJtG892hzY8VnF03i0sKipYGwY6hDqes+//Jn9ZnPfMo+ASurK77nQ8NDuucped7N942bt9zMHzt+XNs7e9rY3HJsIVNsnltMBQGa2ZMA2/kc5/HPfe3rOnbsuFbWNnzdqHE4D9bXVg0E3LpxQ1c+vByejRzXN4CH/IdchGb4G9/4hs6dO6Od3W2bOl6AEZDNOW3n7TfeNAAw1Deo4f5BvfLDP9OPvv8DDfYPuIFgIsy5EOxKm27uqdFgbMKuXdtYD+vPLv2h+UKCZ107LJ00VPCqsu1kuJMmdaCf+9rP6b/+6tccQUesHOuSGMF0FpBk3+dSzOZDcgGAMzY26lqGBgdgEK8NABD+nnWM5Gqgf9BRpLOz97SyvGbn9q9+9at6++13vfcBqiwu3HMzzPfHOLVarNoo8coHV+wRwJQd0GRvH8ZWiOfmelMP8z6pTfq6ewxa9nZ1GnSvWJpQVndnt1kw5TINWZsOChX194/oY08/Y/kjsbE/+MEP/CzCTvSAyXVvYOUGaVIkAbQENYC1SB6932RJEKl6isqe49qBf8/+Q3xlO94D2yFzvSVn1hl+Ff/j//Q/q69/yO9kY2vd94X7tLW1bSPWSw8/6ibQUbywKtG4V8tqzwXWMPfWuRywYRMMA0KkJo0eDOTuDp7JwPQL/4vigCNQLs7zqBJBVyiGgQM1KT1No6atjQ17R/3u7/yOXnvlJ47TtvG5h3x4mWWjiEWGsgEYCedFkKu5Xoz05R7aRPWxJUnptHr7egITolJQrVnV+NSoOvtbVKxirotckkEfwHJblPAQhr8wwABxOtu7fB4Ry8kzzllx8fzjeurJ59Te2mUJE2AS5wLsHQxFt7d2VCoX1dmJzGJeVz68qkuPPKKzZ8+rv6dfKV/rpo3eYVPDUtrd2bNPA2xfPK2oGWBOQOGvlCr67Gc+bSA4yzAs6jN29nb87L/+xqv66KOrbrjn5+cMnsFWpdHmrCQh4NqVj/TJlz6jL33pK2YzuH7hPMZQvVnT3Pw9gzTcr+7uPh09OhVkLeWqVtcW1ZrL6M7Nm/r2H/6hPrryYfCjI0awyvAsa5m86xH29tgnj8FQOqlUBkZLNfgJRUzbEA2f8HsKg60gew0gAEAK3z8yxqaKgNX8zN/9gXuTOtpEIiQKeWWaVT169riOjvSovzOjBHpqYciRM20YhMSOkqYMZrW6th50TGTa2vAvoNKAAJ0dxMUkjbAwrAgLAaAg5BqzeO8bqIWila/h7zg4OfQoFDgYOKgpUOKMcU8PnQucV8nxQsQVRo7v1lsaOzuMw2PDeRAIOJyepXOaWdnSlduLWtmuqZaAWhZQR9UTnsBDYcM5s86DVClrvL9bTz5yVh2tCSUaRTdQA/1MRDutC7G5H7ROHNGjLpb3Shb1q2+8rzuzTCMaGh8Y1qWLD9tfIEMkXrapVLKu1hz5pyDjLdbg8D14AAEm+Hbkv3JTy/WyqUss8pQd8BOe6tE0uqFnAbgPSETXOqKfJtLaKzX1/s0FXbk5Z51v7IoNAkUj4im4M77ZJMMGYZdaA+SBZpUh3jDKJI1BgAh09S/xJPxwGhZN8/k7xwg5nznOmot02m7AQv/iptMIaLSRey1Eth7WCTC45TXUnByQRMoAOJJqqjUtjQ106+SRIQ33ZNSWLCpV2VaiuqNsoqxGGd+Hba9vu2ja/Iq4r1YfFiFSDw+DGAigCQpAgKdkTF1AmSmQIvwx1pTHmTMxEBCoOXEGfPReImAgMHICEIDREXrz6Zl7WlpeU9/AqGZmFzR9dw61lup1Gt+cRkbGTE8bGurXzvaW7ty85WkR0zSozLjpQhtjE2ET5HAIvhmACRwARU/TmVrQEJH3nUwAtiXNTIHO2oSOTo59sqmHTp9ywUpkl01KIq8BrhvPKNMZ9IJekwasEtYc4rJsg616/XASHLOATP2vMUEMIIA3qGjNsH/E0ynud1g/UOADAGCTG57vSPccfEPC38cf96UE9z8XM4QiWCk0FLFu3p6aYTpt878YCIjMUW2OSVPF1KlU1sHujs0Cq6VilG6AjBvKJ8Y4VXX39am7p0cZDOJoTk1bZI0HzTVGnatbeWVbu9Xe0auOrn478FfQ+2bS3jMBa/AgwGKECYlLB+JRG2U1KwfK1vJmBkCNBpwNuvr72vsYbArvMwIELB0IsoFmKqOFlT0tbxJTNaSO7j47xi8tLGlzfU1tubQevXRKwwNQz6Ehsj4TWl7f19pm3iyGWj3Q1gwEGEQMDy/7OHsyBZKnqZFBFcXSYXHwQIazgcIIgAsHVdNMqFIxb5r1yRNHLQ1YXVkMzQLSl2rZjuduXBcXtLyyHMVpwSojsqzTpo38SsNEkR2bFPL6KDDIHr5+85Y2tre0gzt1IcQrQRM/c/asqeMY6jHpnr+3aFfnBs9pI+lJ88njJ138sk/ZvNXrGhNZIglD+eaCztKm+xGrBgKi2EjuBwe7mTEUojxj7DVMew6KunL9ptY2dnRnZl7Lq0wlEgZt6nX2ZXwagsER99iSkAhwdJaxDRnxQwyAAJM7G/klAY0DQDM5PmHNNPeF1wmlkwZneXnR4AQGSzS/TGQ5a2Zn57S3d2CABB1sb3+fn3veLc3MyupakMo0Y5lUAER5fawFKJw8T9QGjnssQXtsc4ST2QHpMN1mlTLtACzh9xSFliSJZJ2c2pA1VYpq72rT0889oWOnxlRPFlSobavc2FMyU1VnV4cTIa9fvaviXlKr8/vaWC2qUsTAqcWFKdM4fgY/k/URDGMDbZZYzZMnT6q/DwZJwwkF3G+8anbz25qbu2tmxZmHTiu/n9fM3RmvD6aHyAaMwzFddPOX08rKmpklTKLOnTmptTX8fEoanRzXsy887+QBogXHxo/YnHNudtH/5umnnvKkemZmWj9+5c80Ozvj/Z4P1hL7Do0Pkx/AAPbTILcoq7enRz3dPa5lYHx4n1JaiUZWX3j5i3r2qaf9fVhDxFWFfdKWZL7WAVgKegEMBLe217SytqQDewbs64MP3rNHAFTtwcExfe1rv+hmdC+/570bYAh99djoqEZHhwxkkv4Bm+PWzZuam511DKtrtCpAZ0U/85Uv64UXnjPAx2vBoJL3h4Ee9SbxcDxPNP800atrG2YFEHk7MjrmdYpLfZAJBKYJ/4aa9cUXP6GXP/9FHZTCdHx4cNAgOukRvJbf+y//xeDGQYFEjTC8CoBU0NwyvUeS9I1v/MLhFBjmBa7vM9N3Pck/fuSYUs2EWjI5bW9s6Q//4FuOFhwcGPBzxvczhTdib21t72h5ddWNCnWGjb4aoe5jLzp//rxN+mAK+OxEu4wbeEoqlPYNPP/KX/9VPffCJ5RIZd2ALK8uOkatvRtn9JRrGfZjtNNTx4568nyQRy4Q9obZmWnduzenezzfMGRS2XCtW9p9XWEA/Mqv/FUnB33/+z9ws8Ueur214eu1tLTo/aWAtrtUNdsHYDRmqOzld2xanE1hvtvw1Ls18pOx+SZNCfKTUsH9A6/VU806tWdTJ0+e10NnH9HIyBFNHJlUqXLg+hhfk9/4jd/wdWH4QL2BVroNyWwQWfu+OQLVckLqvcCk4/6abWtvlgDG+vpS9wEyem4QajTc2Ll37I9f+/mva/zoVIgEjvYm77+NpvdC4jx7unq1mw8yE+p09mO+k9m0QmqX0EG54OsU9ystaRi8AM+1cG2iJ/HP1y7GkM1Q3M2TIlYS0Zam9EesiO2NDeV3d/VHf/AH+uM/+JZjbBmwOgUm8izieQrafVeIIYnsARA7rtvDHhN6AJ4X9rKh4UH3eVs7m6rUyzp1/rhynUntF7cIMVO2NUrv2Ec+Ro1Xc03IIPPYsRM2y9vaIMFk1a/6/fcua2hgTJ966WX1dA7YxwRmrmNns7DeEgYU+VrYX1iv37xx1SyD48dO6Zmnn1d3WxTRibx8dz/suSnq1bLXM2sRlsH8Auu0pmefflp9fZ1Bwgb4Xg/ewdUqKSGbrpNv3b6pDy6/b+NYPuyvUasaHOf7AgLyXj7+8U/YP8jrLCpCi/WqllZXAhASxZAj08Pg131TtaTZu3f0z/7p/2YDWRhurCFeK4OHWGLLs+4hRjql0bHhUPtgUq2GKpHRNj8V0CpO4Au/BtN6QKYgPQy1CPeVHhVvMA/gnvr1P2kadShhxCabiqXqJZ09Pq6Hjo6orz2pVLMM/1q5XNpAAJuGp3GOhEpre2fXyKsP+siYytEF2bQn3YE1SwUcChUf8J6+BUQsppXHD5EPpHrIRHXWJREnUZQFzocYuRwWVJHBBoZFXCQYA+H7BD1L07n3952p2Qipipj2BEpMSs10Toubu7o6vaR7q0VV1eJCC/purVxz0QS6SnOTbiZVzu+pJ5vSI2dPaHykxy700GgHBrrV29tlzR4orKc8mItFCBsP3xJO77fu6eb0moGA0f4BXTh3VoP96NJrSqfr6mzPmh3Q2spDSSMfUemhj+MZlc5ofXXdRW2JeLFk0pMKHGmhZLKAQkMZeatH+cbBIDHEd3F/iE187fKsphe21GhiOJVWFXlAtBl4So0eKQF6Rf5ymKZBXab4h4beloO2Fa51PPmPG3v+zOdjqQD3PSQThPvLwXOoo42pzIdRbmHvjkEUu5yzeUVaKn8e/TbbMFM0pxHUlcXtmUkY8zXozdWiRvo6dGS4S6N9LRrqSqotVVGjsqNsM69MfUfN6n6Id6yRy5zSyFC/C1QeVLMg6tyXkNMKQGKdq4vqtHJpIvcCHS10lMG8LRRNkZN8xHRx4xUVVPHveU9mWTiuECZJMA2cm18yENA/OKqbt+5qdg5pAMUMFNBWXXzkUR/kzUZF62srun3zlpsPkFDr2tHPtrapr2/AqD6TNw53KJAUubgls6HXyYGvBpCPogwQACYAVxbjSg7j8PmEhocHLWEZGh7Q8NCAwRfWkvVJjYaNBNEZc78xTPLG1Naq8YkJb8hE6cSTc/ek0ZQefVcwYwmAl4t/onCi4jamRIUL+gAQwMV2Zjpu4jzP980YwwQgZhAEVkE8HT/cg6LNOnypOVSHQEDYJpjO0ryT2MHajeUFaAzr1i5ubzBZxNmeWEqod2FyCWOjq7tHfYODzowmzggQ0uvETIW6KrWE7i1vaXltVy2tXTYJ6+oZUEtbh9ca18S+CWSZp3jOsAUI5p3cD9WKyjClb8BsqbiABiCgwPKTf+ir8ECCQkQz9bXg+cxktbx+oNmFojKt/WrFFI89pFp3EVEpFXRyakQDfeyHgL11F6DLG7taWd/zRLreCJQ9P5LOAw/PZszUiKeVyAPcXEW0RjedD8QOxswR7lWgrkGxZrJc1KmTU5ar7O1samd7w27LRsCTSZsFIjmggN3e3vI+BZrPujx+fMrTm5C7zNeHvG4X/QcHovgGtEHniVHe6vq6nx07xu/v+1A9d+6cTY0waKPJRZNKMcOUuVYJJmu4QzseMJeLvE7qXpesi2C+FMDMw8nUA3IiG+hhnFYu+gBmPyuUimb1bO7tamNrRz95/S2tb+5qZw9KLTFRnFHsUciQAtsIACBcw2D85+IUmZXZtgB6TBcjIMAMPprTnIGS4aEh713QWrkuNP6jo8O+nuSSc+ZTNNoAs7vbhRRRYxgmMv0ipojzn2IUSv3S8koUyUQzE5hS1tZj2HU42Wro+NSEHZyn7846CQf8Hg1zAOICC83sILPFwtnVC9Oovd3NR3sOLXlej33skqZOTqhQ2VEzU1a5ua9cBxMT6MENXbl8XQuz66oVsyrlU6qX2NfYM2AuEhfMWgv+LzybFOo0BjRkTIDOnTurh8+fs5v93MysnnzicXsSoJMn2QcZAAAyjTru9Ivzy8G3IYLm8AphAsf6uTM9YzPF8dExDQ70qa2j1SZ82ZaMHjp3RiNjY2pp67Qx5/Y2HiRJ9fb2GyiZvnNbr7zyI8doUutQ7NbrgWFH7UWRj1TQjAbWvFkCCbMZmPp7mpdM2eiMezc/u+pm5TOf/qQnbv19g0on2WtCwxLgwqhOi4RRQcTWULGa1+y9Ge+7GOZdu3Zdjz/2lGPPurp7bSC7uLzgKfHtO6RQJDy9a29tVbFEGs2OdrY3de3KFRsFst/ZhwGAqnigjz35hCfu0GzRTiNLYd2xPtlTYZ4x+ME4+ebtO35ug8N20tdmY2M9uMB3dGhzY9M+BjAQkQhQd37py1+xjpumDXYGdRUyO85FfALefvstsz98jrXCpiSzu0ujI6Nuivm4cPG8vvjFLxoYZq8YHBjS7Vu3Dbp//LkXLBsDbMc0D+Pnf/tv/o0W5hcs2eBZDUzDcH1Jg9ra2dHa+rrBgMAmCkAAkZD8x7Uk9hCWlZlEFbTBde0XtuG7a2R8Qs8894LSuVbTxNM5TCezautq9fMeGtuE8+vxVBno61FPV4fX/O72lt5+602DJ4BYPLfIoTBD7XFue1LPPvOs18mNGzd0/fp1bW3uBNd0R3gH9pGlSDmijBOOUySulPMMZlG9UVFrLqtMQupsbVF3e7ubXdavgQ8mzGWi2fAdSUXXIaX9A5JJGvqbv/b3dPL0BaWz7UpQ6KliZ3qGBb//+3+gf/fv/l2oHahhHSkemm/AgCA3w2gagDIwgCwji5pcfsVkLUi3Qk1L48+/x9Cws6vTgOfk0SO+D8R7nj1/0bUY9wKgydGhZsGVwwCEc75SNgjN9YbZMjwy5CGOjUnbgl4byV1ve6CRHxoDWiIVGnOnkxwyAYAewleRILC9s63WjjAghZ1AjVEuhkHP+sqK/uD3fk/f/eNvH55DnJnIZ+yPEMXKWYJFf8PPioa5/nlR3RTO7VDLx14qNMK8N6bndVV18YmHlczWtbW/piq+aejju3ts1Ako/8Mf/lAnTh73ehkYGNbzz7+otZUNzd6dtdfA22+9o2Y9rV/+xl/RzlbejADi+OgV280eSLjpBpxLpjEkTml9fUEzM3fVkuvQyeMPaWL8mAYHhoPEJGp4AcK5nzTXDDi4Rwvzi04bop6NFM3R2WN/T3/OA1f3ttva3d+1iWYYeITzgQtMDcLAjYab9zl1/KQZhnGNs1cqKl/Aj4PEF1j1gaU1fWfG0ouVe3P65m//K83fm3WCHPUQtQlrKTbm5D5RD+BXwBC+xekrACP0eDJLxeBEA2+l4BUQ+ivA4OBfFYywIzl9VPfSf2HiCDsv8ezf/75rhjJc8iZTp6QyzZpOTQ7aJ6Ar11Q2SZMFlS+htg7QZiYZcfOHqy8I43aE+AcaMJsCUYM89GEIEor0WEfuBjNyfov1q3EUXaxLibVMTDStB3Z8T6sP5riYt9amxs1Ai4IvQWAEmFaFzsePQ2jMrHMh/9jSBThtYULGVGxpe19Xbs9rbrWkWqJV9WYwxqoitlfCaJB1eGR2l8tKlguaGhvU8SOD6u4AXa9qYLDHVGoiuMiwxLsgnoyFJiah6bl7unZzVrML+2o2Murr6NDD5x7SYF+PMik0phSqTGUbztxFZuB5c2Tkw4aBAc766po2t7fcCPMVHa1tdhr1oe0JavB9oKkPiGhorMNkHxQ0qdXtgr7/1i3dW80rlWmTkjlLCsz1iz7aWtqMkrPAuKdBVoHJX9pADevF2v4IvLnfcIVm/8F7wZ+D1jsU+lCVHJgX3Yegk7+vaw5ATXjjAb0FzQ0hWQYe0uiVK17ksWc/X8smQOPrjGeuQr2sKhFO/e06dXRAg9059XdnlW0cqKWxo6SBgLKa9ZIyibp6u1vVgkQDjV2l5CbLE2qMonjY0DcnMKrKHdKnwuWiiY+Q5+iCxwVabNgW0OPAfAnXKmjM+LPTG6wMT2ppdd3SgNb2bi0srjoqbHMLZJnnql0nT57R2TMPqVDYcUG8trKqtVW0lpngNl0s2ETy+Rde9OZ9b2ZWb73xpq83xpRsFqYZ0tQAFDg3tqZsjsI45/vKn4mro8jd2yPGUqZkQXVlAgYw0N/XEyasEcDH7ynA8CXgkKAR4XMUULi+4jZMwURRG0+JKSJiNoCbO/tLhDx1/EKC/jzyCoimVNb9sTRwRm9pNSXQvgGRe7nZAYcJDfcb4RgMiA+58Fj6G4Wf6yYqmGexNxg55Y7AfPHX4kUAxa6hQj6v/R3odwcGPaHSMQ2hCOTfo4UjK5y8cnRyHPJkJ0NjDkCAtLJZ0NzChmmP6Wybunr6dez4SRccUL44QCn2cL/muWeC4zVTLSuTaCiHbKsBm4IpWkmNWklyzCASggAaWOAQNYZBthKacdYqE8q1rbJu3ztQrn1Qnb19PjwqgBu4ZO/vaXKsX8ODWaWSRSWTVb+PjZ19La3uqlbP2d+AZ8KAK7Ihd3FsI0HqFaitVTfWBnmMVNOYBqDQBVgaTTM+HBFKEDUhgFAwAo4dnbA0YGdrXXu7W06/YH3xMy9detRnwr15ptTsubAB2NNS+tjHnjSLhSYbaiyFHq8jpF/sOekG+jJNdLHMJHvVaSq8ZlgufOC5QTwUU02+jkzuRBop2KB11kyBie6EJgi7hiYV4AbqKdOnMOkJ6+xBkNQGbKm0p5jQCHEwhw3Q3tVhZsLswoJybW26fovs4yVt7eTh8NiRPZ0hH5jdPpiSBuQ/nJGB0RLWP0VH7Klhb4BI2sPeRYNNEwcYwDMEkMjEiOeRwnVoaNAu5IAq90HkEO1KocK572qoSUFZc2GL1nJifMw/f211xakmIeGhYaMvmq5SoayWLKy7ih574oJOnDyhd955z8DnAeZNKeJAWwIIHcUcsYdQtB09Mqmpo0d9Zly78qFTOx566ISOnzqiobE+rW7NK1/aVntvi3byWwYBdnbzeuftD1WvZJRqdijZaNH+DsBZOBTZi1w0RVGx7EH8ByWcD342dcXE+GiQBZRLeuTCBcunGk1SNrp14jimVY0IDChqe3vPzLzpmTk39pi3Liwu6u7dGa+lXj9nobE8feaUn99CielmXUPDwzp+8pQSqZy2tvZ15szDNiXkHmNU9r3vfS8kY0SUd0s0OJO5/0gyMcAz7TwYrdqIN5LL0Gjzczk7MukWrS1teSqHfpv9+bFHn9DRI1M2feUehQkjAqCQ8OC4RxeV7IqY05E2sqrvfOc7ng7/4i9gHNfmZJnh0REhbgFcCs9+QkcmJt1I7AO85fecnw3rhGcRIAbgDr164QAQLm0wikaXM4XnkaET1Hu+ngk8Phb7+QP9+Ceves3RGNEQ8V74meyf/JnrAEjO/sJexV76yKVH7ReAzACKPB4EvDbOQ3797ne+oxs3rmtxYSFMqhMJTU5M6uiRI2Eyj1cBa+GRRwysINU7d/a8FucXjco9fvHRMIfG82r/wMZ7xP3+p//0n8yMcL2N3DTyo0lnc554Yp63vrFhLTp7ZZAAYrjYr5kZ1g/yCmRVSDND01ppFJUv5tXS3q52ztqREYNKo5MjajGrFDA7sHLQ/8ME2thY89Bkc2PdbCr8AbgvfE/qvo72TpUOqL3Dvu7hRrPpPZZmhdcGG4hnnzOGqT97LDr3HFr0Qkll9sxGQ60dbXro7ENuqsqFA40O9CtFrYZXVwVndvn89Lkd+UQZq06ntJcvaDdf0pGp0/r1v/ePlcx1+uy0VZirpbrBCwZ2/+yf/jP9+JVXoghQoraDKSJrw6/TyQCBvh2wcKRJoYbgjASU9L5pn42sAQDAhKNTRzUwNGg/g66ebt//zq5unT57XkeOTimjnGtx9mDc+tl9iRjEWG7yyLivGcyfH/zw+95b2E/4eTSDFPesR1I8SCEZHRmzLw37EVIzritAQyxX5d+5t3HcKl4vRWXtAZM1EMBrBAhgSLK3ta3fBwj49re9RzgS0rKHwPQNZ1JIooi9bSxZiFi6cb8W91PsHdz78QmMoYf8PWiSec6PP3RM+dKOowPrqvjaP/vc83rm2Wd9Tefn7+n27ZvK5DKanDzq6NZZIlLnF/XYpcd09ep1jQ5N6Auf/ZK2d/e1vbVneSmss2B22WpZmpOBmIRXMVAvK5/f00D/iBr1hMH64aER9fX2+Syu1DDIrdm0E8AEb5WtzW1NHTuhI0fGo+l4ZI4acynDHCNU9AxD6w1Lw2NZDtefe4hEKNuSteQQ8NAGycmEjh6bMpOBpJ/5pSXLEDh32VOpDThjqQ2mb93U7/zmb2prY82DH+4pvQAAIABJREFUDNYba4ZzNVYQx/u6Pac62iwFwPujvTMw9wCrDXD50QyT/3hdW2ofeURZmhtJBuzBFsntQp2dVeIT//iVJrFg5JG6gCjjuN7QyYkBTY32aag7q5Y0U2GccqW2dtAHKH4BLbJ53UHBCGlwK+YHBi0oU0ZQjJAFHwp3a1l5WDAI8guH8g89ITKTs+lXQKb4/hwiXLj4yvBAMNGMC3kv/nrdN5k3ygP2oCadgiww88PijnWK1rLaBVdqprNa2zvQu9fuamGzqkqzJeh3icXCMLCBDqasPQ6zutTCvzvY14nJYZ0/NalcBsMIJiNJTYyPaGCwV7UGqE6kTXOjB62oTXMLi3rltfe0vk3jkVVvZ5ueuHRRXR0gqDVlUnXlMiBgNEsUxlyv0ARxXbhpXIOd7W2trq0pD80yk7VLLeiiaU9oqyN3ZQpXu4NGnw89Po7xaW3slfS9Nz7SvbUDtbTxmtlSU25cTJWiUG8mQrZua87NIgcfyA5ZxzSdPGSh0AuvMZ74BurJfb1/aP5DVEWY1AZ2gAPzkIvYrT2aBMaLN8oS91ka6QbDfQ8TdA41N9BR1Jg3K8AOm8sESzYmYa0wGVRTtbCjNqJNels13Nepsf5WDXcknCTQrEEV3VFXe1Jt2Ybac8yKKqpXDlSv4gbLdQ2NoR+2JPcCICD2vIjo2GGpRe8yLFvTNj3djvXTwUzNr9c+EtB2IlMtb9LS+taO1jdxHkXvV9eHV25odXXLmmQiwh46fU5HjkwqkahpbXXJ/gA0JBTpIJJQxdo7uvTZz33elP3bN25q/t49FaKsbMo4HE+JO8JJ1lQ1mzXyrDfVgast5nMYfQIOZkL0S6PBhI7r3tCZh05qaLDPOdU0HFxrjFR49jmIyMfFdZtpDveKNUXhi9aRzTqg9iHPODaIDGspaF0p0EPC2wPykQeAADf9ljoERsADVz2skeiZiVkl0Rc88EugUQewNIBUPmztSxAbB4aSN+rk1GgAxIHqttmnY2N1Rdub614jbS0ZsyiY1qPlhYI7NDrqpsaxVpaQBBCJ90x05czChjZ3KDyrKpS4fglHMY1PTqqru8u0aIpqdG6saz5H00s2tNlbjapS3Cf+I1WgXlKzVvLvm/iURMyA2DzvfqMdLgNJFZu7Vd25V1Az3WUgAKYRBUxvd6ca5YpGBrs0PtKqhAoGhIkq2i9CedtRoUx0UgBrKDBgJLkpjRpOJCpBBoZeD4ZDQNNBo2N0nddBlE9A0gNyHbM5WIsAASSynDt7SrvbG0Ea0KhY8sIJSAHPVBsKMXFFrEGAEhrdF1960bIAKPcHhQOtrK1YW8weisaPuCyDUqWyizEAV4pwJ5Ukky6+OaMWl5lI7mh2fkEHOCb39Pm+ZtMtlmSRzMH+29/X5wkXoKwLKq5LxBM0eB2Z5fp8i4y/OFu2d3f9zO4RSYkcLgFltAx3XVc/uol7gLWxyO6hLSITAgQI/X7QfIZiLZyf8ZoPPhkxIBuy59l8TLfMZcxc8/VmCkJzATBRIAd+z9cPXCF48sjUVl4zjWd8njLh5p7TOLEHPPfMM5YRkXIDWLOwMGcJFZrXkydPaW83r/fe+0CFPA1CXc+/+Iyeevopvfram7ozPavd/aLBAJpJpmq8DwAf9h6SI04cP2aggWf2+tUrZqSdP39amVxSjWRF69tLKtbyyrZntLC8qNm5ea1vMLUkQSGrzrYBrS5ta3+7aBf1WE5hvwIMtJwXHYqpcFIBBBHtVVGlFCJnO9vb/Hyz5aQzrPWi1yZ6dp59NPEzM/N6/4Mr2ssX9cijj/m5xYn6o2vXTM+3Yz1T5kbd00FAVVJGrly96qalraPT7DA8GH7qS1/R+Pikbt64rcuXr+jDDz40s4DYMV4Ta9lJP0gqayTsJDU2Me73wr0kBYczlsl6kZSTRkM/8zNf0SMXLmlrY083Prqhu3fxeUk5UQAPmmNHj1tn39Pb5X/PM0KdR6HtZzgTnMNpiG7fntbVqx8pl23VL//SXzZANj1z12yw/sF+u4bTvI6PjZmtyP4aDJgrWpif1fJKmPIzQb34CAlKvW4YWZTHTxzzXXADCTu0ikv8vvdEXsfxqSkXw6+++prefvddAwXQ6JEF2LArAqnjM4T7zc/hmR4bG3eDEZuQfeITn/DZBEB968Ytf93C/Ly++93v+CwDqJwYG/f1YH+A/dbb32+GDNf5sUcf0wvPv+DrefrkaR0dPyKYjLHOcW1xyeAEBocAOgCH7Z4UVl2jMX1207GP10Fg5vAfufS8J8BUfiaMAH4ezSsMGzcA1CrNYHj6zPPP6SR+FYv3VIbde/6spo6fCJFz3iOkxaU53bp53SZ/+MGw5vl+xFoiA2jJtmpy/Ih2tvZUPCA5KDSdntRTK6SJ624zQ9V7vff7uoFWp76wR9SJ2Q3rpaOnWydOnfCzDNOsJZEU6cUMvMwmiOoory0Sx9paXT/Domtt67AJ9sdf+qxe/OTnsRh0+++Bng3IoVk3tLu9o8vvX9Zv/ot/ofX1DT9fGHkylQ+xpWEAY4p75D8VmqIQD83+Fxr0xqEEeWRsVKdOnzY409PfaxCgvbPDvQu+XDyjpAIMD4+qu60nOrnuR9jtFWFT4e6/o9nZu7p8+X2n2bCHkhoCSA2cO3N3zsaHJ0+c0c/89H/lmp49OgaQw34UvEzi5C2uFXsAZwngD4BFqVLxdcO7CilAs1rTD7//ff32v/qtkAKAHwJs62LJPQLncDiTAxDAmccwJAYCnGgQxSpyXvAM8h/AGbUcHyRV1BMNPfXsx5TMNlSo5LWxvWFZxs///C8YaOe+I/d45cc/dN3KCUZDzzAFUBpQdn5uSRNjR/Ty575o2RkyMTzoAJsA4Hi9vFZL2ethWIHHF8yikZFRe70wkAYk5Lqwr3J28XtqXXwu7t6Z0YXzF/TM08/Zuy6WBIS+4oE5RPTnuJZ319QkZCgf7bcJLS0vGwTga1g3vL71zXX19PbaXJhncYaamySmUkmTExMaHRmxkSPMrt/5rd/S2r0FDfZTc+1rE6Nix+HSC1MfVQ2O2th4YMDMHvxuGDKXq8HngCERhxWMABvHGsTKBKlzlMIX12LBly2c9wYSSfeyGXdCiRf/hx81MS2g0DCNgH9cK2tisFNnj41qpLdVrRn8ABqCVQQQYEZANG3jBeNgD1LD1CsGAvh7pofokYPOODQSbHosAA4ya/o7Qv6q98sI6WIRujlsRouF2LPIvTL2CYiNwKBf2qBjeyu4KHZ3heSAiCkQ3IU9y/v/BAIsEwBpOijq9fdvaGm7rkItY0YAGtAmRVez6c3ZOrlmSikenEpBg50tunjuuDpbU57mp9MNDQ8PGAiom64LrTwwJ7gZIL73Fpf1+ttXtLwOzbSuiZEBnT9zUn1dnWrJgrvX/GtnB80NjTWRhxRywYCRzY1ryYLkQNg7yLuAacm2qbuTAz8AHJgIeoqD2Z+NE8PkIzQ6bKMNza9v660bC7o9v6nWdmLOWlUoB7otzQZGWhSIGTtg4whb9vfd3NrR7l7Rmby8FmQDpn1G7u0xABAXpMEnIOixPP0/1Kjcb9ZiKr3Xj93VgzO8ffQjZ91DE5fIFdZO7HbtpIiNkizwX2OSw2ZG0UHRG5kKZpIN06gb1YL4fXumqeHujM5gctKWUjZRUrK+q87WhlrTZaUbBaleUL184AaPTZNDwqCHQZmcpQEPNqBuYGJSZeTMHqaiUNSC+2uYOMd+AeGrKVBclNI01Rra2t3T3n5RbR092tkr6NVX39bm5q4bxVQq5/gRmp/Ozhbt721blwiSyHSDAwp9ca6tXc89/3GzR9Bh7u/sOhaJQiaY6SX9dxRpHBqmUNmQLlDPmB6lI8M29FgwBTIGRKCk0QA01d6asetp7LpqGQGu+ZGenmLs7t27nm4YXY0MrTCvwpkcwxnWdkyhdgRXpFUDFXd+OXm/sY+E/zai2LMHNZnuhGbTcgMDlAGEOqShH6K7UUcWAYNhVh5PoIPpJe/Xe1FETYYBAyWa6TmNH89sS65Tx6fOqrt7QJViRStLC7p75yNtrs8rm6qqtTXp5pVniMgq9M4ArXEiRMTxsbHn8sa+7swsqt6gpMG0qKk9gNl0Rk9+7GOO6KFoxbCUPZZnDeOa3r5uM2owpAruEwABgABFJWpFqQYQUFbafi6BZWEqWQSQxGgI++xeQbpya1NLGwU1rDOmKMzpzKlTNkLs6cwYCEiJiTgGcVnlSwktrmypWKmpVIkpyMEULoBz4XNZN5MhgSRmAvEaKCb5e/ueIGNpaTVwEvaGwOxwYZlCv03j1KlHLp7Twf6OFhfm7B3AIYZuH4rfwGC/Jw6hYSh54gUA8NKnXlJbO5rOA0dl4SnAocyUjSk+1w/XeBYODQpTDBoBDl/WEJ4o+QOoiKHY2j0o6P0PP9TcwoKjPIuFYOzj5q63V/29fV7L3Z1dGhkeUX9Pr/1GKMLi5tzZvZH+nIkCsU/bu3s2BFpcW9PqxoaSeCuUytraxbOgpN19nNHZ27NmpIAt16vQXYMPDms2BoFtXBipFMN+FSZhcSHseD8DrwCQlUgjGswNbbDrfGluAZ4hobA3wOszOWLQYFpbLpl5wXWCTtqo1tTV3q6B3i6dPX1Sz1EYJqp2zqcIpJnBBfmNN97Wj3/yumUEn//i53T+wgVfy6sf3dIbb7yrvf2CDoplzZF2EqWtYDw8MjSglmxa42Mj3pvQM3/82afV29elg+KeHdJTWSmVS2h1c12Xr17R8hosA+RUJPDAEmsxAF8u1rSzvR+eSUsqOMPjRimYZ/lMi7T2MH6g15cKJLMUDG5w5qCxLJfzZvG99P9y9R5Qkt3ndeetqq6q7uqcZnq6e3pyxgSEQRgkgqDAIErMpCxRVrJsWWvLXnt9vJa9azmuZPusd/d4LWkp7TGtlZxWEil6ZTOABBNIYAaDyTn3dM7VVV25as/v/t/rgTw8OAMCg5mq9/7h++53w/te1LHjj3m/Xrl6Qzdv3bVWe9vouE2z7ty67QKQszaVCDLGZBs+DSWdPPm04+eIxrp2/bovNOQqUHhxoh8bn9Dt2/e83nbt3OeC+fKlS3r77R/4HbGmkZTwriiyDxw84Fg/aNnsq8DKYTofcun/1v/wt3Rg9wEtU3xWK46Yg7oMW4Nc7lCEt7l+Gx4esvbdUXy5Tn+mzq4O13BTk9O6cP6ysplODQ+P6IOvfchSHAAtnOtpDAMI+IjKDtWc7wFVF+nG2lrIdOesGxsfC0Z1tbKnsnv27PLfUzNCRWcwBKAEUwxmABM2mn704OcuXND58+e1sLjkRnJ4aNA/W09bLttYjjojjnU+dOiQduzYaTCD35/fB2BgcvKh1/upZ0/5uX7z9W+YGWAppA0DuQfbfE70RP8NzRHTu0MHD+nhg4f66Z/8vLZvG98E/tiOxLkBBFy/fl3/7x/+oSUusVkm5w/nLudl2J4Jf1d7/nR2bvrr8BypbwEI0Ebb9BMZbkdGpUpJK2ur+tgnP65jjx9XrVnTt779usa2j+u11z7ougUzxHv3bumHb31Hkw/vWVZEzejv3j+owlpBSwsrZqCgYm/VYhkvptH1KDGMMzsMfsIwiNjrWvCDAQCsVz2NRRbAVMOAVK2iXXt3a3R0VPmVFdXWi058SiQxEG0ql+vS4vKKTRJptolxI3u9q7tLH/rIj1rCMzq+U0cOPamGhZ+wcG2LZ0iUxhw54vzsrH7z//xNnT592usVkIj3ZCmnk0gCo3NzWMjvRN2aDBFyNoBGFmTD0Kw+9+d+Qk8+9ZSmZqa9Jz0flNzkAtgBEFCaLC2uKpvN2RWe9+Vnk0xofnlG8/MzeuedH1rmSwoGz3rq4bQuXboU0kW6uq2H3yhW9It/4Zc0PjIR2IfRX7HenN8z5pPyHbhn2EOsfQzDSc8AxOdOXcPcMJmyd9QPv//9SOIim9Yx6AN4CsVSqJFdu0fpLIDBMSvbzFueTTvR8cEbAYbY+HiI9ePdAnDybj//M5/Xcn5Rq4UVP6cdu3bp8KGjmpqa9hlAwtTa+nLQ4tdqjtabmb5n5uSD+7O6evmGnnvmeX3i45+yQSqgIyALz4f7uqMNXwAyYOyy4AYflnq5VHTDH+L9KlpYXNDS8qJBPae/FEuavDep2ek5MwF+9CMfDRK1iBn5Xg6iuU70E1FqCu/WMoGoYAr/Pvw/93XNSOacZuTSMivHxuCJhKZmZm0ciYwJ5g/3BwDNw8n7+sqX/1g3r13Trm3jWltd1fVbN/1npABqItNce01VgvGsv38nJt8V1ZtVGzRSmyIHp6HnrKT/Daz7wNAOtVU8sA+GtzGgxPvG/6PC8An5/It/59stDkYXxWxa9DO1sh3XkQZs6UmrI43eALOLgNRR6Fsza90KTWmQBtgdP6Lb8FJs7IdOiUkqGuwmRXta165e0bvvvqvBoWFrmKFSsBj47/lScRHPz6A7LL6AhAXzDpAovqwXMLp20NmVZRts0RzZkZqDFUdSNNfRtOQRIyCmrXISpZTuyGm1UtV3T1/S7Jq0BqvGxmxSJglqUrd+NJgfJZRD6wfilWro6MHdnph1ZJhEtzTQ36XunpzZ9XYajzYSF3Smo0M3bt3Tuxdv6fb9ZbWabXr2qRNKp1oa6OnSAEaDzaqbq65OjFN4nRBxg0s9iz2gsNCBNhw/YcST/NwkxhxbPFmLgQCbTxEtZjeahJ1XuawCWlTXrYdz+uGV+5paZFHlTEWkCeX57t27RyPDQ3YsZ2dg7MNUmPgNIgiLGzXNzC644cYzgGm+de8+lCOUmKbSDTMRksFt3gVoRCO2M3rkVhr7OAAUeIPVw0FnSwHSHqCMg0wyebYxS4iQyqBn9MaMXN0tf2hTOhM5aWPWiMaa3whDwUTLOniAjWyqpUZpzSkDsARGhzo10IkX97oGumjLSko0CmpWi2IInmXdW6aAlhS6JQBMoE9uTjGtYY//CgVmoOWElAR0xXamBwiImtpge8B35NRpc7FMRBjFcN/gVt1/MK3Tp89rdnbJJpAYkqDT27lrh+P9KKTwCKBZBOltJ0e2s0vlas3ULIC6u7dva25m1h4BseEf+4YJEUUSBaMp5A1cdds0MrzFuk3vhFSYcocmn3VE04ousKy+7pybsoHBPu3fj2lar/9yA1fBIA4afUUP7k96msGrYk/zXKBDUWTmOpFiZELiRyIcZFw+rOX/FggwlS1yxzfo0kCy0hYOQjORgh4sPkOCL0kE1cTpExEQEJtfBTQYRgCAZQASHjEC4qYJZCAlhtCDw+M6dOQZqWNQ1QKGZ2ltrM7q1pV3NPPgiloNIv42DOZB8XeaCl4SNuEKGlY3y0rZLPDB9KL3Eyuv0Uhqbn7Jz+fFl152oWkmij1TilpbW7ZpFhctBmBjI+O+XExValalRkjQcLQgxpmtmqUC+F9wBpvlEV1kodluqq29R1dvL+rO5JIWVtZVqtS1beuY9u7ZrWJ+TR2ZpibGutTZAQvHV43yhYYmZxa1XiqrUgvRgQEE5rIJzVWctmFKvkG0wP7h7OFsppkyw6bOuQ79MTTf8QSbdwJuWNpY18BAl44c3q9KqWBGANRhCjgu+cOHj2hsbNT01vn5OQOwTCDwwXjllfc5ZrNaqzhdBgkJBlt2sU6RPBK8UfwDEMN5dw2DocXVVZ87oP5oMIkYnFta1uTMrM6cPxecuQuk2yANybowssGP9xAmnFlNjE/4z2Jd8s86O3LR2gyFZjOB4WFV80tLmp1f0BJ/JmdoIqG5xSUVNsqqt5BBIcFIeFpeZEJnFgAQABdNJGFxEx8AxjAFCJOeeALgyx/WXitM9WmwAPjM0mP6HHn+AKzGrD7WjPdjFAUL+Mnvia+Cz3VIoTxvnPIBTphAd3fp4z/+YT339BNmkPRiPNoCCA/a/+JGWW+fPushwAsvv+Qm+ey7F3T6nfO6/2BGpTImcxS1RT8rJuUNXN2pKTo71NMd5TrXq/rgj7zfrKQqSScdbcrk2rRWWNO9yfu6dfeO7j+cVkdHj9bWykoIY8C0o5v4vgABnKcxayuAIFEaEUOJyJcgSNKQggVXexhyyKtGt23xX525jObnH6pUKmhk2xZP3fCRWFxalZIZN/Gsp/Pnzrt43bVzp/XiRFUBfOYL687UfvXVDzgvGq04Lvjsn9df/4YL276BQW0b3a59e49ofGyXOtq7DEj88M3v6O23f+ipO00ipslMp2jGMQ1cXc3bKf/YseMGo+fnF7W4uKxjx07ouWefNR2b7wMDaGYaj5cVLc7DiKlry/CQaz0aTt4DSTCHDj8W6WZXve6vX72prs4+PX3ylIaHRtzkTGwf01qh4MaU2pLzmrqRzwc472lZIcRNwjCD5mpD4nSbvZgM6Cabpvx2dWM0W9fFixcMBIxv3+GMdqZ/sRGp9xbsPCi6xaLz7gG3kRjs2DEReQ6U7GpPXfDGG2+4QUCGwNoCpEbWcvToMbNbbty4YTbKk48/6XMK6jwSF0wEXcNmMIQNk2XuaqJyKdRXcIvPZFWr1PRjH/monn/mVAACophQzsd7d24H2cFXv6qlxUVhDBeimkNyBmwrS+EAL6pIEgPIzefgM3P/2QDN0qV5s5uY1MIC4WoBLJ7YOaFPf+4zGhoZ0pVrlw3Y8fvQwC3MzWhxcUZzcw8kBiOO5EtaIjXYP6T1tYLmZhZcT+J/kmhEzEsD8piB0kTDMg0NCq7rjreza0QzaPqTJG2VfN6ZJk9to6aGtm7R+HbkXUtamJpWezqprp6MzTw5A7hfH0w99F2ArAumyE/+1E/a2BE9PiDo1m0T6uoaVDrb5di2JK7/yMra2tzsriwt6d/83/9G1y5fcQ1JnRh7MNk5Pa4BYuaZzabD8IlehXcbDO1Kbq7//j/4NQ1v2WKddwfGiuVymHAjdSsAJNa9jqenZzU3u6ADBw+b7cMhOzDQp/XCmi5fvqA/+ZM/csLToYP7LXFxUhs1+K1b3hOrqwWdfOpZffC1HzWowKBky/BWszHjRtXN53v+eu8Um5hENg6sN8wkWRv379zR1//rVw0YUitwL7mxjFinQRYQQOJ4eOq6C4p7JPX1z9TNkf8afQd7dc+ePe5FAB5w/d+ybUQf/diP2ZRyx+4dTt5hzeGSPzM9a7lIvQFrpeYzb3AIc9kNnTv3ltdJMtGur331mzp08Ih+5Vf+usqlimUy27aNuS5wpCK+KYZCyE4KYILdNVoNvy/uez7r1DR9UdF7ktoWM8KlyM/mxLHHdeTQ0UiWHI9DQuJO1D+Haj4yD9ys7GPm6HvGfu99L5H4Gt6x63oAItL0uGe55+1bkUw5ieT3f+/f2hhwYmxMqYZcl8MGSLIHkB+/x3TZbErXM2V7yFTrDAfb1Z4LwAwAGsA+xvQ2uGzU/SxCAhcBAJFkLPIjiVOb8GarVhvq78Or4X1KPPe3v9dygdio+ELH4AOexvYtw9o9PqTxoXZPSBMJNj7O0jkX8EZJmGCKQ4rGZTVEXoFKs3BAKzo7levIPTLiSkCjadOVKxd19p3ToUkSNIa09h3Y72xWdCCOi4uaI2tQcFCMXKIpSji048xcJtZsdjYqhylUTiYPvKSgdwxFZ9AZE1vERAtaRCj+PPtMZ1VJJPXD89d1a6aociOrMq77iTTM/EhbFqganjCTrrC+rlSjqsN7J7RjbFBdOTwFqupoT5jGyqXknFaM/hIUtzXrce8+mNMPT1/SwhK6aGnPjnEN9HZrdGRYPZ0dUrOsjmxKPT0dThrlQoynOnxnDil+MPklNgVdVKVcdXNBwYk2hk1t11EuITdwTWVwbo1ycEGSKs2art2d1luXJ7WwWlOyDWOT4C8ALfzxY2TBZtTVnrH/QTqDOQdIKUkILc3OLOra9TvaqCdUKNfVSKRUJRIDoDhyxg6M66AfCzF7kaM1Fx9RapFcgMvVEVCxLphDxJOYMImK6UCbsgNrsKOizeKYoIeNCzYuytgB2jRWCrnobXNwGPH1vQmcV1OiXlE22VB/LqXh7pSGe5Ia6G6pM1NVW2tD6URVqVZVfV1ZgwIx/RrtPBepJRQRYOP5fiQ5D7pKzEfqLipt/OKmA4+FoNOKM8WDpwO/C+YdLW2Uq7p19761yOVKS5cv39TCAoyAoOkZGxvxdB7Uk+dDscZagOJMA82lyuH27KkXfAFcu3pVq8vLWl5a9JQHdJLDgsKUZwkFib+KhYLdsXdO7PC/Q1YA/bSjPRPYAt7DwWkUQ0XEJMhMOOQH+omoyrkwJzubLGhP+7FiVcIaSQosLqPCetHaMs4SjoEd27cbCAiyj4BQ+3s4ci809pu03ch81BFz0OMtXWCyEd5yjN8aeArukpvT0JimyXf2ioymowEb4NeH/Hr/X2uvQwNr2AaEtpFUs61Hz3/4J9VsdauS7NFGsazm2qKGc9Ly5GXdvnpa05PXlUhUNT4xpt6+YNJFQxyAMBrijKcaDxfyejgHgp72eydfd2V1Xc1WUscff8qeAQAlTSiZxJJWQpTpaqGolRXSL1LaPj6moS2DNjXEMBCwCsZ3W6Jhf4x6uSCRMmDpAFTIkLbgr45fgdq0vgELpaLJmVVtlFsqVYi66dNGIa/RkR7t2TGgHMdTM5gMQVGfnsdlPzSqmJ8ZyaZpjcAACjGKZYq0UNyHqzPEZQYPF3+EiNYcCpvY2DG8R9NM60T/dOnIoX3aWF/V8tKcioU1a7U5v7k3oDEz0YTqyj3Gf8u05f3vf8X3gc3ymLbVqpaRcVa2ZZkOR8vFfjWRQ1DESPC/9NREhAbbUhh64VJ+XQ/n50zhn3w4Hd4DhpDprGORYI7YgHAV+nOQhQESjI+NaaCv32c300V+9A70eTJO8UZ84b0H91WtN0wNp8ng9+L3LZZqXheFIrngsKs411tuaIEDoG3zg7uRhsH7pdEI7vFMGpEBtAX37ljFvYzjAAAgAElEQVR2Fww8t/oMunbtuicTsMbic9cRjLGHQzo0I9bOp9NB0xjtOdM+N0qhiW61VN4o6AOvvKQD+3ZpZuqeXeI/9MEfiaK9iPRq6J2z5/Rg8qGW83lNTk07IhXpExP0rp6+CDgLABLmSDAKAMC3DGHkCs2/oWqpqJNPHNO+vTvtN1CqEWdZ1dTspNY31pUvFDQ1s6BEol2FAsAldyDyuQBAUbfAwHHM4Xv8FAzeA/qaEhuARYOd/X0++2gMO9uz9gUYGe7TY0cOOOIX+m+pEmSSZGCvFzaU7ehWd0+fz2W+L+wUpqKOCoslMMgRanU7sSMlevrZ5zU0POazkjP7jW9/U4VSUS+/8gFN7DrougGQiQb+9o2r+i9/+p81MzvtZxXrj2PpDcwimrwnn3rahpcj28YcIXj5yjU39hPjY1pfW7Okxo1bOu2me35uxswxvAPYZzTLgRHQ5SaP4c9GETCv227dTz550ud3zOoBtITpAIBk7XgKH4ma1whNEHp91ixrFD1/Ry5nEABAgoSm/PqKNjbWHe3LM0f2c+HCRdOnmboCCHBnopm3GVemXU8//Yz/GesfZgDNCgZ1nEHce6E5G9DZd9/RmTNnnErSP9hr0HDXrt0GE4grg6mxsrTiz0cjYZp6sRD8A8qlyEguRGHbaLC33+ePm6lW0nfb4f2H9KlPfioyyvQp57OX54jn0je/+Q1dunBRne2dm1HKQdwbDTtsLBtiBS37wOCtjBlsML2LGbN3I3CCugwK/EY5UOFfefX92jo6okPHHrNG/rvf/64uXjinrlxG5dK68muLGtnG3iedpm52Bwa4gIvUd+DiGe6oOp5L4d3FzNYw8Wz5eViC6WYD4Gbdz4ABDks7fMYg40ziGZZr174De+2Fwfri4fQOdGpkdKuHSbAf+L5mLizMOw3ps5/9tGnf+LPs2LlHjVabk5QABEi3wXmf69pmh7DBSmX9P1/8os784C3VMUCP5KqAMQBrrI843tZ3vOc0ocYABKBm4f0juz10+JD+7v/099QFBd7SyXZb+XEd5BnAtfCSqRuch+kRmM7hHDTLsjMAlpevXNHNWzfcsJqujrQ6GSJ0+cEzbjaT+tiPfcLMGqQYrEXWFfIVZBNOWrPfj6X//vtHlc6jibWb0PWCny892OzUtP73/+1fOuUFtgvy0SR+RVHyVriHQxMZP6vYLDBIjAOgzHvl/I/rceprEpH4Dg8eTurgkcP6hb/4ixrCUHpwi0rNsgdQ9iWo1Ax6sY/6+3sNGNGXLC7OaaO4ZgPWvr5BvfPOea2vb+iv/7W/4ZqVvcIghc/Bnua+op7vyOact1CuV43hU4WSnsZdi5wCpjR7IJ9f1dLinO7cvGnmBFKXJ048pUMHjpgl/N9KAWL1xXv9AcyqjsxSed4xLBODAAxADb6HDsQ/I/9cWF603h/w0d52HR068/Zp/bvf/wMzrGEOzs/Oq4q/Q8QCqFrrT3JF8BqDLRhkyC37zjHs6R/sUba9zWwKzsxSseJksCCVgAFAxGbE6PA7hsnMIJZBdfjnfB6zZFop/cpf+9saHZ1Q4tm//X1KClVLa2pUK37IyAMGu7u0f+eIdo12qU1FtWdAYDFbynoq394OdZ6Ckol8I8osLRoNdE3FQs9mbToStOYm59uR/Nq1yzp37owLxmQyZDHv2LlzM3vcrADXXtDPSqZIBWdyplmY6HVFMUdB28gPKG40GDiT0xy5NWs0nffMIRZAgKoqGEzZORoKUNBt11oJVZNJnb12T5fuLqnc6rAZSb3WVLYtq0qp6iKdQ99NBzF66wW1NevavX2rdo0Pmz5LznYuG4AAUE0XYQ0QOCiWKW/Ai5du660zV7ReRCbRUi7d5qZ7eKjfkSqZNiQGLfV04/wbjP1A7fjs/Ohop7kit7vmuB6+nym3rZaLW9IDTMVlKhQZOprimEgGd1aKKFx5m3Vduzetty9Oam4Zyj9sj25PdmqlDT138gmNbx1Utg3HcnRbmPCQv522hqhaqmtppai1UkMzS2t6MD2vCh4DyYw2KKzwJLB5GGvE+S9hUkVjx5HjXOKwbSjw3ChE28kyCKcTxJnoYUGb2ho1hPGh5Sx6EE03WaFxoKChUOVwo9AIjuZxdFeYEMd/njM0aY7qVWVaVXUkqurKNjTUm9JwX8amgm0qK5usqzdHrkheycaGUq2Sujpw7w553DRfNGKYfVl3brPJMBlF2kHD5ckaK9OnVzpcKptUbTYIzySlah2KUUV37j1Q0w4faV2+fFvTUwtODgAJHB7q88Rk//4D3icUROgmOQzJnmawCSMAIIDiHk3i3CyMgHVlvX9JO4DpQdpGoEnx/Ch8ujs7rZ/m35HvTFxW7CFAlj1FR5h+Vr2f2zMcqkTC4RvBndnUyNYha3p5vqy7QF1GMx1MakwLr1dN5Wa6AK0avw/a0mBuxTvk7EBzHkCA4KUQaOOx34jNIdvQ7QdKX5h2h8bflOZIE+VLM5L6PxqIR6wm1iRTbIMGge0RLlkkDpGUpQGQl1Eyk9PyhrTr8Avaffh5FUQmsJSoNFTPLypRWlCmua75yWu6cvFt9XRltHXrgJ+Pv5t/NRN+/ryMVotVTc2vqEYaSY3GDj3hhkrluvYeOKSt27YLF3Cm/eDgrRomTWktrebdWKx4upDU9h3btW10NBQ17AEYRKDErbqSpL40SqqV8pYMWC7gC4ZhckKlSgApi6WGlteqKlVTund/XtVaU9XKhibGhrR39xZ1dDA5CE3SerGsmfllreQxumPdUkwxKQI0DoaivnSiHOz4cg19dTivrEfk19mT4T3JBq7QojdAnnS1ZONUGAH1StHJAaXiWgCyiiVraGlqAAFm52YCPdqMoppOnXpOY6PbgtEViDsGjOvrynV3h/8fR0u99/bn/duVNLrMABORvSHZWV5RBa1graoyTLGNDceXATUyvS+WAGWZbJY1C81/PuSB8wMZWyfU6lLQDPKdMYbjPqNoYJoHzRMZAg0cjSqGn0iw0Lnn8xt26AcIoMkEDMBEMkyXghFgbIzGn2eGXgQIQBukoIpTd/h7Cl6mJhQQFE80sNyhvA8bOiJnsMQmBmgCsMY/Zy9jJgjoz/9fR7MNOEjxWK9qyMygbstV8M35xCc+poHBAbvH//Ct03rnnbNOQ+DuJSWl1WoziMKzK9e4bzKB/QVInGFaCGNB6ukiGSeAv4lmXTvGtzriEm0mZ2y5vmFztO7eLuWhYhfKWlzE8BC4hHMo5Fg7Atk+LWFiwp4JU5TQ4AGWBzkeniwps2kwSMW8bm4mRGuObRtWpq2lxw7v19Fjh9XZBYW7y4AYPghvvvlDAzgwaB4+nHbBhna7p7dXlWrZQwkaBbSjJJAw3WXq+D//2j/WtpGdml9YUn5tVW+88S1V6lV95Mc/rq7erf5OFbKlq8Q61/Xu2TP60pf+2BNbzts4LhIKu88OTwpL+vEf/7hefOl93qsU3NCT8RpiosrEEDYlxTpN83e/+0ag3GaDGRWTfvZUobDhKC+MAXHqPnb0pI4cPmYnfcetRUbD+F7YBd6O7HF6UJABhckV+zMAxH29/QEQd6nb0NLyvOnUFLxdXR1ay68YnCBt4datuzpx4il97OOf0hryuULBUgpqsw++9kE3UDRk7C/oy2aVmvq/oi2OCCx7Mg576Nr1q1pYmvN3DoV0Tfv27HNNxWfs7enVtavXnHHOUCfW11KcU2zbPBhp1EZJTz31lJNDqBlvXr+lwwcO6XOf+VzELHMkkt9DYY3mZF73793VG9/8luUornw4D2EY1KqRoRvSm4r3QKiTg3SXX+d4Xmt80/YzcUIKkYuNms+Rzu5OG9v9xE/9lJ578QXli8Hs+Zvf+rre/sH3tGfX9sD0FMZ/RU1O4jkQHO9pDrhzAchxqq9XKtb7s+eYBseMTGRMfH8AH7PKIut1GvFdu3Zpo7Dhd0CaF6lBgABLK4saYEiwY1yz8zPKtLcp191uF3iAJaSAcdIMMi+AXLToNNUwUX7mZ39B9ydnlc7ktGvPfmUSyBcCwzRmIs88nNKtazf0L3/jn6u0XrCJ9qYHUyQIt7V0FONLDcLao7HlO7AKGSow6X75lffpH/yDf6gKBuP2GIAJGbwJKo2Wiht5JVP0FiWnXBDfe/nSBb355vf83TlffV9UAJ/xKalb/sJ34g5FOkPyxa6du83A68h2amlh1X3LkcOH1duDbDKpzo5uDQ1uDUOP0O74jgtsr0d81Lg5ZR0X1teCbLdU0uvf+IZ+53d+N1pHSJ5CpBzM4cAWC3dDnOATewSwxug72B+xSSDv2o0rwBA+TrmcGU0f/MiH9XN/4ReUyQWwEAmea8pGywln7EHYOXGqW7lRsY8MRtfIVWErIQ9cW1vX0WMnvIc5lzu7iAgN7O543fO5nCgFOJNNCQcws6aVVslx8hsRq7iiublJx/Nl02k9fvwJ9XT1qacTd/7AANik/Ls/jfyiNkdJmzzfPyMNCPLlMNCwmbmkxZWlAOpE7GWGDQ+nJjU9/dD3COfsm99709P/YVJL6k0/F0w1XbMi4Sa5huGJaf4pD3Pbsm1OCBgcwqcFH4Ckjbs5ZnkPsEeQHJtR5Kl/8Aiy9Bdj66juBQRgXbDHWJv5tXV97OOf1s/+9F/SCt5iz/6d77RwRmfiFMxgk0o1pcGenA7vGdPoYNraaaT+UIJBtymYWYM2F2tQeDbtuExjAnoR63QpcGgCfEgwBXIMW0rXr13R+QtnTZnCGAtTM3TNLBIm+mhCQFpYnCy4GAiIGz0aIRqRkAkaeQnk1wwaUNiAzvLnsqFWl1c3mwMOSqKNKMhBSZ0P20o4Mq+RSevmw0W9ef6O8pWkUplOUydAHNFiUpjzID15ZBGUymprNTQ23Kdd27dqyxAoVcWRXoODPUH/hxEcOt0MqDZT+qbOvHNFZ87dULXR7magpz2r448d1NBgn13qU8mGUVuAgFqNw5lCLOT5hg0QG+Q1DARgWGbtU6PhZ4IBjQvsKGc2pokmmPTnOkOeObSzRNOMgO+duaGNGroUivesadzNakXPPXVCI0N9ymUSyqS5pMiLbrOBoaeJDRZb2s3/Un5D96bm9GBqXvkSzTDflU0RRURGeia7gsOmwJ05ENF9eEbJFtFkPaIPU8jjVxFNeUOjEAMDTkqNZBdtprMb1YyaPhgfvFtTxRVJRKKNEm6AcPiF9c70lIjMprKkKSQaalQKSjQ31Nme0Pi2AXVmpJ72pAa700rVMbohXWBDuUxDuSzpB2y6AATwbH1QNABCQqyXJ6AGCIL+lkMvgYmlaaiR+SHPwkggaG1CBaKdpmaUymS99s6evaKZ6UU1oOql0o7w43ns27fXsVC3b9/2ZJJYM5vMJNucP37qhZdM3QMIIAoMOikTYdI8uCi4RAPaj941ULOZuKFx5vDFMXl5ccmGPkzh+O8oQJ1Vzfu0+zsAFYZiAH1M8WDjrLtwPnLoYJS/HSKY4mlkMAADmdxwIRCnMnBCh+I/Y3YQhV1sdsLPTheI3p+ZMk6zANgIGcQxEMB7jpMFXPLY32OzwwzvKDr8nShCJWFZxyNGgBv2VnBnhprsgz/drnIro3ytQ+meUZ145gPq6Nnic8gXdLWk0sqs+rNVVVen9fDmRRXzC4KRzYEOpZDGB6ULbJIVaIWzi6o02lStJeyYvpYvamU1r8PHTmhkfMIXBOsry3TM/gtVT6Bp3K5cvWo2CHTE48eO2Y2cotOZwF7/FOc0TQB8eaUAsZrBVJD3BosHw0AmXW0ZzMtSKpageLY0M7Ogxfl5bR3u157do8p1pNRKNtRKJVUoVzS3tKql5Q2DUwa3zGYJ69/JIo49fI8Wb5MVECcwBHzdRtGbTIBgNhsuaPYLwBH64pQN2ZBOrSzNq5BfcTFUqlatGd63Z68zrOfmZ0Mig5Nmmnr++VPaNrotFEwxAogUznngAVjcFGQGQV34QFTK3FtRoodvXoq/9YKqAKEJqVip+k6o1OrKdfXYnf7cxcs29yPbOdmWsaSMgj7O9oUdQ9FpIK3RMPBmKReGYaQVmHYc6IHE6RnUb6XMBACzwCgUF2Wm6kEbmN6MLouLgdjp+RGe8ii6lzsZ0Iy9wzSHvyi0obeyD4JWNBWatAg8NYiO6Rpggpv2wKratXunJ64UOTg/c24Q49qss75q6ups147tI+rugqGEe/+a7ty976QX8twBmojJI6mmiDt5AhokEarBICwYesXGfayFsFicAU4hrJZ279jmotdFNuDDUL/aAKsdk5Y002B2FoCDV5tSrRrMKoNiy1w1+0xACw5T68DcsZnwpmkxf6YcmUpyAIyA2amHGhvdYpAcAJT4qyNHDmv/gf2ets3OzOtrX/+Wbt954H3k4rvVsglotiMbpCseFCCdgPIqO+P3DQzo1Q+8pmeffcmSsLNn39W16zf1zHPP6dQL71N7R7/W8kzS2Vv8VzACi9awnz9/TjeuX7MGFX8SwF7YRJxbgcmR0Yc+/BE/W6+lFGyRlkZHxsLwJIp+416YnZ22mdzSEuAz8Xr9BpnzeZq2DfV09+mlF9+vnRMYxm6LqOFhesbupmk0CyrSpfLqaMJZ8yG2DYCFYUmQmsT/XeDFNa2tXlic09TUA52/8G7k0p03gDG8ZZt+6Zf+qllISA/u3r9vqenuXbuF4R8RY5wnMC/485gs87M1zZEZbYgPLZhJwTuH+Ubj8f73vd+gOqAHYDiTTCRtc3N8nnmDjXgv4G2DWSksOn5td1eXxse2Oz6QmhMT0j/3Ez/5yG2fjRyB1NDz0er/f1/5zzZNhPnms4DpfySLc8SsmwrWazAZ5vPZS6Bac03N3l1cWlSBZI9iUYtLC64T8Rn48I9+RB//5Kc0OjYhDOtgWywvLejKxfPaOjyguZlJfffb39XaalHpTEckyQ3smLZURh02cKvZE8NpIxHLirXE/6hz/C6zgbmJJwDN28T27TZU5E6yGdxGSUePH9Pnf+an9Z3vfVs3bl3X9p0TYbAHsK2aPze1Hucf8aTUFnfv3DaT69UPvKqr165pYWFFn/zUZ9TZ1WuAjGYTSQYMS0wOAQ7X8wXlV/K6fuWavviF31VxNS/qXj5fAPnDM+XPwjcMYJ9hGWcz69FsFU/qs5ZTPHnyKf3yX/lltWUx4avZIybX0W1GJ79bzeB+TSX8SRplFYqrOnfubb3++lctjyHR4sKFS9a6c5/jacG63LFzh0a2jejmrVsedgCsDQ1u8cQabw7urhdeeEE7d+zwYADGBgkf3Z096mrv3JQKxI1/3MyGbwhIAIOp4rUO24cUhS9+8YuRAR3DUIaqoWml/g6SMej5QSIAmBezqF0P2iQQw+wQZRjAKNJdUgZgMMXj/X70Yz+uVCat7t4eg1b45jSqNS0vLVtGDgCCIWYumzPgh0cNUax8ZthQGGRyxvQPDPr8ACQBDIfJjB9SyRHTAUy0/BMjSdjhyFhUU7G0odWVYjifenolZJGCmbCqpYUl7duzX/29Q2pPh4jfIGSOwxoDwLI5JIoebjxMjfCXEHcf8YvpJXnODJfxbOOe55+xL27duuly4949wMubZsPCsAUsxOCPpBaYEk7roa4FiI6GpV6rjhTGZ2GH784sAzf8llJE/C6aARfAf5ja7a4TvIYBFGD2O1UiSLRDPDgmmIAH7WawIs/6p//LP1N/zxaPvRLP/uq3WvUqjrilYKDQCihgVyahk8f3a/tQRh2pmqOqWFj9Q+Rig9aHixk2LdSVoB1fctMaGvaGqWWwAmjQbPbnpiGhq1ev+C/o8739AwYC0EcBAnD4uolDVxtRQkBXWIgxwGAKGlRNIziB4gE9jIOdIosDpLuTbFRoioEmycJBJ8qLcrpAd5cNcDxxhNaeTOjhUkFf/e45PVxEDzTg+B9SA/gzymUapiiagYaujvFc3Y3j8cf2actghxvHVh336JDNzMuiPgbZRluN+dPZ89d1/uIdAwFkQGcTMhCwbWTIWl5MGbs7s266ifhDUsBmZdFvImGetsnOqFwkQUdCvFjWjAB7JESb1MZ2Zj23bFLkopNCOdnS5VsPdPbKQxUrKRHMEAyoGnYjP3niiHaMDSvRqNgIMZUi8iQkGbAOEOmARLUci5ZSodzQ9TuTuvtgVsVKU5U61znNDW7igd4f0gEkKDCxdtUFnSNcaHZCc0aDySUUPniY8sZsEA/uNnXcIbXC06+IfhyMrYKLJpel6eRRLNR7szRdDJrCT5PEqdjwFBUfACLYapWipy3NWllbBro13JvTcE9aPZm6+jqaak+V1ZlBUlBQtq1m2rYiRgAvB0kJnICA9genh2AcCUiDeVx7oAFG8ZD2PeDfwxRo0YzV9HB61vTjzq4+nTlzUbdu3RcZB1xG7C02/MFD+130YcgHEsplCMsl0FGrOv7EU75sLl68aPd+JkxICnC+dlEd7TGeKw01BxuXATnHTJbITkV7x0EcOjakAFFuKc0LLBkDCqHwhxGAdwC62fYsE8madu8i2xXJCkBSh03cAusjJAagH4sNyeLoID4DdM9HuvFQeDCBZC/HZ0EwKUoHL5IICAgsi3BZxIaV8UEemqNHxmlMM/2OrNsPrKX3SgloVkIGPOARDVpLqfYurVWTml+raSnf0JOnXtVjTz2vhmBZQK2sqq26rlZxSdXlGfVkm7pz+6Iq5bw6cui8AFXIdM5qfnFRa4WK1jdaQuGTamt30UBCyZFjx7Rtx04DOlAPU4mWZUS9XZ2mBfPs7ty763dENNuRw0c0PDgcsQIouNkb4Z2FwE+kLjRpG6rDAKuhmw60U84ZT+SIgsM3sZX1tKiQL6jZqGpkZECdnRhZNZVAy1upanp+SSurGPOBJgSAK2YExHGtXLh+rnEfHkXYbBYvm2BMHGsY8YKiojno12koWmYE4DS9vDirtVVyvJHQlKwZPrBvv9c3QABnB39xTr3w/CmNjI7F7o+PolEjcDqe1G1WVwYGGBdEjAAORdgArA8A78KGCqx7WGF0U1Bra01H3505e07Xb92xvj1JscEFjTQIDxf08Wj/8KRhUs+ZxpkYRTrRAFFIhGQFGmF00wBfRPoBEhClFxo3/h45nd9XFNEazODCuWp6bnzuR8VhHMPH3WBtc3Sf8msBAQyUOa0lYSkBZ2ZstMbeZK8aKERuYJlBymafUF2hcDIBZHJaK5ft40B069YtA9q6hWkvhSN68bqb/D1792t1bV1Xr99yJCJGmqUS+uPALKGRhgURzAljz4hQ5FIIUlPYlbxVt4wOI0GaXO42AACMUvl7pnFELQKupVIUXDw7qNYA2zjyMyUJoKMNVFs0sMUw+SUzu47xZ4gV435AHrVj+7jZX0zNAQI6c4AVULYblgA99+xz6u8f1IPJKV26fF1nTp8zwIHr/+zcgorlktlqJBEE2i01RVPNet1T6yNHjuiJJ57U8sq63j7zrhNj9uw9qKeffUHPPveitbQbJaIP8W3CnLNh+ivfi/tgdmZKP3jz+3YnL26sm9rfwfPJhGQH7l7AQvK9e3sG9OorH9SJ4096ShSf/6WNopaXF9303rl90+cDABKU4/v3H7hZefXV1/T8qZfU2dGjtkRsmBsV02pFcVvBQC6OsMSPhjXKM2Ud8u/MCIpOXk/U1NBGBSPkSW2UCjpz5i1dv3HVYAb12sLisiYmdunTn/kJdXX1amZu3mfjuXPnXAd96EMfMmMOOanjjUlZymQsm+PdUjfinwCIGsxKA0hH44PHDlJWGhjqEIAZN7uZNk1NTVqesLyyZKCIdxg0ytRMSLJqZlYcO3rcsXvUUZ/+1KcdBxdqmxC9x52/MDPt84s43yuXrvpZsCcxcuOcYE8yWLPRs4cckadMHAMdsax4/9TG+fU10+INaMzP6cWXX9T/+Ku/agYq5mOeqiqlxZU5NWtVvf71/6pvfeNrZv6ohcwmaQM5Ph6yD+6wYBjX9D1D3W7mJoAAsl8+YzawZp548gk/f54TdQLAyPjYuHXwAUCZ19/8m39Tn/j0pzQ1M6U/+tIfan5x3vU3yTcUkiSLILmi6eI8Acx7550zeuzoUQNnMBw5G3jvQ0PDllHxZ/IOALCQvrDHGrWW6tWWLr17Uf/u3/6+5qdnghkjflLRng4sIM5enisShyBhoPZkjUPb5lUxKNx/cL9Gx0c1uGUYiy0D5hM7d5mlxfR6FBNQJTW3PK3llbkQZVdc1pnTb2ptbcleTKsraxoe3mpGwx/8wb/XlStXLWHZs3evTfZgMru/KFVs/LZ3z14bTvb34dO1140b9+riwqrfIWAAdwjDHxrgkJsQAQCR1JTzm/XIu8uvrjqu8u233jIQtrK86gk+jSFstlj+5CY/BbMyNMmcBzFz080/9UMbMp+M/50ZFOm0DU1L1bJ+41/8cz1x8knHVpMUxK/hO60tr3jdj2zdtpkS1dfdb7Cw1qpqfmbRe5JnhSkv2v7RLWPKl9bV1dHtKF/eV44BVCQ/ATiCmWzDRjOMm465DeZ/ad28cdtrJJvBlwsgYl6zM7N69ZUf0QtPv2zmEusOwMPm7zbXjc+uTZJ5GFJE/4Ym3Qkdkj8nsj/WN8k4sOzwk3CEdaMZEgCWFn1HfP3rX9PNmzf9bGED8l3xTOCswTQ17G3Mt5Fy18we5s/s6u3SlpEtYXgEAILUOwLF7acCS23TEJteJrCGgow6RHk6dj7yZgtSaUyNyxoZGdPgwBY9/8LLvosntu9Q4vm/980Whh8hSxwn3Ix1lJlETUf3j+v4/m1qllaUSYaoie5ecrEDEMCFGht12IhkYT5MgSLTAjMCIrNAFoO1qQnp8uXLunP7lrq6e9U3OLyZNgAQwMb2xowcLPlSHOoYPbEYg2leMBbjEoHOxK8HfVx39mzGC95MBGgXTgwIPwIQUPTkj3QBECcOfoo1AlIAAL76vXmtCbEAACAASURBVHd1++GylOaiDvojNiAU4eCEjY8C2w9WQEmdmaRePPWkKeTt6bqp/YQqUDR5ap1suoginx0g4N0L13Xx8j1tVCjqpGyipRNHD2n7+IindzACKG7i6TsTyviSD7Q69HbBkMt5uqs0BM2IppI0xRofAdPuHR0VmiGK2Hgiy6FWVkPvXrmlK7fntFbELZvDMTTkUC5PHNmvPTu2KUsaQoJmnTz5rNo7cJcmp5xaKRkOyLaM6q02FctN3bw3rSs376tYxgG/w54B6NwDPQsUNuiFeY5MIQPaHXS4TjSoh/XDxW0mSWR+ZTaAWREU6JEeJypewwQyzBSCngmaKdErsBkCbYa/LBGJ6J8xE9iNiqeAwWyQNUoPwL/HQ4CYqDSFIzrlzjZNbOnStoF25dqq6sqU1ZkuKJeuKm1tOUVmQ6lE08kS7vFjeQboaxT1ReGbIHaMrrnFND6oi4Jkos0xjlCMHzycUrFUVq6zR+cvXtPkgzklWlB2E46L5CkcO37EjTVAQIj9gqLW0tDwiIvqiV27rQ07f/6CHjy4r/zaii87F4jtWT8T0EyKUp4h3xedHIAc81ouEyirMAJorKqlkuNfOPyWl6BoY0wSIng4ThtMA1s0JAB/NUsHch1Z9ff3+Nl2dnZo334yXLdbe+pGnSg9zMAMyYaCI+iZMe8JLIV4YuxJQiQP8JoAjIMRkKUZQF8VO+NHnhHRQbtJPX8P5Gt5web/D8UWgGUAgwNebN8GU6HD+vR0jSeTzanSSmtpva7FfE2ZrkE9der92rnr6Ga0UaNSU2V5Tu3NopKVeZXyU1pevK9GnXg4ppJZFUp13Xkwr2qzXYUNnkNYpytrSzpy7Kj2HDyskpvAUDRDgmtUSmpv490QZ3fP0yxonPv37NPwIAZfyGpCrIwjoyhmmXKa2AhoRbxTQbXSmlqVDccN8p64cDhP+bMqlQBK2c+hmPdUl8uXvYepzUa1rqnZJa2tVw1asdbYywAlsTTAE+qI9vpeIMCGju9BZqzJjlztg2/Io9hRptA0S5w5hw/uU0d7SksLs1pfW7GR2dr6umUBB/cfcOEOEICnBXua9fU4WeG7d4XQaW/qqCCP0Qnv0Tg3KLBCgoYk+mcBcdo0eGyUq1qvVlWncC9VdOPWfV24DLh7SUsreSd1ZNo7vZdTNKdRNGq4iB8B1zyjOOYn5J2HWLc4epG707pdAOdkWqVSxZMlKyITIZkh5MYHd/sYBAjFUDgP+WH9onWxIdoVtlSs87QHQMS4CtKbILPyvUq0FDKy6FmgaRwdHQk+l2qZXURhMrFjwmc3MWsF5AFIJoqY33VrfGyrerpxfSYRosNaW5gjq+tFXbx0RbPzy1H6TM4rM52mIQrfNaZIhilyAHfZf7FrOlMzzqO+3q4QZ8Z0r9E0gAbTKuScM9lDHoQBcUh5SWfwTql6Eh9kDsELI9Bfaz6LOCugtofnCJsva+8D7o5h4iRrVUdWHTq4T7t2japUQnpQ8js0O2Xfft2+c18XLlzWtas3rWc/fvxxXb12XbNzcxoYGvSZXwd8w0SRZJIKuvt1G3R+5MMfNmjw/R+8rYNHHtcTT51SW7pTO3fuUwajQ1iMFYA76iGYT3WfxRTqpDh8+41v6hvf+Jp/T6ZKRDgHA920GyLWFYxFDAdPPvW8Tj33oocn2URGNZGqUbJu12ytYsESMdbozMys7ty5qx004p/+rLaNjCuN3CJiAcRFM/cuPib8HMyJQ9GKzp6GGNYi++G9tOaYAWQ2QbXgOEMkAYAkk1OTun+fmME5GyKfev4lHXnsuNNVmI7jv7C4uOjm88knn/Capx4E4IIVQKQnflFM9wF8YE85sSAZJqGAzXOzcyptQPFGOxukZTxTzjzMRQEAWPPd3Z26e++OlpaX1NHe7rrZPj11pq957du7z4MxgIDPfPozGh7aGu2/R/416yvLjk0DvHjn9DuWCgH8WZYT7VOYY04+cnxmAGk5y2HqUPDHgxSajfmFWe9v3hVN9osvvaR/+uu/bhkvjRQyI0C1+blZnTtzWt/65jdsAstgqFLCvC3I9Ri+ee9ViCyjNsAzaN11AkMt7l3WHED2iSef8J7rG+jX1PS073PiIb/9xhvh/iEe7949f/Z/9I//iY4cfcxr//rN6/r661+PzEjpKWT2ydLCogHG3Xt2OQHh/uQ9+5H19Q/pp//8zymX69XUFL4V/aaUIx0hwcYa/yQgwW51dw5oY72ia5du6Pd+54tamJ5TZ0e7J6KuHqPEE+449g/nBcaeNkZNJKLhIiBk2kZ/4xPjyhfyShNZ3t+rw489puGRbSohl2g0NbFjl/sl+pNcJ14cvcqvL2hldV7zc1Nh3+EW7/OlU9/5zvf05S9/xTGbEzt3OiqzLZPy1BhvCs5pUgs4Z1l3Q0ODUWJEr3q6B5RNE++46nsWv5LRreNqUw7Y5r1zDv89YADR0Ax+fus3/3VoRu0HUbH8hLvDkZUAOtE5x7q3f1bkCREYmAFc5i+SAyyTajbttcGzu333tgaGh/Qb//w3NL5jwkyR9SI9VmCKr8PKSCQ8WGKN8c8HegeiCos7CsCVyGjA7qrZILjZGyjwECCYAtLvAeRxjqH959wECJiZXzCAzuSNzxZ8GjYMSuGTUKkUfU8c2HdQOyd2a2TLqD0M+Ge9XUQ3huae/QYYyJ8Z36EGxUk+omehl8hk/euQ0cG+5X3BjsXwGoYHPQuNPp8B6dF/+k//UVevXPZ3jRkXPHd8GtjosVQV1k/sXdc/2GcgDNkMzADLfqh/GBRYThiAq8DcC1CFh6wYUWPQzODVptmBbUxfw/0JcEUtQez1n//pn1dHrkdXr1732nzq5EklXvi7r7egOGEQgtGJjazI5m6ra0tvm47vHVGytq5Eo2pn762jY0YqaHDdwHBpltFdlXzQY0xnTwByLE1Vh0oTplJRTa7Lly7q7t17ppfluntdHIDiPpIGdEXIfShqQLLz+bVNvSAXWtD00BQH+jVoutH8aOqIO3McHRiDCqCZIE78jGkPDTP0Y6Y6ifaUbk2t6o23L+rezJrKjTa1ZToDPNTkpYVnQ7FsClGjpUqhoO0jw3r6yce0ZYBioaRMCppUaErRUgcZDxmxGRvAnTl7WZeuPVC5Bg2/qZ6OjB47uM+ab8zXmL4TH4g0AGOudDpEb8U6UxtsRZMbFiMHiDdY5LaPGRWASjCceES5hb7GxQUYgDNtoV7R6QtXdfHGtEq1tNbXeZ/QwdAhl3Xs0B7tGB3SYG9OSRq7JNQ6sk1ZXKBpEaUdM363zGkl0h1aXivr0vV7ujs5r2oLxkC7Y9KIMOQQcLRfq+EixYhjhNCi+fF0wOZXIfrCNPrI9Zp/uGmuFFGMg649NGqe4oZBjsEg6zzj6Ixo4dlB1rSZ2AQKU5ygWcSUiKaSAylOLjD9kg2HmR5IZwOmTFO97dJAT1qjg1kN9zRtKtiOj4KgW1fUhrmindsx4QxFLFeoB4ikBqSy5IQYCGC6RC0eLipbGRqAQid76+5dH6okAFy+clsPJ+fVYl2mMJIZ8B6Z2DGmsbFtm9IADndYGL29/d5Xhx47qp6ePp09e9YpEysrS27IQZzZQzxzkE1rwZj4eWLTbj0lJxXIJRMiiggm97hmT2wfd+HsfPuV/OYEljVfLW/YyK2rK6eerg6bBzaIsmzVNDDQqz17dmhwsE8jI4GKymHK82ZfhUYojoxM2g8jzvaOG/mwF0JBEor20OTi1mwTMRuN/llGgFuXqOEPk89HujrLAUwRD82/wRvHVwYzvWBcCjgUnPstE4AWmYAamFI92aFSrU1L+YpKzYx2HnxCx0++qEw20H29XZBNzd1SW2NFycaq1lfnbCJDw7hSrKtQTqqRIOUBHXnOhc7Vq+c1NjGu7Xv2qKO7X+2dgJZdqpYKWpyZ1N3rl9TX3a6NcsFFe61S1+GDhx35ydrHvdnRRm7oMurt7g3MjXrF50yqralWtahEpSBVi6pjgokRoP0VADx4DMEdHnAFjxPH+tFowiKpNjS3uKaltZJKlaC3ZgPGjIBNgC8yJTIQEDWRRsEjgC9GxON39Ge8AqKIS0+jahUdOXzA3jQLs1NaW13ye4cJhhSMKDBokBgGhoYjYbrsE48/rr3794dCyQ6h7wECYhqAgcCYthD1Jz5aIjDA2lKkAXjOFLW4vq47U1M6c+GK3r10S/li1csHeQBmd5j9kaSAEzb7MRQyHZtSl+CJENYkTYZB6siIibXnRAWm3gDPNZq9Nm0UaDShZ+LDwSQoeOA4Rae328Wozbsiemdo4jlcQ6HwCPd4lKIRTAGDPpS/ggQnAP5QfSkKyxXiy3LaMjSknt4ur1umL+xXwFYKc7PtkGKwlzl/U0kND/aqv6/btPXunpDNTcHeSuGTc1XziytOQcCbBjdwihS+W7oNKVSIeIyVPPEkJGY9BEUX7ApMroIZpU0ZI9MviqqwrmCTBT8aWAact4BKNM4UWgakNwFytNGAJBR/oSjk+fHueBdZU4dleR3nIbnygwO9Gtk2aAMs5Iv8GBocctE1MzOn6el5U1thCBw4eMjnL0AFzQ6GaUym7HZNRGO95jP2uadP6iMf/pAWl5csMfngRz+pvsExrayUzCAkNvHi+Yvq6urR8ePHlEoDCGGUBg17Q5cuXTAj4MaNa87JZghhungWyVnDkyu+D409E/XenkENDAzrlVde0a5dO90E0lDitUGTSW0IpZUIMCj3rEXit/btO+AifXx0h88l++FE8B5TrfxaPpiAAvo1Aj2bZxmmf32b0zYbh7l+CP4p/Dw9M6UHD+5qcKjfRqFMkmlkAAL6+gf19NPPaveefcp1dps9hYkeP6j/3EwHrZHfH38WdxlTe8DyiYkdbtwBsFnrTFf5TpztmC4DKMTDA4ZPgI34OUDdRUbA+gFwBFRnv1FTcR+66cmv69CBg9YyYwSGWeDuXXsj8vEjIjeDNtgWk/cf6Adv/sCJPQbnovPVLjKwKJst7wXLdlKYQfcGkNSO5sHDAqkfsgXi0qitlleXbT7621/4grZtG9fi6rKZMWffOau3fvhDrbNOiuvqzuUMaJlZ4kSBIEOi2WEwAJBMIwogSbSkfWgmxs38ZTqKpxdbC5d/zt5Dhw66ngYImJqc9Oe8f+++tm+f0M/+3M/rxONPBPlwsaA3vvOGQZt0OuVz/InHj+sbX/+67t69o+0T22zCh3fD+MR27d1/WJ/+7E+pXGqYRdTT3WWG2NzcQ60XVg2msb97+4bU1zOkZCuj7vYe/ec//Ir+4Iu/Z08Re1RFrNRgFvgICMBDwzKpSC7FOurtI9K8xw3ZvfsM7cr62Cc/oY9/6pNKt7ebxbe6xmAypXy+7AhK7tRKlUaVZC1YFHgPNLS+vubnyNnFOv3yl76i8+cvGUR46uRTakf3nU1bO37n9m1fUWWfmZiyZ6OmNKl9+w7qwP5Dyq+uG7CqVssaGR7XjrEDBgPC4CJcY6x1zkNkfbBwAAIYvjL04oyA0QF7NMifMACPgKVoiMK1F1K5golgPESjRwNIpk/LOTqwYW8WWBO/9o/+oaOS+RylRkXtqXaV6uXNvR/3L/w82DtghmxIAEg4BJLdT1+WdrIStVXwvKHe4jznv0MCw73D4IuJOwkpsARu3b3tHrNYyPvfs1bxteIMp/989ulnvSepkdaW8jZUR0bE+QRzln1Ggw/FnzUNwBGzlcxWxhslv+6zhc/J2YmnBXcs65H7afv27ZYwIPVDXg2j5bd+6zcNOAQGHucSwzGeLbI7JB/8MySjnb5j8bXp6evy/bS+EQbfGK7GgzHHGjrpKIAx4edgRmzwxAsgnDPcYcgJOL94lwwIu7v79OQTz+pzn/tpR5BPPnhoIAeQJfHyr36jZXSoUrcWhUaFYjFRK6gjWVZ7Y1UDnSlnU0PxG5vYoceOHVVXd4e/AOh7MKdYt/YhGE0Q0cZD6raBDq8Z+hzNFgcYi/LenXvW+XT39LsBwuguNi+KaVfW0NWJQyCiCfpioDLzkqC7AQQEUyoZTeci4JBiwZLRao25i4GAN3MR4arKIQcQwCXBQmsngqFdunp3UT84fz0CAtBZhykOAAlEb/J1jZA5P6VpRsCeHdt19BARgh1qI4ferv80sAGRsZt8K7jgb1SqeufcFV26ek+lWvAIaFNDJx47pKHBXpuutaPJb5O6u/AwCJRdVo0n6rz8NrTYIdKFxThDREUEBPBse7q6jYB7EhjTWtjULZqMbGAFZDPKV0t698pNXbwxpeU8BxYGbV2Oj2xUy3rswIT27xpXl804QNuQFgDAMDWlSQ86faojK21wPW8kVW+lNbOY19Vbk1rMl1Sm0EtlTf/kovMUtw51F3pRu8p1ZB1BfxTeU5jAxe+a2yk+RIJ2ODYaC6yROJ+cAyo8J6ZcMCo6/G4BNmKED0+JeLoUu/VDD/PQz6ZXgTYaAwGsGe5mJuhWgNer3gdtrapymaS6O6TtW4gcTKivM6n2VEXt6Yoy2lBWZaVbFce4sQY4+PiDcKw21AaIhUbShpVhs8YgAD/XWy1duX5d6xsF9fYN6tr1u7p3d0q1Kh4B2c1oFMyr9uzZ7UsUhkgc52gdaEvavWe/tm4d0bl3z/lSw5UZtBk6LQcRSHWpSCRMAAIoDiiux8dG7aLLpAS5AFMLT+6rFUdnUZBCj1pdXvO/41A1Xd1mjSl7BjCtYyLYqJfV05vTzh1j6sxBKUtsAgGOLMM34j1AgEEdyYUPlCeeTSzeiiUisdyHvcVEjeItJE/YHSC6EsPVGO//0A3GsoBHRjEuYGOKegsZU5jEuDiNtIUUjJ7AWmdYd7FSrtXVTOZUqQMadqtYS2h6eUOdg9u0/9hJ7T/8uA1s+C7MzSqFOZVWJpVqFJVfmjOFvJrKqXNgTMk02si+0Hu26sqvzrgY7x4Y0NbxXWrvGraUoLC6pKsXTuv6+R+oPd3SQF+PZmdmjEZDS4UmSdFIAwoQQFHH+kezSgNAM2MtGVNUPElqJTWreSXqRSUaG6purPnsgsYdptkBeGTfxAZFTh2p1vRwZlEreTTy9MihDQgAAsVF5A0Qnb1M9sNwPQAxsaFpDAS8FwCIgZrg2cDvGoCAY0cPK9eR1vzslFZXFt2wwgLjHH/88cdDAzM97UbNNO9CQY+fOKH9hw+HWEDTQyO00HSQsCdDVx4BAWGJBNcg835Dgyn8ZOoNbeTzunrntr535oy++/a7qia7lMn1eprGsypj3ofZrSNU0TGGCFGKMzfudkxn6siEL+OJvo2BmMg5RSE8G5ojPhbnPEVbYR1zwFAIGP1XwvciFPOjRx8zKwRtsyc32eCr4eYillj564UJwuaPKHGDMzPotoNkgfMvmDyGJhLQr7cHIy8mLit28OeOZnoTn7c0yJXShs0Ce7u79NILz6lW5TMHSiN/6r0HD/Rgak6LK2s8SuULFZVKgXlix2dHseKOXg7PLJL0GYqL5D4GLKI0Ge7/0MSUfOfHhsCegEAldWJDQKAc4RYBCNQhNMg2Y0Ify4UbTobNFBKeFeAKz4OBBncnbCnkUsikaMCYBqXSSU+ZY48HAyIwqXDEb0oHDhyyn4cb1fKGG038BDo6O6KhRAD57cy/tKhTTz+t1157VUvLC7o7OaWTz79fh/edVEVJTU/NaH52Un/ypS/5+dC8n3jyceux0aAyAOAzU7SePfuOBy4wKNCM8y5ZZ9QhceoSVP+enn6vS5o4/jkTYAwP7c8Uafzzq2th8l4qa+/e/Xr+1AuBrVJrKtfe7Sk9zv+ONqZ5xXgu0ip7umhNcjCAZQrNswzndFiLdQxNAWtUdww0U23M17aNbvV9RXNLQtLC4pJjGZnov/L+D2hgcMi+HDwL3gFnHdGqNOQGpdHvN5s2QiRlAb06xfOe3XvDWoikOqw5mKE2tysU/M4BMpiAUlfaO6JRc/PP9JZ3xz8HEOhs74gksYDHTT1z8hk/x4cPHuqZp5/R8WOPh7sllgZAzqyUPTFkj371T/+L924AAojzQ4YU9ipnan4dGvKq63uYfeFzhzPU3jjZjJuiyYf3/f9n52ddl3/hd3/XVHZMOc+8w1q4bHAPo2DOBO5x1jLa3sB4a7P5IrRuAyj9/fr85z+vg4cO6E//y5/qrbfe8hqCVv70s0/bMR7tPlKXv/orf8UA2s0b1/XV//pVzc5M+05nUNXT3atf/uX/Tk+ePGkPBKa3l69cciQf6wyGLiDjl//4j5ytzrCppaoaqml0fFz7Dh7VBz/8MeU6B7S4gES4pL5+1umS5uamlWhLaevImPr7h6VmSt25PqkmLc8u6V//H/9KP/z+9x2Hhy9HmHBTgzKLClI/alKYDl00uWYiJwya8dmGtw5ZagEo9/f/4a/p6ZPPOqR6aX1V5WrVa48jBvCe/cP6GBsftUQyn0fvvqFqjaa+wzURNc75cxd18eIVvf+VH9HD6Wmls202+cU8DiCQ+mh65oFmZiftKwYzI8i/YHH2O0mA2ot+qLdrUMcOn1JXx2Ckdsd/C1ZT8EOCLcw59Sdf/rK+/OUv+f1bxmGDZdiToRnl3A9DoYgM3wjGzGaQRezsOLqS3mt4a9jrvEtYO5wpv/7Pft1nAyaAmVQ2cvoI9TzAIP99AJvr3mue+COddhx7h+owoxIBBAh9i/m9oaaP2AJsIc4BPF2ILASEqAl55G030tTBnKO3bt3Wzh27NDgw5AQGwC6Ypc8+/Yw4y/C98nleq2nLyDZ1dnfbzBLjZEZMACTu8fwcqbdTZirD/uG+A0wBnON779y10++VM4ZzD+D03t27+u3f/i0nvlBP84w5i9izBrBTbWqPTSyFHGbEKQp47DE0DqwbTObDwJLayTWIe6NwzrCGqXnjPon6NJRKAbyOmdE8F849pHZ/8S/+ZW2f2K2ph3M6eOAx13DTMw8dYZn4kb//RssxLrAvMTeH1o+OrrGh8sqMKiuTyra44OtepLhn9g4E+vnOXbt08PARH3xcRKDSLDbHCCnE2aH94LAB2aVZ4zC5evWa7ty6Z/QfcxyaEU/4cWrtDYBATCVl8UCPYAGbutfCHCHrX2ckt4kJWc6MAaYVNRcBWZudsdH9EiMzKjYUlzESAYoYvgMIKBMVZK437s/o3I37ujOzomaqV2vr4VIPzq7oeNDh0Xi0KYE7NnrH7eM6dmSP+nvIma8prZrpt2x8pmjQo52k4OlKTZeu3dL5S7e1VuBiJo6upJ3bt2nfnp3qpWmqbSjXjmNth5KODgy0kNi8g8/r70WBWCia/gO1BADENEYiBnt6rAtjQ/H8DF4kktbK8Wys8a1XdPnWPb1z6Z5mFzZUqUI9brchVgJd9/YhHdwzof6udqX8GTDEyTgesUWDi4whFRpz01ShBre1e0q6sFzQ5NyyAYFWW4dyPf2mt4cpf2CcrC4vWsOeLzdMFaUoNnXrPToXN/BGt4IuPKDgQXPPj9BEhObf0gBr1cPzgiruuMTIYyAYxUUshkii4iaDpsUeBcgdMMoLTps+fCOQKdgSJJxZ37LrOpOEpmqldQ10ZTQykNPoUE59OSIHK8q1ldXeKiqjkqMHWQ80jjZwi0zl2EduBEyJzbpxg8JaR55hIKCp85cuaiW/pq3bxnWDdXmHQ5B+hhjJHjfvTDuISeISAmW3031TypK4Ua5ZA7Rnzz6dO3/e9MoYNQ0yHZe+/v5MpozLNhu+BHft3OEGm4OTQiMcjE0fbOxpQAMOQ5xPoToFGii/FwcVh33WPgGcGfhfdPe0W1oCuAVSCRgBWmv6OHrcyAQmbvR5yVx87DVf3pHzejCMDNTxmB3AdwE0NIXLBmARSPWe3i68++iCidkBUfkfgIdgHBNy2QNC7cuqUXX2NCZjAbumWaCBDEXNerGuhrJqz/XDA1E91a5iPaGljap6h7fr+Zc/pIHerd4llLqpelHltUUVludMiSvj5zA4qmRbn9rSObUwyawUNTd1y/FZyUy7RnfsVbZ7izLZpFYWl3XvxnldPP26+nJtymXb3VxQ1JMVvmVk1LF46XYu2zBdnpuZcQxgRwYTUszisi44nYuOn4GqSqusZL2g5fkHSkeXUTyVil3VQyMVHJrZN1Mzi1pcrRoI4B2FtJqgVQMg9h6N9hxnf9i7j4AAN53RxCEGazZBu4jZ4YKYQqC8YSCANbQwN21qNl4XRFDSqD3zzDOBGjszYyCAMwMgYP++fXriyadCU2/qTXQQIBWIgYB4HcTggDn8ERgQRveYkPjnIuZLb7+tt86/q4dL61oppZTMdLvp9Koj29oSCc6rYF4ZX9C+wJkI1Oq+UyjaEo7iis4yTJjKlZCWEcm/golW3XcPP/ujuUALngD8oFFnOhmfie9lWQDMAdL9GQAm2ktxkeEoUFICon/OnUmzYOlCdGf3dHd6QgVFmMdE9jcFECwhAHiKJD5cZWNDjx0+oPe9/IILYrO/qhXduXtXV67f0OT0fLQ221Su4lpe8TPjBdFM8n0BNHnvNJB87iD5eZSKEPuJ2DytFQATm1mlw33AvRQDHkE32TQ7I5aI8b1tJJpKOJoQLba14o7PA5iFBhp042ZnICkAtE2nlUPi0WyosIY5cdDYck4YyI7WFkWyE1zqDb3vfe/3r0HLTR2AqR+fDUqwJ3Lo77u7fXaR+/38s8/olfe9pIXFWdWYzKU6tVaoq69vxNGT1GGXL56zOR4AA00+Wl8m2vv27tdrr33Qxn4UyufPndeFi+ddPLugj9YM3g4nT550o/ZwasrfETCF9xrMhsO9S10IwBg8VUJE5Yc/9KPWONOcAgQU18s2dwaABJDj1wAsU9z60HOcH1O6lA31YhDAGm3LUmImQMtmX0ycoZ4zhR8aHjQggBN+fj1vRgD7anLyoY4eO67Hjh7X0vKap31x4gFFOrRgmvQQVZjy+UBBzFQzygAAIABJREFUTz3AMAf5pD9fU8q1EycZ23/J7y28d1g8WRfxUHNpvGCTTs+QDc5QK1Bzu7s6DcR+5zvf9hqYGN/uJB9MRTEC+7GPfizE4HIpu6gN8rdCfs0pPufPvmsjX6aQZqC4DggDMxYMaQ/cs9wVNN8xTYZfy52HJ9T8/KwZAZZxlDbU2d2lJ596SksrK3owOelnQKPCZ4LxwWADp3avdYhOjYZBgN6+AT377HM6cPCgtm4bsdv/w+mHev311x23iFxmcGhIf/mXf9lMoMmHD5TpyOrAwQNu/gFH/tN//A+6eOGCujq7LL/gzPrsZz+nT336MwY6MDf8/ptvatfu3Tr1/KlgsFYs2pfsK1/6Q337W19TR0dKmQ78PtLaMjqhP/+zf0kTowe1XikH5i+mt8mam1CmnDt37FWbsr67a+isqw3VNyr6wXe+r3/xG//Mk/DY1DCOAKceNNvQ2nemrEG64UlwKunGkiEmU2cazk9/9tP6mZ/7eSeR5JmmR5FvDFxWV9e1skwUcqd9U2xiW1pTubyuhaUpzc9NCgXq/n17fbZhJLpzxx719A5YdsA5hrfT8NCg0m2cFYs6e/ZtLS7N2hQ6PpdXV1Y94Dqwf68nvbBD29sGNTy43X2M06LqxCBmbfZIzbK4sKB3zpzWF77wf1m64qETXg+AP27Mg3TYzNcICME3KwamHzHFIsAIiWEqZWkAw1SiEztyHXrl1VcsZaQnBOSh9gjjs1BL4SMQGFZ4wTTV3dVjBgAAPeZ9jERjVkNs3xe4mvzqhkrlwHbjWcFMAoi8e++ubj+4a7b17j073Ac8fDDp7zQ4CDCU0NzMgvr7Bs1iwkepUqq47rlw/l0nQ3T19mh4ZItTNoi4tDSAwZIHrkll8JCDGZxkQB5k2ty1MC1gJsCKs69CMniwcC5++Y+/rD/58pd8NlAv8WvZ9zGln/PAZrnIbXgX3G0RIGWvJqTFbbA2AxAfR6nH7A1ALJ4l55bvfPcwQS6AJCcA4YFNwnkM6+Hnf/4Xtf/AYZU28BFZUmeu2+/q6rUr7hsSH/5H3zMQ4GY3yh63tqxeUXV9QRuL94NLepICAKSCSCMou1Cb0xocGtbOnTs8mcIcDOM1ohr4cFwMaPH5UhRzfG6mwJcuXbF2jiikwaFBN+WmJySkPig5A/3++zCBCtNSkO5g9BMuaS/EHA86uJHTrMzPz9k8CiBhZAsU2axfHpdZ7GK9srbiRgL3Si4I/sq25+wAPb20qgu37uv6gwU1Uv0qV0O8m+ujZtJuzSwypju8eNz1DuzapSeP71FPJ7ndTIthReBCDFshOODye7BZoGzfnZzW2Qs3dOvOklIpGu+Kdu8c1769u9SJBifZ2JQG2JFPgfZuWkoTnT9FYgBAqCC5hLgsAEBM80wktXVLyOVNRnoe68maLV+AOQy/UtLKRkVnLl3Tm+9c1+o6qFuH6rWEG4tycU1jwz16/LED6s1l3MAgBwAI6O4CFIEGyuSd5p9pDo14MFILfgEp3bw3pXsPZ7Vr/xF194JYBjoLtNE0kWXFdd25N6n5fEnr5bpjwPjvI2K46UtcfnxuFrwNq1wcR7TuSEsc5zyHGj5M/IN5XBRZR/SO9bThIAuSjUCr46ABRHFhHTGBTQ/1bR0mxxya4Y8MPgJc4jS6gcTfctpAs1LQQGebdo72qb+bhIG6hjulTKuoVo0GDC1qSe1Er0GTR37QhoYYY5o2A2LO73UMGzrslOrNlm7dua3ZxXl1dvdpemZVly/fEh5Z7e1Bd0vz3t/TZ10q+wP371ga0N2LXm1De/cd0P4Dh5yrDGsAHw/YADQIpuGDeEYxXRT1fC8uQbLp7dS6sWGk2sYqpjBXfGFxCFqLNTVt7aWdj9kXRlPJM89ZFgCoBdulI8f3RI/baaQbKizFm1k70Oxx5bcLagByeOfsY08pmTZHzBDT06Mpv1MDvC44E6AVh6kfq8iAxGY0YwCBNifNoT51AxGSHEw29rMIHWDkHYCJl30+WLvsOdgw7DGQReiiVU81a802VRsZtbV3K5PrUqst43ihpXxJhUpSJ06+qCMnnjNSDtMjw4VWrWhmdkq1REM9A8NKZ3ptKGrMrVbT9L2r1sLDVhocmVDP0Lg/GhntNy79QFfPflN9nWl1dfRoZmrWtLYDh49odPtOqa1DvUPbbFjHOymur6q4vKDluSm77vcSv9qRU09fv40+OadSTYCAolqVNRXW5s3i4C/6ZRBiQDL2CZKDFnsqldbk9KKWVokPRFsaqKUYYbrxjUC7kEP/yLX+vwUDaITe6wERvycDAvjzma5eV2WjYGkAEqq5mYd2wAYIwA2bS+/UqVP2BqAgRRfJRQmN/8C+fXr8iSfDZB9ZEqs41qiFP+wRIyAsk/AjkjFs/lrWVrnsxuk7b7+l+3Ozuju7rHy13ayQoCl/JI0w+8fu9lDY0fUHvSHrh7sRDbGBGkBMy9sChT/2DuCfhYs/UEqhCMcyKIo99iy/NzTETfZUTJmPDAP5GnbBh54d7Z/gVRAaV+vt0cxHTu4xaMwZGZ+ZNOCWGTTrdqFHigMQiGs6U0XuAM4HQGlA6Ga9pqGBPp04/phBVYBHprxELK6tF1TBZDbd7nQUpAH5dZq+EHtIc8Z3JQ2HCVIA8bnf4dMEn5e4UedZsubs4G15GbVCYDH475mARz4JgV/0iAkUzggMQlumASPPCIANjI3g3RCzVgLrLCRL2HfI90nLjRQ0UGir8a/lXRksyHVqaZlUi6ZOnDjhwpjzcmr6oe7du2OtuUEYpGHJpAaHh20ktb62qhefe06PHT6kh9MPlOvp03otoW9/77QWFvJ65uRTOnxgQuffPR10xaTAINHItmttNa+RkVH90i/9ZTcAZ06f8X0QT69gKADWYex46tTznuoDnEN3v3Llis95ni2Re9wDxExhajWP/0gbw50QX/fyy6/Ymd+56St5ZdraLX2AjeAaq96wTAI2aDsO1RsbBgpyOLu/J0HAGHx0B3NeU78AaLCfuZdhfFJkMw0DwF5YXAhGz6k2G9B1dffopZdf8drBu4DznmeMYTXviwaZt04TDbgGoMxU0AzBFi7lO/35+Fyxej+65Q1Asf4sHTC7qi7qRu4+QAKeIc0NrJMtw4Omnl+4cF5nTp92LXTs2DFtFGgWSvoLv/CL1uEGa+4YoGpFMYKLenj/gRvt0JSFabXBUdivNKot+c/jeXMm8GssM7LBIBLSbgMAxJQh44ENQF2BBIUf1J38WjNrAeuQCtXrjpVjj9CAwBzjHf+Vv/orevrppw1AwEaYmZs1w+DS5Us2pX3ttdfc6O7YuSuwJvJ5Tc1MWkdPNBzDgckH9/XHf/THXjeAs5cuXTZz9+Of+LglXPze3/nudw3A/cgHP6TOnj6fT0XYhYtz+s1/9b9qdua+Bod7PHUfHhnT5/7cz+jE0RcstFuvkaizrGYTejw+Uny/nJ+tI6O596s1rS0s69zpd/Q7v/2FEKEaxdUyXY6ZP6xn6mnWS4jSCzUCZyO+CAw4AQthUn7kxz6qv/7f/w1VkUFF7DKnXyUAKtt1+9Y9G7Ah2eFcXVqek1pVzcze08WLZ1Srl3T4MOlgQzr99hnt339IR48+oVyuz2km3AsM6hhqzMxMaS2/pGqtpFaCz4ipHBLOJZ+nfb3dHhAmBZCPF1ZWI1tHtWP7TtUaDWVTsG+Jht6wWd/Xv/ZV/Yf/8O99D3G2IaeDPYNZu7+zIz4D05pfE3vOuNmM7nHfXVE8M6Ahg0YkMcjEuAuQHFGzv/Dyizrx+OP2jkB2kaXHiWQLK+urfjYMmjCcp2kF0Iex0d8zGF26ATgI0HBgd4bqLDjrU0MtLC2ZDQ2Qjpn26bNvaWl5xuxpgB4GSFuGRsycYVD25OMnHXVKNGN5o+q6dmMjr2s3rur02dPaf+iAXnz5JbV3dqhvsN93MnuPe5b7leEopsnUtnwugF7Wei7b4c8F4MG6Yhjz7W+9oa/8yVcMwADOcp9QpxssTgcJfDw0CYzTIBsPg5DAQnVNmwmxtQZDogMqHtzZ5Dzysgr1c8rMINdnRT5nYHjg9/H/M/beQZJl53XnyczKLJPlvWtX7e14PwMMMIYgIIEAAQIgCJAQSXElcSlCCoqUVqIkalcKRmzoL4W4qz82tKIEkRSXIkgQGIAABhgMxk/PTHtvynuT5dJnbvzOfa+6McRq2RMd3dNdXZn53rv3ft/5joFt97Of/6Kef+6junl7XBvrW5YNs3Z7Ad4jaUHio//m1TpOoc4LtisirsHomytKVQpSYUX53LzqlU37AoDq0Tg3JJkgBCSeWMFTJw47VxdaOVMnCgkMaHr6ekOuc2TCk0ymtTC/rLfefNcb2/DIoNHxoPkny77JRhhBFhDAAw50HlybvUVFC2Zm3PAwDSi6wQm6ETQk7Y4wYQPkC0CBXTSVSqaZsfCbWoJ7OQ8rDTq6znw1oTcvXDIQkK+2qYpegKmg41rQT4cMV7JjMzg4Fwp68OQJHT88rOZGwIGiMgmmPXU1Zmg2gwM1BYZR6VSDbk/N6My567o1sap8npirTR09fECHD+23Yz3TY/5tRxvO/zSQIefUyDTGFUwnyCLzBLbB08C5uXlPlXhw2Oj7+5jAAsAEOqBpKXVpaHBQ2daUMPnNFaQfvnVOP3jzolY3eJjaDARQfJXzW+ptb9RD9xxTd3vWE8JkourUgGxziCzCUd+FVhxrY6pP1VPuerJB0/PLmp5bUs/AiBtZ7rvZFHhHEFsFKyFf1Mzqlq7dntLM3KJjpFwgmqkbKLMsPtOS3IiHpi2m2PCMmP6HiU1kyhdYvCGeKAzygpOnF5qnkYH1y9eHPODIaIUT18aQFO2RcRxFYGSQ43iMqBgN9zTQr0hjULkgbJaymbqa0mX1tKe0b6hDwz3NyqigRHUz+AfU8krX8mrxSxaUbEjY0AdGAFpWMq2dc23DwKpujU/o1gSH4pBm5gACbjjmkQbB6Q2AG6WKHnzwIRdcmJhwDwBUcAEGXIE2x0QU+s/ly5e9RgACbP4HiwQs1qyRgCQSTcemMja2z4U9bsSryythE4wy6tG8sXb4N/Nzs34GQVqZ9lC4A+ahmUMW0N/bQTui5mbiT7ifCXV3dbiIirWY3BOKrND0RX4PAkxo9eFkRk+kdb6TCBBFyJgJU9+Z5hmzSSAJCtNrN/8BO7rDio5inV2Mhpl1dFQFCmf4PybcVq4ZIMUDAykPkBFAQKJOnBusgIoKZczFiCFNORYy3diiTEuL6qkmrW6UtbpVVUvXsB587IOO2zKFPjrotmkgU/gORLnl/HmlpvFrZ5VbXrShalfvsFq6RtTYnHCBefPK2zr35jeVTcu6SCYMufU1HTtxSrvHDtnEcHjvEbV29JqFVCEBo7KtldkJTd++pjrxj+jgGpvVO7wrOHgn66qX81JlW1sbSyoX11UkWaC0YbNQzgMDYTawSmi7VNX6ZkmzixsqVYI8jGkdtHh7BQAKuaEKEzCv6Kio2AFlorUcywLiqfVOMx6xVphCAwQAlo4MD2huZlLruRUXTehOKYgfe+RRP0OzM9OWqPBaAAG7Rkbs5O5Fb+lI/DDcBQL8yLMRxxvc9aV8CNCt/LZmFhf01tkzevfyRW2WU1orNmo5F/TsYfIZzlA+OEAWxQD7F0WPi3xGcPXgzO9wgqjp5O8wAjMDgF8jI1QaRAp/Ygg5e2gSgts5zLPgsREzAOyB4nSWEAMYQJc7e1/42sDK8N+b5BMMo+IfThyoVDzdoCagCOXewfAJk/jAQGBfRBsPQEDqEPIgPmu5WLC7fmc70ymmJ0FbyedkXWwXiElKqp5MOzGgWg1JAQABNLQUmVxHOyPDSDD7IawNgD7v25j29fW6iJ+ZnY8o3yHW0DGypJ/YJC1M3AN76I4BZQCZgjs4Z2Rj051aw+cH1yMqtmygyDnCc12rqy2btfxu4jYeR206duyYp0Doz4O8IQBhyKYABCiQea80WFy/8YlbOn/+nO8TE0eYMy4B6zVTpAd6+7w2obt29w9q3+FTWl7b1urapgpktpfXbTaKPGNgsN97Pm7zxL4RXYdDOUCKY8hKIfUgMCEwnsJ4sabDh474zKD4J+ed2slSmu1tg7xtrW1u3m/dvKUb1/lcSAMzptpyT4htO3HiRBi0lGsaGhoOtVjkag+owD7FcwugwBSTaXyEy4StmAF5BLYxcQdgpKGEgs8QAzAaEACwgzMLRgV6WWi8K6trzmV/4skPGIRgmm0dPZPH/Lb3s07iw8R9WDPIgTkczRQ7OMBAZ0en9u3dp8629h2/gngSGRv0hfVIakDacXI8UzzLNM6xhrq3t9v7DUAE8aUvv/yyvx8TcWI1/9aXftE6eRgB3t8YylAPVysGhCZvj+vFF190tGYcpxjWC4lLQeu9sLjo13ZjloI12+l7yjqEZUENjjcKaxJAGEf/2EwwDNSCFwXfgzO3CGhbrWpza0t9g4NmvLFv/e7v/q6yrW3+HpPTM5qZm9HxUyc8FQeMgMLO96I5CmySKb351hseBD7//HNmUBDV+Ed/+Ifel7786182TfurX/2qmQnPPfeca5H3zrynCxcvqLOnVyfvfVAnTpxSJb+tWjGvb339T/WX3/yaBga7bEhcrNR0/NQD+rkv/m01pNq0trXh6X7GUlDqhppZHJvbSIM3VCnl1d7Soskbt/Tf/+iPNTeNeWwpMhMNMgADfgb47hjbsleEiXWQCzFoHBzo9zUCDIHB8I/+8T/W8PAuFetlbRcZAFSjhi1jI1ciQrNIMqtVLa8s2DTw8uUzWliYVv9At2nrANVLi8uW0zz5xId0/PgDSiYy6gAQiFT+a7kVGyECaAYPhODDhiwC5ios41Ip75joegUju7SOHDlmUI45vKPkEimvC4CA//qVr5ixEnxfUlpcXgq1o6XG/PsABMRRv/Fe6UFY5BXgsySOo6uFfoY+g/VGYz80jDl13Y30qXvv0aOPP+beKtMAUMEoserBFs92qB8ZHDdqYz2nhbl5rxH2C4PfCtF+NMWs12DPDJMBb7KQqMFeRlONWeDM3JRu3LyodAYZUsXPU09Xn5aXVtQFaN3ZrXo1pe3NorKOf8SAftH1/F+88A2DXL0Dfdq3f5/ZAUQgcv6y1jD+hGEBiMZ5yGDDUbPJhIYHh8ygAvyEDf/9772kv/ja1ywram9r90AigCqBFR4zx6zzd3QlLEIig8OAEwCCr/X+1wpggG8BPnHxWR5F6MbMTN+/ANICTMDMs4+VawqMY4t69vmP6qc/9VmlMMytJzU3O+/PAXgIEDy2fyyAQc/+by/XQ/wJKHqISTLNsVRSE5T28pajpuo13MhpuoIzITnymYaMadL5rZx2DXert7tVtUresQ3QL45AMRocMmoOukuzk0o26tbNSb337gUfHq1MDbNEyYBiZNSaDQ067IJQyAcgAESUpi/WrkDlaG9t93uhUUdTAWJGQcyFGBsb84HG5s7DwYHOQ7i8SmxM2YwA8mC9mbiBbdRGoawz12/o8viCtqsdKlYpEEr+/pl0i7XDHK7oeTBnqBWLuvfoER09MKRsU1mN6ZIy6G4TVeep08hTDIWoupSaoAxubevV19/ThUszqlRTdv6+5+QxHTo45mtpRgCRSFkmnMExOz7g+PwBDQ4Lhh/ruQ0jlmxkAdFL+OFkoeETwOnrA6AhrdGRfueZ42C2XpS+99oZvXL6mpZzFTU0tNuMyDe4XFR7U1IP3XtCve1ZJWE5JKGMEx8YwAqWNhvq8upaiPaB9oe7LDrYRtxqa5pdWFKyodH55DS71sWykBpB4hu9zJe3Sjpz6Zqm5xadPKBkxtnmmJEFwCMyLlGgiAavhDClcpap6bcRXTzSksaFsHXKEd4f02gwu3MzGckD2LxiCYI3oUQAECKhnmk6RggSPIthtuTCyv1qWJiwAlIc7pVCYIM01NTZklJfR6NG+zvUkqmqJVNWUyKvpuqGWlJF1WsbamxKWuPmgtXfjuqzwSxCioDp2TndnphUR1e/ZudzunTplopFNqi0PTqY9tXKVT300MMGyigK0f0A6FF446rc1z/ogunGjRue/EAjhNrKFJ3NH5pRrNG39UWp4IL74P79BgTQTAbjp6BNYpLP+qRQM0hWLmhjfV1bW3nTDikSujs7baTV3UUyAbQlNiyakJqa0qmgkTUrIbjScj/8We4yC+T31uYazAvGaPHfx4yAHXd3zLDSPP9hkmdzIEdzRSkTUe8XqLsRoyQaBN/xEInSNWxDjA9FAAGYgO4AASD3anCMX6IK1a3svQ3Ahfzzag0taQCz0o1tas52WT++WahpZXNbW+W6Dhw9pfse+aAymTZhE8cqNvDlQzbEsRKRN3XjgpbmptXc2KLBkX1q6RwyswoN78r8TZ19/QVVC9A5+2z2uLq8oAMHD2ns4HGV1KT+3cfU2t0PkcmRjhsrq9pemzcQlVua0+LsrBtPYpxAiLu7elwIUGjkt9dVrW6qUlpTNb+iSmFVqWrefiaGThIN2i5WNbe0rpWNkgrlQCO203sm+KoE6mpYvwbp7gICAjgTAL1YEhD/utORegmGhrVUKqiU39LuXcMa27dbczNT3jd5rxTB/HjssUf9OtNTky4uTItzbm+/PvDkUz7cfSF2tHbxSDLWDEWvHGvSwhA5GluSkZuWtje1DEV5bVXfeul7ml/Lq57utTFq0Mvj/hvAJ/ZEAx9uYkPzwdnBmcT+jeafKTraPhc7nlqFaCvWPuaq/DsaCvY4nKpZ27Fm0wU59KBoezKI5ul9oLcHJltE+6QwAI4zaEomcZhAxD4bsXM0V8BMAyaGjjGsRr4bde/tXBqAAb4/8joDQ3Z2Dg0GzQ1na35zXSdPHNNDD95vh+ebt25qYnLKAAAyElImkECRspDOEGkb6KYxNZrfe5oS5SIbb7aPS4gxAwA6evSwk00w5QPg9GcJW7LrGNIHQu56AAhsLkoyTMTU8NkQ6YFpOIluik1kPYSIfA1iyj91hn2P7MHTpVvXb3h6/tGP/qT33nfeeVeXLl52401jwrNgP4foc7FnxhO2GPRs62gzPZQm07GMUZMGwMF9HBzZoyMn79fQyF7t3rNf165e1huv4cpe08jIoEZHhlzUY0IItRhTOH4CQHB2cszFKRSB9YXR1ab//tFHHrMHCw7iNJbIDqBo03Agq5uemtbly1dsTEnTzKUHqGFgw1QYN36uNdM8GGnBYyKAxQACFOqmwDY1hzjou/C3HVDWLL4AlKE93y5inEgOeZvPRNY2+2vIzS5rdm7OLApYn5i1HTp8xIw3R2xus542owZYZqlZz9zT63tOjPTqyqrrXAYDAHMAATDfQjMUJB47YIANPUNjyPeBsRAAOBgsAHIRawTDSRt+0lysaWlx3sa8rCGAlVMnTtnLASpwkCXFCSV1Td66qc3cur797W/beR9gBfDbOuJ02kzPiYnJSH4SGnreK/ctPFskWjQFD456fcdAzTIfdMYYW0dGvFwDJFMx6Mq1ZT/55V/5n7Rv/0FT/w8fPuLccjwLXn/jdY3u2aWf/Jsf1cTUuMYnxn3uMxCASmz3881NLS2t6BOf+IT6u3u1srZsTfp//v3ft0zlQ09/yM/jH/zhHxoog4r87HPPmlWFXOX+hx5RMpPVwMCw2gEXC3ldv3Jev/8f/4NOHDugPXt26d2zZw0YPv7Us7rvgUfV2NKq3oEBtTe1RffLcKiKyptKv72ZU1NDSlfPX9Sf/rc/0dwUQACu6VkDjME/BVA7+I25Xoh9Y6JaM6a+4zuB5Bn5AuczcpTf/Kf/xGA3OxFAQDpJHUslm9J6YcMbFdPh2Zkp0+anpm/73Orv77HB6Le++YJlO+zpw0O79NOf/Jz2jx02ayKtRntJwXyBHdgMc4rPVgvAaDAypQnedPxdB+s3X9bayroGh4bVkmmN6t3gNcO6Agj4b3/0R/rGN77htcrzCyOAww2mC+vN0hgAVw/17pwbsXdVDByzBnwmNDa6CUfayTMPg5teqq2duL+iDhw8qC/8ws9bdsMTj3hyZmZWK6urrhst0cYDZGDIrIX5uQWfSewrpAtkIjPcsCbDMRwSH8LvYTv4WlQrNnIECKjCaEwyZOpVa7Zdy0trbtDNBqFhTqY1ODDoJt6iz1pR09PTWs9t6w/+4A+1tpFTY7bJrADkAjAN+gYG9ejjj1v2RM+H9KUEoFYsug7r7uhQtrFJly5c1LWr1+3DwRAdA3riCxnMmjVGGkILRu3BK4b9yixABkoNgP4hFSRIvkOSidOpbF5OdG840zlfg6dDyueyzzf7m2TNzuNHAPq5NtKTTz2tRx//oEZH95kdzL5PrY5RqVPSOM9bstq3d68ST//O9y1iZNrAwwhCzQuwUWZpzlXT5tqSc+QBAvgQnkbUUjaWa0jU1JKRFuZvqSldVUdbRnWieXDibGrW0WPHtXvPXvUPDFgKAI3mwvmrOnvmkl3Bh4b71NnV5k0N8CDEmjEtRKsX1W1Q8XAyjQzz+MDtnR2meiWddIC5AbmvC3aW5EKim+YAQxbAIc4jxCJYWAroKhGIaPNCo1zxdKxQreva9LTePH9TW5UOVdXkgyjkraKbDKZ9zsxjmlOr6Z4jh3TswIhaW0qeBtMgwwig7kQXFICAlKM7oM5AKzpz7prOnB3X2nrBExOKpgNje5z1jdFgcxPTUya1FDYhusw6TOd3NvmG8tDwgz9Df+kJSITqgcBD1YO+gzEIC5lNYHSkyxsanhybFekHb1zSS29e0cIKD1GTkUloHslqxdPGB04e1Uhfj+rVgtKpO0AAoADvlabw+s2bpq2CvNn0guI30ggvLC57CkStisEVmy6bjY38+LqGtNYLFd2anNXi6roni8UqyFistSVKKsTTBQOpwBKgEOD3ceEXNvO4kL8TleWjpTcCAAAgAElEQVQM+rv0NCHKjCY+sBkoKvzsRJS9UPcHUzg2G4NQ1jazC0X/JjLsoDAKRRaTuZpSDsaAnkoEeU3VwqbZIX2dLervbtZgd7OGujJqruaUBgRI8RlKNpvyv0kFxoKTE2C5lCqOkBqfmFJnV7/mFnI6d/6atrcA7DIultgUGhvSOnnypCciHOC4g4LwZ5qabazUA/L81AecX3v16hXnQ1MQQC8LVOVgCBOnJeAoDOX68KGDasu2uqByrnI0xuFZwqyGTY01y2HnpqESEgb4OhIJBvt7/RwT9wYQkEpRSKPJzPhZcWyTdXaBlhv8P4JHQTzFoKjmwDH1F9kIIM5OIkBgBMReuY6MNBBA/xgi4AJLJJwkgRESATyUY4E6sGMmGjNK2HSCOwAHCMaggZ1Sow1GU8McFgCojkMejvroRwEpAQUCqY2vrdczSqWhaWYtF8i0ZLVdrmtmZV2Ztn6deuBpHTx41A8tdqCAAbGMtFYua3b8qtZXlkw/6+kbVnvPsDXQsLeWpq/r/FvfMUDb0tZuIGBjbdmO2IeP36NqqlWtffvV3jesGgomtLBpQgHKWpubCJ4f1Yomb9/Q6uKcgTkcxNGS0RRAO6zUmD5uSKWcf26vzilRKYRnHd2cEpqaXdb04rpqiYybH6Zd6UZiamiCghTI6zQ2eosjYe+SacRgQAwE3C39AQjg+5TLRUfSjY4M6sD+fZZMkMMNaBWbGAIE0EhNTk4YieeukSIANfADTz1lDa4fThp6T+UizW5kFLnTnPixiOUM0Z5iplUwG+R1V/JbujI+rjOXb+jq7WVtbMOWavVP4gxpEvg8eejtsBAMBPCcM03POn0GWrUfZaf0BAkBIIKPGp4HJGi8x3oiAAA2tQvASvAuqXsKXymRbxzOAq5dML4LDYfPA6bqmJ06MSIUYHwd54WJDujlo/vEWqOxiN35KRpC9nqQ0VGsUYRQ2NA8Mw1KEuMUZaoHs86alpcW9NGPPKdPfOLjLjjQYr777hm98tpbunZjUhubnDfoc1OWQcXSCD8zkeyHhg2mEvs/zMLhoQHTSPPbMAMLboKZLMXb/uLSkumii0ur9qNBC2nPlZgVhOgsGQrIwKAIZ4YNjFMJT1cxh2PNW/vvmOK074Fjo2AVkqjS2Kz9Y2N2+WYi9swzz7gR/+53X/Qknqk875mGOzRp1EthgMHzQU0UijnYkMNBf76ZsycDNQ73C3pxtZbQoSMn9MhjH9DxU/eZhclQ4trVi3rp+99RIlHRfffdY8YWBS2sgNu3x70Ou7q6fS0sA4n8kYJZVXLHF4nPhMnZo489of37DwQ9N9r4Ysnu8ujw9+0d08H9h1y3TU/NOoKP9wcIgOyT+4UxMfGdNJ/koAdQl8kW8ixqutiEbOex/BFSDvs+zwf+AOy6mLrByHADhG9DhijTootXajF0+txTGATdvb2uL1lbvBb7sOUjDQ3OS2/NZg1wxDLBxfkFm1qzyLhOsAaoE5lM3m1aereEzMfeXT8NBDCxJ5KPOMtC2INYR1OTE/bRoBmG7j83M2u/ACj1fcQzYhrJQweVtoakYUa5lRW99NJLmptf8LUNrKjASqPZHx+fcMPGteDf8vdOgSHxyvKAIIGBweM6KdJi8wwHSSn3LMTJxsaeyCFpMkZGd+nv/4N/aBYAhmIvvPCCbty8oXvuu8cxrIePHVamOaNzF85qYWne68H3NJ3xoAmvryce/4A+88nPqiKm1EXdvH5D/8fv/Z7BoeeeeU6Li0v6wcs/dFTi8MiInn3+ObM0WBfP/+THNL8MaFZTf3ePGtgzN1f1ykvf1SKpABurzmRvyrZqc7usPWOH9NnPf0Gjo3uVL+PpkQGWV41Xr2Movqr81rqa02ndvHzVQMCt67fdLKfTLWa2cI3DXh+konEcuevWSArq/qK1zZNu2CTUnuy9RDF++nP4HXxWebyDUk0qCqlBSL0A1MJTgftx5r13tLg4r5HRIT388IOulWEE0Di/+sNXzNCkwezvG9KHP/ycujp6nL7RmIJuHszizG6ibo6kTaH2gYGIl8aGY54Z5EABp/6oVpBRZdXT0eu6BhZHbnVVX/nP/8XPGIbBsDdjcNpgfATQG7Q2EB0a55id5/oYgDhm3yLvRROfTnvd8HxRC5IaceDQAV2/ed1///Nf+gXLb9aj5KL5hQWv+8BgnrOMOzapZ7/au3e3m3Seq72RbCcS7N7N4dsBBuJ1WaqVzayBDQADj5QW/BpKhbJrGWoB9jR6weHBfn+W4DdDnOiKNnJ5MyeIBH3j9JsqlIsaGh3R2uamHnn8cX3gQx/Wdj4YHXL/qM2qpaJWlxe1vbGp7/3ld/Te6XfcfMN+sn9cIumaLAboOF8MuERsPMd/orlMEpGYd4IMvSjnr4fwEYDPHsg65azgOQ21TgDnWdNcUNi/TrJioGbpXEYrqzl9+jOf10994mc0MTWvnt4Bra5ueFjT19tt+cD47RuWdnBuUDclnvqX3/XzRZFAgWe6rJ15mXpbhaJaGb0UDxo0hbSnG+U8YAAO8CwI9EeL2libdYReOsVQuaRstk1NzVn19vU7O/fEyVPq7OjRjeu39N47F7xBHzky5oxxChWkAe3trWYFAAZYn1UOC4LFyCYcywMwRAF5aUqHwxatDg8XjTVIP3EO/X39bqwAAthU2cBn5mb9fTDZYYoDBSs4PNfV2NquK5MTeu29K1rbzkJo9gZKcwgDgmSFEDnTEFgBkh48flSH9vWpubGghmTBwAju/wABdQUtuT2gKXhA3TJpXbx8U2++fU2ra3kjaDRdAAFsJ0xQccYmstv1Z5STziYbDKGgUba4OAk6z6JpVzSCMarHjQVdQy8WMwKyzc0aHel2k53MSMtbZf3ly2/q8q01La4yWWP61uh4uGSV6XVNJ48c1NiuYTvfZxpqam2FtUGzinkGOaEVo7vo97gvvGb/wGDQtkXRN55y2RQsUNnZbK21JK+0Ie2YvNwWEWTQZNIqVNDt4z1Ak1hzcQUVkH9Lk4vKP9kA4h3s3fia8H1DIbxDN3T+KY0oiwswh+c5LKg4qz6YdKHD4T2GRjTIDsJs4I7pFrKZMF1GNmBX+WoUWwhTgM/HgYSBZArjlaRdzlOquOmqFjbUkU3p8J4BDWSlruaq2lpgjhQ8/U030Pwifyh72hUiv9CKzevS5WsaGd2jxaV1nTl7SUiWkFkQURVkRTU7pkP9Y7OlAPVELGIEkDjwoQ8/44Pn4sULXiPE07EhULByz3nJQDsL0gAcwkkNgF1Cs+HnLvJqYCOlIYAtwLXEvCcAdKCsHkGZ+k9iAMyWluaUkgmKepJEeByRDhDb2RTFjMYbc/AGiIEAy3eiuEsbzkRAQIiwi6a4Mf1fwTgJiZJ7OJ6Hu8u3H8MICCOqAATEk9HgFJ8MsYF2TwVJDoBBFf8UjMkiB4kUiCpTIicqbAe6WiHoLgEVKxWi0fh9G5kbauSQaMpK6RZP0beKSe0eO66jJx+2YSrHbZFzHlZGpabVxRltr0PNL9nZu6d/V9B0lsuavnVZV9/9oYrbK8q2t7rg2Fxb8QF65Pi9KtSb1DqwX13Du1RhD3GkkNTEnlKXttbJBt9UYWNV1Y1lMw8opjmMevt6lW1tdiwZqHkK+cP6kqpbq07M2FpfjoAd6frN244+hMnDYQqdjnQQnss4dugOPf2O2WcotO/k3cdTqiDdCXcudLaBEcC92N7IadfokMb27dFGbkVL83MBCIjM6B5+6CE/L5hmcvhbd7q5YZkKQAAU7QAEcADfrQqOXstsnPiFo19N93H0S2gFGtPaXl3R/PqaLo/f0p++8G1Nzm+orbPfJlpM6tBiB2A6TJpiqjgsCm4uFO6lxRWtrubMKsM1GX1ozCbgaxxnBLAEk80O4eH7UIyZXRAz48ztj6Ito70V1kjMpHNCTFRE2ACwGkArF0OR3p5zhXVMAUEhwr/htThvMTMLVNlUpFNNqrMLg93gC0NhxIqAXcR9489hB/T1dunI4QN6/vlnPTVi/3jjzdP606/+hS5fva2GBmjfTGbQVobkmcD84wSMJrElPAmaXIhDrX/wgftVyG9qeWneiRHUCEODfdqze8Tvn2JtahrTtHXNzS9re7tiIID1bNdlzmEDrhEjiEgVe8TAsstodNeIM+K5drjWxyZOvvaYaxI5Vq44XpR1NjM940bzscce06uvvqYbN27u0ILvHljEZ17wZsDfhbQWklnClGfP3j3edtB487xDRUaqiH6vWkvpsSc+YFM8CuRzF87bbHB4eMBroFTc1tzc7A7N0xGJsMEAujAObmra8V6B6k+zB2UVMALjMZ7Jv/t3/2dH3NH4wQwlgeDF737XZl6/+Ld+ydReZAZEV/I8riwHDT7Pyq5dowb/Q2EaGqydRhaZkDXFQZUT/vJ96yvyaXEMGGdIZJrF8IIaLmZvwPxcyS0byLZJX7pB+WLeMXmDg0MR04GGMpxDW5vbBtVHh0cdVUaBG8A26PirZg5gnMc14f07TSXaEwIgeddgIWKZ3N2NcP/4UNQOsZs6ddPGJslWwUdoampSL37nu5ZN4KnAmYeJ493UiNzykrY3NvTmm2/qrbff9h7l+iKSJnLGc89mZmfDumU7MvMzTGTN/oEFGkWEYdpLU0CjjblhALLxHuJ5khNWAtjSpNb2NicD/NKv/IqBNho0wIvZuVnHBK6tr2pja10b2xumLg8M9TvpAOo//luHDx92POBjjz6lZ595Trl13Nin9cf/7Y/19ptvWT7yzIeeMU0bGvRXv/rnOnvunH7pl37Jk1xYrD/3xV/QzMKK1te3tH/ffrU1tyi/kdPU+E3dvHZRb735qnLrK14jJQC5pqw+8jc+7nO4t3/QjR/XvVwpan0rp6XleSfutDY26frFK3rxW9/R+M0JVUowEtkLQ5IIdG/AIgOZqSCpdapIZPzJc0RzC7MR3xmadwaZyAEwCfzH/+yfau/e/a5F51eWTeke7R9RoVawCzvfd3pmWm++9bruPXXK3+vee+6xDAVpMjX79avXbPg8PnFbQ4PDdrlPNzSpv2vAz5+NiusBvGtQ2kwB6PVpGxbXVVbePjkwfTkrpqdnzTqG3dfjqXirUwPwoPi3//u/9XPPZ4ZBHLvyxwO0eEAXr867pXoGBiJQmb6JQVxsRMdAj+efKf9v/uY/0tHjR31f3z3znpM1du/ba5AJk0sMP2+Pk7px26AyIAvykuHhUR3cf8BALAOmXG7Vzy+9GzKLttYOsy3iBLTg31VXpV5WQ3SmMh7izzGCt1Qqt+7vCYjLsBig2mBGfJRHH9Qmqdsh1o9B2Fun37LE5NT99+nFl3+gxdVVPfDIo9o3tt/AG4O+SgH5ZFnry8v62le/qgtnz7t35roCBgAoxc18kLExZE77bOQ6cb4CxPEeea1EA2aARAC3ey3HUfFmMTTgFRbAKv7ftXfEejV4b18H/MWod5EbVrW+vql9Ywf197/8G+rqGdTs/LKZql0wdpaX1dfTrUq5qKmJ245wRwLD85344L96sQ6qRDB2HMVnAyceRTZz9xrQ1QNVn8IBJkASpJmICQrYfE7F/JKS9W1VCjnTOKGFAARkWzuCgVkVSnG7N1+KndXlnFqamrRvz5C6O9uim0UjnLFHAM0IhzcouG98NBXm5lGzsRG2ZtuUwMCLw74h6YIYdAjHWRyIR0dGjVhzAHE2bm6WNDE1aSCAi96cbbHeyE6tybRau7p0Y2Za33v9jNbybS5y+YCmYNRSnr5QsDHdRxuXrtf1yD0ndHBvj7JNRR7FaKqPCylXMEwUoajYoCSVUmt71kDAa29cDkZJlYqNVg4d2KfGdFLpFA9v0swAdNZxTnrsVsl74SAHXY6BAJpxFo8pYRWiMjLas2ePCxjQP5pE9Iz9vd1a39xSQ1OjZteW9cL3XtPKVpNWcqQpMPFuMHUfaUC6VtGxg/u1f9eINcKNaajaGFig06k5V5kLy+GAhooNAZ3P8Mioixx7MkQaNwMBFKKReVt88HrCn0y6eN4u4KCdsT6+Id2ktjamInVtbG5rYWHJkoql5TVtbJe0XYJslLL8AJo8z0agYAbKf9DHhWaEVs+T70gHZfMy0GDnSTMhYmJHA0gjGhYbtBz+XYjTiiuYSKZiinz4ydfB5eZ7e1NiGVlbZAuryFCw5hQG9NdNibKG2zPaP9otHu/mhqqZF0gHEolNNaRIYwjJCmz/kxMzevvtdzQyutv083PnL6tEfGC62QkNQeNe0/3332dXZSZTHAo40XL4bueLzl1+/IknTc06d/6spqcnnQoCmswPJBsBTcYdu8ERJrVKxRN9YgJBU5kM+jNCcYE7YmoYRUvCaR1Q7uIpIle+rbVZAwO96uxsUakA4ggTpOrXoCjs7+8zOh1cz0Pzz2TdFzCa4rO58ZxYGnAXEBDf47jojJseitGwSRrWDj195AURF3F3SwPiRo1GaqcRZWoaU0toSvEfiJpT/rwGSBAh50wvSA2BKsb6AlQhYcAsJgpgWEMJprF4g5CmkVQi3WQwIMl0otagVWg5mQ6dvP8x7T1w2ABO/BSWmBovLWprnX2yRZ29A8HICDOh21d15d1XtLk2r9YOphabWp6f0/DILh09cZ82Kyl1jBxSa98uVXm8g9rBe3lIV0d6Ih9mGbxfSttaXljQ9NSEmhob1Nffo/bONjcq9q0t5VXNb6hW2lKylletsq213IJBulyuEHTfGOtwP6MJb+zO7AYhuqd3Jm2hyHcBEhkQxakQO61CoHZE96ZqIAB/gANjey0LWJybNRDAlzEtu/+++33QYlbFwcb3hflCXNlTTz2pti4ct0OetH/EEoCwwCOKSNSxxM9AFKfk58cPVIgyeu29d/TKO29reaugmZUtpZvb1N8/4Mk2RQCUYBvHZTKeEtBIcX2QA+TWiNnlHK14agGoyFkSrhfvK5iymQ1gI8coFiiiRBqoNIOGs4VJf8g5Ztrn9RyBYXx+zshgnheYNrHGOW7aWDvZbDBx40eI1qoHWVlDg/cMPkvwuAnfC720Y8uamgS4zBSH68waoKFGL71vbLcefOAeDQ70+c9f/O6LOn36jFZWiWJrUWNTu4EyE2p5f8C6EQuDS0Cz5ylMlHaA1O34sSMqFrYsQ8RRM5UMPjwDfZ0eHgC+3bw14SSLre2K8FYM6YG8Bvc8MAJ29JaWRHEtqUtaDTbQ2GKeiJSBGoKmiPvOeQtQQiQxBnMA7TNTuO2j4Q5FIAVZYFaFCRpSCu4/U372NX4f/I2ChwD3m1oIk0vcpVdXl6wxn12YtXdOtdqgfCEMMHimkGJQFPb2DXj6RoQmoAj3JpaL8EzHaRLoxGPPFYrPBx540Ps0gAUyAmjF21sFTyOPHjnq5mxlacnysSuXr+j5Z5/X53/2C9rIbWprE32sF41ZAzwjgDs8JyMjw/5sgb4befjc1e//iCLgxwABOw02FPtqzRNtF70Rc8MRma0wIBOam5/T7PxsSBUoFy3/hNrKOQFoxX2AcUOjjhnn4UOH1Qr4GjUKNFCuI/Mh4YKBinNiIpPZ98EUAbiIyEHmejm++M4Pfg9bB4DEdR5U8UzKPiXclzdee90sDcAimEkASC2t2SjKNOWGYvL2bZsrQt3m/vF8mHEbpV1QekKj52uoe9Fd00ghq/Ue6mljuNc0VoA5YSK5bImf/VWKBS2tLGn3nt06ec9JzczPmlWJLKRvIDT1SFNeffVVgwU0RUx3h0cH7cLf09etfHFbV69c9t6KNvpjH/2o3dthlTBppLmFOXj67Xe0TOqHUvrcZz+nn3j+J12jLS4u6+tf/4Yef+IJ+xlMTk/q577w81rfhu2xoMH+IdfVOYAm6OVjuzU7fVtvvP6yrl6/7MZydS2n+x9+VCdO3a+e3kHh2M8AjEYLhG5tbTn4kuRyeuV7L+mNH76mzTXqKnoX6rmw9oJXRDCQ5ry2bIgb7UFSYA4z7BgdHraBJ83l0PCQ2dJrmxt67Mkn9dGPf1ydPT1azQUm3K7RXTZeDMyVkpkM9CKwH516tr5u5iYDkJnpaT9bsJ+3tvH3KKi9tdOU9v6+gUgjL22Vtgz+wsveKG5GrI+ywVaYVtRyADOkAQAsM1knRYW+65EHH/Ia+O9/TBJDSLQA/ONzsj4chZwMEZQxULfDyosNkyOD7fgLaGDtkB+BfgAB7G9cq9/5nd/xs+WhIFGbUxMmTufWN+wTB+uH+pTGE0mXZY5bWwZAeJ55htubWy3HnHY88Kr3HNYz5xLnDT0dv7K20gxjWc+RTJc1DZjFguXfMACk5zKwjWzpLuzf/lER4Mdnx2cCaRjDMAAw0rreOX9OCysrSjc168GHH9ETTzyhjtasqoWCFqen9NJ3vq3vf/e7ZklBzQcohYUVmEIA3KFfANBBUhMzaDFEBTTjXOWca2xJq7uny/eC58em8gx9YeK1IAFnSBDY3uH3gW3pXi/yPONe0g9u5LY0PLxbf/PjP63hXfs0PLpXcwvEsa5obP8BA/bUuwyvkNDMz8yoqTnjwWzi+d99ue5Jd5GCPNClnZ0dGblghsYFZdF48m7TqJrq5ZKzWROJtJH6ZH3TedT18rYyPGCpJiNcdYwfMK1rSPgCFG1yQXFIDnujxnYPqLerzZMDkAreLCYdTBVZpCD4XAg2cB46zABpHnmwQa0bG3C+DA7Aq6vLnlDS5Dk5YGDQBx7TA14ylytrchrEjsldg9owNSMiBu1mW4daOxs1vpjTf3/hJa1utaqSaPUGGCTHxHVQC4bDFt1RNp3WwyePaGxXp7LNxOxAlSQ1AVp/pCsHyStXXECw4YCuLi6v6/KVeV29PqmtQkEDg4M2DGzLYvaBnh8KNT4L3PygQ6eg4uHhs8ZAAA8E1wUggEXAAqUoZIFC34MRAEDCfYN9QeGG0U1Ta1ZTywv64dvnNbvM5iaVYTzQRPJilbIaqhWdOnxQB/fuVirBe6qqpQWqH5PsupMheG9zc9OOhKHpJ9+XxpP351xggwHlKBojFPU+uBoD/c+6/ei+AohQSHPTQcJjSjgLixi88clZbRZCVBuJBMVKQqlMs7XZvDaFLxs4RUJcGHnDiho9Nx1R3KC1prFbkbsk6kXAmkDvCgZRgDlMvUNWZzALDHIBHgjrL+8acgCMsZhrbl6Qh8AeqLuphv0QmBYlZSp5pVFxpyvaO9yr3d3t6mlNKNO0qaZMQfXqplHtTLJR16+i67+kgYFBxwmeO39J6xvQlAACuMYh/ufee0/5MMG8x9nbnmikDLAMDmEW+JAPs8tXLgePADvtBwdZJo5cL9xobfxVLhqUG+zvd5HPZ0Vbya+m8hOr1NgYRXyGeBKmFXwv/AHIKSY2rKenXa3ZjJqaoLehIw6aYvBs0FXWLvsAjJ+QYEDMWWAHBPZkYAQEnfkdRkAsDYjLsdgfgqInOKcGlkTc50UV7E71FqfHhV4wcg2MNGj847uBgCRAaERrr6W4t/wMTXUDMXHWXYdcWZgYgBn4IMCesk9Fiv2R9I4WKdVstguRYOnmrDLNLUqms9qupJTLV9XRO6yjpx5S3+DunWKTR21zs+x7kmmmAaGAqej21XO6fPpllbcxJIMeWHNkVnfvgE7e/4i2ag1qG9qvbO+IEo2AVBG9tSKztfj/0GZKlWJNG8tzUnFb63gHzIxb2tWNE3BLs9lcNnqFelYtql4NQMDG+oIW52e1NLdgKh57ZBkfB6yLMBEDyTbDLDZiDNN+79UG4NjbwpqJ0LYdv4AYegs+HsEnBWmAJ82HDmhjDU+ERXsHsP8Bkj7wwAM+Q5AGUARTsrNnsu898cTj6urtCc2/WeFRcsDdD0PMCPgRECBqBKB3sS9sbejK+C1duHld5XRKtaZmXbw1pVy+6Lxsvm+IWrRFuPdAwKftzbwK+bIzjYtFwPOGaMpa9BqmmaTZg4XHVCGAAElProKkDVZaqGRoPkJqDNKs4IAeUw7v9j5xckpE2ccYiDOA9RtMVGFaBOD0jrFq2J8BP2nwuJ8TExN+nVifimaWIoVzmK+hyIWazvePvQM2N3OerBMZynRnYvy2C8+W5jZlMrCzQMrwkmHCjtkW8oUw4Y0nnBS/vK6bzVai9YgabfV52NyIfwCgO2ydIEWEGcAlu3TlusrVpPLFutY3y1rLEUvLtDeYf7I3ULQGGmwwxgVUYDKC4dmRY4f93mk2L16+6M9KQQeYw/XnMzNxJR4Pivk8BrclAOcAAgRgO+HG1XKMFAyQvBkJrp0iWjffg4kQNce9p+7z9SwVt7SwNKf55QU1ZdvU1T2kQgEvpqrlGQ2ZECdXLAdTP/xoqGv8nCXDXh6K26Alj4t3GmmKb2i6PEeYRbFX9fcPWu4AuMt7dQrM9pabBSbL/+DX/6GefvLDbpTNvHOzGybgnpg63zw4/jHJi3+wwgG9iDfbkcPvLOj3tdox5z6Sb3EOhzM1qjljo0s0zImEipWiZudntLK6bOYSg4UgpWjzVA45A689QDOVarC0rZV9NiJXmwoe7Tfx1P1H3tEdC5k77IUdyeGPAgBxbHIAdSrW6IamEjM9dNzblga89tprBixGR0Z8H2CqmnXG2m1IaXVuzufnn/3Zn1l7D7AR0IeE2QDUptCMHe+I30jEXECa4aQt6ozI+A6gB9YjAC3NYZhI4mGz7mnpr/39X9N9D92vb/3ltzS/tOhaeml5WZ/5zGd0z6mTpu//1//6FcsAnnnuGT33E89qcWVRb779huYX5/y5kFshc6B5AAhgx+/v77cXA6bVC3MLZj21Zdv1G7/xW7rnxH32N2Gg8/bbp3X69GnXKfsP7tff+9Vf8/BnPbflfRFgdDO3oQP79qqrLavc+oLmZm/r93///9LK6qJfa8++A3r8yafV2zesxqZWwXikbqSpgvFBTO72xrquX7ykV176ga5fuWqQg6vfBVsAACAASURBVKES9wqghckpzwvsC7NoHaOIyV6YsqLzZu2OoZ2u15zQQSO7e+8eA8mbhbxGdu82GIDvF14OsJ3Z+6enZ/w9zXIpFz1wIa2JawdQMja2P3iaFUo6ceK4Z/t2e9/Gm4l47uYg32nIaGlt0f4E7Ml4MVDjs9dOTU1obXXZ+xb+FPQXPO+cGUzRGe48/MBDOv3W2/r2N//S7ADO4uXllXBOR4k1DE5YcV4TEUuMX82OIa8eo3X8MExDD82z/T6iJBXOEhpwPscv/fIvG6xE7tTa3uo+kuhrhgMMXJHJMayynKZY9AApmNSGNbxv35jZSmk1aKMQQBQ+29Liki5dvOC6kGce6RV9BmuJexlMFIs+6+dm5rRnzwE1NWbtEcCaGejv1YH9+6MVFVYWxz61uVkWNQaFJLUBPpNIsawXv/99zS4sqLO3V3XOSyUsB9u/d48mrl3Tu2+8rtdfeskJeQAF1MDsJ8ShexCXIWY3yHnoc/BOoKwwILQJcyAY/OKb15xtcmpASAgIZtmunYgPjFJWYp8S3j2fCdCZQSngLYw27hX1xb33PqhPf+pnLbFOpBrV1YcRf5Nm5uY1ODTgUriU31YJWVVnu5YW5u2nxP6deOZ/famOo2qdf1wnV7c55BuarAqTEpOC+k7WsaMFMRqyJAA31aojg9pb0V3mVSvnlUmm3CiXS0SgNAbKQ4TIM3HkuWPzyzY26MCufo0MdNthvLC94WJ39+ioEVQQEdAl64dV1/oG2b1BH86Dj+6DYssNXkLBNGt1xRedB5bsVAplDgZM7tZyRHbNmn7Hpgo1qu6DG5dcnL6lq5Or+vp3X9fkopRs7DaTgQ2jmC+pXkGP0WgKOFrd3vY2Pf3IfRrqa1RDMq8k8YFukoNBWoLiw9O4oP3m4Ug3Nii3UdDE+IrOX7qplfVNvw+ylzFXS9TL9hhAX03h4+YpGZIR7AoZoT8gXSwEHhw24Ln5ef8/r0XhRNGCgQef0ygeGlP0tjjlNzfp6sRtvXXuupY2MspZcdBg3RyMACjPqUpFD5w8rv27hpUSIAebWqB6A6A7d7VeteYcXwYmOOlMkxdpS0trcGWODEusuXYuuH33A6JFVCJ6mmrVFF6je5EGhnsW049M7URCUGJaIG2Xpem5ZRUq0vLqpnKbBTu3W0pgmljVmxAFHE8+14lGyYvPpigUFaEysfacDc8Vyx0gwAZ6iYy1kRQ7obyKjX4CayCYLYTpnGOTYMlQcCYwGOJABjCijIqqHBpppl9odIllg/mhsgayGY32tQjiSmc7/gLbSidryjY269rlKzp35oz27dujhnRK777HVG0dnEaJZKN6enr9XBBLw6HvuCi7A4MsZu0zQCH84Wee9TNy4cIFo8ggyhwCXJuh4RF/j8mJ2244+ckGPTw0aMYOk9oVI/wyDQ1NJGuLZ5ZFxzpGKhRdFBeuTG7JAm7L8hq47MPICBF0sBF4Nplo8ExSQJkREAEBgHixbtxJIpGRU2x6dafZCaMa7itrgOcxlhPRJMSVXEibuFPE+W+iKb9voxv9cI9YsTT7Pgw5LFi3QX8RbEEAdmxYk3BahG0zy2U3cc56xrHZWFZgg5Qci9apjs5+JRpalLcMZlsFe5Q0K5luVqKxXanGduW2S1rP1zR2+F4dv/dRM7AYaHJUQ9iK4w6r5W3NT17XhdM/VHV7XZ1tbT6MZ6ZmnEt8/2NPaVuNaugaUu+uPSKeN2763QNH0ng+h/d3GkvkAitr2l5ZUHOyrIWZcc3PTXuq2dzKtBRQCAdgQweqlLdVKW1qZWlONy6e1+pSAAItKaPgiq7hztMfsTPCK8Zrhj0yimz6K5zhUHQY+TcNvWiWGXIT9sm15SWnBlAoxHIxWDHE2qHTxVzsbiDgkUcetp7clToNSpTRDQhpqpi1IHd3AUGW4B+g6PWqcosL2ijmtUWUYbKu7XpV52/c0OWJWZXqSd/PlmxbNMHHnyB4AGxv4FheMQWxkC85hhZZETFGnI8mNUagaQAD+NymILh4Yy1QXDiNIDL4o+iIqYK89yB3CuvADKWdMSyFHNPlEKdHA+rzPEoKiB2NKTyDZwAgHdpvmEGbLhztbp9tcfPJ8xA8AgIwzzW2VtEGhBidZcM0bCOnrc1cYERFsgMWDrr3hDiz2J+TngAfO37U95him7PKqyuZVHdPrwcHFH7IlFZXliwJgCnHudje2izViurvydo7Ym5hyZKAmbkllSpJ5TZwd6c5i5ID2H8cX0whGwwaDYYSQbmxZjbDpz71UzYou3L1sn86KtPmXzS2MM9qNk7lJ2wFaoBkkoFHiOHC5GtgoH/HxI1rtZ3fDEB4pL1lcsOeyr/FYJWzEkM9lhYNG/XGk09/SMmGZs3OzBtwZ0I7tzCroZFRgwRMmXMryzuUV/bvAOKEeDnMpczQMq00API0H/EQwaZUqYwn1KwhzMtoQFiPoclvMpvy8z/7eY3074KjEdzIo70jYOFB6hMahDtGXmap3SUFiEHdmAG0s/e+f7QeHZPBI+NORra//85gvq5COa+tbUDXmqdm7BOcJxTHNALz84sa6B/U8NCwsgYB7qD1fgkTAoMR548Iju/6up0//xE6QwRQRB8uNhl2TVNjdkJDBwsF+WrJNQ3sCaQWV69ccaTg4MCAafgkH4RiqKqt3Lqd5JnG47DPvbORJZRwYs7yBZu78fxhQOZYzej+0hgRMxbLGbh3yGXx9Rm/dTvstkmMXDddd37hF76osQNjTiJ69Y3XfHbvP3BAX/7yr9so8tatW/r61/9C5y6c07ETR/XzX/qiXeuvXLusy1cuea1MTkwYYEEG4GlwU0Ydne0aGR7R6bdPqzHTop/6qU/q1q1xPYms5cQ9jiwDLME48M+/9udBbpRO6zf+0W86HndmZk6Vck23b427Qf7YRz6icoVM9nldvPCuvva1P1GlHNJhYEwlkhm1tvZodPcB/cRH/oYGBod9DiAjWltZ9pbdmEzpzDvv6E/++I+ENwQDPzPqnCIVTJ8t9Yn12l7nFU+nebZp2uhB+pj6ryybxYCsN5lu0IHDh7T/8GGdv3RJ61tbeuLJp/Qzn/6M/WGos1jjJGDs3r1Lc7PT3md4PSLlgiQoo+XFZT366KPqzLYTjGeQK79dCFGXDSm1tLZ4H6WnOXv2rNkeTkfY3PS+C4sJcBTGJoa4IbqTfbjZCRms3zdff1PfeuFbAfBIAOLhJVDxQ+H9zHHsISIzePkE4D0AmoFJFvvHcH0ZMlH7xT95PgE3Pve5z+mZZ5+xIXW2LassspPuLu97TdkWdbZ3arO45QHSam7F+zr7PVP4uflpA0mDA0P+HAM9/ZYBMdCFfXLt6hU3+QAHsGKQGiAHAlChfoVlQF/ENcHHJJVo1JNPPK18vuz3BiuN79/d1R0GqMifPZLF2wvxbtLXtbu93ewXBmWst8mpaQ2NjirTHMWeqq4bV6/qP/y7f6cappNcQ2oHzoFCwfs5PY+NSwFP/HdInEPijfsRRcBKZCALQExNGcBwJBdpe9bYiyONP852eD6jr4+BZPuuROxc+qjl5VVHV/7Ov/zXampu13XkMLWEdu/bj8lZSMTLb6u7u01ryxveEzvasgYjiWLezOWUePpfvISywQvQ9N/IXCgMa1kod4qOoDVishpiJZh2mvLuYjvQ9Yj18IQvyjpmFzedn0IFd9MaExxyWpmMVjTSnXXsWntbo4p53iTxNod0370PqsdU9rwKpbwNQXAg3t7eNJoHmp5tzgbdVFQkUYzn1nIhFi2Bg2SXHfShh7LA0VaSjQpCySHJwwq9B4OXxohCe+n2mr7zyru6NpM3bZcGmc03g/YDBF3Q4AJFrr05o2eefFB9HUy3856a46hver/BgKA9CYVXow8tN551aJfLeve9i5qaX3IzdvDAmGPd+HeO6mshThHggQcOOk/BUwioKEwoKN5M+VRN6xubun79pt8XDyfFWUdHm/oG+pWB9oF+EyMa6Crspem0zl+/oXcu3tR8LqVkptPUc5x+zQABOa9WdS/+B3tGlEmZiK9kgozOFmu/oUFDJUeSsLS06EVGwUoh2cQBHBlYxZ4OPDcUKTxPFJQ06zTO/GejIugvFCIYUSWTvm+xEQ7NhaWk6KHw7GLK05AxEDA+s6yJmVD8rW8VVELiAlshYpKA/AX67B2X2B3vCTZAO6Uz4Q/Ouzw3cX41BwMIsQ/UaIN0I2O9TpRLHUWsBKO/YDhjnbuLmdBLeCKRwGE5bZM2U+T5DpW8mlVSS7qixkxVI4Pt6utuVmtzUtlMSisLs5qdGldXR6tpsRcvnLcUg9cAhBsYGNJabtPpHEyHOMgpLimmOjq7fE9pdD7ykx/T1NSszpx5TzMzk3593hoULQoUCsHxmze0trZiLwTe++joiAb6+6ylXFlccrUXmoiA4Hb39fp6QXkrFWg2Ym1vUXt2D6ujvUlNGfwgkLjgJF0yyMf95aAbGhoMDAoM0qIkhwAChEY9fh0mD/w+yAgiGp/psHfy503JbEi6ebbez1TjCJqIMsBDs3/nhwfAXo93JtU7teAOXTx2BKAYvbvCDQ2tQQY7cW8Y8ccQiPVuo1Mag+283YpHdu1VA2akpaoKFUzh8LvIqwRdsbFTKRIGWlu1VSy7gUk1derIvU9q99h+T+85QnCBZZpPJMxWblHry9O6cu60Mphz5bfdjHd19+nYvQ+rkGpWomNAXaN7lAphHT8iC+D/w7FknMB/ByBQ2KqqsDandJ3XoJi8FklG0urt7jYKD1uH+1Qu5pXfWNHsxDXNTI5reWXFZ4OBRvYamoYIdAkThwAE+jwJmpYQFRTRv4NMwO6oO0kS3h98I2tmnXV1tun40UNuCNdWFg0Qs3ZpUg8dPqi9e3br9q1bLtzYAynGKfqffPIJDQ4OhKY/XpRIm7yObcRyRxoQOoXoccERVqpurWtmcV6plkal27NaK2zr8u2bGl9YULHeoIvXbqtvaJdaO/BggblGjFXRAEtxq6DVpTXrVJsyaCrLqpTqKuVhHtVVxpumsUmFQskNG2ABQADZ2MHkNnqOvSbCuuC6BaaEDX3CNfVZHXxbKCZCMZuP1kHdzDDvRcTwRQZjgR0Q2DfxRJsij72c6WRseOcC3EyEACrzk2ee5524X95LAG6RY0ATLkRmncHolvfC9JlcdRJN8Akyhb1W1/Mf+YgB66tXrrqQXM3ltG/sgOOwoJVyljz88ENaz63q1Vde0sryvGVG5VJe2aaUdo/0qb+3xzGsFy5d1WpuS5tbReU2eK2MGU9hGshQIuhbAc7Y4+190IIGHvBVev7Zpy1pKOS3rN3F5Xp+eUWraxsqlWuanplzhDDTOkfLlZE0BYZg8BVhatURmAONwaSRwt3GbdH54TPaut6Sne+D1DClLMZb+YJZij/96Z/RdrGk0++86zqjs7vTjUVnT7eOHj/pGmfy5m2fVc2tLY7/oyAOjugh8o4i2V5I/rPQtMexwzxXGK099tjjGh4c1PVr1zQ1OeNmFsBs//59jqfds3uPHrj/ETWI5BZiwHbIOyEO6/1b4o/ssOHvfyQy8H1/H3bRv96PGGzAE4TakecP0Js9pbun27sxvg0buQ3XR3v37jXAEhgA/4MXjlkJ/6O3cfebvOv37uXfdw0AKLiO3HP05dSkV69e1aGDBwIlOpkIQIAPm7rWFhfdsJw/f95ggOvEu5hKSDxYB2i8qc/4yfMVjO5S9kmgRrG5Ihr2FE7lJU1PTbl5Ck1IWZ1Ecjc36ku/+CXtOzCmH776ir7+wte1d88uN6SkepASQZ2Mj1CmKa2P/c2f1J49oyqWCzp/4UyQCLW0uMk8d/a83j192nsNspr5+QXduHlbn/zEZ/S5n/053bx5Sy+//EN98INPq7enX42NLX5uqVHwTZiYmNKRo8c1tme/ZhZnXEN85Sv/RWP79ur5jzyriakbKpagw6/p9Vdfdn1CvCbrrlKhWerQxz72Ke0/cEQ9Pf0+y5F9YuIJnR89/rn33tPv/6f/6Pqd6xJHA8Z7neMDk0lr/LmR7IcMH5nkbm5tGrSB9YQH0PLikvuH1Y2c/pd//tt6+InH9Pqbb+v/+ZM/teHmz3/hF1SoMAhgaIVXwIxZUjeuXTOQCsuZs4h1eOXKFaeMfPpTP6Pdu3b7etPXAKTGAzB6LRhVU1PjridYwwtziwZNhgYGNbprOPRQmUazfQAWyLofGkRiAXhe0R985Q/02muvO2YQwMCyNRt+3mGGUasG9lKoc70mY5mWGUzB5JtGNgaLMT3lz7mf2eZW/eZv/pY9clKZBg2NDGuTZ79c1tLqsvoGAFMwL5SWN5BtbZj5hLH72XPvac/eUR0/ftTPLrHz+DLA6rt966Z9rThLAbyYulODkbBC78Dnjs8zfuUz4bmzurKu40dPqqO9W7tGd9t/4d133zMIdezYcbNzsplsFEmY0jaxxxX2y0YDePQzgC/f/Na3LUXg7EF+ceniOb3ygx9ok8/c2KxaGS+SreAJQFpQFG1PD2SpTsRmCt4weJ7A+tj2nhyz8hiK0ke1d7arpRW5Nx5saTMreB5grbOfIHMwO9bpAcGk1Ew9GIS1pGvJX/mVv6OnPvC0NrcKXofIWAHIkB3k8xiPz9t3AZ+39bWC2YHeNYgenZlS4oO//VKdGw29JEzagyNxrOcMqFCI3aHpZNOJv8YSAXISo/gUa0rtjEjOdth9g2nTpqeJHGrFqDgpYqxFHufStJKVzUA5x40+UVN3Z7dOnbzfJmmYDLZ1tpm6vbG5qs2NnIuKjja0gTinNkYXXSFCZ5l4QECJ0EziN4BMgJ/8mMDwhA2SqUNvrxsamgiYd0zJbkyv6wdvX9KVqQ3la42eREP1JJLEObkVaN5h0tLf3aoPPXqvegACVLShXiZVUaah7qIdcITiDFaDrzFmPg2NyqSbtbqyodPvnteVGxPqHxjSoUMHrK0GSEmo4t8DCgSAJQAPNvhyckCgZvv6MtHY3NKNm+MuivlaJtHtHW1enMTWUKhAnXbzCWpdr+vC9Zt699JtLW42qKGpy1FzuL6j00qiI8nndXhsj44d2KPmhrqaM3hl1R15l0bz7clnwoUOep6gXwFRha7V5SLAGnpnvQYgiMOLrwvO1OE54syziyxyhMgZk/dKHCGMAZqOEKdB08Z0tObisLWt3fntW6WUpuZXdXN8TnOL66qIaLOi3T+Z8vB9PQEw3BXRbShsk1Aog54uwBGBouys0EhCwAEampfIP2NHbB5KmLhhDU1NHDwUDRMj13qoejETwTnYNLUg4tB+eC6q21Ilb9o1yQy7hro0Otit1qaEGpMVJWoFNaiijdyy3n7jNU1NjrtQZdMkfoVHkqadqSWHcaIeJAH4BLjJbUjr6Q99WLkcEVendfvWNTdQNpQcHtXefXtNv5qdnvTawjEepJbGaWhoyEwHcl6rxaDv5zOTc0pRyu8xZivmYQRwPcA5yhoZ7t8BAgADAkAYpBL8PZtdT0+XkU+o0wYD7OQagAB+xM0JxVz87Lh2iuQb/l20L9lYJZUwEMCzbxvJ6PtE5I+/UnLaAyWqRHdmwVHB+P7iNMYFdsrWOyNXNzzsaaxNwAAO1oDAB28RgCaifVo7Oh0jAiDPZJREh42tsvLlBkteWtra7AyebWkTpupzuZpGx47q5D33mNl0d72KaWYxv24gKb+yoIvvvu0oKgyajt3zoHLlhNK9I+oaHVOKGv7HAAGRI4NBgLgEiNkB22s5AwG14pZyy/NaXZxVtRQyxrv7BlzIco3yG6uan7xmY6eFxSXvqbHvh0G/KHKSX9FeWloT+c/YhwPQjYlttK7iNWRgiLMmAgIAV2jWAAKOHN5vozSokZwhIR89r4MHD2jfvr2OD1ycn/drcS7RmH7gA085JsxAQERz9EYYxcvdubiRTIHJOggMm3gqofr6qrYrRTW0NKnckNAbZ9/V9alxNbZ3KNnUptx2RdnOfq2sb2lxedlTQdg/dZD4dUCaVaUSOPsG74+5GXLbceAOeuCgAw/yAHTbAAFMdnDO9+Q9avxNaY/YAJarIcOIPT6qZe/xnGWOx4qm9fyegtRFFIVjtO9iOklBwg9eg+9nrXfkTG6ddRTvyZ+ZWRUtBOKiPIHLb4e9JBPAVDe4xaKLThhHZiNUcMwv27Pm0MGDeu+9M16LHe2damxu1pHjxzU9E8zQONeZbrS2ddgXBToxpqeYrZFY9M0X/kK3bl31XtnZljUg0NKYNCMKvXChWNb8wrJm56DUVlWq1AygmQqK7CeKX2PNhvMnGAm2t2fV2FDXqWOH9eGnn3RsL9ftyvXrOnP+orbyJU3NYERcEMpI3PF5bkNMIGyLBt9zewC1Zj3AYM1xVoeCrWLWQ2xaTEQW15I1A/WX+sIVRB4af6+eff4ntHvfPrNMeO/XblzT62+97qhP9muaXZVrHgZMzpDCsO4zlGLUxXE02Y+jvmIAgPtjz4nIePXxRx83WEZ8FxNZNPWDQ/3a2kLPfDjsYVVpdGRMA72YGgYfHEv47/QN/z+AwF/twu/+kx/fY78PtI2TPqNGhc9FQ8BP9hN+5ZyFlg2wODw84ukj9+LHggDRvh+a8Z3+56/3m/cBAe8nNoSzC+o5jNiSWXqc93gpILlzikiMoMDUKBaVW10zW+/ll1/2veNe2uQzijvluWLYAxWfPYG0A2onJDSWWULXpp5IIifYdlIDngkYs/Ecj+4eNRAIY+Wnf+ZTevb5Z21aNz45rjdef1XnL5w3nZ9Ja3tHhw4dOqTOrna9d+ZdHT12ULt2j+jatcv+Xuy3PPdzs3N+bnmL1P0YVs/PL+u3f/tfae/eA3rv7BnLIv7O3/m7fu43NvBNSVlSwvT05vVxfeiZZ4RxYaGY18rigl555WWVygU99cHHtVFYUaG0qfY2aN6LevFb39bi3LylQrAOOjtH9MjDH7BEYGR4tzqy7aE24NnY2rZ8h/3/z//sT/WNb3x9J4o0nqr6fEqlLI+woVuqYScVhXWbLxUtl8HQDxbk1vqG1jFsbEjq3/+H/1N79o5pZmlB5y9c1sbGlj7xNz5ptqvvv2qamJlwbfzid7/j2MD77r1HBw8e1Msv/8AU//h9fO6zn/c6K5a2POSB9cF5BngAVby5OaOTJ45rPbfpMwTaO+xi3j/M5sGhQUvKkPQAfgz09XuoC4PgP/3f/0mvvfq6HzdYTY6tixYu5w51uDPudyJVI1D5rp7PFPbGQHWPjU9h7PJvbt28pV/+xb+tL3/517S+WfBenSI2PSLbzCwsa30zp97eblPYAQHeee9NLS7NK51J2Nwx04TheT6q00MNiM8MP/FT2AE2s1mhrwcYo1zoHxzQgQMHDCDhocG5CBDQ2dmt3aN71NrSpny+pNu3JiwZeuaZZy3LgVXAWYZJKLVWfqvkvwfs4r47qaq5VbdvT2j81rhZIefee1cXzp+1cXN/T68bxe1NJFI1g0OxkX1ct1q/H/U+btq5k5ylEUgb79HUvPVkXWP4wzVlvI9zLVgDAaRu8feB7QRAZwYtCXf2mQlpEbVagx544GF94Ys/rxX6KKu1Uk4hQW6BnJI9an5hzfd/YKDHpMiNDXzLSmprytgAMfHUP/2e97LgUhgKgxj5iVGimAYW/xr/eciMDUCAETkO1qjydvHH1CIyN3AZCKpElnFUqOBaXcwtqry1ItXzd/LpazQOTBpAmEZ06MgB7RsbVaqhrq2NEHfQ1d7tTGY/GN7YoSlvanEJV9vQCHAYgHBTSINi0TRPTpFnuWJTBw5SMiNp/NL8g1RaU0s5vX7uhi5OrClfBdkhV5kCrq56BV3mnUZvbNeg7j20Sz1toGZEuVVtqteUgXjIpBPqDc1r0AcG4yJie7La3Czo7dPndHNi1nQX3LA72rOemlJ/trZCxQ201MDAQIu8pcI2Tu8NNp3hIQMtpDEACOBGQyWkGGQiAZLW1d3j68EG3NrS4veSL5d15faEzl6Z0OxaXYl0uyfLsA0ocOpQVAsFHT+0X4fHdhkIICKyCTCACW9jSg3poN1lswPoielpNO0AASCYLvprNaN9cRHJr2GqhP4+RPVx8PH5YiCAX9Gt8HXxswaSCRjA/Ta1vAsevbSck1Y3y7p2Y0oT04ta3y4pXyyZYgm913T9KtomKJmhocckh+INKqpZL0zVoqaFwy3WTPngI74xMuoIhLIAbrnxJW2DKfYOEyBIELzQw1cEcM0ZrZGWz6yYCGyw0QA6XzRKKUtjEtWiWhoT6mxL69DYsNqbQSzw3ahp6vYNjd+6rpnJSTUQBQU1rJLXvrE97lvGxydVqwT3UChDgCaYC0Fd4zqfPv22Y0PQBXFmYey4Z9+YaW8Ls7PWnNGs48ILkji2b5/TPzCSK2PexcSxVnMsJdQ1gAYKfwpTRx7Ziy2hgf5udXfxLIcYTUeM8fDUaXYCQMMBz2HnwjICAoLhWbhmpqTZDyNMHM1+sbwkAJM/DgiAoWJX8Dg2ML5Xccd/V6nnuB8bOwZKXFwQxnXejiY7up8/AgZEe1sEBwVzl40Na2zdZPA8RA0WQACGTB2d3UqkcP8NewDeFgBZua2Slla3lWdfUYN6OrqUxFsl06G1rSK5PRrevVeHjp1wLFo8IyaKsJzfVGV9UQ2VvE6/8pKWFuZ0/4MPq97cpkTnkDpH9yvZFFIxYqNA45N3MQKCSi/EF/LMNrEN2gBWyq+vqrq9KpXWtTB+WbnVBaWbmtTDRGLPXq0szmvmxgXdvo7xKa7Wgc4aMziCF0yczR2xACyfuQMS3g0EGIB2cc7X3gFz2GdgxACOnjh+2BFROCYDBLDPUPwCAgAGLMzPaW5mxug+94LzBkbAyG4oznYQDd8/5vQCCETrOXKSCngPiQT5rSANy6TUSEGaW9XN2WlNLs1bHpBubVMFH5GmNqUab3CQ8gAAIABJREFUO+wBQXQPMZ6sI+KFtte3nTKTyTRbXkZiAOaBjQ14OyTcNDPJYdLnc+tu7oYboGAQFMD50MyG8y2kpjjRhkhUezL4kI18TKo++5DwoFHknjB5YkLp896GhAAAoXiNgYAY5KdphEoaywBigyjWJoUgoELwDaIwIeo3VH+B+Rf8CFqaMfvEMLFF9993n82y0C8zKaRpQ7oE3ZbJOGaLvObM9Jwb+uZsqycteM48/MgjevyxRzUxcUsvfe/bmpq8rc31VbU0Ea1V9uucOnWvJyTXb9xyZnJ7R5fd9zc3t31u8CPOYKbI8nNJfKDjFqtqa87oJ559Wk8+/pDBC5r3ja0tnbt4WRcvX9Xs/JI2N2ASpO33Q4oAUyo3336ew/XE4Xzvvj0hw9sTWdysmeTmLfXgGtGs8ufLK6s2MGOdwOjgWe3p6dNDDz2mT/7MzyrT1GoglwL4vbOntb6+ov7+Xn3rhW+Y1QGwwns8e/6sVpaXgg+EJ8qhlnOTXCgajAQMgOnBYuesA7hBk8uABiO3e07dr49//ONmhMG6yBdyvi6ch/hA7Rk9qJ7uQXV19gXPqIg9d3dP/Vc76f/vLjv+m/eDrnfg9DvfLV6ud+OvQR9b9TPNtHx0dNTrIsQ69js+OWjAfwznICIJ3AGJ/xoYwPu+Tfz+3w8E7JwfESAAEABVH4NHGuYgS4gC0bnCxZJya2u6evmKI94AxGL2G+AR9xBpbaFY0rVr133tiYI2aErEZWOIXGPdcu+px3gOqKlokGDnHD12xADE+NSE7nvwfv3WP/ktmwIiRckXtvT6G6/r7bdOa/eefdq3b5/uve9e7xnnzp/xT0w2Bwf7DSh+//s/MP0dCejRw4dtVHvzxjXHBDKN/OxnvuhJ/4vf+54j2f7e3/tV+wGR5LCxvqGLl87r1R++ql2je/Xb/+KfmxK/uraiTCqpM2fe1ez8tDq6s9q9f1CVWkSTb2zW+nJO59476/q3ualVQ0P7dPDACfV0AbC0qa0Zc/Fw1gTvHq7rqgcnv/d7/97Xgh6A6xYb2bJGmFyzZzGYoXZmPwQcgCXAmsYwGSbciWPHNT45oXfOvKdPfPpTZgRkue4J6uxu3yMPSZWyyR9JD7lcTpcvXdSF8+c8uOF743vCeYRvAMyAX/8HX/b+uLyy4Ok3rBDOD/aokydPmLrPQPPI4RPq7upXY6bNrDLYhqvLK+rpCXFwDGyQVDcx6cXEOZdzqsO//tf/xtNw6l68DILxXpC8xpN/ewBF0qLYdywGTS3jjRrbuynqrBjW3Zd+4Uv6/M99wWkyrk12fD6k9a2iTSFLJRKVNtWQlt56+1XVE1zboppa0mprb9bc3MxO8w+LxXIyn9MM6xgIpCw9hKnx4Wee0f79Y1rh3k5Nel/l2WPQx9cxPeffjQ7v8n0+e/aczQM/+clPeF1dvnzZn4frRqT54uKKVpZX/QzCbKFP2L1rn8b2HtTbb76jF77+LUtLsk1IwBoMGJGkskJMLVHAtVrwrnOMaOwDExJUQn/D1L9i4DxmF8fMaHqHxpaMzTiR4DiWl94t3RCl9AQjfIar1Aesb+Jr+b48W7zX48fu0Yc+/JwjYAHUYQ+R3MYa5ZyGLQLbnVoTqR+Mnq52WC8wQDF/rtk7LvHUP/t+PdaCxJQZ0Mz4g8QTgmBIFIqGO3+WtGFCkBGQpxnog2YEOGYs0JxsrhVR8YCTQaE92U5ReJa0uTqvanlLudV5JesVa7twUoZuzPfr6+/WwcP71N/XpXoN47oGNaXDh0Q77UzGBFqPdc3MzQX6RTrtqTJUPfQhGGbwRkF/uIhcYMz0YBx4EdCApDOay23p1feu6MyNRVUb2pUg15OpgulD/BrimigWDu0b1akDo+puTSuZYKJbUVO6ZqM/CrJqhQY45JmTFwyNk4O/qalV1WpCZ85c0tWbk6a5QNHCJ4FmhrSA9jZobUG5HDfIaL2CI3XKCJEPe7telu2YzOZAs28HW9WM7vb1D/oB5mbbRbYGPbmiizdu6uKNGc2vJ1RLZbWxASpHm5JUFRf5Ql4H9+zSicNQaRKWB2DO1NrK+4eywqQq5NRCD2fB8r4oOECy3BRGxlRxxI5ZEeRgZtJu8KxLMsK8Hgp3I2fBNI5Dh3gm6x5rNRc0/Mr/M5G0WUijlC8DBlR19sJ1Tc0saiW3pRQaGgCSjfVAeXWxnDS9M9PYYsSsXKvaiMdSCT61i6NQ+Hha7/caUJ+dQz96/png0eqhH43p5Xevi+CAHrEz4mlexBoIYu+wCbNGeC8AYwBNdoPF7JC4vWRZLZm6utsz2jvSp45s2skDpfymVhbmDQbgJ7GwOKnBwR4N9PVpcX5R62tb4TNAwycZoVbTI48+5s0facDk5E2tLqP5Txiw6ejq9fVfX1sx4onJE89cR1e7m6tyoai15RWVkcfYhbji+wvQwMQCehQFMUY3YYJZVmdHVnt2DaitrdHgHpgoQADTctYNE0SedSJkeK8wbUw3t2YtMquJaNBxVnK8yXI/YiAg7t59aKUSXjvBLiTMz410+zr7Su/sW26EIiAgTKq5JaEJjZlQMRCwo8UOO1+U8RwKx4Ckk8+O42xBm+sbThGgMQL8MSWxIWXGD9ea9e8gK1I1YKMnG7VVkbIdA1ovJLWyvK6tlRU/r02tnWpua9dWoajVjS2lmlt178OPeToX4JLQwJeYmpa3HO83PXHTE86GbKcqTZ3qGj2oRJOFWztpAXcDAeFzh89i8tFdEgQAAgqqfK6o9YVxNZRzyi3POFoN6iNTJp6/yasXtDBN1nVwuo/TIwKSnfF1MOvDAmMYAdzgsG74wWeN2TWxaeCd2j3cR+4pmnO04fffd9KyhIX5GV93zhcOYlgxhw8fckM0PzvrRjUGAh599BHt3rs3dLsGJ6LC3wV5FCljupEdPz3yLOdWtLiyZLOfZvxryDAvF1VMSpV0UtMrS1rc3NA6VP9ERtn2AW1sldx88jIUZzBlCttFdXX12ByXCQJeDh1tXUqnGp1CUy9XdfP6TU+COO9wIA7NvWz8xHoD4I6L15jmbUCzxJ4ZzmXLbiql4AwMsBhF4lGg2rS1hHZ/wwWFr72bYycVR5Kt4CHAD5pb/EfYyylcQ0Y5AENgfLDeAL8w5wwacNbfnaQWzivT1psa9fTTH7Bh1sDggPdsdMDf+973nUEOrR4mDONlph68TyaTXAd0jcDv+C786q/+qo4dO+Z96Tvf/qa+/rWver9SnWlWoIr39vQZ9KbxZyVTJAEw8HlD8kIkDzDrLNAEyKznIaemaGxI6qd/6mO6/54TdlLm3BifnNK5i5c0O7egxZWclpeI4MKH5/9l7b2DLE+rK8HzvH/pTaWrzPLet6tuaJruphFICJAYmJGEJEBIO6HValYCuZBmI2YiZnb/2NhYxa5CM6PZ1YSkAQHCCGhMQ9PQvqvLdJksl5Wm0vv38nm7cc79fZlZRSNmN/YRTVVmZT7z+33f/e4999xz6IJC3/qcrhXzHFqHEqTkOmQyd+jQQezZsxvXb9yQpRYLb7IsWAyJs+Q51jAt4HmSSLL7VZN+xM7hPfjsH/4ZEukOFKsNJXcbOdr91dGajuPqlYv47ne+pVh77MQJzM3PyzaT94nJOdcMk0Deq1gigVKxvDkWwCKSegDc97zfXKO8Vu995v2iiJOSSo/yWi2P1TXaKFIklGdWEJ3tvdi9a79o3iyAjBa/qYKzWU3b3t5ilf70MvunDwjcP4ZAdx6ue35eAtm8B8zz7k5NC1hh91VA5P2PbZMCb/uqPwmh+DHygPHIPGnet3kZeyJSzG+MXkdf3w79ZzHX7BH1qDdw5/ZtfQ7aDZKWzLNEzZ5EXDkPGZBcx6TbK2+it5Bngc3igrkgO5k8jxyQ4Oan+VyyLUvEFLvjqQQ+/IsfxoMPPyhxNH8IuHzlMt54402BcSdOnMSJkyc1n02Q4JvPfkM2eE8//aTGCOlixOKKP/fYo48iEgrghy/8AJ///Odx+PBxfOxjHxc7hwyBr3zly3jggQf039TEXXz7298SmEdGwPDQCH7+Qx9EW2cr9u3fo7zgRz96AddvXkO2sIqh3T0CAgYGBvH0E89gaX4ZxY0iChr3Yn7cieGd+5GKdArmNgDAwUhWc7DhwZGiL33pi3jppRc3G08uhhIY3AS0NPpoLCEC1eVqVR1a5qGkk3PUhEXnK6+/htVsBr/9r/4HnH3sMQmGdnZ2Swuirb0de/fsw/T8jO6ngahVvY9zb7wuR4GPf/xXJEx67s3XpZcwvGtY8+HskpN9wFhlhbsPDzxwRk5o7ALv33cEj559Fwp5jkHGFeeYeyVipP2X0NfTg3iEa4MNFNLWNzA3M4t/82/+rWz76JDBs5INNZ4vbpzaNVRcccq4p/hITSie36rbgpvgFL/mOuO14+92dXfikbNnZUMZiyU2GxX8/VK9gQVaG+eyuHHzGl5/4yXkC+tIt8QxvIts1AE0m1UBnBT45X7mNSODggLV1EtQri3NmjyGdu6UKDDj2tid27hw8aLVG9GogCYHXnMd0EGBjSyyaMwSl+MSdNDgGKuBtirO/UFpIEngOxRGV2cP4tEUYuE03nzjEq5duYFkLI1cNusBwD6JqVI8lSN9JlBuYJJjCDu9BTcCYILGpvzPhwP62JQNRQJyfmLezfMoGqdLlo2sim1GC3TWwzWOc1HrLaS1zXvz+ONPiB2TSKbx0EMPqQm+vLyiUXOOivF+H9i/D4m4jXWR2UYgjXUxRXepUcRan7m5713/+kebQIASM6+7aUW9LQrrRrArx787JMlDPLzCzVmB2UyJzUWbHzEThojQWQVACXzxhlcgL+5qEeX8OmIRH4r5dVToW8oOOJMkqSfTvz6KWJwq7uZFHgnSlzGKQwcOYd++vSr6eCjxIOShmNnI6v0y8ZC6MbsiSRYdTaFtrvtChJBq0kKNSVunxUapghcvjOLN0Vk0w63wBbiBfKJwaY5I4oQUe8ph91AfHji8Fy1xFptlBHxUg28KCNAR0aCADDs6FaFZpm5qowE+hHD9xh1cvHJdlOA9e3YhlYyLligxpFRcSZ0Uw/n5GqRXZfUZeY2dj6wlyrQ8okjWqoAAJmIsAtkN4pwIZ51ScYob1TSmwNGAt27cxI2JBcys1VFpRjV7TIoRqwuSdSuFPDrSCZw6fAAtRO7iLH4riCdCUoXnbIujoWrGX8gqlGSQlq6A4YkJOYqkdbeqev88nEhxcok8kzkBTV43lyMfvD9uUzlRMFbuVMzkfSXVt8yOYKmK8ck55EtVuR/QroZrggkhr5d8kItV0UUpIEW4QzbSsuzw3AC80QAWCc4mT0CAN0JgtCivANymDyDdB6+yEFOAGhDqXtvzsjPGf3ZF6aZVi/YVKdMEOmRLYQCOrGGqNgdbyiKIKno70ujtTKM9FUUiQnJxA7nMqjzdZ2duCzigNSRn+ZcWlvUeOLvH989OwmOPvQOpdKvoTXfu3MDCwpwJVIXCCNAOKxyRkigRQvc+aHNJOy0CffQfLVEYiCMapPZHowpYFBZl4pFZz6rbxWClOdmWhGxBCRpJMyPokxuFbTN+7UdLaxItqZSJWDXIQjAKsQAUBkyOp1D8iEgsO2YeI0A+q67r6V13NxpAIIDglBsN2ARb7tcH8MYCjGHg7qn35/a2k7o6WwmtU5re3g1S0SOtCxarG6LoaU5bGgbWveUcZ2dnl9YlQQDec84uU3HEF0sj3k6bv05sZMsgiXuKs9Jry5pXjMai8HMmu1zDUjaHnoFhHD/zKJKJVgEB7GeWinXUS2uol3NYXVs2W81YO9p7hxFMBDXypPGVbQMS7jNsBwb473w+Pi9TAf5dYoVkB6zMI4QyCvk13LhxEbXKGoLNCtbmZ1Hc2DCKvg5uSxTcmUEQ0gEBnj32prKYFUOeWJ8y5Pv7a8boCQR9sg/0+xoCApoUT5ubUQKkjmuhoFGWAwf2CwhYWaKjgLlRUASLQoL79u5zbW+bj+JDSCuLYgqL6vAzZUZ2hFgQ0Z6QDjjRCFaza2gyDkfDyFSKmKVDTamEii+AYs0PfyiNmRnOQJY1tqak0s9OLO2WIkrAmICqu8+XI8us4Uc+m8Ol8xeE4BMUYaeNCQ1HBZRwlczqSYJvtJGrmLe0684QqJDgZpOsiQIG+ncgnuDola0/drf4uxSisvlFi821iqfHAbJ0zNfegTNcKVJwFhBg1mBi6HiWZtyXYg9KMM7QJL5XPi/nosn22rN3t94LwUSyhtjhYuFMqiqTFRbFZOU12e3hnLzOdGoP5HUeUuyU42pkDbz/Z38Wx44eVWftjddfxUZmTcB8tUZQg4ws6PMx+TMBXeqYGACyvmYq5+a6k9+kmoqVFosq8WdMSsbC2Lt7BO9779NiK83Pz+H6rVty9SlX6pi8O4vV1XUx5qQzUKAKOK2zDNAmSE9BZGqfcDEdP3lcatp8nldffVX3kOcWvb1JreY1JfsjHCA1uoJIgh1Fvye8GsL7f/bD+MCHPopQvEXWuRTA3Ld7GIXsCvy+Gl744XP46//yf+Hp9zyD4ydOCszlz5w7d04xmSMHjM+KhsS46NBAurmPuUXaXH2oQdH0YefQCJ5++r0Cf0inL5XyyGSXUCxmUG9QwMxEq9h53dE7iFSyDcFgVKwWHp88x+2xxf5x+///DxDg/ufYHiW4z/m5eQZx/bATzlyPhVskZDTiex73SQb8dAjCfbKtZ9l+ajiHg+2vYc42lgOzq8zOL0EzKo/rKgkI8EQW0BTlnSNML730Ei6ev6DYRc0krhE6SjFv5D2kbgebPca0MmYVgQDmglbsmIo6G108N0lBpx4Gi6AKQXaChBydCwCHjx7S3zO5NblO7d27H2fOPIBjx0+IKTs5OS6dqW9/91t4/gffF8hKlsWd8QlpS5w9+6icA5gH352cwp//+Z+LhfM7//3va/9ScJwMB44jnjhxAnv37ME3/vEfcf3GNY1x+H3sBidx6OhBPPHud+LcuTdwbfQyNgoZdPamMbyvD8uri3jwwYfx8JlHUckzH6KzQEnCq8FAFEP9e5COdJvNqilYeH/aiCL/4+gigQBS8nmN5O6jfMNGoXXmMa5pBMtrZIrFy/OsoDyVzFquKwKvbKSxCDl66oTo9ixYVag1mgJKHn7krJqQdOciG0Q2zc0G3qRHfW4DP//BnwNHqyj++fdf+Dx6erswvGsnrl27glu3bgk0ZsHHGMvX5+w6dZ96ewbwoQ99DJ3tAxIoLeTLZiHJrnIooI61rIFZXPp8cvO6fm0Uf/mXfylQgikmdWj42fm+ZRUu9t6WOLOdx56WjOdE4mpCp0nhznauM1pltna0aB391r/8l3j8sSdQgYnlUbg7GUtKCHE9s4b1zAq+/o2v4OKlN1Crl3Do0H4cO34Qt25dQzRK5w+6ZdgYMdcsdau43pkjk4XF+LOjr0/3gYAMGUDc3ARNeJ7w3rKuE8NUTUk7IwkIslFAzRd+T/otoaCaUMyPOf5LsEzaDPBjeGgXfI0gLr45irnpZURDKZSLdHmoSvSQTGWyTZaXCFw0xS52182NPrvxSAegOGDFNZX4865e9od86O7tQqolqWYY7RAJEPDBM5GsA94rNgUYBIq5AjraO/ELH/4F7Nu3Hzdu3lI+cPToMX1OAqFkmOs9+XwCpsk2trhDUVNrtLIZ576nfsjjf/aCuZFzdtlDgpyaMy+kEg5v3sGohFtoryl6UyXd5gnt5+0GuE6QukSewiHpbOqQq1tES6aaCn8r/mtoVAso5bNe99HocsyaaK1DJInWWaRcMndra23DyPAuDA0NoWdHrzYr3wOt7KgmywVLehO7ypyn50LhtpfKOYUzKlVRnNs6O83VgB3pQACFZhNvXhvDuWvTKDV4kHKOBijRsofdbHWDebAWDQg4egCpCIucsj4DdQIcI4CUb17wYpECRlRutbEAf4CCg0FMTs3iwuXrCvQjw0OezSHpLSGkElQSNvq9ZsubpKAYk4KFkVNUVxHiD2Byclq+z6lEwnQTGjUkaaHYP4DO9k50tjPJADZyZQEB18dpgzWLiYUSSrWQ5mlEdecoBw+wUgktsQhOHNqP1kQYramIZtgTCRbxnD83WimTbSaiBAKUaBLoYJJF6zmP0s0DzeZQrePPRJH3hEUCFyZFpGirIXqr8Vv1GcwH2xYsNz/vHRc9gR0n/ujjnLkvgEyWAiVkXhATpfsFA3haAMDi0ioWl9bUsVtcyaJJD1KfHzXZo7gk1yj80hHwEhvuBxadpCHyszqmgLQxvBYF6ff8nEaJJZBhHR7TW/HEVjy6OwsiuS1IMNg6hwF2Br1RGRaxQgPrPMTKGi/x1StiAkQCDbQmI9gz3I9kLIgYRSWbZZTzK/A36Lldx63ro5ieuqsAEIkYNZTX6+mnnhEThaMBY2OjEqAh6ES3jESKs/oRbDDAcsSDr12vqhtBtwJmevSXpgBP1IF8fhOpSiQTolUxeaeAlmbRPEbAnl0D0glo1ktiuHCmxkYLbE+3tae1BjhHTcCPAXk70Mg74bptJrhiXWWxa6jd4AEtbozgfkaAgts23YZ7ErVtAIBDcvnvW2yArY613WZLF98WCAix2KNPLTuyFEQrILu+rsLD9FKaArSI0jJBoJMA9zuDe6nhQyWYwMD+0/DFh1BrRFCgD28ug8LGCsZujar4bfqBRHs7qghgbaMAXzCJoV1HcfTECcUiJcYasShLuJMFS7Hiw85dBxBJBlBn8mvGKj/24Aw1wVU1/Yg0ez/nWAcODCANoVGuY235LmrFJczcOY+p21dQXF+XSwwPahYfGkPwwADpPHiMAAFhnLe340f/L80UAnY2CXDP+9s8Z2jfQFGdSlFJztEjBzUyteDRCS15KEvYh11YAgHL6q6zu1rXuMaRw4dw8NBh++yOEcAXFTvBKyt0jz33AHWMbc6eon8+FtWMZUE/KFu7Wsxjo17F+Pw85teyaPhjqNUjyGTKslLkxW6lNW2YXcpOlQWkhzNBYiFpLj1NFLI5TNwex43rnL9taLaXxaLzEmcXhNeVSuCmhUBLKu5PK7zl7qEuI8G6RcTjYfT378COHd1af3Rz4T1QR3kjr2LZEiuCdjZOwDgusU11T62YlyZLzVhYuk+e2JwxYIzuKNojY7ln9efYMRLNrNewf/9enD37iCixjNv0p3/xxZf0vCZ2Rr2hkBJuFvs8v+kUkC9QYC2nf2PCSkYMqZEnj58Q1ffSxfOIRaiASeFbii2aSjsLXD6c2BZjMBsQLFaYzFNQTzoETOZrNe1JCvOJgcYztFlDd0c7Hn3kQSlWk6JKlgv1ZpZX1rC8tq5OGotLxblKVdo41DqQkxGZOKGgRtaYZLIDy7lwFgNMXnnNCPJwjIrfY9xigulrmop4sVoU6Cyb32RaoPXREw/idz/zx6hT9yVXkENIs5LHwvwUXnntBXz5q1/Czp0jovRz/ZP+zLlwxn3mQqQCs7PJIplgLgVm19czaGshs7KpDldLug1PPvk0Dh447LEVCWz4JNRWqeSwsHgX1RrP3nVpMpGWTUXudKoDne09SCcMfDEolCevFyvfJtZsfWsrEv3k4YGf/ATbwVvGCeZE1DciIMhGD88VzrnLnvj+x0/RDvxJr3ovRLn9q3tfw4EAm71p2c9NqImzf99e7XHX3HDU7GI+j9npGczNzuBLX/yicjA10wJkxJDybmKcXHdkDkm/g/uzUlaOx7XM68CciOubc9B8cP3Pzc6pCUXAorW9RbPQlVoZG4Wcio9n3v8+FbdsrJ0+dUbNM3qZU5ibuev07F38zd/+FzFO+L5Hdu3Gr3/iE9i/54DcG5gzvPjDH+ELX/yixp8+9cn/TvPz9JF/7rnvir79oQ9+UO/j4oXzyGRWzGHBx05sF1raUip4J6fG0STjpTOFjp4WlBpZxJNRvOc9P4PTRx9ELltCyGegJ51Xmo0g0okOdCX7VP4TCjAmsrEAGbsJAnDWnBoBL75o+gsE4XgtbSTAxpUJTLhGj/IMsnA57y4ld+uKixUlW7egbPGyxTz6+vsVS5n3nTx9Gh2dXfrv4MFDKMpCsoix27dU5NKON5/fwI6+HgnDMTZ/9WtfxslTxwSaEjBhTULdGDb05ubmBVyuZ1aVB6fTHfjwhz6G7u6dqJSbaG/vQitHfT2wXiCAIJEmMuurKOY38Lm/+6947rnn9P4JInOEmHbYEsj2bLUlrO41fx0z3BWyyp+83JbXhfvK5fI6xX20PU6gb7APfQP9OHDoEOLJpOpI5t9kgZHlwGtYoEjg0hy++KXPY2zsJuIJxnDWAtRVod35DtUN1lA03R+CXsaGY2PF3jP3eIdnw8nCl1oIZH7x/pjGnTntcAnwHGPdZ/a5Nc9RJaARAOpfbZ/HJzMqFokjEUtjcW4NF964ggBi8DXC+p508uFDIhETsE3bTd4XArCMBq5Z5QB6V/xrj2tsnuC7fTZriNbEHOM1pH1gR1eHdGS4bjj+zGabjetFBQLw/THG7R7ZjU/82q9jcGBQ7HYyUfbu2y+bxLX1LMbHJxQPeJ4yp+ruppDqFoXU9UDU/Ngm9CIgwBaAoWSuc+kOf35YdQM8CqCj2PFdskiTGJ4HBPBGOBE4gQuycDM6Lb3tXdeXN0dUCb6/WhV+UvyaFTRqRdTKBdSIZhPZ11w8XQKoyF0EGhR+IxhgqulMVHgTCAb09/ebb3KlpPfKjUw0rb+vT0gmi2kGB9EjPfVGLdb+QSF6/D12iAqNBi7fmsSlm3NY2yBVNIFqxYqQRpWOAEFZJ7LTuX/XEI7u3YVYiJ+WgjV1MQJizKY5W+4zZCq7sa55QXqOJpNpzdwxaK6t5XD52k1R1Hf09kiBmRZo0UhQc4/snJoDgt1JXj8HuNii97y4A0HMzy9hauqu2ANMfKg2ScuUPXsY1Em9AAAgAElEQVT3S4mzlcAdRSJyQLHWxM2JSZy7chtTSxVUWIAUK6I8sjBncUaxwHQsgtNHDqK7PYVoiPZxDaSSYSkKB6hM7c2lEnnlRuQBxfst6jhpox66yEW/BQbQ4oTemknNJ7IrwS6ZfEM9sThuWgZPR3fjOmNgYELFz93aQpHIqAJOMBJS+lGtNjWjpk6/z1RF2QUnNbtQrGN2fgXjk7OYXVxFnb3OAB0IzLPTIXrmK22ZgmbePZqsicCYC4AhpkbvN4szNhhtzpyfgw91Xgh+ebxrdTXd3LuE5IwZwT9ZFCh4eJR3IvxikVRNS0PFM+0I6ftWLyEZCyAZD2GovxfpOPWcq3LdaNaYTIxL9I8WOg2yCtgtiKXw7nc/LRrQG6+/hjvjo5ibnUJrqwWLRKJVwMfywoJYAWSy8H7STpNdFa43egcTKAip+w2xTah0yo4TO1zr62Tg+E1fotlAR3sLRoZ3CBCTcCYvhT4vY2Jde7ilNaXOjURFhVJbce/Gj7YDAbzXVpAY44A/a8WkYyqZWOB2RgCvmyvgtyd3rut5T2Ln0br4c2/3O/Y966xZa907IAnned7sZDxZ0duQuwe7hVzHFFTjOh4cGhSteMuyKIxS3Y+8L4J030F07n4YDcRQymygkltDuFHG+vI0piZuYnz8NiKJKFrbO5BMtcohY3mthJbOPhw5+SB29HYbrd/TAljPNVT40c4z1cquq+eQ512I7cwAzVN6BwV1Jnh46JZovIjCokDMcy7guEA+W0N24TaW7ryBy689j0JmDS3JhMBIvgcybFxXwbtaKjqMIcTZ4i1GmQQDvTk6vq7TlXH3yPm/c82QOkrNlaOHDiARC2NpaV6USznUNMgaS+LYsaP63tzMjCdUR/2aKvbu3o0TJ46bPgD3pXc4bwIBXpyyeQ3vIvHkFzhMy0G6DVA40I9m0I+lXBaz62u4eXcaE3OrqDWZpEeR26ggt1ESddcKVT/6aEFE0SOqelcr6sQnYwn468D05F0pGrOgTMg/3B5W6DP289zxkHyNXhg9fzsoNjJCZWQKvGWwYwf90yFqO+cyeR7yvBsbu4OVVbrpsIAl88gYdbwM5QqZWEaLZEfRwFpq+bDrbwrFLC5cHuCSRcU50kbZrSQwIFtBK8p5TnEG89Gzj6iopn0ahUwF7HkMJFPs5pqhiwRDQAOdXd14/F3vxuzcAl57/ZzmQplg0yqqf0cfhgYHVEx873vPYWpiAtFYBOUK7dToZ00fbmPOsZjmZ6MoX0dbmxJBdpj43knj5FkiKjnBNVp5hkO2hqlhIvtVqu2HBEysb3CWuiCwwjy0CYDUMTy0U502jnWk0mmJPZHayW6TErqSFaYE7/kg7ZpiVdRcmZ2dFahD7Yhm3e+NCTFnYcGfNU0HNBGMJHD89CN46qn348yxh8ROyGfWMDZ2DV/9+hcwMTkmPZiDBw9qtptJKe83P9PA0KAor61t7aZP4AtIn+G1V17TeEJ3ZzeeefoZ/Ux//yD6egcEgmtCRiM+tGBcxtz8JOCjw8GSQFyKWKLJczKI4aG9SCc7EAlbk4UllBvE+smMgB8vzv/fgAHbSUPC8hxw6Qlr8hrwulOpnOKK/y1AwD3v6H6K2LYnuPd9boc0zYLYPc92lgDzi7XVVdy+fUuU8L5eGw9QyJU4sbnmUNtgYX5OQAA1A9KplHUN6TKgDh+sUKrQ4mxJ4A7jSzgaFbDmClZ+dhUnnlsOc2SNZjJ8hfz6kwJucwuzeOKpJ/F7n/2srDflfy6guoKpqQkMDg3Ioo6z6y+//CJ++OIP1ZyhKvyhw0ekwH5w334szi3g85/7PN449wZ279qHj3/8UwIbL1y6gNdee1WF+5PvflIz62QkdnS0yuKVPyP2jgBBqPufaksiGPGh7i8jU1xBqiWBp556D44fOYlwMI5IIIqY9DlCSMba4auHkY61ISjemrFRBEdJCJBAG4Gh+U0ggNecearL2RTfyGTy2MrWIWaBZCAr4woLJ8eKpjgjR4DWN7IIRsK6FoP9A4oPDz/ysHLtzu4e0djZyeX9JVuFn48FJMXxeO35nG+ce00aDQ88cFLvkY4pBw8eVjyYmpzB6dNnVBw//4Pv4uLFCwIIDh48in37jqJcauD48ZMYGTCGSRWsn5rYWKPWQgDL8/N47tvfwQvP/0D/zv3PeENglddd5sbUYdPYmDXoXMHvnOIE9HpnuQnW+gQEcH24fyuUNzCwqxsnTh/D3MIcVtZWEaEnPXWientkn8i1ya40BR/JRL1zZwxz8zOKJcyBmefynFKhTlcKbxyYr8FRC+ZL7PpLTqtujlWsJTva6Zbhw+TkhHIOfkYJ8nlj7dII8fvVgOU9Yw7JhgHfP+O+WDIaIfdL/HWwfwjJeBp3x2dx4c0rqBTJ2AsjEW1B0L8V97m+eOY4ZjPBFccEcOOQrvO/qXXlGoWe1o/b/9IDiAQFECXTSXTQiYu1rdcoJRDN+9bR1immGNfaRz/yUezZtUtMQQqCUhRw//79aG3lvWEdxVGpBdW8ZPZQV0k1vwtOXoPSklnP15l/PPGvX2iqy+D5KNvcuSeo4dH7ncquPZfN6MoKQ8WSFUlusXAD8fcdkGA4iiXJouzR3subvyZiSZSEhQ47mvTIllCzhPmY/NEeyhLAgJ8evqsSiBJF30O5SLM1Swa/LDra0inZ8NmMfhWHDx/C3j27BVCQos+OEQ9nJgqcZero6fNmMKrwkb5YreLq2BRGx5ewtMaZT6r9mtAbnRUoBEZPawoCHt43ggO7BhEN0C6O3fCGQAFaprGrSyBAyCR9lQs5oWUEAnhjQqGobB0uXhlVAd3d3aX3bRZoZoVGUMDATaOamRq0FStuk1r3PCaBJM6QEUXkxpLgRiSCXbv3Yni4U2JybkS23ADeujGDH71+GavFsIAA+tNLhZJepESvqKAZ9OP4wX2gKKK/Yar2He1JUXk4Qx6VNRxnsYrqRrAQVsenpUWB2Ilj8L1yo3IjqrMeDOiQJqgi8Qu/XwgbkWsmYfw5KrY6pJufl79PMIHFI4OFRDi4PkglFyAVklAXE2XSrtlR6uru0b/lSzUDAqbmkCtWsbKeR6XhkyqzKOmeraHWaN1susy/k2rQNb2GJcCG1DvRPOsmmdKqgTJbSbqbp90U2FSXxgFt1Jgw5wBm57zFeg+kqTbMa9ShmvyT965czGlvcE6UbBSCRR2pOEZ6O9CZJq2pIFHBUiGLuZkJ7RVa/9GG7MzphzSTfPXqZVy/fhHLy7NIJmxuKJ1qE+VpdWkJxXzOo0k3REvv3dEjQI0KvAQCpIgf8EmlmQim6FhMPDIUizStBR78m0BAjMIqdNBowifQyHWNGkim4hLBISLP/UwGi4stovpTx0FJOoEndkSpGWKjSc5mkNfd1Gy3NALcaIADAu4v7DcZAJtdfttLLng7FHwzWHtForoHHhBgLHK/ChmOVuhPJ5bm7icZMuWS5jB5eHE8xwFMptzrR6UZQDkQR7LvAOIDZ1APJMBiO0QaX2YJxcwi5qdv4erl81hYmte+6evtQ++OQdSbIRSrTWRLdfTt3IWTpx8S+MYHrySnfIjLBTmZ4jHht+e47lyw4astDQGRUhRktkYELOrYz/C9zdwcw+rY63j9+a8j5KsgSesd0rsptuQxAlyx6hBxnhUGBGx5FfPvPPx1kEpo0rPF2/wZsgjsEKNTBp0DThw9pJm35aUFFPIbFhMJeobDOHnypKye7k5OiibHtcg9xqLt9KmTEl4zC0HvgvAiiBFgQq7e8ebZCRLE9ioNAgFMrD0roOVCDuML81jI5HF9Yh6ZPM8mnlXsS5kLgs/zrY8mEkL3CSIwXkkAMxSBrwZ5fZMOyrjm1jjXFTshXNccKchtUJCOfw9bp96x9vh8SqJCePjhB8Tw4TgZr9fKypIKSp4FTEqZrFBgitRQFnHJBFkHnMmvqUjm6AUf25+fcdwBOnzNkV0jEhhkR9Kp0xsFn50dG/czFo4VOKYwXpdQmhgzSrrZYTMqvROBCnCBggB1XnTSP/rjP5Fo2XPf+z6ujo5K6JTdXaqFk5L5/e9/Dz/64Qu6zwTZuOZct0cJrafNQhAplUxoZIRrkCAyC6SiGHVhXV9edwIC3V2dSCeozxPCxvqa9i07hhwdkIaLlocBgYzNHH+jtSo76uzKcB0TOGDhQIYL56szWWMBuO4vmxUEVleXVwQE6Jyq8lzkPbHzg2cR2DwI+hCOhWUhuLqWxwMPvhO/96/+BPF4Gmsry1hbW8S3vvs13J0aV05iOhIbOvP5dxZ+tA7eu3cfTp0+4wG+SWnIfOfb38HC3AI++pF/hnc9/oQAHzHDYintRQIGXooohk82t4Ll1Vls5JYlEMznJ8vF7w+rWzbQN4JIKG7E7G3aN9Y88haEC6Yav9v84u0pStv+eftf79cI2P5vdl5TmNryJLc+xUrc/vCC3tu+hZ+GRtyHX2yHAdxo4NsJHfLl19Y572zgk3Ifjjx62gpG5WrIno42ZV/84hcwPzunYocPri2y8xifuBbZFVxdW9daZN5IMID5kAF1ZhvJkQCN4wRCioMEB5pcVyGOjJLeXsHtO7fwqU9/Gr/zO7+P25PjGgvhuiFNenZ2GqtrKzh9+qRmmAkqfvd738VXv/oVNXk6uV9SLRq5uXNrDFevXBUQ+NBDj+Jdjz+NaDSB6dlpvPrqKwI3PviBn9deY7zm2Cv3MFk/qUTKLN8ydAjICwgIxQIo1QsIxpqIxAnWdYjBwvX50JmHsGd4NyKhJOrlEFKxNoR9EYT9FkOcPZ990ZQLEpk9//APX8Jbb13SdWAc4L1jHGIcUIzz2IZu3TD3YaHIuEJmD4sr7gXucerjGIupjMGhIQztHJJ1LovsBx96GP/8o7+MqsRbvS4wNQJyGQniVapFqeTPzE3ja//4VWmf7do1iLGx27gzNo53vvMJ7Bk5gHOvX8DZs49J/LZQzOC1114RmMsYvrq6oZzuPU8/g1179njwk0/6TmTyRoMhvPDc83jh+8+bu0izqfEujh9xFMuxGskWMv0lixkuT3KNRif6y33s1PRZWPIa8md4P8MxH3Yf6kdLR1KNLPbQKEJZKNEmj+NgtGOMC5jNZrI4fOggdu0awc1bbG7cMXtb/hJBZTrPNK3QV75fLm0Cr8ZeM3YtcwSeoWR68+wiw0VKN/U6lpaXFEfJNGE+wPvJeM89x8/A4p3nIQFZAhTcN2SKsbw6uPcwpiZm8ObrbyHQDCMSTCAciCHoo84RwW4727gGeK4am465OkX+zHnBzsPQltind14zDvLcMF0eA5Z4bQj88lzhOiP7hKyK1vZ2lKvGoCYQnqa7TphC70n86q/8Kvbu3qX3wimfsdt35CZy6PAhhKkIqOc2txqucwoDkpn4Y8So+zxPpY/1rj/9fpMHKBM5aRZrHsmKIX6tIsdZPxE9U0HP5N0OOVKniYIL3VHyYl6H7sEDn2+cNEmVAaKLWkdNKBSLNtGqDQwgXcQ67sxESedgQU11cqqOrmvWisWHjRv4kRV90t4j7djYjBc5vEkF/YB8IJ9+6t1CfkjRp+Iwn5PK6KRd7einWEdESQ41AjZqFdycmsOFa1MSoStXQiiVjbYpETYKBbJD62/g+OG92DfcK5s3zs9TTI/i6AQJ5GXu+ZlnsmuivrPQa2vrFD2HCF8TAVwZvSHqZkd7Gzo72ryuM0QvZJdzOxDg6M4W57ao0gQCqjWIFjI/N4cWdmt5CPr9Qij37d2JdILIIMCctOYDXjl/G+cu38Z6OSYggPOYnEVih54gjI9zoM06Th7ej5HBXoT9NSSinFUJyoKiuzcA1h3MkRfmG0poVSw1CLDENdvMZe8KOHkpEzCqm20Vg4r8k2MJUdiIYmWyWVGmuHG5hohAmkilzS5xw5ktUFIbi0X6pidigxuAQAK7/HQmiIkREEvGkC/WkZOOwCymZhewvlGSlgAZAbzgJnhl3Qx25vgc1qXyaWbHFQn8me06Bi54uvEFR9llQezuj4Icx2U8RooKTtUelrSq/PBmpfmVxLI2E0j+LItfAk1Wsqn3oNnzBvz1KlIBoLud3r6tSMVpx1ZFyE+7wWUszc9JqXx45zD6evtx6eKbGL16Hmsr82bB1dqCVKpViDh96MkIkNkJLRqjEbR1EDnlIduUYCADDA9I3suU/LJTZq2zYWJi7HhzAdAukIyA1pY4Upx9BW0QWax7saNZRyrF5CUq9WsHBBjQZcHSPqcppTOBUlLkKS5LWLBGxoOnO2L6c9ovdA2QO+R9idt2ipue3yn/ewF8O4rrftYl8o4RwJi4nRFAWR5/KKq1ZgmFBxZ4iuTsVhv4YywR2r5YwsLPRcp+kKajiPXsQXToDOrhVtWlYR/ATzx1+zqWZsfEArl1cxTjd8bESiI1bmBgJ4KRKHyhCLKFEvyhCA4cPonBXQfMZYSUee9q8u+qeb2vt18aI1FuLknbTtuUf92/ORYB9/fC+F2sjJ3Ha9//GkKNHFoSEdENZY/j3SMr9oxybgWaXfPt+TZ/VmJbvBduT2wvHpzrhzdOUquWcPDAHrSlk5gYH9PsMteAko5AAGfOnFGHgeMxogN61rY7B4fw8IMPmXUgg5SnSGwLRXfEcxLYZgrO2MD4wp/l7/Hecx0GA5hbWsTM2ioWN0oYm81iYaWIzDpdNZhY8WcbaEnFEQoTSKxqMdKOSpRU0pizOVQKFYzfvqPE0hWLbqZQTDcpWbOzz8KOThtm38e9J/VgFqk+gqDA8PAgjh45JLCkVi+L3ba2tqJ7QVCBAobLy2soFdmxbyCdalUnmOc14y73Oi+7GzvT/VJ+bAJITPrItuA9vDt1d1MYkMkv4xU/M1kAzAHcHqVeBte+xJw8sSOuQn4OnaO6B1589VTomdR85KMfU8J6bfS61gq749L4Id0+EtUc9d2pSa1xMRc0cuaBELa5vMTHrEp5VjgqMGd8bT3bmcLuPOetOfcZ9PmQ5s+GyD4rKM7xs5AOTFCAsV2JKHUQSMmO0/knp7O8r69PLir8mrZsLBryxcLmtWDCzaRT4KEn9GQJNUUc62YrKGs+Fmu8JhUEmUNo3AjIZit45pkP4Xd/9zNYXF5WN21ldR7f/c6zuDl6Tb9HkIPXg40YzicrHofD6OndocSYVlKvvvIqxm6N4Wff93781m/+FuJU2KbOuTcvbIwAmy3lNiG7rlwpoFimddqSihITg6aQJR0H4mhJdSEWTWzOaOusfhtKvovlFgC9gMQzVmNzjm21Rda55yn+qSJ9qw1/T83/tl/cBwToS2eHuBngvN90gXH7n3YweYCwE1xhnmyqAduBgO2sAAIB3GtUoGdRyXPXxg+3WATrq6Rz5yUqR6q9E99U0RrlKCbTuYD2M3N1ggDMG905xlyJ995o2GSjFE2bpd7QqAA7j7QFJhUpX9zAenYVB48cwVMUiTz7GAZ3DOr9L60van2zabBn7y4xAyfvTuDChfP45rPf1CgCQS3GDf63tryiPI17lLa4u0YO4MMf+kV093ZLH+PL//AlAQYnjp8QePvyS2afxzhEKra/yTnvFbCWjyTDCMWCCIR9aJJdGw+rwBSI3migo7Ud7336vein9k0zjVgojZifeltei3I7G61BVhyBgHV8/ev/iNdff93mz6nNId0uNiY8txMx2YzNSZCPjFrxWwisJGJqaFFVnp1lamxR0JFxgBpcKmC5hgPUPGjF//h7v4+Rgd1e9k8GUlnA3vLyIvKFrFyertI54dWXkErFceTYfpw/fw5zs4v4xK/9BvbtOYKL56/g4vlLyq927x7Sz/WQ9dcAXn75VYGx/Gyplha0d3ZjcHAIXR1daFTrWFtcxTe/9g1M3ZlSkU1hRhbSBC9c88KN6RJENeFlN85qMZUPdyZZo8U69U4zjv/OYjieCmL3kX7UUJTqfWtbK5aWF3WNCH4zj6egId83mSwPnH5ArJjp2RmtAdL6Kb6uRoAnIsxzjQHcaYKpfvTsX/n6zCE3MsZ4UVe/VhYowyXAz0PNOOoHcPxqZmZG75ngGJlpclpYWxM7i7kC9w4tAtkky29UMHr5JnKZMuoVH3q7+mQTSKc4OhG42M9tK0FWzwrQsQFcjbLFZnQsYXMJ0zX11qnLK/neHGuA66y9o12WoARTeOZwFIv/9fT0iglw6MB+gce0mGfDklog/Jy79+yVXoPFCItf5bLdtzh9398uft7HfPK9+0+/3yQS44AAU9j1wAuvS+L8nHn4WsJrc/6iS3uFlEPl3Ydzi8nEtmgHEfYOGKNYGwWYW5hCe6x3KlbsUOnco0TzM7GzLtq+xPesI0i0k8/JBKlBxeFQyCh9xTxKuSz8nI9nNx2kKbfi2LHDOHhgr5Ikdkqr1RICgaaozYNDw0gk0kLGmVWVfE3cnJrFm5fHsZqto1gKAn5SV0ybgJ+7mNtAezqBowd3Yc9QFyKBGoJSeicQ4EMkZJ7pfH0enMsrS+oQcDHRHsiAAM7qhDE9Ny/bh5Z0ShvfFf9MTgiwbBdjckHfFaCOWsYk3OcPCyG6e3dKyRMPBFJSA+GwbIba0pwfqyIeD6HSBF67+JbEAleLEdR9cfmaZzIbcmtgMRJgQlUtY2SgF6ePHVLnjyMcba1x9Pf3oL0TAgJ4G+lGNzlprgUcLWhpazMqjqeUyXtmXpsUwSF7I2CIXCyB9rYWULx5djaDufk5UXm4pnit+DP8+ybFxu9HTzfFYaBgLKE/r7jggcfXtmKdnUSq7qb0H+2/qIs0fncRozfHkMlRBCxsOgGkgzV43yKeIwORujBy+aJs3pgMkTFMdI77QhaZnoOGK24sh7D5Wv6NwZMBwgVT2wv27+oseV1jV/CKHkfOno9gh2kHWGfNinLR6T3mjQPpCFwR/vNT6AtlJBM+dHfE0dvdgvaWKAIoI9CsYWl+XkyZ3q5unHv1Jbz+6gvIZVckjkX6YSQWR1tLKxZnZ7C+vCxnAO3zoF/IPwEMXlNa1ZBmrc8V8Gu+VjTYYACZtYySWib2/F1iHr09rRjo79Z4QEBjDRxzsM/FNU22C5kvnPdVwtIkRdIl9WYBqOtGBX3NS20xJcyX1QpsCZZ5jScHBPBPizFekblt+lyB2ksIXWFqa8Yi43Zau/veTxoNoANAhFZ9gS3gU9rFXha7qXng0ai3rwexR3xBKc4j1Y/0vkfQjNHBxAT6mhVgduI28msz6GxLYG5mClcuXURryooVjUFxVCkSFdOoUKkiV6gg3tKFg8fOYEf/oFH7vY5/SaJeBjA4uIWr1dkRusTZO0f0u9tzY3dusCZfujuLzNRlvPGDr8NfXkUiwi6iFfkal9mWSOgaeweh8m4VmV7n36lnewf9puUsn8Nb/wKhdd5UZSG4b+8IOlrTuDs1Iesqo/gZEEBFYRZ/BgSYlSM1AsgIeOiBByW6qMWnsR35uAlo08ND67f4vTyLqJzK+G9glf4eDmOF1kWrK7i7soFbMxlkC2QscU0a843dPzLYujrb1eWgUBevCYtlXtNyoYjxm+Pq0NoIlV0XS8hsnpMHvf7kfdMcqhXljANUmSYbgPPo9JmmnWt/X6/OOt5jsgFYzHJd82wplUmvXEcwwLvvF8DAsSB2gplMWEfD1Iz5GqI9yr3GumIscOm8wGT/2pWr6uRYYhQUE21tPSOW3Wai6O1ddoL0sRgXpB9kQnui7hIoUgeX4mVmD8W4W6rWNNvOrg2TSamoV0oqovg7dIRwQoVcW+acYMChyyvEGvKUod2ZaV17A6x4XQVYyS3DL5ciun3wYjPH4Nlr4lW8B6YlxM4iPzf9p9vb2vRvHMUj06GltVXXLksXidyGXscEufxiCXD0T3u/XteZ1tvTo+KMwAdBa97bWCiqJJcdWXZu/SH+vYx0shWhUBzhcAqf/cM/RWtnFxboNV7IYXJ8DKvLC1iYm1VCyHlsfu6W1pZN5g1FKvlg0cjRCXqM/9K/+CX82sd/VZR+uhdprtb4WJsOK6wHhNFqa1RRKK6jWCbA4HzHKTwYRiSUQCrZ4o0Jmk4DiypnkbgFsFpeqXsl4N1yR/f4pzr++pn7k9n7EtnNJ/pJf9mGft7zq94X0gvdFMW2s4fNo/tfV/vUy3m33tY2Z6Ftv2A2i2YvJkHTnh4TlWzUJdjIt0RQW2wy2nsuLODq5ct45eWXZUdrdGbG+LDWE9ctVzr3Cu+ndFlKJf0cu9jMqxyIzdxYWlhilayKyecPkIFVQa1JpfMi0q1taPrD+Mxn/xCnj52W2OXyOpXHl/Dd576tQp4Cg6RfUwSTe5fdb3Z5GTdmZ2aUn2sEMR6XRlO95sev//oncfbRRzXu+cUv/D0OHzqEM6fP4OWXXsTf//3nxOyJx5PyeudhtLa+goa/hhAFwQlY+Oqg0ya7551dHep2kgFJxs6unbvw3id/DrFgF8K+JMI+06cwRorXRFDyRCE/Y/9+/vOfw82bN02AzxOYlQArWU/S37LYajHKik3GrljcOuakbU9OTSKzkVFeLeHAUkkaScwtOYbK44GA68/+3M/jgx/8MFoS7QIIqg2ymdUCxd3ZCV338xffxI9e+iH6+ruxe++QgIHZ6Tn8i499HKdOPIJCroKlxVXR6e9O3cH8wiwOHz4oNiwbMwRuORr35oXz4IWi3lCIIqaBCHLrOZx79U1srOcRDtC1jQJx5ujDGMTP6/Id5nHcz67Q5nraXmPwmlgnvabYzwfjIdcZgYCOnhS6h1JAyMTQac9Otqhsq8VO5IiFWa0y7rAbz+cncESwgIwV1kHUbZAob8REAwlgii3go9i3nWPW4WeN6AGNZJ2xHpQKf1VMLNoyMvbPzs1uMhL4HFyrpNbz9am/QIbZ448/jvGxcawsrSLgi+CNVy+iWiRzlWB9Hb4GgeG0AVAaJeAerKuOy+WptWDMeX5OxmnnjKDI1o8AACAASURBVOacAlyuI7apA1e8xrrFQGuEEwDWugsFxKSw62DnM+snjsV98pOfwpFDB42VsK3Yz6yt6+wlM4Vg0/ZG//3xdJPp+Xbxkfnzk3/6PTEC3GgAsxKpRqtx6fN0ALYsAdWw8ajS/AnHFnCbaStyeqCBlgOTD7twxgYwmrvUjz1aj6ml2/ywgADvZ7mBSAPka7qOCS8QqVU8YNkVE8LCUYBSAaVsBrFQAA2CB82aZktZmFClnGrmJ08eQSIRRam4oTn8gaF+dUeK+QqKLPYiYdyamsXLb45iPUcxohgqtYDo5g4MqBQLSMejeOjkYYz0tSEaNBAg4KsiEjIrLteVZIwnmkhUmA9T5k0jFIxIPXxxZRV37twRjZGbgIkt4wYDO5N9XovNLuk2mHwz6KlzCoTCcdy6PYaJ8Tvo6OwUiszOfEy0vzjSybgWLW2lirUq3njrLdy+u4xMJY4aDAggxVu+waQ1kd5UKWFnbxceOXPCxh+aFbSmY9jR14W2Nh8iUeu8rq81JVrh5q+oks4k03VruImY4Cjp9IAAHhwEAro6OadOEZyynoMBwMYHgpvdHCusrDMlgUGPyqTCm5ZsHm/boZdG4wlIkyGRakFnTxi5AjA+tYJLl0dRrlFspRs10o2iYQmamIhUXcIjs3P0sq4JqJGnOwIeILDlnqGxAKnMBsQmUeLg2W85QSoXFFyXbPOgpsWLlL+DqDjQwCsgxSrQZmcBZfoFsjD0NAlsbtijydebohlDYFlGOgEdtGYZ6EJnWxSJKANNHcloCOl4DJcvvIGboxcxdeeW7DLpMx6jtVAkgkImg3w2gzpVxmsVzbv27ugVGMBkfH52Xsk/DwLN+sboX5yCT17tJhTpgADSogkEdHakZXdF1wDNn3tgHsvPWDyCaDgkVwVjCnHvmwaAS+xdF4mILh+8riwQuR422QOy/eN9YXygRgljjVIwL+ncsg+04MzFsaUFIMMGj53hYqQr5Pm11pZ7R/qr0whgnAwgGI4jGIpuit4xqVfSLwsYbx5e6upGaXPJpvQEfCFUG0EE2gbRsu9h1CLsqrBHZ9X6Cr2IF8fR3ZHE2vISLl28gB1dnQhqbrFsCspFjtGkkW6lDZsfS6tZlGt+7BjYi0MnHkQ8ZYJCshr0Cn8+P6OKK/pdwb+98HdAgA0x2EMAcR1YnpvD6t2LePOHz8JXWEfEz89qGb6EyrZ1ZnSvvP3Kv6swkOgcf476J4acq2hytp2bTIEtoIexvFTMYc/IELq7OjA7PbUpaKXiye/HqVOntBaoYs3km/uTnemhgUE8eOYBROJxEwuUU4E3OCdnGq86cUn8ZpfRO3UdEMA/QxSLymJicR43ZpYwvVqjlwqC4RSmp+dx5MgRUc0nxm+pWOP7YZLA5MHR1lcWljE9OYMCrR+ZjNWtEOd1kDexJ9TngAB2JLj2CZYxLnCN83xIt3DsIIj2doq4hdGmTqMV9KSbyvqvwPGUkmzpCmSOsPsbCKvQZtHIxMg0TQKb4IHGmQKkX8Y9W80mDh8+rGTw8uXLm8UHi43lFSZGpIJWdL4oXnkFFVmA8q33gB8VqWmCF3SpKZgXsvYOVc3rSLe0orWjUwWy9GZ8Pp2JvG4soDjWp5E+iuFKL2QLwDPg0Pbq1qiAJZDaTppFJhDLs9zcPKTzIg2JPdISoNsEk28mnARx+FojwzslQsm4RBVrdkEZj3htKIDI6KP30gTWqVmhLjexppDm8yXEmuPnMbCKSasEsTxbOIpQUoCQfvIUTeVnYleIOY4aKP6QLK3Wsjm0d/bgvR/4AI6fOIWN9Q0BC4zvtEhj3rC2uoJvfOMbmje2GWejPvNaMm6SkVQpV3TufvrTn8Zjjz2OUMD0V7S/ydzyYp0NaBoYaB3vGmpNKmwXtV4IWFOijUUGBRNliejNafNPcSIF0lr02OqZ31v8exF1ExywgsxFnM235t7gfd/4b/zybUAA97pu2bCJwQf3lfSyyD5kN80j8PFc3hwN1HiRuWhZl3WL6eQggS0jO8tbOC7S090jUJ+FJBmRVgiYtgLv/fTUpEZHvvTFL+hrJ0DGNSQPeI5DcmZ6bV3ri0WWun6yazYmDP/k93nPuT/5WvyvXjeWSYM5aiyIdGtC88jVWhN/8Ed/IlcArl9+7tHRa3j22WdRKBUFBjBWfOQj/0w6Gz/4wQva/2TaEHgiU9cx3uiItb6Wx8jIbvQP9OPGzesC7j72sY9plID2eTdvjOL66A1EQlF5vZfyRZAxG02FEYwG0OA5HgliYLBf/1FUeGaOTaZ17Nk9otxo78hh7B8+jfZ4r0S3XafVznEvljcbmJubwfzcrIAAdnH57/xMFjeg5qcb4eQvislsyCVaW1K2Fgi8hkOyXszmsvrsgsyqVbG5Dh87ovjFY4T5fEdnN37plz+O3s4+7Q978FlqmF6YRK6QlU4AnRimZu4glmLDylxIerr78Su//CmgQR0S+1RkQV+58hae/eY3NBZy6OBBWbKGQj4UigUV3ZMTd3H54mWcPn4GRw8ex//xv/8Fxm5OaJyiUuYcvulw8WwmwKsY6Y25Ot0ZK0yZP1md5mKrWSDWNtcrQXfeb67p7r5WtO2IoOYrCpA1qjvPM3u97u5uc7xhc8sr5vncjMl8nkwmqw43n5CfhU053nMCTgVPx8UBiQZIb4jxxxqAMYJ7YmBgSHGWI2D8bBcvXdB+IjjG/JSfT+yD1VVsZHke+/C+971Puipjt+6glCvjlZfewI1rd6Q7US4wdoXEVOfOjIbDotfbCLEnoOtZghsARrcCasHkdN1Md8HOJgfK2eicxUR3Flr8IYPXRBBZr5H9wrhPIJej0rTd/MxnPqPP5qYUFY/53giS5HLKKzq7u6yB5RhP2wDXzdjOVObtwqVrij35x99pui4OQYBN8Z7NhUG7K4/q7NTNHZ1TwNsWlWSri2ksACtWPX9PTySNxZDmuaQQbweKnd9eQu/ZCzqEn3P9KhTqdqgzyWSBqcDMbi2n8zm3Fw4iSEVxzu8H/fJaZ/LIzjypyiz86be+a2TQfNqZCzYq2L13WDYM0UgStaZPjIAbE3fx6vnrWNuoo4EEcvk6fJoXr5vVSKWCRDiIJx59EJ3J4CYQYK4BTQ8IcF3JBtYJBGSMHkbLj/b2TqHxDBzZXM58PqMRIX2mwlxXoOX33OFzDwuAYwFewiW6dZ0U0ag0AijG0btjh83gcxwjGNJ8ZU9Xh4qlarWMKpoYvXNHQMBKPoxyI4JMNm9WVeysV6rwsTvrAQFnjh9GMsKORlH6B8Mjg+jtJXJqOTUxjvHxcQ8IaMrPuaenx7r1UrMNYG2toNnICu0QwyEJdnDOp7WF81jAynJZCYyzGjSUO64EVUWU36dEjBua3yMdk2KPWl8ezY5Jls1MUuIzgDhBkGQKbZ1MNoG3rs5hcmoG6ZYORGNJJUphijNKvJL+9mGUKlXcun0Ht8YmEAzFNELQ4GETiGiFSgeBCJ9XnFvH0jocDgzjGnUUK3ff+Cc7nkzmeVjzM/D+lF2Q9s4v7UtHr/QCiHtem0vaEs1TwzIQVXCMhDhiU0GjYg4D3Z1x9Hal0NvZgnCggbC/ifz6Eoq5Fdy5eQ2zU1NGhY2GJEq5sbKCQjZj+hyNGsLREIZHdmrvq7N4d0YieJb42IFCAIVXh10HXhcBIQqAdfT1tiOVjCKZYNfIj4iYBobe8vmTqRja21rVaXUgwHYggEm62Ae8j54ntoAexQdjBPDBsSKXBBEAYBdHQIB3oG9dfy8h9bqVCsSaWbfoyJ934Nr9jAHvlmxqBGyOinAqL0CXjJhEm8hEUaeL4JDuk1kUmZqxR4337i2poQSYCpUmWvr3IzFyEtVIh35P7HUAi3cXsDxzEzu60ihsZDF67Qpi4bC0IujGwMOU1Dr541aKolC2tXeiWKoim6sgGEsLDOgeHJFIlGMHuFEBi7pbnX+NBXiggYM/AmQobKPD8vtri8tYmjiH8z/6FurZFUTY0PJEM7nnFZu8bh8PPydAxEJIOg+6cfZ9xlMxZDz7OQEHXNhiAlFw1qwYGcvJCBgZGkD/jm7MzUxjdXVJyYfrtBMIYPycmphU4k1wgIwACs2dOXVaHRwFGzICCDx74xy2ADar/20npvfBVcxQNNDEBtcz67g1M42rkzNYKviR6hxCJN6GRLIVyVRa3etCnh2zaVy7egWpRFKfjyrWU5MTuDsxhXKeo3A2AsWn58szJshe0Bul06hWzVkN8aXN6o5q3mceOCU2QKNZQSjklzq2jeX4MDVFIMS6Lxx/W1peFfBMIECfowkl9yzGKUYkFXJPVVkstAAZGxA4LU0Dz8qVQABpqU6UaX5+EcWSWQ9avPPop17uoL1HkJqfUaJVBdGi6eJAevsS56IzdPGpoVCqSLPn+KnTakqMjl5XMnj2kYfVgbpy+ZKup4mi2V6217QS1OmHuCTWFWkqrGlh6RXsLH5MR4aCiGW0t7Rg5+CgOoDUrCHYwJETjiBSfJTOKadPnZADAOMDwYs7Y2OyBKRXM78/MDiIYrmMO+OTstA0chRfgzZxAYEBbo6Ue5XxgGwL7oNwjO5AfjTK1JigECoTY64DDh4FZFeszxAJY4HJ4cNn8c7H341qiSMFNRzYbzaNZDHw6+WlJc1DP/vsNw20iCfESuCe4nWgqCJfmOLKFJE9feoR7ywm4M1sqmnq6H7eMwPZba6Y6TXzIboKERg39gCBe8Y8zb17qeZ24Tz+HgtRAt4mBGYjF/Io93Gq2YEN/7RkwLZa/ieDAj/2Q/dmvveTCuystZ+xvUEgIOoBcSWB1KR+s5BynVHHUDRtk5oSeLJ6NBL0Ex7s+putYUIjphwTdZRl7Rl1WstYnJvXeAAFAwlKsQPM9SR9Dc9Lne4jLICYu3DshkUT9xdFtQnemaClXwWgCQCyg70mVX52o9s702jtSKG9kzpOAdy8NY5PfPJTOHr8qGj/7EYyl3vzzTdx5epViVw/9dTTePwdj+PNN8/jq1/5mmfJzC5oUSB/W0er9gbFaSkiySYMi5qZmWnFo5Z0iwQph3fuVCy5evkK7k7OiBFQK1c0Qx9LR1BulJFsSasYPH78GI4fP4piuYCFxRlcuXYBxeIGOtvbsXvnARzZ+xB2dA4jGiCN32qN7QC+OvBTk2I3fP5z/1UMHNYNZJwa84kkxYaxZpnIEmD0tIgYR2mdyDjL/JDiyJPTU7J149gAm23NGoUzIzjz0ANi3dIpYPee/bg6egOPPvoO7BrY4/GUDFjgvlrMzGF2fkb3aWl5AS+//iKiCZ/uC0HbRDyFrq4+hENxnH34MXXMeZ6RffD888/jq1/+ioC1gb4+DA724oMf/Hk1+0ixvzV6m9ECt0bH8NKPXkUxV0E0Eke5ZGNNYj8ETMxd4y3emCv3t42DW35irFYXW53eC10lbOxEgrBiETTR0h5De18Mqbao4oE67xJapTMGz3XTL+Oa51nMPWR27q3K+XhGMTYePXZMeeGLL72I+YV5Naj4Xkj1NzcyChR6498+awixMOf92n/gsM4yijLeuHlDM/wCO3zAzp07BawRCFjiOEU2p/fy6COPmhB5M4DZqXl879svoFpmEhNCrUwhetrd07q3KMH5eIzMHGP18fyULKXPr7WsBl2Don7GYHDNakf/FwCwOQZvwLU1xCkazmtkY6OMmYwljNPZjQ0cOHAA/+7f/zvZS7ru/mZ482IW470Ay7g1yrYRX/XlT2VZbfsV3zN/+t2mUBvRc71JZCpLemJYfOMMOloczufbo2tL3Vx+xJa0Ofqyo9d6ubhRdwwl8OjuDgjgIbc1++vYBkS6rWCwDqFdXFM2tsTd6FE81ImgKHlp1BHhvGgxryQvy+qUtigUCayWEPQ3kM+to05REm9umTZ4vf1dskQZHNiFrt4+1IMBTM4v4tLoHcwvk8ZFRoBNc/O1+Bk4S03rjnc+fAbdLWF1y8kIIAhARgDtrSgq6Lq6VAXNbNB+iB2OFFpb25WYUSipWrc5TX5ObnoTNazJdsmEMyxJvAcI2HbgsBBSKuQLyT7w1q2bUttsa2/T4cHEtSWVRntrWvPTDG51vw+Xrl/H6J15ZEoxlGh9tUFxLSahRPBq5BMJVKEg3cOnj6GLCHKtIP2Dfft3gnU+lwNfgiM6Y2PTCgQ8fKiivGvXLmMM+Hm4AvPzNdnokObJTc3N29mZgvR8mqT61zB227pYDuXmZpVVIsWdvOuUpWJr0Kxn2D1ziK4rGrhhCWj4/CGkWlqVCLW0R0AXnstXF7GR4/wnRz0YFEOIJUxNlO+JxRxpSfOLq3jt3Hndd38whlKlqYIPPgpTVr1ZHBP8c8mv5kl5wHi71RJTDwn0OmL6WsCZ59fK6oye8toERGxZ/9jBYd1ja1za83h/kjHj7QvuV46t8LUpyNckaCY7HFKcCgJuOtri6O/tQG9Hi1wGUMuhXs5jhveiRKG/FYkP5imIk8uiWS3LSos0rZ07BzcLRQZUqhnzfoiOGIspAeXcIdF2IpviCjFBqpWRSoTQ292Ovh2dskE0C2OjHfN32MGkvSPdQdxed6M/CmIN+psbfYygkBOv4YFjFmom3BjSKJN1AwkAsChiYi32wXaq4I8laT/OLbXrfC9jwBWIHu7muUk41wA/OFHE+UCuM9L0nfKDnsuqf6/QNfq5DgivGCEQUGsGkOrdjeTwSTRjXerU88GrOT05j+z8ONrTEeQya5qLT3JkKOBDMZ9RUZlKt6ClpVWq7BSH7GxrxyC9Y6MRrG3kkCs30dE3gv0nHkFbe0rPz1VrJdTWn85+yOkIuKtjSiw2L+xq5Y21DBZuv4ZLL38XG/N3kWTQ86pZ/p4DAmy9m4qzUS4Z77eAAAE9ykq2BARVyHnXTtRh2XZSC6KKcjGPwf5eDA30YXF+FsvLC0qqmJzwmtLHmZ3ayfFxrUmOrdCTuLuzC2dOn5I1n+b8WUh6zIR7+HQ6Wmz/bY0IeMUC1zfPQY4NZTMYY3drZh5IdiCU7EJ79xDC0ZQESEkln56cEAiQWV3XbDu1Td66dBG3bt3QXGw+k9ecMOO9E2jiNVJH1M85dRbYYcRjFEY1sIegXTqdUMzdu3c3QmE/1teWsLQ8r/NGHYxIVF1fdjhZ4C9QEbzKM9oVpJxZbCLdwnOoTQrytJQTOBm0kQ1SNwW+MbGRE5AVOSz2WNCQIWR+ztQM4d60EQKubQfcOks5J+BFwIdgFc+fUyePK8FiHKGFLscL8sUKEqm0GFzcT6SE8jV27hxSwb60OG/iwZ7FrCVUXrOhaQwhJV2y3LW9zwTfgQUuwTVGlQHpLFJou9TWaoAkvyYoynlt7rFKmey0Go4cPijaqTpD1SrOnz+P0auj8qYmdfn4yRMYH58Uq251fUNAALFoshx4vvMcZsLr9AXcKBOTeBaaBGTYYeSi4z0nXZ8CgmRxmDtSEcEwiyt7To67hUPUsqnh07/xSTz91JOIBNgkqSoG8FrQjuw//Mf/YKAaGQoaM/QroSfYz+vzxBNPobOjV/f6xKljGjUh8GAPs+Gl+KXTDajD26/eT7DPyeI/V6QoLc9UU+1mPhYOhEWLZqeMQmdM6rn/nGYD1xBzOjLa6IvN5oABRgQCCUTY+3BAgfv7JkHLJbE/pfh3Yf9+EMB93/26jbA61Xk7Y3itNE9eNWFJB+4bGK3/1/9klxyx+3u/ToAVgWxiLOjzkQnA5+baZ4FsXAmOu5YwNz2NsZu38MLz31cO5oTTKPQmQVrmwfUm5uYXlK9zftgJfNJGk/FSLFI1IhraQxS05Oe6NXYTG7k1jOwZQKolhmCYjjch7b9INC7V+1QL7YSTOHzkCKZnZvDcc99TnvXII2exf+8BuRV89StfwY9e+KHGBHluU7ujZ0eP7jkdP9It7WIicJSGa/Dq1SuKD53tXerk/szPvBdLC4t45aXXBQStLq+qI97e24ZccQPhmOlpHDx4ACdPnkCtXpHa/vmLr2lEJZmI4ejBE9gzeBQHho+re2vg5nYgwGI4x8dWVpfxd3/3d2Iz8DqYqKYBrpyfl3YZC7MQBazNf51nDu3+4mQOU8OFYzq1Kk6eOYkHHjiDy5cu4nN/+7dS++/q7cEzP/MzeOwd7xSDlJofw8O70RJr3dSNKDfLWF3lTPwqKtWSaoHR69dQqRcxsLMb+WIW8Nv4LIFVargQ46ReFZXiyVimU8Kz3/gWzp+7IOcJ2u4dPnhQne1oOIZELInsWhb/2//657hzaxLNusWSigcEaEd7TRxxd7xcR5i9Z59obJyt8RJeF8eyZX5MIICglpuLT7fFkOgIoWtHm4rYuflZ7XMJTBd5bTn+SZYFawWOFbdh9949YpmQ6bVnzx6JQTJecf+TrUEAk5oRfPA5HBBAqjzXmGmUsHNelqsC16vGEWhjXrMRBe4nMtjoLMCR5dWVVWTXM4oYFKekFR/FKhORJMZvTSNHfR/Q6prskrByTgLuXAcCnh2jTcWnXww7l8NzTG+7yC6vsRhfHsvR5Xv6QC7/k6Yd60M2xwwY1Th0OIR8oaBr/n/+xV9Il0ev6GkVK47bUt/qW3iBjPHAaa28jUTLj2W/Lp5uxsGn/uibAgIskQvoECNdbWtEgEifeZ+6Gd57FLnF7LDCnt1O19lwtAiH1mkOSh/EQAOnoK4ZCn0IXhgrnnkDZJ8m6pV1XA0IIGJCMIGz21Tu5LxTQ+g9gQBalFFPgEcIO0Hs8snLu15BSZ6na5rlZyGEBjvAfoTjYaMktvSgf+cIOvt6sFGpYmJmEfkS5zpJnzKLOB7YOpgaDaQjETx86jh6O2II+6qbQEAsQs0Cw8ZF/+XMyuy0RPC4yXhgdnX1IBSMegWlDyxuSX002qeJBpk4h98T27KD2xU26uJ514VAgOi1vpA8N0dHR5Vctra3Ce3k6ATn31vTSSVfBAPKjTqu3r6NK7dmBATUfQmsqTND8EU8bQQ4H7Sxjr7ONpw5fgitibDs6zjzvXvPMHp7TUOL66WQB+7cmRDCpwM0EsXevXvR0WlzgRQoXFgAJiYnPNXRmhSUh4bSysf5yKw1xAigzQzXA0EAXiu+d25Gbg6OVxCh5oPXh4cqhdoseeZ3rXtGunSzGZBWgRgBHUxmgKmpFSlTb2TzmpclEqo5QN1UO9BJbyvXGpieXcTduSVkchUUywYENMEEnR0fC5iuC6V0QLPPViA6IRG+I6cVoEDs+Zuqu+Id1nw9KzLZFfUM1bngqXOgRJdvzZgV7pASfZ4FN/eFFKdpQ0X7zZqKDIIK7BiHw6QqlOFvVNDdkUZvVxr9vS1IUIyHVmalAnLZZSzOTWF5dhbZlUWUNzJiepC6TycL0pD5usVcXjZnlsySBhyRRRjnk+UIQZHDmu1Xunykk1SU7pZgIDvYLNLFK1ehbXPOBLvitIFkl2zbaIAJMlIglMmN7RknQMpuFdeYQ1wp8nUPI8AbDdiaF76/U3BvarjFXHKAy48DAUZPs5RU3TGPGsZ4SY9xgktk9/T09iHd1r6pNG5OEFbc2XSLia8o4eQIFoFXJt6xTvQefhTBZD84y+/ApMXpeaxM38aOjjTyGxkJBrakklKkr5WLKjTbuzqwc+cwNtZzmJqYUjIZj0Sw/8ButHd1IZpMI5OvodiIYGjvYYzsPyRNDjcq4G0/Ewnc9p8deVvfq3mHD3+GlpFz11/B1de+j8zsBNKxsJIJxmStU1vsNgbAd8t1sdnxd3WGpeASafXYEpvFmgNRnAK8QlJFc9y93R3YNTyI9dVlrHC9VkqexapPhz/XFIEAJhPs6BEIaGtpwQNnzljBR0bAJgV0u/KXqyy2KOY6eNxYgPy3glTuQimfx8TSAu7SX75UQ9kXRbUZxcOPPoFAKIapu9O4eP5NCWyGAyHZpJaLJXlKz81Oa1SiUXGuO3Y9HJDIdU5VaL/P9GR2jeyR6BET6+6eDuzo60Y4HECpnJeDyNraAorFnM2sxqh8H5E3/PLyCm7cuKnilOe3sVjM0pevJSuwHTs88JYiglZk8/6ZfkDSZvlZEHoFPmMrCzgmrARsJWDYcDadtsYF+ARpT0hRX6ORMy5pLCLo0xhDb08nQM/w1jbkCzXMzC7KfaNQpMgei56gQH/zS69qxILvnq46nE1lga/8QiHfMX0ceGNFgM7IbT7Ylr/UDcj1RleYWLa3t8kBQJTTQEBdIKqbhwQKcO1WpL/w4INnMNDfp1j3rW99Cz1dPdjIZXV+nD5zCpNT07g9NoHJu3OiW2/kqUNjMJr2hfOa9nRQ+NrsLrJzqtlXaTQQJON7IFMmgiC78l6sYbfejVMyblQqHJco4hd/8SP47d/+bYTVwSfzMa8RAdK2WQDNzM0qa9S4jpJ5K1j5H+MGXSkYox586Az6+vvUiWpJtqLaqCPk59iA5GM9e0CHj1nxyk4pzzyX+LqxMRaj7JKTOUM3IV4zApY8C1lQM6ZT3FCFaiiKHtocSnw2vQn4cv3IbYKuPPeU1z+uzf+Tivy3zX7v+6YBC1sgwObp4BWWDtxw+hmbY3k8r9l48gADcwQwsMUAhS2GEe/L9My09kR3V7dGJjayWWlgcAaflqfzs7PKW3/4/POyxiQQwOfRucecQrHUL3cNt6dZ7PM+amQyQrCJltkGmnMPcvZaNqChADKZNWQ2VtHelUJrWwKReEBFx9j4jMDCUrmIs4+exbGTJwROEaRikcYmFdfJ2YcelYbB6LVr+M//6a/0/nmWtXV0aD/yNT7xyd/A8ROnBRhUKhxby+NrX/sqXn75FQwNDIsBOjDQh9Gr15HN5NGSasXy4iL2H9iHR584i4avIaFLAl+kQ5OlQxs0ChteunwelWpBLN6d/SN44PhjODhyTIWbN0y3rSEqOFqjARxH+Ju/+Rupw/O6kI5uoy01rK9lBLRR2Dos609TfGe+2dPT9EXolQAAIABJREFUpdGQlfUVHD1xDO949+MYHhlGoZxHuZDH8889h7/727+V09i//5//F7EhaNm7c3gX2uKdmyfnWn5drAS7TyUdJ8zznv02Ry82sGffMObmp9DR3Ypkmq4vViCy2OT+4DhAd2ev9uL42BSWFlZx+OAh6cFQNH3v7r3YNbxbdPFctoD/+Jf/CT964SUBABJBlzyTMe429Y9ch9ZLSRxz18V5B+byd4yha6K/zJE1j6/36Ed7Vwv6RrrR2pnC1PQkuro6kS/mpPW1o69XrGCmcqSwT0/PqDlIm1OyXN75zncox2ccuDM+Joo9Y+Jbb72F69dHN3M8xkSng0GhwZ6ebuWfBB0Yf0sVEyrU+9I6DCqOUAyQozhLZC8uLiGnnD+MpQW6c2T09dL8KiobdfibEfgR0ZiURNyVx5jLlRPB51nHxIyAOnNQ5sUGdhiA6UYBxGj0moDuXHfiKErvvfvgmkEE/Q2YritmkrnygQ98AP/6f/ozy/09mRJX/Dsg1Oure+NAlrtaXW1jqPeDAdvx0nuABMeIffKzX29K6MtjABDjtdVqiDAPMVHMNetps4wqrp3AhtcJdD7gXCSbIIA6CkZtM7TUCh6zX9vqjFqx5BJmS+xZ0LvJK82t+4hmR1WEsWPAsMhARiqTBMp4IJU5C1nTgS7xBpjAmJ/IDsWcK0U0yjkUN9YR9nP2JwAf6fjxlKghoWgcibYUaj4/soUyIrEWVMqcXyE1hR0CehUHEPEHkI7G8NDJI+jpjEuYzQ/TB4hFg6JCG4fAFtLs3IxokZq99JPWPiAakCh/6rAWZTGom+l51bOYZwFk3s5b9mZ2bG3x6QhKyIomQPphXZuIz0uBE1LnORpAaio1Arh45cIQCePO3Wm8dvEmNmpJNAMpZDYKspdi0s7EjSlMOZdBb3sLTh7Zj450TBRzfkbanrS0JEFXGy4VaguI9s85cYEUfvT3D6B/IGVsWo4PZIBbtyaUQPKacEPv3NmnJhstCDMZ4PbNMXXy+HmY0NL+QhR6Ig6eB+zC0qJRXuMxUaFFNZQdB2lNROM4S8RrTTCkA339raA4MtWX795dF1pNwIS0IFNyFrKjw1kenuEoQpG4XAau35rAxNSCZq4bvhBqDepSmICXBBq5Jzyqv0MAhQhuEwt03SkDKzyga9OOkHZNluY4/WCvH7k1u6YbbnxxAwKsmOTfnf2aycHXdBgQOdaMUp02V2GxYeq1EsIUCqrmsKM7oZnz/p5OxEM+BJsVBOplLE1P4caVt7A4OyVQgUnw0FC/vLq570uFIgqkG2tGyQ6WdGtaFH8+cht5XVcn7NbZwXGUNqSTETFk2GlrMglWR9gCKQUyk/G4MSskCMci3xTTeUV4L0nLZMeKe4EPBmF3TfUNvRc7XDUaICCAtCsrTKwYtcd2Vs0mJ9RLHxzIdk832PsdgZUK4oxtjhrGF+XhXsHYnXFMz8wh1dImkb72ji50dHZ5s8+GDrvX5v3jPVdhwuclq8mfROeeB5Hs3gMEIurW87+l+RUsT91GT3tStpA3b44iHKJoUhCNSlmzg63taewaGZFI0J3b41icX5JK+9DwkPQdqEZLG9Faw4dsroxouhN7D51Ad1+vXb5towDbORK8z1pWHsuf+gK69wICcpgffQ03z72A7NwYUlFS8WhNZUZaTsfBrikZEbZuXYKhjr9DzKkVs61ocwWe90wmBOlRYziP2tGWxu6RIRRyWWQyqwJYzUKwqSKG7iu0D2TiJz2RckWU3IcefBDULjEXAOtSbEHr3q6zF9ucE7UPbwKg9qECQjWZgE2tLGF2fQ0L2TzqoTgKlSB6+ncjV6phbS2LeqWK9eU1FToEASbH72Ajk9GYGJk18WhChzbjEcecGOOZhHLNx2IJPPXke9DR0Y1EPCkhOAIeZEBM3R1HMslzkGrJtFTc0Byp6Je+gKy2WCBy9p8CgRxbISNA96dWM5sxrwMjJf5YTDF5cXFB98S5/qiYCNj8LRNSvlcC4XwO/o5G8+pNgS0WoryuRoggAMfcmBhvmD2w3AMCaGtL4bFHH9LZwe4e7V3X1gu4cOkqQpGExrZ4Dpnkig+dnV2KEStLixp9YFHOotnOGCeOZPtx62EJkY3kGODKdcd9w4KpUip779fiA+Mbi9AdvT0CkWihSrCGMYtzwtVyUbHkxPGjOHniuPIJAiwH9x/EzVvX0fTV5JfN9/7GuQtYXF5HvRnAOvV2mn4kKDglMMC6S6LWVukCEUE8QYE3v4o3UqLL1SqWl1ZRyJXg9zFBJJBsTRKebQ2yID2tItKRyXo7dvQU/uAP/khnpZRJajUsLsxr/X/ta1+TSJqj67JwJTgpEcJ0Wmeo9DWCAZ2lVFQ/dvQ4zp59B0aGSW02EdBNMTa7cpsRg4rdLh5zXRijhU4SZeQLeXX2yRJUfse1JFFIjqFYvsf1U6O6da2ugm9Hb6/WFjVn+DNk0dg6DGhsg3HTi+T3EHa23fz/z3/dVPnfFqu303vdWuL3dA/r9h6djpYDLlyx5YAAy2Gbojzzd/t29Om9c8+xk8kvKECWWVuT+O/8zAwuX7qExXljEKh7zfyGoGapgqXlFcUhagQ4izoWJP6gCZdpvJSCnI2mWEFiz5KyiTqqjRIoKZRIR+APNjA2Po7FxazHBG7gN3/rNzG8axijN6/LfnL/gQOyx7xy+TIef8c7pUw/PTWFr/zDl/HGa6+jva1dM/GsD9jIGhgawkc/+ksCZLMb67Lr5vr6q7/6z0gl0hjo71dRTCBgcmIGnR1dii8tbS34yD//BYHac4u2drkfW9PUUfALmCAYcPHSOVQoWFmu4fTRB/HOR55EPNSCZtOrOZwLk6f4TxvViYlx/PVf/99iF/HBGMa1pwKTminwG0slHtU+EVOjJY221rQKzEq9gg/8wgdx6uEzCMXYbMtibvquGiPfevabuHjpEj7+a7+G9773fZiamkF//xDaEv8Pae8ZHFl2Xgme9D6RQMJ7FIDyvrqrq71Vsyl2s0lJdGoOKZEamdGGNmJGMVqFNPqzJiZiYiN2pR1JQ4naMVpxRrQjiSLZzfae3WW6LAoF75GJRHrvNs6576GKVA81sQtGRbGrUMjM9+679/vOd0wcFDHa013WCD3xOFZWl/VMsO+Ym5/DzM3rOHL4AHKFXdSaRfT0xxSjyGOGq4aDNTaguztZzM+uopirYmr8IO4+cxYD/b3a89sNBwa7h8TKIbviz77yVaWDaM+xzFhtk0meh/ZZbIOkmvjfsebl1WP5BHB9q3+yjK7JBuBaMqlebnR0RjA8OYR6u4qJyXF8/NmP4c23X8ff/N13NHSkRp9md5S4XLhwUUzdI0eOYmh4BIcPH9G6fvudt+TLwlhBMgUot+L+weeN94KAMPcDfjEmj8Op3XRaUgCyK2gxR/8S7jNBRvVSKuP1yqCS0/b1tQ2UilVMTx4Q8LS8uIp8toDLl67i5rVbiHg70NBj6JF/jlfgCasPY0ZtyxbZe2q/0l5m0qkMcH6H5NM6c+4c/qn+tOUA9gDJ6uY1+KZhogUSmWvrxh/+4R/hxIkTe4nGYmOaI9He/iwHrB/3b2L5cqcJq80i3htA/hTE1PHcv36lzYXKYqFGZ1ImA1qUZbqq8xc3HRWN3JAsnYm9MdoTNaMDZSFuGn+b7ihdKKM62A1aBZ0OaiH6nBKYxkkHA7WiFkIrhMe6sBqQWtnuhg7N90SjtbrlzivegQpXG8ExFDjjX+DlZkqaX6OCZrUENKrwuYiyNtSFsghBm1ogxm414KE5Gac/OoyNjwEXpVzJSa0tFjHc24MzJw6hrzsEZ5t06jp8XsbPUVvI7cUqLtvNPRM8Pnxslnt7+tDZGdeipd6GDxgnHcZkgqZnJlqGE2+bwmM/uLomKrwsmrE9PXZxat7C7Owt/VtmIHPCzdVEepdc2kmrobbd6cD8yhouXV9EphYUIyBfquhzslCqlssCApjC0BHw4K7jRzDYHYXHxUVdQ1dXFMEAZQxsnE2eNSmAvEbmvkLTHqYLUBbA2rtaBWZuLmsjNqwBr8xEZKoUiyjaamlxEdlMVrRA/iKCbMAQjxp1bqzU+/DesyboiXcr7sUgloZmq1idbF5AQFd3D3r7OGkAWP8lEmxW86JPkjZFyQFBAFkhKVqHAIRfUWw0grs5t4LVzRQKlTby5aakAmaSa5H3ZfhmNeWiDd02E7SphlzXAldU/FiNhqlkDVVaxpeGgWOo9cZ4TVRAi0qtCdedYID2Fmv66miJEqpnStM7sxmYAphwItkBDcVpet3MO99ELOrTZHW4rwtdQTciPif8TgcK6STSiQ1kd7eR3k2gI0L9KjEGTuWK8gLgxIwTTU6YuCmbgSkbCK+uqxBk6rf8LvTEoxgaiOvZYOSJ/UzIKdnlsBIjmBpgYhHZMNCMygbEeN3YKNlUZV4CFp6KnSMYwg1bPgKWGTwZNDYjQHuMbUr6D/mjup7WH+taWmYBhuFu/kLgjcX8sCVJphS2ZudWc8WJCieC1RoZUW5EOzoxNb1f8YvU9hrDQXNvuYPfppo1NSUt1JxoBgcR6Z1EV/84nN6QokyZLb108xqGervQalSwsb6i2KBoJIRmtSqaOU2ImM+b3dnF7I1ZNQfMYY/39Quo2VhfFXBAbwE2hZVGW3KB7oFx7D98EtGIf08uYM/CbWbAnWaCbL9s2UAhW0Jy/gKWr7yDrfnLYphwX5a8zDqr7EZMS92iOJiGhgkeJlZRB+He+Xab8UQg0fYYIDhk0mvpXVJBNOzH2OgQahU+y5QiVfWLa5KGV2wm1ldXVVSIFdIwLvDn7rkHnYyh4jkkqrtOTevdWr9rIVl/ZLFShBSKLm2900AAtVIJC9tbWN9NYYuxbZ4gau0gijUHEjs5xDriasqrpYriO9M7uzLNymbSAr00XWlRX10RGDk+PqEGXZM9Sg/yJTz++JM4ffpu7WU28JnNcdK7gFtz1zA7ewW1KqOZano2TfiBQ/vu1ua2mgA2DmQc8Wdy6fE6cS8VuNw0rIBQ2BgRUvtvAzfcXw3FsYGgP4CCnmuaRJkJpWHucXJdldadew8fGZ/PRL5yXzOAQxN0NpYWvzMqs94nf+YxeYc0WzWtl3rTiUtXbiCRytKWC22nH+lMQf4Bk5NTKOZy8gbgaxh9vTGe0p5Pt25rzZnhg0lZUZqJFVtpTF1NXULWRKVsPodh9zAXmo75LU0gx8dGFE1JwCGxvSHXcT47lAhQbnPu7FnTWFcqMpy6fPkStrbXcOzYESSTKSwsrmB9M4lKrYliiVFl9ELpEJ2bpwzvL5sj6lgpdeP75M/lPlFt0oiPa7mhNZNMpFGrtcQ2Ut45pRnBsCLC2GRyYkg/kFAkJpf2B+59QH/O72OE1+rKinaqVDpljHxLRemjN7e2tEez8Seji0ubSUOcRLEJP378BDo6OnH0yHEMDY8hEqHHDM9D1ldO1Nt1Sz7QRrVZEXjAdcP3zi8Bx0yZSe+KWcKGSw2R9bxz8GEYpObn7SZT+p1SQT4LvDM+tw+VOieRLYFoLI4JOJFZo73TZmfZQ5H/z+2/YUbdKT+4c7J354+9Mw6Q15VNvOodeRhRduOFx6qTf/ztGH8YmV3upjQlZQPHWo/3gz9XPielEnLpNJYXFvF3f/M3Aj74xTVC5gA9KPg8kw2g88eqJfUcyqmdkbxh/eJ7IRvAGBwaLwMNPJxNBMIeuDxkOLawvLKK1bWk7izNf/cf3I/u3jhO3XUaXd1xrRkygJgOQGDi+LHjGBsewU4iie986zuSFA0Nj4rtQQo+p+2Dg6P40pe+hLuOn0apWVRdSFbI22++rSktp8blUgXPP/8Sbs7MopwvIZNN44GHH0CjbeKg6R9F0IDU7oMHD+s9FEp5sYjmb11HYnMTzpYLTz3xMUxPHLaC2QywbgMx7AO4396au4m/+Iuv6vobx3sOjsimKakuY6AR63BfiIApWY0NRDuiekY53Y73x/GJT30SfcP9SGd35TvA+pj36vq1a7gxcwOj4+P4hU99Rj4I3G9Zh3PNc18nkMtBJie/ZKeZmFVmxFfxt3/7N0ZG43PC4a7j2ImDgKMuHw56ilFixqEhG9lsuojdZB5jw5MY6B1AT3ePFq/b6QX/xzOVKTTf/MY3dW8IINgxtDJeVXKR6eNsuRavlc1qtfd0rivVnRZgaMwnTXPMOoZnBWskemn4Ql74Iz64/U584Zc+j6PHDuG111/Bf/2bbyn5hMMZ3kf+bCasUOJAoJGDutlbc6ZWbDcFpCqWulTUvmH2Sca20uzdNsM0htJqEPUenRibGEW4g9LtivonrnHuPx2xTpw5fVYCy42NJMrFKk6fvAu1MuPlfbhy8Sr+j//9/0Sz2ka76oDP7RcDjwA27w3PRda1XDPc20x0L/cJa425OHmndIhDN/OMqVYk+61lWMl2rWMDCZTYCSi9wz9MaUDqJchuL6LWqOGpp56SMefoyD5JZ+0vzSesIYs9LLSxAb42X9MebtEUVkNCeS9xKEZTUqvctcGAO6c+3AP/4Ks/atP1N5MvagpeqrdQb7vQdPJQZsQaKZFmKsIXNA7DthGg2R61eVrO33xze5Mfixqqh9Mq9s3sk1F8BgRgU0og4E6dBa86UU5+cjqgGhTLuLIL1bYaEUWb0SywbhzcebHsjdz+nQcHnVmZStCQuVZdEYVsjkR1aTelkaIZHIkRondxct5qasLFwpqaPWPe40CrWoarVcfU6AAOTo6iKxoAmnSzN2yASNRPHoAaKFZnRP9X5IZPXYmZs3V1xjEwMKhDpN6gZt5Q5eTVYIEX3CC4qevQbHOC6lKxxsOGP4XULR6OtgaSNKBGoy09HhenP+jfk1vQfCMcCWlxiIFQr2Nzexs/ujiDZMkDh78ThVIV1KJx6iC9OnWO5TKa5QLuPX0cU6N9klWQotvTE0N3VwS1GrWLNBoxRiEmNcBMvhlhSCCjvz8sMIBMsqWlTRP7Rx271yNNFh8mTif48LN4YaFmG0PKMDHAjHZTtPF7UmnGP9b1sHKKQG06X0/Zrw5TXO+m0prk8YAaHu5RKgFr/91dFj3rljELnXYtTRSN1FomFsnLNAdr8ptI57Gxk8dGsoiVzYxYF6aIISXALQYBZwLcJAhc6F44zIRaObXceJukpBJW4JNn/p7PE/9EoI818eRhzZ/BIkfTFZl2mZ8pJ3YrckvSA3kT3EYIzRqwp6zs3KlrNO6qYi1Is0TmCDesmtgDXJvOZhXTI72YGOqRb4bX1YTX0eCxgnopi/WlW2hVi9hNbKJUpMOrcYyVSZCP1OW4obNaVDNRP8tV89qONvaNDyLeRU07dd4mCpQbOwsfp5MU5KikAdwbZJRlyYHUoFmGgLznLBB5KHKfkCu3Ih0tOQY7IMtfgUCXACErPtBmBJj1c7u5t+lVvIQEmLS53PGHhtp5+4v7j/3XxmzM7GKijTIas1rXBHB7cwfVYg2NGk2FQoj39aJvZBCx7ri1T9J4zzRZlVoV/qAP9VoZcPuQrTIvKQZPqBddfSPo6h0SDfTa5Q/QE4/B73FiaXFOTUnQikYl+4eb/fGjh1HKpHHj6jVR0/uGRjC0bx9CkYie51I2h3w6raYmHA0J5KzWgUrDjbHpY+if2Cfck6uK9aIhod4ukG0/ARUTjMErVbF0411s3LqIxavvIOKnpIwLmaY3ZjpjkgIM6MEbxr1TEhY+G9QZWq7F3JuNwaThG2gtEcSxTIt0rckCoWav2UA45MPUvjFdt2TCeKuoEamUMTm5D309PSpcWVDw33Ht03vlrjNnMDA0ZPRMAqWNBMo8RxbXYe+m2/mdsoLek83ping9Yp4tJxNY3NrG+9duoOkNoemNolRzwO+LwEVQlpRcaf1ZxGVlEMhrQuonfw7XCIsCSqT6+/rR19svmj2bvh0yCfwhPPLI42okee5xf6vVWJgUcWv2Ev7+778ufwDGRhVy1IWbs5gRRCywguGQCm6eCXwv/CIIQVCEkzw75pIpMixg+D63E0kBpYzzM40yz01ztltOSXvmoTaDhtItnnEs0qORIA7sn5YEg2dxuVBCKpFEq16Tu/19996NocFeMRhCYdJxA9hK7mJlYxsOTwDVhhv3PfQUPL4IbszMYm72FuZmbyo3WqaGmsRWBYRxeirGgvyDWDybCT//Pyfs/P8iNhLkpd7aTS0+i3BS7M214r8P+HieNiXnY4INzYQ7Y4xVTCGT3tXPIqthZGRYOteXX3oRDz34ID7+zNN4863XlNN86tSJPfPiazdmcP7CJSSTaZl2Mp6VdQVrDA4u0pmMMQDWVMmN6f0H1YQx252Gb6RDu5x+ZHYJCjgwPDIhMzDmuhNo7QhFxQqg9ps1U7lRk8cRwYBjx05idnYOzz//As6dO4czZ06jUi1JLkA24+zNm7h48aLWIX1FaBDXO9iH2Vs38f7778nE9Z57zoq9yHVILyOfL4hDh44iGIjKvLBYr6hhIgXXmHhZhn+WJE4+BH6vimiuH7LEeF7yvbOh4L7ISScHAmx2KSnj/WXdxcEAUyVYN3CqJ+CBkjcaOxIwt4AO/rugn+e3NY37/wEE3Dkk+4dwsQGDb5+1t7/jdjqATYEy33Znfc3/L/DUir2mXINyHIFUaKPMaDbWoq0GElubKBUKWLy1gB987wcywGZUsgGNGN/I5ohNPf1a2pJdqPG1wGiej1xHNqOHNYyGHqzJ6JXFOs3BpBTWEy0MDg8ofeDm7LzOL2rhM/kszt57Fr/yq1/G6saaYq8JkLFmW5hbwM8+9bM4feIUNja28Odf+XPMzt1C/2CfarRIOCoW0k4ipVz7T33qUzh58qSAgBdffBFkcj755M8oeYTnNyfEP3z+RZw+cRqXL13G2toKJqcmlNDB68KmrK9vAE/+zEextrGm9UGArlEvK7577uaM1s+5ex5Ab0//XjQqDXuNHK0uoPja9Sv4y7/8j3q2zPDEIYPdfDZv9uE6TUqZrhU2Z7IvIKYM99Faq4rhyWH8D//jb8Ljc8mTR9INDqyyTBCgW35Z5/T+Q0fwu7/3+2JuzC8tolKvCmzjM0L9Pr02hvtHUK/UsDi/gL//7ncFvvnDIXkGHDo8hWc/8TEUihn1VwQCyGAju49sGgKEpLMH/WEM947ADbfMAflpad5ZrVd17f/9X/x7vPLSq/KKyaQzpiGlV4rVrNpMVntIahtXm2OQe5KhuduMbfvved0ILNAwXaBTR0iskkqrjHP3n8X4xCgSiU1cuXpJg83BoX6tHYLPc7du6X2Q+dbZ2SXwkLIT9gw0xuNeUuG5VWb6jAX8+QJKoykV+d8GYDZpXJQAmNjvsYkxRGIRrWeXi8C2G/6AW8/KiVP3ItY5gFKFtYUbIV8QjoYDybUd/MUffxUrt5bhpBcLR7ttE3OooV2zKWYN3y9TCsRM8hvfDdsIkIebWBM6Uzn8MWvORK0a7xr9mSUhZl0q0IBDX0uaJxCAdSUNV6sFODwNHDwyjUOHD+Ps2ftw6sQ5A/IQaLSbeHUQpjaxY5/r9YqAdl4XXmveXwKHrMWUdEd2eCikn8Mz2fQbd2xU1ibl+OPvXGyTnpBIppHKFpAp1VGsNlFp0iXZL0p020nXWRPBo2mllaVuFowVjSWk1kzgzDSSE3UbeTcu3nZ8kmbGVvFHjQ2nfDZV1rbxlkujGjWzMO2LygbJIDBs0jmRtZokOTAaZOY20mUaa0OJMdRjW39sm7a1HWxMjM5I2bl6cARraLHVuPBZ5HJawZveqKFZzuHo/jEcO7gPXgfp8vz7hoCAeDwKr4eOk0VNzHkAk9pJcwpeE07l+HAPDgzpjrRaRnPDIoVsAVv/zEaXQICZ/JMe7dcD9f577+mgZBM2OmqiM0hpsTXHKytrmhZIX09ky2nMn3r6emTowcXK2EVG5F2fW8Pl+R04A10oVesmk5mHbqVqKIhE+yslPHrfPRjp7YDbwWa5hUjEh8H+uD4fDzI+yNSSEfG02SBDgwPo7+/WNJ5NOIGAlZVtFUKKUiLQEY0aeqZ04nX9DNKHeK94oHGqdDs5wGRG8wAUhcbjUZ4zJ1ZEwDSBajFqsqoDiV4ALDqmpoYRDpuan+w7gil25rUd70ejGEYjSd/KZsaK52iQFbC8jcszy9jJNRAMd1rGdKYZdRFBtGQrLJz4MFIXZ7STnOh70Ko7ZYjXalS1VSjLl8Vp27AXzKTcDEA1RZWRkykqNIVhsatIFtMssS/Zi86z2M13Uhjt54jFq83C0fNjvYYmrJafgqNZQ7uaQ0fQjXhnGMOD3Rjs6YCzUUIhtQlno4xGKYvExjJS2xsmcjPITcb4GfD6mqh1Zq2T8k4tYg7Z3TS8LicGemMYGe6C0jRo4qdIRMO+oAkXASpq3iWkscwWKUu50y9Azsw+HwIhQ6Xmdee1IBDA60EjQiMjMDpbRoJSvsPnXG7cls/IPwQCDCNJwIyKtdtgAJ85u+TTPTHZeOb7dJ9Mo6SYHMaWtmji1RaFL7+b14HNfYf3uaM3jt6hAVEoSQfnoa1GmRCmi/fSOG62HD4QgsmWIAf6vqExNNtO3Ji5qSkSzT7pVpzPZuRiy+easaMstE4cO4JmpYDZmRlkCxUMT0xh/MAhjIzt03RRzXs+j4W5GRSLKUWjxTt7ZIK5namiY2AU40eOoruT5lVGLsDZAecIdSs1gFeJf8ZPXsqXsb74AeYuv4Wl6+8gHgnIJInniNkrzdUyFD8jfyGAqX2YwhAL2RdAQ/8LnQWmjLaBALECrC+uB8q/mjU6eTtx+NB+sU7W11b2mC+k64+OjGBwoB/bWwQcU3vriGfPmdOnMTo2Ztx2dN/JOrBe405B3V62ufUQ6qDk99K7heNKLxqVClaS25jf3MLFmTkkClW0AzG0HH7lqlP2xSaToBeZEjQrYoFvpk0dKgBI4yRN7Q2tAAAgAElEQVTcxGnI1L4pFbOKlIVbDdjmVgIjo+O4/9zdelmx3dDA4sIVvPHGDzA/9wF2U9vwe6hddCGVSitTmCA2iw7SzouU8rRJ4/Saa2x5qTDCtr9vyET45bPaa2lCx4YzkaReuCaglhMkNdf0D7AMH1no2PGtbABsg71oR1CxvBPjowj5A2IP1UoVJLe2sLm6gn3jw3juc5/G8FAv0umUppjc3+aWljC3vAaPP4pYzygef+pTaLS9WF/bwmuvvorsbkoF9cLCshrppVX6yOwiSgd6h0NZ35zOKtvZSiQyjQQzqXkmEPQ3DRP3W0Upih1RR6wjhhB9cxyUaBR0dk9PjgoIIGhGdpKhpzLS14Gd5A5mblyXOd+jjzyEN994DYcOTuHw4YNa6zK2atRx5eo1gQ276RwyuQKKpSoGh0bgCwQwc/MmFhYXZWo1OTWFUDRmgFWPU40Xi/fOWB+eeOLn0N83gUi0W547szev4YXnf4DZGzeVAlTI5oxsLuDRed4/MIyBgWF88MFVFex/9tU/x/DAMOqtqmSWZMiwEL14/oK5z4kkHn38URw+dlhrgLFuly6dR39fj2i9LNJ1jjbaOHz4KAaHxuAPhMR2ojEqo+a4fggEkUptXMVprkYPALPvUi7I1xI44Db6a+NkT0ZMWyk0/BnFvPEWIhBAZgB/8Tw3ILgxG9Ujq0PRnDMBL+ub29GH/xgW8FNYsT/WvP+0n/PhP8MyazZvbY9lZrMMDABv0k+4J/GeceLNr+3kNgo0WEILBYJjgSDCgRBuzczi+e//QClJ/f292OWUtFZHMBgW0MoGiZ4hZtsyrxQIBpQUxbqI56Q93aQGXwabbgJ7ZIp6kS9mBTDwBxB05M8uVkpI7iYVh/fMJ57GbnZXr0szzIG+PmPs6PVjYnQCr732On74wktis3oDHjV4Dz34kA7H1159DblsXmvh2LFjGnC9/vprePaTn8D999+P7URCrKVXXnsV0XAHPvepX8T6yir+9E//BOfuOSuDtIsXL+mMP3vPvZiePqBni7UG12+Wg6BqCc16VTIF1tQHDhxCV2ePkriMTMCpBp9pCRcvvY9vf/ubesbkZaSUEy/KRTJgTe1N0JR9BOVGpIZrcOk0jJfDpw7reizMz+r8vXH1qhhBjJnmvyWzaSe1iy9+6Vfw3Oe+gI3dLaQyuzIYJJiwtrIKR5u1jx8njpxEo9zAt7/xLbz68iv42ac/hoceexxJet1Ui5ieHle8N41BWUdxbdD4e7BnSAGEmWJGtPZ4RxzxULfODzpo8Fc6m0FuN4d/+0d/jOvXbgi85Dqw00qUBKMhKiftZujF81hrw5ZRWf2WSQkx/RJ/57NYq5LBUpYZbmJnGwcPT+GRJx5CIr2Fp5/9qJIAvvnNv8b5C+9pz6XHFIF5AvLsf2yzZ/Z13JuZWiKWNetmGRA2tE+xZ+H3MsVDHaOGWk2BWsEQzxgC4lUBhJQ/s3/kWdfTHUEkEpB3DuVYp+9+EL5ADMVKG8UC02E6EXQF8Z/+3X/CX//H/4KecFy1vpFCkN1sGDg209bI9IxhqC3pMqyz2xJHfhbTQ5jht4ZTIusY5oAMfJUWZhJ4bJNrnkM8W8kmLlWKaDvrOHn2kPwidrM0yJ3EmRMPYP++QwgyXU6sSmtWxf2QcbrVqoBx3iMOvxYW5vT+OWBWbKyL0jEZUugeMwbR7/IY7zq7yLOLXL7nP/v+O21mOXq8AU2JErt5NNoexU+lcxU0HZzC+5HOF1GtM8aGUREWpcqa1vBNatO2JkBqTKQXu62lvj2htyYNFouAlBl7okgCnWYzll5SZiiWd4ABF1yalJqprHGftmlm+mwWTcNo1az3ZLll2g216IOaQFpO46Sw6IIZYx/N+nTVm9ro+F1ymvcEBQS0ahV42jUcPziB00en4XVS48YGmHRoj6QBMWogrWxoolxzc/PGxEE6ORrUeTE4OGTMgpo8OE0sHacefDhYMNJVk0AAT0BugJxMLMzP4fKlD0SD4UIlBfjgkaMIR2KW8Z1PFEUWhLwuXMBkFnCyTvphV5zmRMbReHMrjXcuXMdKqoFC3Y1Cic6bxr+BRUaLBiNEryol3HPqGA5NDMMFZlnXRSfuidPxnw2gobZQ28/iwY7KIPhAWpDPRyDCaPTn5hOi9lMnSNTKaPStWL1WS7IA0k0VK+Z2C2k232O09fzzDCNKLJ0SAZFomMALM3UN3Y7mOKSsUW/Jzz09PSCzQtYS6XRbQAB1XsYF1Uz/WTzXmha10cMJtcnibru8uLWyjXnGLOYb8grgvZAspU7k0C89LyO+eFiRuUHwiFNiTqrY6TnbJpvW0aQDPjcKMk2aaGt6ymVGaQB7DdMkc12yieCBzzVhUw8NemiwNbNGTclipATGZNCeXlBzuVe42/l4/IlWzrAiDwXGNUn7gLNNCrALIb8LnWGTgtGu5hH2AsN9nfCgjkxyE/Oz15BNJ8QsYLFoWBhms+PmzoKCNGI2ATyoOyJ+TIz1IRKki7T5rLyupMfW6mVEo2GZJ4llZMXI8X2T7i/2AK8lqdRsbJSVbIotozE3VDGDlvL6V3RN6BpPeYDSRqymT9fsHzACPhwIsK+h2YfMpv/TgADpDZtt0YHZDJMBQjdiahLTuQxylSJcOvhGMTQwjO5YjzElogaNzCM5nZufISkSr7YiK10K6qLpWP/AkICEmzdvqTjv4JTY5cKclbJx+NABsZKoh9xMpDB54AgGxqZw4PBJ+PxhNQZMUsmkNjF77TyKmR2E3C5l8HqCHchU6ii2HOgeHMHU/iNqjkwehgEDrNWi31l6lwp1rN66gPTaDK6++0MEXE0rS9k4slPuY/uFcE0o+cPrMZnZlmGkPFQkczKGmBbxzaxhAl5WRJzuG0EdRmIRXHW1cfTIQa2lleVFFR1KsigTCBjF6MiwqOTUmdpxemQFnD51CuMTE7dpDgSq7wAb9hoA84Ddhsw/BAho1WpYTmzh1vomFjaT2EgXUXEGUW2S9uJGwB9SUS9mlj8oRsDS/ILOHUYYcn9iQUfqNBMNRoZHEO/qRTRKT40YhgZH4A+GxIAZGx7cAwLKjQzeevOHePWV72Nra1HMHkqZaJiXzRT1cwX8hkPSuBKYpWkUN/3OGJkFLhWnpDpSE0m9MaeNnNBwP+P7tcF+m2IrPx8+h5aZIP+cTC4bsOazRhO/wcE+sUr6+3oR8vtRyheQ3NrG+soyBvt68ewzH8WZU8d1ZnDqw/fG+3xraQGvvv4Whsf3o2dgEifufhzpHCV/wLWr12XyS31yg5rnShnXb17Gq6/+ENndHRRzGXg9hhptosFKim/kHsEG006dMckTxiMgXyhon+KaOX7sKPwcLDQpU6gqVWigjxHDY/CTGmxFjXEPIGvt2tUrkp08/tijuPfcPXjh+e/jvnvuwoH9U4pAIwCxtLyI5ZUVDI+MGsq1P4hyta7ilP//wkUmR8xpD+sf7Fcha5IYUgK0V1Y2EI324V/+zv+G8YljKJfN81QuZ7TvvvbKy3jhB9+TcauSEuAQwMF9mDRtRmTx2fuTP/lTabD5XLGJYGPHpoyNDmsM1iQcJnAyTInRwvwtLCzeQqFgEiTYZHM4YRRpBKA9eOTRx3H2nnOo1GrI5WlubM5DmwrLRt64gDc1ReazzPOYRTzPYv4s+WMEQjrX+cwKLGBKg9uraTkLbwI/8iwgCMNJNplz3IcpsTB0MLEF6LpPidl/79eHNfLWdvNTf4Re0076MXClBXYqm+bHrAxtsdHtGlvUI20p29ubumaUavL+835QE095CP8+IM13A5ndNHa2E/ja176m7xFwbE0HZDDbhtaMYWDS/9QrAIAyH+qkTR68cW5n2o803m42MfQacCGTS8urhClJNE3O5nKilpeqJTi9Tvzcp35ezLEr1y7rTH3uuV/E4MAAfvj8D/HiCy/KN6C7uxef/vRncP3GDdVUH/vYx7QnLC8tYXVlVWZuAsOV/17A8PAITp06hVOnzqB/YBAvv/wKujq78clnP6nvZ+Tr9PSU2ESMLyToNDA4pLXMAVBPd1xTcMLUuVxGMjH6KvAzcn10RGMYHR1Xk8/9js86GT0ffHAJ/89f/aXOAtamxj+KBnZlqwFuwuv3weP3aeIc8AcRjUSQKxBUdWB0clTACZtf3nl6jbCmpsyMEYeFfBYvvfwy7rn3Pjz98Wfh9nsE8m9srWFlZVn7TMAXwu5ODuPD+9AZ6cLq0iqe//738fDDj+ATz/4CcvUcCvk0AgE3IoEQMqWMBmYLy8tq2oeGBxHv7kZvtAfFWlHpADGeFYGIkQU0mBZSxOuvvI6v/eV/EW+G951Mada4fI64Cvk5tZasgSnPI14rDk70LMuLzAykxNBsEMhnLxJGq8VBXENGf7wWX/6nX8Qzn/xZZMoZxHsYK7uN6zeuyrj2wsX35Q9A6VGpWNDAgq9rx0BzTdjT/UAouAfgsqE1kdRksxT2kjEI9vBn8HP29feq8VVd6POiVK1oTXdEgwJ+yRZgXzQ6PoVYV5+GHfVqG4O9w0hv5/Bv/ud/g4tvXUTMHxWYyPdlm3wKZ+QwscJoZjOINiknxqdNjNdqVdeU+yP/vwFNKOHxGv8TK56a14++Lfy3GhOT0STAxQi4QqEwqvUSsqUd3PPgadxz/0n09HdqsPTeexfQ0zmCJx/7GPo6B+GSmaEVdCT2cgvFckXDTqZs8EzPUUoSZHoEfdWM9FGDcvDzlMQkJfAT8AYlhXCD3gTWhIHf/Ydf/047GmVcBSdcDjhpfFRp6Vel4UCl7lADtJ3KokqAiPELDVMw2I03DzBuAsInrR1QTsWcgVrdi9lMzSKzZQb8VifBAstd3/ydyQgX7dbSWthIDK8oi+Y9IECFOot+87PtLHf756uxtejRNtJjT52MToYbrMkUdThIB2G3woksEWgTYchOo95gg+xFlZFMxTxiQQ9iQTcmhuLwe+qoljIy/RkZHsT46DA6SGOhsaDHrc366tVr+oy8MS4WxUwO6OtV08IpqRlC0ZSpqEXIa0mTJFKUDKJMRqsHa6srOP/+eyZKyudDrDOO0YlJNQm8+YwjpKaUmwgXKK8NPwMPVb5eV5xpC4YyuZ2oCAhYStaQrzhQrNalm2LhVymWNamrFgvKBjx2YB9OHp6Cx0Hwhe8toHg4pi4oXsPNiVRKG77uYbut98cH3xzsMZl1Ly5umTzXJnU4bKL92lgN/ddMCAiG2CgmiwU+iELVLHdiHoA8GMgoIBBARgBNhZRLbE1qVWgXC2Je0KWWAwi+fqkExYnwOtta2TuBAB664UAYASuJoNYCNlMFrO8UsL5dQL5sIp74xSxfrpd4ZzfCQU6rDd2TKB/pTlU18R6UCjSSdMDnNTGWMsrzeVFr2FFyht1ib75cl2YSR9kIwTWDcNtUXUNjNxnO6lm4hjXxN8UK17kOYFGzzb81IJwx+TTfc/u/2SSFg7SRZ/RgVWBAs5JDq5JHTyyIM8cPIuRzwOdsIJfawuLcdSzNz6JZr4jaz8OV94ZoLa8r6cg8TXhQx6IBjAx1o5NxRWiaOC6915aAAKLfvb19tzdiNvgK4TbafzZ5BH24RrgWBM5oDzHRUkSGxQCyKMG3gQDKLoxniQ2a/CQQYBeFduSpZbxxux+0esE9ppJ130Wbt/YwTXxbjLJpWl4q9Dvg5JF63wpy1OTubEnrxji4WKQTI4Ojor/29HcbnhbjI+VzYFHqJVqlkIReFPRocSMY7oDXH5YGmRIE+Yt4A5IB8XngRLLVrGJxaQGp3Sz2TR9GtHsIB46eQaSrTzRbXqd0Yh21wg5W564htbaEgNeDgeFhONlMevzIlmpweYIYnjiAnqExUPJqxw1qf7WkAY1iA8sz57E+exGr199DwGOSFmiiw7Voy5tsBofcv600FNGiCRZYpTRLelNY3y7TuU8SCLD3bCXNEOwpF/cYAWjVsb21IQYO9zkWhBPj49g3Pq4CjKwAFjhK16jXcerkSUxMTprUCv45P5wdIWjfdfvw+jAggDIfnjOcpDUaWE5s4+bKGmbXEsg3nCg0Pag0XHA5WIg6TU68lXZDU6pUYgdeTmDQUtQjY4yGBgdFb2VR3R3vxQSZHKP75PpPwJtrqKszpuJ3e2cV3/ved3Dh/bdQyKfg8bAopfM3J1307uDkG4gSQA4FRXknE4lTPJpu0VQxRZaEg/pmUtQLWpec7LLYJGBhy254lthTXTZrTOXhNea65R7Pppv7srKdHdRQ8jnmmuRniStekY1MKrGNXHoXT//sR/DlX/4nMtGllIybUSWX0+veuDmDm/MLGNt3CP3DB+CLjKDlCMlwj81MvVLW+cVJfrVegS/oxJtvvYKXnv8eqiUCz6T1uwXWb24lQX8sri5z/pkpjwABl1tgNc8e7hsEYQ4dOiBTwO54DC5nGyVOSj1ORMIBRQVmszzXDSC9ubmF2ZszanxPHDumaedbb7yKxx5+EGdOnxAQwAnkm2+/iRJBqdFRtX+UdvBZ5nNJ8ypGv1E/zNXOwpZstIWlJXlGcIpDFkEgGMdv/8v/BdP7T6NScWpvJTBaLNJvoaSm/cUXXlA9wIk7m+5DBw/hl3/pS9qDv/e97+NX/umvYWpyWs9s3RBK9b0ENQgEMVWC/46U8cWFeSwtzUsiMTDYJ4d5xq1xcs3zmOzB7e0kHn/iSXzuc59HTeBRTQ2baNTFgmoHnsGc9tIDieuHhTIn09wHuH8TWNhc39D+bYCBlvGcoV6+UBRtnK9p79XyBrIGRraCSzG1bFbA+8R0jR/bOj68ob8DK/hJMOAnYYQ9JcCH4gs2BGAOB8rK7EaAdGlOBOlMzq9ytWRStqy4S+41vF6sWch44MlUb/H5y0hHzskfzyzudbuJbTW5r7/2Ot5/77xkHIqOJDW62dR15MCHTTKBHe4V3H8JmFPfLqDPkgYUcnnVoay1anUzSeWZx/1ADNAWJ9cVrdmmo4k8gbfHHsahIwextEIKfBofeepJ3H/vfbh06RL+7R/9X1o7Z8+ew6/+6q9hbn4RP/jBD/DAAw8I8GEyCp8bNoZkXpphi0PAFQ1Qn3zyKflYPf/Ci3jkkUfxq7/0a0gXMvr70eEReBxebNCnKJtDb1+f0Vy3mujr6tX7NhkSlEc0UK9WsZtKomRJUkk77+8d0PVnLCqz4wmmXL78gWGjycvCQNsEqKSP11CmjWAkbOooAnS9ffI74aTa6QGSuzsa8hCU4mT9vgfvx7kH7lPtRUt1Spj+89e/oWb98Y88gZ3dJEqVAoaGBlUDn3//IiqFOnq7B/HYQ49L4z83O6e9qLu3F8lUEm43nxE/kjvb2EntIByNwh8KqZYslou6hzwvBvr60ajWZXzHqM98mgknHrzz1rv46699XXIBym2yaQMg8ZddN9lnqv3nvE4cYpn62aN9nfITgQUa2hgggAAfpWNkBHD95Ys5PPnRRxHqCGBuZR4HjhzQcIdx05FoEG+99aaGROxveBZT8iu2LV393W5dEzI0WC8btgrXr2Ga3Vn7c5jI/xZt3+USu4CAaayTkckduv7ci3j/aOja39+PgaFBMZYIVDI+vFpto6d7CGeO3YOtlR38we/8AVZmVxB0hySrs/sP9WfWtbIn9/ZQiIAG5VKsMe4EDngucFhn9wRi6lpsWwKXkXBEMgn2OjTb5jNJplg00qF1WKhkMTrdi48++xgiXV509YQlUU4md7GxvIPJ0SM4tv8sumND8EsaA61H7mFlSkXIwGbkr4u7CXtUwxygrIhnHU1wjXl/GzdvXlMPOTk+Ba/bjyAljGIXmC/H7/7r/7VNc4Xh4TFN/F1eOs37UW+5UG+5UW06Ua4BtbZb3gGbiTTS2YIKWC4MTrFIULGjTETpVFHIqabJQufE3WbeUmNrAAMaGDjhYLN+BzVTVDArJ/1OLwD7cCBX7M6m3sSVmYbJZiHICdPKCuZBZECC2+7hXMxmEzfsA9GMrageUac1PTXUGD48RGGJIDbooNlswN2qIZ/ahNdRRaueRqOWR293t2ippKfuG5/QNJy0OR6258+f18HY3duthcLXHpsY18FnABTjcswiiwcjNY18kIKBgB5QggpkBywvLYqayFgmIrQEY4ZGRgQI8HDlNSeSJoqotbD58PHQHR4dgT/gkBlkKAysb1RwY34N56+vI19zSf7BYot6k1KhJPodTbGcdbIfJrF/fAB+L1kGLgQCLsRjQdXT3Bi52MgG4Pu3jTPs5pzFAR98HgikunEiY0d9BPw+TUFEG2oS6c3t5fVyk+b75iTGZgTwIOQClzbR7RZ6zOKUD5rx9jITXE5As3mjOzRTIRMpwntN4ySCLTYQwPVBRgCNajhhbTfaCAVMNGGLbBVPCFdnl7G0lkat6RLKyk2G6B83yCMHDwqMYIHIgi0cCSKdyyGRTCkfu1xikU5vCurbSXU0+p5qk3GFzPxmJI6RxthadRXhmnhzasqJtPEgsKej0iVZEwoZlFhVkskRtYAAy3jSbD52rKdhvPD683vtIk354x6XJC5utn6NCtr1IrzOJvaN9qGLDJCuEMI+B8rZHexsrRrfgAIZHEWBZlyvBB90j+ng6vOgMxrE1OSg2AZsVJneYTcYzAeOREIq8rkj2KZGSiSwc26p8VZcjQuhgDGFlKrKAo7EwrC3MlLQyfJQnItbB4MNeJjcbrPvaO+wJBWmub2tgb6z9jOmpTbj6Pacx2iRbR08AQugVK0hVyzB6fYiYrFzCGDQ/IXF3voGr1VFpjWkcgcDQXT3dWJodBg09eT+KBMjNtENrmHjws/NgiAk91gaWJarDVTrbTjcXLM+LC6x4d1S3jIPoZmZGUmQhkYnEYkP4tCJs4j0DCkilegvS9Tt9Q2k1hdQzmzB2aoiFg0KreYeTi0dweBSvQ1vrAcj00fQ2dkhMMDYDVmU/1IdW3NXcOvi21i+fl4sEoeLjrp0GL7NPCG4p+hAmXvaki6eCk64rOur3+5gt+g/LdDUvtfGX6YlOQAZAfun94H95E5yWzpQrmVOgEk3nJ6axObGuqKueMhTz8+C8cTx4zhw6JB5xrggeI15Juj0NBG11g3/bzACLF8BAgHNJlYT25hZXsf1xQ1s5Woow4emw6eYJ9EZpQe0TaIqYpNxn+D+z+aKjYzXbQxtyQ5j879v3xTuO/cA/G4j4aIb89r6In703pt45+1XMT9/Az3xDl0H7hmM/OKkkKBhs95GtVTFUB8ZOAGU81lMjo9hbJhUdwIBBTUdnCBUag3MzM7j5q156Vt5xnEv4vvltJwNBvdLTmfopM/zdIwShqlJUZKN1C2niS73Nbrrh8I8q9z6fsafpVM7aBAMS6fwhc9/Fp/6+Wd1ppouzlxLylUWlxfgD4bhDcZQa4cQ7z8Mf7gP1Tr15UVF+dFgjMXdbmYH5WoG5VIG77/7OhZuXUUxv6Pbx2SfXKGCnRQjpfg63HMoT6npDOD94L7v85Oibj5ff38PBga6MTTYJxYf92KTssJ1ZiKOeZawcWGTs29iH3ZTO5Kk9fZ049bNGzh25CA+8uTjAsQTyS3lg1O+xobWR5MpEKSq4ubsnGRrfD+cBnFP4/7AJmc7kYLD4UOlyroE6O4bwXNf+A3smzyObI4a1YhiFwkI7SQ2xGD4/ne/ix98/3sCCHLZHH7h538eDz30sAzDPrh8RdPep5/9BAKhMIIcTFjeQ2SQcLK6ubOp4lRMOk4UGYXoJnMkIsd3ghqi3jucOH/+Aq5eu66mZXr/AQHsnV1x7d0803geG6f/lhhhfA0avbH5p+aaZxgnZgSlcoWcwHiCQLyOg4P92n9YJ2mftwyCuUBkTGZJsVhw83mhNwCfHdvX06q7PxwAuPNPPwQM+Klcgr39wPwQW44qOac1HZTM1Ip8VoNeZg58ReuNex/Nz7i98HMRLFlfW9e6O3b0mDmLOFCg/KRcVVNHzyeem7uphCjwpNnfuDGrc5rXwmbIsf4oFJhgZZpsylHICOBP5ITVsChZq9Rltsjv4ZlYrpRE96c8gN/LZpuNH5/3UpUxbA2GVMIb8OLsubvR0xdHajeJeLwTTzzxhGqir/3VX+GN199Af/8AHn74UWysb2FxcQmf/uxn9Dpvv/0Wrly5bJh6DoJPaaWssA5kk04Am6/HgdUvPvd5/OJnnxO5fT2xoVQCv4ucMwdWN1dVK1I6xYZZQzSaOdP8lHJlPeFGGlis5FEuMt3DoT2LbFZGrv6H//s/4MqVK2rI2ByLOWMxzVhbcQ/z8L85yIiYuG5G3dFnpqe727AZykXV7bGuGLr7ejA8Ooyjp46B5K/N7U0ErDSLb37r2/jR++/h9F2nEO+NY2R0QM83X5+f79Txu3Fo/xE0am1k03nMztwUYEO57sLiHHx+MpvKWN9cw9b2Nnr6+gRcDw4PoX+Q4EZLHgVjI6Po6ohhtH9E779ermPu5jy+8u/+HMVcSR5X9SpNWnN75naKW7Ud7dsmdckkqfg0gDDAr0PMMLuPY2PfbNbQ2RnVeiaTwj4r6Gcyvm9IQECpUcHJu04KkOcwdP+BKZw//z42NtYxMT6m+/Huu+8atkXQaO1J/5fnh+pV9l9Gf88vrt3+gT79O0pdbs3Naq1y7XH/Zo3De0dWDT9XgKlUZAZUygIjWSv19fdjcKhXZwab5774CDrDg/jLv/jPePe1d9GqttERiKFeMZG5ku7cISs3Pnim3tZ1Yg8mHb4Bj+y/Zy1LkILvR552hKA5DGy35PVCkJTfQ3DWHubxeYt3devfVZtF3PfEGYwf7EelkYLbT2839nsN1Csu9MUmMDVyN8LebvjdAaoSJSfl805mRovxpSBLn8++GbSx9hEwJnax8Q6jPwaZe9xfQv4Qujt70RXrMUaWdtTuR595vD0yOiJaGQvZWLwXgXAMkc4eNBxeFTcEA1qugIlJWn4AACAASURBVHSsO+kisoWyGsp0tggmOxSZrb5HfTeRM8ZkiXExnMzZoIDtjm4KbKImjL8z4fW20Z+hSfMGiYpRNzoMQyO1crwtPRbRUz7Hdo4tKXS2JED0UuoCa4aSYRf1bMTYDHDjNi7DRi/K92iYBGZGRZd1s0iNWRunfDTeojSAWeuOegmVQhK18g6iIVJfTcwFdYe93b2YnpwSgkf3VmqL7GxSX4DIW1XI7cQ+UlXN5+J7JOWflMk9XbSoWzQ/M5EeO8kEPrh0UQ8vFxoLiq6ebkQiUckNeGCwyEzu7Ow90Px3ykuOxxUjxgMj3uPDbrqJKzOLOH9jHZlSGy2aIraYQ1xSTjh1TZx8uRp1TI8PyRMhHKDunY6hbvT1dMgLgfeJDwgfBG5Mpsk0jRIbeXsayPdhgwXmXvJhsYAAyxSPxRY3DH6xybOBAElCLJNIHizcEPhn3BwYTcLDlUeCHWHEh9o2FbTNc4iI84uUYX2fYpvoL2CAAKKKdITmZ2fBweLcGwwJANvcyWNhNYXF5S05QbNx4/tj1iz12aSRMneajW0wxIKaOiwWBlUsLa5pTZI+RySfbvDUXfN6KwFjb4pv4pfYwGoKYm3chgLfFppH4EzNsGXgZVBW5rcbcxd7nd/pGWAnCBjWgRXNWa9pesuDiMZmfIMcTjeqJYT9nCQ6Ucil4HO3FRkZDrjRGfUpZaA7GoDP2USRVNN0Ars7m0glN+GnNKBSRnJ7C/VKSQVNOOjBwQNjMgtkhKGJ9TP3ns8VpQGxaMSSLBgmkAA7MQJMnBr/PycrjMDkOrbXG8ECW4evZ9gC9hSvJ7MXY9KkQlJ7gSnoDAhgJy5Yxil2wXinYeAdoyN5Blh+JybRwTZS471yKId5dX0T1XpDTt48iPheOe0jdMFpV73WQiqxi1wmr7gsbjehSBCT01OiM1P/yXXFX2YPM1Gjxqm2jTrBSjaODjdqnB56fNjaTmJpcUluzty7rl1jE5JF/+AYgp0DOHz6XnQOTsAXMocsp/DVXBVLs1fgahdBIgia1HIXwQ3dSeCJ18blQaHlRLbSRmf/OPYfPaFDiOIZ/gz6IZR2NuCpFXD5rVcwe/UCHE5Kcby6z0RHDFjDBt5E0Zp1zIhOwZ5w8kQTAGvfldv3xYDJxozR9g/hc8Gij2ZRU5PjiIR8YgRwYsWDmkAAi4ODB/ZrGkUjQWriuXbKhQKOHT2KYydPGhCAHaKln7PTCW6Lez9EGiA6DT0CxMPVv19PJgQEfHBrDTeWt+EIxgBXEGixwGLUkMkBN8VIEz4Xr01DRkv87PzFglV6ewAHDxxCKBTB4YOHcXj/EeQqOZkvra0v4NKld3Fj5gM0akUU8xldNzqP82xj4c4JPydBrpYDIwMDcDUbyKS28fjDD+HA1JT2ThZpNPjcSibwxjs/wuWrMzKIJc2QQA2LvHA4ItouJQOcxpw8cUImeaQcsjAjS4338OrVK4rNYsERCYbEBCArgHsfWQ9slgu5HFLJLWR2tvEbv/ZlPPbI/YiE/GL6ONi0uLxIr68rS7u7rx/VphsuXzcCHRNwuDvRhGEUUo/LfcswDBtIZddRr+VQyifxyovfRSq5qiaWzX/b4cVupoQqi+1cGdksDetMwgEBDLecrNmYOURbpaHV6Ai9GWguVjUmwm16/XhNModFBSXzhns3zc8oDeA+Nz09jdmb19EVC+P++85pv1leWcLS8pLOcVKhmXrAZ39tbUNMKTbQjMdinjb//c2bNzFH2qyTmvyanu10LovxfdP47HNfgscXQ67gQFfXgO4H70G5mMPq0gLef+dtvPrKSypQeX/ogcG50ObGBvZNTmN5bQ3jk1N46JHH0T88DMYNahJqxS/ynCedmDG/XNepVELnGKeSlAeQTkrKONl1i0tL2Njc1BrhkIGNXEcshrvOGk03z2HKoehJwSHGHgDocKkeoicF9zUNBMh6yGXU5Ik1GPApDcGO4bWbFJ5X9QaBAKteqzNOMICAm2bM5mllneszAUv/fV8/AQb8AyDgJ38ODS9ZcHPaz+k+zxhJEYxvE2U1JsHIiXK1ItkWDTf5OTmB1tSTpbYmzy3db0ZiPvPMM5IGcNjC84ENDP1jGHvNMUFqZ0tsmtdffwMfXLyMYDC0V7+SNcAjMl+oKF2E14uNMlmmakBCfFY7LOOzlmR69pSVtRlN6AhGChgoV+RnI8Ya2XqM3GWKTSmPsclRnDh9QkwfArzMcGeT9s1vfAPzc/NifrCBpIkdhyOUXX32s58VGPveez+SMSUlmKy/+P/JBImEO3Dq5CnVlrxWBJWe+eQnNf3e3txWtGJPrFeu+QSB2RBzCk+5gxg0NKl0uRHy01eIfQbFc2xlzGSfjTIvDuu4N157A1cuX0G9avoPE8dpzh9JVjiYsaJrOcwiEMBrQsBmZHBQkkXWoy1HG7/+m/9M9zkQIYDfozMk1yxK4kQgoJTP4/U338Tf/t3f4eFHH8Infu5ZJHe28Nbbb6qm2zcxicG+EczfWsJ7717A9WszAu/4GmSOuT3cj2KKFeQA4db8nMwL73/gQYyMj2nNbW6uC6DMZzJioB47fBQHpw8im8rhW1//Nl584SV4XKSQuxXvywEFP7P9Jb8piz7DGpvXgv0C9yRTIxrvAO6VPC+4r7C57O7u1CSfHjSUXpGOTxR/cDiO7oE4Urk0wh1MqwjBH/AqFpyMAL6WpBPFvAZsrJf5Z/y5hiVi5Ld8fTbK/GIdb3qVTvQN9MqMnDU268WVlRUdv9xntrYSGpxw8FZtFI1MNRJFOpPT8I3MmFCYQ5kwersH4G4H8erzP8LMlXn4XUH4XQE42zRo4vS8LkaE7W1m+4bZDHfTwzA5zoAGdi0oDwABBobRLHDf6kf5HPK1CQQQSOb1ZuPPVDYCol/65S+rt1lPrgChGjyROprOHOCi2R8ZA53wuSJoVYI4Ov0wOoOD8NK8X30BWep8OpyokbXubCthZXubJug5GfdyzdGDjvU992MNWbOZPe+3SDCCkaExyZq5kcrK+YkHD7X5JlmM0jAjGI1hZN8UYt39CMW64Q/HAU8IDYcPLWcAbh+/j9qMBorlOhK7NLXgZgkUuLEUy6bBUdYpzdS4ADm1NI25jYzI/EXcZmvybrlwszCUCQehHFIgmJGqwtAc6DaoYOjipGAynq2+F0GoItpCvNhgS2dtAQHGHMwUpDa6I1MxmivIq8BsEg41IpbTujUxoj6GUx1XuwWvsw1HvYzttXl4XVU0aswmdSIcCsuRlIZ3RCGp1+A0nxvOyRNH0dvTiXwujUjEj2g0hJ7eXvit6QAvBTcBUlBsqrio9UwJYEHp92Nzc0ORJZwo8mHiV2c8jlCY7vv0A6BeiKZPnJpTB2kM7LgZ01XWHzSUsUA4pGv0/gc3MLdeQLnlRa3pEM2U0SjKb681ZRboabcwEO/APacOoyPCZAUTDTc8GJdjMqkvLECo86Om0lxb85os4u1G3E5G4HtTtGO7KeoQGQGKz7OydVnQ7wEBQSMNcIpSZBw9CSYQCOA14cZBIIBFEnd4gzIaEIKMgNuRlreprtlcdu+BViqBPyCZAbX965sbmqhw+s6JRiAcVcO+m6vi1nICiyvbirsie5251j09cZw6RUdlj+Iogz63NLCkJJtoEMo+aHxSxdLyCtK5AjJ00iajxhMQ/RVt4xtBd2cV7C56OLDAMIZ3xpiL65zTQ+ZEG3MXQ5AzRn06Ci2pC68/f/G622wAtVpqfs2haRvocaMg1ZLgk5/535yok2bUbqjgJO22oyMEt7OpJiQa8qInFkZ3LIKwj5+5hWoxha31RTjbzEBexfbGCurlvGQGBMgO7h9HOMRpt/FCsGMRqaPj9D4aJNhl5AV6j5YRaJNrkFNV0tVYeEYjVn65+XPDIjCGfPziHsBlRHCJQAC3tz1ZgM0isL5XvgoC++6oH+8AAezrxd/tQtT8bnrBPcCFe5vLg5XVDSR30qL/khVDihoPslhXJzw+P8o0KHJ5VHjT4Z0NFPWiPGBoVEQDrpHRCXT39ku6o/QSK/5M8ilb/kFwyOVGnVpZhxOZbF6TFRrNcf+amZnF1nYC/cPj8Eb7cfDUvegZnUYg6NLPDTqAfKaK5fkZVKtp+HxOsYkoAXJSa9eqcUxrik5vGKVGG9lqGRS3TB48hpGhCbEDiDM3KnU4qkU0szvYmL+OG9feQ2JzEV4PQSsnnDStYjALGWNCX7jPm4gbAxQbw0Xb44GvaaPyNhBge4UIyKHRJrOwayVMT42jKxbB6sqSgADeb+4J1DwTCGBWNaUBnFYTLGYE3cEDB3D6zBkjC5AkQPE2ZgHYjIA9acAdMZ82TmHRzKUzajaxmdrB7OomLs2tYXE7C2eoS80rJ/MufmaLhcL7Qh8cDsOVhy7QoqxClkWtDXxSH01At16t4/HHH8dw/xBy5TQ87hauXD2P7373W1hfX0QmlZJZHKc+7D7LTJ2g9MjlR6VQwvTYGA5N7UMpt4up8VEMD/SrudAbcAAXL1/GexcuodFyoVCpyXSI4CTXdU9vP44dP4HkjolwOn78uOiFvHekZNZIxd1NKQObxbNM3io17eNDQwPytUntJLQ3kv2Tz+wivbOJX/7iL+KpJx+Fx0qFZAPE/S+XTKBcy6Onn1r5EOoIw9vB/Pood4e99Ao+tpycu+ixgjLWN2bRqmVx6fwb2EkuC4jI5mk+6EEqXcLOLhlbbayubSo1gZ+bZ5MMqepVJeiQZcDpd1dnBCPD/Yh3xWRWtb21rrVGHSrPB1LkCeKy8eEEnLpj0phPnjipOE+Xu4W77jqpvZXfe3N2VsUXgR46d7NwZcE9NDiE8bEx1QLUhDN69fr163jt9bewup6EyxMTKy+xm8Dk/v04d/9DWFpJoO3owD3nHsXwyDgqnO6SLVmrIrGxhm9/46+xsLSgZ4rFbAf9EVot7JucwlYiiVQmh1/59X+Gex94UNHQ9tms4Qnj/tpkB5IpZ3ki1Zn4UsVuekfXiZ+JBS6bVgIahVJJwwJO5QhCRTqiSr2YmNin6RKbfjn7O53wuDxIJpIyzKT8i1M7/pyAZX5Vs0xESfFmkgq/6JtClot9VvENUkoiUzcaBPqCYjPYAYKGM/UTYO4/Bgn8NBqAzVKSRxDlr02tGw4NeNbQlNJBU1w3B1xVUd9LpAu7nDI6JmhgJoiUyrIGDJkzl4ZeLrec8nlef/nLv6Lz3OxqlBmWEA5GNPUtFrNI7ySxvLSA7333741TPHW/8kli7WHMhIsFGtZxcGISM2yjTNKmjQmzAZAJpImRaMWacUpNSYAdk7u5vqnaqVguiRHg9XvQcrTkmP/ER57AQ488KGf8Gzeu4Z133pG0k0BDLEq5J4dPHmxtbSsX/vd//18J4KF04Ctf+YqGY9NT07j8wQe4dXMW3fFuAZ3c/8qM72sDn37u8wIfee7zfXINjfQP6y5SMkCaPNcNB1m8tmS88nli8pZHYEBdme+J7S1kM7uqY9595228/OLLAt0bNSZaFWTgSnCdjBSeL7yfakit2ojNFRs3av4pDSCjl6kKZ++9Fw8/9piYY2TwEShpOlrY2NlCo1lFvCOCrfU1fP3r39D1OXT4EB586H5UamXV66xnyRBjBODq8hp2d+jtUBZrRqkllLS6HNjYXEVHR0QyAJ6d95y7F08/+yz2TU8pAvT111/B66+9orhpj9Mp1vHo0BgSGzu4+gG9m3JiG7bqDrEPmXtfrdDszvQJJuba1Obc21lL83r6fGRaGna0wAG55zs1XWa609jYsOpSgplkovB5LJTziPdGMDIxhHyFg+GsWCPT+6ewvb0FpmNwf+Xr5QtMQzNMUL6GbXQtlkypLJnj/ukDimEk8EhzzHKliGa7rqZ4375x1Ulcd9yDCZZvbSaQy9Efo4lyJYOueAwHDh6SF8vaxqZ6hXIlj1QyiZ6ufqzMb2FrOYugpxONMlOmePoazxEyRThkk7+YzCNNbLfdX3JYaJgBRvKs/cD6ntskQkbtmlQTIy1vCRTX+hLTu2gl0nnwz//5v8DHn30a6d0MMqUUZlYuYz01j7Yrj3qrqPP29KmzqJVacDTCGIwfQcjbBfnRk/bfMP4FNGWuEchifHuzinQuiUw2hUIxp2d5fGwSIyPjqsFC3rCeFQJsZAhREsEUBZ6m8iIjK/ZjD+xvc8PjQ01n7mq9ia7efvhCEbj8IcR6BjA0Po2ewQm0XJQMeGQg2KaJoNuPWsuJQrmGWqOF7eQukrtZNTg0z6rUadjFLHsWGgQCzCREER4WdZ87OReHohnkZmnQSpMZbBohE0PNA4b58nQ7NYCCbpilLzUOs9QGG+8C/lw2tPxrxVbJVM1Qs3ljbQSIP18Pi2JY6A1gpovKXtcgyEy0qIljIedkk+Voy3Ar6OW8qyKKNA+BeGdcNSYXF1EYUu8YWdgRDmJ4sBfjowPSTZOCzclZ30AfwtEOTer5WvzMnCbY7zEUDFnOniaugg/D1StXhSKyySZKGevsVG4m75/NguBknigzUTN+cZFyI1WuLwsJ0sfRwuUbC7i1lkPbE0W51kLBAgJ4HYSksimplDDSG8eR6VH0dUcBB69pDZMTQ4hGSfOq6r3lMlnRwqX5UYHdVoOuzGoryYELmGaBPFh5v6h/VfauFUtJ0IdAgfwhWGhEIrc9AnQYt8Q6sItnO1+ephw2XVv3mcaDjCmwanzDKDGNJimPpPbxvvOAZQFFehbpNvzZpL3yPYVDEQQjUXh8QWSKddxa3sbSalITJ9K1eb84NTp1+hhCfo9o9AGPAx2RALxWE8+lxOQArvcm41fqLaysb2M9kUK+2hS7ptmiK2nQUKs8Jv6O15S1su3OzU2U91KHfr0hxoKZdtKHwOjWuOHwd4IIBjk3917mbdb90ITcYkLzdXhvFC1GpLPRkMlXyEcvDHpVcP0AHTFSw2g8lJePgItxmy4HujuiGO6PI+xvoVbOwknN9voKluduYGPlFlytilIDRoe6EQ37pME1iiROgY0unHsrD1L5ZIiKa2hrolxaKDVlMJygc+2ysDCMAAMqEMEmtZ/Xh5IW3hMWXzJ3keOtmeTbe4RNQRcdSoCfBfz9N4pHg/7e4V6vtWWzA0yEIVlIO6kMVle2sbWZ1HvjAUqATLKdLtIK4yqIFaXHCVC+gN1USntTajctsDQQimBsYgL9g5QLBExkJCdQOm3axoSGBxKNBpVIYPezLKLJJHBj5uYtzM0vYGh8P7zRQRw58yDio5MIBHm9jdFfNd+U6WOxlJJXxf5DJ2RQWc3uolFIo1VMoVEtas8jyFJt19FwAJl8BaFYL6aP3o1YJLY3kSulEvC2qyhmNvDB+TewsTKHetXsYTQAk+ZQBjkmMpY7j8X3NUAwr6ctwbCYGoYxZMxe+cWJJ6ch9KWgxISMgM4OSqUWRKfkIX0nEEDWDxkBnMRxLycjYHpqCnedOmXiAw1NxHLetDsD67/tTcMCjS39mEkN4BcfimYT2+ldAQFXFjaRb3mQqTCOkcCGFR2o/FgTO8uCo5gr4MSJkzh2/JiotOurTDYwoKiZ2LskNSKAfPjQEezfv1+ymytXLuC113+I69cviIFVLuY1XQ4HoyafvdUwXiwuH1JbCRyensSTjzykxI9YmF4ufk27CZjze+lKTIkJm+ZSrYGljQ2UKlVEotQhO9HXPygwf35hUfuGmF7ZjGWw6pKhF2/Y2vo6VpdXUcoX1eCSwktdaTKxpdfiPlKvFLGzvYanP/oEvvCFz6JWzKshNI61Dk3wNpNrGJ2YAD0No/FxxIeOA45O1Jo0M6Ii2HxZcB8a7Tzy2Q1UCgmsLF7HytINZUdTFrCVSGM3U0a+VIfXF5KfxtLyqqGMWhMxTt14rckQ45oaHRnAP/n85zSZ5n+TxZBIbGldEfSgBwdp/ocOHZaJGNcWJ5yUCayvL6NQyuD0mRNqiHh2UUZAZ3J5eTucktmRzUR2xRQjPYN+/WJByfPy/fMXcO3GAhpNP5hSkymkcezUKcT7B9F2hhAIDWDf5DFMTh5Q4Uzm1srCPH74/b9HsZCXPHB1lbG7JfT39igqiuuBEZC35pdw30OP4Lkv/rIkApyCMtGB15SFtqmJuO+y4S8KwNnYWMPlK5fMz27UsW9yUmuRxezw6KiYGcyFJw1eCRg0Dy2W1eSxOfEoW0SONio8qcVWc8xz8I59VlYod/x3vW0MxEhf572iPwbXq7Tr1FLHu1VfceLJVWH+Z+JM/9HJ/k/u7x8CBtimgdxm+cwqKo2NAX04ZBpZVxPENc6UBU67RdUnQFAxkgA2Kiz+OcUm/ZnxaWSPcPpLsJ0AEllbn/7UZ0SD5/7Ka0/2onVYKwmF5+LMtWtKiGrWaOTLZBBKrkwMHGvRSpnUbebVk53b0CDD5/eaSGU3Dak9mraSlk/pAWth0ZdpukyGAncAN8EayhCycHs9KLL2ZN3RbqBUK+HzX3gOp+46hfnFOXxw+RLm5+eUEEDmFQEEU6u7sJtOYXLfNH7jN35TKVb003jppZf1LJDFyLOO5nUnjh1Xs59OMcrWi8HhUfxPv/+v4Pb4kckSYNuVtIRrmK/BM5DXdmNryzBAYzGtWQ6DyDzoinSh2i5ja2MdxXwW83OzKPG+NBp46/U3sba8Dic8qFaZR2/ix42XA/sD1h+MVDPAFc9rksTom8OhG6/t8OgYfuO3fgsVMrlgzD0pq6DxZraQQya7g/lb17G5tqrPag+puEfefc/dWFpaUr3LtUSD0HCIxtYcfJEdm9MK7uroML4Q6aTApXwxLwnb7/zu78nXiwwh1jhkgrz7zpt4g0kqmbSegVKuhGqRcegu+QS0Gw60m0yeMm77jKO1ewBbj28zgrjeDM3dSEpMOkfbJMzIS6GiZnZ0dFh1KCWHiWTS6NE9bUQ6/Ojs6UCpXhYrjc8H5WG2fMVMzF0m/tKi1Bu9utnN+Xf0HTl+7LTWzcVLl/Cd//ptpQ/QqLJUzgsQYOPLWpS1Lr0yohH62QG7qaxeMxbz4/CRAwJtNhMJ1cPdPV06gxgRmU3mMTezgmbJA2fLj2K2LI28MbhvyUzX7iX5zmxfOq43fgayYPhMG6CqomGtkZS3dXZTjq5+RIpDDvIIJJh0L6u80SCIw54vfvGX8NxznzGGjC4gmd5CvpHByvYsyo0kKrWsWFcHpg9p3fpdnZgaPAM3yAgy/hjy15KRNr1+qgAZSk7utPTQKSFXzCCxsyMQIBLpQqXSEFOEjb9XcIDZN9WTsQ+2zlbHMw8caos+TooxjXTqdRW4Hr8fsXg3nL4AHB6/HKW7+kcEDHT2DsDtCygCre3wyTvA7Q2iVGtieT0JeqoVytQdsfFgpmxVETpeL+OGuDBYvDOSkDFqjFiiyQrzgA39yiwU6+GUTMBQ+I0ZIGs5LzxeUqEMimVPgblxs4mViYfFKrjdCJkJok3Ftike5sabZt+mUaswtZAd07RY9Al1VqTQtuDkxtGqo9UoKReZxxEPSTkvW4CCvA+oTSxm0RePqjEK+ZxoVPNyUR8bHxX6zwm9eV9EhHnomMOTEwk2dGRbcNGRpnf58uUfm7LzWoyOM3bEb02F7fxYTpjNxIkFN/0I6PasSajLIVf967eWsbBZQq7igC8UVSQKmxQ5tVZYljjQrpYx1N2plATqxIXAtplx24HBgR7jxspGrFpTgWDr+rimSI/h+1aEIzOP2egzWsWivbPAZzPOG8kHjkUXN9OaRadho88GUIgcgQDrELBNO3h9+MsU05b9mAXyyDHbyjnmtVV2LxFKK7KIG5Fx/6SOx7iU76RS0ohx46bjMjOg3V4/SrUWFtZ2ML+8jbXNtMyo6BdBOtexY4fR0xkFSFEiEBD2wU1VRd1QoFTMkkLk9kpOkytVUKy1kC6WsbqZRiJZQq1hKJs2KmsAK8oVjF6a94PrVVIaExCgh1iTHLrBMstbRnpGJ29/2eaZeg+WIaey1Zt10UzVYNL3Qp8I8JPJYNADZU9zihjrjCkXWnGadRN32KZTdKWCSNCLeMwrM8EARduNMjKJNTFl6sWUUgf6e6IIBRjLSHCM9DADAJiNCOiMMmrNaLE04VeUjGkASTHl9JwPYKzDgF2c/IvGVuOUg0CISZQwtC3DMlC8nqjlnMyZ6a4Z+prrZdMD7wQCbACJf2/vJzZDyEiGzL/d8yqxNlCn14Pt7RQW5jawtLAqYzUxEhg/xAPC6cXk9H5093Rr4sCpI9e7i2BppY7tZFpUbAIhBKi6urvQ09+rzHsW79xLxG3QujYHqAz3zJBdhyL3QspQsoUillbW0HAEEOqawNTxcxg9cBj0ArSL5nYFuHH5Ehr1gujuY/tPoLOLUwGglCmgvLuBZimFWjmNVovTOV5X3pc6CtUWKggj1jeByQMnEfSa9VIqF1HOpRB0N7G5OINLP3oDya0V+AiIccrg8cn1nQcuix0CJaLMygjVRLvazb99fwicGG8QaTzEJjBRkQ1MjA8LCNjcWBODiteE+wb3kCOHD4mSu762KpNArvd6pSIjwbN33QUHgQA26bxwMinSqW46TUuSYBaJSS8wI0fu4y1WvXsgBveKqwvLuDC7io1MBW1/VPGPZARQ+iDKJwHSfFFgW9AXxCc/+XM4cPAg0umspjYrK6u4fv2awGbKxbrjcQwPjWJ8fJ+YOpzcJLbXsbOzge2tFf3Opv7mzA1FdPHzqunw+vHg/Q/pmcztJnHXiSPwOeoI+VwI8rmksVatLAkU9zkySpwuv871XLmChZVVMTS2d1KaXOyms7gxM6tmj3uoIpQ43du/X5I2NgSbW1tiBDCCiZ+TMh82kqRp9sQ74XUCJ48dRia1BWe7it/89S/J5An0xKGp7VYSz7/wAkr1Is49+IAYaZWGHyfOfATewACFYzr37MtvzmD697AwTKKYWcPi3BWsr8+rv49mDgAAIABJREFUUJydX8L8EqUG1DgTsGYk8q7YDYpCdLt0HpExxDOWn4lTr7HRIXz8mY/hyKGDKJcKovsvLc6rCGXk3sTEOKamplSgchLKGuPa1avao27evI7O7ogKUZ6/bPgIBrDBGBkaRTQUwdrSKpLbCZw+eRLjIyNiL1DmUquUxQLb2N7A5SszWF3Z1TWooYHB8Qm4Ah24694n0NO3H9UapWh1nYsLc7N49eWXxDp7+uln0NXVo2dkY3UZ7779BlaWyMrxiC23ldxRotDY5BQGhkfw8KOPYnRwVJN3UwsZxiT3Ke6r1PWy4SAQsrKypM/IM8yuHU6fPiMgkk0MC+8oTew4B3MwOSKIThqYKe3ktqmbAQXM48WdzLjU/HjzXqGXCp9VSjbJMORQpEFmwq6uEc9GGsGJCcnaj1GkisJyIsSakoMhGzCyLED4IsJOLesdC53Ye7T39AXWY26fmSywxcDivENTUspTWb9SA02WK/PUywIDOLTRMEpaYVP78fniVI97ve3vRBPk7a1t7SkE/44ePYbeeJ8Beh0ORb8lk9vasyhr2j81LcPPi++fx3vvvqsBmUcyMWPzLSNAmXbSUd/o5/n+KLej5IX3XtTpYFAAAJMkZGpLoMVK2OCZyIaXjenSwqKhPqMliQAbDTIHJqYmcN9D98o48MLFC3jnnbfx8Wc/jjOnz+A73/4OtrY2lCLFs5hGlKdP3YWPP/tJfcYf/eh9vP/+eYyPjiEaiSpGj2aAqZ2UWHHcs4ZHxvBb/+K30REhm4qsXhNzSZ0z67qe7l74A0GxAGhqKsBUYIwxZeN94lqslEq4NTuDudkbpAYK+F1fWUdmNyfzVpfTJwNXO96N03EbWrQBO55xlDepbvN6Nf1+4qmn8Nu/93tY2dxQqoAZUFIrTsCqiLfefg0L8zcQDtMTo1sgz40bM7jrrrsFnjFBgYwAgjI3btwwDWUbYkzwvXTFOsWoIlgkX9t2Ezu7KXzm/2XsPYPsPM8rwXNz7Hs759zoRk4ESZAAmDMtSiKpSNVIssZxZr3j2pndGVftbu3Wzvzcn1s1u16vx+MdeWzPyJYly7JGpChmgASRgW40OqfbfXPO926d835fA1bNj0UVCiRC973ffcPznOeEt76J3/qdf4IM5VWZtKbqi/cWcOf2DWRTBEtycJAQ1nYhEUvD1aZs1A2Xg6zDCiolUtEJHhkRjWoXpsFb8ar2EFQ1Je9iq1Yym8NIbFlL0viV64l/j34tlAcxSaHpqKOrNwRfyINaqy6NOvcrPxeuecOGg/V+jYSTAyo+P/6+qb29WF5exdmz5/HP//m/FKPmRz/6MVbWVnD+/Dl9n5u3ruHWrWuYnmEahFvJEnwrg4Mj6OnuQ2Ivjka9iGqtovXBOpVxl/SrUlxssY471+6inG+iUQLadTeCPnpIGJ8s/qC0hV9TzFqLTWuzAXim28+K/bGYaQ1zTvEn7217qGmKSofqP75PZbW0W0gk0xgYGsb/9q//DeYOHkI0GjSPWZ1YA/F8Aqn8DjZ2bmJ1fR5eK8nM7w2gs2MAp489ic7gINwge0VOSdbR1dY+rdeN785uYhOlWh4T02NIZpKIxRLwePw4MHNI8cJkeId8TGqpKpnCQArmh0DZN585Kf8+6pPUcFsFtTHocKHabKGjq1totdMXRA+jrAaG0M9f+4cQ6ujSn8Hll6dAuUHtghtNp0+JAzu7XPQuFAgGFLlYiEjyoKfewS3KGksnIlHUUurisCKelTXMyBMr3sJ8UMZMi4CC0etSo2WuAVLybERHhbUuu/tN0z492vIkEAVGNCnTRFqzKdM88DmQXaBsSM2zrKfGCVcLLjYy1GjUaDBUE6WGqHC5aibkfHHUGhYyabntV/Ip5NO76PA7EA160aqVpFE8eOQIhoaHteEY/8JLhoUKm2A+E7rQEmDg10+l0/j0U+Z0toSYcgFTjtDX16+pNp8DvzcbZR6eAkUs51AWMSwc2/w7zEiu13BzYVXSgGy5jaaMwtqibLHoKJeqBgioVdHbEcAjJw7KINDl5iaoobuL2Z1dKkj4ZHhZkRpp0/GNhp8XkmFjsBEvlgoqlOyGl9N4vn7+yj9nk07WA2nhvJh4kbEIUQPIAsHpFFhA+jW/Lg9WXnr81aZr2xuaDaSJ9zCNnc0I4LMxchOHZSRo0chdTjECDMjA3HOfpr2kbrecXswvb+Hu8o6irapV0s3SCAf9OHniKEYGeuWcToZINMwm1CC4ikakbkixlx6Rm6tMC6BcoNbEdjyLO4vbyOSMc7JiXmhMzhxuylvomm0nB8hgy56eGv07G2WCWPIJ4DTdmnoZMO2+uz7RVFOoGF0ci3V5JrRJFSrD53HDy3XBtULGSL0urZyo6x1h0NCOhxr3heLEpN0npFpDsZBAR8iL3s4IeiLUXzXhqBfQLKVQKybhbJXhQQ0+dwNeF53Ny8oBJkhGIIgTfHMpGyDMxCAa53meB7bmtIMxkWIEGA8BGwjg+WADAdylvGACWg8mqs7Ij/4hEMDnZE5AixnwAC3dPDcbTLk/LbaBALtg1Cvma3U5kE4XsLIYQ2KXQFZOWjlSXP2czDk9AoE4WaKr7tBwvwrXepmxd34UihVN9egWvLsXk16Qf3doZBR9A4Ni+3Bay0bf0D2tWES5Y5poL+nFxBKg4Q8brQ4U6n50Dc9h7OBJeEP0NoboZTT4v3PtDsqFlCbAk4dOI9pr/DO4E5xNoJyOIxNfRSETQ7WcRbtRkc+DNxBCuuRAvuaG09+JydnDam5MYd9GcncLrkYJ9XwSqwvXcPfWVdQqBdFiGTtLLaopPkg9LMFH+QDJHwIJrCdrPXv9nkUz5ufIBqpRK4tJRWlAtCMoKmgymTAmT0Vq3MMCAnhvbG5sCKzj6yoXi5gYGxUQwMmXVXX9/wMChLzxPlBGkAEL6HeSTODm0ho+uLaA1b0cqs4A/KEu+DwBZSBzHVILTh1ePldEOpHCCy+8hDMnHkG1XcNeLKEYtaWVJblsc3JCeQDNIukXMTQwYmQkpYIkOjTIazLq00V5FPOxP0d8dxfplJEKfO87v45GtYqttXsCm72owePgzcxIS1IemejAWD4a4FJeQsGAGw2nE1v0mljfwJ2FRU3RGVnJu8DN7GElqMAAsk76YexZ5keGoecku6/ZUm40NeZsjsgoonTjra+9iYHeKDZX7+HYkRmcOHJIAwxOBy998ikuffYZHD43Hn7srGjxNGQ998QbOPHQ02hrCmKZMNtTCxVBFWTS6yik17G7s4Sl5XnRh69cv4n1zRjaLp8SNtgAB0M0vitqms0zxSTLmGgxFnlDg/0CQWemJ3Hq5Ak1AetrywIENjfX9eyfe/5ZDA8zgpZFfFt3xsL8vBzUV1bu4cTpo3jk7BmdwWQlmfOqhbHhUVEwK4UyWvTfaAPDAwMIBWis6URVtPI8cqW0gKHF+Q2sb8TgYPyYJ4BM1YUvfvXXMTF9GvW627CIEgn8p7/8c2xtb+GJp57Ciy+9ArfLL8YBz9Tk3g7+4s/+X9y9c2s//opnA80hmZJx5pFH8eU330RPbx8incZ8i58h74JEPK69xEOFQBPvL060xXJYZGxpEs899zyefe4Fma5tbm/LB2eSoAVrMN0NLvg5mbQafen4LV+RQqWke9vPe8fywSGTgI0qXwPrHUr02Mzyz3nfE+DhBJY1EesBeRBVawICpianpXbxOb0GFCD1mK2yxSKxBo/7eJ6Oe0OqMmeNISOZetPCAv+rv5JRaTFMeX+y3qnUSpIE8A7i1J2vTcASWQMcgIQMzZ8O/fkc0ySY/55TU8hGkYDKw6cfEWDCRpRfj+DL2vqK2EIvv/iS9GHpRAJ/89c/EK2+r7tXTRoLf2n+rWEX/Wk4BWUDzzqZAIRilSNRMWHIIuBggxIP1liUTFIeSSM2vh/eRRx+UCtNwzVOzAkwEAgIRcN45bVXcOHJ83jn3Xdw9eoV/N7v/Z6a3L/7yU/03PwBlzwB2ARHo11aW/xepG/zvpqamJKLOT0A2PwT4H3huRcwNjKGza0Yzp6/gFOn6G9hoKJULiEwxMg/KbeNYGBg0JidZtOoNapIZ5JqpKJMVGk7ce3qVayu3EOlWFCyTKVYwr35RcWktVuUplFWahh89r3N9c1F4Hba0lQzfKSkibUO6/hf/+3fwlvf+R4qCtNl7VZFrVKSGXImncSVq58in4+j0axoWh3b2cXly1dQrzXld8DX//jjj6uef/eX78rzgmeP7qqOiOr2kYFhbKytIZ1mrDYTs2p47NzjePb5F7CXTCr9isOO9Y1VDWeq5RKyqbQAMTIAkrGMIouJjdAosFZpolTgWmDvQEmmJYOUN4qpg+0fwrc5LNEghb0Taynb1LeFqakpxQCyR+Lwdn1jA/FUHOFoAD39YWMWWDPu/3btZkLDrPqTUjje8WJrQ2coG2mC97wfCS50dvXh93//v8PgwBDuzC/gx3/7Y/VDM5S3lYu4/PkljI4MyePlzu1b6hEoQxodHlPKGJl/rIkofe6IhFCpFTW5bzPqu+pAejePWqkJrzOARqWNRo0Mww5JfFRjinlqXq/NSDWDIKf2NM81MYPYQzxgVG+AAA4nTY1JNgV/spfhHmy0uIfq2Nndw//0P/8veOtb3xRrjbUJkxX8nASjiXg2iWRmG1dvvo/t3VXJHAhc857qCHVhsHcKRw89DD84uCN7gzuFr5fVHp87X0MLy6sLSGZ2UakXkc6msLO7q73W09OPvt4BI1VumPnH6PAEBgdGlG5nA7SOb7z4UJsPwuQFGyqlvVZYinFD+AIh1Hhqkm7s9MioamBoBNHubvT092FobAL+cKekA/4osy65Nn1wejskHcgVamB9mkjlkEzl4XT7BQZk8zx4qLdiccsFeD8LnQuKdDVOPNTo63Iw+iijLTVTVhZmdpOuD9ICEwgEyNzF1n1Zi1MfuEyBOGF16uLm1zOQgZn4adqqeERuDBda/KCt/HJRtPTTGGcxbohAQMtBY5mKQAMueE2jWYTms/C62pqY7W0uI+QFfA6aDlIn5NaBQK3dhQvnMDo6IsSZC5uLkOZNnNRQUkEwgKjrndvzel0EDZRRytxTauWjkf2NzoXL4kdUcivOa59mT1DF7dQivXNvA3fXMyg3vSjWTNwdpzyaPlQbcLPxqFYQ9jjw+ENH0R0NKDWg3a4oPpDZnZywmIOkZaIBJekwjR1fF3/yBzcNCwG6A9umG0ReiRbT+Z//nn9OZFAbtG5iN4hKcmMY00nzNfhTZpOURnR2GiqkpXHiM+Hf42HAA8dooUxjZ5s/2b4TJgKLz9cggoVSUcUGD1FeoPReEPXc68f6TgrX76whnuJm5rS3pKnXaTICujvgd7cRpOa6I6yJj6k4jIuoDUZwnVLbw/3D4iKeziOWKiKVK1qNehuJBOMRadzSQrFSM1pq/TR0eqLLBqci+moMyAzx+r5PgPBGyydDxboOKpM0wP1tEinMoayiiLFFdBwmIOByoVoyuaRcMwSYlHNvJTLw77N44HPjRC2XT2viSPAg5HNjfLgH/Z1B+Bz0l6igWkiiXc0C9Sxa1Sy8jgp8BAuaht7f3WsogIw4MUZI901ZCHRof7ap/Q/ug0pcXyzCdMXxdLPE+ypM/Jxecg3YkgDLt9RiBGjybwEBNiPA+BI8SFzdvyt1IdgI8D+4QS0ggN11KlnA0sIOdncIUpVN9FutYopemCKZUyUahRIIGBsZRTTcaQyMZCbImCUvdmJbolkaRJ4XDaewh0S3JCWOnyVd4lksG+NEE3ekRBYemC7DsoLTj0yxjZ6RAxicOYGmJ0RvNp1X5SqweHtBYA0fw9jUYfT0B/eNAIlX82yr5irIp7ZQKe2iXc+hlE2hVCjC7Q+j7fIiX6kjVSijb3QMh4+fRmeoR4AgzyhUCwigjLXF61i89Tk215f3Iz4NGGBSABT9qmE8vSEIahkRuX3Gi51vgU8y0WxU5REwPsYYJeq1GYGW0Nfjectz4ODcnM6XtZUVFaA0j6Tuc2hgAOceOyvEXZQUJQcY+r75hr8qFTDacssUwkxX+PfNYYGsGAGr+GxhTWaBBAKCHT3w0vuj0dIEee7gQZ3dqWQGi/OLapp+8zu/rckozf3imQRy+Zy0x5wusOCllIjrIuyh4zxNU1tinDkcdfi8jOlkWk8GHAkxRu69X7yrxJpXX3pZ0baVYhqFTBzNShZ+N1mDjGtkRJOZOHG9mSh2AhpexNIZ3L67iNhuAnuWz0Wzzcmb8ffh66HhIe8UY+Zq+bDw3iWTg2aWzQY6qbfv7hSAqGa7VMSjD5/C2TOn4GgxuSEvYzdqeOnrkkll8NEnn2Bzdw91AsX+ALr6xnHs1HN44aWvwufvNjGq1u1uEojYuJAWHUc+tYbVlVv45XvvYOHuAoqVqjwPKFns7O5HMNyBvv4BxSJub21jby+uRswu+giKz80e0DIgc2V6ahKT42PwUJ7ldmBx8a7OpOnpCQRD1Ika9iGbug8++AA3b9wQ2Pfo2TN4/oVndKYWi3md/TyTGfNFJ3hGfblUt7XQEQgISNC6qlNGsYlqq2DAqizpw6uoctoU6ES86sXo7BnMHDoLny+C5fkF/PQnf4vl5SUcOXYCL/zaF+APRtDV2YsgJ1d1wwb55P138OMf/mcUc1mBrCxOxyYm4fIFsLiyit/+p7+Hx594Uoei303naoJ8TAwqyguBtcznn1+W5pp3OaUcS0sEq7KYmJjECy++rCaTNQLvJeq7OQlnAexWnG6PjslcIa/3yrqOAwBN+zlNY4Nc5xSZMkgaOzbkjcG9a2oF3q1VNQ65PCnrrH2M1FCUZfpQ5fPo6+mF2+mRZ4CM0WCAfTabxj+GaVSGivxfswV48LSXaM0CCYwHzP3z3xa0GVZDWw71lIz4AiYembIfMjUp0xkZHZErdx2c8pL5xRQFpiSsgTF+dLInEEA9/Xf/0a/v8yIq9RKWVxbVLNKv66UXXhJ4tLayjJ/86G+QS6fR09mjmszpNAMTavnlal8si07MwQ7PU94LrGuMTIGpRCYWmk0ehwHUyCdTqX2PAMq1+IP3LJtvPrBKjTGdfqUHHDh0AF9640t4/6P38cv3fomXX3zRmKOVyjh58rjc7j/44D0BAfz6PN/5Q4M9mm1SllAjm8uF3Vgcb77+VfyT3/mnakquXL2OielpzEwf0HSU+6DaLGFtbRXd3T0CFHj+sMmmDLZQyEkPvRffQSqTxPDICDweI1XJJBO698uFPC5+9Ak+/fgi3IwEZ/NE5nLbNHf8DJWOIA8y+iG5xIwwTvY1sR3Z2FbqNXzlrW/ie7/1u8i3SX9v6z4p5wqoFIuSI2xtrWJ1fQFr60vqO0ifp/7f6eD35JCRNawPk1PjCAb9uHHzOtKZtDyEfvt3flc6fkYJXv70U/zFX/4ZcrmMhocDQ4PijjPW8bUvfhFd3Z344MP3BU5S7kb2LQ3fIsFOrN3blC8Ap9zcD/q8WYO4PDo/6a9lftwH2+3hoPEeIq2fBt0mvo87ye4ZZmZmBBIaeaULSyvLkkUEIz7MHhxHy1lHJp+x5Jlmh8hY05IH8zNjPW48CBxGMqkklpIFrFLe2cKzzz6Pl15+RUONDz/6GFeuXMXE5KTOXdbPZP5duXLZiho1vj+8xAikM+eKPQtNMsNhsnvJGnOiWmojtZdHo+xAvULI241qmTJYY8BMFFH1h6O9z0ayX6cdT23STjxWX2xYrAZQNPUizyUm5Zh+wgynTRNJA14HtmI7OH3mYfzhH/2x/Nmq1abArFDIB3+AABzlJZSVZ5Er7cnvYGhkEMnULlLpmNjK7YYbBw+cxNjAIZ5wAgP4/sjMNjwoDnDrSKRiqguWV+9iafmuJDscLhmWrRkq+vxBdPcM4dDhE5idO671x3qA0bcCAtQsqXA2DYZpgE2xr8kMafbS9Ds0yeehyeKAlPZaq4ZIdw+Gx6cwMjWHzv4RVFtueIJRBDp65CdA7WSj7Qb7GkYRFqtNkzjQYOJAE/m8Oaho7MNLRYcxYxJU7BsuNGnhfB2c3pO+xYXJKTn/ouL/rJESGx4Tm2C4s2YRm41g00+JzNngBx8m/73R4BqjOS1pmuvwuTDWS5p6YrxEA8zFwmKZhygnHERkyKBQOSl9OAtburtTZ0+DwQaqhTQcDSYOJPVru26Mf9gA8MIm/YX0SrpvEq1ioUKtKMFoFpNiBKQykgYYkw+DVgVD5tAno8AGP/jeiDoSued/2w78nK6zCOYkk7SS5fVdzK+m0HCGlCHOz5cxLIwKaTU5HW6jVanA72zi7KnDGBnohsfLSVBdQEA4RO23oWjxtfCCsr0d+CHyYuf3NCi8Q/o/JhqwCOAzYhSQ6P1kKrQZ52L7DBgNPw9oupCai9p8xtLjWbR/XjxEv+WXwE1tOXny//kZycynVNrX9NhTd1taYEcVqTGR82dZBQyfA6lWRM35WXgCIWRKTVy+toiVDbqnEiGt6nN97KET6IkGEfTxSGoqqku0YOrv1dgSMTTGdSYKkGvYrb6CMoGSJm8BPSci+7lcWXFS6xu7MntiXFyhXBX9m3/OdcbG3Kb6PygRUCyjDAdd+/4CXPmk/5F+pjx2B1Mf/AJw+NoYP0U6E30NuB6JiDdrVXk+8Dny+RI04vc2jAODlJrPhC68bRU79MOgXMbjbCpucLgvgt6IH45GCZ52Gc5GBtVcDKim4W5XtAekJbYmQYyuYlwNo7FsM0BbQ87zgPRyvi8VLbwM6SitBrJhtOfyoaCppqHwWT2l8QKw1ijPEvsQl+zCBgl/BQiwmwX7TBF48ABQsP/7/AIuFkUNfPLRTWxvZyTzKFXqupg4oREmxPlmOAB/0AdG73ByNjE6if6+PpmGtix9rBJKHBAYlkmz+XOKysXCm9FyBAQ6e3q0dkjx5ASN799IBwxIoHPN7UO51ka4ZwRDMyfgjgyi7nBprsEmcPXeJkrpmCbmw8MzmJgeUDwgfdXcLcMMCFArWgGq5SRqpSRQLWJ7Y1XTJBYOBCy9wSDSpQqypToOHj6Do8fOyMiIZ1Z6dwMhTxPZ+AauXPoAsY0VNFhgciIv6RfNNK0oLot9xXNNEKLovebu0YRPwFddJpYEAihJmhgbVnwgiyeeOXzfvLTnZmf1b1aXlzVJ5Nrm+uzv6cYTF87Lf8Fkj1ntgS3m0+FtjQrtceKDQMA+l1haHAEBt1fW8e7lW4gV6mh6w7rb/F7qW/tFQzfFD+VBbiR2E0gl0/jq176OU4cfUhFaqBYFngbJBKtWVfwGXZRfGe0e22DrFWndk9fRAnPA69hNbWL+zi0szi/A53ZjZnISHUEaGZZRL2fhdzbgaJIVYFg+LE40ASLQRs8Gl1eN8+2lJVy5cUtGl/RB4HlDmKLe4L5xIxAMqyBn88bzkdNfnrtsPESVrDEOLwiv16WCl/UD+yhq1tVgT4zA46SGhdpMoDsawUOnT8lf4LPPr4jSX2IMqAMYGJnB3JFz+OrXfxOdXZyokWhu1ohxwCaARJO2GNJ79zB/+3P84pfvYGtnS0ZRLUawBcLoiHapwaShHY3q2JTQuE4NW7Go+oZNHO8WSsgOzc5iaHAAw4MDOHxoDulUQsVnT28XAgGmIZAV0ZIJJe9STskvXfpUEokTJ47iwhPndJZyLQaDjMnzyJPCS2leuYpauQJ324GxkRGTOsEmpFwWENBEyRBUqk0U8mVQx1OCH63IGJyhYZSbNCxM4c71a7h6+XO9l3/03X+MvtEJuLwBmaY1KeUr55XQcP3yRdy9fR1ry4vIpVNqGp56+hlEu3tx6fMreOalV/DG178hY+fOYJdWmhqwFp9rAcmE8TlhM8b3SyCeQAB/km7OpKKZA3M4cuSY3Oy5lngnN8l6cDrFauEztv2B+HvGNNiAo6IJW8lC/HqUn7D+YroS96/tmcGEi2KZg4MEunpYQ1BSZib+fi/vs4rV/HgRDUeMqWy9CfoqEQDgIUKjZUkRfoX+/w+YAfsk8fvN/4P/ZZPIufNYBSaSccT2YkZ25nQiEU/rubDJofkzBx6c+q2urqCmdCOnvAE4UeSUmHuJZos0gyOrk+9jY2MNn16+hNjuDuZmD+ELv/YF6Zt//vc/w61rV9AVicpkkWciARjWTJyMs5bipJY0dtWtvIuUOtWUlIINJ5tB1tY8SzVgaTd1hidTSathd8PnoUymJu8R1hdkBATCftC3IdARwMzcDNa3NjSx5md9+OAhTIyPi+GWSO7is88+3Tf1JojDCfb4+LjR3tdpuFjC6vK6pu9/8K/+Rxw9fBzXrt7E4uISzp2/gJnZGfg54db51kC+kletRHq0GzRVBCpNghSsN/gZ7CnZgEA7GRL87FnrU+bYEQzixtXr+JP/50+wu7OHSKhL/QqBB3nrKO3ByE9YF7Fhp6mn7mreM5Rh+DzIFvO48OzT+Gd/8C+wm05KGiBDOaZj5PL6PouLd/Cf/+r7yOaSWnMEJZjkUCxW0N3Vh2effQ6Li4s4d+4xjI4N4aOPPsD7H36AJ598UkBApVITgyxNv5mF2/j523+PO7dvan9kc3l5BJx5+BEZ8K2urxiXenY+DpfMJentu7eVhI8u+JzkN1piAxijcCNDMNJJW5tvm0YbfbhhS7IZJ4vZGN4p2YpSn1BIRo+UDPHMISixsLgoWVGow4fp2REUyhn5A5A9YoAGo43XYNCqrfS9LW8k3tPsUdg8s39RXC0jLmt1ebCcefhR3L59R1LJgwcPqZ8gq/je4l3cunUTY6PDApp5zrpp+EhPA2fQovc3VU8GmHrlDaKYayC+k0G9xB7No76N9PiAL4QS0w+8lqdWy8jhNeG36mpTW9v+UYbpZAMA9tnAv8MhtRlc8Qy1zea5RluoNMqqDf/Fv/xXePULXxIgXSyzx2rA5yVIVEBshwk07E8ZCD+GAAAgAElEQVRaKNcKYogP9PVjJ7GB9c0FxOPbWvvhYBeGB+YwNjyHaJCpGmbwR3CDdQKBgUq9gEo5L1Dq8yuXlALTarNOY83XELgX6eqG29eBF156DUN9Myg1OWiEBlCOt158pG2QIKs4I4KwH+dnGmrpI6wmWAZlNP2zIlM4WGiyAA9H0d0/BG84imCkB31DYxifnoUvHIXDEwBcAdTh3Y8krPAurLawur4j2QCjFWhswI1NqqwmxNRg8XtrYZm8ZBa8RI6IeHFKTlMc/n37h1gBjN6yDB1USFkgARsoVuYm49lKE9g/II1EQTRyMQJEATAmGixYLXaocAnxyqxGQtIFE+HGrlh6eUaTCJFmSaVqidlsKOXTaFdLKBcyappYqPndDvg8XHg0fOGGMo6TfT09Qo7HxydVWBIJZmNPrRaZByy+eCnzwKQRIB2NzQY0zQQZAaYJZmQHHWwjRqNJiihRO0ZybKdw/W4M1bYf+Qpz7okstkRVbLdciptw1GsIuoFTh6YxOz0KOOqiCYeDpKExs/1+fg8LABndWei93GU7GWVjngufO2mcNPLjxmNskJkaGOSNFFlOHrge+fxYQHR3swgwlzk3qk2t4q8s5vj17xcQhiYfidCRFUgmSzpkVURbYIWRTeT1/fn1jazAFNySdtQY90EKoE9NCycSTo8XhRpw+fo9rGxkkMlVUCSK1qxisCuMkNch2rvP7cTM1DRGR0eV3cw1Id2+YkUcojCKyqN1RapZA1XLI2NoaNiY/rFHcQHLqxmsrm9jezeFXLEidSwNB9mskbkhhgqbHytNwdAaTbEvSiaNYGSmadgAZj9wgtxEZ5Rxi7wImV3MxszQ7cl0ob8Bqf9MgeAPmg9xf3HvyMTSSmWwAYkGGSeNlrRu5B2pWasW9EwGezsR8bvQ0+FFyFsDqim4mzmglkO1kAVaNCljhCP3HF8DzyF6CdB7w/h58KWxiCIQwF/5nrm/iILqvbLJsWJAlTMsjZZpHg1NzexhcwSYhl7IroUCEB3mZNNGgx888EX5Ikig5tSSEVgXqDEwNVKEQr6Ki5duY3k1gXD3CJzegC4zPmsPc5l5+XksfWm9qhcTCUcUUTozPYZoJ2mxNJ5hegTXFpsDN9LJlGiOnIBxnwwOj6B3YAD9w0OGcksDOIE/5kzkZ24oa+Y8qrOMig6hf+Io/N3G8Z8/V1Y25eXA6NbB4SmMMPPYmk+5uM8oT3FZ+mz+mxqQ3tuCq11GKrGFxO46UGNeOM9jgrl1JDNl+EI9OH7mPEan5gSQ5kpFFFIxeJslZLaXcPvzT5BN7Wl9cU+p97bMYu2klP35XdtcxjpbWYzQm4IgUb2MkeF+jA4NIJNJ6sKz9X58DmzA+Kw4OWXRQPkBf+2KRPDkExcQtKaOVr7kfdPA/bmhNQ40CM59RoCaCwss8PlRTKewsL6Nz++uYzWeQ75FmZsTXdEeMbmoJeUPNtJkAnAyHI8ndGedO3cBI0NjljmTBz6HBayxLWyUtGfD7rB+tdk+NPnJFjOo1ctYWVtCrpBGKhlHKhGXy3hH0I/ZqTGEfIDbUZM/R7Naho+0bZ2d5m4gM4VgNcGqpbUNmQXuJmlYyfXkVyxZtUZ6LO8x4+VD2rA5dw1gz/OWz5rrTZNgnkGtGkZHhw0tsl5TA6qoyUoJwwO9MsktFRh95RMVf3VlDTuxXX2/bCGPzu6oBgbTc2fx5Te+ja6eYfRSI0xpmalCrJlsBanEGprlPeztruJvf/pj3FtZVmwUGTSNlkN2DmQzsGmiydzAwIDuFTabvKPsu4XTOr4vMtIIYPX39WJ2ZlrSADbIJ04e03PjObKyuiw2AJsr/puPP/oEm1ubSo4ZGRmWyV6xlEekIyigde7AjACRcqGEaDgsRsD0xAROHDsiIIB3ZLGQQaWSkcFss2K8mbzhDuQaboQGD6EdGMTSegaZTBlDvb24fvUGQqFOPHz2HBy+kBhAPCd5hqdTcWRScRQySYR8NK9t4wd/+ee4fvWqTA6fee55eANBXL0zjy98+Q1MHpiV/jriDxkJICdDlCoolYfeIC0lmxDgoEcCZX/z8wvY3NxSo/Cd735P69weOJDiT+CfUjY2i9yD/H8+Kz5v/uR00faiCnqCVoa1AyULIDBRW4Y6zJg7TW5bDYyNj4hhQ8YF7yXSldngmzrPbbTubMbpO8WBEhshNk0EhjgJ8/LusCej99t8GyB48FcRhKzBkf032Z6WqiUZDfM1ESAhc4vae8bvUqZAyRFrjXjSGCbzTqJrPOncNLZ76NRpgSR8HnyGKysrJpFiN6Z/FwiSAdTG4SPHxGpYuD2P9ZVVTZ8JJFEawPdDoIQgC7XjZC+yBiQQwFqPdQwBOjZuvLd5L/PP+TkR5NFwJRSQAWMylRAzgDILNsI8Z9i0i23J+yrgZaARWk6afrP+oF+QYWxQBz49Mal1f2/prgw0GV9oU825dk6fPqX6jKD22so61tc3MdA3hP/hv/8D+LxBvPfeB9jbTeCtb76Fnt5eRcH5XD49g0Q+KedzRi3SX0U1bJUyDEY9M7Y8KdkOBxSKmO6IyBSRnzWlSqTN/+iHP8K//T/+TzV+ZIwQJGLjyfVEQIDPimcXB4qmvzE+XJy48+9k8ll86atv4Gu//i1sxLZQbzUxNDgodg/XGllNuWwKP3/7J/jrv/pPuqcIjNGgb3l5Db/26mv49re/ixs3buDy5U8FFhw+ckjMEdafv/mbv41otBtu+GUQ2mxW8NO/+zG+//0/1XNkI87XS7kGay+eVRwwEYhtEfyot5FN5dCqOhAJkV1IhiZ9RAiKEzQzJtKKqWRfIoY0BydmVe8PkMhWpG8R20uCAqx96THSEVVygmneXSiWy9jY2kS5VsLAcA8iXV5U60XQRpF7xtQgpq7i5yWfJ4EjrFXNN5Wxr9uKsrWSungf0qOEdQ9fAP2uBgaHMDE5he3tHRw9cgSdkajAEEqWGE3L19kRDsoDIpsqabLNYRDrXYKi9Eho1d2olngRMCXInBX8SfCHnx3XMNl4rJMEZFopCvdloZb6VUwa+tEZIE0MRQswUG9oxXYTZOC/pW1fqVJAuVHEW9/+Fr74xhtweQKYmJrTWiPo4ud7b5WQTGwjtr0mT6toJ4esAXR0RJHJJZHN72B+4Qp8fnOeel1hhIO9OHroDAa6JuCQ9bMxQCG4z7QAJvYkk7v46KP3UKkUFfNereVlaOsLecW8I6Pz4JFT6OkbRZQso0ZNLAXHN1840zYFr1UgC9GxJ+/GbIsPmcUYHzQ3CgtumePk8ybx0+lAqVpDkx+8hcj7Qx0YHB1TAsHAyDi6+omGh9F0BdBw+sUUYJlcbXJS3BAazqlEqUiEiLEQVcWjVOiAzqgVfsjSw7rgdNEczmhvuSqI8tmFuhagRSl9kBJmajgzCbLzyvk+bAmAadrM39G/kweDpS0mI+FXgABSnexpn5gmbHStRaHJLeMkKDNgc0aqDHXjtQoqBbqFNhWtRLPBrpAPudQe8oWMig4apnCR87Ijdb63px/T0zMYGR7TBXz5yucqfBk/xMOeFzBRe043uLh5iPEHm39zSZvoGLpRd0Q6DD+YdAYnsL6Txue3t5CvOlEhA4CHTLONZCKtoQXpae1qBSGPAyfmJnHk4KQM39zuJkIBp2LzvD4iYWaj8wInws3HzM+BBQgbeR5EtqkOJ2AEA3gYhwIhXVRsxFgk0ImXBZvJ7DSaTkZSsajgocj/t5MFTGER0NfnIcw/45rk70WJdziBnZ2KpAhGH2qmDfz3LOj2TbBUyJI32xIQoOZcCRHGO4BGMFzX1bYbtxY3cW81g2yugkq5gHophwx10a0qfO4mvG4HRoeGlCGthm2wHx2RsDn8iCC6mQXKxAQrxpK0cBamaOvzGxrqBL0Tkylgczulic/a5i42duLY2k2IQQO3SeHgT3NoGWDLeBEYGjsLcf5KpJ90Nv7k9zemfE50d0Wlz7dNq7SrGB3o5fSgrsaTRQb/PaeUBJsU3yVzNfp7kBZqDBbJ0CkVK0DTAjqoQ6ZurEmPiQYCHhcGezrQHXYi5Kki5KnB1SqiksugUckhFOQUVUGfSiVAm5GBPMiNdIB7kN+fe4EUVqHy9DqwjD+5v/jZGYaPAQJIBze+b7YI1Mx1DFhi6QRtqxTjHPgPpAEPNv02E0C/Zw+RLWBRjCCnA/lcBbfvbuHmwhaefPENTB88jqs3bmJ9ZQmxtUV4iKNX6f/QUj4w35j8IxwtBLyMGfNgbGJc+ko7ZYOUSr6u7Y1N+W8ohogXZcCP7r5eDI/RQ6Df6B4t74j7EoYWPD43GpzWNb1wBXvh655A1yDpdlGsba1iZ21FRfPQyAwmZqb2jWMssrx1xZhzkOAQ7/sSaefZmPwf8rtr2N1c1X1ALwRKvDLFGtJlShKmcPrskxjqH9TXTcU20eFuoJLdxa0rF7G0OK8JuCQcDvpAkNZ6H3U3zBmeKEaHzv/h2uVYh4kEfb2dmJ4ckzSAEylS3g1Y2BYQwOKQ01q63dNxm2wYukE/eeECIj09xkWM348VouhdsqQzFZKoIhZdxAYCbHROC4iumgFU0hksbe/h8t113F7bQb5JxoVbbv4s4kS35DnYauPE8ZMqHuN7BEHzokJ/5Y2vGWCb+npuerRVEG5srGrideahU+gNdqsw5vmwsb6NpaUVUUs3tzasVBGyYloy8Bzq68ZIfxfCfnp2ZuFoEASgNEA3ld4Tmxie/YVyCfdW17G+vYNsuaJ0H8r/sjlG71EaxfOWBlEl0Xo5XeSZyWmmiq1my8TXUvc+PGISBdwEEhxGbtdoaKIpurbPi/6eLnhcbRRyKYSCXjXaLGxPnnpI0V47jHp01DG/uIbHzr+K/+af/YEiAEllHB8dlozC8Ax4fZEtlpZHwJ3bl/HOL99GsUIWWxnZXAGFUk0ggBhtTL7gPRMy0gbBCZJWGYDPPBYyekrihocCAcX9cpJ+6tQJvPHGl9TU8157++2fy8ODmeBsltgUs4Cdmp7SXibdlTFrlDcpeo/nJYAg6eoejyRj3EeDfT26m0aGBlCrFBHyO3H86CG5+cs82elCzRlC2dWFq/NbuH57A08/8wrCgRCufH4dD585h37Gq7k98p3h9+ZaJ/stGgnL7X+grxud4SBimxv40V//lajHb33rLTxy9jH88Cc/wcjEJC4886zuOTXLXq/czVkrkHLPD5ZmaNQ2c1p9YPaAzqXLn13GRx99jNnZOZw7/4T2DM9c3p/0MmEjxAm/x+sV04XPmIkL/HOyKPh7ZOjQWJAgAe9rsV8suadttMw7ulQtSxK4F99Vcd3VFVUNymEBzw2+TsNAbOhs5N0wOjwsCZnkGNzTbIjghM9D/woT1/bgj19lCtxv/I3YlDuPwFmhxPSJVU3sKZXj++gf6EM00omOji5MjR9AKpcUCEA2wPz8HczMTOtc//GPf4QL58/hzEMPgeBHsVqURIB7iWvv5o1rSn2w9euk1rMhJ4A0PjKKkcEh/OLn7yBD00u3W7FsrFUpB+Drtyf9/OwIkLNp6+vvk9kxnw3BFZ4v3L8CrgM0FmbjkJfmm3uEAAprE16XfKbcam1nG+6ABy4fb/EGOjrDOHL0sJrGrY0NMe+kVm4Z+jsHArb8g3uNvhrce6znaB6YSqQxOjqOJ594SuBJJNKJ5aVVfPmLr1sSWAc6olG9/vXNTZkh8hxhDUmTSEaUKl6xlEe1XrGkkASfOsyQSeCPB363D/HYHv7kj/89Ln18ScxOHvOUnqkvsGSs/B+lWVAGaq1hlf1qYCltyeLFL7yML33jDSXnVGpVJRp88uFHeP3Lr2Nu6iB2U9u4deMK/uTf/dE++EWPl3g8iYA/jJmZA1rnd+ZvoVDI4tnnntbQ7tNPL0sXPzd1BLvZlJ755voStjZX8cH778q0k+cG95EY0gLMHXqP8gRqcvDkR4Gs6mJdd06j3pIMQ4CONRjl/uJ7IQig1Wx5rBE0UGnVYs1bNSZ+TvPnfOY0ICe4Qo8QgQYEFACt782dDfQORDE5M4hGu4qdvZheny0BsJkBxtjYirYWQ9vUvOwXxMbg3e9yKP68Vq9hdW1FqRfcEzxXQ/Sm8vrNZx8Mq0/Y2tgSGDLY3y8/k7sLi/C4GYFtABxaF1eKHLhW4XExStGJGgecLC01teeV39TeZHPN/ohJeVyj9tBUJYCVcqa6SkkAFnvRktsaObEx+GYNxbNG6UBt1l1OFFjXRn14+bVXcfrRRwXcBgPdhJyUssAF6XIYv6xMKqbv3dszjECQzCYOyItIpDZRLO+hWN5FJrOnviEc7MRQ/yQG+6cw2H2AlsRWo9pGkh4TtSqWlu/JGJhRlJuby7h67SLKtRw8ASca7SYGxybQ0dmDZtuDZ59/EeVaRSwnx9eeP9k2jurmUBElgvEGZpy2LxHgAcfCnOi/Te1W0ywDK/0DFbhspNg0+wPUTHZoc1dbwMDoJIanDyLMNxzpBbxBwE36EWmtRI1cotjWmDhQIEpRkHzAOBk7lJvdpqa2zckkNy9/mrHVg0DAvs7DnubtUz4td0Tp/c2iV6NuffCifpkYSDWmpMUbd3b+u5YBAiwtqeY0jB2xyJoGcXNZzqvcAGz4jFmb/APqdRVElAq0GIPFRqdRR71SgN/RRNDvFqJPfQvp0TQtYmNIpJuGOkTp+nv7NY0hyjw+OY5Dhw6JFuxxOhRjNzDQJzqqmZSaQocLvErdJKfvpOCTruqmGZlTPgGbsTQu395CstC0gACP4l0y6bw2EINeCQT4nS2cPjyDQ7PjKtxtIKAjTBM5Q7NiQULUltMEIYKNhr4nQQoTG2I0/XQCjifilsGOT0wFovVs4LjGGKn04PoiEEBmgT0d5IXHS8026KEkwjYL5K8s+qJRFihAPF7XpW2j2KK00ol7b0+AgP33bQo6L9hSlVFAVWWwcoOHwz54AwG03AGs7mRxcz6GdIabuY5SLo1yJoVieg9oFuFxtNDdGRU4wfz4sYlRHD1+SEZgMgx0sgjlGrbcyNtApchItKZx2+7rkfMpad/FchXFah3BSDfurW5ieT2GdK6iGDdGfwWDUdGqjLbeOObz+Zpnz6LXMFpY4LLZoJEVG3+yATo7I1ozPHV6ooy0obt5Tt+XNCk+fz1fD/X2RPrpNM5QeEHJYpRwGs01XylVFOnUrPN8I+XMaLlbnEzQnJ1eGe0avK46+rt96Ov0yCfDz8uplkPQXYDfw3/MfVGGg0AATeGYoiBDQgMyEZTgJcCLiiASaYKkIdPgkO9VDB+HQ+vIeAQYNM/Q32yCp0Grzf+ZwkWKIKsCtDVg9mVgWEgWkv4gqqgzgwwKOQAADh8uXpnH9bvb+Pr3fh8nH3kC65s7+PC9X+Cz93+GYmoXLjWzbsUEmrOEkgzS2FhQtdRw9PV2o3+gV/vGGBkS0KMBlUfFY2x3V8AYEWDSZYmc9/UPqyD3W4CcXOFZEDJnjN4i7gCqTScqbR8ivYPoGxlBLLaHrbUtuD1BhDsHceDwKfgDFLaYHzYYoMbJkgzQaJBNaa2RRT6xidzmChZvXEFa53MDXb1dCEU7Uao3BQgUa06ceOgcjj/0mGit1UYdyb1ttCpZFNO7WLj5ObbXl6RjZ5IC9yLPLBYxnGbwVwEC1OLJ0ZcxOEC1xIYnhCOHDiCZ2EUytSeQwC5iZmdnVXyRykxzNcqumB7A5Xbh3OPo7u+/DwTs67weBALMGjcUEvEDrYdCEMw0F/D5UclksLqbxMc37yFdcyLQM4iNWELUTJpphSNBbG9vKx6SYFrIH9QUkKZGzE4+eeK0WAF7sbhJPvG7sXhvHvHUNjoifoRDHowMD+oM5vQnnSoKJOc0jQkMq+vrKoqHh/oR9HkQCfngpY+Aowp3y0hvnCzqeOZYTtDUQzJ/bjO2I714pdFEvlxFplBEpdqQsa8/0KGfWYLw5br2tLS1LBItvw6BjDJqZfSVRwWRm4Ypjqbc1HkmkJpKBhTp8QS+qbvv6qRrv0uTC04X//H3fkN05EuXLmJp7S42t/cwPnUS/+u//t/hD3Zi8d4Swh1BkC3lc9HYiDuF99MW9rbm8c7bP0Y8tat7O5stitVQLNWUUEQjTjJr7G1rs9Jsbw2eYTZTUGwoQpGMrA0FEd+N4ciRgwIDODTI57Nq1sqVMh46fUbP4/33P5C+MyozW4/OfH/QrzuMz4NsDZ5XvPt51ob8PL+cCPpdMrzkM/FTGuV1ojsSUdPAGscTDKPa9uAnb1/ERqyI2cMP4/ELz+Ozz65hYWEJb375GwJQzPS3Kgr/xxc/kQP7E089KbYd7xpuf+ql03u7+I/f/1OcPnUSzz3/nDS42WIRX/rKmzIZzaSyivHi3cGzlS7vPGPo1s/s+KWlRd1fvDNv3bolqvkrr7yKwaER3LhxExvrawKNOyJR0Xufe+EFGbzRvG57JyY2RjgQRq6Yw+LdBUmexkZHMTM9bTyF2OwxfUAsT1KG6R9F0b9DDQJ9GDg4oCt5qZjXXcc9PTE2rkI+m8+oRs2mMwIYJulX5fWjXq1bNZwB79jwUXNrx6mpwbEIP4IcBXDXdPcR2OKEktO7Es3hCnmsbayJCcB7hlM07vGhoRH09gxifGwKzXYDG1sbot1zQn7o4KxqP+q6GZN8YGYGfprDlgs6BwiYEDQjKHb1ylXVu2zcacx78OBBAcBH5g7j7Jmz+Pu//Sl+8qMfIRoxJmcE5Al6cY/ak2MxdMgQ9BK8Z01kUrXsM5TgFWsf3gv0I6EnxMbmpoky0+p3iPkjOa008hW0XJRFeuANedE32IeHHzmt+i62s43E3h58PkoiOHwwcl5zLpjpKdlDrM1Yp7LWkqRVRnRt0b7poP7O27/A6eNncPrUGSP6oQ+UxytQiWcnXzMBlL5IDyqtktgTmUwKHoJJ4ZA+p3KFz62G7s4eFfgEfjdWN/CH//b/xsbapomtbFIHbkw8931nCAJIimI07JQAK61L0kePwIaewR48/fKzOP7QCe01Ov+//V/ellfGq6+9JlDr8sWP8fZ/+ZnWJ39ofbWd2NtL6mwjU/fxc2cFBND5X2Bfo4VvvfVtnH3svEyjpdWvl/DppY9w/eplnY9s4lWHMTVIZRzPK35SNM1t6WchS7CX56xP024TW268zfjDNNv32QCG+c0hmXHAF/Bm1Ve8Xwny8Ezs6uyWXJdnmvok1u8uJ1KZFJbXljA5M4zzTz2McjWPW3fmtT+4gewzVqxo1aZGfkD/Mr5+Jluw+WfNqmQlR1teLr39vdiJbcLPmOoKWeAOdEQiSCZTqJZrKOZpYN6QHIJnCTsvSs/k3yaMwZzdrVob1WITjQq94ViTshZlHcW1zcl6GX6/8YMxbJkOsd7oH2NMzM1twfes4aD1Qz2umBVm+GakFg4NaFhbGykjo7trqLfKcHrbOHR8FnNHD+KLX/mKBuFwBOB1BdWr0lvL2WYMOBm4bZnnxnZTaNTbGJ+Y0p3Hb59IbaBU3cP6+l0BoIzfZHrW3k4Oc9OPIODp1M6VpJT3Qa2Gra1t3UFk61BCePfuDRkJevzATnxb7CvKwuYOHcWvvfQa9op7uLd0D45vvfJQWw0rTccUw8KLypjksUFT8Vcj3Ygbho2qcfEXZVaLyVAi1HySBu12Gf0gdWf1qrI/6yyePH54Q1GMTM+he2AELmopR8YQ7euXY73LTe0mp50B5As1FEp1lKtN5EtV7MZTSGUKqNRIC+b3ccPjDUo3Ta27OcjNh2iKeVO8G4q5Qf6M6YsgQb1uXTbKKzdUejMdMH+m96ShuTVl5dSVRku2WSFBABq48YtaDAqbNmJrXEnP4p9zmsDDiZMG0lvZvMiEx03qSh7udk059IyF4mHh89F0wlBtpFVpscjJ6WvRaZ01Kg1F6I4d7QghHCAlrq1Dlz+5oY1EjtS+XS1eHoJ0omYmvIvmiwx58DgRS+bx2a117KVrKFT5hqm9q+rgzNPJnhnAPAgaFZw5dgCTo/3wetjsEdhwojPKjE1bGtDWRuOhz6kRDwIWuGQuGK8JmnMw5isjbRtRaa4vbkZpCC1TExq/2AeWmeYE9xMU+Pnyz/hMjamfW8gzWQA6sJxG2xSNUrIA8HziJtel7yTtyKO1TEoeLxmijASsJE2w4kPWNjYQ29tDIp5CtDMquitTMkoNBzZ2c1hcTmhaRap3q15FZjeGPOnOtQKc7TpGBvvlUM5nPDI6hOkDE7owTQPKQ4QRZFw07MNbaBCoadAc0lyq1BoSpCEVzcHcW+4NbxDL6ztYXN4UBZuSGicPf9HBDXVOVH36epAeZ1Hoae4m53Qyehh7U6tiZmoCw0MDWovUsk6OjqAjHEA6m1URSY+EdCajaRF1TTKoYyySlWvPPcTUCRYLfP7UwNKMh6hrXXm9jGwzun31U0Teqe1rlkRZdrZL6OoIYJyfm6uG7kAN7nYejWoOrUYRXiclBhVUSwUV0Zykmgg69z5jwbABTJyhvE2sS42fMxtrNtiGCco1YfYCG3/7YuKGF/BHQJDpJQ9cAA9KiczU0LocbMKo1RiKBdNqw+ciau/EpWu3Mb+WxOvf/n1cePZLuLeyiiuffoK3f/wfkdrZ0CVG7w3qoQnGhINuNbCcZBG4IIpLPTInIERzh4YHtH/4VjmdZeFIFDufT6NcZlFHKp0Tkc5+0ZUnx0f0HulNYaRUlnMv58GMbHWQl+CEO+CXizjdhT2eMNruIEKRXhm3ko7pcjUkq7ELDxkQMeSdBpFMiGyW0a4VUI7v0EAA5UJRtLRGq4aOaFjmj9RqF0pNxBIFRPrGcfbCs5g6cEh3AnXRZItUckmBAcvz19CslsRQMfrhhgAoFqUCVK0iiEUzLV3rlRJ6uyM4MDOBXCaJvfi29qIK9FoNc7NzMhBdXVkx+vuAX1MAyjDOn3sMvYODOvMtrVEwK3sAACAASURBVIzlFyBKl7n2dab/ChAgFJJGudaZTxOuTAZreyl8cntVVO7R2SPIFCo6bxizR88XXsyXL3+uPRQl5S+TkQ8Kz6ugP4SOjk50RXrQ309mRw1OdwNrG3cZ4gWPp4Werk5Nf2rVNhwtv6YGBMFD4YiYRKl0Qi7JAZ9bZo70cXDVCwi6mnC1agLJOCUhy4sTO8Y8leoVxBIJMfjaLreAgOXVdWzt7ErDGIlwQtNCqVRFIUeXakM1JquIQAD3Cim1pCcrnrZq2DnURVJ6wOZNu77Fv+fX+q6UivB6HBga7FV80vb2BgYHevHG66/r/Lhx4xpuL9xEo+1EKtfAm1/7Nr7x1neQSGWtKWxATBZFWbXqSCU2UUhv4mc/+6EkEmzAWXgzvYOxiPRZoWkX164t+7IZJ5reV+m5YkBTpdqwmJPxIdkBRZ0prHHo2cO7mv/P85ngB5td3nEXL16SnpbRsKQ1c9mQvm7vOxWJmkK1tT65p3p7IpgYH0ZX1BR6q0uLuHfnlp4RKaHMmi5UKljfSaDW8uO117+FvsFp3Li5hPmFJXR09OD40VN44oknRZMnPX15ZRl3Fubx9DPP4fxjT6HUMvR6MhJ2t7dlFvnLX/wc+Vwaswem1cxsbm1henYOTzz5tFiAvKzM5+kyCQSNKu7du4tbt6+rKZGcom3khkePHlN8HKnCd27fxvK9e5pE7e7FZcRJ7fvJU6fh9QVUtxyYndV64F7kNlpeWtLA4MUXXtB+ZcNH6QHrgGKJ+vaWGKA8x/ZnOE7SiitKCaGBNM99NmFiHrZZ2wQkReE/oF8AXfvJAiA7UU2uxS6imSEbVd4RplY0dR9rQX7ujPBjE7+zs4VsLqPGRebNpNTyjLaiFvmeuIbY7A70D+PRRx9VfUzmQE0Ttj2zFpoNbKyv63Xw+XLKS6PBhYW7+lonTxyX0ePy8jI2Nrb1/snIO3PmjPxjxobH4HF4kU1l8Bd/9mdKCVHjrZqc2e55mQXaBp5cn3wvHJyQqWPAUcbi+S1pTFYAPusa3hVMKKCXBu9A/uAe59CGXk7eoA+9A71w+ViLMInGMH6efvopHD92BD/4wQ8kHfH7eUZThkj/CA6kBsV2YENCKcSzzz6jCfeVK1d0f/E18e/xRmaywFde/yoePnNWckeCIblCWXIq3gN8PSeOnVD6+U6S5nybAhD577e2txFP7Ik1wvN+YmxCrBl6XLUbLfzxH/07/PAHf40A4881CTaGtKqjyc60/Ci4T4xk2Jz/HCZwrTHLvkm/o4FuTB6YQK5oPCy4Zi9e+lRSm9dffx2OZkNxnn/305+oJp2YmFBjGo+ntF+4tmdnDyAej+HU6ZNiOnz88UX1WU89/ZxkOvx+lVIOly5+iFs3rsocVsaN9EaoGsd+I/X0ih3FOyGbzsPRJCxA4ME09/ysaeJozjVTc/P52LIAu0bmQEJGzA16LRnzTnoE2NHlrCcIBCjJg9I81qIuh6RD95bncf6pszj+0EEkUntYXLwnQFTDOAFbXMP3+y6+7iPHjmqfcepvIjepr3fpfjTeUy2Mjg+hf4AMuBr6+3vUO5IplkikkMsV0SbFn+kIVQ5pjTEoDyV6p5G1Vi1WUSs10Kw6lQ5QZ3S9UjZMPCA/Ezbg9Gogq8ZIBbj/XdjejmkAqSZfpvX0GzJAwP78h8wAJaDdj6ynoTnZZIpu56DMRXZ8HYdPzqFvuBtj02N44tnnEAh3otmkiWenfNF4L6zcu4eB3h709/TA5/AhmWXNXcdA/5BluNhApZrDbnwFjWYeiSSjg8vo7omiXGigt2sGB6aOyUODTAPT3wK1Rkufh0lhcaBaKUjOnc0nsbO3iXqrhnK9rD3t9DqRL+WwvrkOx7dfOaPUACnfpX8w0xguDh6aysLWn5nHYk+brTmJCmX+Nw8weyLJy1PzI8uhmwUd2dBE/MKRThlekfYX7u5G98gIIr0DGBiZkOtyteVBrcnQI+au090eSOeoacojnsjKcJCAAZshkkFaVk67MZMjUmQi2ITqWJpy47TOSSan/iabkEgYLxQHY95sVqjYK4b2YVihhhFhswyIuBrKC78eTWGqaooENMjA+/7f50PhZuQfSMMq50x+UX4NkwNOqqCJ5jIJkdlMRoUDJ1oGyGiq0CjSFbZCsyWn9MYU7Q4P9qKTLpnNKkJBP+jwyaxyRmgYv4GqQbbVPBTR2zsg6jGnkYy1oetsodrAlVtruLeeRB1BGZ3xdWXTWWkuWUjxg/O06zgw2oPjhyclCWg3Kwj4POiMhOD3U4tk5e0SRSdFjbRu67DlZWBH+pFeSAojL39NLQUEEEww9HxuEFL5SZUyh5Vx9iSqymKURZxJRDBaTzqicuLAf8/LgGhfvU4NGw8KgGfp7m7KFHNuS6/UonZvx9CCSNsMMHPUoYaTC+f9997Hwt27cFJzSO2cx4e+4XGMTh3E+nYSqxtxtB2k5FD20UaORXU2jWoxR1EuZqfGMTU+gu6uDvT2diIU9ivhwUxw6E3RUhFhGm3G21D979Bz4HsVNZyxdBZLmWeV9NROD+YXVwSQ5fI00eShZA46GXlyusP4w2pDDtwy32ScZo2MlJoaKE7aOT08ffKYplScuk9PTmBgoEsNcyZXBPPR+XUYV8fXSHIl6f/cL0TiabRjJ3lwtZCSRn0Um1UWJLwouX/kaGoZ+BlDqibcTh6+FWpOVABFAy70BNoY7vXD6yzCgwKc9bTSBerlgi5ZmvBwvxD8YkFNd2EaCnKKbJsE6rhumyaNBSDTOFxOgge83Emno4DJOtXlHGwY4Pq9/cbeMCgEJOoAMVIAm0FggE4TbXifOcAv4pax2tLyKm4sxfD8m7+Lp1/8mmjXt69dxsV3/wa3rl/TVK+rZwAbW+uI72yink2gbdHEgkE6bpspK7XZYjX4Hejp7sTQwJAaRhEynEA6syuTPD57Njukdff09IpRMjY2KnRdcilL80Y5AYsssqlImeaTMHGpLHD5Bk2EX4J+BEw9IbWZPh8CHQlcGiDCGKkaAJHTXX6G+ioOxm5mkc9mpIdl00RdNk3yKBcgi6VQaeDY6Udx7slnEOnsU7PD75dL72Jj/jI2V+Zl6Ec9PwEfGT/JAMoczJqYNAgKOdFuVBEMeHHsyBxy2SR2dta1dsmq4XrnpJHnBeMDeZYQYGRTRqbKucfPYnB0xJi12c2+GCMWEKDG4AFnMX57RYeJdgYQ3CUawudbrWJxaw+3t9JIltsIdvZhazeJQrGEp595FsePHUO2kNNnxIaRzQRfCxMMyFAIB0PyISELjsVjrU768YJMgjyeplgBw4PDaDZcCAV6EOkYQDDYhYCXRmE1ScnSuRTaLhZ/edRyORT2dtDtY0RkVeCb7jWChRpZtLG6uYH5lWWkczTjYuRYQ7KndDan5p8gZSjcqeaAPjFlepPUqaHkhP0+wMj7iecV9zo1vPYUhfIhnuuKX/V41WCIdafRK3XxDYRIN3a2xWS4cP5xDPX1adJ66fKnKFXriCXyeOKZF/H6V74Jly+IbK4ov41YLIbTp46jqyuIu/PXcO3zj3HnzlVUankxlHjFFmnkQleOBvclQXTb18MgPHado/9jyWPF2nIyyL/L9c+mjfc273Y7bYbAh/EeMa7QWemz8yp4Z9jEhsPY2NgUCKBUjBbQGWXxZxJrJIXwuQX0HTw4jampMWmCr3z+GWqVqpHHMbazXMFeIo5QpAtPv/Aqnnj6ZbQRxPVrC0gmsuju7sXy0rLoxSyAqR/u7+/Fnfl5nD9/AWdOP4o6wTJSy0sV6Wm5nwlYf/jhu7j48UeSy/DsoJzrm299C6988TWxwGhctr6+rmndrVs3sHjvjhpv7j1S/nkGMarui1/8Eo4dO6amgdntH37wnqjhfHYEwcim42s7MHtIGlRKCJi+w6kc73je7etra4rA5B3BAvyZp5/GiRMnFfXIvUjAlJNCykH5dQnWG9kbp6NN1Cpl7MW2Jb9hUgXZVHaTRwYlD/burm69T+rGKX9Q4c+m2Gsii/l3eKcxDYsGd2trSxrGbKyv4O7dBYRDAbnUs9k5ePgQTj/0sJHmOb0Ym5zSHc4zi3FuI0NDCHd0yH17ZXVRIArBEdYkYvPI+NWh85lnwM2bN3VXPvrIYzLd42tmmgAZnBsbG3j11VcxTmZGMCy3fTKbfvmLd/Hu22+rliRNnmcugRbuYU4VeCfZYBf3Jn0J+EPJQgQ6rLhDAho0YONRR0YHmw8COIxbNulcogggEo1gZGwY1WZVcWTFSlEMxzfffAM9fd342c/+HhcvfaKzmPR8ylTZCPNsIEDC98RzuKe7SwOpvAY3bLghWQJlqvQQYJ0yODiE6ak5TExMY2RkUhFnBBI///yK4puHhgYRi+2o2erqjopVSvCEg8ATJx9SE0yz4pGhYUlsyFL7o//rD/HBL98Xq1YSX35j+YGZNAlq0dXvWEM3GThb3krSvJM166EvU00mv5HODg1o9uJx7Tue8Xz+ZCpy39y5c1ufARmw/H3TQzXw6KNn8fLLLysS8amnntQd/xd/8ed6b6+/+SbOXXhSbJuNtSVcu3oZd27f0PskME7wX1Aiz7ImTQI9aDfaqBTIuGzpv8lMJvOKP0z9ZQajNn1dTFSavdPM3JJAch/yLOOzJ6DEc4xAgC2Z5ufCRpIMGsVO83BytZHOJ5UU8OyLTwLuBlbXlyX74FCNdTi/5m4sprpe7BP+WqsrAYB9wF5iD2trK6pv6eMkdmejraFg32CXWIkD/V04MDuJGtddPo1bC/Pw+0OIhHqwtLCGeqGhyFAuVbJ+KDEJBTqwtrSBarEBnyuEfLqotAilB1RMbKaiMl1ODI8MK4WBd5qiFZuUciSQSmdVE7FXVN+qoW/L8tAy4BHvNT0r+tN5vBpqqi7xulFv11FtlnHqkeMYPzCCVCGOWrOG3oEhHD1+Gl2dfZJ3jwyNIBFPIpMqYKBnECO9wyBnjmuPkr1wwIDKxgSQ1SsB/21Uqkl8fPEd1BscYHagv3cSjz/8jGIFWTPSK4WDxmqrrTuIvS7BDJmac42zdyLTFlXcnL+CW4tX4A97RP8k8Of42tNH2lwYhgph6B18QNKKeL1CLvmB7lNkLQqQmmJS6iyTCGUtkpKmCaKlCVEddZ9BoImPGAUm4qRF7YnXix5SrIZGEekaQNfAGLoHRuHyhVCutZS77nQHUKm1kcqUkcpWUGJ8Wx0o1VpIZfKi1NEvQNIG2CZHpJUarTxfo6bSnBxa6QDa9KICESk0iCgPFMMIsJp1i9piABJDU+XmMfQBoz8kUiYZhQUE6DC2FpLM2izqtqGZGmTPnraR1k9zNUoFPJY7tj21tJFxPn/F7VTLMsty0fCpkDXxg64W6uW0tOlDw6PS7lHXMzIypFiXRGJPBzwRxa6uXvQPDikOiDxZt8+JTLGCa7fXcPveNqptorReUWizmZzAAzYBzCbltOnYgSGcPDKFoGKAOdlti8ocCtLbmkwN0smJXpqDhc/KjveTi7/1DFkI8ODje+JnwMuSl5UNBJipWU6Htd3McGJmm/rxgCEQwAKBz3pweAhDQ/2gBxg/O0vuiWDQDHP34mQPZC1GggF1OJ2gLsfnpzkHNWZUElLf6sbHH36E6zduqvlmvFat7ZYsgB4X+VID+VINPj8dwd1yBc6n0gj5vIqJLKQTOHZoFodmJ+FzQ9MvmkdR+8TmmatzL76Hu3cXhWKOjY+qiOIh1dPdKxMTW8PKdcUDUjp8giROJ5LpHDK5skAAyWPkE+BSdnwmX0BsL4lCpS6pDYtBHlzML66UCmjWKqiV8qLtHzk4Kx0p193kxChOnz6gCdVeooadWAz5YlH+HFzq3E8mupCSEmP8ogxjxY2ag5TMBjY7RK/VYEr0afSjxqSRS99ISGQI2DYAj9fRRABVDHX70Rt1IeyrwVVPw+eoaKLJNd4gRbFRRcDvFpWqRSt7Tih0sZl9ahSd1FvTANGjhtLF3HsPm9n9vA9rwmQmKuwxbYmQPQnYtxSw+kH9HcssUM2DZbi4r8kXHYhMKWB1dQ2f3VrD2Ze+g9fe/A3EEkks3LqGT37xQ1y/dhXf/o3fx1PPvYSV1Xu4e+MKPvzpj7C7sSy0nrE3ZGfIfM1PTwwfymUTyzjYP4i+vgH09w2rGak3aMhZQqVc02VG+q05sxro7u1W0dTb3yeQi/uKNHJ2YvRUERPCKgYMyMHPlmeUU6AhWUtspkUR1VSXKWc8rzlVML4nXJdco/WmyaRnQ0laXqmQQ4keH/TkUPwpPwMPOqLdoj9u7iYxODaNx558HtMHj8HtDyEe20IluY6VuzeRSuwpc5teCmRImOmFaR7YTPK1CTgl8Bnw4PChAwICdmNbYlbwDOc0gkAATY421jcMyk/clB4ajjYef+xRjIyNmINCIK0d88kr90GTwAeQYd0Myj+9zwigQS3dvlN5FFxRlB1B5Ip1JDI5rG1tY/rANF544nkVn/e2VvQZGUlTWpRhRhmy2iWtPh7PWkVaGc0Wkf8NxBNbCHcE0Bmhq7sfh+ZOYSA6ZcA/ESOdaKCCtdgqXH7G11aR202gzAlZJYsA4zmZMyx9qEkauXN3Hosry1hnPCscqJSqBqzhpMNLOjbjsag9LmlN8HNnE8JGn3ee3WQEWCRGOozeVGA6gTne64ZZw/uKhQjXjK3Ttv0wXC4ykyoCKcZGh5T8cPzIQZn0Xbp8GaubNC7M4hvf+i6OnX4EPmom4VaxSa16MhHjzB6x7VWsrswjFPJiZ3fT6GAddD7nHUvfCbLkDFjLu0IYoOUPwrOJ60ku0mKfePZpoHwvbJhs0IP/zman8Ww2YLNPTQ3BZFHpJycxPTOj6Son7QZXJBBnikmxpmiSxYu1zdhfvxIWatWSprKkxZNd6Ha4NY1mUcYM8S9/5WsYGJ7C5lYaW9tJRDu6dQB9cvFjTE5NYWJyxor0G8XWtmHR0ZuGk3kCf12dPaLKc99Qbri+uoRfvvu2jDqL+QI2Vrcwe/Agvv2972I3kcDdu/f0nMLhIOYXbmHh7k3d6/y61MKfOXMWO7E9NVBsaFjIr6+t4OqVy9rvbAAJ8LNm5Pf3+oI4euwkDh09hpFRpkkY2jTvdnrQrKwsK6GAzzsS7sBjjz2O4ZFRUd4JSjCymdibHYHMNcTClv5J3O+xrU2Zyk5PTRiDZouKTPd7Dk4IXjBBgEwB1qTKAGdCD93ofUa2wqovSflkvSKmUzaTxCbXWTwur4VSmfLUFB468zCeeOo5OFw+lCot+IIhA64RdCnnEY/tqDHY3dvB9g6lEvTTKGFiYgrBQAf29hJ6PqTJE8x+7733sLa6jte+8EWMDI9qeEVqspqBQkH3wKFDh+UVQI30ztY2/uw/fF9NVtDnE8BDfxTtOZdXrA7j3WFYq2zAefbzV1vywakzzfXsaGqu8bX1DTWtHP7x9VIGQfZi30CfJIr0Q6jUyqKE0zNgcHgQX/v6VxSTuB3bFmBCMIiszCeffApvv/227nWmIdy8eUvnnUB5+Q95BY5IVsi73+8VeMK/w0dZLlUxPj6Fmek5NTr5XBFr62syNOR7YgrB+fPn5YtjhhxMPyigf2BUMiTWbUxPOXnsOG5cvYr/8O//FIVsTgARJ7d21CnvOtaWutNkDG5GmnyGMkK2oqY1jGk30dvfja4eyjArkj2trq8qtrC3jzr1pPHFKBnfKTaGBDv4/vlMd3Zi8vd6+OGHZSB96tQpMVzpIbG2voovv/46ypWa9jH3USadQG9Pl6Lybt++pXubr4uUcUoB2PDWyw2k4/QXc4oBoR7dTlNSr2BqbxsIMLJv1uKGuWum/wYIMM2wfcGZQaWJoPQIBOBPPS+yUJwt7Ca30TXQgdOPHEfTUcNuPCb6Pj8f1uecjvPO417jumI9SHCTMbonTp2UvGpxidF2bvgDXA9MqqhJRuQLEGBviGE8MNiNyZlRdPZ0Ip5JqgbNZ6qIbcThbnqwvb4jc1fuYZfDi1yqiFymCGfbCzTcaFa5z73m7qrXrHqCdpctfTaDQ0PyvJIEudnW58TXythwMjbIajfPz7Cw7Z7OeHJxKGE8qQzzgWy4JtrOBo6fOYrxmRFkyylkSykEOoKYnDqAACUNoSjm5g6hp6sbe7GkjP+G+sbQGYwqHcgiJ4k976YfhCVL12fWymM3sYTV9Vu4t3xD9eH46AwunH4eThAspMSevgM+cvJRopzE4RCriWbKjnYL3VH6gvnEDLh4+T0srt1AV18HSpWi1q3j2y+fbttvkG/Mbvq52cydZlgC5nIzB43trCgNrWW+ISongQDRJ+5rK9k46MJVUdo0SLulZdbvE+0lOufxIUi2QN8gIj396B8excDImDLcm04P2k4/ynUHynU3Gg7msNOx2os0mQLxlCLYKB/IFitwupmPSHNBs8Hty1y6DkWpUGN8n90g6rP9gQsVNJvJsIXMlN9+z3IelQTHmlYJCDBNkRAlCzAQLVCmeSaRwdbRG6TJbpQcaNNUStQqp2VkbuuSiUqaZAS5WlK/Vi6hUSkpgSCfSaJZy8HZTMPt5KKmcdM4/L6gZS44qGgKShCIBoU7Ipg9OIeu3g5DS4eJcfz0+j3cXNxCvkJDOJeAAF6kykNVBrpLxm5HZ4Zw9OA4fB5OdpuinQ709UjzKV14m4dQTZ+voTVxMu/V5IhNid3g8qKjMZEAGqdT2kL+GZFyfgY8FPmTqI19wBAIUENAp30LCOCv/Fz5ZwfmmNOq2pqpTDKOogsvWQHZbFUFlmFrmM+Mh7ayeL0+RKLUuRIIMJcDQYAbt+6gTPjfE4DDG0K15dJ/k6HichPUYLYoqeFmOtQmAFLhZ1PE0bkZHJyZgM/NnFMPursiQgxJhWIRyUb7k08uijamCW5vt15TXy+j5CJ6n0YWYjSgMu4BtXo0ZAPypEAx4sthmDs8NIS8UuuUyGBzh27AOTRoKOP1K7+Yr9FyfxQzoL+3CxPjI3p90WgAFy6cQXc3ENulSWEcW9sxpLOM5wlZucC8IA0zwEhrDCvGpmPzc8pkc7qEeFYICGBEmaWvV91NRFbpCaYo5x5s1EpyN2fEYEfAgdH+CHo7PAj7iODl4WiV4WiRyZCXGaPH0QBqJentXbzgG1XUWlUzuScQYLFwKA3g3ciCm0CfcaN6UOTP56eRoJmK239qZd486Bmwbxa43xtaZ5tYhmq3rEt/F59cW8bco6/h69/5bwVQ3p2/gY/f+SH+P7reM0jStbwSPOl9ZmV577uqvb3e4RGSQAgGZmQHJGGEBJIgZNDszIYUMTMx+2+1yy/FBJrVChYhxAJCEnDhXuB61/727equLu9NVmal9xvnPN/X3UzEVnBpVybz+97vfZ/nPMdcfP11fOyTn8d73vdLWF5dxM2rb+AH//hVrC3MwxcM6nmJRyLSvvL+M14mFqGhT1NgJcG4WDwl35CR0X7RVelYzcOX0yauZ05VNcH0WtIDKYkEW2mGI6sIXQKLzHFZXHomNE1gA+fIuapVfW8W1Ioh8tPJmffSEgJcPwYWdAKP6bvn8WJzY137AF2uSSdWEyWtrx+BcEzGhVV6vfhCipp95NEncGx2FjtrizjY3RYQsL25gYN97g0V3S2Xjq2f2SAdmBIUAgJNHD0yKcNOY0fYPckf5jE+NqbmjJRcAo66x5xSo4WHHryAsVHKdvg887U70o/7GQEuPcz5nnojfB+MqnWuIVGzBtNHmn7UowNohih/86NYq0l/f/PWTZw6dVzToVdffR3r65ualHM/fNe73omJsVFEPRHRPCuoKyLN6+M0J4da41CsDza+vOb7O4c4eeICHjr7pBymGzrZfKiiLHNBujZzQrq1tIrtxQVEmiUMdMbhJ02RbXQgiM2dbSwsL6npyVAr3OC64gS8pokoz0hOYekNQ6aeyUbZOIkDqGKazT4nRSyiuF+b4aqlCbhFNZ99MghpZMY9QOaoBAuU+mDJGTTI5LomI2loqAcPnD2O6SOTWNvYwvMvvYK9TB4jE0cweeQEHn3iHejo6sWt27dVHC8v30apsId0Rxhe1LC9s6HHmk2Yn+ZZBZ6THgR4/rc8ypcm4Gt1jdcSavxMQaipOTBJo5Ms4gDPLJRd4JpnlNiATE/p5FkX1nnjggW8HmxmWc8QGKCkiteANYYmj445nSt7Y+MqxyFGVlVLAhZIp6O2l8VzvVpFX38Xzpw7i5NnzuH4qQu4cXMVHV2DkkaQOk737ImJSUVkkenC4q5YPMTG1rqdm9xjZfbVgeGhYb1PTs4JRrz80guIhkOYnpzGT579Ka5cvYbeIX7vhLLcR0dHFJW4s7OBnz73jPLa+VwRtH7qbe/E7OwxxXvR5Z4JRNTp3pm/JZo+ae9s6tgk0QV+dz+DWr2Jo8dO4hd+8QOisGuCXSw7Uj86/DfU+PI53dvbFyhCI83ePg4smJntEZuALEN+TlJRwxH5LBHO5ZnS1dmJRCSux7TGKC9O+Xl/WdM5DFbXb4Vgv4AfNn1iRNEJlb4nFezubQjY4BlFScviwqLFUvu8iCVSOHX6AoYHJ1FuNJA9LChNqF4vo5DdxWE2g5XlFQE7iURE0goyWBixyFgxymfI+mAzRrbV888/p2fnk7/zSaXh5LI5OflHuVe3mgIwGQldKpRMJlWt4dkfPYPFhQV57qwsL+nacz8PhWP69f4al9NX7v1cn6wlRLNvch3Y86rnMUBQJi+KvdiyTiQv66ae3m4x/xg5JmPBUkHTcCYOTE1P4ejxo7rGDz30oCbzPG/Y7N68NSfpifk2BfGD7/8rKtWiWBt0+eezSGamDRlDmr7KX0tADk2azWOKr5sAOSUOjMhls8kmjZ4ln/zU7+Hs0QsoNatqore2d3H58hXcujmHUqGAX/rF96s2/fJf/3fM37ot2Q2n5mKMyA/I4uDcZtiIYTbYnBVM2gAAIABJREFUE7OZkcpOMoJ8m/q61CxlDzMCv8kGYE2wvbODd73rXUo2OHv2nF7rP/7jN+QH8cgjjyCfL+BrX/t73UuexX/xl3+J/r5+HOZzkvTQz4tsVDIvBQK1GgK5WLs8++wz+MY/fkNrIpEkG5CSun142z4EmTDTaMPHGOo2QQ02rdaf2b7jJAc5hnZu3Wy1mIHr8pNQL9c2AFh+UJziV7Ru+F4IEtADRlHVfhpDt5Et7sETbGL2xBTK9QI2tzecwY9F9+raSmYbxNbWtoBJrvvb8/NIpVPqDygN4DCBgBOfF9bh/BkEhgguklqfSEXRN9CFRDKKjs4Oo/VXWijnaygdVrA4v6S9nbT4w0wJmZ2cGAB+T0gSAk+LADZ9Aoz6xWeaIBRByq7uLoEBHGSz/iEoyfd6kM2pXuE1YQIGAVntFzSpdnpatwckm5jrVQwxD5DNZ9A32I23vftxNDxV7Od30TvYhY6uNEbHJlEqs3YxmS33SR9CGBqYxsjAuJgd0WBYpqYEKgi+8/gtaw8jaEYz/SwOsitYWXsLaxsEUqDa7+SxCzgy9gB8iMEDAptcwzTht3QodvAH2R1sbqxioJfsnCQ2Nldw6eqreHPuCnzBNuKJsHxNPL/zgYfavCDW4Jre32UFcCM0tMxBQu4DAu53ebavvxet4FJrVTZ6rJGWBwE17yT3OrRVbvBqqFgakE5IKgppW/4AIokEuvp60Tc0LGDA44+io2cIoUQPijWapyfQaNHlno2HD/vZvEkIckUcFqvIFSqKEuJ0Q7nJpLY6lFj3YeEDXed7uqtzsCbFDC2s6DUjNjennA2aTR6tl+dhwoLCMRlQXWn0eqMhWlN/DwiwIlyUFLIXJBGgfppGWGa6wk8nmMCHmxS7CumXzaYQMMLqpHf7PW3kDvZRLe0jHqwgn6P+LohQKI5iviIkPBoO4ujMFPp60tIHEol8/MnHMTDcYQulDRyWgTeuL+DG/Doy+RYaLa/y5KktpxEN6VnS0TSqGB/owPlTRxCPEryoIhTwIZ1KIpUIC5lXlaz4EWoUa2KC8O8IBPCBISLMTYkPETdHbvr8eyKqrjSA15EbAzdGl6bNr+eD6zIlLOu0pP9YkJGSND09gbDDACgUoKaIKQTUbvLzqMsztNN8F1gw8WcQCCCF0KbXtk5W1jYwN7+Alc1dRW0w8rLl5eQsoOsTCrEAM+oyNzwWlWy0A9xkW3X0dSZxZHIUnUm6nQY1yebE189COMgJ4K6AAL4u0vd4SPK6cPPlxhsJcWLElAxu7DXlBbMY8XIakkrjIJtXvFehxGfHGC2ccHAyTZBgfWsPmSyBnBqy2UNRQBUd2Goiu7+HarmA3p4uHDs2IwdvtCs4d+4Mjh5LK61ga7eM+TuLTrHDJtAZnDpsGT5D3CuIwvOZpiaY95veAhqw0gbLKYL5765xjSIMOeEVu8iAABbDPi+TBTy6djQ4Y9xgX2ccqbgfvZ0ReFtFoJFX0oCvWUKwVUVYgEBVjSBzh12fDhm6+D2SERAA5zWXh4AeZYkVbD8T/dvWJ9FmRx3ws9IAB6W1Pcy+zuintlm48oCapBJhZDI5vHp1Ed3Tj+Hff/pPkDksKc/74gvfw6uvvIx/95u/j/d/8KMylHrppz/Cy09/Byt3bqGzdxA9vf3Y3thEs1aVcWgoAMWt8fqQzspnhG+SSHpndwr9A31qItis86VxekUX3UKxYPqyJifyQTVtNDZiwcFD0GUECO12ooW4/brPFr+/0UgroiUSrCJ1lA2pTC8cmj6vs9JJjHGug5JGTqTJkfbOYo4AKDW2nBAXShVFl3l8AUkZOGtOdnRidmYWg319aFSraqiIXPM45KSFDAVbP3Qe71CBRGp5o8pIQOD40Sk1N3s722qI+EH20/DgECYnJzV92NulP4gBASy0zp09jcnxUQGsIDOKX6d4CQIofI/3gUVuzhK/MfdyC+Sl7bFJyyoV1ANxRPqPooGkEgMWNtexvL4q+QePYcoDGN21t3+A5eVllMplFclsnPq6e3Fy+qQ13GggV2EEF1k5BDA2RDNmvBa3VirtRoYnxQrp7e1HOp120gRa8sihi/fizXlsLsxjrCuO/k5mqbMUIKOugYPDQ2xsb2F1cwv5Sg3FckUUaTZqBAUoAzvMFSyLmhTuAKVaNlGhZwybVJ7Vvb19ykrn3sUGjgAWqaVu0oXWBRsxTWc5bTPDYX4t3zOfS04Im03SKQOYnBjC0EAHjs5O6+y/cfM2Ll29LoB/ZPwIUulexFN8r6YvpaFotZxFMhmCz0OJFOMU6bnTlLlrsUBZIH8mDY2boo7ynCU9lPs7X6etYb423n4rtowaa146fBb4bPH85hnFvU2eDpGIgCY+O3z/Dz74oCjyNE67dYtmTjkc5CyNhtRRNrT8PO6IPPssusrV6/Lct6kdUyTMud0nid/k5CgeePA8ookkXn7tCrr7J/HRX/0ttDmNdlglyVgC7boHUYFTDWRz+6jWy1hZXRJbg3RcyjzGR8e1XUlPjxaymQwWF+4gFqEB4xCef/5FXLx6DYNDIzhx7IQmu9Sg1+tsjDfxzLNPY2VlWfvBE48/hU9/+jMCPNj8vfnWdVy/fg1tSXgoayJdlmddTIwkNro0ykwk03jqbe/A7l5GoOWDFx6UeSavKdkB1LNSwkMggNef153AREe6U9HJbLRYH9AMkNcv4cRTkh1EOR/3Hprw6TFVKUw6t4EBMpN2WB0Cpnx+nZVihFAa0GqgWD6UzwjztwnQ0JjSqPw+1V+cuu8f5DAxOYOu7j5EY0lN2za2N7DNNBQx1egsHsDK6jLy+ayM+LiHhYIRPHDhEdGX+fPn5m5idWXJANu2F5/+1KcQYF3RpIt/Ue+Tuneuu8Pcob6GYE65WMILzz2PZ595Bjubm6o9WCuyRuSzytfIWohrl0009wcCVi44wH1Nzu9c0059JtpwvY6lJb4eawzFPG1Q2mc+KQQD+Nr4tT4mCnHP9wAXHriAU6dPC9Ch8SHZAEePndD9pOEwWSWUa9x486qua0c6gVdffUkRnPJKiMUEQgiQblMKm9B+QFkC1xGvDyfGfD7JpGQdk8+XUSkzwaQPTz75DlGt6c7/6muvyxiWzzpZOyeOHkNmdw+L8wvIEoyqkG1rhoF8Bt19ya1JNcTT0M7MzrmfcADD18AaktNeNsE8/giGyESyYWw4Xm8mqnz+81/A5OSE7oGYJKWSvGFefPFFOdufOn0Kf/bFL+LoxCzq4P5bUN1EMIEyLDbLrOXYtJYKeTz/wnMy4Ltx4wZKkisxjrWBoC+EYo4+SkFEg1HrQ4i139fXuH3Y/aZ2doRZ40s/DdfrQABQy/w3eF5zGGnDKDJKG8YqpGyXev5GGeVGAeGED939KRzk6U9j0YaSkJcZGRpVrc5nn7X1ubPnJRd69tlnVR/yPsuslX5rrFNalJ8bM4B1ZYBnfKCFI8cmAW8Di4u30dPVI4PAdtOH82cfFAOAMonrV67j5vXbWJlfR73cQiQUR6PWBhPYPW2aWFd1xrHuJRDLe8Kzl/0CgV6uUy5mgtW8NpuK8TzQ2eUOs/keWLe6Q2JeU3tOTP7qUwxgC20OJk5OIdERQq50gGgyjO7+LiWfMOGO4DrZ2gT1+GiFAjGcOvEwutMDaNZaSIWTKDfKqpto0koDdb+faTWMcW3g6tXXsLR8XV4Bnd1RtFoltNt1niwY6JvF2MgxtBt+VMpNhCNJ1VaBMOXzJeSLOdyZn8PszJSkAfSYWl5dwMWrryv+Md0Zl0Gj5+M/f17xgfd0r/e547M5crgjaqTljGiOlNbg2pztnqbCAQ6copkPGf9NC480ZweVkoacZhaaaNpmXScQ4VA1SQvjpu7x+RFPJdE3OIxIshPdA6PoGzkCfySFICkVkRTKdZ9AAiYL1JpAjUYa+Qpu3VmUARYLT+Yj898ZS2iaZy5Gi3Ziw8WDwwUHbOxjWuC7ha8znebGqziStjEAFOnRosGKAQ0yJHGivO5dIxcMMOBAn+fQp9kMEd2WOZEWmfkVuI0xgRMCFW76gArSFnXT9Okqwtuqwt8sIHeQQanUEGWdr4HGN+16CYP9nQj4aigVs0IbP/yRD+HRJ86xZ0ShAlSawMXrW7h4fQE7mbKob2zwSbHNHlDLSlTNi0a1hHTMi0cfOIWeLj5wRQEGjIViw8Ii2/wh6Npc1GFjZ61RhlgQaroXDOqBdF37ueGoyIraJJRfwwJTkX9yDTfzP1LcXENKXiNuxvy8UrGk4nRqik6bjhRgh1rFbW06euDLJekZ3fXKn8MDiw89fy4zpKV/lg6+jc3dfdxeXMXC6hYaCMlMjSAAfCGtIQEGvPeK1GTOa1WTHEo2qGvv6Ujg3Mmj6E7HEfC2kIiF5HLu9dE0ijTXDJ5//nm99sHBQXT3dKkpZsPA90kzETnZtptC0aX+93n1HNAIkDIYFlWk7bPBCcnOnfKZENpeP7Z2MtjY3JU+mxRZrred7R0UCwVpGgVa+L04efIEenvSaLfLSis4f+E4aAq+sl7A/MISihVSh4OGnApEoWcDf6W2rIWAjzT1huiEPDhJqbLdgAUEKbE8TKjPNz0uiw7Tnd/ba9gQeH1cYzSAaShqs81M6WoR8WgAx4+MoSsVRDIChDwleGsHCLWKCDTz8NQOJR0QkKjUCl4Gxie1EYlQ6kRAzX6eYVTmjGz/4+ZuX8fGRxNvBwy8jx/gSA5sP7wrB3BRA8UQcubK70NwqYjXri0hMnAWH//Mn6FYbmDurWu4/vozePWVV/DBj/wWfvlDv4b55UVcef1F3Hj1Wbz28ot45Ml34d9//JM4zBxifWUR1y69jLkblxH08Rp7FePDiaeb7U2aHk35KAFghBObAfot0PGX6/wgmxHC6xZ3vX2UFvToOSGtW3u1A1Aa44sJImac5gIcMoZsGk2cU2MWK/KLEEuKjbMDHnBvpzSlWETRmfjc1eRRmywGGCfENHo1YyBVVPJ9aOvvOjpIXw3IzLK3u1vRlqIPF0pGHSxXHHlJW54kkRD3yhYmx4ekfSb7QF4vjIErl9Hf24ejszOiKe/ubBu7i9nQjRpOnjiGmWlmfgcNCGATowrPoakY3uPwyKX1st/r2jimEsrJ8wm8yFRbqEd7cVD1Ym5+FZFkGqFoFBtbmypoH3/0MQFmW9vGSCLFlvphxRmGwzh29JhAi4PsHpZXbsscqNnixJTGiQ0UDguK8GMUHuOD/P6Q9onOdLdMufhc0lBpZWkF26ubQKWEo6O96EkxV52NbBnLa6vYz+awvrGJ/dwhPMGI7jdZHPLUoawoV0CRYE0woj/LDyQQslQcmVSZYSfBSu6TZAPw/bBYpCbcnnUDf8VokiyAjBYD4Ui553Mor5gmp5Fm8trT04FifhdDg3144qkn0fb48MrrrwvkLFXqWNvYxrkLD+HChQdEQ17fWCF3RXI0Giex9eNEja9he2sb2YNDNXBksXCPJpBNIFT0YCdVhAU+J6K8pSyKCfrzjCKo6/qbuHG1BK0JdsiEzXHc5p/5Hw21GFW5u026fFC56aQOU+PNs4rTsI31TaV98FpwqmeeKQb4s4Hl/shnld+bgHQo6ENnOo6p6QkBBC++cgkf/OjH8PGPfRbZdkOgDeUWZIT4Gvx/ett4kc3uo1TJ4zB/gGg8oue8Ts8H+LRe+ProqcKieGNtTffv2OxRGXHNzS9ia2tXLAOetZSkpNNJFEs5XL12GZcuXdSUd3bmGL74xS/qeX7r5g1cvHQRG+trONjPqPk5dfIEwuGgoqg4dKCuX5NcriMfTdYamm4emZ7B+Ni4zl7uq6wDDSz2ILOfkZ6cTSJZAT09ZAIGBGYmY6w7yDqlT4g1TTRhZlycO8cRe8WBd1m3mtn1z344AiCVUmxENrdWcZDbQ6lMNkxYBrlkXhAk4yLhFJzRcQSWyFLgeyDzg1NimuyODw4iGY9hfW0DV65ewfz8nMNaZPxdG7/+ax9DV2eP9iZeL4L7fLYPc3l85MMfUXNgELW9cu4RZFywvmHdRzBHEXx7+/ibL38ZczdvGpvF8eZS7ezIVbmOCASYhCWsdUuGTjgS1rNHXwNXtksTOf7UpcUFPePGojDjPK5P1usEJAgYs2nlZJbfi7VyujONRx99VBIVSlHodE7jSSU/+P3oTfcgVz5Q01EsZuDzt7G1vYavfe0rWN9c17NDoIz3nxNiMiXplM6J8PDIoAAZ7l30EuBZsLqypr0vEmZyCL2c/NjfywpgFWtEa8MCRmkUub6ypul/gEaYir+lg7zR5rkm7sov5Q3lmMLJUJxAQN08riSB8ztAgGHFZHrIAD2dQndvL+bn5/WzP/zhD2NwgHGJBmTNzc0JLCOQTmYIz1LKQh5//DHVdjynyaJ42zveLpYn5Q+RcMT2hGpNKSqUAFHWxKQOnuXHj55AIpbEm1feRCFbQCQQUUOscFiy9ZxhrNvH3TUbJxDrsG81redQjglmki9TT+7cZy9UC/Nc4plLdgHfW0c6rYa/1iijUMuhZzAF+rqX6/Rm4RDGZDlMNaPXAwddBATGRsexsrIq2r3FWFpKF/degktkhnBoQxDCWObGPPBGgL6hbqQ6YwIXDnayqBRqqJaaOHnyLM6eOS/a//KdFXz7G99Bs8SkADLOwqiUaqiU6qpN2XOElMjEu9rWOqJJoOtl4Mrf+ZwQhOOZzTOB94XPG/d+Y5i6MkX3GtvQU0lylEQzsnh2EtOzIyiUD1BvVwFfC8VKATUCzMEQhoZHtN+xvidLsFyq48HzT6G3exRoBhAJxrCX2cXW1gZq9bKYWV3pbnvu97fx0+eeRqWawUMPn9HZd3v+TTRb9PQgqyoCTyuK7bUD1CsepBJdSpOiiXCukJM/2fHjx2UeSskDv//O3hYWV+9gfXMZ129cRLVahOdTH3xYZoEuG8BlB0gv40QDuogZiwBpA50DTeWRcevuaiasYLYCwEVW7m4wzmbHK+5OCq34NDCBvxo9g82PFWBE4ThJCkYTylDvGhhDd/8wIvE0RqaOId0/igZpEZz8K2/Yj2K5jkbbh91MDneW1qWZpuy1VCXdqYU6dc1yYzA6EFFAfpCGZNNKM4owkw07pNTEyBWPCKITMyjXWiJIprN1gQBu0u6UzTLe7fhx83KNYm3XiBo+0nKkBWED7UQz8doRGDF/A5M3KMqQupQmYysamtTTKbpBbTbfI6NIFHFVQ3Z/A/VKFgFv1ZEOFHH8xHG8/d3vwezx44ilEihUgStvreLKjUVkC4yAIr/enDCJqLGBY7NbLxfREfPj/KkZDPSmEPA21fzT8CkZDcmUTdIP5kcXDgUE8JrQmMYOZGvIiMaziKI0gIAA/42FCulI5lEBPYBsljkJdemcrjTA1iZjTqp6sDkRJYWO1KtE0ur6jY19fb3ly9o6s8LPkF9uhHzAWAyROcHcYVF86I3h8WJjex837ywrUeGw3IQnEEeLOaVemu5YhIi4O1zzpFXR/I9mYI2qohZ700mcOTGLzlQUnlYVHYkIUsmomk9KBPi+X3j+BU0MGM8yMTmujYhu8UNDw5py8LXyILTpQBkdjCTs6Va2Kp8uauM4sVVxzWxgGrqw2aamm9OBKtk31L6aTrZSrmJjY1MGanzfpHByw6NON5kIIxIN4/TZC+gf8GNxpYWF5VVsbO+gXK2KVcG9wExnSLNjIU1HVp+AgCwnt5yscOO8z2OEa/ze/mGTQqfzvo95ZIwaIayA2BBcf/Q0YGpAOOhBIuzDkTGaqkSRDNYQwSH89Qx8zSwCqKHB7Fwxaej8zQO8qc2SfZ5oyOrl2OhbsokYSpIFMHKFrG+nyfsZ8YCj2XKNBR0gwGUD8Htqv6KOUG7pvCdlXHxzFd7OGQEBjXYQN9+6ijs3XsJPnn0Wb3/3h/Hrv/kp3KGx0LU3cPXF7+Pq5Yt41y98GL/9id+Xrm1nYxXPfP+beP4nP5CfAyfszCPmAU2qt7SWEfOU8BBkiscwMzUpfxEWeywy2XyzkOT6IojDg57FIcGAgcFBRUvdP8HldIt7oPYoArfOPSR9nu+LxSzZQSxquD/znrtnBT87QLlVraZIUB7q7nN2//7Ov5Mcxylu+bP0vNPkieyaVhvhoB8pTouidHlmQWaxSdagsvijcQ8zwYGAr4Xp8WFFeO5ub2ia4gIB3Z1dOHHihEAAFt66Vm1OhUs4dnQGJ48dhY+Lg99TG7mDIt3PBtDvHfEki2xKCRz6pTZx6i4bDSxsZ7DfCGFudQ87+0UcPXUWA8MjMrfjs85GMRVMC3hZ3l4SlXJre11xdARFyX7iffF62ygU6VKeRTwR0mSYH0zv4f4r1oA07QSwaH7Is8k8ce4sLGgaRsro8clxDHfFEAJ1+GYoODc/j+XVNe0LNZpLCRQ3WjXv0cjohLTfa+tbAl+YSEAn6WCATVFEU1heWwL2vB80QzT3b5qs1UXPtXOe3iH3GHEED/S8tRhdakkQ/ODXcl9m8U82U62SV/NJd3HGTNEwaWcvI/MmghKpToLAPjXUjA4jqMoGjEwrslL4Xji55WSeXgL0+aGumiAAdcRkCShrXb4FzEtnwd9EIhHD8PCQdNDcCzn94TMjY7N84a70ifuWHKod/TbPDha+vHb9fX2asnO9vf/9v6jXTzYai3exaoolNcPUgPOe8QLy2eMZwOKc18CNX+OeEo0QNGfDUhV7pN4O4PQDT+DXfvt30Tk4ImCExXk6mYa/6Yev7UWUZyyammpv7WwoxpHUcBnJ1oxNxOKeNQO163M338Layoqo3F1dvdjcyshfhWcwGw+6sqdSccV5cT8h6+InP/mJPFDIgmDhvL6xrtfOc4fJAQTaBvr71NQx0YST1JMnaChYwsrqusA20sCj0YSaAoJYkiPVG5g9fkxTSJrKUV5KgJ5GopQJ8P7x+tEM9eSxE0jHOlTUGz+Vvxo4J7D3bn11byN3TOLvmUHfhaqt7dYkcGtFU3w2d6w9d3YzqPGZ93jR0ZlCJBYURX5+/g4WFpfEmtE6CvoxNTmB3nQXspkDzN28hdu3b2uq7UoYyUz5+ff9EsbHJ5HP5bSPra4tYWN9XWfyxz/2cZtaKqbWFa+1sZfZ01rk6xseHNb7o3yAgPJXv/JVXScCrlyHlDdYMpbViHzmWA9pj6ex5aE5iLOOZM0kOZjf4prDwaDWQ6Vc1udbnW81U7HEqWNbU0+yyTiYYB1Aki2/n5zlkwnJJhhdSekakyvYEPP+ZPI5bG2uynthYKATHm8Dc7fexN999W8xPj6GsbFR/TzGCrJeY7486zQm5pBRQKkaTQ35rDCBoJCnlKYL1WpLLvLhEIcrftG6uS/mc3mMDA7jw7/8YWxtbuNb3/w2KsWyqPPyg2iY6ambIub2LVyrmvRyP6taXJ/JBhwTbMmr6MNUUuPL8/7hRx5G30A/rl2/rrqK5ys3aN4P/sfrQ68aggBrq+ums1eSVg2xhMk/uGd89g8+i7Yj7RzoGFINtLm/qev+1a9+BZcuX9R+wmdudHhUKV7UxzeqTXhbZCZ7xAjQ03AfEGC9yj05syvndsF+tx/hV7I+YJEk8C4cthg8h2XFvYagYiDkQ76cw0F+F33DaQRjHpTqh2Jj8h5wv2SjeeHceT0DvB99fQO48eZNreNUqsMMwB35LyMwyTbhr7wWrL97e3rlQ9D01zEw1ofpmXHcmZ/HpVeuoFFuI5+tIB7rwLvf9XPoSHbhX7/zPcxdnUM63oVqkcPUoFObclhq545YYGI5mj/VQH+/ailXNsT1wB6FtWv28EAJC2QNcFDJvcv6UichzuWPsmZss48smalmZydmTxxB/1AaoQgNuzPY3d8RUEijy450l0zaObxkXcY1PT01i1OnHkIi2oOuND2LKH/Zl2SEdSnrOl7PYiGHpeVbuHPnhgyEH3/sIe0hc3PXUKnmNIju7RlBMtqN7dUcnv/xKxpUs6e4Of+mzAp/7dd/E6Mjk5IV1mkl26qh0WI0eR71ZgnPvfgMXnz5OXj+4KNPtl1aECePtkESuTYERIeekyrgGuRxIbkTJ/eBUuHiNNQmLbiXxWjNGB8oy7V09RmkkZNyZMUjm1yjr8inwHH5NfmOT1R2Eb+Yax4II93Vi5GpI0j1DSLZ1YehkXH9PTWoys2uQ9ruYoVZyQ0cFqryEDjIFaX/5vSXhYY/EBYQ4G6mhrA61Cu6VGvyZ9MMm25YFqmujyj2ZpgoNNoxCDKTNEP++eFq0zlp0ZDJYUHYe+WitShDyRIcQzIiUTL6cO6HMTKM4i0HTLpA0pyD1MVgSBpxXnMZstTLCPjqaFSIpu2hWStJTx2h+2+6S7mWx06dRSLdgxu3lrDPqECPmfxw0sWDgVo+aqs4ESRlub8zjlNHJ9DbyamcF5UK3XJ7cWSyVyZelQrR3ZLQPiLI0rcEqItnEUKKaUVAAAsgFltEyPk53CRcbbxbzJMGyHXHD26yBALM5dS8G/g9CCa4tLIjM0fkEUCfhL29A22e5vBshoXufXDZKTwQOXWgOSDjkhT/wfmu14e9bB43bi1iO1NQpGLbFxXQRE0+J6OWXUo5hx2+dIyn+RKd+YM+IBEKYHZqHMMDXaK8Mze6I8lkAjpoE4Gt4pVXXsHe7h46lQXfJ+SdsgDSmt21w6JqY2MN+5k9UaOpew5HIzLY4cSiXGFxSSstoyUqEYNHAl2qq5zOMTompGmymb41dGjNzy9o07H30dQElvSvE6fO4IGHJ7G81sIrr7+BPeYyM7eYAICzgevnsBGsk8nCJrOJIgsSxwTU0GgzpOPXKHqQnhyOAaeANCeeUxN6ZTcTcDJwUf4Cana4HzDxoIpqoYCuRARdcT/G+hOYHoqhI1oDajtoljIIWG6hQIBWndnMDSRjQYQC5P4QGHMZOU6lpdE/ixqT7nDSasrBe3R/8wUgaGDEDUv9AAAgAElEQVQNsoGU97wGBC44sidFK3l8ciy/eGMVrcQUPva7fwp/tEMb9tyVn+LFF57HhYfejd/8+O9iYyeDlcWbuPT8P+PVl1/A+UffiS984T+hWgUWb8/h5ef+Gc//+HvcaESLYywaG1l6OdChmdezxuleu64/R0JB9HR1oqe3R8W5MSNY1FRUiLChYPPF54CINF1zCQbwuWKB55omCuxRVJBlCxMgcKPFuHeLel0kJZyAgM3ZaMLJ/YIRfXymuS+xweV6c2l0XM98XllokjJI2i1fj5pLUu/IzgKBAJq8ucwRAothTeB8gZCeT7Jp5XfUqqBVL2F6YkQyitXlBYGS9p6r6EimVGQdZPYFBOiM8XAynMfszDTOnjppQIDSCVwayH3xge4A0VUJiDVASgzZDLZWQEZBu42NvUNUgl3I1f24s7yNsemj6Ozpw+7+HiqVokwLe5O92DjYwMrqopB4xt3R5d9ASjb0Ad2rYIh+KVEZu9HZXeuvRZ8RAyp53rLgYo4wC+LsAdkCRZmB8r54mj4cmxrHZF8KvmYRhcNtSQzWt7awtbOre5nLl+ALWNRq4TCrBvfCg4+oWVtdozMxpT42+VR4ruOuLfC/aYUyiycXEOI03tzgeYbbRJPFruI+GYcqz6CAmh7eT5ddyEss2jybCxnSMbYwgeMnj6vIormiIvC8zDuvClhhUcqagLpdrgU2tmTisRkheCQfFA0feBbLWEWMNhptWaSWMe4IvPf39+LIkUkkknEcSiNKaiwBtKz2VTH/nPQkrlNSX+WIvb2tNeYW3QRyZ4/MiJFCbTxp8cxk5gSdBbW8C/wB3UMWpQk64Xs82BRokUFXdwfOnT+lSfr62prc4Xk9eDbSc2Vq9gQ6eocxefQUHnji7RpuBAJhJKJJ+Fp0mLDYW077M5ldTe66ezp1ztNM1OQQIe0f1LMzHo800e9//3t46MEH8cEPfgTFYlOMADb1LII5ma3VKDNYFKuFewrZPi+88AJeeukl7eunT5/C8MiwztX93T3cvnVLRS43ek7+yFR67LHHVPMtL68i3dkFMpPUWESiWFhYxP5eRpIlmhezXqCR2vTUpOnZG03JCrjed3d2lQTzyCOPYaTfmiUx1wVfUFlrw3TZfdht18fPqHzcZ/p/+pX7fP4wo+tGr6D1zS0sL29IgvHQIw/B42shk9vC9s465udvyxTO7wvpmso/otFS80lTz8XFZXvtdaZARPVMSp4xNo2x0Qknlq6sOmB5eUnAym//1m8h5Cfo58jNzCMeh4VDTZS5VmamZyTl4F5Omc5X/u+/w49+9Ixo8Lz+lkDEDHsbdHAdnz59WpPc/cy+znq+N+7/8pDgvsvmPhBAPBrF+tqqWC2uGTYvEZs012RbwxNOkElppsTERxaRJSKcOXcOkURcueQDgyP4wAc+hKH+Pl3l7b0cSkUOhQoYGx9Atcokoiy+/g9fgdfPA7Sl6TEbZT4r3OO5djQEalEORmnIqM4Ryg94PX/ufT+PVDItaWU2m1PNRNCS/7a3s4cjU0fwxKOP4/bcPF5+6RWlXzH5iowAGaw6Znp8fa6ZHkEyAeYEV2o2MLKhFIeFde03BNrIDJFUs1nD4PCgfBOMhs+Ui4KYp25kNgFCUs7Z/PK8lBzBMU6mYz2vLwGviakJjI6P4iMf/SjGByflGVNt0Qy7iO9971/xt3/7f2lNc9/gOt/Z3EU0FEPIG9IUnMMNl4VpE/57iUbuINIGODbANUa2saPca8DuhoMgl0Gg+0+jacczS72fl5PvKpqeCpLdEXT0RNHymsSBNQOvHfcsxpoyAYeM0b6ePly9eh2XLl42wMr5+WQuco92ZdCKUg8xEjeOUDQoM8LxmRGlCPCZm7+xgEK2gq21fU28n3r8nfC1Q/jW17+DkCeMeCgmJgBBT1H9fcZ24BnEc0E/q9WUxwsjEblfqm6WHMZSXvJFyrPaOnvoiaHnSdHv/JW9rpn0cmjF+0FPkZangXgqjrHpCQSjNJqswx9kklNBYFEkGtKzRlbA6TNnxUS4/uY1rG+sykR0dGQaMzOnMTN1CiF/XPt9KpVWjc69i6bv+5ktbGzMI5ejiWwe586cwWDPMG4t3NRzRb+XE+PHNdhu14O4fXMBb7z+GuqtCobG6bWXRiSWUvJQb/eIrSNPE7fnbyAQbCMU8+GwmhN44fncRx5vu5uAqO4NTlxtim1admeSp0XECZpNat3Cy536W8yXoaFccK5Bjx3ARm8X8klTPA8bzIoOFVJrDakycyL9DNKyXEYB49Wo3ZGWn1i+/Z66iyjNLMIRxDrSGBmfVARhOJFGZ+8Qmt4QakTNfBE0qCthvnCxhkyupCQC6r4Wl9bg9ZLibNNdcRmcBl+vyclnFzLqOnPWDHUVZYT7GWPnnBNI0xuHLUEUl42W4uF4veRCan4LasKcZAbTrvMEs8aExbAZepjpouvPwN9zIzNajzX9GoEz+5UUT+ee8fupxm2UlM0eC5K2UEHu4EAMg46ePnj8YUTiKbR9AZSqTYRjxrZgs6i0bj4ccly1AzbPCXIygrPHp9HTwQxsToOrGB7sxbEjvRquHR62hayJ1s5NtGkao2iUBWxFzpQEAviQra2tWVRZuy1GAMEA16mZ1CgeWG7BRXT1fvdb3gcW9yzK+BEMBUS7isf5YNMc0OhYvD58LdZUms+Du6buNjStlhyL+Tp1f0hzrrcwt7CCta0MWt4wdrMlgUiBCE15zAiPUzk6fnM6UKux2KyjSLS9XkUiEsLxmUmMDvYoOSAR9Wt6RTpzkGZnrRZefPEFvUa+r3RXWu89GU+iu6vLIo+CQR0szN/N5g5UJHNjkO9BPCbqLQ8fmhAZQZTr1tgzpCsRfXTdYTnV41pVM1etC/w6ODgUys7YFIIaMu4J0RhnALUm3WEzTnSiucWTSswPTi8IBBAg4q8C02pER0n1MjaNpoU0EyQSq4NJZZkQdwF8/FoZ2jh7iZpxsnTM2Ix7j+4VGyVS+STnr8NTKyEVAQa7Aujv8mOwJ4R0FAh76mjRK4DRKNUC/O0KElEvIgFyg+q67tzkxdgxswDda4EBLlPgPhDAqSvvMsG1fpyDRYCBQACHJu5po6FJCSM+a3j92hIa0TF8/Pe/iETHAG7duYEbl3+MH/3g+zhz4W34rU98VsybjdU7uHX5Wfzge9/F5LHz+PP/8F+VdrG+sowrrz2Nb33j7zAyNISP/pt/i+xBEdevXcWtty4hnzPJDBugSISaYtK3LaKNBQYbE0oGWLxzj7CoTdK+6RnB/O26nkEWWZzodHZ3qcBjoUcwkwcjp0UmCaGJVkPGY5rB6b5ZM8g1xQkiC7f527ewvblpKRwCAcjMsGJDhy6ZPQ6Qqkl0q61pKYG8fKmMoydPCawoF/Pa+9i0yxWa8UuNlmLE6CZOkzBm4paLNL6s4Oj0mNID1laX1Ii5BU4qYe7cTCCgbwGnnKQTM7ZvZnoK58+e1loVqnBXEuBECLrAwF3DwLt0NavVuc8rTcQKxVorICBgJ99EpRUQsMqkkaxyoEui+tFhfmCQ5mc+FRC5fEbu4jT7EmW70da1OMxnMD4+ahGDhYIKMQKkZGcZaGCO9oyQI0ukVGQkLXOCK+jtYbRgEoX9XfQlAkiGWihkN7G9vY59Rt3lmd0ckDRua3tP13dvdwuzs7N4/ImnsLq2KdMtSo5Iy7eJqDGAeA9471mcmoabBTKZatz7CIyaURVhejax7vSF997Vq8qfw5Ei2PTTClIlDSkS1pgs3OPoRM29nz8jFInqjGW6izvJSyXNdM1+Vl1FLBsvGi7KD0RguYH1jNBTgSgfDGPlcR1NTIyJft/RkcTq+ro0xpwG8z7w82hgy6bPjIWtBmJjdH8DwT93dqRx4sRxvQ9qrelrwXukPUTEEUrfojh96pTe42GWsbw5vUbu5QQCxieG0NXVgfnbt+3fszns7x9ImjXAbPR0D4YnjuDY6fOAL4xSuY7Ojm70dPWiWqJxJoGAqmRklJmxAdQ9YaSU/Iz4PDaxsbEssJTU9R8+/QPMzMzg937vD5HJlLGzw6zuHLq60roHe/s7cpuemZ3WlJbXdmFxAU8//QPJoeKJuD6P+4h5glSQPchKJkDPHMcuyEyLh0exts6ov6aax5HRMa0rSii439C/h80fqcKMP6a+nWwFPmtq8Hb3JNtgsgKjVEeHRzTlDcnktA0v/Z+c6+0qeBSUcr/dx/8PEMC/rjcqmt6R4r6yto5KtYXJ6WlF5WXz9NvZxBsXX9brZOygzxtCKtGhPSwajom6H48nVSfxOhBsoeSPoFJ3N2ujqLw+yHjgemMKzs7Olprbd73z3eiId+jVEci319wSA4HSJko1+nv69f64v9Kj4vLFy/jSl77keHb0ih3JplIyHwfwnZiYQLIj5bD/yDKiNjsg0MutY1V7xQgYlbCzRRDXvDK4rtmoKnbQ8bkSA1jZ78bqIYOR9/J3PvVJNH1e1Qo0hSQDcXh4XJ4dlsTVxvr6Mjo7OWzx4Pqbb+Brf/+36EhHtQ/u7uzI3DOZSKkG43PPZ41nFX/PM4avw6jqDTz4wIPaawi0CZQhmJFICKgjY4L74djIGPZ29rGyvIrcwaF6CfYVHPqQLSSRoMNIc/chd09zm2l7zr1iAnCPkct9NGQqsoBXEqAGE7xk7GwMEUWEEywJMk4xKdCGAzWCgXytvL6MZHQlVPw11UHZc68kFufOPoD3PvU+1NHA7t6evDm+/vWv4/LlSzgyPaU1f+utWwh6Qwh4QmjWmCRg03S3tnUHFu6f+f7cARrfs+sNoFouTAZhw+SNrYZFWTtJX6z7aRbO2pyfc1jIotIoSRJw9NQkPMG6QAEZBNE/plYT4PSe97wX589fEEt3oJ8T7SKefvqHAm7sLLDhgRh+ToKB2NNerySm8Y4YJmZG8dBj5xHroEdERSDulTeu49rFOcQCaWytZpHZyiPUjiIeSqJV45Cipv3BrTVtAzYggOcR1/nE2LjtzVzLYlDYHk3QUesOBAQOBcrzGRHgLXWQSUb44k0MQDlEE6nOBEYnR9Dw0gPpEK025dAc2HRoL6PZIEEP1lVMmGCtT9bR/B2LCe0fGMaxo6cQCSdRyFcxc+Q4BgfGsLV9gPGxCYTCAbx18wra7SKaLZont7XnDw6MihG0uDiv8+7M7CkEEUKt2kLxsIDX33gJmdwOfumj79c5sH9YwJUrN7G2uqM6McDkrRZlpPvwBT2oeRs4fvoEPH/5mQ+0eSH48HFBs2lwI1t0AMpd12i+XBT3N/hEBl2U39X6u2iTgQU2nXKTCPS5jjmHDHqowXELcpa0bDype3HML4zqxE3SFhF/lTm/Y+rBhpNIdiga0US83vJgcHQSwxPTMuHqHRpHJNWNOjMlgwk0vWHkK01RvYmur63vIJcrI1/ghSEKTwMTJ6KJNGhOs1QMG63HKGGmJdT7lBGhUWj5oPLDjIgMCKE5jTvhN8oV8x1NOuEWNtxwSLviYc2fwegzTuvuPtSmvNAG5vozWKaugQZ0rOdhzAmeM6c0XUyrgaAXiAa8KORMF06DDDIq0j29JPUY6EEAh5sj2QCMTeQk3+MTcFCka20wLCAgGvDg/KlZDPUkEY/woWuiv7cTE2N9SMZIMSKNl67xLCDpMioGrVi1vFQl0nd8VuSSok4dP9dDNBKXIRAPPV47Xlu5qDqFIq+Fq+thc8PrzgbEBQsisagK/3DIrhNr+4WFVcsOF+3KIuxcNgHfM9e32xjxcBdNlewPFtxtL/KlKhrtgDLQVzZ2sbmTQYWMC49P5h/1OrNPuTdQ88oorrKMHCvFAmKhAE4fn0V/T4dAgGjQg2iECDyXrQEkly9flnkYUVA69LrJCtRZsYBmIcXmhcWCXFY90CSXExs5rHIN0s33sChU2GjW1sJyo9Jh40hSDPnmmuT6tDga/kdmwLXrN6QlJbWW/1WpFaTRXDSGcCwu0I3NPj+fhT8PPRpJirWgaT4bNosoYyFjOlo68fM/h6HgmmM6LBqjsd1nvOfo6pSVKwEFtZu25Qok43PD4pKu9vWypp2diQBGBjrQlQogEWqiOxVChDSzchZhTxlRXwVhXwkBxhCC0hi3UnQQdFH+jY5pGcP3PEFUHLg6UwfUsytrD6LAPAcMEFuHr9MbQC5bxJu3t1ALD+E3Pv3HSKSHcGd5HvM3XsDT3/sXTB05g0///h+j1g5i8c5bWL/1Kr77nX9E7/Ak/uw//Bd4vTEs3lnG/JvP41/+6R/kDcBCfXc3j9dfeQUv/OR72N9elyMyC/qAv4m+XppuhVEpF9UMUX9GymUyZeZLrtyGBSILybW1VR16jOfjM0GpAAtGFvTacznF5ASRYK08M4wZQDBAuey8h76AmVrS8bhUlAEWmxg2Q5FQSH4ZLAKJuPPv2ABwOkKQlOuE34NrjeZghXIV7/2FD2i9XL9yWZIQxmK5+xubUOrGeelZRDPlIuBrwO+pY2J0AF0dCayuLN8FAvg+CQQo57yQt/db4TQYAhoIBJw9fVLopi8eu7dhuE2+tlmXo+vMFrUY2vekAWIGOJ1FLA3EBvHm7RUsrO3i9IWH4AuHpcu/fcvc1dnkPProIzhz9hQKpbwKhIXFO3jj9TcMJHEANOq7k8k4ert7nIIseHeSQ6CDwALj4EjZZypKvUZX/pAkRUdnjiKZ6kK9lEdxexmtcgb14j6KxQPtFzt7+6LKF0tVyTyWl5YRDvrwxBNPYHRiUgDA5SvXsb27j2KlJrCQfigy2fX6NBmxaRlzoelFExEIYBRLy4wWldZrpnFsTC021KKWePmMNWCAgDuh4prkfs4zXNNNSQ5saGC+LWSLWEOtYl0UT8rJoujv6xXVvVJlsU3Kv0WBcf/n9SI4TtBKci7tfSZH6O/rQTqdwoUHzmFoeFh06bWNDZ1FK6urWF1d0+fSpdtlBak5UowmY9pskOEyIllAWxSXsW6mpiYFsG5v7zh1QgMnjh9T4/zG66+qYf/lD30QR4/OyOQvX6BJXlV592walhaWcXNuXjKOarOFnsEBndnhaArDo1MIh5M4dfospo4cwe7Onrb9Qp5nBB3xacZI8D2h2Do2SKwNikVOZ3MyV339tVfkSn7u3Hn83mf+AMVSG9vb+zLe5PNMkIWyFup3KcU4LOQEvHPTY5IFJRorqytistEgbWx0VFRiMpV2tuigfyjghWDhww8/gvGJKe09b964gbW1dTz2+GNIJJO6NpQL3b41h5s3b96NN2NjOzY+JsCA15FmbDNHZsV+4X1Mp9KIRSLyAvHzPFbNb+CSZJ33gQB3CT/O8/o//1nNSKuC7Z0t7GezAsN6+wYxNjEhlsDO3gZuz1/H0vK8GiVqtFPxLgz1jyAejWtN8r0wmYWMqdW1VbE7uO/xmTh+7JRMvxjHfMBkEC/jGUMyMuUw5D3veg960r2O0MFAABt1eTSl5JrqpVG2s91sbmxifXUdf/3Xfy0ghY2yNM6Fghoxrkn+HYEI1kX23DDRx+QsBFxdti5fH6fh/FlsLMRCyWbNHNCpw/i8CKSgd5XrQh+0STf/7n//0pcwOnNE3iP0xNjZ3Rf4dvv2HTz1xFParwiG3rlzE29ev4TLl1/G7t4apo+MYWi4VzTy3EFJLIve3h4DBn2WDEXmJJ9NpipY3VgUC8D1z+J+wj2DgxQOi+TkXmsqaSEWjaOUL6FWoYSCdRITdtgUEmyxCbl7Hfj+7HtZ1LjLGrU9ijW+VQMEAui/wak1J+Ec1KhKoQmlmvGWQFmew0qhchpkgln8uUpCoBcYp3SOBJbPWEd3UiBCZ7oHb3vbO/Cud75Xzy2/7umnn8Z3/+k7egkE9KqlGrwtPwK+MGolDkzMFYP/7zrY83vdP7h0JbuubMTtUVx5IHs4nkk2PTdQQ+RHBuVw/6BMpJxHrniAjp44hid7UUcJHj97jqaMkrlOef3f8Y53CgSgGSjjL7k/bW3tYG7ulli9ZOq+8PxzSkzgnsJeg2wfsRC57v2k2scxPj2Msel+xFJBdHTFZZS4Or+JjTv7+NZXf4BWMYjuxADaNS9q5Zr2PdYq9w+hBeT4KaOrScLFeopDEP5MFniUFXOYR9Cbd7hcLQoQ5DlrjEWfQFaB3Wxi2Ld6OLCqIBD24dwDZ9DyNlCo5pnbIxNcggc8DzXYS8Ulb3FrLypjB4f64aV3T70sFgQBN36kkp04d/ZhlIoEd4J473vfL2YBk0x8AUrPvRgaGJEchkRpmqMyGnBrYxtDfaPoT/ehcHiIpTu3US5nEIwwoamESCKGdFc/Ll2+JuYNwaux0T7Jde4s3IQ/bA1aJB6D57/94YfafAAs8s02cC5uPVgNNl0VFQP3AwSGgDHawOKCtFmQMuzoa+49ZE5DTLdETtelR7Hppds02LSODRzNyEwiYO7F1F/b9J00YYIALN7N4Mvd+K25NnqrZT0zs5HTbmoLuweYONCPUJyxhENIdg+ihqDYAjSAo3ygXKEDO2NI9qQPK1ebyBfK8NFwSBN/vxaZgAtlY9NwwaioijThxEGUPU7DOLW3WAluBK5Tujvt18aiWtOadrdJtWlD2+LV6NDqsA/kE0ApgMPK0CTVoTWJfaFGxpr3n4HAeTAyj9K0DDLioourn1n2ZGzwgBBFjC6WZpDCwks/T5r3CjL7pCRb01bI5RDyAWeOTePIaA9SsSDKlQKGh/oxNTaArk67/lxC5YrpfqJRv1yw+dLYp7JH5K/7u2VNT0iPlFzEH5A2npu5O9UjECBpgUNpors+DwB+cAPhJsxDghMq3hNqznp74w6bAlhZ2TOXYSGPvNRG7Rb1XAY1Za1vobQJmgrysDEXUF4HrgefP4JyrY1yvY2DfAmZwzy2dvbFDihVGOIVFJukSeppsSyddJ15qH4fzpw4irHhPgR9TcSjfkXB+byc5JJ2V8fFixdFj2QRkU53WMxbOIzB/gFpOs17A1heXHIAjJZiT1IdKV0HHio8LKmJdZkUamClfeeBVDZzPueA4H01Rg6bbB0F2Nndk9kO3wOPkjS/fzqNzGEOmzt7Mtms1VsolunoSomK8/UyDzNgTA09g7zotu3EAPF51Abn0OoNvLqnub+fysZFQxiKzYJytzl1dkCEFot6n8e8Igg60CG/2UCYNh3UZzUrSMZ86E6HMDs1hHTEj7ivgbivjEDzABHvISK+CtDMw9umk7fZBfLnWCF/TzKik0HSHCu5zAbQMQh0AU0XS9BysudCnytGTwjlch035reQRyd+5RNfQKprBKtb61i8+SK++51vYnLqFD71mS8IjFxbW8byWy/g2R/+C9qBKP78P/5XRMLdWFvdwsqdV/FP3/qaAKbPfu4LaDTDePaHP8Rzz/wTsrsbiAQCqFeKik/r7e5AOBrWIc7nmwAAgQArqmpqkLgfWYNlkxZSqEVjZLPGQyASEc2XU5lwNKomzya+Pv1ZDaAYTAaGcLLMzyFAyDXIIp/PMuP6ynS+JgtHGbt1NdDmE2FsKxYuhq4TMWciBvCe971f/37p9Vexv7uF7P6u3g+BOQIHmeyhzLqUmJBOYLA/jXrlEFPjQzIr3dneVFqAmGyU2MQToi5zkk4KLhF+rh+CJeMjwzh/7qz2RV/MiRnRCNmZ9rtAgLNn6AbrEHCkAVrUVhTQy6LmCWCn7MErV2+h0g7i0afeiYNCCS+/9ipu3Z4TcEf6MJkaP/fzP6dr8uOf/kQacha1LOI5XQ2EzEmfTaZJ0DySANAszXT3pDDndA9ptkZ6OCcAXekuTWAH+gfhC4axQiPC/XV4qzn5BAT9lorDfHsWKKRsZvazYkoQRHryySeVn7y0uqbmcy+Tw/bevhJICHrS6I2gAJ9SOnfraVVWJ8FUnoFQsW37CwvHgDXh8vdxhgCOkRXp1C6CokmMgFoDtN0P/llsEE2q+LPs8lskqe1tnJSQrhuPcQ80phmvG6UCnZ0p+dUQBOV0Xr4jkai8YHhNLc42ovOA0296A3ASTGM+sjZEZV8hiNx09lbT81t8plcAqHYHZ69wJ4h8htyJG/dyfi617Zx+iTmQTum1M+qysyuFv/iL/1VFIbXpN966KnaG0mICIVy7egOLy+tiOJKltXuwjxyzrX1hHD9xBgODY4glOhCKRwSGU//MVAZmrz/04CPK0y4WWJAG9L7Z3DM+6mB/Gzv002g1MffWTZ0Hn/m9P0Ai0aPah/4EPItMkxySUVuhcIitnS1dM67PWt10rtTQchrL/YR61t6eHhlYRpioU2siFAyLwj0yMqaUCZ5T3HPWNzeUp87pGBlx3KNoYst/oxkkY37pHJ47PFQdwnt//PgJHDt2XD4B3Gy5h/Na8Vwg6EeWGj1S9KiKdXZP5qXd/H6NwN2VZr/htdjJbGH/YE/NcrKjQwwGykO2d7cFACwt31b6DGs7arIffuAJHJmaFROBZxvj5jhpZzwi10o0Rs05GVtRDA4My2OFbFOalS4u3UG7ZaAewY8nHnsSs0eOI+gPmoGrCUH12kg9Z41DijUHSjKWzOZEp/8fX/4fuHbt2t3hCesld0jHPWVsfFwNJw35jFHaFiBJUzp+WOSnX82RAQDWYPNzfgbEU/qMgcY8G1nrKy68Td+YLP6ff/gHTJ88ic3dXQ01+PWs7b797e/gj/7w8xgZGhZAsbO1iTdefwl9fWlcvvwKQmEvZmYntI4uvn4NB5lDM+70egTssQZWtrlDqackkY2x6j3G64pZylQID6aOTOgMI6uHICfBIsbt0vuJk2LuT5xM06yTfYX1HcZI4n985tx6gPWg4s2dYQuvFV8LG+VwJIRoIoIgweiQX4MuNmuSmKpuZjKNRawShDSQ04ACrgXuDxxg8XurQWW/1G6gp69TsoPtrV1FnjLNIxJmkpbR9SlxW7yzqHMkFo7B0/TTGscBggMOg85lKd/pD1UAACAASURBVPs03XeZ2W5j7O5T1kvZ+pIfAI3+JGex++r2HpRyEThhQ08mDEGxzOEeeobSGJ8ZwkF+G9EEWRJkcDakZ2dyCuWrlAdQ0sOakBGClDfy2eU1eu211ySTJChKwOQgcyB/Gw5XQ7EwCuW8wAU2sqE4MDTRg+Onj0huEGhF8Hd//Q386P99GengAFoVP1o1r/YCATmKarfEJFuv7DnosRTG2OjIXe8ted04jEVrq/wCyAjS89kj05lAF59ZMSPZD9WqqrMoC2HTPzoxjNHJYZSrBZTqjD80FppJYS1J4sSJWYyODeOtt27ovOfAjGASgQAaZIejAYQjAWn2eTaHgmQ+j+IXfu7fIRiKY2trE6+/8Qomp0cl9Ql6ogiC6VF+VJpco34sLaxiaGBCUpG1xQUEvFzPDRzmd+ENtvHcC88p/UuHs7eNfOEA6S6munRgdWMZ+WIB8UQKE5NT8Pxvf/RBMQLuHcJGNzHqulE0eWPlrMtMU0156NxOp2Yr8rhgXVqR2gw2m1TlKPedBalRtPm1mgrwwFdchsK79G+muTcgwDZvOvIryFibpFvYitTLKb2aOsv9NKdT08XysGbRwe9FX4FUugudfUPoG55ApKMb3YPjiKV7FQ1XQ0CxTyQRlyt1+QfkchXFsG3tHBjLoGkGbDYVNRmA0QUdeiRTCRw3bA2O+LqYgMBJmK6jsRlILLFf72l53Af2nnbSQBFX1+M2wi6d0p2y3tP8sDixQ4KzYNd7gYwEHlRc9EFeG2pomTYQYAydl2NWTaJU2LPBU5FPirNNTpSruWdAgOiRvOd0pJ4cxsxYH7qSYXhIj0lEMDs9ge4uNnCWxkV5jSb9UUpC7MDlOU0QgJ5LTAZktvbmxsbdyQ+pbHSk5vXie+EByLWjjFGvV1oxTs15HbiZssDi54im7/Mqhm9sjFNNSD+6uVnE5vq6TYp4D8xRxdIXnHg0HoD8Wfy+yURc0yybKnilS/X6wmIHeIMRTWaYt717cIjltR3s7udRawZEz3WBAK5J6VbbLRybmcLs9Bi8qKMjwSkNLzm1tyyu/TLIeevmnH52RyrpaKC9omtT48z3zHXMqCZXv0rDQBZQ3MBFKa7T7TurjYvv07K8jXavQ6hOg66A/uOzy+eR60cOwzIjrNkzwg0qwnzwfkTiftACY2llG5ev30CxRGMRY720wcPOpvWSzKjg58Fj/gNK33DohcYKsAPHJAJ3lZt3TZoEhPF5kOkidek0kLHpoTT6jhBfsg6CXQSN+GzzZ4oFUzV2N+pIRQPoiPoxM9KNwZQPnZEaot4sPPU9RANVeJolGVzSTtR4B4byi9UjuqB93IUBKL1xPsekAQ4jgJ+kLzU7VLdss6loE7eXdnHQSOLf/vYfoaNvUpFtawuv4/v/8m10dQ/jM5/9E8AXxdrGOjbmX8EP/vVbaPtD+MKf/gXiiSFsbuxgY+kNfPfbX0e+VMFnP/cnaLaiuPjaa7j66rO4c/MqGpWywJBUnMUO17cPfQN90q8RLJLjLJE53QOTJbkmfry4LLAOs1kVgMzQPcgeiObJQ18ynXRa0V3c6yXxYCFIxoeaeWvOeNUJCOj5c2LZaM63trqMg/191Col3SsCRq7mV4kX/Eo2Lg0aWlaVrPCOd/6iwK+Lr76EjbUlHGZMJ8373tPXh2K5aokDXg/6+7qUUtKqFzE7NYZkIqJJGzX1KoTJSohEcPrUaa1P5m6bESUj7MqKzXz0oYcQJj2H0y6d4AZU2QJwWFXaqJ01a52o3XcdqE7MYJORf1XMbWxjYSsDb6QTfSNTuL20hs2dXYGrKWpYa00rtMMhmSWysDLtOM1V6zJiIgWV94+vX8UMHZujFpvKe0kDLRaaLPjPnjmrBoNMHsqJ+IqjwRgW1lfxxssvIt4uY7AjjJiXp1oTFcevhfeKkWRkdnAiE5culEa8fszdnsdbN29hbXMLoWgSwUgMkVhCYOABgZhqQ9PSSIRTDtYDJTScXG5OqrjH2PSM03pOLcyjhCA2zyfuV3Zm2dnn/idvFmeS4zIHza+IWkxeE0v24f3hUIA/g2C5Iqjkq2NxWNp3qdoIeNHVmUJnOqn1T0CU+ycNowx05iSQZ5ppVlmc0oyS9Q2ZMDbc8GF8YhIHBzk12pbNbdrbexpcO6ddxo3217s03KaeJYtXLOs5IwhFkISGlamOOH7jN35VReLCwjxu3LgmIIOxZzduvIVLl66io7MHZ85fwPTRoyiUi1hcXsbG+pbSHWgKTDmiJ8C0JK8acZ7TdLs/f+4hJGIdOCTLMVeSnxHXFM/+3Z0NmVCOjDCOrozXXn0DAwMjeN/P/5IMrXp7acpo14YNPq8fp0681ouLd2Qa2N3dKfNaSo1o5ri4uIBigdrWFB5/9EmMDo8x1EhsBBq6EcwaGx1TxCXjTXkuEfzuoYt+nbpuehPQ96QhCc/K2oqZAddrYmfwjCL9enR0DCdOnNL5xyaLhTwrTILD4UBI0Y4ytbxvH79bMzlS1ruAgM4WGknW9T42djYkR0kkYzLZogkvgbM7iwtYWlpAT09aBnhcx6VCFQ+cewRDA2bgx8Z4P5tBscwGj1F+AbEpCN5pbbRZK3r0vhl/SpPQVpMJBBU1TpMT0zh57Iw8fhxo4i4jgFRpSlUohwhxL261sLO9renq1772NaytrDrPlaUgqQZkikswiN6+Xr2edGfnXe0/o2Upp3SHLTwXCDQSMCU7S54HTpPIdCF3iGLr3CSNMoplQlQgoAb/tz/1KfzuH34eBad5Z1zZ8vIi/uqv/gpvf9vb8bHf/Jga2J/8+MfafycnRvD9H/wzNjdXMDE5IhDo5lvzKOZLkrWQect1xv2Dzw/3DTbqpIdbfWMyY/mOkP3VkcKp0yfExKBDPaMC6UNRLXOwxkhOno9BlAqsGSk9o4zGkR7qBDfHe36OIptVF1myApmZ7oSc+5gYrpyG+Wm26JGRZEmAuu3ZBAcJBHDP5rq8O6jys/4yGj6vsWTAzjCQju7RBPeOtoBxvmaykrn3cFJOxhZ/vXTxErKZrGQBfgThZ+RkXUWJ6id32s9n1VFAWQ3pMB9c0MPAL9t/+X75/vh+5eTvsK9tj4NiamkUqISt3D4OSzkcPXUEY0cGsZtdR7o7hlNneO031Pjy67ifP/zwwxoeXL/+psAbgnh8D2SwfOtb3xKwwcQY1rMH+wfIZnKSJg6PD2M3sytgPxoPwBtqINUdwflHz4hd8NblO/jy//kVVLY8GEhNoFXx4fCgoHNV0kZnbWigqqhMkwPTr6Svt1fPkPZoSdo4GHL6x6YZlBM4Vqxhq4lyhfIuS8CwoRaZqk1ybTEw0ofT50+KGdJoV1As09S2JPyO5WQsmpK0aXi4H2vry7h06Q0NlQjkUpLKyL42WarBltI0KFHlEceI4OPHz+NXP/gJFJo13Lp9C8/++Bn09fXgxInTQCuE2ZmTCHnJfq/LFPD27WUMDkygO5VAvdRCPMQMCQ6G6SF2iOXVRXzzW98UyMH4R3oZdPYl0TvUg0Ilj+WVFZnCnzlzDp7/44sfUcXDxUzKtBSwLq3OQU70Zy14TjWtuGOz6MaWuBIAeyCMKsOmi27B1vwbosjF4mr1WPSz2XF8qvVwOGbspiF0aLe6VA7tmIUlH18V8EoYoByA9BTTLtGUTs76PEwc2QKnVzTI8xNNC0bgjyTRNzyO3oERDE0egT+eAgJh1JseVCm5r3s1CT44LCuPPSNzwaao4AQLaKbESYlla1thzOKIhQuLY3fqajRIN66MQAbzmA0IsEQCNuDWLLnXhEYV7vXjRux6N1iRZI0cF+X9jAu6Zbrooi1+0nJpjmJuqTwcSS2h3kaOtux7VM86eimaYdDHoc1N3gAPXttc5sAo77zejTpqpSJOTI/h+Hg/YiFe4wrSHXGcOHYEnZ2kElqt7IIB8uqTts1Q3HicEyO6+lfxw6ef1gbjSlHoqjk1NXV36s/3QxCAn8MPIoIsNlioyOEze3C3SGNxzinD6KgBASQB7O7WsLJEh18PYnFzaXU3OBaW/P5uFja/LzX4dLA2JJFobkVOniy4mpxC0JWfvhaNNnYyBczNr2E3Q7p1E6V8GbUqC1Gvbcq1CqbHR3FsdhKxsBfRsEfu92xYWSQQWeQ04NKVK2bQlE6L3s37RPoUp4fSTcGDg0zGiTFh1m5S/07wgOtCjIBsBnU+4KGgDjM9c9SFH+YVp8P4FG6A3KANIW0IOOPzSYaN29Rx7bI56B/sFPBFsGN9cxdr69solGiiQ704n0ObCJI5IcaOzEHdRtl0tAbqEWnmAWvmoJYE4q5ha8Bdeq18NAQEGHruHlrS5TtTeaG8rqGfu2+QJUAzwWpFbBVfs4rOqA8jXWEcG+9COlpDOtZA2FNEJFCHt1lCu15AmCqKNptDk46QAm3kOpe34L4Gx0xQA2MnhMaR9di4076CQBQfqHKpJiAgU4/hVz/xx0j1TmI7c4Dl29bwh0NJ/MEX/iP8oaQaxe1FAgTfRLlWx+c+/7+gp/cIdveyWLvzKv71n7+hxJNPfvoPkUqP4vrVa5i7/ALeeOnHyB/so7+rA2ODvcoQJxAQigR1GNEwcGRkSH4BnEzwnhtzwww2WWTrmimbuCr6PAs6JWhQCtJqidp3ZGZWxUsoYrRnggGSZGk8bewA6ZBF8zYJAovb7EEGG6sr2N7aFCWZ+7UOaIevy32STCSW8Tw7CqUGHnr0nejvH8SNq29gZeE2NlYXCE3aQc7nwBdAPJnS4c6Ui3DQi3a9jN7uJAb6upDZ3xEwyI3XLYgoDeDPXVpaVFHGAo2vL5WI4W1PPGku8Lxvunf3JtJ3zQDvAgHOSJobCxEvUQS52EyucFgoYG59HZu5MvbyTRQbPuTKdUTiHahSO12uqsjl+iAwwCLa9S2pVhi9V9KeTPaDyxYzk1MzTeReThBgyDF45MSNBoSMcpPRUYW68wMZq12/OSefjOm+Dox2xhGDsWfIIXM17lyx1DNzr2JsrfZEr0fNz6tvXMTO3gF6+gfhIV2z7ZXJYCAUVXY6C9X8YQlzt+4otYT7DesF7i9sZPkc8roy2pJrTYZLnB42TRroPvNuxJb0io4nCNlgpte1PUr7Cs8kB+jVUMKpLUTBd4B/TV4V/Uc9r/g+2sfPnjnp6LFJL86q+OR+b8OImsBJkyowX7oiMMA8ARro6e3DzMysTJuo8+bnuRIGt4DX8pBPkNVCfN+uxpavndRsvn82cmxwWYzqfSs2C+juTut6sQDnEuREnVT3K5cv616MT01hamYW/cPD6Ozp0fVmZvri0opkHFqDfhum0NCMoBEZAfUqHac74Wn7EQ0nMDI8LsaboijzWaUTnTt7To3ns8/8BOvr2/jMZz6H7nT33UbU5UMRCF1dW7GoSNBjYFXNMmUZnIAvLa0oJo2vn2fO2596Bx568FE1y9wbGF0rf5qgGfLy+1m1d+9XnUGaFlB2sHJXr8yN6yCXVQ3Ac4HACtcKAX+m6ogxyfOBg6pq3VgCkYhNyAXW3hfZ7Lyz+3XTvDecrHNCvpvZR7qrA6mOmPbS5ZVl0fYJRPT19YpBRKCS+nP2BEMDo/qzww1BsVrR5JBrnOyLg1xGtHYyQ6KRGDIZMnkIdpu5JdNf7ty5LVr8Iw8/itMnzpu5pQM8y4md+0XDdNecqPI989kncMtMdsYP8/dskF3zTvmKeH1qjJgaQXNG1hecutOMkb/nWnQHIGwE+XlW61clVTzMGYPFoj5dCj2fS2PLid3nscGf9NZ+P/7Tf/4vePxtT2kdLi3fwfd+8C/StbMGmZ4+gla9hVs3b+E973k3hgYH8Dd/89+RTEbxbz7yIQF0rFOvXr2G7e0t9A/2S87FCFzX2V3DRlH63awIey28Nzx32IybLMKv18STnKCN6+9BhgCfc+5DPLNLRcqqrJfhmqKsRlN8Z0/hnmhmcWwiIzaUY/1M48BYGA0wQrGOweEBMUeYCOLKCPics07jnsg1RICRa4U/x/orY0+7/VaUTJtWVabaZG+QfeX2WQQumBjBpohndbPaRKPWQqtGXwz2DlYR8Zy1yT+3zHv3yu25XHkIf6bLEHB/7/ZyxibhNbF+ja93YGBQ15R+U0y7aftauPDIWTR9FdTaRcRTQSRSMTECGBtIyRDvx6/8yq+IHcL3znvA545sQ16nH/3oR/I7IquIAGC1XEXAR4NjL3qH+lTD5HIHHPsSwkZnXwoPPHpBNcY3v/Zd3HhtHt3BYYRacfjbETWxHGwywcMee95T82vgfeymlJYyVjHszItDgycHBKb3RKFobEkbuDVsWOYA2UqYIvuVTABPA1Mzk3jg0QcwNDaAYrUgn4tsbk9AK69ZuVhFd1e/fiZTXPhvBKctNjmIiYlxHOR2cZDdQdtTQSTKPhm654zH7OjoxXve/X6xb2/O3RTLhUOEaCSJ48fO48nH346ueC92D/awubkj1tetuSXMTB3FuROnVQfLfUFGh3lUa4xFXMNPnnsGlXoBiXQMCyu30T3QjUgygrnbc4poJGPF8+X//BttXgTeNH64ngA0aOEmY42Tuf4TAeXhz8XlFgJEfdzC2KUnCYmSfMAO9bvorNP4KpZO1G+Hsuw4nnLDFEvg7sK2SCsXqdRrlB6MhQxtBmnw5iQdtA3NpwbINNL0NjDQgK+ZFH/uBbFkSo18Z08veoZHEe/pR6K7F929g2gpLz6CesuPYCSFYrUlUGA/V8JBroTMAWPbuKEzn5XIUU2bIXX25hfAxoKXg4Uip6XUXxOkMGqYNOsOnd89zASe3E1Wc/KOSctVtJAZLhkQYNfh/mtp1GxDa0k9V8tCRoHoL0bjdXVX1FaqfnCTEBzdJlFTHlKtNinA1MmTXeHBYSarw0ZTdNKl0MZQVwozQ51IRrw4PNxDX28ab3vyMXR28j4ZG0BydTpr1uzPRsln0QfEYsD16xv4zne+g3KxJCSRjSmlATOzs0JTWVCx2ScIwI2dxcDIyIhMhNhI08uBGwnBAK5HFgojI6MYHycKbvHge3t1LMzPa7NJJK0QIt1TLFRHlsLvzyKH5kp0j6a+lJmyXFvFAovCtijQ3gAjzmrMLBOYtL1fwJs3V7CzT0odDwJuOm2hzyze65UyJsdHNLFMJ8PweepIxIKi6ZJ1QPSS2v83Ll60DbCnBzFGpnkIBPSYXlvpEXwdBV0LY1hExRggcMEPXpfN7U2xDBh7QhYM7xW1TzQV4q98hmlew2LZDh8a+zGOje6/9mwQROPa6kh3yLwqX6ghc3AoPfHC4oqmtl5/BC1vQLIZUrXzdCnn+5W5nD3n99PPWDDwe3MNi9XjUPHcQlqbtoOK01jIUGpDY42lb1p8rkOXcWTPCf0rzEzTfS5cwzE/wTXGaVbyGO3vwGB3GIN0uI210ZnwIOavo1XdRzxAnV0evnZJzwx9Hhwe893MWT6QAiRcN+e7vgGuJMD147D3wWaBRoxzC1vYr4Txq5/4U6R6p5HJV7By5xV891t/D78vjM/90Z8jkugR82h9/hU8+8N/+v/oevMgyc7ruvNUZmVWZta+V+/7AqABEAABEivBHYRAihIlUhJHCyVZpiXv4bCssCbCfznCjpnRxIxDHtlhzTg0mvGMFmohbVGmOCSIHWgA3QAavVdXde37mktlZuXE79z3qkHbKgSiu6u7qjLf+9733XvuWTQzN6e/+w/+qfYfPqfV1S1N33hVf/kXf6KZhXn97Nf+lg4duVfnXz+vy2+/qAuvv6jNlUX1MdkbG1GxIxsu33XuKbKoDh06fEgjo8PeOzDS3ANNHW0UTTF7I5MgaOVIbaDuMhXigwadvR1gDup0V0+X87Vpyp1MbgfdAADsMZLEM6ZwCaDh0sKCJicnbZQXbKWgYtLcAQZkAaJ2WwaZ7nngMZ0+dVbvvP2aJq5f1tT4VTV2KOiCGTI8dkCd3d3+ucNDA8q0GtqtV9TbVdCJY4e0tDynDYqHvQjbpnNzmRTzGkj0CP+VmkqFvJ58/An19XTH9B9KSarD8eI0Dz8qNf8SU5dA0ZphehIbrB1ZK1vbmlpd07WpBS1vt7TVaNfs8qaabe0R5YnZJZ4zntSxt7A/A8pAP2RKHBRX/j51VqaYwg+BPalS2Q4SQiazF7FqPTSZ6ysrZsbA1mKa3cxm1d9d0kihTQd7OzVIzmKDOKyG8gVczsOclelMvLWYnPB+AAOu3RxXrb6rjlKnpmcXLDVApw4Ig4HgwvyyZmbnvScgC/CGT+OO63M+Z1ZJFLa7NhOzWz062QaAUC7Jpw42F/+evZKPru6+RKMbABzFtYcHThcKllAq6UoHFAbZk1sECMBrAFAplTrUVWJygpYeJgJSgx1NT9+2KVrKZmR946zP/rK6tuXJLTUQtQ+Fe//goHPeUwZkOlQIsAL6JfeyLRIpkgbi5MkTvk+sOb4XZxneNhSb83NzpoPTKASzMetpO0AtQDDkE74G2c7Y2LCGRoc1tG/M1//EmXMa3XdQhWKnch0devvCBRu9Ap5zHa9eg+bfZpAYPfTqMs0cDXZW995zn86cOpNovNtUq1R8lsJUGb85qatXb+hzz/yIBoeG3LwSJ8dNjblS/Do5M+F7RlGJ/p33zNkJgELxDxsHQz+K/Sce/5iOHz9l35/02kX8XM6T+/SDe0f1RhvI49WADdOoOyGHaTYNOg1eDCZCdpnWPmZA4BvBBJ71VamZXhz6+IhKTP2qks1p7+fyG2oKXjcgDTK0jiL3u191GApL8wYPuRfW+fb02N+DQhljXiQPnSXYJnzgjxHDK+rKhYVFf13DKTIty7RSzyvW7w6Gipi9tupmTjEh/dKP/4RGBsdiiwnLw+T7xuqG8YfOnsZ8a3PLgwGa7D/90z81M4Z9G5Aozv3wJeA6HTh0yE0+e//K6qrXCXVDyioCNACoADjhV+pjwC7koDTVAHupxDWYczHM4doB7LDO+fPaxqYOHDumRx79qPA4uXT5XfX0dengwf02Or41fsu1FIMpTB75GYDEA4MDevKpxw1wEvv36isvuxnm+gFWhGdIbMJmFDOQgbYPRbuANLJgJiUfGxtbbpTTvoQaItgRCbRviiGyIPwyYMi1+1rRqLI/F/DfINnKYDFgefhQ8QLQnrsXgeGRz1oSsLNbVXdfl87efcaveWVpxcxNfibpOVxTZKlcY+oC/HTCqDn2eV5r6hPgZKRdQBrq1F7Xpp/57Gd16tRpff/7z+ub3/yWejp7VMyXVK+SitQyKwASWwSNIScO5h0DF94D9y1lGqcSY66TG2L3VdFH3GE3xeAmzIUZ5ASrmYEA6x+ZDkDAbqZpI7+18qKyhV119xWsqTfogunn6opr9N/4jd8wk4D7wdmD/ASgF1AcCdM3/viP9PLLL4WcsVhSZSvOJa4lYC5n0lZ5Q7BLkCq1tWc1MT6lmVvLKmX71JnpVaaRV6PSCBNRkoX32JvhrRX+Fx06fvy43yeAAykbXBtz1RPvMKQLFXT9Bp2jzwJ0Yp1ZYpH8BxOk1FvUg488oNP3nFZ5ZxuGvuutzY01LS8tJLHN6yixQ1rQ2tHAQI9aQubGNS3o+IkT2qmXNTM7oWptQ2fOnDL7krWIfwrMrOHh0YjuVNOMCga9R4+c0hOPf8KAAJ5gk7duOx72vQuXdP3KdUtFPvH0py0z6u0ZcgpYrV5Ts8X5X9HC4rS6Ozv07W9/S0sri3r2C59TqaegP/7TP9L4resa3Teitv/jn3+1FZQY0KowB7rzQBBlU020oYljejLp5zAwol/lYGMqnaIqoeX3wjMNI6XiBHJsVoCC4mOKqQ+fKOwdHZbUXUFtCf0xi9xTp1qYT3kinvDOnXftyWGyjSYPBxsr1MCUnh9+A1GYpLTD9mJJvaOjKvb0eRLSPzSmUvegRvYfVsvNT16ZfJeqjTbV6qDUNKFb2tzecaNEY7RRJgIxaORhxJaz87onyUmT5Ck+SKpRAFzSIy4wRTrDHCke0Ch80OcWA4lNkK4UCEibKV+vhKbrBwkgIKXAmz4X8V/Oc8fdE2pLc0c53F9peJNYDD8ETYr1uh/GXYWp3BaxVJvb3ry51iUo5q268vV1ldoBeLac6/30x57Qgw/cr6PHYyLPbUGG5TqvDTAgXOF7e7PqKkq//x/+Sj/4wQ9UKkS2+frmpnr7+vTII4/YvKy/v8dgwtTUog+lQH9HXWiyVDY20Cmu2k3fU5xmS/v2MyXbFxKErLSy3NTl999z88yEnfUcbJeI12NDYP16s87lHOOXqJdjYyPbHI0QdLRESlFDy5MrqFzP6J33bmni9qq2Ky3HNFn7jF62UrNXwMnjR3T25FEDAWpW1NNFQx4TK3Lgoei99vobfh5Gh4a8SXF/ocd580vAHCa3Tgdw5nTBzAg7iScACYwA1hObKtMXrhWFNMg+hxyTBO61Y+WS9ATokIAAgAH8TPJ7WXdhmsiaa7PekQKDtVyuEZMyqJ6BXpGmQtzkhXcuqVKrq9TZZYYMjf8HJ3rp9CVi+FIKbTzjIbcOkMwNhemT6EE5wBp7/Rd7RFzXONAxXuG5CZpiHHimve9wABe1QxYya5vNu7altt2yRgc61VOUjh3o18lDg+rJ76gnV1FbfVk5bVoy0A4ThKLOG0jEZKTSAQ/+k4aURtj69sTsMOUP8Oz4/TRaujYxr7mNrH76l39d/fvu0vJ6VVPjr+sH3/1Pzmj/+q/+I/UOHdR2panbV1/RX/7HP7J84G//vX+iw8fu0+LShuZuva4Xvv8Xunbrpn7+l35N/UMndOX9q7r2zqu69NYrqmyuqquQ12B3t/q6S35WaHg6Crg813Xk6GGN7Rv1PQ49YgA1rD5ftzrGZ3UDAVxP9HHsqehPWVf8fmV51V974uRxF20YCmLwx17reR6UyzxsgZh0RMHRMrBAUQOIRewXzynu10w3sygpcQAAIABJREFUMHtCHmCNp83m6gZYz97/UT340MO6eP4VLc1Oan1pRusrC3ZcZrpV6upRqRsvDeQKWWVbTEbK6usq6sD+EW1vr9nVPIChMHwiPpDCF+fl9bW1YAvUd0zPffSRj9jB29njNMsGKBKzByq+D9qN26Up8Qig2k+BAP5Ne9aMqdtLq5pa3tTMalX57hGtVhoan5oNwAPDWbxXkj2YJqpW45Dn9SSSMs5CR78Go4E9enh4UIcO7zd4QQNveVwzmHYUfZyLOI8DAnQTLwiwV8RAalMjHW3a11lUP+Bg0qhwfuKO7vXAtNZMvABpmSJxJnLyYsyIN8DNidvq6R9088m5du3aTb351gVdvz7uvQFWQblMbGTR96TQkTdtG9CPp4dCJqbtFTdKxBYdP3bM62tpccG0UAAjprgkGuA/QNHIOci/cWqRpWuyBBGgwy4TnJN+RON+subwpIgiFsZdK+JQc0T+tenIkQMqlcJ9miK3TLRT4nMBcLe8vK6tbZonbjvTfcyIW+GTlFzvO5TTYCtQZPL6B/r7DNJyPvJn9ljuj7XYy0s2sIV6TbF5e5LCbXdvms1exns3c8/GVbWQbaip02eOKl9oVwb38YERHTl+To8/9Sm14UHUJhv40TyVCl1e41vb66Zjs/6RuNHI0HxNTsx4ynT3WUCxMCpjz2c9x/uT3n//is6cOuumMZdPhg8OXaUKYLYESxKDyVVLAVfXYA+t+lnGtNLeCG1tfn/E5yF3uevsPRodHfOEs6cvJBqAAVwfT2upoJP4P5iept0miUnIG3Nt7doR6TbcMxgPNOtE7FHeNH0PWXewyLh22AWypvmgKeKc3AMCEiq0G50kFg+5B2wArldXd0+kYphjHdF/nLlM0WnouJ+wOwDgXasyKEpOB6bCMCn5/MbWpmamZ9U30O+oNbTjAKgeoLnsCCNHIkUbjao9EZYWF13zkDwQMEBAASkzgPNvfWPdeyleCOwd1ENXr1zW7/7uvzP7CtCqXMF0ccPrl2eHWpj7wrNOpCXvHSCH6wLzkPdtNmY261qCOpMP9k2kGlwf9vEAVgOkZ+3wEWdu/J6fQXT2EoyRNgtTrRk/ceq49u0fNRDAz/E+l4HBSNxiyBK9H9XrPiuoUfg50OT5/pyl7CWcD6kPGQ0R5wb0bdg9yFjsW9FoOpqR/QC5Jc8i2vN0Cp4OMLmWGAhubaLbj8EmvQRXHCDgTiMMWB7yZbOmkD052YWY8azquzXTq3sHuG7h6zA0MKj19RgqARCGFC32V1h21JD0UOyFNK68Rt6LDZ/rmLRvRhOqXR0+ckT/4B/9Qx04dFDf/PNv6Q//4A9thlfMd5oFkGvL+dcAvnKOsE54ifZTogbj/nId+Rnc8xgEBjMvZVsaVEkkEOwD/B11IGBceDDgpRJA0dIyvlgbGhjpU66UVXtxV9XdbVVqG5ZIcK1iH98UMd6/9mu/ZjYNSQEDg0N6+umntX9wn1Y2Vz1YxPzwxRdfcJ1LStbyIqkhqy69MMSGcZQmHXF/8TyZHJ9Ru4oq5XrtkZBptZsh4Wc+Z5epJKo2ogJZv329vTp29KjvM2sYMMkDVbOWeZ9ZLSwuWq6XeqOZkQp7x0bXuwHqobsvtXuafuDofg2ODalcL6uj1GGwDzCSvocaBBZIpRK1OkM/vADoqyJ9IRhwpc4Ora4tKtu+qwcfesDlxdz8gmPazbTB/ymb8Zly330fUqGj2/+fPXa3/bsW5hedHJLPFdUksWtjS7seWnbroYce05kzD6ixiyiwzUPH3d1KpLqtzuvihfM+Iz/1sU/q+ux1vfn2a3r+xe9ocLhfbb/3L/47mwUGrTcmPoGQMLkICo0Ntvwwo58JlBa2APqfMPmDSbBj+mNKc4/JdcbygHRimC5S0+cZnUNlSSOcEjZAOoixzt1eAuGsHDTeJDYv2eD9fZICAtjOlGQijjjEU/dLil+KxITiy/Ihh92k/MTBuFAsqlpvaPTAQZUwuTl+SgOj+9U7PKZMR6cyuZJaGZr9nN3xqzst66fXt3Y0u7yt7WrT2upMe0xR0MBCaXVxlZifJaPOvZhALhrvkSLQHgNJKgBAAIgORbCL7AQ84NfwG0ge+IQdYGNFPs/xbd8Fvi9TqAQISGJQWJT1nXC3B03PZXBAprggPxw2A1RO6iw2jXbVbbRSU2N3V5tQxshDrW1pc/aGGuUVFQocvExOG7r77rN68MEH9PDDD+vkyTGRqAgbAGwpCYpQd7d088aKfuu3fsuUy4MHDsYktb6joeFhPfTQQzp16lRQ9PJhPDg7O+/3S8HT3Y2hH9N+Csc1HzKbmMCwgew/oFOn9jk20S7KW9LVK1e8KYNScg/SCTJFCesxsl8rLhAGhwZsuhIdAZMuwJFE4tIuo6H1ViPiFnfadPnqtCZur2tzq+mccyhdJCxAOYM9cWjfqKUB/d1FFXItlQqZkAeQL9pZdLH48iuv+TXsGxlRb0/E+2BgxQbAS+Gx4PXxvzVN7e02Y+Hw5uuc9LG17Z/NRmydqpkYTBs3Ip6T4q+93YVglBi71j+lE0rH4uTJuQZECG8NDgaKfRuFkq1bb6rY3adDR4dtrvn+9WW9dfFdzc4vxxo3syQmNvxvd3hn0jMlB21N/D+SiW2g0+H/4fhDoj39jOBZwNPJ3DkAABvUpZ4ByXQ+oLQw/fMB2obWNzTcNPPWlzfrajaqasMksNXQQFdeh4a6QzZwpF/9hbqyzXW1qgvqbC9jv6LMfwMIMHqepCCkQECAb+laiTzkcDrP6ObtZY0v1PTTv/RPNHzwPq1uNXTz8ot6+40XNDk5pV/5+j/UvsOnDKhMX39D3/mLb1j/+4u/8nd19twjWluraP7Wa3r9le/q/MW39XO/+Le07/C9un71hi6df0EXXn9B1e01DfX1qCtfUEd7xpr5nu6SvSKgsB08dED7D+wzqOcDnkg/tP6e3nN/uDZIBEIqAL2Ywp4NEsDOur21da8fClbcbwcGBzWIbGVwSMVSl3Xl3CWzPqDgJD4x3psSY1n2d4o/nvWFuQWbgwEIeKJKXGU2p8W1bZ154HGdu/d+vXfhNS3P3lJ5bUFZYTSIHGvHzSleAR3FoirlbZUK7fYrIToQ5g1NCrr7OGOioKUJg1kD3ZgimPdVq8RE9qMPP2JaqR8yKIWglj50mI7zf4JE+zYnAeU8jBwYlgQkTAKa1EpVN+eWdH16UbOrNWU6B7RWbWgBjaebr6zPyJi+Q49vOC2FD4p4/AOsVUwm30FJrKunp1MjowPq7CTjOgEw28iMBwgIGv7s3JRND8lWp5jfyUhrS/MabG9ppNChfvLriX50ljHMqZimWRmb0GxZH6xfmGC7jtek2JWQn/JsZ9rz1oK/8MIrevfdS244KEDQj25uUdBm9dCD93sSy/OMRGESd2JYAVuwhrLKdxRNsaXxmJyYMHPlEx9/2nsz0/NxpoZlkh1CdsS6Cb8QCqmcwafUqyKVvXHGpaZmTNyYxOF9gQ4ZhgDnAJFLhw6O2p28r4/M9SQmypYPpHxsaWl53UwdTILTCST1illIia9R1BQ0fQHUlyvb1rgSv4fshAkm94Nf8dugiAa05tkAuB0b3a+p21O6eWPcTVHqN+ApZOK/Q/PJ+0ePfuDQgEpdeZ08c1p33/uwit3UJKNqL3W7XlpfX9LuTkOd+W43kcsrSGNWvU7yeRiRScOWRbKRt96Y540GiXOA6RznBxP91ZU166kfdlxfRBPnM2EgHCdpNH21RlWLS7N+1ti7aWwAg7qIHU5ijaFcwyoCxKEGIyMdKj+AJGcSzMgOJngKM8yUDM9jVa7XvB7YS6IYLmttY91Te6K3AAJi7bYiIYnmlMdRGXW0d7iZs3fAnsgrfeV++QmYm2jcU4Zl0hzRxMEy4Gevb665MWGfAshgko5sMFh4qbvMndl92rRTJ7NnMi1nwsvXUfxvVwBbY7DCNeDfY2aJXGV5aUl3nb3Lrz39SLhIe++DvZN9emw0IgRJNwAI+r9+///USy+8YKCpo9ClqduzIdfdCRNA1itu8HfddZfrAvZA9makCzbMLJX2PAWIsOP5p6biZ1DDwGAxe8heROHxZX27a+qgVvO5mDo2zOjgvMH4tLO705/nvbI/8FrcXLOOkohrngGYmOyfvd29/nvYJg38B4gGzcjDn2NHj7tB4n16aDI6qhs3ruvN8284Jhdz5aeefErDQyN69fXX9P3vf9/mbHhzIG1LPZ94toMpTI0coC/PeXhNhGbfgzZAZgO04frPtWAPpz6m0a7Wy46NK3RhEl521C5HhBkfOzWfrzwPThJAwkJ6QMKa8/7SCg+CtCkfHh6Keq68reXlRcc/98N6a8/4vm2ub2l7Y1vV7R37AuTa8q7LkX1SO8M242cEcS3qLj5SGRbfI5XLpZ9PmQHhDcBAMnoUGGsMYu4AAZ3eNwCJYUIcOX5YN29f1262pmwH0bll116Aijyn7C/EIG5ubXq4wPMAy+HcuXv14YceMlMH6dM7F2E0TbnOpT7lulW2q6qW6dvk/amf4V1tRyuLK5qdnJcaGbW3FbxXu09qwCZiYNcwYzfq5YyBGMuYAWt7e+2vYVlp0humjAgbCGeIJ8WzZ2UvKcGDJ8fjBjBjsI/49fZd9Q33qNBd0Ha9rHyJCGHiaSt28B+CxZttartMpHcwC9qICy9kVSi2R8xqgxQW9ois6/zhkX7XusiSMGZEUuC0tLaGbk9NaG11Qw888LDGRg6p1cyov6/Pe9Nrr72uqckp+5RwTXtKJfX3Dfi83Nhq6P4HnlJnzz7ckNXdE+w/oN2t9TmtLs+pUa/p1KmTWllf1cz8hL71n/5fbVc21PZ7/zIYAbx4Lj4HkungSYa0G//EM4DCLjX04t9QzNkHIHH65WE18pfEuaQIi1kFyXTQ2kYbk3DY5lUjI9z66qQN464mWuFYtEyh5GImaDoxQbzDCrAtoQ2l9pzvXXzF9hqThogBZMUwrYdlAL3TxVmaQW3jwV0VurrVjmPm6JhzfPuHRzW8/5B6+keVzZXUbDGpwKUyr23o7ypqdXPHjdH6VtVa6lpd2tmFTRqGgjQTqY4o1a+lzYOR1iSfmQ2FRcj7SFH8FED4rxkBaTxbKO9geZpanVx7T1K5l+ibmmT7Yh6Hb0DWSLqjdwAgoN5B1WxWTYRBauBDDw0VqCNGJlvb2l5fV6uyqd2tJZXX5rW+tsBd4bFUsUAj2HRMB7nK9957r06dPu0DnEliZ2ebxm8u6Q/+4A90/o03/N5oXplgpPFLJ0+e1H33f8gmMoVixBFubu4kjsidNh9km5ufX/ehZYMPki2asjTg0KFR+38RFQcb4db4jJ03U5f91KQFWhZrIuiNZYMuUFopJGzqUo8ilvVPgQtSCiug3qqrlcVYskOXr2EmtKRyDcAsY50RFDW7+0ILHejTA/fdpcH+LmVbO4lXAAccG2eHXz9AANT/sZER55zy+kBJoQVzGJInznPCBD+lcXEQAmzwZ5615SU8AiJuyyZa+ZwnOy5MNze9yTIxY3ON75EaSgb1na/p6e40aMZBSXHH4cDkgeccNAL6X1dvn06dOaTVTenm5LzmF1c1M7eopbVNVWq7yuYx9OEZD1kMz3hE8oRUZY8JtOdvEZ4B3tQdJMIKpuGhKYn+yw0BVL5kqs1zwfXwoe49AV8LgLEwEuVAslcGPiGJ5tqxgfwZl9V6RT25pj505qD29xc01NOuwc6milpRXpEs4P930ZziSZDECvJUWCbAxDQi1e6Ul2FqCJJeKBY0PrWk926s6iu/+I914ORHtFWXJq+9rpe+/23duH5Tv/wrf0/Hz9yvcqWlyauv6cL5F3T+zTf0lZ/5RT382Ke1sVnT9M3XdPGtF/XqG6/qqz//Kzp84kG9e/E9XX37FV1997zWV+cDCOgoqqO9TQO9nZ6A2hAz09LY2Ij2H9zviRpFH4AiFOSUEeLI0cTVn0OSf8c1JSkkDC9bPuCYDAEoYQ7Gu2cqOzQ6qv0HDhoQoMFz872Ls3RoZG3amgBqRNtxj2kK0LKz1m/dmjAKz3Sk0FHQ2taODp99UA9++BHduvqOFqfHtb5ERCLaaQDRnNc3WdFmI/AeiZCtV1XqyOnokcM24OJ54rXzAYBBk4asASAgYqUAzTbUVSrpox/5iCdlMU5g0wQ8TZr/PWnABzPIeA6YRCeUM8AAmAEJ5fDy5LSuTi1oq5nX+OyqNutSZz9eG0gg2k1HpZhPjVB5rRE3hYypEEk7AGoGA5Dd0fgCqDc1PDLgCQl5xEy07B/QAszbtmwAZsNAN1K3nLYbNTMCtL6iYWLyOruVS2QbTEx2MBWloCUNwFM4V6ZmizEBMZSMOWquQ5NTs04PaLW1a3l5TRcuvuOoUs4nol4f/ehj/j0T4sOH9hlMYp+Ymp7TjfEJ5QslA5TeC5hWdHT4/sOE6ioV9cTjj3mPwk2ZQgwfF5oMAMgsDWyuw5NaaNurrMOtbXV2hcTLsqnIjEucz7tdVAI0rC4vmVnEmURhRmbykaP71T/QY3ka/iy8Lg87xMSsS0uL67p5Y8JgmNmLHlJHjKYn0o6rDcNBgFOeCRIG7r///pA3tHadmgELgIYBrxUkXjBhzpwBIH/IuebvvXfJhn84m1N8A/BicNdEakksa7mssX1DeuyJB9QDGF7o0F3nPqyOzn1qy/ep1DtowAdGSXWrrI62onKZrDa31rS+vmImCRFWTHxYJ2jEATw4I2ySRXNqU9yIBqV4pwAvb5d1/OgxdXYVlc/mzAAotFNwh+FzNNJNrW+uOtqTszum5QWz59jjeZ55P0xuOc9nZmd9po4A4BXyBoLShstMr+S7BxFeqjY55zFt5EwG3G9oYXFBN2/eNHWXhuTcuXt0+tQp3/+uUqdwi+J7RoAgrzZ5rckAyq870baHaWXUkemHGQI8+8j6nNQRf8t6pNGAtsx7cUNLs5G87vi62DrC7wCvkA3XUp3FkuN7HQ8d1qheZ/yOegOteU+pUwtLs05ZOXfPPYmRb5wpfE0omvloM90a9gf1DfeNa4PXw8svv6h//dv/yud1sdBt130Gc8EISO5Y4vifRlGn8czRDEFoor6oqdRFwwA4tO3PUTfAooLeTM2aDp7SaTL1d8q+Yteo7mz7dZe6Sjpx6qSvFdeDZjxAo0rEfiZDsdQL6E7/EHU9tQ/fA68A7gtDDwA1MtV5hqgHaIZee/U1vXn+vL72ta+ZQt/XA+OzpnkSJ9qznjYDlMD64Iwx29j1Uui4I2CLfYlzJIA5zsY0mtprydIjmsLYCzwQYBCUaXkyDOuj2mCgElebmiz1X+DPZloQvYckwLIFwKEwbOZ9Ox5xZ0fPPfecvvDFH/U5+kff+EPdmrhlVXGa6tBZ7LQcYGpyRmKinMmZ5k6/wPfiuWJoZXZbYrqeygFSOTX3LZVs+3UwZOxAKraz5/FkfytLAmBSAR7U/ZwzoFteXdGjjz/qafgbb72iyZkbqtQ3VerOhxN9Ik35/Oef00cfe9TRluO3bpnlCxjF60G2hDSEwcLcLHX5nOtgzgAnvjS4pDktLsSzR3ICIOny/IrKawxq8vYScEKVKTZ4I7C/I3ENhhznv30t6PFq1QACxvb7HrjWTSRcPOv8e2pG1jgDbO/zTqdiXYR/GGwHpv5IQQB+ij0FtRezNjnt7u+2eaABnXoij+vA0HbHAD9rvz2f0cjYkIEAmDhIUzhfYCBwPhw9djiuQR1fASTBo34/+AbgDUDDT1zg6PB+M55GR4a1vLhkE0a+z77R/R78tmdgvh1V/+CQpmfX1J4b0rETH9Lw6NG9wSivqyPb1NrKnNZXVwT4B6A9cfua3r74go0F2/6f//kXvANyGJlubuMEEL2gOxuphx3gGKE4UGikPe0Da2jGQcAC4+v4nw2UhoLNhQkhHylFxsgiP4uDHj14leljRO6xIE13SSgu1r5zkxPqcRiW/LBO3tTL9pxdhVPLTIrHO8ADzQLThkDqdsEZKFDtTgviQzRaUC/ja6AhR2Zwd2+PPQUGRkaV6Sjq2Imzlg2Q6Zsv9qhMjEe25OaQumducYOAI21sN7S8Ti5lxCBtbZdjKpfPR5QMZhUkMLCocat38xNoIXEYRiTZhB2FEwVb1Kp3qMlMmuzkDd2FqT+TkySXkofLm1QSo2HQwSYvYQzIvwWx5Om3LwDfI3HJjngvTJ5CK2WnZoZn2YzK66tqljec576+uqi2Vk193bjnr/vwwqme78OmPrZ/nw4cPqRiV7fWNrZ1/s2LmpsNyi9RRX29Xf6eOHjz8B0+clRPPf0xZzv39IUbvQ3qWTsJ5b9WlTbWt1z42zxnu+xJVv/AoE4cP67eXkdM+OuuX5+1yy4PW29vTyJFiUM/NQvc2ITelFFPb4/y0DQTYxkmApOTt7w5dnV3unGwM2m+QxvVuqYX1nVjckVLq3hrUMTVbULDa92plNXbXdKD99+j4YEuZVpok9m0YWDIU0kKyzfffMsGPYcPHrQ0gLUeDuExiTAlzaZb1T1HX6QUoIusD1P59kyw6E2IV+sPd/KNDTdyVeKMSkGVS6ljbPJhmhW/9nYFEBBToy6jpGzgMc0nX7Vq1sjBI0cdqTm3sKJWW05Ly2uaWVjR7YV1bZR3TBXeTeQxPD+pxIjNmWlVuOoCLgVQYLCP59zO81RVd3RrwQq6M3lxEQJUYOp0SIVckAHyRUUWBlF7lV76m5YPGkCwTAvDwJoKbU115qSh3k4dHevXkdGSeotslBvK7q6pM1tT+24Vvq4yQocWh6yBB+9NFEcAjJV4Hbw2no+ODl2/Nafx6Yo+/zN/RwfPPq6tpjR366Jeef4v9d7Fd/SzP/c3dd8Dj5lFMXHtol57+bt6+63X9dwXfkJPfuLHLMO4Pf623jr/gl599UV98Us/rXvu/5guvnVRk1cu6L23X9HG6oJKHe0aGxjwQLurkLPsJAVFSBBg4k0xzfVCA5pGc7qoTaQxfl53o8nhOTfzy2wqGBVQrwF1q562U1Rx3WFOoa2mSBslsm6PchhNNaaC9g2w4SzGWNBpotpnD+acgDY4PTurxSWAtJYOn7xPjz32hGYmrmni+iVtAzA2K35vXHt+Lhp3AMVkawrmR5sMBBBzhnbWU0IkbpWqU0ag9AIE4CdidB8DoWZDTz7+uME3Cgg/kIkrcNTeFuR/gPAR1OVkC44pqQ0D8QjIq7G+rqvTM7o2s6ilSkbjs+vayRRU380aBGDVDMA2ymadJc4EjP2PfR06tNkRsLLs5xJNFR4uTOnLZXSGpJoUDUYCEFpbv9tw4cmL6u3pUbfTVIgxa2hzZUnV5UUN5vMaA2T1Ph6mmCkgR7SWqcikPlDcCiYOwAemSNK7l67q6o1bmpiaty0C1GM0jDyvd509o898+lP68EMP+Ky+fh1Doysu/FuZnDa2a7oxPqVytem9As2jgaBaTWvomdfWPHXmvvHsrrGHOxqvTYePHlK5WlVf/5AefewJ1XepD4q6dn1cFy6+p431bXvCrKzgNB+aYXKhOUs6cjlfE6QfTDzMfqtXXIT1D3R7skNhB6gdTtC7zj0vdnRpcWFdly9dda2Cxp5zEQAyGoCYilOUsoey1iwXarU8beU8nZuddlFJJNaJE8c9EbMDdQJcjoyMmvnEJfb6n5jek2G65mi0zMiqVLbU09upu8+d1sjYsBZXV3X3fQ/qwYef0sLylko9Axoa2eefjQFlX3efqfL12qabUvTd0Kx5bvGBoBCnkWLtB9uTLRXQB6CAsyXi6GCV8T0PHjygrkKX1rbW3cTwPQChzRqzvp+aCYofZw2T/UgYip02TADZsetNUge29nydfJ9KRXXR1DCYaUbiU0qEx4QtzhtYLtPiTCaqzQaHW1uanppxwhDSoF/4uZ93E8S+UmgPhkBKjY5XEUyGAKATX5KkQUoBgGjQ+beJe/seIT/qrJSm/wHMIDFHjc+k/4pGgJ9Hxjp7KPGJe2BE4h9wZyMBGIiv5eSaX5ixT8B995/zeiTikzVHXcaEEeCF70VyALFyoyP7DASyF25urNoX5Z/+5q9rdXlFBaSr23VPzhn+pFHXTHfd2BGNnCEmNhgh6dnPs0JNw74ByMZ5T03AlJE9n//DOC6RErkPCDYwgz1rr2EatdVNoe7s7vKUPuxU6nv+GeFIH2a/UdvHec3aZy9gTfJvAG6Jq6Vu4TnnmeIfPvPMM3aip2ljzb7+2hv+2t/8zf/efg0YplUbVTeY1Kns8//+f/9dvfCD5yM2Orm/ZhYn03nvtQw4bYQdE3TqFPuE1ACeWN+ReAbY5aEjHkRM6ks5tXdkzYTg/lC/P/74Y6aF4y+BvPUzn/mswWie61deesmpCY4ZzAA+Fr3XcG2RAnzsEx/3GYE/BlIQZBHUtsjOYLswBJienHYyDOwdS1azwTbwWjVzMliRPOcAPrx+QKMY/gSwEINI9O/1AF6zWa2tRkSjpcJmFLT5/vucwaRzcFDr2xs6c89ZffSJR5TNtzQxdU1TMzc1OzdpQBr5KGaBn/3sZz1I++a3vuUYUJtTlrfdBNvLq173+jBz8ubNvWEu14QzCeIbZqfNupTLdBh4np9ZMAsil817X4bpDOucHpPXTdPthACbjmKSHnUkwP/gwKC9UPykJ54W6TDMkvOdmvcdBsS8Nl6H+xc8/XdgQjMslnKlvAbHBgWqvtOsShlYqKwXWK8xLgJMAFDPF4LVW6tXtNvW0OmzJy3zQnIUSUEwv1vq7SWlaSCMt7Nc65b6+4Z19ujdXpPza/Oam53VytKSLr33rllQsIaHh4bcN47fmtDa2qbX7bl7zhpAaDdT74juu/cJJ01JRdWJzMyGf1yOWcbujsGYWm1bc/NTev/9t7S9Pa+19UW1/dnvfL2VmmNw4KU06nQTC41/GFNQtFNccmPTyRxSVt5CAAAgAElEQVSmakHjDTdPT3sKINc7RoiZevBv2QzYQOIjIurcANixnulfoDIhTYhGxRtvgupGE5xQhfdM84IhYLpdUq6n4WAhI6DBTTJDXUVG/Jk3Gjuo76plwygYCVAm48GKDQFvhJgM9Q8NqauvX/lSl4ZHD2pweJ/2Hz6mVqbDkYT5zj7tNLPK5nvUlutRtZn14b2yUdbGVsVOv8QtMe2AkheoaBiPEwHEocdCZ6NDj0/RwaYNUBC1SBTW/CGlrwRaGXKBiKeIfMzIQ+drYnPg+gUQwLQ88nb5WTaMS00Z49L80AcFgzdIHhqQOxBDln1jR81axRFhuTYO5Zqa9YoRegqRvMewLTWILmPylW33BHljEwS1zeZdFKe5rAPp1F3Iu2E9evyYnv7EJ40q7zvQaSDAngMpczdwDW1u1lxM38TciuulNtOGYRQMDxe84Fk616/P2xQI2ij0PlPOXMRFhAr32LnFhVwCBDBtiweTQm58/Lo1XH7Yzt2r3r5+tXcUtNPWpunFdb17bUbTsxgaRvSHmTAYU1bK6u4s6IH779boUK9ymYY6ci31dBXc2IBaUwRfuHBR169ft1kUFLEwO+qy9jRlg7AeTZ2ydrvhwzI1C2TTX9tY84bP9eZrmRDyK0AJ8UK+17mcDwc2SwM+zuqOIos7ZVkC8oFip78/BcDG5rq/1tm4HNTNpvoHhtTTP6DVtU1vMLu7GW1WGrpwdUI3JmZtULVTp8zKeq0z0cM91kBSe6JPb9QNuNgM0HKiejwDnswmJaX9LQANEhYNRZLdiuM54PvR9CaZAlGoJ8BCCgRYu5lkH/sZttcGxUhTOZoBJhTNportLY32FXTq6IAOj3WomN1Se2NVHa2y8rj5Mplt7Tj6MfUm4GVQRAEF7yUveMrWpsnpFV25sapP//jf0OlHnhG73ez4O3rzle/p9Vde1Ve/+kt64JGPq1rb1fzMZZ1/5Xs6/9oLeubZH9XTn/6K40onbr2j82/8QC+98D09+yNf1EMffUbvvP2uJq+8bUbA1say2pkW9/aop7OgQg7tGQUgwI504OB+G25RWLN/QMHk/odEg+Y8Cjo+WEN+D1zvZkzvoTunoAAHKkVaKsXh+3HPwtCOnPDDGugfVBEXUEAR0yuRSGUd+2SH97as6a9pDBsNHmZy12/e0PXxKQ2OHNEnP/4pTY5f0dztmyqvLxoI2G1UVSzg7M73iwOXqVuK7PNe0BRiwkbcFWcXBzl7A0AFSSJQz3nGg00VlMEnH39Mhw4ejAYfBhUCOj4SaVr8wMQQkJudxGUGVTo1E7TRhRobGxpfXNCV6Xm9c3NeMys11VTQzi5FQrv9QPYd2OcYLyKsoIhzxoW3LBTHhr1amG7wweuk8OZ5wQASAM2pEAUc2PPW0TJx4zmNMzlkMAABNMdZno2NDfXl2jXaWVLW+yznX6L1hSHGyIkngalmLqPGbs2vk0ScS5ev6frNSbN8KtWmrt245UkGhSuyjEc+/KB++Rd/XkcOH4iGZGlOr77+kg3Jit39Wlkv69qNKQMhQ8M4l+8zy/D6tRvW9rYM+DPdGImYOiL2ymVtbW/omWc/owceelA9fSE/uT0z7QKJ/Wby9qyuXLnpYrvd653iCoYbe0nDTACa3n1jNN0VU+RpqnN5JkhVlatb/pUmlal9L/rUoWF1lXp068a0DfbMWmRKYLlhZELb8Tsb8as0KLBL7CSd7KEsla3Nde8Njz76qF2h2Y+hcFNs8nqhy0Oh53nh+83NLpoi6obIUwn044AyDFoiYra7r9cRUaMHDunzP/qTGhw5oLWNig4dPq6xkQP+OyaDMPHy2ZZyCSUY4zJc0tkPYdzhHcOUv8HYymd8xGDtDTx2dsxc4DmFbTYyMKLNylasxbaMnyX2WxvLdZT2aoS0iaZGABhNYdekQtvbm/ckp0mUGTJAHrNIGdkxhRgZAOZiXDfkTRTVtR1qSPLB220qPDkxqcWFJZ05fcbsIt4bjRYaY96f/U88zAhZX5xzH6xofpgLcAe8iJl92uDv0Uj3YIo7FiFEZlILkIoRDWZLm+UN3bp1y9LEwb7hBC6+kwDAv+F1QeHmxEolETOzk5qfn1KxVNTw6EiS4IQmnfcQcX0MMDijJ25N6OiR4+rrHTDwgSnfW2+/of/1X/2WZqdn1VPqV2MHFhfNM+BESJAA+QACaMRo0NJUIcv2OG8z0YjnSRTKZKxzZ33DaOHvmWoy5ab+ADBO63jOa0CF7q4eVamPsk3ttgE2USsR+xmvn0Y+ACgSCNrVanDGhC8WZz8sNX4OAB0Ah006+wfsGcV6ZD3AyHzqY0/5dVH3AAC988676sgX9S//5f+ozo5eITqg+l+cm9H62oq21lf1J3/8h3rxhee9Tvg7+xEBIDH88mCJQWR4yjgG18zdAJGR6TjNypLbAC7SqToMNbZPyxEL7dqubOn48SP2wpiYmPQecc+5e62TR+ZqKXR9R9/5y/+sf/s7/8b1PaA8PRXnGLp6/DgOHj7kpB+YRmfOnLGUjhq9lC/qz77xZ1pdWlVXscdgEYxVyzgB6/IdZhwg4eD6c45znSzRxG/J03Ea5+Q9kf7Dxp+AOmmSCjWppbGtXRWQ7RErSFGbaVO9tatPPvNJPf2ppxzrV61v6vr193TxnfM+W/ftP6iPfOSjfj8vv/Ky3nr7LTOBgnEQiQYATqwJYjipZZl4B13fF1ONnaby2Q61ZzqkZkb16q6W5pe1sbZlkIB7EekPUbva76st/EB4zulxaOY5F2DAYmBKUgn1CeeEgZy92ERkLjWvbc5o97KAmwyczbQIhmkLzD+fVb67qAyxfB1t2tgmBpihGaDKjgEVpAmVWsX769i+EUdMju4b0qGjBzQyNqipmUn7+SBzZMhHXcLzuL62qUw2r5GRg9rc5OzJ6N57P6TezIAaamplc0Ery4v6z9/+pgdZbbtNHT16RCNjmIu26eVXXnd9c9+959Tb02eZ28jwIT315LPqyPdpeXnL5r5b22uWnZAmdc+5u/3epqcmNDt3W5sbS2o0ALcbavuP/+5XWzapM80tydYO5p1vlnWXezFhrSR3Mra1cPSOqEAj+4kpCNNF001JHQCVwFOgxnQTGlBECbE4ORQ47Pk8izamIoG4p8VqSqFP6dGmEyc6Lz+w0LFZcKbVJ9nFuIwmYIEnXPze+EMg15YyMO22GRGARGiCDGjYTITFFghp6OZb6uzuVTfNYA79fqf6B4ZtMNhLczY4otGDJ9TMltRW7FMjU9DWjlRXzmDAdmVHc/MgftuOvLBqo8F0Iu9JYziKRmOf6oege1JQg0zFa48JRTSyTD95kDjdY2qfAiXBz46JGQ8GZmb2DUiy6Y2QgQKS/GCaTMo6uIMDBBUqcU13YQRdetdgQJsh1IYyGMk0oPY01UFByb1t0SRFPjZ/KHZ1WXe6VSGuZ03T07OqwzYxxbeuDui/ZGpmQNsaeupjH9OXfvIn1N0DfRU5SAztUH04IcTopkyv5ACGEYApI8ATuuDRUTS04S8wObnqqT6ND1ScyJ4OsIrrx+HCtJBVwOaJY7I3BHJrK2Xdnrrlw5A1efDAIY3u26d8sahme7sm51b0g1fe1fQ8ebt92tnZNSPAkV+NhkqFnM7ddUpjI/17HgFdJbSXTLGg5e7q/PnzBgL2jY55ggvi3Fks2kCRAi6le6UbKl8D5YyDhE3X8YEry9oqY3aSdUwUBydNH+9t+vaU17E1gUgP2oPiFhROqMUVT+eh1TpZAL1Rd4/Gb41bb+vMZh/UNA3BYKFA39yuePKfyeS0VW3o+u15TUzPmyparta1XaFBZs8gpSJkGAYVEiNLwKhUe8cihRrFc8z6NF0vSS9xVKg9NMLlno02vCxigsCkK4CBQL0tifkhOCumVX6eTBMhdaBuIKBIfFjkbUSUYKOsg6M9OnloQENdUmd7TXlVtFtdV726oUZtQz1d7Roc6FQeRLhZs6eA2UpRNXsvW1wq68K703r001/Whz/7MxY7LEy/r3fOv6iXfvCCfuzHv6oPP/pplXeaBgLefO17ev2l5/X005/Rs1/8JXGlpiYv6e03X9KLz39XT3/8s2YKXHj7XU1dvah333pZywvTymV2NdLXq65i3u75Hrxz8GfCcAdgiTVM404TSiGfUuK4KulzYMlGMuHkEplCWA9PFw5F61qhjTcBcUMugGzEMU2YWIFsk0E+Nqb+oUGzIogHTCVa3DS8SAAZuEemW8PuymZVrlbsTr+53dBdZ+7S2tKsJm5c1vbaonYqG6a1ofdm/dH8OpkjFxpiGzLZKX3Yex9u6zai2sW8s2LzM1gBUNGXlhZdXPM15Ll/9JFHdPLUyTsoY+Kc/0NQqIV1MTFM+KGRBGO2b8JA4bzZ2tL4wryuzy7qtfcnNDG/qWa2ywBxcNjlxoG9FoqwDaOcGQ47LMyZ2IudNoIfgkFczgW54WXdor2kSDSbK2HTBH0TI6V1p9HQ6FvPzHS82TAQcKCvVyXv7UHJSMFmmlzLaMyKa6oN2VNzV+++d9kSJyYLt6fnDdzevDlh8P/UiRO+dsWOdn3lJ39M9917l3ZqZa2tL+vazat67fx51ZsZVettml/c0PpWzeZFgAjlbdzw0R9Hcg7A55HDh7xnoeelAOM9Pv2Jj+ne++73nn9zfEKT01PKwRgs19TZhW9KXjdu3PR5R7PCRBrGB3rKoB63TBmHkQY4AosCWjqACnRtn0fEfzXr/rwd3ustVbbrKuIDlDTQmB9H7jepJ0WDWB8010KiyLMU8iwmhuypZRFZ+eSTT9qgktfFukv1pzQ5yARwhIZKOz+/YJdoTJ7YFr3P7TIBZeJKTnnG2fTK5vSVr/6cDh4+rnyhS6dO36V9g4fcVJZrwUDr6ijYfd9sNFNAkeQEsGQtNzGJyTSazzW8y4S+fru6rdnZaTfbFLVHjh51LZJ6u2Bwh6ko67evuzf5KXfCVr2vh/1iwgiIFjttrqmbPshppMk3E4ZJOmdQFUfrBbMfKcxxDeffAFrjKE+hT376jNMJNi1jgKkA6EP6wX1335c4GQQv4K/7CFr7HQ11NOgJ7fu/+qJgBbjkQteeNFJu6nYbXkM0jTy/cwtzuj1xW6dPn1VPV28wfFzTpXPo9JvficPGwHri1g1NTt7Q2L4xnTxzdm8wFHKddOvZdSPAGc/6ALykcUMS9Nprr+pP/+Qblnbs7pCNDliHT0U5ohudqhMsPNY6+wWTbepyM2/bMdmtWirCnh2mejEc4Fni+aKWwFvAniYGJ6ivo5bnvjhCMZdVo41nKzln2b+crhrU6zT+mXOD8wRDYtuueHobKUuAEaVO5E87HrZQbwEUswb2/JKyWT377LP+2UgDFheW9eu//hu669T9qjqBrKVaZVMb5N2vLeqdt9+0WTQ1VtkDR+qGuN9sh+mwM2riMIB0hGtSaxgoS1hsiaI5nnXMajGnY8iVDzAFPxcm38R+PvfcFzww4To/8shHDHhSY1+7ekW//3u/p3ffecfDIq5vNKasqcRsORtDDowpASm9v03cVnmjrK31LZU6OgOoTDgw9tlJJJ3U5+n65rVzj6lpOafdZyV1rz3ZqOct2YuUCQ8diwXVzfBuWd7C5/CbmJqZ1ld//uf0Uz/7U2rLcRrVtba+oBdf+p7K5TXdnrqt7t5+/eSXv6xse0t//ud/qtffeM19X08P3lyAQGEQHMlh7Zqemkq8z4hwRVIcvQyFFAalxJ5OTcxoaX7FcgBMxW2kCUM0ATDSeFmzZuuRxsaV4QwkgYtYZIaSmJam/STr2/uhawn6T2oYBm0hD0rlIdRR1Kq9/b3q7u/Vwuqiqs2qGqqr2N3hiX+5sqnOroKBPOoY0j0wDiStCQbAkx97VAcP79e1G5d189Y1n+WYLmNKzodZmHjDtRc1NHDIrGIGa4ODo5b68JzUd6qanZrQe++e95omrh15I4wTYqI3YEzMLzqx5cD+Q2bSbW/Btu/SXWfvUwU2Oiy0yoaBaVhaff296ushpSfidgEYZmZv+89t//F3v26PAB4CLgYvMqXDpVQaswJcA0UTn25zAAQxXOKCJrnECe0HBBK6Uur8CRCQ+g2kBoI2lMJjINHvhOkGBoX8jKDsmJab6FzSyf/ehpnmyRoBzrq5t2Y6G0wB66EStoJZB9BfE745GwPTrQAcwpwMsAyNiuMNTa2NbE0mlrweCgOQOMAPNh9r4Iod6uzt08FjpzWw/4j6x46oni0oW+xRM9uhMrmf+ZI2tqpa38Atdk1VDCV2M5qZXVALN9Ac7p7kSmMkEtGLBgKYeNBk7KUiJAeUUe+kSDXCHxO+KFyTwzgDsEIxC2X2g/EhASh4E2zDNTUODr4updQZMDEQEM0BNNBgWAcIQPGWMQpXVXuGTb1NbTxMoP00XjxMAAfILqBDofVc3dKVK1dV3S4bJYURoEZFHSpLPGjNpj78yMP6keee04mT+/dkuwF8xFujBicJ78aNJV27dt3rECAJSjuF2OBgHKK8zLm5sq5eveLik0kNrIBU28YGyFQGIGCnWfemSRPOZTRVp1HXylo4kbNxY8bR299vZkhld1eXrk/ovaszmpnfUKPJQYqxXzUyy6GRZqX77jmrY0f2K9Oq2iiwpwsqI8h6XG9cbi9fvmy6z+jIqDU7gwMD2jc2doee5XzXhp9J7gdAgJt6N0NsyhilLe0ZVPE+OPQ5ABbnMZHa8L/laygI+D0UO2uqm00X4LxvQASeAyZ0ly5dCsf4E8cDYS12eHLDmoGqCxsA13ielXoro/UyEZoAfxyMOXUUuxxDtrSyZs0wWeRQi7mFHP5m+8DkcFJAOErb0CWRqDDxMYrMlMyT6sQxkGcgaVqD5bLr6VyoAqLgDEZAsnbTCHibjUUz1IJh02qqmIfumjMAZUocYFutpq58S0f39ejgaKcGOttUytXVrG4os7ulrkJDPSVMaspqhyWQPC+czTS2dusut/Tq61d170ef1Sd+4usC8qPhf/fNl/TS976vj3/qR/SJZ77s4mV64h1duviqXnn+r/Tww0/oSz/1awYVbk1c0rsXXtVLP/iuPvLRp/TEx79o6vLktYt6982Xtbo4YxbAaH+fGQEdNMwUJby/NjwCRveAAJqeHhtt0pRRBIYWNnUS5mrV7QwdsTmmbCYAaioNIHIsBWp4bmjqWF8YWeELwfXu7u21UdDA8JDBPyRfRuLZZzD0ykWxaWAIUCmfC117BUpw0xT3Zq2sd956Q3PT42o1qgbTXI15Ss7ENFI82NN8vzPksQ967aytrpo+Z91rtWbaHUZtgBZMLfAx4JkmQu6hD92vu+46e6fRp2myCeAHowNDHrWnNUnWVWxKiakg3fpOTZPzc3rj8nW9d2tBt+Y3lOnoV62Z7Nl4K3CDgAHa8yp4qhrMDKZgTO3oBClgcLaHxUXcEI7DPX3dKhahePf63nAucg/TKCqD5rD0SIFIQAQSMzK1mmUBZw4eUAdxhTSXZvXguwAjIADvHfYpnueW9Mabb+n9y9dULHbZ82R6Zl6rqxumtDPZeuazn1FPV1FvvfmaIxs/+YmnVKtuaW0DBswVvXnxHSfpkKwzv7SplVWSEXiuZQd7KPxpg376xHG7fs/OzWh+dtZyps9+5tMuombnF3Tp0nVNzc55LZ08fdaMr+oOk7CWbt4a18BAn44fO2og/f3339f1m9cjrrZWC78KZE5Jscd79j3MMBXkWej21J1mhQKSSZRatNHtIQlo4Epf9nVm/QIIMIkKACaZpNuQNUAbPli7RLsB1nCtAABofAAHvISYrFfDXA/QjLXAfghVmLO+XguDLho33gdFGdRU9rr2fIdG9h3Qyvqmnnjq4/r63/zboZPFd6IOC4RpWdasG55r4M1we6A1j+Y8eAAAAACfoV0HdOL90tDMzky5KU/NaAGH2ANc+7G+kig1JG2AWGkrkkoB7pDz00Y8kSuayhhDlNiV97JYbC7HmcIHdRnDGAN1tYqWlhcNgHHWMaGFVUpRH2zHNh3EgDBxKh/uH0rEAAlo999AAqIRCJbkB1mllg78tdDBnb9gMESDDJuEdeSGsdXU+ta6J5tku589e7e6O7sTn50uP2cuxT4gQ+BnbVe2tbQ4b2ruzRtXdeLkCe07eNA1DN0068255TtoyCtuODCCnJy86ef28KGD/r7nz7+p3/+937d+XA28ugp2Kwd0MwxDg1Ovea2zRtj/Wds0Tqxl2AbIPMIYruDGg4+l5SU3//YOIN6tVDRjg6bJ7A17fdFwddgMEUklaUodxYjZs8ygs2Q/Ej5o8nlWPOHf3rLJHQMHrqlTYZD2OKkoBozUWJ7S1sLQjLVx4cLbyhfyfrYOHzpi88szZ+7Sgf0H9fEnP+OI3mKx04OllaU5M/hKxbxef+0V69VnZmZtXGwjUkzmkhrEQxJ7rkSDGZFy8aw4+i5JUWPftoySJrotkQcU82bWsB4Yam9t8/wP6bf/9e+ou6dfb7xxXrdvT7muQ7JK0sPLL7yg5aVFM/U4h/g1jXvkPdN8cp1gMTAMWl5c0ebapno7ez08tBRnN4yXDVzQG3hxB8uPsz1SHWJSzr22ofQ28p5gQgA6eM/BpDSZkHOWI2HIO/morp6ubq+PpZUVpwX963/7OxoeG9Hq5rJW15dUrW3pr777F1pYmDYm8eiTH9MDD31I8wtTevvCG7p06V1dvHDRa5LouzAzxziYGhJcnbqTyMqI/7Osmz0wk1NvV59WFtd1/coNgwCdxa5gOBksiJ0nhsSx+6S+azT2lkbvNi29xfwTQCOVjaeS91QawPqmMbYnHixgg2RJlLCjSNoi9UMN1Zo7ynRktba1qv0Hx9Q/2Ku2LL0f+v+C5SAAAQwXjh4/Yj+avoEezS1M671LF824O3LskAcC9rgxIyckIp2lPvX1HlSr1aHVlS1l2ws6dfKshzHbm6S2rWplaUbXrr6j7a0Vg++wA2EEkhTEOY6cYmV5LdgubTl1dfbr6JGTZujC5AGEwOR1cuq218Hpk2cso4NBiDnh5auXAyj69r//Wy0bTDhaIXTqnrrDArBpV+SAh84+mRqZih+L0EVk0qlRDHOAmnKD8zzZ7QlzIHRFqXYr+tUKxheNlo2nYuqEXjUOISPudoIOY7SIdIif5yaVujWJ+jK6CC2S6b8dyJmoJO60Nj6Mi2IWgM9GJnjxfX1YNfkaV/SedjoK0VFP5MlySDdULBWs2QYsYTNjEaMHtOsqiFdHSaW+QfWN7NPB46c1duSYugdGtJvtUDPTobb2opMHNrYxjKir0cxY/8gGDhq0XSHHmNcJFTZvAzYn+eIrkPgaGMRIaHvx/hknpPEu4XhprTTsiiRtIGUHhBkIRU0UpmYfQPPK4y4cngJRACQH+J7OLpoDf54ing3T0YdspPgN4J5dVgcaHsd01VyIWYZhMypADXRCTU9Cdiqh56psbZgNkG9tqxcXVgNQLX3lp39Kjz/xuLq62n/In4u3nixTTU2v2nzJPgsuiIo6e+asRoYxQolafWGhrosX33bOJ9MFNMM8COl6ZoMk/xV6m3XU0OehiNHkNhvW/qWUIqhwbF40OeVmQ9cnZnR5fF5zC9vK5nq0vYVT/5aNM9lQAUvuOnVCRw/vUyGHAVBdQwPd1nIDkkDXQyf11ltv2cH38KHDBgL6+3p19MhRI7QpBZo1SFPG67b5mxMlmFg1rCvDpMp029FRo8ldXRSau5q8NeGJFJt6X3/fniwA8IsGieKGDXN0ZCiRjARb4MqVK94DACSIXmRSxLPAgQ64Z3skPyfc34zach02GcOEy1nXhZKpYAw+37o46ajB5ZU1s1/SyUO6Gfo5tnMswECsW7YVfnWh5iDmKDVdeKdxfonxoSdplJreD4gAjK9zfE+iVafGSoEAngkgvTDNBPxET5ux6dZubVetnao6MjV15hvaP1LUqSOjGuhsV75tW/m2DZXaty0fyDS2lE0SPRr2CAhmQr2e0SuvXNLRc0/puZ//xwYCZmeu6vKFV/Tid7+jDz/ypL7wk39DzP5mpi7r/Yuv6eXvf8cI7le/9o9cNt4Yf0+X3n1DL7/wXd1/30P6xDNf0fWrNzVx9aIuX3xd68tz9jvo7yxpeKDX1GA2ezd7uw2NjpJfPuKimuaXtcL65QPJSVdnxDRxzXyQfoBVkRYWPmzxUKFYqUIPTswlcVJmkkAm9sqa7xv/r6yuWQfcO9Cv0bExUx1TszWah5j+7PpzXC82Hl4XD2pQvHNqVLd1+9YNTU3cUGV73YUDh7r3LSYfib4ujc8jppOGH9YUcZkc6mYv7NT9+WPHjtkQDSM39km+D/vUPWfP6N5zdyf7nLmhiS/AB5qJ6BpCDbDHe06YAKmbOsVVo6HZxXm98f41vX1t2oyAto4+1VuRLgD9n39uzWlbuyfAFNEUnEyWc3nO2211dmJitaNSZ16DQ70qYdyWD3qmz+EkStOhMEmiocH3KprtoBMjkejIZlTKtKmwu6v9fb0aHehzUglAgbWUSSEYZptQHSu6NTWr51942akWPd396u0b9Pk3PTXr8/TZz31On/r40/4+83O31d2Z17lzZ1Qpb2hlfUWTs1PawFxyE2f5DV1495pm54ibo+kITxyeXxRjtWpZ995zl+6+67S+//z3PLkZGxnVY489arBydW1Db124pKvXbmo3k9HQyIgZZSQXUCMAarG+aVCWl0gouO2mg+fbKUHUKi4KMfbDrwJwn7oAbxFYAgBQeAohMwlDUq4p94V1xf4ESMk+xzMTtUz8nWOldnftmeIWLzkTMfSKMyX2KE+FO5DewZQM0B3Dvsg555oEg9EAWnd35JqbQt1K/IECOHBjgNs+jRJmfx0l/b2//w9NH2U/3dgsWzc+PDRs8AEQebBnwDXcnXl2qOitcElyAFjOZHTz+pBQIQzA1GgAACAASURBVEkg055z4cSJE45PDAO1YCp6j8WUCkCZuMBk3p+20akU00Bs0vL/l/11CgakkABgBA2m5YfJwIFngik1sryUVs4EfH11XQP9A15HmMWhRzYA05lEEyZa///yZ6aT3FCUxk8OZkAMRf6rf//XgALp47+2sermmn11YWneQJbNMwdGdWD/YeuRwwwumrK0qYyf3mb6MOfr8tK82Y5zs1M2xzt15i4zZwCjeM4r9arP9J16xfvBTn1bc3NTqjmzne/doffeuaRv/PGfa3Vx3UZquIobr9mNpB3qZoAv1hTDAfZ91jZeSvauIJa0XvOQg/2or7fPDSgNTTBZls3YYSqKWSnnCHupDQVh2yZJYpgMIgsgCYlpIwM4MwhZL9RBTGk7It6TswZAgftpA0FkQtl26+D5oLYlAST8YPKu18Ynxj2sweQzYpTr+sWv/bJ+5me+6ujLsdGDGh06bDCT63Nr/LoW52eUaTX1zW/+ub7zn//Sey++NqSAUJ+xrnleeQZhQqK3TwEim80RSYyj/k54WaTyAPYRwBNSEWCFoAMHGAB8xwD3xMnT+ie/8U9VrtRsYo00DgAUo7x3L1zQn/3JNzx1hzEL+4Ua2e+pWkuAihh+8tFV6rIfAP4hrWbirYCEDFkZzOBEauN45oQ9HdLFiDtMDbjZRxj8hDY9QDm+HiYt9yNllu1yL5AR4yuRYTI94NjAweEh/Q+/9T9p38H9KteQOTPEJG1lTrdv3/K1eOypp7Rd29bU9A3duHFJi4tz+qvv/JVau8grOuyiH5N8hsYY/0ZcJn4ssDFgkVMjwMoqb1UNAuAXgHcO3gA2tk185lKmjt+227h06BPDIhp86puR4SGzw1JZO9elkcTYU/vYB2un6v0PwJTzkzWXyYG+tpnpQjLAVmVL7fjRwAboKqrQ2aF9B0fNvAKoP336pP1Lbt68oZGxEZ05c1rFTpIW2Ce2vUbwp6k3awbFeE7oNeIsaWl09JC6OkeVywEmkxyT09F9JzS3Mm9/gGympXp1UxO3rmplecbmt5XqltOEuKeW/Ra7nK5muZmyOnvmXhUKkUgE02ZtbVk3x8cj4rrZUrGAZC6AO565FHxs+//+77+b7pJxYFi8Ti8Tk6JUVxyUeR6GmOCnUzxT6hJ6Lt+czYIDj2IitChBxa+66U9cOrn5PJh1ULDID7apUJIdmmriQ8N6p2G3A39yEf1aoKPbARWtBwUBPzKm5ekiSVkGnj6y2K0no36KmIiYToYZmCedmPaRz5jmbLbQ7IfbPtNmJok2NXRTHsU3B3W+WNJmuaJmW0Z9QyM2GBwY2adTd9+rfGevegbHlCv0qt5W0E6Tn9Ou7WpdGxsVLa+sa3J61pMPJjKOV+chyBfVBrUPVC2JIQwwIJ1+8j7YsOI9RxxvFIamuliffUezxsPPvUkbLaYJFFA22fA4MCZtZlonUwEeYjbN0BWipYnpA8UlRk2efe02VMjlnWvN731dHDsSXXmkJ+StQwMImL49qcX5WbXvYt5WVinHxCzrA+je+87pa1/7BR0/TnYvE4OQ7yYWEY4mvHFzWW+//bYnjGy4gE4nT5zQ4cP9jjWkyFtaaurddy5Epm9Xp+mEFJsceKBxvBbM+nioOSj7enoSFnBo7CiWYuoTSCT6NXJzW7l2za1s6vULV7W6CeLWo0qZqX0tJqTo0SoVnTlxVKdOHFFPJwVXXf29RRU60KbhcJ83ffSNN95woX/82PGgZXWWPK3EIZTvx31lSs+15N6FO3sUG5Vq1UAAGz3XBjo0h/7gIAe39N57Vz0ppWgOmj/pEBHzx6EOK4BrPjzYn7jcFv29rl275ulaGjXF1zPBRYvGQW/GDBNOmjcoefh62OWbmM+csrmCOhwxV9Cly9d1/u2LWl7dVC5P7i/gXmi5DMrsYsyCy3+AhjzTbPz8HO8pKQjgqXWwBqIwjemctaYJBdJ3KUGNPU6LWaiNDg0iuhjh6yNhI9xq6wYFMi0o7B1qA+Csbyurqoq5ugrZugaJ8jo8pH2D7erOl1XKbCq7y/87ymWCchqHHPRu6fwblzV0+EP68a//M7Nhpmeua/zyW3r+29/U3ece0Jd/9u+bnDs3N6533nxZr3z/2zp46Lh+6Vd/0+DFrdtXdfX9t/TyD76jEyfO6LPPfVXXro5r8vq7unzxDS3PT6rQ3qbB7i5PaWnMrCFrI7a0Zrr8gQP7XOilJkGWYNR2fJ/RUaeMEh+mNMIJMJgWyqlNIxMCTzCIEiyXbWBEAcdzRGfBfm39OAyBjTB5YlKBUdmRY8csqeGgNxNMROmUnO4C+AAQEHIwsu3leL/GTkWb68suknEod7xncp9pXIxcM2VPjFEHh4ascWU9ozU3mb4OtbXbniFIXAD7UiCAqdTJY0dtdkfBmnQFHwACkqlmutmEiDT+HQCqD5bQNXoRNZuamp3W+7dn9f03LmlurW5pAOkyNnvFYLVattnogX0HbM7EdJ+YIfSlO42yurtzKpba1dVd0L59w+rs6rBm3vsvUWp2iWZzZ1JGoRaJA8GswdwoCltrHlu7KlGM12oaKBW1f2hQgwMYJuFLANuv4v2ftcDed/6ti5b1bG5VPFVD90sRYXBnec17zxe/8AU99uhHtbW5qu6uonp6Cjqwf0TVypaW15a1Xt3S6vqmrl67pfevjPv/eoN7HU0u64R1hJ69Ut7SjzzzaT33+We9NwPS0AyEuVXFDKLrNybtq1NlCoexH3Itx1gFpZa9HGdzpFhxvsDsi+gugIAOQOik6eMvHYOc+Fqwr5PjzGuBeREa3kg44bz0OZcwHGlEeE1MTTxlw/wK6rTZJdHodJY6vaexRqlVKPaoJXiNfI6CnPMTnwBnl++EQWvaMALQ8tp4HVFTIJ+I89NxXi3kdSUzsQwG5As6eeqsPvTAhy2XyOcKzrznNR48sM8xgG7WnYMeTAcIt6lA5Ien+T7lfbotLC9oeWXFTUtPb5+fUTN4Eod4v+ZWy6A17ANe351W+o5RoH9OqtW3WivR7SetOADAHWYA3IWAJ5CHUcRb62vX7u3EvI71nnU0L00bzDwKabMTYHS1MeyJb576//DH9PGNtirJBXdKTmJwmIBpH8QD/jp2AGcHawOfhfnFeS0sYq614t+fJf4v16lSsceyuhh+4UMROnzWg53IAT6SZIWdnbK2tze0urLobPrTZ+9SZxHTOyDqjKqNmtY3111f9fV3aWNzyWZe8wYDKnbJ7yz16i//4rv6w//wx6pXm2pvo6Zrt+VJxEYHa4HvwR4ZA6CcwVGYDTx3AK2mSzd3zQhAasHFnJq6bRaVE6RawRokkpYzAE0yEg1AMr4f+z1gZ6EUNHUm90S/WTJnjTrlH+s2It6sPYeNuboSvkdE+NVbNqckGYYqnPr2Y09/TMMjQ9ac37h5Y29ox1nz3HOf1+lTZ/XCCy/o3Ln79dnP/ahBwTdef123xm/qgfvu07m779bC/Ky+9a1v6tVXX/E6xjTRTOIkotTJRma9JF5aToeNppBnmaUZ6SrxugFXkAV0dpfMgOAxKFe3fa9w12cIgucYSSfIgJC5kqLF2pmfndO/+ze/owUSEXbqZmCeOH5M83Pzmp0BcA3mBmvHrDf6kB1Mutu1U4XFGEyuYFRH7RXa+Ih4DzYlki/8sEh+CgAzpf+nvRC9G9eAFJbwECmF3t7MH4xSiUPcNaOQfYmL8ZWf+Wl94ce+aNADI/Pl9QUtLs1F1GC+XcXeLgME7195y7Hfu82avve97+va5XGzAoJQFAlVDidPjKm3t6ueTvMMX3n/iro6ezU1Oa31lQ3HosIIsLeQ41xTg/hgA3qhpkl3HlCx9gPsx2MLnwDuLb2fe9HEsJY1Z3YP1zmP70BGOSdEeJtUkzjE7qI6SWIq5rVRJqJ8w/f92ImjqjVrOnX2pJptTa2ur+ro0cMefFIjUYMAWFG7ErncN9Dr5BQkaoBF1L2sL2r0YKBkDQTs7vLslFSpUGvF+c7eC2OmxbAVYA0PtkxTa2sLmp2ZMN0f/ySDPAxa2/PurwcGhrW9VVWz3tKRI8c9ECFudH1jw+t38vaUKuWa2dNDJNvMzunMWYDIDrX94A//QStooUyBUq15NJqB/AXaHRqLQFS5MenngzoWk3oemDABDGdRfnVCANTGWjT66cQ/jVCCasyLi5ora62NmyB0eIk+1ZP8ZBruSWTCPHDkQ4JD+zUFEhCTQxr9JFoNkMEXH4ofTYURpYgVgUnAF2BuRmMDI4AixFNKT8XDUZ/GoYhJWBNDDSYdDT+QFISpLCLMMbKm43RhwlYoaOzAYXV09qh3ZL/GDp9QqW9E/SMHtdPKagdjjBZK5XYtLq9ru9rQxtaO1jZr2q7y2rJq7yi5GDItxvnpoSvyZ2xSFsY4MXlJKP6kLbBRRGiqa1YzABKa7Z40wK7fGHtFLJVlBMmmwrVJpSHpg8iBm0aN2HgMo5dGzcWXrbSYhtjICTpYRcQHsgZo9jq7elwIL87Pq46RGQfC4qxa1TVlmjuepOOu2dHRroceekA/8aUf17Fj/XauNhgAI4C6siV95zuv68b4eBiVFUumDh4/dkwnTgwaKOCAX11p6sqVy87sTXXyNAjomvkaqM3oOTfLWy4wyQK1L4Zp700DAZ7cJDmxTF+YXrdyWU0vrer9GzNaXqup3sirUiGjGkdO8ujb1KjVdPr4UR0/elDdpZy6O9tVLGRUyLOhM4lt88++cOGCN6kjhw57QsP0/hR0wX37vLmY4pdQyHiNfX0lb6zog6D9o01jM+BF0uzzTEH74Tm8evWqKao08hR4FFCmW9ZqNoiCLcDXgZ7yea4RhT/GXjR9HBR8LwoBRy4aDML5OkyTKMKh3EWkC/r0KGQArpAHwLq9fHVcSysb2tqG6opOLMze+Lm1etWTvtoOea0ZAwkpg8i0ZxglyHISCUwYXsbEfw945Hm290CwmWL9x17kvSthB/Hc81cpEMD6MHhm3wAOXDbb2AOLTPJaddXK69rd2VZ/V4eGezs03NOuw6NdOjxWUjFbVltzQ+2tqvJtDe02yqhJvW+9/964cr1H9aVf+WcqdvdqanpcN98/r+f/4hs6fOSEfuFXf0Nt2aKWF2f1/sXX9YPv/pn1XX/z7/wzy45uz47r+tWLeuG7/0mjo/v1xZ/8ZY2P39b4tXf1zvmXtDw3qZ5iTn028MppoK9k7wO2vWqt7MQODigKMYq3tAhAdsR9TrW3QbFjj0mAxT2X7ZiYpZNAJu/cb5z5Z6dnvEYG+wccr2WwJWEWkGBBNA4AKro5pjvo2Y4ePeZpGdMqJ0SAZOMl4LSTaLIpQNB17zag6jW0sb5qKilgGYCVQbAkvs3GaC2ohtXwzOjrczOEmR2ypOYOQFvBVFLWOlFFFNCsESbQxw4f0kce+bD1nkkO3R26f0JnTjrJ2HSYpniMmAACNLcpENBqaX5pUe/cnNQLb13Rxk5OjbZONaCb41Scy2l+acGgxLGjx6yP5LUQ9Yar8K6qGhvrUU9vwdM/9tM6pnZujACJtzyxRj7WhmtFGU1tYa+YZQqAVwe6c9MdN9a1W63oxKFDOnFgvxqVsk1dh4cGDEgAtHLPFxYWNT09o3p918k2NGO46FM0QaVFW0ljg7nhk08+oQcf+JABMwwCt7fWdeLEUf8es9KJ2Wn94KWXdWtiWvmObrXnSiapQ0SnWSApASlYZ4kc6DY997nP6stf/pLPDaaPRAgSK4nvy/T0vNY3KvYXqVNPwIqDctwKejZr0pNsJqPtQX1NJ5CBZXPuJcy39pw105w9nOupnhQQFp8WrjNneGoG5kzxJPebPe7EiZPeNyke8Zpg/7OnTKNhphTri3UHy41hQviTxlCE/Ys9OBqmdp8LgAqp/wn1CEW4BxNQUXnpgKpVprS7iXlg03IujMiohUrd3apUYZEU9aWf+Ck98ODDXpYUoEykbly/ov7eXkfyHjl0RCdPnrJON58pJl71d+b19kxQ0z4BiROQz9PVtTUdOHRQXd09/t5ugBLWpJ/TJEEgxgbYwkaqAnsNBWk6sQsg8Yc1+wE7UF9FrnfaeLP7cI7x+QC6068OPTNMn+mpaYM/FLYw32hc4yfHz0hag2SeGr9whtMYpF5P7CGcaanRYVDC73zJfxsIiM82dvGCyGp6fspsANYchrqDg8N27WeaiZaZNZnSyE0DJkmFa5YvRsTm2pq3ESi+SzADchkdP3FS+Wwxhi/+adSEDSc2wPSq1kgAWtD01E03OKPDY+rtGdDy4oZ++3/53/Ti8y/55yM1xc8AlzNP7XcbBsi4ZvgAwDqAMciFW1tbdePniTHxwJ1dXs9MRScmbmlyajIBCmBX9Vu2Y/f3Ws0mzYABsDC5gIAe4dkFM6BkCWZ3L+bMmcRYM9I6+PvUp8Y09nrdz0+9EiZ+7h1qNUtsPvGJj1tGQX2EJOGxx4gbrRnUxVeJ2o3nCnkCwwfA0qOHj+vZzz2nz//IFyxzRlJ47epl/Yt/8c/tgxGFREQCpgyrOklojr8NVgDgniUOUOwtsYhVxvPLfeR9WVLRkVVXT6dW1lZ8Dn3iU5/UPefO6cWXX9b84pKlcly3xx9/XOura3rh+ed1+dIldRU5q1saHhzS3XfdrZHhEV27elUvvfRSYhAeADslDfU8gABsJajzrm6SlC9eL/eXcxkgkn6DtW1T6ITyz59ZiyFjSszEXVPtap17joTPMYIADfEU0dSisaeGANx48MMPubZ75tlndeTw4UTqsqvltUX7ZJD4sfr/k/XeQZal53nfc7v7xs45Tvfk2Qm7M5uwAHYRCIAAFoEiKFJMEEWQlECJFGRRVlkmKStW2WW7/Jdc9h8sV0m2JdIkCJIgEUjsEpuwcWZ3dvL0hJ7OOefue6/r97zn9Czt2eqanZkO957zne973+d9wvqSNnbWdP/+DS0uzmplddHxjkz3VYUFshtyjER5x1qB1ZKtK+qzn/mc1pbWdPGtSz7DRu49sNeGPUfKJGwVbaSbUvrT3jNlRfCqo+cK9ijAW0tzU7CVqUMt4wYkoP+EtbvmcyQFrehBcjXIY3IqEwlZ3lFbd7tau1qdCrGytmzmEj4zgF2AA9393WpqbfIA6tQjJ9wTwjQk5nZ5ZUVz87P2ZYIhQH0C+BbKwocsSJ7ROBtyjFZ9TrImNza3DNLwBZg84jcSQGfFctZKZUcz06NaX+cc2vL5ybPT2dFln4Cujh7dvfPALKVsXcFnr72Dmpvsv/HGm2+YHfClL33RezExj739yLAzyrz2zX8W3T3aGEeGRaHtDPnk79PFBVKRFuF+falOFlrsLgszDkEOOvT4QW8OMw8Qi0Cv4mGz3t99O3E+1QMDMRYeyJ+LvwQlc8wVdB0jXRgMAkRE5iruuSkIAeIVPzeNQkzMaj4Qgxgxg6CmoZWxeQ0TM16/I6MjHpGbQkMLtYlChgxqT6NchLBQwUzDRC3V2G+srWnfsWM0yEQWEQNYp6a2Dq3t7Kqrf0jNnX2WDRQamtU7eFQ1+QbtVaGf1CpTV9Lc4oZW1ve0U661jGB7l6lpxdFOvDb2Mdzy3ag78YB1UzV9Juj7MYFx08O/cEh7gwvPAK7rASPALqoZo+2BqIfe3yBKqtv+gHNqWhhwyFGk8JMBSDjWmdI5Gg5ncUzGWF5GIMLx+yEgBGIV9OKxe8NanpnAZ95yA6QGUFCbmxp04fw5U0aPHSfjOEAAQIEXXnxPP3jhBWeZmwpfigkBmuATxzsTnSVxSnv2CGAqyPvlQIxM3XC9ZS1zsCwszXvjw9iFTZX1yPWEAugJWl3OBRzmOJY65LNa29nX8MiMRqeWrAtH5sFkaW1tw+64NCOnT57QiaODqsvsq6FUp/pSrZMDILNzSE5PT+nSpUueFAz09fugZZLU2dFujRjrzsCcvSnyam3NKZcLs0RUFDQBxLotrSz7fqEb4iCI7GMmztMGC1K2ABt/V1eL/3zv3oT/PX5mgzdP7i3F6oP7IxEHmsv5enGw2323Uk7ogQAnjY4RZW2jfWU9WufJuiiWnEW+V84YAIDdki8QfQRlMYozuy6jT52Z04PRaU1Oz2sL6qwLJuiiAXLZFM6MH2JFw/As1m7iApuwfLzWEpNRT5wcIYlMKDZgXicHUJoOF88BBz6ew1Hw8rtZUEznYDwAsFG0VmAGVFXdWVNzMaOTQ506Mtii1kapULOp2r011ZRx2t7yxPP+nVHt17XpJ7/22+rs7tXE1KiGr72tN1/8cxeOX/vN31U+36TpyQnduXVZL7/wLeULJf36N/6NSo0tmpge0cjda3rpr76tlpZ2feXv/JpmZxd148pFXbn0hspbS2K3oOzu6WxXfRGt+K6Lyo2NNYNaR44M+aBOjYLYF9jTWB+g/dzz0N0HeJru79beM030vh1MLABFimDibFgbgHncC6Y46DSz0K0BbTEw29ryYbuBqRUH6O6ewSQ+b+DQkJ3TLUXgTGCvsYleopnfww08b1YAzRYAGPefCFAK6KVFqHIZlfIcjoC8eyrhfVEquYGBUUDjDiuJ5wX3ZQo4GqW1VVzamaBva2ig34wApCFODEjjJ9N8r9BQPRwx8mf7yoQ0ypoX/j/5HA7+i7fu6eq96WAEZNgn2Buh/+OtU7WsjGuEw3xTY73qGwuqy0ldPc3K5gDYMeBkIrBlNoAnacLPY1M72+zJRTU2tPlwp2gA4OMXhT+TBPYdkhPmpqe1t7Wpw319NpPcWF7S6tKCn3MmG5hwuQxmYliuqL7UqHy+5Mx5vieOxuwfAAGw7SjESUw5c+a09/M7w7f17nsX1dfX48Z+anpaV2/d1PjktLq6etTU3GZWDM86UiAKWb4vhRkTaxrwUj6rb/zj31BDY0k3b17XD196SbdvDwegkdAjMQisINeBQsoAwtPlGD4ACDlmLce0PRo9dJPcRuQUjQ3s8eEHNDU9Z0ka4x5PA5NiHxPK1CSXfS2a9/iclNXY39+v8+fP+zkBOL1+/ZqbEeRUxIWdPXvWU8nh4dsuxFPwMajG0USkMjxqIw8bHNkas3TLrOxfkBg5EiNpeWo0rIB6Zh00lrx3be2GaSIRgidOntHzz3/ZVO+1tRVtbqxp9ME93b51w2dhb3evKfTQcru7+n1vWhrbkubcyKrPoVDaxusZnaTJnXN8L1FwEREd+u7U/Z/nnv0FsIH7QCQg1FoMaz11xbgwmdJH2xWdNs962vwDIKSsgGBt8TfARikoAagbUAOfhzyCM5J7QEMxOHRI9eSne02ktOOYlKavk9/ZfzgvaMhSGm14ZLC7R4OXMglSOOBvggFxnWBZGUwok2awo7GJ0ZgCd3Womel8sUm1GSaQpPOgAy6bhUjNir9H8D8wfUaaGqZumUxF83PTlkL0cvbnSkHbTlgB3Jm1jTXT+ze3VrS5uaSlpSn19Xa73qHpv3N7RP/H7/1H3b52S3U1xEEyHaZe4FwLTxTOAF4D9wXGD3FwND3cL0eO7u1penrGzSlxmFCJb9666RhH1h6MAnw18GKBcRTRdHmDiFOTM1GjF/LeMzygImVIFZuoRdJqRu2d7SETMIEKWSSMTBiE4dZeU63R3BxSCJi5QR2HQWVGRQEZ0jl94uOfcALU22+/bQNAGDbo2gGSa/PE5u3pF37u7+nYkZOOnzt7+pz7lzvDt/S7v/MvNPrgvoo0ch52IHUjqSMMQQFmUwCKa8N7MUvNDLCQSrvvYchVyAm8i7hCe3FwHpWKOnHyuJ79+Mc9dV3b3NTde/fcEHIWLszN2RcL480S6Q21JGvldPbMWctAaWBfeeUVJ4wU80WzAAAB2DP4f1I5toim9p4S4BVAFGuSfQugjLo1TZNK9fA8j1G3xTnO++K5pm+amJwMI1Tft4rNQkMWgVwJ1mxBJ0+d1IXHH3eD++nPfMb7An0CvhPcY/c42tfS5qI2tlf0xhuv6E//9JueQFuSmC/6/bDtIns1yymbVXtHp/r6BvT4haeVqyvozZff0OV3rxh0LuZLwWqpIJMqHXg6pHu0E6MS6biHCEkPGqatNa6fkV6wsPA6iP2cWqZqQIZ9Oh2IwmRh+yXFCjCrXFs1GNDQ3migpy5fp47ONsuLGbbyDCytLjktIlfM66lnntaFxx/T2uqiJicnPGDkfF1YWgpD7s1Np4kAKJfqGw2uci9tEJ+wzgt5zvVGfz6AL1+zuLgUjFuYAXuAptmobT0IQ/5Kb8XQkcSydfE9WlravAc0N7aqqbFd7U2d4b3HAJb0IGRe5V1NzUzqlVde1umzj1j249hWmy3WKvP6H/9zpwa4CEx0FwYwksI6nRzFAnu4VabNYurGaH1+4g7tDT6h8KcHLEYmpnZ6w47pIgV66D2YdIchEo11Kglw8ZY4n3OxVtfWjWLxvSOuTb5Yli0gWUge2IgJiZ/jgzcBAjzlTybpaWoAUgD+zlKDhEFAoUdRCyobVGycWTEUCu2XtSVJ9F402FCMytb7oLchIo/plPU6OHKySUJxLRZwAHIefVdfn7oHhtTUNaCGVmIn6m0qWK0taV857VaypJiLkIGFpQ1HOuHIjjM7w0v8BJjIYvYVkYuhIaJop5kJjRYXF7QWFK7OFK0DL4DE9yHyLUkQACBI3HVtLog2KdYF3y9ArSSb181VTGDd/NtYKefiwI7uzptN6N0JCyHueRRaFPEc7iQPwApYW1pQPlvrfPT93U3t7XCI7/rgO3HyhE6fOeON+OK77+rd9y57c6FYPXnihD0LoCwePXpUx4512bOAId7yckX37t7R9PSk7wPoceToBmIOKrdAXu7yvDc+tKrBOgrWCAfVQ3o6DunNNm/cJ+O7LN0dnXNu/MoaAFKdWS2m8YLKl8vqaG3Rh566oPoCZcCemhsLam4qqq6WayBPPEGC0Y+CGsb1l/r6etXf12dakemS5bJ/tmOx6QAAIABJREFUdltbTEggbwAGTE+Hx8EijukV6FydbvDs9F9T44MTIIAiCFkEDRkTLr5+bGzaUy7+DRDEBoTJ/Rq5/+DAMBQ6LE0/YACbKBse68L0Jg76GoCAZgMBTNEoZooNaOgazayhCN/dgxYF1TViRG2KxbSgWva/Pxib0/Vb9zQzvyDV5FTO1Gp3nwc2yjM2/6B+pfGi6f2JmE0fjF5T4f5qphFypISGyzNtjflBPnwki/Bs+GArx9eQhcxeFnm1tZ4qQIdljZaYQjI931pTXWZXfV31GjrUpK6WWvW25FSogcZFwsC6xkYeaHJ+Q7/wD35bhwYP68H4Xd25flEXX/6ei7Gv/9a/VbHY6oPvwb3reuWFb/pZ/s3f+vdq7+zR2NQDTU/c1asv/LnZKT/zi7+upeV1Xb74poGA6vaKMvvbKtTVqZ1s+TpyyJEPsSdueeMfHBzw/WHPTBs/9lEKA9YAeyhFgPf8D8ZsJfrJ9Dl1+keV65R3Tvk7b72jyYlJy3G4xjxXRB55XZn+GQwBdL6h6SSDPvJuOzq7deTIUbW2t4VWNUlvAdxk/4yfhcaRpi50ydxbCrX11VUbLS0vzmt7Y91AAKabAAn4dnAAr60su1HPJJKtRx991Pu/fUCSGLStjQ0dGRrQubOn1dTeEmssYURENGAiF0g9AmJxBSMAlNimS3yRXd3897Nz07o+OqnLw5OaX+NzoFZH0g7AGHsqNFLM4wA6e3ra1UGaSD0+GwAns8pkIiYQSjTXwZ4OlgKULTvKZevNCGhsaLakCTYP02n0qNNT8y7+udbs+DmMowDPaDy2t9Td2a7+vh4X2jy/OyQU7ERuMmdFW0ub905eHwZd6EJ5DjCzu3TpXb8Pmkoa+rHxcU/xYB/xOpeWV7QJKpmpUUdnl+rrG70XwOwhEo7nDiM99rb2thYDAVvra/rYcx9VfX1RL7/ykkbGHvhnkAeey2HYit/IvnYB/jjDOdsrZRVc+APKVD0d5r02kK5SU1VzU72am2let9Tc3BhmqCRI7GCoSnoGYJcP/gRYRCIX+y0sozR1J7TCwbpj32Nf5hli6sd+iZEajK2Pf/zjnvYwWb169X3du3/XjEcb2+WCsUHRF4aZwYgMOms03WF6iUyRZiJhNGWCOUDTHtM8zh/kVqEvhy3E2d8/eEQf+tCz+vBHPuZ1srgwo2Ipp7pMVffuDmt8bDQmXnXEs2W1uxM+CM8//0V1tnclPS/N9sNaDqhlbn5ecwvzbtyIfYVBxN+RokAjwTMe62LF95OCG6O31qaWgyQaZ3c3tPgJ+SDI4II91ekn83v+HL5OwShlHwpPpqyj6kKAGEMkriNnHM0oQEQRczq/g/CqwqyNPYumjfvF68W/yVThJFIXWRPXHKYSTUZ6wDxklCbMysQKO5gLXHsy33etKZ6ZndHs/KzZAKceOWUG2Mbatjo7etTb259Ec8a7tzmvs5b4SQ+vNhGJNgB8cM+v88LjT6iQBdgIa8FIYAj25752tbI6r6XlGe3vb1haCKtocmJKV67c0Nuvv6PVpVUV6oqqraGxrXqSyN5s9kaxENHSru/yngwSLcuAY3UNaWCdG3ruAXUH/3br9i1NTo177UFrZl9nLzbDYHdXhwcPq729wwDCg5FRAwPpGeMGldi5DO8/70EZDTjAgK+Ha5xwjwdA5heGnQGiMYFFElXW+QvndeHx82IPJ1UJL6U///a3XYNwzebn5nwm1eVqtVfdNeOqva1XZ8+cV1d7n9paOuy4/yd//E3HCAK+Wt6R+q1UGDJEfKAb4KRmYv0BUvj5yWYtlcL7yb0OAA5sFRgdlV0DQzAo6huKrpdyxYI++uxzptLzZ6bD719+Tz/4q79yglNjQ4PZotzk9tZ2T2t7untct90ZHjYQYBCQZpj6h9fGxJg48y2iGWPQRwNLXRgyrziPaLg5iwPIj/2LZ4EzPjUkpGaDpey0qaXlxIw58WxL5OCp6SD34qmnn9RzH/uYWX3sB0y5YeOwujH75Ofgo7WwMqO//MH39Nbbr0cE6N6OAS9qT2SKDL0AnohKZD/9hV/4qpqaWgxqv/7KG/qLb31H94dHDFYRC8n1sTQCGekugEJ46gSgEeyG2D/DLNFm5h7qRNNLDQFYi4yBa8b6pDblnoR5dpK25t6o6j0MeXdtsU7Z+pxyDXkDPUz/MaZlT2WY2tbRpkIxbybh9NyM2rs79PkvfE47O+t68OC+B2JOe+CZmprWwsKi2RD8Pb47j51/3OcbEmn86ChBDdYUImUNMMKJdmXq0DDHtcfOPoBlnBshwwZAY2DP/kQdVIio5s1ddXX06VD/YUuF2Avoz0p1RSce4HOwtLqoy1cuaXNrXQOD/a7VqAcMBFz89u9U02Y/ZQDENYoL9UEg4ODfE7McLrSzkJMpnakbjusLP4GY+gcqE6h4fF820NQcjCLA2pzE1I9JPawADoEwGMGcJwxQtne2E/pdmC2gV0YPAfrPAcDhlU6fA6iIrTUFJQwOJLmS6KW3PMUMfwDTbGyCCJWJZmvHYEC4dAYlPkWWjSolnQoFqSdUfD3mQrivr637IGPD8wTDej+oyhXtwFpIaFQ5nGbzjWrp7FVbV4+OnjyjOrSV+QZVagqq1hal2hLer1rbRI+6oOX1bUsGyBzfr2S0uY2PQvgk8OBEnGPqgsoDgjVZaA4pfqK5DQkIGw8PFRtJgPCACk7l9ftIvRCc655sMmzU3JvI6c1Yz4NuMPqsxMgR3XRyrxNVQ9C3E/fl1ISSoh16894Whfyi8nUZVfe3tLPJIR6Tcz/odXVaXl1xXjWNPGhmZ2eXHdL7e0OHRaFy/NhRmwWyH9As37h5Rw9G7gVtqtQQWbQcipg21WQ1Nz+nmbkpv+eujk5vOuz0rAhHHcGK4BrV1gXtimeyLqOdSkZ3Rmc0Mr6g5QQIWFlGy1/R9saWdre31d/dpcfPn1VDsdbO7o31WQ30d5rGjWMnEzwmbsO377hJRy8K9Q8X7f6+XgMBzvO1q2tBrW0g2tF/0N/NTK/bCdTZ1tWqGQ98H0ANDks0wCmNn8OG907xynvELBBGAO+PrwMo4Fnn69JcaR4CgBMMmvidopd/CyCgyWs7ALfw7fD1qgQ9EGoczAoK8Z3tfaOTFMY0bmSkAwa4+K7JamW9rIvvXtP88qoWidcsM0llvWJCGMBUrKtYt2YhJdRTr0PT3UJjS2PjtQo4ltB8w4grJbOG1CeGYFDvInfaMgF8gM2CQScYOnCAMNIwzBBgksTP3ycCbk+tLbXqbMnq1FCXBnualLdcYFOzk+OamlnQJ5//GZ0+c1bjE3c0MnxFP/rBnztZ4ev/9F+rvaNfU9MzNgt87cU/9r71G//03+vQ0FHNLM5oYvS2fvTin9tz4u/+6j/R0sqG3n/3HQ3fuKzNxSmVt9YMBLQ24ROAIztgR+TFU8jgEYD+lD3sQMLFs1Zfb+aIDZSKMVVL2UH+f8C/xJnXRRqMCeuDM26uLr1zSffvjSQypADHuBsU50OHB732Uvo2YB9gAA0ryDMNLHv7wKEBDR0+4qgynxEukoOWaeAnMZoKABnqIwAB133fEXZL83Oan512McTPAwhg72fqv7m+HjO1TMaMAJ5zaOeARHyv9dUVHerv0eMXHrPZTxITkjRpoR8++BVj+YfMABZbAjB7A7RLL0DAlO5Mz+vdm+OaXdlXpbbJxnlWFeQAmMjThlrKhCan5uaiGpvyUh3MtIeHOj8unJ9Dt14oNKgmk9f83IoW5lfdKLO3B9OHKSFTlow213dMHTUQiws4JrmVfW2trqi9pVlPPPaoDb8whAP9fzA6ZrplY7HeOsozp0/7WvKzB4eGvG5Yj0gErt+4abCBPXFtfdPNOCAORRt6YWR8NBguOkv4BzT5fMEjItWXj0+Me4Lf1dFmZh2MudM0UVsbGh17oJmFWa8L9hEXgsLMijMuY4+Nak2tWUYYq33+85/X6VOP6OUf/lD3hm9rbXlRSwvTOnH8sA4N9tkwkQx6NJE4kLMHTUySngKoT4H6MBmH9UZDy4f3D9cgUQdwzqd6Zq4Lzw2/A5Y8cuqkPvWpTyWeAOikt6y5vnnztsZGx+1qzsQHACB8T+D6JoBSIl0KzXatwbv9/W0XgdaSl0n96I24ZeKtkghKKMif+/zzGhg6Yu+V02ceU2dnv4v58THOt6xbTnLUL77zlsZGR83C6e7q0fISbKVaPfboBbvb8+y7cUuYIUzcI0I54zgw9PpHjx21dwj7OuywhcWlA8YZIB8NE88peufKXlnNjU2+HlDMuVYYdVFbINtKB0bmBzBISDydAobIeH9Idc3BKiU2ruUACEjK0IM0z4cPaEzsDSgoqPQU4IDhvAaAq5h47mt5cclNAIOc8+cvBNvVVyWmhQx2XGMmpohbu+Fw7lrH+Y5Vx+iNTYyF+Wqp4LMO4GdqclbtrR12sgfoZfJLPUXhbdM+GjizZEP3Oz4+qob6oq5dvez19ulP/7hBnlwtQx2+BoA7zEXDfWFfM4tjmpwa0auv/NDvhyZ1fm5RN6/f0ujd0TBXw5fE00MMBXNer4BZTBljIFbrazMwOOD3NTk5rs0tTOPCN4g6u3+gz0370jJpKzOeettXoyGGEjzHMCShbMOQhLk7Mz3re2YgkkbfUbphmAmdHgkghtoGBpB/5DE8znlthCQgm3gXwfqFEbXuwQPg5LMf/Yj3w5H79/XGj173/eR8gyWGpGFre0PFxoIODQ3ZcPu5j35Cfb2DevvNi3rpxR9qbWXVKU6uY8thjIZEDYNum7dazlyrxqYGg0ycd3aeRz/vmjGM7bjPyN3MCMjWaA0PF3hfhazBd2j0PX19amltU31Tk37pl35JQ92HtbS1pG9985tu9Idv3XbU22D/gMEN1gU/Y25+wdJQ1uaf/cmfKluTtQ8EA066DM4RwLgAEiPJJph8RHoH+7FYgGYeIAvrOQXDgtlXjeSIZibSwRLkgz0m9SwBOHJdZR+mjJ7/wuf1mc98xkM4rsXUzLRrqIFDhzw84VkDtJmendK9kVt65bUfHiQWcH7AIMMoD5CUmD0AG1h7g4NDOnz4qErFBrW3d+nKu9f0rf/yLS3NLbumt0yrwjQ8EnF4H2ZrfmAoFBP9eF8HBtPU667zgj0Kq7ZggCquB/fd7IyF+SRSOwZIQG8e/JC6hOFyLqNiU0kVGKAZmFp7qk8Mi9mr6Tf6DvVbtvL2pXf05b/1RQ0e7teld99xfXPixEn19Pb73pEagQSPxp9hR2/fIZ0+fU6hNo693v1GlRqHyFTuacJWB7Sy9wz9Wd6fG17ZwfAGAIBVxF8yrOM87+rsU1/PgEp1yKbqtOO1XPV1CAlXRdfvXdHmzpr9rOwBEkWfgdbMpW//SwMB6Ue60X7w72KRhOFWNPPhMJ+aV0SzHdQ9N9PByT24EVFUpshfxGSYhp2497MhGgWyaR/U992E/h/unqbqYAxmZDgQ4th8mBKGQtjGGOiYffPRjvBvYYbDa2FSkVL2OPjcECdRPKavG4TDrCQ+rK9JdNFRMMek1a/Vryem6NzEeAUUs1FAoKM1KGC6O38X1HzXOzWAGnvhZ+bIw4wq6FRK9Wrp7FJLV4/yyAYOHVZjW7dyxRbtlLOqZIoq1xS1XcnaP2B+aUNziyta34pGK3U4dUyKaZBxJ9OCOgUH0ntIEQFFiUXCxhzMVwoiZ3wEEJAkCzjCLe58IPtJgUzxgj4N9A2Nryk6RtyY8O1bf5xGo3CQcFCEGQqFDhKKGlN5N9aWVdnbVktjQUXGWRW0SjkdOTzoYhoKKlF70G7Y9KDF08CeOf2I8rmgNNGUHD9+LKJDSkH7I4pqemZSa6urYloB9TVycIt+HSMjIxqfHPNh19He5kmXkxpMJQ8/C4oT6Ds00wA5W/vb2twra3hkWvfG5rW6wXaCESIGVtva2dz2odPX1alHTh5VR2u9c98xCzx2tMPrFa+1jfWyke73L1+xxMFGhjj8tzSrvQ337iavGe4NhRdoJ/06IDDY2NISm00Y+/B88v5BbNm42UDThp4ineaPooBCgKaeIolJaRi/NVirFgAdzt+zYZbjaKxmmySy2QAe8D2D3gfVsBD0VqIsk+efZ4bEABoBNl/uMc0C7B0WTTAWYvJjV+OarHb2sro/Nq3RiVmNTc87jpAEDiII7fQLYum1HEkVYaKG5oyJW7BP0IP5MxIfAadhhhHIB9xlkQqEltFgl3N7WePRgAZt6GH0lemrZaQvYXjm/0fnlQUYYu/aUaayrY6Weg31tqqrNev4wfamoulxjzz6mE6eOK7FpXG9+9arevvlF/ys/8o//m0N9B/W9Nysrr/3ht744Z9YH/f3f/Nf6dips5pbmtfIvat65+Xvan11Xb/4tX+szZ2Krly+pOEb72vy/nVldrfUjjFkc6OBgLKbiTDjYaLe29tt4C/1LjEYkInrT5HNHsV6S70AwhcEoC5JW7AnRwAj7NHcy6nJab380isaG53wQU2BwkEWxo91BrIAGpkCNDehEa01sOXp0+qKCwG0ndxM1iBSnqHDR8OlnjMjifeiwE4pkOxDHOxOKiENfm9Xu1ubbnjm55jMramltdWU3eXFBUszUiDg5MlTngaQPR+MpqqBgO7ONnsENDaWYh+zo3Iy5U8ZAbHhH+hKDxaSmURJdAVfV0Pk1oyuj07o2v1ZTcxvarsMgAUYy/rETIuzFqCuRcUSbJUd1eYqKtTXqFDkZ2NaVeNGhTPS0qVCg7K1RU2Mz2jk/oTNP/k79j0m8gCJwZbYNr2S9ckzxf5BkcDUvb21SR95+imDAfiykCXMlGp5ZU2d7Z3qbGlz3OvZM2d83ymwuQyYL+Iqvbi8rFvDdzXyYNzMHZpqpDuW2ewjE1qI871C0bLvphQtMd8nzhFM8uYjh1w4vjdb7tGCkeOxozZ3RG+NxoV7jlHS+tqm19TQ0eOWxK2sbapCznemRl093fqN3/gN094nRkf13e98W++8+ao2lmccz9o/0GsTVujNSNJoZDO1WbNpZueWNL9AygU1SAwj7OHAWeWiKg5LzsqUWpuyVGg+mCqzNGiC21padPLkSd+vzs52nTn7iNf/u+++p2vXbmh2Zl4YYQGQ0HxR0LG+qVvCvCqZhO5jurxjZ2hL8szMw2ytPSbaMGkSJt/axrq++ku/rM99/osqlJrsw5AvNrom2dvZ0PLSvM9B6OZzs9N6MHJfFy5cUFNji+bmFp0G4RivshzBRq0VzEpy34N9w3ug0V3fxAyuoLaOjpBQZsK3yaxD66eJ6QxmhZl/SBH39v16OcdYkzzzNPepNCn9een6BowA6HW9RFFsYWQA8NRRSGoo0P+mywBa/Ygh47XakI8BjpB31Wh5A8+fMdd5nIG8P84+GpfZmVnNzc668Xru2eec+lSXSSJJAWxs/sizaDjYE//NzfVoDvd2/Du1AsOIRx97VG1t7R4iYVgZcX01OtQ/6Okfk2pkK7sVzr5Ngyi8b6JDed8MAJCwjD64a8Dy6ac+bOCISSPrwPJZe6LEOlnZWNT9B3d069YVzc5O6umnnrDXB3s7tPo/++a3dX8YsJO6CSA8c5ASk95jzt9SKWJd2Z+ZxgMEwCyCwk3NDWhb31DSMx9+RotL85ZAYAgHg4GmnmeE68fnGdRVjYcxSFKRFLMXsw+nOnZ7HjBYsryF+OKstmim81kzFVgjnAUMB3hmuVam5hfz/jc+uju7XcuYdeBEKtZFACTUetSUw/fvHDB6bUy7X9XSwrLlGC2NraoQZTy7oOXFlQNjaYBWe1eRiiH2ZjTh9BpRy7M/wDJlDXL2AQTQWMEapKk98cgJX5+ZuWkP2khW+uWv/ao++uzH9NIrr9lH4ZOf/JSvBb4ADfX1+j//03/S9WtXvUfnszl96OmnfR7CZvvqL35V/T29BgL+5JvfsiSAcyY8J4LxbDlXYsLNucNzCBCXzxIVSLP4MII5HZ6aBWmSKzU+0bMRR+1mOmEspYMAQB7O6SeeeFz/8r/73aiVE6YE65Hmn/VC7+RacXfXpreZWhIlZg0YUvfBKOvobNfq2qL+5E+/yantZxapDsAR0gwa4vOPPa6XX3xVr77wmmMwmWpHsnvE+bG32AMm8SzjfUTEYzxv9jdCg+Z9OwaGnD30W/gcAO5FzxMACWeRmeYwTO0JEXIzmCrZQtayAD5qC7U2B+Q+87pbmhosp0zTTIaODplWf/nq+zp24qg+8+Of1LuXL+ny5ff1sY993MM4fGPQ+nuoVJu1GS8lyODgUXV29SmXg5EUQCs9FkAVr5/36xmD/fGSaGz3qJFuZ7NTnyNh8u4hico+EwEB5mcX1d3dqzxJdV4PdcpngpnDfZiYG9Pi0qzfF6bOsOLT4Xfm4p/9blhFJH4ASVV88Of077nwwZ2Oj7TpTzVvqc40fgc4CMQm/d4pOyClc6TNPG+a7xW0YXRGoVvl+8YLDRMZbiYPrhHmBFSA/oBOkuYX+r0BBCYqiYeAX0NCLaNpMQUp0QFaZ1+uuMhJkSVrV51yAAiA2UoiYSCrl0PL8T8PGQL8P8Z3aA5dRLugqDqLmDfERm+XfQ+XInMUxBQqCgsybmyAFBWovPv7amprVyZfUHt3r5rbutUzcEStnQNqau+X6hq0sVer7XKttvcyWtva1/p2WTNzC+HDQOoChoe4z9rAKJgWMcGPiUcK8FjfVZezRoZNAApi6hNAY+23wrViY/xAlnvI68KZltefqQIGpEDATmIIUxdyiFRbhbmJ6URhVsI9w5Xa66Rc1fLinPXzAz3tGhroUkcr07Cyjh07Ete0JqNbt4f1xhtvWkNjrWZjk7o7yRHGkXfdE8BPfPzjNhusL0Z9//7lu0Hb3N1Ru6nx3W6A0CqzKRDhRwyQH/iWFg30k+mZMfgQsVPQKtHS1ntj5L0vrS9rdXNbd8dmNXx/Ruvb6P/Q129rZXlVe8SiZGrU3FDUmVPH1d3RbCCgpamgvt4OFQu1KpWIMsNh/qLee++yNw+adQqslpYm9fX3mgVAQcZ6QnMYpn/ouqw8EF5/t27dNsrJL74ep2uuF0wAGneKM0/oEjYAjSAfHObEngQVPmcAgV9s1gALXF++DzRKkH8mAIApeBJ4MlDHdKE+EPZEb2lWAABCJkAZmj0KWg4IDnM267b2tsQZmg0MFkHF2ePrW2XdH5/Ru1dvaRMT29q8dvaiLOT1O47SLJVoTAFkeMYd7wWyzgV1/u+OQQNPACx1SlWqidSF7dDGhhQgULNDj/pBplMKBsTXBpWPvYPf7R+AFtlFGwc0yQFSS0NWXc05lbJlDXS1qpjP6Oy5kzr3yFGNjt/Ray//QNcvvaNyuUa/9o1/oWNHjure6H3dv/We3nn521paXNEvf/13dPaxJ7S0uaY7/P1Lf6GVxSV95Wd/TflSk9H129cva/jKWyrUVNTV2qaGArqwgp+VmC7uGgg4dKjf7491YLDVfgmkUkR6RmqcZT+JxM3Z+3uia06lYqlhKHvxyvKa3nrrHV29ct1rhuKD9c7Xp3FZHNTQ0PH4wHyzowNdcvhC8D1h4ABAwR7hz2jTjxw94d8BpLzfOyY2aHPc90gJCF+WDMUaujYXFet+Lvg+S4uAVOORE4HkZIep8xmvXZqDzQ08Z2o8jW6sL+qZDz2pluYGIlASuvYHgID0AHQFlYCeAZ0nhoEJSMDena11E3ZrfFpX7k3pwfSqMtkm1dQFGOdGpJgzG4Dmnca/XN5RNl9VSzvUeXwLAqCmqWDvcTbwbkULc0u6d3fUEgEaWDStPhNJctjd9r1GvgLdFONGs2xIO9na8Hv70FOPq6ejXYtMMh+MeJq1vLJqPeGxI8fUhilTpWr2EWsE1/jp2Rktr65pdX1Dd+8/cJoNMXU1dfkAbCpkZrOmmNwE2E5ByTkQfjpo9NERZ71fAVogvyqVoMvHxKm9pUXnH3tUt2/c0NLKooaODerJp57Sndt3NTx8x0XWhz/ynCqZvHr7D6ucyerG8B2DikypDvUf0gRMqLUlXXrrVa0vjqmYyxjoAOCEykoxitng8uq6Jqdmtbi06vfBBs4kMD0L47gO1/C/EalpMCqVwhF7GZJAQFoADGoBR//VZnToUJ9ZWeimmQgDBGxv7xnwPZCbJPsYayh1+w7AAdf20I0XSVoxrQ7WYjBxXHNYAgMFuUnnHr2gDz3znHr6BnX46EmfT5vry45NY8pcrbIf7loOB60aCveDkTHTRM18QseOL0S24DOQZhNpIfGpNNRzC1yredc/Bvn4gKYPaxDvF8sZKESRfbHXZpTZjzontNSc6/O+DwxD+B6A6/wsXgvrxZJO6gqi4/L5A72//Z72WNcxKSYaM+jCMb3nVhH1C+uD65U+A7vliPSDws33nJzE0bxiw12GBpicIpNjOnx4aEiPnjtn5gKTewDNiO4LWm6kGHgOrpH7d7W4OO/GnX3G8rH9fUtgqBFh5/D/9jHYBnAo2mDTKUakTGXrHBG6vQMjaM/7G3smhf/y8ryWlubtzdPXNRCT34TnFpB0xfTzhcU5Xb12RQ2NRWXz0Zggr4G6b/+IQklvvfq2Xvz+i1pb3XYtxr2G0m7pbTK4Yp0A6PPzaVphG/LekPrwPlh37Fescyj5TCaH795KKP54H5QOcu95r6m/F5eLhhkwAJlHKs1w00Jd73MnwAD2BvZ95APIEQHWYNwCRJUa6g0SwLRoamoIkDNpAtFAA8YD6CAzYj3Q8AEmTs9M69qNG94zYOvw7APSsZfcvzPijPX6fKNWFla1tcG5QRxrJRlghAE615H9yqxdx+8x5d8+MCS1oR7stg3i4HZ0/onH9Kkf/zGnRlx696KNXzFge+5jn9Bv/uY3vFf+8Icv680337bsiml/X2+vkxJee+0V3b0zbCDnp3/6p/XkE0/q+9//S//p80J8AAAgAElEQVT+6U/+mF596WX97//r/+YJL89oyH2jF2I/4BoHPT58RXieYJ/gvwGYlfZaMR2P/cMRtPthTsp7MUsg6Y+ip4INFlIlGv3f+me/pV/9tV9JGMBxGPL8sY9zdrNWzJxyPYHkI5h77BEwxrhWGG1fuXZZf/GdP7V5YCp7M9Oi0GAT3OnJWS3MLCqXyatOIXEIJlXq3/EwojViWRMrzaS5TxnfAeqGPwhnGXUpgHMAChHFyn5ELQQL3LJQAG96Sqwr6jKqzXGWZxwZSBwmviCYA7pfoabKhqQaOQjJAABCNNK9/T367Oc+rdX1FV27ek0njoeB7J17d+0ZQAKLY5QdG0zt3qBDg8eUywMyFQx8WHKeDR8ynq0wrU32A+pYYqE9yIlULC5DJMJETGculzF7prWx3Ww/0om8t+EkxeCLxtJydml1Y0kLi7NaWl4MMJxUHvdjO8pc/s6/PmAEfBAQ+CBD4G/+f7gqpZ4B/x/8IJFdBlqDJocLzkIM4CA+TOtI0IgwfQgDMBtXbG8ncXEPTetchrmgTWQGMAMsPaD5RYsZyBCNPBuvGzh7DuA6HpoZDheaEhp8TytxeTflptabQ2RsZuLCYH62u3PAIkgTDSic04fJdwSzCYrVZJpuXatpKjsHBg/WLSfeAs79dAx7HPgcwDWeXFZMO98kM56riySC11lsVH1zm46eOKv27iHlG9rV2NGvfEObKjU5N0ybe1XHLRHhNjYxranZBak2p9U1Mu4LdnGPPj6ucUoVQH/EBlBMcq2tv0wMA3ljRuPR4+A5wKQqZYQkQACfz4LE1IL3R8FPc/QQsYtC0ZptR9GEi27IQsjRnXMDxMG5trKkhmJWj545rqGBTtVmyJit2vSssaXZBy8AwNvvXNKNGzd9aDlqEjpapuLD+vjRY3ZpPTw0qP7+HtPw3nvvkhYX5nxwULgRy8eGGFFkVW9s6GZBn9FwhcNnoKcVKFiOrwuPid6eHufHrhKbtbqme2OzujMyo5VNXPMj5ouYo73tXXtF4PL51OOPqRc9MJtMXUWd7cT7NRkI2NqomuVADCIXvre3Jymg8xocPGT6vY1PkvXEa25Bj07vlpFmZvbDVXdz09ecBo+G3mhipeKJFXRurlV4DLQdOMuC4KNJM/WqNpIG3CiV97zh7+7tGJG2+VMdRX3JhjVsqKYRJ0CAY0dYH0maSGrmScMZxozQu8I4ju8PWJEav/Bc2pCKIqJaq3tjM3rn8g0trO2onMGUp+gNNFDtqg0mPelnY0S/z4GADCaJt/SazaQml3EIuLm14iX0dT7AiPtMUGS+YVowARiyC1iP5iY/iRUTDIDUbwOQMzEXy0TsGRO9xkKd6rMVNeRD2tLV1qDDA+06/9gJ7e2sanz0nu7fuqnZ2QX95N/5qs6dPeVibn7yjn70wh/rwf0x/cLX/rme+NBHtbK1rgf3runiy9/V5NiYfupnf1XN7T26cuWybt+4rBuXfqRSndTe1Kxspqq2lnrlc5Ee8kGPAJ5P1kb6i8MkLcyDvp8TOdCscBsHHqQHxHUzzTBhV3Fi8hzQUAEGkDkfFMuHvi9pRF9LU73LajThA/00+JjZNCbsAhrJdQNUSE2IPWND7B84pFOPPKKe3l4323FYB5U4TT8J5DwaN+4RBRFa8R1AppqM3nv3oiOjWluavOagWA8NHjZFb2lxydMdaHW5uow+8uGnIlYPgMndoInSSXpAMoe0ky37dcIACC5h8vmJoWAup9XFJV1/MKGLN+5rYmFdNXnkEuGV4o8KpobFhEXD1B0QeFvlzHbE3pWZ/FAUVLW2uqHl5TVnLG9sUPTD2qiz/jyVqAWNd8vrGClASyOGZAHOQ+dVpqzBQ306deKIJVeToyNmUmAahmyHhrKrvVON2aLN3gAb+d4Tk1O6d/+B7o480K3he9bpb23vqYTmu4bpKZGlESFKccP6sS8QWdfWau4e3BvAANYewDyFtqcwmMuVSiqTX7635+hZmq4PffhJfeSjH9b3vvuXntqgKW5u7TAD7m//na+qrtism8N3VZcruLiCNouuspiv0fL8qFbn76pQV9H4+ISGh+9qYmpaG1vbTiKB/bCO6a8jTwEsAgQI2VBMy9zU7gS4yd/FxOwhCOBdIWE4PP74BbO12AeRogF2AEDduHHD5xEZzYA2S0urnr5zzdgjw+2a/QnQLKK/WL/+uY7+RQoFXZp4VRT74b+RShF5zQwsSAr4xCc/q1J9s44ef0Qrqyva3dmw3hyT31OnTvjPG+urburY19GMz80t6Pr1W2pr7dSPfeIzXm9NmM59APTa2Yeltav5xTlP+Niruc/Iu6ZnQ77BeYCGldfKPowhV2dbuxqy9drTbjJlXjAwsEBE7dKS3wfGih0dXfaUoA4p1cMMi/2T6XzW1qcUqivW1qJ7ZbLOfkUGfBA2iD1b9bqHDcBePzE5ppXVJQO7ff0DZl/Q7NFoUBxT78zNzHqfgLVAzcnQAlCfRoGfw3pKRQb8lPWddTO6lpbmQhtf5r6GGV5He6eNXd2w1DKcQu4TEWeUoBE3F1pmiyO9TSCJy7mxixENjNcNjY+PWAbY2dr5MMkguSMrG0savnNLN2/d8NT1zNkzPpcBUo8cOezG2YB8pkaz45P6g//r9zU9Oa/ampyleAY3vF+GjpoX4nSlHIBei6nwpCmNPHgQEZ+J0SLA5NDhIZXqCwaFaJKyUOHXVg9YgiE1g9VV75rAHiDZrAcMPD+wlgBp+X/WSYBbsfbNhFXF7DH2RCjW+9WyvQsMkAHCVPZtGEgNwfNBfQjQCWAaEXr7WltddrNO81eX/Axe+/NfeF7PPPOMbt28pT/8L39kMLWmUqfaalbVco2WF1ddfxrYT4afIdOJiOHU1JW15mk7QFVDvSWpq+trnnQfPXnUtHE8I5gmExOHFKlYbNA/+Po/VFt7l9ffvbsjeuvNtzz9/8pP/i3XIy+88AP9/u//Zzfc/+gf/UODATdu3NIf/sEfamZySmP3R6C9GOAxA9nNHj4+EcHrnsu1dACVfE+Gea6/7KcRDOr0gz4jHdBirMs6NnMb/5qEaW1WZC3GtGsegP3e7/2e2OfSBjuN/ExTLxxpijdLwm5yUk91z3sXzCVYu/ho/D9/+PsavnNbhWJW7e3sQ1v29Dp+9IT+9Ft/pls3hlWfb1CuNm9WEWde9HcROf/B4UzqEZAyFMMTLfpB1p4jjre2nIgEu2MvMVJMh84MsNKaJnwe2Jezvo9M/8sWF5XV2EIKBUPlVOYC6zHn8xb2FjVWY0uTpTJcD7729JmT6u7hGQ62AgblyyvL9siBAdHd02tpXWtblzo6elQsNasIm6smm4A8kayHV4Y98mqCfeN7jHE7z449EhKjRNxx3DICmsDgq/UQtCnX4nfBswnPiv+oafibSN3jPF+3KfH9+3e9vjDjxyjfkmuAgA8OQdLG/iETIJrsAzAg8rySBRa5nOliSxv2MOCJhRvITfzO4jMK51jBmKzTdKexPfxsGvTYTGNB03ynhlMuDBODQSi9lgmUq46fsVEgLppEfzDBr4VWs6/N9ZhguGjxA4MBYVx0Swp2Kz7sTEl1o8D3LBtgoPDhF1/rhy4HVSjnxtfOw/450SSkGmO2M095ErAEjRLXI5UUBAgQKA8FbI29BfbsRAmaZposxjmAGBwsZIhSKNYW1NTeo6ETZ9XZf1ilpjbVt3Qok6/X9j5mJsQs1WhhZUOLKxuOIqxk6iwfQG8px7dFRmmQO4Ie1FBfSpp1Zw8YsfX9pBGqBXmKSEKDASmQkTiX+pBDU29ULjZ7T2IttcgY2TQymY2Dm+vkiL2aOs3OLJoKymtaXV5UTXXXQMDRoR4boOWyGbV3tKpvYMBZ8GhVod9cuXrND9jayppjO6p7u6bW8hopNtkIeroxRUIWUlFLc6OBACjp6Jgb6+MQZZOPCMFRx4qBOGM6Qx4sD0iGnPHE85f7CVDQ0NSg7fK25pdXND6zpAeTy5qa31Gmlod+06YuAAGYm9UXcnri/KM61NehugwIrzTQR4wfMS/S7rZMW8aQi2sE/cjrq5DV4KEBAwGxhpiibHvd9fYS5xfSgDt3pnT9+nW/D74+KKxtampu9uFFsbq4sKiVZfRXOIF3m64JvQ+UFFmBQYRMbWhgyVWtzditmOsTDXIUf4AFHKAUVBQ5XOdiPm8NoCMELS2KzYlnjALP+idiAncBbXZ82DIdCh1uxYZlrDOMsLLFBt19MK1rw6Man13R9h5IaN6NvllAaDUTHS9gBQ2GEV0X9jRd+97UHT31AT6pD7mkuOc5Tqnwfqg/8Hmsc08vYBxAlU0ieIi5CRSWf4M9QVEH/ZA/Qy2u8/2qz9eqPis1FqPZbChk1FSoqL8Hk8aS6vN1Ku9saWlhSafOnNMjJwft9H335jt6/82/8pT9p37+G3r245/S3NqKpsZu69pbL2j45k399M//A3X1Den9K5d14+ol3bj4mrKVPXW0tKiloeTUABMmMuyZO5H7PNBncNJUs4QGnWapI3FJQRHMgyzVSaQVqZyLZz8aJQpeDkwmDhW1tXVoYnJGly9fDRr07Lx9DNgDTeGvzaihVFA9TV6V64WRZ97MHmKhbMTkxgvfl6rBKJqFlI0wcGhQ586fd9TN1s62Xzufz+cGIBCsNNaf3x8TJdbY5qYmxkd1/94dbW6seh309vapu6vXWveF+QXfK6avvKbnPvohdfV0JhP/BARIgYAPhouHc1HChEtGI85BCpRd+aKWpuc1PDmrd67f1ezajqp1JTNdaCzX11djeoDLvYswTEi3tV/e1l41KM6FPAydLTeRHNyLCyQCRDHEJBUABipuak6brmNAPJ779rY2ra2s+N6zBnr7u1UsEDtFTvemNpeX7aSPKzFAAMB3NlOrQiar3k6kRAnTwDGtTNYX9WB8UpfevaLpmUUpg8kXBr5I0HYT+Uii9/ZeHxId9mBjJomsDAopEqzQC9PUwn4rq5CrUyFb50jDpsaSHn/iUe99l997z9cIlsDk9Jz2q3n93Fd/TSfPPqHx6XlVM8hOenxmwDop721qa21K+xtjenD3miYmpjUyMq7bwzh2Lzm5JBKAym7Eso5dxFw46LEfHHpY394QUhmaGO5TUISjmYtCtKxHHjmlT3/qxwzwMGVm3QK+wWRYXo7mn/0IrTZAfBpTFuZWKRsv1oZrAIDyZP+kHoApmElMY9n3+f6RcMPXFBwb+KlPf84So5Y2jLiYsm46OWB+bkZ9vV1qbqaB2tTMzJReffUVSzjYQ8fGJtXe2qn/6hv/XIP9R9y45jzhj1/MwQHwRsbvam19Re+//76TeRoamzU7t+CCkcaOpCKaSV4rzd/JY8eT5pbntWITXKQoDAX2dnfd9HA2dHZ269AAaSaRqmDmS5IKw3PA2cSLAQiYnppRa0urwW0GRUwSuWYbW+taoQnc3VZbe4vGxh5obm7aAH6hQMxt3hI9AHlo6x3tHWYmhIlz2ecXZQhUbeoggCWkMGlmOq8HZ22m5QCFlSoMm82QK+zuqrW1Xf39gyrlmrQHkwRN/sFR8vBAYfWsbawEq7DKBDoo5q53tzBC3tGdOzc9pDh58oTrQ64R5zFNN+/r7r3bIbXM1lqDjkdHe0eXPve5z/s102zsYqA9N6tv/sEf6v13r6lcRs4WRmQBogLgRs3Mc0pDaR+hUsG+JY573Q6WLbIhalj2RTxfaHJItPDnra36eQjGa0yRud5MMedniTCrSwYs1CIBrMGSoe5nSmwWHxNsLP1Vtd8HjSl7o5miNSQ5ETVN3bvl+oXhBYA/gANMToYaeD0AFOCPwnP30Py5zo05mnZqjLmZOd26flvjo5Pq7RxQNpPX7uaeaem47Hv6nHgL8R74eQCcNPYpYycmtVk3jTBCiErtH+hXU1uT5TOsf5zlYXohozl2/KQ+//kvevJLLci5ODc75337ySee8Np7910o5Jd9fc49dk5f/OKXnHp29fIV/Y///f+g3a1tNRZK2ktks9TGaR1GX3AA6tu7J0BF7q9p4DbcDUNH/szPYEM2Czihm7POfE8Y4HygRwsPqGWfD//hP/wHXXj8QuKbkngrJZGf/HxYCfZiSla+hyeutCuaW44UqytXr/r8Jr4bhtrnP/9Zra4sWmI6cvee/vAP/kibq9t2ucdjhGM2hgqJZCvZE9M+M/zIglWY9hfRLAerw7GBTc3uZdKhrMHVLMPfTZueBiiAtCNkAZFkUVVTW6O9Odhb6vJZZTHIdBJSeJywb/Mc4keBgXh3X4+6e7s83GIfKld29OxzH/FejpGnN7E0pt3nyYbTdNo7egwGZDLIv7qVyxbd47GvwtTi64mwpt4M5lh4VwH9pIadlsmyS1eCrZq+B2SQLaV2N/872rHMiteezxQ57bUrdiTuU1ULqzMGAvgZBgbb2gyiZ977i39VjQc8dPBxQKZLLhr+OBST/0/QvfhzUO8fojcPIQWKtvTADdQp0HZiiVKKugv4dEEdyAHQlScac8cFEj2YTJ6SC8TP5ELY5b8uzI0cBcjPBP3wvcA9P2ILoerbQCWHbizoWm64PZUk9oqv56YEEAAFktgivm9qqAGNDloWrsysS+guBVAl2AagikQKVmEDMM3ZCCMUa5bKPoRSR06+jg0XmhSFc+TK1xjlTSerNGp+nVugl3mtb+5oFyomOrpcQfUt7Wrt7lVbd796h06o5xAmQnllsgWtsOFtowip0/zyulY2drWF+/Q2kygOBZqVOIhZgNabEKOVDMZ4UEIrgvFGNtyykUxYjwOlLzEtsXF2bWisHQ/0EAiIbxYNE00c7xlNuJFXHvZMnUZHJ7W+tmV64tzMtLK1ZZ0/dzKAgCzUHTmyo7ObRIWCJyLvX7mm+1BW5xf84HD9N5ZXrJVJNz9cxmM6WVVXZ7tOHD9iJ2mi1bq6O+w74PVXgXK/oQcPRu1Ijl4eZI3D1rFmyD0M9MRDyjtig9ipbGt7v6xV09mXdH985QAIgN5b3t03fbSAacqp4zoy2AvcZFZAf2+nWlvR6UdW7J074/rR66/7tdP8U2yCxuNMHU0CYNau6focpOiqe3oAMqTh4VEbh6V6fool55d2d6m1tV5zcysuVjfWN/zakQ04YrCEPm83AJCNDT8nfK0dgrMRBYUmkmc22AANbkZYjwbkko2XzZcCgAOUndUT9cQZ0kyRBCDjYKdJAeTgkDYYVVvnLGL+jTzxLL4Pm/u6ehPH/XVNza2x/XkNsRd1dXQYiOEZYjOHRkhTQooIlHUoTuHDFR4WoPvsaaDxoWMOUDJtoni9EWMl1fIc2MQKMC2MMP02bCKIP0BsyiCpRuFd0LPkwyskm+XnSKUsNC903/XKVHbV3ZJTS2PO0/rG+rxaSnmBLcFKefTUgPWOF99AMvDXunHztj73E7+qzz7/ZS1vb2ly9KZuXfyhLl+6pJ/46a/p2KlzGr47rOvvX9S1d17V/vqy2pqa1dfVoboa6NlUfuy3aEGL6uvvSbwYPggEAJCi64wGgl8YvBWKHJ7IlwLYjIc/DHnsl8I00xMwzOSOanZuUddv3NYrr/5IExNTRvgpBrc2N1Qq5LSDblBls+5pupHq4Hbd0tpk1gvu1AAqNPaYaq6uLJkdgJZ2r1zxwXT0+AkNDR22W3G4p4ffShgiJaC0NXMZ5WtrtLyw4Gxu9NFjoyNevxSPg4cOWxpAc8EaYB2WCll99MNPW1MedzplSRGDge4/CTz2IUi+Vci9ErpUyANSsCBX1PbqjubWd3Xp1n2Nza2YqbWwtOIGgj2PYiO8GiKelwmjRyB1ZeWLeVXKTNw2dfLEI7pw4XGbgI2MjJotkcZy8Sw5OxqAehu/EPYAIoS2fS8j5hHvkYJqsqxs5EnET+2rtrzvZ54MbFNxacL2q6qvzaunvcvrkbOQCWdtXUELS+t6+ZU3dPnKDU1NLTiyLoNmNSkcocKGxCvO5jD6416TDY7mNhKAaHw4hy2PsHYz8paPDPX73Ovv7dLO9oaOHB5QT0+Xrl+7plOnTtpc8dUfvakLTz6nJ5/5pI4+ckHL6zva3mNi1+gJIWkeJC0sz93TxL03dffWe7ry/g2Nj007yrVsOiQgAO8raxone7qLQceUUXBFYUmhn07eIwGJxAAytgE/djx1B7g6evSImzaMqGZmpnX16lX/PXsk8WehcY0mbC/RILO2Uv1ugKU0hXXWYvMCKBIzlUQLDEjEtaUmsN9H1GMxmSyqWGj0tPG3f+dfGQRoLLR4Ve5pWzPzU17bd+/cthkt/hczMxO6du2K/XVYJ5j6Viu1eubp5/TzP/dLytckZqEu7vGp4Knd1fj4fTdZ90buW+d67tHzYfpq5uW+vRfaOtpDx5/Nqqez040Z8g/uP00097mzq12rmLXh6QKjYXtPAwODKpWabJA2PjbhdcEzRsRvymgbHRk1gERxyzOHsR/7MiytbE2d5lfn7NJN4T46OmKZEOA2YMlnP/u8Olt7ND416ck03j79vX0+i7iONEKcCfgYsDg9aaU5hz5d3vcQhOcTttbu7pZrGp65rs6OxIdjT909/Wpr7ArDr9RzxuZl1HIRTMh92SBtgLrEtOYwBgO8w3Nge2tdd+/e0vDwdX3ko09bcnL75rBef/0N08apXcBm2csBAg4fOaae3kNqaGzTh5/4uKiapxemNTc9qbX5SV2//L5efulHmp1ecD47ZzG1F7+QNfKqYDJwnjktxiyXYGsCnrCXMBigKUcbTb3EGgRcjwFOJdHw40GCn8nagdeTm/MkUYz1GnLCktbXNlwv0NBzDdgvaJ6dwAWQS+pUDakM5LTv2EMFEJuGnnvBkAHmCPGlTPnZjv/6r//a9571lkYAs6/w3NIHMFREtkbdjBxgdXldLQ1tqq1ioBqePx5CsAc4BSBin5lwGxzBsyOZotcXS75WgOWcJ/OL82rFu6m92c8p8ZG7ZVIdVvws1Dc0qqeHiXSHjh45po985KNBS19e1ukTjziRA4lavlDU1WvX7KfBGUe9ePvGLf0v/9P/rMruvhnCZQaJB0rsJC6ZetzMvaTJpxa3Xj6Y02YzJYyAlAnJdU9K+ah9bEKHnCDibNNkAf6fwRHP9ze+8Q197Ve+ljRyKVfmYQ9opp4bf57OYHNvYxRd3dHMwowBqnaGDbU5gwuvv/Yje7e0tTR47d+6fkPf+fZ3tL8jlfIl13SsVTN8zfKOFLSY4MfLCAbEQ/A5lZynoBPrqZvUmhLAczTvKWgAEIB/hQHq5NyKfqtks0csaKq1wVwFqOJ5w7OC313rZWBaYl67Z8lAS1uLOrraY+1uE0dIysWj9qm6d++uGTxmXnZ2utdZWV1Ta1unhg4fJ9NHe/tENBJl3uTzkRmtmUQMl9wvEYWd8eDCxvfUSqRm0dtSC2FgnYCPBguyGBC3qrmpXe0teJyFtNL7mVlwAfogslzdXNCduzcsZ/Fws7FZ7V09Bosz73//3x4AAaYcHHykfgBBxzwAAnh5KUKTxuKky+YDKQMxVQ43XmeaJkYzNBKewNnsj40yTHT8Bjn4KoGgpoW7tR38eR8tODTopLlOqDJVT/F5fWE6REPvwsYTinDSj4Y6FwAAi61KE7jpTXB/P6ONzW2bX1h3bHOfquOLAAiYKPCLRYE+KV/LTSKHtNaTjZwnx7HRc4BxndDOuvhLNOZ8XRGn1DLNBDTAcNnHNIbvw/QXo0NuGK+V6waSHZqmstHgKis2m9N+TZ12YE7sV5RvaDFTYPDYKQ0eOaGuvkEp16ByTU6bu1XtYKRYm9fq+raWV6Foc4Rw7UHSaOiZcAaKyyHIZuqtgw3GOF84eJoRYEAgCuPQ6+C4+tD8KHV2TwsYUCs2CReMTBtqgmbj4rUGs5pZU2GhPu2jycrs6djhXh3qa7exXmMjtMCCWnE5B31Wja5dJ9pmRlNTM4lpV1UVx+VAidoPkxkKcA7gvV1PnGjCoG/jsolk4NyZM55A8Yu1wFR9YmLcX3f2zGkNDh2OfNpk2m3qnBu/kHUQV1Mg+3M/o/eu3tX4zJZW1nE033UkIgcLWuTq/p5OnzqmU0cPOTWgrqai+mJWp88cMtDB+To6uqjXXv+RD8z+XsyuMF+rMf0PCirFP8/O+PiYmyUaqaNHB+x/MDw8ac1+mIzte6LS2dWl7p5u9fTkNL9Q1YORkQNUmlxspgE0C7wf6N00G1wD56/6Z9dZ78QGzjoOGUUhySbe92SSKQ/ILkVcmDYx3QIoikOW68Xz7abSPgCYR/EMo6vFVbzqKdfKMikQZJxnVYsZULZeI+Pzuj48ruX1Pe2VQ26BP8GF84+pp7PLjR/gE+uPydDU9KwmpuY0v7Ckrd1tGxWG4SeNcRySAFXBQsCzIk04SaLgAT5h+9jzwnaE3kN4Lsg1BwzwsWckPZ7dlDHDv4UD974nsNlMZJw7HmZ/Rz2tDWos1bnoa2kqqb2pZDCop6tdT144pY3lRV177zU9uHNRd4fv6ulnv6Sf+pmf1dbejsZGbujq2y/q4ltv60tf+bs699hTujdyT9euXLQ0YHN5Xo35og71ditXR/wWBlOs513TpokPBEWmYEr9T9jbKHyC8htGVKzzxiYavTAJ5EDiEPKh6307kh3YA5kWHz1xSksrmwYuXnjhBW1t7uqrv/jLXiM3rl/Tg5G7Gr17W+sri6qrqfq1AJ4CCCAdgrbPJJgcepot6OFQxdlbQe1n5uYTWRZU9hZnWwNssQ454E0FBbQwVTKYViBq4R2wZWnA2ChA4ZzX+uGhI465olGDLsiB3tRQ1FNPXtBQwprwjTcATvPo8Oug/6d+OAkt+aAqSYEA1kmuXsoUtbWf1fJeVlOL65qZX9KNmzd1794tR6BSWDtDex+wlEYRwHpfmWy4lO/tApQW1NPdp/PnH/d+SJOEMSdnH8Agz/MG25IAACAASURBVCcNTyqtA8yhoHQ8ZDKxQMsI6LSzv6FSfU77e5txD2iCTYfE/Zr1gLtbVR2N7erp6ApXYZ7XbFELi2t659IVvfDiq9rdk4qlyD7mPGTiH1OkiERkr6VQ5l5Q8KYgDed7TLETlpAjTwMk4DU+9+wzOnpk0GuDRmtuZlJbG+teF2fPnTYY+eff/b5OP/qUvvSVn1M5U9T4zKLujY7r1CPn1NPVq2JNXisbs7p7+5K+92f/UTeuXtQegP4mdQY+PqG/DOPcgHtSbavTfxL2gpmHuISXSpaOYeTFecUeQyNCAxAeLFU9/fRT1p2zvnC6RwvKfsh+D7gZgCNTbuoF6/8OALUAVXFzr1OxiEyN6wPAO2dGoplH3ked13PAuvAQwR5JeRv/YUL497/+j/SFz/6EKphNxU/Q8tayVlYW3fz/0R/9Z01PjRkcPHL0sJ772HO+52srAHRE8zXq6OGTGjx0xOcwAAH3jNdDXYKj9NLSghsf9lMAtZXVde3uM5nKmy3Z2IQPRhKl7LXNVLmslZUlTU9NaGZ2SufPk2zQqUINcVw7unVr2FPklpYOa2SZ3AfLpeqzjfUU08yIwuW8oj6koQdsNry1z2Ru08U28XcACJtrq/a7oQn72t/9VdWIBIU6LW8yWSe2rckUfNb5QQyyS9tonvY8PGIIFA7yUMyZgk9MjJkRAIOQWgxpIpNmABFy0GszWeeENzc2Hxgvso7M/rDxYQACO+XYd5gekhhATQIr6LVXf6jRsXt65sNP+jNff+1NRwkz/LCRrv1Jqnr8iSd1/PhJ3bs/rmvXh/WhZ55VK9IZzJDfv6yV+Uk/46+98oZu37qrhlJjMIoYlmXwVqmzBBaGhBkQOcyHiVmMuppYZUB1zgrSKQAvnHBSX1AtTuqYj27Dqo16L5Xx0ujbN8E+QOxN+CmRWlO0MTNAIPuV5Ynb27GlJpPYaEK3vSfhC8G2CwhguVM+pyKyAaIC9/d15NgxfeYzP+56BCCAWg2AxLXFLhLGeF3WpzuZDCZqRUsLK9pc3VKmXKN9vAJIt0IqkbCbAX/Yv3h+WQcw+6gbGHTBdAE44vfuXhqlOS0sAYrW27sBwIRm8bHHL+ixxx/XtRvXnRwCwMC+YL+pgQEPME+eOKUvf/knBMDFGcyafjA2qsOHj7h53F7b1B/83/9F4w9GVcoXtAmTyN5ckUtmBTJLAUZyYvhnBlbdB6LAE08k2FcpI4D9mPeY9lHcAOo29mq+NjWS5LqmiQP829Mf+pB++3f+W3V3dx2wmHzOJr8Sr/nY76CeV6qWraysL2p7d1OFeoZKME72DWq//NJLNq99/MKj+v53v6MbV68htpTK0R8wJE0lpWljn0ps0veYvgfLjBNmeSrXZi2wf5E0Ue81EB4KrEPeF/cOyQJMUhgf+DwgjaGhB8iD9VKtYRi8YU8PSgFkK7CfAAvcVFfwWCiYLUucaE8fMl5qPVg8qxocOmR/AKRLAKEMLxoa8WQgXaSqmdkFHTlyUk3N7UDmampq1/4eEgQ8CvDoQH7NxD6GMa5ZM6kUL0mYSdgcYYidStfCa4UEhrravAYHDod0y6koGeWVM9AJ44H+Z3NrTffv3dJ+eSfYhjUYwe6a7Zu58lf/LgbACQ0gaFsP4wP5g8u4xEGaz031FilbIEWlQNlSCCr9HmH0kLIGIn0gEMRo/FN0x+yChPrhnwF6Z7p+UED4dVBMQSm2uVJVlQ+Y6/B98QFgwXCI8dDRTHthVeXmH+mAmwJPLUpa29i223vqKUAjs729r7XNbWvvKwlLgIcPQx5q2roM5m+NKjJF9YCIyVdo2iItAMPADW+uNv7IYdJTME0GdIzBEwvXUxzHZkhNLRie4C4ZBS+/4xq+ugoNquyJCPT/MnTpclVbaEqcsZzRJmZSjS0qNrdbOnDs9FnV5euVLdaLQX6h2GDztY2tPe3sZ/yBE/kaUYRkLHviV6sMjT1xGaZbh6+CI0rYLDg0oYYm9OuIsmCIBp0qmj5vXJ4gJvc7yQO3K7KLjIfUl4U5zEdmnY/N12Zr9tXZWq/zZ4+prbmgudkJNbc06MQjp1RqalEmm9fN2/d16b2rWlha82tG47dHAgXRPJgXedJf0fbmurY217S7Sd70vqp7GOns2Vywt6dbZ86ccZOBedabb76h9bUVa4cx2Tp37owPlfrGJk+TkGbANvEa4j2T3UmUoGr12lvva35Vml/c9MQDfR6FPAdjZX9Xxw8f0rlTx0wZrxHT2jqdOHFITUly2cLcjl5/8w07Eh8eHDK1iUL01MkT6u7uNJWZg2l6esrFJ83N0aODnhbcvz/rqX6aFQ8QwL939/QYCJibL9sDYXpq2teEwirSCWiipAcPJg0EcJiC2lME2yNjf98FcBwYRC3GB88Sfwejh89jA7ZO2AhsaNjcOCbyHVgB/D0FB0g76yaNreP7RQrBhBob69XS3qG6fIM2d6XX3ryiqdkV1dYVNb+wqLbWZue+wwpAEwmtk8IBMG55bV3Xb93X9Vt3tEFWfKBQXseYFfF6PA1M0G//s5lMuDgDzCVAZTIhiAMx2DKhwQptvH8lxnHoxFLClA8cDoRM1Z4QTLpZ49maGpXygH8AhfhDSF3tmLNhVpfTob5OlfI1quyuKrO/rLGRETU0dOtLX3pee+VtjY3e1NX3XtdLf/2SvvDFn9XHP/4Z60WvXH5Hd2+9q4XpcWUrNertbFNTfZ0a6klX2I5omZqq2SUAO7A4QpYVTydAH3pMXJtjXwWUAQQqJvr4KD58D5k0czjV5LyHIME6fPyUljb2dHv4rt67+LYTBL7xT/4b+zmMTkzo3Ytv6q2X/krA/bwWm/zxQVJAIWe5TyFfo8amklrbWzU0OKCOdlIMYHqUtYGee2/P65Z4Iu4b0xo0xrBhHHOTRCY5bg3JSAYzyVobhs5OT2t05J4P/6bGRp08fjzW2cSE92LaLCRdTz5xQUcPH1ZdgZzmAI2CHFAbrAAuQlgYPwQEzHxJ2AKpNKBSKzX3SMUeLa/V2siVvW9zc0XTk/d18Z3XNTr5wMWuIy1p9PZg/dQrk6t1JJWndTh3k75RxUi0UY0NzQYHZ6Yn3RTU1XHdiCIMVsfRY8fcbO8yoc3iBbFm/3Qyhvf21lRTS/WIPw45w3kXnABDnD8AnuhKi9l65Wvy2lnf0uLisja29nX95h1NTlPQVZQvYl4XDS7fg+/lySvJDdthDMf6Yv9n/2hsbvDeFcy/siMAMS3ic50kk2HasadPf+oTOn36lAGFlaVl3b19x/fs9CNHde7caTdfb71zydK3H/vx57W2s6+3Ll2WavL62q/8fe1u79kc8s7wDX3/u3+i2am7Wl9fVo6JN9cQtlvCGDRLyerFaMz9fPtRrqi5MQzQljc33NgSC2hjsJ1tM7BSHwaATq75iRPHDbaOEsu6saGlxWUDABvrAMCk5YRUkQ+DAy5aWTIxCOGMx9m/ob5gZhh9P3v6zPy8J+6NTW2RIJSwoEJaicQwGuAPP/NhDyvaO7r1k1/5GR07cVrZDOdQjdZ3ypqeGlVNza7GJm7pxRe/q2tX39fp04/o17/+da2urNh/obOzR9m6eoMPFM+AKn2dA1GYJ04TwX+pan5lVgtL8zp6+Kj2qtRLaLwBNCLdADkmLuNNjUXXRZvba5qbndLt2zd1/95deyiY7k8hurenkQejmp9f1NlzF/T88z+h2tq8m61SIW+XfsweOXdpsmgemQwfO378gO4Mm4V94gCQrclodmZaN65edZzc0OAR/e2//TOqz0YjzAxsY3/baScMgSh80xhkM1l48jKZ5KzDOwqmTdG/0/RCB2c6T2NHbj3UdQZRK0uLroPYV0+dOK2/9eWfcvM8MnbHzUH/wJBamtAM5/0akFxsbq9rc2vFQM2rr/1Q8wvTGhsfMegC+GDz4/pm78NIK1hLAKXPPvsxnTn7qGnEM7Nz+t73/tLA3Bee/7JTROZnZ3X72lVtrK7q6tXr9k+iiYh0hhiwpd4ONPwASgDBDGPYF80IIN2lwECsbJMzQGIYK/gwcC+KpZz2yjBj8XZK4nsTzwsYTqxrJx4ViyHVZTCDHCgXhrKsYxhZjjtFXgLb0kZ21BQ7djNPqc/snT//Cz+n9o52vfLaK7pz546fTYwWw6g4SaWyXMxdi+sfGnr2VH4eKU9MQtdXNjQ3Na9MOaMM+3QlYhUN/tgwOPwbDPXzepyyg2Q0onVzlpPWWm4JUIU5ID4rAAHmHWaq+sVf+nt6/ktf0cwcqRRTvq/zc1N64/UfeQ0//vgT6usbcj0BW4h6hqm9DXvrMmouNeiFv/i+Ju6PqqWJ+Oi8waBUb47pdPRYIbW2HMyy6mCBpXGKad+UerGlPRrXC7ZCDGNhWWQPwDDWL++Tui7144H9cPjwoJ7/4vOug48dO6YCTCcbnweIkkICDPfWOHNnF1wXF+oLXuucx0RW3r8/oju3h7U4N6/VpWVVy/u69v5VrS6vqKmhKfwe9ongjGFFzB9TmXHsual84aFEAF8opGgROQ87i6EfAzOz2h0pH14SvDc+h1oCliv9Bw1/taaitq42A10kVVBD4FnBGb28suBzrLev19IGrgsMaTT0DCNgIW1srqpUyttMEHAgl6s1QExUK94WhUKdPUCQDISxap0WFpe1trahnt4BtbR2GgTIZTHFpPcrGaAN40okRMgqIz4wldRzH3mezM1JPJLMLqPOra2J61mTVV/vgJoLrdpVPAMhbeYESYbZyujO2C3XAYCtDBFnZuairrr6g39ns8Ck2j241f47O/2GK2za/P//gICEthFxBx+QCaTUu2SCHAyBiKU7QKkOllUsL7/xxHjsQHqQ+BFEgR6Zr2601wMx5MBlY0uBCoMSiUt1xC6EbhljMuubdjHpQedMgYtWP6O5+UVrddhwdp17jjKjTvNLK1pe27QhCQgRRRBbexFX5EJWrc0Nqq0hy5EYtSiUItZh3xs6BhaBewX9nyIU8wx0RTQzTKlaGpsS7TG0VKj7Nd7waLo21jY9Fc2gRavJaW4pstarMB3YdKtQq/Y1u7giXtl+TU7ZUrNaOnvU0k62ab+p7u1d3ero6tVeOWNX9r1qnYGAaibnjHIclTkaG5tbnDbARymJJwoadOireT/WT1rOELEcNAqpq2mq24l7F8YmLitSTU6CcLKi13GnJjd+p6yNtTXlaitqKNaoIS+zA8p7W+rs7tBHnntWh4+fhCWui5fv6PW33jU7IpJDYrlb+5kYnIHGkVFd2d1WZXdLlZ0NVfa2DAbkTEmGvtZkp3K+8Mb1q2puLPqDqf1TTz3hprkeM7YcLqhcJ0CQPeWLkR/MIbGyvqHb9yb1YGZL84uAERVrfQEo2Fxp4gf7uvXoqWPK12KslFN9fVad3W1qa82poSgtLVb1ne9+13mjfT29oXHKSH29PZY1oNlnGvhg9L4LU4qroSEozdLMbEQasZFyQKTUSt5bbx+6Y6QH9w7o/BTrbOz19UytAghAv0kxzDQM6n2aLQ9NjE2CZ5aNKYzBytqhAUiotRxCTLgiIvtvxrmYEYC/RA36OoAsoiM5iBOPjWzWhyvSBgqeltZ2lZpatbS2rYuXb2t6ZkWr6zEdomC+cP6cfR9osG1u6emEXBhfu3nPHhlEXGGwCbuHewOlPeIrs36u0v0BZ3W7rXqilSQG+AxJ965gEaRsgMj5jOI4ojNpEMNYk39hTbHVGgyEzlgohNSA56RaVmOpqMaGolqb61WrPVXLWwYDerrbVagtq6U+oxqo7+Wsnnz8nPJ1+xodu6m/fvF7unTxXX3m0z+hz/74F3Tz5g3dvvW+rl1+XXOTo2otNairtVm5XNXGaXSyTN4x/OJaNTU0HDh08/rNkqqrNQ2VyQIAE88pXipQMNnjgvaXsMIs+OYwDjBsfWtHQ8cf0Y5yun7jli6/84YejIzr13/jv9bA0Am9/e57es9AwPdV2YlpU3V/3zrkEvtjec/P2M72qoEAmBUdHYABferpRpcaGfRQPZn04Qi9vLJkHSu/Hjl9WkODQ6aeEq8EA8UU1ww66rzWVlc0Mz2lybFROzRDEzxx7JgL+cmJ8YhoY2/d2dKFC+cNtgESGQhI9pCg/cc+7E3v4Jc7usQoMBhT/y9bbx5cV3qedz73ArgXuNh3EARIcF96IbvF3netLbW12YokS/JWjuLEdjypmZqZVCWZqqmJnX8yk1T+mPGkJpPNyThxJikvkmNbcktqdbe6m83u5k4QIDZi33Fx923q93znkJRrUGJRTWz3nvOd73vf532WwBBoVr2pQ8nB46prBKhP2ITt7W2qlIMivaP/9F/+o1ZXl2w0RIKMM305w5g8olc3rR9vkA4XVceOntTP/MznbUBFo1MoZnX92mWtrS1bXsFkCK0q00d8ZerJqrL7O0rUKyoVMMPaMeDC+jO1tQNfkIybGCabAByA4yuLa56UJaqwFJJm1iwuo8Un5QD6MNPRMIGhDsAAEPolZwA6W2jfngRWG5o4cliDw/1uiJi8UPAylWVqyHkPQIZ+nSaYpA3kIdw7TL3y+wWfi3ga8DUASK2ZjM+vrv5+5coVy+J2swUbcsEiI8GE8wG2zX52J4DmBcy7Mqbm27MCR+xi0VMrR8ISlQuYC0W5UlJvZ8ZRZiU0s+0ZxwLaPbwpaep/SA+pq6Oz0wCMG9vOTueXA65ub25ZMpHPY7xVjwCP0FDbKyCanvI7rW/PkVNeVH9vhz718Zd0dGJMm5vrWt3AGf6GNja2bQIIU4/zl8aXopZJe09vt5586mk3ikQ6MlH/mc9/Sc8+/wnV6kyv2gyyVCp7yhc3tLW1rN/7vX/t6fyJ48ddT4yNHdSFjz2lwYFRF5k0ZkyPTxw6pWaD8UyxQ4MV4qYq2thZ8zXydUIaYGCwWfu5QiR/bFJuf1czs7c1N3dHdxfmzAqw8WICAHvF+yrgIyD1wOCwXnvty/ZX6esdUn/fkDJmnCW0s79tqQyMNECA7Z1tF9Z7WdZZLvhQtDRpb3fHzRrn4o1r1zQ1eUtLdxcNpj3+2AVPvkdHx/XwQ4+qPdWlUoPrUlVbioIbHyUkM0xLQ4Q0E0nAH9ISYK5RO3DN93MRndhgaat/L/t6X2+XlhYXdHvypp/b4cGDXitbe6vq6GrX+fMXdO7cBeZ+3h9oHHd3NrW0PKeL77+t999/x5O53v7ukBriYHEo6rV7CT6PPvqoa9bAPhi3fwjP2sWL79ug8Vd/4duOL9zF/6lU0h//0R/p4nvv69atWwafOMfxukBfz1QSiVVotqgnOt3UwLTg/ZuZaj+fhI3emN7zHOARkG6jzirZDA65COdmODMjsNg59YHBG09rrXWOZAnUg9TU/M3rod6gbgwmxAzciipXi76+W9tbbsC+/e1va31z3f4WnBEYyLJ2bt++7cFHHNEdn+dBRlvyIC1MmOt20ocJsLK4qkqBaMoQnRlkiTCcgnG1KeTIi2EJpcKEPR7qddrAkFjVVgNC27vbZiu0drRaQ4/nyonTZ/TiK696CFGp5JXP7Wpne1WXLl3UxYvveU1Wyg196tOfNdsLQ1ZYGewpt25e17tvvq2r732gTJTCA4hig3Onw2BuGegAwa+H6TPGpwwag28Z95nnIG4YLX2yvOn+2cX6QvvPPcAHgs87McxsxuDjFWQVZcvYRscO6H/8u/+9Dk0QtZ3UgeERr3OYNjEMwPBne2dDa+trxss5i0ylt/FeXQsL87p544YG+gb0kzff0qX33tf+9p7SLXgEcQIGNiV1K8NZH7+R1Nw1iffMYHQZhkwxK7vJfh7si9SzvT09rrNhigb5eQB2mHCzJhwpT6oblNwmKd2eVkdPRolm5AxIUJA8VVwTARTkC/tmhsAECIyADtf71OdEh8JKHBsfVaadoS/MmoK2dzYtKT527ISBxGZL80qQt7WPX5HZYsE43cOxZupXfOY6VK/CUiIhLZg4xsl0sal7GK4F3wdHb1sGH4bFVKThvGLI0mZWIWdxRwdDPdKh+qIEhgAHYCRIVOvtmVuuxUPM4ar7CqdLAQTwQmMjkHiSHzMifYGjQv/e5D92lTZQEDtMR0ZB0bzsPgsgKqOj2L8YlY2RLqOz1n9AZwpyAn+v2+eA6IcNK0LHIkdJCihP8Vn4sRYmehDiKA0jSg1ixcJhAE2DRUZRTIPCQ0fcB4cbxmqgXjR0+QIRGFXlimXt7OdNf3EzxAJsz9gnAFZAbzeaRV5XQOeICeG6AQLYFbhYNOrt3HJBVwHVgYqNaVOg2rdCayL/mRtqM6eoIYECU67aPXp3dz80/7WEtnb37bRO07O5u6+9ck1bWZBCHH2TnuwkcLRtSauRDEYzAyMjGp84qrGJo2rr7LVLezKV8d+N5lbtF3B8BoCoOjKKzYtiEKTKzpM15AzkY4eYmKCnCxRdgwCOZYooxW72g047lhBQvLLI7RFRwfgtHEo8uBj24QLbqBSkWlGlHNN5NKfJqNht07mPPaHO3gG9/8FVJVO4zaLXibR3LQGQCKhmAFEq5aKaoXE3KmoABpTR7hdVN1oYoBmcXfm9qaaaad2tqaR6uts9pXzp5ZfVNzjkwqfGQ+TDIkgi8AmguCmUy5pd3NTk/J7Wt0mJwDE3ayqqkdlqWQeHB/Xo6ePqaGUyXLfcId3WHOjbB3u1vVXQn/35n1tzR5Hd1dnh5nqgv89AQCynuLs4H3J1h4d14sRBN/Jr61nNzMzYyIffx0YRJv7tGhzs9euYnp6JDP6CnvNhopM6OGSkxcV169eYPFIYxJF//CzQbJ6P+AMwwJQsniPrncPhHzauSJ8fGbfwKMafC4dXPiD5ETXWGdKm3e57KgFgQMxKZ2+fcqW6fnLxmubvritfYBMME9zHziMNGPD0Pc3vZHBLXF6NdQAKjdaT9IaG8qWKVte3NT27oN1sLmIMMQGIXMEjjbP1X+wrERhpDZZNwpBxhHUdUQyiyxDuv3cmOxyHfY315MIJYx5cXP36KJYwkwpO991d7aqWC47I7O0BbMyquyujzrZmdWeS6mxLqz3drmNHxjXa36Yr197VGz/8C926Mannn/+UPvfaF62HJTXgyqU3tH53Ru1NCY0OD3liAwsA6j3oNM3G8PCA+nv7fI2Ddw1ZtKGIC5ITmiJ8D0JEI87c+AWEOZlPA7B9FwAOek+2KJsv6MCho0q29ujW5JRuXL6kK5ev6Ru/+Gt69LEn9P6Hl3Xz+mW984M/07GJceeVf/jBByruZ5WwXk2+Br29nWrgt+CJTCOkaQz06cjhiWBo2UnRWjNCT3YxTtkUHKD3+BlMHJqwtrK3uy88Z5HsiHW5s72pmakpbW6sqZvpxqHDXssAAY44TMjMgUceedgT4CZSOdDsh9FtYARYIhChPA96A3BZIgPF4KdCQ8+e1qxSS79aBs6olOyJrJOknZ0V5fe3tJfdtPFXvpgLGuqNjZC5XS3ZxI5GuDXVpgtPPK2V1Q0f5t/45rd86EMzpMHL5Ykn+khraytuWPgczVVXT4caSQBuZGglewLw/7dw/I6ozjSPRHDVq9L62oaWF1ecQlDIwe6pqVEB5JTuLq5aNgZ1kQY3TH/RJob4x6NHjnhvgSJNQe9i35MizsZmHZ4Y18GxUd1dWrTvSq0SQCa+hnQXmEyYFkI7RxLCzyBBAmo+kprerk7t7WwbOMP9+fTDZ5QvF7VfLGhzZ1d35pdULFQ0NHjABSB7AM3ZxtpGiKPd2VN7J+kUDZ+7AHShbmhSApYHzsweRASALt0SvEGGh0dc9AGEwtIDfEIOwNqzeznRZqWi91e0tUzWKWCZ3nE9mdCyZna3d/1+rRW383Pw2jHTzscT08s99fVk9De+/cu68Pij9rVg2nzp4kVdunTJfhYYZh44OKb2zm7N372ryak7lu+1dXSZOYBuH7p+/8Cgzpw9p+de/JROHX9Y2Ppmy9taW7+rmzcv64MP39WNG1dthEvhiOb+U598VeNjRzxcCCy8lMaGDquvi1jbLu8FJsN4J6hqdWspTLcaVU/FFpeWtLa+Ye8kO/q3tdoQbH5h1s8VDTR/Yro2+wxnS09v2HMw2xscOqCmpjYdODCuocFRHTl83I0az7GL82rZYABgzJ3Zae1lt50tDz19fn5Ox44e8T6BQSP3rL2t1c/3zJ1ZGzZyL06fOutpOteJ2E2alY72Th0YGI12uKi2BPCgpokGN4BEpBvBSmGdwkDg/tuMGJp/Me91t7J8Vxffe8d7C4MjgJLR8SEdP3nMgOpA/4gmxk57WEOxzev+yU+YcN9yKgYMHwPKkaE0NRB7CVKDn/vKV+zBQEzn3cVlZffybqYZFNydnxfm059/9fOIPByZCNvj2jVkWbOam53XO++8cy+xy2bQ0NzN0Mm5nurt6XMjahp8MtRLTKmZpvP30spySKywpAnQm+efsxHvqwDKBoNiPJSCVO+eSz0Tf6QRgKlRcxdPdtmHqNOoB3i/gTkYNNjUNoBA4+NjoTks5Ly2oGDDEqHZp1awp1FUS1Jv89phNfL7uWa8h6GBITe3c9PzWlpYdmIAzvQw/DygIEWLYQB7A35X3vojl/YoVjis1bBm+T0MLebvzgfZQmebDiNtyrSpUK7o7KOP6/DEEfX39+jIxLhyuV1d/ugDffc73/H9OXnytF555ROe1mJcy/rEJPedd97V5LXraifSk2tjhgpNL4yygl9XkM4Eo8p7g1Gbr4dUtHvDmMi/LVDsA3AQgwL+/mowXo8NBePPcz0QqdsLqUlaXFnU3/37/4N+9du/otm7dzQzN+N97sTxk+rs6FGqGX+pktkZxSL+UkRMd4U1BFutKal3L77nPWFledmAG4yvernumFs8PgA72I+4tsGYNfSPPw0whfUTe8wFtlX4Ovoqvpb7Y9M/fJnSIZnO7z/q7fBfgeGB88W7WQAAIABJREFUwz9AANt0prNNma42Dw+q5JxUypHUifQkgIRgNo30CADq/PnznqWvra9r+s60lleWdf7x83ru+eddI+DL8sGHF53W8+yzz+vkyeNOBCqV6dcqlgBRS/GMBMICZyYyVHzaWlSrkAXeo6RC/HXoY7jnwZ8sTorgfVGf24A4H96XnwMbGcM4Z09JqVwC/M8YlKAn414NdA2qqJJZkgBHrAsnfCjp/bW3r9spMQYCQiMeU/AjfaQLyMiRMs7ljowprM+MwYGoTDZtAWp/PAWOJmxxo++NgSY+ov8bjX3ABTJ8PqZiRhM6yttI/x+DEAAAkdAnUPwjI5J44cT5o3x9cP3HtT441cIEiC80D5sTAmxUUbW+GyCAOKRcvmRNPVOwfXT6kSEi9WFPZ4c17ZkUmcmY+GCoFqamFCg2wSoVg8lVrebJCbRrCiaKUQ4ZJlg2v6KWNE255V7RAUsgfA63SjSkVdMs0XIwpQGcKBF3mEhqeWPbRlV7+Zr2skUDAS0p6ILNBjKKoGfm7zepjUbx4JhOnH5IB8Yn1IXh4OCwirWEyj67iQPDSInDoaG9PVBO6IDQgmVTCvvwo7fmqjpujvzQEMXiTcvsgdjZMzQVbLpumGy45mrasg/TtiP/COKOauW8mqz1zRlo4VoBPlRBBVOtak5lpOa0csWKGmwopuuH9AYAGu4rD48RdmePJ5SoVVQp7CtB80eBEiGlMEg4jOo44KusRiWnFpgdKRqlHn3py19UTx/eBK2ezvAzmWqBmAJqwAwAgLqzsKHrszsGAuAmQP/BV4J1zeRxbGRIZ45NaLC3U4lGKfgetKdc3A8PDBgweu/i+1peXtEIrI1+sn5b1NvTrQMjQ+41uA47u2hSVz25P3PmpNnLGxt5mwEyPbVZTpLkgUE/5GySgE74AHDoBGfVtJg09Pejg5UW5jc8LY31ZvzsUDQEIIBNmueLwyagx5idAbIEIIBrHxrKGAiIIkUBjSKQgO836v8AEMD74Xs58NHY0oP19PapubVVpVpCV2/O6vY0VG60m6ynqp5+4oJGRwaVxsdCTI3RUgUjI54n1oLBr+a0TQYL5YZu3r6jpdUNrW1uWeNOJnbQ0BVdAATDM0ztQvyOyfNRQlxICQh/QLBjsCviipskELOoeP+sDYNeDXKIMQgEQQ8bGgAgz38V6mlbWl1dRKgBCmQ8yU/WiRvsVmtLSgeHejXU16rNtXlVS1nduH5TvX0j+uyrr2l27o7uTF7V5Ys/1PLMLXWnmzXY2+0pFJMl1kqmLaVSOa8etPiDAxEQGShn6BV5RtGgohW0Iy2xpRjTpNI2K42NgCgMfgoISDRrv1jSyPhRpToHzTS5M3ldb735tr7y9V/S4088q0sfXdb05A29+8b39OJzz+q551/S7clJffjuO7p944YjPnlWMYXimlAMExEK+6dRI76tWeNjB+3TwdfYIDARUiW41qtrq/YRsBt9qlUTE0c1MTFhiYqBg2JBG+trnhDu7myrr7tbExOHDXQhDTC9MJoGAwTACGgGCOC+sS9wASM/lOAVYFpZAAiCtuKnGQH+mhY1Sg1dn9tUMTWisVMX1N41Emm3YaxktbtHHCd52TDAisru7mh7a8MNM5OGVHPQf0MBZu+4duOmvvCFL2h08KBKYvqed9GF6zIGYziKE/3FAkPD29FJNjIO2k0GVQr5PUudDEqZnktzyttp0cbqthbmlt1QY6rFtkl6yfrajl33MaSDWh+c76OiKBfFZh075j0Aozf03WbZEcVlaVzDLI8zZ8/4Ebl8+YqLEopMM+/KZUdIwoRjguG4p2LR4AgOmjRSXW0d2tsm7qumicNjevW1T2l7b1vXJ28qV6poaSUYF546edoMB4whp6emtb25Z+kcFxgHZhvoQZuNJnzOfEcagfwlKvhhBAAAwRrp7e7R6VOnI5psycwbHMJtRhYZRwF6s39yhuHdAF2YSRn+EwAqgMpI3QAFqCEAAjirzWK0Yzf7A01yxefAU08+rueefdJ7WmtLi+7OzeryR5c0M3tHL730onXhXb19ujO/qO/+1+/pxuSMpYEJjPOiKREaXgCCoyfP6hOf/LTz3FdWlkw5r1RLpqYuLMwaQOT5wZwVz4y//Zt/xxp3XnuRbPVsSX3dgzp06JhamnC2Z3hCEZvXyuqC3v/gXU1O3fKEnqkhDaqz5N1IBYCRmoc0HJ7ruFhn0kfhSdMOHR1mD5Gem5u7Onr0pJ597iXVa02O0+ru6vNrNEtsbdmPHw0zGeSAYBjZXvrgovfYF154wbIYfD8AbAHzkZ8FgGpbO9t76urq8TR8eBCZ3Kgybe32XsKHA+DHdQMmHVEqkKvWRs0JSNyxmkpm8QAKca5yHlOHAQSsrS/r5o2rnvLDVOju7NHE0QlNHBuzfnh+Yd61DS7hUPo//Oiy5SQU76y30PyTBFQyuAHdvL9/wPRh1i9MxSefeUaHDh9x8gTriUIfj6n15WVlUmk9fPwRZqquD4k6tEdHksSRTf32P/wdLcwvuBFw6lNEt45jYplIB4ox2v9CFJEHOCuzAbjPAI0wJgBFWlL4BWAoWPS/2XsrasZD88I2GaS+sWbOvzvyj+Kcj2UCITmlbnAk9v5Clz00NKgDB0cNwFE3AwBwvThnnaEesYJDbRc7xafvpZDt4adVKumJJ57QhccvaGdrV69/7weaujmtVBJpFJJdPFqCPMA+QJz3DOiifY5zBXAcrwJeL7UQfwLYsGV9OBnyTm9LBKlrZ0+PStWGWcmf/uSn9KlPfcJnHBPrf/d7/9b+U88884z7gt6efg/BeC3sE1c+uqrv/vGfqL+DCL3mILM15b/mtcr9jGuMeMofDzNDyxWkltSLMWMg9pAJoEEAuAz2REAAzI8YTDGgk0qrXKgEf4VaWdliVk8+e0FPPPO4DoyPmOnCc9Gazqgj0yVKeRI98IA4euSwG3DuswGeYl4/+clP9J3vftdR2+ViWVc+usJ8QmnesxMtgnyY1xYnGtlEMgIwqBsDkzQ0/vfl6IHp4KSoBIPd4O9AHcPeyt7H2uNnIn3jzLdHm0g66rFGvrU9pU6A86bAIoTtYiPAKv0U8nGes8CAC9cooccee0wdpI61tVmquLax7h7otc9/3ixKwLSV1UW9++47evbZ5yzFovlnzyoU96LaFFYX6+1+qlWQnmJgmTEQkGiEBp3raC+nqJe5L/Ug/jPsHZyd9xn8MCaCkTsmlQDi4NwArjB/YAJ1ZbqVLQQ2Ds84e3BHc8Y1yszijM8kUmIS1x4AAkxij4zR/IBETf49Cm2E8sU3yC8++ho2FlNUIiAgRgT/KhAQL4T7IEBEno+Ag3hCZ8dqNhjTYMKkzmAAjWYEKLjpt6NicJsMOqbgds7fHFqBthSo+44TjGIqYvNA6MVxHEMJ44RC2W7DxXLN0Xs5N+BJGzsxTWBikWzU1dcFpYOYu6Qn/EygoE+6waiW3eTFC5aDEkolxQAgAGhncAGhWOIgleO1KJS8oh3BFNxBg9a6xXQ8ctWLmAfiTl+X9os1be83tLS+p8XVbZVqSTVgBjRol5pVJtHAsTshaz42w0ICMHZoQidOn1VX34A6u/vUloF6kraXQK2OI26zdvYK2tnNqwa1KtFsXwJYBkm0VjQX5bL12BTLxK2wePBIsK8EKF+chxktEvvtYdhCKkOkNQ9xbBXVXZzhuL/vJAYjxi0tamvvMDUfOQDTeXs2ED0U+UxAx+Y6x9M6g1RBSaxGtWzmBsZ9tchEhNdE48jvr5YKKmc3lawVlE5CEyyoXi0a2Xv62WesxYWmGNgrwVm0s6fbTRMmQ7dnV3Vjbk+rG3hBhAk2xkosAlzUYQQ8dOKo+rvb1dJUVypNJGKX1ww0dyZhlz74ULduTZoRgIO3aY/tGY0eGDbViMYZd9KZmTu+JuOHDuvAgT7lcnXrnyieWGt8DAwO+PDyFKO5WXfu3LEbLNeHyQwxSwcPDrpJWJhf1+Li0r3nis/zh8MWWUDsPRCim8Jmb82Z4/wCDYvi2JnSUbSQN+9q+FxM6eLZpOAIxQOGdPwJtEAQcwodAJcW4jPrCU3Pr2pufl07OzBqiKAq6YkLj+ng8IDSLRh9IcWBjk/xAZMFMKpJhRIO7azLjOrJFs0trGhyekYra5teNzaYo7l3sRoAKky6TInF7Tv6dzZtu+26iQ+UMwqI+2BALBMIGx/7SwwisOZsXITfAg0JET5quLjABBIQhcbJ7CAot81Sd2daPR1tauVAa02qqZ7XyECHWSSsIUxgTp8+rbXVJV376F1du/RjFaHs1ooaHe63nrOBD0aDqCVADYxt2lx88yyAwCNX8vPWaBgIIE84xOMEY0TeKWsaUIP37P3ScX30aYBxCQOi48dOq6Nv1Kads1M39c5P3tFrX/hreuaZl3T11g3NTt/Wmz/4cz337DP6zGe/oMWFRd2+dlk/+P73dHdhwTp/FyuYGmKYqopUK6gtTcJL1SabxH2ePHnMFLzWtpRBm5Cd3HCWM2ueQhId9tDgoCaOTGh4aMjvZ3lpUbPT0wYCkGjgQg+gRawPBaZNRKtlPfzwQzpz+pSlHM5ejAwivYdwAMZAQAwAcKPZvFg4sAb8N+OIlLWni4ubWtqpaTOXVO+BEzr1yAW1pKDXB1LJxv62tnfWlSHWr1zQ9OSkHePR0KNt5d4km1Pa9JQ85wnqCy+94HWTIfpKBS2v3NXmBtE/0LBnfFbs5/fU2d2mjk7iL4kYLCu7h8Y0HC29vTRYwUgXOcWdKaZk66pWeI7atL6+o82NPTO/0I3bD4Ozw6y8MCHh9xwYHTYFFbosUXJ7kZyMewbzCro/a5D4LjTGk7enHGNmV2lSOZpC3jpFMlKgeL/K5rMqVkOMYqVQVZoUDtX03LNP6MWXn9by2pIWlpc1g3niypadlx999JzvKZKu2TuzUg2dfsmTWPb1oORp+HfxHqCSQtPHwAopiOVM9ZrKuM0D0NtrJq3HH3/cRfWNm9e1tLzklAWMl9AoY17GB82sjVk7OyOQMKVEo1mzM3M2P+XJ5tlxT+S0kRBLyv7I+wcArlVLBncYIJw5eUK9nZ2Omq1W9t24f/1rX9G5x84b7H/j7Xf1nT9/XYsrW0pnenwOxo02SxDwtjmd1tmHHtLHLpy3+ZoNCEk8KhR8Xm1uIRXgnu34cy++8JJ+/dd/0/TU3e09FbJZZbezGh4a0/DwATcqAFf5wp4mJ6/r//3P/zFQ5ss4pOMWj28HfgyyVKFkpmXNcguYITynnBOYjppJ50SlpKVrDz38iObm7uqRh8/rZ7/4Nbtob2XxTYJZyTmCvnjfICF+Chuby1pemde7772tpaUFP+uPnjvv5h6PhsnJSU1N3/IefGTiiI22JidvO0mGs/jYkWOOET196oz9hBj4sG+wB42Pj1saEVOeaRbMCCDlqDnpOmRjY9VrzS7jbaQ6UWPmtb21bq0w/97R3u3ifGrmplbXF9XeiXyQNcdQJm0wnshLmhWSJcKUr2EAiUnjp179pF586UUtr6yKhnZze8dxY+cfe8LGszbrbTS0ub7iAVRzPaGHT5xTk2BswkYp24NgbRUQ9LZ+93//Xe0wcUeXbop+SHxh3djMF6o1fiU2ESyGeL7hYcsDqBXYgyz9ZNLvPHU8qnl+YD9h7h0YuzErkIYpHnp5Go2vTjRYjEEDaoo4Ujj4SQWwjkEEzZj9X2qh7vDZbANP9s/QrPNc8uF6ONK7x0wDvMCQObDmzpw+q7GDY/rg/Q9VzJfsEVCvNJRKpu4BAWY5xSzkKIWI/+beOqkgE9ICWFNMu6lTMCjkdQK61xMh3QPH+e6+XnXiyzQ8oi996cvqyLR7CMNrmbo9qd///f/Hzw4g9aMPP6pf/IVfVE9nv5lYS3dX9I/+4e8ot7ujDk9qA90/MHMDgzlMykPDz+epl4JXBjVG272IZq5FaKKDcWs8xOHf/HNshsj+CMOYiXIUv0zyWilEuqc7mJTX1NbdqkNHD+rnvv6zOnXmZOQLIc3NLOiNH/xYfb39+tkvfVndXUg+ggxrbn5ef/KdP3Fs4MjQiI4dPabp23cc4VhHZl3lzUnFPANS2NOh8Q0AD8OiUB9y7fmb1xyOYfa7UGeF4TMMy8AM573CUAuxwAGI4kgO7z9roNzmrO1pM40yna1q72KYyA+uK9OZUf9gv1paW5yQQsw8skN+Fnt5Bh+lJnnvHzowrJ6+Xu+/W7u7+to3vqn2ji5LPXhdgOLpVKiTke8BmrF/8jcGmJQTSGw4jwJoxvnEeZBSotoh1UN/+uAwPr4OvHez2izPD+dy/Pz5+qdC+kNXZ3c455tI5xo0G6qrKchlCipaaojJeqatQwcPjqmtqUWL66va2l6x8Wrixvf/4U9LAx6QRj74QMfUDF7E/x8jIM7hDjT9iDgbaTzipt/RCBEiFOEH0Zu/bxQY2VWZpsuDEbsX3PMViHwLTDmEDgIFl6KWw4gRR2Q0GDtR3gckQo1nXaZRl+AdkCsW7TFQ2A/GTZhnEWsHzZjYPhoJjLJ44bARKB462tLq6+mycSAmSJR7oMZk2JuSGU09MFNhYToH09cNCneIzPCCqJG/zM3DqK7TjsnQxil9rQ+MskN5fcHPoOGILQMTpCiUE9rYqWo7W9XyZlabewVlSw3VktD4m5TN5YPMolE32mUnZDTlpaIPcxYzf06dOauxQ4etyySaKNnCxFuq4iVQrKtYlbL5iv0SCuW6TQpb0m2mW6LfBJbCkIqGyXQepjAcPpSHdmoPIA6Fmi+kzVPCYeNNGKAHCmqjHrLBIyYKEoQuZxaHSMdmxwiWTfeO12C4j2wMbPDRZhpuuoEFQIA0kY00IJFzvNcwGrz8vnJba2DrqhZ2lW6qq1rad/72o+ce1YUnHjdi39nV6cN+dm5O4xMTGhgeVjKV1q2ZZU3O7Wp5LatKCW2WjOKzZkEm+7s79eT5R9TTAfDD5isNDffZZT6J9rA1rbd/8o6mp6cj1LjX1GgAJZzVWRM0lbk8fgAzfv1kOx87dljFYl1zc3OetFLw8Z5Yf13d3aa6cd3RaAY5RsWbLPF9I8MjPugoHIgNAZlnU6XhDwdHiL/kd8U+EPEhYyAgSsNwFBP0UNDYaLO2JOSe8UtUtFbL/nm8PjZm65rIvy7z73k14TEBAyQT5CxTM0u6Pb2sfD6pPUCoSlWPn39Eh8eGA503CULN5A0ZEaBESNvgeYAp0prptlXK7DzTsWVrhzu6epRKt4U9olYznRCUHxPNvf2SzTF92ETsIhPmm8KhE2Izec4BDMKuFe+LsY+gI5FgjEQMGP5/oFWH2KTwvlN+3mlQgwSdtIEABkDDzaSgMNaVSTVsmtlUL2uov9cH7UNnT2tvd1OT1z7U1LWLWpmbVC2/q9HBXntPpFLwDwD9cP9vmOJMQeL9sRxSWhyZVK16mkmDaY8AGx2EyFSomRzQMX2Sh9a+AgTPNKe0ly9qdOKk+oaO6vrkpGZv3zC98eOf/JxefPETmpye0vTULf3g+3+qp596Sl/+uW+asrowdUtvvfEjT79ffPElU9iuX71s5k+1mFVHa5M62sK1YWIOc4JLOTjUp+PHj+oggACSKnLXq1Wj90RiAizAiOExZ90T8YUMa3tzw7GEPDdM/lnfC/PzIb2EoqOQs/HbY+fPWbOftGGg72qUHhBJIWEExABA/LflAJE/gB0riVeVdjb3VKy3aGWroPnVglKdwxo/+YgOHz1pIIDkalYY9Oc7U9e1sbas1eVVm0lRRG9sbqq9s8NRb45fGuj3muHsuPCxxzXSM6S5lRlN3b6pyds3rE00oJxJ2aStOUUzxhQ7JAdgZtecTLl5oRCB7cZE+PqVSW2t59SUbFeikdbKyqaKRVILmJq1qhyBRiHDngkMRkhD6u6l8a2pt79PO9tZra5uKJcre7/HBApADsBgbGzUDs0UrDACaMZgBThdINLcMxWNJ1cIr6qNkj11yEAuZrMaOzCgX/7lr+vwxIjWt9a1tLahlY0dra7vqjXTpUOHDnnShsa2I9OhVLJNO9v72trZCWAfMXOkmQRKjvc0GiGebQpiXgtnIVR2FDU0WZzTyKY4b5ArIAuAidLd220nacBONMg0LrHZGY12X0+/ttaz2ljbutfc8NzHPgFO7DBwFIBHJw+1NNvPwjiSWWs19XRmVCySQJDXM08/YXPMmfkFvfnORe0X607+qTVa1NXd6/UCqMCzApMiDeB15qS++vWfc/N5JTKNCy7jKX8+Hurwfeh3aSBHRw/p0Ycf0VBfL9wFLS+tGeSluIZZgPcCzySRWLjvUxWzHwBaoTnm/cDoQsLA2QulHyM/S9VgYBlkDdIw9tyBwX47qZPuQCP8W//Nf6eTEw+r2EDTC0uyzRFXaIyRA2AW/NHli9bVb22vq6ur3SA3zbVrtH0o5ttap0Gu1/SZT39GQ4NDllcweYTxSdRwppVzb1DHj53U6dNnzIZgfSJDhSVGkQ14Q0wwFG32W4P0XktlS0H4wGyQa48HAkbEPHswTctlzpMt7Wa3/FobyaIGhnu0n98Nk+T9vPL5oplnxHURMdzSlFY+V9b8woKefv5p/cIv/YLZq3jacK3QIy8tr6i7J9DTt7yn5VXOF5XdyupnP/9VjfRMRJ4OeDoBTmzrJ2+9rf/w739fW+ubRiABA6gd4wEfNYCBqeAI6z8hyaEnMPSyeyGylHMLRhZ06ZZwprAHc97x/nmWWCdcD0e7hUfNHzE1/UEtf1z/B819mxu8OBmMfT2wd4Nmm1qGH4j0iXqVRoc1xc+lHvFWHOvBLfsJdQbfNDgw5OuwtrJuqWZxv6gSRp6wdBowJJAtBCarm64oCcFR3hFTkddG5KK9FdrbTaleW1+1oWIHjWRTwxNmrkuDJKxMq8bGxvXM0885ZhpPlueee85Gjj/44V9qZWXRw4zO9g699MLLevm5V9xfTE3O6n/6e3/fPQT7kfcMt04wpgIL1RGsEdsCUI2ayQbqrr1aXdMZk34ACOD7AALiQQ57Hx+h1sbHKgwoQ02T8JnJNSTkq97U0OHjh/Sxpx7TJ1/9uCaOHgpxzYWiVpZWNXtnTuOjYzo0Nq4bN65pe2fL4NFHH112X4EsZGz0oA6NHda1Kzd069otFXPFEJGKbIoIdKejBY8AJ4FU0PLj2Qazmn2l5tfOcxmo7KHo8j12DYk/W5CZxGAUjTBnSIh2huVdMfhIBGaukEV1Y0lAC3V3C81zk4Gc9q5230MznbL45yT8nHPvHI/dklRPf4/lwO1dHQZdYVk/9rEnvO9ZbpkgCabd5x21Da8vsF3YL5FB8LqopZA0BPZMbMSuGukJAUyO13RYB+FhCn4OsPPgKd033HctZ3lus/c+D+TwZApu2Y4KD8k9DJ4z6mvrV75e1J07s9rd2deJE6fV200MZlUbm0sGWRM3//K34177XpMWHunwERe9MRAQP4gBvXiQERD0VjHSExrQ8PDG1I/gYRgeZC/EWPcfywr4eVFRZtqq0XSGMKBExMRFBoYYSkSUJ5yT+aH+vA2hMJIiTi5EFsZGGrAEMIbg4tCQstg44Int43ADGYOWwyGG+zBZxCQKLC6vmR7O++B3WruealFne5s62lpdlJEIAILZ30+eY7upctDGaGqZfnAdOGDClCU47IdiBUQuH6QBZhV0mOpBk8AEm6+L3Zl58Hn9ZMAzbeJ1b26h3+tQuZHWzNKG5mAFqFWVRFqFCgu8ZmfmgEY3uWmkWeC6UHzGUTdc57HDh3To6FEN4jo/dkjdUOPbOtVoIps6Y4PBXLFuQGBjO2vGRFVNKnOtIr0/N8IZyqa2MF0KiQrxPaCIjjfzGPVDJ8tG4+kSHUCEFFIE23UTgIGNijm/aU4B4QxZuDAngjcABw8NTWyKwwNn3TYaQA4s/jvSGtlV18YyVTXVq9rbXFVbsmLzttzOmqeUlXIotsmPJh6EzWJ3f1/d/YP2LOjqH9Td1V299+G0trYLPnjYwInq4aBxnFdTQk89dk5DfV0GAjAL7B/oNq2dOpXXd/nKVWv9mdKi32aSS7M4dvCAurrwDADlzbuA45oM2AzpoAsddHNMjdl42Ew5xHt7A/WPppcNkq9h/bGpUij19fXb1BJqKJt4HP0V04h5rk2x4mCOJAUx1Z9nykBARAM0PQt2SyzreeA5jg8n7hO/h5/FmmeD5Xfxs3gP1TI5vhnVkjU1tbZqaW1XH12e0vZ2RaQDQT8+98hDOnn8kAJhBnMY6PbBrT9kszPhYJYoG4YBQJPlDu09hZEKBoP2CAiOuxvrG54mLa1saL/UMIMgFOxhw6UhoBHyZCRiA3iTiaN8IjqhNYb+X5AVBLwvINOBRRDQ/CKGNdHzHvYwXj8NCVGeZbVnoAs2PDHubm9Vo5JXe0vSHheHDo5odGTAMoLdzRXVCrvaWJrVzOR1taioZDU000zPg/Fd3UBAf3+fATb2tuiR8jXv7ukK8V+R7jW8+hBZRpGG0YzppNFwnFvdQtxXrqDh8ePqHzmu2YVF3Zm8prffesuygM+++nlT3THQ+vGPvqejx47r57/5q5qdn9PSzJR+/IMf6O7ior7+9W/YXPSdn7ylmdvXlaiVNNDTaQNWGjfMDvP7u56aks+bbm3W0aMTOnpsQr3IIGDi2K0e8LbgRoBn5870HV/zdCrl5wqADVYEk3+eeUAD2GIAsOzHaNAvPP5YoOpG06b7YEDwTfcP8skdV7hR8RxNtMI4JGW5UjWbczzY9l5R+6Vmre9VtZ5raGD8hCZOnbMjtEMJJK2sr6lUzGlne9vyjTwJJ8W8wQwyqTc21+1GzJ5NE0amNPGy3ERMjWZmpp1zTqF88vRx7Wa3tbh8R+lWEgP2DJJxLdN4vESu6LOzc7ozNaOdrX3VyvjgpJTLQskMJpJQVUkSiOUwTDIMd0oxAAAgAElEQVQwte3t61I63eQCmPWLVrmYL2tpcU31WsKTzsC+o/FL2jQQ9gm/jwYJ4JqpJFIqpj5B8hYBiG1tdp0n6cCGm4DcpbwmDg3rr//1b6mnv10bO1sq15vU1TusutKavD2j9y5e1PT0lNc60W0jA8Oe/s0v3HUKA3crMHLCZNprIir+Y6aSzaUcdRa055xRFP28f55VT5NSzero7DDjEOCcfY49ETpqbJ66s5XV5iqJDcHtOS7QAggY5G8hsSgMOthXWV0GVqkRoM+nyT3HVLFsjxrqB0euwR5Kt6m9q1dlrnUeHyCK+lAjATayFHmd7Z1tOnLssNptrpdzYX/0+BE/51vbuzp8+Igm0OJjttqWspHZ66//QG3ptC48dt5Ruzj9k8ZQrZb8jHDu0JQgvcAzyHnUEcOBorbeIGoLf5Eu11P4PlDzsKej1eYPvgTsQwGo5bkt+dwhTuv48VP6jd/4b9XWMWDZI4AM5//6GrTxPd24/pF+8vYbyuV3nB7Evra3v2f5Hed8V2evzzT8BHi2P/7xT5gt4iQCEjXKFf35n/2F9z/+PZOBiVLUqVOnderUGd8PpmRMWKkfuonf7R1Qyr5I4Xx2YtI955SEG0DOWRh6MFtaki3KlcIEFkbM8uq8csVN3V2e1uzCpFbXluzrEHLCqflIpahqoG9IG2s7mpya1he+8nn9ta9+VcsrmBVS81SUzW0rm99QuZLz880Aivp0uH9UK3c31dtxQJ98+YtqS3W6nkN+Cr/qrR+/qX/1L/6lSvmi/xutPM0pDQIgg8FomikkUYBTjYbaMwygwnnsBhlpqyf4nIkYPYf0FNbaZ179tPe5P/7jPzS7hueG2ip2uY8lAzGDOAb8AgAQ9qOY7gxrMQARbffknLHZKNf88MRhr5m1DQzpQsTcvYFiNARkjfFe+BnU/ABZAN9MPVeX17S3k1UzXaD9rZPe40Ktgolw1CDDSDWTGVw3MFqInHTNDAizteXYx0EMbTH8TTW5kczm9lRBQlMr+zkbGz3k/gGfkBMnTphFMDo6rNOnT3iI05Js0pHDR/X0hWeV3cnpX/zzf6W333zbkbphyh08wQDJYp+2AOBABw/1GPsKexiTfdYUjAV730RnuVm0TU3e92BX0JzDOPP9jeQByC/iGtz+Dk5uIBa5WaVaWc+8+Kw+87lPq7Mn4/qTZpY1BNuG64c4E7bDpUvvOTaQGNv2jk6vwXRLSv29/dra2Nbtm1PK7eZUI4GmpdVGgd4fIy+pUK9TE3L9g4GhZQxRfQkoAOMJvxfqWz4AAtmzQy8V9nczwD10RIKF7BTvMrwngq9FTRUzHVAC8TdsAEAAgBwkAgC97F/Ua2dOnfVegAn34GC/z4GVtSUdmhhX70BfOAuKJQ8iAWUxAmxqSunIxHEb2XImqhE8Y+hv+Ah9aagPeVbjBt/Tex4qVIkIXiNwi98feqP75tUx6GHQ7V6MYOglYeDRd1uCVwkS4NCz048g5cEgmgE1tXdGyUSLhodH1Rpds43suubnZ5S49frv/FRqwL24rAjdiwGBGAi4BwA8AATc09ZGFM74TcTf86DpA5tr3BjG9OH4Z/IEuFAOwJgvBogHnzfdjML6ASdjmwJGm8t9sCF83/0LGabEcYNIQ2cKjjCFyPsBQC5Awc+hgTlfa7rdPgE00guLK6bl8z3Q/5nYAgRwT8lnRieDThlaHBMRDkRocjTweAWwCyML4KZTlITNLOhFjHZF0gC+H104RTBGaMCDAAKmKkfT7JBPHOKZQKPwBChVWrS0tqd9kPamjLbzDWULDZUbxFjUtbG+aQTc9Huji2HCSbPDIuxobfdDlCvmValXrZvtHxrS6Yce0pETpwwC9A8fVGumR6V6k+qJtPKwAqry39v7RRUx1eOwwaipEhgL1hlH5owBgYzMBKN147WRbLLZG4s46F+gUqNtbYka1GRwM43izEKueVjgHABcU5D9OAfd1FA/dOHBCtptmnJof4E+xPoKuvYgCLcREPFexT0lyvuq5La0t73qHGYonBQZ6BzJNSfvnqbxzKOP6fDxU1rZzOrSR7fFy26PphS8n1LUdDQqJT3+8EOe3KZTFJstGhjssTSANdKaSun6zZuenPJcYJYzODDg18ta6uoMoBJrZW5u1k39wbExU5godNgsmS5B+eS9sUnaXRT9d1R4UlTG2rpDhw47Uxk6IN4BfI6P+ICJ6XYPNvwxss/fsSlQ/Fx7uua4E5brfTwxZmvweaQfvG6aN+uwIiCANQFVDD0th1SqvcVAwMZ2XtdvLWhudlO1Kk1LTceOHNKxIwfV0Z5SppVGh40vYap9TN83QEmRQzawqY8UMnE8aWRGGu8tdRkMuH1nQau7Be0Xq2YAGT3n+bJpFMBRQJhN0XOsVzikDZDiFxEGEW5Cec5tnmTwMWzkFBZG71MhHoY1GIDKqqcOLuab2Qd4vUTKNKlWKqgr06qh3i5yQGwAR9Tg0GC3utvT6mlPSdWCcrtbyu+saHd5StntFQNXNIBgaU4p6CEDPrCYeEbYawEPKVo4GHjR3nf9OaRPgbJHjJV9VJhWuulNOLYUacDY0bPqGTiqhZVVSwPeevPHOnrslL78s1/xxP/69at6+60fanRsTN/65V/T5ua2bn50Se++/aYL7m9+65eUSKQ0e2dKb//o+1qan9G5h866+S/mibWjQSNqD3ZA3owPXHzT6WaNjx/U6TOnXJzQ0JvqjwfL3p7efvttbW6s+750ZjIGDHhPMAJ4j+SMQxdEikPhwzNw4WOPGTSzNMDGkAFkDhKjkOEdobLhJlvXhCCewztKjmDq2dKq6n5O+JwgTSnX09orSluFurZzVRVqLRqbOKPjJx+650G4lc0aiGXdMEUl+hEgGP0/JmLDQ7AboJfeVqlQdHONaz3PHQAWcWvELz72sfMubPZzGLlNaWdnVfVaQf19XV5TnE137y4YKNnc2FWj2qS7c+tSA88amCn4voQzFyNQ1ovXQrWoVGuzhkf61YDJlG72NR0YGNL66qbmZheVaCDp4ukDzKLSrjlGjuvMPs1Z1Up8LeeUPVx8qge/ERfymMbCAgug91B/vw6Pj+jkqXE9fuERJVpq2t7b0/pOQWcf+ZhS6W7dvDWlP/yjPzTDAdZUiaaTaXSloq3tYHCKdjM+Y10cAuBTHJegZoZnGVA9Ls5gJcTSQlOYWwEOSNAhoQEgMe2pOhpYim5eO7UC74PrUMgCOIeYNBe3kX9SiFLFkJRmvcWyApty8TxFMauhiA2pI3QrpGj0dnd5TaPr5Rx1DjQ+RhFdNpg3wlaiiUp7vVCs50tZHT9xXCdPn1aypUmffvWTBmBu3ZrW+PgRHT50PJrcFxxL+Qd/8AdamJ+zbwlAAEMC1iIsAEB5XhssN7w0W5pJJaDhCDJMCmwUUcF9PWXZBcUEDATuDXT2c+fO64knnnQeedgP65qantYPf/RDA0h7e3l9+2/8pl546bO6u7RqrT9nGaD32OiQAd8b16/ogw/f0z4eQvUAQhctKeQMCM8tQDPXC509/gGeaFdrBss5kzDiPXbsuO/59taugQTkAtC5ocNjVglQTaOWSbf5T3sLCQPRdBvplAvw2EQRWWLI6raczGkLUqGc1/LqnPb2V/T2u6/rzvxNNRJBo40MyKa4nV06MHLQxp3XLt/Sytq6PvfF13Tw0JjXI74OnV0pJVtgPu1qZ2/DRmecsRiKtiRadf3KtLbXi7pw7kX194ya+dPe1unXQxEGEPDe2+8qt5t148bzF8Beuc7l9eB9kc4wVcXkmTMqDOvQQgNSFUukH8HcqHhqfuToYaXbUvZOQnP9u//n/6ErV68YhOK8i+uGeHAY1xPxf8eNatzsMKRgCMfXxV5RrBGYapYeRIa8+BXw+w3kRTryeDCJDpwzDX8hWG6kosC2aGvNWN6CceLW5rZSTKJrDA6J820Le48b22CWyxmNXIK1BcODn9nRTsNJ+k9S2f2sGQEMg/oHe4WcCSNb0icKpbzp49w71h8yMZv9FQpmMZw794i6ujv8nP3Wb/6WDo4cVHZ7X//3P/9XeuvHP1Fvd6/BaN4TA76QtsAwDUAgDLrYT4I04D5rmn/DOJf3Hdca8dA1rtNY00ijWbsM28K/l+8NjQIoyjWAIU1yQLPakJSmm/XUs0/p5Kmjjtgj4QXADSYpzfL62po++OCS1jdWPXB47PELBiXsB1CXNtc29KPXf6SNlQ319wwouwvDFtC1LXgWxFGGFCpOHwv0/3gozB7se4BHQ3u79xMDYZWKZZA8C3EPEydGmPVFYGc6bUCX2gX2HZQvmn/AgHwlZ1+AdAZ2FYagNQMR/tqI6XT2zENqb+/0RB3ZAPf++69/T+Vqyf/d0dVhZhisW0ABanAPmBItNrEdw4g1j1E4ssoQQ21fuqjGtoTmAeP7AAQEfy/Xiww93d/EXxdqTte29qwK3nzx82S2dQQCxZ4cNtiPWCSsYRpp9h/e16OPPKZMskMFYkvtY9NQoYQE7MZPMwLslB3FZQW6zX1TrHvNeoQMxJSNWA/uz7uAihvxwA6I30j8d5iqhaLLb84FdBg/xQd12BTDv99jBsSfj6JLYoDCB2vUKMcPTgw0xO8hBgLCe4hiCkMGipH3vey+N35MOrixhQKINw91QtN35kxD499pvCiwDQCkml1oWcEKzbctraGhARdxNHLEBUEPBwxw42SDiFAsBHSIooEDBZM9JrZpTwabaTBwwrYJC2huOJTDn0Bpt86Mv4lDrCe1uZtXoYS2uVWVelqNBLT9NuGhBJCxur6hkr0Fct4UYBbQTIOepsmUpnmqlrWb3XVyQb6ATrVPff2DynR268jx0zp26iGl2ruVSLFZtPtnVxMtqiU4TJOmDm/uZFWsNBz1VE8wpWwPcgYiSkyzDvfUqGUF/RlOzmGjj5vVAACFxoW/YypRWIsoCOJ18tMHEOh2mOoG1JkPriGNvO97lIEb1gDrji+lkGhSC1PdSk7N1bz/zu6sqYg5TBq5QWAScEh0YLTTnJaaW9XZN6hGMq3sPpsUmh90toAzgd6HsRC678fOnrFHQFOiZiBgZGRA6TQa3VDM3bh1Sx9++KGpY1Ang7GkNDw8GCabvjcVLdzFhIjNsNNIMJSfQBvcNB2Ogog1xaQiPpiZmrqodP5uU4hwGhj09UBjGR+mfD2bqJFipuxRfKUb4Oh+xVQ+1k28mdlIkHSKnwLeQsxe/DP5GfgYeDoXmcvwurlHhVzBrumgsoMHB1GMay9X1dUbc1pZztmRHe3WobEDOn50TH097R7gtray+QbztxCxE3u5JUyPtVN3FDUcH6AUhxz+8bQOgGFpfVu35le1uLajUolCts0O40aIMXfDTt3MjcAyCo1xWJ8AAUFriXEhTVEwzWJFBVQ6rDM2+eCVERoIe1QQEcTkGt00lC6KHQABnvcqUVctBgOw7IMFUS3n1Nxc09BAj8YPDPpzHa0tqua21FTc1P7WslaW5rW3AyWyrM72tMYODqlRY0oc0Tej54Jnkmcb0MNbYHxwsJskkurIdLuZ4jk0sk7/25zSzn7BQEDv4AkDAXdnp+ycTa75N37+F7S6tqZbt67r4ntvGYz55b/xt30ATV27rI8uXdTG5oZ+4zd/S/VGs5bu3tUPv/enunXtil56/gU/C5cuvqdinuKVyT6sqxDtByiAZpn73d3dqRPHj+jkyRMGTbjHgME3b1w3M4CHOsgywpQBRgDrGmmAdYjsqbWqBvr79cSFx91MGggwxT8yDYw3DksDItQnynIOqQKRmS5NHRMmCvBEs6Ned7IllQCvBGDKFK6hnWxB61t5tXUc0MmHHtPQyKjYnXJRIgbJHbiQs/9DOc7nsmYTAepkd3a9R588ccKFFPFPTEeYkhFnxZR6cKhfJ04cs+FPoZDV0tK0sllMQGF/SYsLd7Wxvq352WUVc5jXAhhhAEq0FUTsQEHkDKLR7esFCKopg6lpArMwIinJoG6y2RpT8NWVDTeI+f2S0i0ZxxHiiM8EjIziUCBReFJwRT4aTBfR7Ee0VDThbqg5CwoFJ/A89eRjevzCGXX3ZZQtZHVzelpzixt6+vmPq7N7UH/6p3/he9maSqu1pdVeELm9XReTUPppltGCO6oJ2mS57LMN/xrnmEcgMVMs4z7epwLrjpqBZzZQhKGOpt0YsV9gFhjAgqrBJGtx8wXtbO2pmOdZDprduPnnesTv39NwTM4swQl+DZYZRv49Ye8M+4SBQe+34bmLJ3/sEbw/wFTOTPZRzmlLtxoMNLJSU92Tq+dffEFHTxzTiVNHVSyXdOXKDaVSGZ179IJ/8eLinGm9M3fuaG112VIcngvuLfGwW+SYwySBPZhs8jO8t7Pn9dKe6fB7oVHkurlENDsv6HENBBQKOjAyqn5qh0zGYBzXjmSBmzdv+nymWaIpHz14RF//xrd1+swj2tvdds0E+E7qxWB/tz1ypu/c1h//0R/em5ixNyNp4wNAPI5ay+3TlGH21u4z75VXXtFnP/s572WxARkZ7Xgh4d7O2TU0MuJ6iPXP/UQakEJe1sL6Cr4QMYvVLDtn04TGP/6IlbSsV8wVd3aX9f5Hb6rayGlkdNBO40QghojeTmV39jQ/e1cz0wueKI4dPqxUa5N6B9rU0d2k8x876W2l7HizunPHOVW4rjBftjd2dfmDW3ry8Zc0OnhUjVqrjk6cstFhMZfX5uqG/tH/8tuanZqx7wKMnNBkhZoaOjC1DMZ3TnCqh/vBOrRTPvTnYtF1j8+wRMN+LTBekWk9/vg5Xbl62YAc64CUHJsGR7T9uF6Ip5ihjgv1QPzHk3ckU57oUh9WDMra4LZS8qTZMWkREyAwQ0PqVNzoxqzCB2t8Jvmt6VYDWNTyAAHU3fyBIUGNRv1IHQBowPeG1KNQ5/i/mwE9OwysUOsgDdjd29FnXv2Mnn3+af3pn3/XYMBudsdnP3VXzHJwTUaMmxvr4FHCz4Ah8A/+3j8wO2FjdUO//T//ttZWNjw8MvMkkt3E/hGWREdMAM6vGAzg9bEOeI2wswJAUrknF+CaAIYGY720tnd2DEp4kBZ5OrGHBRZoSH0AYPOW1NRs9sDG9qaefPqCXnzpOY0dGtVTTz3pwQoyM34WLAPWdKlccMPMMOfu/F11sjeUKvov/+k/6+a1m0o3pVWvIPUtWyIWa/5Dv5cwOBrO19C48t5M8a9BZ2eQQTRg6HsAwvE4iAFe1kss87VRMCBvLYDMowcPBlPLZgSXFRXKGNI2lEwllGzBGBkwP5oDMmR17xbODEqAr3395/WZVz6rhY1Fn7fvvf+ePWM2ttbV1d3pczDT3mYQtr0z43MSkLdR53w8pIOjR5TP4ZPWYrmAex+AS1O97/eeZkBwDlRjAD72AYjl1KFPou4M/XAcoRj+3UNyAwHxgCrUnYBzwUcgPPeBpUOf2qSxscMa7B5RvlJSR0u7qqrrztykE1ISNyJpQNwkR/OuexvgA3veA/83avhpcKN/jR/I+6r+n57KP7hzGggwjRu9UsQAeMBt3ghIhN7b0TVqhOOfEb4lTOfczEW+BcG44T4AEW9A0TjiXhwDXxN+grRPLrKzT4ORRkszFBamuhz80sLCsra3QapL3iih70NlpIj0VDcNihNcu4liwOQtGP0VVENvvR8cLJuTuIsHGg//zfd4KE2DWqtZXhB+dnB6ClOCYCjouJPIlCJ4MYRqAopK1tPxjE39trbQf2aUaMqonkgp3dalxdUN03pp0CtMJ1oz2t7NamsLDWDD1FMADRrm3b3te0ZqvFcQLVIBcGQ/MH5YI2MT6hkc0eCBMXWQU5lul5rbVSaGsCmlzd2cgYn1razurmzY6Z/hEBMNCjQOtNBkhSfR/z9ayEF7G1Ii4kVP0cWmZRTY+cxsujwY4b7/FDoWTT15umIaGfc4oHBho4nNCwNKEGp/kelJo18vKknDQW5uOe8JK82HTZ4ArUBWU2mpKW2PhHqS69vhJoCCmtfH+6HA4+Di3qP/On1kQqeOHo6ivSrq7+8y7ZZZD4Xf7alpXb16zUwXKMuwThgjITPpbA+MAN7D1vZm5L7f7CiROIu3kAtaSTYUDjU+Fx/GNA1M/eODhM9RKDEBpMDjUOG9sYGy+Qa0PcgKuO58372YwIgRENOx+Fo+5/saNbouaiPJBpuVqYj1utFxGjEKwxi55HuI/lqYv+vf1zcyoN6hIRUqSd2cRP+dVQ6QpVzW4fExnTpxWD3dbYRZOicdQymaWDwEHjQ1pXjxn2gCGaPHYQ3FhiyhMNnLlXVl6q6ZHdk99gGokDBpYKEEtJrrwppjH07YaCl4oDDBtx+K6QC+aJ7843Nh+m6kUWZDjgv8YGIZPDJCDR0YPmjR+H02HwUpBwStQ6ljmomsiAk00qiysAPo6cjoxJHDGuJ6FLfV3kKOeVYrizNaX55Tol7Q6EifozFpLmmaQxNWUUdnt4EAP9uWyoSJKFQ6G4ClmKh32XwtZmXhTr6TK2p4/KT6DpzWytq2Fuen9NGHl/z8/tIv/YonfFevfqT3L76lRjJpIIBLNXX9imMFp+9M6W//1t9RR0efbt28qUvvvqkrH1zSx1/+uJH/d956S3fnZ1Qq7Km3q0PdnRRJXFPy6HcMrO3v79hE7NhRDDOHNTI86IJrfX3NWeKeOATpq9/TuXPnfP/m52YjZ22msWUXGQABsLsSFCQ09VFmc9DOgv7EQEA4q0JXEHsERMarVOxwDpNIBDqlli6trWXtzVIpZ9XSwrQdABaQtaG9YkOD40d0/Ow5pVuIawxnELpDGujNzTXt4gJeyAWgmdSUcsWu9k5+sKv3jiUX61sb3rNPnz6lE8dPOOqRSX6lsuss+TszlzU9dUN3bk9pdXlDs9OLqlYSas90+76EWLWGTeD83NaY6LeqvxfTIfaShPcpJVkbhvjV3d1r52iMAAED8EZI1JqUqBON2qpPf/rjTqzApHRubsFpKHwfRkucLTxXBoGLJQ072i2tnu4eFXM53+OTp47opZefUjrTpOWNVd2endPyxq4GRsalJFO+BZv7MWFK1Ju0t7Or3Z2NyKQO1/OQEhQmxaHognWVAmyrVQMrIPo8hS97NVK/eCITqKshjQYWAPsXvgjBMwEQZcf7Jz8TJ3jM5niOvP/T6EdmX+wXjjaOAHezIBgdwjbiLHK6TYjbuicrCqYG94o7GgDOBJ93kR4UZgVSBvw8nNhjbx707UmVagWnSGAcePL0SQ2M9Dtp48bNSY2NHdLZM4+aGVgo7nuSSGE/c2dKN258aBPZz3zyNXzIVSkFYJWoSmI48WJASsD3ktYBMwU/JOL9iJPDLyCYxcqyChq2s2cfUgE9e3Zfff09TrZBC4zpJDR6zPwYriQSrfr4p76or371m46oy+f2tLqyqLfeesPrnzOQGDKA8lx23+aXaMkxDOW9d3Z23WtmuXaY5dLkch+J0u0fGHBu+6kzp3XkyFFP2mCKbW5u+Vzq6OxyfDRNFcUe0XyNal3trZnQpDlFIK5FwxbgYEXXZA1T6DlraDx4FmHmFEpb2tld1fBYrxJNdW3vblkCQ7NCegmAYZ1Um+tTmro9q5EDo8p0pVSpbwsy1pHjwzp19pgwdCaHHuPmMCUueR9qTrTojR+8o8Gecb3yws9I9U4ND4yZer23vauVhUX90//1n+jG1etuzqiVA0MnSJsAS9jXXWfhO1VBMtBqYIQBAx9cYxo16gko1GbytLboxKnjevXVTzmV4t/823+jN9/CPK7HDXY86IsbzlgrHdfssfSQZ9I1BI2Kp8NBpgtzBDkXiR1myqSC9AA3f55HvGEsX7ATfmiaAMQ4Qzm3SEEJ02P2sQ5H13HdAFJ5FgFJ+P+AMXwNmvDYVDyeQochXcKgDe8JrxV8QZCkvPba5/SxJx7X3N1ZXbtxVVu7W/booDYLoEfYN8LrAdgPDRq/48UXXtbXvvo1N6tMyv/JP/7ftLG2aWkTjDwPyPDbIpkikvLFNWwMsLhkxbuCVCJYmI61DvsSH6x71hhSBj4PSAYjAL8T9t3QEAbGUjCdCwBk7JMQ4nMTNsf+7Guf0alTgInH9OzTz2i/nLfEJZcv2FMNRgygH6lA0zduaWLssE6dOKn/+p3/qu//2V+oUW2oWgqm3SQObG5sBuPhVIvXFU099Wqoy8NQlHsAiyGuXWFKeS2l0hoZGYrAlnAvud6BIS7vQX5PjiSXRg6M2M9hL7+r7r4unX74JCW+Ll//SFs7GzYJBNTi+z3cqiLZzXg4Sh/42ue/oM/9DFLHJW04cQod/brBD3xO6OuoN5BydnS2qlTNBhmNDXcTOnniEfV0D6mQpyfgzC55bYY+h7Pzfl/sYXrEeImn/KF/jR7XSDIQ97XBniiOIwxMBgbCcf0dyw8AqGKTRcABeoV8vqSB/iEdGz9p36dCvexYU9iFgI6JG6//zgMA50/r/oOnSFxmP4ADxP/3AY+Ae5P/qLG/BwxETbcLcRMBIpaABzBhIbrRslNxKND9YEVXg03rweY+3o7DVfXuFj2IAZmzQU9kLBEjShxOfGmM3MWvgd+B+zyLIGxQNB7Ma2jWq5YHbKxvWWfHhoW2GiSIZs26RheqmJ9BH6u6CBo9MBI0/hhFoMspBb0OhzkHO4vPUxFMUkLZ4q/DhJBpTGsKU7JKFMWD8UVwmwzXN1B579GGmGzT+FpvkrKWDwflajWhar1JRZz8mlIGAZjeJ5rbVKwltbG9p90sBnOhycQAhocSepVdSuH9Rdc2THWgw9V9aA6MHFDf4JB6+wd1cOK42vtH1N47pCZYAvWk6s1t2smVtbGTU65QdQzj9g4PK9R49ISg0oG6bQ1lFInkqQs1d8QIMNoVTfLDXW5E6Fj4LwMhvtdMWSPUmUMOd1kjzWGDBPELE+yICm2zlbCueb3ZHRQAACAASURBVIjsNM/DRbQThh7olqIHiZ8RaPKl6D4H4ymmgNV6oL7Ga8f3kTUUbbT4D9RKRR0aHtIjp0+oI8O9l9o70+poTxsIAOhYXlnTpUsfeCJx6NC4kwN4rzhT83kAIn4/UUZ2MG5udiHHBIq1BBDA+qJJ4JDo7u0J1NGmpIGtXOR0zXXmgAuHCJPRgKQydYoP6fgQ87S+mA+FdOSgG2/WcexL+B2h2Y83sXj6HjMGYkobawwwgJ8Rgw48A++/f0nL5Jez5jJpDR8cV6KlXQtL21pbxbSrYmkA+byPnD2hPuJfcOxtBqAyF0gJs2aCEytrIVDeImd3l6gB9LNcIiroeZ5ME28kNbeyo5u357WXLRnVdZZ2skmtGSjBKetIyd0mVhNklVEt+4Z1sjZTCtcT+hoRgDT9gAE+5JINFyvh9QWaHy8HeUA4HCiyoN7DVoAmTIYBzzixhphYATJyyDOZQeJS9PtvbU5qtL9PmeakBrszGuzJqKOtSY3qvqrFbWW3l9Qooxstql7JOT2DPgP6Nw0AFG/HeLLv2lUKuDW6hg1iUbtNjabZYF/jPe4VKuoZmtDo4ceULZY1Pztp0z8cqr/1rV9UpYpR2Ue6fvV9G8Z961f+plpb23Xz2oe6M3VL169f0d/69d/Q4BCuzpc0M3VdH77/vl54/mUNDwzp3Xfe1tTkDe1srmtooFft6LdzWTOmiOLEKK8tDQsLmndOA/2wW3p18tRxGx+ur64GwDUyYuWeAATQuM3O3AnSFGjvZRx2O/TkEx9TT3eXkqZXR6hgZKDlze9BICCSkoViKWIFsMZgEjSltL9dVHvfUSW6xiS1e0q6tTaj1aVpNeo5G6E21KJ8qWHQKZHu0vGz5zU2fjw8ixEgcH3ylqnRALOmjDYaWllZ1qmTJzXUM6j1nU1N4RvQCG7sFBcThw77c/HPqSmn/f0VJZpyuvjej/X7/+7fa2Hurtpbe1QqhEk9ewHHiRvniI2HcepgX69GhvrU19tlo8D93J5js9hPiXHt6u6xTpyzcWtzV8X9vJqq1p9obGxIX/riawazp6Zum7F07foNLa+uaHhkONCRia/a3zd9d3xs3HpaIhNXVld09cqHGh7u12c+93E1knWtba9rK7unLYx7a5y0Terp7tfu5p62N3Y0MXbMhf2tyWv3zFI5p2zg1NTiyadZSGhpO9sNKLEGHL9Xh8odDJcyNBOR8VSYWgUTKjN4oMtiWIUHEXFveZIemr1XB0YP4Clu3lnHNXn/jHxEuDc0EXwNdQXeNm3tnU4k4vUx7eUDsA86fgCF2AuC1M3GZug4yd9mnUUO6qYj42rvqTxJI+3BWDgZDMxoTCnmkQXAGnDkWXQ29fX36+SpE3rl5U+oo73HbtGvv/6njlD8+ld+BXcFBB2+Jxvrq1pfo+FmAr+q9y++q4sXL7qGO3/uvM+S27dvu5Dk+WNvdU59X69jPTESxMwT87dCYV8TR8Z17tyjlonh7M/6Sbd164tf+oZOnX5IxQIAwZbW15d169YNT5qPTBzWu+++Zzd802ijejQMfqgPmpTP4SQfzLZI22CAEXugxCwRfHfOnT/vc5Nre2D0gI1zuQXUKHhCNcGYQhq6l9Vg/4DGDh40OyDw28LdAQDAz8j1V6QkYudkj2c7WFtf1PLqjDq6WnRgfFAbWyva2tl0c+vIzHxJjUpCJ4+dUaKe0g9ff8PXtK29RaXajsr1PY0e6lXPQIcuPHVBI6MH3IBxfqZS+Kfk1NXWrY3lPW2u5PXs059WMd+qtnS3DdR47f/6//qXev/d9zzgCfL+IIH0xBV2GOMY4gFdI8keAQYGUymbBnJtmXAGynzS6wcQv7e/RwcOjqi3t0tHjx3WR1c+1F/+5fcDk4AYPSIlIxp7rIuOG+v4vsWNMvVF/DUhZYPaMpzPPE/IPv38wfqyKuu+Tp41z2vl2Q51S4trIZgPDOyoKQGsWBP4eZidiXazTmJoAAaJtqPOD+bG94lfcZNlQ9Co0UbqxB5IxOGnX/20ZhdmdfnqR+of6vdxYO1+NF2nxuBZxJgPoOXkqdP67Kufc2oF5ejdubv6Z//0n2l7Y8tGpzS51od7mh2m0hgoB+AmsBTsexY18GHSHwMBod4M1HpqscBsIFGH92tn+Ey7Fu4uWAIdAwr3vdOCJIBaxPURzTgNfltKz7/4rF58+Rlt7274vVOTH5o4qmy+qExHlx4+d84129z0HTX2C+rJdOpHP/iRXv/e91XYzxuA2lyP3mO61TVCGBKF0p26iueN6TpgWgB3guQ3Bop4vdTAIyPDoUdChpRs8tdYAtLWZiCG+0NdHFgv0RS8Oal8aV8vfuJF/fwvfU1r22v6T//lP2pxZcEgqr2q8JcwAyvo+AEo4oj0s5ioHjjgfZomOmtpD8a5B8yUAtijnsLPo1zbVy4H46fHzX97hvPzgBoN0mlCpDm+CdxDhq/ZKHo3lkRQaxoQfmCY5hsSXSxLtGywGCTCZsdEfgoGnCMJmvtJnp2I0eZBuSPrg9yFC4//UyLR7IhV/EoAu7P7IanjrwABD0gB4nbrQSAgorXdgwQCMSC87nuNe3Sk/VVpwQNvzouCCEAvjgiZ+iuMgHjR8Cp/GgiIJjUP+AmEpvA+fd6T35hxEMcyPAAouGjiAjt/vMkIaIzEZPcw9ws6HVCU7F5OdxeX3WgABHADyZrn4fdFj6h87LoUp2wY8UQfd2tQRaaavvHRhmw6SBSFQUUGG4FCpaer08UuDY6NvxIxenffORNEKSwAqCxhA+V9MLm3JqWIxoYJRLOyuZKNeBqJFhWrCdWTZLUnPcHfz4c4IFPAEg1vaKCJFM7QKVdXMGkBmGmy6238OzAqpCiEUtc/clBDh47p8MmzZgq0dfWp3tyq/RIO7m3WXieb27S2sautbQrK4C1A/B8TEgokZ2qyHULJRuLhwVswcLGJiOktgEj3s1EfBAJsZgZrAaCJ6XmVAjB4DfAAeOMzTStQkLwMo7+DJpxEgbpacIm32J2pIqg5qGMpDHtJHjDqF3YyrjV7NWAGUxojdRGcxmHrwgxgZW9PR0YP6OFTx20E196RUkcnEhCcQqsGldbWNvT+pQ+sBabw6enuNiOAw5U1EW9WTPYBA9iwY2kATbrzuFlnbPYt4XOhGU7637KRNIBrBCOADdT09AoOz1nTv7l2HDDxwR3MaQr3Nig+96A0IN64Y7ZADATE+4BpthHNLlDcgrmbjV4cfROK0w8/vKzbt2fsE5Et5NTc2q6WTI8wOq7VaZTT2t/b1cEDw3rozAn1dnco2agq0wqyDABUU7KOmQ3XPBwUTBlj6qElOdF0GJSU+xIkVSGxgnW4tp3T5k7ekWoYhHZ09ERReoE2SDTO4tKKQQniO0PePJKlmnW8sEQoRJg2sgZa7R/CoRQAJab99yeOVZuUWVfm6KcwZUYjnkwCKjapmUMdQMOxoUG7yZea1gYLolFREvocRUKlrEyqWQN9nTo8NqTujmapklWimlVzfV/18p5W705LtaKp9pVSwYY+mEYGjW3D7yPRBOMlRPY0KiE5hZhMa/d4mU0t2itWleoY1pGTz9gkdOr2Vd26flVrqyv6+te/qeZ0lz0C7ty+ovm78/raN39V/QNDmp68rmtXP9SlD97Tr/3a39SRw6d05coVzc9N6q0f/1gff/lTjhx6/+J7un3zuieCoyNDyqTTWl1atIFZqbDv1w54hkdEkFDVDQScOn1cHZ2Ze0AAz0sAfKs6e/asi39o0EwOaOJgcdFkP/XkBU+z7gEBPNBxxKqZHtEByP+P5Cfh82Gy68qfa1hLKLdfV/v4OSnF3p9xxGoiUVR+b0X7e6vK7W2qUiy5sCiWG9rYzSlXSai1s08TJx62eQ97y365rK2dbRcaPFO89n1HaiV0eHzcRePCyl0XTzxPeH2MDo8auA3lHPUuDvxlbe7PqVjc0fvvvqvv/vF3HKVF8esiGu13JDGzbAgwuZjXyeMTevzcIzpEUkO6RTNzM45IAtykGNrdJxGFfbFqRlEFj49KRUfHD+qx8w/p0PgBDQ32uVhir7k9Pa033nxTY4fG9corL3tvWlhYUF9Pn3q6ex3deemjK7p46X3HY7K+H3rktA4fO6xKoqa5pUXt5otKZTrV3TNooHvyxh0N9g7ryPgxT/U+/OC9qNmEAovnTKB40qh5Wteoa2Sw32sGpoWB20ZD+TKaZPYTGUwNRqLhvIgLa86S4IsSGHzsm0yOd7a3dPb0GT3zzNMqlvKO5CTBBa8X9j5c//GVuX170hr1tfUNrTEVS+CCnnFaCV461AVpG+RGzKKo1omzpAMQAN29w/s0mnybGTYhOwku2aAUDCKg6sPqiQ1MaVpxu544csgFM6+fJgGn/CcuPK3+/iGzULa2lt0MPPrIUzo0fkLFfF07nthnPZhAXoL/xUB/n25P3tJ3/uRPDIo8/NBDXqczs7OuIfKFvKndMCgCEw09/p5efPH5wATI7bjO4Nm8ceOm5ucWdf78k/r5b/511yo725vazzI5LxiE4JrCBnjn7Xe0vr5h8IXpaqiV0pFm3Kd8aOqiARNNpGuYtjY3QHzASOE+8szgdUHyBCyIlz/+STWl2lUqVrW7vRuicUlW6e62WRgAEpNlalSyuFnz1F40rxTvPH9MPAGF19eXtL6xpGotr94B7m9OudKeo/1yhX1fe+Iak/WU/tqXf17ppg5du3xDV69e0dihAyqUd3X15vuqJYqaOD6u0w+f1uDwkFNE6pxx1YLaOKPVoq2VPb39ow9VLeNsf0BPPfmCwYuOtoz+7Dvf1b//t7/n99Hb1WN/KpiYHq4h4aABSpE2gglbwQxYarDgDxKkKcgD8ESylh8PLAZbjZqBI9Jc/tav/5pKlYL+4A/+g95448e+1jbljNi59/TKDxiGx/cnTM/D0I5/AzCkHsDnArmomxKz+gJQzXo2BT7y3uA1x9RoDw4jfTkgC+uAxi0kVoX3w8/iw+BNta5UE4khBZWQAUeWkNRG9xgNkaFb8M5p8rmxvbujl195+f+j6z2D7DzPK8Fzc+rbOecEdCMSIAiCSSJFKpkUlR05smUlB3nlGW/NurZ2ws54PLPza6v2x26Ny7u2117vWB57LVuyKNlikpgAIhCh0Tnnvp1uznfrnOf7Gk17plUoEAK6773f937v+zznOQFf+8bXsLK2jDsTd7GwNI+FRZrUWgw0KfYEJejNwuad5ox8br/x9V/FJ599HoSCpyan8Vu/+c8ERJANIPM9+Vnx4OU9YK2dEyvAJIxkFVlkoltb8b9d40X+Hf+N0psiEYFUZFDwzzIC9wewvLLsSIzMCNGV4PLaCmxxADbWlRwKFMt5dPW04/S5k9g72MFB6gAxpmaVqzh97jx+/Td+E/XBZqyntpA5TKK/uR0/+t7LAjjo10JWTbXE2OeyWNAESLmPuk0+X0NT6kBQx6hAZvpTOLUsn1GBeo2NarwZpS2mFvs7xiEXy2K5qvEXNdhAIncIxWufL+aQKaTx+Z/9LH71W99AMneIH7/9Ol55/RVkc2mxfLmH8GeThSmTWZrxNjUjGo8jk8vjIJnE+KnTGBwa0bVk3U9vJda8rNVZLNHXp1TNqr6lGSmtcIoFrm+uP4uR5X5Ds2B+xkRiT7GhxnowRrO65eMDcucc1zDb6VndetsFO7g2+MVrJTGq4watFBmZBRojUmaeSv9h7d8oBhD9Wch45/fRF8LONu8DIMBFJJz3cTStdv/syP+P4LN/OPFXTetEchht/7iSygEM2PQ5hluckLtAgGHhTiFzjLYvjZIDMrjfZ68rTr1jLPgABHCeliPgwAi4zj8/Bla4oAGLIdF+a4bs8RDng2i0PsoFakgk9uV0y82fdDNq6Vls8qF3jdx0Uz2QQ67oqkZ9QDpFzWdGF1ubF6eETmyHS2tXQ8+IMb8XMaL4dLRkdSLTFEtE4EErOYPDJeWGJlNFJ6ZPD5lDD2K+PYsdbipyqS3xe5nJm0Sp6lOZyFjAonXcCAS5+WRUsIimWiiKUmQUfDMxIX1MTpg0LeLPdorhUs2DWHM7Gtu7Nc1t7epBc2ePvAQqngAC4XqZDTLinQUw9bKJfTIFishQV5qnUy0NmZhhTuMqr3KJi46uzaX6uo0tr5NrpMELLq9FRpNwU3FutYs228NmWblEHlUkO5uJ5BjakPiAc4pDIMCmAmb2RNd0Tl2KaghCHOVz8ixdp03TeC0Ut1ch8GJmY/z5pAkKvSRVMp1CZ1MTHrt0ASFKiv01NLfQcDKMSikvShJdnt95511tbkMDA2htbtbxRCMWrglOB7nWqLOneQ43P26aLLT5O1+TGwKbetEd6xh9Y3p/FvmcwGnDoNNp3DR07kGq3F7HbMRlBbi0K4u9NA2cCwTwGroGLS4FUHr8Y2Che9DzIrl0NDfVgBuY9LekygKYmp7DvYkZJNM5lNmUwg9fMI5i2YeahyaEXjWBHW3NOHVyBK3NDZJb8BnhXsjGkFn0pHfxmT3OUJD6yAUC6DnhaPb4+u7GSWFTrsjimp8xDo/XcpulTSQNPxTQhHF6Zh57B1kcJHPIFcqizdNUU/o7pyAUo4naPq4fFlVeTlmom2UsTtiKGTrIOq7ApCdarjMnIWQiUYriygs4vTA3d6K2LOo9fqK7BK2KavqiPlKC2byY2z4TBtgA9nY2YbS/HWEfIzH3UEgllISRS++hkDlEfV0ULY0GNvHnaf2yn60RvGLFRCMuxuWQPcKCl+z3AFKFKjyhZpw8/TRFLZiZuY2ZyXsyQnrppV9EtL5dRe389C1MTE7gpV/8Bgb7RzE1cw8z0xP4yZuv4Utf+hLOn3oY96fuY3FxRi7Xj195Ev19fbh96xamp+5ja2MV/b29ireZm5nB3s6O9MOVEgthH5oaYvJAqFYKqK+PYHx8FPX1UWxvblrOtKOb5D7AmEAWE6Sq04iMwG21TN14CI9duazmRtIAlxHwASDARbkp7ONG46QIuIaBQknIDgoDWQ/QdRrwNwKeqPYxyhq4f3sYHlgpYmNpDvk0HdgJqpbgDYextnOATMmHrv4RjJ86A6+Pbvc+HORzyGQt4pXPKH0NOBkJejzIFHIyNFOj5/E5sYQuNOowp5CBHyUcpLewtrKIP/mjP8Ts9JQ039y/2NBkWJCQ+sznlHuhpyqw7ZmnnkBTY1zPEt3y+Vm4V79z9T0sr67qPHAdrBnNGvUCTzz6MC5dPIu21gZ0dbRifW1VTRh/vfr66xgcGsIXfvqLon4uzC2ImcLoPbIL3nnvBu7eu6c1yOeEkpuG5kZ09ncjX61gYW0NPf0j6O4dQbFI5scB0oc5HOweYGNtHZubK4izoNO0yBygqUklIMB93VMtYWSwD51tjVhbXVZzKh8Q9t5sghwFntGOjW5vE2ayfuzcNdAlYg7pTl71h558Ch955mlLs6iPafr/96/8veiWX/jC52T8SgDq/v378h7Z3TvEvfszSOVowMa0IqsxGB+oWsaY29a0aN9ywPES/RriaOvo0DSdulWeZ5b0YdCPRRoSyCRThOdpAMVyzrLOG+tVLPOsIFWfQD4n59wDmVjBGOQTJ04imy1hY2MbHm9ABS/N/jrau7C0tKz4tUcuXpKk4yc/fh3f++53JFMie42PBsFvNiX0euGZxsKf14z//Y1f+ZqSUebmp3D33m29LoG/iYlJfP3r38TZ848i6I8hsbul4Yq08JKRRXB/YgI//OEPMUGae12dmiUavXEKRvr3cU8GnjuSqtEAsMJEDIcRoiQdOnxb7UmGgmIcmZhw+Qpe/NwXEYs1oZCjMWJFTAQy9qoVZm/vyjfJaL1mqse4PTrec2+PBvisQ0kejOHyeMuiC0eiAZSqBZSqefjDLPhrWFxawJ1b99DbOYSutj7cvTmFlaV1/OKXf0nRiJk8WZp7yBbTcij3BQNKgbBM+ALCYbKWSrhz6zbu3ZrExjL3xAA+8tEX8LGPfRKN9Q1IbG0LSP7TP/5jvPy9v0W1RCq8+TpwPdPUUbGOMsQluMcmxnU1twEbryElE226tzUBT1xvZAYoAs1XQ/9AN85fOIuurk68++67eOWVV2VYzAESF7KM9mhO69D63d5CNazjpP4AcKPEI666q1QmY8FJ7XEaVUl0BGRZzC0bXkohdXY6ck8CasaWtdhq/jLjaX7mkEXJebwGIBXLasQZa8e3I9M0+cIaCMLvkekvZQJqtrLY29/Hz/3Cz+OZZ5/BdmJHk9bJmSmZCNLvhk78NAknmO5GxKnJ9vkxMDCM5579mJiP16/dwMTd+wJoCAQQeNJAssj1avWoG4HN55nPlGsWzr2Ma5YeUKyf2PRzL+N/W4ygRzU860MbBvlVuxAIECP6KKfe6lQNgI6wbic1oEyWYxnR+jBOnz2BQJgDsYqm/yur6/jq138Vn/rYZ5GqZrG1s4MAfEhv7eM//W//O+7fu4eGujiyqbROPw5kmCSga+u8Pud/xnK0YYfr8cM1wc8h3zIHNOD1J5OHzy7fJ9cLB16sk93+jawnt6532RNaJygjlTvE4Il+fPxTz+Hpj30IS+uLeOW1v0cmm1Qtzb6MP1s+bazjCTBGImBkJ/+bkgruyafPnkF7R6f6hKbGFg1J8jnzgCFbywz+rKY001g/0umC0gP4d6rZ5BXBPZLB1uR8EvQhC4SGffbZ3OHZ8c/jMkuO/x1fx2Xacm9gDSifLLLLmKARMamuDT1tyC5PkEhEzBMyTszr2IAUrhOdPfdfc6QBH+zbjxpWFc3HJv8OZ8H6awfdc/+bB45DADkCAtxN4Ig5cGQWaKZbrn77OLCgRSv9rNP7HotSOOrsj1zKSRNzZAXHHOmtCXCkDg7lkz/XNRY0EIJ/T8SREW15J9s8c6TnKJdqmJ2dl6bNzbnkpshDgCAADzodQJpCldBYT2lAhyEyPIx4g53Jq1wqSe0RVcPREbnGdTRwYUMRCSpOSIaa0uyaQ6/rAqlr5FCZuOmZAaFTsBDtUwNj0Sh8v5wsEAUiZZIGiKTB5wsVsQHoku4LBBwjpaxRTf1+7B9Y7BqR1b39pAoYLvpikYuZxiQ8+C0GhA08M4691IkTJQ+GEG9tk4dArKEZvQOjaGzuQKHiQc0bRr7kEVuAaQN79Ck4SAskqIJUexbWpM+yMaOhDZtFu3/Hqf2SfzhMEk1O3IQC0sqOgUkyvnQiNLgBiZZGiic1sY42iT+bD6ttiNTJmv8CUXNWpvycfBjFniXly9k8ZfbGjcChmxsQYJnxNGgSGsf4qmwWUZ8XH3rsshqYmlyBw+hob0LI0d6R+vfmW29je2sLfT296GhvVzFCiq00zI4rPXWW0lpWLCKkrc1M//jFDZSbAn/nmqTZDf+O14qNBNch/9xQ3yAgwH1uWZiz6HSn9PzdnUKzIOOzwvXOtWTFppnVuIY1AhwcdNIF/lx5ge6ZIx8gEGDPaFUHOZkB/Pv5hRXMzK9heX1LGa3lmg/lWhBlIqpeAgE15DNJtDTFce70GLraWxFQUgfBMt57Ai48SBl1aHGhbPR1qEukbxsh37cKQUMKj+JodNhLTkLacj1KRUqVOMUnysBkDmpeA0jsJbGzm8H65h7yJZpG2cSCNF7X1ZiHH6mILhDA51k6srqoChFXjsLnl7oxTmVNViHRi3Pgm5xIoAK12FWIbstmverlfTdAikdJEKY7i9UzfimvZs7HQqRaQG9HMwa6mtEQ8aKU3UXIU0AhvYvN1TlFE3a2NwlMkUO4mgemszDajJGFQdEYg5Gwig42s/5wBNmyByVvHCfPPU2SGebm7mJhdgq337+Jf/KlX0ZHF5v+ScxP38TNWzfwuS++hLGxM5iZmVSW8iuv/gAvPP88Hn/kKUxOT2FpeR7Xrl3F+Og4xsfGMHHvjiaOuzvbAgI62trVCOxub2siSSZIrcI85hCaGqLmJdBYh5HhPjWuu4nEkSGcispSUSZNvb09WF5ext7ervZpxXoG/AICSFm30ZHfRshm3CAqv6QBbqXkgK5H0gAT6zlpAz6gEkLB34pQSz8QbGBbbY2aID2pOYFaAfn9bawsMmUkjXBdGJlCEfvpEpKZktgwp84+jPaOgSO3eK7X/ayBeW1tzYpS4lS7rbnF5ZOImcTzgl98tQqYpFECS4yF1Um8/Ld/hYnbtySz4CRXCTLSN5dlUEoboZDPi6GBbowO9+PkiSEtPO6xNFaj6SsjdH/02htYX9/UntLc1CxWRS5ziEtnT+GRi2cRrwuitbke9XVh5Z5zjyBQdn96Gn39A3jk8iNKKpmZnhVFemx0TE3pD195FVMz0zrvBuXM3SKQLdoYRyAWxcbuHprbe9HWNYxYrA35XA2vvfKGWAe8RYtzU6KV10VjAvGZ+sMrzs9HQ4NiNoX+nnZcPDuGVHJP0pBUNotkJotckaxApnqYo7UYajTgLdD80GLltAf6aSDM6akPH3n6aTz5xBPYTyQU6zg03K+CjhT5t95+C+2d7TLY4p6ka5DNyXR3e2cPP/i7VzGzsILDdAGFUg37B0nla5tRssWOmqrRGaTQRFeGcS1oaGoSeyzPqF3XeZonZ5DGWzwrvWqggyGfTKwY88YppZztHbkdjWbb2umWHxCGRYPK9ZVVx0C5ihMnT+LMuXNqnlgHbG/vChi8cvkJnB4/K0dwmnr+1V/+OUqljM4nsqTMBNEM0qJ1zP62hvLChfMys+zoaJX7/8rqkpgS9fEGLMwv4plnPo4nn/oYfL6wGFXcz3iO8bzgWcfrzljD1197TdNTAv6z07OiGvOesZYiWM/9nv5Lrgmt9v9j5nXudIznDoFtnpFc49Thf+1Xv4m6+hZEgvUI+yO2HaCKfGUfB4c7yGTJEOX0v1nSMbGl6uoEwBVRwNbGjrwUck7MIeNON7Y2pHGPxcNI5w+wvrmCW+/fEPjVo4eafgAAIABJREFUVNeCt16/ild++AZeeP4z+K1//j9gb8/8M/jeKP3gawYiAfT29ToeRyXsJjZ17Tkj6mrvgbcawvz8Kj72iRfQ1dUjkIamq9lUSp4b//pf/AvMz82hIV5/xHYlyE0WJCVu/J0sH+q+VfOIUsxzz2ouxgxz4MO1wLOT6RoEArK5pJqp3/4f/zmeefLDSBzu4t//+/+Aa9euHbENXbavJvKOEZ9L+ZY8zhnK8VofZw8ojcEx7yMIac+eXy7tAgicCMGLFx4W+4bgG5maOkdhfgP8UkQ4DTolp2GGO533A2hqbBIrgMaKNBRkvCAltZqxOeZqXHN2dtueymaUNdQnX3he3ht379/Tud/R3Yn9/T3cu3tHZyjXAH1sLJ7beiNOYXt6+rA4v4zJiSkc7qfQQY+t5jZNy8nKoykihwJc+wQ63H7ErpP7mTkJpxQioPfDdcwawsAUAi9Ma+E6tX6Jzx7NAhmpSpaFm4pgTCdjzLF+sZhjAz04PAyEyRTJoK4xiouXzsIfoiS4oEZSzvN1cbECGhqbBTbsbe3i7Vffwsy9KUQYb84harGk55K1BJtO7sNsNmm+6gJBMgEvFBCJRlQ/umuCv3PARWCDewABH5NW8Uwzabc1vcZoVXS1c6MIcovhSDlvpYCqr4SWziaEGwJ47MOPYnN3HV297ZJv3759S+kHLrBCI2PWWbx28odhLUpnfb8Pjzz6CFrbDPDkzhAM1knmzKhAmu76lb5jaSpkevl9EWQyHAaaESDrJzOaJaRuCQOs7+QHpSGE+R24U/8jIMDHOtS8N9z+1q2x3UEazxfuY3K/cpp6Y4Ow/rDemoAqGVIc7kr6rufCpCS852LBkRk/8drvHrHw7Ql1CdBOHeQ208cSANwGxG0ojv4s3cQHkwKcevw4fmAovMMYcI0rjgMB+m+HGvGAEeB0eW67p4fGinyhH8cYCG7z6G447tSSi8SVGRg1huZR9vSwcJQ22ikAfD66PpawvEzX5b0jYxEaArIAENWU+iRulNw8ZbYUldu7uVNTD2zThAJp1s6kyj30Xadg3XgBATRyCiPKQ1oaAupdSAG0Yt1dBGz++X4JBEgSQTOYiuWs8s9sYkzDbK6vMjcTAuyYwwg1pbEFDVMymjxSN0w0jAtFlMpyBQeHKcUm+qldqniUBJAm/arqQaFcE52bqBenBWyKk6Th0VyGUTd1cUTiDQjH4hg+cQodPQOINbSi4gmjTNTMF0a+XMNhhkVZSb+Tek0vg3SW0TmcdvC60tDJYSG4ESMOo0Su3DIHM+2M6yngOrS7DgxmqGHaITmk87oo9sd0R6TTcxNxgQCXeVLm9IEIdIwZtUWboCp31a6zj/nhzjSHr8/7ygefaCLvJxu6cj6HQLWCzpZGhAKyE0QkSu1jD8ZODGt6T8bGa6+/gZ3tHQz09WvKIo1wJKL1ZNmjNSVQyH2fUXvBoGjDhmLbRsLDip4A3KCpf3SfJzb7XIMEA2iUQ92VnOprNU3oKA/hxiF6n7OJcONxKVosAh7ojAx0MNdZIp6ceJtG3i1e3dd11ysLNG7qogJKXmPTAn4GpkzcvDuHxdVNzU5tUsboOm7w5qrKho8O+WfHT6C7ox0BL53tQzIM9Pm48dMFN6cCn9NEHpKS4ThutNoouZ0I8LNoFk4vLIc3jkiM/56HkU/sFFIVmQ1cquTk7yW80RvCViKD+cVNgVlkBVBSxMKXudvK8oXXGBdkCygSjJMFm3KS9ihtnBO1yOeOzxrplNSE85oxuodrkfsKwQJSGGkUJ/1yrSRgwh80jTvNXnxVgjA+BKIsIJifXEKI6DDZR9UyGiJBdLfVo7M5ApSSCHpyQDmJYjYBX62AoK+qKTtZMDXG6TCzgQi3J6w+mPE43OcIEvhCYeQqXuRrMQEBXk8Ui0uTWJyfxp33b+LTn/kCBobOadK/Mn8bt25exyee/zwuXLiMheU5rK+v4NVXf4DLly/j+Y9+CksrywINCASMDAziwvnzKqjo/n+wt6d4P2rfWchy0p/Y3hK1Ox4NwVMtIBIiiyePWMSP0ZE+dLa3ia7N9axD15kqjI6OKImDOntObcxnpKgGktIAFtrmNOV6oliSjA4o1yNAgzLSS5yRrWP6dhQzyO8t+nB3MYmOkYfQ0jEIOryQxEsooAZOluzZJzuglN3D/t4mUpldAThsytmz7h3msZ8qypBx8CQb6waxvLIVSJrVEg/jIJkWNZ2Gfk7vr+afOxL/XEYZ24lNHOzvoFLO4idv/D0mJ26KLcLGlXRYOtoz3pTU5+6ODpTSWbQ3NogN0Npaj3CY2mCLjmRs5NpGAu+8ex2LSzT1BAb6+9Df1ysZG8HNUcZ6RgPIpvdRHwuJEUBPB06vuQevb26irb0DHZ0snA+0z7GpGx0+qcu6srEprTFBKTZRjEWM1dcBAR/qWlqwnynIZLGpbRjRug4Eg/VYW1vXmq+Vc3jjRy9j+v6EaKnyREkZkK9irpBHMXOI1voIHr90Dt2dLWLqrK6tYXF1DeG6RjS19SKZyessZDGdzrKYp6+Ayahohsc9j1ngzBb/0ksvST9OgH9tdQX5Qkb7+NzcHNY3NnDl8ce0/7jFHc31urt7MT07jx/+6DVFlu7sJ3Vts9R/M1/e72Rjk4GgBAPTSjMGsFyroqG5WQw0vkdGo3GqySZCprSoKOZLlFW6uId9ksq48kYV2tUKItGgkCKyTNjQ9Q10a2ixu70jSSCp4CEaFjc1SBfMPZXsD57xly5cQXdHHxbnlnHn1vt4/+Z11SsECmkkymerb6AXH376KdGlmXDD99bR2a7oz94+MgvmVNPQGDSbyUoOE4+3YmDgFLzeCNra2mVgyTXB+2AAWhU3b13Hd7/7N+hq79BmTHCiWq5he5ORuaTzNjhAQEC1HZlxPL8osbNzzuJRTQ5I0JuGawGxO0inOn/5Ms499AgeOvso6kONqguKtSyWVyeRTCWcCXEQnR3D8HkjSmAgwMvpP41Y11fX5fNQKKa0v5w8Ma7agKyT1Y0VHKR2sLaxiEo1pwSp2ck5lPIVLM4uo79vBL/9P/0rDUJyGdP7cv/P5mjglUJPb4fu5eLCIt5777p2kec+8pykNbwG6+tbaG7uFDhBcJNAwM7mhlIW/uxP/1TgCL0D7CwmQ9LMfQnAsZHcPzxUHcdnReZ+bEqZfuPzoaOzS8ALwTyBSrUyYnURhCJsuCr4/Bc+o3OPbMaf/ORNPSNs4tyIXJ5pbgPj1husAzjJds9/y4M3Sa+aecUe26CDD4D7fgR8OQzHU6dO45vf/KZ8Jr733b+RcRvPXl47l2XntjFsgimPYV3GmoU/t6HOKPnlQgn5bBHViuPTIzmjsfikAHKkC8PDw+J20Y2+d6APg8OD2N5NSDdPSjhrM54962uMaZ1R6ktzc5POIQIBrDuY0JRN5RWl19LYJpNRsk/ERhazh/UCwUaavfLZt7hEd8rN+8dzn6/FJpmTX15fF2Rxr6kMZen7pOx6MotqTvqC+RO5/msG3GkMKtap9humvDAFKUSDSA9Onz2Jjq5WSXrIGOa1Y+20uEgwrx1PPfkE7t+bwvpSApVCFeViQX5oHrKUNTnzCHSmxJbvg8M19zV5fQ34IyOZLEyTZnDP7Onp0S+CPDdu3DgyseRnJTDANenKDNjgGugRlGm0BkFBHw7T+0Cgisc+fBm1YBlTCxNobIvjiQ9dwcbGmrxeaMyturFSwk6CxrvGjCEIRICUs4HG5no8/vijuoaBEM19KR3jSUv6PeWJMQR9TJELKeKU8oBIpAGFAnsAXnvWvQVHdkkZix8+j907GQWqibc4ePf+uEAAASxXAuAyINya2gA2k7pWKX125L3yyHIiCK1b5rrt0s/hecxnmdfYWmUbZtk6qf5jIMCRG9gwxFls9p0P3JPdYt99MfudP9iMPT7IGnAaeJdx4AANznhO+iMXKTpCCqX3ZhHl2LQ4GooHjgSycjUTvSO+/AMAwmUCaCNytEIusqLJiZOzzhtAB2IWDq7ehv9Ozp180sHFd4j5uQUVB8pzZaRbjLFCNK0ygzY2/GwSeTDSP8C0e3zTVdAnwAUCRLdWQ2sLQQ8yp9Qlmlx5EK+LalJHdF32SEfxJEYdIT3IHMctEkWLgeiaQ4M0EMc2CKJjMgNzkE1OknmdaUJEVC2XLQgEIEpFhJiHKrWnfHB5SDDfnYcZ0xNoOphMMzuVk/0g9pNpJDPUagWlkeUEP18sI0x9DZFc2g5FoiiUK4jVNWBw9CSiDS361dDWg2C0Hr5gFFUaGVaYUV5GqepHKlvBLnPdc9Qc0syEDT5BDTOA5OclVU16MR9z4gkCGaplbu72Yc3bwDZ4F/ixzdGKAmsSHfd3p2mTzEINvZPjSs9PHU5O3CBBJMeYQ9eLQIHoaY5LucAYAil23zkRqrJpI83ocA+FXAqRCNFGml7FMH5yRNQ6Npo3rt/Q5jl24oSafx7qzY0NaGykgzc1iX5tnHQudZ2ZjTbVqPcnTebevmhTpDtRA8nvIeODhTd9AjhVJGOFIAGp0UQDE4kEciz2nAxWFr6upMAAMRt6qtF1JAQyvpKu2PR3pBy5z9sDxNcediHQnJxLcsPmtygKowssrG3u4MbdGWmmucYIABTKjECJmqkWgaxSDiEfcPrkCPq6OqSpJRBAjTiniNwwmfHNwo4bOJ8hK8Tzej4F8PDQU79n8VaMj2LDz2YoxMZHGyLjiawRJMWPjs8qUnhQ+yNIpStYWN7CQbqo9xqKcupWVLQdXbR5I1lgSHfGz1wqWVwizcDkyu+s4ZqZXPKZZbHBNcMvTkF1WPL1PD41Npz+cE2y6anUeJ+qKmj0bFbpA+JBJG6URDZAevrJ1OGBiCrCvipaG8KIh6uIBsuIBggWFOCp0EAwi3I+DdCMtMzrJChGIIPMs0QRjZsvAR2ZaT5ajWL8wjPw+eqwujaHpYVp3Lz2Np77+E/h1JnHMb+0iOXZ27h29S08+aFn8cRTT2N9cwtzczO4eeMtjAwO4rMv/jTWt7Zwd+IObly/hq62Njxx5YqixaYm74sRwDU4dnIMie0dzM5MC9wgRUKJKmWyAoLyCkC1gL7eDgz0dUuvTD8BV5ZG6h8ZAUwX4Drn38n8M8/irYorj17C4EC/7dNkALkAgHOAHgEBOrDtfLNF7XgEHLEFKkAdoy9bkPU2IFZPI0amR1Tg83AuT0dwA3VrKJL7xPRezM5NaEId0BlAVB5IZkvY2c/CE6xDz+AJdPUNaWrPr4NcQSBJR1ubDv9cJi0qLQ3RojEaiua1VljorK0uYXlxBnOzd5E82FJ0aaVQQJFAQI6RfwGcP38Wo0MDyB4cYKCnW6wKUrh397ZFh6ZBLqNn92j6SpOzmhftbR340FNP6Gw6PXYS/X2dSKd2leSRzyYRDnjR19OpQovrlLIsGhJG6+rQ1NysQi4ajorWHWxsYVyCaLrr62tIpw/R2mb6cn8ogBYCCnSvT6axn62hpWscXd2nkMlXcZhKCQjaT6zhP//fv4+NlUWE/abdlJ0DUwwYgVkqIHuwgxMDXTg3NojBng4xiLhPzS0toa2rD91Dp3CQymNhcUUyLUbKsSllwc1Ck+uCe8Zb77yN4eEhnD97zjLInaEBjfTu3L0r+cmp06cwODSIifv3MTExoSka98DzD13Enbv3cX9qVmZblAXk6RXiJ5uOOlUDoqRL1joj08jAqIqHdUDAWBwFAt8+RZvJhZuGp1VG1tr0irUU1W4qMuHT9ykKjW7dIS+KJQLuWZmYnnvoDF54/pOor4tje3sLi8uLmFuYw+4+z4ScHLIJNjN6squjF/lMGYtzS9jd2ZUBI88Q+gionfDUMDDQh09/5lPY3UsIaGATxsaRg7r33ruKhcVZPYv0WaJL+vj4aXR3D6FajSCVKggsOXv2PBI7u6KK87yYnZnC337/u5JbPP3UU9qzJ+5O4tT4GdFsb7x3Q/s/m89UMqVUgUcvXxYDaGlh8YiFxjOabCoW+QSL+Tufe8r4qNkbGBrFxz/6IoYGRnSGrm8sY3l1GoGAR2wO+sacPvUIQsG4jGM3N9cRiwfQ1tokOj4rDbJSWCN2tHcjTp+bUhFrG2solNLI5A+QLxxicWEWS/OLGD8xjoW5ZbzzznU89cxz+LVf/6eolBhRa/TuZHIX/gClGoxcnNA97Gjr0jVjnnvAy9QhHza2txAMRdHS0KJVs7m1rn3wr7/z/+Evvv1tNNTVyVeAADwZAKxzw8GImj5KjziEKDIGxDGTlKeCI7Ho7OzStJZrn4B3S1uTaOK5fEr+AMkk4x7TalxZN5gDu8X70XOC/z9rY00cHY23sQKslrV/Z4C55BzO9xKkMRaLJQZkcln9bDaVfCZ/+StfxTPPfETfT9nNH/3BHzoJHnXayrnvUF9ObTRZYDQctKkxExIYk8omBYhForLhYp1PjMhlArg+UpJ5FgiYtsm0cXFpEdlCHh96+kO4cOmirtvJsZOqxd99522lt7ChfuP1V/HmT34spgLfd3/fgIwUb1y9gWgohuYGshrpJl9Ug0zwX00290KnGbVGzfT8rF005HIimVmLUXphQw1jTZg8oM4mvs51VHNZrWroQSkaoyQ5vFAtJKsT8wZzQt+VZsL3wsvT2t6M+sY6dHa1yuiTwwwCa5FwBCvLK2Jjsd5irXC4R48qRpGzh6H3kbEOCM5wLyerlr2c26BqEGcUJZmTU2bDz6PmvlrFwMCg9l0CAfST4edkz8Xa0RgQZOdEnTrf2KyacpM9yfrV70G+lEXFW8AjT15EJVjE5t4qqt4SSpW8Xmd0dBSPXnoE8Ya4EiDoacShr643B3dd7ahU84jXx9Dd06k6jgc4wQDGeQYCcaAahs8Th9/TwJJEdRw9BUKhmJhzrPEIDlB+xf2QX/JlYsKajK1dDzMyHd1IdKsxZKHmDD7dYbvdtwcMaaerPgICTBJjtYkLwPHasIfg/eca4vMkQ2V6m5WY/GDXnc+5Z/L1B6kBR5Q0ayc1jRJScUwDzBvt0n9dNO8IMHAOBbcJcN+sW0bpfLJqyj6wE7XluuIb4uE0sse+Wc2+Gl+30XMQLRmgOEZ6xwwXjn8O9727/5+LqqhJdpAxfkaXTiSXfFFBjWJEesv8/IKaZ2rn+P1EPrnIpaEVg9Sixmgu09zcqIUrh3LlyVNyUHBc2llw05WfVPuCrquunfP9NIeLRulmSSdRLh4z8XL15wbIWLOqS6KSwdA+vhZRKD4oR0CNrs+DBeQaU1h2K6ULBizoZ3KRObQquwc0MWGerRkRsjFLpRlRFMI243f4oBdYhHiRzVeRzpGGxaKX40Sb1tv7pmShitbOTsSbW+EPx9Hc3oXWtk6E6hoQiDciVN+MYsWHbNGHijeKzUQaqxu7yJWo0aKJjGkmXU2gpSaYqYw1a+bEbOwI0z+5KBkfOhYVos6Iom3gADcdeTwwvsNZc6ST28NmQ0HXAdCohQ6w4FxjPnDucrYJjj2kZAJwMyGMxWbAQ7lGMa9oJJrbyeiMxQuN5kj/8TMejUV0AGMnRlScezkFqo/LrIkup2pgymUdRrxVfD0eUJze8O9JC2Q+7f7unmjzQyNDaGlv06GYTKaxubGFUj6nn9nYELfNoVLB5tY2shlSWAs6TFpb244OGIsWNEd50ovc66INhUY7dB8XI8A2IDdWUIZODv3PZSzw/XPKw99Jy7RIvrKSK+ZXNrG2tYfd/RTdCFD1hFCp0ciOEx7GW9KEr4wzY6Po7+7Q9DES9CIcoKFkUQc9D0Q2RSxOSQXnNmG51GkdWJYrb+YpXPc8HPne+vr6BN5JH1yp6lnnFMXcf23z5j2NxuoFUjA2b3P3UF4X2TydZoNaUyxeCHDwWdf3i3ZHEMskGfrlaFRZkLkTDhlYZZnewWKI+mjLB1YCQdBMX5hAwnvAQ5tgnsx1eHCQZualbIMAhhURksNo2dY0paL6JBKoIeSrIBokGFBFXRiIkcRRLaBWSMFfzqCWP4S3kgMqzqFAA8MKZQ1MrqCbbhglXwTJoh9Dp64gEm1CIrGBlcVpXHvrVVx5/Cmcv/xRrK5vYHN5GjeuvamoqU98/EXsZoqYnpzCrXdf1Xr++Z//Cta3dzAzN4V33n4TjdEoPv7R50T1vHPnNg52t7U/jp4YU9zWwtycdP3xCAFXynOghjNIpoKnjMGBLvT1diKfz2BnZ0vNlAqDGjS57R/oxdbmBrY1ifaLWcNr+cilCxgeHXa4lPzZRsWU6YJrJe1qjVxwwD0HlR7gRAnSeb+pB2gYYcAeSiDVm8FB2oyYmYSaxydwVCkTso0qYy+1q1hDr3SqHLKZKz3vIdlXh9kS/NEGnL74CNpbe5BShOih2EstTcxY5jSrhNW1VZmsMdqOrusN9TFEIwFUyzmsrs5hZuoOZqbuoZBOo6O5Gc3xBrQ1NePhhy6goS6mJAqP1xhTbMhv3X4f+4dJ84MhjTZAF/m8NJ9PPfkk6uNRyXMef+wySqUs8rmk/YxaBSG/Hx2trWJEscCgzjKdzeh5Z3HHae3A4CA1ZQbA+EJAoYp8OoNghGAINf5mzBdta0Ypm8HqTgLZWgjRlhF0tJ9GFdRl13BwuIaAt4g3X30Zf/mf/xjRQFCypzQbHKZjhMIIoYr6EDDS146zJwcQYR2mopisuSqCdfWINHahUOM0lGk2QAc9bkghV16onYOzc3OYmZ/Ho489KqCVzy8z57k/8dq88uqrmJyawFNPPSlGINfy7Pw8WlpaRRN9/Y03BTI0NjYruo4FmPLuswVJoSo1H6Jh3gt6FNh7q3jIViNLySaEopV6be8Qu4oooZGfHS8US4ohJdTqKqfYl9FaCe2UVYXYUCXFMmSd8tGPPqfPSTbDzu6O9hvmUBM4IFuK5yxjIDlNoDs/GyeymFg0P/3hD2n/fPfqVUxO3UdrazMeeeQSzp47rai77Z1NbGyuI5U+xNTUpFgT58+f13PIn8uCf3T0NDo7R7C+nkBza4vMPQl489f21obOub/+zl+JGfT444+jvq4eid0DPP74k4oO/Atmlt+/r0hDe+7LePHFTyN1mMTbb71toKlqmpKAQJeOS1NnnhVu1jjPVFKpBRTTOAxVtHe0C5jo7B5AW2sPwuF6RR5yAp3NpRAKe+QPQZd06sxbmloV91dfR7aOeTjki1lsbq+rec5kDzRJX1laxJ3bd5DY3sdOYk/372d/7iU8//znCMcjm6MpH/1+MvjJm6/gJ2/8CI9deRSf+Ngn0dLShpCfumhjGiUzKX0GeoYEEMTcwgKqksBV8P61q/ij//P3kT04lNyU7DEOuChFaWhsFcuNqUepbEpNF2srTrDJ8OO6Fp2bjLUip4h0iw8jHAtKUrJ/SO+EfT3npIS7zb7bF1iNyubaHMvNcNMisN362zlcdda1tbaplqAcwOQb9j/uIbt7exoqsZlpbmnF8PAoHn/iSXz4w09LY//aq6/hhy//QJITmlXy2WMKlhow5/zla8nbiQMweQPQi4eTaNZifkQjUdWqNFbktsQ91mrkkp4DypU4cGPDeGL8BD7z+c9ie3cHXV3dYljFYnFcePii+RyUivjhD36Axbk5edSMj48rGeKP//CPEPQE0BBtEIuWAxgOk+zMfvAMm3Gc66VgHgIEWPhe2ABz/+Hnkjk0E3Iqdu6ThULpB4cJrgyTTB/GzfLP9LbQz3LqIPMzMJ246v4qvbmKGBwewMjooJ5prfNQAMOMwB4bU325urIqfT/fTzqZRT5N3btfe7vrTaXhhcMqFRfFiT10eyy3VmbdzbOPf0/AuLO7G1HH+8M8ryqaZLO+46qm309Pd4/qpK3tbe1l9Cfhug77w4hFY7om+WIa2fIBekbaMXSmF7lqGjOL00pT4R7CvTYerZePy8rGksw8u7t7VKOSJUAWkz/oQUNjXP4u9H6jWSaNYcdPjaG9g1KcICrFKGplRnQaUNHR0anhKKU+fHb4/vcP9pzBuDMJl5zbjj9eB17HD0porLe1us76CmPX2Jpwh5n8Hu5vBBFYB/LnuBJfgVhkwwQCGBkZ0X0hOMr3yCGv/fygeoojNsF9Rxrg9t3HH1Q1lEQTnQKIf2cWE/ZlEVn2gaxRN4sktxF1b7g+zFGj7pgKOro4fasOrwcXyj6wFeEPNpcHyIDbwOs9OOihMD+n8XR/lk3cH7zf4wCB0WNsOqBGWjENZkbHBWv6To/ohsx5D/j8DuXamjfXCM1t4lWghkM6HIiEG/pJGq9HpoGiijvTP74vImjSnDtRbwQUSFuLhJl7rMrQqCOO2z03Azb67gJyG35ODkQdoVGZE8l4fBJOpMK9hmrQWFTIld8+r6juTuwa9dJ2PSzblFMIvp7plzgp9WgD4zQ5XyqrIUoXasgUgGS6Bm8gIv0UN0NOtWUIIgNCanZIXfVoAhKJ1csAqb65Bb2jJxGub0JHzxByZR+KCCNX9iOZIxOhJskAkw/oV8AGiLU1i1SCEmyeuGr0kJDeLVyDbt6uZsan6yw6tQmibN06/hCiMFFz7TT/vBc8HKyhJ1JuyJ0LULkPsAEn5vNwPN5S00g2EURXHZCBxTHdmQv5jAwgZezmgEdcOzzMivmsSoeBvi6cPz0mVghjrTixpNaQGx8f+q2dLU3VuFnx0Ovs7lTRSsR5a20DezsJraGTJ0+gpb1VaCwjS5i3TeydQBU3duqh6GVAE0wyXvgh2IAS6HKfWa5dFmKMryRwwEOImw03Eh5+dB7lujKDLwMChPT7aMBoX4ZQGnOHzxF/Hp8Ro+8z3rKETL6CzZ0DyUIY5bS8tqMpJKfwZF6QblYjbbi/B6fGRmh1qYlwwMd9yUG3q2SQZDSNP3nihOjNPARJWc2keUBZbq37/PPv+Dm7u7uN/huJaI2m0ik9R0aZs7gxNsMs4MPROuzsHuLG7QlAHTujAAAgAElEQVTML60jUlcvV3yCJNxoGRvK1U7ggVMZshGOu9lyvRCgInhgsh0DJ1xTJa4pAlFE3fneOFFQWoZrCkIggFPIAtkB3JoENQmF5+eiFo/Fi0u8YqHDQzbk9yLgrSDorSAcqCEWBKIha6SDngIC1RQ8+QP4FTNIUMKy1FlsskCifjxER9xADNuHJfSeuISWlm7FYi3O3cfNd1/F2fMX8ehTn8L2/gGWZu7i/Rtvo7u7DZ/+9M/gIA/Mzczi1js/kvb2K1//FhIHh5iencT1a++IMfOJj30US8sriijbT2xJGkODHjYEc7OzyGdSiIX8ZIsL1CEIFPLW1Ox2dDRhdHRATenO9pbOKxVkRWaJd2hSySZgY33D5ECamHjx0PnTGB0eVKNu4/oHzu0CArRXuFKBYyY5R7I1B0DlhhRuBtrGAMQFZtExvZJJoa27S47ovF/c+zL5nJr9tpZ2ATnZEuUaFRzubuNwdxOeWlGMBRk9VT1I50tIFkoCTMfPXIA/xGLOi4aoNcMkSCTzB9jcWEc6mUKlxGczg9ameiR21nCwv429xDru37mlaNRL58+hv6sL8XAYIS9Hx5ZMw/M3k8vJiG47kUAynVXDtbt/qAKNsYHMYe/t7hbT6XA/gWeffQadHdTP7oitscwJbLGIM6dOq8mifvYweSA3ebKY1tbXJfkYGR7RVLijvdNAkgJ10Xn4gl6EmhvZtRkQQ/1kuYT13W3ss0kPtmJ05AoV3o4VYwYbq1N45/WX8doPvod4MIAGmmQFQirE6GjdGo+hPR7C2FA3ejsbEfTW4BVIS3PMsiJ1W/tOIBBrQYWwAQOnZZ7EKWFJzevW9g6uXb+Ozp4enDpzWuDG1tY29ncJNGaxsrqBqelpbO9saC+gBpWf+dErj6GjowuTk3O4evU9RfL19fUjzwFCMIBPvfi8pHY/fuc6FhZXrUHhQmFNQPNh5qgHLNecTKWgPyzgXt5JXkjLy7OBjZ1N9x6c8wIDCRjTY0ieOlWBAQRh2ThaScQhg3mTxGIRTeFdIECmx51dmLg3YSbCYlOFRL1mjUUZ2qde+BQ+85nPyg3/+y//LW7evK7PTjkAJ2G7u9uiebvmbwSuyVTj2mYxT7bEQxcuY3TkITH/EnsJAapdnR0qgvf3Esim0/j2n/0ZpqamcPb0GYEoPPsvXrwkEPvmzVsyjbx44SI++5nPYG5uHhMT9xXX1dbShoGBAWQzjKsMycByaXFR6QRsYDkcIP03HDW/BLKuyDCjKR5roN6+QfzCS1+GzxdFLl/B7t6BIymjdpcDkqyKVLIlahUvmhvb0NLcbhI03gvjHaopX99aw/7+DkIhL1ZWFvHKj36EleV1S63weiTPe+6jn8SLn/4i6upakUylZVR4795NJLY30Nfbg9PjZ9DX3adz1QKuI9hP7mNnbw0N8Tj2tg7lOXHm4QuiJB9sb+F//Y//ETN37qAxXqe1YA0wfQJCaGqxeLSDlEkKmYDAe0IQjYAAz3bGMBJcXVxeQCDkQ0NTHA3NcTED0hmychxjXDIynbPMWIF2lrmxjgZKGYDlTrn5/7npRS1NzVp/Zplp5xxfX0A5Yxfpf8CoZNUdZXzjV34Vn/r0p7FHF/ZsDocHh1rfXDe832SQfOc7f2XmntRg04WfwIaftHLWg46vhLyPTD5BEI7sJK5xsh0Z9a0prM+DvoE+NcmJ/YQAuLaudsWusS72e4P46te+jstXHkOuUNCzQTbaztY2ehhT2dKC//Ln38Yf/P7/hZaGZngqTA8jhZ11JhM5DHywBu+BqfXxGFO+X1c+wQaTn0mmjnX0nSpLEsdhGX0zaJJqIAGZTFmnQWeNxn3CJLFq66pMT6E0wdlvfFAq1RNPPa5J+L17dxx/Cou5JiuFkhSyuXjG8rkv5koIMh0slcVhKqm1qeFQkMMgY5rwM7nTbL6+/bcNLAjMs2NkncQhXkdXl3wIKHVgU26SV0pbs5LKMkaXTFimOKysrur7GIWpJhi2/7P3oFFqrpJEa28Dnnvxw6hrCWNqfhLTs1Ms91EqVFDOVUwaWh9CvDGG3p5eZx5KplAewZDVa+w9yBJiSlUoHEBLWz1GhsfR3jqKYj4MlGOoi7U4sY+Uv5qbvwGLZH5YCoJ7DaxvM0o+/z/XtV+DSofy7w7S9LtAOVZOx73SXEaHVzIxe74s6tsFD1i/8HUJkrJ257rnuuCZxceM1y7KQYDDKPFMvPrvakcTZKeA/wAYIHqq3Tj9/6I1WKOlRsn+SloHzcY/MEVx/u4YEPCgnbefR5ra8QbdXuhBusB/7b0d/XuH/u7YCeggdTciOwxtU3Z/xj8EAuwGuUCAIYCuToexMVzU1DVOTU6K1kH9NS+qi3DxAZXDqGMuwgaHSDuBAAMWGF/Ehz2tTZMPxxEq6pi08WBlcctryfgwTnRJX+QhJVM7Bwhgg+kCAcevIS+7fS6rW10whK9jmcQu8OLcP2fKwXtlk3X73iOTR4da7+ay8zUllVDuOGnKvD1eFIpl7B6m4QnUYSORws5uASV6BsghtCpaM30TVEsTYGDMB4sSurRS0erxId7YiMaWZpQ9XsUP9o2OK2M7VNcEBCJCrfO5sn7P5krY2UshU6gicZDCzl5ScW+hQMSJdaODPwt4n4wGWfzwQZRmWBNCFkOkS5lchMWe6O1kBjP+xYkrlNEG/y0bBhZkjhj3QcSLXYcj3IryFMc/Q8CVmJ1urI3QKU0huWGzcSXVn/JjSknI4lDTks+JAh+LBNDeXK8mN+5EnI2NnbT87WwGy0vL8glI7OxI4zQ8OiJ7em6Ym6urcrDl4Tc4OID2rk7L0OUhQl8IeHXYKmmAjtF5FrGrKrZIN+WEigWA+7kEApSIWnNSUC8wgGuahzINsKhX5QYVjpg5icsIEP3p2JdR4+mVwdgSO6z5nPB3rinKSryBsOj2uwcZHKTzWF3f0fSdekyyD/gckL5M928vGL0TQWM87EzL7RBl8UOw7eGHLyAWJTDBw2pTxmV6Dh3HWt7XBwkLdUfPNK8TtdPaVKmT9HqFOFNKQVdtrpmpmWW8fe0m5hZW0NLehf6BQSH0vN889Olez/vPRmRvd0cHCIssFjGc5nHNGT2PXh5G7bd1Z7nBMqrRlILmV3Tvd2jCzh7F6SA1nVp/bBCc1AGLzTRDGj0C1EgHgvoMjOHze2tqgvjL7+X6q0huEfKX0RwH/JW0gAAU06iUMiiXcmqEfLUKWhqiCIbDKHpDSKSr6Bq+iPb2IewnDzA7fQ/3338b3b29ePYTP4fdVBqzEzdx+9ZV1NUF8U9e+goO8j7Mz85h8taPkTzYxTd/47dxmMliamYCN69fRWp3F1/43GexuraO99+/ia21FTWoPb19Wi+c+JULOUQCHgSlm3OZDrxRBKmiOHN2TFNpusITN7Hir6Ao18HBfgGx6+vruk9WVJVx9swYzp05Zf4AMgokEssoN4cORGSXP8xFVtzuyjkLj5Y4N5CKH+g8CfjqlB1Mhg3BCxpuIRDD7MK8mmqudxbH5x96BDVEBPEEVfjmRMnPplOi/JP6z8KH2lw+92tbO4g0tKGxrRsDw2Ooj9aLYVBGQQ0G2S+kKHO18Fptri4jeZBAewv1i2WsLMygrbkO3e0taKb+nt4o1EKTFsioLa7DGo1Bg3KIXlxawbUbt7C5nUC8vknsDE5gKbEgsMZ4tyuXL+Pxxx/B9NRtXH/vXe09zY2NeOTiw9p/WACxWWAzyCkrp+qkZJ4cPanYv8ODpBg0PV3dCEdDKMs/JYb+vmEE6xvVkFezWWwe7mIvX8BhOYD23hNoaRiQuCJ5sIPVuQlce/1lbM5NoYvnLhl61IVXqtjZ2JA/y2hvB4Z62hCPBZTeQI8FyfJowu4LorHnBELxNpSqQXj8EWSpcyUdNWRnx7vXrgkMufLEE/ILoJ6UDefU/SlMTc1gZX3dYfJEBTyRTs/9ZXV1XS7zjB4VbdPrR1trCy5efAhnTtMgcxRLK0v4i+/8NZaWV+W2PdA/oKlnYv8Ah2xwMjkZT/rpTl9hwctmgWwpNq5GueUX99cj5pEz+FCNJgd2Gt7SPJhePgTlzQXeag4yPjjYYBSyfV4yAnjekEpMCRX3Er4gJ0guE5FA6ic+/gl84hOf1DM6OzuLH/7dy0gmD4yCXbH9ljFdfE2+VmdXl+Nt06LzMpHYxfDwOH76i1+SFCyZIo2WhmSmgd7Z3sTG2hq++zd/jbt372pt08uIa5Ft8LvvXhWtm0wVxnN961vf0oT29q3bamZbm1v03gYHBtDe1qpahFIGgmZ8j1zH79+5KQAnX0ihviGMUJgMKy9idXVoa+vC408+jYPDrJoBNiiWEc+tggA+DXBrGBk+Bb83ioAvgniMHgPibnzgDKTR3ub2Gg4PEwIR2Ny8d/U6rl17Dx/72EcFpL93/T18+Oln8eijT2FuflHsHAInBLfp/8Lrz88S9DFdic+rDzuJLWzvrsiT5epb72FkdAzf+s3/HonDHcxPTuKPfu/3MDdxH80N9RYjRoqzGG6MSDNTZoJ+BKcJ4LNBIcBP8JvnGu8J/R74DNNNnukY9Q0xsQT4mVTLaNBEry1jFZkZGRtAV07oMCWdYZvbENnwyoYJXHusrS1W2CpReXyUy/IY4c9U3Gm1JkDy/EMXcHiYxOjoCfzUTz2vdSVvhUxa09vGhnr8yZ/8Mf7wD//ADHxVj4n3aWCbM2jkz2ftRyYRX5TDP8oHCCJzEMDXjdfH0dXTJXZHmlGQ+Yw8hLp6OkH/gP1dxmL68NnPfxEPXbyIVDqN2dk5sTRHBoe1z/7e//GfcOPae2KLcIrOWoCvxvdiaSfmlm8xoDaMsymwmR9qaiyKvLEvrNmm7MLkAawxKN3iGmGyFIc4ZGqSySHPB4LdipCkVwaHVQYAc014CY6oPqoJBKO8iSwek0qXBWro9fwWO8zjjrWw4jaZ+lUg6M6hnUUZWuKCy8C0QacLUlq/YT2HhkiRsLgtauQpb6BkLBTW5+Hgy8wBCQp5lEjR1NCotUIJM+VhrDndX1yHBAl07uRSyJez6D/Zg8c+8giGxnqwvrOMhaU57duxSFwAhp35jE+uYvQE/YR6tM6ZJECJE4dDjD2X30u1gFhdWIOvwcExnBi5hIC3SfKAcJCyDJMuaChDrzUnRYwJTC7rw+3T7Pcjerzuscte4XMj7wiuDWcv1xCTz4XHAQWcobVIdQ6rwN1w+LN1jRw2DK83JVWSucFj0YvOEJN9Gb8ELpER8N8EAtQkmvnDUfPvAAH2PXxonQ/kIAD/EAg4OqCOdP4P9kgDAuzPx5spfY+zmaoBc77+YUNvqU/2sHCD08/44PX9R0CAwAo21/9AGmATfKNOEB10s1d5c2emZ1S80AyMyDb/P9fIw0ASu7GcCLSQdhZ1HDIZG5EvOFmunFRZrI0be2JvnA2pGR6Sdkl5QKXMzGm3qXSofsc+m4sm2UT6wcamCsFhRSj6iBu10FrLCLciwjVx4X/apsO/M7bAg8xWXndpfkiTUp3sEyJrG7JR8BkReJgtY2XjAMkMDa+oJzPtF7NE+Y3aUAUAWEoDM8nZyFByIAO1SAglNt7worNvALGmNrR29qC5rQv1TaSwBSU/IGU8X6bdVgibiSQ2E/tIZUit5tTDCx8NcEg/44bImJhjqREsAoSCsrklUul8boEdNaM7WkFlB5MrVREqKwqVKwjmvXKipRyHWtf00V2nMncTK8A2RRXn1CJK+833wLVj4BE9B0TzrBRRLmSRzx6iXEjJWDDo86K/rwdnqDsdHNTDure7J+M0TptJQWVeNSsLbtpba6syq0keHqKtvR2nTp+Rto+6L5oE0g8iHKKGKoDDZFI0qbW1VU0oSc9jkUV6nRuFIgpqxYyrXHdVF3FURnQy7cQ1Ge1QQEDFjWR88IzrUKia+aD9rKAONP7/fJ5ZeIRIW2MUTb6Emi+M/WQOd+9NY2ODelMgm86ii593/CSC/hrCQQ/aWhrEnJFRZKmoCST3otOnxzEyHEcmA6yvcxK8ZgUu6cACMowayOeCTAAX1OPNMTmEC8wBh/ukGGZx4cJFTXYXl9cwOTOPxeV1GWEODA5LY8v13tvbfZS7zQlFIrGtwpOvRxkGD0seyNR0imnDI5CU1FBIUw/uLyy+CULwM9HPIV4XE3hE4ITrhDTkvHwJDAzQ80qgRYepZcNrXOhEJZHiKDdtAjYBm6jTfZ8BO4woDXi5F2XQFPWi3g8EanlUiikxA1Cmx0UK9WEaKIZQgE/SgNa+s2jrHJaR6PTkHcxOvIdIXR1e/Nwv4zCXw8L0Xbx/811Uq3n88ld+BeliWIyAhcmrWF9Zwjd+7bf03ienJ/D+zWtIrK/jp7/4BeXVT96/h6X5GRTzeYyNj+t+TE8RxS8gwNBCRTIG4K1R6sAIojJi0QDOnR9XnCCp9gRMCWyxySRrZmzshKQ3BALYILL5ZfF0+tQJXDh/Bj42OGbzbLIAx8THPAKcLxco+AAbwEA+/TseQY09QKheNGpwPyHanytgP5XVXmWe/nRsBvoGTyKRLOLgMI3xkUEE/V4555Ohwlfd3lhHIZ2EX8Ah6fJlHNBYNV9BJN6K1s5u9A4MqCDd39vRM7y5voHFuXmEg36kD/bgrZYw1N8FTyUPVHJobYohFvajXMwJGCLAzAKPpmMEkaxprGgKzanr6saWmoSal+aBzHwmWFqVHndtdVXPVCTkx8ryLPYSu2hsiIrFRDPBoaFBXePdvV2jWov158ETTzyhqMjpqRncvXNHBk/01xgeHkBDc52elfpYE4aGRjE6MgYfDWx9wH6xjP2iB8kC32VY97ZaSMNbSCG7tSwgIMbPVDG3fxqKEkypC/ox1N2OoLcq8EvglphanOiWUPGHBAQE6tpE0WcUJG1CuGcGAz7cvz+B23fu4uKlSxgcHj3SUxMYX1vdwHe/+z1JBrg/kiZ/8eJFNQc0M/z2t/+LQABOhvhccyrd1tqM8+dO4YnHHkE6dYC19WXcnrin53ugp0fxxGzKltc28M7N25hdXEehGkAwzAxoarCtXuCXxZSZLM5trlyap/6Vs1ZZAxAoZCFY3xA32QHHYnIkL6KxKS5zMxbQ9ArY29+zCVTFYqqsoKVJWUyu64wEY/rDCy+8gIcfvqRGnC/1t9//HpaW6KXEs6CAfIHpDfYz6GXDIp1nr9KZChyg+DA8fBKf/ezPiu7N+zE7O4N33nlHQEVDvE7P7OHBvtJDVlfW1KD+y3/5r5R8QBDm1Vdex707E2refuff/g6uPHpF4IXO35oHG+vrGOjvFwWYTx8jRFlw8+w1GnAWO4lNzM5NYmV1HiMjgygUs2rUubdz2JHK5pTawLOWAA8BZ+6H8gXIU2LRhf6+UYQ8LLQlnDUTx2pFkgEOY8iMZCNRKGaQTO2JK0BPlzfffAuPPXZFLIr3b9/C1WvvYn8/ie2dXZw79xB+6cu/rFp0Y2PDcb03Zh6B5NXVTWxureGda69jdXUZa0sbGBgYwkc+/nHcunkLV996C/nDFMI0K60Y08Hkacy4JxBzoGkwk5pEh/fT+JoDLAOS+cXYPK4Vyt+YRMGJqId1qRJVOCwx+arVvzb9dRs41dgyAbRBAdejy751ewK+Bv+OtSfPYtN+W7PjRiNvigKeVjoEf9aVxx4XoHj16jU8/8Kn8OxzH1XjxHOe5rMtzU0Cfv70T/8fxdnyDOX6YPPjRj+LPeu0FdwLyPYlY8DOjYKYATadNzlp/2Af8qWcJsXw11CsFNDd24WmxkZsr2/r7OWZ9jM///M4d+GizmnWLCFfAH/953+Jv/v+D8RQoSloKpWR75YGgJTSOv4JVke69bg1c/zzcRYF6wzX1Z7X0qbmlrbhyjAIBHC4Sm8fAsk8uqTw9JhHhNMsySCY3iIEftk0cg+iBwr3E/odkG1w4/p7AlyYPEF2IK/L5gale0ExJrhHMHmBLBMCAa7vmR2lBgZwbzz+Oaz/smQDJs9wDT3Yq4yt64JJHIowmYRrgXUMwRVKBch+ZBPLzyxzUL3/oIDHYrmAdC6Nqr+KsbOjuPTkQ2jqiGN28T42ttYVQVguVmXwxy/GddJgdXhkEIODfcjm0zgg02ZnR2kMrNd4D8gcIrhCkOChh65gsO8CMinxJvWz+G9caQh7SNuj6QdgvQOfWRtS89pwIGA9Nb1OHvQe9m8lgVY0ocU+Wv9mhpo8m9STVSh5NpNs/hvW1W5cp4bQBPu1hq2n42fh4JNrxvXu4H0/YmxMvfEfjs88nJ7aJv9uc34cCJCh/dGU3ehl7tdRo+6yB5wDyS2pXKbB8Yb+QbX1AAywi0idrU0T3Yf2H32fGAHORPYY/cL9mTJlcA9Fp+m298AGzzYq95f7wHHTMIq9g1T5/aKUra9tyDWYB5oBFbbYiTi6um0uRAEBEaKQZkanaLdUSs2KTMOcvHP+najUoiCR1l9BPB5FLEIKXl5AgJl32cSTP++DQIdDc3dGVkefy2EO8Lrw9VwggO/ZMiPNYV80oWOSDxcIcOUBfJ+Wg2mxPYpm8XgVOcMqhL9H65qwnkhidTOJVNaD/WQeHgdZJhDAxczFp8kyEWQ2xl7qxggGOOwNn+UQ833lixW0d3ahrrEZsfomROsb0Tc0gkC0HoFoA6q+CFL5GrzBOqRzJRykilhe2dXr0u6A9PIKFXrUNFPawDrdMQYi4ik3f4IC0lKaN4PcRh0AhA+YZXwaWCJ9Js9KIWf2mBzJLAhkiLziMmRcJrF74JkHAX/Z/xzAhnRJuYU695UoKfNzK3lUSlkUcocI+ZlCYe7mPMDaWlvN9Mnn1fqgMzd1jgQImOrAontna13mSqRyxurqdWDSiZ7UDB6wfh4E0t1DmyeppWtrK0glD3R4c6Po6+13kHiixcZgEcvBy9zloKhU/BjcjDmpdzVJtqGZNMB8AR54NLiHQLFksYr8OTocxBJ6UET4QyzCfYqjzBaquHt/FpOT82J9pJKMqorjscuXEA56JQ1oqI+gsT6m6bEZETLNIIehoQEMDcWRywKLCxvSaPHvuA7ce6es6kJB07uR4SHLri4adcpcVe3ZYIQVmxwyJeriDWqIZuYXMTE5I0Dr1PhpgYOcvnd2tqOpsR6BoA8pabb39XO4IfNZY9OXzfKAoAiE4JqtQfcgZtFLszPqFFtbWzA6NCSZEGm7bJ74frZ3EqKoZnJ5my5Tgxn06yDn59FB72gOKZthgcPrTJ1/kNMG+mF4WIBwXerIEQMggBLiAQ+aYgFEAtTe0EQwA285DX8lZcZ8nDZkKqhrG8Xg0DlkCwXMz05i4v23xXL4ws9+HdlSCcsL07j27k+QTCbw5a/+CoLhdszMLmB+4h3Mz07hl77864g3NOHO3ZuYun8HKwvzeP6nPqmpKyMEF2enxaDpdT4zm9t8NgV/rWwyBwIaXiAeYRObFYP87Llx+H01bKyTEUMSvkeUUTYg586d0bSIfgOSahBtr5ZxYnQQ4ydHxZhANHLUYDmIofXtpgv64O/HGQGunICmqaE4EIlbw095DH+VKthPZrG7f6AGwU9NPBMfQo1IpGvIFcsyD+Qapi54aHgEPZ190lYntjZkjFgtpSUnIvCaK1Swn84ri76lm+yAYWOt7e2K0ro4P4fVpQWZ5DE2r6MljqHedkT4dpQKUZJ0gMkJXJt85mk8x0KWz2WAEhqCJQTFyzVk8kXsHaQU7ZrLM60krFx5mnTNz8/pzIqFAmhurBOLjb+e/6mPgyym1dUV3L57F7Nzi/qZ8fpGNaMrK8t6Ts6cOS0TU+5X3OfI4hkZ7EdLYxPqonWoa2jG6QuXEO8cAIVTOdRhn+9n7wCVYhq1wj78xSTKezvwZpPw5lIoZ5OmZ6Ymmo1JrYrGWFggK30ZCLBx6sc9jSBnAX60DJxCqL4dVU8ECubk+eXzgiaAN27eUOLBmbPnkS8ZY6FSq+He3Qlcf+8G7k3c1znWQr+W+gacPDkmedW1a9cxcW/SoVoX0dzUiI72Zjz1xKMCrzraGtHd2YqurnZNGQuFrNg3vC/JTFpMu8n5NUzOr2N5M43DNFmLLPRYB1iToMQbnmMOzd+dupmXzQMggNpq1gIE3E3SyFizehllUcvf3EJTWmrvE7o3pPxqSusP6vw3c9iS4jzp5k02wNraGpjIwbqAmluuo42NdSR2d9Swmps3p54mI5DWuiGuc8aKZQOex8dP4eTYKRnZTU9PSwJARiabQq7P7q4ugctzs3Na3/yw//Z3flcNbzKVRfIwJX34y99/GV/9ylfwhS98Ua8nCnIVYnNShjE8MCSQ2OopTtM56UwjkdgRA4LnJz+XpeZw4EHz2qzWyOb2ptYDJ9FMmHIZlGwgmewRq2tEW2sXwgE2sfR+94pGbk1uQJnjrLfi8Zgj8+KwoqT4smwmp886vzCH1dUl/OjVv5OsgsBNV3evgICe3l4sMLEiFsE2WRIbG9jb3cXq6hoODveQzu3rOYwEo0ilckjlaEjtxfrSGnwloDXWgoDHWCR8vrk9kf2WL5Edac7yvF58rzKYK9uUWvJYstc4I62UEQwHHPNHFiW8DgSeqUs2czLeU65BVw5nzY3TvDg1gQsOuHWUW39yvR0ZDjosATfJgCA3GTjWbEMeEP0DA0or4N2kBKdvoF8DHZ4bb7/9Fu7euY25mRlNnLnW+WXePzbEcY2lJd+oGTjMOD+CAY5tmepCJ4EabR301/AhRT8UlBEIs8b0auhyZuyUUgDeeeeqAPFHn3wK/91v/FMD7NM5/O6//DdYmJqVHEwRn8Wy1q52Io+xOY+pl4+aRdcx3tLA7FpqKEu2IKPBaUKdyUhKaNfVai/Wdax1BdQ4TEMOHjwe7hnmVM9/S5NjfoaB4UG0tFpEIs9JUu0JCFx+5JKkOG/+5E29Bn0NyAJg3cfZryK0nVOpqWEAACAASURBVKaV75X3nXW+C6C4wA+beLc+5Hs2gINMXPM0UTqa9jEnxpD3ggA1DdgDAbQ2tx5JdSkTZSNL4Jp1lfmcse60YRWZZTVvFWtbqxgZH8KXvvoSwnE/FlbmcG/ytvY41tGSX9YoyUkiV8jJ/+LRKxeRL6Sxu78j+ZStP+6BTH0iK9m8fcgQfeyxZ4BKIzJJD0KBRtTFGsQeJeuV74X1qPYCd5DqPGNcazLJ9JMVymeG79+UcMbKss8tvzcHNFDvxV5Ki8R6OL437smsV3nved0fADzWZ6jHcQAXfp+SFZx0Ajs/GD1LnwAOd6vw/NeAABcE4E86mui7MYKOS90RQ8CZSB8dPs5bsvQAF7923qbb0btv25niu4eYu+Ddn6VDzZEJuD/pA8yBY3GF1njbl/veeGi6n+HoL11neacRdXUravw4JSibMR3/LL+AUgmbm5vY3NiUtpGHnCaJzvXgjeWC5gLgjWQRT+dyQ6Xt4WXjxeQANfSO6YNL2bfPZTFo0UhQEYKSBnCzZSPqeikcY03YNTHgxHRVR5/86P83YMDABve19HDaJXFkATa1dgGaB02t/UxtjkJsDYzhgS29P6DC3ReIIFP0YG5pB4srByhW/XLWlJFfjfoVmuXZ5lXzOaCL45pubBDqkx6AMopBoTFhuYxYfQNiDY3wh6OIN7ehf2QMzZ19KHv4sIdQqnqRLXqQynlwmLHowUyhjP1UXiBBuUqZQtCh6XACbA26NDROkS9NDjdYUZUIAljMIu+JbWQGGriMD/eU0Hs/chGXx7PDKD4GCjhIHBE7PnjmYUFKqsOkUeSlTRUZt8WMdMbE08SNU1uab3kdPRXp+5wUh4M+jA71ixrPtTI6MqJMV667TPoQ9yfuYmNjS/f46Y88i/HTp1T08IsT5mKeKRbUCWXk+ru2saopEK8J6UODg0OI11nusAEB9stc/r1GL6rV5FPAg4DPpxvhwkJAWi8nqtE9yFxQxeI5abBnjtNmRsqBqrPH0OOBkYGBMJKZIu5PL2JlbQc7iSRy2aIKbVK5+dlpGEhtOItpNhG8xq6nAe/t6GgzchlgbW1H9GROeKiPpcknN0Q2XZx88bpdfOicmQumc6L08+/4LPPfscFi0UVdHKdCXBqMAVtYWpHzd1/fALo7u9Rk87lnYkg4QpT6UI7FvMFCvuvogl2Q7pq/zIXdIxCHunHeLxZ4BAx5HUdHhnHm1LgaA9Icx8eHNQFcWk5gazshx2cBCWzyI6EjN1gdPAK5zPyKqL1ofTp8TWYgcMpnJpksINkMBAgOcFpaLaA+5kdzfRBRfwXecgpRTxblYkpF5G4yh3B9D8bHLyGdz2F9dRG33ntD7vBffOlrMnicn5nCjetvI7G7ji9/5VcQj/dgbnEVM/fexPT9e/iFl76O7q4+XL/1LmZnJrEwM4Xnnv2IaOn37t7G2tKCrnt7e4cO7bnpaRzuJSQNIBDAa8qI1aZ4GMV8EgF/DWPjw3oeSFlXLBHZS9mcphoEAnhAE2ihLID7L6/r8HAfzp4eR4jUeAJmElVrHOY4hWqMYr8eHCwf/LMdNrBQ9jgQoukU6z3mcZNiERZDgJ4azPdOJPZQKnkQjDWjoXMUDXF6BRSkw11eWUZHZzdaWjsRDUal19xLbKKQ3oXfU0GJUVWkt/pD2Nk/RCKVBsGz7t5+9PT0qkDiGUPWxa0b15A5SGCgpwMjfR2OrIIuzUm582tSVK1KWyoZE12dfT4xEghM3Z+ctlSYQBiBcBTlqldA1sbmthoQPiN8rmlw6qXEDVU0NcUwPjaCz3/uRbn/37h5E+9eu46p6XnpVzldZUHFiDvK54aG+nU/0pmCZFAHu+v48OOP4vLFhwSIESSJNbehGIqjGm7E+UvPKXNhY2cNudQuQkiimkrAk9xHoJCBjwCqh6BKWQatBAI8LKg4xeNNIT7DKRXZNNyjODGr+VHfPYpwQyfKNUIyfvgcD4/bd27q3H7k8hXRZ6seTkXjWFxaxu337+AnP35Tk7++/n60trejsaFJ5ySblunpWWTTFtVE8LSzow2lQhrPf/I5XDw/pvjLrvYWRZceHu5ha2sdC7P31ZC3tLUK6FneTuLO9CoW11NY20ohTTCgShaZnU8yIyYNVHFntkat8LT/FjfI0D5jQJEOBBqAxmSSSfkGGSUTE3dEx+c+RekH9/tc1mLMzDemUQ1Sa0uraMJs2Am4kv2oBreuHo0NjXodRiy6TR3ZZU8++aSMCG/evOE02sa8c+OyyKIgG4H+EVyLfL36ehbVtg9yIrixvqnXP33qLNrbOzE4OCxvlrGxMxoykLV19d13xVL45jd/A+3NHcgUTAdLzTs/F4c1UTqtO7WW6kyDfQTEsKCuVsnS4wHMYUUNh6k9ueNncimxApkkwSZZyTI1809ppOab8cnw6ZnVz63RR4f+RQT9PEin82oogkwtUBJWSa97QGnVzIxYEGQZmKY7jcWlOTX8PH8JAsQa6rCd2FITTh8cNkNy/tZ5HAF8FWnksymCCjGUWBOWa9jd3MX+xh7qAw2Ih+NiFXGaWKZPEZsCNs6FIvIFkx1YhC7TpPi8mIQpTVodzwaZazI+MIZAyKSTvEZKVGJrXLaz3z3r3UGA1U1OH3A0bHlgZu0CA7xWrtGcy9bTuRmr0/teW19T3cIa7UNPP63aQftQOoNIrA49fX34mZ/+Is6eOYPdxA7+zf/8r3H96tWjGo4DPDcRyYz1+MwYIJgmO5IsIoLqXqPAc70pox01AThNLY3wU0vnY3rWgcCASB0HdkVQ5Z5NZXWvmZLlDYXxla99A0898WG8/Dffx1/9v3+uKFmyQ8jkyzE1QRYoxhRyNeSuz4fb3/A68D67LB/3mqqWlG+Ik7Ymqj7rWv5cDq8ozTBJsBkTm6cWGb12bVnjsnkuoqWtGc88+7SSZwjuRqJhPXvcIx566ALy2Zw8N/jeCRjTJJRzX94LMhhdUMJ97/wsfJ+uBNpldbisD/UU7rV3ZALclynhC0cjeuYJKLr7meSSAmgsx1mTbsoIGCFYssGN0ZUt8ayuMYa9ZALhugB+45/9Glo7m5A42NKEf31zHQuLix+QXdCclAaF6xtreOjCaewfbGNi6i7qGJMZClmqAyM3IyHUN0bR2FSvurCnexh+bwuyaYKBLZaecHhgcZLybDNmsXsPj3pl+vpQ2hi0Z6hUZNMfQCFvII5iNhXzbp+Tv1sagB+RcAwFPasBrWWe9yZrt4h691nja/Iak6FhDBsbxrr+E1xfrA3FEKC/QrmEw+QhPDNv/C//iBGgg8Q6zWM3xSaYrtmE+28efEgHhT7WlrqbgPt//bf+/ODGH6+57EDTzz+WNvD/8/XeP3am6ZXYuTnfqls5V5FFFjPZgdPd7DQ9SSPNSJoZaUbRGgkC7NUaBmTDf4INA2t7f7L9g9awtD8t4CRotbuy1goz04FkdzPnUDnne+vmfI1znu+tqu4ZmQBBsljh3u97v/d9nvOc8GUggGi3Pu94o+x9GzVrXwIf3E+QYRxNnKRpsmaYF1+GOF6Tzf/jA0fHRTpmspGgVsU9lI5WwZtraBd1gD1m4uFpTfk9jQ5HNLyp2CG32YmC5zX6vLb0CCAQwAmQjxN0Nouej4GLQRObwTPx+yIQYIjRF6+lFz1y6BNgkgiTBHimWp7MQRpCoUjOZ8HijEQP9AwlnE6Li0y0F18QxRrwcmELL+Z20EJUBlCkSdFEhWAAJ3CaCrfJCuDClp+2vqdmkvwZkYge6hCRLrnL2kSWyF8oSq+AIJLdvYilMxiePIHMwJD+3fFH0QokUW76UaxQZRpCtenHTraE/VwZZcYStliEHmVtOiqlaLAsgL17L92WQArbW3hv7P5Y4ehy6Q3gMd8MrU2fQ5gdAOWtRk/zYtov083L88HrKxyKq/tKvafSIZqIha1Jo5aVRiDyfGgyfaIMX6eBoI+6rJKAg+mTU7hw7qKxVNDG02dPMDc/L8T/7XffxXe++x0rgP1+dKdjqFdtEy8cHAgIWN9Yx9Lqiu4Bi4GTJ6fRw4aXP5vsFQ+oM7DLaGl8DwQSXIQgddBs2LjOzcjQIjW5Wbnn0kACmv5UtRESPOCBJHkE3U05rWaxwXve8aNQrmN+eQOzc2soFJso5Dnd7cHp6ZMYHuyRqdrY2ABOT/eL7k5AlNeVjzKH4n19sk7A0lJJkgE2gswxp0eCJECNupySD3I5zJw6hYmJFJii+OwFdZwGGvAQo9kg6aS8HaLeBcNYXl3Hy7lFmX+dOXtO+da8h/EYN1fGTVqqAw9FB57wtTMvvFji5ImygSwO8kXNqJiosbef1fRKwEujgYmJcZw/d0ZN+9DgACYmBhUvt7yyKSCAmlWyCnTfPC2l6VfpaWHNMu+BRSLZOubHWbixzxU7QrRz0iLDMqijiRrXID0Y/GQIRAMY7UsgGayhWckhHPYJLAlFMzh39goq9So21hbx7PFtXcsf/PaPkUr04OGje3j08C7mF57h93/8xxgdO4+FpTUsvvwcj+7fxW/+6MeYmpjGoyf3MPvyKZ4/figHcjZZD+7dxeryAva2tzExMSld+rPHj5HP7iFOLTPp374O0jQ3i5HmXkTA38LUiVHJqujLYEUdnc3rmnJfuHBWiPnGxqZAAr5pOkpPTY7ijauvIsTn3tOm2tlgQJ3nbnsEBvwiUICfyxvOaWU8DcTMSMlc8Vk4RowZwA2vUtQ9zuWKyBbriGZG0TMwJrYJpzHPnj2Vc/HY+AnU623EwgnsZbeVzBAKtBENUodLWnMYVRZB9Rq297Io19vo7R8UO4gNfqNewfbmGp48uAt/q4qZE+MoU2e/s6n/2+e1TMQRDLMAIQuprmx3Ps9q0todzC8uoVJrIJHuRnfPgIxa97J5rK5taMrE/VqRoqS3MjbTD5y/cApfff8azp07pWb/4xs3cOv2XXl9kE3AYtToq3xa6IZMKV0CsXhaZ0Q6FsDEcD/OnjyBE5MTqNRrKDRa2CHzqxnAt773exjonsLC+gLCviZ6E0Atu47SxjLaB7sI1fOI+Xle1m1PkQMczcxsWkbXb91bj+DBiSblLsnBk0j0jKLRDsEXiiAYicgH4P6Du6L7j02ckCcOAe79gwPcun1H5sGzL+Y1JWbcIK8HC+g7t++KseD8ZCh7oDRlaKAX2b0tjA714Je+/i6GBjJIdyfQEjV9z8ujX0Aw5EM0EcfGbg63H83h+eI2tnJNlOuM8eXEiFnWzkHaHKddY+AwKdUk3vpVPrkfut+sL8YnxjAxOaH9t6c3own+J598hJkzp3HlyhWtQ4JoNJElxZ7AEHPb2SSx0SMz8sb165ockm1DXTebejbcPEsJuBLcIUhMk6qvfe1r2k/p5M7C1UzMAvqTr4HNMdmP/H5kW3DKxeGLGAmSSdFfpybqMWuer33tm3jlldfx6PFTnL9wSUwpNmN3b9/R96Rr95kzZ7X3jY2Na/JHcyz+OxGNa59udswcmMwQ6YFlvdcRw4kNDw1qadaXzTF6jtP9isBdglesm+q1towbY8Ek/Ahrt6g1mjZx1tlOgzvKDgi2kYFFWU1IRTmBWZ7T5UpReyZB+Nm5p3j11VfQ1zugqWKpmJUrP0EaapofPLmHCuPQOl7MLM0hGy0xAsfHRmTSRnDG1zadPg8+utivzC/jYDuPaDsKfzuEVCKtuiCciEjiQuCfPk00GGw2reFwRsD6P/ikd49ECTRXtZeyFmKz2d3TrWeKLE/qoniu2CDMDPaMjWqDMJ5pvJ+uhhBY8qVhgQYyYqwadd3R4gkExJU2UhQLkQ0MGUTmR9QRkJ6mR4/fjx/+5m+Iqr8wN4uf/eQnmJ+btSg7Nl5snkjz9oz2zCfKKNM1ygElJyPIZmlhZvVIBgWbroi8EUbGhvDu+29jcXUB129+jHqTdY7tgVWBJ2Sa+HFQLOGVV1/HN7/xbfwf/+Z/x97aNlLRpEJpKIPkeR8MReRDYBIF04Kr1hJIZqxVx17k9XC+Yq5ZdP/HryHgrX/TeJoGz2Kc2vBNwLGP03qucRcrTu8w3iufZEGUPTB9SoOIIpt7v9YBafgE4rrSGYEAfK30BCA7s1qhfv9oQOSAAE7CDQwyt3vFOHrGj27C7c5YshUFDISDklvryWECgLwGTKZNAJ1NrDXHFjlpfmZQGo2lghC48yESj6BYLaDcyOO1Ny/jV3/wbewfbGN5dUk/g/Gk+9kc9vay8qshYEppCeVGNJfsziTRP9CNx08feEkfZQFGjCDmWdfVk8CpUydNWhSKI9M1hlyO1HzrGfkM8GwzFi3Z0ya9EiBD+Sr9nTz5BOsy7dNtwkhpNGqs2QgoBuHrBAQ4sunnGuea5/4XIsuZLBUxJyi7MAYOPyYzTU9iwzWucyEcRnem+wueAFwnfL/cGwczgyg1SwLZCEb65j76F78QCHCN/uG02Gu4LTfdQ529RuFY7/9z/+cYBa6pOP65/LtDTo4jh18GBqypPprM2OfyhZDiZ5NJ9zA5Co1YBjwFjwEBx3+GNeCWLerYBvy7pQbYFNX9xOXFJW1ERImILh5H6bjJqIBqEsEOaTJISpJDhRxlmtMaLgQXTcWfTUqGxX2Qng7E6BYfi4gNwOZQtHJvUyU74Egm4UUIaojlFThfeMXuKhuQI0mCB+qIku89TTzY5Lypg5dTLKPEHzI0vMQI17xqouIhc6Qjc1LE2L/ZxR3ML2dRaQTRoGtuIKKNj3QimbB42ewW9XgE8BhVidx7mhCaiYizhDCgwCQafuqRfH6E4wnEu7oQT3chmkiiZ2AU6YFxxNP9qItWTmAgjoNiAwfMe29CEXUsZIslHqbmU8ClxPchEw8vilFWMZ6xBzXdosZpUmbgiJNocDKvh9E7vKgB5MHnrpldWnuP/Bn62kOzTVElDnU5JhUx7SojIykHUGKEF9lJNFTUQmW2tpHP7qr5obabU3EWvDzg6ZbKH8HJIifgvF8jYyP4lV/5Zbz55ht6DWyCCC9xOpKj18DOFp6/eIntvT2h1Ly3NMWjm7fWpqdZExjiaer1pshgkJeGNfx9vf3a8PlvTl15mLBAJO1e4EEgIMSSRaIKTbEI7BkiEMA4L07NOLFig8OzmGDAwvImHjx8iYM8fxabhiROnTyJ0eE+xKJ+dHfFcGJyFMk4PR6sl+M14OPMRzLiA1Y2myq2+JpINR8eiUsGnssBc3MLAgKYqU5tLlfmwtKSnvHBoUE1ziwStrfYQDHH3iczm/XNbTx+8hw7e1mcPHESk+PjAh34nqgrlv+MkFaTStB0iQ0e/TXYxPN+Um/N5n97dw8H+ZKaAWUAy2ymjdOnptVA8PqQptfVFUWlCqxvbGFtY0tfw2KC30cgpooFowpzUsPXQIquA29sbdKokGvcyeHt3ihLWcY09JBjsUkwgFPVOjLxEPpTAXTFSBVu2+SsE1ReLp+HpaUXeHDnBpYWF/Cj3/0jjAxN4uHj+5idfY77Dz7Hb/3uH+DUqVexsLyOzZVHuPX5TXznuz/E2dPnsbA8hxfPHuH6hz/BB199X1Od27c/x9LcS+zv7or+SybD4vw8Sgc5+Nt1Re8lk3Gk4lS+NiRrIBAwMUl/hpScxmnMSq2rmAF+H654jI+VFcbsFaz4q5YxOjKAqzSWTKYP00R0I7XpyIXHIgVFhfIumpMK2MFlMgxdfBqNxIFk15E0gEAAnfl5j/h1FjaMWqWGNUaH5euotII4NXNBkhMVI90ZTE+dNf8Irxjd298QAEiQZnV52XParilnnpIMSg9KLNwaTRV0PH/IKCsdZLG9toSt1UWsLs4ht7+DZIJmU4x7LYv22z/QJ2kEtZo8x5ZXVuWSz6Y9Ekuq0KYcYXZuQbF83D/NVI7AYRAjgwOI+f0Y6OmWLcJbb13FxYtnRI38h5/+BLfv3sf61g4iUTae/Wr2aODJyWY4TI+OBIKBqNZhgp4PBDrbTXzrG19HP93nadrV3YP5jX20QmmcOnMZz568wADfZzqCSKuESO0AgfI+IlwLrYrYE2R8+JUXbs0IQc1ghAUSmVZGSeX01R9NIN47hWTvGOqMLA2EEYhE8PTZU6xvrOLqV95QfBT3Rz73Dx4/wbNnz1VMcmkMDY3IBC+XJxvrmYouFsy8Pv29fZiePom+vm5MjY+iWS8ht7+F99/5Cs7PnEQ0GUWjWMDODlkiNXkt0DCS5oPzq5vYLTRQaUWwW+Br70YwlBSTiMwKPvcuSldL8RhrhfuWLUtOcumXE7LJbaeNs+fO4trbb3nAQEdg5db2hulsdeY1kUyklHrBBvrVV18TGMd7zkxvRp0+uHdP4Gpff68+zmKdTAJH5SUQx8KU1H/SaPm9WaSac3VNdGqbGtLlOqJ7xbqI7ArHxDSjOZOY0bSZID2/ZyyeRE+mD7t7WfmuUK5AoJbPKDX1LHAZS8jEA0aN8ec7YCERoYZf3D2Th5gPN1pooFjL4yBX0EQ4FGTtZsZ06W7Syq1xYpQa94V0qguJYNoklm0g5A/LEM7qRZqm5bG1vS5QvK9vAD09Q2IRxKI0FDQgoMZ4xe0dlMp5tDtVMft8nZCaOpZhvkALpWoeNz7/BHcffo5sYRfFch69fTS97NKAQNHEPmhIRa0wmSJqlDjB9weRzxawt76PcCuGQCtk74tMMUpPyUzlBJtUazJ/AkbX5vexc5lu54yStcZejb43dWb9kmTkriRvlMtYhK6Z0lmtxEZb9S/PG0XjHZkCunvv6tHjtbQ8rLypMf/kgIHrj6wAuf3TJO6AFGxz2tdkPR7HhUuX8P1f/3U1/3du3cLm+hoW5xf07HMgQVDfMQ5siGcDONU1nrs6m3lRsJl+5vUa/FzSzfn7g6+9j5mzp3Dn/m3s7NGkcVuGotNTU0q24TPDZzMUjkkGldvPiynQk8rA1/br3JdpMxNhdM57rYk04Ma81LXx5MoODHEeArweAvQ9YEM9B5tQz2fKBiENrWmTN3rO9JQiapBBLyHKBWrSu0ejIVRr3IdDkvywRnAmfZpEE/wMhq0JDYaQJcDZ6qBRs7hCMzpkgoaBOLz/HPZwDYr5SSZONHo4WNT68IAe3nuuUf4ZjUXVsMq4MRzWEJX7CQFE7Wua8xLkMoCDa4HXiJR+vl+yKrjOqPVv+uqYPD2K81dmMH6CNV0TSyuLYnpOjE+pDmNkJyWWO7s76KJZeVc3Njc3lKbV3ZPG9s6aQB4yX3hOkK1AQPDk9IQikY2GTzNZRsjTTJt9GUEKmoizF7XSoN7wksq8aHixAxpHPgqKBK/zO3F4EEWA5oWdCPwd7olkNPI6k83JtUv5r/mqOIY3TTH5PQg8c1/ls0JAheDt0tISBgYHxWTnPuR+8ZnmvX713Gt6Lncre4ofJpPrC0DAl5v2owm+wwpci3PUzktf4Gnmv9zkWyN3LBrQade8T3SbgfqLYzKEX/R9vvAxJxeQN94/zQgw6rUt2OPMBUMtbSOQi6aj2btIPc/Ag5NUXviVpWVpTHmYselR80+9hxyXTXtMtFTulrEI+npJGbNm0JmTUZMmRgXBh2ZDi1coGePuNBVuiRGQTrE44rdv2GSYjSadjp1HgG6FRTVqsu55KPBPy389ch51pnf2UjyNuheVZwWLNcN23z0/K3eouQgc7/46yqFoSNyBhUUEUCw3Mbu4jdWtCopVH2qS8vH60KGUhl72emgyo4fI+3lsOuxnG7jgVhjvpibwqr+54RgKresZCKBYKcsZOp5MIpxII903ggwBgUw/BkanEEr0iBlQa/pRa/lRawC7+wfY2c8primbL4rWbfo4Xkr6IPDh44FnxjmkXJPu7FgB0hZ6JlMWL+eBG7rmlkLgqDJmMmkxmnZ/Denm34nW2rowgEBr0ourY0dmkhC7FzpCvfxovShuHLUSCge7aDdK0m0nGB1Yrio3WXtmq454jEYi3KxauHTpIn73d34bY2NjQvf5MwlSsVhbWVrBT3/6IfLlMpKptO4ps5NPTZ8+RKPNj86QZMdq4PSemzQ3Hx6yw0MWwcdDhIUwATM+I6SGWuYtXXjrmq5Th8mvE6CW4IQGqJRKMiHiYUBDo6oysoNYXd/Dp58/wNZ2AaUSn4UAXrl8GSPD/TIMpAt4pjuFsdE+ZLp50NkKl3eH17eVK8DsrBVlwyMjGB3LIB4F9rLAy5ezel3CYqlxI2vBy3TN9NDwM4Z8LmepA6JihpRnvLufw/MXc2qO+JomxoYtKqdDo8JzGBkZ1qFlh4OxKEjR470kGEDZCyejPMRIt6ZpE4sxHr7yXqhWRNXlxI0Th1/6pW9hbCyNtfUydvb2sbFFn4ADFcUskEXpVOQn15YNqHklnKkQf67p0lysoxfJKt0kFa0eBUa+KTYjY7Ea5D1v1ZEMtZGK+pFJcypHo8ImpqdPIB2L4Mnze7hz40MUDnL4zq/+AKenz+Hhk4d4+fIZbt2+gV///o/w2mvvYWFlA1trT/HRhz/BN771a7j66htY31jBo4f38On1n+Hta28qJeDB/btYWZgTEJDJ9IqBRXbA5voqAvTMIOcoGkYyHkHIRzMu+z003KsoOzqNO8CLi4HX5PLli7oPy8srakIMiW+hKx3HW29cRVdvn6OTHTX9kgd4LkvOI0AX95hUwIECXGw0B2LTT6+ANBNPTBJgxo2czPDvZo5KrwVU6ljdyqLaDGJwfAaxaAZ3H94T4+TSuVfMUVr2mXzH1ijFwjHlHc++fKFzgrGAPGu4z5DiW6xw2p/THkn9drVUxNyLZ1iafY5q8UCO+QSYaXjE+0yNOM1E6/Sb6HTETCBrYmd7F9FYUmyvbK6ApeU1xXwSG5HBp7e+urpSOHv6BAa6bLLNZnZsdBjf+ObXVRxubG3izv17WFpdVaTf9MyMHKE5PabMjnnUnBy3W2acSro80yqS0Yi+z5tvvqnpfMMXwIvFZdy4DpeT+wAAIABJREFU/QjlGrO+mXoRxGuXL+HVsyfRG6wh0Soi1ioj1GHCCKUhpu6QX4RqSVOIC5CWETDPbqDc6CAxcBLxzCgC4ZTI4vlyCR9f/0STsnPnz4tRtrWzj9v37uuZ57UmEBAKRDA0PKrClMXU1iZjLwnqNxR/ee7cWZ3lbHTJPulOx7G1toRkPIxvfv19DBEcKBTEduJzf//Bbdy9fwdFsjT8IbSDCQTjGewXGmi2Qmi2/CjQMLJYRpPMNVp+eoeYq1OUdkBj0bZFgDLRhb95b7gUh4eH8Mu//G0cFA70d5qusVF/8OAB7ty5Y+7kgQA2N7bw5pvXcOHCRW9KT/2vDSbmZl/iwYP7+nru5WzMGL3Fv9Nga2dnV9N8ObB7xTvPB9OoegMWzziOEhCXga06xg5RVSB8HXR0d4Mifp7JtiiHiMgXhQBmNEzjWdvbmGJAlgbTA/g709Ojj3Oqxv2AQAbrOTLo6JnDD5IXsl/Y8xgLFfRm+pBOZzQUiLA4Z7oG6jjIZ7WuaObshj9svplaxL2CsZCbW6so5PexvLKg73f50qsYGp5EqViz/SzNDHmLFWRRPr/wUmymZDSpMFA+7wRid7ObWFiZxcc3f4oX848RiQeQLezh6tWruPbWezJi/vijn+GTjz5WHctry2GApKAdgjlJZQw+u/8C1WwTiRB/bljnDxe+PEDkbM6axJpTY8V61G1vbYnZcmggTeq5Uc65xggGcB9ptAyUPC5DFTDgGZxxIk9Azg1K3J8OEOB9ZuPK9+Ac9Ll+yN7j5zj/Iq4hgieFvIG5mpTSSyIQwMyZs3r2+NwxueTf/tVfIbe35zFayQaI6vN5rfjzmP5hDvaebLbDIZzF4HHaTSBATaZj1YUD+PEf/QEGhwfwl3/1f6NQLmB0fASnT0+jVinh4w8/EtuLgEo0Ehfrkln1rCmZIMMkGe5ZrB3FNeB6qVEySqmMDd/kTN9sIt3FBpNSA6u9+H9m2ikuqz7GBtua/Y7AAPUzHm1eRuYBsgA4uaZpOePwaojE+D0aCEZ8GBjoQSDYMWZnlb4x9FCyOt09K5S+sJblxFtR4vLW6eiZE93cY7wSmODXWXKBo25TUpFSncfX416r0/5LnuvJkwnWibGRsMh1Mmv4frgnUgajnylGLs0Pa6Ky69xqsglnHU3j8SrylX2cvTiNS1cvoNoqKY42EDRtPD1NaHI6PX1K4DlrJ5r08f8od6J8ib1duispAl+lWhCIynXMgU4qncS1d97A1a+8pjQP7pmpVJcAKZ7JNGZk3WVe7PQvoFeCDRWcrNokEc4w0MzlTY7DQQz7pQjQjimOsNWIolEjW4q9pcmzuVYJ2kh+AHoYcN8LWlxluaya+9q1a3ptZBspErtaNXNFL36Sz/r09DTOTp7TLju3MYf9XFbv6f8XCLDF6Ez8jjT4LpLPNaJ6x/8EBd8xAY5P411T/4s+5v7PNSCOUuIa6yO2gNOW2+T4F0kDjgMBXwYXuKmZjP7ngQB34fg+uTjXVlaxucGc4LgWuJICiGZF7EEz8w7G+bCgSuu3mwS7aBDG1bhm0kw1rNEzTbrRxjkNjjNaTcUWM9ktR9yBAHYt7LB0kIzTEbkFd8RQMFM6m0abX4AOWxWllFvY+3ZAwOFFdDQIN8k/ZAhYQ3h4P/ldAkHs7hewtpnH/HIOhRrHoVExZUmNlS6JI142w2Rqyr7UgAcBATJu+uLSMQ+D4yQVo3by0BFtqWYUVhV31HvFkogmuxBLdmPi5Ix8BGLpHoTjXfCFYqg2WHeTEhhAvlTD5u4BsgclUV1rjQ7iqQyqjEBRNFNIhTulDSwAHUBi5nHuqhsooI1Mrpu2cTmGiZvQKk/DSWtc3KawDL5/R/eyKG9H1da99uQ3umaqum2tyXOc+qMmnd3LkgawXSBNsJTPe4BRDUFfHWhX9f89mS588+vfwFvXrqF/cEBFK83suGY/+ul1XL9+U4VAd09GG8rI6KiKQ070pdEk7dwzoXH0PVbY3PS5rrnWRoZHD6c9NJrixsMJO5HJnp6UpvNkZC8tLkvHyV/cpAyh92sqT9Omnr4Mzl04pxiZco0mTVncufcUL16uosyoo3IdF8+fx6WLZ/XeErEg0skohocHMTzEiC1Prq3N1zZl1p2Li/v6uZzcnTjZL/bAvgcEsDEc6OvThsoGveBJHtI000oldUgQCHBJHFwbdPx9+OgpVlbXhVwXCwcCHjiJZbwTmRCk8xOxZSPrNm6uaDM8IuBkJkGa7oFAlBnqrK6tacKzvbMjdJnP7JUrlzEwOKSs6XgyLcp2vUUmk7FbWEzoeZHXAteSAU8GBNj35Ro91L+6vHGyBkIBuamTlaLsdL5GgVU0l/PLbI1gQDTQQShAOilfawD9/XxvMawsPkezmMXOxjpOz5zH2TPnMTs/qzirTz/7BL/5o9/D1avvYnl9B+srT/DxRz/F2+98He9eew8ra8t48ewxbn/2Mc7MnBLL4Patz7A8PyvdJg/r0ZERaT5XqT1u1dCqV2WgmOGB3WmoeUSnjt7eNEaG+8QIIMgla06BnMCZs6elZ15ZXhVbQBMLMmloEPSV1+WErkXqGnt70D3c9Njm9IuAAKENDSIqaO7nsbW7r0l63+AIMDAkY0gzTBHdwtAq7jEydQyhWW4jmODnhfF8YVZyk/PnryAgyrGBiSw0mJs8MjSmj+UO9lAqZJHPbaNeLSARJzOEs0gfdvazmJ1fQO4gh9z+PvK5fUQCPiSipBNXpZ8neMDmkIX6+uaGzOH4vJMyWK/x3vslYVnf2BalnwUTmTDWkDVlMkVWxpXLFwRGhtpVhMhO4FSoXsevfOdXMDwyrOJzc2cbs4sLYh319Pcj3UV6dUDRo8+fvUClVEU8lkQuu49qNY/eni756+zt7ODU9Cm8+trrWN/exs1bd7Gxk8X2HiMH24hE4vj2t76N965eQYYeFvtrCNXyAgJabco/WOQLLj8soBW9JN0Oi3H+vY1SA4j1TSHaNYyOP4ZQLIlbd+8qW/3SlYtIpigZaogNcfPWHTx/MSvdNKm2fT0DApDXtzZVSBFgoJ/HyRMTepLqWqshdHelcPrUCQT9bTRqNAlr4d1rb2FkZEhskWI2r+KNLJqffPgzdIIBlBttbGcZpVpHoxNGLE5QMI6dvQOB2b5gGGWxuMgKI4PHGheCq9SzUppBR3CmF5Gm2pVJG0Vaez+9j2pij8zMzCBBXXmjoddAoJbnAJuagf4h+XSwye7r6/ckgk189ukN7Oxsy2OAdGLWHd///vfVxNDATfKXrDEjCJRq6ucZhlFqKdAplfYywguqD7R9eWauh8xPz3sqymYsRIZV09KHyBqk9CkSVS3GqStN95jh3tvbp4nXQD/9Cd7FqdMzSq2QrxO9Lhqk59b1eljLRaJhNDs0cDWaM0Gq/d0sBgeHkUn2e4bCAdQ7TKMoaU9mohPNHfezOzofYpG4pvHcU+jen8vuCMxlo9/bM4jJqTNIxLswMX5CZwNrxAgj2+o1xf+NjAx4WQNhyXZoUvnw8T3ce3gbhUoWkQTBwCoanaqBS8lumVUyIYXAhEyEPVYqawd6FKjZbPux+GIV2bUCgi36I9AIlCFMYUt98lKPuE6sQbH7wHtmNbZj/VoTwPtmSRAGBERjMXR1p1FtUPJHGvUxLyVOp9WoHdVNbqhiAxCLDOSeYiy4Iy8yvg5j5Bp13019qWk2QzrTTvP+xRIJbGxva8LOfX+gr18+Kc4Ii54MrOFZa1iz3FHtwXhINk+8TzT47u6iL0XR4vAox1RjY4A5hxNkWf7e7/8efvk738aDRw+ws7+DV167YqBIJITFxUX8+Z//hSQC/T19NpzJc9oeRa3Je+KZlDLenDJVScrIsrD37QAQru8vT9EdGCBZAIsXeX/QgJvSAktj4mtln6K62AN3yAhgrS33+JAf5cqB5Ei9A106gur1iskhamSi+tQ0GhjAQVJbjB4bQFl3xWtOkMRN7GimKB+iaESgF18H62IBeJ5hKP/O1+kkQXxvkolW7fuQaUD5B1OuOCSTN1MoLMDeZApkxFZUu3BNEOCkUSXPlooMYLnOmoinojh9bkrPij9KPN6PUqUksCARM782/tzJyUnVswQSeT7w9a0sLwq4ITutf6AfqXRMUqBYIor19VV5yXDfTKYS+NYvfUN9XrFcUIGgwaa/o1hB+MiIIVPOpG9M5eKaq1W5nuwe83Ky5uX1IWDMZ4T+G/QYISPI70ug00ygWY2hVo4IDAgFLfaPMgP6cZhMmSAw62jzJeGQjeuEMgbztjOpAK+Zmae2vPhAIJXuwuUzVwRuLizO6//19fMf//f/pDRA7aY2Ac+x/lg3/WX2wJeBgOPN3HEw4KiRP2r4fu57eWiYQ4P1Gr7EJnAv5VB7cizL/fBl8oD5ua+zDe6wcfMaT/caiYA5Or+mi4GA4pIoDyCC1NvTo9xRfj4BAdfwW4xiR+Y3PJDdL94EPmRkBLgmkIeGNNJ05fV0HwQCOLGJMLqICJOvLbo4O0WH+Nk1PQIC+G+nnXEbJL+nNgNpagyt0wEhupYBAUaJd4bYBkgIKNCJ7L1y91cXF+lNWQ/fmApmTogimFvcwr1Hy8iXO/CF2XyzCCACRtfyoHSlphLgz/B+gNfskzUgCpCHJrpDwUkY+Ok8+CWfIF3Q/Fbl7SBDO34tKWy+AJKZHkSSaaQyfRgam0Tf4CgSXb2ot0h2prwgilorKBbDyvq2CstSs6NJS7tD3U5Uf5JezomYHlzGaYnmw36BhyRNJYnymmtqiJNAz4n6sPHn1fRMmgg4uSbaNWx2P/hAkw1BMw/eA2vFZKDnjbSN/nY0J7EAMm7ODVHqyV5mAcdpBE332vUSGtUsokGaZdXQatQwMjSiKMGrb72BgeEhBCMhrK9t4v/5m79XjFc6mdT0WVSuWATnL1xQEyupiHoiO7QdCOQ8L2hwxOdk+uQpTf7JEuBvNsf8NzclNR1RAwLm5xeFzPL76BCPxYTUc8OnWzU32zfeegNDI93YzdYxv7iGew+e4enzRUkDGrUWTp44gSuXLqBZL8t5O5WIoKsriZERTpy8Xs7ru8JBoFCiXIKZ3qtqdiYmR8HI4M3NAl6+fKk1NTw4pMOXayl3kNezyuKAxSPlOFubmzoAeehxYktt/qPHz+QToPSFUkFmhYyqY0449dakBFMyQKdsXi/HAGHhwefdCjYaLtGhgihvQ5RcTvTo8UDNp/RkXgwVG7FkmkZig3Jw50QwEGQzZ866NNy0XwZSKWYowKbdKJ88UN304fhkhsAj3fa59xCA4/rVYeulYdNwjTkjNINjDcL9iYADDzt6YRF0SgU7qBYL6O3pw9T4JJ68eCzTv4f37+Odd7+Kb37rV7C+ncXq0lN89tkNnJw+g1/95V/Fzt6O4gPvfP4JRkeG5P78+Wc38fLpY61nUvZPTE0JiHn59IkM7xp0gEQbPd0pxII+pJMR1GvMjk5hcmJYHgEszklpdKyM6VMntL4JBFAaIPYHzc5iIXzl6msY6BuwuD9le3pgt8fm8pBizyfAQ8Vd3q3H7KGbMH/V93PY3NqVK3QwHMHY+CTCw6PMhzTqkaNcSccblpcK2gGAB70vKnPJta1dzJy9hIAvTptJusTI0LNcqUiGoqbKH0apcoDs3gYa1YJiFNmg50tlZPMF3H/wEM9ePBMAxT0qGY8hFgmhN5NGpqvLsqHLZTko7+3vq+mN0lSo4xM1uEgz0SIbmYbyxknp1xnSZpEaVpFE08FzZ0/j1NQYNpZeolEtiobNYpARgWwSd7P7apJfzNGx+Rl6+voxc/as1ixptIzXmpk5K8CYGsXZF0/k8zA+Nqyp0M7Wjsw4e/oG8Xx2Actr21jbYNFvhfVv/9Zv4e1XL6G89hKhyj5i7SrQKKPZNG8O7q0651sNi9iTmsMMISm3o0dBqd5Bevg0Un0TaCKCuaVVPHn+AhevXMbkiUmUymUBwrfu3MOtew+Qyxd0L0jXPHnitEASmlZtbG4gSikOadPxCIaH+rG3u4Xu7iQuXjwnM1ju7TSsI/uB++S1t97EME0eczk11D/56T/i4+s3kC0U4Q/HEEv3ondwFLUGpWwhTZW3tqkd98nLoCpX9xBCoulaI8vMczaapL3S5Z1nCotHygMyPV3yRjEat0mQTGNLYG9AoCUba06TCPSaRt/qDVJqmWmfP8jhs09vam8iUErqKZsqgscElJjrfu3a23j48BGuf/yJKLk821jca9rsyekIBLDxojkwgWwra9wE7YhGzr0qmWB8F3X3FbH0yNaidxD1u5z+7+3saVKsBtUzvCUY8e577+H73/+BTLH4ftjIOG05/6T/QyxG1+yymm9KA/h6E7GkjNKi/pgnZPQjXy0I7GEx3mpWsbG5jLW1Bf17bGTcqLuVmqRx9IKicSRParJXJifP4NVX3kAkwqhaTijJ4Gpid3sHuVwWw6ODYlrwWq6truAgv49qrazpZCQeRq1ZZFuBze1lPHr8UGcZd3v6IXACzmvLS8d1aWd2SzFvBAJW5zdR2KoCbCh8ZDeE4KcPE4ELGjn76cPEc8YzSPbqGFeDGUvAS0rwZLwEAVQD1KqidQfDAVGeeWYSbKIRndV5BiiL/eo1iG7q7CQArIG4tzgdOetQmyA3DgdVOtU8Vq87z7jPGHDBYZDJYzmU4/pigg9rQ53ZPP8kk7MYTEc/51rn3+kdxKaMtcH25rblq5MpSpBEvrF+AR6cQNNHY/rUNE6fncGlK5cEpHGP5XvjuU5Gzb/+3/4CDTKsGmQchcTaafDIpH670ZYXSosRyZ60igxEnvlOqsDXqYbXY9K4/oe1vICUkA2deGF5Dch+o+kgm2WbMJM6biwPfk+yZrjWKDNJZ2L4le9+E8muKO7ev42NrTUM9Y2gVQ6hUqxb2oN0udYfcE/htVSPUjXfDkECSoYwoz4b6ES1n9maYSkekmyINRWlLmz6+fwdAkGeH4PBCzakILChyORuSuug4RDfs3qxGpkPbDUs7YMRjvniAV5/4zUNjza3NzA6Ts+wOHLFfexmdwQA0BeA14jsH8c64YCW34eeLuFIWGdus17TPoSOMeXImBsdGxKIur2zjUxvRntdsZTX19BQkcAkG38OfyYmpwQE+ANMFuCzVEVIfkqUsPAM5poy2THfk5MRMBWOtRT3Z6sPyXSjr1oC7UYSrWoXWvUkAj6ad1PCXbFhs/pxH+o1Gr+mtFa4HxuoFdM+TokA9zhJ1bznhJ/H/7N9Lw5KJflaeO8ozf0ngQDP3NzbJKzMdA25ezgPP+ZRU4433a6xPv65X5z0/rwc4PjXuILVLXzXgH75exw1/cdM7rwm02Lbjv9y/zI2gV7bMVM0fm8ipdZUczM4iv8jK4D/n0omEWf8hFcsCvWi47Zn0sWLTSDAJk9GteOBq2gOZxzBJk6bI5vkoyg56r6YA02zQDKqlHznmX+4920v27n/H8kezGTENlYBeV6OvdO4y2FS9DuPBeBRwZzEwN0nAwps4u2ulraAw5g8DzcSOOOXQcr84iZml/ZRa4VRaXVQLNcFAHDxM7JO8RuMQ5SEwtBnhzaq2fYYFibz8MAnafA82r3MNixxgVOdoOf4ys9lccOmmzULJQN0zW35/Eh19yBJc8HxSWT6hhFL9SKVGUIgQhTbh4NiTVFc2TKpgdSwV5EvMPOdyF0YwUhcEgKZyqjRIrhCaQPpS7xGTHVosyeXttCBWdwNXdNMBoQOMecn4MUXGiWN95/Xxnu2zL3AAxxM382vJ9qtzdIsMWRuyIzsDpFej2rEDYLgUb18gHJ+C9FACyHU0axVZLaU6urC5MkTSHSlEYnHsby8io31HTRrDcTCIfT3ZkCqb6FIl+zX0dffJ3MgopXURDpdsG06pMYyH5xFd1OMAMoA2BTz/1hIEoF/5ZVXkEoxuYExTg1pTAkS8HP4/5pk8JCp1VVkcVj3+tXXMDbRi2y+haWVTdz8/B6ePFtAucyYu44m7ufOzChObmJsCCenqG1rYWCARZaZBbrBK3sbPsIrK7sq0PgzSZ9SUoXfp02SIAQnTnxmue5JPeXrY0ElcyO/Dztb23reOM2PJ6hX7GB1fRvPns9iVzGKZQEBBAAnxsdEByZtdmpyQkCIiw3ldsGDiQcufzWV5U0QyIoUHqhcAVtb26LXcl1zQsenjfchzKi3aAyRaFJgANkwRLa5MFwmrcBJAYwmBaAOzw5gAwIcw8XtXWQEyJPCS70w8M2b0HRoXOOzZ61F/xN+ngcuBvh5VckFuqNB+DnJiETkjr68vIDHj+7j0YMHmJycxu/9J7+PSq2Dh/duyAOAzvg//I0fYXdnG08f38eNj/8BgwO9eP3qV/Ds6RNsra1gZ2tLOmhqZ0nnffLgHvw01GzTlIvGlwmEfS3zyWgRuAlg+uQEKuWimTtyX2raa52YGhNIQykMCww56lbKh0AAC2rRSTTd52Hut8k99yhRSzzfADvcDIgVCOoxB5pVjoXoXoTd7V3tUwcFRhxRajOEgZFRgKwDJxOQdh1AJEb6hbLrKSVo0WNjew8j46fh88fRRpQ2XLj/5L5AqVOTp8wYyXMQqDdLMgDM72+q2d3PHeDBo4dilbDYIZOAIDJZZTSgpUkt9Y5kWfAZXVtZx14ui4NSUfsMmydOMUkDZdMSjcZlFMU9WHIePRM+eTEQpB4bGcC7b30F+1urWF2aFzWZk7PJqUmBAQQA/u4ff4KnL2claentH5BPh5MSMhru8uXL2M8eqIje3lxHMhbFuTOn9Vrp4cFGN5ZII5HK4KBQlU6/THlNvY733nsPH7z5Gmqbi0i2K4i1K0q9YIFmFFXpBo1yxb3bTSddsDbaqDR9iPSMo3fklHxlrn92G72DQzh38aIKST579PX427/7ezx9OYdCuYxINIaxsQkM9g+ped3a2ZZjNGVaxXwWvd1pXDw/o8k/C0TJ/DqW+c3rSInW/PwCTp86jd/93d/RpPnmzRv47NPP5AESisQRoC9Bo4NwLIVIogvBUAzzc0vYzxbEOGG6CtesPH6qVRXsNIuk94Kau1ZdQBvZQQKv/dD0VnFox5Yv9zRGgsmHx+8XmGOmxwQnaXTF56gjmj33TrrcE5iTQ3mLLvJJNeY9vb0qKN9++x0BVh9/9DHu37svOi4bCsmjfAGkkik1CFz/BA74M8TIVNKGx5DkNJiWG17+OBNmROHnOqzX5N/Ce5Dp6cWv/dqv4e6dO7h7955M5fiL5oalMr0PdgRgXL36FVy6dOkwypFyFNYclIslU0w4KuMgt6/3yalgV4omiCymB1QD8kzgfXv0+IEMdskIIAhQqRQE9JB9IOfuUg3FfFHX7ML5SxgYGMHK8ha6uwZx7txlSQPi8agmgZysVwjcESzbWJEzPT0IOFkfHOrXWcLlWygeoFjJ4dmLR/js1nU8e/4ImZ5uTS65vxP05JshAMTJKOsU0r/ZSBNg213PYW/5AJ1qAPGQNRSVZgvlKmNUuTZC0kJzMskiypgBVrO4M4JrxBn9ESjiObKfzaq54z7T1Z3y5LnW2FCSQlo1G2wuU3OQN0nkodTSM6u2Gt/05c4Twqb+msT83Otx7FU1u17EGp9T/uL3Jk3emE01G4T5AwIVXW3Gup6/KdHgx82gOqR9lWwQnZdqeCnZtDqXjS3TEmiayKbwtauv44c/+qHWiMeZQDZPn48G/vL//L/wN3/97zgktiEP63BOyCMxmRyy3gq0rSehgSfrXRpZH0oWYsZ64G8xALyYwMMORkeTgQEEKVl/ytzcSwPQANMDASQ95vdvVAQmvfPVN/C93/gOQhE/bn5+HTdu3hA4VMv5UC0csTL4ysmeIXuOPyceNT8nd+8suq6u591JkdnwSgbgpUKNjo54DJsi9nZ2tfc5Fqheq+4/exXLued94L7ERt15ici3xFsXBP0I5h4UKH3r4NyFGfzgR99X1N/c0ksZaTIZgEMM1lWsY9kTEKghEEigR/5UHJCE/BgY7MfwyKB6MiYUkVEUiSRsvYFMB/o41MTcTKQsJY7DBPZ5rBvJJGKzf3rmlAYWrJ2brRL8wQbobR6JsZY80HtpNDoolywlyg1c2fQTAOD3N18NejtYXehHBL52Gmj2A41utBoJkIjDRl//L2YeAW7eEwMX5EnFNIVgQPs0f64Zd5v/m5OisuYmK8nMvs18lH4+GiYtfPI/aMV/scE2J0s3yXINvz7PW5WGItrsyE2s9UKPNUKHzaVruo9Rvt3P+8Lw5VjP7jaif5KucAwp1PdyjIAjBYPRbrwfcPT+jhw6NQUnLdYZ8nkUGxdvIzMRUiWLRSzNL+hiM888GbdDRxMa0l08IIBadm7KKcasBENayE7/Q/RRWZ8yJzEUSO/RWPsCJOgJQA0aNaCcvomsq0LGyTMMsXN9tF0uYwWI1uUZ7JjpDpFFAyJsgXtOrh7i54TtAl/sRh7KDewBNXqUbYzWpB5fI/ayfYgl03g+uyqzwINyG9VmRxnUpCZR/2mRfIzh8yn2g0CAtI2k+LGxl0mflMp6iPkAG5hBI0iTb3BD55+8/vYwOZSYFGDTHXooi2Y/NSKqFqKizPLewWGkewbl0p3KDCIU61JePQ0Gm8EwSrUWCqU6cvka8oUGtncLSiTwB2MolMqSQBiQYtEs1B7JiVo0LwIedhgdZ66IreGhtEeygeNPkF30pjJejRUg5o3HIOABpIXhSQkkD6Bum/eW+aM0P/B+Ju8u10ytnEejkhONul0reY0Tm8gI6jQrabbkrUCNK193guPxRkVu7ERAiXT29mVw8eIFDA0PyZuB7s+kT3PT5ybIQ0pFXJ3OsYxV6pcUgL+4wXDqz8OKxdfwMA8RFn2kTa4agFCxaCUWFbbuqVUrinVx5uwMpk8NYS/XxOLKJu4/eobnL5eQy5UUM3bdFbs6AAAgAElEQVRi8gQuXzyPSrGATDqJr75/AQwnoKSOP4cbJIuAZJIeBNw8aWi3oZ/LzZyvk5sk3bk5veUkjpRebpAReicQsCszpsjnadXa2HdGfk1mofeg2fKJQXLrzn017GIkddoYHOjDiSk63cfVeFHnzDiwXHZPkx9LnbAiyyUqsHgzCqQdiAQDaGrJ/F4VY57bMtc0G8tGi1TxGoLhmKKIwlEzgOKkwP1yB/YRAGAUTDYL2g+9xoRrjYBHJBQxU1UvU5nxVryQLgLUpjd8Vg285GGjJ8vfAmuwIFqIhwIYIvU7FVcET56RaKvrmjr98ne/JUbI44e38OD+He0Bf/zjP1KG74N7t3D7058JWHvjzTdlzLiyMI+VpSUBATOnZyQTWJqfRb1c0HqmmSp11pQrkJpOTXg04sepU5OoVijl2NPey7XF7XV0fBhDQ4NYW1lDdp+RkQSfSNsOShrQRx0xtZqOvi8gwOKKdBG8SYjzAPEeOk+HYr4lcv3hn6USSsWSKP6MeMwXi6Iwj4yOIz0+YVIBVsdhagHbQDRhYIMzIyQwEOFUJIoGGBNYwIvZl/L4GB8eRUhJEU3zpkFHpmR7Wxtq9tkoMRJzeWURW1sbmpwwJSCbI/hGCn5U1OlXX3lNU/8H9x5ilbFtpYKcx/lcciLFdcAkEMbCcZ8m2EWgK8mkBnpXUJbho0dHBB+89zaalTKePLovkJTTxfHxUVx75228eDmP//C3f4f1rT2Uqw34Q2EZGLEhLZXyimhi01Op8XU2Uczl0ajWkEmmtc5IwSfdu9nxIxJPKRWGbC2CA2yABvp7cXp8GMlmCTPDPeiN+hH2s6HgM0YAJCDAVHGC0k4b+CrbHW96VWv7EekeQffgFO4+eI71nSzefu99JNJpnSOFUhE/+emH+NnHn6BYrcnxu3egH2dmzsn/Ro0uAQWaHwYDqBbzyKQTePXKRXlWcF8m/Zug6pPnz8TWmFCmPbXPdfmJTJ+a1PU9yOYRj6Xk/7G8uoGVjW2U602MjE+hf3BUMYxbO1mEwlFU6zQQpCQkICCADAzut3Sd517fnenC9s6WIijjCWpFK6Jz881zLyJwIZkip5H0RWCEWtUz39IagBIdWCxybyrki/qTE1YrzskSGJbZFqMTOTVlMU9KL/farY1Nc+wvMqaW9zol+nUynrQmfI8pKVmTn4U9BqOoul7O+6FDuGhK5i8gx3rGVGak8/3xH/4RZmZOi9bK6LP5RTLHavjud76rKd2nn32G//fv/h7vvP0ufvu3f8dA3ygjD1vaX58+fYa93U10Z+Lo7WExTwCgW+VWrdpAP9lXpNYWKZXYwd7eppr/lZVF5Pb3vDzyiJglkpy0A4oDo/TlzMx5jI9NodMOIRxKqsnga4qEyOezwQ8j25aXFgAftdyCOlCrV+RNQ+CX15NAweraMj6+/qH8B9JdcZ3PbNzVQOrsoRcE2QtmpEYTTIGglJs1g9ic20E5W0XYx7z5AKqctHL60GLNERR7iY2cdNse+1fl1KHBsV1/nidOaibAUEMlTlB5rpCRwKmv35gofsj3h/fM8tIJrhtDjb/Y6HNvERNPjAEbXrlfcq33otLcRPO4V4SbnPPnyiWdMgQvdk1+VJ6sgN+P596Rv5axAtLJlGoUgRmHsoiO6iqyFNk42eTbmrMUpVPpFN586y2MT04IwCSoyWvCO0fwme/xxief4H/9sz9Ds1aXrJMJLEocCUeRZ0oQ0xn0zPkELrAupleAMwp0gAWvE+sUvlaZzNEPQJGAPL/NU8HRv7kP0cOI19GGAtYUsjZnnVOuFZFIh/GHf/w7GBztQyhCFq8Pf/Mf/yMe3HoMfzUG1C31jPUlnw/u/VyjbPb5zNh961jSB2OVPSCIoBBrW95PuycWD01GqZvCcy/g91b0NO99ndfG5MHOFNT8EWh82BAFn2kFBGYO+w3JKJqotaoYHOnDG9eu6u8v5p8iGqfJOen5Ke1ZpXJR0jhKA3iNeO/kz1SpqZYVuzfQQaa3S0MbygbJBNrbzQkU4jXjkI+L2hjUBCi6EI6GNexKxFPqU4KhjlhSfM4k8/KRtZQTEDA61i+JGq8z1zUNVZnMQQaZyV68flv+TZQKkgXF6EGmhJHiEgeavUCrB2iwhqTczSI9DVTjhJjrwIaEtlarhx52vJ4cuvFnUdbFtUTzVzPZJJOAJpwpebrwXNCAzAEB7iG0i28u0l/+5ZpGG4x4T+6xTHvrx46+8GiK7U3ffwEgYNJMT6//pfg7N7V3DY97PQ4k+MJrFhhwNPF3/+fSBI6/FwEX3vs0PaEhjIYy2mZhZiI2YacZG51BaV7ByQcZAXw42KwRgecGSPSNi9UuclLNK3/pYZY8gActJ+VOjuq8ATq6lHJWFRAQkO7IkgNYxByZLdr1t8Vlv4+0/zyoneuu28gPKehezJ2+3vMFcNIAfY9jZtnO/NChw7atqk04uoTON4JmdsEwtvdKWN4oYGO3gEqDLs0+aZgZIUhzH9Gd6IpKZI+MAPlmmY6XOi4z1/OAAC//WLT4pjdRV/di15LNkQNRtA4EgkjcZoCDJPVsVMzoscbNKRpDNNGNYDSBaCqDvqEx/ZnuHUCsuxe+MKf/9DCgZjCMnf0StveozSXdlnpLz1RH8VcsVmy9usPJHmyjVh+uVZfn7K01x3BxX+sOXccacKaKfJ8q0FyUTpS0SqMUCSTw0Goh1p6PA6cM3Nw6zZp8BEDdXiEPKkt0uXht2h1FtHHz5iZbLpQQ5fS4XUcyGhJyHI2xCGzjyquXpUckJY4FEhtoIs88GFw6gJMGEGFko6JJa7UqiiPvE/Wn1JLX6xY3yI2Jv7kZsRFWPjX1aO2OUFm+h6kTU5icGpPHxMZODh998ilmF9eQzRYFBFDmcOnCefjabUSCAXzj66+AfRzr/a2tkorQQU49R5lJa33c7OyaNK08qDgtGujz6V7Pze/agVYserRaTvsN8WWDzM2Tmy6NQp88eSZ2d0/vIHr6hlFvAvcePEGpZFnhZP5MTo6L1tyTSWvaHE9E5NGwvrqiBpfNjZkPBbUJm7afzb1t5ly4pLRnsweizbJI4uEpVJmFXTgiEIARbuwXOWUg+k9PBT0T3rT6cOriGaTKi0EmQDRjsmhK05oZnTgSjqt41brVpkCDHh5IOgWMZSSpgYGLYqVIz0sqonl9sLyNh4JqyAcG0oiGAjjY3VcO8cyZM5KHPHrwCNc/+VB7zX/xJ/+56OHPnzzArZs/kUncB1/7uq7Ts0cPsL25pX3izMwZ5HMHWFteQLteQYc6uXYTXak4BjJJxUhSGtDdlcDZs9MoFfPY2tyQWRb3FwJM45OjYmiQ+rm/t2+TowY1dD585fVX0N/TgyBfoNwmPVTW+ao4JdbRwXPECHAHJD+XzTwXHNkDlGblC8gza7lSUZFNXxMWVDREjA+NAlFKxzxQ4HBXpXyAr4GFAfPBU6jUW3g5P4+u7h6MD40bvR2Wdc6wVLJNqMvnPeDZwkKKhc7GxgpevHimTPJaraT8Y4J6LAaYDLK7u6f4O7onHxQLKtj57HKtcCpjEURWsBhNPCjzyN6ebkkMdB9adfQzUo1RmZWi9PChsB+nZqblNfL02Syu37yFxdUt+IOU3kBMo1OnT6JYOsD+/ibqzZoAR7IDCvt5lPIFJZp0MxUmHkP/wBAWV9eRL1ZRF1uXDYPFpLFgbxYPMBQL4J0rZ3FyKIMQkyRkFthGmIyqBgMCKbcyIEC/yKYhEECfjrYf8cwIap0IPr39SB4zM+cv6j7u7O/hw48+wifXbyoSLBSLicRJIIDTwFKBzXXU3KW5z5o7IQZ7M3j7rauYmhxTOsXBQRaLK8v45OZNFEoVJLsyklzQiJHN4OXLZ3Fm5jRWF9fQrLXw+Wd3ZAjKhJxwPKmo3GAkgZ3dA5mLktatWN0Itd4WwUgpEq8jp5avX72q5p9POTWgLsrUtNhtPH36RGvBUkYC2oMJVMzNzR7WQGKxkXkn13jq0FOYGJ9U7fPyxUvRwMfHx0RHL5GmrZrCp6acfg+Zrm7tGzRYVgRWKCx37lQipbNna2PrsL5SjUPPIO5pYQM31Bh5/kxuolsqlzzpg0/PE9/nD3/4Q4EeBI3IpFpaXsHU1AklBjCJ5f79B9pn/vRP/0tpnh2wweeAMpj19RX4g3WBgnxOmU1PQOb8+Yt6vwQP9nN7aLX5jFVk7re9tYFxzxxxYW5ejTjZIeFgDLVKQ/4CVy6/hmg0gUiEKQdD8rSIkJ7uObHwSCbItLqyjGQigkSSe3ve6MSUawQox6Nk5gVu3riOickxhEJ+rG8sYz+3oyCSJp3TK5ykWja5jwa0nkEfI4C5dxf2y1h+voad5V2EQE+esPxMlDYjf1tWl4HDpCxji5gU2P1ybAA3nWatZlNhar9LiiHl/kAvBjb/NKWTjDNopoguscIm2c40kM0qAU2y1Ww67IwJ5ZvVaJqfjkwGKR0warwx3pg2YpNznlCKNRTVPqTawj6fa9vYcFzAbDx5RvO9EUTlOjYNtUVfujqd9T3PZkoCjWZvP5fr/Md/9IeKm2P9TbCNz76kAxE2rXkZCz9+9BD/y//8Px1GaJpMly+Tr8km4JbyRX+ekOIctSV5H5PRn1KVEnod3JP5GsT0OdaPmb+Z523Gck+JQ3XtCRqWeRN8Tsr9oRa+95vfxRvXrmBtcxmhKE0ja7j52W28fDKPTsGPRsnerxINqsbY5BnAe8xrxOvN+8TPOe4P5Tw7eF0FFvgIGllagNPlE1xxbBC+H94HgjNu2MdnXh/n2dWyPYo1j4uzFBDSqCu5IRj1IxQLINkdQzwdRSzFep06e4JwlK7FdF35DBEQ4EXj3sBnnfJKGQKmkpK30eemVC5oLyODiJ/DOptxoewhGPls6SEm46TcYerESWxv7YktwPqBqTs8+rnf8hkOR7jmqwIXwxEmQNRkqkn2Bweiu7v7yGWZ6sUzIyRZsFguAbKGKb8w/b+vw8jPHvja3aiXI8juVdHd3af3yPflTBd5DipG06u9eX8IWjjzRl5Xsrx4XVgbO1BNNVCzKXbAK69cUV3+C4EAOts7KvjhZN418Rq1HDU8hwZ2XhP+Zfzg58AAb4+xT7dJ8xHPwJpc+x/vz2M0pcMmy5uE2kPkvsAaIzcxPqzdjtrXQ8q2AwJMmm4AAH+zkVSj5kXkOcrcQTaH58+eCZ3u7+tDzPMI4HvgTSAKpsl8u+lRkO1m6DCj26YMHKoWH+hRFN1mK/mCgADuzNTl+GWIxSmPFeQWm+Gui73dI9M+5+Yvir/XLIvJIMMwu+Ha3D3Nut0Pj4ngXLH8nhbMM3I5jgYfAQHuvnhMBi+Cj27Z+VITc8tZbO4VRFskI4CabpatzNwVda5qBQMLYD0ADn04tAzwnPS91yBmrvem2fDwl23MdlA5fwbmbuo+uZg7Lw5GD3WdETh+bbj+cETRhtTspnv7EYzG0d03hK7+UQyOTqpYbfmCCEXTQCim97S5l8fufhHNdhClMl3eqfHm1SNiTOpoB74gNwrn4+A9F2qUvFgVD6gQUu0hrjaRMuSxQ5dRAURBZbqTUma6bot7aUuSYZIB5fISUeT79WJuOI1gE91sk8ppwAoNpFqkXcoYxajwdJI1fbRFWJbzBwiQ4VArI8LJbogIsl9mYCemp/D6669KXzUwNCgwgIYqXFfcNBhPYhFgzCrNSHfE7837s721JUo7P8aNxh1uDgwgqsqDhhsUjVz4jHDqSxpkX38/Zs6cUrO4tLaHj298jifP51GuUpLQETPh/JmzCDHuMhDA++++ipERHqrA4lIF9+7dA6mkZDTE48z2JjiwKwYDD6cLFy4gk+H1IlNgT+wFZ7JDaikLZL4+Hg4E9Hidnj9/jhcvZhXZx1jMaLwLlVobJcYBdfz6GfyaC+fPYGJ8BD29KSTiNGejDj2MQj4nF3xOvvi+aTBGPwAWQdwzGh2axpjxF8GB7e1dTUPYbPDzRaslxZF04VpdzcTefk6RmmYa7hmC0jhTEgBmYfNQNqaNy06WX0jAgAC2VA4IiMWSKr6t9qPlHDWMjOjhuuMatAxcGdxw6tDyIawiqq4oI1IMBG5SP1untt+Hwb4eJGiIVa5gcnJEEvwXz+g2fhu53D5+/OM/AJo+PLj7OR7e/QSNehlvv/OuAKHF2RfSz5IyTiCAhcTci6do1coIsqFr1uURMNzXhVolr69NJSPKr+f+SZ0tnwn+JvhKaQAZAZxCUkvMfUMa6XYdr75yGZOjw4qMk2Hg4S/vTBEp7jgA6iGmjiXgZAI8eOjmy4KOk1flk5pLuVx9KQkRg6aF7kwvxqZPA909lizAz+XPF0uMP5DjQQJDlH1EsLe1g3K9jfHx0/INaCtv2K80Ad2XAOPAmp4LekuSC/pWkGWxsDiL+cWX0hfGU3Hs7m3rGWY6wML8okBaMlAY0dXX3yOgiOAJf9s0z4y9WCDznBzo7UFfT5f8STjdpKqEZpM0MKUMZmxsBGPjI/LBePTkBV7MLWJtc1/AMFlVpJKfPDWFcCSA1ZV5aaEHBweMgcP9UK7UBKjC6OsfxNj4FJ48m5U5Z4CgVSyBQCiMWoPARQPBZhNnh/twbmwQp0Z6kWIh1mESCEUVLXlbEBzlWcr3YyQPzxiN64ARj+EkHj1fRK0Vwjtf/QYiiRQCYYLbO7hx8yYeP32OrZ09pc2z4w9TF01AmMWcIhh7xQDqSibQqJbx1uuv4cypk4hHQwIBWNx++PFH+OzOXQF5nUAI/UMjYkmwYWJ2daVYwsHuAWJqJpuKx6uzgU4mUWq0kS9V0fGRtUIpoTU/nF5p3wiG0NPbo6lw/2A/fuu3fkv1CNkhnP5zOkaqLCc/ZDCQMcNfbN547nSlU0ink1haWsT6xrqaaO6LbLTOnT2vPYATWur/aaT26c2bOhdIX88dHGA/l1MhzQL09OlTAgLIDGAyBIt8MihJvc3uZ8U+YkOUz9HAqm2a7aBNPy3Yz+o/NnR8RsncMWqrsZC436gxDQYxc/YM/uRP/jkGh4awtrau5on7GEEunnX8HjdufKq1+NZb13Dy5LTMD1Xawq+9IJvbQa1xgLX1JezIZ8CnaSQ9oPhzSMGnDp51BPcm7l0npiZEBf705g3sbm0jk+5BPJJEf++QAAH+jNHRcTXZ4UgCISUPcK1RA8xqytMESwa2KeNExnfu5/ewtbMlqjGpx3t763j+/JEGQmfPzoihtrDwEv/ws7/F/sGOPBPI+Egmo8oML5SrkkzQr4G+HstLa9jbOsD+Wh5rs+sIdsII0VdGmHEAAbJrfPRLYm67uZhbw2aNueWhW53CM8RRwvkxMgMIgLN54rnAgYFYrn5GPXupR3JS9+m9uPhq7sd8ZhwzgzeDAAm/lySVnlGdm3Ly45adbrWTq/+5XgysMhM1N13mx+hdQMmcXruXLsbmkA2utPlBGnja2co1yLObZyV9Y/i+OeRjrc5zQmbG+bzSQ/7Hf/kvJUcpFEsyEaX+PizPIMpDG6gyMvUf/g5/8a//XI0rpTBkxDELgn/KG4t7qWcea+c/8WMC7zaIdMM3ggACJLzIOUcLPz5NZq+i5AeZclpqmfMboAae1PREKoa+oW68+fZrGJkYwPOXT5UswxSU+YUVrYlEJ45qnmdASn4DLqbRBlM8/43JaHWIT9eLryPGZ7ZNNoBFBYbCHJ5YOgg/xs9R7Seju6O0EN1Fr79yAIIkGzLDM2NwrgUzULQzjvKjV16/goXlWeQrOdRaFfQNZdDd12XSFsqDvZ6gr6dXQybGM2uwQ1+XKventPY0JuqwFlOP16Hc4AAbG+t6D4EQn1muW03PtFeQ8cLG/9q1N3Dh4iXMzi5idW1d8oFEktIiAhfm/2E1NN8e0w1KFC4jEGLcJkFBeiZwcOFDJJQSW6haM8a4PGwYPSigimbx3De64UcK1ZIP1XIb/f3DqJBlWMh5vsYGUrmYcwcouT7DPbtOSsI93FIc7L6wHv7ggw+QQAz55gGBADMLNCTQjMlkGuFpwt3/HQICHkX8eINv/+cpZty4+lhZ5f6qr/EAg0PPOA8Rdt/foRZOa/0Lvs0XPuQm48bmsNdxHLw4xk84/LhD4OziGQggdMvTdPM1OjCAi5aHCvVxLIh4sBHR0lRMBxQPVU6KjdrNy8CDmR9zsRds3ri58LcWutOOc7PxaPDUfDtNJ4EA5cp7QIBJNJw8wINPDgtUa6Bt0k/qrjMLdFQvp7n3ogYdxOJtkmr6PSBATYXXQBwuLP7bud7r3doGzJ+pobQ/hHK1g/nlPWSLNTXTZWWmchodMldg+DzzMzPNoM7aIro7qHsHjpN2KDaQtBxjBYopYE7rdPMnAGC6M3l7tUyCwE/i9XZNHb+Xigdvkk6dPb+QbQ7j6XykNPn8ShtAKI7egRF09/ZjdILOo11o+8No+kLoBONo0W23E5ZsYHOb1MeSZATNhjm/tn0NZfdakemBLIQUPa0ZX5c8J7yGzXAYz0eAr8jHgojxeEQJw5ayIFpXSCCGQAZQUmJMB4u/YgFOOiKvgcWSMQ+Z75mDLzZPRL4bNZogNtTY8pAlbZ4NEoG+4kEW9VJeSmS0qipQAkQm/XQYjeLEyUm88cYbojQyVnB/37KlaWTH5prrmFM7gQUD/aJs8n1urJubPulhJ06cOIyO4UbECTynsjyY6Sug4o00yWIB5WJRG/6J6WnUmi2sbFAa8BR37j9FS2YpbXR39+C1K6/ofZEm/s1vXMPosHm9bW8DN2/eRLGQx+uvv4bh4T4sLa2KBktgghsifQvGRuNqoOfm9jRFEurOg47O72ICNVWYkkrNjXZubhFPn71EoVhFrd5BIBRXA8FkA04nK4ykzGbxypVLYgRQt55IkNFDDXtYqQL7uzuW86FpCl2KM4eSGyZZuzQNPrukrQrdjkQP848VP8iM63AEWRbz2QNJBRT95GIBVbjY58ihlkewJy3gU8u1YdGUnsyHKzscQTyesihSJVRyasIC0Gi4ZmIkTpJnchPU+mJDQIYA13hTBkuciNcRjxDkKyMS8qErlkRcGcWDSMSAleV1VMt57O5u4tqbXwGJK4/u3cbCywdYXprFV7/6gfbFO59/pqQAHnAnpk6iXq1hcX4OtWJeQAAb3EQshEwqhkiwI0YAgZczZ06KBr68vKjXxlgx3tvxCfOwOMjlBVIZoEiWVk337OTUpNH6D70ATBJnv9yfx2MDWUkfP4I8eUC1jL3lZVH0e/oGEMr0iWXQyBekbeb0jEUqJ5TcJk6cnEbX5Akg5AEHZIXwP2jp3FaoJRCIoF2qai8KxTLw+ROcgQmc4XoiiBRgVKvH2pI+1+dHvpBFuZSHz99Ws00d8s7eBu7eu431dcuN55rlSmBaCps40st5Xba3t7xJHwssm6LpSjDGKujHxMgwGnRij0Vw9vQ0+jNpbG8xUimLoZFBm4Akk5IG3HvwFNt7fP9tAVksyDiJmTwxhmx2W6+PICZXWF+mGwO9vfJvIIV25sx5DA2P4cant7G8so61zS2xYGLJlHxpKL0gKhuuljE92IMrZ6bQk4rK1LI7GUOIUjS0EZLMx3+4RxN8UVytkhb8WF7bxZ2Hz/H6G+/iK9feRZmgB+VX6Cha6d7DR7h99z728wfyWqGEiOwoNhQ8v8ZGh6Txnpk+qZyHqbFRASaUZXD9rG2s4cNPPsbzuXmlOjCiMBpP6bxhwZnd30Y4EEQm2aMYuVrJzLVotsizKleqotaiQWgIjTYB/YBM8Th95Zmos9/HBMsahkaGcebMDCYmJ9VAk2ZOqRPvKYtA1j2SZnlxZAQUeBVo7Pby5QvpYLln5/MHYnYxFpDPzdYWKaQxNffcv9ns6mv9fhTLJYGmQ0PD2l85pWYiBAEwAreUozAm8N7de0qL4GCE10/559764tmh11ZljUTaMyelrBGsgVCRHaQTOGOyutSE9Pb14pVXX0W6K4OXs3P4zne+g3PnzmFuYVEa8M3NLTx+/EQABtc5G3++t0sXL+upps6dzJTrN/4Rm1trODMzY5Ron0+U/GwuK0CZ143nB2sQSj55li4uzGFpaQGvv/I6hvtGgVZAqTbpZBcyXT0Y6B3wIkD16nmaH0oCmp0GQgR02m0UDgrSL2vqXKugSFkandJrJRSLO6hVCxgdGRCgTKNTygcePr2LtY1lvJh7gfnFebHxvveDH2B5dR0//dmHepYJpM2+XEA8lEQimMbjO09QK1gELuP2uKd3WJfRM6BqXhDWOBzJMp2u34AYz6TOkwxo+EV/n3pD60uNeMgvjTb/5ISUoADrFiNt0meAZ5LVqmxi2dQQ3GAtcLx3YAN9NIiiuz2lE1bbOa0674Hc6CsWWcf3bAxebxDj1V4EXvjz+HNcGgAZMD2ZjO4rDUvZ2PPs52u0NC8zrnMSTU5S/9P/7J/hT/7ZPz8UQzcU9Wy1P3dqMtEKB1n8q3/1Z/j4k481AeaUnoOddp0SUgMCyOSRYwlrZy8hgFHBBA4ESIC69hq6u+31WT1rPmXGJKV/i2n0jRFh3kV8f+bFQEmIxzTwA//Vf/2nmDl3Erfu3MSHH/0j9phKsZeVLJK+K6loCu1iA/6WRRKy7uGZzzqoO92tn7mzxzhQq2FNh24AqNi3xwAa9j+ckPP/9bywpgoEJeNyyVp8fwaGHXmbOWN2nTGML+ZA1JMyE+zic/Hf/nf/Dd5+/xpezD2XH8Bf/4e/wub2ulR2XANsyMfHRowh0/Hhnbff0bW+fuOGzpzRsVF0ZbrFbHrrrbcEBD5/9hyTU1Ny979z55bOyO2ddQGzrF0pnyPQqT7C3wFNhy9dvoJEvNuA2npN4IfqqoCZXHJIyX25Vi+i2aJelUa1ZHVwPyPoz+cmiUg4jXaTABiBFNb/7EFJwfQj6I8gFIwj4I/D14mg3WSKA2Plu3BJOiIAACAASURBVAXI8udyv+aQ2Bg8XrKGJ+lyzGPno+FYNLwvfI18Rhzrhwkrme5uu25L1/9FxxpJl21ukyTXCLpC4IsN+ZGhm5saHG/27Xu50f+R8YgN/4/JBIQCHhVeDgQ4mph64ITXOH0BUPD+4QCM4yDD8Y2F311xb57ngdPp8sttQmsUJNOjm65bG4r19Gr+eWCtLi9rM1bsTCgkpEhTNi+nW0gMm9Q2GxYijuYAqk2WE1gWglWjnaix94z99Dq8h8B0uFCEII28nDSABbKhXtYkqumXbt7+7d7b8etmD9bRNIt/d1p1tyGbIQvDlNzF9EAgpz33gBXn++CKY/MLoAGTzV1ovreyvoNSpYVOICwaN2VoLNzMfNGif4IBomssRsiMMN0/ixhFAxH51dCFE35uCJazyffJ/zPeiDMTtFeiqbqkBoZY6j16mbUsOIy6z5LOGnVdJ9LEhLQ2BQbop/qD0oWmM71I9/Shu38IqUw/oskMfOEk2kwT8DHj3odihRTbpjbTg2JZ8VIV0QRsWmMNGOUDnLJTP8ci1JBfUbZClEdAG6l8IajfDoelS3QHMqmUmmqKjm2uu5zkkjLHA0SUOvlAtND0kHEi8fKgMG2Efp6ZiFhGrxnIhU1L57FUKoUDtEoHqBZzCPlpVOlDiEZwjChs1XHx4kW89/4H6B8c1HtbXllR5jQ3b05ZNTlPsQgcFCrKQ2pjfU2FJD+H6CtpZU5us7e7r4kUX0umK4PuTLdYH5ycNumAGw4jmoghEI2g2mpjYWkNz18syjiw3SECm8LlS5cQ5tSiWsbV1y7j3FkaULGxL+Hhg/t6ZtjUcAsjwGAuxJwsNFQ0TU9Pae2sr22J2eBotgYkNTUN5ZSM00umBCyvbODevScCglqdEJodrndSHwl4VXW9qdOdGB1TU8kmNRlngUP6MvW11J9tC4Xm6yBazcJFDCJPisRnmGwEvgY2ivw4KYcs6GTkwmJMfw8rRpDSAQIAXMd8xkgdZ0HD6S5fl1uDLCq5vI1W2RaLwoocNjJHEYOWw23N/qEMRXsMX5cZr4lHIDDyCPTl8+TZecIvEJmfazntnPBSmpKKx9DXk0aE0pVWFZVSDicmxyQneP7oHp7c/1SO8d/61rcEBNy/d8cMfMolTIyNy39D/izMHGecoa+NZIzeBtSp87kpIBoJiGJtQMCcmoagL6C9e2hoBJOTU8ju54wtoHhFi0+6cP4spqdOIED9osLn+WA2zDzQnV/qg7/EczvuuMZmhQuwWsXGy5eKyqMXR6a3H2OTU4j29ALMQ+Z0IssCoq7nQ+kU8TjGpyYRHSKtJalCwA4I3rQQKVF0QPU+ToZAEgDBgDDbN+13wcO0Q510NqHSXaFOtIWsQLsqXry4j3/713+p3HrSoCkF4mSV6ROkTWpfoHlc3hybBbx6P0MT6KAf8UhY9yDQ6aCnO43pyXF0x2My72y2a+ju7QICbeSLJXz++V1Jq8KRNHZ28zoPuM7IXOKkqiuTQI0xqJ0mRob6MTY0KO8PNsV0wf7aB19H38Agbn5+C7fuPsJeroy9XAGhCN8/GQY+xVtGmm2kw0EEOlX4W1WlKKSYVsICjs9Xqy3mUS8ZSPG4jHyZjhKNhrC6sYXPPn+Mt97+Kt59/2taufQl4DMUCIdQbdRRqtdw8/PPsby6ip6+XjGqIuEoZsjqkKdLHZnutJpo5t4zQpDrj/ITAkCc8n584zqezc5hL3eAaqMjI9t0V4/lgdfKalLikYSYAdzbhgf6ZcrIGoPMo7nlDSys7qDWCcpEsFipoyuTMYacmECm+6WxHQteNrxvXXsb58+f13thvNn8/LykXXz+uU+zUTfWXBUrq0xECuL9994VUHOQy0p3zwaDe/Y2AdMKtcx2Jsu9XWczJIPkNJFRfdSjKglAelgCPARhLDGAjMpnT57q66kTNgd9055rH+FZxoKY0gfG/HmGaWLGGb9aBSubLEpMCPAyEvbk6VNY39xUwz88Mor5uQV88MHXpH/9/PNbGioQ0OY+9vzlC3zve9/D6fEZbOW3sLA4h+fPHgr4ZtoLr5Hl1hNErGBkbFSO2myu2KzZ6/VbRO7wEK5cfAW+RhCdOqMzaWYMgTn0R2AsI59RejCo3vKqLE/BrvOfez2bDj6tjJKlwSHrg3iC538dAX8DaZklNqX13t7ZRMdPOVgAO/u7uP7pZ3jttbcwNjGJ9Y0N/Pt//+8kg2PzVcjlcXLipJhXdz67g/JBGdEw00jIiGJNTOC7LSBbWm8xktwwzeoro9gbO9HRiXmfKMth3cJm3lhjHfM1qBWR7Epg6uSEmidKf0ibtzqGNSDBc2Bnd1f3mxP1cNA8alQvKxLPfJK4xuivoi35/+PrzYPsPLPzvnPXvvf27X1f0AAa+06AnBnNDMkZDmc8ssaSHS9RpNiy40pip5JK/JedeFF5iRLHFbvKUkWOF5VjlVTxGmtkSbZGHs3GGRIgQZAgiL3RQDfQ+373PfV7zvd291Aqg4UCCDRu3/t97/e+5zznWXiOo/2YZysM3QJQKYkcLB2xI53RGzwJOPd4fQZuACE0pxxTor5X62qu9LnjeCx4wgivC0ChuMla3f7KX/5r9hN/+I9YQ/uieEYRKECiTkc+QN//3vfsV37lVzTsC+c6DBgGO3wP1boaiDXEUGWAw/7b2+9RzaypMF2X436lKv8l1r4YCvJoAASgGXRJwQH4EbMWoBqcsXRKRqFvfvXL9g/+71+0rZ0Nxer+1b/yV+zmzZvONk2mrSuTkyEibIBOs61nidcHhASYQ08Pc4x9IsRJ83tnsvrz6s+uexIwcWcPZB0hqeE9+tcdsB0kB1DD66CTgIFEUvKMMMgVmN2VtHKjbMsbS/aTP/OT9nf/zt/VmVazum0Vt+y9G+/ZD77/fdH8NzfXBKY2mi5tI87z6tVrqvXeuf6Obe9u2dWXrymZ6eTJs3b23CVbfP5Cw4Gp/ilbKa3a2tqy/X//9let0wFwwWDPWWMAGjT2mHtOTE3I0HhoeMIHnfvy7MMyGsz/ACcA4TGBrMoEEFauGLOQeVuYyMetUY9ZvcqazFucNDOlScAG75asmshRGHtE+nINgz8HvQKJGApRpc6nXtGgJ/iUIStyXwy8CUgEChL34BvHGsLfgF52ZXlZ7NzYs7edEeBNVKAsR9nzUSP5+4MBfiMDM//wFN4b0IOGX6UjU+UoCi30nf7vMcU6lE8fAImowd1vbg+ZFhxucMNrhT8L5oWBPu/fO4oOij7n4X/vD+1hICBKH4iAAAzh+PlicUFOrzQ/aPGg1jn9/9DEPJraQomGiheAAN4jhS0HGSveY0ois8WgyVJR4dR3GAG4wFM8StMLUhYBAYFwoSI/ykkOD+e+3CB6ysICOAz0BI1SABGCt8Dh+7XfZEdRgwcGfcyiDu4tz3SjnZTWcpM85FJd+usmE604dPqqXO+dpaAMEDEBisWKFnmGw1IaKGQTFAeOsory1EFvxBTDGQX8oLDiQBCwo42d6Tb12MHDuM8QiUwFD0xwItCEuU1wxgWlFkXUgQE6hFxPr1gO3X2D0oymu/tsZHLGOsmsNToJq7WYHtKQlaxS79jy6rYtr0FD6lgijd6oJg05JiKpdNaHfKRDRJQnDn25xApJTGjCj1stBUjwZ1DjHlHHmYoI0Iim1R41GLnaSu8dGZJLp5WMvo515GyCUGi5XIQ8eTR8bM5tFfWxRlnGgu162Vr1knUaRBECFtS0UaDT7R0YsGSqS5EjTPs1dZqhSWNSE5NeVCkDyYRcYjGtguqFe2xA63nPTLtXlpb1ecZHxzVdw4RFETHSBLpLe1c+Zz2DQ7a6sW0ffzxnH96+Z+VqS9nyly5dtP58t8UwFzx51K5cGVFhc//+C1teeq7iHJoyhS3XgPvP4cYPUY6Hh90oZQ13/nUd7F1ofWHwALjVq9bTm3fqWyemJub2nYe2tLxj9VbCkpm8IuIoBpThyx7WaNr4yKidOHbMBvq6lW8fNwzWoAdv6iBmSs094FDl0EQD6ho8rjWMBFyCk5oMgParEIoAnOAhIGlHrS4qrjb+WNyyaN+6e/QMAQbgBcFPPWvOQ4j8ARRBoieJ4ljGTmIyOSAQwERnHx04R+tciPZpTZIipk5ojtFaO8spmsZE+5k4Cex1MEdSCevtTtvwYI8lrWmD/XkjgWdjZdFWnj2wZ08eKSEA1+xHD+7Z6sqSFQsABsfEjLh7567VShUlXCRguHTFLZeJ6/qWy7vyZLh44Yxk/s8X5wWm0iAp13l41I4dPS7wZGV5yeKydEaqVVECxanZWUvRyDOZotgUghf8AqLT5ZNggKPLfrDogInDZ7bVhQV7vrwksAawqH9gUBF5wyQT8PqY3zWI9dmOkmQKOhMmp2ZsdOKo2eCIaaStvSLyEFDcIM0ATIGUWaJXsgG02ThRT4xNRkCBG0767sx/7i/Dz8Xnj+x3v/Xr9u6771ginrGdvT3RIB2YTMksCbp2KuHeGDQ+TrFNW7laFg0cYLqFH0Hd2Tj5bNbOnDhuM1D7YwAffca08/7j+zIY3Nres43NPctm+63RjNnuDo72STUHFHUDQ73W25+3er1sRybHZbDX391t9TLxhUW7du2qCuX558/txs3bdv/xc9sr1a1QJBoqbZVa0bKppPWhN202bKi/23qyKauXdq24s2VVIuMko3LgijMIEACjMIp+3NWR2JBo8aN/8Mft1VdfE9gGMIgGuBHtRdVmw35w/R3r6etRcczzx3Vi/6JRFotGIBqsv4o06zTTxKjhAQCr4MbN9+zG+x+Iho10rtVJ6JlFcoVsAYoSEyiAi+mJUXvp0jm7cGZW1HjOmYXlDZtb3LCnSxtWqHVsbWtXhpQ0SilM/DDqIlGDyR37XaViP/uzP2s/cu1ztrgOMFvQhJ90FthczZZne7s8KGGra8vaM6emJhR1CIBKOgD7A5IwmSJGzT0DE7mFRyxIyjLkHQD2aI/HxyZtdvakn2UxP9coXBeePbP79+4LBOCsB4jMY6ocTbL8zwCB6vp+vl97MgJ7kzM3g3a7qWHLn/rTP2NXrl21d25ct7ffua4zbWR4zI4dPy7Q4+M7d3ReAc709vWKUXD16lV76dpLuk4ybm5hZJcQ8HHr1vuqR65cISPewVnYcOzZxESG5hKQjH3z+NETNtI/bknrslQsbal4lybAAALSkMv7yPfc8FQKrJMJc8KWV1aUToGhGUOVKqZwong3rVHfs64002yYol4HEvcpM+VU0l6sLFsilbHhkWnVGvfu37Pbtz9UTPXN996VzGZ4YMg2VzdsDePJPUyBYYAwGWyrEWSrUzqEwIGDpp9rEGpGlReR5lwT4X1KezS4aMfkE4AEBouTXL7LMnkc9vv1fNO403iw5jTdrjfUYPkkuGMtzD86SDJg0LY0FKGeExMgSVypm+aJxaOmHi9XwADf62DCaIinet2fdZkgqjGizoIx6rJhgACkH6mE59dTe+3u7kXeU7w3N3hzZqDXZVyfv/nX/5Z96UtvOmuMZpZatIMRKY30nj28d99+4Rd+wYc0yaSYL4AIAk9CPCZgf+Q7xvPDc0ETF3wdvLH3wRCTa8Awr50AyPy1VAMTC6saGA26p5zxvZBLchxRQ2CU9yd++iftL/0v/7OebWQP/+Qf/mP7d7/2dYGYkmBwpmNeCKcBA7keT/SgVmJ4Mzk5KXCC58f9klrRnuHeaWJaEDEaGXpT/9EbqQZtO5jiPgC+xsKAjnvBnVPSUZxpNuy8tkAZZCawazlH9qo7Njw1bH/6z/1p6xvptb7hfpmT8nVbG9tWK9clycCc+Z133rJ33vm+mKmQKGAnUeNB+T96fEZAEhLOH/vaH7aTpy9YoVi2oxOY96rTsXtzH9lv/ft/Y+Pj/fbkyUNbX1vxVCslxzTF0Dl78Yz8jpDnmaWtOz9o3blenZ18PmfOcE/qVqkWPE4wVtevMN/4bMTOdtpJq5Q5KwDeUxZv91i1zPvA/YthJkBtVnU6e5CzQVpKheHaIrECQPThjoOjXEfOgFBrY9LqzG6vCZCNcf8k62hxL1r21a/+AQ2wME2VWeDT63+voyIw0m2ExjukBgRPwH1zwOjyhWZ6vwFXnJz/+OQk2i93+Mvwm+hrD5nQ7TesaKAPu2PoBaKi6xOvv/+yh0GLiPa+X6yKlvuJ7xt9PQvUgQCfbbkkIHLIl87IInrqE6uUSp4lCRiACVeEZvtnPoi+A1Hja3xDdRAEhJlpo6Y40YROTUQU8+dUd6flYhaY6SJyhymaXF2iGLJAf3LN9z7Ysf/hfpgBEO5lmJQfBgT8aHItTtCVHHwOp5w4wOBmfv4azEz8Wupw7sSsVKMpStn2bknNGhpWso6hMeJszkbh1HjeG00DdCZYAjSpZOr693LnUB4eaOD8Hn27TxNcO+img2FKFXRLYlbsI5SBFeCIcNBd8W+DsUa4BvpsyYQ0+DTpB5NP4pdwC01avn/QhscnBQr0DI7IXBA5QTuelAt2pW7WiudtdX1XkYkAIRvbBaUNVOsdq1TJFMe4iabchCj7dIGJMqCIN79eUEZa7ygKx6995N5LYxaxIQQiRcwaPounVgYDGs9PDweHXyOfuLD5g9rz/bm22ryIh0nFLZOMWaW4Y9XSjqUTbWvVKypw5RLdNtEHoaL7ejfF5B0/fkzrE/fv3t5u6851a5KOWRtu/Gz0MAX6Bwci88Okx5ZhIEXBO3VEBRq+RaKAhnjIdMqy+bxivFY3d+299+/YjRsfWrHMIZu2i+cv2NjwkOLjRob6bGRsUDrJ5WVc4Te0Prt4fvDZiGJVaNgdVfXYQtY7UxMOIZ57SRTEDmoogo5nt3+wXw7le8Wa3bz1sW1sla3acF0x9GGKXtHyuJ+Vqo2PjNmp2ePW15ORPCCVoKjpWLG4Yxvrq/upJhyq5M+CnlMMyCxxe0ffk4aLe0oRK6dgSVw8+k/FdyT7kbGNCrSEZXPdlu3u1t/jIaB7pfWbUNGFySD3XgVdZOpDwRT2HQCpoP/jGlAcBzAg7OUBXAtyHT1DUdElkCqKJg17hvadiCGQYoFCY2vXLZdJWk8+Iw+B/t6M1UoFs9quNSsFOS8zRX14747dunlDYNSxmSPWnc3avTsfCwgAUIh3GtaX77JclkkhRRF6t6SdO3taRquAQSFaE+AWIODE7Ak1N6trK5pAe4RXWffrpYsX3ZgzS6wZRWnU5PuHP5AHRMCi1w4uC3Leq8ZLxFXYxvNFxffNP3um16RR41Dv7evXxLIfQwtYZrs7Vq6UdRDzuZlWQBOEeTN1ahabYtdEAQbAEuAhQc9OERLP6c8wOiJSb3LyDN7YKiQ6+hkOOmdmlEu7Njd3x7731m/ao8f3rFJtCcgqlChWKFxamr7S3FJQUkBhDkqSAOA1hRmgNrRovDxIDBgbGlJc3omjMzY7MynjwHRXylbXV+x3fvc/Wm9/v/X09tvubtESiYxlc712+6O7tra+qWvCtcvleQ4G9awSu3f65DH7z//oH9FEHB+IgYE+0TqL1aq9e+sje//2Q0nQHj5+poZd7s6tuvUlEzY5NGD9Pd1y7M91pWxzfcVWIv8P5Ezu9YPhJXp04piqtrmxISOpnv5+GxwetnNnL9gbb3xJfglQ1HmPNGl4Bdz++I5dvHRR0W0q2ZCVQbWPpGk+TEDnWrV8N58XN22uc9U2t7fsW9/5nn14527EnnMz3Ux3j7xCiAvm+rvchvVUs7OnjtlXv/yaIhuJS1xa3bZqO2MP55ft8bNl2ylWZBpI8gD59fzAKIz9mT0FfeybX/6y/bE//sf1e9JNADGePJmz9fVVPQtMDrmvhcKuPX++GIEjMPOq0rSyH9EoyYisBqXUbH1tQ4Uq1GU3SlYBo4aB+NUeYveGR+3cuQu6jhTfT+ae2PLSsgCAzQ3iVivah2C9AX5SF0HzZ3jCn/NeN9c3Iw24n3XsMXJFj+olgOah4UH7qZ/+aU3Tv/fWW5oq/tiPfc3OnD2nf0tDw3T8wf178o7h309OTUj3T1MPa+L1119TY/Xw0QO7ceOGpA8A7fwdDBLWNIwHJrgMq/CRoUniDGHPZJqdTuRsZuq49XX320BuyJJqFFyuGKxEQlXmoMABo2rx+aJieJFypGgSSJnYXrO9vXVrt8rWahatUoKR8cKOYUYL+J7kOVuX9nl0YspiiZw9eDRvX//6r0VMo4pqRaRX1VLFOjBIdotWLeHWDsiIgzoyAdaoT5WDwZ72/8gkj9/zGTmHaBDdbNabxpALL0NRGg7qWQw6s7DlKvI9mjgyLqYFSUs84wLfopob4J17xD0rYIBJOkWMLZTJN2ZpAY/F64YGiabGwVmkYnwtZznrV/cmiqPjdXhP1JXujeNVrhitEZNNkbjJlBiJfJ6d7R2xJgEUoKKz7tV0q053BgHg0euvf8FmT5yw2ZMnrdGGOQWjpm3Xv/8D+/Vf+7r2E6+3qS0qDph0vJHzCEYHtbz+dAkAa48P4x5BXocDUDD95Tnmhw/I4lp31NH8O3mb0RNQ60Vy3k4DKWK3DCdPnDppf/ln/6pdvnpZvmWkmhBr+H/8739bIAjvg8GO1mLU67h3g5v88R5pDnl9zJP5wR4XgArV05E0ICQGKC4y8kwLayh0XCElwvtMB3PYO8JUHbDEe5+2VRtVq7er1t2fsz/wh75iqZ60bexuWNOcuU3yyMtXX7GhgWH5elBH8bC9f+s9W1hY2GdgcO2Z4l+8eN7uP3xgC4sv7MpLL9t/9Wf/nKj9gGasYyI/Xzx/ZhcvwWjqsaXlpzI1Zg/kjIHe34nVbfbUlJ0+e9rSac7frHXnxi2Z7LGdnYISIQALWTtlIoyLWw4EGAkFxHrSt0VeF/j8tElUQwaQt3R80HZ3WAvUJdSuGAtGqW1RqcFaOH3mlOrZlSXSSxgEOcOUtc49QqIrU2/J0GticNH4HzkyY1NT02JprKwgC9yzo8dm7OTMCfVST58/lQQiNn/j5wUE6JlRE+wUId2sEHGnJk4E6x/qpg83/PsN+Q/32/v/p4fk9/m7T76G/Ak+QWl3SrcDAb8vAHHo6/ffx/5b9cI2MAM+yVwITbIDAZ5pexgIkNlFo2EL8/OiMDMFDRtjQOlCY+z6+bgODx5cf20/BjjwuIEs+NDk8efcOKd+u5YKajOMADcMRJsZxR9BW4rcVd0cL0SGHUgD9j/7IfnF4eb/sCwibFrBmMPlIAf32LVabsSnCXTE1Aj1r/4MKmUDiUBCNNAKBoHxLivXmlZrELPnjbzogopmZBItYwH9SoOCSzqNjjabaFMKensWOQ1X2EAdKAg0wijfNngsRE7HcvqMjFf4lUZNf9YMEYsB4HADRUx8AAF8Iuxfx/sCZYbyLwsvItbSXTYze9Jyff3W1Z23THe3jU4etXonZ7FUj5XKddst1ZRHbYms7RSqtrqxo2kY9F5lvwNQydgFj7XILK6BIVJ4MvxXMU2iyb/vnd7QuxbJ14+0XJErNkg6GwP3zD0nfF0Fozg2WAxkxLyJXp/JFyyDNGg/pFiyTJvQr+tWw5mUolTMBWJTSh45FO0R/UzHRogYy9rE+LDy4ymM+VHY3dXkCUYAk6IBCjxckNNpbVgYJEGVw0xwfGxUFG09dBEQwrQcHXDPQI89W9yw3/3OO/bRx4+sWuPexOziufM2OTYqwALH5b7+nApvpsnkQXMtmG7xk2LBjafYHH9vQUPDzeHaSzwMhYNRnOxp0wbAoGnZ2NqzO3fnbLdIlFTdOvg4xBJWKJV8EtHqWKVYFiPg7KmT1psn3i5l3VlSAADByrb0YlEAI+uLdQZAAnrNhg0IwOZMoU7ePfcWc8MQ9eJr2GPdpLXD56JKA+x7DZ4AABlM6JBvkBGtSEoouIoc9PLTn2NoYxRXDgT4xC2kAPiak/Zf9VOIGz1gi+0Dvfy99gSfwvjAJcrr2y90HUTl2kMrJ6Ky1cCEqaPmZ3Ji1AZ6uiwHha4Ggm1Wr5Rs5cVT+/ijW3bvzoc2MthnU+NjNvfggYwHIWU2qiXrzsStt5dCpmHpNOBUS0AAe+bayooayQ5FUqOuBuPECYCAomL1+DumU1CiZ48etZevXHbwoyfv7v9KToim/L8HCIie01DLRzIcDEiRFKw/nbfbH30kMyG00xg+DgwOu9ljOm0zM0dtdva4pdDQEj9arVm5xAScaJ+aTAUpPmaOHbXc5BH3D1ABHMkFKBASGa+iWkxWO5bOTZkZhmSsEdaHFxHS51rLdrbXbGNj0W68+027fuP7tkYEXRdxYx5LxUtxvvH8UmRzppHVzp6IjhqzL9YIRffs8WM2BsW+K23dmaya7mpp27a31lWIMAF/9+Z72n8BP/L5XhsaHhUN/tYHt+2DD+/o/SEHAmQDhBoc7Le9nU3Jkf67/+bP2uuvfk6mpXQyTBKXN9a1l965/8QePXlhz5fWXdZlTct3Ja030bEzs0etgb68XLSJsRGBFHgNsPbmn8zp+g/0D/l67cQ1IV14uiC22vD4sOV7ejVF+vznXrPRkVH9uSI5Y2Z3739se6WCHT9x3HL5rLxDFMsrNiDAi5ukAuBD4e7qSiriEi0rQMDK2qq9ff1dW1nftHorbitr21auc8akbXxsQj42ijHjLgIKVAuWijfttc9dsy+/+YYo41u7Vau1s/Zkcd3uPVqwPUDnYlk6+MIebCeeQSHqzjJr+/QYc6ts1lNHuI+ATkFvT9FKo0txSEPS249XCPt9TCAM95v3hSkt649r9+jhY2vUWzY9fUTnCWAC+z0TXoAA9vqhwWEVn6znBw8ean/b2drW9UJW4RGE0RSTpJFsWlnd8ibY2ZXZH+vRG5CY/o0YUhFwAYjNecbaBdju7e9T084eefnyFfvCF9/Y/0wD/X22sPDMfv3rvyZ6L8ZjRA5++kc+IxYYoBemqpaBEQAAIABJREFUanNPnijeFmAO9gLfDwnCmbNntU+zFyOvGB4d0fuEVaa4zVRGdF8SA/B4mBqbkS4/m+pWw8IRqrpGYIZje/woVjDkxLthTd+LODpkKHh74LWxtDRvuVzMapUdS8QxKly1Ox99aNdevmqvfOoz2m+fPHtmTxeW7dnzTZubXxTLKEjhaEo4kzwcMmGbq1vWqpOkwb4D+NLQfeQ8cFq964c5UzgHQ6PnAIwzEqFSy2wsiiYLNHbOQKboDFSS6bjF09Q4JERRaLQ1KMh1Z7S2WG9ML6mf1VhGLMVw3tC4YDap105i+AeGzDnn/knue8QAw9e5oq2Zgqvp92FSoOEHcFtTZupmmFWcodRICU/u4fULe3seJYg8kYm+al48mbxpZ6in4U29blevXbXLV65IwsE6eDI3Z9/+3W8L3FLdFkuo1lXWPGdC5BvlNHpYCkT5ugZfwwlkrCIZ+HkMAMBZThPH/4fmm88akhICW5AGHxBXPlWttuUz+BLAFizbz/6Nv25/7E/8cdsrFwT4Ion7ub/5N21h/qllu7KqRWQGHLEBwutznzknYQtxj5gwswfwzAV2ceh5ghmgg/8OzAQmYWAy6hyK5LpR8+Y1pYzQYeHiMeG1jEcSc2oRE1ixz77+I/bTf+an7J33r9vy+rJ81/YKe/b40ZxYcPJ8aHfsjS+9aafOnLJb779n7733nhULZXmTEBnKfcW3AnD+G9/4HRsYHLG/+Jf+svbOX/7lf2YLz57a1saWHZ2ZVowrTv+bm8v2YmlB67XZqlmuh3OqaYl0w65eu2ynTp+3ZjNl8Q7yzm7bZW+uttSEcx83NtdV02azMB6Qw5SsK0Pd7pIR+aa16GFiNtg3Yan4gK2u7KgPwjC6r28wqtMchGNvzuYyGrxRzwCqssYdvAOoZfDHMCtns7OzovyHGG/qRFKC+nL91rCGam9qS9b36NiI7hnnBNc1Nnf9FzpCo0KzF9GCvM0DFXNKK0jO4ViRTzIEwk33IuTgxycb798PDNj/t9Gk89A/j1C2iG2gnt6b0v0f+5SF3wsSuAY+JBEE2UNU5waOfUC7lIvqQIAbN0SsAOXdN+3FwqIfpLG45bLujskGxMPIAvAD2H/vsV8UZ16AswACAsg0VJP1aNrr789dvPnmPCQUErgyM9FpyYHU30MAFvQQRx4BgTnx+4EyorcdonkdBgX8Kvh1dZdW/jf4REQZw9CLg/YjuuABUPH7HBPVsdZk+t2yUqVhpSrNOk6yXWIEQO9kc3SHUUe9cNTFK0BoP5pQ6bS8uiYayFFqv3ZMNRW70mpH6K/fU23aMklxAz1RZaJ/o8M3+tyhMJIsJdJTBg8M/CC0GUeLkomYf52vGYrBGg0FIBYTfKZKoNnxuIqP6WMnLds3bvn+UavjEpzttXonZXvlphWrHdsrky3atlK1ZZvb6LozcouOJTAUUfyApdI+iQ56r30NZpQ6EO5ZmOz7ZuLosQMBDh4xLRclDkOgKALTGz0H0GCyyL6HwzfSE/EXOMDXqxVNomiy8AhggivJdJQnzyQaajVAGOABjRPa70Sch6Vqly+dt/PnzkmDi2P0ixeLmk5AsZ89MauCn8KLCePzF89lxgQjgKYIKqqeNWUid2TGOTQybPneLrv/eNW+8c237PH8C/kyNOsdu3Lxkk1AR7aG9fVmbWKK5tlTOTDmI5MbEADqKFQqfjBlAuijgEPfSKHBQQyKz/rIZXM+8UjQZJfUgAyNDKmZ2SmUbWVtx+aeruh94N5NwkShjL7ZRD9vN1o21D9g506fEv0d6nq2iyEz7JeKvXi+EO2vzqSh4R/o65PudGPT9ZIAIxQd3O+lpaV9IID/dyZGFLMZ3VsHE2O6tlAJuUcwTmgcKM4AcHBYb6Aza0Bva6gBUzEiRpI38xT+Yf/y5ubAwDREVroc4PCey5qKDD70x2F/hgrrfhwyyYoYRawZp6nDfonrnjMl6k7HbSAXt9HBXsuzntAsVwu2t7Vq84/vWXlvy/Y2N2xp4amVKNh4DQ7nTNz6+zKWSrJuiNGr2vlzZ5R1v43+lJztKg1SR/swbubEj21EhTfpB5xp05Pj9tKli5IcCAiI5Dua8gPUqdEP5fvBJO/QUM9Ba6bczZZtLy4qguzegweSarCXMbUlWYPCk/0EzfHp0ydtembavQjqbYEcyDqg+ZUrLg0ZHBix6dmTZkPDvjeGMYoaM08fBHRlOkFBIjAglonYAbxXJhINW19ftO3dZVtZmbPf+M2vi2rOWuHc2txyB3kKbJ6LoP2lWBeQHTOZpvX199mR6WnJN6CgZoloKpbsvRtv2/KLeZmZoUcHzGIqMzc3p3tPSsf5Cxc1wSf28rvfe9ueLizJQyaTzWud1Ik6rRQtHe8oBvL1Vz/rhdmpWZs+ekSmflt7Rfvo7hO7/+iZ1Rod29jasrWNVZsYGbDpkT7r7kpqP+LMVFI7Ez6AgAZgSc16uvPWq+l71nKpnN14+4bNz80rImrmxDE1ahMTU3buzDkxOHRNcN7f2bbr771jsWTMJqfHbWRsWOuWIpy9hWeT4l1Rm5zhLVhANBn4GDStWq/Yzt6O3b7zsXT9nAOP5hZte69mzSaMESJA/bXwF4i1MRhrWVcS08ER+8qbb0jj+XRhxT66/9wePvHGr9GG7UM94EMLCkF/ljHrdPYDP7jP+KoAeFLgkw4wgZ9LN+sEJpJ7cSBnAOSAgAJggNmbHxsxK+wVRXWHebCw8FzdLAAXna17AECfrmmiSlOe6cpq0hviqgAient61WDh7g9Lh4ZFtVkc8kveBoYGNFFj1TLl21jfUCPCHs3eRz2lCbzor/16lvT5EnFFCrKn5fLdaq5hXFEU83e8WSL6MBAtFJEbdGxsYsw+/+rn9bq7hYKeU4pjfnBe4hNAI8S9xUyL1+PzBRnYxOSktNtQpzHFZKuIW9J6sv0WbyZttH9CBoKpeEbncTbLOokmoAyE6lX5RrDnUh/Vqm2xFBqtmu0VNm1+/oEVCus2PJS1j25ft9njxGsO2vvvX7fbtz8QyEIu/ZOnC7a9WzVL9Fk8kVUqBgagyFpoDDHza1TrYijsbu1F0oAuS8Zo5jvSD8PuUHsc1YnUFKFJD2BzkLMFeQAfxiN2U+4bo/2+bQnqVZEh2npeyKvPdncpqs3ZMngA4czO5LlL3xMWC69BbePmhHjO4kXhjNGNtQ1tdDJE7SSUjAI7JZPqUmoHNQPPD/sqTXhgBvBM+NDLvaO8l/HeQaBsMmV9vc7ugUbPvYaZAKjP10lGqftTt8npSb1fnh8aLNYDa5ALt7Cw6PuFXpdzzSnwHo1II+fgiqShkVcWtZfr/t3DCemCp2I4w0+gRLG8T/0O57zH+VEbe60r4CbmfjAwikaHRmxne9dGRkftX/7rfyVj01oL13yPSP7f/9efs3e+/wNJo3zgG8VxR6kQsFyoqXluWe+sA54z7S0RSzUARIFFrT5Ja6cpUE6S3WhAsV+fMLzgz8Q25EwN1xiDduoVjz4EOO0k2gIBBscG7Kf+1E/aa2+8avML8/Z4fk7fA0r8kyfzigIeGhyyc+cv2Jtf/oqe37m5R/qcW1s7NjgwbNeuXpX08/7Du5qMI9dD3vFnfvK/tgfPH9o3fue3lZSyqlqr7OkXCbPh4QE7dnzGtrY2rFDa1RFdru1adz5pff15RQiePHnBrJ21ShnPhy7r6RkUE4rnAikF9Th1vcWaNjjEOYcv0Jav1TgxlzDwuuzqlR+xwm7bHj18pgQO1g1AKvsB15U6OTw3SGeovx2ww3MMMKlq6VTWQdFk0j71qVdson/cXmy/0NfR6GNeCuCTspQtri0KLASAlBklnlACPFoWe3z9/+oE3bH6bBXkB1pwKC77Tvf7rpyh6Y50oZ+UA2jpHNaM+u8PWAGhqDxo6tXIfgIICCDC/qupOflh6cFh2EFN0yEYQv/+kExgn0EfNbwaYkUPPoUuGxp0PzWRNIg6aN28hAWD6zQUSookGZvRFEZkBT2covjEZUZEljWbgd80p/SI/q64kAMgwKM1nHEhak0iJmkAGrpYR+4SLhGImBphWh4LjsERg+KTQEB4EAML4DAIcPhrNZ2OjA6jXj+aOLvGRAyNQ34NfCCnJkXmgwlMlVrWbCfECIAeT8walHinKZPvmRFdis0vl8uLCru9vWfpNDQsNsaONk02Bj+U2EyJc3RAAKDA/84nmlyzsPhBT516FTnbRu7pgcYkECuKlQzXIEhGZJ4YsTj4muBiHIAEyQv4iqj2BgAg/zeNphjAp2fA0vkBJQ0Mj0/ZwMi45QdGLZbqtnKDeWVK8oFCpWmlalvSCaZb+CkQPUfBjXmWGAxxXyug3xiw8DMg9H5NXCLiCRXRFIrCkUjgJtq9pHXhSRBpOIWeRzotKJgUiWFqG7JRmaIQVac2Dg0fRl5ZDAWJw/EizAswnJO3LSEDuJjtbG3JlRsX+E6zIr337PHjNjU5pU0Q0Ar6NYcc/gF9FJqRgzVmgi9ePNczdOnSJVF1+XxhnwGYoADL5JJ26/acXb/1sT1++sI2NwrWacXt2uWXBASQPT880is6V3eO2Juq7e3ill5UIQ7IEH4wscKgiOKNzHIOdA48dLOASCE3l4MMei86qonJCZuYmlbO8vzCiv3gnQ9s7umy1ZsUT0nrhHibetNadTTK/Xbh7Bnp3zNps1wWkIV1XBEjgAY7AExIAKC8czBQQPPeaaL4yfXGxJDinfvvJo9MEvx5DMaLDtDBMEiKqkqB4QwAnhufoqSIrFEEj5tRiZiqZ5314OkiAAHOCvBJCeV9AMrCgb+/d0QX1MElNwsQl0zCVef7ATaI2aPX8WdbUIH2MHePprMQ+NBpWqxRskzCbLCf6f+IDADxqSjvbmhtbSw/t4/ev2n3bn9o1eKu5bP4DaSspxv5BeaBTBerdvbMKevt6ZZxE0BDpVoU+MABf+7c2X3gh0YE+QzPyejwkL187Yrlu3PcsP19WFUSXRGVwb5pIKBAWFHRb4LBoCZTcWts7djyypotLa/a/QePrVhiCumSH5otCko8NQRUDfTa2bNnbWBkwv0cyD4uMY0p6oBn/2PLZxLXPzFuNjzg35/KPdK/AiJYF01Rl1mM98/PXIQS8MUUcVVbWnls2zuL9hu/+W8FVIi+Cjut3VEjFBzle/J5UULd1yWpAhsAheKXNYahWq6rS8DFnQ9v2+LTJ9bbm7GjRyaVhDE1OSnDQUBAGlumrzhJA4g8W3xh3/r299TUlivQJWEosefxHnHWLlujVpHUaXx8VJFkb3z5DfvyV79id+4/tFu3H1i51tIZs1ssaOrS1RW33lzKpidGlGjQrFfFFmrWK0qaGBkatNHhERkQpuNJ68v12Nbqln3/29+zwZ4BO3vuvOX6em10YsLy3b3yIHG/ji4Bvx/fv2tz849taHTQegby1tMHXZR77ZNz7qdAegoqzBATCRly8uektcBqAGyZezpvmVyvPZpbsLsPnir5YWOTeKmkvAhodGnSYUUkrG5Hp50tk0knVHjGEll7srBl12/es0dPVgQAwS4TxReXbhIgOnjuEKvmhsUe8daw8clJe+2118Q6evfd6wLJAKN6eplmbetcodlhueP4DhgKXZ2CUYy8UkXP8d5OQb/v7emTzpizk4afKboAeZqyTlv6aH4AarofSr9duXxFk7dvfOMbivEEMMGhf3xibP+c8MEJKZz4aDQE2vK6ga4cYrKcYg3A6mAe+wn0cGoL9jDkJLwWewGNIBIxSWQqRa/v2Hs0NPApJteRc9Ad0+M6G3hdsTfbbd0bJqPUb3hfiPHZ2yum0bnz57THInecnTllzXLb+rKDdnRiFs0geLqlaQiA5QAMEqb6Ya9IwzasPWN5aV37/8bWqr1/67ptby/bzMyYwIDtzRfW39dlVy6ftUJh027cuG4PHz6KDPqQ+eWtE89bo0Ud4WcJOy/AG88h0oWuZMbaeBktrlqr3rFMqtvlAWWP/8Nvw4chLgXQFDWSFx6ci25MzLWh6dTewDWUeonI4YZ1ZdOWyZNBhBMhHhJILKFGcxbxntAxp5QHD2OW+8e0GtDAJTd+lrnqyq+ZUiYa7qxeLlQVSV0pViyfzVsq5ucX+4QPKCOZq+omr9t9nbj3BD2OpuxN34+Hh4Y16d/e3fYmnQFNO+YMGLFTMaju2MT0hNhVaxtrig1H0tKiNq3j40B1yPeD0RvJKpo+4AJIoUaldqI+9QQeTwAQMCRWJ8+b12/0ExqARQA674FrpB4jaq7DcCusf+HUSv0gdjytmuHqKy/bL/3TfyqGIK/VaDfEyPm5v/G37Lvf/o4PMZOpSHrgn5WGn+/Fe2bd8/rOevaIRZcn+vUOYESokWkitR9GRsSqoWpuzsz68ZoFYMqfZd6xTCFl4g3YgryhYY1OzUq1go1ND9sX3nzNpo5O6r3zrDi7Iy6GEWAfZzgSCqbd7NnypNlcF0BHf8E+Rc0HmHP6rFPqb33wgQYmML/YI+7evaNhEYNugADJDnp6dE5PHzkiVmsqnbCuLL4rFbEFKpWi+hDSq0ZHpm1s7Jil08OW7x5SjUYyCUCVMyPalskmbfbEjJXKu7a+vqLznXUKYESt/tXP/bgt4tnScM8mgAv29DNnztjC4lNFwLI2ANIAAQAo/Tn1pA3O775eZxDgT3Py1AmxTUn24j7xOpgnZixrFWPY4GlBgBWsN/YLoCSGhLG567/o0gBxkL24dKay/170m/0UgIMEgFAcuoN8ND3fLxT9N1wML36jRjfSPARQwL/KF6MaNgERBwBCKLsOfdn+9/r9gAO9jvNV/fOEHyGrUN/r4L06UuVfpEiPKEqQyTCfWdrzKK5te2PTFhcWlDPKAud1lPMdaZH0cCrX1x1QebjQ4xwGAtgE3PTvwE/AaeyufPBrT7YqTV1KdFoMAznIODz5Hu787zpWXfcI/dSVjD5z+Fz6+uB3EAExAQQIvwazxnCpgszBp84Uwgf36DCQE4AAbDKpR5utuNWapkap3sAxlusJLc4pThQmIOQ8yMLQk2l/qKugj1k1pBxMznRAQ+VRF0wY+DoAhdAQOQUMSr1PQAJq6evnh99vmGZ683IohSIyDQzrUxP2KIrPjTg8zUCvFlHkKCSYbPNw8hChv4YRgV4TTTsSgpGJaRsan7ZUvs9yfUNmZENjMJjK2V6paZV6zJbXdySd2CuU5fSuzRaaIWwJkG6BBO4B4do85Ck4xbYtG1Hw2Uz5cwJp5LSq6YM7wbKUZCwHhShOMZLydRMZFTolzX0DoMrJUwDqniIrcS/FvTkyDwKYCEAfJjUY6jHFx1ejXrbC7qZVygW51vZ050TPZtpNpAu/h9I0NDSg97C9s2XPnj5RnBUL68LFyzY1eVSFC7RBgWHttopAGqgH80/t48cLNr+4YssvNgUEXLlw0WamyCov2/BQr01NDVt/rxd9hb0dOc5jFEjzR4wft3R1dcPu3X8g2tT5c0esUHBHWDZFQA1R7HXQQVdEi9q2mWMzduzElO3utewH12/Z29c/1P0jxgszTKj3IPcAF3iHwAi4dOGs9eWzAgJ6e1IW63DPmjK/cyMhz6pnb8jncjpAAxBAwaniN5HQVJUJRCi49OzooMXnIXg8UFA4zS4Ak9J8ykuDQ9Z1gEw7kQsAysES4CDj2nb39ERmPr6vBNaBF1QBdHC94GEg4ABMddBYpPVoP2KxiSXEnuQPjoMBcht35lPoZgUEMB1o1qxJA2hmvfmsjY0M2GBv1jKpjrwD0IEXtzfswe0P7c6td21zZcGyabOxYZgXDKDqloy37djRaQcCdpholJT9y08muABOFLAYWZYxcoKN02rL0+Izn75mPUMDdHEOZkgaEGJuD3xpnB2wf6BEvwG5i/abeNIaG9vySnn0+Jl0uzu7RQcUZFoVs6HBfgF3mBtKR95u29HjJ+QfkOjtRRBqbaarSAbKNa0v1gHT2rGJEctNTpjleryrwAQPeZjWFG8CyUfGrAMQgHyAM4rTmWnthi0+v20PH32gqaKYWQ2n5wNuKqo0kdD32vdVieF+TBPosZSSeABA1hu2sb5upb2CjQwO2JXL5xSbx/QO00yAtoG+XsmFmDxz3/FgWVh8bh/evitqfKnUkAmnF4EA4x5HqVgpi7lGPZe1Vqxt3b15K1Sqtl2oWHfvoKUobHIZTRpLFcwIk65FRltaK9vk6JDOTeJRj05PyzCtU29aPp21TDxlb3/rLVt/sWJfeu0LduTIUbG8js6elHkaw69KpWG5fI9t7u7ae7duWt/wgKUyKVvfXnXt89SY9Q30qFHIZpFj1QXWK7kmjm48LRAEKijHZwVJYK0mYOjZwjI7uG1ulWxnp2KlStPSubzYJ+xZ6VRc6S3jI/2WSbYlmZg9cdJefvlztrZVt+/94ANbXi3JG4ImH48DGnkKuZ2dvf0mkHg/jCqh5V+7ds3+5J/8kyqGcZ1/5+3v21tvfVfSGNgYTNSRBQB+MmEsCIgqqYbhB2d2dy5vxb2y7WxhzMkeDwMF01+SkKCpxmS0hvae9UMBSoQrQADO4ztbO/bs6TN7Ov9MU2p+XL542V597VVJyJDs7Moro6o1xg/2Y2l4i0U1+e5E7lpq1SFymqfJ8n3QHeY7YjTwWQFjKK4ZrPDZACJVF8YxHcZw0sFVrhWvNTgwpO/La3AuyNdIWe0+beO9bO/uCAQIkruJqUmbPjojg8LJsWlr1+I23DdmR0aPyfgLfgplrWSfMnDtWKlSlDdChqx7a9leece2dzbsP/z2b9jjx/etrx82acp2dzasVilYVzpmp04esxOzR+2+/A4+sq1NBgnwo/iJ4XFCfhYCROp1Sd3YamGrdWeQKKRseWHVavjsxEn+SFiTppokiMh9PmjUvWb0uh3wDyCS3weJAB4/3AukIe6NQdOPZxLvgffStnqbhJ2mnhfF1caplYm2TQik5/nVtW3WLNmVUK3A4MD7BQAaoikdYJYsgESmetsqxaqtvFjT+4cVQO69kgg4seXX4Xtx+I/75oMgZxzuD8A6ztql3q8161rTbSSutZY1a55exbOAe32+L2/TM1O6bxhedmdy+rpqqSpAJZkGQPJGle/LGgXI5f9D08+fhXUDs5JryXuFrUQUHJ+b2g2Qgh9hqOXnu3+GYGAoD4XoEKbXaDZ9/+QIwLsA8PTv/J9/xxKWsqa1rFQo21vfecv+t7/1c9asNQQC0PgS/UwNjZcH14ImU0BPtN65ttTl1C0BtFDNH3mqBdkCNTLgodfRvm5k0N0xvW6QsgLyyAuLfx/YzXg+IHXFOHh3jVLZvvZH/6CdvXjKbn7wni08X5DunoafgmLu8ZzADoA5Bh/sb1x70q343kdnZuzihYtKC/n2t75l09NTduXKJVtbX7W79+76GVcq6L739fXIZ4TnfGd3R/R7/JaGhkbsykvXBObfuXNHZoQDg31K9+C9sF8wRKJGO3P2sjWbnEUkxmTl/E9KCp4H3HvAL84mQGGGE57+gNSP65WwL73+FYtFccBIlx4/fmxnz56xfKLblnZeiMkEICu4p+Xafx+scI1dMvrKy5/WfcP/iHWAtBYmAWa/Z8+dU+8EeDs5NGVbpS1JoLjHrD/+HWcbg+vYk3ccCAiboGc8+pSIHwemfQcNuqbn0QPm//DQQ7bf7AcWgLumHpjM6R9E38+N4g4Xm6HU0iN9yBMgvL8fBh1wT/9h34LDQMABCOG0IL2LiOIawAk3xzoAAqR9oVCUERv0awcFdre2be7xY+vrcVMIPgNujBRRyrlXIwkQQMxHWtMTaXqjrHe551arbuQSNf00Hk5vd7mAqEwRIyCD+Q+OL5FkADpruHLS++7H6hwwJA7uo7MZwqYeWL2fBAHC5z7s5BhAof3G4FBc2GEgIIASxN5zGLUgqbeZCCY1tcEhGfdyd6x0vbGoW3QmYhgktEh9MukHOwc+VET+n6aJxpjr6maB7jUQTFS0ocjsxqnI+wZ5LTcVdH1bpINT/IxjToebHu4t9yLQrZAW8AcBQOFXp1qyDpiSOboZNjwas1qzIfmA/BCYBuV7rGlxAQIDYxOW6xu0/pFJS2b6LN7VY3sVnPGzVijV5KuwtLyujHoVocgqEl2SEAAM0KjrZwTKsTb4yVoBGOJ9VWCYAFDAroio3TSTYppEjZeAK4FIbYEbKu4jB3o2UgrXmkycaA6cfSI9ZxqtvR8Gbrgj3YymSui8d7Y3BAKIng36nUxYuVgQRRcKOA78p0+dsOnpSTsxe8xKpYLduP624qmgb544edqOz56RgzbIvgjN9Si+qVa37VLZPnr01BaXN21tdcfo0U8em7WTs8es2SRvN2eT4wM2Ojxg3bmsnK43NtbUyHMIMOXhB1R7ImOgAkNhHuiP29ZW0xYXF+QkD2VNGjeIdsoTrlnvQK+mabuFit1470N7/GRJZoGNNhR8QL8oCxeUnClUJmMXzp2x0SEmZuYeAQmmD22ZBaIj3I+A6eqyHiLrYsS/eCHAD8VTxeP7hWjQ7gGGhWc4Q4Zy06czejY6HAiO2Gu9Rr4ktFR6tjoxe7awaKtrGzYwMCQjRhpAroUzRPzwDukh/iw66BD6Yf36QwCrwmt8X/e/jJp+n4yLtaSi2gszf97BjnyfC0ZOSFsAfgQm49TcxJHdrDuTtOMz4zbYk7UU769Zs9reru2uL9nDj2/Z/Y/es1a9YP35lHUlWpJiTE6OWG9PTsAU8g4K0FK5qOtCvjmHnwMBRTWsPBu93Tm7dvWyDTCd41pIFx6hsmHD+D3eB9EHC2C5GMgds3TGOlt7trFdsvlnS3bn3pw1WmbZbF6Fc5XmKh23RIwiJCcWizTZaQzssjZ1ZNpOnTljluuGi6iGCSqkvGWImGs69XpyctrisAhSGTcqDDm3et80/wBMef8peAUt6bYiK5jJAAAgAElEQVQ9ffa+vVh+ZHfvfiizO+KLWCMEZmFcygSX4oY99vyF84rPhCZNQgV/po8bNRdMJ/j9UQqti+dsd2vTHt5/YIWdXRsfHrJXXr5q01Pj1qhXrFbH9yAlwBOd/IMH87a6tm1P55/LdJPpIcaJp06ekMaR7O0q9OBOx8q1si2tLtvWXsFiKSJck0p1QWrRates0Wai0ZQOmZQTbl9vPmONWtkwqZyeGLeBnj4qZFt/vmzbKxv29P4jmxmbtM++/CnRMBEzH5k5btnuXitBl46lrFSt2Te/811rx2N25ZVrNvd0zrYLm9I9M+UcHhnUNLtS2TPS3SbGhiSLUhysmRgmuNFrXcsfqG5Pnz63Wr1jwyNT9t7NO3b79j0rlFFupiyVzakZQmIBMwufkVSspVjGoaFhO3X6spVrSWt18taVG7abN++oIMbkCero1772NTUat29/ZHfv3pNh3mc++1kVfbBOPnP1M9Ygemt7w+5+fNt+5Vd/WdRX0g0ownkNKKLpTMq297YF2gLgsm5hMrH/lItVW36xYrlst/X3DUasPAfrmSIC3AwMDrgEoQ+2yxnr6+21W7c+0GtgJgsr4MXiC50tV668ZJ/61Kf0PtDxE01GAXsgo3RvgCDtC4wl1yhHsihJppyhyCOIrp/zCqDei+5IPhexngCb8athMTOgAKi4du1l7Ud7uwWtfy+ym06z15TW9dECPDhvqxWPlo2McweGBxWb2NczaMdnTtlg74ilYhnLduWtvxdT1AGBW6wEIg+ZUMNSgdINHXp1fdGuv/t9+9a3/6OajrPnTonVROwnnjebG6s2MzNpZ06fEAX67scPbHevrKxxagTqD4A2BhQ8NzxLIyOjOiNIXIEFALG0uFO2RqVllRJ7LoZ8eNikZToYmJgOAPtPPjc1GNpnmGp8Xu4zzYpkElGDwDmBuWa2O2td3V1Wb9WtAbgX80kxIABgIHUFnx0ggAaWOjmLRCXe0hoU0yaqcwAQXWYbAcvISEliSOfkFp/AsLdYsXIRqrSbA/o5A1jrtaInlPk6CSPB8Kv71rDPVMWCGRsbt0YZ52dQEZfT8nfFasGOHDtif/5/+PMC/n7h53/eKnt41HRbrQhoRZMHTd9rW64LZ7xLG6jXnc3KvVEdhTu+6P1IA2CyOkBFD3AAwLsvg9ewXm+6NNb9a4JE1Pskl25zPkCrnzkxY6++8Xn7qf/yp1RLwwj5j//+m/bPfumXrbhTlGMEDJ5UF35CztQFCCgWmFR7HQyNngYeIEB1QQQMHe6/AiihWjgYngvoPxiy0n84ozS1b0YsCWw0YNIQS1LGOtY21o7X7fNf+qx97T/7qj14ct9u3nrXdna3ZdT4xde/aPNzT+3f/Kt/o+s2MjbifhC1ur3yyqft9OnTtvT8hUs6h4YkPWIq/nyRuOC4pG1b25uq79JdDMzwj2Iijk8DLI2q9fTldV/wEfjRP/iHNKS7ceNd1aysWYDOa1dftomJSXvvvZtiWA0OjVq+l1SRYRsaHFPsX4sBKD9b7Bn4H7h/DNuO+2p4DDR///qrX7De7IDuPZ+ZKO4jI9Paqzd3121jY13sWX8mY6r5WNtBagLbivcEs3VzC2+CalTP+fCS7+OMcwaKDuw4UNOSN5H2jWxaayH26K2/3wnmDiwS3/zcwE706gihDQ0iNx49iCjF0UMWTCL2f42c8FmkgdLMYx5M8QJ1gql28AYM//aTwEMABj7JOjgAD/ZxBX1piCIMC3f/1+AaeogpoIYugBKq5yKDjihn3XcUevGWba1viBHARBYggAc7JZ2FPwyRCElvRvnq+fw+bdbjUOraKNBA6Tro+rruX3oxpkFEbSkxIGXZDI60NM5kq/LTN4KgnjgMf4QG34EAfxg1qYto9v73B2DPYd8AgRhCGQOjwFkfoglHxnNhcz0Ahvx7aLKsbGgMYpJm8bRVGyYdJ3E4GOOJhh7pmvn3bAx4BLBROVoY35/us3Ch+gMQOH3KDwLRAhOuRQS5ZI3ua2WaPgENtDaybfX1SeLZ3FGW9x++XtciiquUcRpsiwBSME1VhKM34B5h41NcSaJDNxbaG7FAIu8GEVw9uq3NBppKWyyVtmxPvx07eca6B0atKz9g6e5+S6S7rUMEYQEEH2qj2cLzFau3YrZbqlux2rQcsoOurHTebJaYeYH+0ozHOBWFpjaszTWCIqqpEo3kgXkkoFPIa+a9O1jiUXFMhd3Z2Bk/Lldx7nHQUEs/n0NvCRhBk873b0XTO9Y0DYJ7W+Aozt0iXowCplWvWruJO7EpZ/vUieOi7i8uPBXDBaCLgvX1L7wpHWuljtNpWcW0JjvZnO2Uq3br3mN7/HTJdrbLVi037OjktJ09c1oU/pGhHhsdytv0xJiABZotImMq1ZKK2UB5Zh2gEeNAhRVA00Mz8/jxI30GPl+GXN2I0gVKz+bI1JyIpsdPFu3+o0UrlJrWaBG9A13MwVA+M+AFgOSVSxdsfGRA9PYcZjEdJtIJxdFQ/Pp685jHXvaHOBppn4QEOj5mWmocI9dginA0uV4A+/PD56GxYpqW6oLO6fdeExDFDbXdjDIWV3TYg4ePZcIlV+/RceXG83tiULnnvB836gxqSpcPiPKIh0c0JfC9x9MjKKQFDEY0TIo7/X+0ZyiiSK/pz40bUnm2sK/RSFctJhg5yL6mAbowFOxKdCybjtn0+KiND/ZZXGDAlrUqu7a9umCLT+7byos5K+wuWXcmZidmZ2ygL2flwpYVdre1JkMjwcSd78+BSSqERDJMdNMpu3ThnGIu1dHxXjixKczIQY3MqKKDxZ96HVjRmE9TK4A99r6kNTd2bafUsKeLq/bBnQfykzh1+pzNPX4in4guJr4J6Llunjg6OiQdofwArS05ytmz56x3eFRMghbnRbMhJg3PPnpuQJqxkXHrmzwGyiA/D/X7SZ5QfgPoBwDW40kDCaL7ntuL5fu2V1i27Z01n/xUmU5Wrc5UsuhmlewzxGlRfNHsPH48Z5ub29oHNTEqlKQV131tdezk8eN26dw5mTnevX1bJn2njh+1L77+eTsyPWEry8816eOEZPKDT8DC4pJlsj2WzUBP77eufFbMAwo2NTCNli0uvhD9H5AEE7IPP75rS2ubVoV6Bs0fI6v+bumQiWuiiWa5p5IxGZgiFYFVxx6TTiTs6aMntrG0akPdvZZodqwnnbNPXblm+WwOHMKOzByzdIbJfMraibTNLy7Zv/61r1sLDXp/vy0sLdrgyIDozkTNAZ7x7DDBJ3v62tWLdu7sSavXCpZO+fqFOSVg1hJWrSDdwhU+KW+cH7x9w9566/tWa8asEc9ZrcVEG2ZDznq6s5aMdQRosD7ZswaHp2zyyAUbHT9pA4Mz9mJpXcZYd+9+bINDA/YTf/gnNLldWlq2m+/fUgH4mR/5rO4ZRT3O2nu7O/a9t75j3/zmN2xlZUlsDVgI0HKJt6KRY6ILw4z9AEkXexAFI2cykV2NWlOUVmIBg2SJ8xWqKYU1DQ8TN4AAogE/9cororsSTQmz8tHDR3o9mBOTk1Oa7KFXpfmgFgqGYz6xcmNV7Q2RL05g6v3w/zetK4s0jHg//A1yUXSfRcBCw7pzgOomsEJ7vB5jr2EuX7mkzwmwMjE+qbMB+v2dOx+7ZAyTXaWtuGu+y/i8ZmENjE+OqciOx1LW3zdkezslPZJjw+P2lTe/alMj06JoQ5mfe/RY+yE+OKyNUnnP3r7xXbuJJGBn02ZmpuzSxQtWKZdETd5YX1MaDgDRseNHlCqztb1j8/MLVi413INJktSmvAHYn8uVkiQi1J88SzSDnWbM9rYLtrOxJ5kAWvtO0zPKiTlVqlE0MZe8RVNjDM+y8iTQvU6nlAYEGKEeoc0U22PJVIvHOpbN56wVYwWhPXaQkl/dh8blYV7DwoBMCQioNWCBtkXTDjR3GAM5QIWIYcJ1r0fT1lQcsMz0/neRWLaYPPd6FC8NucWsXEJa5XLJ4GOh16B+iQB3BlI12CTWsr7ePr2eTAhjkVS1VbftvR370R//UfuZP/sz9tHHt+2f/MN/ZNtrW9aX65UFCyaRe3vUox5xSN0Zrgd1lkCKyI8pSFoCQ5g1xXnozbzHUfKe+dUZry7BCNK6wBwO3iRiweBTFo/bbnHHcoNZu/TyRTtx/oT9xB/5cauUK/bhzdv2S7/4S7a7UbBcOm+1Sl1rBD8JJBkAYV3JLvlyhOGZ1nqSZDRPKZCJbDRBBlwJkhwxIOSj4ANKnedRLc1gxZO8kLJ6XSLJQIM0MI+gZL/nmaeOKJT3bHp2wv7Mf/szVmru2b1HH1utWVXqx8jQqCSn9+7cFeuMPYM+bXh0WGu2p3dATOIjU1P6fxgr1FCcZ3jV0Cx/7Ws/JqO8f/Gv/rnVamUbG8coL61/x9qHqYKmn9ft7RuwfM+A9cA+Uy22Zy+WFmVWyvmEd0+93rKVpVXJQo6fOCMgmf2dP0eNj2SEZ89ZnX5vGbIhCWBduBw2YZ9+5dOSucAcWttZFfh0dHRG4PZuDQr/usB4rnno5cK6AsQ5evSoHT86a4tLi9rTAXQ1rLSDJCz5rJEmJaN6Z5gEvynuiZ5Bnovf/Md/vsPmBy01aKIcHYKy4Y26mika+VCMqhFzY7UQ3RampN4s+sJwpiVonuvgw2TzIO3YXdQjfkBoVSMqstNIVVwecq0/PNUWLSmicf8QGnWo2Q8b3L7UM9LqOkDwe4EA1xG5R4BeMzIOXF1atrXVFb2nfqgpCQzQiIbzp0DE66ANyXTpIRO1XjWjH2YczIpkUrPp2iY5lEaRLSqyoXKn3Hk4FRWaao4ixsB/Cgg4YFpEU76IARGGdgEUCfQe3WeamYQjTt6M+N3Qgx4ZlKkA3qddORKp985EXvo3bnjKYokua7bRPdLqOWWNQyrQTX1dcV1xOiVLFVTUNz83eHGjI+4Vi5fNPUSfQUMMTVCgSjnPhPeZ0LUVip0AmHAqlRucOULs6zXKalVsFs2X05n4/Pp3AckVhfBg8iAqT4RIecyg31PfzB35FZMAcEcGNihvwB/iAkqSmZzy57v7h2x4Ytr6h8csle2W9hOqaDrTZzvFqnKyt4t1K9baAgRiyQzDLFG89z0bO+jTaMihG3OtnRHB/RKlDgRXect+L7lWFMSB5cB75drz5/KwiCYebOJ6ZoULBDDIpwPcH2hdSYC7FqguG5Oj0RwqbHKOITQ12S3t7Vphd8ti7ZYYAxTm/F21VNCkDNkLEzsM8v7ET/4XMrhZXl2JKGU+bWbyV2607cP7T+zuw6e2tkaWtdnMxLRNTozZQH+P9fR02bBYASCyxPFVZABTLOE/waQ155t5qSSzQ36E6CcWBbQrOYDzLGvqzrr2vGruIEZdrU5MTuWP5l5YpUp/GLO6QNZIF9twuQ83AUbA2PCAUgN68tCEuShNxRriRh3og7AX0Emy9qCp0eyxdrnGvF8OqLAPsXFz+Lmbsy9CJrS4A6ugSjsIwL8TuIijurSTbqDEVPn+/Qe2sroqds7siVOaWrB3oRVGQyvGS8SwQZICi4DpCswBN3TjLPAYSn7o+eNZS8PaYR/wSYXAwRbmZw7UHewfB+wkAY6R0Revoec+6q15zpgUsQZpSWRc2ajZxMigTQ0PWm8mafF60axRslppy7ZWn9nzhXu2tPjIenIJmxwbsHppW476Na072B0Nu3DhoqiXT5/Oa22450pDjda1y5dFZzekKVxgmg/eAEh6BJL5VQ9GIdFN0IeIzAQFliesvL5tu5WmrW4V7KP7c4qevPbyZ2xzY9s+vHVLoFE+k7ZKac9yXWmZ4yXiDWu2KqIQksXN+mSKS+RPph9TqrakE+gLyYNmckpRPNA3ZBNHjpoNYtzGBiDnVTNFhKXM2ugm0pI8cE02tp7b9t6qbe3iHLxspXJNsoDVzXWd83gDAPoABEB/5NnBTwDzJblLm+unGQAoH73Ztv6ePutOZ23+0SOLtZp24ugRu3TutF0+f1YxkbvINOqeisLpT5Td4PCIHPzljpxMa+r+ZP6p3b9/X8yVYrFiO7t7em9HZ49bridvt+/eszkYBPWWgDneLxnl00cmxLgBuGOvY3qDYSh5zokEwGfd6tWyfA1mp2fs9NFZe/zxA4vV23bp7EVLQS+PJ5QU0JXrtUy+1xqxpN158Mh++5vfkiRhi6l7uyV5BiBAvifn8XuppGJAC3vblutO2/Fj49bXm7FPf/qy9ffl5O/TQXtcQ78Lnb5HAPjKyprc/u/du2vxdNaeLm/bwtKKT0fNzVJ78902MtQvZgHPUq0et3MXP29nzn3aypWE7e5VBHjevPmeJtdMwd788puKt+P+IXtCboXXCkAABSmxmjduvGO3PuDfbFpff49dunRBkzD2kDgRspWS3Xt4z0MpWk3POo9y5tFrM0XuggJbw+DL2QD8OfsX91ixfiPDdvHiBVHzASDmnzyxrU2AOT+Ld7e5P6SqdEdAnXv7OLDgYKezI32q5vWn10/sJ+x1gRrLXgLzjPObPYimhL0M/T5nIZIspn0jI0Oi/gaDLN4vh51i46pEcXFf8zY1ScxWyVZX19yISx4CPFZxMe4cFPc9Wo1mMiGvBUDVpaUVga5DQ6N2/twFG+wfsvHRCZuZPmqtRtvmHz+x5wvPbXxsXLGRxNcib3n4+GO79eF7YmvAnINZQsNQLBS0zrimNMo9vTk7f/6cANvbt+9YqVhVmk/QT1Obi6VFwgdDqnTaGIqUy1WBUZVCVf4Yabw5WjHRxGvVpgYW7Pd+Nnk0JteeNcN1PHoUHTRTw5bOaNh1AB+APmJpaIhVs3KtYj19PZbpwbgQv4KqswEEllFjuSmgZI5K6HJ5Is1LNykqorB2LN8LY8DNBsUoSDhTTvVzsax6HNaQIDZ8ApoAbyRRdPR5acKg2ONJJTAjg6mxn10e2+0yAbE565iWku8OuNBRU0wtqfo41rGdwo6du3zexqbG7cpLl219Zc3+5a/+C4u34pZLZSVXqNc4C32tHjByo/Miqq9lZpkDLHB2CQC1D1sx5z3Q6NNwc00dGIPl6U24M/a88VbNEMmE8QWAqVqqFm1kZti+8ofetP7xXnv50y/r8/zq//Or9hv/+jetLzNgSeuywm5J3ieZ7qzl+7v1fFeL1C9wWL2eDV4AwRdAKR/qgfwRZt0HoC48d6HdCs+trkP0/HLtaVpppGUKGA2Z6WdovIvlgnX35exLX/2iJbIxW9pYtHK9KEamIkMZGpartr2J5p9ENuq+vA2PDtnquvvxeIM+qGvM+37w4IE8BFi7r732BfuRlz6jeu5X/sUv22/91q/byOiQ+gV+kFogf5ZOXWtvYnJKRDviPPM9fQI05+ef2PrmumqmL7/5VRsbnbR7dx/aR3fuWTwB2H9WjADAwEwXbDCTVMt7Azfj9VS4thJCeG5JN7j60kvW09Wtxr3cKNv803ntVchMVzd51l4IfAueAKHXYH9gX3/jS2+otqWuSQF8A4jCwOPMb3rsJKagAQwI0gL3lknpDBMgAzD09//ilzpcXBpXHjgMtaRvjyZMnAogoNqQ4x5f5hmyTpt3HXlwtg4mHdRIvmhpNIL5oFNgveFwbwFvJJ1k6np9Ty9w+vXhRj00sf8pICDq1X7ol30gYF/3eQBsqKHVJPQAmlABLrNA3zCcEtmxrfV1ezr/RBeXm+CFd0Kb7v5745ZCt+hK63oKBaS4jYxK2Jgo6FjgwYchPET71B/MBrtSAgKYKjC52gcBoikcH2XfyzqKlzuYVu8LWX0DiRrhw/KAAATwb0ITyUTvMCtAW5k0vt4Q79MeovvicABADhpQmt60aJVtI14tKYYAsgEv9g8mnkEfRT/NlNSbej/4A414PyWgGoEBOpzcgCVMtve/f8cNR9icHMhwOpY0eVH77okD3rAH8EiGg9FhHtgP+vvovRze1A+vD2/yI68MrdXgrXGw+YeoONdLt60ua2GF9Fkim1U8XpZordEJG5s6av3DE4YqoBXvsmItZtVWShKCrQIaPgwHmdqV3cQq5nnYbrjizwioKu+RDdeLJpc8cK2kk4zMVpzd7UCApq+R7CAcLqD6IcqQaxloaDT8IMNdaYwEm1arArqAdjuIp+caI0PQ7GrF6sSgxdAoFkT3Luxs2fbmmnXQATZxjCa60E0KL146b6+++nkZtSCt4VCm6cz29FozlrI7D5/Zk2er9ujRgpWLNTt2ZMZOHj9mgwO91mlXbWyk10ZHBmx4aFCGKdD9MYaSPCcy0ePAp4lh/ahpTqY8zgp6HnIemXw5WCIQAFpiMibdKYyLh4+e2qPHz61YdkZAIpWVFIS1xPMs6YTFBARMjA6Jqp7P4fPBgRKz9bVVOdry2XjuVUD2kEVNTKVLA7iXOoRbntMcGn/uIfsxxZeYPvGEfAUwcdP7pEjNOBCg5znytXA6GVFRNbt9+7Ytr6xqfRB7xL4U3LeZCsKeCaCa1insETTksH0ocCIvDowIBbwq9hTqZ1zsFz8jPP3CQZW06zsjWqHvqb5jOSDFZ3UzS/c04PM7CwkgQv4BNLawT5goEQmZjNtYf4+NDXRbPo0Ct27WLFqztm0rzx/Z9vqCZeJ1qxc3bG9jydIkWrRZq1U7cfKkKJCYMNIYAPYAaAFIER84ARAg9CHu8gDf0KPML9eYhr0k+Oj41/vZJ0YAjfLWru1UGrZTrtvjZ0u2trVn585d0aTgg1sfymTv+JEjtvz8ua2vLNvwQK+ArGQcimTR4nGYTV44E715+sxpO3r8uFl3ngrMWuWSWDVyaSd2qd1W/F7fyJDZ0KC/Dw7URNpjBsVgwPjQrFIs2JOFx7ZTWrVCZVcRZsVKWfsiE3aneLrum2IGsAjzo53tPVHbaUjZ65DN8fxkATdjSXv2aN66icpq1O3T114SEDCOVCebsr1dqN5EyboTOEwUwD+9T0m9aja/+MJ+8M51xRht7+xamYzzdNoGR0ZsauaI9Q0O2MKLFZt/tmxbOyX9THZ12ejYkF6mXi+LXk4Txtoi3g+GwNbOurXbdZuZGbfPfvoVmx4btXatYR/ceN+ePXpqmXjG8l05Oz07a7OzJyyX7xM427Ckfet7P7B7j+Ys2ZWxAvGOFQwmMfTy4skjvHxaBxBNzFQiwfcasWvXztlXv/IFS5IdzfOA/KLWsny2V1FPMCq8qSnZ/cdz9s4HH1kB9k8cNg3PTNz6eohnHVYzzfOXzvTb6bOfsXMXPmfxeL/tFTD1wh+gZXfv3tXZd+HiRU1vSTpgys5zKPOs7m7b2sJMa0MeAQ8f3pfD9uzxGbt0+YIlMSbuYv127OnCvN178LG+jvvDvg/NVtKAUsXWVzfcm8KiKMA0LDWnE+fyFOEJgVhf/NIX5QPz3e9+R88f7xOqMU0ua4riRRN28ymtF6VRwk10trI3YGTJNXafHG9QnV7tZx9/ji42UKkBiFxC4BNHsZ2UWAM92f1V9Bqdlhgv7FcyMJVcwPdL1r902VHEJY+3npG0AytINQKYzBnMfkJ039rGhk1NT9trr7+uiR+1zfbmjpIqSJW5/vYNO3Fs1qYnj8hHgmuI3KdU3bHf+Z1/Lx0zU0zVQ3WnbSPt4EbgW0NDTVPCYIXPn80C8GDWiITPI/9UpnVcbhZYjTyvSeKLq01bX9mwHJr2Tlz/z9SSNBlSCPgsANGsP2Rs1H68H5gmzsqEuZSwZWjIMk10E/G0jIgBkluWzqYtneP89ukqZyjNPLR6Tb5h0xwy5+boEM2cZ4sUmXxOenN8Q7rwULGmADiAKu6RPHNicSuRsFKqWLYL48OEfA9gA5RKFetKZSyZSNvmxpZc9FlHXAMa0hHFTNLY+jkG0AIzhlq9jfGfBosuD0OqCLixVynakWMz9hf+wv9kD+8/sn/w879oiXbCusRMYHpOChHAxsHwjGfCm313xveM+VzESnWwPKxR6pAguwjJFPzbwBAM/UgYyPCaAQig5uA5Wl5bspc+e9n+x7/431usq2O5fMaWny/Z3/vbf8+W51cs1clYo8KQMW3dvUhXW9KG0wzXyjWtR60X4eAhn97ZoJFaIzLw9oGFM2hDSonX9oHRHYB+DfwiiW+QAtbl5wGj0NkANK2deMd++md+yi5ePW/f/cG3bP75nCW68GByoI6aSTV5q601yvdCs8/6IpUlnXVJDM2xPLKQlJXLNjNzzF579Qv2pS/8AUuiPTCz3/7d/2D/7z//Fe0ZPMMMXGE+wAotlQtiSPl6S9nk1BEZ8THgVILF5qZ6GQB6GJpUILluEjtI7uEsgCFCYgdrui1A9oCFzdos2fTktL3x+Tes0qrZyvKaauqJkTEBAetbawICCoVdGxzqVw2EVIm9kVZG9wVQFgCz3rBTp07ZS2desier8/b8+aKSV47MwIpoKolqc2tD14p+XaaPTTdA9fvndaT2DZ5utr9/9Nd+rMMDxsUT1aKHKVFGmalcpL5+aBJ9avi0OCO6tjcZaJFpbzwawieiTAgjTSgLXqhXMGEKmkbxSV3PGgYskeZyvyWPmgsHCAKt/YAQ783soQItKjIDCnCYIRB+r0mnuztFLIdgInJA7w9NMr8qZoML12xauVi0p/PzugagZKDLPISOUEdxdU6OOTALpKmJmmghgfIJYNrnfgA0VY6+e66uI9wJyQLQkGLCRDERtN5hwquHLLomQXt7AAQc4CAsGjW0oZZVfXtg+OGyDNc6+yQuuk/RYexMEHcndkTQG0gHdPgrQlBdFgBdGo8AgIA4ek4okWhxo/cQNgqf0DudPzQHcioF4Y3oVG7+5w1DmGC7dMIfcq45/y9pQdTshGkBTAK0Q/w/f8+/ARQQuEPyeKQp4/95DXLYA+MF0MZJGJFcIKLZe7PrKQmOZbsruq+jiAItpgOTcS/mdO3likpWd1xROTUmlBz0aPVxds7lbGqHG7oAACAASURBVOLIjCZR49PHLJXtt1i6xzK9I9aIZaxQxXgnJaOs7b2ylWsUAUxPmLj6gcAm5veZyYhHKHLNg+EMfxbQft4vz6kMOeVzFtNBDtDEJueAQgSxRAZybJasdy8S+Es2+Cj1gmQLpTpUVRgzGS9SkLO20WlWSmq4GrWq7W5jJla3Gu7NXJMOPgQl684xTZuxVz71KRWuXK/t3T2bPX3W0t199mRxzR7OPbd7957Y9lbBRgYG7OWXrlgvOsJWxYaG8jY40CPjNyaAm8TxkaaQcqotxSHNMBOO4GSrCQAFE/FiyC1ASIlelC8FhWVDEzqKxXQma9vbRXv85Llt75Rtc7tke0WnlPGT2DdRvmJxO3/2tB2fmbZMOqaIO4bMqXRcUgkysoM0igJf7y0yr5K5TgTkiLIoUxgveNljJUNiL1GB4v4PfB4H2AAs0pJr+Z4Vma5GUYEUi/Pz80LJueno6ShUKU5wiWfKSYFMgofWNKClnhMQe8UJaOKhfT6KrZTJG89oPG4bO7suU4hAtbHxUb3PI9NH5NJLk8B0jc8SChg9J9FZQaMTvleM2FEMLFPRdBB9XbtpXYm4pXj+6hXrTsXs+PSYTY72KfKyWd22ZmXbrLFntb0VK24s2Iv5u5IQpMglbtTt6NEZTU1B9mFkAVJzYHIHX7l61aZoTtnTAESUaiAhnu9x+144EScour4+PkMSwB6oLD+rFcu2VarZ+m7JljZ3rFDGkf24VStNe4g8Y3XdLl+4JFD59q0PrD+fs6mRQasUtxXzh/lmFvOeLhyWUyqOAeavXnvZpk+edrYW0+9m3bbX3W0chgN799DoiPVOHzHDfE5LAPPDCNTQGRCzFy+e2lZp2bZL61aoFkR9pRkH1NK5LgMr/EAc2NhY3xIjIPw/eyfrsCvlZ19xt2hP7s/Z6MCgDeTzduX8WTt1fEYu/t3KrceRu65GQNrosTHrhXlYqbjUoFy1D+7cs42tHa1fkgU2Nncs39dnp8+ds8kj0wKaqg2a1BWbm39hy6tbao4xGiuWKPSrOjN1/XkO4wkV96XKrsXiDXvppXP22qufsXajap16w25dv2mLTxZte23Hjk3N2MVz5+306TPWg+7d4rZTrNg3vvkde768qrxpngmnqLN3ejNCjeMUXoYiGZ3p/QNZ6+/PWKtdsgvnTypGlFjEeqVqJ4+fsJevvmzpREr7YwbHZlg9lYp9eP++bexs28rGihpKWBlo62EDMGTA56MTz9nZC6/a7MmXradn2mLxjCirpDNITidmHWkAvSqKoerzDA4MDmpPZ80PDw0oXhPDubff/r6dOj1rExPjlsp0KeYVSvn7H9y0t995SwabwTeGz85E6/HDOckDpB2mDKZAxx+gXLZCsSgt+bVXrgnAAhy9/u51MROIleV84P2gRd7e2rbCbkFnZT6X1x4hXyZFC/t1dc00QwQfynCeh+aDr2OvCXWYQMOIUQlDTq73Lfb/lOvRZRbo03s3ocMcMymfCd4n5xC1CdO+UJNwzwMI0Z3vFYjIZ4QpMz19RA0SNfLW5qY9fPhAn2X25KwAR2JBmZDL8LNYVkP2+MFjsQNef/V1mcxhKkZdA+gHhnb9xg/sww8+8DOgK6smBdYI03elKSBrwBum5bG3Bw2GN64yBq4544wznTUQjGV5pgEC4u24bW9sW6veUmOEhL9aqctENpjC4SlAc8J+zWsCerh7vDMCqHkFNK2v6z3wPQFrxT7E2yrXpeQAjANdRdXUc6rJbpTOpDoq+r17RrVVczExVgwhPkjphLVjDRkPpjNJncVuvOZgU2F3TwAIexpxiCnkD20/s2Cs8HnX1zZtY50EmSgBhdjTTHa/LuJaU2tgrgZjEiYddVsAUmJJj8JNZtL26uuvidXyW//ut+QNMDY4Jjo30Yw0fXxYBqcHfmeAnPij+ESY9RMaeWp/9r6QksEaYq0yXPQhmdeqYrSS6rPPFvZGyYEA/zu+L6aTS2sv/n/G3jPG8vRK7zu3br5161bOqavzdE/kcDnD2SGHFLlchtXuclfBtoJXMmBJ0CfDNmzAnwXDhgx9sC1AgAXtYr2QINsK6yV3tcs0nBkOwzJM6pyqK+d0czR+z3nfqiIlw26iUcPu6rr/8L7nPec5z3ke+6u/81fsv/7v/ivbPd4S8PV7//R37ff+t9+zbC9n+RRnAnaGbe13Eg9YG8qlU1nFNaevu3WwNBTY9xShgWXL57r4odcLToL1Rtd5IMAbwM7u5bhibWl9NhnZhSXojRAErhl5e/Hjz9t/+p/9DXu88sje+t6bdljet3wxL3YJblPUYFhSc9xi90zTAwbJSflI8+2IOZLD8f5Zp/uH+zY8NGLPP/+iTYxP2/DQhIBtmFN/8idf16gNByT3isI+cREKPmMIMFFwhgGUhYU5N79kMzMXLZ3KBw0vxFVhcsIkqNmrr7xuM6UlO+nW7O6duwLmYKaIKRWEd70Ydwt0ru+VX3rVZoan7aB2ojh9AVafdW17b9O2trcU17FvBbwld2JdqWEeGCe8n8uXL9uFCxf0nG/dvq3nubi0aAPpfmtYzR48fmDHJ0fas3yuLG5hcwQA1VnZUZsiiKj+4f/yt3osKhauuqRNZhGrrgoa7MpGRseM36Pj495Ry6DI6t7uzJPETm4sRqUiqm6oU5RjcRGLSHeeCgJ5p7PrQUlfaagXmw4K+J87U8BnjGJXKT4g9/A764R7Q+ffHys4LZHPuQjEolbhKVri8ZXCMYwFQMWGyoUiOTNusiNJJtVVi5+j7qxXV+ocEMw9eUeJ3ccNQNc5JCSaFSjITk8/81GnyKJTVezPyaLN58J9rCJ2DkWnPUM8znld+x8q0Q6zGX59KllPi/mI6sWiXAdIGA/w5+ubPNqVieIbhRYDEBCLT70hLFsCI6BjdKNAc5PWDPN06qgHAML/O9gyBqpR/DOn7nsBdKY26jRjn/H3dww9lkOJw9atv+kshA55aOZRvPAzIqjgYIDTskS1YTxBtGQvooVxyAbKBePiqEvsRAjC0iycMyF8RtqfEyDGGeOCpehggN6F1oVTqaU/QEGtTjBgQNsanYalczlbuHDZMvmSlUamLFMcsYHRacuXxqzedscBxgX2j6pKihEXrAvRbyuI+Qxf1vroUnNfFLZ08LS3PFGSAGgcaeBdhgKHLr6QeWz/AtIbWQGa5Zb4Vb9sZyJ4FZ+Nkq5gayl9cqyfgkghybHmtOs1zevW1TlvWrNW0egAooLoCDQbxxIXhJ5N0dPstO24UrXPffFLdvXG8wIB3nn3x7aysq1ueTaVthduPmMjpX4V2tlcwsZGh8SiQeQPRVxmeIkbSmJyrm4MRZ64xgFHwuPjOnT4gw1VX0oB0wvwhpUGizZGvMMCJ5mx+w+eyhGj3UnY2vqWxPe2dvZFvy6Xq+riXFq6YFcvLYkRkM9ySIOaY4N0KGqbqJEJT+oKYW6V9cVnUuzzm//mvZ4cu58870+uAFlPxnyM5szeiueu+4TGKjG+wGhCPKvgtGBm5e7c9s4hjABmy0hmSYyZyXd0HyEtOvIUkIzO4C8LKwDKWb/2Dg4fkRKsTmC5antHx/YUoZ5WQx0kZou5BgCHxcUxOzrq2c4uSv5NzYILWAz3zF7i5/E5YtYIuU/I+gggx5n5DjxliFGcCe2m5dN9NlQqWKmQsQuzI5YBnmscWrpzYpX9Fasertnm8h3bWnssS8zxsWGbn5uVaOPxwb41oa1yzvR69rEXX7DFSxcDsBnm2uKIgAeqM2RVwICfQfrFswJUCqypdr1hu8dV29g/sp3DioTgRmD71Dt25859297aFRDQbjTt9ke3NH6wNDtnmyuPbX3toTVrJxprKORTNj5aEiYhFsfFS/Yrv/olS2FziC0dibbGBA7t+ORQiQtddzrpU9Nzlh2dNEsXzTibtT99bGB/Z8W2jp7Y1uG61do1gZqyhjupCBAgdkj5OJ2zwdKw/ntrc8dOjivBxYW3wxiVn39bG9u29mTVhoolu37pkg315+0ZLIzGRqSHcLC3Y3t72zY8PCgGzMTEuNSXT46PdRai27F/VLY6GgT1hu0dHLreTF9KjIB8f9EqzG9Xaraytmvvv3/HNrcPtSaxlmL9sldZyzit0LXWXDAz9oM0MwbsytUFW1qakbtENpW0tccrVgNUPa7bcGnYJscnbXJqWlosfamsrW3u2Nvf+4EtP11VtzTGddS2/ZXTMQwjdbBXkt5BQwwtkejIZqrdqkoUstUgMWzayGDJ3nj9dfvUL79mYwgd4i/e6SnJwxnh8OTI7j68bT/52U/UQeRsu3jpopgITYrkTtZef+M3bfHiy5ZMjmqkjKSajmZ0FEGIbn1j3dXWzRW7ic3EaL4P2vm9u7ftBz/8vk1OjttLL70ogcGhkRFRpN//4Ge2urps6xsrVq9TIHjHFxX/tdU1dUMpM/m8qFgtIBqB3/KJBLnomOPLjugfgCzXALgLCMc7gpFzsL+v81EM1JTPDys2yCPbNYNiN1TzzB2s/5xV4KyBWAy5pgiFBntEAGKKYgcXA5N2go8awJpyTSZnUPkYAEAAZwX6LuS+6NTwWST42LCOj08qFjK2srCwaFevX/cOmrDWnu7lyZMnOhfR1MAOkK4cIwgC/xEHPDi0d777jvRP/v7f/fuuct9sazZfoFoG7Z2mvfv9d+ybf/YNGxpirKwovQIKAR/Z6ihmM8e7s7tzamvotseA+G7v5nGZJpyPdLpdMOe8b/90X9rKRxXb3dyxfDpvWZoJXIfGYHs+RocFsWwnmzrLx8fG9Ww5fwjGPDs0AhgR4CHzPGhukaO2ex25TwyOljR/7sORXWu0eHcOdKvrHMfLQgglz3ZtCMDmlhwFeC71Vt0yuaRcBVJZ1oRJRyOO1JKRCjSvUJx6Zx4AAOE+MQSaHcUunjcAAPGG8zTSx+NMPECUt7v887GWY18m00nb2duzL33lK/Zbv/2X7N/8q39r/+Qf/xO7dvGaJXEL6CU18sF75OIkGi6hXbd3AwRwjRqeqddLnGkUd1ubG6fOE2LLZJy9yPrmK9eGJz17IgIIsebRXP1pV947xes7GwIB/u7f+zu2dbBhP/3pj+0f/8//q609WbNunUl2XGHIg1xkHMYITUitGzXd3PrURz18TUV9JdhfrA9vvAVdOI16OQNCjV7tLWennoEVXoTy81iLGpnVZ/rIB/vU+rr2zPNXbXCkaJs7m1or+YGcQLUXPvaiLKA/+OADe/vtt33GPjidAOJPMx46MmgHx/s6+3Z29gRG8ufHJ2W7cAFNqqq0pbDKBLAEjMhkaKS0BLQNDw1qVNXzXsT1kjY2MSLdlJ2dLZucmrNPfepXbLA0YYXCkDU0mpbU5/Euh4fG7eLcdas1W/bk8RPb23MHKvIrYgogIe+SMQWe59QUotlXLGc5e7rlTlKA0Y2OMxJWVlfE9MoXsmLdMMLkz9XHQfnZsIKIs8R71hJxCn2NS9MXVWcctPbFLAAIkHYIdUEYt475vYNMPs7pTlkdS3z39/+LnmZSwlxW7IhrfqTRsBqon5ofWB71a9ECCBDcCWwjI/i9uk0eiyX6JhM0VCSdOhCcFerRsi8Wtl6hngEBXmr5wvLg5hs1lLlO5T+1tTorMvnes/rYv//nv/ccWBDAAC8CvYgHkVSuJ4uLMyBAc5qtlhQcofRJUCWgeBGd1Wfrfl1MkQ1NUI3FNgWmAmyDwOgCYVFFO1Tv3omSc0CfBGKwc1MyzIsKIEhkQsCm0P2d79Cfu99477qzCAQEkCAGEmeT+cEbu5MRaHFqsRe4kREQrzMWggrqdN5BwfrSlsr0WzeRtXYPNLVPGgHSTxDNzr8SHHXYh1ksH4mI79MPfmgs0WkgugH4v/NZwfOqqswrYnHk4oPM/jmiKUZs7HK1mHf0cQE2gGiuAXTQ5IryfdeFiMVUfD8umhZEzzQKEb4/gBmsBX8RXtCd19Tg/ziCSgGJKI+vxwCnqvhG7IrCCF4Ns+djEzPWS2ZtdHreZi9cttLolEQGm5ayRqfPmt2UHZUJotjxndjjx8teSBkiWv0SvPJkGtTVZ3OdveI2gLpx1TIUWJ5EqGEY5tX13gVuOPjGPDv+uTqAQzCPASXOdPIziBdKDOnYhPkkT8qcZUFnllXRqJ4BAZI1aVVl/VU+Otac8uDoiGEINL900W48/5I68bduP7RKBdTXLJdO25ULCzY7MWLFPPPzBRsbH1bnmCAq6jfJXx9FVFZAANfH3CdxjvilWU+eDyi3EhUS3kxATgE0alLUnpmb1rODrry1cyDVb7QBWO9r6xv25Om6VRo9CQY1602bnZ6y61cuWzbtjACAgEymT3Tuvd0dAQBxNAAgAKokz5JriqNZohO2WjoIxBSQmE1aSS5rV/N2wVqL5wutkmQ0r2LIBSFjJ2JkZFTPn6T1/fd+ZpubG6J6TsC8ABS4cEGWezq8tUdd5VesErmgIOI0IkYYi4SE/OjwWJ09ioHjcsV2D47syfKy1g9ODePjY6IjQ1O+em3aGMVbXdu3aq1hZVhnQU0YO1D2jIsl6oQxI24ow3BBRTlJxMSxjS8JzzVjCejA+Min+mywkLX5qVEb6U/ZUN4s2T4SM6BV3rbq8bY9eXTbEt2GDRZzVjnet+ODXUvQIUQGoFG35597zi5dvXJOGFABzxkBvwgC6HAIZ5W2sYK9/ybu1Bp2UK7b1sGJbR2UrZOgYzEueuEHH96x4+OyPXPturrB7//sZ7qfq0uXbX9rwx7e/VBCh4xA9Gf7bHykYKUSSD4ignP2pa/8uhluNbTyMpGt0DZr1ezgYNdOKkdSNG+0WjY8AiBzyaw0pE6dmAH1mj1Ze2h7lTU7qO5ap68bHAsGbP/gyPb2DtUxqkHNT2ZtYmLajg7LUmtOYDem+VYSxrRARrof9+7es16rZ5NjE3ZlcdGmxsZsaXZWjAXEEGH/YOfIWQ5df2Zm2pJ04lB0TySVW1RqqP+z9lKWykLLLNhRuWqHJ7gM7NjTtTV7vLxqJxWiAo4d7oYxPI4lKRTgAxUCzFxyDkxOTFqKGWNIDsmW5fIJW1ycsmeuXdJ1He0dWPnwxIYHRtyWrN3WjCmgQ//AkH340R27deuOhA1npme11x4/eqw4wPcisEgy7Uw3d6aJ5yfUZgmctRsSUcW9IJ9N2dBAv3Qhrl2+ZK98/GW7cnHJxkdH1eEkXmFNVmtX7c23vmO3bt+xgcGSXb562d0WeKfttL3+xldtbvElazSLRjMUsIOkkPhAU4GiFl921gCgPvmZxwIfi6Jp+923viMa6W//9leVPLLHOUPe/+B9qzeqdvPmdVtefijbql4bSnXDttEzuHVbuhT5LEAlbB5yO/eFJ+Hls8kfyRcR0ItjhjwXnht2gsQ1qO7QzgeUGOdURMobW4KAP8/wdJA+dBaDFo/nAn6//DzZNcLo03iGF/k8T7qtuB7k8hm9C/YQs+jRDhNxQWKU5qCTPp4As4uEGWCH/372uRe071QwjIza8Oio7vXRo8cSXqVjGIskRovo4tEBHx0fFaNioNgvIOB3/+k/01r/R//TP7KhwWHpXzAjzH1T2Dx5fM++8+1v2qOHj2xsdFzACtayM7PTdufuHcVrxP+2t3cFUhB21BGGyeCJx+n6U6NNCT4gqlsre0rZ87Veb9vyo2XLJrNug9f0fJnvAez35gVWxT7+w2dzPilfUvKQEDOCfUuRwfvgHRD7jyvHEgYcGhvkiNR/Q7WGvu1No7OcXfkbTICga+T5thef8k23jlgAuULG2oaTR8eKJWz6NCghADCyLztNzgKAFae+E6sAAgAGAAbLx2V18+kq84uzHwp5ZJ70FwZ0hmrSK+UK/BoLSSX1vD/z2b9gr7zySfs//sX/aT/+wU9sdmJWz69HUSgNrI6srWM8iA00/pzmFOd1bLL6KIqvXe5daziwWLwD7/oTaqZIC8h1DuLYDOs4Ng5Zs3TCh4aHbHhsyP767/xN+9wXPmdf/+Ov2e/97j+zg519jYCAGwMAICwpkB3A3xM+z1dZRSF35RX7mvYmikCNJGKn9VM2APVcdEn7RXHqWDtFNkOkpruCfWTqEHNp7DXt4tUlK40W7P7ju7Z08YJcRxCa/I2v/oZNTk/ad9580372HuKnKWlFAABUykfaZ4sLc3bp0pLGR9bWsdpbFWBGzgYTCfr+5sau9XB5anU1LgVgNTk1JtHNu7fv2uHBgX42a8kBsLr1DxRsdHxEnXnYQIOD43J6GRudtdLgqMYl1VFHdDKds6GBCVkHws4CvEFX48KFRQFmT5Yfa5/D8mHNvf7apy1nPkpe1jNoWX8+b0Swo8aJPXh4T2OLuCVQL6jRFkAh3p2PSMEA9aYXINTFpctitHEe7O7t2BYOVaoxqS1oPHrTMwLavOMo+KgGoGJJ1xLv/ov/pud0IyjUPqvNJiGgan4nWI7h2QgF1GdA6ZKlHMEsDsqDVYFRBQdJqwMD0fNeDfuglO+FQfRzD0XuKQMgUpMDGyCwBlTOKOq5oAg3cNrp1iJ21XPRZSJtPRRdTqE5YwjE//Y/jAFK2vHh+5wWHoEA2V0Ed4T79+9Zk5mstIt/8Cxiwa3r8cpchxVoO0hQVP3kr0Al6ZTCMBDwoKAQHBqU9Lu2AkAAFFGAAF4wwcOTUi8sRXePVh3hz+N1/Nz9+S3+vwMBUo33Q/10LCAwKzy5CfYr5z20xTaIBa0ecrC1diAARgDksx47N8zagVRJzKbrdHzvUmOb6M9cAlTh86Cv8Ar9770oioKCdDcJUPw5G4w1FvUEhMwGdwC3+qGoYeNgb+M+xK6H4MWOe2l7cPTrCIlHOGC5VnyRXSPBARMdqtIE8GeqWiDsMPaJ3klkYgQGQZxrYm2QqKrYCSMtElYLBTYFO+rs2Lux+uvtro1OTdn4zJxlS0M2Mjlr/UPj0hHo9WVV8O8fVm1nF6p6U3aE0mboy1qrB105owSbCCrqtzqsQeUcpfMwk+NsAQRDogjNmb4H94bNHU4ZQvPDnopgDM8MWi4HlATi1CUuS3iO+21ibSSxyLbUbekyMasMO4C9ABBAQYdwmnTh2AOZpGVxAACI60tbvUESx+tJqgClgHvm8pLNj4/YYDFrQ8NFGxkZlFUhGgGelHIAo3yb07xXLIYBi+hSRYSeV4W/qwMB7kusA7hekQI5hS0JAcmbbIKwhen2SURmZW3dbt15aOs7iDpRkHdsemLSnr95w3IZQADsjjgAE3IzQCeAuACyTQGAhQ2xgnfi3Xl/xtoPzaZmafmqWKuxK6ctwkLiHo6Oj61SPtEIBvGIro2L96ClgRqy2dTUtA4mRgM++uBD++ijD3XIEH854Bfm5+zqlctSyubnc6/qbHgwUYKDsBsdMd7o/v6B5i5JVlnDzHQ/ePjYtndcNRxGR2mopHNhfGLSFhYX1SxfWdsTewAwwDUF3JaT/QIQwHhNtH6KkC8zggAl8b7ZyxK5RF0cYIQlDpiFCnGvY+ND/TYxmLcr8wOW6nWtcrhhyV7VTg7WrHayba3qge1uPrGDrRXL9nUsk+hqHb7w3At25dJlS2RSrhEQJgAcHVOADABtbGGdAwLYT5KrDyyoSt0Oyg3bQ8xt98hq7YSNTsxZXypv773/kRJLniVnwA9/+ENpbrzy8U/YzsaGrT66b3sba5budmy4mLHRwbRNTQzKA53Z+q/8xa9agiK7SxXotEs/ZFtm7ZpVjnbtuHxolXpFneR0Omtj4xNWGh4QQwjhwoPygVU6h3ZcO7QWlN50Rh1n4mOt3rKT46qdnFSt22FkqGA7O2h7HMoCDRoxPxPbSQqllZUViVrShYOlMz85YzevXLUCs4yiXNOJS1u1ciRF9F6vbQvzszY6MiLHjHRfSuur3mpoNICYh/Xs7kFZANvy6obtHhxojKre7GjkjNGzgcFReWAzB6sZ6VrPDvaOlaxibcfrq1bLlkAssEN3j1fUsanJUQnLHe3uWyGbs8tL0PdHBSJSKF9H4G103H74wz+3jfUtnRG/9PFfUmKMkCE5wePlJ7a6sWE1LMCC4KVEWwNgzt4BGKAAgEHAOZ5MuEtEr9OwevnIrl+9aM9cu2wfe+FZe+7GDbE2WtUT2z/ZtbXNVfve979v5WrFhkYGLV/sR5zc2r2cffJTv2EXLn3CdnbRDJmwgbxbo8Yh3ra+E2nSlgoEjx0+tlirV8UKeO+9n6rT/PqnXtNXROd4psSTF1581sbHR6zbbdk7b3/X3nnrTTs5OlInbX9nT2ceySxgkYBgueq4UKpiB0r6Te+U6TzARSDr6uOIKkaNlgadrUDBZv3G5g3gv4NNnt/ojAysOjq0kekkQdQwauIWeFmNNam4DCOXfC4+4S7hwfnj7BFoxcRIOpTsb+Iu65G4T5ebn5PNFSRqiZMEa4Jclrz38ZMntru3L2YswBEjtJztx0cuQgvrhU42IJRA807LfviDH9iPf/Rjq1dqsvl65ZVXbX5hUddJIbyxvmJbW6u2t71t9+4+UGE5NTFhSxcW7aR8KLYfz439ic5IAovmMP/vtmSuY0K3lTMgWkbHOXgvtl2PA8FAZto3VzetVWtaJpmxVt3tGSmC8jlm6/lep35PTkyd0tXVCQ6NPWI9QABACvltPuvrkI7u7v6O5Qfysg7EDQDtjOHRoaCnQffcx8NglsnpKY2QnK9RinYAIdciSMjhoTCQs1qjrL0+PjkigKCJI0gQP+Z+GaNFuBRWXouxSYPpwKgtuUnGRodHBeYo/9PsNpasgEXofGW8SEP4MDi38BmqBcIINE9uY23LEp2k9ecGLEeekEhLjE8FFoByaEC6jWE4LmjshHE4/oxnqvM62CKesmQDeE+Rx1kfgW/+m3d/lteTn0bQEWHPqh0eHdqv/fqX7cu/9hVbXl3RcfCtb33b7t+5a6X+AWs1Gr/O+QAAIABJREFUsHV21keTvaF8FRvohIRSVbPA2A5gmBpDYQ04y6ZPXWvOe9WFYpl4o9TvyRmjTvd3l7GYs8d7juLackAIYyQU3ICIz71009p9dVvdfKoxKMbR0dl45ZOvSOvpnXffEUOE4hw9AY2aNKpaM2ioDQ2WNEpCAQ7YMTg0ZNXaic0vztsz129Yo9G2d7/357a/51oRjNFNTIwozt29c8/KxxVLZzz3Ih8DLMQKE+E9NtPY+JiVhoakzZVK99uzz75sqVTR2h3yOEayWlavNGx4aFhxjpqZ+Md/05HnnHfNBfSICjY3u2gjIxO2t+ug++LCouVgvzRrAh4eP3koNhZnPgxQbxx7Dsg9sjYQeWWkiHgOG+rjH/uEjebH7O7qXeV2ZTToaDQHdwwflQrs5SDEGmNpHNmh8ZL48Gv/oKf5DyXS3h0jOBDMQVl50yRrsTCDlk13lqRGKG7HKajcMBc8OjYuFXCSl1N6cgQCFExi5zR0JFmIQZHiTEDPky0RjOiGB8eBs9GAc0DAuSL/bJzAk7ZIRz9Pi49MAj9EvdCNVljxYI1AACIVUSyQQ299bU2zvt5hdTCA7z2l94eDjcMGqhyzQX7NcS4epVasTZqnSS2LT8JDQVGUeyUfxfIGO6YobKUO7ikr4P8bCIgIULTK+w+NBvA90U4iAgHnxy8cvHGUOKAcp2MaCmTx2XPY9IEaZ1SIJlBfTQIIeL3Jee7o/hnN1udUHJ1SgSwBMnei8JcX1f4dCIiBk69RiCU+Ww4VF8Lwn6mfI6Sc4jWpop/1GtkNzkwguIXAGGakCOgSJPSloXXPvxVIIY/aMDIMxQrwxAcmfJ2JmKPsUB1NAqAnJv7+Pfnh8+IYgdPz5bcqNX5sdlzJVqMD3n6zBt2yTNYm5xdsdGrOBkcnbXruguGk1evL23EFv20TS6DS6Fi12ZOFI7RkGAYIXsEMcNHApBJTkNXTAK65b+9MU4jH4tQfQc8KuZxEnhAWjEh1HGXRuu8ibAQt3XUT6Boz+8reJ9F3azCnm7GSYAY0ajVrQptTe6MpL3neFHu9DfDFTDiBlW5bCLjQKWthpvMTLz1vI/0Z+c3DCBgaAtXnfXY06wpaSrENXZ6AyiFz9+4dJQFS5S6VlASg/dGztvYehSYiQ6yvaqWsP6eDSZLMkoS23FASjPhUwY7LZfvozkN7srovEUE0PqbGx+2l558XAMDYQgqruGzSKuVj0QE5wAD6OMRgBMi2Jp0WEh7jlUSyqnR5Odz84I/0QPYQSDdJKHEYhgMzrjxXkjkKEfZzDY2BHkDAlIAA5uM++vBDe/d779rK6lOtydiRHBkekhp1f7HfhQeDJSrrmT1CbF+6ePG08Kejp3k14zCiIFy1J8tPNRogOyKopIV+u3Tlii1dvGzFgZKtrm/bIdZzzbbU4HFiYK+QoEiMUGeCr7gICLJAOZCVXDhN4JRNoJlUmFMk9FArWYetpqV6LRsr5ezy4pQNlxKW7TM73l+z+vG29bXL1jzZtid3f2a7aw8t2a1ZId2nGfHLF5cknqQFyW+nCHkQiEBABFxPGQHh79jvoO7ZvFmlbttHZds9qtra5r5V6l0bm5q3TG7A3r91R8wdQBLiPdZvjH9gIdRuNOzu++/Z/uaGFdMpG8wnbXwoZdkUyXJCjIw3PvcFK1y44GMvHJSAmAIuCKI1s27NWg3m/vfs6ORAFFd146h5AFWZDGa8JNmyZo+umwu9OqMLoDatwp8kpaI5ZmcHIBCXz/UruSbx4AfiwLG3f6jHBDCAIB7+2qlen+XoEKJ0LRE2NBpI4KBKd+T08eUvfdGuX7miQhnP88cSqLsnb/T1rV3bP6rZ/NJlGxgaE0uKwvvu/UfGuC0g3NXrNxVb1jdWVaD1OmjqFLX/+C1/ZHmrAy6TPCNKSvfOLSP76P6k0lYqliQwmujrqEP05S9/RQJPT5dXbGR4WKJQly9e0tkD6EFi/Gj5iW3v7dlxpSymAmJOTsDmfHNKMM8HIUXiPfsXEL+QQ+8H4LlmmWRX+iaXLszaV//ir9mlK9dUvldOsEdkPy3b6vqKbe9u20m1Yv2Dg5bKj9rcxU/YxauftJ6N2NTEUhj6UtTQ76Y17ejkyCrVsu3s7jroGDquzLXev3/XfvKTH4s1hZgqYn7E7Nc/9Vn75Gu/bAuzc3ZSObC3vvsd+/a3vmFrK8s6vInTmp+WuB3iZ2dnrJL9wNoh9/JRMaf/wmBi/+JMElmGPA/muyWaKrFpElZnMaloarv9m+sFsCZ9/zt470D2qeUyzhAJGlZoKLk2FRVJHIPTSGpfTxo4nAeIauL4QLcM1gKfS8ycn0U/ZEznFKAYM9+sL8ahAAGOjssCOgvFAcOGlHExClkVtHRKaw3lIxQ2jJMRLhi3evd779jTx0+kHcM4BExSPufTn3nDFhYX7Ojk2Pb2diyfc2bat7/5Hd37C889r4Lx8ACxL7zDKQzIMaBhO/PRNStc44Y8gbXJOVWrwDLwmf/IHD1tkBB722bVo6rVTipWwCVHeQyMwZwNhjl2xl5hs3LO+Gia59E+dtGypyuryhMGSgNBKNzXfQWwqXpi2UJWBXun15LFL+wLmAFqCsJb1M/BNpmagnEDcwHtFir5DgoALFHwI2KZzadl2zk0UrLB4QExAqhV1G9JJiyfy4iVAOBBzGpW21LHr1Ua0gug0MceMAqm7Wxvy9LyrAHmzGVo4TBIiK/kLWKHJGAS7lij1rZ8ut+yyZy0AVDBBsgUIEZxHMBjfk4UvmbtRtV4vnJu8pV1EhmVqm2kMdMnvR628nl9ALEeQqEt1mjo3nJ+8Az3DnbtP/5rf9Wu37hu3/r2m1arNhSv0eGQFSKWtoAvNDaTgXXTxlISVl3IWzkCks6ipUEQhc01GhCECQn0Gk0IOXzMSWKdxLvQmCHvNjTu4oiKdKtCXcRoB00a2EcjYyO2dGnBjmp71myjdUNRnrG5+QWxG+lsI0A6Mj5q07NT1pfq2U9+8iO978mJMRsoFqTtwAgScdvZklmxq3Argc1ysH9s62swAVxwlEZRvpCx+flZPSPAN7O0GDcDA3kbHfOGCJm89HeqJ3KvIIfJ9w/a/Nxlm5xcMrOcddrEr561Gl1bWrqomAddn2cBI5b3w7s+ZVVz/sLE6Uc0FrZMXhot46UBq7Rq6uavr6/aycmhroN7OTg8VCwkb40N0Rs3n1Fc4L6JdaPDCGBm7PD4UKMEzrZxUJjnKIC20fDR6WBBTxNI46V1t+2l3kjc/bN/2IPOpo4oiXgQrHAqsy+ASCVvh7kX94Z3hI9FQlIKekXwJoiCHJMUgp4ODg9LiIWLYvbTZ1B9PjvOfWmBo44bupZ0fdxuAbFBV6/l+ng5KpSDgIY61rKFp2j0uXu+xsKcn+90aKfxxbGHOBOiIzT4WXvBFmpQBDt4oBIQ8cQQaj/WZAT1Qi4vBoSou6HDBa1ILAKp3KatUOyXEAldr9hZx9uTIiOc3X4QShDLKVoCYaDFpvqUPOQy0LndOSC+n1M0Jyp3nrosnBt7iPP8EqTxzjr3p+cRRB8dnXUbFVcwdfDnPBAQhf6E+IfZs/j3EUghSU9g30I6mMpZMlNQt5rfnvA7EhAe4xnNPjAaQC2jWJ+vs7PimQ4gizyijA4k0OlxWppPlLiQmYsJ0qlw4CKKD/FaBXQ1sC7xAp7/jloB7nOaUVLJn/t6d/tBAV0BIScZEnPg9DmcaTEo0MURClGnvMiJav4RxOAvIrDiIwORZYDsnGsK+Lty2hwBuoG1HO+TcZR8vxWgK42M2cT0jI1MzFlxeEoOA81u0k7qHat309bpy8mGsNY0OQ4wKuAzUIjCuYKykuVmw/KptDqsFGQUD1EbJD5rCmqo57r2c2uH/UoxlskFtWfREt32kUJWxVtfQghrnEtTAwM6OIKOdK0RdUItm9QhdDpYKHKjTEJRJ9h23RYIlke3Yzk69VPjNj81pi7b6MiATU6OKOkneSBGANoR3NXp6CcWDdjK6rLstoZKg7Y4v+jFDZ29TjV0GFwUj/XADHO0B6OQpptweHQkel0fIzDprOaH3//ovhgBe4dVoe9jo6P26ic+oflgiiDs78jZAD+wsiIpJZZlM0kbG+OaE6KUMq/KPgXMQkBGFMyTslgvcW9GxJ3/T/HF+sQbV+8gOLzQ2TqdT2w1NZ/LPBmJD2KBt2/flpUgeifMa8N4wDpndnZG6Lrm9oLFYkzO+byr165pP+EagPAY14V1Ee+aa+XAgva7vrmhBG9oeMTmFy/Y5NSMzcwtSlzx4LhsNZJRCexRmJK8w8jARSIgb6yvUMCw/uVqEUYD4jiNio/QuVdyIjYHiscdLz4TfG3acClvCzMTNj2WsULKrHFUs+rBuqXaB7b+6H1befCeNSv7dvPqJbt5/bLlchT0ocMOTEEME1PIrfNOx9fEpgkjaACYqawDAZxr7Y5tHR7a9tGJbe0c2km5aQOlCcv2D9qdh0+tUm/Z9NSUioM7tz4Su+zateuWTaXswa2P7HBnW6MBA7k+GyuaFZw0YtlC3j7/5S9ZbnbGxQxPr4saskkuY9YsW628b/V2xQ5P9q3RrqorRzdY1FWuFfp9IW8ZbDGBSDNZdfQlkoko03HZVtfW7cH9R5ZKZe3o8MSOjgCbEDwiUS+IMYA+STKZ1h6G+QFLant9x6pHFWsyWgCNkUIMZg4OD32AVS2bnZ2w3/kbf82uXb1sR4cHEse7feeO3b57V2ukL5OzobEp++yvfNHGp+bs/uNl+4N/8S/t/oMn1g76HJOTc7pOZ331Wf9Av5g/ACxy8TipKnHiZ7PXlA+QqAZWlKjgQVRQFNVmRQXi9WvXRB++dHHJPvPGGzYksBCxrLbE0QAUt1Djz6QloLyxtWXf+c53bHd7R+Db4RHdPmKQFxF8NrFUc7gdt9fDRrUA46mvZ6X+jL307HX7tS9+wabnZ6zXrtv+3qZVjrasXjtRoXjn/n3r9CXs6nOftFTpmmWKiza/+JwV0sPKzdT5b9V8Rrdn6mrDyCKJZ2yAfaJxkWbN3nzz2/KaHhosSlcC+0HiA/T3GzduKCH85je+Yd/99ret02zaMN21ckX5E5oqJJI885jDcT64mnzLO4WAucwCd5weT1yRO1LKReViHkLsoTPrhZgXoZx5gJUaOwgaFA42OnMo0riJCW5H6bOynM0wFkRjlk98Syw+4qiL3KWd1SXa7Lbe4cTEmCjgdNT6+wdsemrWcrmC26Gm0splVcR1OmoeDA+P2tT0rPUPlEIx62A3AGn05uYckd1sLmvTU5Mav3jnrbe1ljbQV7h7R7EV9tyVK5fcrSGdsnqjIttQCpof/fDH9uEHH6pIGxwYlGAkFoLEdOUlAuKdSu5jFB3lrtwHI3Uq7kIhB0B7fHIS2JIdMR9piPC/ZqUhpfiUGhnkfSnpZPAOWDfOQHOWiArY4LTjrjUmVkQcseB9i8pPY6XVFEDgyv8+vsG7YkQABoe6wRQcEprzkeHomCP2SnCGiLmqGJSyhkxIFI4QCzMAMTeOEJwFAPvIlQAulEN2+6zXTtjB7qHt7RzIbpgxgWwmr+c4OjKm+yQ+EM/dpo8z2l0zeD/QrjUnL+darH+P9XPTfRmNVwB6egvIczyxgIJ4aGT/CkwPbFbWLs+QtcJ9OtvagSPZ7maczaempPBnHHtap3Z+aoiGppSExfksOe4wrrhpv/2Xf1NCcW+//T0BF5WTmublAUe4B0YWz4SgY3PMR0iUywfTK68Lok12+Ds5QnszIgJC50c8xJZVTs0RCRvWbRdlPdz1UT/ACNcjQK2jaY1OzYo0b8YG9T7bHUbPybOdRcoYJjt/dn5GtcPkzIz96pe/YGvrT+x7775lV9CiKQ1Ysq9rjx49VN7u/zLWhV4Mk58CjPD+ye+5UTr0rM+FxXl12D/66LZlkq59hR4FQBDNH0AKbpnnu7O3pTx2aHDcstmSTU4s2vTUgs7CZpNnVrCZmQXl1IwHRMcu0e0DMBn1yAAZly5c0tkpkd5k0i7PL1m917AHD+7Z9taGWAmzs9PaV1iH8j2sU+4J4PHTb3xG++jhg4c6A1hHxFcJmauR6eO4zhANDNOwj8mVVDuHsR7Xk8HiM2WJ23/6P/aikIpQIVkFYkFytmhjgaIOebB/inMGBLhoxYW3NQgmgUsCBSQEUqUdVJcIZGVialJfJUAXflb8+W6Dwjw+qKd7L55qBISC3YsRpxApSQwFCovJETOK5kDzV8LmVJg4SnDGEjgTf4uU+/NAAA8NIED0NTkHdISiHx0eapNCJyKoSVE1CDLxs0leNeuDBSDqsoW8gkK8R7qh8rQPdhiorsZk158ltMyUFQt5AQLyI6aDG8TNomIoBxW/SIIjyyH+nNiFVnp9KrIYtA8CgHAacMPMrgMBZ44Apwl4EA2MyPzPASbBjg8ggGIzmclbEqpYnwMB4nTEmfhTkMWDnX5OKORjkPlFIMAJEP7u4vUSLX3GyEcIWA+epGA1RDLiXQRXAA4dfpRzQa3xwYa2GcAFDkHoymxMDgRnuPhXbwqGMZHg/RptPFzpnGTYQRbEq+KcI+9Fa1vr32necZ178R+cHHTQuWigkp4AJOirWCEgky5OyIFTZnwnmbRMvmA1rFIKRVu4eMUs06/kuQBldmDEuqm8NS1r3WTeau0+OziuW7VOZ55kAh0BGAIOGpGAJALYRfKDIBF0fh1Q4bAB6SWpYjyGazq7FwfqQPwFvIkqZ+rqRL0GkEih6wjUsJ9C95cgCCgm4E80Zwcg41rVHDkVdIKg1ROa3iO4o8ZcPrJiLm2TY8MurFZI2cWlOVG+OGooVHnOiACBMCMMRfD/8MP3bWd7Uwf4LIJqmQBwJBBkAfR0b1WwJhBmroWxCMA8ro1OEtePwjpAAEH90fK63XqwbgdHNa0b2AYvPP+cRnoK+aRlMxSzPQlSIVRHp4hFi3r3zAyzzG69hLo34CkBn4SY64fOGJ9JVC3nmuToMjamv6PAj0k2a9HphU6T5dnzfdi1IWJz79492Qg+WV7RDN3c3Jxm2WAezcxOia4NSLm+tnqqWcA6BtClUAAAYxwB+plcIpg1DECWhDsbDVtdW1P3jO8FDBgYHLZkGtFZtC3oy/ZZj71Gdz/h7DCs6YQVBhAggo8SL1JXJnL1wzhSSCLjTKbzbXxER1oyvZYKLlQ3EIcbGxq00WK/XZhGosesfrhlVt8xa+7a3sZDqx9t2zOX5my4P2UJgIA+3BAClQkwQOC6H5jKLDvBxUVDpQAAUD+CYGCnY1tHh7Z1eGQ7O8dWrrA+RyxbGLL7T9esUm/b2OiYZZIpu3/njhL9mzdv6NrXl5etcnhgyV7Xxodylk+UbWK4KICp15ewz3/5Vy0/O+1sBfjuoGXSMaBV3rBe9dDK9WNrW11gQLPjQAAdWhJBjyF1Ff8jY5OW6y+KBcC6p0jAeosEEu2LOE/KPqUYgirv1OS0HR1hr4aVKD7U7rjB2MDO1p7oxng+5zNZS+MvXi9L76BWObTLF+fsi1/4C/bZz3xK+wAggMQJTQNU4eU8g3NHrt86fRlb2di2P/zav7M79x5aq83MP9RLQHM+r2WFQtFn7Ns1Kw6wT4e0fwEujo+OJehLYi8HEIHqqGMnrHx8rD3EHkOrgK5lG7Gp7S1pZ/z1/+Q/so+//DGxoEjId3a3bWV1VWfH09UVGx0bs+eee07xHe2NtbU1/axypWaPHz9xJxpZPfkcNQUS74mCgTWUTSasP5O0vk7Dluan7erFOfvsG79sU1PjVivvWWV/1axTVzd6bXPTKq22TV960fpKN6wwfMWK+RmDX4F9pGwkG/hhA45jidcvlgVJKM+E50M8+fqffN0++OA9m56asLGxYQk4ApQQOxDWIu7cv3dPaRNrMyebU9hePRVo6iorV/PChbNCAK82nO8NmI6ACQIhBop28RKq1h3bO2AsxIsZniHjXd6JdsCegpN4QQHuo3o+p6xTMID8GjflDFHjxOeaBQZgwZruc5szqdi7RhXnNiCHixWO2fXr1+zBw/tiRcAMeOaZ63ZweGCrK2s2NjahbjLxi2clte9uVx3xK1ev2YWLl/QzYQbo3A97CcA45kwAG4D+AAGcAd/65je1dl775CdtfXXV/uSPv64zjhEx2Gs3bly3q9cuaw6+00XALm+723v21ptvW6VcFa15ZHDYdrZ3jQ42yT2/3BXBQTsVmu0g4AZFPp+3Qh7NiUYoHNzNi6AIc4IitstZWq5KYA9iEX8+OjJ6ysikoGZv8CwlHohGRbms9S2HLGkFpWxzc1NgMLHFwaaqADDOHa5DejY05lTgQUl3O14KFZ6Ts7xCboVFbJiND22408YjzA3uUayRbtOKA9DHh+UkANOn1UGk0D8TSjvWgclE2rbWtm1zfduSCR8TqFbqunccH/gs3/8uHB21qNDDEGuSbinnPGB1q6vYhu4Az0/jFeLGBzFuMWK4lrNR2Tg6rZjAmKQcMXwkIjYwNfOeSMgCmHws0vDZFxRpzozxRpM3RGly4hTmWlv8O/6bLfSrX/4Vjd786Ec/tqdPVtTgoPDF9pUcCy0uZ8I6yO45Vii89fMD4zcwD86agf5vxHg+bSye1ROey3L+hLMx6ZxYrkt+VF1/Xj1cFRJdyxdSdnC0YwOj/fbcSzekI1GuckYeKwdk73iO3pReC3EskUrZa5/6tN18/qZ9+80/Fe3/4y+/bMODJTs62LHbd25JqBRNFXJQYi85FeuYM4C9tLu9r8YU+1mCzIW87R/gPANjLW0nh4xfYLmYtUQf10k+NOPuANa1h4/vC8iamJy2keEJq5RbNjkxb5MTc5ZOD1i3k9d4Ae/01M0hjFfHsVvqFK8Dknbt2jN6J2hWMUqJYO2Tlce2f7BnBwd7YrYK5MQtKbAsiJvHJ8c2NjZun/zY61ZuVezhw0f6vEw2qWfFc/C62/NYct9oBckbkShzFHuMTO7AZma/Ju5/6x/2ovibI3c/zwKIXeRoOeDJnyuyR5GP87YSUMnoZklEJ5kMAaOrQMEFAQiMjI4oSeWF8TUG1PhVBbHQfFfLVxcoCNrFbn8ELVjI6laLYoZVkVuVRMq2Q1k+uOMz3mfq+/rv8NJ+kREAisXcryv+Q+trCQRgNAAEmKSbDcwBjy9tLGZFIoeSpy7FkAvBnQoxdtQF8tEA5qMRQPMAwabjvmWlkkoqQad7AZ+LjmlUOefl80vU8TCnHq/9PBCgZ3dOoOW0yJIKpR8kEekTDUqo38+zIvgcFdfBoibO7MXP88cqWTkBAalswVK5opK6BDO9vwAEnIExERUIbIvzloah2+bvymfz43V4F4JuvaN++nPR5pxe6H9PMKWwdM0IfruvqzMGIvHDg3I36BMg0uL09kadLrH/GwXvINghylbwQ9fqYg/AvQ8kTaAnRyKh0ZEsuVgPxXV8zpEieQpGBd6XnA3C4SKgS3acDsgJWQyFdDNYtrU1Q2mWzuWtXG/Y5Myc9ZeGbZhgNQVLYNzyA6NWbSYskemXjRn1luF520nY7sGhkv1i/4Ao0Nyzyh0xb2LQcq0A9huWQhJFFDAXrTb7BBo4YEdnlsOTg8GfA/GBbhRrn/clocYQeOo1t1eKKv3+fp0JEp8NRQpAAOsLIAAKODPhjcqxteoV69ENq1eskEeYKWcT40M2PztlE+OjuqZ4IIPw88krq0/s9q2PdP0Xly7Z0tJlqSQTL1RMyn7R6Y+VclldQ5gQJNPqeLHG6D5noPRnrVqv28Mn63bnwYYdnTTDDG3erl+9agPFvBX7cSdAuAj6WC0AAcy0JgUEzM1Ni0oqJosSLZDdppJRfkU6WER343Mh5pDk8owRFAT4cDEhT8I57HjWJGqwGS5evqRiBSbAhx98pLl+HBSYVcc+h0r3wsKCRCHRWVhbXVEcYPyAn0mMpvCB8k9HFCRdayWwQ9gz8vPGvxdbuBqjNXR8UICg60NxjQVaWhoWFHvMrPOb98tsqCrvc4lKRNJlSRs+K35m7CadqZv6CJFAKrFSEAxlLfbcx50kOZ2ysYF+mxsv2fxEn/W1m1beX7HG8bolqjs2lOvacI74RbEPzd4LH0MzQg5QoeARGwBwmOQmuAYAAmg2FPQ9YTsHh7a5d2i7+ydWqaDaW7RMftCWN3esXGva8OCI9tOj+/c1A3zj2ZuG3fbW2pod7W5blm5cpmND+baV8vhmO/X0M1/4nBVLRXUJBhcWoQn4iAA3WDux2tGONdtVa1vDen0ta/dIktl3HY2KaD9W0f1xNWfo6yNj49ZJJK3ZIgaQsPt/816YkwYQqzU5zyuivj9dXrOOOj0U3FXNzlbLNUsloOXWrT+Pk0fa6tWylfrzNjU+JNFMXDTmZift5ZeetxdfeE7Jc4/56vKJYmURhkura6sbO/btt961b731rj1d27bdA/4+a0m8wWFeoCqiAsaFMwWwA7QFZWanHbt1HBZ9xK4s9mM5gIuUQADyCgp+4g0CUhQAxGfso+jm/qXf+m1pZzBDv7mxIV2NPViA/QV5SRPXP/bxlyWGSb6UTrtoHuv+Zz/9mT7j+rWrEgcFfGP5A94iyOgsl4QNcLYnMNxt2YXZcXvumUu2tDBrxZzZUK4tRoi7ypg1Ekkbu/CC9Yo3rNM3Yz0rasxDevOMVYVzgrnQcvnIdva3tByHR0raq++++wP7wQ9+YAjaURRPTo4JMOW+6FQjUifhsWbLxkbGxDahAOf5wlzhmklEletk0i7u6ai1mh08R0AdWaQ5f1Hxg4ScAlcq8Oq4mluJUpzwv4TnHMSNSDtvSfC37SBjYHDGItRZfcyHZ7Xu1WHPorJO0uxMVBdnc/eV1157TUAA+eVzzz2rbiB02o3NdcV07vmnP/2pumyTk1OKu09XVvScuB5y2OnpmUAL7lfeSv7DXpKlZAZGY9tsAAAgAElEQVTKe1Z0fJpfUd/l9u1btra6aq984hN2aemirTxdtj/+2tdsc2NdIoKIfTIWdvnKRbETJqfHxM7iTPza//11Ozkq27PPPiewBLs0xFmhjYuhGHIZPp9786K7T+MWXC95T/zFeRzHu8Sy6GPNJK3bbAsIaDfQvkpqDIb83RXrB6SwT9HvBYW/t0jlFyMk5IJ0uF37y2xvf0/AEP8Gpqxypg7jOeT8XEVHzEHAdHKGKIIWQV+YGqduAIECT87AemMd1bGe67QkOEoXGbV5qPwwBbDBEwsBYLnXp1hE8be9vmuZVE66J4As6AVQ3HOfXCO/OOPQpPKOa0sq8qw99EYkNE0oZJSTVFvmKz6mErW8lOMFlqiP2XqeEBksccbfNdjQ7gEsS0qok/fHebl/eOhObMFpTVT+ABpIMwFwTGcjmj3kCmgsVGx+cc6w6mUUkjXPiMrKypriaBRP1Tiqjip36jnr7OvGvAGpuYYItku57HR0QbVe0PGKudlpgzDkTO72w7/yMXL/e604NWCpo3J5XBROLJFq26f/wms2PT+pkTBcJhhfQ0wZBhWFe69LzdgUAHP9xk379d/8qmULOdve37Qf/vn3rd6o2dLSoo2ND9ny8iPR6RmxZC/wPolbPNv11TU7xpVmd18x5cqVK+4i1umIJQkQcHx0Yk+erKhILpUK2pvVekVuBZPTUwINEPzb3d+2kbEhiREiQtnrZqxUnLJsZsSSfczs51W0K++VULY3+yKLU7UydUES8T/X0xooliToGvM8RroAAuI4PLkZsQ3AFrcQYtv1Z27YzaVn9Xwfbz5WLGu2GAN1JgD3ob0bGN4+5uk5dQQCeFdRo881/Fy/LXHvm/+D7AOjgjXBhhsQYh4QBLfF8MLcRwciWuRz3x4gksboQACIdYPROQCqEoFC6D92I8EKhk0JmkXCSnLLi2RT8MtRMO+We4c1LmT/TEekHM3S16DCLwsLUdz9ayyA1XgMN+5JtRceTkk5o8KEtM/VPTWz7gwFqOHHh6h/403asP58QQi8LJiCi4A+K3jfwoTgvrhXbQ4Jk2HLUvPrp0CKKI1Gy11ML445FPIIuKRdEAsbxmB/E2fkKEqF5p26J5yhlHHTxuQ5gjmnh4QOFC+k+eXd/jOFbv7stCALfwfKpDVwTizEf77P/LYAAkDG8kXpBdAtg9otTkYUB3I8xgNPHKw6BwKcfz/++b553LLnDEE+7w4R57BUqAcwwJkFKkdOmSAkwARm7pM1xuEm+peUc9m0nkjE4j4CAVE/guuB9sz3CAkNloVKfryS9OQtgANCioOLQNRSiOvW1/SZPoVQVwVltxuMYID2gUZeHNqSoB/PJOXWgIgLas0xOwl4kM3b+MyszSws2fD4tBWHJiyZK1k3mbNuImfNTtKqLbNaq2uVWtMqUKdk4eSjAa6bwBhMSOaCp3McJ9A74ZM5IHS/gFh+n0rYYIHgHIDgY9hjgF489/jafeQCK02KLQT4wh6lbDxnMwm4xBqRT6+asW2fx+22rIoQS7UsFwJUuWvVY3WCKTaWFuc0R4YKMrRQ5vKbzZrdu39HHrIbGxua9VxcXBJKTNLCL+6fX7EYBwyYmXZkOB7w8inHRz2fE8p87+GK3XmwaZVaVxQ8YsKNZ66LfttfoIvVtUwKRlJHQACHIkAAAjeLi3N26fJFif7cv39fCHHsDKiwVlyNNFi/Bp4dXzlA+HsSff69Oz/46Ad6CEo6GnWJ54A6U/yvrq7ZRx/dkhr67u6+LV24qMJgsFTUzB0FCp1RElaxksLBxjVhBVgcGNAcH0nT+fgSxTQFuEmQyIVA2R880gaHb9cdMdrseYRkQ2zgHdN1VjKB5RWJFFspeIM7yOtJStwv54EAPgvvaN+/sHIoDl1ZHEEdHzFLWB9gK7O0ya5NDudkOTg2mLJ0u2yZ5q51jjcs2TxWAW5WM0u4VoZuQHLFAZWMM10RgeXCAnNFQIAK6CPbgJp6ULZKlWspWK5/yFa2d61ca0g5vL/Qb08ePhQ9+/LVK9Lh2Flfs83VFSukkjaQT9hEKWGpXkN7ClbNG5//rA2PjQg8mLp8xay/5EAADIbasdVlo1SxarNslkR7uRXomm51x/sRGNpyMJozrNA/YPmBQcvmB9TttwQzsmmrNfArr8u6jyKYWMb7Wd/YsZWnm/b06aY9fPRUnTKEsygoJP4pUV2cQOr23M1r9uUvfd5GhgqG9tLJ8YFVKyfS0QBcQmgM+8CTKk4HHXuyvGa37j60D+88tE3GKqotXVcyjVWei9OJ6kqxl82r6PGxGTqSUM9hdTn4S1eWcQEYdVqKCPj20ZE+kS4ALB+5ItW8Y0aHU173Etic8g7tzo5ymNitpMMCqAtTivjH9zz/4nP2/PM3FGP43mNGZJaX7dqVSzY7NWnf/e6btr65Za1Oz04YbwKgZjY6gftJnw0WM3Z1acZeeu6aFTIpy/RqNjucsdFSKJ5TGTtudqw49Ywlhl6wdgK6LJ0qL0Yo9Ui56b1SEO3ubtnuAcDknh0d79mjR4/sg/dvWWlg0BYXL8jCcXFx3paXH0sLgCIVIETFC2wMHlbXmzyxY894QywGJaKmlAt7xgE1dOjoFQv93o1v+jxrBAvPRiQHde7S9edHDBSh9nqOCVjMOcJ7dfV3lOi9MaJzMeQfPqrm1Gif788KkKCTyPcwt0+Cj1MKcf2FF15QQUDsAgzwoszn6il8eecAAXQVodeTR/B9aAAAgHEPFP8wTfIU3YV+MTwWLyzpe2CxRPFU8jg66IxHMX4FcHr92jNyDnh4775948/+1J4+XRYYRaqKz7tGw1MJW1icURzm9u7ffaDiKZ/vt8pJRbkAQmT87NiZV1ER/Nm9EZW0ne0dFa9K+AMbl/fmTlgOkhJHUJFvIGi6eyAwgDOSAhKQP4pfs7fIWzlLBMpI7KwZRlwRj+vqjNHoGBoFnbadlI8lIMov6WZ5Ba21AlgGMJvCQQAgAE0oFH+Vd7poo9s6ooqOzpgDeBLSlli4d5nPfibvHLs9gFBozT5eJ6HoRtv6c/3Carc2dqxRZTafddkRTZz8W6J1am4lxQyVtni3p04wMYO4wm8JVnZ66hq7PhQ6Tz5CKwAy+LDTPPBc2vUpnLmKhbg7G0SdBZ4hv/jshYV5B7QSCVnveg7rAulqEmoExFkxod+n+W+eI/P06Ca8/PEXVahi7QnQwf7hHjlL+TewVOhAcw8RTI9nqEa+g3UboN8Z5y7m/WcjxNzD+Xog1gyxLgtpk8YCQpkTXMak1KnY22hWrNku2yuvfcw+94VPW6uHg9CJJdPMr9ft8aOHYiOyRtF5wPZvYeGSffFLX7H9w2MrDBStl+zYj378Q6vWyzZQKkggutGs2tzstLrnjFJxZm1tbtnMzKzNzszYD3/wIzkDAO59+tOftnv37oup+OKLL0pA+f33P7Bl9I0QPe1Qn6J/1LIr167YhaWLAhdqjZqtb65aq1O1uflZm0efq9Fn3Va/pZOw0AaskC9p3TIK4+LvjKG7LaSYTUEnjL3jeic+VlnEqaboIzjoZBCHYEcAeAIEsB8YFWWfsW+eeeaGXZy+ZMetY10/LIDoGEP8i2AUa1zN5cAOUGyVGP2Z0Lvr2ngtrTr9zjf+QS8if1qQYa5BRZgSgJgkn1G1vBsUumRt31T8GbO1bHGCh2atRNF24CCKHXCYQm3h//O5ILU8KII2vyewt5qYOBUfdL5npLQ4Hfk08cMiRXRjp7sIiRaTAIq3d4gVcFSHOy331B4u0PlJsrxQczqOfz8Fvc+rYy0CEMDmxPt8Y21NCUSpOGD9UNOyGSVaccMIBQNMyaSlxi1v7nB93LPEd4IXKD/bwYZgrwdtn2vp0q3NSycAcTcscOKYRCx4o6e4KxY7kBHRunjfHmxdtOgX2QKxgI7fE50AzlgEHrT4955wuahcXNj6zP8AEJApDEgr4PxoQOzC+3X+PBAQr/2suDgDevh8f2/e9fPC2n2xY1CLgTYmgX7YU7B7Z19dIui1IRmORV1Et0Hio3AMSp4e7LG9cUEgpxuBaDYDy4XAD1uA2Wz3BeZnUQQpedL7Z34TerYX6s6kOLPPid1UL6zPgVoBCHCqc1iTwbPV6YCuUeDDAw7eQMtTYpTLe3HO400mrX9wWKMDjAwMj89aaXRajgONbtLaibSAG6jKaC1V63jesve9A8/WEBuGA03CST4Go/dBFhsU5TlC6MREoFBgFsluEFhkT7G/UTGPQccBGNd1YHs2g/hUZPHEdRqtHhkN0Mwe984z7qIcW7NWvWbZNKMDTet1mtaql63XbUqoL5no2kABldZpzWSOjQ3Z48cPDNcPOn0E6FdffU3+4U3ZTnlSyv2xN+mY042hiKbo1vsSaNHWM0YRm/twIIBEP2VHB0dKiJ+9ecPGRumEkqz7bBx5z8H+npJudAJgLo2ODtniBYSqRqVKDs04otp8XoyXrEH+PPr6co0kajxrYizdhhh/idccSDAYODjofJC4ckBCJfvJT9+zu3cf2MHhsS3ML9rC/LxNjI+IfUTXlGe5+vSJM5KgXQeP9oWFBekYsAYiffb8GibesxbZi4C9rAnYHlqjKUYDfI3VGm2JXAJauXsABSSitO62EYEA0VkRCvv/AQS49osPCJyCBUqrPIl0UU8hy9bXQ0KzZcVsn42NFG1+tGDzpYQNZ1rWqe5at7pj6V7ZrF02S5CchTEBEj82xamOTKDla95VPqVmPbQP0nZwcGJrO4d2cFDVaEBfMmfZ4qCt7e7ZwUlFhQqF0JPHj21l+alduXLVhgZKtruxbhsrTy2Juv7UsBX6KnI3IEkFAHz9s5+2ydlpUdjHAQIKiLBRmLGJqmaVYyVG5eqRdfsAAtrWlwYqg87c8v0bRtz4CrVcTKl21wqFkuVyRSsWRyybL8kvuY46XyJh9VZTc5jVesN++tMP7M9//L49fPjU+vqylssWLIlInrpkCGPSFanbK5942Z69ec0uX5y3RKJl1TJA1LIdHRyIiryxvmHlk4pAQOwnseYs4/Xc6FquMGSVWsd29k+s00N3JiM9Dvas3m8grbnlF2fTmeVWBItJoCj2Kf7bbZoUAAjM6NatNAALcVSAFr9gSezt7vvBL3Az5BdBAZzPZQ+e13vRPCa+6aWiffazr9tLLz6nPAFr1KFiwcZHhmx8ZFCF9pvffUuuCPvHFY0PiFIuujbMv44tzg3LBnV2fMLSnYblOif20s3LNjE94XE2kbb06FWz0sesaePWMQTTfH1zGje6fs6x/rnXp2sPrd2t2+HRjr3//nu2urIpBXjmpBGhwx/7wf176jTBAKLZEJPXSMVnz0AD5775qjwNMelmQ11Z7LUGh0tKVEmi+fuB/pKEGlnTCJ3y33FPErvibDvviw4moAP7m9HJ6JlO8aJ/E99xYC060JnwhLjZEMAJ27JSqyhHE5uq2bSJiUnFvOvXn7G//Jf/ilhROKcwFMSOOK4dayzqvffes+9///v2+DEzxsd2dHSg+IrAGHFdBXY488VgHRlVIcwYBd16wCLYIYC3AwOD+ntAgFu3bunMePbms7pHlPw31tbtj7/+Ndvb2ZGjAG+O7vj8/JzlCoiHEScB/50dhd1do97S82E9Ay67IrmPBzDC4HP2Hm9VkPNngUVIsaEiNwtL66yho3EMOtpds5ODEysfncgOklGQaDkYNQIA6ShSoi24ckTpP9AUw3e8K/0LngHgGr8c7E8oV+A9MbJBruDUfu8WE4vIW7lfZ1C4qLIYxQZTgq4uFuWAks7A07ZUzkEdQp6C/k9OQJSEtnHoAQxC9JQ4wXiApexg70hspV4HdmXatja3BdbzTHm/8WzgGeBkgfghP0fFerurtUPIR1tAwHZsXIUagWuEQcGFce/eDHE2ZCySY/3DPoq2gHyFEaCRYvQKTspBP6AenI8c/PfGICAOjEb1iQX2NVtVu37jij3/4k2NjTy491hAB+MPzvbyERAX3/Tc6eeL90DvD+xfCVaf6+THPCjWBREEiPl5rC1O81qp0eqAPWVveynm1RSuHczfzy5M2NBowQqltLV75Ak0RLEATdqFxQvaz+vrG7a6sm7dbsJ+53f+jn3u879qt+7esw9v3dJ5trbx1GZmJ2x7e0MClJ987VWbmZnSnv32m9+xDz/8UHvyq7/5W/bJV1+1d95+x/703/07e+aZZ7S3efbkfPfvP7D1de+m4zBzeLSnOIBANPaRuA68+OLHfERosCTRykazrD2QTsE4GrVuq2h9vX7rdWlAUHi7ngXjF+S9AJbZDOvS9cr8HPGRE2ce+35mLNTn/wEh3GGLXPjylUtqjAMg8vecwdzHeP+43Xl6R3kYa4R7wCmAHC82xcXmkR6Yu6apwRnGqjh7frEWVHPle//yv+wRaEDpRQUJq8aLDnwnU/qzUzVMWT2dUcZJ9tgoBCOCNK9fVHoWf1AIjfMumkFWgXZG26bDQTHjQjvYvGStv+g+s4hiTU5NKahR6AgFFkrmyIpfh3cohfJhvYcgia7Xu5L8VuNEKveBCRBsZmLR6AvWC7KwfAUEsEn4c+b9UDbn4FxfWdFsJ/6PCAL2ofgfEkQOULojonr3JTRf21+ErhIYCiy1lgczIX+BdeDImYMlPGzuY6Af/3YESgA1UD52ECN2VFmksQCIrIB/7wWHTpoQ/6AUGZMloZpxDim4A5yN43rRGsVP+LkRCHDmgCO6+vc+uGA01mEEZPtL6uIwGkABQMIf8+cYLEX71/LygyAYL3rQD+9IAQeRx0C9V1eYQu303QU124DCsq4kXKOC32n9/DQCurxu44hHCMrcA8g/mzUWE3QXVYCIIu4oHNfKPVPUO3jlgTl2TdiAHhyDrzTjBrKN8aIdpM4FGb3zHC0Thd63nUGjLnsYCVAADp1x9pGoPIGC5ki2I9TRI1h6GR2/b+/Um5KiVqCkJtJZK41MyHFgan7JxmYWLMkcLjTBZNaOyk2Nc9QbbVGyGirM8LDl/ruaXScZ5Jno89NRcbQutVv+LoIT6uKQNCuhc0phtDI53ftdLCHp/DjQQPyI9o0AYLHAjMg6dDxACcnzBJYPRV0DmxVoUXKdgMXQsHazau1GVboa5FyAaIODRZuZnrCDw13b2trQz6BIeP7555UkFoeGT1k7PEveCd7Z2PchLHjp0uUQYPGYdpo2v1kbdx88tccrh9bpZexg78Dy2Zw9c/2aTU+OWS7LvCGq1dDzWnZ4sK84QtENSh5Viom7zPq7orDPnUYgwPeLKy2fZ0rJqjXMb8ojPDCSCP7EP9S6AS3ozixduqSE5tbtu/azn71vDx4+sfJJzUZGxkSXKxXzUuAdGRqUuvrG+qqeLdfHswB0QCOALhg/k4QXlD0m55HGKMYC70UOMzgr5KVJITX1NIk4IltNq8CK4t2L7ki3G5ovrJeeRmC0k5QIud9xjGmKDUGYlW6Gq/s620jPKboOkNiGeB5BZJ0DgLO8O7RvpFLQtv5kx65ODdjFyQEbKSYt38cIypFZecvBgHbFrK9t1kXHQK2jYBui7DSo9jt106DMp3J2dFi29R0s8+p2eIyne9ayxZJt7O/b/smJzjSAgKfLT+3xw8d2+eIVmxqfsPWny7azvmp93bbNjBWtlMEFAWcNWocJe+2N1218elLuE5OMBhRLtJ2cEaBEO8xqdhrSzrBWVVRHHAQ2tzdEPWVuXBE1aDNAJyaWVKvQCxGhnLDBoXHrHxgSGJAK1MLN7W37wz/6ur353Xdsd/fQstmiZvZhNnAOwnKjAJqZnrQWbIBnr9vCwrT1eozT7dnW5po9fHBfwNXszKwtP1mx1dV1rY3+4pBbAuahsldta+dIbIpqHSGuvLrpXK83K/x8Js8AdPDzAsVvKOpnYricISpEEjQG0NVgZjJpJ8eHYuPglEHiBaUbSj+xmfEozUEHBxQYCOfZZvLCRlQ1MOmUS3QQ5Byy8bFhu7Awb6NDA3ZlacFefv6mAJ3y8ZE9evzIdnb37en6pm3vur+17N3aTdvb3bBqfVfgZTGTt0Jfz9KNY/vYs1fsl15+wYpcZ6tn+bErZiMft45NsGqtptn7DWs0qur2ToxPiVIL6Lp7sGWdLsr4fba2tmrvvP19FQc1NAwePRIQQH4hgawMRSBdU+/m6v4o/jMoVh95IRobHviq1ypWGira1NSENVoNdbGISzRwchlU6F1Y8OH9h7axjpApVo7OgCQ2iT0YzmXlSsGKGlDI8zdYTf5eIxPAz0D/xf3RtZ2emXGGwclxOENd0dwZgT179dVXReuHGvy5z33eLl68KKD1j/7oa7b8ZPkU4Kf4pAjASYGzivvgfjgfePfObApWx+gjMHsrBpCvheGRUT17YiLsCwACGAgAyeSAMFM4Sx7cuy8Az524mHUv2PVnrtvk9ESwz+sJPFlfW5dOAixFCjiKI66JGAxwxYgX90gBSj4SARTivByMEgntSZ4rtHMxylI+gkGDioKReRPEAmvlqoCAbF9a9HjeC/kqzSsBAhnXA4iCyeQ0axvr2nHMKnOeu/o++8/dDHiH2j+9rqwaKeYprPjqI468J8/hvGtKY8ebewAGrEdYK5qhl9OUN/mkK4DtY7C5gwXBqA7vz01bkhJLFCuo1ZUtHKKhLunS9cK43lK+x/Pj/OTZyCXQErpXxgI853A3CfaLz1xT6J3lvLFojqPBzgLwczoCM8qDApvVR/4avgfU+KxLvJh/J7vkc9pcuAvRFeYMdxAG8Cu4uCV6dnC0Z/0DOfvyr/2qzc5P2Z3bd+z2e3ct0UvJwUfi3wzfc9ZWYDh5rI9npwMUAQg4te48a6r5LvNrPz1v4zz5ubHNuD8l7RlAOnIHNEF4oa4BFph8SbOZuQkbnxqyZLZnvb6G7ext6Gyi7oQF8PGXf8m+9MVf0/v5/d//fRscGrW//jf/tt24/LzVrWlvvfO2/dk3/syuXr9sly7PW6VyZIOlIXvxxRfs6PjAfvTjH9l333pL7498/403PmOfeeMzVilX7F//q/9L4B/rmr9ffvpU98ZehZkCu2R7B1Yn2jEZPWNy3Bs3nxXzk7V45dpVGxoessOjsjQCMqlBS/SK1moCrjsABbgFW0xORrKF9vgWtb/i82REhUYZa4vzEBtO9hvX7U505E2mvS/tFQDABHtuzIYGh2z3YFduNX7mdcUIZU1LDD2MF/PnPupTDA1Iry1hGiifDCPADob58H3iH/+3n+tp7nRyQgFHs0fYhQURjFjkREQ8dlR5qE7t8SJHwnqhiIm0ewVxCvxfKP5jUgvdSb6J8jL2+dLY8fZuqs+oogDOgxmbmND/Zz4rqpsScJ167jfFA1DiF7zhVdyHWWcerNgCXe/2O0PAN7EXvh4IhNvy33IdoHhvOiug1ZSyY61S0SykfHpBgMJBpaJRc4wuWkcXTRSt007SGTWNn+fCiK3gsedoopdGbh8oaxTld+qhqaMYNQKUOMu+LbABYqIcNu7p6Rn+QyDPOQs/R4icSuuH7s8n3Wcd7DNaLu/5jBnghbioXQEIAADIFQctkysKCCCJi2KBZ53/4LPqjO9/byxDgMzpe3CDPt9EUZvCDxwV9sEO44zF4M8iMi64PBdf8aADkyMWTl5UQ4d072cXjvHZe8md6KCKEIWLU+qwQ6uLRK7bExOAnx/Voj1AEuC92OWa6Xo5ZEqRGUXxnOES5+fj/cWix4EAvz/2YewGxDEJKF+eVHnHU52jsJ50CAUF1obmCt1CEECAgmR0asYmoFBOTNrA8JglcwPWly5Yo4UgT9Lq7YTAge3dI9G5s7xLaKNpp2Bq/1MIh46hAlKgPnGn7HU5NrSd2o7oHwW0RoIE0HSVxIh650hAQOc9IYgaGzFh5CDn/QAqSlej1VTCyIsCIKPD3pVeQFUFW7tZs06zri48QAFgQLNZlf8sRTkxkH01NzOjWd8iSUFg6UAxpEC4f+++EFssxqTqTpLLUifrCPudeHjn/rI9egolu0+dHCzRLl+6aBcWZi2VRGUdG0HuqGPHR4eyl5H2B/ONWZLKlM94YgN4jgIfxczibOEp1SswBUTj7HOwihlB/i3/xn2IqQ8psOnMp5UQV6p1u3Xrjt2+88B2d7GiQRSnaFevXLGB/oI0DYaHSlYsZO3oaF8xDooatE7iLfO2U9MlOzruiJKGVopiQdAV8cLdExucJ/gFgMSa4XzIYK2XSFqt2RIYgC2k3n2fW1xCRZeQZBg5oQhjdjx2FGMsOw8ExHnEyHaSBWnQK+H70TBinbrrh1M245gBFnKMmuT6upZtVWwo32dz08M2P1myyWLSMgYIsG9W2TbrVcxaZbNOzazn+jOnQYKHrcYWTKCUWTpvxwdl29g/sf2juu0fVgSKZvuLto8l2MmJbHWxs1pbWbMH9x7a1OSsXVxctOUH921nY01WiOOljE0NJS3ZrSuRQHBOjADUjrc3NY+tc3d83CzLBWhx+iiDROkIYk2nFR1t2cMHt+24fKgEB1u0CcD1XL9Ayi7WqpWa1ghgYDKVs4XFi1YaGhMg+P6Ht+3f/uEf2ffe/aFuu7/Ifmna5StXbeniku0f7EqFni47VGjiFsAcM+rV6omPxHQ7ojYjgAnAM9A/IAYSwGMmg6vHqMYSDo+qtvx00+oNCiYyVgoCzhxASGeCUcQSi2GtAO5QkHn6es7tBaYdQqYUuswnZ5LSDqHgcyq8A5WaDYU5kELcDzDVLVBhcxHfY0dUHXjmMBuuJ4DIKddDYwANELQoBgcKNjM1ZgvT4/Zbf/GLdv3Soh0f7NvR4b5o0wCzh8cnAr7rtapVy2XrS3Zt+3Bdav5oHJeyacu2q3Z5ftJuXL9kV65ctmT/gHX6hqyZu2R9AwtW7+Zsa3/fdvY3RbmdnZmyYqFknXZaaxABOmJio1W2b3/nW/Zv/qSsVnoAACAASURBVPUfijZOfua5D2A2QqZ0q5T2W76QVbf/6rUrKlChzX/v+9/XfiSBLpYGbP/gwNbX12xouCRAibhDHkfHfGZmTkr3NWwnqw27e/uuurGcAyfHZeUpxCZGOACfIpMjssM4KyKYIy2akMuw352u7V1WCkEv1l2rwAH6up4pvzj7SajZ74wyAQTALkXhnxgLKEHxSyHIv52bm7FP/vIrKgRgCDx8+FAAEyyt2KziHolrXCt5J2uRQpxmFffHyBVnIUU0HTyAFH4+s/bQ7FdXVmz5MW5TMNEYlwSkgrZrtnBhXjoBFCr8LFgUUPW5TvQ2mEkGxMC+Eoow5wH3BoB1eOSK4t5Z93wljlRERwZYK2KxhXMWVkC2L2PtRsuOD46lNNGfKehaY64hB4JMRuwE3pWLAHpjBV0czoP5hUWtEYCI+E64dzH9urgFkCdR3GNTGkZ8ObKDOjzrwXM4zx+9c96S8Qo5dRxF5B2zv6N1HvGM8xKQgdDLmgXwc80t7EnRX8mLnQcYAACQgZEWnIcAnGLXlPWkcaAe4txpaaYgjOkNG8YM3DoaUIzYcOZCdd7FwusNZ5C4cLTymlP2qf8sZ5WeuXdx7awXX+iM1nrOi3gqfvK+1r0hBTCG1oILwh3acy/csE+98ZrVGhW7e+eubSzvWOWkLu0NYisFODkWgFJkup5nykU2re8XZwPETp3n0V6OxD14xtQ9Y5fEZo0qpcDaExc1jHIoYxdTwMdWRyeGbHx62KrNY8sXkzY5NSrwmoJ2ZGjU/vbf+s/t1U+8obX2z//5H9jj5Sf2d/7e37eJsSlZ3aKF9L//wR/YyOigvf76LymO16teC1XqJ/aDH31foCRMIe6P7v/nP/c55cbfe/sdMQUopNk/T54+UfxDB4B1RzOIAnltfVnihfVmVZc+NDJkC4uLWrPTM/M2OblgJ8fklzC60KRgXXhuyi852jH5KAFobKE9X+U3zzAyy2CbsKY4Dzl/yI1jQc5e9hGdPo19yMZzcFDrq5QcsLXjNQGa7JV4fvF31AcwBrzm8P0Um0OAWjwHCcuG3EwARRiHj7Vr4r//e5/oRZSb2R9m9Xlo0N65KC6Gbxb9M1z06SLROgY5hwLrVC/3Kjy3aEIW54XbWcAWpanZsFaDzZwU7UobM6BpHLryUI0es123CSGRIhBHVVhmuCK6yL+NYw6OyPn4gieQoXGpIt/dBQRyhFUfC0sPmgEgADAADOhhRVG2Rq1qx4f7bocRimdO01iI8iHefXaWAnSjqN7IY+AFeqHkIoHqCjOfEh0Q/MmJZggbAOcAOhpiRkl11j2ST705gwIrYIAOg9BBOwMe/OHHZ6BZrKAF4B10Tw4AAeKBEl5XKF7PFP59gTlSyc+IP1efDC1YDlU5yw8M+8zpLwAB8efq8YaZ9/hnLlrhAo+xoy8tLs04+ZqJz9ivOdK4AYH8/mJB4GvBKf18L4mFJ4n+Z/zWOw3BlouB7sanAAqQoMb1LEX/c5QvfXZAWaPzQXzWgAJoCHjR4daaJLH8vDClFXyYz7re3CvXExOjeB/+SH/eLSEyMVxR1scCeDRRQZh/I+/k2A2NbA1mPmGzsP/4plTK8gMDNjw2ZoXSkF29+bxlCiUrFIf0tVzvyW3guNrSnG69yeHOrG1G9xP1ESRWGdacJ2J0eFGTRsna9RdE/3fWdqA0EvSwGoJ2jN1TUD0O166AGBgYPtNEMe/iVUoWJLoS4wvot0mdnKKVoj+dSgisK58cisqNtgaCm/Va2Y4Pdy2HL3E6Yd12w/KZtL3w0gs2OzdnQyNYj/m64jAGCBDA1u3ZtavQyqY01yWQO9qfJkxAwIMnu1auuOYBidjShQW7cumCCrFCjmIZW6IzlXRm8t3j20RFFPBlILs+IhVptKzPSDk8/2cxqZA4UuiOisKL4BCFj7oxFOBcqhfUvJ7NrV2xATY29qxcRml9yG7euClGADFmZLik3wj3PF1+JItD0GZomJ/61Kdsbn7MTsp+eO/v7enZuEq1+3IT7+hCAegCfgIEUG+lKDjUpXdQzKFVwFPGA/rspOJaFbE7Io3icN2RZRMPqxAIfs4+MFABNA/pWiLcd8q9keXo4QkJz83BRAfrdCAjhJnoWKcOiNOzoWLarl6YstmxlJX62pYTIHBgVtkxq+yadaqaS9XvyBBQcAYIoDWVVwK6vlcWELB7ULEE9lXM+DbrAgJymZy6GVvr23bnzj3Rma9cumwP796xvc11a9erdml+3IayTStmWasdO6mU7Zc/8ymbnpvW++H8Oym7GKQh/ibKW0b+1nIwkNgIGgEd6/w/lL3Zc6VZdt237zzhXsxTIpEAcq6szJrHLvbAbkndlElqNCmaDNnyIDFCdkihkP3gCPvN/4L/Ar84QgyrLflBYUrdpNhNit3V3TXmPCEBJObhziOu47f2OReokl6c3RmZWQDu/e73nbPP3muvvdbWU3ux/tj2Drat3qxL42JhaVkCo7j5UEzDaiLWMTJSb7J/oUie2i9++Zl98tmXdnjE2AGUYIDBvIq/9z943y6tXrL1jad2eHzgI36Ku/iqt+zSykXRfBE08hnnhu3tHli5MmHXrt2wF+ubEmo62kdzgq4lzhPEC85PhFZdHwTWQATJ5LsdzBy90M+qy8j6l7+6wCOSso4sUVnXfRgSw4G6Pfp3z1WZfU/Bnslq3boVpq9RulysIe+weOeSooo1JE0CxnGSCVuYn3XdkiE2Y/t22mvZZDlnr1xZsW++/7bNT08IYNOZhFVeviCGFOJ6vQ7d2oT1Ew6SQPMdspdO23ZhpmJzMxMqEstzc2bpCasOZ6yVmLCDWs8O6w1L5RI2TPRtrJSzdhNl8zG7cuWW5VMFe/T8of3Jn/47+9GP/p1TqXH1UG5FHkc8pLNeVMy4desV++ijb1itUbUp+Vdn7Yf/6ofq9qKerXEzHEr291X4kTeR5Hq8yQpAomuKgGPiNKFOaqPakC1ldAHgXCSx5ZynoJV9mpwJkrI7jLOtPAOei7ruiv1dNYCIk5HBGH3YxYLkWXcRnXWQmteNAtUUFYAYFOUOpvv6WFxYVNFEcfD7f/Bf2N/4W79lDx89sD/6oz/S6BgaErx/pNDq2QlgQPjW3QQo/ClSNzdZ2yWxfGLHF4BA4EG3J0EwmhDYAgIEQB12jQN3dWAunftNkefAKiNwQ7HRAMt+7dd+TZo2JP/sIe5TtDh2VqIzDyNwLBZDHKMNYnAAwmJtAeaTv1naWvWWHe8fSTxwLDdmBQRwQ0HLtcNO4PmL6h/EAwl3FPnUCOSAvBd6EKwNchXAE42nsEcDSxHachKtliEAI+LCdC0ZN6Er6loPnhvFsVZvxrFWAASwQJToZKkoUNr1WwEHye1hCeFGhEhmTbbelXJFFoHq0GqqizXRs0wqKzYE+QijoMS82BDi3iDGmMuw7rISBORsc2DZw3wcBdWIUGiAem3hTF/G6AQQctYlXSDdz5sgZBvAmsg4YG1PTU0Gxwzsd3FQqern/PW9UeTN2KEE9RAIZL18+9e/aaVywe7d/8J2t/esVetbYuBjFpHZyr2NGh/eq/MY6k3dwD6N4utRAPrc2Nt5ICA2Ske5erQtD7UVZ4IDit6sjA1ZcsVEOiU7wUI5b9li0gaJjv2Vv/ptMRr4PD/+8Z8ICP+D3/8Hdtrn3ErZs2dP7E/+9Mf2/gcfKLYfHx9ofz9+/NSOjg7t/Q/e1Pz8Cd35Rt129jbt7r3PpQlEIyedZayxJFDttTt31Mz50Y9+rNjFPd/YemFbLzc0msOYz+wMzDXEpJ/aoyf3xaBbu7Kq8R3EeXG4G1rGioU5O+3nrdNK2vTUovarW0K6OC1NHn5xtqiZG2okGr2i8He7Apv4N/UF64/nK/vJoP0Ucz6AhLfeektsAUAQ6QWksrax80K6QmSMsQ7SCGnXQWwBQAPOuvzISYV7wfqNa9Kvy53Xztdxif/jf/udoRDAZtNVdBG0EsUhrYSOw2A8qFyCYrH5YuKpNw6q0bGYdapMsFCLCzAUat699+6o0DPN8Xux7eIjZ2rwJMVxtoGDUjM7FDTQKhDcSblSJAIx/CnkGraAFE/dwu/8bLauWbO9HXmFMqcrypLmNrywjVTAWKCJ8YmwGWjP8NTqNeaOaiPdAHUGsEeR2I4nDBSTEVUkeONj7oiPszd99heGAaCAU4biWAIBSsWVMZuUskq5JBoHrAC6n1AweYDn6T2xIPfiMRaCZ9Se84hegAVGhfRZ99xFYaKQCovKGQRnIEIMNCPAAPEUCk8EYRQC0gICUrmSZZgdzebFFCA3/coowQhx9E5/RPNHYwnnBB2dMhAC2Nc0EJwG6CwQD3B+f/3zRreAM9BAAIPW3NnzdiqVFwl068+KCb9/BESJcISNzYbjEOQ3hT/3zGd73J6L96Z7R7EekTj8pT3RcXSYhJufFQgEgkcBHSiTmv1TR4pnHMVn3JYnjhao0MFWj0OJ5xQOCxfH9CccaYKOTgd/VQAB9hsHQehsU1LnSyVbXF6x8Zl5W1xes6n5i9ZPZK17mrFG99SaXTDRjEABknOEqnqK/mEERmvF/w7VmyKf+8bveIC6QJBbTpHYu4OIJw1a87puR4hGwB0xI2gxxM8VfXadUuhDKfH3CEhCrVgMJLQ3ZFSnPZtNDa1ZO+bq5eV92m+pULn92mvyjoWuhz0oatpYg+J3DeDy9ttvq6sumEo0qoTGgZwRsG6P14/s6JiRqKTe98rlVbuydkmjAYikAT7Q7mM+F5CBfU2XC0aAg3DeDSFpilTZGEOjJaZ3+n09xDUvwcugFEvs0UiUtPhcJAZWCN2UCODs7hzYl3cf2ovNXRVe6XRe4xEOBJjozZMTZcW4jRfPBGBQ3JFwffiND+3qtSWrN4b26NEjjQawb0iso+iQDrTg0cy1AtCK/gvFke/NUuixhhw4dFeBlGbD292+4YjB97E+5EQppourNOueh+QoSow4MOmJtQNSACPsn2CHxLMSKyAITQVgzCmLFO4uMEtHV4wrOtmIj6G4XkzZhYmcLVZStjqVteRp1U4Pn1uyXzXLMGS7L9/3BArW3DzAKSiZ2bxVD6u2tV+1amtoL3eOLJ0pSjW+2YEhcGyVYsVKhTEBAQ8ePrKJmSm7fu2qvXj6xHY2Xtiw17a1pWmbGRtat34o2zsu95XXXrWrN68JiJZaebunrmdmaUHgnhgJQbBQN0RaKn2zvU3bfv7Anj17JDEj4lQBa81cwRYvLtvFlUuyaSIOR1bAy919++lf/Nx+8uc/s7HKlEaETuqub1AZn7CVtVWbm5+zVBpqqNnWy03b2NwQNZQznVG/V27dULL16NFDdSsODo6lBbG0tCxWyGeffmGtRtcGXWdTwFKhFcMoxamScaeoRivi2JV06qnrNYj9xxoI4GBkvfE11ifsH+j77DnYQIDuAH7LFy/K4524DoPl6bNnwTKVuWpnbsUegWJZOKPJGyILjbU3NzsjHR/WELTe48MdK2YSNl3O29uv3bSrKxdtYRbxuooKRvYI+iZQ8bku8oNiaUKxsdms2sazh3baOrZCemiz0+PKu5LY600sWK2RsUcva1aYmLNEtmD5Ut4ODnftpLZvjx49tcP9thXz+F9n7Rcf/9KePnuiAgXQiITZCxfmVp3VRycM+uurt1+3C0uL1um27Lh6qKT6//3jf2P5Qs4WLyx48dTpCDigiHeA13MXzh/EMQFsCjm0EWY0IrD1Ymvkts65dXR8LLCQfJLElpjPWepx7WzePaqsc78p4PktDaXA4PBDPoiXBZEzkuUozEZuRdzj/cgJEQzkeXHdrA0K9vfffU9F109/+lMV46zj+w/v2+HB/oiWzrnhM924EOR1XnN2cQ/4Ow0qOuI0zC4uLUs/YMSODLmI2IbJtD7ni/UX7l0vkcVxsSoAAACXmFFGM4u5fIQBKUgRdQVwAOg72NvXfYAdwPs+ffZcwBEJvjq+qZTbyXa9cwo45rl0V3kuORq5s3QZKM5OE9asNa1Vb1u/3bNSumhjhTGtcZ4H3W9UyuXmkErrM6u50XcxWIGrQcwx5uScEbETziGEnRvz+9XaiTzZGctx60ByFs+T/Nw7sxOMzZ1RnI/NOINdNCF3HwAAvN5Zx+ksQC/2hc6MQ3+EXxIcz2TdMhyRWuj9Etd06z/+e+zSc75xbnLes8QA86ULkMYlifEdkOWoV5MY6SZFJgb3Vk5rYb2ISRBsFOM57Y0pL9w4s1hXvC9f57mhMSNtnTZC6p0w601IJyb3xXhAGwDHgFdffUX6HA8fP7T9g31Lw+5o0f33hp3H/ZgPe+MuMiBis1RgavS3D03H841U12MLjNUQV2ONET9TBBaUa0u6CcamPHeD8CPWuklLpJM6lrLFlJ0me3bz9jX7Z//8nwooJiYhpHr7tbfsxqU7ZKLWPe1LOBBWBEynp08e2k9++iPR+F9/413/bMO+lSsVm51Dp2PXUqm+HR7u2qef/dJa7bqtXVnRNTCqw4gQo3dPHj2RdTLaDJ9/+ZltbK5bebxkb73xlqUSeWmoMHLx+Ol9e7b+2MYqBWt2mqrdYMfl8xPWbWE/y/gktSagF2BS3RYWLggkZH/TFPFOvK9J1Uqhaak1o30UNMWCqxk5WmSQ8ByIgTSQv//NH9h2bVtxBmYNLBgxIJoNrfvIXpc+mRz8vOPGOqNJzn738SbXCKBOEQMhAAFRdH6UU/7v/9NvagWJqpIwzV3FWfR6A1XCU6GyvkHNli5ekDe1FK6VmLqoYKQjRPTeqeWonnuy6/OcjloJyZQauFvBRWrK+a68U7HdEkE0PBXOLnrgH6wpyyIFlYRTxmZnnQZGskKXb2JiUvNWvC9BLH4G5tuYFYy/XD/Ai/R4/We0NfeNHvRw7z21drMh9wCKeXcnoJjxjpyPFLjaKO9FMkxQdL2CoHobhAJRWWbhcKBGBMmLGXK4U20suodSPpaLYGBQ8L4B1YsBNXal42z5f0ozYPRhIyUkFMzR+5IFEYEAL8aciu+/gnNDoJ1EIRC6btzHvsSTOJRA/iqinbpYIDPrTl0/P2rgMcvv+dl7uE6CMzLCwRop54iJBeHC80EpghznX8NRV6fjxA0Wf0ZfC24LAhAC+uq+904HZTzAC09nkTTwy+1HBVBfqlHwg/dQUB+eBiDBkdeYtGr+DSREM/2BCmcJp4oyShNeC2GgSD90h4AzRU+xj4OwDt8D/YsLU/dDRZJ/r0boeW4BeJE4YhgdOLs//j2u7k4thCVN305hFyRStnDxki2tXrPy5KxNzS9ZeWpOYwP1zsC6p+hAJK3dPZX6eZUZvCFsFQDDgjppsAT4byT8DqycHYKi3wfbQxKnhmZznbETtRDi3HkEbXDqGIFIOnQc2HCgIaDbwFAjEUp/5nTdNELDPFQyad1WU7PXA0YEGseWSQwsk6I7ULfp2RkdyHSdWs2mBL6wVEI8j+sBJGCWnkNBu5M5VhKmft/uPnhuD54eWqPp14Zi8+rKRbtx/YrhFAX7ADEuiupa9USINmMJdDsYD3DvWR9TUtCG9piDfuoOAREIkNf2ub0Sn6fGn8Ie1WxaUIWl88T9QbRP6sOJtO3skuQ/kvI78+BY3pAoj5cL6v5PT09qRABLRma6YVMwtsXs5jvvvmu3b18xpkG+/PKBRgOgUwosC1oldAdJEkmySXaIfRGEIrkgoaw3m9bCe54kmZ+Xfze2nC4eyHNtY3NHR0dOMTAJolhsEIwVC+1MGLAfnWWGYY6TAt/nBpR4+/9chyTCrAAhzumny0Xnhj2WUccMl5as9a2Q6NlYsmvXLozbykzBxrMdS53WzLrHtvP0Szs52LKFuQkrl9FD8WIGu8FmvWEbu0d23GCOu6Fxm1yhZK2uq4xXShWrlMZte3PX7qNiPDtply+v2ssXL2zz2RMBATACAAISvYY6fJxXb73/tq3dvmUn29iQMVPYsWy+YGOXL8mJwQwwwC0Z/cEATpya7W7a3sYz++zTXzgQFQSESqWyDVMpG5+dseW1NZtaAFDIWuO4Zp9+8aX95cef2MbLHVnBHp7AFGjb5atX7dr16zpbxZ6pVe3Zs8e2u7stOi9K3iTsyZQn73RoXm7vKB4CPJFXwv44OkS0joIwbTZA88RtlWCKOOsoUGo7WHu5FbELLaUkohZt0rgPjD+JghqKfx+3Q/QVEC4joAswrlwu6t9inQ36Nj2N4GbSDo6PbHtnd8Ro8ljNWvH16KNMPk7AZ5Qg1MhWNWOlUsGWL16wi0sL1qgdWe1w13qNY7u5tmx/5dsfWT6LH3lP4yDMf6K/wUjBsN8xnkG6Mmd4u/Y7Ves0j6xT27dWbd+y2aSKqBRaEGMz1jgt28ZRzwapknR4Hj5+YL/69GPb2WVeNGuddtKqxx1rNpgFdY/sV1+9ra49wlIUd+QsfAb0HL71rW/byuplm56Zt2a7qU7Y4dGu/eQnf2Kff/Ere+XVm26L2PSuF4UqORvdagpR8hYHvhm5SdvUxJQtLV60+knd7n5xV88AxhBxjTgGs4g9j6A0ZyTjCsRXbBjJkehAQ5GPjCefkfVfUfw3NlQYE5OILbPsuVxgjXbdPSKTtq2XLxXTb968aTdu3FCu+sknv5IALEXF4cGhD+ulkra7v6uOfIk5e8UVt28mJmMfy3vyunTJFZMD240YPTU5Jc0Linv2AqwJwB2KeD/XTvVe7HtvXGE9m1FSz1qAH8XeIUemWzg3O6czG0ZazJemp6ZsYX5B1/ESOv5J1TOy4BIjDYdSSXGC+8RnVKOJDjpMz2Clq7yF8aya230SDNu1tqUHacunnaocqe0A9dHBJrpFaezKjY08bgIQydXG83wVl3KW4vu844gqPBZx7DM694AT/MmveMbpFD+XZ8a8LRar7DvAbfoo/AbcKMKC6bpbDkCABlyCyFrsYHvR5YW8MwkBi91GMXZCncXh940xAoAAbO+SiYw0BQBlZB8YRZwDO4m8S7UE9xdXIK0bL+LkLBRGNmItEYHKWN/ExpWaqsRLAd6AoQgte55Ig1E1SvJUYwCXVpbs8pXLYg/cvXdPeSlAQBIGVXS0Dd20MxaAn4nn6wQ9l6AppFjJv8PYsLu8Rc0md26LP3u+exxzET234KSLHoskTIdYRWYticYQ9rXJns0uTtmFS/NWrKD7Nj5iAcEOm124YK/eftOmJhbs8uo1sZUyCJMnhtZsHNsPf/h/Csj6r//BH9rM2KLt1Q702WGmzY3PWs/q9uzFI/u5rAUbdv3mFZ173GP2Oir7B7VDWXoSY05qx7axsW4XLi4IeNne2LN33nnXpmfH7fB413728Z/rnjc7sCbH7cLSmuVzU5bP4uwBGICldEnis3Tu337jXTs6cQYNxXYUv/dGhd978luesRo8YcwoPiM1bOTQQf7nzAFGyr/xxjesZz178PSBHZ8cC8QntsE44M96DZHTk5GjmvZAaOAChjlrB6AsFcYCEBN0gCmOHfuovNd6iX/y268MuRhQR+blSFJBg0U9HuA/3pZXtRdVFNMJBUgC9YWlJam+8lB48690rgJ1S0JfwY7wLHF0VNpndM6s+2LhFm8eAc3pOE4JFiopj/KebgxoHwUP819Ok8L33UVpJqenRcGki4EVBDePQopEiIfFgtVcWujkspkp1rRxZCfmNESxBAhGKKB223bC3N/RoYCIWKTTCRQFPagaR8BDh8IEnqVf7VLzeaJoIJRmF5FxAUW9DgzPVFK0QjoZKplFI2eMANQ7dsE84fcym87yGbgRD1EXPPwKuVbXE1XcBXIE39KIDo0KjbhIzgmO0HlTAR5m9gCYuBpEvxLpnBXGJqURMGREItB8z4r+AJScAwLidfqlh3R9pHvgnwdgJY4/xOB6BgKcfb6zQHs2nhK/L649vmeEOnNvAp1GoBVU+8By8XXHQeEbKRakmo3XhgpaFIGmQ1CJNH9ei79rc8KcCMqdsAtUHGtuiMOULqR30yU4wwsHZgmbOD61EfNBy4DZbS/AvIkeOiSCu50W4ZS04LOtDx4OaoCDQCFyx7Yw243XONfLTFquaOl80SZmZm1idsHmly7ZzOKyZUvjchsYJLJyGziBXlhtWSKJbz2jIXQLhpZif4XxCmbruS/un+tUW4EYgHl9p9rKxUZ6Fz7uEJ+hnnyYt4vAkL6mtRFHVkYGv2FkI3xuARIOFNApKSBURbHdrElE7bTXsHSipy44r0kcQNWZ6ywVC+oczsxMSdALAaN3339Hs6YwNaBWw6I4rlbti/vr9nT9xPqnWd1j1IcXF+bszddvyz8dQTr2L6MBMAIAAujIiZIcmAG+5wZKkpy666M37HMOFuIdB09cb+fXP3ECQJFnTfIa44wSWinYokHAOiXhPbYHD5/a5tau5q9TqbxsrphrhrEwPl62melJsRg2N9bFDOh224r/qNXSkeICNzZcLJXkIR50kT0G84NYTIwlGSZ2Qjvn39PTM64+32oLSJEApkZbAAtTlgZIACRr4jLRVSEGUOCam97ZUJTjfaPYTRAj9RjiogCREjmKK8xwR8BWiSzxHaQ+OKCknF1CAQ3DIc2BDTvgtGeZ066lBk2rZAZ2caZoyzMlmy4OrX7wwg63nloh1bZSpmczEyXaSOJI1k9ObOvg2I4bPds9qDs4mi+JEUDxO1GZtMnxGdvdhqFxz/KlnF1eW7Hq4aG9XH9mp92WrV6YsqlC3+0D04zNVe31d96066/fsePtLXU7G42O5QoFK60un1kYRmNvxYQQD/Z3bePpY3t4/67tvHxpWeYQc3l1DpMIWTF6lsvbDMXGMGH3Hjy2DYp3mDvso0TCjmpu8zc5PWUzs3MCMqv1mnQxWtDUEwmbX5iRLgAsBNwL+qcITU5qr5PcZnNFq9XbtrmxYy08TBMZowcw6CVkGaVHQJzsARoAYNEl7u/oAgAAIABJREFUb4nmG7uHSmwSTqEmPktXAmA04UkryRb3y0FAiquMXbq4aMkE8bansZ08ooG16kjt/ot799X9RxfJJ5zcHYdiiPWK+08sQNmf7C0OaEA8Nn0yPbTVtWVbXVnWa1cKGWudHFq/cWyvXrtit2/esMSpj/xgCczoEuw+nIDonqfLs6j0uTDl8Y7VDjZsiK1lLmHZUsGSpQnrZybttLJqB+2s1VpJO6427Md/+m/t8GjbOp0TATCZTNHoEWy82LXqSctu3rhlv/HXf1NdZApsksYvv7yrffJX/9r37a233hbQga0hBWkvaGD86//n/7LdvS27fh3gryNXBUS8MhRFiaQdHXrSC9jKMwLMQFkdlsvqyppdu3LNDvYO7I//+N/KQUBFUMJsrDymwr3O3DlNEDrsxaKtrq4pR+I1OWfJmfgZrjnmI3HMzwtg70ACCGF/R3wBfORnARroogPuUjARi77//e/bBx+8L/DyL/7iz+3e3bt6fRely2gPMc5Egk6+Kco5nV5ZvbpbAUUyRTjxjE4bmlU0nMgdea78N8AiEnmEDHldiRSn01Y7Ie4fq7DmNV+iv5JM2tXrV3UNMFPZS9xnqO3ktFig8RqwNihmuDc4EvALhkccPQScYS6a+A8wS659Uj1WgwlbMsBr3gt9B86PyfFJjQSg5QDtqnHcsE61a/l0PuQrzlyMDEbuk49dEC9F/B41/TibIpWd7wdwikUnWiQULJxBgAHcU/JtxjiwY4vdcQcNHBRQASoHoVCYBKanWLT9rpXGAFGS1u21bHZ+WqKkADnRVpRtyfuMqOkwPWnwdPsq5mWNKTtiZxNxX8QoIxdHcySTs373VBNV2XReowRoC/Cznl1HrVivEaTbEwr5aPfL+BOvpToonI8eu5wNEAGtmJ9x7tMkcFFGEyvAgVy3TywUs9bq1BVP33r7TTFYHj1+IjBOLANdX9rdIAKr2c/JUX8gxE4f3eZX7FT7zPoZ24b7Hp9DLFId8DmbO485tOecgckaus6yaM0krdVtWzLr2jmDRNdK4zlbu75sxQpaB4hHD2x2dt66HYT7Ngwgf3xyyi4urdi3vvldu3PnTY3HFAs5a9SP7Ysvfi6djV//1g/s2sqrlraCHTVPJPLJewJub26tW71+Yh98+I51+y0xpRDwpLl9+9ZtxYi9vX2Np+H0wj4fnxy3Z8+e2taLTe1DgAB0V15sPhGQ0Wi1LJ8ft6tXX7dUsmyJBKOODjpxnzhDGIdZXb08ovqf3xPn2RNiyEfCRmj2xhpEdWdgxFP9wJpifQDWRhAVFoA0WXIuZEruxd5zQNaBp8gIiCKCsCPlUJN24dCzEWTPN6mFVW4Edkjin/+dN4ai5A9AEN2KgxeLKsMkrSDDdKv4cLgDgEZwkdhoiZqVzylRJmgh1AAoEL2L+VAKXAMvwvnFB1diq6LE/Q3Pd3BVvAWv+xENLdjseQLglG8OfUS9KKq5KSwyDj7e2z+oz7RfvLjsVLOJCW1SFCA9CHjBqMUeFNfVFZZokAc9gQEqBOnuMot3qn/v7e1as161fg/1UTr4JCgJBRyvx9w1IBdAFc3+h2KfP7mPoF+JBOMOjmZzfzks+Xke9sR42YoIo0C5CaMU0ER8PCB2xbyADnV0oMafCQh+JSqE64oz+drQgYJ1RsnyrmoMVpFaFMENd4r2XwRet7Bi/gvIOW/FChZUZQEBJPgABnqtwBAZicSFTl8sZJ00EBLY0P31kAba60DAeYDC/+6/I8Ia11Ys/s8zAsQACCIuXm/7enZWR6RUYVnj/xYwELq1XlQHBVvGAHru585rRnE0fcZQcPP6FJV+qKGmHkZagrJn1BdgnphOqebSgjWQAnLaBQwVQLi3AVTgmhiLEWshqASDcKvghXrnsPdoXOL8fYmUONeRcJYG16wESvRtRMl6ojkC4Az4ejpj5clpm7+4YqXxKZtbWrH5i2s2TOet1R1YvTWw00TR+sO0dQen8nzFjoyCotPFOcS7IvL+LrjXNOsBy0A6qKKC6jCEEsx8rh/KWluyO/OOd7R+dPDKbYVG2NZXaKNul6bnfJ5VAsOGzzPoWimbsPFS1srFtK2tXrTZmRmpMW+sv1A3heSRrp2EBVMkOElbW1uxG6/cUKxjLKJUHrdmp2u/+uyhPXi8b5Ys+Dxiu2XjYyX78P13rFxiDrIpAT4Oe+ZdmSOj086+YTTAmQFu3wUQoO4Hc2MBtQVsdKAiq0QyzivH8RwYE8S+GAuVJIv653ZPPF8E+3geh8d1e/T4ub3YQGRMihgq8BfmpsUIAAiAjkcx8+jhPQEBct/AJm18XB22yckJfQaNBqCBMuaUUnUYGFXo9ZSUc/0I2hGzmMXluePly4w0tHYo7XSquC7RwAEMRfNOWa3VERAgGDbBCMZZcR/ZAYC6itvs1TA6MCr8g4UnRaFHRipM1gTWjx4pIxCg+We0YoLYHoq+gAGICQIcJejWIK427Fpm2LFKdmirc2Wbq2QsP2zbWLJl/eoLKyYo6pJmxax1Gie2ubsnIGDvoGrdfkJinWh0HBwe2WRl0sYrU7a3e2yfff6FqJ+XV1escXxkL188t0GnZauLkzZXSVg+5ToZ+AWvXF2zt955U4AS3VAYAWgPFC4suHsAi3Xk5uLxQQvh8MiePHhg+7u7drC/Z8f7+5ZBcAy9glLR8hMVO02lbWdv315sbmtv5ooly6PHUy5bMpexTr+nzjmFcb3VkqI8a5LYU84VJZ6HIF+5AigI84fEvWgLi/PWaNIl6dnhYdUODlDFZnQK0F16/wKCWk0H/GNXjPNX8TWAwBRdxN8T4ksnqLkHccA4yx9BdDFjJII1FBAwXilpjr7Tacg9hPEXgSvVEz2PJ0/Xtf4osNwRhnjbE6NJ8TeFMwp05NA9kygms+xZeZgnUqd2cXlRnUXcKC5dmLO58THrnBxYr1m3d19/3a6sruqZZSROS4FC4dmV0nl+YiFUtxRnDevvPbde58RyhYQlK8yn5qydnrT84h0b2ILt1Dp2eOL2lsfH2/bJL//cDg/3gp6S2dYW9PCyvXrrdfvOd76rApaxHPKyarVux0c1u3Llui1dXJb42+MnT2xOIM6Y/eXPfmL/6l/9kV2+fEle3bCYOIcQYMNal3vy7NnzUSeYgpOxqcrYuOLyyvKKXV27YuvrL+ynP/1zjRH5c00q2Sa3QckbEIDzEUALe1OaSfwi9gJYnD+rI2uMfDOe+bI8k9q7ixVK5b3Vktjf7Tt37B/94T/SWfjzn//cfvHLX9jv/s7v2K1Xbuq1//RP/0TxnsKRWHVwfOxMgBAtooi0AJ9QMHJOHRweKq7xXuwzzh9YDZonD7kABQQaAfGaWU8nxycq0MUUHPSU5xHvp2amNfpRrnAudly5XzPsvKbnpIAifI3r5OfP6L5uwQgDlgtXfhBGJ2kWkZsuLV+0Dz78QLk59wEAh/n4dr1t+UxOk0Prj9et3xho/livn3OngEg1jk0TAAfpJwFihXvC/Y5jkexPcmXiPHkIewMb8G4PkMk1cPxcxlXGmbDqNGsv+X6WvlhoFMRihs/uwHhCLIDBsGf1xrHYa/yb+BZdZtRQCIy4mBNqjpouqYYlXbuJM8ljixfbbvfG98CSIEdIWT6LC0NazgOIN5Kf6PtDc4jn7+d0Sk05WXvDgqRpGLJSPhdnDePKOkeDvgDvxXXxb+oqmonc+0YDwT80LgKrAig8iTtR02bnpu3tt9+0Fxsb9ujR46C1lrRuhzpIilEhX4+jvGcC5rF4j43KyHp28ULYVM6wU64a/xe61+fzaM9lo5tYsOVNoNsEOBaKfOvZMHUqIAC7v8nZir313mvWO8V+tmrDhLtQFUtlscIANJjH56zoCXQq2tLSZXvttTcE2jAu1W4eS2ukVevZWGHKbly/I+DjV598bH/5l38hV5Pf+q3ftJnZSWkncP48efZIDQuaJLCSWNfF4pi0nqS7NByqkc2zadVrGoda33him9vPBQiksoDQXVtaump37nxkx8cdq1VZswnptrDfAPdY9+xDAXFZzoihtAjiPZZWSGCZU9pEhgXrjzxc/w5jx8rzspyH3qh0EKCl6yTfjWeO7w1vGvP5nDlDXMqJhUlcBUjkwcIIjSwDBDwjS8FraK99ARC1H/7p335jqIQxdO35BpBgPhTJJ3NmJLFQmZijVYBksaN+i2IrnsRQ3YZDBa6FRUcx+QC62eUxfTiJZ5zr+sVFpRIxNLK/XsApoQcoCLTnrzAGVBgP1PHzgn6owMTCrtUaI3sgihGn+fv8EEAHaEsEBkBO/SaBLmLVxO+UCqL44ETd4DMGFwFGAaD7AYjUQP87eHj6TDIiRQr8NpSSMqjs+euPxaofhggsOY3ZKWe+oAIXySqoRpZLPu+pzr2j1rFYEqoZ8r1YJHvh5HOUkR8w+loAAuJ9diDA2QpxdOP898Ziy0ECDzbnRwYUCFXYpOUPPkxkLV92RgBigXT0FKjD6EUssF0s9gwcULkfkQx2jL4xdIrDoUug9cL9vMODbxpXlD4TFFThrsQtKOaGKiGCTbGIFssgjBFEak08jER0CmCUXi/Qe0iMokCIipFg6aiDPugWjEAGgV5QnFxoiPvE/aOY5zV9vof5qqw2Lf/2wEEg4LAICLkCQ1+FD9RVt/LEn97Re08yoFg7TdbZLU7rir+j8E0smAQY0B0Nh68QZf2s33o6YtxVOoIQ5jKFks0sLNmFlcs2ObNghbFxG5uYN8uOWwdxLz4XTgHY9zTamh1lFhiqLwWdRgYo4kVkSFoDxwU6fNGlI3jwSmwoBAQJA4Z7Ly2BAOZQcDpAFWjQAaGOJHCh/BR+JAEc2qwhhOo6LasUM3bz+prNz5StVMxKTXx/b08q7uvP1qUC7XadBOme5XMUuSm7dvO63Xzllg6xdm9gz9a37JPPH1q7m7VkqqCDi/EhgIB33n7dKmOocvcE5NGRRAAUkTB5bMjmFDAAheTsaDRASYVEh1zwDSDAATdcBvLh0Z0Joir2hTUe6crES2kPMHZBoM/lde+Pq8yXbtjz9S3R8aHHX79+TUBApcwscdEuLi3qeh89vG/NBiwrLCS7StQ9po8bdq/oJ3AecD4ELM47p8PhKJEHBGVLf/HFF0rQmc/lbGBciwML4IDkkQJDqzqbs2EqbY1Wz+rtrgAAgERAKe+SoHvgXWMON2dtoXcRxgcCPClHDZfyD2AZS0jyOs4MUNzhtbzTE9cMr+v6Hw7kDga9ANqkFN9hCWQZKem3bK6cs6tLszZXMqskTizTO7ZMv2nJHKJiR7Z9sKf7DQsDT2QAtdOk2d7+gRKT8phbEeHkkM9k7drly3ZysG9bz59au35ii9MluzCVsWyip2KHc3Z6Yca+8WvfcCtbUau7YlYUofTjXqNRixDxwyiW2jL1hj1/9FgK6lDEP/vkUzs5PHLtGdgp+ZxYPNV6U6r23HOYAtlC3soUKhPj1sHq7gggoGH7h4c6q+hc0FUsYSNYyMsvmmQsk+PeMv/ttnJY5z188NiaLejqeTkDoLZcKFA85KyltQjbzgFOwADmlDl7SbQAHFxciVFAhFXRwAie5hIq8xigZD24rUgwM5sWEADQnsuR7Pclhnnj+lUBAQiM3b33QCwFmoS+v5wVSHzVjLfmdAdyW/DOoauYsyf4fOkMeiGIAFLIMCefsvFi1pZmJm2WkZFe2xanp+21V2/beGVSSv28DkAjcQDqcWESMcCUO1O0T6y1/8ISw7blCoyapC1RmLJuZsaSUzesm5o1s2k7aNZsMCR+NqwGGPDJz+zu3S9sd+/QLiyu2fe+99ctkx6zcnlSolw0I6ampzWCcXhQ13+fmprVvOneHjOoLfv0s4/tRz/+NzYxUbQ7d17Rz8maquvnOwXK3bv3gsOJn9cudurim3SbSbjpgAMEkHPF0SYKfuIBMZzC2FFcn5dGg4r4EkcD+F5Pbl0PxZtGbmPH39XFR0k9jI4SLykuYAI8fvLU3nn3Hftf/uf/1RrdppL+f/FH/8IuLS/L0eLHP/6R3b17V/oQODIgfLp3sB+aPIxCIdhKUyc8b9kFp/1s7ff9M8iSuGUn1VpgYTpgpfEUFW/u4ML1YiPI5/Hrp4Hg6vEaK0UsVqMCsMPc/pIANz01LYYFfujM/NPgQv+K39GqmL0ACPAbv/EbAh7QtXn08OHI+o8iiPyHe0Fu/rOf/VwgGsU8wnmlfJEWmR3tHtnJblWUTu43QI3PynsOEgEN7i/jkDTzyJFjA4Hn6/aRYxL2o4vqY8BDm1+Y9yI7wchg0AKDe6Ic1sUWY67pgMOZA0LMMWOjjvEb7i16CsOEu4AUS3nd2xSuAhoD8zFdH7P1EQ/lq+xpmMQ9Rmt7ai5QFBPrYyNI+jLDlBVyJRsrjlsPxuNhTSCArAODZXm0sqRR42OZrjcVWbcCFCTi7DpQ/MKCzvNOz8f4xd7gs8GaiG5d1CzONg1FeZJmSlvinq/cuim9lV/84pe2ufVS64N0SCNXSWemntVGZ0zP6M5AHuT3ImpohaKe1Zx0urhqOuXdAQ4I+WwE5eJnczT9rCkHCwDgt28dq7VPrDIzZu9++LZVpstiM1TGi9buNtTBB6SanplVUb7L2js+ljtKr9/mdNZY4He/9wN79dU3lLNw3SdHx7b7cseaJ017ePeJvXrzdXv/vQ/sh//yj2xza9Ny+aL9t//wv7Ol6SVrWl3CtayTk+qhxD9hYVEXFvKMjs9bJp2zxcWLtjS9LOr9/uG27e1t2VF11z6/+yvb2n4hkHSsMmsffvg9m5letadPNm1//0Cg3Jtvvq57vbm5rVzn5s0bqvt2dnbUeXeHG693ua/8jMauI4stNHGjIKrXRP48+BlitY/Ds4ZaLlwKWCQdKKf1Kx/Mui0la4AmSxQ45+cAW310B1vg4KSmRqHn0KoJnEMrIEBr43/4m69rdUZU05+z02/5Jp+9gSLvaveMD0xUXAkXkIDVFWmszG5oc8kuBhrDuC0uLmjGlr+DCgIW8D1Ss80z3+Xdbf7b14GAwH0+JwJ3RnHXeEDHKfkSUWg0dJMiKhfVQQmwzBnyvW7H5ZsGBIUbSLerOFYS5ZGOFQAAQICs0IIdgw4lEmzNmPtvFebM9zPz3+9ao16XRZi80MMcIlSeyanJ0UaLqCCHCkgahQ6dCnV0w0EX7wWvUSmPqbBwxoQXE9wvFbhKfrS1RwyEsyLeD5U4K3/WPh2VgV+53+eL/7Pv8L95AIiWPmd0YF8zBEmKjrTmfAeJjGUKZcsWsKTLibYZ2QNxATpd3mfciEIjkZNYUaB2K6ApsBxCQu+K4GdAgAsCevczWip6MevX7AmdCwrGjeYBM/qmBg0EXkcFdhhDCIWx4xAuSOWaFr4POIwBetTJFVXdN328V6OAGYAEiVvKno4kwQ8gHQQh4aTDBcgRxQSjxgTrI1qTRIYAB4WUtOm0M5MuqmxSIAJ7Kwr5qGBGuCswGVhn59kKArhEcwVL9oNdB1uwXoygCs+Hwpz5/yGAC6KAdM/GJ21xadnGJuds+eptK1SmLYk4JMBPCgAoa4cnDSmQ1xsILeE+QDcAO8nUaA5cyaBo2qrw/DMFDY14eHLiuUXjGUtFugZBgBEa2YgdENYQtOSzgzchEECOav2eVUo5W720YJWxrC0tzlghT5cuZevPXtjjh08U8LvMmqbNjg53NX49GHgxfGl1zS5cvCSBu/WNHTupdSyZoZNY8HGPwalNVsbs9q3rVh7LWqmYkXNAOkkXsC3laDoAgABcUEwSY9zimfEsYGPxbBCj4c84cjWiJIbDBmqqxlYCkOZdrDAqo8SUrosr9lfr7XNAAGs5rbh89fIlsR/oTsAIcCDggRxSQKGhzU5OTwYdhbwdHvqBDhDAiJg7xZyKHcaekbJ4EPvivn7+6Wf24MED0X8vXFgSGDsxOSVWAJ+NNc1OT+eZtc/YSaNt1SZWk+gGwBRhbbNXQ9wIQICvcbI9j03YxDlQGYEAdybwxApQJwIBDkSNgIAwwhYFDMW20I/5fZTQZeiS5bFdY6c1qzaWNpspJuzW8rgtjaetmGjZsF+zan3H9g93rVpr2PERjDGo0UlLZpK2g4d7gs45FnwDu3v3vrUbLbtz65Z1GzUxAlq1E5ubyNvSdEb2gflsVkD1+MyEfevXv2WtJudc1B5JWHlpyYEAbPRC/HNmAL9TZtW6Pbj/UKKtuAJ89tnnKrpgeAAw4MPMjDTdYdYKIxqcgXTCYQzMLsxrphMQAQ0Qkh+eL11yOhJ5gBO0ODLOnJlfnNW6EW24f2rr6xsCBVtNLLAQvB1YOsNoQsEy2YL0B9jLxCGAALmEBCw42l9B7yXWKdkVSOPf4+Nwfk6JyaGZTAfaYCm4tAoJOGzEpM3MTNr83Kz2IjERkAIdBwAJ9pg6huo2e2x0izqnREfEi/ln/k5+I9X/066652OlvBhHlULa1pbm7PLirE2VCnZK8js+aZeWV+U7z97hN+NHsAfL5Wn8TM0SLbP2sfUOt2zYa1oWQAWmVH7C+rlpa+XmrZeds2F6SmKuJIe7exvWrh9au3Vi//7PfmyfffaF/ed/9+/bO29/02q1vpXGKrZ/uCPNhksXV7Tndw+qls2MWTZXUjJZPYEFdWA//L//he3tbdrKyqJmsdEHYZRprAh9fWAvNrbc8kqdzlMJrVLw+nhmwmamp0W/bTfbOi/dGtrnUolzMC44j1sNRiozslrVeBAxLxUU0gNYTp4WG0UREIjntkD2/qlen98UoNMz03Z57YpyTKj+f+/3fs/GJyYlEPbxxx/bq6/esonxiv3wh//S7j+4ZzNTU2pusaYrExU1uFhQUYle6yMUbhGIIAlHMT+OHsGK0Vnd95zCxy2drepaN97Vi+NTnkd4s8fHtohPrGZP7CUWOD4hMGVnGxDgUDkt9OPYWWTF8yzIZy9fvmIrKyt6DQAN2GzEVvJrnhtzy2KyaF4fBiqgYl50dxgBdFU79Y41Dps27GGV6VZ1nCnRlpj8n32h95XKv6dJPkLrObvsy7o9CTLS1eXfAByMZ5CboW/C54XtSVyI3XBiWiz049nOy/v4sYMCMS9VIaRCCeCB88wZXqJKT3pdQVcaFpBm7uWCFfKa4EIWBQ6Ue4UmS8wnYUuWChUr5scsnynJhWP35Z5AMIHDoYgTeAF9m7GqcAYr/pxzHuN5x/EK1jdrmeuLsWlEAw9NP9f2MYFLfm88p8QBiPVCjXTp0iW9J+co56Xmv7veDPJ9cjYi6qCI61vFxklsDobHF/Jh/zpHBYB8SGCDCQ9Cq8Rjb7BFJjN/l+Bk1CIIrIVhqm/9ZMuS+VN796M37L1fe8f2DnclzMeRRB0Tc0sAV4AlXIxojIyX8rIFnJmftma3a69IvHTFel1O76xNlGes3+nbzuaW7C5B1AF1tpj5x8mkWrN/8k//mV2cvyRRyOPuoR1Xj2TJWqkUFacQAn32dN0qlUl78433LJctWTYxJgeNjf3n1h80LZnu2qOnd+3hkwc2PTNnw0TevvOd37Bm/dQ2t9AvOdDzoHmCGN/Tp+t2fHikUVDOHEYRWPdT0zPKyeK4egRZ1KzrUrM6kA9Izl4F1FOeIRAARo670vDfyMkia4P4EcECtEbYZ37GAigxLjRQ451Yy15kDIIzU7VJyAXlgBYXgcYCGKVzkDLx3//tN/W1WCxJ0GBwhmhkwzeKZBkUUfnhSMMR5Sv4aJJ78KJ8WHl7BtooHw7klw45QZcbCS1DaqOhQzYqpAKdM16PELZQHIw6hQEpjl1iFdYUyEramDXyTrDToWEIuBBKm/nTRkO0fG06AlrwBa9MTEhksDwxadOzcwII2Ozuee7ddbynRSwVlebUMljWNOpSJaZg2d/btePjIx8hSMKQKGhOMoqgxSCgwpIE0VgADgRQBEWBQq6djs1YqWgV1GFV3KKR4GKJ55X2YeePNuaowx9AgJDUfB0IiIBLLIzjvY8FoL+egy7xAI5d9HiwecHLKISLeQ2GJC5ZS2VdzAjXgK+OBoxizShBj0DA6P0Q9wqaB5EREDt7EQiIh4N3+Vw1/iuMgHOoZ2R0xIDmXX8v+mOiwX32e+pdCk8EfQ7ZC4sAUoVgT/IbwQuf6/fZr2jHEV833lOSlRiwAw/LkWnAMFkH+uhAVP8EnaZzxNqWZVFw4PBil4LS52m5d/yMxFnoNFFEB09TdbYCuMH3CgwJYwt65gEkcFDMqXLx8BolXAQujUB4UUqHAVQSanC71xMli8K/MDFtc0uXND5w6fI1SxfK8lNvtBkbyKpohiKNHdnBSd16p1gTtgOlO2WJPsk8jhOuIQB18Mz72P3gHHE/AwojxVsCRlKt9a/5mFyggdPRFytkoJkz5v7azaalEqf26itXrVLJ2Xg5Z5OTRc047+0c2NMn6/b08XMVEczNNxtVy2RDISn/55wlM1iAMfKSk0uGpfCVRYTMA325VLBbN67axERBlnSlQkbUexhEULOJHegDkLRojlJFWxgbEiPAO0rEMQI9a4vgHgEmZ5V4gUsxA5VUyfHARw5UuLCGA93P6fSuzg8NGlaARgMSabu8dtluXMfqcCCxLDQChoOePXrwQK+HVgwdUVhdgJokmqDUABR8hknmU8P9h4LKgaOCMXTPSCQ//dUnYgTQTZudn/Pu3fS0fmtthzwKOjpidSeNlsCAnmZSKcqD6GiYfwdMc7eSMLsZxJC8G8Rt4d7y/EgkgyAppRwFof70vI3xAL4ujRqiOiJSJPBBVRdgwR0JXCBSbgYAgBSBjIwMe3baPLGJzNAuz1dsaSJtCzgMJBq2v7thR3TzTmrWbjTdbjabVHLCFcGOYJTq008/1/z1G3fuWHLQs2ePHlj9+NAWpooCAnLJvhWyOWu0mlaeqth3vvttdbJJ0vp9V2yuXFoJjIAh+gQJAAAgAElEQVTgkgNoG8Yj5GTQ6dqDz760VDZn1Ubbvrz/0HYPDsUC2Nx8Ya1mTaw0bL7UQYpJK0B4cCsBRBddP0mS0tB5DJMGQAshK+4mTYG5+VkVyMQ3xaT+0F6+3LWXW3sCAUjuen1YOqzhlJwL+GxoipBgAgQwJuBiXCiue6wbxbAoJqvOvYv+ZZhDlnifqzIDovnoDLGNDibAL8l1V6N2YioEr2ZsEp+tv9SYAntM9oNyc/HmRASYOYA1f0xRpUIPVkp06mB0J2nFYtYqxay9feemvX7zsi2MF63E92A9V6urKJ+YmNL4FcW0usOpjI1PA+Qgmnhk3eOXVt3btGb1yIqaM85Yrjhu6fFZs8lFe7xbt+NmytZuvGbZwpjcGlLWVTH/Zz/5seis/9V/+Y9tvrJmJ52ePWNGf9i0gXXswsVF6Qjs7TWtXJqxsdKUcozhoGXrzx/an/3Zv7P+oG2JZN9Ojg80OlGRNzzg3onnQcOhmAIsr8r4mDdWBiYvcPby7s7eyEmHGX+du4Ay2ZxGI4jTAD7KH6UPciofcBJoGEe8F/FDI2Shuxp9suO5pLNWwJBbMTMCxXlx6dKKvfLKLbt2/YYAF+LqJ59+Kies3/jBD+zgYN/u3vvSNl48t+2XLxWLFXf7PRULrJmJyXGtY6l/B4QpNpYEipNnSjeILqyvS4oP/uSZusDbmeK661n1lesy28tcMaOE7DOs4Phv7GfiN6KDND/Wn2PPyky/x3kxqzTC15XVKOc6+ezShYsaNXj85LE+B/c0Ai8qptMpgbgAtBQd7CXN+feJfDjcoJnTs2HbrNuke3nmGuWaQv6c+FmBGuzFYM3J61KMiN2ANVm7LRaBhHQzGVvEhWdiXIwShCjJUYiyytFhWrHH4rhEAPljLkLMlVbLqO6A+eWjmLEjKoABsIbFlxxaQYwXbCZh0tEA8ffzMSHPf4gPjOLIASE0Zxgr5u+MRkyMT1s6mbNBF2YfneiqbCYFMBILTtE+8XWJFoVYAbHLzroOo6YukBvE06VzEiy/YbGFRmVsTgnsCA5qOptCIyYCIwKf8JCvMHpzqvEObxR5I1XjzOdAgNjMVRfYh+LCazK+4J1+3YvQBCLWK8eNYoGcfdwvNaacvh6ZBnpf6rnAFFF+mxhao123dGFo85fGbfnqnN1666qVp4u2d7An5f6jgxOxUGAMRcCMAvjg6FCNk+QpzeG8rV1bldXg6uUrtry8ZvfuPrHaSc9+7+/+N9Zt963dJB4Rv3bt8aNHOkMmJqbt5x//Uuym3/97f9/SlrPGacP29ndt/2DHXn3luhSBDo73NBY1N3vBpgqLNhCkkBHjdWdv19qdqlUbO3ZU3bFWt25ZGDOpomWyY7K1pfmnXEwjYTmbm51Xw4jYIEvabk9F+MrqitYIhfj53C2CKexPak8AYO4Be4WzUkBLGBHgfCKuoslEbc3nRe+E72GNEVMiYxS9FWqEhfl5e/O1Ny1veTvpn8gFh7gDGKCaMhT/Ec52zSRny0bAJ/GP/9YbQ95EDz5YXaiAOnVGgAvk+AVoc4Y5Xm6IF/sDV0OVrgDzBkkhzQS6iHQQEPjNRUEvnZ2dUVI5Oz9rS8uIq/jhreAXFmXcDC765b+cdhTtfLzfA9IZk99oGcbPEpgEBqjTMNBcmhKZJnR872xAdYQeCXqjxELWVUMVOQRdNAUQHQSZYROzKZ025nNBdA6z0LZhBiBaWD2RCmyjUdMMMCAA4EdUafTOa5j/aBE8uX8+Gxw7y/6AfEYaqhZItjf6fH76bFZOW9EnGQINyj/vVynyzmA4Y1II0AlUIk+w/GuxwPYxgK8CAfH+x+uP1CC+zRFN7lvShqmspbPMl45bKocqLkDP2WhApD05JTcW4/HVw3WodRv+W6AQ+vWdzdjE6xNNRoXPGZ08giQOYvjaiSMCDoCEXaHXjM4Vbmd3ZtF3dk/iZ44gjjgQQb2eQyUWra7i78/3vMCKgKeudwaiaCABIdqtcYm8Nt8zGruQ7ELK/XBDwuGvATOFZCyAEcmEDn9mQElQoFk7mOPf5zPlZ17Y8T7ELpezcVyoj+91G0A6286EUOAfaQ74XBLAGUGBz00ZNyBmpDKWzGRtafWKFcoTdmHlio1PzYsdgm4Ec9KHtbYdVptWa/ftsNayk3rTUnTS+yTwOR9B0HhDdNcIvt2j9RxGPYgDugY+mwYEdDC6noCLB2Ixoy6wgCUHeNTR6GMF2rTVSxdseWnWxoppm54e04G3t3toz59t2tFh1aonJ2FulPf0jobKRbrrCCaeuu95IpWVNoJslrI5F8DKZuytN25LUb5LkptLWjEPJTOl5JNYQbzzgqQw6hR4N8DHoIid3H8XC3TvZuJq1FjhObnVU8eqJzUfDelRQLmiudZ9HLfiDqUy1mr37fGT5/boybp84vFqX1tdsZs3rii2EGdwSmAEigKRQ5rrIKkCvK2MlwVMKgE7ha7r5wVrhbUDms11nAcCSKKePnlin3zyidOAL1ywUrksGi8zpJ74+PxkJl/QeEC12bFqqyvAaGAwsxgrOXMC8H3ktFUxgEbjL160s46koB9+TkW/urhhPQSdAGkTSEk7OFuo4HeBRVkiYjsYOl8ww6DLaynRrQFwIdmWfkDPsoOWFU8btrpQseWFspXQjmy37HDnpaWGA42Pdbp1e/b0ocZO5uZmBVh8/DFK/lV7/c5rlk8l7cGXn9vx/o4tzVZscTJjxQxAEg4BdRubLAsIkOVVKq1xIx7z5NWr7hoQ7XLFCgiMAICARsse3X8oUK7dH9p/+MUndlSvW7ZYsJ2dbatXD0Vrp2vMZ6ajps5XSGi9AHKqPOe36OK9tl2/umrj4yUbn3RLYVTpiXUUPSQY0D9Rr//s0y81D4pJSr83tFy+ZGNjFRcUhd0kbRREvaBOM+5HAe7MAEamYgz3gy1o30gwEjcO9HsaYk04aOt7RPsh2M55gg0lOXQKxVZE4M21M17uMOoQNHdCrNFMspiLfq6gVK5CJbhPkA+QFPInxfQp6yA1tGzq1N5781X73kfv2a21ZdRDbYCrjBoUGTFBOGdanXag/easMrkogcVB99AatT2rH+7Y/vaW9AT4GQxQU2MTZpVJe3HUtJdHXWv204auGAXY0uKcNRon9pc/+6ldu3bL/uZv/77Nz69Zp0Mh2LZac9+OjndtanbKKpUpq54MbGJ8wYq5Cdl4bW8+tZ/97CeKc2uXcYPKiCXy4N59rQ9GU1ijPFviIAVRvpgXIEDyO+gOBVy3W007PjpWoUqBdbDPTD3aM0ObmZ1VjijKKsrsYhGx1gDIUvKNJ09x0bQg9MtYUzarZDYK9ZKQ10TJ984kBWKb3CvpdqXYen3rW9+x995/X6yjp0+f2r//938q4HJ756WAIUYEKMChHOPJ3WwA1LsrEOAOzRtyVK7X378u1f+YH5EnMlLhLlHOVGKdOjP2THzNi71AT08k5FKB6HYNEDXkx5wBnMG8FnRvbAYpIHBgIM7KFQMQLozJEDfpIMqGW+4WsFr2PO6zTsOccqTnM0LFCFbs8LcaLbn8wEpSTtgzaxw1rVn1gpf347ph8gB6wuhC64VfAAGAZfzq9nx2H4HEaq2u+4+OBGAI+dfK6qocQ8RaTSft4PDA6k1vxnGfyOk563kNsUQCUzcCeLwH760cLgBCFDaRGcH56axYNGzokCdlKwgQUBrzMQLR6nFogCkV89sAcFDXEEM5u7BQzKTQTGA8ya346DoDmHTbLsTmoFNHbEXu7XkggIfszAEv/n1s0/NHHwPp6T4FOyfdg5iH6fOEzx9ZD3FMOrLqon0je0ejIYG1JHcCvac3ohzsOGPscgVR/4Cvx/qK5g4xjffjOpzt66BBFD1UrolKQngGsbkVP1f8N/e+bXW7cWfN3njvFSvPZK2fbFqjU1VTlXj+xSd3NXbBCAPvpXiJkCvNDdZaF/ZQzWbmpm3l8prdvvOaFYtl++UvPrPEsGD/8Hf/mdW6Tdvf31SHf3xszDZ3tiBi2/g4e6plH//8l7a6dtVuv/Ka7R0dqHjO5TO2vLxk2UTaXuy80Ljg4vxFiZpnUj4aI2Crh23uiT1dv2uHx9tWmRwTwzaRZCSPYro5Gk8iBtKo4167thN14FB1Gjb2sB1gz5GTU18qR+tyTrg2HjUCv7CrJAbG8RGeo/JLjegjtDlmr1993TrWtuebz13voOd2qwINgq4ba4Ha9fLamr17611rWcsylrHt4x2Bt4wWiZHiKbAzP0Zno4M90p4jz/nD/+zW0At4RzZjlzgmQRQZERXyBXCePeBUvFjoUryKMhc8ngmmkVYvagOFCz66QRiPxTg+VdY80dzsrOiK0Lu4cec1C3zBJr17f85rXNdIUSvhDVfB9A6q+3kKEGDh4wffckoGrAEeggq0XsdyuXQQr+lYow5Y4bZdHAAEUahHzAgCXqyurupGcsDFWf5EEJwjwWdBb7/cUtDgPnDoILBF4BolNKH7FxUhYQ9ET8conOg5/NBymYwQYTYPAYLEn8WkQ0bUDoINqE74ifM+7Oc64/7QvPyONEddD/8XAug08q+4DriwwSgQx/JZz2HEIPHxAJJnOj2DRNqKYxOWK5XN0jmp0KvTfk5b4IzGfQ6wCAnYeUAishjOMxBGnaFz4FDs+Y3ghHNz8ZFVMgpcWvS+KyKYECmA8eCOr6P7Ehgtcc1HAIUkJr5GREpJZHimQgkRjhSzxv+b3DFky3ImAChQB6V9WWuBgJ/5iUZvVtZs7NQ7I8JFCzVu0A12mn0OAL/PPkrg3TGukX/HTkpEofkMUShEYo+qpbSaVEfHpEGgYHTWCGI3up9BnVZJDqCWBE/MeqL1D1XQTc7O2dTcggChpZXLVp6atzY6AsmcdYZp6wyS1uwM7LhOIoHNGsq4TvePrgxRGE+osa7F55soTOJogD4nBYuADzr/sDno6LlNEaJyoMwk7f7h+jboNC1NcVvMWbmIXsiMLVxYsGq1ZZubO7a5tePU8SBO6eMVfXVYXJiMS/CZWWkeBGXlQjYvzZCJcslev3PL5qYqlhh2rZhPyUaQYrt2cqwRIg5BDg1mXZllpg/r68GBVTpkSkIlfDqQSKHm8RPMMue0L5kZJUk/PjqxA8YZAsAgdotioCcCHFypdNaqNfzSX9jRcd22dw/ECICZdevmNdmqKfHNADBk5RpAwUl3jM+ezaUFaHKtxLLoUADjyuOss4O4NoAAkllmWJkjRzAsKl7jHEAyS8cOIJj7wOdTUqhZ9ZzVWz07aXSse5oWw4iDm+3G+qUIBaiAqomtFkwOEkAPVW7h6W4lKTtN+LiSQATFfQAdT5QQ7kO/hBuqtUNiCrhB0gjDQEAsyabv35jEOcjmBac6gYAF1rNM8tTS3ZZlui2bzqdtZW7SFiaKVsqYdRoHVjvZtW7nxKone7a/u2XFAkgBjIBPhfa/+fobluif2sMvP7d27djmJ4t2ab5iqVOeQVqFXraYte//4PtK4IXyBxbR9NXrCEFonlwAAJ9NdoJq2dBOs/X7T6zeHkrL45MvH9jDZ09ten7G9vZ37PhgT8+f7hriXun0WWLpzzWlxLcbhLIAyZDW/uZHb9vy0rzNTM3IdhMbtq2tLcU9OsBsNwSwtjZeBiYABX/fKuOTViiW1a2u1emOMn4IxR5WFMU6XXkchXry85YeT7/LtJ7GNQDuxU5IZ+36tas2USlYrXqshAd2hXKFBMl7ZBN4ghXFi2NMpjOptcsIZNDfiOwv/gQI8FhOg4J74Mwd7lOkkLO/ZAEmTRGGprqWTfTtm++/Zb/3t37LKtm09SmgcU4KdFDAxJMaTiNuV4uLhNsoM4/fsMP9l/b40T3tv/nFBTk39CxtdTzRkwV7snloXzx4pv+WzhW0hwDusvmUXby4Ymurt+23f+t3baKyaM1ey3Z22fN7KkTn5pbsdJC3erVn7dZAYybPn963w6M9u/nKK3ZhaVF7lvdmjOnul1/Yi/Wnur+MPZKvYWko1kgqae++94FNVKbsP/zFX9jzZw8lZInA2slRTc4FUM3psk9MVjQrzuuS/GrPhbMMkIWmicaLEJ3MuWaKQELZODKm0JUNn7qVgFKMwwUNAdw4eLbvvvu+6PUUSBRPFKUAGTt7L60/cMtlzoXvfOfbtra6qhEZqNYa0grW0uxzgABnakUtFpxSNrSuyeWYuYfZQ0x0Cjs6CQkBE+SOX58RdnDfrSeJ0byubCFHRVxXuShxCdvatbXLirkopTNmRSyNHdp4vntBzMihN5Hiuo2Wf9w7roMcVtazYsZ67o6Gg/QvOMOGSes2enZycCIwB0ADAWt1/09hGXhdIBHVDGdEQeCwNy4obpNyEInsDRxhyPFnZmechUABis5FEsvkqoApYjAxXw4EMZ8PuVPM3WOOyHue75LHfC4KCKpxMKAgxoEGcUXcy9AeSfjYTr8roIn15fR42IU4LGQtD2NJLgEJgQAaMTzFwcRdTlJYCEbXgVD3qPnBWYXIXwAYpJUd5q5H6HtMIsN54ZpGfkYBqkWWn3LwMN4b87NYJxB/uN+xOQvDxjN4xrSD4nto2n1dI+t8Lqy/x/mp8IVY0Dsq42PhpwmaPIEdQO4Da/CUY8WL1B7jlvxP7MEx5RylyZz9jT/4vt16+7INEx178vy+pdJDe/L0qVWrMK/RcEMLhcZG1hYXFvzM7w/stddeV8Nla2NTLGpytXfe+cCuXr2pOf7PPv/Enj/bst/8we/Y6qUrsvwj9YT5gX7GxsaOXb16zaYm3TXjV598KtDw3ffeVxHMGGIxXxYAsHd8aJl03spj40BHdlI/sUIpZ4VESc3K48axHR7t2IuNpzaO0GvPrbnleNUhd/TmitvX+xrQ8yFnSXpOBsuvXmvIfQJWgEAxnZkO0nCPOZu45/wsf7qblovxR9CZ+pd9DENqa2vTnj9/7vsojMqQZwGAsgcAh2AHfetb37JLs5ekeZAyF7asdk/s/v0HbjEotyUfGSHuOsvJNVrkINDpWuIf//adoSNx3nWNm3DUCQ0z1ULnQvc40lM9CAVLnYimSz3dUQZFbnXpfE4Mdchc3u0RhI4k8ROv6saD0oEwkyhyEwAF+D7EUCiGJbIDrSJsQD6MPkiY44vd3lj0ca2xMyv6BYcxtkBSSXdEkTk4bHw0dzkIczrdcJNRij1g7sn9ULlGghtiF6CkHDqVsbIWAwU/gZEHy8/wenJbyKTV/Yk33DdgEG8IwRThLXWmBRC47RH3j+dGcCbhV6KL4mrHLepG3XvZjUHhOYs8MVhGwGRUXI8EPr7KAKBTGkEfL45DDnmuoI7FuJDEEHxi8BfJNmgEMNObL5Y1GpBA0ITiMhRvEdWPRXUEHWTTOHJAOPdBzo2rxM97xmSI/pd80xlj5D917TF59/Xr8/VfCZTB1yPer1HBHFuq4c+4L/xgCnPYYfSE14tMmTPA54yWFQGAUbcD/+XRiIHT+OMspO87t9ZE5yJ243SPA3AABVbaF3XE5JxeRoBS0ApAANcL+str+6ytB7PIKHHxR2J97Jp7l8YxI38O0IUjPfbraLC/jws1+udCQRtNAQ6NU6nAZwtFMQTGZ+ZtemHZxmcWLV2oSFASHYFWP2ntQdaOai4ueHRcs2bLNQUABiK9WHtas4kAU2iUOeXfke20swGC2BLAoPZLFEykayiwrUcWaUNmtPpdSwlE7FuhlLW5hXkJGyIc1ukyw5yTPgiHlxcRIWmJgpBBtE73lEMSn+1CwTqtlkYDXrl22Wanxm16omTp5EDjAdCvSa7r1ZoSVZIrCnk8zilw2NfO0ACZ9+6MBF86HVHzy5WK9j+BHeV+VLAptpv1ptR3iT/OKPADRhZnApfcuYLPt7d/bM/WN3WfAe6g5wMEEMPo+tM9gSGyu7sj5oKvD9R8M7Ywj8gP9GlH9d321YEjZ7O49SHJK+8/I1Ggoj16/FiMAD4PFEdUdmEGEN9dQDMlYAfRJ6jizW7fqs2edfroUaStP+TrCEU17Ohw3w7396Tof3V1zWampyxfwL8eaq+LcLbZIxCmAQG0Nyj0PX5qXIaRiQT67hyODgYIzE6gp+BisdKZBkgIyvHuZhIFVV28UKMFrMkkrhdmuWHCUoiANRtWtIEtz47b8nzJitmhFdJ963dPrHr40hrVA0sN+3ZydGBffP6p7R/s29rKqk2Mle3F40fWOt6zVL9paxemrJTDRQYaaENd2F//3nelM0IHipt/Uq3a/PUbZiQWIc5KM4HzXIP3DoI8/+ye1Vqn1htmBQTcf/JYys4Uw41qVc+fH4P2jz0XZxcgj2IHQHM6Y62uJ0eKG8OuLS2M240rqzZZAeiGcdIWVZ04AYAJUEZXbZtZ2/7Qjo7q0ntgHp97TyF/cHhshwdoBCStzrzjgDXE3Dlxyq1Vu+2m1l8qSfevL2snH+1IivK9unJB4pYowfMLNWeNTMlq2AXmBIgGJpiPcZ0JEMMApNkR478At5FtlgM/en/NKcMK8nxHv1PORsPvO8E6SPStkDEbyyXtw7des+9+9A2byBctCZsStkKG4p1xqYZ1ASL6ffnHjzErWq9Kk+TF+hPb2dm0TC5t41MTlqZ7lM1bZmxCIOqTjV17vL5trd5QtpSbW9uaXy2PF+3NN9+21dUbdvHiVUumStZoMjbkrhk0KXCraDZ6lkkXbX7uoorCrc0X8idfXLqoe0RC7p7YDYkfbm48sz/50R9bjXGFYj5YSM7axPS0vfnWu9ZtJ2zjxbr96ld/LqbIztZLu/flA6tVO5bPFW2sXFTS3WrXBbi5DoMDTDpvNHOdsYJm0b0ZAdgjK9cxGGVp297esd3tXQGnPlYA+8KFHNvdrhVKJfvww28IALp37767FUhvZWi5AkyMUlDaHmjmntemy8/MvEQzg8OKJmqGMFwLakixJqL9LV1GOowwYHb3tlVkUqQ3miiTl9URR8CTmEiMi518tqWPmniHmBi/vLwskGdnd0f54srKJacCj43pe4ih6LTwHOh4ev5FjuFNA/JP4ibsAIDXyOLkeslR+Tp2hHQEKX5hGwBs8lkQDaUbTiweH6tY9aBq+zv7+jr6BAjk8Vz4Hrn5iGWTU5dSMJjYw+64FB07OLv4Lbp6CvFGGGwU56eK88R3WBkaEeA8paMZR4JDdzPmdtJUOTe66XkbtuAulna+MaTcQ2NwynKDPohZoZSXqwDgU9D+dvCO0SFeg5jPZ8TCtD0UI4BRXeKF65EMSBWUPzmj2PONeF4BWKloJi+BRj9i0cZGquekZwLbZ7lXtARWzcX5EUTAY+4toCGTCZbBzijg/VlrWgOBaRKp4sShrze8vp4Hx/x6pP8Wc2vus+ytkzYkTkgn3ccprE95duamwde7AVjhz929ffvNv/NX7R/+j39gB41Ne/T4nu3ubGkeX2KhnaGlk7BmHHRiXd64cUPF/9tvvWPvvPOevu/jn/9ce4c9s7Z6zRbmL2lt3r//pa0/f2Hf/Oiv2dVL163dB+g91v559PiRbBTn55nPH1hVVsdd23q5bXduv2a3b79us3OLVspMmKt34T5klmGkxPr27MVjq9UP5aRyceqybRxu2d7ejtUbuKT4WDcxSa5WwbUo5t7sH5oYzkj0Bg8Mo4sXL0nbg7WjhqXGX4gHZwwRz70543xExWvVUCeHPDyucfIlQKNY78X1QZ4nNlvI5QECvvvd79mFiQtiBBATy8kx223sSqjZG9rYNTsTnfUtQDFaYEZG9R/+5m0BAf5G0arJl1KksYuCeW5ePH5/ROtElwmiF7yKbwynSvGTURCQ12DuNFKMQBdzpYzPDTEf3OkI2ef1HPVL2sXli6JqkTwivKfEPKCgEsQTmuuLOXYRY9GpGbKRN7kLAbk1indV6TT0B3TYIaGmFARVeCVcsIH5JnxPoWYKzQ2jEwRg1J8nJyZtYWFWbIHYAQbdgiZHZ40EiySVBxcDWixIneYPJdIZAXFGSnZ+ARAAuQQcUed26MWCFwyBAq5DFMXiUW37lSL366CA/u0xc/QrirfEYHH+lWJydB4gEP0oAAZ+zz3geReOuc+ijwbAJJGhkn9d33iuqI4jDFF45uvve/7f8f3//wABsaD3gHxu1j9U9Geo6Nk7xdc/K+YdgY3XHddXBALO3x8OaSHaQVwl2g3G94+dWgKtg1A+2x09gSONjPfi4I1ULw5v1LJFe9Ye8b8DDCA02MXvNowqRFaDUD91M5365evAHQKcUeKHl/Y7Qnaa04NZw1wdom9OrY3+v/H+6z4Ke/Ei0OMCnRufx5coCcwVREr6Peuyl7J0evOWyhZ8bGB5zZYurVlhrCKmwCBdtO6Q7m3SDqst29o5sr3Dmh3X2H99S2cKwVvcCzMCrNP1fD5Uqu8kJYHZwsyfrjOFpWUviDI5YKR9RUxC30PACO4CzDa6VR3FCXRlUN34PlB0vS/lCcnIVizM1iVSKRd6QQSSAvy0b9MSVC3azGRZRdP0ZFnWZYwOIZZVHisL5IFuLwsyKNl6BgMVC4jwkbCwZiiqENYjEePzf/bppzoQb99+1T744ANrtTq2vb2t+MQMKp1tra0AJDpo60DAzu6B3b3/SPPa+LVPTE7a9WtX5NnLvD8zaZTPUGbp3gkIGPZFuVxcnA+jDC7QJnaRRkfSI7YVzyV6ekd7nqfPn9tnnyEahIVYxcZK5ZGrjCj+aTzbe5akG5gvyn2k2uxaq4uPPUBixvpDBF+rdrC7a3s7W1Lwv7Z2RaALHaD5hTkxowDXOgBEOHAwQ0/yC9MkFB58ZlgriBL20TQRtdeZLSr2BRK4pgKdBO8YCyo7C5oaRwAs8ESOukTJw2lCxR6rJYWQFUVhum+LUwW7MF20qbGEJXotaxzt2BBF85Nje/zgnt2994UtzE7b3NSUvVx/Yscv162U7Nn1lVnLJ7uWTvhWyxQAACAASURBVDJX25b7zAcffSSBPeIBzxWhtBko6BXou6BfUBmwEuSiqKpdy2fr/kM7OGnbIJG1z+89tM2dXUtl+fxDKTJ7hyOvc7haPRKwTcJAIpRj7lY2iz4bzVaA5ZJNdmy8nLeL2MdVxvX20J6hRtKZz0IV7g2setK0ne19jQZQ8FOcliembHXtsh0eVe3+/UcadYI2X2+07GD/JLCTfDSu3aBwMZuZnZDgo3QMxBBJ2gcffmjlsYLtbL8cuRS8ePFCwBj7RuyiISJjzG/7+XMeSNf6VcfyzJUj5gxxv3txVbB0hjjqDgKRgSI5Bv1mzjUn0K+YT9ppp2nFTNJurK7Yr3/jI5upjFurjtNGUWvt8OTYHj5+qPs6OTFthRw+7m05lTx/9lhMDTqZeHJzfk7PL0h3pdrq2X61ZYlMwSqTcwJMHz18rNxr6eK8Xb9x3QoS5UvYWGnGcrmKLSwuK14eHx3Y/v6uYsXc3IK998437Jcffy667CtXb5sTrYfWhjmTpDhCG2DXatU9++mf/dgeP7wv9g0sJZ7Vt7/zPXvr7W9Yo56werVu9eaODU+bdu/u53b/7j179uSF5nJls6g5fjQGopaL0615Htj/oUUgIBM/99CkQZQaAeeX2zvqbInCDBum0xUggNsMzwZXi5W1VY3KMApAYUy3Vl142KkpdzeIZ7rGQAcDNXIk+hYcXHRmJL0ZQxFAss8v7p37gzds6eKiOs0AP6j9s874GIiQwYQ4OnQBQUY62DvkuZ6r+ZnFvynoLl1a1tm1u7dnFxBoLbpTQi2MYEQ77JjsixUI+JHNCTxWHjKA0szcsnco4y86k+OVCTs6RDBtW30SWVrj6hNGCilEiPfYPlYPTmxna1tfo/EE14mfkf3qkLEPB8YoTMSwC2wNrpcCw5mIPrLKuYPGD/eV84qcRgUR4Ntp37voyjd6YupxXwBiIlWe99EIX8hPHXRw6jrxOY6DxdxOhZSU713Dw0eV+3IUoM6AGaD9qbPQx/OUow0TDiolsjbswaJKav1IZV0Thq5YD+AawW5nhuEQAm3cE25dm0St/+MGms62wLLmOiNb1HM+b+pJN2EkeO0AAPGHPwGsWCv8OzpmqLkZmkae27k7QswxldqHm3dWC0Wb8ciddZavfiYca3odtL4CEKBmEOxKKbM6gMX+zBay1jfA9pYNEqf20ffetdvvr1r7tCqVfth6d7/8UoyKXAZbbIRkHbiGTQOFnWd36+Yt++Y3v20n1YZtbGwrTiwtLdvShRVrN/sC1GBXoof1zlsfWiU3rgtpnzaVXxydHErcdOvluuWLPr6ey7lz097eob311rv2u9IMKKpHDlsV0J8mysHhjnXaiDAPbHZu1hYnV227tmvHJ4fWbGJfeqS6DYakWwESFWmuQOv38ZszpjD1ZNeuXr1qly9esQdPHyof4znBHHJxUK87R2xgMYNdp0xsncBUiiAen8UZxH5WxeeovRGE9WPDiP/Gda2srNqHr31oT3ae6GduLF+3+y8cHGcNETfE3g0C+7E56IwbByISf/hbrw9joe8LKnpSOjobiyO+NrIODHYH3r2MompRlOxUyJsveChG/kbcwPNBkb+DeoPY8qdbrrggAhtIwgrM5QRaBKgLCM7E1KRuIIgtAIELBfnIQERc4r/50wsaBzpiwIwMAU/wKeCY0YOCyFxURqMCLDg2alPiSEHgJNBuq8dVtyHhgOt1FNhgMoAUMkdLQg2NFYQXSq0H+jNtA1GrCI4ELjzEz4EB7knad4GpVFpok1TDtWBCsAV5VXfehce+wggIJ8KoSD0/IhBL2nMCI3xfDMRfL/i/3gU+K/78TXw2zQtlL/qTlkznrFgeV7fiVDRbtVDCeECkqMWesxbcKHjFwzoWro6YuSVL7Gifp7h77/rMyiQehvGzn7/+GCTPAwBfBwP+YyCA6wvuAmFv+MFwhvLFax4dTqFL6jQ3D/pxHepgC4mOawo4/T6Oe1CIk/BEaxEl3kHsUsVMgqSkLTDAExcQ8rQCZ6QdyclghGD76523ItTXpJ8RCnkSBAlBORsouhew1gAt6Hr5aLSraUcRx1hA8d9RuPXA1XHnAglwhgIdwIJ9g30gr5/O2cTUrBLW8uSMXbn1muWx1iqOCxBoDfCSH9jmzrEdnGBXVrN217t76iJB02LvZegIncrjXPsdtkcQS/zKXlMB49cnRWQVB6xWydTZaTKWed7p5fVdK6GnglyjLxTqYeworqPIguhKyChtCY0ogLADSrATBtZp1SQYCBBQGcPPNmvFfN6mJqesXCpr7AjVcRJQdTc0tmQquCkOeA+fNctLs4RnvP7suTpFFy4siirO/nn8+IkSVdlHSoG4qQ4gn5DCO5PN6/49e75hDx49EyUbxgUjB1evrtnkxLiScej2iN8wk4ZYmOisPWZVM7a0dEGiTMQckjeApMgkAhglxnKfo1o4RQ9sLuwYP/7FL/S9+PjC7sJCkE5RfC5S5kc3ATr2adJqrZ412qcCAgCI6Dy12k3b235pL54+VrH92q1bupeFYk62hzxLWFskOaXKuDV7kAAZRfNZdIAe/uz0hwIBGGMCuBRJQOpJPrvqsYquiIt4umDgGSPAIZCgyK8Y6ECjRmvCeBU5VSoxsMRp2wqpvpVSfZsoJO3S/LjNj2cs0ela8+TQWrVju/vlJ5ZNJ2zQbtrmkwd2uPHEZsfStjxbtLEs+i7MBLetWC7bhx99JNvORrUu4SvotlOXlswmKcQdoJBTAEwHLlmil6e2+/S5be+fWCJdsC/uP7a9g0ObBZiq1ezel/cC/T9th0cHKrrnZmbMhYia0rkhucdZgDMa3ZJcemhlSAinHRsrlvQsZ+ZmVeA+ePjQWu2OmD0zM1iIZdX1LxQrVq01bWPzpZ7F8qUVgTTr65ty6eFnTqp13XcXChwoIWvWT2xifMzuvHbTZqYn7Mu7d31ko292+/Ydu7SybMf/H19v+hzpmWX3HSQyE0js+16ovVhFskg2i0V2k93T+2i2bs3I02PJnpjRyEuE5LHkkMPhL7LD+mD/KbK/KWRL8mik8Uy3pkk29632DVXY9y2B3ACk43fu+wAgu0foqAaYSGS++b7Pe597zz33nK0NA+6sW4ofBDShidItCWp2uElEvRTWdGYKeOyFAidGs/iyz3Q2b8t/c98zIsNeb7sw4oFdP0guAZsOzQbo6euy1Wh3ZzFGgbAbrtU0PjCoC2emDRKRV5Qr+57rpsHASAKMAJiFADHg/TMzj7W4NG8mYgHrUUYq8wWVawfa2NmT8gGoQgqpVOqmd5NjnJke1/jkiAaG+9Ve6lR7qU9jo+c1MnjW12JlmYR7U9Xansc5yrt1/fmf/aV+//f/UJcvPW8R2PWNTedddFNzuQM16rv65KN39enH76lewxEKm6wVTU6d1Z/+43+qkeFzqlbbbE330cd/pbb2Q40O95kh8G//zb8zQOA5cM+GxxgV9wq5IO9DXAN8taI+TiSlkmnbFN4joyPa2NzSF7duObFGGZvuK4XqEQkx7IV8q3oH+h0XiYkUaI6D3nOhqA8ez+magYp4aPJD5x7FMo9zjHI69OhMWyY1DkLLJRisa+srXgfT56Y0NDzgv0HrolTq0d27DzwCwz7AXsz6ZX+k8CeOsqaIdfyze5ZdN9p8fIDAC4sL7t4DhJAzpmIx5a2AcuzRzo0tDBuFXGI4pcKEtY5mlgFMaMkHWOWF9SKf3YJ+WYfTQEi+qPLWrur7NOBCQ4vurff01oIZAghsu0BtNNTR2eGiIjXr3BhzhzNm/ckZXORnrlzHzQ3qBIMnBR3RKLDzRHSgEWs8XSRxvDE2EnlTyjOh/qcR4QQIeN/P3Kuc82UuDBaOhRFXQGMGkLMUeyo6NFZvj3Hh5kGLgYBGLZombox4Np71iFhwOLS4Xs7EsQ0cZsW36d6ZsGhqXKb8wDEkWV+fYmKaGn+I88OuPxtMtMgVAyxIIAqfNeqCGO/0P+fqwQqJ3DVYEHGOYv9J+WjEvXjc+1N20D5LaYSYP8x0cGiccP+kRitAQDADEFouhn12MaeDlrqOCod6/Vs3NX1lXDu1JRXaoyHJvXf/3n3tbO3aIretUMJ/2sfM+R8Zwv60Rd2dPTp79oJHAQaHx7W3X9P21q6mJs+qeZRTdb/mfK5RO9DUxDmPccQAJbT+HY/jPXx0S//yX/1fWt1YMuuI3AU71rW1DS0srOmf/a//uy5OvahdN4rbtLy2aqZjsUD+yOvHCG+puzezvYS5U1O1spc1QeJ60BTi+Bl74YuGNNcdu0DONwDTxYsXNTY0rsdPn7g5R6yBBZOc9hIQEDVMjPYBxgH2+LmNAH8Az2jAEAvSWAzXMPT4Ym2gHcLaID+Nxw+8//K3gKD8g3nB65qxxGjaqTrejceMTZs0N6wD9o9+72YzFcnR0czmCTLxAtNojpHcE7X1AA1AzmKGNxWRdNOjY5wVcNlMfAoWvFbM1aH4SfKFwEggf5xYDg70yMInXPLsRiP48DeMFvAPMIAkZWxs1PR5joFEhcfjRGXOARmdNxVXCQwI4bYa07m+md3QDDly/y0nkGKeC+P512LBm1ejGpQwAgkXA0soFDI5TmwyLlw47405ORhg/WGbRaumxjGF7VzmdFBLXX6KsxBnszXhAQJEKNn2GVUn4gaiEzoBJCROyqG1pRb/6Zs9m4c6ZgGkKjmhhtkMdHRXI3inr9RRTZtmCm6JshVeo5FAg467HdSCkFqrmrmCSp09au/ocvFn8a5MwCoQ3Pg6LsIT/Hvq+E534L8KBKTrF8V+2O986fWy10kz3ilAfrXoT2+XHj8NHqSf/ZxTQEXQiE9ECFMATtfV3XfbQJ4o3Efn4wQ8cGwF6MnOd6J2pTEWXp9A4c8UbonZ3H6wdZIVULxnzKuTJKRZbZ/ObBMA2EpigXTpvdmhEWQ7xGxUxqMh0NHDJsigQWa5aCAgm89PseG46Lb2Q8zrc47S/R96F0HJSyi9wYVszo6kFP93ii1GB4YnpqwnMD59Xl2DI1KxU4f5kmeay7UjrW3tmSGA2B3/ajXObc5FnW0rTV+POARdPRhAh2HPmTa5jMVwjNwn8Uz0A44ODM6QYpr+dRTAQRLEwxmEbnNoQGQATKZBEjEsgEuYCBTI3KfMo+ugofLuphNjisIjFGcLedPZJ8YmnPx393SpgAd5azCbQgU9PGIBFUjMKGbopI+OjDl+LC4uWgmbwP+DH/xAPX3YCs1qbWPNCU8SuGI+NiiaJLPtLhJn5xZ1594je9jXEF9qa9e5s2dM++/q7NLgQL9jCn8L3di3bisbEUJ/40bJbReaiZl6jWbWR5wDYiyxkX/8TFcNIOOzzz93AYETy/j4hOM1owPWjYE6C5iTBwjotFtAeb+hvRrXJsQCraXRqGpjdVkP7nyhZr2uGy+/rN4eKLkFTZ+ZtOAd4mdQGPuho3LfGJjEfg/gFR2AnPaqDQMNzFg3GB+gW5D5XZMgGdyG1g5jIEtInXA5zmRjVRbWoDDMmX0AvdyxMuRQnPRGfKZYDkHB3EFF3YWmJgY6NNzdrm486A8rqpTXVd3d1FFlX3MP7+qL936mzpaaLp/pV0eR8RQK1opai3ndvHlT/YMj2tvcVhuMgJ1tDZyflvp6TgQCAQOYs0/uAbmc1maean5pU22dvbr3YEbP5hZ0/vJ5X5tbX9xxdxSxo8ePH1o07uL58+4EzT575nE+CqL5xXnfU4AviOIN9uYNcnHPXbn6nIuvew8f6MGjRx4PQg+gt28wY9q0a2h4TE+fLWgRT+hKTR2d3Tozfc5J4L37Dy06xggCCv5eszh0WL+R897QCy9c0fSZCc3PL/gf15N56jffetPnm9GW2dlnpkMy0w2lmliG7g8dWpwkwHSSBzj3EmAiuQRFTiRechIWDBJYiScixlaDt+d2zHQGW6qhZg4ObYgt9vUxwlPSQb2i9kKrSjQK9ivWCNjFU769zZRwFkl3L7ajoU8UY2UhxLixsea8Ano8LJBie0k7e/t2WqkdNtXVO2S3kuXVde2VK+ruoLNd0NSZUZ2/dEYDI13qH+xTrrVNAwNTmhq9puWVLSfnfA0O9DkW/PVPf6HPP7unN7/5XV28dNXrPVxwYI1RTFe0uvxMn33yC92+/bH1Q0I8rFUDAyP65//8/1CpOKj5pX299957+unP/rUmJvr04x/9uj54/xf6i//wl6Zbcx4REnVH0WJX0O2xgUNnCZFb5vI7XLh2lig0Cy6SAHJWGc3M5u6toYOOAKDg3p7XItcCBxvnjW2Id4VrVGJvkmjz/rwWyWYCeNKeX7AIJPP7UaQDBNBRTvs6rwWzqVrb1/z8nPr7e/XNX3vLc8qzs0+9xir7DS0trbqLXCp12jK0p6fP4oWpoOc+S6JhAKXEx+eeu+q4B+iDbhZJPSJiALKm2HskJTRXEISliOU8uXBAcNH7UsFiiZHsM3qC2GvoFMHUgtrPtbY+Fnu7O9xBZ3c+jo4G1oGZ1SF7KE08zg+AAMBMX0+f35dzuHfK4o7jAyAEDCDOHxeuTbQgomhiL+IzkEfYGjduaMcKVAK4b62/Q9MwG+OJoiXypZQ3eRQB16xTouZuhOF2lAEsZgg6D2E/ockSaSnrIoQXiwbX+cc6I5xX9nANaFFtnzlw7m1EBGOczkrxGcDNiyawmHPj2E5wdx4buWwCtROIlPK5YHVE3p/2SD4H9UwasQh76fi87I2ctyS6G+lxnDPOU2J5pjwncq0TkcAEKgQTNAOpj2kDQVk/zvVhVmcJufO6KH8CUCCronGTps75udiircqGWkrSN37wht787htq62hRpbpjy8rtrS3Nz86HS1sjtJs6OjqdE4d+XLumJs5oeHBEM0/m9O3v/kB/6zs/UrlZNVhs3QqOG70YRN0Ppemp8yq1IlLJmoH9Km1srqha39KtOx/r3/7Zv1RnF+xrdCDIBFs1O7+qs+de1D/80/9JpeKQyowyrOEcsGU2AM9l9/Y6pYnTmnONRgxmrXA/Ufe5k94SIzg8NnXmjF66/pLFL7mnycXcbOnq8v0HqHvmzLRHmdY31309La6b1X2c48ToJj7Q3CFWmR2SNWR5f9YGgANribyJ79yv3If8jrVOHOH1qHdh5AHC0LxmjSXB3NMN1MT8Pm5kZoA458zP+29+9JoZASd0m9ThiFlbVpMT6GTtlt2AUaiE+EZiDvjmzMRRPDOa+VMS5KPQD5pEGiMw1fYQ6xJuaOaeY149bcIU9mEzGII9nCy6PkmIgYDH4wR8TghifnjK8vywuoJ+fdJx5phPaB0hHmMlYOYEKVZsAZb5FfsGrjtII4ITM1M520FB7zXienig3f1dz6iASJOI4+0KKyB9RjQCOBaOwzd7ZkViKxVQP+hIRv3in0vlTCeARMSzu6i5uqgLUbFQn4xuuBOUYyAgG+HIurEhkBLJ7VenB9K1M6oJQnuqILf1WBbkUmBLxXGabUlJr+ezHCgx1mq1kjo6AVBYCW10NFyYWpU7ENwvFeHHVKYTkMnvleESKcidLqYjAINsJiDgK3P/LtiDvp7QsF8FBJz+3enfnwYH+Gzp3ojj/vJ6SkBKAknwOE7nKgX3hAj6M3i+PZINv5pnq0MtOekAJBQvbSIhVhKocAIi+J2pYtlMnYt4K9ZGVx/KHokKIAHB2HNmVhqPjSA2qlZ3MOiCg1DanzYTQ0kbRvosUVRH0RufBzCrqdas45M2QzOUUe4n6/b74F8cHSB3NDLE3xS3fFH7bIJqUf/ImPqGR1Xs7lXvyLj1BHJtnTpQaAhUak1t79a0W24YEED8Dhp57QhaGwJ2MUpEV9zMIJJadzYoACiyM5AzY3hYHNNClyG+AqjAOmXOPBRc49qw36NKzkbk181AhKDr0UGOpCVZlfq9DlAiblF7kUSsoRaUtoutarC5oBsyNOzjoYs5MTXqxJI7o7LPJoWIYUf0nVta3BUD8YXyyTVGPIZNgE3htZs3NT09rMWlbc3OPfMBQ4NlsyBxpftOJy2opS3a2trVhx9/ptW1TXdjSaIuXbxgKziSvtGREceeBASERScaAUVNTU2ahs9xwWSKjb0tgIBsnIsNiPdOmxRxL+kGULzh0sIxUXiSYJsaZ5/rA59oRgOY7wcIKFePdNBE+C+bkzyoa3NtRTMP7tqb/drlyyoVi7YUOnd2yjoMzDUz6tE/NGAHgmCgMFOeMQsKeZUr0spmWXv1I48PQBZgHIB5Uu89dg0IUUgubtzDp4EA2xC4IIJX4uE3i4ZlmhtmEMSsJQASTfnD2pEKrOSWA6m+q658U+NDfRrqblNPu5RrVNSs7Wt7eU7rsw+09PiWCodb6utA4bimXAtASYteefm6BR7L29sqFQre+Punp/FyywQNCcZ5qTUDAjwYWdTG7LzmFtaUK3TqydNFPZuf1/mL551cvvfe+6YWvvbaa7p/767p41Pj407/Zh4/8Qwkis6sJ0ZbhgcGhNZhqVBXqS2ScUAiRgc++fxzLa6sGBCGDUbxT9HKeM/iworm5pdc+EMFhaViML5xaPo35x1xXuKCXTGK7W4INBoV1ev7mpoa0Y1XX3FhH2DAkvCK/6O//8eaPjudgVB7+ou/+A96++13PANu+1XsCq0FQSc1Ww8ZCI6QHXnH5tZWFotbnMSy1ycmIvlHEnLiGsN+gnJu8O+oLqENYDe8Q1vqAQg06hVNToyqo1jQ8vy8KuWydre2dPHCBV157jmPF5DDkFvs7+4Y+CM/ePbsqamp0I9hAp6/eEEbW1ta29wyE6RvcFQ75aqWlte1QScXym0P6v9VjU8M6Y03v6bRqT5cOF0gF/Kdam3pVb2a10ENwcymerp79P4vPtDK4qZ+8gf/hTtyDx899R5w/frLToDX1pa1tDSrQp4Evq533v6pZp48Co2m1nZtb+3pN3/rx7p589d0996cfvGLX2hre143Xn1BF85N6f/5v/+V5maxygRELKrUiehZCDZCQU9dLnRPQsoixP8G+wc8Mw/lPgEy7EswOL2HNaJLyz9iI9317XLZ921Pb6cBS1ga5G3socQZCjuuP506HKMAJaLBITNRw42FDn4wPALsjeSepJ1rj9hhjMA1dPbctBXx7969HSwEepUt0XXPtVB0wuoK8HVgAMep2Ps4Rs4fIC77KPss+WJ3b6fHTsyoq9ViXCFj2rIooSdvb20Hi6y7xyBCmtvnPbHfJH6Gns6R2TBhq+uOQLhxEOs9kwxgHXGOL1TxS8WS98rYI6NTbjCUsadcXufPnfe9SBxcXV2zOCDXhNdAv4Y9tNTRkQEuZdsjJo90zp+799konyeXyPM5lxT2zmFCfC9YwFEUpaYC5yN1Rjmw04UNx59e2yBOxgKJz9Y006PeYNQXFm2wGsiUh/oHNTE+YWbTfrmCmaWtFGFScM4iB2q4+CNXCoAoc+HJXEvI7ZMAuMGsLJ9LTZ9oJISIYxSDFX83KJKNBiTGQ4z/xe9TQzOdA2JRfJ4AAiJXzyxtnZeGltivAgISs9O5cqStx0V+ym+PhwUyq3VXFKYRZMAHf3vAuGLBgO/23qZaO6SXv3Fd3/qNb+r6jedV3t3W559/qpknj4NNleVCrDnuN8a7okbM6etvvKkXrr2k5cU1HR606Gs33tCFi1c0u7DoMYJLk5c0t/bMzK7DOiOVg7p2+UWfG5QdrMdkt5G6tneWNTv/QO+8+5fa2lpSvbZnHRO7Eamg+48W9eJL39B/9w//Z23VapqdX4hxkVxTgwM9zsXo6iN2zYhLcvBITI1oZsBiB7SpOt9688abFgne054tAhEw3dzYcGzi+RPjk7p07rL2anva3N5yDAOsT8yOdO25psSmJKhJnpRYwVwlfv/qK6+61n3w4KGePJlxXIjcqdPgAuOhPI+GCuuKuMlXWnfEHNZhjD9FHhNjccelh384Xgt//Js3TmkEQGmMxWuP9kykLgFKgR7E5n/8psmnM0PjeOHoGAWCnCjQacGesAsCfCBZopgM2k8gH0G9jvfiZz4QNx4IObT7tlKI+zgYWYkWunTNF4vklg2Cghx0mY46CXe6WSjeT4q3SPbjtWKOmpsXpDRmgqLrH61ZqCp1Nao1fwfJJyAsrSxqZXUlEoRi0RQVOmcgPfyekQGPMBgVpfgIFJR5VlBtgAAX7C4Q4708f5v5ggMEAIiYqpNdaFtCkNVk7IrjqjlUU7KZ8ShISdhPbvyTRRAFXviC8r5pAdmuO62BY/ubhH5GME5fEZiTrWMIaOULCLV0K19sV5PjAc11SvBlIMDoYxYg0uulovN0IZ7ocemzxyZ+emQlKFK/XNSfQB8nINeXGS1xI3z1nBxzFo7Pg4vurzzPsTU7T8figRnc4vdzoZgAMFgAYZ3DY6bdH6vvR6ERiSediaDZBV0u27DrjJHEfydwIVG/XPBaRIbXwOc4Ov08Bp2JDgxCLPwtAS2JQwYgVrBvN10C/tb02GyGyaDbqY04rY/TOgkh3IeCd6vnbIPpksYmsu6qT3Ictwv1jJYUSUqIGUbAaNUhMQRrr65u9QwMqX9kXF19g+rsG9ZeDSOKHtUP89rcrlhEbmWjrLnlLeWKJR93sh9M68drG5sdEPOMPsfhMJeXAMmw3YNhcCDm/bGOIcHhHo2NI7q7TgQzq5Wkp+D3ybRQTCrMBGB8D6NCDw5wWFdXR5vHBQ4bdRcFACTERtg0rbkjXTg/rfHxMXfbsYtDCbeYaa6gKt/W3q7hkVEDPRR/bDDEBASmzp2Lzu7i0qI7LhTY3M8Ubtw7KPVbnKYFm9R9AwG4B+xhRdRs6qXrL2p4aNCb/QQFYK5FS0uLtuAxc4vZzkIUexQnsB22Njd9TYltJIGcr9TBIhZzPPw3G1wS1iFhInGGus3XwOCQFajzOYRY675+OE5A2d/db2h3H9E/2ACRVviGkQAAIABJREFUwKDnsra8qLknjwwEXJo+63GL3p6SpiZG1NPF/O2uO9q9/X3Kt7UZZKrgUV9oV1upS+2dPWYKrG1VtVGuaq/RVPWw1cwlOwAQny1IRSFI8hdr+oR5lMUaZ1V0UEJnIFCjZG0XHW13WIhvlAoIS/lmYeYfYcu6jg5qateBRjsLOjc2qJ6unA7296TqhmqbczrYntf++jPtrs2q0FJXS7OhG6++pNGJEe2Vt/yae7t7GhiblvoHydhOxhqywtcbK/PKK+t6+HhehyrqydMFLa2s6dz5s94rf/72OxobGze75OnME33+2See++8udev+3Tt2ihgY6PPcOndBZzs0zbqKuYo6S7GnjU+Om6K9sLys+48e6ensvFrb2jVx5pxnqAHuFhZxFVhWeRdLzAARSbZrlar6Bvqi+GDN+35jVDAcKyi++vq6dfP1V/X8teeEevann3ymmZlnBmv+4O/9PX3/Bz/0Hvf06Yx++tOfelRmcXFJKyt0lIPxxPr3WIBZB1EMATRMTk2ps7vTiZ3p3O0ldwJhFdCpT3Hee53zk7zHWCw+RhHUXlCtUbHwMUJyUVxKfb3dKu9sqkFusr9v0Io8pKsHrY8DU/+xGp6eGtelC+edUO/t7ahUKtp+GPo5iR90fWZcp6YvaKdc0+e3H2ppeUOb21jYtWtocNidbNS6X3jpsl59/QV1dBe0s4+wFpwYCr121St5PZtZ0Scf3dLDe481Njqmf/QP/3vdvfdQP/vrdz1j+6Mf/67QWFhbXdb582f01luva2d7XZ99+qF+8e7bFmIcG53S+PgZjY2dUU/voEbHJnTn3h198P7b+vobNzXUP6Dbt25rYX7JlqTdPR3ar5T14OG9mBVvAPxFAusk1WKUkSvCkuI6YDm6ubXtBDsVsexFdMyZY0d4DqcKcsXnX3xJtTpjJetW/KZbCCOTePP06TPtlRkxZUQ1ZtrpLKfxDuIkMTg1megeh/gjcRPgtel429vbbX0EdEqY/UUvBXs6urYAU729/d5Dd3dgkZLPhcieKeaNRoy9NuO1Ig8NoAuQtaOr3c4K5NtmsXnkNKw6nbxnulm8VsTxAGB5Hhoh7LtR5IYdmbvPh9CP0cAKcWRGCv23FDF7++Gk5TG2cE3hBuF1We+Mp5F/0sSjcz5MoVHExaYtE6rdyayK0S4Jty7fF8ViUJEr+xoZGTGQwr3KZ/GemznZ2DUga74hOse9SO4cYEE0uVLBDygT7hABrp7O8YirbiyYqp+JG5NTZQU44Irzady32orW4gLkgI3X0d6h3Z2yWgCIiQ+HocQfQEAIiXOeiAf8t3MajwJFrphqoGBlnBT9kZeHtdxXu8D8XdJGS7+Lhhd5WcUgQNKQcJ7h/CtGPqPpEsCC8yVb3gajgtzG+U02Bp2YCP8pICBlvNHozfK1JmcU/ZXIkWMMPKtDGF1r1tVoVvWD3/meXn3zFV144ZwePL6vd9951+NhUP/RFqKTDWBs202cBTo6tLqyposXr+jmja+run+kV1666XGkA7vFNPVk5qnZTV/72tdUqexqc2tdtz//zI2J77/16wZxYyQvGprbezvaLq+pXF7V7NPbWl+d09zcjJaX53w/dXR2OXdY3djTKze+paGRc5qavqzL09fUECzwukrKabG8oKWFFY+DRJOq1Ws4zdAHFb/u+pKGypUrV/ycDnVoo76hRw8fGezgM3M/JsYucZtalDE21k7oQ5zo1R3XWlmzkpH3xKJhz+MavvLK13wd1tc3DAYQaywyOjrq+AdYwvpJDe9YG1FLpEYf/52EO1nLCbBybpLVzzzm4/n7v/31U64BQfWL+bfIz6MAi6IzdT1OLyTP2mTqzzw/FmKwATg5gfYGJSKS6kywI0O04uaOot+zYpnCKj8TbDlICvqUiEPnIshwoq02W2L+NT4M/rwW1MtowYAGdMgITMycsfFzopOQyTGYkXUJU0BJJ5JiPrxcoVZZClLVvT0nzfvlPaMyoI4oTnI8iH9xgvkMoL18Lgp5gAmjMtkmxE0d9OxgBHi+GTozs29Zp58ChceHR4bU4UIublg+K4hQQm1twZLQR9/Z0cEm8KaiOYgdp+byTyFB3GJ8zlhEQd2KQBBRj40mBWAHwWOQICv0eL5V7COIFAoldXb3WCyKjIhk2R033vP0rFJMQIQoTQZwJCAgvX9639OF/2mGQhT4AVidfs4x8HGqm2+AKhthOQEcAgg4AT4SbSqem9gkaT4riVCm1w8gIRCCNIpw3DGnO59Ri3l9kMd0jCECEsH2tP0mj0UA5z6K5wftn3URM19JQITnsPGzUUIHzHRqM9ZJCGci2hLCWjFbxmbnf8zIeVaTe4d10epOGF9mJTioxYxUOlex/rwisrUY540Cmk2cIjoAiZNNK4FQ6f63AE3GKkgWOMdUNmieiL2h7u+5grxyhaJGJqbUOzSm9u4B5dt71dY1oLaOPh3lCqo2WjW/uouBm1bWNrRGgWpxP+JNwzRHKx9nowPukth9AJX4GF0AeeZ+pjDx4x6FyDxW7S8dyWHqCgYj48Q5IvlAJ9DGGwqfEbeCelWtLczY5ZTHb7aQV71SUa1aUaNWixGCo4Y6O9o0OjKknu5O9cASGB91IUHMQ4CNGebR8XHTMOkQgVpz7pmRBlkGGKD4JuEk3rBRIFrKF0wCgCA2U0Tb7j14rNt37ns0gM97/cUXNH1myjcCFq4wEtbWVr2p89kRkGOdkvwCaCKEurgw75uXDRC6fxJYY9NhQyMB5PiSlktsWD1O8umIcX6Jl8RhkjR33kD929rVzBVN3d/ZP7ReAHR+znettq/1lWWtzM+qvr+nsxNTmhgdVKk9p6GBbvV2d6hehQJMd7DHQMDWzo4ZHoCS3T19KpY6dZgrWoxweWNH+wctqhwV1SAJ8lQHQC3MEEQGGftAJyA0JI6VlYjPfiDjnqYE1a20EyqmUxaD4sEkY6zcFqCeX43RrxzjIo2K+joKFt6bHu9SqeVQhcaWWsqLqm3MqrzyVNWdFe1uLOnGjRc1fXZMe+VNtbYeuqM10DcujU2aeZLNCmWigQWzATjO+saWbt+bUb6t26MBK6sbmj43bdDrnXff0/j4uC2Inj2d0aeffKwL0+fUXerU3Vu3bXU4PDyopcV508MZeekoSD0d7MsRL/sGB+zS8dmtW3o0M6MmuiRH0vT5Syp19mpxac2iUOvr2GfS/QoLWu6VUrHgQuvchbNmKSCSt7W94xGCZ7OzZvj0D/TpjTdu6oUXrln74tat2/riizvaAQgZGtVP/uDvOpHGpnJhAb/4ph49fKLl5VWtrq47DrJHmbWVMZpYc6y9737ve3r1tRtel7bnrdb16NEjPX70yMAVa5d1nWaAKVpNOS4WrPZ/dMhoIzoUdeXQ68mjS7GvsbERXTh/VocwGKtVj/yQf6A5tLW9bV97ZlLzLUe6/sJVvfXm1wV5jutYrZa1u7upjc0Nq7yPjk9qYHhcK2s7uv9oTg8fzWpjs2xlbA6GzlGluqvDZk0XrpzRS1+76jEBWAoAL9tbNeXVq3u3ZvXxh7e1X8aCk/MPM6FpO0f27709xi+PDFh8/Y3X9IMffk9379zSn/3ZvzVbib3hJ7//d/XDH/6GdncRhkMEjvgg/eLdd/Tpx5/q7JkL+v53fpjNqjMO0KK/+tlf6MOP3nPe0tXZawotAE3/4IA6EZtQJLTrq6yTOS3ML7iIBphOzZlsg/M141qsrix7b/tn/8v/5sYQ4mHFtpyGh7GnbLdq/s9//raWl9dULCDaF3s6CTmMDujj5I7HI6yZZoALLyuB9x6DAcT4nd0tPx+XD8RJAQoATIm9JP6A6sw57+/D4Mmr0BpMhsglQxuIvTx1uCnMyWVzrUdm3BBjE8UeYIIYb2p9oailxSV34xGZ7evtM9OF7qtzmmz0C1CQa+dGgl1F2P/JIaBah+MAmx6MBf6O53qMF9YTgBeFAcdJPudcsamBvn4LYnd3hRgpQBDWbOQd3E/cFymXKbQFgE6Dq9SBCnyIDPIVTY2wGeZ+5jsAEHm6R66cH52IHibA3SJ2Sa45a/5Ec4t9PbqcthPNcl0+D4AFnyEBOjGeGLHxzOSUujq6HDd5WWbRPSqZiQK6uM5Ex8M6LnzfnbfhGJI1O1MhZ6v0U40xit9gZ2BlHuBFavoAGHBO+H1iR7oYQ6i1Pc5Xel1y9/JeOSqBDBDgnPF7X7eMtQBziDoruRZYo+E4t0zN2rR/nTACUg7tohEAGeYceT7jcJmOSrDgDg1sNg4rWtpY0Gtff0U//slv6yBX03YV4b11lbfLuvnaTbN0lpeWdPnyJc0vzOndd94xG+Dy5Suq7FUtBPj6zbfUVuzVi8+/qqND8txWj1aTuxC3qZleffVlA6EP7t12rvO7v/F7ZhaTH7Sq6FFOGBozzx5JzYrH5yp7m/row1/o/oNbqjbKFmDuwna9rUP37s9Jrd36B//1P9G1a68YDGMcvKmGygc7mn+6YOYL92iMXAdgzAgj9yr7AsU4a905TVeXLk9f0szijNbWwpXj3NkQQYxufVD7uRb8LYmFWaeZFgbXP4E1rJHQfAgwK+q1WG/kbLze7i5jUAcGKGj8vPTcS5pdndWTJ4+d4yUAIAEZqU4+boadcgRMdVXc/6mezFzj/uR3vuW0JhWKaRbSaQ7JrFVAC2r6oEn6o0PmosXIwuGxOGAABqc6qiR3zN+alpsKpkzcIuvEpzmZuOGiRXvcZc7mcVwgG7kN9I3CnK9Q1xwQdC8CNzNoMYMRARggARVjLgrdLICBjlK7bSegWHLzhUVYdPx842YejXW6VO6uI7qCmm2rkzeoMkRWZli4odkgARf4mQ0kWdGYNts8yt63O85hRoMlAefCwSrgdeJjBxjArDD/YjzgyHO7KYDwedlMWRQep8g68i7/M39rd8+yrnMS54nZqUzxPc2zpsCasS8i+NIRYy48s5M81fU+CR4nbfQoXOmahVJuNLDz6urpVWcX3sGZfSBFYmbAleCIYAScAAGp4EybRyrOTxfpaZ1++XumenlMW4m1/OUC9st8mPSaAZpEgE8B3wEwY0t408lupNMjAQ7g2fNA280YyObq47WiCAg7vkiW0/MTmMNjPlu24jkRH4zPn1G0MnvCVGQmxDGENE/8Sb1BeCQhTM6SIAi0WH5m0w6XAWaR4vVJJgAXSMqDzgiVGR2MEBnhOiVkO+65sA/jOfHewSjxzHgmGuQ628yXJBwaoCJgj6X5MlqFRRQzJVWfyYzlwY3vQEniAEMGax6EYto6dMC8We+A+obHzRQYGZ9UrtitQueQ9upNlfGa3ilrdaus7d197ZRJliruergQtg4c3d+mC2tfDzoAXuMwAhhTghUQegYcdwTojC6ahQgSq9g0MvGmLBaerNOMWmmtD9xIWAcNFXkeLAGrgRI/9jwOQCHAKAGgAaKEbQX8pHs1OTnmhJzCsbevTxNTk2YGUAi5mD460o0br2lgYMgzpOsba74ObB4AexTynEtmv6Gp0oVDJPDx42f6/Is72tzecXJ69bnLGhkecicUBB6aMnQ2Zv6IsxQ4JMAUMfyDKo5KOzRdEGpiU1K5JQFkTVDwp/hMXOYLiyC6RczVsSpIlmAUMEZl3RPHeMSk8taGKFcAZaD3B4sE2j+MgLXFBW2uruj5K1cNBBTyhxoZ6lVXiRliZj0ZuehSazEUzgGcUCa3JzM0TtxhmDPc2VP1KK+jfJearUUft8dUjtBHyql+iLo1P7cYHDKjJwPIbVfpbhp6OI5GsWQo9jMVaz5krPvoDh57eWcuGzYjpHvE85ltbtbV096iyf52TfUX1ZfbV6EGO2BedVSNV59parxP58+OqLy9rEL+wKKBA/0T0ugE8wfZLEsRmk4IHlJZEr/29vX57fukdXo2t6L5hWWL9bW1d+i99z/yHvibv/mbBgJuff65GQGDvf26f+euujraNTTUr/m5p17LWDCVLICJLRQq/jmtU7DulT0WsFetqgmzqQgj4KwqtUN9fuuuC6RaLRShGZ+CuVLe2dLLL1zVd779lgaGetXT123xvZlns3rv/Q9178FDtXd0aHh01IyUF1960ckixTGMANbyk9lFnT13URdwkeju8T1PF/ju3ftaW92wijRxB19pAMuVtZVsnhkbpnZ97car9p72nGdT+vTTz+zMwZpmHVOQ8btoRsTeys8Wmiq127mCq474X5VGxGHDHXCcBsZxs6AQqVfV09WlqclJA2A8b+YpHaxF5XNNfePrr+nNr9+w/WC9tqvNzSUdNPYNMJDTDI+MqdDWrWqjRXcfzOqvfvYLHRzl1dM36PW9U971SEKltqdypawzZyf0t//Ob6u3v9u5yc//+n3d+fyZdNiu3a26xb96etrdyMDiC9CejjnfOVd87uevXdP3vvddPXv2TB9++KEZQuwdf/hf/pF+54c/0tPlOX3w0QdmIkDDfuftdzSL7/dv/R198xvfUQUBuuqeFhaf6K/f/v+0uDznuNTXM6DJyWkXyxSCxXbyhobP82effOrzzmhGG6OFLkwjMQfw9r5nnSQaRId69cZr+kd/+o+97r+49ZEePb6n4ZF+OyRA+/3008+1s71nD3HcdRwDLGR7qJZW5uRDi+IE8I69KDH5AJfoLMM6ZcTz9ddvunB59OihnwPgQ/7LeYQJgF0i/vOwA2IyLpim0REM8J1cibVjXQQdqm+gW109ncedaHf7j4LGSzfV+UL9QPfv3XNTCkcAdyndfWaXDm2HsBlE/LDkPY+4g0VttVp397tG8Z6BlynnsT1nvWGwwaLe5KCIa7fgDELPtEVDg7CVekJvw7PSMW7Y1l4KjQvvETjLlMzsSiA6eVMSALf2CkKOlUo4+eRYa222oyMnBjxwQyAT/naTLLMpTHn5Sc4WTNLEWyZfjZFad5pcfEY+HJlUKpBgm7C/UfxX93H3CXCEc5K6sSdd08gLU8Mumgahl8SXKflZBxkwIDUO4zrHyK/1CzKRcq4l1zvtla4VMqAAcUgAGPbAAMbbXLOYEZI1VTwaAIvIrOmwjuZ3xB8L92bvk8aGU26ZGA00dgxSHx9/0tVC2DkbbUQkMVfUEc2jg8zOOneoo1xD1aM9nXtuSi++elVnL05qdXNFj2ceRfF6FCACLBRiOl3zO3du64vPP9PVq1f16quvafbZgi5euKrf/dt/oO3tunq7aTj0RnOqXtXq2pI2N9f99xfPXtTO/rZF+z795CPH/XPnLqit2GUjHFs7275wQeOjg2rW9rS3u65qdVc//dl/0LO5B2ockr+G2DXsqaMmcf7bevW1t9TVN6ChsTFVD2u2MqzvVTO3uAPnSewTFPMwlkoq6dnqMwPCCGeyPgH9eF069OTJ1GDPX3vBzz3QgZ7MzZj5wzVAVyMYMzmPgbnmq1VPaoKjZL3cYr27oO5Hs5fcm5w9dL3CEhqg8PXXX/f+AfsN1mdqgsfzT5j6qdA/DQik+jk139KYsCuCP/mdbzePixJoPC5WY8bWM7L2z8UVC8QuBHYSZT/NqNtOKnLnTLAj63RmFFznSPjDEoSzzrSL/VM3KweT3pcAnQ7aIiOp05Kpu8ZzQ5UxbdAktcwacUII+NwknPgQA0Lgby80ATIxM04q2gLjdFNMVe3PvFKZe+YC1D3Hl4rOYMoEVYZuHoHYGgKVPSvepsIzaQOkgEHiAp0jWbGZGWDF4hA0Y8zAQmEu5iiwYlYrKcVh5cTiS0UpQACLyUVKHF0GJETg8/tmm1m64OkzJMAgFac+5qxTfVzIHltJRjRNNJKTV3dMyYCHZE0SStuhwF00IwB6jocnAQMyzYGsZM+OOlOpz8Rp0jGefp9f9XNa2CffvwwEnP79aUDgV79uCNOcfJ2AWOl1/qbjsfKqU5QTfY3jgjYuy/E8ubHVrAhOoEGi8SRXjQS0BDKIc0RoAKTzwmNJH8CCgZmNZFyfeC/P9Sfgwd1HFOQrx+KBJFUxnwhyzKYFXR1EMiwDE+JsFwHsirDvAqyio5WJaSXxJgMMnhcP1NyjCfYnZUwg7I3CsSDUWQ0EZKMOBjpSzMjRpcBqpeHuRGJtcH7o5gIsMMfNzOthLq98qUNtnV0aGBnVyPi0BsfPqat/WC2Fdh20FLTfkG22NncrWlxa1dbmrmneqMejps3x0UVhTXI8dg8AEbcXOnoFARiQtCIgA7hHshfsjbjesTEHYyOsP08cQcKuL+5MO5rQScAW0P68AAHRS+ZeBxxoWgH7ULs7W94UcR2w2Fg7IGef2ksl25NevXbVACbdftRvSZwZCzh39qLPO4k69SZWg1zHtdUVb1RjY2MukLg+jAY8fTZvIGB1Pfynz05P6czUpDe6yYkJMwJIfHkPYg1AAPGYRNiMqoO6tjY3nLwQP0lw0gYWa+TISH50TYuebfW5yICoJb9uxTGaY0N8jk0SNggMEOzvcI1gNKBm6mC4BsCiWFtZ0sKzGW2uruq5S5c1Njygzo4WjQ73qrujXYcNRl/qBkNIVJ141hveQG37xHUnJhWK2t6v6qBZUDPf6S409QbjtVuMDFQaHhmoH+a0W21EHAPgOvaqpnvC+mFGMzRamC8muwxLp1NxEbYBRflxbI57xZ7cJLTNABNyLYfKH9VUONpTf+FQ031FTfUV1aWKWiobqm4vqbNY12BPTvXKmoqtdSvqd3X0qv3MdMZY4KZCNIl4nP0r5DIg4J7pkvOL65pfWHExVmzr0KefocouvfXWW9re2tSnH3+k6ckpPXfxsh7df+AZdqwv5+efqYHSvaTuUk5D/UW15uiGH7nDDeUXRfC2zk7t1+ra3NnV2sa21jd3tL4JVZT9kuqoRYMDg9rZ2tLwYL9+4/vf1ne/85YqtbI2tlZVrVf04NFDffL5F6o1DjUyPmGdGc7Vc89fs4Xw+saGioV2PX4yq1u3H6slV9Bbb31T3d297v4/fTqne3cfamFhyYUgzIfJqUkDXxRyKRcApIJpw2jE888z71o2rZ3xFRoF5BhY0qV1nZhz0b2L7inMHZoMS8vL4S3eCpOKGfWyY2MdViNjfjmYK4MGv4h9EWvxKT/U9NSY3Qb6e0saGelRRzvd4YLaiq3WE+jo6pVy2LB267Nbj/R//5u/UL7YZS0ekk3OvYUyre6Vc4f5G2++rueuXlGtXtG/+df/Tmsr++rtGtbG6q6Lpf7+TotDthfazYJAfJUkmFhB5xeG2OTklF67cdNxD5orwlVvvvmmmUB//uf/XovLi2prD7eQ/t4BTY5Nq697RBfOXdGFC5ec3N++97G2tld17vyUmUabm9s6d/aC+vsHrXfy4NF9x5qHDx8GezSPGGDFRSzgNPdvZ6nTwpB0wTe2NhyXKMq/+e1vGwwZGBrQnkchKrp161P99K/+wp163qtaQW27pPIuopHM7tOF504NkTqDeVnjI/LgYLyRVwIERM7bqp/85Pd18eIFbe9s61/8n/9Cjx8/9jhXT2+HhVV5L9YkM/h7e9Vsrj4Sff6RG8S8eezjFHythZyGR/vNiiCG0hllzcFiJT6SG7BeAG4AAliX7lTmC55NpjAHUGGMJsbSci7q2c+xp11f21C5vB8CeNYBCJHAcDMK1t8RqvBF7uVgAjDGQuOrp7PLlG9GhXk/ij3AZBYvwp4eNcgH/Z7zxtgFr8tjxF1e25aDbt5FXkJjLsb3YEjE2oYhALiTctVU2ASzEop87LOngQD265T78vvQCDjyunaBb3u+KJz4GatEQGs0ERrVhgu/mF/HRSBzCjFjNKydIzcKEWRifnIUYb2k0WV/ZtcJAWwE2wRtgb1jVgBxwk2SzEUhqOa149E5ri2LAQo97+v/lkyr58t5VPx0zCQgrkfBF2NKJC9JUyCNNZgpAVPAo9l1xz266BxHGtVw/ml2ZBw/wBFkNQgC7G1+rNDU/mFZAxPdeun1a+ob7Vb/EGzfgtZW15yvca62NrbMTIQ9AnDIvUwdBBO7p7tP+TzaCO367nd+XcVij9rbuvWNm9+yVen21rq2tta0tDzrvON73/2h2ltLaqiujz58X2+/8zOv+e9/73c00D+i+uGR5hYWPE5ybnRKeR1odX1O+5UtzoRu3/1IDx5+oUYD69KCttiDNnaUL/bohZduavzMJZ27fE1tnT3WkTmkdnM+3fD65b34mZGrnnyP5jbmnGuh09Tb2WvBQoQAAWUMEnd2amp0yo/D4EIokGueBDyJoeRDOMVQW6fajavKeuH6cL+TC9HkSUwf/pu/3d7edSymgUKOZhCxk3hR8/PTOArxIjFRiDW8jldOykWT8HfWtIy6ItaW769/8OPvN9PMihdJZpWVgAAHS3v3ntBjXTRm4hzJIt50oszSLoqZkDyP+Z6YOQogINQoAzwIC7woQjN1uKT0fazWzgzyiSpmEu4IdC7E8lyIpC54hsaRoNKh6u3rcTJNR5/FzYWA3hrBInwa+SLJRmjQggwoJSNgYv2Ck/d24YM/eq3qWSoKeBgBFbp72dxF+p4KvTSaYBcEbkb+l10MI4OeC4viP9BoZpWCEQB4QmIOUpYuqpPzTL38ZCQjC4unqtrUcT1GB7MOdKKuswgdzLJ51igiT5wD0vvx+b9UFGfvkWgm7GwurNzlPQECStjgMHOeWQe60DRIcZwTRxmdAQFfLfDTs75UXGcPnmYPpNGA08//KrsgFv2XWQHx/Ojex+9+GQRItJsvHfGXmAcBwyRgheedHp04OabEUsio89msuY/TaPbJOEa6cRNal4470dHTdWGjSjSw+LxxD7DRxv0UlB7WNwVuWutGvZPAIH9zQHIAle3IGzLnI1DtEC/k+nNMybUDIMBWRJkSLh3iQPPDeo+OOwkD4wq8bjrLrHO+EnpNxz8O8ZSTRGZ7mNCZ8CCOriOz2xVQco6/2VQdlWmUVyem1Dc8pu5yuEZtAAAgAElEQVSBEfUNT6jUM6SDHNPXBZUrdBcXXNitrW9babxiX9hWFeiCOW+OUQArvxs2j7nwNEsKI8BJkkGPSB4TKn8aUEvXwgr9mdMKIwdc37CTy0znDAQEeFfIuoVEIEAAnAUQs+G5sAhq1X2LCxK32FQnxsfcfTM76fDAytMjo+OeIyYZYINmk+BrYX7eCQWxY3h4xO+IWwDOAbdu39XSMjPRTRd5ly9d9OytO5a2NzrwDBoFkzOrlqaBANhX3MV4/AJ+QlXl87LeWCOJ9srGF37cdB57vXkFGl5zpy51P0h8sFSEdYVgYwvzmMp7NGC/1lSlTt1IEoM1ZVWba2uaezajrbU1F6vTk5yPpkaGejTQ1+NNnXjMZ+js6nanKVngEUdZcxRKMANgkNRZ+8VOj5J0dZfAILSycaC1zT2V6y1mmlQOc2oYzCRpjW4h65rEOIAvWE9xbTk3dHgdGwHEoOUa8coiQSbYFPGfcTbCfHw+qCnkdbmjmloP9tSbO9BwUTo/0KmhtqYG25tqbWyopbGmg8qyWpo7qu6jH5HXwPmz0f3n5jgkSYzxBiPobXmpVrVN4H79SLMLa5qdW9HExLS6ewY8JgJYSIG3vbmp9997R69cf0mvvfKqHj94oMW5WSvNz87OqF7dVymfU0+pVQM9dByPbCs4OjamgaHBAFpyLXr3/Q/0iLnPSk075T2V9/BhZxTmUBfPX9SVS5e1X97VC1ef09WLZzU+Naq11Xlt7Wyo2MZYRl0PnsxodWPTWiGrGxva3NnR2OSkps+f1+rahtXZEQxF+BmmwfgYVM42La+s6fPPbmtxccVChHSDiU29fb0GyTa3N12ksy+z/jrtYY+QHCrhCKEVnAOcP3/OIMDc7KzBHgTi2GsskOY9jfGWdnVi+9caiR/JITlDMKl4zbLvY9ZDeQf/+tj7WT99/QNuJjAygM7AIV2sw4p6ewr6wffe0vXrl60fAobU5bGWbgto/r9//jN99OldldHQyGi8vG9Xd6e60RPCJq2jwyNF3PcUs4ChHaU+bW+W9fDBY+sY9ff3OB+7cPasvb8p9In3JMKXLl3W05k5LSwu6eWXv+ZCaHZ2zsykGzde1dtvv32sUwIVG1/wG6/e0PjopCp7gB5RxD98dF+V2o5eePGKevu63DlnrfE3JNHLK8v6j3/9M926fduAIpoAdCOJ+dCJed9rz12z7ejLL79iAALKNNRjwLsLly6rftjU5JlJ1QGSNlf085//VB9/8qGePHrs12kvorRdMxDg8Y5W9iD0KGLftp+8xe9ifC5RdyliGbMyfT/XoitXLru5hA2j1cJbchoc7FexFIyB/TJ5GWKIDW1t7XiPdKGedXBTh5j/tngr8QKWa6Gpji5GF4IyTNwkyed8JEFVgAB0WSiwGPWikw2blPXeUcJuMFgTJFes5f09mKrcc3Se0aNhH2JPodMbrNoovGMv4/UjLz+yvS66HR1t7RoeHHJcY8QuRg2Dykxhwn7iwuPowAU3GjaAAbzf7PycKraHbMuU1+Ncs07JfxEU5PNzbsllQ7MnWJHsvSlfc+eda3WspxQ5mvOleJYB2HBHyHKv4xgdDB7OKXsnwnMIKeZbCmazcb/zGnwGzrf38kwrjAYg4Bi5aj5jAh2zKJL1qOuMbHw2A73JAdhzU8Ftu9UM5Ejd/gSa876sx/W1NY8HJ4ZBYqPwu7BZDMYi591ifHZWC0vL+BuuS8QY4n3KQ9IINp/L4EWm33TCagjQOonkWki1Ja88+4abOnXVm1WNnh3Uc69cVC2/p0ZLRcX2vMGznlKPOts7tb29o9GxcfX1Dph5cufOXR8D8ZW1TGd9fGJKTx7PqrzHOA7sqpJ+7/f+M+/Tn378iYpFxBD39fHHH3l84Dvf/r51Xt7/4F0dNRlXauqtN3+oX3v918WQ7MPZGTeJXrh4TVzlhrBknVPjYFf5woE+/OBt7e6sqpiXdjYBzHAg2VT1oEXf+/Xf1auvf0e5Qp/K5ap6e0taXlrQ7jZF+L6BZO6J69evq7+9X48WHnptXJi8YAHd7ca2dVR4DvvHSM+ImQC0A2YWZnz9yTm4RxjdHO+f0NIWoz2rHitKTngAJamIN1jVT40X7CGuNa+NiC9CgTGa0OF8i9dhtIlYZKeG7W03ZLAM5NqSewEYwkpIoA/HnxpsX66NwonMQMCf/Oj7zS91Tj0LExVbFGGh9HlCmY5imCyaJNq0fXc0ghLAB3WRT5GXKaIHKADVPeZm2PwABo5VKx0EsvmcRCvOirOExvsYMygwIYRJtINjSJ1Hgg9fvgGhWDXqTmDprHPyjbZ2QOcLJDDdqCHWBz0kTjIos7UE8HdkpCDTJADlB303Q+DoSHvlHScQRlezIJYSY84Hr8WFOgYCTBOPYEdCzMxwFP9R+BP83GU07VoeZSAxcZGZUUvYeFwgZr7V6SKnwjMVsInylsAJAy9ZIEuWFWyEZilkgm4nxWuaiTqhzUeReqKan65xJMMUVGEjyFhAJ3O6xWJYu2VjC0bDT2fFx2XiCZ0/bQKnjyMVv6cfOwEOvgxenPx9rN+vvl56jfh+gjTHPfDLQEgS2Dh9DKlrz2OB8J+8VwIC0vumdRHzwTE/n4Agvvv5GQZxmhWQjjOxAgIIOBHNYcMlYCQmR6KnHQMB/mwBBKDWnroAnhWk62H6V171GgVJAAlJKJLOAa9tZLkY4p2mQbXmPV9HYmHF4jJzijF64GuddTsAhKAiskGH4Faaq85mk7yBR6f3GOghj8nEENNn4qAMUmYnAw0QvxdK0lAMqZyITdCiip3q6BnU+NnLmpi+rHypV4e5NuUKHdrc2dO2Z1qbWlhZ19rmbohZWugtFx01wJFsDduiBxGrTCQQIIDYRQKRNuBE+0yIv8emMoucdO2M0NPpdjxkJjMTjst0QKITDHui4YIfLYHDg5oBAn4GCEANtpjPa2d7y6AgRRmz2qh//+CHP9D02XO+vlwfgEW6LBYxXVx0sk13nEQaJXx82p/NLujW7XtaWl71dUWb4NrVK/bvRiwQ+yoex4ptfx+LmgCBh4YGzEzArg8gACcVLAeTIwXrgFjNVwICeG+SFs4DsZSYQxeQ42Sjo0gxUEIy49k/6RC7nsqBaoc51Q5cWjuGEBMX5+c0OzOjvd0djQwM6tKFcyoWDqwCPDzYZ3YFoKwptH1BtSNWIlqG6B1FBHGuraPDooEV1v4hXsAldfZ0q7OnQ7v7Ta1u7WuzfKByo0W7BgNAsPK2QuX+hbpsYSX+Wf8k9j7SQkAfrxFSg8zGM00LOV542+CzAv4yNtNm14zDwKBiz9SB2g/rKh3VVGrsa6AoXRrr1URfXu3a0uHektTY0EEd2ntZ4+ensLYAZSQrClaAnQOg0Bll0oPbd7Wzf6CFpU09ejKv0bEpDQ6N6t7dBxZmgxHAGvvFuz/XjZdf0Te/8aZHAxZmn7nrPTf3VPvlHQMBvZ0FDfcV4i2bh1Zqnpqa0n61qsdPZ/T5rduq1hsq71cMBHCf0xkiHkxPndHlCxctiDnKWF8HtglHOiijt1NxcdRWKmljd0cLyyvabxzozoOHuv3gns5dvKQXX35Va+tbmsO3PdeuSuVQDx8+cRebImhjg64qndhgJ6FZAwha6uxU/8CArX65T6GcOin3mNS+ldl5nHXKfku3DeqoBX3rdQu6JWtOd9eahwblujpLvjcQqCRuPXzwwDGvwxbHJdVrFWtmWHEf/+8jusGosEfByzrxvZMnR6p53vXs2VEND3ab3joxNeGCt6O7Tx98fEv//q/eVkfXoA6bxM5geHE8MF4QRvYUilo8U16rQzFt04svvKTx8Ul99tkXnje/cP6c2QJQz5cW5vX44SML9EV+wL2KHVVVw8OjBrLs6GAF7QD3SGBhOpLOjQyN64/+8I9NIadQLLV1WZeB68E4z/jksM5MT6jWqJrKmsREZ+ee6tNPP9H8/LwB6FBUj4KT7uRA/6CGB4f1a9/6tkZHRg1qQMmF0UEBubG1rjy5GnpRnR3a2sIebFMffPiu7t65raWFRceh9iJz7AcenyKuoeOE5gXijoxYQY9PIHvEryimiHvEUeISI1o0igBGEUW7dOmSZ5qZZc4Xsefb9x5eqwa4x0hKEhyLGBAjhvGdTm3eIKWL3xZsXGEf9GViZXvBJsHekrHaJqMX7e48crwI9wHamqrujizMlLC2ppBhtM8CeLbADAtB9nL29zQiepzLGGANGjJxmIIfAKBS3rMoNhoBjLQUs3HAQisAFyrrIaKWQDPbr3V1RxFzeKSllZUMmA6HBu9+mcsAoCnXmwYAdQX6FjTnvNdiLYjGWO6koLXe6fGcc1aTZEBA1AyBs7J/AdQzQuKcIsuvAVMYpyBec/z1asNgk+0ULdAcHfvj3Dl7QesGZHR61kMCAlJOGTlgNDr5e64Rz7O1eMZg4F7h81Aswz5iv0v5JH/LfQSgY0Yix53VRyds6ORsFDoIUNaP9YuykVaYhfytRQ1php4aS+B4EoPBx50J2qbrz5UJQUVXFz4/METRBUJ0L9fW1PRzk+qf7NZOfU1HrYwn1MJtItduHQyzbNo7dPbseTeVHtx/4FfD1p18gWPa2maccd1OMVjm8b5nz05roL9fd27d1cUL51TqyGlm5olmZuY1NDimsdEJFYpYHj/06NP01HP6r/7kT7Wxu6+FxTW1tXfbirAr327xvxY1dGA1/3lV9je1tjqnvp52Lc8/1ZOZh2aRzS+u6evf/Fv6z//2f6uKGCHh34Gq2tPmxpa1SQYHhp2bEI86c516ujKjSnXfjJKOlg5VVfW9n/qKMAX62vpUU1Wz87MGApLjiYGAvgnV1dDa5ppZm7vlXTMgAcBSzcs1In7z36xJ7mGAVHIr7mliSV9fv3Z3YLcifowwfYBoqfPPMcNiIw4AArDnnL72ab0mUCDy7gACvV7/6Le+Y/vA00/0yswWzclNcqIYn+YPbBvoeZ3oqFr4LCtySXoNIvhGzX6X2V1w01pYsMHc0pHnUnn/1KUGcUoCCkkxNBVWJOhJxM3dmSxY8nOiljnhygQMWegEmiR8xX+zQCnOSS4JYFCAPfePwm+96oDvE83GhyAIirY9PZlydrcKFAlmF4TwFzdzOnYX1RyXRdegI7P4RzKKRtDDQNs879PSouo+9i/BCghsIUQDExDAuSGYRScyZkxiRi6KSG+bBK9sziIFIT5bmllKGwrnJQEBQWmKZJUvjjmdw7QWUsA4KVCdZZwqoAMMIjgBtduL/VAqdXZrYHjIHb7jcYBkIZh14VMhngLwl8Co7MEUdE8X4cfFvQknydbrOI6nv/T3EOI7KdKPg/2XBA+TI8IJEn36eac3iZN3OWnx/arj/ur5S885XbQfF7sZWyEVxCcgV9ZjzFwBYtNJWgQnDINU+HPtfKzHNjFxnWKmEotOtDqiwOdxEO/0ZGi33uiyoBDdkVg/vH6abySRrVWYGUfEZNeKySSKgADc7LFRhRWhKX5WLY71HGstADp/RndKYhYt3a90BuL6BqKQ2EQGA3x5YnYvOvcxW4SPN5Tkg6MoIFuKnRoYntTA6JSGxqY0ND7lbhrdUKjRzEnPL69rnZGBIxRo921JQ0YRo98wh1AKPvK9H0ulaRAgBdFYW2lUI8CNBLJZvDP50aN5UE/Uu2bM82WAqccGci3Rgff5CZtCbuMYETi0c0B5F2rYtsGBGkwmqPr5VgOIb7zxhv7wj/7Q9Fw2UNBhhLM43vW1VXff+/sG3OXDRg9xNTzkb9+5Z+V4zuvYyJAtBInJiAWOjgw7oSFph3pmcKzlyDFzdBQF6fwxENBRQvCv5zh2ALLyRQLOayQ7JJL9lNCySZEssWlNT08fuzIw90eHvSVfsEUabIAq84oMbyD42CIj4M+ePNHs06fq7erWSy9cUyGPqFWXRoaDrZCsotg4SbZhfwGg0HXl86AD0dPX7zEE6OtQ852cwPqAQpsraKtc1+LanipHBW1XD21RyUiBuW0WJ2XfY68L/QDWjPVQIhoH8JOx3tJQACMidiZgrdIdcwLZtI+3O4RmVcWyZg6fkiSP5sxhXbnarrpaDzTJuEB/QUOlQ3W1VlTbQathXZOTfVIh9mxXIhmzxS8GUFap6t6d+9qrHWlju6p7959a8Z3Z86dPZ91BwIqSffq9d3+useER/fr3f6AHd+/p2cwjjY0M21ZweXFe9DLHBrs1Ptyh9rZg5FHEnD13TnPzc/rgw488UjQ0MhJe95WKRY7YqdgrsMacPnNGfd3deLTFfsK8zAEaB5bpBhFUDWp3eVeL62t698MPtLa9pYvPXdX4mXOqN6TV1R3duf1Ajx4+tWYAsYeXIlbRjSl14O3M2il4rrTY1u6OJcdD0k6Szv2S9shkVZwAPUARbE9pAlCYQdUkseK+8DUqhO88DIDevm6NjY5YZ6NRg1lQ1s1Xv6Yrly9qdWVJ9+/f061bt5zUdXXHvHXViuCsoLA+474aHOxVrbKj1TXstJjDLmh8YsJrrLxf09ziqi0gS519arYQc8OmjoJ1b3/Ps+9NBfBKsWbLxCPp7LkL4Taysa7nnruisXFop5NamJvX3dt33Cmlo00sJgmN0TQuT7cmJ8/oW9/6NY/6QTXHjQGQl3Nx+eJzmhw7p8nxKQOKiG7xt0tLKxGL2osanxjxLDyAEeMT3IOogj979kSAAXTiiBcUk19/4xuOvYAXV69c871ElxIQYGxkzDTtzd1NVeoVlREvxJL16ECV2r5qVazLGrr/4I7e/vl/1F5GX2dkgUIZkTvex/pWOax1yxkNl4ZQJNsUaxQAzoOsJUD+QHcOrYAo+InRMaqpsGqtQgWH/damne2yR2AQDSTBTu49p6na0ZQJ0d8AmhGuDWV7YiQddgOj2f5LHmql8vaS91zALjzI+3p6fa0YfeHYw3qv7vMVI3kHBmYcW041106aVKFhkJwIPL6rFrXnC9rfLdsmu9/vw6gKbJimSlDpc2HNXW/EHHwUuwirAhhj73ao5ZXVY32EEK3OnKWycUocM1yEwgLLAciGuBprltw4Gor8f+Z8lY2rpjwqMQKIxdC/04hWCCLSaMx7jyHv5ljDnao1nBZgazgpBZSniC0e5yRmK2ZUfnfmsXW2M1ma6Q/tp3AIIu9lnUQek2wikxVgMH9C8DKAs2B4sHdQvPEvNXYs0oimgEdj4vVYH8RR502ZRk2wNGGiIRgeloPRPIy8MAECPndZDuJ6w03RGGE8nWcGOED9gOB0NDJc+7TndeX5S+oeLKnZfiC1HeqoUFOuQFxgnElqVA4MBLCG0I0YGR7zZ/VYQ7Np5w4YPBTFsIAY13r99Td04dIFzcw8Vl9/t8HC1aUNXX3uOYud8tlh06yvbeq3fuvHBuzefucvNbcwp3qtqelzVzQ0MqXps1c1NXVFxdaS16vHO90yaKqqHa2sPFNlf02VPeLVE49dEsuWV7e0sdnQ7/z47+q56RuqGIInLzzQxuamYxvxlFg/3DnkVbi6u+ymCPFyqHfYz4UdxX3A50t5OfsC1xTAl+vKSM716y/pzOC0xwYqR+gzPbbDCXpOME1Zv6b0Z8wY8t00tstxdHViKxhjKtzbxN00GpB0UmDeek1m9XOMH6GDlT810hu/T8z/BEqmGOXM+o9/+zvHnOljlCtTYo+NoZohBwEWpBlk/hj0zaTZTPU+qDqROCflUbof0fmKx0mASYhBzWuVPecpdMNSMXCcRGc3WzrRfGeh2GIos0jwY9yIRtdP5owSzcbFj4MJXRwK9HA08M0EIoMewmHQMPr7eh3w6cDHRpr37CMLnU0N+hDd/VJHm7q6sFXB3ocgEwVYWgCp6CYY8R4EExgJERRCcIRg55sXOnat6o2EzkM6j8mlIbQV5KSZvzeqiuI4Wgfc+LZLCb/xrD4/RiMTsyAJl6QgcPp72iQ4j+n8nQaFUgGemADGh4wiZXSSzG/WdC7oWfjS1w/V0d3jRJD57kxi65imHoyCeJ3TBfPpgv242E8icqfq/HhePBA//3IBn/02W1PRRT/9FZ/nl8cFvgoanD6+k7//m0GAtHZPv9fpz/LVn/8mECGBAb4nDpOTQRxvshCMcwgVP2h+CVjwZ8vsZZJon0cGsk0yLIXib/DOZX2jQhtw3Yn1WXpNCwAdgV5XQ5DwEDodAkvcSyRHiGQGJZHkwAWyaYpePb4/Y6wgNho/ClMgQ7idTDC3yGaXsWHSNSVWcN8dj7GYwhjnIAfd0UlUAAt8PKYWKrUj1Q6ayrd3qL2rV4Oj4xqemNL49AW1dfbqCAE6d5mx2Kppbnlde9W6tnbK2q8wesAYAmNBHFOME6X3TGyAEG8MdgwJRdqEDQJkyYs/Z8YWiaI/ZONjhArRGz530UkMs410+ZNuClZHbLil9qLPH6wjMnNi087WhjbX11zgAkJev/6CXnzxRSeJFCcvv/KSkxIErfC5ZXYPihlCYHRnFxaXdfvuA38nNkxNjGl6asrvQ7E/NcmMXN2jAVB5o2NyqOGRQU1NjtvuFTZAPfOpBRSKjtpBZlWTOxbSAWwlHqLmfv/+fV9HkiEeZ+aXrqw1FZtHFgCyDWEur5X1TW3tVqVcUe0dUJ57HXtZoRurq/rko49NYb14/pzyrU319XZpfHTIyQAbJOe6b2AgwChmfHOMWBV93IADPSRkhaJWVtc81whNGzoowpTMYu9WD7WwVtYu4wmHrTpqLaq9k99Fnc121eB3CGti04WPuH2OIwZG3Mzq2qxjxbHxGNGI9KNhqmaTxmRQda20mYsRujwlkJ9occZirqncQUVtRxX1tNY11pPX9ECHevN1dbTsariHDXZPyqGCjRVjBghwM/KZ6gd6dPehdvYa2i43dOfeE3V09VgnANG9mZmnuvHaa762H77/rtoLBX37zW9pfm7WxT+id7BAFuaeqdmoa2KkX2fGusVWyf4+MgJINOru7sbWpgslQB3Oz9T0GRcb0I3tHlKt6uyZKeWHh0N7odaI4t+kirDGclIAKL+9oU9uf6FP73yhYleH2SKdPUPa3Wvo/v1nev+9TzwWQDyiKGPOn4T7iy++sNDofqXm74ViSS9ef1mFtjbdu//QsZA1vrmx6YKPv0lNhJhRPjwefeQ+JVZdvhzUcISwKAjpiAMCUIgUiq0G/FhjL167pjdu3tBzly6a3cPQLSMCdLvu3L2r+sFB2Br6GA60sxOUde5t7t+ebsQ+q1ap557a2dtzXGV9oZfRVupWE8ZHrug9NxUB5AVcC8AD6NR0vl2E7Ncsmlmt1/SNb3xdr7z6ijuxzPu//957oRGTdY4pltBVoIMZVmc5DQ4M6Z/+0//R3uu8Fh1oxjIG+4fUWepWsbVdfT3MAaN1Eb717miRIyAsnY/RGW70nd0dbWyuW7/yqIlDw77eeeddxy7AyqvXnvcoEaMF3Z09fn26YBS+xUJbaHTglnNYtVf39u6m1rZWtbG55oYTO8/G+oo++vAD7ZXL/lzYIjITjsI3XbLUsEqjrry3lbsL2Dt2+d51zsQMe564zc2M+xPspwBtg90JENDuwonzBUuOWX00CdbXcfWIAizlOamxdTrHcDHJvpjlo5yvJEQZyXrklc6ZM50dAHxowox3kBswcsN6ApRPDEAAsKQxFFoAJ+B0Ahk4DooNBGjtOmThtrpaQSPJSytVteULGujrMxCAdSOFM/da5OLBbLBVqnV8Dg22sdbomCb3IZ7LqE8aCQwlldQQQwwzb/bd3Px8Vsgi6Bvz6+YAZzlgytkicYsCOPaOTLgvhB+OtYa4lmOjo74/KNBYC+Vd9Lz4rFHMc824p3kfAzSnckLnU/atj9FHd/IzinVYNjcNXlGsJzFnYkrq+KfvQes/CFexTOsLUI6c6DTToT2j+yfnMH7HPchxUPgzushrcd6pyRAUNLiegQWRo0QzzyAG9o+d7M1hM0h8CPApOsCpmQsVnjhB04aCtH5QVVdfhy5cPSe1Haja3FOhE8ZaXW2lgvcnmiJcIGocQFg3aMCCYJSUGHNp6OKF87YD3Nrc1qNHT7xGYSYuLS+pf6BH168/r4WFeT158sxAPLklnXLiKffWKy/dMAvn7r3PtLg8b4CuXKnq6vMv6cUXb2pq/HkMGdV6iHVmXqVW8rqaDsS42JaWV2e0tbWk3V2YjzHyWih0wrHWXoX8t6DJM+fU0dmpvv5+M4Og4AMGcG4unr+g8bExzc4/NSsTUIlcl7wXrS3uwUuTl8zufjwfCv4h4h2OYLCibt58Q+fHLqgh9t1tA+XYQdcbjD0xQhY2tOzX7ClcL65jiA021Y02jLh2xN2IJVxP1hJ/h51pXItY95yjJCLOvmYw89T9k1jgaTw8Rn+zfOXv/+i7x6MBqYBJXY8omEGAskT2eJ4/WceFWmTQZENQy0xnjwLEnDvd8zQawGMp2eVmCnstnhedQNOdMkSOwMQXwZabJtHSiqZQnLI/qAc15qtf6QQ4kXURknljtgSgwO8t3IA9WAYU9HRDC0REcMBWWSG+EbM5nPS9/bKqVWbBakHP7enW2PjosdpnQgHdHbQgC6IdrbazghkQVmRBKzT6RjfS1n14vpK0xohElFKJ+i8nzmn+lsIo/kE5TsrVJ/T9xAxIlmepW5kK31SMRgczZst4LM2o/aqi2ayBxATIRhSOi7rUgbZYBFSvI7V3dhkIYK7bFoLJA9QoUQABQZ0NMRYzCk51xtMxRkJ9olFwupCO18lGThIy8EvFfWIDnLACvgoCnL5R/qbC/AQ0ODXsm52oX1Xonz6HCYE/nQB8mX1z8uzT1+bkXjxxQIiAGxYyUfjHpsrfnWYuJAAgsQUiuQm03IVr9vcGA9gYM2AmCHWnQZKwB0xjCATAeq3uoE0HxCJIVjiOGdsonkGVwxIzjSO4pkn6BTH0lrkGhEqx6Xz2sC3krjgAACAASURBVA0qnDvw3AsZwJjGdoJiHQwUkg9veIwHZloC9RqbYCimEz0QGKTIKHR0aWBsXAOjExo/c0FdvYMqtHWZPbB/0Kr6Uast1Ta2du3PvVepq72jyzPh5EVQY4+pgaapRzfYCZdphkmlmIQiOT7Emk73CZ/Rm3zmhMLmjE8znsbc+0ETCwEgs4Iy2iLJp50lDhuOpTACVhYXtbO9qep+WTpEDK/LMRBm0/PPX9MLL7zg7hc2aMTP559/wQU1YMfa+qbu3H2gmaez3jzOoMo7fcb34ujwsOMZa2nu2TNtbW86bhEnhwb7dfXqFXV3dWhjfc2FIdcRAUbrS7iDEd0rYmVlLzoyxK27d++6OHOB3tfnBPSll15ycUUsswBqvaJKteIE5unsglbWti2ShqXg1BT+uSPRjTg6chdzcW7e1GY0FXBZGB8bdlJIfCaeDwwNh7bFPqrhreoqtQcQUKuph8Kio1Mbm1iClXxM9UbNHWMcBBpHeS2tl7W2U1UzX2JQVMNjqKvbPc8N7MqetL5Z03blUI1mq90FDpsQDWMUCoYAC4N5ZH8l4c8s/gEo2K4yY8sl8IBjdYyyBSxWUYHwGxBoOVIRDYHGvnoLTY21t+j5oS6Ndx2pVNhWa74stexKhWz/dcZMjM9r9u5jrWzsamu3ptv3HhoIgM755PGcnj2d1Y3Xbrjo+fjD9+x5/8qLL1kzYGV5UWOjwxZhRJ+hUdnX+HDfKSCgYQD9zNSU3SZ8rx/REdnzvjc0PHw8tiJGm44O1Qude2wMY+0QNnRHkbmIVonEhsdx61he0Ob+luZXF/V0cV6f3bmrlnyn7j+Y07Nna8Lda2RozO/JDPcf/MFPNDI2YobDRx9/orfffVfr69vq6x/U619/04yfn7/9rq0JKaiikDlhH7pR4dzgyILAXIb2EhT/Tl24cN77PbZNJLCsW+4N7s/hoUG15fNaW1mxAOKLV6/oza+/pssXzqpRx+VnR5vbG/47Eq/9StVJJ5ZrdPJpDBCfV9fW1dvd43U48+yZtRU4dkYkqjXGldps90drDv0DgHYjSZKT1BAqJdbXNTgczQdYORRmhEVYH+ggMVZ19+4di2UxGtjRToLcYqotce4uo0NLS/6ZIuGf/OP/QZcuXdFhg+R0QJ2lHrUVUJVvdTFAbGPcMzbxTFmdSwq5Iyve+VW1UVW1XrXid2sOMVjYlOFGQ3JrgcKpafX2kpgXVGgphm3ucScTsC0ce2qqa355Vhs72JEGS4piB9cL5vhHh0c8BnH7i9sGuliPXEeKMeIwzw3whCK/x7P3FHZpxMoOUAUKPdaI1NfXYwYIjABrDeToXm676AekCK0UuUPPaAodSPalVPAdF8JZnmtmZtLZSWy/JtTuhkEtClnnhWbREvcjz2VPpRgz+6QBKANjDC2XyOeCUBcaPqbxZ/oHnP8kwp0YpWhJIA4JvZlr+PTxE22tb7jDelBtqJBr1WBfvwVdeT8zZLq6ItabBUgxE0LDrCnWyt5+JdOsQfU+8hLrFGSz9tnheS8g3vf0djl+zC3Mu7h17ttKfpCxMr7C6HQeRfMC4b5MK8djyhaWrFvojmM8Oz2dMWjDBQnAixyF3MXgF7mvQfyYocd5jPMd3f3I0wGNPbJGLuM9PkbAeD/njTksEE9svRPzIxXaKbemS859SMOR9RCjc1ybGKXjtVj/jGa41mmEUw/rlbwcTQXei+vLufRIcVZwkkPw95z/0+PRnOdgtoTLm515kr7JsTB7jI8YdnZe1tRBs6buoS5NXhhVs+1AR3ksnffV0QnYCkMy9jMYLMQechY3i5s5j6+gTcF1+drXXtHZ6bO6f++RPvrgE4/AodXBiTwzPalXXrmu+w9ua35x1vofO9s1d8z7+jvMMNvZ3ldfb69acozPNNQ43FV7Z1HXX76ujo5B9fWe0/TQdbUJHQvAnCNrGmDTvFNZ08LyjPVJDo9wtQAQZh3SVJ1SR6lXP/uPb4sJ7Bevv+I8jnuYUVczy6gvaVr09xpcpcjnHoGqjwtHZ0eXGyw8j2sYjSq0M3ZdxHvko0Ze1mux1fZcyayAB4/vW2gQV5lCAa0QWKjcN7F2k4Uk1wkWBbadAKMhZtqiubn5DNAoeI0CQlJHJ2ZJKoOOx4oiuziuq7lOqWnl75k9q9fyH/7mN5unkamUvKZZ5hA7CQTsOLFN8zHm0kZx565/5ose3pSZv3tG9SWZZYGwNRDUWOwH9Zpa1VC+9URwLVHgUzctFWqJ5m3W4ynvzmR1cbq4Ol3sGXExRRxWQKZEesRNSFfwyBoAUPjdsczoGghYcXGiAC86UeTG5MQzF7a5tWG6SbGY90zu1NSkk9VElXKBe5BGFVq9+SI+GJ8tCliSVSh5dPU4PndgTwEBodFwZLYEiX50iqJI8DzYPoqxcd6d72V2JsxXWRgkU3P9KqKaCsYThDWKPx4/Pb+UBOyMKGYCaU5WTxU3ARhRaxVMd6UAI6crtJfUPzSsvK3f2iIHzubVI/Bl1FkLcKEM+58GAlKwjGI6yzeOKeQna/PLQIH/Kgu0mXhe/Ndx8I1XSgrfJ6/71aI9vX8qkk++x9+cPr6TR04YB6fX5sl6jk0yFYqnQYh0bX4ZtIhXT3oBXjOnNApOGD1RSMfsf6Kuh8Krbc+y8RWjrHv7TpJsDVgImpxZAhnlzUq6WQecgpXELKnqIjIUNUtYpcTGh00Q6u3RGTr2NjbVkU5LzC4DUrB+eU13kqx3EJ2CNF4T6HbMDJrhkomKWtgv60qkrokZOHXiSijjwmQw/ZBkrNHQPqBAa1HnL1/V0MiEevoHNTpxTh0D42opdKol32Y2y065pq1yRZu7e9rdq2qDbk+x5OKO9Q392xT2zIEhLK4QGIzRAeKKG7KZmGo61zwnPRbKzSEEauG5LMEAVIGJFAyjqqmSJIUUwKbdE8MQBGKmkiK82Kr6/q67jghYxVxYXqNjo+pEeOsIit6QXrv5mtpKnfZnZ17vzp17evDwsTtAI0ODFgvkGqCCjV0p135u9pkLO+IW9NfB/n69+Y03ND5e0tOZdS0uQPdH8Kk9EymqOTkkbpL47G7vHG+eMzMz+vTTT4+BUdD073//+7p27ZyV+qHKlcs73gwpzB89mdH84op6sUc7OHQxef7Ceest4N3+4N593btzz4kV8Q+QYnJi1Mg/lF/i+fDIiI8HcR0sCvt7evx5SAp5/7aOTqtfA55cvDipnZ2atnfxIG6T8iXNr25rc6dqdkDj8EhTZyY10M94DdZaEQFgmc6ulFVv4jBwpDoiSwACgFXWTQkGW4yROAj6/ktUXe+ryRHHVqEx85rGS0yrpd/BmsicRAAD8rRfGv8/Ye/hZPd5HYn2zTlMzgEYRII5SKQkipQseb1lW951qvUrr3f3hT9vq1zr8u7zsy3boiWSEkiJBAEiDDCDyfHmHF91n++79xJW1Q5qCjN3bviFL5zTp093C1PBAeb6bWzNxjCX7yGXaCIVriIS7QEhVgqsDYjjdv/xDo7Pi6g2uvj68Tai8SRWVzew+3Qfp6fnuHX7BjKZFH79+V2NsTdeeRX1ShV7uzvqKecxbT9+iFqpgNXFaayv5BANS71BVewbN6gSXzB2m4AtKMGanpnVNWeFlhVgRgC5bBqp5WW5N0jEgCwKt3+IScT1xmkHtM+PcFw4wdP9Xfzsk0+xvXOM84sGAsEMMIzh1Zdfw80bt3Dnzi28/c5bau1jgnd6doaPP/0UT589V29qNj8rbYFf3f1c/1Nt3cSUZLkyar3zOkHSBKGVcDSEzc11zQ32/FM1ntV99nsyUGc1i/3xBE1a1KBgz3O9gpdubuHHP/wA6VQUyWQEz549wdzCnMAxJhhnTvSp1azh6ORIYCPXS6rPUzG/3eujXKmjPwzh5IwgZUUge4AAbNczSBh0WbWdwbwXcOVyQmYAGT5MUPcPDjAzOyctB85nsgN4rxi0MqBNxJLqD37vve9gdXkVDx48xK8+vasqOtdiWuxxzf/L/+Ov8Of/4S/RYPEFMdGJWZGMcT0zaNTG2yRhyu24Vgkm5tMFAqTANlEonqNcKo164VlRXlldQzRI9o8pprPa57/IomFiVms2pDg+YF/wsI5kKqJ9hCDNJx//Qj3tBJF/9s//gidPtvUzK9lMqLkmKAZi4VuJH9lOcwq4eV3MGaInTQOCeMlU3ARaowSeCcaaPggTYwp5kQHA9iheJzIlmADwmvLz5D3u1OR9kcj3lPP5/CwxQb3VqAOC2ZJGEIJilGJTOLCfySvXHyqhd9s9NOrGeCH4zRjMkjoTlrNEcSx0Leq5s7r1sR7XF+4PtHzjNPj13c9QLZXlGNCqNzHo9JCjQ09+SqArx7tXpmfcbECaL/Tw3jJ5Ziw9EKhF0MtabWwd5LjnOkiWLPc/xtOJREytKoyHD4+OcHR8iETKbB75HO6HkwUNrZkSPTQmIecuxfZkkdsxDYurbEWSuKFVSym0SMYE73+3bSLG6oV3Hu68dolU0oFoxhr2QIBZqFtro9i8no3r4iPT4aB2wtgf3sd4vD4S+BuwtW5O14/sYm+3q2IHQZIwmSuMBUyPSXEAq8WyZ6QNZ1OxAD+fYJlpG5guANs51N7BY5O2GKSBJqcdZ7Pp2Q1+7FkuxetIAIVzh7EYNXAGGIb6SM8kMLWUQSg5kE5Af0jnAdNMYqsF5wUdBThGTczRZj7PjwUC/j47PYfAMISz4wKqZQIx1rbFWO6DD98XYP+LTz7C1GwaW1vXMOhHULgsolYv4erWpmIqiqmyct7q1tDqljEMtnDj9iaubN1AKJjH2tIryAauYogkG/LQQxcJxHBcO8Tp2aGOG7RAZIFA1Poe5maXEQpFsbdLd4MdXLt2W0webqnT0zO6rnQx6bTbaln3MTqLKxTr45z38XIqnZb+EBP/aq0yLoI0zN6b7iHUOrhz52Xk4lnsnuzg+ORo1E5E0JlAgLG3yfg07TrOH7JX6GbzxqtvYWd/RwDF9vZTrT9ee4JLg2eAiNHiCrr+51EM78aKFyfkHsDPFEjoGLaB//aTHygzmqwocibYoLcBpwqYy8BUjXPUcFXkguxxs8WKFCbSqPyA8xRnAgCclJJ+4sCRh3wfrXoVkRAp7oa26TMc1VuvHfU2Gf3bWzOpM9xRZfgaL8zkz8HT87kYio4vkMKYAb4Hh+9lGbQFXlyU7RyMncif/eRmL8j6+rgqVS4XZRnDc6UfLRFIIn7q13N91jou9Z2yCpYbWZnYsTHpNksZ9v1KOVXosLEBBBa4dgcCKAzOuYgJsJGrg6FPXmxCLIsJZVUBEdw0XT+2HYurwKuH1Bgd9hXUJRdTwanJ8lEmMHbvDdAY3Z8JIMAfqwm9WMJI0bVUNo/8zKwSKAXWrm1gIm0eiVGqeuYSO/7/IiigVH1E5beA2ie4fkETk8Sds6eVu04Uo3k6S8XJz7fPsaTYj1O1nHhRSofU+jGl6zthCfhNIOWbbQZ+rowBBPvkSUDAg2velUGos4Cdb1rljBgdTCDMpdwtFrZ4+E3HAwR2fVhNtN48n4AIEHBtAf6zOM9NFNAcA3zLhl9IbBE0NNKj0KaGbv1GGhvO7pBzjSCA+l5dywD7mhSkhIheUgvDHxOHBK1tKP43Fp/01QxPgfLjUR7ujipo49QUj3V91VPfdcrBTlzQ6UcoGOA8kuczPeIZhJieAe3lZhdXkJhawOaNl7CwvIpwPIUhAQHmWcMQTi8roqifXZbRHQQUiPcGtLTjJsjqnPVG8p7weqj9h1oZcgpwtnJsM3KWggI85AtrgmHm8GbrEMVMOREJkIpVBdo3kuZrLCl+iii8BCOoSTAcIpWIIh6lzgipx7tSpRX9ixZvGQtOCWJ++OGHouJTMIciYuxXfv7c/HGnp/N44/XXkUmlBTiukK4fDOL4+AilUkEbPft6l5cW8L3vfgfZdBhnpyWcHB/psxK0mAqZF7NRpWO61xTnIqWXayM/6+7du7pvDCQY5Lz/ve/hpTs3QI1Guh7QktAHq48eP1HFlKJx/FpaWhLQyhNjgEA190ePHiMRT+q9WJG9eWML3U5TAC0/h3awdIvh+3DjVLJWKiv5kZtBPqfKDI//lVvrqHeA53sn0jUJxZK4rLaws3eCcoU95Qm71hGK3S0gk0wgGglgEASOLjooNToSrGx2B6g0O7Kx7PSpH8AeU2OUcACPQE/101qljPOJYDrnjlYkBVa2B43tCc0S1u+xoqYOhohRjJaaEZ0K5lIDXJmLYTkzwHSsgzR7O4OkL/BlPRzt7GLv6ATNzgBPnu2hWmvg+vVbOD08UyXm5VdvIz+Vxb17X4gWfOfmbYQGkPr61c1NWYg9fngfjVoRK4t5rC6SFt4XQ2Mqn8HGJv2Xa6r4al9rdyUQOD+/aIFShe111h5ABkdsfo6IMZE6AwLYb8H5RBEFd70QDQGVC2zvPcNvHn6JT+5+jjJV6SO0sJpFsdhALpXHnZdeUovMW2++puCUiRzdAZ5sP8UX9x7g9KKgDtKPP7krtg/p7WyV0drqLB/jUYp9MUmwYJxbGpl/CPRw7doV3Li5ZeyOwBDPnj1VsMjAkYKL1KM42t/H4cEeUvEYcpkUktEQ6pUCEvEgbt64irlZsiaWEEuwqpqyAIzVvmrVEqJM0vpDm1bB7PR7WndKlTa+uPcIsURa69NFuY52f6jKFJMDMiQ5ptnnzvljjBuyGOh8RCDsQkWD5ZVlrKwsC1RinyrjF1a0yeziuW9d3cLbb72NXDaLj/7lX7HzdA9lWj9eXo4qr3OzC/jWt97Hn/zxX2AqPy8QJx5JqqDC1Zir1JhTZoC131s9EOD3YCb01FiSHXOXaxYt6NgKFBcTwFiErE0bIKC+5CFQrVN8MgRWcMm/6Q0rODx8JsbR5599JjbS8eEh9vf2NO7YfsVj4P8GjlvixSBYICtFO522FddcVWLTSVSq1DiISPSMMYUP2NkCwjWIawkr8eGQUcO5t3EN5H7p2ZtcgxUnuBiHcSB1HHi/Gf/J+pqABGnZ0ZhEAClQOTM7hUQqiu6wjUGQ4z2oiiWTtuJZGc+fHiISICMjLJDSgACK5dmawqXC08AdDVBrNKvO/BuBWu6NrEByb2UVl8+3NpEQktEYBmQUtNrIpTJIJ5ICPhjjqv+YtPOMib8SQOL94DmSDSAx33AE1Vod5Qr7vsPSEOLn8DP4GtlySz/MYh3uO5ksLW57oo5XlFSZgCyTYV8EnIyrFAf0KU4ZdzpEfeQyOSVPfIwV1WaDmg4xJW7UwLB4ide75+zRgwKZhV0x/nLJlE/sKewmhlut6pi8VkRiMuZjJMZNXnDNV/l9csbXMoHjdeO+x/lNKj1ZlRa8mGsU9yNv/WatyxbbcD6UyiUBKL5Ya/GgxeZiiPj2w4lWFI5tYxBQT6AjLQYlhUOCHxZfiMHN5LnVla4E6TvdYQ+RZBhTtAlcSiGSGGIQ7EqDg/eV+zvfIxoLIpWlHe8AuSkCaNRQ6KptejDoimHU7wYQ6Edwsl/EoGP5BOc72wu2rm9JoJaCnzOzGaytrWjMPHu2i+EgqDkXDFJHoi/lfR7/F/d+g1a/jJff2MD733oXDbDQk0EEa+gOYwgHYkgijfNy0YAytmUrHjGWFOdqp834iisK23Z6ODs5x/npJa5fv4lrN26pKMaEXjoJkbAA2U6T+1gO773+Ls4qZ3i+/1z3kSA/YwxqE7F14PDwyOWaZudIwc56rYVXX3kTKfb6d1solQs4OHoulgHnntpuyZJnN5x0kKxdhasoQdil5RV8943vodyr6HcyPIvFosYf6UemiTFRyJTQ/0Q8TbxTY8WEJCXE6YAb5VwjLQ4g8F//0DQCvlGpdH0FQvO8Cqf7AE9DsAXexGgs6WKyyQ8e923b3111UWiVJdqqvNM/tFVHNMREfqza6W0FPTghQNRVcT3t1lR7LZGzBJigwZge75NiW/hJA7JeXy4c1hZglWz+zQef8nWWJ7j11PjncYJyAaedEANSqx4woG+j3qii2WY1lZ6ptBEK2w11C4pfzLgIcDEYbYrO01OCfu2W+iY5uJTsjGwUre+WA5JK3kQ/TRHVkjbaNlmSaj3HPlk3wMR6SQgE+C9/Tcav+e1AwCjxdQnpJIjgF2L/XgpMJb7jgthgWElSKBrH1MwC0rkp0WUpamQJv7+XpiIvZoQ7QA8GTAIBkyCAS6XHlHh37pasWgBi72HXhCU0e8yCaD3qgmlNFl03giCWgNu3JZY2Sfz7WfXZAwaj/jDjqY+o9C8m/S/+/iI44M/XBwn+Po2aD0ZAzWjPMBDEMSI8cPPi5uiTf7uP1O8Ygzz2t/F5eTTQQAPz0eXffZLvwQXfiuA/049vCfyIpcJFyVoB2PfKgJqMAL4ff2eIyGCUgCEXfNsoHRjmwBc5IAhQNETUCxRae4GxRmyOuvYizwpy1joGdHgan4mY8tx9n6ZfCDleVW1gqxBtrDp92Q8urq4jPT2L5Y2rSGSnyVNCPDUlgbVas4daq4dqo4NSrSGmQK3REhhA4Itjm5uGWTVRQCkmajEDHdIrFchMePj6NVFCPVyY2SYQjztmkIlF8RqTbeRBWQWUDvSMhcki4NjtIhaBhMZEKXTIsreB5GM8/83NTam6MxBjksHEj+r9xcKlqK5vvfmmhLLoTsDePgZCTBTYe8uPZSV9fm4GH3z/fcxMhXFyXMPe811r14pZEON78/k7A0v2zbLKRsotvYU//vhjjROKCHF+vvP2W3j7nVfR7lH4raCkXAFmKik9ASb7cm0JU2NlFmtr667qRWHEXdx/8LUSdG5AS4sL2Lq6odZyAgFUaqfdYTQe0wYaZ0/tzKwSJm6kfk3n71wl3nj9hhjpO7sn6t2nvkS50cXhySVOTniN4sgkosim49jaWEYmFbe2pmEA5VYX9XZXrQYEkC7KDTS6QzR7AXSHQdkhMteVowqBVepp9Cje5NYdbuSiP1tljRVebtajnnk5C1gfoVsJBC4wCYvw4W4fsUAPqUAHiX4dM+EW1qaj2JyLI8+KzqCJcDKMncf3JdbWaHfxZHsHtXoL16/dUA/29pPHWF0n2L2KTz7+WGvnnRu3lAzs7ezipdu3FVB/ff9LlAonWF2awtxUFNlUVBX+TDqBjc1ltNo1KSxbItJDOpXD4vIqysUSGnX2knKOdpQI58kI4P0jo1CoBw2sQ2rDEI9dVLMQBpVL7B7t4fD8BI+e7SAQSePwpIyvvnqOUrEhX3BVbvod/NVf/SX+7E//o3Bn2uF99POf49GTpyhXmzhyAqGd7hDxZAaDAa3bwhIsFlNRcYoliBLsZHI6ZDWzj6tXN3Dn5ZsCGRgzcD5QHIoaBNQfYCLGgD5OgWG2O2KAK+vLuHZ1Df12HdlMAokYg8+2bPR4/rxOtWoNgf4Qr7zyMnqDjl7bbrANsqvgutHq4heffoH9w3NcuX4Ta1dv4PP723I+4RiYmp6RTdtzl/SSwcjKI9c6A2aHuLgs6P/ZuRm1PNJ2j7RrBrtMUihuNz87jz/4/T9APpdXhf6TX/wShfOyKv5sd+DxJJKmFB8KJvDynTfwX//L/4Nrm7ekd8EWAdvZLXX38RWBAe1BDrzWfjKKSNwQx1AMJyYbPDaCGIrsKHrnHEP4mk7f3BskrKd20Tb2D57hs7s/w6/u/kKMKCbpZDqwksj5Sdr0ZLzq91xWLj21t96kQr8F5AReZ2bzYgGwXzmVNm9unpkJDYZH9oZmF9hXZZ6xn9dYYjzJdZGFJSZPfD0r4FzXxOykFozaOVhASglEUYtdn8lAWOeRzSWxsDKLi9IJuoEWpmen5KKQSebQqg7w1eePUC92EQ7GURGdnnFwRA5ABOB8zzrp20w6eP9MMyJs1n8Db0EXFIuMSbMYajECnLQhHWBIoUEyvhBEim0BMbpfzep5TM4pomnJuLFpGEOI7ceqO62Nuz0BAaxScz/02mJ2bdg2YGwMxsv8Sjn7SzJ6zi8uHKA4kF6AV/b37RWeuaox54oL1KngfqM9kuvIgHtBxQB3V8DxwqAaE44tmUyndPwGDrFN2OkXSGTZ6PS+EMFiguj1StgMDGAswbXcC7H52Jv/E3DhNaOFHkGii3Na9lpBiNeIoKhcYpjUs1gqV6ixKDvXQOpqjJ0CrCDrPeN9jE8AR/ECBcp7fe13HGGWU1jbtliVzgJe94uMYQJQZAKQYcGYBV30Qz3k51OYX80ing6pys71gmOK14rrVLtDoc4eMrkkkumkwAATQG9rvIVCEWQSeY3V/adnGHYDZtMZDQrgyuazaHe7YjqkUhHMz0+Lfs+QdXPjhlpFzs73JCh49epVjYGHjx+hUDnBex/cwZ3Fa1LvJxOgC4JrnEdAkzT+iyaatR4wCCMeo8aCtWBQS4bsnWad9pgGrBAIefLwiRxSbtxi+2RC5+pb4+k40m1zjEbkcsMtqdGiFg/3DhaCelhZXlR7GIsdpSKdEXhPhypOMf68euWGxj+FWgslgrJlrWECyAg0uPHLOcccg64g3O9ZwJhfWMT7b30Amm42Bk08393Fgwf3FftJUNe1tyl3cbn3OJcxdq4XDB3l+GpVNOc/abs5RuK/AQImK5W+4qgr8EJFk7+LEt4z9Xp7hqms+sTdJ0oepRDGS9SCz+MC1WkiHOwjqNeMaef++UJvRz7zTgF+xAYYgwBKehzlWVQlV2HmgDfKv00+os9e/Mofo+8RJAXJHhuoL5BoMRdSLuD8nxQqBrFMRtSHR8/QegX9PhG3rhYfXg/rH7NEnAkqFzxuPEQePVKsKrVoHF0BAW0XsHsKtNBJlygTCKCQEKm+Jo7CagDdDQzp88yGyQGg60eRkReAAGMKmMK5r2ibPZ0XRDPEfOzT6tLvF6rUkxV0bgoM/lkdtTvLYDaCqVkCAdNCziRqxH4sy651/VjRVGLrPay4FQAAIABJREFUQB4/UP2983kwz8ODAD4x9c9REjyi1nrWioEBjlGn82TwLd9631fgGBG6jxLT8RPJRrEHASaTeavKjpkzdo0FQU2ENuMfJxP0yffxj4/OYeLVk6/55oT2OgCWDHjdhEkwYHxNXLrggDIPBNjfx0CAXsveMgVXBh4xcWdC78X5bLx4wR4b03y+XyOslcUSFT+OfNWfixTXBgbWVJXVlWJfoIQDnUCNE/IRAt+1zUbHwEDWMRRsDLvVRYwVWq8Z2GPJFJN6x1JQW4N8Go1hMzCNkUkRF4kxOWE+JX2pFCpMXBtNxLN5pPIzEhW8cu025pdWkUhPiVZMQbhKg9XeME4uiqoskrLb7TAwYmIYFC1SZFaqz0vE0/IZW5NsnFkFyloIOLc5Y7ydqoITqf+aABPfwMRkxuOTLQGqSEhIkok4qWJGn+W58pvXi9eQwautgX0FDz4opqibFGybTQQHA7zx+mtSiM5lM6JAm1XVKS4uznX8XOfYo//997+L6ekgLs462pTUvhCxfjWOC37xZ7MIq4iVwG8m3PQeZ2DERIXXgsnP97//NnoD4ODwQs/x1SECB1988aVbp4JKeMho4DkwgCft9Kuv7mtUEMiYymdx9cq6PN2VTLUaCrJ58KrqhNkrPT2y1uH9YL83aZuc/2+8cVOpzNPdCzRY5UqkUGn1pTL86OEzBcj5TALT2QSuXWWPIXuXbf8r12ro9AbI5KdUfT8ttFFpdtHoBVDvDdEaBDV2SKYmJmbSN6ysWIrEar1GN8FSlcmMFWCgsIkTWn3I7U6+Z5aJLJ9HoIABNVku6CPaayAVaGEhHcBSNojV2SimM0GcHe/g4uxIQd+jR09QLtdEU6/X6Dt8KPGxtZVVfP3VAwXQ165eVUvF7s62gJaFuQXsPnuCnSdf4+r6PBZmk0jGAkjKKzyEtfUl9PrUe6CPNi3COObIMFlTcsnEUwk2rfziccysrZFLaidmSlPGBDBrBhMM5LjutVErFFBrt7D9/BA///Q3eLx9iIeP9hEKsppNSzD21bbFCvng+9/FzOy02C9f3vsKe4fHKJZrCIaTKFUaugecr3J4UCBuQsIEeFXN1dzj/KGTTwfpTAILC7O4dfu62gJpiccknnOLwnh1ivFRDyGbUdW/WimqwHHn1hb+/E/+g4C6Rq2sMUnRT+uppR5GS44gDJC/+513EQ672KjXFZjVH3YFYtDqcXZ+BXNLKwinp7F/UcMX97fR6vaQzuS0xpLVwlYFVcCpvE4mZzgs0IutDF6ojHOT27GBd0btPjo6xdLCsiwAq5U6Prv7ObYfP0Uynsbrr78u4Oazu7/UGNGYD8VRLtXx9lvv4c/+9C9w59ar1t7hwAAfx3Gn6nNsc28RPDDeW32saGPa/sLz9aLHPWlJsTJG7Y0eSpUihkFutn21ZT56/Bifff4b7O/tol6jIKop/Z+enKqiruqnY80w4CZA7Ku1Ykuk01onaUvGe0pmZ24qg2QyKl0DurCk0hRvtNZFJuot6d4EUCxWZEFHAIvgr8Bt0bAtSXQEgFEFmQketTIs8DfNAbnFJBOKG1URVGDvhHo1pTsIxvqIpYJY2phXFZVteNFgAsd7RRztXuLw2QUosM+1h9NFoAQtM7VaWDxngLLtIQmujSwgudYoVvgJ7DDh4D7OIECxK4+FKJMDA7hgEQiglg0TWtlzk2HBHnFVx128K8cDCnPS2jCsNfr4hFaPpK2zbYXnOmaiWvxJYNCJfNN9ZJrCrUwqu7goXGr/UWHHgaA+JhoVtSS23cbs9Kw0GXgeEgNkTOfci7TnOveiUT7jchmLeYzFZm1CXJ+NacnrZAC3Mez4xcRVLReundTvrSoqBI0V5/dZvp7g+jS1JwJG6ef+5wuXxjoiE4zX3pio3g7dvy+BB4vTjK3gcxveJ9+bzjWECa0Jnhp70xyP2ELENhdjHlueYCwdxd2uUGTAHRGfAJpdCgMCW7fXkZuNo1wvKPGXoGSPQEAS/UEHrU4VrW4FyXQMS8sLmJ6ZQbFcVp4j94sBkIqnUSu18PTBAYbdkMB03u9YIoSNzXWtvWfnx+h0Gpieygp4I9j18suvaW7W6kXk8kzwu7KXbbRq2Nl/gqu3VvHeS99CEw2EkUQfZAZZzFNHB51mCNVSH61GAKnklOUzFDGn+n6nj17HbK+73ZaOqdfu4+6vPtda+vqbbynuNHZnVEAoxzfHLm2bmRNW62Q65sQoI9DFPZQxycHBAc5Oj4jMIxLlCLG1j8k+wSjGewSCzy6O0WjW9f6xWBrdbhhBMqBcrhuP0XITamXhfHvvte+h1CMzqyCW08XFhQrHfJLPJ11CNdaXc0VKazmy4t4YEOWlmrRKt7H7W4EADhjRwh1VXNU2Z0/hByMvsCmjEtky+gVRcQ7sySTG+osdJMA4R3x/QwPJGQkMKPBgKqDaGEbJmk0+S78mqpgjdsCY6m6vMRsMm1w22D3y5e0NR7R7Jw7Iia4FKWCsBS7UdARIZ9gLRTTXxK/4Om70S8u0yDCdAS5g5uNY0f9GCTMhGUugDAggMpxhkOCEs+zYiAMPBSYICGi1lNTbRHVaAc6WkdUK9hIzOPfXSNRB50PrqcX8TL9AKvnt901x1on4eMaAAQGepm7VV/86U0x2FHW/QExQ8z14MAkkMIkkAqmqMQecAwLmF1eQzOQwVO8RA18DAlQjEHDkRfDEX5mo6I8F/oyL7yv3Y8BiEggwIoi1lNg4cN9qnrek2XrL/y0YoCc4epo/N723H29uAxgds7uv7mF7f+0S36TzTyb7HtR6cWz7c1Cle2LM++PQu06wAvzzJz+L98r3hfpjkvr46MvGgW0QzoFgQjtAqDEF7NyGqMq+bwOafBuXWHo2Acee+uZof8nNj33i8uU1NoBHprmQGk3QaHmezs/Xm5ARRa9szHkWgQmP2pjgNwECOy6jNnlwSxubKPQMdOz8VGmguq+zQxRtUb2YRkn0DBZaBkn1OxJGsVpBgwritSZqnZ4S/WEohvzMAuYWl5HNTQstnllYRjI7pb93OJaDYRwcnqNUICWeGxd7XstqHUimshLK1NooGqFpIahK5KzHxKRx3vNMRMRaYk+509LwdEtWLRlMMjnUa936Q+Ubvgf7vfww4UbMQMQHEkxWRiKr0aiCG14rtgSw6k5aMpPIl27eFBBAiv3G+preg0AAK59M9onWLy7N44c/+ABTU2GUCl3s7uyIhss+cK6J3s6Im2Wr3UK5ZEAA2wP4uR999JGqT2yz4vFRfO39999DLAHs7JwpSOIYJzWXbi337n2laj57YNnfR8XhlZVV9RAzqLp3757WjKlsWj3qt29d19o9kCMLWWBWrWF1iUkRgQBS6bihEpxldZRf1E149dWXkIgC2zsXqNYbSOWmUG315Dv8dHtPlN18Oo7pXALXt9YEBHBdUsBSq0rkKpnKIJHMoM7KQz8Aqt8Umx0U6x3UekO1C/QCBEwZbFITwwBlsjoMiLS+Wcbx6gsWa8ksNwVPT5RSHf6ptSdAoMCwImsXH1AeoIHYoIEEGpiKd3F9NY8crf76TfRbNdQrZRzsH+izW80K7n35a8zNTOPWjVvY/voxjg4PpH5PN4ad3ScKgFZXVnC4t4v9nW2sr8xiaS6NDPvfJRA5xOrqkhK1RsP82nl+0Wgcy4srjhJbtoSsSzeMBGZW1wGCNX26HAhVMUFFnifnM/dDVj3aLZwWS7j39WP87d/9FJ9/+QjdXhgLCxvIZvNo1qtyH7rz0i102g3EoiGBVrl8Tm9H3Y/nB8f4+vEOLos19Ae0eqRaMoW62OLDvWfg+uBZ8TYLL547Qf50OoHXXnsZuVwG5xd02mAyVRejhpUkAh7GpKKXeFSv67ZJSQ5ia3MNN69fwcxUVvZ2TKpZWOC94np0cnIskORHv/MDbF1ZRbteRaDfVcvk+eUJfv7xx5ibXcKb33pX/tnB5BQCqSX86ouH2Nk7kFAng8xiiWDOicYiYxrt50HauVIQrzXqP+b5xpMxXRuufxxHbA9IxjP4sz/5T0inpnD/3kM8efxMydV33nsXjXoFn332S5yeHkqEr1lvyi+8UqljbXUT737rO/jBhz/G/PwagkGyKax1imwowvy0DjQgwDnGOI6AtKIkMG2ONQQCpN4u1w1jEfDV9VZNfb4Mrnf2tvHTf/oHtTYR/BXoOejh6OgILYrUXV7qujIeZdsQ1x2pnKvSyiFmc0zVQAqoUU+i00Imm8LMLIP7ICIxTiYCrCZybWBRCLPT86hWG9h+sotSkY4EUX2G7LscCEuQmokQC0kcJwaOOjp51PYBgrZiolJEm+OP7S9MZcQs4Z4YQrvXQCITwtatdcwsZHVtmMyeHhXw6N5z9OphnO5X0G4w4aOwJkUOGUcyDiXgYHErx5lYpbGo23ssHuB1YOLMPmQKVvN6WVHByQWzqCbBwLaYAWS1cV+iFS3ZqWy5ko4Be9tZ7Xf7tdoC1FrDfn+2VVUQktuVuVIJDHECeT6GpPsNrxHjYSacZN9SI4DXr1QpS0jWi5D6GJfvI6YfgHyOTl9sIQugUatbQhWidsDYGUDxhiuKTeYvPG7udcYEsn5wAnTcMzmOvFgf769n2fgiiGcm+mIMj8l0GSwOJwuYDB2OQbMpZRHSrrPPV8xJyYpzfJyAxGQhk/OXz5XVuPZ6p2/hxjKPgcAXmS+85xSzU6FFuRnHsnnNK0pyjFwvIukdCCwGHqLda6KLJpY2ZvDWu68gN5NAuV5Eb9AVhb1WryvWyOZSmJrN0J9HgBlbjaR70O5Ja+L1119TUly6LOHpw+fYfrCPQSeI0DCiBDqejIp1wzFdLhfE3iPbKBYLSSvgW+98V+vp0fEBms0qqo0C8tNpBCND7B3tIJ6J4sPvf4AEUmhol00ggYz2yoPaOZq1ITpNAmsJZDOzaLdNJJBaDp2WuR2QrUkBVzJw4tGkAFA6G61vbIrBIWDNFbEYp5LJM78wo3FIEHd+cUHxarlSU9sf51KR+ga1MkIRxmX8HIr/WVuL13Yjm4AaRow/OFcScTJYqHUTFRCtAg8Td7lwdRRT3L59R4AarVsJdEnwj7kdizgs8jiG+rj4bsxeyzfct3Pw8jmgZ+P4nOQbQIBPPPxA9VVtriZG5SW9xCg0oqQ4ERBLwJ0Ingb0GAjQYu4Gvk/+SJsIiCpLJkAX6JEVMEYKx0mRRUAmsGXInQVHYxV1n/jZCVqHmgO+RmCA3QjhXroB3kKQj1Hoxk9ALuCk6bI/TOIwEunLaAJxMWKFiUgWF2q1EMjapaW+F9MX4ALgb4AdI9+DA4cbLxkBntrkuzPYD9xVW4DZjhhV21oo5FPNjSFMSw56SrKH2CglrGSxKmGAg21y2twm+t09BWsSCPAghF8YzIrOBirfy1PCtVk6ez9DDl3yPsEM8EmqrGDUh2eVWfVQDwNYWl1HMpN3tlq8dyZ4NQYCrDVgROV3I3ec8FpCL/DDJdsvVtMNODEdYT7pRSBAcINrDRgl3pMAxG8BAvSeXrNgIqX2vfuT10Ngz6glxdft7EX+8yaBgMmfR1X1CX0Ev4n4570IivH3ScCCG6yBN+5xzVVnbTNqxfD3zlHsRWO153iVfg98WCuNv99jQM2o+tx4TZhmRD31Yodit5grgWiOqmQa1ZbBCUWwPPOCY5SbLB9TdQEBt/ma57H8UtvU9jBFXSKjHvww4MNV/b1igmvF8eyfyaqARKOcWKKUg/u08UmIJmnKwObb2kNQQECR1b22+cbzMSp007qOugJrG1dw9foNzK+sIUP9i3gSvQEpiEx8h6i1zOe7yspRKCI9gVCYwZLZ4ZC22mffmvpVrceL4B8DKh47QUxWmLw4q1/zAgQk4/QTtsBYVWCOeIooOrCTz7XgjiJVBm5yXvGcJ1lBfJxrHoGAr7/+Gucnx4gGA9ja2FAwwbWG9H+2MRUuLuSfy6oC6bazs9P4vd/7XcwvRFApAc+ePlUAQICUn8/P4v9M5AkEUJGfSPnszJyq/QQCGKjTo5dr0ubGOj788AMkk8Dz5+fWt8rghSq8vR729vaxf3BkNnCttvzXU0mzRDs7O1PrwHQ+h43VZaSSMdy6eU0WXxSv43l4BgYpedyHqPTL4+MxcxxNTef1PwOc27dvIhsHnu1XUCiXkJmaRb3dx87zI5yeFHSd04kwZvIp3L65iUTULJzsWkPJHCm1yWQGzXYHw2AE0XQcjT5wXGwJCGgNw2j0A2h0BugOgmj3eP+V+uj4GGjrnlOwybHq9De1VY1MB1x7la0xBAEIBkgPl2Osb20FHF5k3KFXR4wq0IEuNucyWEiFsZCJolsvoFI4Q7dZxaDbwGe//BjDYRc3tq7i0f0HOD85xZuvvCpdhP2DHVHkV1aXsL+3g/OTIyzSNWB5FtlUDKk4P6wrICAYoko6+5/NaYT3ivebX+VSUWwACnolE0nMrm2SwmIaBtzDuIe6vmSyLNoE24NBtV38/T9/hH/455/j8KSodh0EYpiaWjTKZ7OKYb+Nd7/9jhghdHSgSB73SGqDhMIx7Dw/xN3f3EOpwvYZBq9JDKTLMBBwwGvlKd28j4xRMhm6eXQwPZ3Dj3/8Q4ma8b7QAYOBrpJ/BIzyqbGe0t62sbGmOVqvVhAYdsHunlQ8guXFWSwszmJ9bUWigwTX9vaeC7B6+603MD+dxXQuhV6jLtBg9/lT3L37K9y58wqmZuaAaBzp+Q0EMxuodkJ4vneAu599LmeP33zxhdYEBqxkO3mROt8G4yuApO/S6WB2flbzlPeJWkOb61v4sz/+z+h3I2jU+2jWaV/K29LFw6+/RL/XxNxcHg/uf4nHjx4KGOJ1YhLJ3vVbN1/Bhx/8e9y48TKSiby2a1byheXa6m2gloMDrDBj8Q4r/8ZBNIcBAwcsSR6CwoBlVGoF/PLuL/DLX/1C7UqMqyh8yD2G7IWz0zMBxjwfrqPci5ikmzi0+cBbYcZAHl4PJpq0rUtnU0hnGfNRNLqFUJRq8H39Lke6wQDxWBJzc4s4OjzTelCrttTJQlaAxG6DTtgPA91bv7eI4CPaPPvIbd1mgsZ4z8KaAQJkCWgdMTE/KYmjhc1ry5hbzqHZKQssoJjbo/vPcLJXQemsjW4tjOCQ7aikPXdQrbDFwQTAyICy4o6LNJ0YNfdb9eh3u0rKuLCUiiXT+XKta3IooJ4XSbYU02Ncxzij0xMrlWDA9NSUEnrOGe5lcvCR0G1MOgFkyPD/BtXkxUizONNX3icLTrwXjKMJfrKqbULgQ2lf8FrQlpTMAAJdHKu8Vjx2PpdAEPvtWYHmfTD1erNaFCPEiQoqZnJVcCv4MUGz2InXQFoHPB8naMjnMxHz+6qP51RoIMjZNYV+0xPhOCfAE1USzp+p08G92OdJbFXxLYqKjZxrE9smxgxlsunMEc2PVc9i8WKJZAaM2iJcXsaT5xgjDd5cQ8iCq0lk0QNBHPNMjMj2JIOIrUwcTwSj2t2mkuz2oIH55Sm89NoWFtfYGtlCmLq5sYiq9QS3tLfEQshPUdMhgYXFOV077qlk7aXSKYGb3Js7zQ6ePHiG0lkT2fgM1USk4UDqPIG9ZIbXq4711RUlzO1OFX/4hz/Beu4Gij0TRHz46GvsHWwD4R7S2YTcC1q9OuYW5zG3uIRoLIVscgYR0PYzJuC+XmsbSz3Idpy8BGXr9S46bYJRpmVCkLLdbjiE3fKmBw/uKc977dXXBHQO2RQTighUIROCQABbiBTnhKyoyT1G2lMsdg8Yu4QQjQWQy8UwDDRRKV8gkzUdI4IIBJI556X9pMJxBqHADLodY6RxveIXGR5ibhAgpJDhEAIbOMY5By/Oz8UmI7PBXCEM9LM8zQrkGrOcF2q3tdzUg0y+jUUrbJ+FuwlGgA7AUdoN7TIAQEHlRKXekk9LJJT4Mmn0/bpacKyy7fvCRNPy/ZBOUJCBy0BWWpSSbIBLn59sHimUuvLoc1zJYyIxswRw3B+vY9GB2oIv2rcCkp5oUX5SCLUlPVg+qJxAROHs+QQD2L9C1JbnxwWdaKNQ5nBIwRA3WwYETOK5gBEE4KZidCyXmLrkzmiyTTECfGuAXU/LiLkhdJxdCINfQxeNbi3rNCYKIQMCqNoqu0AnsiaakSiMdo88yOCTdr9g+eTRV/1NYHBMEzKk0ibDZCL4vwMCRrdC/TJctCmMNRwBARRfi6eyCND7nWIknvrqK92jBNhaSbRNjh5z5S9Hpx61x7rBTsRsMtk273YPBrix6cQmOUlHwnIu2BiLzxgzYzTm3El5nQL/GW6GuQRrXCrnPbLwxrcHjNsEXkziJ4buxHlaMj4Jlo3AogmmwG8DBvgao7oZq4MD2O6hUf79a+y+O0HGCbYAXS1Ie5QKsAMA/Bjx9DGflEocxb2nKvYObGDSLSpqhwJcxoqRIKFjKshxQArGVjWRLoBjAGj9CJvStZX2bf4ogHePMaBgoOk1CvyY9hulxH0cA8Qq7+YQwuCAtlQ6ZteOYq+lKn1MSSAXZ4472n7VWx20hyGUml0cnBVRafXQkcgbabY9JaZxZqyhEOYWFzG3tIwr129IB2NufoXkfgEHnX7QBOOoJVBtot2hRZadPwMUjQ5nfUQggGOPbBreFmkLOFsqD7yyks0qCYMksTbECrA1zwc2pMb78cu1isGWBwJ8ADyuiJkgDanfZAs0ajWcHR0gkzQLQ4IVr77ysqjgRJy5qSuYD5IRlcaPfueHWFvLgW2pz55u6z2sj9/WOV5/VjwpRkZqKAUZKajGAIkaAWxJIMjAtezK5iZ+ICAggKOjooIJsakYKDsrtctCSfeGfdisdrAnm+Jnh/sHositry5jY3UJyXgEG+srmJnJy2KR31zjuP6TAcDAmBspj49gBPcAtnox8CsUC7h27TpmsyEcnLZxdHqKZDaP9iCInd1DnBxfKBjOUEQpm8CdW1eVaEt0MEIf6oQcErgH8rzomEH2UzpP9kgQ55U6gokU4xGclYDLWhP9YAStHsGjLto9KuSYmKAEWtU/7HROpJ7DhNMq/vzB76/soeaSx9ntQfogBQy5r1inHNRhwLGLPkKtKmYTASxnI1idTSEZ6os50C6d4/L0AJeXJ0inYjjY3cGT+1/hlVs3MD+bx/PdJxpzC0sL2N15isvTYwEi1zaXkUlGkIyzvaUnIIA99HJtcEAArzcZINwfqSbNvY1ieFSpn7tyTVSGQekSjVbD9QV3UKd9UyiMZC6HSrONn/3iU9z94v4IBAgEKbLEijOrrj3EwgMBQQQCbt+6ISBoeXERp6enSKRSOL8o4Gf/+gnuP9pGsdxAIpV37QEGwLF/n8CRhEs1rbi3t2VpzOVkZWVBIBiTXybvHH9MQr773e9Jd4PiUV9+eQ9n5xd6P8YKt2/eMiCGhYcO2xaaaNRLuHH9Cv7oJ7+PXo++9mTBkMYexLDXwfryArbWVxEPB6Sn8Mmnv1DxYYsK6GRVdbpYuPIyQrlreLR7rkDx0eNH+H//7m8F1hEAsMTBqlByTZFXvNHmLeGipgH74KcV63jG4srSJl6+/S7y2WWsrdxANJJCsVBAs1HDb379S4nxXb++jrm5aTz8+j4eP/oaPanqGwJFAa5MegF/9JM/x7ff/b6Y5UzI3S7toACvGMAYiWu+Je0c33R2oQgq7V4NEKRQKmNLJgP38L/+7m+wt78j+v7S0oLQr/OLcyl4Fy7K6FPElaqjDoBW0MvKeMiqtJwzfl/lPPKsyEwug9xUFt2+6UGwMyUa55pLMIWCa1B7xcnxGSIRxmBZiSQ2G2TStNWTzwSVoAop/5wnZCURcBGT01nSkdFpALv1a/N+iDnVaUkQj2s8k3lrR42gO2gqGQvF2Ls9wPrmGrqdAX7+L7/E4U4RzRKQjlCVPaqkhW1YBNZNdI6AFQN8H1NbHzAfY+Lsq9zcG7hIcK+UIKMq6ZaIMOlnjEUAQPsV44feQFTqaQIB0zNO1NgsCblPcS3lIkXBNbJUyJA7Pj0VYOCpyeZswP50yxH8vqV9iqAcnXEcS5HXioU7AgFkb3G9J6OMx889hHsFWWdqa5DXekuaF2ztYczBvYyAhU/Wlfx4tqsrLErDzOkR8fxFuY/Zfmpe7mO2rK6LcwYwRqMJj/NLLTeBgPZDggAEKkw40nQCfB6j8yW46+0i/XhwQt1eh4rv6VsVRgrxLh9T3Mf4SjmHjWXeN7KsyL5j0u6Zk77ASAYHP9OcmSxZlMVkv4vusImZ+RxWNhdx7fYGApEu+sE2QmSQsRYTHqpiz3vR6bWwvLqEbo8swQLWN1axvLwg/RG2KrN1Ymf3qfbDo/1j1EsdJEJT2H18hEEnglxmWnaRnF8r60sCYT/43vvIZVM4uzzA3NwCptKr6DsL0osLCkde4ORsH+1+S8daaRSwsLKA/PQ8SLgJB6kTlEAsMqXKOhNfJuedXkeJfCyaRbXaxqBPVI/5EsEfiwXV2toniNRGq13Bw0f3Nb5v3ngJrTbzwbTYzM12C+sba5ibn5UwIO8zc8havSaduBjZPD3TpQqFuXbxvtQQCvcFmnA9JhDAMcV1WsVbtvJFsxj0+W1MKk4U5pNkBVjBzVpr2bbAsUP2EVsVyALhXDBR6nHuZzkHNadsXPrcx+J1ix8sF3dFBzlNdASIBv7PP/rhcJzY2yCdBAJ8AjOpbu5BAy/k5Se0p+B7IT8hE84H3vrb2fPPigUTli4CpAU6IGCygqr3k8fneCL6Ku1k0uaBAB6PX+iZ4HCCGsJP2jMLD1xgjJJv9C0m/9ZrK4ow+6jCIS1EXIhJt7fkmM8xixJuPsvLS5ia4k1hDyTp0R1t2qScer3ccTLL6j09gxt6X1ZGGDTa/WBgTyp1Bz3ag8g5YDyxPRAgGxGhfVExAqQW6YQGScvVQvBCIjtZNdbC1Rlbn9i9HPcLSeQ4RPBTAAAgAElEQVTE9chPJta6nr+FEeATxckEmdQU2v5wwJLmPXSsgJm5RTECQjFarxkQ4P3q/Ziygev6VbxIoiMG+mTdg0yW6I/p8p5Nb8AJI9/xRiuwg4mx83w3IMBGp9KvkagglAx/Y0y5Nx61B7jfbSyPFTl1DUZAgI7MndZvb3Hx5+z/H7EO/jeMgEkGgAcXRhuJgDIW0uwcSB/zbgFE9g2sM7aMf41nZBhKb8GCFwv0gJCtBwYM+nYADwAymPSv4w1V8OkQdganDEhsDeE9sUolP1+6FkLebaM12mRAY8bT8hjMcTM32lpEC6dcDdhI7sAMBkx+rgiJjxn106OirN7yQ714k9oXmJw5AS1WbJZXFs1Gqt9FLBRAq9PD7vE5EE2hhSiOLsqot/qq7AoMGdKnm0hwSEE318K5hXnMLCxIZHBj6zqy03NIpqcwCESlGB8IJVCtM3EtoVprikJMpJrnq7EjQJCVhLiGrtqQRn2Ahvyr/z5uVQL1CHLBnmTluFXHu6kQ1GTywASVryeF2VMyuUlZL6hZL/H6k5ZJdhYtTE+PjoUyEwCIRSh6GlC1n7oocSrmx6P48Y9+iI2NadRrQ+w821aSTXoy1zXfH+sDzfNLUvIjChp5DJ9+8kuJ/JGNQQV/Wq6+++1vY3YmjsODoqnhEtQQZbcrizcKMvbZW09BRtHkg1Jdfrr9DGenp1hbWcTy/DTSyZg0AtjLzWqure0GbjJB45CgsCCPk8kcz51exQy2LosFrK9vYHkugUIN2N0/lTp7IBLH7vMjPH64LbAon45hbjqNO7evIhwamlVjOIJcdkqMAA52aiz4cce+bVoKlmp1xNM5xDMRlFtAoTFALxREpdmTIGG5FUCnH1byzs1KzjtOM13rlrRtmCixqEP7SKc5oXlrLQNUDhdSIP9ttkBNrkfGGlALQa+BXLSPqXgAK1MpzMYDyKMNdKpoNMsYDts43nuKzz/9CHP5BBZmszg+fI5UMoFcfhoHz5+jdH6GTCyI6xtzmMknEA5z7wTW12jLRA0Q28uMzhrC0vKS9vpypSi2XrvZQiwSx8LGlpKMZqWM/YN9bD97inqrKbeZzNQMdg6O8dHHv8KzvWM05fyZxjBAW7WE7PMI0rE9LxygWngC169dlWAkWw/feusNxQ60ieTcvvvZF/jbv/sH7O4dIxJj3yltf0mz7es19Elv1Gti95EFQLoqAQGeG0EAilcRKKCoGt+Xidfv/u6/w0sv3cb2syf48t497O0daI3iHOd8vrZ1FclEDLUyKaMFtBplJOJh/MHv/ztcv3YF1WpRn0dNC4o+zmTTWovYavH1wwd4+uwZvv/+9xCPhBWIdoIhrN18C/mVt1DtRJVg0Kb5o5//FE+fPdJYZmtAqVJCvV5T9ZQgHee6VSOtaMA5nRcbpi8wgNdrbmYN8cgivv3OD3F76w1ZFx4fn0jvoNut4f6DXwNoqTWI6zg1A/71o5+C1odczxcXaK25hNde+zbe+db3kEpQwEtRovO5GbPlCALwOxAwn3hSQphq+iZQtmn1+k00mkXs7j3C//ib/65+3qvXroqhyYrc06fbuu5y/Yil5GHebLQVKMuqjjFI1wBpWdQ60WheC19155rJSjtbJcy90qxbjfHZVaWMsSH3m1KRgA3BxCxmpinGCBQLJYHEbI3i9W6xwoiB2gx4T1lMkte6ix88e4jrpO2vA1G3R9Ve+XrTl76NYbCrloBYKoRUNo71jXUEhmF8+euH2HtyhkZpALRjAgJIZee49G2pvkBgiaqBQjxvXgOOB4JX/Jk6LNxriTmyiOMr5BY/BtWKoFiBWjf8iWsQgsikMmob0d5E/SppHfQlvKnq/4CV/ZRAgP2DQwHdPDaL3Wwc+GTEx38+HiCAzJ/5XvxIo+cnR/sVr6F68B2QwPNi+x/nglkauzYr3vMuq6fj1yphdsUCfr61AJlCu2mdWWWf7YI8Lo4zfnntGz9/eO08IGC5mxUM+Z48Pu5/HiiQ/pLLp3wRzxdJVPRjnOpyFe7PLKjw+f44xRSccO7ScbuWbRO6NX0K7nXTM9MCZTxbk9eCTiJ8D8bnzFGkf+BABwED/TbWtpZx7dYmYqkwUrk4emih3a8jGKWAYwyROGO0Brr9pvQzEinrd+fYYdJ7+6WrWFyZVVzNxmCCwW06n1RaaNeAvScXGLTjONkvYSa/iLfffkdrabF8KaG9d958S9opjVYV0/lZ5GPL6GqFDqDRL6Hbr6FaL6BULSCSCOC8dIBYMoKZ+UWUy9RXo5MSixEZCZmyRYFjod2jqwBjBrJMGeea+x2FSdUm4jR6CAJwms7OMzY4k7Bts9HD4uIWG35A2Y1mu4dcPi8LVsZKfA+2jdFWmfEk9+BWk3bwZkMfj1P8sYNkMoxEkmOrq3ZG7kfUFGDRg9otVPXptJlzZjWfqB1Qr1W1fxgQZKKEXHPFXO1S787AV8XjjhVKIMjH55617wuBo4Kh2n4sD9IaqSLD0BWZAgj83//xR0NfgbLA36mku0q+/93/zU8YsQe+0UdslAsuPIZGGghgE99Z4gm9IjWWlcOOgICAaw3wC4Sv4k1SHHzi6a0LR5VLV92W3y+pPUQbXV+uJsWAjzv9Ai68qgLSloN9VFZpZzLOicRFO5lKei6b0FPf8kCUhgjQ2tqqAmJGVlwEFPTQe1b0pKF8OX2yqsWOSQYrDYGAKiNsEZDugnrEuEF3RP/nzff9RQZWmICIGehAC24mnUYsasEPNzFu9NrgfktF25I/DhQTU1GSOLq31puqBNDbn41s5saJ9qgK79Nb9x6TA0znqkql9YYRVAiGIxJSy+SmMT2/hEiCARw3ewYFzuHBW7859wZr93AWke7zBAQ4mrr/m29p8EmhQg0HMJnmADd/058QEMAkTloB40q9iQZ+0w7TdBbsy4NiL/7O8/TnPvk3Vgv9+BwNnhcYNH4O+dfpfX7L5/mkf3QwEz+8+B5jMGCoxGkSCNB18QwZx/TxG9lIc8HZMOqcX9Ap8ACAVTHs2ni2iGcNGa2OYj8GBBibxav9GyChKryzW+LrjFJnvXI8flb/DSiwYE3AAEVd1E9IAbquNhwJEErkxloP+G2bJL9N44Pz391ArUOePcCj55rAuUyKOxX2b9y8rgCGImPBYU/Xr0RP5mAM3VACpUYPB8cFNFjN7xooYpZCRGS5EBN4CGizYXdAnh7di6tYv3INS6tXkcnPIUZaWjCGBt0G6m00Oz2cXRRxcnapHtoIrUYjpHZSeI72UNaqwLntK4us3nHMi3bsKilGbbSWB80/kuLUYmH2qkzafBVBVZJG00BNp8vB9yM4KGp7zIT+KFa48+yZFOK50THZ5CZDgRwm7ExYIpEg/uxP/wQ3rs+iUh5ih9VhVdsJPmSEZPP+M3DjmsREma1CtFbj47/+/DcCAsjOYkBPKzMmOnPTMezuXsiOSxUhp6zPa1WpN1W99esH9wTqBjx5/BiFi0tc3VzD8twUwsGBhOIIBIgRECHQYXRPHgfHHINTVmoIOBBEZbUomUoJCKDl1PJCErU28PjZOQakTcZS2H1+iK/vP0IkGMB0Jo6F2QzeeO2WrANZkeRmOsM2gjqVhKEki9eP49e3lbEiHUukEIknUaq30A9HkZ6JoNoEDs6aaA5iqHeDEhakRSVn3Ghf9Sh+r4vQsIdEhMyEGBIx09RrtoFmD6i3jFIt9t0EG49uBVwG6FYlbS9ic7R8DPYRG3YxEwe2ppOYzzAgppxhC5WLQ1QLh6heHiIe6uHpkwdGt2eLR6GAve3HyCVCuHNtBelkCIzxSfck5Z00d+6J0hAhOBkMYXF5UePyonCmMcWxRwBlZYkJyRAXhRLK3P8YuAUDSGSy2Ds6xf/4n/+Ih9vPgXAK0WRW7AnOl37fwDP2cHIvjIYDsnXMZpIKLClAfP36Fm7evCnLyXK1hv/1d3+Pf/ynj+QeEIokBLoQkGNSwTHE4+50yAgYYmlpHvEYfeh7oiRXKiVMT0+LBcBxRJaSguBQWDR7smWYjJnWCdeykBIzBme8Jtl0QoyJ81P2vFYEBlzb2pSmQTpFheg+pjIppKnw7oQuf/rTf1Tf/52XbmNpbgaxZAKBeBzzV17FyuaH6CKDxqCB53vP8PmvP8ZX97/QdZf2AK0BiwUlUd6pSIJnQ2urYg82K6yMTagJwkLD2vJ1XN96F7PTG0jEswgFKfDaEH12MGzhwYNfo1Yv4Hd++AO0m6ZC//z5E9y9+4nAWrIjXnv1bbRbpH9nsDC7MnITsBqVcVwYODOAZrVfMhCszFHlPJpiSkMfDHQGHdQbJRyfPsO//Oz/w8XlMbauXcH8HG0oW9jdfY5PP/0UpUpBax4t9SjkJ4HKtu0t3B+iEV5bb0ltrQCems9Yj/ee/c+0cyRF2SdyrOZzbSXDiV/mBhXS+qE2S1HJ7TnvvfeeYh/qlbBlgQySuflp7TFS63dMOr83KdiXja5Rwn3brWd2ch+j8npv2EEyG0MyE0MoGsLc3Lyox5/+4teIBbKYySyifNHC6fGF4gheF3M3sKr1eD81fNB/Ps+ZewUTZ44JgqPUfDDwxPZnKYmzgEIggbolAhGHGBDIbrPVJYKp/JRcRLjXUAiRcTPnvKr/LtE4PT/H6dm52TQmku7YvDsRAU+LAeh5z/simjVZCiOtK9/WYIxJJka+yk4/dzFm3bdR8i0+U7uCT+xfsLr2ca9PsJlEKz6h25fTkuB+YMm99eP753pAbTK5ZyJvOkfGxuA+7e+xf56Sd4kpGyjlE3vdJ+ZQbOnJZrX/s03D61roPJxYoW9nkF1vwgBt7mN8D+YpfB6tLg10oA350NaphhVeCMibmDMZuwRpyd4MIBAeYn51BtPzOVHuo8kwOoMW6BubziURigyRJdgbJYrcFT2/1+8grKJFRDoamVwQ61eWBKhRa4DgKdkJwUEID754iupFD1urr2D/WQHryzfECuA4mV+YxfLCsoAYtn/y+sxmaUkaRVjgYJfmhmgOKhgG+ugOOijXz1HvnKHSvMDUHHWYEihdUl+KcRLjkCmJZlYbDTGiyFQmK0CtKjVjSnCu0UqUbCTuH8l4FK/c2UIUbXClPmkd4fDgFE+3T/DSy2+TyI/LYlVtd9Qo4v3hLk2nHNfMpD3p8qKG8zNqMg3FdOhToyfJdcDAAbIGqFOUTKQ1/2hH2miQAUVwltbzUcUlBBV9LDyK4wF9Lucu5yjzwEazqSoAgVw5SPn2XI0xY8fymjLX9WwpKn+wZYJ2kQRPrXDLolXAGAE+qPR5h086fEWRB+aTS99Hrt9d38GIyuqELzjkJBjmenQYyCs47dJSy+yuWs06wuwg77dGGgFKnl1iMAYgDNH21UqPePjEhD6R3gZQqJp7LoNcQwFJszChFh6zob7WFqCanFyKqBzKaoP1CfF7dCH1M5H+riiz8/OzSjyYxHOzYNWewbbo6s6qzS9IRMlI4eE1IxDARVMBPekpLoGlcAWDRxMzGydF0lDgDkq0NRQUI4Bqy+a7a2wEXi9WtHms/OcTVe9c4Kuw/nj4P8/D98+qeCpBGQsi+T6+2usHl39PDyZ4QGE8VsZgAIUzWJ1iAbc3DGEQCCGRziOVzSPBHl1yjZy7gkSFeB3YMjQBUrj+CtvkXQIjT1C1b1gl2ZSRje7Hi+5BAAMPuBBOOg28WKkfgwAeRRsn8obw+g1mctxrPDh9Ad86IMT8GyCKBzq+yRzwyba/vy9+3uT8exEMMITe3s+QdBMm9Eiz9w0e6xp4BVqzk+G49HNXibuz7tNG6qhEfvP1nz1ucbHAwmtI+Dk3Wh/k1mE6Hv7YFEQ4wT8+ZhRE7zxglqM8JgIIGr+OtkrAypT2GUgzCLX7rOqEmAcDNCnO5ZJY038wOmEobDRwMn+odG7IqYllcbwQweV4ZrBP0I9Kt6Rtci4xiRAo0e6hhzDqXaBQoVYA2SJh1Bq0OgoouE/GE6o+s4e31ahJzIb90aTuk/lCVkA8OyWbr5Ur15CZmle/OZNKggHFahOFcg0XRSLgDLooGse+fVZNImMrRjojuLYoXgNS+7xmgg9OpGorD2OrbNiYGkjoVBZcDGabJkRq48V0WXSPHZNDQpnOepNrUPHiAscHh0aLDgzRonJyhNoFpDw38M7bb+JP/+SPkYhH8Ztff6Zq+xSZECnasZHt0JZAEpNwJuAcBwxiOX4o6MXWAGNq0Uklife/912sLmVwdFjF8cmxKemy4oMAjs8uUW910ez0RRXU2oEAChcFPHn8CNVSGfMzU1hbmkEyFpbF29rasmh+XPc5FrhmsHrLtTWZMqXwRr0u5kOOAWwyiYtiQUj/5moOxQbw8MmxbADL9RYOD89wcnRGQWWsLOQxm0/ipZubmJ3J4fSUFdMKlhaWNM5IryPVmGOXY57JI+8pwZJIOCZhu3K1gWani+x0XiLrJ5dNdIIxDCJBnDeAQh1oscJvot22H7D4V69j0Kogn4xgKh3H6lIakTiwdwKc1vskWQuE9qAa9xa1CJCB6IqxzrHMJNsEMvcQGXSQHLawMp3CXDqCXBzIhPvoVs7RLJ8hGmhj++EXKF4cYXEmj/PDfRw/3xYosrk2h2yarRGmSbC6siRRWyaGvE+cv9wSF1dWREe/uDw1wTJbDLG2uiFV5styDZ1+T9VZBiXFah1//9OP8NEnX6DVCyOanFIbRYiBuVhK1k7EBNJxjq0A0euqRYBJ/NrqMq5e3RTD5Muv7uMXn/zKQLdoHJFoXErrTNi5r9MWk8UJ2Rl3aKl4Faury7hx/RoePvwaX375he4nE2Pak7EqzDWJPtiqystu2PqOJdTq9JKkGzTsY3N9BbMzeZQuzwVSUHyPvaYL83P48IPvYmVxGjO5NMJcSykw127go3/9meYDE62Xb13H4soyDi8uURsm8f4f/F+IxBfx9eOH+Kef/j22tx8glaLS9EAOGdwrOfdMINNAOFa3be9kwkLRrqwAgRXGJMkMXnnpHczP3EI+tyzLqdEeExjg7Gwf5xem7h2LJbC8eE1aJr1eA2VaO+7t4MaN69hY3kCbRYpABLGQJfZeIJC3vNVro1wtIBi2HnxWBElj5jo8P7+ISJDWZDbm9/af4ot7nyIcoVo6W6vaSCezEvV69uw5njx5glrN5jXbArg/sBWMfc8mTNc3Gy4VhqytzfWN6n+vE+PjOu4RAvNsaoziEVtbfbXcRHUpMOh717mesLpH33sWiDKywEuZRTbF93s9J6Jq+5OSP4K+UScqLYF+E3YjI4HrZ6fXVuWVvduRONdDaq50cXZ8iVath5WFTWST0zg/KqBwWTJbUhcTSPdg5FhlbSoE6cVEdQ5BBkI4oUXS8Ns2Nnx8IYk9V0RiVZ1JE/9vN8jkIQI5FCBAgWAyZVbXViy275NhQqV6EwgulEpiBHhbbTKEOG95zfj+FPQzoWpab1s7G+NBVosZZ5ggoIn8cp3mOCYDhD/73/lYvWraCJ4R7LUDvKiatQAbVZr3nu8pkUMlVVbMSCZS2ksl6tfvaSz4WIjH6wV4VZVli4GLZ6RnIRZmTy0BfB7XBH77PVjJJ51+JKxueYwBNlTDNwUNqu6rgk+Ahpx0ARG2h9vYGFdceX7cV3h+fFznJ4a1RCtGDCA6NVEl38Q4zS6ZLh69AcEBOjRkEEtFUWmWEGDCP51Gj7FMsI92r63nUjgznYthbj6H/HQCy6tzGIBMQya5phPQ7hf1OC0EuYYTCOBpsebcbwP722f45UdfIRNdwvrSLbQaA2xt3cDrb76mFrFEOCd6fziQQBAEpLVBaH+yrcvibl0z1FHu7uH44muEkjWwDNpp0/2H7J4U5uYXEY/EUWlVUWvWxS6kiGa9bsUkXje2dvPeMJ5r1urK2ZYW88hk+8iC7j4Up73AV189w/T0Mrau31HxZhgwZgXj/QwtE1ngRF/shYtCGUcH1A4h08BcBgIBtvwQEGD8yb0pg8UFCiWH1ebC4oqAHgLjagllW41rn5PmnHb/UezugVzmgBxzzCtz2TRWFue1/1G48OzsXGskcyyOW849flEUlCAp1+ZhnwzzNPpd0w8gmEUNqsB/+8kPRqPMJx3uKDTQPA3XJxOjSpSjto7oxUwYnNiJVe7ZM2SJJcex0VWJ8vQVXNJKgUAAWwNCAUtwbAx8UwzQ05p9MqLLI+FAm9jWpvZNQTsNHym0RhQQapIEjMJjghxWN2GlXXZiVO2WJYdT6J6o/goRVIWxp82bQIAGgNMIYDJBRgATG7/fWDWauwHECOA1YGuABwLMDsSCcwbb3Kx8H7ZXEJUDA/vJ5NUeQi6TMXVU194gH0h+thb/kFop/JeAAWdn4heu8f3z/afOSkQ9c4a4auP0tCuHMr34nrZZOuKf60kX4iyrRFam6Pk7QKXWREmBbx+xZAYzcwtSYLfKXF5qs6IGUnjDiU8KsBCYZEIvHiDgfRlb81il37evMNiyoWMMCrNj8fR/q0dMVvL9Ij4+L0sEfeLlz82PqcnxbsPTJo8+UWyDsV6Br56/yGbxr/ttSf7488ZsEr2310PwAoFuXtjY9i08hop7+r5aH8iKcK/RGHTn75UM9HynLzA6/BdEIO2UxmCDP+5RS4BnTgjlNsEkBgIWQE70wI1YAlwg7fy8xoDYKlTZdXONc8CAqr4SWH4xUPAVHr6cm6SEB5noO0si3m9ulnQCkC1TIm4iUVTUrVRGTgL8G4P9TDqFubkZ68ckpY9U/wBkx1VvttHus8s4imA0BdCnuW409UgkJvQ6l0lqa9p9+liBPYXjaAFVa7S1dQ0p+BdPIj01g/mVdeRnF7C+dRMLq5sSIqSiPP3lTy+KaLT66kVrtfumyisKJVs8zHGA14rr1agaJYeEMc1WFQUnFCnQLGQ9+r6/kGsKBb08a0bArtN40Tgg2ObohAxU2s0GqqWSLPnY8nR+doLC5blaKJjAcN1+9523BYhenJ8KCL567SaWV1dHoAur4lyv2DvLc5mbnbe10Pka8xhK5ZJA1DfffAPLC2mcntRHQIAo24EgzgollNhSwevFSjkzW6mcl/D08RMUzs8xnU3j+pUVAQFXNtexvLKAeq0sSzBeBwZnXDe46bMqxYpNs9EQA2sEBFxeYmp2DlfX86D98P1HlwIByBA5PbtE4byIbrOO1YUpzOWTuLG1grXVRZ3f/t5zx+QYiG69uLSkzyMwwM/mfWArA6tfuWxOySSDejIouFpdlCpITk0jnAngsAzsXw5RbA41Bglu8atHVkqtDLSryMZCyCYiWF9bQDQJPD3s4KIdRJeMK7UJMCmlwKCtH67F18D1EWhpJVree+7F8cAAwW4dqfAA89kY5ki7TASRHLYR6lZRvdxHp1FAu3qJs8NdPPzyLhLhvpwDrl9dBoYNhIJ9LC/NCwioVSpaE9jOwSRlenYW4WgU1XpZrSpcBwhar6+tIzA9C9TbEreKp6IoVsr467/5n/jok89xVmgjkZ5DPxAXoCxLOWeHxgqP5glnpLSEbM2nwt3SwiwWFuaw+3xHDBSyb7K5KUTjCTkzEPShiCc1LEjFZfVGTIJeB/lcRmyhlRX2r0awvf0E29tPUa2Qfcd++zhi8aSCdFZh6WZBNgD7Y/kttp8TJyY1XKKDqTgW5mfRbtTkaCHBqXpN12JpYQbf+dbr+NabryBPDaBhX4J8xcI5pmfyOD46wNLcNIKRMI4LBexetDC18Q7m1m7hyfYzPHv6RBoH83PT2N7eFtjGtYjznmwXVSudraeSXonWAYuLCxJFJs371duv4v33fhfZ+AYAq872ndJ/tVnG4dEuWu2aqO6tZh+p5CLy+Rn179NP/LJ4JpuvZDKuOIY2dzP5BYT1XhQCtK+aRO/IXinLQqverKnPmP3HiXgK01MLsgtkkv/s2TbmF6b0fX5+Iho77Qz39w4U6NLpoKw1pK35IdHcrrnSMNDm2ikQnyPctQUYO4D07YjAUl9Y4NrP+K1WpbWb6VmpYCQhOCeSHQiIaaHe/wjZAeZPznWM/f0EM3i/NjfXdR3qjZraRwuXl5ZcsudeSZtX87f4zNbyIZIpVnUjqDWqqFaZjBq4nJ+a1rg9O7tEtcy9Jo1hN4hKsYYQ66ZsjxmyP749EiO0PXYcT0ugz2kl+CKKOVcQ3G58I87y2kA+ZuDNU5GI4HytjkF3gDg1n9hz3OsLaKKANu0YPROBxT/Ok0qtpvvGJCQiy8aMqNH8EnAacGxN9dg79y4nbuh1sgTiO7q8z0X4XMWqjiJtFVo7Tl5TMrEmx73thVYMMaHzsSAy3zOdSmuP5L7CmJz2caq6OiFxvq8HbnyMqHXZiXsTvJmantbn8rz47d26fKLO5xrjz1r+jMFnmh2eLSErW4ldBrWmWWGOibUJ3/K1/GKC59kLdj4mli2Ryb6Ne8ZKZANQKT+ZyIw1BYIDtNpVzHEvm58C53c/yNS+i3gygmDUrGfYok8+BjUBiP2EIgOkMmFco07IwrR0LThWZubyiCUHiKfoxNLH/CKLpHQ960l8mBJwn/7sLgbNCK4sv4ydxyd4/dX3sHX1NorFEqLhFK6s3EY0nEckSKFfi+MZXxEIsN5SskyYSzJnZ4xVxFn1CXqhc3SHHXR6ScTiFK+Moiugo4VBoGNOG9JFMGBQ4qeKoe0eCBgIRenei0a9iFCohlDI9oNkPIWnTw/VGnhl66ZcoAg8mxZSS/tclABbMi7HKWoQ9LpRpJOzqFa4vlMIOyqmHF10xO6IxPGtd76NYrGsfaXZYks53eLo6sJWGI4HspBMwM8cJcbrhMXgzg2PIpqLC9qnVrMLCCGEi24Rh4fHYpjOzy8IaGPswUIIRRLbrR4a9S7qlQ4Cwwh6HUazFMo1TYEREDCZIPnAzaOIkwmMPzhVTZ34wKgPjVqLouQbvYg3RwvxyJJsgGiENNgQeqSS9g9lcf0AACAASURBVFoI0zOVNSCXjMhd8AWlep+0+aq1fnfsA0NffQJryqNcVD0CTCoIF2qz/RsLCUqvgP6qCfa80FvcWAK+N5wfMerVcer8rB5QkVi0rz4XKavmEwTg5iMpEE1kO2JWiQgE8HPpn+2BAOuasI2pWW9YIuWEDYlIKglV1bSLgPqZgCla/sQTmmQ2mEmRJoLsgAAnACEUUXYvJqDiAQafQBq93gvzeY0B60Xy15HHywqqpuWEMrlPqD1g5CvqQjkVaBDgoEhQEKVqHYVSVdWcTo/BhTkHsKeW1TKip7mpPJKZtO69aFWO/sUEmz+PQAkp7Zr9jMaGF8YTaOEYAUaqda4RY3V9IbIuceY49P01dm42dnzSO54D/vXeb3UMfoyq4RN0+m8+5u6987Z/oXtmBHiNUF6fIE+gvjyJSYBgVKl3wof63YEX3p7TllBbwG3++XMbi/J49oIHAsxq0HrV+eXnoG9x8PfXAyX/hpGg9gDbhDVOZLXEliEyYWxM+3YdBSj9gXqEeaq+0uKFbzh3tOnLbWDMAmLALY0AtgW0rS3AtxQY1Y5zjn1+ppzKnnaOHVbFRO90NE8mpwL8wkHkc1kxB/jaUJCUWdM94HFzzWLVsN2FJeoav1ahJZWSGVe1VEC7WZOIXJMqtV3r/VcVNxRCk+0NzMTEm44hP7eIW6+9iczMAgKJDJK5aQQiMURTU6g0hqg3Cej1sbO7h2g0KW/yJr2qheyaUJ5n67DSxzXNqK42Ln2Fh+uYr67wb9IBEMXVOWp4UMkDXzzcsAmnkpHBxIouJmQARMMhXF6c4fnuDgoXZ7LMI4uLf5vJ55yNIRV1c/j2u++JacXPo44KkzKK8nFKkhHgaY6ewUAxn0LxEjdv3sD6ShYXFx3s7+1bmxH7NllRqtZxUaqhO+TaQvVeA4lq5TKebT/FxekpprJJXF1bFGV+c2MNV65soFYrolC40EbMfjzOD26IXG9oZ9hskBFQERDAntnLQhGpbA7Xrs7QsRgPnjVxViijWGuhWKzh7PgMteIl1pem1Td/4+oKblzfwOnpmZIWWQEFAvqsjY0NUd/ZtiWv4WgU5WpF9yidYttAS0kHqZOcF7QujKYSSM3msVcCds9qqPVIz7T2D7Pz6qNweoReo4zZbFo08pW1eXadYOdogLPGED32RNM1wNmd+bXN4aMeg/PbqM11AQPU7PGuAz1Z1yXQw2w0iI1sDMuZMOL9MgLdCqqlUww6FXxx9+e4PNnBVCqAa5vziEUHiIT6WFmaQzoZR6VU1H1nrzzplLSRDUUj6l3nmNWaPhhic2MTgXSOstQ6mPOj5/jvf/3X+Jeff4JipY3uMIXs1BJa3SAGOr+eermt/YBjmgAAj51UR4p+9QRYEezj/kyqPMcdBQOpZk4AhhWd23de0l5N0b+jo0NEQwG8/vqrEu579dVX8OMf/0gOBzzWp0+fYvvJU+zvH+La9RtIJtP4zRf3cHR0rM/n8tlud8VWESPLCRQzWST9XnOGAEC/g6mc2VzS6YItBxwjjH8iwS7+/Y8+xI8+/D52njzEowdf4s03XlY1iY4IqVgU1Nu4rNfQi0+jhBmU2xE8frarRDMRZT+8VbTFCqhWNR59PzWvN//G9ZH0YVa0Z2anrK0qEMbv/uD38JPf+QsqXIhea1LGXMiCKFQvcXp2pPUxkaTXegrVMrVGAsjmEmh1q6LrIsT+1aaELhOxBBbnl5FJzUh0MIy4JRVooFi/QLF8rgSEIotsu9jcWNWx1mstfP3gIQ72j7CxsYlXXnlZoG2r1cDhwYGcTu59cW/kKsM+5FqNQtOk+HKf9owYs4ulmB+vgy/KSBixzaA7Kn0QjjnuVVz7mChTXNLa2Ex13gMBo709YEJ/FPvitVMr1HAgarsVkUJIpRPqGSbIzP2GrCFee6t8G9WbYIUXz2WszOosx2sylRB4wCRL8QrX4h73UeD8jG0QdJoJotPoIBy03naeN4kxvrIuBXuyDNx+rAQ2bOxJE9WzpNv3tPs42/cieRExnrNp81Bgj5a1YTRqDQl9xsJRVXs7jZbWuM0rG+qf5nsJOHFuQYw9n+/tKSbh3kjhWDJqCFrw/vC4RiLOEzGmF0PlNeDzfK++4gcn6MeffXzI53AtNZs8Oz/PAvBgyyi3GLXEWsLM5Jz/k7XF9yF4y72JXz4G8boD3Fd9XsS/83GOh1QmjWwup2Njpdfvxz5W9uwGH1+NY2cDEzgQ+V66JtJdiEifgV/SMHAJ4KTFoNoWnE07xZSN8m70cWsxDooNwDicbVQs0ih5H5LWP8TK+gI63TpC0aBARnIhY4kQEpk4mtRHYaslWR6DLnoDMrs41ptIpaNIZWPI5Fh9n8Pq2hJC0T4C4S4icYo/EzBIqhgz6A3x6P4jDNt9/OC7v4Oj3XN0m0G8+dr7qJbY8jnE0vxVzGY3EAnkqI8/YgMoH9RuzNHD4ghzNw5/QpQt1DtFINxUDlXtdRALJ9BiJb9wgHL9CINAHcOgsRqatO4ZhhGLJJSM89x4vSj+OZWbQXAYRrl0if6g8v/z9Z49kqbZdeAJ732kray0Zbqqu9oPh1YzI1EEl6QIYoHlAoKwWEjftH9oP+jz7of9AQvIkSCh1Y7EMd093WWzsiq9Ce99LM65zxMR3UNsDmqyOisj4n2f9zH3nnvOucB8gLljT41Hc/zmNy/U+pp7P784B7guuG+QoU02Nlk7kVga6dQGGrUR6lXmhASeWLwcqD0twUGuwVKxoFj19OwtgmReDJuYTQlAkllCij5jNhq/uu4hzuSUa1fAJX3lJmwrmFJhWXuG4jyCsmQ8xFAsrWEtuY6Y9l2gjS7iSKE/H+Pmuo5mrY9Bd4ZqpY1hb4oEDRHJHKQ0wAeUvuLnF45f3J5u5Ce5X5S+PaDXvXDXUMLtKMdCaUiHcW311O4qYIltYE7HxiECU7b8sGBKf1xioeqwa4uwmnD6xSiqi1p3MPE12jgHmZswk3t+8UHwDWWgFTUNjVXGjTHAjViIm6OecEPn6y3otsXIa+D7M0GhKzV7FHsgwJsFKol3hmZyf9SAUp9pdCd+LpNfdg8QjctRcuWizI1xyM4DtjlRK6lNg8G6QBQaIgVQZNLspAFC7adsl0INrQcClu0LldQ7J1XTB1pi6+/dJwYmDbBxX60i6jl7TqlLEFc3wdUq+QI0osRANHSig0EMxlNRU9lKcDoPyTeg0aQ2jRuoXQ+1UdyIyutrKBdLAnFo8OIRYum7HRWLz4avIWLrDxDlwzIL5Kbn1bG+g8Ay7tW8ImosU8dlgmwHod3/KvhlP19W+ldBMn/vHh32HRj48yV13oxx7EC3L5/ML5L6FY23Eu0VIMCzAfzPVM1Q+d7fkwEB/Bk3o8WXo/iZum75mfp8u1Obmp4RIPdGA0IW7+yq+u6q9U2g32ob0JWqMqvzdoP6QKMVOuR7ydqwa2VgQSoiv/xhTSMsDzAwePDzjvQ6X0FhBUjSFwSs97EzRzIvCG7Q5kbM/97YZAU6IA0dv/pd0qIGWuf8XVbpSIslsMa/B4M8GEbWlm9uaLaeEQ0ugxFVI9kKkMm53FjZlq9LQxeiA0C/w3syEx/SvPSHZjTBsFgGAZpozoOYhKLIrW0hmsmjsLGFJx99inRxA4F4EYlsCT22VpsF8fbdOZrtgXRpzVYPqZT1yJUHivowm5GS7dUG4XiqI5+5Alv3xwMBvuXqwvdjUWEwWimZCDLQ8eCjwERjLtIFnu7h1NIRvO11Wqje3WE87BudNhBSJVwV+EIOX375hXpN31xdq+KxtUUTuWVrUzMTHOPs4hz3d3bwwaNNNBvAm2Mm1XTcjSMYjaHVG+Km1kRnSK8V0iQdW6TbxcnxG9xeXSGXiuOjh4eIhObY3trA0dE+hsMuqtVbHZxbW1sCAoiKe48AsgEa9ZrmAI2+mIyHojE8eLShNfPmYo6rSkNAAPuGn7w5QbNyh11JA+J4dLCNZx89lqcBDd3a3bbmGT0H9nf39DxazZZAhkw2jf7IGALc27jXE4hIJ03mRbCE+19uYxOn9RHeXFYxBrWWMQUbrDxQg95rNzFoN+TdwECxWN7AJBzFebWH9jSCaTgizwBWv31rI0oFzLNncRwt9wnnrSLtNivdCbIurKieCAGR0QjpSQ/l2AxHGymsZ8OY9hsITjryDrg5fYn5oIZEZIRYiL2ch9hcz6OQSaLVqFj7MdZ0pkAmV0BxbQ23lTt0e2QPBFS93bl3D/HSOgatDr598QL/5//1f+Dk9BSl9W1EE3kxAgLhNBBKoNnpKlgl6GJu/r5VMMGniXMKH0sWQI0lx1jGmkFK/uKS1hBQ27l/H+lMGpVqVS3nrq+ukM+lcXS4rypusZjHX/z5n2leMGHkvvPffv4P+M23z9XGqT8Y4fjtOwFLYu8EWIAwczWuRO+e7sFJAgDsHBAJkQoNrJWL+iwCkXz2rWYN/XYN66UcvvjkI7w/foW1YgZ/+ef/HKNRV/FRhDLE2RQ3jQZeXdbwrjbHyU0LlUbbvEKoaZ+ZgRnHhXuo17X7fduD/woww0Hk8mlLXBMZPH34Mf7Hv/xXiAepzyUQYMeM9tpBVyaPnMd8HbsDBJBGvz/E9e0FRtM2AtEhwrEZut0a+81h0OsjMGdr5izKpS3M52ypFcUEQ7S6dVQbtxhO2VXkDq12U1pbxjUEV66ubqRdPdg/Qj5XxMMHj8TuouP2d9/+Bl/96leiv0oCMw+JGh8ECwZLKaCSUde5xoCApdyPfk6MBQnS8IsBNA1WyS1hEifauDOJXo0JRClXtXVipq5knMlc0CXVzpuI5wjjTZ5HnD8cf8+o5bOyGMv8aywm437NZ8YkK6F41FipBAGBWr2FoVhjEwz6JiuIRaICW/jenJ/zmXVZ8b5VapPtqPWsHstcl2skEl10BfA6cv67v0auWUucrRJtc8fJEqdzndvT0VheAeFASJIlFqa275nk1Ri73hvIqq5nZ2eYqoOBGXeSFUCgSp47DghYzS0sPrX4wfyErFWw+fO45N212CMguAAfFCMuWaCS00mCYK76vCe+x2pBg2wgv154jnF/FmW8b5468ktwkkf/ne/hx4zrJJFMIpvPOcPGniQBkvi5WFVgiusQ4WUFXtbA6/XGy+bubl1jJHl04851zDNbTvOu5SWvMcqEdGo+Pyq2yFTWAwvOQJayjmjMPMSCdL7nnggUymnki2n0+i2EY2EEOS6BGTKFFPLFLNrdlsAAqZwIFjLcCE4xGLElIUMimlpCjKJAiIl/BB9/+gTTwBB3tWscHO0jm0mj2+5i3Bvg8P4+EuEUatdtlHM7iIWKuLvp4v7OEQ42niKIrEz5KCWyu9cKcUCAdZalMazxBBhyTTDCQLwlxvzNaQPDeQ/Nzi2qzXMMJlXMg31M52RiExQOKj6LRQlQUJ7MOcoc1Mw/wwGaLQaRTIWQDNCdIIA++mg02nj+3Us8f/4K21uUd5WcEs21uR6MrOVlNol8kSaCQXTaQK0yRCySQy5X0vwcDDhulENSzk1AhRIjes1UUa9dIRwaIRigDCOMONlELDCFDQgweZn33iLrbChTyIMjGqfyXqzdNo0IrVCVdL4IFgMy5uFokg0QCsQQDaUQDqQQQhLXl3W8fvFezK1IOI7Av/mrf6ZQ4YfBvhIG73jp2wO65ML/Li9klS7sndtFO2RVWq08Jua8L4zZ6Ig0W2AQPp8wiOBhuWxPpqTLLQwF7yu9Xy2xsoHxlB/vgm30HTMGtMTLkn0m9lxIfqNQQO0oWfx38wNgcm6Jm0+Iuan5zUPO9XPIFZq9M60iT3dbq7gJcHBtOcQ6WOi4l61biJ5yw1wFAkTlGRO1MiRP4y2mBXksTPxmmMm0BQoeeGCKBumAAFY9zCxw6Sa+0IkKCLGesbx2Mz50vWVXE4EF/cQo8p5B4LsG/DCB9dHkIjlW0uRaTzpKOT0T+ZRpkBUMxwQEmB56jlabpjAEJ6BNt9PrLhJ/jnepWMRaeU1UK9931h+gTHq5CRqqTt8Ae64KdIKCpRydaNmGUfNOQI4lwJ4mtlrt9qCTn/O6t4VR4felKt/7Hdeq0mfo/mDy1Hqhwm7AltX278XjTs7gm+CZaYOovbwG/1ol747C4JN2BwQoQV9AWY4VIJd5S/L0JcTHVfzduibIxMTLB7H+qhZAhYutFswF97rV52+f7fYJBxT8EEBRku9AGMtK7KDnvLdNwUAotdmROQGNmqz1Dv+T+4fWBnuku2OC1OAhN2JnqMmEyZgQE+kWSd00D4+BNOGc9Z69w4SfFaFCPquqjVFD+6qA07skGKRPiVVEGOgzqSfFmY0iSf81naf12Cataj6hGYuhzAQByL1lCzkGZ1yplMkQSIgmM+iyh/w8iGgii0Q6i3sHj1DceYDdR0+RL62pZV27N0Z3OEOt2cPZxa1kAwQkBBc7Y86g2DJWXY04oydpEgVcWjDngydpJV1LUg/3aJw1oQy4ERDgDBgVLOkANcmNyb0CCKpN2BCz8Ri315cCWEhxtoCN1QxjVFEz+sVnn6NRr+tsePiQxozJxVnC/ZifwWpsqVTGh0/3QdLCy9dv9F4JtiOMJ1BtdXFTbWISYGXCqOakTE5GA7w7Psbl6XukYhE82ttRL/vt7U08fHiI8aiPeqOqa6fRIatRDJgZiLLiwySxVq3oIOV/k5bOcsrRoy295u01cHZrQECr3cPl6QUadzfYyCVQzsWwf6+MLz57pnt4e3KCm0pF45hKJHCwt4tUPIF6taq9q1AqKlig8RsPeY4TW//ws0lJpTM7g73i1iYuG2N88+pErfHoKZCKx7C/t6XgixUGUu4JZNJ8sjueozkNoheIYhCKY0Z6gB01NjeNUGYHrpMBLNatOxvFSuN8cZuM4EQ75tTMkCzRJIbIBPsoxea4l42hEJkjOuli2q0hEuijWz9Hv3EGjJsoFxIo5RLod2qYjHq6AFY0NwgERWLa5yl/EdWYEp44KZ1JvDx+h//7P/wHPH/5HJl8Hv/Dv/grDMYB/Po3xxhMgmh2hmhQB8y2fpOxmVmSFeN6LXNdSELkGIJcy4wbRN2VWVIUGxub+k4qM/thk659e30tej7P1Wcffai2VtXqnaqcf/AHv68KzvHxW/zn//x3uLurai6wOsR5JKajfFDMiZmJJ5kHMszV51LWZwwF7jcEBMiE5P5CMICVIRYrCLD1Oy0VQpLxkCQuP/m938EHD/YRCNBPaYasM7T81bff4uffvEI/UkA0u6EWlFfX1wIZuI8R7OIeygqhpCdqxcq4wnwBGIwSMM/lM9jcXLPOKeEYxv05fvT5P8EXH/3EAQFhJW9kC5CiTsnQTDsZwSKeq2QLhdHoNPDu/DVmoTYK5SQazTs0GhUxvuiHEY9mEA5T/38Pl9dXaLbryORT0r4TdOF8oJTBunsYw4lr4u62Kmru5sYOcpmCqvQCA5p1fPP1V2Jp0BdgNJqiVmXrQO5LVo0Ws4lGlb7HO002XYzgCzRePsaEzrel9WZlTN59jGDgybJAMGBbL8WTVmSiBIT7hbGxyGohqMxKMWMutjyl7NSq0z4BtThjKZPy1HejtRsEw/e3OFD2UAjSvp02nnIkt7iX18j9mnIVyl18kklwh3OfXaa4/0u+MiAzgmw480+weMjkNBaTmHxCoL2LESjH8+CtpHzsdkODRMr5+kNEEBIzgIkb2+0ROOO6IcjrZcF8PVkW9AqQibQYkkHtAUxQ2Pd+VULpNe++64yPB+z5LeNS094bOMB7UDK9oNtbjONBgKUXlpkJ+3xmtcCkdpUBdsjJmozQFT3kbeRjpdlMYK6xyqyfO6+LhSzuMW1n8ObnoNgariuT9+sSe3c8EjPYx6R3d7eLz1Ox1LOhGa/L9JBAE73LGD9bxzOB/FGTWTP+5zr3rEsziQuJ1aCOBGRohgOWXEaDov8nUzHEk2zpTalVAKEo1/kIkVgISRrgBefqVMT3YLLNz06lac5KpgCZA+wOQQnURE7/5bUMHn3wQMB+s91EMpPCkw8eYndnE0Wy4qiZ7wZwr/wYa5kDdDtBJOM5pMJJl/xTa+/zQ1eqUpgoDrHrPGLsK/mZWQZIWBhDS9nR6F+i2jpBt38rUJL3QekJYzj6+HAdyNwyZT5lMhYdm+kp2enxWBjbxQ0kkdA7t9DC829foXbXQPWuiYuzK+zd38f29j3NFa4p/hH4EhhiSNO9Gb00KHNaQypZQjZb1pzhWLHdIhln9FThnk5Z1XjSxWjUQTYZ1fhSFsB2op1+x3IZ7S3MWyyX8Wu8UC7h6MGRui8xxlSXhKExSxQvizFtJsF8/loPbL+cyCKbLiEVLaLdGOH9yQ2uL+qIBDKIhpMGBPik7h8L+r32xldMfbVPQfiK26ih9Dz8fbs6VtotNPEt4Bhgh4NWbSIjgD12wwEmqktGgF987I9oKCPpq6Y7tiTFb2am3edg0SVUn0+ao8w4rEuBbxtociL7mRA1SQeMRi2QYCXJMRaCXbf60TKoVts+6PBm30xGXUJ42GpobPIA0cydJo3vzXs2qpaF36wQ5Qt500QrSTO0ckYgwOmK7JpcFZwbte0M8tunMUSC2iKX+MqjYERkbPll+mz7b94DN0mv3eLTEeDhZA5K0BwFTawH1yVi4SngEs5VJoBPElc3SJt4xt7Q/CEowb8HQoiR0hyOIxQhPYkVojm6PaKY1OrFdH08GHwHBM41Jm5m6pHRffCAoeaFejkGWjSHM0MbQ4Q9EOAdPBdgwMrIWI9OS0CFWziGgF7rns8C8HDmfz5p8uj9D9eIXysLIGLVcGelcu/1+v//QID1lNdi9vm+8yPQs/RAgKJ6Z7ynny1ZC97I0LMLPBCg5+eAAAuGHLDBDYYGY+pruzKJ3F/9/XqUfpFIrLQ7NKNJQVGLZ+ErHf71FvibdIefx6COryEir7noqO1+fQ/cWmDg4qUhortROjAYaVM30x0m4FLl67DkQcuki9Uen2zKAK9eR9hRB8kM4PwgEFAuFawPK4MiHrCq2nFyOLDIsYGkP6X0h1UnVQBZmTQWhuh3U76Opi8jzWX5ogjECUhi0O315X5PxJut8GaBiICBwWiGWDqPaK4MxJJ49vmPsEODwfImEEnKm+Cu1kGrOwR7+ZAh0O717SDjPOH+yMqN08ZKO0iGU2TFPNW1QVpWoExy4gEUfrf2Q6Z9Y7WZkg5+cY9Uqyv1VR+L7kcwYEZvEtLXgiEBKExySHVmcs32ZZxiZC9xpjHR/uKLL8wfJZt1gRgrTwFRfbm2n3ywD2KV3z1/jd6gj3Qmi2gyhVq7j9t6G6N5CGP6BEzM32A86OP0rQEByUgIj/Z3kUslsLFZxoMHB+pGU29YdW9ra1NnFIEAgh1MBCm3qteq2sv5+UwGaUb48INtXfvxLXByUdXnN1td1Cs1VK8ukY3OsZaLY6OYwo9/9BlKhTzevjvFzV1Fa5cykd37TF4yen/uhwr61IucWuik5g3/Tk0t9zcCAXye5a1t1HpTfP3dS7l4E9zJJGL46MMniMZZESJYBTTbY1QbXbTHAVRHBgYMqRMORBCYmrZUR4ZvlBI000CnALIlrGDf/ZHrOpMXc3VXGzUXRIgRMgUSgREiow7S8yG2MzFspKIoxgIITzvAoIpJ6wyz/h3i4RFyqQCGXTICus58b4RieR35QknBMhkBnHNcl0xk4skUrqtNmfmdXZxhbXMLH3/+JRrtAb767g1a3RGqzS4Go6lezy4ANLirViq4OL8w9pnbM3m+cvckI4B7C3tac84x6SB1V3Odus54DFdXl/KJuLe9hb29XclZmESxQv3dd9/q95hY395UxGpg5xBSL3nU0RjTAMIR2KpYRx4C2L53T4kQ21PShd4bbrJ6xu4b9CLhXsM1wrXEM45+GlU6q4cDuLw8w5efPcOD3ft4//YV8tmY+muzW9Cb42OcUDqTyKIbSKLJLhApGg+zmxBBz7FYCmQ9MNhttzq6Vo2J627EwJDeKPd3t2Xolckm5bbPIJAVrH/6kz/DZpGMFuqXQ6o4emYhjwcmvgyu/VHBcPy6forLu9eYBamNbjvTVuv4Eo+lEFcFLorrmxtVHSmV5Njw2bAIYFIw83Whi7bm7nSGTCqLbKYoo072tCeQSACPQAC7hbRaHelwh/0x2q2eQiJfeWXMxfHg/mWa+Ij2L463tPHU4DqQiP/uvWZ4r4o352SYmaSV5xPfj79PRoCXXdEXggaY6pDizP4Yh8oWS0URXo91spKckYxFz0Z1Cb9VmenuTs8SdmcwLTpN+AygNYNUmTfqecAqfw7w4Lh4CQF/l8WobJb+N2Xtr1wjraYxV0hTFpDjwF7vk2WSVLs2H89YnOgLS64FMdiesS9AgEaBZAREAmElxEyOSfmnSSz3NJ4fcrGPxRTXVWrWwYLAGgFy/uHvU6bF5HfRPtHJh30hzntb+Kq3jz/EmoiauRo9gOhdQBapP18MBDejQc+M8yCDMURWjBHnczFzeHZKCqKWo4kFxd7HJIuYmN4R4bDWFV/DuJ33q+KfkzJ4ZsQqo5jX7rtWcJx85wiCYfJ0kvzXWLxWWKXzflysCQvmmVeZZl7FJRZRFSdS3mwAAmWTZjDIziEj7eVcUzOMkStkVPEnK4CJPuenFdUiSuj92uRr6HWzsbWu6rPv8kHggMnqYNTT79IvhBErde65fFzvf1vhOchONn15Xuze28AnHz7Ds8efYNAAjta/QAzrYhRRxhbWPXD3JiPHurl5IHsR83qQWrIrK5DxrCUngL4GY3TRnt+hO77BaHaHQGiAUITvFsFkHkSvO1BXNxYzUkkD2DrsRERWsfxm6A/QQk9tUI3JwQIVY6K76xowCaLXGuO7r1+IgfTll18a89iBAbz+3rDtmG4xzKZk9OSQz2+gWmV7RyCVIntjqKLxzfWFuqaU09w/CAAAIABJREFUSlmJpbY2yyq6NJt1VNluOUKpRlCscO5blEbxmhijUOrKOZbJ5ySpVlFZprzGkGZBgYAb7zGRSjhm4FRxDjsWsP1orz1BtzVFr8V1HMaoH0CMbRcDUQMCOBFXv3zg6BM+j4x+DwRQEG/V1qUbpmmqlUxLDmCLbtEfWwYuDL6N6MHWXbMxzawsSV8mnda7lJur18L4KMazBHhNpvkl2mlOnPqZ6xLA7/71pgkhVYImKUtjEW4ofLDq0e0SYb+ouahMp2koLCcp34MGDUwYCATwgRHJkV5MUgKLulaTRE8d52eXyqWF0aGvARMIYFDEIFiJj+97S30I5Q90BmeLkXRSjAC9n+tawM3FU894/wqMFqhuyBzTF2Yry1YoXm9kFHsDXKwCu6S3r/aG/GEyuEwKDaET2EM3cG8Y54AAam/ZrolAAJ2ayQqgiykPN26UvF8PAuizJ6TMdNDtWOWInyvaVDCkwyOeTKC8tqbe5NTJkKq9TO55HdwmeLBZwu+N0dxeujLFfQLN9/7tJFh9c31C7CrdHtVfJFKu2m7yFDc7XUZtybj/2W/LAvx7GyDh2h66qr5Pypev92/EnX9Z4dffHGhhgIg5gpmZof3dKsRqkqz/cPjTEgxQ0mBI4g/3AL/2/cG8OkoLUMS1oDTTQbtOPxaszivY8aaPrpMAK2iqunhgzwE6/BwzWrP+vV7TyDnCjZmgx8B1DfC6S+0zrn+vfw50rxWo46iCtVrVDDblMs6kdiR3Z1bmmDTG6XTLbMhdu6fRy3+AJwVd24ekbxllksYzRGJFowwT1LDnT+MwUk05Ftw3+DsED9S+hkBAMIJWuy8n/FA0ITCACSglBN3BBMF4Ams7u9g6eIDS1i4yxQ3MQgn1T4/ErX0aK+OsGN8yGO70VBGiRpZ0Wh/0SALlKlUcH5pqeZaPX+P+WXFSSPYkQMAqJgwiWD2Vz4SAQ3O/ZssaqSdIw5R2dIaA2sESlpgJCKhUbpUIkXrP58uAaX9/X0Hiwd4+7ouandKYvT15K4Dvo48OQFnm8+dv0Oq0lRyyhRzN+mqtnlgUU7mB29466vdw/u4ENxfniAWBB7s7SpqLpZyAACawnW5TgTFN0TwQwGendmqYK1GXVjiXs2BuOsPR4/sg3vuuBhyf1VF1QEC73kTl6gIYtHBvLSsw4LNnT7G/f18mXtfXN84fYoKt7S1k81mNAceL5rKspJEFwACTi5KmVJQ/ZHJZ3FWrAnXWtjbR4hi8fIV2rY7gbIpcMo7Hjx4gW2DQwDll7QIv6SMwDaITiKExnqMzCWAw5h7CdUWaMPdAIuK2/jVsfi/zewCrSG6+O0WbsQc8CGnm96KzCxsjUDYbIzEfIzHqYb+YwnYmilJkhMjwFsHhHWajKsKBNnrNC8zGNEg0H5tEMoXy+rqCJZ5xBOY4/qSQk2p/cn6DWTCM9Q2TcVBKQ4+G8+s73FZbGM3YerCFYmkdH3/8iWRBb4+P1fnB0zxZmbP+4kyI6crPpC0uAMqkZObaTvlGo17F3e2NQPhPP/kYH370oc5vPrOz81MDCchcYBuoONsJR5TQcnzbHSawA1sbASy8HpikEnzM5TKIJ0hLZgJIFlJfJop7uzsC9M/PzgSAlUtlrbe3b0/Qo6MzzQbHfQMMBkN0mjXkCTrRmHhqlX2GFwePn2J9/yFq3RF+/suvcXF1JXYJvwhc0IzqyZOn6nnPRIvJCsEu3tvFxRnWN0o4OLiPZoutPWfO/R+o17rYWruPL5/9AWFVzSMyEWka6v0C1GdC+vXlScCe47fN92j3ajIWS2eSim9YGSQwISf5eAJ0vhe40mrKJ8P8DHhGcT+1DjI0zBqNBuh1OqhVa7i6vMXN1a2M3EjpZWWv1WjJdJPyMDsLSHmNGMg/9+77pJUb7ZsrgIkb/06WGA0guRcyMaRMRzEG48Wo6az53/x9slWWDANjVXqTYEo9+X5MdGlQyziTz4/7CRMkA1AMQFDbV9dF29iB5jNgwADPwBD6Pc5Zi3c4h8TQCnH+cD+GteGkF02fZoUOeKKDOTXc2octZuNzopE1wUiCYS9evLDiVZwxr4HvFiv5ONteRzaFnoXzjWEBzssDLDWz/yfwQCCAEoGgKgCkfVqlnebPlL4yGWclWVp3ySaiYn6cn59rftKng2watpT17Tita5BJniiH8gUTT81nAsQvu1/6cZivF6+dSTzBOLJIedZY0ctiEP/8FEs4qaLObNcZy9P9pckmk8TtE5SxeFaJvxZ1XyDbR10UItpX+G9kFvHM92PKe+dz89IKX1TkdxVEnJk690BVi2VSbkmw4jNXUOF75HM57RFcKzIAlfTHYn/uP77ayxyBr+V+xXXPmIC+ZNT2D0Zd7Oxt4nd//0vVz9+fv0OTXi1klojVNAGb8ZA1wFiaYBelU4VSXlR1egpQQtDtt3W+0g+DAIA6c7Da3qljfSOHtfU8RjQUHnSVExHs5L3sbNzHv/rrf40H2Y9ZFkAYBQSRMBBDrmGey8oYxMm9VmJIRyDFmAUrenwwpgyO1T4wGOsjHpphgDp6qDElZw8B9KZs6c4WyQH0uiN1FxKfk21zKEtXi925gGV2LeEex4KFCj3uQdDocDKcod8aonnXx3dfv0Sj2hRg+dEnT1AsFRSrcI6SnUr2NBlAPFUjkRQ6nYHONs4l9jpgS1DuScxt1N8tGMCjx4f62fPnz7WfyMOBPOpQQPtKoVjQPPadX2hOzGvPl4piMfYGPe0XYv+EQ+ri4FmsfC2Zb+pqof0khlazj0a1jzCymE/o4RDHbMzigXUXC/ybv/pjAQEe/eJ3j5iuBv/+MLUJ7dvlcEK6thjO4GxRaXYggdcAmc6ZejnqnOjqPUKAB8t8bCwBh6YqyXBtyUSxXzED86iq0NegaSgt2TBkUsGAM9NTy0BtyEZx9TRzUWacK6yYA9IaGfrrExyTGZiDNw8pAQEMjMIh3L9/zxllkQrMYIYJPM1yzAvAKIvL8fTtP3ht5bXyAggQ/Z9fuv6pAiUeULxWo5hTUhHWgcxEhogWJ6KnQHISeZdQD7h4OrWv8CvAIHVK1C/rXft9qppVg00usXTP18Hi0CUBOU7j65NDS5oMv+MByQqokG9HFVdNNRBCtlBCNJ5CIERxEXuDEtixRS/KmaONEyH1gAY/m54JvG66x/MA42Lj5tHp9aTxo9aM10zKZ5ousdGwGfRIGiIBoTvAjE6+SHwW3GgrsRsjwAfAjgroZR2ifdqX6ugrbQVXk16TnCxbEvp/WybHPslcggvL8bMTQPNuhd4vFoG7bj8n/aGsip7VDNz0YWBhW6v/8oHq9z5n8brvcUhU3bL2fFYZsNcsW1Eu5sWCkbMcLz86PFg8am5zhR0krLOG17zZ/mKbvTEcvLmQ0fw4F1ZBK99Jg/NKPgSOKkEaLg9gzg/uD6xMK5ElxTQUcGi90c/5e96pfEAanWPZsP0dGQHUhrFjiVVwpgjJCGrZkULaOxmS0ZDKujMMBpQHMMCNiw3Ew9QMUq1vOgMD/i4BAwaYsQSDY/57AJfXd6jW2pixTY3TvklHSBkPaZfsUT0PIFvaQHFzR4yBo8fPcP/gMWLpgijgPdLCaWTX6uDi/BqjkendvHxGCacrS/EbAwkPBKzucf7v8lhxVQUGMNYP3VgeBgg491omo2rnaX2lRU1lP+IA3XcJmpj84vLiDMNBD3c3Nwu9LYGEfC6Phw+O8PTDp8jlc3j1+pX68n755VMBAa9fn6DRorN4DIlMDq3+WK3l+tOgfEYMx5ljOhzg+vwMV2fvEZiM8GjvPrKpBErlPB49OhLIzDY8fN6bZAQEgqqk8TuTIk4kAwJMhsTEjof2g0d7IOv3sg28Oe+JEUAZU/W2IiCgV7vBwVYJ6/kEHhzeV596zldW9blvs0JMJ99UxqrCPKDL5bLACyYx0vVqTrYUADJ5bfHZTGcobWyoo8TLV69RvblGaDrDejGPB0eHWNvIoz+YCnRirEKWSDSTRj8InNww8Ak6kIhVnoCq5zP6W5ApIOaIAQGyA3F7GUEA31CLc49gga9kuihtsd2omMjfmQDR+RSx8QCp6RBpjLAen+PRVgqZUB/ReROBURWdygkmg4qUlqNhV+ZpTFAISP3mN9/gzatXphOeTZHMZLGz/wCFMv0Zgogl05iHwjg5u8Drt6d4+/4c/SGDYODe9q4S81dv3mjti7EyGiGZZheanLWG7LF3dk8JOiVkrFAyqfTmbDzXq5U7MRLoEbG7S/CH5p59jQ3XCROUXpeABV3E+Rk04mI8wDZuI3UbMBmQmXvJvJdeP6MBCsUs9g/uY329KLrpaNwXyPjpxx+rusPuA2yBSgNNJsr/5e//C2qVuhKH9c01PHz4AIlIFG9fv8T15ZkSnntb96wvdCiMjz79HAdPniEQS+Pd+TV+9dVX+Lu/+1szHpzNsbd7gEQihR//+Hfx+7/3hwLg+FomhueX5zKtQpDGpgTJ1hWL0MWa11S5reCzj3+ERDSHQW+McrFsQas7401Cxi+6NbA4EUB/1kaje63+49FQXK7d9My4vLpAt9dGPBFXj3mZlU3ost/Uns3z3gpIpHZbYlGvVcTGeHv8Bs1GA+1mW21Vy8U1yRQIqJEqzYlJEMAqxTSqZMWbBQFW2JeyST5PPkuLCa0Dk9o90tXe9Yj3SQEnP5+9l5xY4cp0tvJhorwiHtMzl0FcOmXnjX7PWHaMARmHMB4kIMCk2BdsPBNTcYLj/pl+mVr5pGj/BHusumt92HnW8BzhHmNFASu4qcWu0/ErgWA7aK6lFE1l4ygUcjqPTk5OrJOCEg/rpOCLRD7hsRjL2vQywbWFbvGxUfktfub+zaSUz7zX7mFOc8axdRPgGBF0IsjGNUWmhyQ5kYgYUTd3t/J/8HRsgjd8bwI6lBVQYsP3MAkr/XvIJrMkm59PIIBnOd+Pv2NjbmPBOJFgC/+oEKXW2MuWe7xuD9p4meyCIeliOpkMOmajES4tDmSiTqacMWhdcTMQwMb6unKJqytrd8u5zBjVewcIfHXyAmNeuA5qzr+HfhcW37v56ljMHB/GMrw+FiF5TwRdFL87c3Af46j05guaKlhQom3u+Jy3pLcPxl1Mg0P8yZ/9FPsP76ly/e70HV48fyGgL5W0ggl/lx1qmLSq2k5GzWSERIqtVoNqIRiUF0Bc4AABCbIcWUAi4J7PJ7C7t6XWg7FEFIGQdUOYMv4JJJEMFfF7n/9zfPrBT1BI3ucu7yJXQgE0ZqQhMw2XA4iG42pRSW6E8bX5O3KHQQj0GeH/Briov8ZoXkG6GEB/XEd/1JahIRP7NhPzYEwtCXudARq1hlgBvR5Ne6dKsLknEbDQPA1Fce/efdHrSffnGHPetOpN9FpDJMNZvHnxFm9eHWt+D0dd+SDw9bls3iXZ7GJinlQ8K8hCy2RzMmdlB6Or6wsl7wQYCcrxeUVjZibI+JtgEPcWSbEEwLDzhnmMWIeTkM4CMtu4Zrp9k9lxDrBzFfcIMinVLpDsAOaJYiiR7RlGOBhDKJDAdBTBoBtAq8G8O4n5xIAxFU7/17/42ZwTYrUivlr598mFT4R8dZgTeUznzZgl43oP6vREM1rkJApgVGV3VbpQYI44qT18zBO2MqAOTR6pSuI4Baw65auMc1EmPC3GV76oo/ALhzfLRWeJsQXmTAr4uxwQr9NhguQTW/9v3kxEG7TbBOxeeBBYlUyTQ/caxubGujZ6Eh6kWRyyXycpy31R1AwdZEJhejUib/zOYEUBS4IGUIYY6zNnEwz7fUOpR6Z38kmdNhFVM8ainDK4ZMDNygcBAlY3jXruTVYsqTR6klVBvOGKkl5HKfLPUBrHOTXClkgIFVc13V6rlM3RxmwDdvR/F1DahmZUGW6KfOxMJLw0oLS+of7q1DgH5KxM40BziuCZLbqh29T95xDh5VjwmXLcOK4GBnTs8J8ai4CbDTdLajN52HNzJtWSBwm/MwjgPTBglAmdTCFdwsdKsjY9A4mU9njgygFCdvSuUqmXYIAAJAVIZlToq+BK6938X/3uf25Ztj0rgwCsyO8ReX132t3le60wTBbgxBKi4D1obTjKoT+ENJcdU8P+vmQm+Oq/T8xZVfCsAJMYuN+d2xpaXONCQrPimyA5jK0dCyCWbWyW6345Lv452/25jg/eG0MRj703nx3/cKOSZ4BBCpIHsKokE0y6trp2oFZRiS9oe3wPzhlSsXXv0riTikpUn9VhOt9TNmESHI4fZULSTzq6HsEK7gPWrpKdNJyswfkbcD+xSs+yZaMl2LwNCya5KVPfzhlD8796s4ebm4ZaE5LuTkd16SplYsM2gn1R59hVYBYkbfw+Nu4f4vDpJ7j/4EMEk3n0xkB/QlR7iMptHb3+0MAc51PCPYfgDI1E1dbMVV2M3WQBn1EQzVtDgaq36pHju+lF2VrQ5qpt6B5g5M+kWaMnghycWUFkC1UG60H0u20Mu220Ww2Ne6vZEBWb+1ipXMTB4aHo+h9//DH+4l/8TEDMt99eSPNMRkAsRT+FqZLxzohIDBkWc9H2psOhZAH8E5lP8eRoT14BpMUeHu2hUGBFvqK9lJUn0ivVeWJq7a642ivVW4G5bCVHU1OaAj58QJMj4LoDvHjXRa3dk4Fjp9lC9foatYtTbOZTONopIxEP4sNPP5IHAKuWdze3mvesptBMljQ/stUIBBBMkqniqheGM5rq9tl6boK1zU1MApBL8cmbY0yHNOGL4Hd//DvYO1jHcDiXQRPn9O1dFZnCGoIJoN4HGkPIX5kywWpjoPaUnB/DWQjDSRBTSVVsnxGjg3NkBvnOaA2GDCjwR7Z+7IAB16Lcfo/7I19HxgsrDdMRwuMu1pIBFKMzHJQSWEtMEeheYNq7wrh/i0G/gmh4hlw6hna9gvrdLa4uLnB+doryehkHD45QXN9EdzBEKp1FPJVDrdXFz3/xFb5+/hp3lQZKpQ1sbGyjXm3g/emZetXTPG9CACtsbRlNt83qr8kCeVYSPPaGo9T1M6m6vqIvgCWhfDZMvknV5DlDOj3ptXReZlDd7fBMZqBqXVUI8vGcbHdIJTXzR64tzi2u/wn9jsJQK7/d3XtIZ8hQsM5CmxsbKOTymn+8luPXx3j79q2o2mqzNZ/Ll2CtXJYm/+zde7x88Vx9xWkOxWrn048+1FjtPXyC0voOOr2J6Lj/7t/97/j1r3+NXK6Ax4+eqMMBwUp25/m3//Z/wxeffonz6wtVPOktwqofXd6TaWMSnJ+/R6fdAAuTBDWov89nSni8/4xQ4PfouqwGWi1viO6ggavKezSHFWTy7MKyJrYfOy7U6xX0hk0z8aUXUK+vhM+fMYodXYGFew1p0O/fv8fPf/5zXF5cCSTOZXLyMFgvraNZbxotfmwyJb6GY68T2mncvacJEzsm+oV8wbWsnqrXPJ+TMcUM+PQVdR7e/jy2f1+aRBu4OhdQxPFjom9xo2nxCQLQ/MuKPXYG8AyxooR1rlJ84TTtjEVkOLsSJ9DEjM+LYAwBKLZ9k0/QjNdl3UN4v/0B93jnh+SSUwPQLaEMhuZipLAjBKVajVpdXS5Y8ef7Ucamyp+LP1i1Ncq8sXoJXHBMluyxJUuOpwPZAAQAQvMgmrWmWAt8L6t6B6XBpiyB5zWvh+8nEKrXE72I6/Hs/ELnFOP7UrFkdHcmwvJRcLFZMOg0/gHtm/K4mbLbGKVqZqS9ymzI5OiH4Xcvz55kXOFLJRbLcM4xZvDnGD9QksOFXNbFsi5O8pIJP2cYV9r5wb7snQWT1Xvx6LoE9NiX2CUurrb/pnGcAVgM1VRwcFJVxsECHdy9kWHB8SN4w/iX4+BlLkoQtd+M3do0I3NjBIQxHA+B8BStURWPPznAZ7/3FPMIuxixC04dJ69PMRsFEJrRpd8/Q7Ib6afiOz4ZoEJPA3oHbN4ro7yRRTQRxnAyQG8wRLttXUqiMc4BSgqy6iIQiVv8J2PczhTx8Bq2y4+xWX6ETHIN2Uxez4OyGhpkTjFGfzTAHWOiWRA5gkrFvKjzjNL7s6H2LBYWM+EkmrNbXFy9wmReRTw5x3hObT2LPDRxZlF2isloJnPNbpcVf0oswmKacm9gTCSDy2wWl+eXuDy7xv2tXezs7Mlfhfs6iwhkb4ndPQVefPcSF2eXKBSKeu4EtemFtLG+gVg0jouzcwFWLFDyXCHwzBiAdSQykdTa0eVKvh02Y1sm9/Rj4CZBJpHaUOayyl95vWdnp2ITEAxYWy8rRuTvs+jEwkOUEhieQQRmXEyh7msyk7T1nkpmkMuwg0taLRprdz2cvb9DPJLB3MkJZU75r//yj+UR4Cv3njLj9bnSDPr2aysSAo9qcRFbic9XFZZ6fum4HWVL+qQAk3eaF0RUzafeMzAbIxZh8k9azxTj4UgBNw8V9TcUe52T3GuXjFpB3wDLfUxPI3ruoK9/k8utSzC99oPvtah4OkMtz3Lz9GwuWJ/MeH8AT/vhwiNlg0h6XA+PCJwl7qz4aFNxIIBjWhnNSXRio4kRCIgl2JXABoxHKjsQUGvL+1byo2TFEisvU+BnZ1IpUdtEYybi6NoHGjr4fSDAV/B/Cwhw/PBVIICYvz/clES6RIwHgq7fa+Z/cGBq03J0M42ttj/jwdELYBYIYHNnF9FEalHRIxjABU1pgFHSrWep+q66zgwEPjimHoQwloT5HXgUlYuR1QVeLw8T9X6VHjAqihrHmgudFC4inR7AULsPx37wiRAXqAx8VrTvBgTZ7BBqSsqq2+AXSbSj9H8/jF4m9Z6lsaDtu/Gx57UEAnyrQA8G+ERYn71Cufdz1xXG3dUYWr3oVynqoes5KxrwineDe4UPQuze3H0bU98qwRYruaDJ1twPzQtXHXoZrHgTIs2XVQ0e38+BFwaMrMpmLOn3a8/Mt5bOv34f4sWI6ilQaoYxjVrYr7dHXw7vkm7gl6ckMnA2WnxTyQDXFNeM9RsnnZ0tBMkq4VFjdul8JNpjQitAgEPzpY3VBOd4Uydv7AkBi06jrNaVC7CM42dBHH+H35nwjcZz1Oo9tNpDdLvsECIzEUzphO72UM59PUN2yJgBA/pp8PCMZ5Hb2MGDjz7D7oMnyBTXEYgk0B/MJDno9AcCHEzPPMFQLYVoGEX9LteQGWbykPJgAB+/2tYo8bPWjwK4Vly3qUf0DCzNW0dxNWduC+4Z4LKLANvRTccDNKt3koBRF52MxyRpIvrNw429t31rSUp8/uzP/wIffvgQL1+eqCK+trGJ4tommv0hKs2OElt2bphOLbCbDPo4O3mLq7MzxAJzbJVyKOUzqsY+eniIbC6l9oE0MiQLoZAvii7O/YwVKt7vze2V7plAALWEd5UaPnjwEDQTv+0C3x23UWl3NJ7cV67PznF7eoqdch7lTBjZTAyPPnqEg6N7uL1q4Ob6Rswx0jnpP8FAgfOan8d5KK8WZ9goEyrX3o1GlKQRljc2EU5E8PbkDL/6xa9xd3WjpJtmh599/gl2d7cRjVo7SNKjQ9E4YnQNjgEDPlOu3SBQaQLnN1006TQ+C2MajGMw5ZOAGBV2vjkSlF/zHFR69qzQnxzZyyUJ9jqdaW6rMUYPJQNjROdDJGYDbMRD2MmGsZ2eo5gYITitotu8wLhbRSYGjNs1zEc9VG8v0G7XUVorYG1rXefBaDpHKp1DtdHG3/z9f8XX372iTRWiMVZ0U0oI2eKLgBf7Ns8IpLOizGAqHldARBkIfXQUB/TZcu5CMcnm5pYSiGqlrpaParUWYhUzg9Ia+38TJKChZAv1ahOtJk1L6SVEKYeNOYMqzh+e3TxfZEY4nYrVQdaPWAX9LlrtOuYzanXp/G77iMhpLr4iw41rjCZqXONbm5sCiigh+elPf4qSpAsNtcc8PztH5a4i4OH+3n08++QTVBtN/PW//F9wb/cIX33zEj//b/8dv/zlzzXfJGWIJaSfF3V+MMLDR4/xp3/6p0im0vgnP/kJEqmMWA6W4EfQnXRwfnqMyaSLaGyOdpttUQc42nuE7fVDBBHnU1hU8ERdpQ/DuIl3Zy/R6lcxj7FeB6QSa8hny9orCMRVKueqGBpAqVNv4SWjFnJjp6FXEj0XQ+Li4hKVuyqSBEfI/hlP0e/0cXt9K9CEzDDzlmFbZu6hPb2n2KGJuJILggB88Gzv1WmxYEAglElCV2An9eQce9/rnawIn7gpftM6sHhYsWMsooSImmlGbD65YyxmcSADbotlaOJGEEDtc8kwcH4tDOx93OALLvx96+4QxnDAgpK1BWQXinaLiR9ZDNZhQ7I4Z6BLFtoCxKC0K8xqMOdcUB4Q0VgIt7e3Gm+eWyOazeoAZ4zIWNSc+FVRF8PB7pVnphXTfBciR+CmJ4G6UIUwn8wQmAbQrLfUu1xsUseuIKt1a2NDnhZcg4x1VcEXY3girwCuP/oEEQwzX58xYkkmQzHHojNWgB9jXguBOwHPDgTgeHGv5T3QL4roprVJNONygSKUGbu4TbJlJwew+zXwXmCUWCCUhtB40Jix/HczWHTma6Ox86laNyBQiSAlAeZBIF256y7APd6zUvh6/++8T/MBMyCDYJ+KbSoG2jj7GJU/59jR8FNJLdlHzvTb/KhM+88xVsHPgTxcE3q2bEs36+Hg6T3ce7CG9HoUm7slxNM0dwziH/7fX+Pk5SkSkZwAAfpPiA0WmiKeoE7eTCXF1hkN5TWQzEbx+Ok+dg+30Rm0ZWrH2EL+G1Or6rMjSSLFuc91bbkWe9Z/8elPUMjuoHI9wPVVTVImxuacA7t79zGY9ZQzZAMFVNo1FW5Gox6KJfqLzdHpddBTG76YDA/n8wGazWvM2SIQQ4EiHLtOi22Byarh/DBfJzKwuGc8fPBAPjAcf1bS+TxoVPrdN9/h9rKK/Z0DbKxvYzgYYmNjQ8wybgtMCzgcIaitAAAgAElEQVSvuDf94h9+hd3dfe1LBC0JehGUJBBwsH+g5+INW8U8UtxnhSWuLYmWnYEk1yHXjhhHo75AABYR2D2NjOd1XkOf3Y9Y0BhgMDTTVwIABJ2T6aQKm9zvCJDRO03ziHNOhrWUGIQEbPBcZYtAAgFsG9jrzFC5bWI8mCOdzGPQnaDfHSDwL//kDyUNEGVm5UtVfpcw++RhtdooypB7nbEJbHGuvg//Lr3s2Hp9snJE4y5WjTSRRTOlNICBMBcWqQ4joY0EAixCtb628gJwDqz8O40ujGVgxnxCp+SOa2ZZ3jFUDAKPzDndtE/uPcXaWtAt9VNLjZQhd1YBo+YjIndqUrB4TXo447F0n0TBLME23b0hgqa15UPnxC+WSmIEGHrMn1vPYwIBrK4ZEEDKrckM/Bfvh8E0XYcJBIgf4doHWn65pHLzZR4IEM3ebX5eN+/vnS+z9jCG6i4AHYdKerMWiwItqfTXtMoKkXxDKLCj1qt6N8NoOkWutIby+pbUQCO2WSKFSU7w1mdTtNWAJX9iAEiLHdTBw79zLDwrg9fjmScMAJlU8IDudHvaWPnf3KB91dLTPElDJtLmaYKeRmbutk46IsTWnGA9IMa5z89b/LdL4AXQqAJu6LynBn4vyV2RFSyAgFWajMeNtQO7zgKuC8APW72tzoNVAYAF5jZH7HeWibYOOxfM+MRcYgIPQKwwBJTI6vUrEooVjwQZCrokwUsQVpN6P99X9w7/mXI8ZZna3ftvgwErAMv32i8u74WBmZ677pcGo2MF+osAgcZQrsevgoOY0ep8sCfNMME1BjhiIJjDOIEArifDgESeXugLyfTQc3MBrJJkxwrwgmtS5s0jxYNgDthwUgu+RnpB5+RLcIwdAOoNmtAxKWalyRJ+jeuKr4UYEQxUqG1knhaNoT0cq0qeLpRR3trB9v197Bw8QnZtV7IBaqtJCyeJjhTxRrOrlof1WhOtRlv7D9cUGQ4EJxlQUb/JCoPanjmw17MhDBRihcu8ELjn6rk6wIbzgpUMAnom0Qhi2O/i7voSVxenaDdqyKVTkgMw0WGlnGuQhyUP4ZN375QQsWp/eHiotdvqdPDBk6d4/OEz3Su14jQLJKNIoitx4ca4OjvFuzdvMO53sFnMY2d7XW3g6BGQzSbVlo1VFFL/y6U1dTBgIEZ/Ee6/7O/NfZcGpGQbsCXZ44ePUS4CtSHw4m0X1XYbnd5AoEjttoKbs3PEAzNs5GLIpCPYf7CLZ588Rb87wtWl6cpLBbaITUsjSfYCgwoGVj36Xri1J1o8acspVpTHaLb7yBfLSOYSOH57iVcvXuPV85fIqJVqAoeHe3j27CnisaDmMKurwXAUsUxWhpOcV8FICNEkHYyBk8sJ6t0huuxuGYqjPZqiP+ahYF0lCEZxz+K8FyvWmZv5jgG+04DD3Za+IuxE4LoR+H1IwQxlfZMhEtMRUvORdRgoxrCZCyMTGSE0bCIVGGDWqaB2dYzpqIH+oIJcIYa9wz35XvQHE/zXn/8Cf/O3f496u4dkOoeDwwcYjEaaL14bza3k4rpi3WiiMQHAbBeZTifxxeefyiiUlZnT9+8kCYjH4uqjzQSEhmyc80xK+H6qlmRS2NnZ1tpjj+mb61u8f3fmgADTa3MdsILO5yonbVdJJPj96PEjHB49sNbAmZTalF5enuP4+A3Ozs/kDcEESeCPq0QzUCUQ+eTJBzpv7m7v8OTxBzg6OlQ1/dvf/Aan797rzGXCwzOOFHuyc8bzOY4ePUUgHMfr41MBI0O6TAfo7UFeiLERmThQMsfqNO+BcccXX/wIj598iM8+/x0UM5sYkHA7neD25gLhyBih8BBXV6eqgB3sPcBsHMZ4GEAxv4ZcsuBOrDn6sxaa7Srq7Vv0Rm30SUFGAJtr+6IbcwzYvrPZuhMdVwwCJRbcLw3sVXLu2JM+MbMYkjFECJlUBm/fvMUvf/FLdBptUaR90UEJHPXq8oZhckAqbhJbmxuLPYqMyVq1Kh8JzlEZ1VFeOJ8jmUgoOTB5CSWLrpuS29f8eSNKeSKmsac2mgtFMYJYZAaa83dZRWVAzliQsgjFi+qCYAbYLB4xfpOUTXHSTGcXv7w3E+NEyru4R1MGoULJDKjc1bR/+3Nehq6q2psnAecEP4fyGzLcKNtgu1c/NqThMzkS7UcsA8aG5sUjWrLOfIsLyKr0bZstNvRyWTsHJQMg6D+Zo3Zbk56Ic41JtFgEszkOD/a1B/K/CYiI0ee6Fdzc3WmfZbcf3iefBc8hmp95YIPP1to3GjjkQQu+jzpiEFhXUcbAH+nkyUYTc88KWpbkm1cA34vP2ks7PcvQx2Q+X+FrfMGQY8M9lu9F8821Ulnzi7/LvZvPwFiqUyV4XkrISrP3meAE8W0mjWFhgKL3E5AUzxc+vHGrkwTzvhi/WPcIA+j52cq3nBGmjAfVht0ki5pXYvAFVbFP5mP49MdP0UcLiUIYH376GJlcSrH13/3N/4NvfvUc64UtBGZh7U+cT7TgYzwsc0l2DCEDT2gvgb4RssUYnjx7gO2ddYxnQ5DNRoZ0IhnCg4cHOuPof2LxTlAMQM6tzbX7aDVGqNx2kckUsbe3Z94RnQ729vfUEIk5UqPWxpD7GbuwjbqIRNmJJYxZYKx1NRgRNO8oMX769LEYgNZZgnsoPWdYKDQZBsfFzrehJIBPPuDvs9vDFDfXd/j3//4/4uTtO8TYNm8WRLmwLuCDrBXLbYBCPiPQgjEEDVjfHr9DrzcQU4myEK4/A70C8mUhIENmFkEkzh8CvHyOlJAyfmJ8c3l1pWdKYJZFEK4xgirtdhO5QlbSCu4jlKhy/hsglMbFBUHhO4EZHGfKEj7//DOxkQj8Mcdhy9FavSZPFjFCCQZINstMIIRYJCVZhiQCY0o8o5iNI6hcddBpDRD4n37247lPeHw1XNUuVfKtDY+n1PuKn1+onjXg2/HxdQtjQJegcGJxsnFweUhEONGZSNOxOwDEI1wB3CSJrnCB2AZPBNLanBsQYNV100Zz82EVgO9JSo2hgbZJM2D1qKBQNm64dNMWc2Gp0zb015CB1bZy3AQtmXROlq7KycXHg5VAAAMPXpN0+mNuUmYcsTzUnF5eK9nAAY5Zaa0s5JrXpMqjDNWsJdLYVbxFfXOUW39w8H2TiRiobWYSw8obufXczD1c4BFMXr9aN7pDxyfQDPB9Au+HwfqXGhBANNuDOB5A8EmmxmqFJu/BEaMc2xXYa63SL1flyQy9ETUvKfkEUP+ZyeaF7JmhWlSVUP4hMqr2htKzUTZg5m7eYd4nqUJeXdKrgMA5+jJJ5FhQW+h15qrCOUSZi0nyEPpTxOPSTq6vG8LLA5CzggtQ97CiCSPCu0ykv8+M0UHmO/Q5pNYnw/o3DYurgPtKuL4vibj6FUdN02ud0aQfUx+I2gA7FoF3Bfe0E1dxWk2yPXLsjSq94NdjEVpLbuJ4Mtv3cIpFVu+S1EVNyCfo3hPBUPNVgMHPBd2DS+69c+JvMwJcqdFRkz2yvgBPXN8RMRDEgpnKqE6MgL5RfPUx7ETLSoxjFJhJk0kKGIyLeSAPAtIul4wASgSsk6hJPPx4eVDTswBsjVjQ5Q1SvR6RG63RSw0I8+uQxj1GDzVTVc776SyI65sG7iotDAZs6zNGQPsSg0tjcvg2VwIKmfdyzvPRM4lhQKF2hFMEwhGkC+vIre9ia/8hdo8eylsgmsxhwmpf3xgItzdVXF2Z+7atIwtAZcxmPWZ0iNj6da7E1CROx0KgGVx4kyP1OSazQHrEsap6IaeDZD/uSDCA49cvcP7+HaaODfDw8FBrjA7+XHf8fIIzz1++kNEeadb8bB56vK50Lo+d3X0zCKQsI5pU1VgsI9Ld5jNUrq/w/vgYvVYDG6UcDnZ35M57dLiHTCahtmwMREi1JgW15VqrCRBMJdRHnns3k6VEKq1EcW/nPjY2Y2iPgTfve+iPx6KsdzsDdFtdnJ2coluvYG+jgGw6glwxhS9/9LmSzRtKB2qsdmRQpplPm1pwGsUZI0lAgMxmeVjXNXbsIEPA9Pq2ivv7h5iHAnj3/komaS+fv0Q4EMDWxppMmp4+eYQQtZR99qruikZfWF9Ds93DlK7qqTSiySBCceC6ClxWmhiwAhhLoj2YyFeCUgHKSQgUcTzpUUEmPRM/7SzWWGXRQlA/MpzSMZMMCBCup0XuuhHwfKUHD5khdKKejxDHELnoDHlKBtYzKIQnCHYrCA6rGHQuMRreYoY2tu+tKflmYPb1198ikcxge2cP65tb6DCwrFascudM0dgqaR6IyID2rt6UXpJQWamYUyLNPeDdyYlM+BgM8tmIwipXeWthRhDAAvaZKvpHDw6Rz+ZwenqG0/fnov0ymPOt3zh3d+7vqMDA+cJKEM+YSqWKSq2qwJcmmAf7+/p8zgPS/l+/fqOqPuMT/15MGPkMWfX5oz/6Q1W/ahUCFjEZbLICRH8NJh7ZtFGDTf8/RbPTRog6aVaJZTJKZiErteYnxCiJwBZ9NwgybW1vao98ffxKIBVpsvd39/HZFz/GH/7RT5HO5DW2g34bm5t53Fbe4fr6HFub2wiHYui2h2i3+sim83j08ClisZQYjM1uTfrjQHiO88tTvD09xtraBj756Edy8n/z5g3ubq8Qi1sPcgEBjpbNs1uSIpqtOvmnmat5SRkLPux3HxFoeXL8FnfXt5IG3N3c6fes3RvN/5Jq58UgnfsGEy96cxh7KYCrS3aVCCooZxAdi0S1D1FX7mO+Zqulyqv2RVbJWaF2HaVYCCCtl3NM3E0Xb+j92WlDDFfGpFZQ4BnFOEbryJ37fO581oz1vAcS5w7vgYcC91jGsrwXAlYEaZm887kTmBL4MYVkVHydlzTYd9Ov87PIQCEYwFhyPHatd2cEQKZiusymvChLkHhN3A/pZeD9A7gnWzctY09a7LiMfUT3d0aBM3a86Q0RnAclpfFxI5N0Jk38I+M/x/TwCT/Xy8Xlle6Nz1frL5MREMDfkdTPFYR8HMox894NFq/TXJEUbyuUcQ+fzKnPj+nZrhoBGsDp/YgcU1JeFWYKafubAX0eAPHgA+ckzyrNDXq8tNt6DZ8Br9MXJXkPAjF8G0PHDBAAJKM4spQHroBpHiSL2MYVzizGtGsxVqI9I79n+DNbxQFJfc0bzMcokixSZsBYGiy+ZXDvYBO9SROdUR2be2WsbRWxtb0hw+2vfvkbvH5xjFQ8J308QbPxaODkLXYQWIs9A1rGdLyfDTCadrB5r4R7e5uSAcQTCXUhCEdnSGfpaTE14dDMGxe7vEKMlxnaTXb46Gss+bW3v4vf/4M/QCqT1n59fXmtVsMJ+UaMcHZ+LN1/PB2RhOv0/FTSknqthqdPP8S97R113Gg1e2rfnM3kBKLRN4Trm+wwmq8mEjEVWu9ub/Hu7Qm+++4lLs+vUCquqT1pKV9Ct92X1w/Xn53NBKfo85EWoEipBiU8r169wcOjh4pr6cHxyScf6zkRGCJwSb8Vzm1rg1rRc6EnAeMkFj0k/x6zxbXNLXbYy2RTrhvDFBMWxSPmr8U9UnLrqbEbaJrKWOb65gqPHj/EH/7R78uMttWtoVqv4O3JO7Vj/slPf6p47ub2Vn+yuQKKxTLy+TIikQQwjSAWJdCURvWmi5NXtxh0pwj89T/93blHL33SY+YUhmiyWuSNwHx+4AN/79LpqVSeTs2Ah79DBF3IqtMecdIliOAmYkrkSW8nEBAK0ASE+jy6GNJBNCoqk20ipp+VDteZkHBTV1MC1ono3ptIOOqV6fk91YbBCj/fUNqlNtsH7KYjskPAL0aBGb6VjNrxWXCsin8oIGkA0SX+vjwJJuZCS0MeXp+vvPI1nhplbv5zlNZK1rnAGSAyQmH3Ad9OSa1q/hEggJsQpRTZTEoVTVU3Z9YHUxXqhZGb13UZWus3tlXdl99w9DpDWoRYeR8Fjuo/BgTomTvDKSGars0hf2jPhcYo5nLLjYQGX7fVBu5qDcwDYYRjCeTyJeTyRVUBaXzBzx1z8lO/z8qz95dQdmfPxXdC0HU5ZNRAIe/CSzqymaqov67b6P3h0my1hcD7A0WbMYMm6iQTSSULHoHlolZy6Xt4WpZrbr8rmbJPaD2jwB8qRnU3EuSSEu/cSBfU+FVFrsOmdGBZZs5K6+qXVWZX5QRGT/eJtg9qvg8EeJBiBfjSPLfKv1+/+jxX4vbgw8IlzBuMeRbBQte4ZB/4Q8oDg8txsXXjgYB/VOLgxtPWjH0JgHSHqblVO/MeZyBKthA15/TUYHDrAwYmy14nzPdgcMg5ymBNBw+TbFHsWJkzGj7XEnt723ZhgYFHg21tGPXdxoMVVCZPBnzpvYmiO6DProOJtWVTxsohbdD6SKutC/HYeBrvTq9QqXTQ6VpS4935he39YP/Q/huxCp8kO5poBrixAsg1RpO5aSiG4tYODj/4GI8+/hJr9w5UDR6z2kqtXI/dGIZ49+699gxWUhXwse3heI5YwtrUaD7oEJoYbZHaRbnhsiJk+6hMpOggThkC+3TLWdwZa86nuDw7xfnZe4wHA/VoP9rf1/7Mai3bv5HOywCcxoAKbHjI9XpC39WGkpTZRAq90QSJVFZt0ubcy7RsSCca4/byEqfHbzHotlDOp3F0uCtztsODXRTyaQz6XbSbdUkD1sprCryZQOcLBdESK7WKziaafjGJpiPv1vomjg7y6AM4fj+QS/FkNkeVjIpmDy+ev0GzWsFmLoGNcgaYD/Gj3/kcG5ubYoRV7swngEkhAUmeB1tbbEtnfcR5jzxLCQowcOC1sIJRrbeQzhVQWM/g+C1Bmwqef/ed+sdnUnGsrxXw5DErtKyqUHffR6FMzea6dMODbk/axXCMYC7Q6gLn1xWk80UkskHU2sBltYdRMIreNIR6b4xxICr2AI8RPV23BJ1XmRJ+USPlS2Br0/c19/ijB5P13QyZBaqpGwGD02kfCYywkYqgHAPu52JYS84RD7TRqDBZfINXL3+J7775B9xcXqCQyaFcWkehVEK91UB72BPtV8WG+RzFXEExQTiSQLPTw+VdFcFIBOWNNc0dJtn0CHj/nvPvwkGXjsnjaPMEvli18vIMzksGldxLvvn6G9RrDRk9MVnkujXddEStmlgEIBX56OhI6/Sbb74RGNBmhwHXGcX3RjdPCrLcWA1mTEIzXtKvU5iMh6oS59VdooGbqxukU0nFFQ8eHIqlxGusVqrW0WJse5jAzmQSYbYk7ZOqzi48BJzJBGCMFMHm1hY++fQzbG1vqyXWy1cvFTiaSR0lPDG1NA2Fo8hkCwaGh4PI5/m+TLr6ODp6gL29A1XdCaJEwmRYZRAMxWzvCQP1Rl2Fomqd98+KNaRDrVXNC4RzJ502mjD3Ra+RVbKsfZj7T0TX4a+Le5qZOlrlmsE0k7B6pYqz0zM0Gy0cv3mDQj5v9PJUEpm0tYckFZ77Cy+P4EeYJrChkJgZTN7YcpI+DYybCApQNsIA354bq6JLZhq9HPha7m2KM0JBdHtdJe3mcL9k2yXjCTEGSCVm4sciA9lk1oveEjxfHefPGftxj2g3W/rOOLJYymvP472LrTIm0D3Q2ZHPF9VBqVqx1mG8V4tnLdni/OCHMC6dTa0KbwzToWuvy7g2LN8BsjDNS9Fa5pk0Iowgz6CpmftZAmp+Uct4wAplnA/jwciMAmliM6Ncc7TQ89OvK5vJYH1tTXIdfjG+U/w0By6vbnB+cSk5hLE0jHJPU7XV2IXxL88XXoNVwdkCLaH7psadn+ljBgFDvY6um/cuRoBjtNp5bp3HVpmJHlzgZ/pimY/fKOUiIMLP8CB+v2sm3t74j8/aGHLmYRWNJTSnKUv2+RPf137fNlZP2/dxuMbWsTklLnTxnZc88/75epOxWJzOZ0RwjMmjQnHKT2jiSB8zypRnIwSjAdzb30IkSce1PqaBISKJIDr9lqrG3M/ubqrS0CfjKdfpjGCT73ARkEzFZJpWDKZ53WQ6kGng2kYR3WFbCeujRw8RjUeQzsYRCNPbqOEMk40RwPyMexmZUtPxHHe3bdxcV92/hdRikB1lZvOQ9g0WZWioqoo41/Ggi2g8hD/+k5+piHB5d4Gvv/nKmUiqp5xieBZWuVdsbtxDNl3AmOayIysi1ioVXF5yrVdQubkVxT+d5O9u6T4nwwmCsxCuL29Qb1i3GbK7dvd3lZdxjPkMOGcJjtJ/ZWNtQ/PpP/3H/4Rnz57h4aMHAhGef/vcWD3xBBLxlCRe3LP4xS4OBIzJhOG8or+JpB/q2kBDxhASqSg2t9ckcWTxgDIp7nsE8Qa9kZhBll9bi2ya0k5nQ/THLQEB3C+479OItlqvo91py6CQP7u/u6cWvr3+CIk4WxcXMBxMULlpo9dg++wwgYAlI8AH3kSpfLWfCbSnZCsgUHXfa9KNIs0EVhR8187NU54WDqIyXbGII5VIIJ00TX80FEQ8Qs0Mq3E8HIyCTmkAkR1u0BG292KXAefMzoEmA8B5IS8WHK/Lb5DchKX9caicVeyWCdCiMq5rMtRwhSywAA9so/AbhukzNjbW5B65QIHHIwV5hlT7qq29hmPICWBtxqaipjJgYXAvLZE7GEc0waPxHxNZopwjS/BXkyMi1YV8zgEBkwUQ4NkaPpEx4MICIH7xGrw8wCc6ltSbxplaEh58PhHwz9hLA/w9+aSLG5gfP5sL9mjt94hmcZSCCIZjaHX6qDXbSjaoA2UAQ5duLiwGIQyG09mUni+RNJqxkL4kvwVHBfaBp/8gJcY2MpoTBgYFdHjq8HEgBe/P2tENjI7nkkdWe7iB6t96Pd039YS8HmpziFITeBLrhNoxBwZ474TVZ8y/L9aJGwif0NtGbwmlBwjsmdrV2/tYNcEJSRdAiMz7PNdDJehlQm/jsdTaCzhY0d97/f5qddozAOzzvy8R8D1p/VxbBQL8z4x0sJyP9sR1F9/7vnpdbvIuaP3L1yzfy8+15WebgaSkPW7cNMc0G2jcYnp+6gWNemYHJOeGDnz2cyelz2kvZSDT6ws4IE1MrCGxiuZiJZGBxB7eMgxcoPJGxfs+ECCc3KhyxvNY/I6BiCw/eLNEo2Ey0LW+vm7cApQzpVCtd/D+9BrValdAgJVcHXzkdNie0WP3Z5IjtQ1aqTho32IlgAfNZCYt/TgQQ7q0hd2HT7Fz9AFKmzvIl9YxD0XRbHfR6Vn7MwY2PLy6vREC4SQisaQCCs9m8DRE3ivXgVVjrLe1Ak8HBnD/YEXGQB9Sfgeo3d3i4vxMzvw0bXtwdKQ9n60CKQGoN5vy91A7JLUc9eZcBh4xuSXgwvaKdJWPp7IIRahTJl+ICecUletrvHn5Eo3KrRgBRwf3BQQc7N/H5noRw0EXnVZL1HomyR4IoCcAgwdWchncp7MZHc7sTU7X64cP19CfAOdXPYG1jGbqjS5u7po4fnuBi/fvkYkC99bzSMYDODzcxcNHD3WgMxnhvCT1Ua3OWk0FMAQZOZ5kQfB+CQQwEGDFid0KqrUGcqV1ZAppnF+2cX5xg/fvTmW+uFEuIpeJ44NHh0rY766tQwGZDflyQWDDfDJVxYJVANIEh2MG3dfIl8pIpMOot4E2k8ZoEPUBcNOiweAc7eEM4WiI09b0/s4/wLqdqLObzmNuL/wZH5Pr+mlMAU/mcd5AjpikN+LJw2UVmc0RmQyQmA2RD8+xV05hqxDGfFTBr3/5tzh59QtMe7doVS4xHwyRz6RVnRrNhggnwpjMJ0qeN9bKSMdT6HVoOhfA+fUtepMp4uk0Suvr1sVDvd9nePP6Deq1+qJlGsEDVluZYBEUNnDetNKcb5z3lB8o8CXDxVXkOPfp98A/lJMoUYpFcX5xpko/X0ffApoLMqDlmDGZ43/zLJM7NCtrUzuTzFiLP6cGml1EqHmn6S8rP2HJPw4Od3F+forT01MnETRKsHTOTD5YIKEWmJpxukOyy0i/q/2SSXUqQ0bFDnb3dmXSxiCYyTjbFjNmOTs7w5X8CQgcmOndWrmEYjGLjc0iPv/iUxdPQQEx1zkBVv4uO2iQnru2sYEGGS+DkQC9eqMqSi+rcjyDyW7gPVL2SHTIknLql6mPtqIKgQCCUKqCO5NhD57yO/camsIq0Y7FUbm9w/GbY7FseFbLL4itREdjFHIFJYjBcFA+ETd317h3b1vV/Fq9qiQyn80qrmLHiDq9JgjesKo8o5FpV4kf164AybQxDLQHuhaqBE65/1rhxZJm7smUePh5xM/jGuB/8zlzbjGp4X1b6+qEpELcDxgziFqcySjhYcDumRKcd1aZt5iZyQvnLqvhmrsr7bp9XG7nA+Ut7LDj5jW10tO5Kpm8jU6bRmozubITaGJbXZ5PZAqow00k4lgBnsnm4zqCKwMxyuQgQ0bKkAUr8y6wIhmLMRN5Xuzcu6fzmuenzuJkQmAvq7mXl9fu/q26TiAgm8s7SYuduzQC5kAufRAsVuI9WgcBY7aq0EMNu6QwjP3oPWCm0RY7eFmvLybYvLIilxkv2rXb+mLsub29rflOoIQsMZ1/XPe+sEnjQuUWtna453JMrYPFZGE8qLnhumh53wF5jbhnswp8+JjcYkLHFKZrvBgslJx4cMzkNXwfJdoCqq2AMZwMkS2mkconkSrEMZx2ZRhIWv10PhZ4YLQuizNSyZRASpNsG/hPkElS5kULcHp9TSQNZHtBJqu5fBbdfke+JQRNxlN2baFPwwTh6BzZnIH55tvFrjF9ydACnGMjxugTJJhYx7lXWWeMwWCGg4NDpFMc9wpub27Qbrd078wNiuU8YokIOr0muj0WEBoCwKh/Zz5Ek0wag+Zz7NSSUjvR89NLvHr5Grc3t+rWs15el0SQkiOaofa7fVycX6ozydztWwTMmBvQ7I8mwJTYJJJxgYjraxtKoE+O3wPE66QAACAASURBVKmQQc+Sr379a61ntgtmkWGttIZ0Kiv/DALK9PugeSHXe6fbUdxFZrLYKC6WIsWfDX7orUBDxo+ePcGEZ18kjDdvjsWWCyCMRq2l7jKUH3CeE/Qia2J7ZwOpXAzDSR+PHz3Wvn5buTOpTMTk8owvmXcyVuSezc470WgScbbGnUUQDWQRj6UR+J//+HcVqdphtaxG+p7wVrUhsmsLaklvsSTTJzfmomo9y4XMuUTY63C4CPmAU4k4ivmc6TciQeTTcaSTRMy5yVlSFw4axYMLmg/D4mQLtEnfMCmC12gbKOENrZZVPRsEIXM+XVkBBJQc6aYcfWjFLdYnuvbd3l/V/9lEyD2Dg0VPz+lEQR6RQ1vMy6RN/82EnLKI0chcITNpOT/q8HZaMgIBNMGxNoTWEcAnIx5Q4KFTLOQtkRFVmpuCbWh+U1t+tgvWHfXJG+1pnJwGxj9PBnoM9v2G5TcpPmefTK6+v4AG3wLOUd09EqobZaBCg7NESlWL22oTnf4IoUhcHgFswcTkTE7CrM6GWSm1Vk/ra+vIpDMK3okq24Zvgaiv0povhWMELBBXIuLW1tJXgkXF8xVmN2+50Im+M3BkckAggJs4AwOtgXBYBwlpTwRsSOthVU/UMUdf9IeQl8wQNPBfNjbGVffrwqPX+rlDclfniTwGVqQFy0NipYsFx8DDH9/zBTDWxIIhsPAJ8BRz0/2bq8QPv+zfROhadC7QlX3/F1fArdVE3+aGHcj+j59/nv7mtXn+HVf3F/8hBDL875sp4dIoU0m/qxCoeZVrN8m9Q72+qf9zQKVPWE0zmdJhRzqVnHp7PJTsEGcFjLm3BwKocabBlyASd68ehVdCJODE3adtGNYZRcwcYwAtSqLeLFQVVWME+EoCJQCk6tOI/O3JBZpNJrwm+fCdP/h50rn5JMIFK7wuW4M2r8zV32VjvH6OwSwgo0C2JpyH40AsgXA6i2df/g4Km9uIZwsIUEgesFaGzWYblWoL4xmdxAlaEugMIByylkeSJIj9YHu51rjzWPGsBHuGRtnnWiNwVr27k0abz45jTld3rinS1nZ2dnQgMRFmgCOfDuc9IIw/RPOcocwO6Y8QjSeRymSViJAxpKQpFECn0cDrFy9wfX6KzXIe+7vbSMYjAgJ27m1gSIOhbkcsKib+DLSZ7BF4pF6aQER30NfBzLnSrDeQSSVxf3cTnf5cYAUTKDIT2r0RLm8aqNT7ePHdCwSGHWwU09hezyOfS+KDpx8gQblBpaIzgMEBg1kauBEIyOXoGWAtfuhV02q3dP8MPEkTbHa6iCezyK9lcX7Zx/nFLd6/P8N0PEI+m8R6KY3HRwdIRMKo3t6p0sCAbGN7Hd1eR4EF90wGidS0+oBZGvh0Ft3BSCBRshRHtQe8vhyjNQ6iNw9ZxwAvDbDltdxvqVaxBi86aQUIeMDA7xJaHzyLOA+8uarDtvgjJns8r8j8YwI8HSCfALqNS7SrZ1jLzjGovMHF66/UmjDEylOQCVofkThNfxPY2lxDhp0kwtSuhhAMR9CjxhvAda2uhJgBDu+Xgd/b47eqZEsGMGKBgQkVz72Izh47oiwxZUDpzTM5vyVh2diUJpzPj9VlVl8Y9Kqt1thMppiom+EZzd5oNGYJhVqBan/m4IkbIY2mTywZo9BwT8aiIchZm+cx96JQiF4sU+QLGc1Jo4QSsLYCAeMPrg0CZ/wMfrZkD5LpMGCPqBPAnLRkyg9dG7V0Nq3qHV//6tVLxSq8PwIF1jaVIzlHMpXCz372M+zu7sqhnxWrL7/8Ur/Lc7o/6AlIDMfiAq+qjfoiSeVexPFnbMbJQKkkmQ8MWKkjZgstyRjlg8K9lOc1Y5QwoglLFBl/sA0dk0oaFpL5wuod46Jf/Pdf6JwrForGjprN0FU7WODw4NC6CI2G8nHg8+V3GkFKIirJFtTWlCAAGWUcdxZbCDa0Gl1MaMwnw8KWgAxfTFBsRXmWEpuRxoD7OWMVVlEXrFnJCEz3rqTLMav4u4xfGa/IIdzJqMQmnRCYampesWLI+zddOJ9tVIwHzikV1QIhMQOs8kzqv7HdPNA8pHlb0OjoUpGJDWcU/PGI9PU4ejQEC4TUwozgAnXOOm8mBqhYVd2u0TN6jYLuzmPKFEi7njCasM9nosPin7w3hiOxNfZ2yc6KWxGMlXGxJOY4PbsQcGaJt+UN3JvZAprPnGtL/yYzW+rz4wvg2xelGO+SNi0G6ZyUfRq62njz/n2CvgSuLcbRPNAeYHuUfdYyp2GsyWvxMTH/nfFF3HkZ+ORY8fnEmVzKj4BFUrK9aFzMNW1sZLJIfA6h2MiZxPGc9PGgj2cNMDE5hkwOHVvYGHhh05urDZwxN1Y7HxCAlhlxPIRZcIzSVh6JLNleQ7nxe1NBb2jIJ8c4SQWFuftcczPVvQiAcm2YmUguZNmhAFLppPYCPgsCqtyjGLt3ei1EYwEEwpS5kAkQ0rk6D9BToaUYm2s9nSogHKZvxBipTBKFkrW55B7A5JtafuZGjMXPzy7RYAGRAN2Uf4bI5pPIFZJodxuiz1OKoHkwI6jG/CErptD/R9ibPUuaXdd9O+c5885j3Zqrq7rQjQa6QYAgZIADyFBoDJsUJYeowRYth/8EO+wIR/jRD37x32D7wREKWy8ybVkULVECQALsRk81j3ee8uY8p+O39jmZ2W1G+CIaXX3r3swvv++cffZee+21WPcIwyKAB0NgfW3bivmKJSfYoqTszat9jQaUCiXVGH2EAbkvALiMK08migMAnOgasT5hAVRKNfvk488EiDFaw9hSA/ZTKmUPHjyQlSBAdbeNQHJJ2hwASLP1HsZEZOeMmxkaGpORLa9WLV/MinGxub2Oy7oA+rdv97UXEDHcf3NoL56+kJghn5Wza2m5amsbK1aq5a26RJe/ojXkzHVGZbMCcLC4B4wjM2x3u8pFiL/bO9esWl22na1dxfrE3/3xd79iHxiTdaeNewof55v4c6Rec+hxsHr339XJY6I667gHxC0Ws6CyWOCBXELTyqYTVs4lbW2lbIUCm9S75AiTcLHcSAolgiUbRF1rDh0AgbTP1MTN6yMBnsz7AgPJ+qpVWyxsY8K/CAS42qcjgLHYE/AQFT5HbCwHAkgOxAgIAmNQ/Di8vHh2irE6ldICcFeFCARAB0OEhqDmAcvUsYTO5ahhUDgPRSz3VQeOgXy55RnOC1DBoCPFgOLBcO6DEH1g+XsOjxjMCNx+HwKwwyGccwrzrICL9oGzwuir9G1P+7wAchBgToGCAo03dr5Q1gz0i1f7dnRyYdNkxvLFspLV6LcuCt6YA9a9ZyWklM6Irs/ByqKnkwjlTjNxcbwjFIxx1it+9ngwu/OAC/3Frj2lm2ZNQ5EO+o+QDIEnglt6jn1QZnQKHFjgOpgljdQq6FVOQwegcHAqquo7xXDerY9r0xfmvKMexwwk44HgTfidOZDjWgJCtpVsz3/368U068zF5uLPBAAh7AV1+xaK+TkjACtHz+znOgGRCu8F8OLXYsEf91kEgBbXTSxaVbiGF/gatLDwsgGMGHnnC3ZCXE/xNflcuq8wBeTZDWtmKGutiI5HkaB4jRxSsvfq9oTWAhhIh2M4kNgmoBqCnwCRqYQ7CXAwRuDPE3h9SvdijnEsjB3FeERh6gJX/nwZDfB44V6xAAEOUnp7dYTichNRrgsXDOx78e3K1+xzuhXMnsLQcc2Dxa8YV4T4SrOA7qavIa6DIoHOIBoCV52u3L4LS8tWXF61wvKaXbt1z4qVFVvfuiYWAN3jNvZzEmxDeLOrMQI6duxRaI8CQlnjfjscfg3AhGJcEGrSGI+cB8yOj5gFHSr55bNTNPGFkA1JAgWNintHXzzuiuXl42QUyCjq02nNiU6bEvDBTgEIqJ+fCwg4OXhr60tlu3V9x0rFnN26sWfXr21bu3VlnXZTVHG6PHTO0QXAanR1bU0HIu9D4UcygNUWYwy3bm3bVXNsl1eXslSjq97qju3wrGn11lhCcvXjt7ZWzdu1TboQJXvnwT1bXl1WFwkggPjAvXAgYFvvweHP2kRhGyZCo4l4Y0HFV48udK5guWLWjk5H9vTZGzs+OVM3ZbVWsqVK1h7cvWXZhIkmjRI6nZKda1vyamctkASRnBE/6ZhKobrnfvVX2OKNE5arVe20Zfb6rG29RM46UzIOCgERH7yjPXR3AQAA0mQBVbACFoGAoBvgAdBtCJ3Om9azcfBvvmpZwvwMs8WAAtN+yzLTvmWsb/XDJ7b/6CcSFry5vWaZcduKqb7lkwMbdC9suZqz7fUVeGZeMJcrVihX5BhwUq/b89dvrd7oCNiCpv/xx5+oYyNQS8X5VEkOFkpQ5+koEjPQlokztlwpZwHr8t69d+zu3bs6L1+8eC4gQNpAwefcE9a8wADeY3lpVd3Ut29dLJKzi7RJI0GM3fRd4T6exbIqwyUnFG6c9cJaYNxLG3lslVrZVlaXrVyqqAiW//pgoLOea1biz1zyaCK6KAmuVL4nI1tZW7Gl1WWdRxSkxEDWAnEDoIrXIE+Czs7f875QyVlD7H+uc2NjzfdqLi97T8BwCmDsq5rtlo2nKcMWGM9rjQEG1xg+MyMOXDNAAJ+L/c/aOj4+nBVeUsdP5yyTpuj18Rv+x5layMNMAjjoaP2yL/ff7EvnZXN9Q6NFb9++1XMh0ADmf++7vyqg5sXL53b33j2rLde0L45PjmwwpMB2Z5j65bmaT+xR9pGAgO5AWghQ3fnsV/UrAQHkgCrqGTnUfWJE1sfBYo7FvVTBHEZPY3EaR4E0zrKyHBwEfK7bvzw/EOstjDvSCPHC2TvfAgCwqI5/TmfUzeT9KFKUo4QRMQGM6ZTWiO53cF8iWtKVdFcf9LmYjZ9aDwHUiVvrUmQClvF65GXEJNdbcOeFmM/G5o/cZCB6oA8gy8OuN+bQmUEcrVgU2IslJusOMIN1xJ5gLAAAAtE016ZKqPimgCLuc/3KAUIjkWtwAMzzMD/rKWyc+RnPenzjnZXh8/p8/ph7xFxeuW8QFed3o804r4F4JPuEGBA1ErjHUTcgjt3GmsB/32sFuugIyLFelctzDgN2Bd0njQWKkcsac7Dc8wFne8RaCgDHGbnOENV5PgNMXNOHDj7vS2xykA9RYNo4E0sXUlZbLVuhlrVJamDT1MgarSsxmbKM3+hsdiFF1TmMTKfdlpzjlzXLMyDfBtTGsiaZgi0MqOEgS2R8cdYA5LQ7XY0N5tXEndpwjIOHj/6QT/KZyMNkfzmcWLWyok73+SVaH17sAiyw9mHTKWYkk1rnvD4jefwuP0OOM7GBVZYKtr65ZJ3elbQwYB2w5rk69iPAGKN6sAXQKpiMEhLGmw5Tlk7mzcZpG/ZgtqTFEmjU63b49rXYF/0+uZfrKFGP4ALDPa5WqrazvSumwce/+EQgGAAlIyJia6QY8alJkLnfJZ6nbGNtU6OY6L9EgCvqWHD2iElJg308sNoyZxrs6bpYEuQTjBHtH+B6wyg61rmX9vbVG3vz5q2eYa1W1f2tLlXEBCEf8HF21v5IgEwhjzA7Mbpng1Hfa87hyMqVqq2tI2IMq2BqyytLyksSf/e3vjNdnPn24tdFdRQAwsaKiXn0DPfNqJa3Llzq4EGpPG6ayAbgZxVAQ8cUEICHV6sUBASUi1CnQHdQjSdRTwvtdZDBAfYINrhAThAOXKCl8/pRxGMukgbF0X9IxW8olGMxJSX80OWIFFw2Qww0Dm6EwAy9n8N2hdm6ddHfIl2M4MaX5oSCeJoHe7qHYVYKquEKnsAlFTxcYwxYml/u4VvsIwLMvPP78dDxOcmJgAD0FdBW4HADZY/BM16zf1ZPPuJzkHBe0HyIxXE8kETFC89crJAAEDg9eF5MEzAi+0CBKAggzg4wIZku6kX0YJaTkYDPvnhqh8fn+jNCgmnoaGHeWAVbqajAwWuLHjeEduaHJuAPiTUzmnTQNrY2QmFBgeLPVN3wWdEbwJdQyC8yGnxuz/+J4AmfmwMLxFbvPR6pW8f8YFQW5uf94HV2CXQ2zbZBw9zZkXJvvH/x9bmP6hoH6rrAiCC+EwtlrjmyQuK+EYgUxjbUPYnaD+qSzynYcf0qOMeiTMnv/PPzOouHlx+ccTJBfTzv/MqD2EG0rzM/nJb/NXR7YSwhAgGLB/Ps2oIzgdZjTIG+Nl7gyYwfrHomkV3glIrZgas/y01jaFnmF1GZRRgyzPIuxhmuKWo+AABwwGtEoNXSfgFMgImDEAzFY0Ixx6GQuC58GmQ+Xzx7ZkGAiBXHzCiHNfRIzVSGKX4pQGu4mg6Fz1u68B+t0Yz1BgjNHNj5RctGkxQTtKJdE/MAHeLsZkyEFINDN34OzkagYmrJMIsKRZ/uFc/SrWpIVgDEptaBypnIWLpQttLKhm3fuG17d9+x8sqmJXNVy+QrlsoW5OyBiv3+4YkU85mjo4CKnWbWCtcVGWICoWb2kK7mTEGvbiudgKlb6MEuYBFERWF1ooL1omJyIinnD8VQrJKg4Kp1m1DxDpBAIkXBmU1Blbuw50+f2NnRgeUTY9tcXZLmw/137tiH33rfGleXdnlxKtAUmjD34uDoQAff3o3rOgfw4eW+4jPM3HAhl7N33rlt/QEztGcSHKzUalZvDe3oom3dccaOjk7sfP+1JUcdu723aaVi1q7f3LPdvV23qmw0FRvYe/y3+8ZDgQyVcSKh9UgnQe4lnG8I2eaKlism7M3ByF6+ObHXbw6kjlwpZmxrtWT3b1+3ci5nR/v71mq0NF957fq29Xod3X/uD6A8n4m4pGRsNNafSZSnybQVylWrd82OrwY2gY5N3hno/3QhyIEOTqbGydIbmeE65l4aDgzwb8IyTcHoLCD8a8KIH4W+pmMsE0Zv6CaJVcgMa7Av1N+NsYDsWHI0sC8+/qlN2mf2/Y8emg0alk907e5WySrWMWudWDk1tNVK1pjwW1pbsgwFrE3t6ORMdplPnr+0Z6/f2mefP9KoS3SuYa69WsWvGmAKkb+akjY6+RSwPHdXnPa4z/PhWd26dct+9KNf1zmM6N3Lly9cDb7ZlK7N7u6uAIfDgyMVAeyL87O6wEYSec0Nq3Ckw+SaOWJnwo4M5450ZTR66bZmaQFtUysUM5bOwrpx4FGNDM7RlLPUmFmlQPjg29/SmfjkyTP77NMvbeSGBDaaDmxje8129nYskU6oE03uQeHduGpqXIJCF5FKAI3T0xOdfZzXdMLopg2GsHHaVigANPj4HF+xk53J561SW7U79+5p3GBja1OJpY8nOnBNIU0njfvGPgJ4Jcn3MT26m65Kji0kYAbJqXdFff8TMylQ2T90mRH44j49fPBQP8Mz5LUoWHguaHIwxgAI8OF3PvL3vTyzZy+eij47HjNm6EKbV5cXdnJ0ZJfn5/IoPz+9tPZVT9Rlj2XO8qIw1OdHXJZnF0Zfef6sDUQJVVCF/cxoI0AG+Sd/HzvqxEIHCGKR6qyTKHSrMSiAQDFovQnl5zzUXm+wOevWZKVIHIvAInueawbgEYsRm1aJDmbVteTeMmJLQQIbhk17gV4Tbi/BfSQqznPPeQ2Nh+kc9OZCbPBEQFp52QjQNqvijljk7GNyd8Z+i7azva3rYH8opxvBJmEtnDsoryKIesELfOzXeF9+J35FdnJkePK8BeBBZU87O4+/Y4+4yr8z/+R+E8eTAzs0AgPkqzQWybXIA9hjgAAx72RtES95BhJ1C8BEt8coq9cEcV/O88qp7i+fRzmQ7BzdNWLOqGW0oitaqwSxQw0SYxWvFRuX3ljzxo/nqdHZy5ugkUkR83I5ipTytra1YsVa1sbJgXXHLRtMACccbC7kigLRYx4nZtN4oM4zI8rubuQggditAiUTovwzo08hiU6Ag5Go+g8VC/m9aq1itaWSFYo+ZsDnXF4BSPT6bHNjSzoXEn8HjDw/sWw+YYNRT2C4tIWSSXv27Jmdnp6pgGddw97z+BkK/HzaiqWspcU8GAsQqNYYxaFOIGdiZMztMGH9sfbA3aZY544wuswJDJiOU7ZaW7cSTcpmx0b9gZXzLvZ7fHwuIIC1yPXC+kbAnXODIr951VbHn/vpFqVenxJjYVeKJTOEeYKVYUvXz0gN8YQYEEeGBGyoSe3j4cR7RBcBTO8/vG8wuNBgqV9dSJx2bXVNjD+cj548eaz1vra+4YwMmBrVop4nexXg06ZDq1Tytr6+ZAmsJAdt6+n1k9ZVkxOXhwdWLJQ1gjmhFqXO/f3f+NZ0lmzGgkoUVbcfiOio6CRfoSE7pVVUuNAGUGLwNWr8YkEraq46oE6HzmUStlLJW6WEejvfDX7amkN3ehAUkNgp1A2UNUT0vvaOon/fF7QrXHvXO85ju0/yV2ejY8Ec5wZI7H1TzhkBCkSIydDdDLM0dPSZRfMuoM/00w3gv12wDuTPN7ASgWB1IgpnrWpra6tBcTl0TEORQ1Gjwl70I4oeirBY7LoHehVRJEYliL5Tn3WKRdRipzgWMRHgiYFtHswW74W/RwysKlCl+zCnMYmKH+7nrPs7K5Z8FkXKALIxIQigi5BX8f/0+VsJpKGYTtHD2IDAkRCwocjwmlJKrlZn3VcvTN3aBNSTYMl64PfoTgCoLK/gmwuC70gwbAefo/MDdBFVjkVuRJIjKkdwFvIfin0+J0UMNBzYAl9XjI2AChuROV9mnmALxPk/dY8D4keQcwVqt+5S4JN/7NxtgdvKeo7ADH9Px5rvyG0j/Cb7RQdzBATC6p53Z8PMXjyw/pL17gV7KHhD4a0DaeZI4AXLIpAn14ugKxDv3eJam53ef1mxHwqgOCIQAYOv/47iygw48U6Jn6wLrgsAU6OhCk2AMxJFEgCC8mKM4dcimwQgQFRKZk77PbEIANxYS8yzQSefjvqyQIs6IhHMcSCNLj371JOPKKzIv6PGBwm06xP4Z3AVbOxZUP91mqloeNmcKO+9gdnLVwc2mWSs05uo8M7lS87agZ0DBTCMXJGACJCj685hIiFOpySSXIkxJSYDkdPn9XkvASPoJaC6b4BdUAVTNklBq57YMJm2ysqalde27Nrdd+3uu+9bobxkqVzRJsms9UZTOzy+sG5vKGse7kG0QXTf6PlsqLMnfHVH8JDnrc4lQAjJV6BjO6PHxQ5dGyG4EATaJq8DECfgU4lJSl1gxZ44vD6Zal8eHxzY6eG+dS5PBebksxm7cf2aff97v2K1asmOj/atXCqIwcX9efX6lQqwvZtuXwQyr27VaCxFYcSu3nvvPX0GFH6Hg64KSNT290+v7LKNqGHPLg7fWi4xsof3btpoiPVfzfb2rmktEiuIYREI4M8+F+hjHfwfcYaZZnXfYMcV8rIwTGVTVm+aPX5xbC9fH1i71bCNlaotl1J29/q2bWKNd3qmucF8IWu371xXAoTKPYJbFFSsCQo97iGdWcQS0SQg5hbKy9bsje30qidAKFsyA5PN4BNdNuuiLXBqdng2su4YlwGU/1LWY8KKDjMq5KjvB1YIeK+w/ZHT//P8ODPJyYmlExNpb3CPuwO6qkyk5KSJIVnUqVm70ZLYYzGdsI3Vio0HDcuMmra3lLIbtYwtT1tWtratlRJWXkXtuG1WSBtjdCdnZ/aTf/8z++N//W/sxcGRWBWsSWjisWNFUodVGeyWi8u6dz+HQ3kwo9bPs+GshzWiIiSREIMCOjwq1p988omKLJ6bn001JXbYEJIcqqgZc7rTiSF/gSUWtF0CnVyxXHPEFI2el8QiS2clnd8EjJmcJTPsH0bokkrQVaQBPmu8iOKko/f48DsfWh1q6otXEv1qXSGcirDi2Hb2tqQajpgXn3NtbV1FoAr90UQdJdYoeRIWmq7en1NXmFgFNbfbo2jvanadrlMcPYCVh51jqVqVANXSyrJdowhfW9Uep1NLZxhNEL4olil48zm3l+PeITp4VQeQ5bwdeBMmRTE3cDo8RXKHsZor7XmS31cvXsqnG3tPvv/y5Uv9LCwcqcaPfO74wbsP7N4779jh8aHuFTTbbq9l+wevpFdwdnJkb1+/ljsDzjOo3DN722sNbTp2MVj2EgLCPCcV9FnYVQOd17znu+++q9h6dnaqe3h4dKB9z89FFX+eKywjFbko8cuXHcca10hgzcEW8uaFU8sRt42aU+S6/BxFLR1XdcSTKTs7dQcNF/UDGHLACECLvEh52QRNAD8zYACoYGdcJdg1y8c+OGhw1micAyp4iMPKD8PR6/HK2cAqEMlpxQBztRYcAxg3YKyCc4a1zGcsF0t6XsTWs/MLnVkRBJIOhPQXYPd5k4k14KCajyXwPF1DwV0M+BkYOFGtHzaLj5h4ru4ddy9Cdf2hFogOAirAGHvI5uQIIVAOoDkIj/M7ke6v4io0h8jp+b6eQ2CIxNwo5gjuCz8fzXT2gI/7xQbZjAGi/MXBD/7N34sdGxi1rB/lq3SMZ2MLQa8lWHfHcQuv1xyQLVSKtrm7bsnsxDrDhk1SbvfX69MtL8rdAQYHT01rBBYzDLCk30OBMhoNKkqrK4rXTRNDza7TjQeU5tlJo6DPc8vY7/3u72udHp/s284u9VBCbCrEwLGJpFHz3sP37arhos4nJ0eWyvDubYEQl/UrOzw6FEOPeXgfG5nY5ta2nj2xB1D9+bNnGqEBQe4POzacIpZbtqXVouUL5Fa4TYyt0WoIyGGsVwV5grgztemI1ZqzYQ+0NKVxgbRl5HxRyOZtOhhZ/fJKGhq9HsAhDgRVjbnArnv96rV9/tkXivMACABynKsw1Q8ODlXr5HIFgW78G91pwGLOCa6HXD6CWIxK4FpUrgQxa9k2ujMT+jNisKdgjV4JyL11+2awwoQ5PhV4Qu7JfQGMYcyQeIEwLNdzbW/bspmE7R+8tO2tFbv3zi0bj7vWaF5JL4W8gM9Ic6dUqsoxCZ0d/IjkFwAAIABJREFURsoSf+eH7zkQEOdawoLxpJZ50q/SkiMY4N3uoBet2fM5ATgCC7GT5gsOwROUJJ12pHnf6VCMgO2tZSsWOCQH8qMmGY5zzaAeyhtFm3IEKxZO3hWOatZOA/fubBwJmBc2szmChSpECeyss+yoXhQ6jJ8hItXeLQSRzdu1a7vuJ6vkl4BId8HRK5+XjYBI7Ny5mj5FL7/LA6frReHKDkMNnZk4n/kHLXWLE9CkeB0UQbABsMVwiQS3L1T3J3Qb5h/N55oXgYBYwMbRBQ9Acyp4pKV5IRuEckKXdA6iBGG6oFrvgIMHGEARBXYF47QnGKOEffHohb3dP7XBCLQRsSM53DstLlDEYkc3Xi9BwC3/0pZRIjGQd6ZTuhA2caVWzQbVagIENjc2hLhqPikcFBxggCsxkOuzBTuqiDqTbHFYLGoisJJRaKUDyUHvByuCSN4liQh0t481DOyHjBJLZwpUFQCgxWnWM4BCgcIQLIbcr9VHEhz8imDWrCPAOlai4GMhUqUPnfJYeMmXOYwoqDsduvAu7BbAm4UOvqPWX+18ewE+p9otAmZ+svrvxP0Yu+ZfL+YjALjICIgc4b8MCFgEE2Lh7x0Enx/UdQSWgpgOSnScdUSB32xcCYCbo7MR/JsDAdwTuuwUjhLj1Gyca3NAGWU0KTGhMxfjy1wo0GOJe1s7lc+BT54Ps11SheZqQlHsjAC37vQYxQGBvklE2hkhSdplvWOHR+c2mSLg17NOf2zZXNFHgzQz7DZPrAnvBgXhUdH+0fLI2UCWrv4EBAomIvsIfYEwHqTfc2BM189a4v6O3Xt+MBxblxeBKnbtut28c99u3X9om3u3LZkrqwDEghBBwct6U1Y9sm/jfJDDR2A0BWX3GIu5pthdI0GOriRxvEAhB0AggAI+gTZnnejQFBDgbDNXmfYOEPtBoyKjsUCdVv3Cxp2mNS6cSj8eDRQfN9dWZYu2ubFmv/HrP5Tg7JdffiFv9w++/YFAu6tmw58Pitb7+7r3zPpBV6VQb+kwLll/nLAX+yd2UoeabZadjmx3fdl2Nlas1bhUUrUTWAcUWYiNsZdJhCggoaY7fdctbIn7iHWR+DK7lyNGsM7oLg7NPn98bG/eHqkIvba5YpXs2G7vbdn1nS1rXNZFQ4cCeOfuTdEA2822ilRGKej+o4HA/WJv8P48czyfy9UV6wzG9uboXOyQbLGieLlaydjGuhl1f6Nn9uRl13qThPWgE9MpZbZ+ZFqnA9YcwBYzzsG2U899bFbguXbqVk6NrJgaW9qYUU5aJl+0Vm8kZ4t6Z2jjdMFGyYw6IjAr8zlnE6STE8snhlZJ9O1mLWs7+ZGtpju2XYOpemW5MlXE2M6OD+z/+Bf/wv74//pjOzg8sUylZhkEhDNZ+/73v689QSGPHWCTsQiACPnWB5HbpKlrRFf8d377xyrgcADA7g/AgDOFpFQq6bgcAdhofpsEc6QOJovz9PQ8iDf5Gc9Zxb1AXIsY4TP4sMgc6Nacrwq4katxMz9Kl3fAzDHnHEktcxpTJYU+vz0SbZXXGY760q1BX+jo+MTK5artXbthF+eMO/RtY2vVRpOBTZI0ThDH7UgQantr1z766FdkR0gR/eTJE1Fx641LHwVYp8s9tFs3b9tv/MZv6vo+/vgX9stf/tzevHml+6cCjlwFu+dS1pKZlGZnHzz8ht178EAUZIp0PsfqyprTXkcDqeJzlkMJb7e61mh07PTkUroUiGkK2A8NHEB1rodkl/MWwU3AmO3Nbfvm+9/U3gegY7ade7e9u6OCDitnWER0bokp3J/79+9h7mzHJwfW6zetkM/Y0eG+PX70hbp8iJcSYzvNjrXQaoE2P/L5dArpeDYRh2BBAYJs72xLCJTCm+s7PTmVYC2BmhgrFkBQuxc7IIAJPHtYEnPqO507Hzfh8/IcnaaPmwgMH5TaifMeL2BU8W9iRsxRKPCYz1deAzU8jUWb5yusM0AkaPvRsQKgBy0LCUgz5q+RDsZriUfuDuathzkQEDIF1QV8KVeRZz1jWj4aIIX2Pgw7Xte1a2B23bh+YwZWM64G1V6uKSkfO+DnWCOqL0Y+2hSBgFhkRzCfOAqbYE7z93xXIBviiIGB4+eOC//NzkwV2zAO0s7UDYxl8mu+HFRxyn38ncgIIJaz5unKRuZB7MRrfUtnINyPWKh/xZYQkM1zhniOS1iYTCpoDnEv5TaBtkPITV17Yi5kGvfePC/y0QbVD9mUVZcrYgRM02Nr9xuGuQfUftjL+kzQvnB0kXikbCNcSI58PbgAoQFCzAFAhJ6+sl6zwQgNr6EAQfJaVsj6+pbVL9u2trpj/9l/+l+oyXVw8EKisksrrpsGI4rnxV66trtn6RTjKik7Ot634bhtre6Jbe+uy/UIrR7WL6AAwCrXSB6N4n2r1dB6RrQRhgAxOJGa2DTZt82dJVvfrth4im7JhQQMecarazi60QlP29nppQ61yRggJGM2SlomWbB+e2j9Dmt5ao2LhuWSORsPJhpFyGfdiYT6M7I4OIe1j5KMODBK3LWbN2/Y6tqKffrpp1LfJ4+oVGq2sowrXNmODo8kWosNIYzEo6NDNXI5F6STVyopz2CP9wauL0H2ONuLsF4SE9ejW6lpPaysLWtMoj/sid3Iuq5UK0EniDytaTduXLNiMW0X5whB1+1bHzy03WubNgq/A2CMZoiE+KcA9SZ3odrKmiX+/m99II0Auv/eBY6UZncHEMoVVDpj104gQFDrdoctBwK+XgzE/470G9BRCic6eip+bGzry2XbWAOdZ5PQESMJZrOEmZapq3HGRCrSid37m7lL77rF95qBAcHbNf53LHxjkUEg8M/mFNRIvXZWwVw4MRZoXmw7zePGzRthttu7cXRvKDijhV1Mxn1zO8VHVNdkwq5f3xPiD8rMZ+Uv6XJ0NXPiFA9+WkWLZpC9wGa+rYDtUK2sBEuF0dQVS2PwnN2bgDbHrvtcLDAWnB70I2N1Dnr4fdQ6CN3rxWeqA9I/TMSNZ0dHYPi6hQjZMbY007Q9evLKDg7ZrAQnxER8jlJWYSE5i9fJ51eAR7Qv7yg7HU4WfJydkmeyFHkHYRbSDwYODmbU2HhsEgIKSskkZwR7ivZ44Ww4JTYLRXIESsQkIEkLiDsBgYQsMiQ4ACja+L66gCQDoQvvaPZYHQISza2tLSXpzALz+Dl4ubboZc1zlVd7WL9xDSq5FoAwmYNegRkQqXuzLmyweYnPxgHpOYMjPuSY3Mzo9wsAQNzzX9+/M/AsFGVRBJHXimtmsaCPq2L295EhtDA0/BWgYAGYEGi4cGhGICB2zlg0DpI5M4DuDYnY3LLUE3F+L85+s5VY+8yYch/UuQ/7iy2ERkASCHfmGuCfYMZ6CWBAVNSfsRYQ6QlCSq7Eq4rcaX/ETNEAndKrhC8FvRT58LQ1W32rXzGjPrVWZ2h93DQ6PXVVxGih2FbMQGwP+1Vs/lBGpphEtNJZCsQ9jW9FhYcgCikx0LA/ffzDAYqYfLlYqBfzpENXg74N6DwWK1ZaWbedm/dkRbh17bZVlhGvoRAqCBRodaDtmxTE61ctJe35vHdZXLTROyTqMkyhO5ckDqhETGNDYxsHYIP/9mc+By0jYAxy7b1V7/pErYWYsLIfh+gYkKQnJtZV0jCwqzrU30PNpOdzKctnU3bv3h17cP+e/fKXH8tO7MOPvm0ffvjtYPHl3uFHhwfWbjbt+t6eXbt+U/PJjBfACBhOk/bls1f22eMXAvjWqmXb21q3W9e2NX7Q7btAIJ+R4jtaXVEYEXfo9hGrYtLJ86CYYW2UqzVLoSSPGnwqYc2u2edPDu3g6Fz2cVurVQEBd69v2d72hmam0Q8gju1d31F8RLhIQklTiquGOgXEE4oKvo9a8VWrZbXlNWM68unLN9aELpwr6Ax5ePu6MRbOqYMr2Mv9oU1hpaTMWgOzs0ZPgAD/cC9gizBGwFz+cBR0MSiEhy2z1plVUwMrJoeWGHVtY23V7t6/ZfXm1JqDqdV7Eztu9G2QKliLxZdO2sC3haYNUmOzkk2sOG7birXs1krarq8mbLNmdn76zJ48/th+9tM/lY1c87Jhk2nSNq7t2c07dwNYlLQvv/xSHs/qfhpq6dD2XbST9fre++/Zr/3a9+3+/fuaZ6Yz/kd/9H/an//5z+VzLou2RKSKe4PEu7tOYSbvgV0A40DsRITc2nRlobVizedsRdY6Z5iYlYBwMIs04jNnMQI2jLkB0O9zTikGZHQGXrAu1rwtvuw+z08RicXiBx98pLPk9PTIGo2624wOexLW4nVIyAEvSsWyxh0Q7SRmAgZ8+ehLq19dqqWImNbGxrb9lR/8UFaKHFSfffaJ/emf/is7PHojIIB/9q5dt0qtYueXJ+pCFYoVu3nrtt29/44aG27txihBQmcx90PARTarJP/46MKYR1lZ3lDHDkeDq6tLnW/aC+WKC/d23YYNVt7rl6/t5s1btlTza2dkT7PnUOBzWWkdAARwhkYQmWvEAxz68XBEV5TY2bE3r1/I1pSuMM0m9jiFbL/D/HhS7ANpS2hUIgikaoxjYnvXr4tpsy6HipGu48XzF8o3tK4ajWAR6SN2cYaf/E3z3ZlMoFbj155SXqCcpNuzk6NT2ZeyXzlKBBDmsXlkxCypkRW+xz2R1shM7d7XE6MuDpK6xgzODcQ0H/l0wcoI3EatFc+7PMedgfBhzC2OFHrDCGeaoOMTOt+AAe4S4OyAQddFF10wEnA9K9Fn1h4uF1wHz5TCGnG/uB9iMc++AOxgvIN7CyiiTnxgVFBUevPHRwciyOx/Zh56bjMY64yYM/M6FFxq5lHXyI3IQQieCU0j7m1kE/CaMffXqAF1QEhqYkNIdHDZ+fma8/scGIM0dYIuVdSAkD5YACfUMKPBisBosEQmTySOxwYT5Yjrl7hoJJ+XIljAw9RHioj/1CHMlxerBUvlQCAnUo+39NTS2aT2nkYqNBbsAI3eXw1VRkPdcpkOOq8LAIliPSyAlY1ljQbkCuxd1jZrOGfbWxT2ZVtd2rbvfeeHAvda7UvpmzBCwFkIQMF+VmNqbLZUW9XeYC/Wmyc2mjZsbaM6A8PSCAzj0nByptjEGBHima12U3oW29u7trK8JtYT+gKp3MjWt6u2vVezfBFtgjZcSN2nlDQ70mI4NZsdSyWzlk46G6DfHlm3ObBOY2CJccqyqbyN+xPZB7YbHTGVsAh0JhbNGB8b9qZyUu4DrGHGMf763/jrKrr/5b/8v63X7cv29pNPfmn33rkvgBShP0ACtOTKFXRPUmruwmZ9/Pixat+dnV01hWFO4USTzVEXOIsZDSWAALQAiF2wV9EO2NrZlE3k0cmhxgEAWnk2MAI4g6ifl1cqtr21Jo2HZGJkhULalpdrWg+Xl3XpykgzBHbqcGw94l22YIl/8ONvCitTURLULUnAhB6F7hKLNhYv88TfN3482JziHNSlvzZHzF7S5g6WKz4fxHwc/sBF21xHWZok3gsfL2Z8ZgyU3O3coDE51dULDe+W+0yuzwvFbqYX7+7NPusuzjrgsVxxIABqVJzXjp2nyAKIBV4MDt5pNtu7vqfN6/7jU+v3OgIChJoGRoA23YyKTbKTUcrOWAHifIRgFgaql6DUMAJihzgCAbK4CUWUVHhzWAhWNXcHp0ogBOr7ISjNRImC00G8bvcj9sTIgRF/3mIuhIJTYE5gUsRrj/fTj4u/RARPSbwfKF4DBVs1FfppCP329Pm+vd0/t1ZnZJMps9SABKDRTpnkearYW9CX0GhEWCO8tgMCbrNE4CLB4nc0NxXQUz4jz41nFD1l3RJwffbf+eBAIdQ90Mpi8RtpV7wvrwMaGdctoECck4ziHwRYXieyAzg4XIWaWTZXRKco4PXQEtBMMAhztaKkR+IwQTgmsjp8HUemxnydcjedcON+7XF2L+6DqLHAYecFdDy+3IWDn4tFrK/JRZbPVwvfrxfCX8V8WHfeCY5rKb7e1wt8/f3XgIBF0CBe0+x6wkhRBBH0/QCCaU9FgDI4a8C+QUlZWyEU+XGNQs1EuZjv8+w0DyxE1sEEsTgQH8XrVkE6MDOUgLstZbwOdylxUNKfgB/UzNoJDA03iD3iDhJuocnvcdCi0qu4obn0kQrrs4umNSiwRtCtXf2Yjg33VgmWrMhcKCyOGbnftXddohI63RY6yWJzaR6aVq2PLcT14lRTvh3YPwl3CHDvaPbLWBTuzmBkA4qa4cQKSyu2sXvDdm7csd0bd+zOO+9Ztli1Vn9snf5ExSDFJGh9s1534BbKo8Aa7+TDGBD1X8CqMxK4Xr7t4xOwgpx/KoJ1tDsNXZ0I0hInSCwEGigJToYZ2LHlSPBGA5sg4qWNAVOgacNeRyDA+dmxRgR4zjAGeKetzQ37m3/rb0rnRc9xNLLnz57ayeGhCsN7998NFEjsfqoCan7x6ef25ZMX8iKvFjK2WqtIyR8AuNlmfpyD1sc7uFb2sT9TV1B2W7kowmW2v7+vGEP3nno4BW21lLGL5tQevTiyt/tn8g5fLudttZiwd25u27WdDdGaj08vdB+2tzel5AyI5OJIE2s1m7auziqFWV22ghSE9UbLaqtr3Hh79uqtnArSdGMTZneu7drqEomyU03PLwY2SSStWE1bo2t20XZgoDkwa/Um1qZ4GtBRoPDw+M9JnZ80bLVktpwbWc561m1dypruxq0tBYLzhtnJldlxc2hvzpo2zlYFBkyyaQnsy62RPHVoVpyOrZbsWKZ3atZ8Za2TJ/bm2c/t4uSVlQppu3Xjhjpr+E9fv3VLoC9zpp99/qns94i5PAf2kHdU5+JvdPh+7/d+1773ve9qLf3spz+z/+l//l9EtUfMEiq9q4DT3XfVZ6dpu4gcMZ7kL4p7MmvOJkU7iJENuvNRE2PmpISlloSooqCvMyRJLHO46Wj/hOgSdG/USc7nwgTNRN05tvdlvW7/5A//qX3/135o55fn9ukvf26//PRjnafQ2C8uL9UVZw3cuXPH1rFeLJeVn/A9YhKCe59/8aW6V8vLa/bg/jfsN3/zxypof/KTf2eX9ROr1bJ2enbgAqvpjH3j4fsaNbhq1i0pejfaFj5HDNXd56SdAcE+cD2dqrq2MA4Slrfre3ctn6uI/v/q9QsxD2huxK4s94ECWNeZy8veS/pGgO/Qv/VcaP5krNWmU4mIr48ORSeIYrlk2SygCmt0YDYd2Nv9lwJMyNNoogAC8Dqa980U7ezkXIAaORjnxerKqhgrxCz2da7ATHJtRsGP+jSAdeS0cQYaFiHxmqJFORGWf4i/BtYkz5y1CrPg9OzMXr18pWIn6gqoEIWeTb7LiGoqJfCR3+Hf52dnuh9x/NEbCd7RZwyANcn1848YJQGYBft2FoCPuvo417ynw7XKrYpiKubOalw4wEtO4mJ2gBHY8ULHhgSasHYDV56+Ri04gwC0oU4r9gQnE3XZ+315o7PGANVgePA5WOCAABT63AfO6tjcinm9Xje4E/CZiad+HtB1lyjJrKM/b4o5UyPqBXEyMx4Y87pKqaz31Z65uJg1YyK7I+YScukYj11LKtQbnkeEBp+ecxDMDiO2OoYD81SMPOmLuR6JPpOA+InYjAA97E01thacgTxWhIah4hBMIp+HZ41UKiVb31y1RHZq/VFPXf5JYqxCkT/Tseb+AEgTk2IjVKCRhIthS+Sc8YBeQNas3WsKjUWErlgpWKGUt3KlpLhF/MplyvbB+79q+cySrdauWa22bFfNS+t0sQNuS1wwOl+oOZdnpGrJSrkSk/zW6JxZu3dqzfaFAM84msVIGywnADFAPhh2gKrM5h/sn9jB2yONvSGC1xtf2cZ2xR5+84blyzDTOrp+wAPZgg8Gdn5+KZp+qVhV8V8/a1m3ObLW5cAyVrRCpipmQDFXsquzuiz/sumCuuWMLQGqcY/k1NLrWqlSVmPv1auXujf/9D//Q9WlP/3pT+USsLmxaf/6T/4frctSGdp/2ohD5JGtNlaLa4o7u9vb0iMADCC3e/juQ7HJYWjVlpdnQqCsaTRColgtjAdsFD/8lQ9sc3vVMozIjXp2cXEW1pOfHWpu5TK2e23LtrbW7fLyxE5ODpXr0iBlPeFmINtZ8j1cSGisUjv/wW9+Yyo0JQjjzYsGF3fSZmUTIeIWqKqxwaff0ay3q3LGWfLFZD525GMRQDLGTVEyLs/hkV3bxd+5oIFDCaVwYYho6RB2am0MShzeLsjnhZIC1IK1m97Pz2b/mUgz/kuAAKXIYXYzdhMjoBA3u48aONCgz5kw2722K4RFRbzo+QMPMnSq1NV3xoT/TiBWq+2RsJXVFc3jRBYFRQhCaAQoCdaNvCgRrZmAF5gNjA/ksgTZimXJbLlPCEBghaPE3mfGIiuAPy+im1EhNBb3MTAwHh3R2UUxxQigzICUrznQ6RlLkd4RWUAcgACtgaRblAEEvNk/FxBweUW3gkMlEwQFfT6M7ntcTy46RJfJEyaJ6WlDUvwE4ZyZsvxUiBhzjaylWMjzuwAHHChSWR6PdMggNEjyzz2DysjB7gCGf7CIIv9lBW08qLmOyBxQUA+Ay+K4AN1KdTY6bicZDxH+zHWRVKLEjMgRgAAWNfMC0w+X+OxiAuFF6FxRf06191kxUYui95dX0DOwjAP0/1N0RzbMQvfbd5N/Raqctkfo1Md94h2GuSih3m7BQnC2z6M9p//A4svP7ndU5JVfcwQN4nuiGxAoexyQdMm5FrEzRr5XoPxTQPj6nd+HCASIRg41ut12gC50EcTsSTF/m7JSHuEjH8kRQCaiSBBmVIfAZ/J9vbvgT7xHDoh4gSpwRmMvDteQmKmTo1Frkkq6NxTCGTu/JPjXbZpIC0j17iL0TgCwqWUz+VknzhMbp/jxZxBr//L5vqm6FsS8IA4ZxieipgTXJQHB4CogYUiNCTA/h/iTK2HzOn26+SRdhZKQYor9lY0dgQE7N+7ajXvvSmBwks5adzS1i0tsU7uiUkMT9JEDaP2wGAC6UlI4Jx7Q+ec95awQaLGRKTWPW34v6aAopijuB8/mcD7pc2vG1GUGkrJn8plPvgmQPJWoZMJaV5d2fPhG3UB0IKokNXTB331gP/rRD1Wcv3hJp/mRXZ6d2oMH79q3P/qua+PoGtPWG43t419+Zo+fv7BiIW+1YtY2V5ft/t27WnPHJ4c6C+g8kSxyHtENk0jl1JTER0pvdBuB4sx6osN4wmxkImGrGxvWGU7t1WFdgoEXZ3WrFXNWy47szt6G3bu9Jzo1Qo6I/GxvAQSUBQTzfjxLOpXbm5sSwXL6eMVGU+wQG1ZdXhHg8PLNG7u4upJmBYy0O3vXbW0ZCzwJIFuzgXtE22pLy9bs9gyptfJyzrojs4um2VXHrNNDGdrXHaO5iP9lxnXbWytYKdWzaZ+iqqV7cuvWHcNkhSzi9Mrs2X7DGsOUXXSn1kvmrZNI20DUegcDpkOzAnGpcWZPfvEndvz0z2zS2rdismPJcdvu3Lpmf/tv/U3R3nEF+eKzj+3jv/i5PX/+TOM+7F9E6iguifsIANKB5Z77mTCxhw/fVWL08uUr+5M/+beu3dHrq2AFwGLP082ULZ8YPThowMAJ4qOhqyf3ImbCUdsuMgLg+iYUvyqu5PbjRVfsGkZKNH/PGmFfRyAgxhMH0mgUELsZ04P9xlgO86Bd+y//q//G9q7fVmf/X/3xH0lj4Hd/7/fVVXr+8qV9/PHHnkeRZ2USducO92BT1wFNX6K9aazCMlavNyQmCBD58uVzGwzbViyh6M1e9bMMK9a9azdtZXVdwr1oTown2IAisAs7rhO0ENx9gM8Yu5ZoFSzV1mxj7YZVK+vWag6kVYAWAXOtFOca/ZOlqFtsapxiPLareiN06r2JpPsT8hrOXJSw9/Z29V7x2cJOkOZCCtZUwhpX55qZHY/6mseF+QP7EpAeW70s7gUTZyAcMfMbxNMoVhkhyReLeu7sY4oM5YfmAnCM5bj7rmt/ACAJUItFHB03rau+sxyD5gufEzChgN1n8Odh/IBziqKNkSEflWCENDSDtJ58BIEHKYAGtfeEd441Ax7Ypz7G5+eBbFqJ9WNvmpFXsw6iowWfSedZGDFFK8VzYNYx+8n1b+J7oDcjS0vWAHozPVgVALFJvQeMAEAc7GLlFkOzKDDiNJJSv5IeS9wfNMW416yzmJO6YK7/jNwkcm4l6Kl6Mljq+aiKcsSgwzAD79mv3BOdrehPZMSuRR+I15BF9dKSQALo6YzRxFzQ39eLdu5DBAKcreq1QBRMV94R6oyokeVnbVCFD+cY4LfGODUi5HaL5DNiPeg6venhuVO0Y3bh31mjCuZHmgKRawAwS1upkrcRmgDToWXz6PGkrT/sB4o/rJysdbq4KszHarnXcSzVY1XSytWijwOMu2bJsRXKBRdVTZkKX85J5ceWtTs3H9rDBx/Zw+2PUAWznnXs8Py1dXtXEqurVJZsfXVTmiHcQwr6QjKHtDktU+tZ3brDpnQ8cNAReGYJu6w3pAe0tbWt9QhY/ukvP7PDgxMBTTC1ABr6o6ZYAWtbJdu7tWY5LTG3gzySU4iPx2SzBUsncta+6gsEOD9s2LiXsmp+1VLTnI37CC2n7PLsUizMpGVm+geAc/GeMS6xubWhuX7+3Oo07f0PvmGVWlHMs288+IbOjPOLS43v/Nt/96d26/Zt+/Hv/La0w07PjmeNGVgZp8cn9vLFSwnPvveN9+3N6zd6HYAM9j9xhXMLQJTPIt24qT/jX/sPvmu37u1ZMj2xeuvC3rx9ZQBaqpOTaNysBdAHS3j2fk/NEIQjo6U2o22wxPLoQSXMuiPWy8QS/+i33xcQAFoYE1zl7qGojHMxJHHREo/vab47BAyoWVLPjrP50Rc9MApUvEcEL9hVQM+lPCT1AAAgAElEQVRKJaZWKeXkx7y8XJR6twpWEnCJ3BDoXNafeRufQqCHPO9q69ANxUMs2LWhgqBG9LyPhUbcbJ5Lu90HO3HuSuCJfgwqEchQlzhYyWxubQqNhqonlX90AjptBVMAAX8P73L5HLwn3qDMiOuAwnltx9wzbREvegg27gRAt9FVsh3wcNV0EgNmYEHR3bzZmRoEey9Q54yMCGAosVZ30QudWZc/BKZE0ICYFWKzzufcuuzr4MEM6FF32JP3lECAoETK555Ag8zZm/0ze/P23E7PWwICoBkj4qHjU64NdCa9C6D5Sf23d2AjRWyWPAV7Fd4v0nZAwJwtgFWOKSnntQAHOAB4Lj2EjKAoy5InIfAAtgAHLuKNcexk8fDg571Q9QTEGTN0gmNnOQJWKPqiHeCjIXzx7EjyxBjAcmk81iZ3CygSFO9ysjagH0MtRnwJxI5rIIFnbYrloM8119+ILei4jqWXISBgbk/jqrPzubdYnHuK4uyA2ThA0B2YrfkFcCCCQK7wHk+8OWMhJreL4Mn/HxAQD/sITqi4jwDQVz6n30cdtmr2Bmoth+wAW5SBOjv4rUcgIB6izGSSjPB7UXE4qhSTaLnVTMbKWAimoe36/nBab2Qbze0EHQgIXYfQeffiP8zmfw0I8ELSO10c3krI2MuptHXxPe9P7OKyBYwZxJSGXjSns0KlB0Mv/tnbEQhQ0cDYjEYD0DUISQIAA0CgI0geA4JDSwTQ4urxe+60Za1tL0P8PaAwBssxsb/EYkir42xpVOUKtrS1azu379mdh+/bytauJbMl6/YpTrBW9eu9arbkM97p9C2dzVsuD+jJXnIgILqo+GhAoD8HQcoofMm9UjxLJTWfy5ePZ5CYBfeLwFoT+yvguTCr0EwAYOafTHJi7eal1S9ObTLqW6d1ZZVSyWrVim1urFuv27ZffvaJHALymbTdvn3Hvv+DH2nW0IWqEPBr2tPnL+0Xn3xiuUzKNrDsKRfsvYfv6Uy6uGDeP6fukgux4YcMzdmVrimGHeAd6TBmvUOjVrd6Y9OOz86t2e3aOgK02aK9PrqyZy+P7PT4wmqFrK2VE3Z9a8ke3r+tguvV/pEcAra3tjS7eXpy5hTXXNZevniuWECRw8+gLpzMQIlvWbmGTVBOGgMnp6dK8BGiQ+BpqZaxXntsuWzKBhQ4raatra7oGhkHqSwtY8FsY3zn02b9idlFw+zNQdMGo5RdnB1b6+SlVTIDK6YGIAPyE799546trK6JOhoIH3bcMnt+0LaLzsgao7Q1JjloOdILYAnnEZI6PLW3j/7C9r/8uVUTTatlh7a1krdMYmTvf/Mbdvv2bVld/uLPfmKf/PSP7ZhCbzyyd965a7vXtkUv9TPKzzDiK+eA/Ob7fdFOX716JYruD37wI3vz5sAeP3lifQTWMjCJHMxT3A3/8HrMobPeuL9oj+jsSqNLUwoWXHxOPy+gaFMYUtRyNvGs1IkLDDbOC42SBdV8t/AKnVs0I/DERsgUmy/5aNOZhjKet3QGGqmJ9VGvn9vv/M7v2H/7X/931ujRlUvZn/zJv7ZW68pu3b5uz188sqfPHqmQVU6Sytv3vvsD29q6JrCjfnVuT54+sZ/97M+t02nY7t6KdXvn1mieWrlSEOW71x3Y5ua2FYplCVNCwfXRvslMwwPwEuDs4OBIxZPiKKTd8djef+9Dq5a3rNshXpLXZaxSzevaD96+lngj51wE87lO2eShqo/GQ6+ngjCC62J7IAKXy9itW9dDXob14Yb2yOMnX9rKKqOBZWu2Lmx//6VdXJxI94P8jNhPJxYKDIUttoU8a9xDKOQZ54Ed4s8e2vNIcYhigIKVa9LYlqFInrLjw+PAAEpbp+WaQoBzsrpWM81HBllD/mcv7ov5gtwMCnlcLmBPMAaVkX2ZgOPQHIrnMMCOOvditTFPXdE9hq5Ml5734AxxJX53M1JuOHDWgAtX+tkSWS3EeL5oYCnPEhDg7FDub3TIibk3s9U+ZsboqllqSuxgzGKotZLD9lZFLvoGG1YslKyDzXUET1otdZdnz1o6Gm61yWdnj7BHnYHgjNUIoEhcM82YBfcAMIpGkTcKOXv8MzoIF3NWfx3XlYliw9Jwgr5OXhdss+X4hYtMPq+1B2VbCvK5vOel4b2V383EcrkHUL49V3RGoI8CRJauniduRQvNEO6NztzRWPoRAMx6BqHpGnOj+Ax5fwprnsfaBuKcbhPHSMA4PbQJTGoABkataEwyXpTGPanguiHTYGGo/QrrybUZ3M1obOVqwbavbVihlA1CgiZAAbcAim/ENikscxTXyYJlkiUxAxgranUbtn/4WvGG8/K3f+tvWNmWrG8DO708sk63bukMzGt0Ddr4d1i+AFvY6xLGSsgVsO9rtXt2cXklsb3TEwR7sZtHR8THC2ECb2yvWn/csWbn3G7d27XyUtLanQuxJcjtTs8RKryyxDRtiUnW1mo7lk2U7eXjfZv0k5ZLFKxx3rQc2gXTlPXajLUwWoNQY1IjBT3idqgrKtWiRqE2tzesXCvbo6dfSth1eRVmz3W7d/ueHR0e21WjYc9fvLDPH31pq+tr9tf++l+TbgIjTJVySWy+Lz773OqXdQkL4oJC7P/iiy8V1wAeEEVUnA5uMxIal7UouePEvveD79je7S3r9OvW7NblLACY6G5FsHBqArwBGRlLqFSKGu3AChE2EZo5xDaJWJOTmdnO3jXZuif+0W+9p3ZdpLpFKpxTXL3wcSpJ6DqGjRDRLVGOQyLsowGhCx8QSQ6meYB3hXR+jsVO16ZcdCBgZaUsRgBFtVAypXfQk/ww1uvqtf2A5nWUBKoj5p3daMMRC1UVKlFtekFFncLRP3OwCIsiGqHzH193sdBhQ/vsl9na+qrsJaTuqbkd986V9yeWM+EeObjiybmoLbmsra2vS0TCwRNQTreJ43ddXbWjgMVncPXw0O2kkDdTVws1bBI+ATLY2w2Cy0DoCi6CF7wOh1dkBMwK/kC9jnTyRSBAxVqAttXNXOjSzkAAx5w178cX3VW3enRKsOZHUzk7OWval49e20W9L4E0KKX0N0EmCQQ+u+1rxItkt+bwroJ/xeAeQanYxWfzgPKLFhMQ5HiIsRbwKCVJl5OERkA8+JCEsehhBhC8ORhWZQu5ocSdspcDIQbzWKxyLT4SPrcGjIg+95fXVsdYiDv0ual7FwfBQa4DQIBDhp/1WWr/fHScAACWl1dUVGDLxPXLbz3eiFDRCTcO6LFwgOAm4Kwc71jErrYXyYsuG17AiqYdKeRREDSABPEZ6z0CzW0GBIQEMK4xgYPBOER35ivd/7lg4exhBmbO4h4V8LUwrjADq4KPMAUwh6YSc+lDOD0SbY1pEJB0qQ+n6MlOKYg++X0eifbp65itMx8PoLiDlQPgyPMhE5RAY+jku8WSF62zUYcAloi2HwQ9lShFwVTs8PASDy4mAg0UcFIaB2i2semCqUCHCfYMXuZdFd5T5rB7iEmxV9zBQx2Y8D4UfKIVNxo6JGMSFOfv1XUP1oeeEJnu3WJy5NZ8vpjZv7wegkWAZ6xbEmX3BA6JF3Ph04Thkkv6m68u2cbOnt17+IEVlzZtaXXLivi7T5PWHY7t6OTcDo9O9d/GiBfMBwEB3jBzMVGSjChoCtPDwQztmZAo0+mJLjDqoogNEEYcguDoLG7xWfU8mIdM2QTwj2c6HVmv07Bm/UL/nUkmbHd7U4ng69cvVDQwclXG1ieRtB/88Nft3Yfv2VBODRnr9Pv2sz/7uT169Niy6aStVUtWLRftgw8+UCw+PT3WvaOD5xTTtPYviSUHPJRCEkPmgSnYWaMUpPq7jQ1rdbp2eXVlqxvrli5U7MVB3V68PrbDg1OrFnK2UU3Z7nrF3r13U0XM24MTgTPEKt4HISViHuDGi+fP7PAQMcG0YsktZudRFm93rIgPeS5n+wABJ6ezTuL9dx5YqZSx87NLq5QKAqZ77ZatBPskXr9Urlq+XLVEJmFdmAN0+Kdmz1937azet6vLc2ufvbZafmqby0XrtuqaKd/d29O6AMsBI2X8j/7Pm3O0CE6sNUrbKLtkvQn2eppckAXhqydf2smLxzZqntlaOW0btYJd216x3a0V2UW9ef1K9n6nR68tNWpYMTO1Qb9tt27u2b27t6XmzogA950ONufjyxevlOADctAlI4Z89NF3bGfnpv3spz+3V2/eyFKJLjGgVZTCUdEG/yHMW6sLqXXmc7ow4cql4kzMDPCW58vZ751VB+fdgsx/h39zzgMIRws3GCgCq9FnEBUZ7R/ONgBKsLSp3bh1Q8Dx2/1D6zGbPRzZZf3CfvVXv2//w3//P6rb++r4tX356HPZRo3HPXvy9AsxnnAaqFaX7b33v2P3H7xnhaJ7USOm1+vTDSdpb9jh0XN7e/DEBqOGbaz7fDosJSizkjnJZFUU0+knxmYzBc3wMgvMugRUoTNGNxmwFqrvj374Y9tevmPN3sCOj+sqwpkZbrdhI1za8dGhQBaCkuaLJ4hddiQISrJMvCbek8dEVp50d6SgXbF33rln29s7SoTZd1eNSzs82rdGE9X6jp2fH9rh4VtrXF04zT3tdn/eGUdwsCyRwKPDQ4Hz16/fkNgjOZuPpfqsO3E8Ph+xNadJ0ZdR0Hd2Y9ZOj08FBkiRH4HITFafhUKV9yCO8xncqo68p29LS1XpGjBesnNt1x49eqT1yhmgMbNUWgWj68b42AWgIuuIXAaQy0Ee4qyDpnw+dekp+tVtd10YgI/o7a5zLbjjCHQPXXedzeZnpJp9Sml8T8AEcBs7GDwZmw4T1rxqacSBv2NNlEsVrV8cGAAlAJhZM2qIAAQwMz9hxIMzznN3XjPuk1neHXJ330fORGSPxDM9FBvumqMZcd9D2E56DCwH0CWMHGuEAqvywkwHCsYHOVn0sef3uV+RlcD9ieOgag4FfYDYGKKJJ1vCUI9o72oth2TDs0UH3wMjgHunEQTAHK4xAADeLA1sy5DPOtsWkH4g0duda5sq1nEYSedTZhkm5EOurKbAwMGrMW4JacsVOMu9SHa2i8ccXy+M7k2lC5AvZqxYRsA25w0zWLZoIU0GsjW1hI8SACIgU4ASv0YUkxNnIzD+MErYX/nBj21767o1EGrtd8wSfRsMW5ZIYvw6sGyOEUkHQSXiOmKUBsekhDVbXcU22bGmXUgRlzTel3tARx4mBKMQiIHu3diyUi0psMEbLgk7ODzwMawxRf7YaqV1Oz9q6J+sFWzQHlrzsmWZZMYmw6llUnkboIY7SdloGPcH4F3fcvmM7h/NZkBY/twZtG3vxo5l8gk5ANQvruxg/0DshtPzc3fv6fcF0tEwRvn/o48+tIO3+/bk8eOZU9HK8rJAAcYrGUmMrhEAAVi9vn71VqNQ5OkcijdvX7et3TVr9+u2tFa2rWtrdnZ+7LbLUxMjCuANodyj42OxCsgJZGecTNjZyZlGEMgLYNIBVAPqbuzs6kxJ/OPfctcAFw9x9DMi4SrGNHbq1ljxK3bH+G9tQDZBSNJlTxGESuKGXuwCalMHrYBsBlodSrNVieBpNMAQa0t511+UIl/koNdx81Fs+XyrJ46AAc4G8AQ3NhZl+wXqFxRvlYsHEGImzMY7CfkNqsILxfSswxZekN/lcAYEwEMTejELBvoedDOCh3fwnOLtTAtH//hvqequr6kjzaJmI5Kkc/9UMGpGzccDOACVxIdOPn/P50YjAASZzhd/N0DtNnQVIj1YnzN0NBwVhnbHdcai0CtKFbhBfC8W1/JBVZfWi2v+LHVaZpxo24QvL/g8ALMSsbfg83EYDaRMTvKStXqjY4+evLFOBxQw7zTMPoVXmBGTBgCWZH5AzorAhfUWO/J+/79KSycZiCCAfyhQd0fNCSQO9jDHx0iCH/rcfxJxzXljWZlyyrmUa3NYaxQ1xycvUc2ZFSWIFDusqD4rkKvYdD0NCbDoMHVBGM18BWaKuj5B84DfIyGNegLOKHE2SLwn8aAH5avyz1JNowwcNiRK0PniOM9i52smEhjm6R0kcHT860wC6Qog2gk2G3xw1c1aEAL0ve9ACzEgjgx89Rm5rYAAN38As7UlqEisj8Cw8Tp+ASyYjzZ48uFrchH34D2d8RBGA+iShOJe4zj9gUY0fI8F3ZBgCcZYROwuk4DwDBCLYs1zbzhk0ikNO86oYLx9ZM5wHdE1wIWX+ESL+gpBNFWOAvEA905MBEpm4KSA1YQNSMY0Zw3Iyutz7d4JRNjNE07ug1uIqZMUpivm4EtgZAX7Hwod7QshFQiLegeK6/DkBcbRPMGI9EZndjmQFwtuPeMQCx1rgtrpQLDkgVMp63T71sNzN1+yTGXZtvZu2bvf/NCqq1tWWFq1y2bfkpm8rBF7/bHcBjhkQfzRRIApQHXjYIB3vnzEwhkDfq64aJrmZbNBL0YWA1BCPSFzQMPXSzy/9HmIXRxC45H12027ODmy1tW5jftdW6lVbGtj1b7x4L66SZ/88i+kJg5AwF68feeu/fA3f9Oqa2uWyhft7LJuP/nJz+zl85eWSSRsm9GufEYChDev71m/i3OFJ94UQJyZ+KhD4aZLAb0YKj8oPcKhJKj8mWSTMbFWp20nZ6cSKcyXl+zp6wt79vrITk4vLW1j210r2rWNmj28e9P6na69fUvB1tcM6Pb2tuaz+SJWYbP18sULrT2AxXv37qnLiM0QBRzzmgeHR/bqNeJEOZuOx/bgnXu2sQ6Fsa57DduM1wQIYDFirchseBZrtz7dp5RlCimRRA5Ppvb26MoaOCSk+ra9WrKMocLuloXXb9y0UgW/Y561g0AsoXrf7OWLU7kRTLNlyxYLhhZYt212dXlpdeiM9XOxfaAao8FQrRSsWs5a++rY2ldnNhm0rVbO2/pq1XrtSzvaf2bd5qWtLdWs0by0X3z8c6s3G9bp9e3i4srevjnSTDyd6tWVmm3vbAiQ+uzTJxK+ZNSAbjsdM8AxdeV0ljNbvWivS4z0JJ+lx7lRKhb087FA8X0aBIeDhzxiTgRKzm6dl+zNjLsyUWxQTOisDd1CCZgppkwsS2eOzmmOTjpryAV3KQYZAWm2O/b7f+8P7A/+wT+Ufd7Tp1/aH/3RP7dPP/sLUeJXl1dtaXnD/upf/dv23gcfWbaAbVTJMjD3rGuvXz23ZVgfo761W5f2+s1j++yLP9P8ba6QciZCOi+mEjHLgeukZoDHo6Tt7d6ycmnZzk7pUrk9IXkcO5Qz7OHDb1ohv2yXl2178viFRok++uhbVioXNMPKukVTw2fcncLOPccyz0cuEYfldVMqsohtCAWKddFq2B/+4T+xd+88tPaoo6KVc/7R48/ty8efa0SgUMjY559/bGfnR3ZyfKhYv1yrqZsGk4GClXOPYlDgp3KFCJCi4ZAUw4YQC62Wgh7LMRJ2Rip4DWbkh72hnZ+e23Tk7Fkfb53I0YNnxnP34tRnxYvFnGULdHL5PsJtGSmS0/F+9vSlvXp9YIP+RIwFWfzBAMU7XiK0GSmQs555TeIJayoCFZHdCFsxHAyy+xtg94eeQIihcYQgalsRazlHldMEmrxbwHquRwc3ajulEmh2pa3fHdjFGSrtCd1Tn7FOi4nANeUKeQkmx9zHmz6+X/T3Qc9HLIliSaBbHKcitkWrP/Jf10hwUWkXF3Y2qIQDwx7idWvVajj7XI+MvYwdnHQ3lBM7IMIZR9z2GshzxTj+yZ+5r34eLTIs4yipsyOVDwXGaGyEzO5fyJ14Da6L79ORVYwIeRmgNHEkpK96TT1HuSihN4VT0dCWVit2551b1urWJZxH4U7XfoQTEue8bI31//o9xZsiowCBYctnCDbHnl5PrVQpquM/mSJGOBTjYHV9ReCNxh00mu1gAT/jscjZDwjhARDwrOQOkMhJC6RYQPwdjZCK5fI04GjYIQBpYk8BfMAanIwTsu6kKdJqYd/HZ/V1BuuhCAhQALgAyLyw8wtGvtDWWfbxwhTXMRbrgfvKniZOtBptsVWwDuy1R3b4+tRyqZJlk0U7P74UAJDPFuQcwJqFhYn2BXlFBGMQQebzQbdHh+Pt/oHGAhjHWFtfknXhwRFOCFOdxWdnxwLlsxnYRSk7P3VRX1T/aQZUys78laZHMiE3hmbzSs99e3tL4JmPNOTlTEBs4Rmh50K8WN9as1b3yjKFpC2tlG17b9N6/bZVGVGnWTSEtbVlJ6dniq+KY1gawkhLYW9bFFhHE5J9VCoULY0ALjEce8kIBETkmgC4+GcVS1H872vUXVIwFyFxgT8X5wsJ51e8ST1Zi13FWYKXRlxkYjvbG7ayjEUFC3WoojLOwPPAnfUaLQG9mI92hRyInvA6IhQLnlisaGZeHe55oRGLJwcvwrWH+kNJfBxxCDSExcSegANyS3JC8xdEF1aAKOgLCv6e2HrXXAubdoc8zguijIDuibIEShhmmaCJLQIB/lm8WCJJ5RJ9NCDnSQKsAai+wXuVv58V9MGSKwIB6p6HZ7NYbLEwPZF2Bkb8rItAgFR0BWx40SC2ggKjF3aS+wr0JHcFSOi6mCNtdrr28tWpNZspG47976JrAAceRZ2K26DEH+lhERSI77V4bfEauTeuojoveCN7IOoLUOQLgSaYBlVO5pa4p4USgih4uXIP4abCGHBWhuZ+lxGxzIreI7bAcs31KiSSGUAwdXBcuFFfEkzzg5Sbo2uNdoSB9RDpoXwff1UOOhB0pxA7MySOQ4AwAgIsr66ITVKpVZ3eE0YLCPIOOszZALFDHwEUf+4LBWzcp6Ldu191PMA40GbXz+8EbYiYFEcmAm8oipyG6udAgEZxZnHCXzdOCjmbwg9wPc/AZojrMmoG+I309EUFbtRA4HkH1wYfw+nbeOBaDQ66+EFILODQV3cgaDawzpSA89k1RsHcY9rKJTqAbtnjHbgoMOr6ANHZImpvxPsYFl0YXQjOI4EFpWsPlpAkrwIRAj2+PwIIgKqHAjievlC/AkuDZAAhF83NecERxxJciG/+c65CDowT2AQCXOZsANZT3K9RPTomM3G/cM8iBVNiRKFjIeA2XD/PzkEGT3YiGCchKjpiuBykc1aoLtvS5rbt3Lxry5u7tryxY9lCzRKpvIH7cftPL67srE5xNpRCfb7knt1RyJDikfjAl1hkFLRZd5qJB7RTtufFmJ8r4B/OvnJQDsKuWyseH7y1k4N9a19dWD6dlA1frVK0b3/rfSUan3/+mX326S9VgFKMlaoVu/+N9+y97/yKZUoVe/7ytT198sz2X7y0Qbtpe5vrlktO7O7t6/atD97XOBzXSXc3Uv5RGJe4VIIZy5qKCjqyoPO8Bz/HWcFYUqfXsePTM9vc2rFsadleHzXsxZsTOzw5k67BejVtu2tVe//+HRti17R/rEIBH/X1jXV12Hg+vDZiSygv80UcvHXrpkBPgEeyMFhGh0cnGg+g48PWvrV3zba3NiQyR2yTSFPjSqNvxCUSB1039F06Lczf5gvGxMdVy+zpq3O7xG6vdW61YsqS055iyurapnzmsUKD0kkjXOSxFJ0d5vj7AjRW1qtWLiBUZXZ22rPT431naKB/0O5ao+1WmQCS2fTEqoWplTJjSwzbVshgIZa0Xqduh68e2fHbl7a9vmpnp0f205//xF6/fWUDJd5FSyXzSjbZ4zu7WwLyoWX2+tD7YdZ4HGf9Masak3bUniOg6wCAd1FhWhADiUdi9gWwIJ5bcZQQdiN7i/vJFx3rGYsrCIgSulgX7EWo2QL4mUkOI17aD0EUjmvhHHjw7gOrLS1JcfvR06dWv2rbP/zH/4l9+6Nv2f/+z/+Zffrpn1smzSgRooqXtrS0aX/wD/6JffPb37VCBVAZu7uJXTSOrH5xZrs7O/rZRgO9j7qdX7y21/uPrNE5tU6PUQsAuYLlsk6jV4cwm7fREAA8pS4gVGEKTQf2YheUGIPPfdraLc5WmhJDzcgieEYxi6DZ8fGp7n8hXxJoqf2vItBBdvIrPiudL5oVFOZiTo7HivUIKO7s7so14s3+G+sPOu6gkIBRMbHHjz+zzz//xKZYVpdLKhpcTd2FJLEJ5JoB5gD4vePuOiw0c7a2dlwAdZq0leUV++LzL7WPYA9gA4leQKfZtma9KZo+YwP8POd3FN+uVBGoW1YBgP3t1g6jOxR5PdvYXLZarWxr6ytWqy7bixdv7M//7BPdW94fBhgdPmf7OVhCjOG58Zo4kVDQMrYSz1+JrIqtCcvCJK5J99Xp4b7eWZtifYYzOdpg6owOwq4s++gGgw6AOq4Uq4zvJrMCAmAFcP7wuTmbJEoYQF0xM+Xv7nbMAnyD9o2aTFOcMfye83sOwjlQEM+smO9HNmA8wyLwIWHOAMCzdtAVIJZRRPMZAWp5fbF4w4UBOnDWAszGMVTOtwhCLL5/bETMG4nz8YN4Bi0CCA6oz1kBnoP670iDBOBIduFYkuJG4tK5ysMDGq6uPIykBI4APdu7uWvXbmxbo1O3k9MDWf3RoCJuU1zK3S3hLBG5kmU89kYxTu6dJyZ+BwB9dN/SNIAZIUCHAA2fpPJiREe5fzTLKGhry2Xte2byi6Vs0C1xpk4+V7alpTXL5coCUqlzqAAYKWB5EaeJewiFYkU8oDkA6JdmvXqNx/nPfon1HFeJG8EAvQGNSXkzhi8f3eODTCRO6WfVlXVabbu6uBLAwHhA87JtuXTREuOMdVp9uzrHjQDdiJyVi36t7GnWNw1VnhPxAVeeyPp+/vKFnACohREhpZQrV3PMxVgyl7If/vpfsfOzI/vpT35muXTZcpmSdEewJIZVAMgJECABUIQZ0wnL5skt0Zxph9rEASIeDg4FuP/ACOi0O9btd8XU4HelkzDuSiwQ9jysRDm0lItqLOA4wN5l/WGDKDFab6u7Xa2051z7RczsUjVxgJcAACAASURBVNlS2bwDAfNF7t2j2FZXQSA2gDMCYrEQ/+2bMfQANXPqhasn+cGmio78AlWVLol3n1gYUDOmAgIocHVwAT6S3sbiJaDrstEKiai/r3cInXofNQMcpV9E9/g9XfsCEOCfEU0DJmTdm3p23SyuQPPhu1FxOAILbCYWCEmcFMYxQQ5AQCzg/H66cjYb3P1c0RjAHoI5nzUpDHNfvYtrojORJHC4RTE0L7ZitxnhIR8NoAPB/aE4R/lRtKMFD1Pd/ziaEWbtAQJc7HCxUPPiPnYa432LKqfxgIjFXfxdPp/PuXm55gBQnEMjQKQEBKhQaHfs4LBul5dmvQEBy63EiHV0a1kbXIMWpgSSwvxUUPZfZFnw/hFQiR1g1hG/H9dwZDFEsEdAgiyZfGwlFrL8N10FAinzVxT82BSJFq3OsutVEHx6KI5LW6AiCnBtuebuBVDQUYaXivL8Gvy9/Z84z8ez0yYUaOOqtxxKbEq+RwASBTyAAnEtkfi4r7qPN4DSk/BgDQbay/U4Bd3nSvl91jXrSgdaHNeZiQ1GZwdGA+gUu491vH4JEIVrXWQSxD3nYwjhNaQT4qrvMy5tZAEExkhkcOi+B4AgAgExqYlAwJxzFICdGPUV2DwhZ28gMOP/7tuEg8PTI/88YX5S/t9hLUHV1X7hMmWT5P/gx64xm4T/3hwI8ILbwbG5rka8nNkeCvdBdqHqUDijQXlycOGIr0GhQeDFsmWgOUtQe4A8ukaeIPiaRt3Y7Z9EQQ6dbz+oPJmYAXCBEcAsWV6dTF9LHCiwRlyo1JO4GZ1SlEAvrCPIFot7AUdhPCoE8Vl3gl0eEzgHOoBU0D4h+UhYm+SD7geKxitrtnX9jt1991t2/c43LF1Ytu4gaaNE1i6bHTu9uLTBeGRXjaY6fNlcwZIpCk1YEtw8Dnz0RFz3QzarslT18SEHR/1zxPUV16E0CDgnpCUztYM3b+z8+EijAWCv17Y3JbpKEU8hgno34mXNBlaUGSHkpaUVWSiOU2l1XLutlu0/e2qdi2PbWSnbje0VW1sqCEwAOKDjzdcRc43Dke1e21NsIzFBE4Z7elWvu4I1dmNXV9Ztd8QOw0ni7OLCllbWrFBZtaPLnj19fWyv3x5aKjG29aWMLZfS9sGDe9I9YAYb5ggxiGIKIIDEG/Er5gMRHooJ597eNRUJUF8RDVxaXrGj41Of4574CMWdG3u2sb5q55cXuqfsGzqj1Qrqx8z/nwkUZeZZokJQnqGE5xOGwcUXT4/dzu/s2Mq5lE2GHdEiP/zouxIchNZYKGQtg74AZA2OVyWeUELp3GVt0DN7/fqtEqat7S2BnZlM0lqdqZ1ftiVKyewr92OtlrNSZmLJYcvyqamVynlrXZ3adNC05sWpvXj82H767/+N1ZtnVihmFCMBmo6Ozq3THYgGWShV7PDkxA6Pj+3O7Xt2//4DdVGePn2me/sr3/2ezv03b/dntngUhN5UcAExWB5iGxrinn5mxTXphYQLGcdzyOmfWblMEMsiI0wwujqAaReoDIwqj8d+XsTmBGuM/YITwnvvvac1gHL08emJrrs76Nvq+qpEwsSqTJgdHRyow9pu9+0/+t2/a//h3/mP7arVt9PLhuaA+72WKPM4YsBwHAzQNYBm3bPTixd21YK231CC6WMMQatjFLqyUKVHZrUaXS8ScvYqRTCdVR9rItF27QWo2bgKOHWbNQWdHNASS1LiIEUmcQbBSwIgM664c1A0kR/RqSQucE+gwnJmX17U9ftYnMF6kRAwhOkJehCM64wlgohwIHkK98WV5xnTairBX2MvDgbW7nbs/ffft2plSXGWz0DRQvFSKiDUnNd9+PM/+4XO4Gq5GkTy0nZ5fmmvnr+0i7MLjQ2IqcncfGAaUrAVi4hQMkraMOaPEVGbJIa2vr5sG5urerYU6o8fPbeD/VMbDqZ2cHAoxgHAHmuNdcS4AR3IpdqKznvGkiSgmANY9mJX2iFZKPncY2x0W9LBcEcuB3Vjoyl2qN1RikaO2wRGYVfyaD6PNBAYAUAgM0eX0UEAihYiLiwBiiC119T0cfs7rjnmOc568xzZNW9GulY+O0xF1gMsSijiDmbPWY1Snois0HA28/tRRDE2tLhfFKO8P+uGMSryN42FhtpBFofpjIBScoS4h+N+ZI/yT3w/zeEHyv48P/CznpwmAgjOuHMgQNpAIQf3uEztkxbzR05eCR8tmLVSg7aJg23uYASgVaoWbHltScU4goFHJwdiA2RyCJlSIbooI7+G8BxrgfVGXktM573FbgDcwfEsjP+S71GkD0aAEmj9wNadyi1AIAHq9Whb2cQ2Nla9s582W1mpWaN9KX0BYvzG+qYKUYTpKFqJ+bJETcDeYbTGcyrWC4AsMYF4QAecG8V5pEZYYF6w1lgHDgo4cEKnnDwGQUHOu6tL2GhNdfVPjk7E0mFtlwplG6FAC9uSWzxNWfOqY50WDKKuDXqIGBasVECzJ6kxBl6bNe6NSGJ8X8w4nmPUCCHnR4gUlkJ/2LHuoGG3Hlyzv/f3f9fa7Sv7Z//r/2b7r8+tWlqzTpNxTrNapaprJjZ1Oi3rDTqWyiTs5q3rGg3CvpaxDz6ngOB0JohjTrS/q5WK1oCEhsGIGBXLcH2wJ6j7WCPYvY8ELrAeqktlXSdNCsZHFVPFfnCtq24bYcKO8pZuYCILCFgsBqOImCftIVkMYMBigROTjVgEREZATIK9ePTuIn+O1NoIBKhzOxlqNGBtdUmjAYV8Rkqv8vUOoAIbyedtg+XUwkaJBawK3wXbk7hJvWj0TRpFAWPC/XUgYMZk+BojIFL8IsrK5oUNAJ2DOMrBCXBBFzlau3jwEr4XlPW9rUrAIqkCCJDgR+zQQ57Bdo4OpxTRKXQ86eW6VBxLsGQo4QnAAGkEcNCE1/XC3AMmSbAUjcN8P38HgKHZ5zD6EIuarwMBsSNPQNa9WpgvjgXEvGPsc2OuUB6AgAw+kMwXgbInNGN7eHRl5+cT6/ZJpFy1nIQ9diAjkuoz115Qc13cEw6IOB8YUdtYxPhMt49PxO/N7sFMZTjck1AQx862fp4OjYQE/V7xHXn4ZqAd4YdcCPNJJEh90W9cwNLHJRDkAMCCPhTvGxvWATS/JmlByOrRGS2OMo9cjASV9T6OE65Qq2JtyLNyJV8OIQ54BGv0exOE2VzhNtLhSLqZuYS+KxGcUADz4ZRMBotMvz9R4M7BPVfr99eKRaEK2UUXhQAUefEnOGAGBAjoiDLJPpUxixmxw7AYM3T4RICE9bVQ+ev7cVGGrgevEZ9r7MzJQ54il/WBCA8VhQre4BMc7k20ceP3QfwjW8l1OVx/g6Qqz2Gacf0IpxzOHStidznGF78HcyBtdp9UFPtlxBElXicmDoqBdDoCEMC+IDZAs2VMwNkGvjbU1Q5OI9q3GhFy9xG3hfJkwte9UyNJtiUAFFSjeZ4aiYD6H1wG+D0XefLXc2AnKJsHNWQHp5jpCfai0lPw9UHx4ywVF3FSYcT/QgeffYQN3IBDKZmy/iRhlZUtu/nO+7Z764Fdv/uelVe2rEH3CGErS4gtBCDf6kL9a4ki6AKK0HudHsl+dEDNgdD4fCIw5d8Lp0VYX67n4CozFLLHB/t2fnosm0GE/hB4+853PpJQ3nn9UnZDLY0xDK1YXbZsqWo9EpUg9NVvt+z41TNrHL2x7Khld3ZXbaWStQ8/fN+u375l/y9db/4j+ZVd+d3Y98jIyH2prL2KbJJNUt3qbjYl9aJlNB7LY8kD2DDskWH/YBhj2DBg/z/jsWeMwcwvNgaCDc8MILWkkUS1mmRzZ7GWrMqs3DMjY9+Nz7nvRQQpTzYSrK7KjPjG9/veffeee+45fVwKsll7eXSkmWMo8SRPzRbq+zXN6+FTnstkVOCgXI7jBXog2D+i6l8olQUEnLcn9uXTl/b42QtpGqzXslbJTe3NV+9ZIZvRDGWz3bZKrWp7e3vqRFJMMXPIDCA2epEJgk8x5xRxizXFmFFkBND5zKbTdv/OTVtfXbGr64aeK9dKUgzYDCh6eX4uBhoghtYioKNmYlOWzCTt2eGFffjBh3Z9dmqVfMbGw646Kj989zfcEQUgIJ+ztOPrHi3A3jk7Ec08PbF2syUga2V1zTJ5VMTNukOzXMas0zc7QFzw6lKjg5V8wgqpsSV6DUsgSnhr14rZpLWujq3falj3+tq++Pxj29//0jJZPMx9DKvbGVoFT+tc0d7/5Sf28vRclHpcFn76058KCIBRgcXZ1vaOVWs1e/psX1R35rvpVgmACy0D7jH7UbZmCyK8zvZye9rI+HMrvSXNmjJLGkFvna8agYHS7aw7viKrTTO0QaOJYkpFkOK5zz9zn5mzJxGkgE1l0/bGm6/bH/zBH8im6md//CcSkGRuW2BhsWz/w//0v9jbr79jR62GvTw6tsYVxfHY9m7s6WzpdPm8Lev1T6zZObRsoW/pDGeyF2YUklw31GPOZdkiB3qtTVHGL8u/25nJJKIFJcEq/qRcn1NhzR6l8CdB5c9iA9EpHpsKbLRQDg8P7ODFc8umseNsqFPJfXQ9FJ/lX15athcHR/b48TN7683v2Pe+/0PFXYoQmAynp8/tqnFi3e61nZ8fWePqwjv/rY7nbOOe3djbtdt379rzFy+0Vt754bu6Fui6qGtjuXV4cOQ0+N5Q1GN+f3N9014evFR+Rvbw+aefS2uBRQI9XgKnzOGrQOOE4T7SQW3b6mpdIwG9IXPUWGR77sE5nk5l7ejozLif7RYd0aFGQmWfnM+Jnfjll49Ex0ejgZHNqGTva8nF1QS2ZBEl5vO27eoSZgduORSGkd6uVerNBPZ01NoJjEdvJDio0e+RlwKAeaMPNgX2aYxoaGNPov0tOaiPB2i9BnA55qjxvWUrC9AdQDRiJdehBhFnCLba6BsE56yF9GCW60p9P+RWca9wD0pFxilc64rzF5BBzg8BCPB8x8EImi1yFgqi0ALlOEMBhtoORvDz8XPMgIgFJwuubZFxp1xB9o6MxrluWGRtMu6kc1zUzeAuRjMgvB65J8+62yfXG1t5qWh7t3YFCMAOoHvf6rRk77e0XAqq8n4+M2oXc0nOShccdJadrpvx0jwivnntJ6zpPP0gX4dZ6gKMMybBZKLzQF8SUh6LtaIufzZp+XJGGgKwL2rLFWt1GvbmW6/ZzVvbdnxyIA0BftaZu573eNrp+mzEJW8EdnwdBstWwELGhIgtfVxqWFsjRkfK6piTF3ebPQn/nZ1ciIkCOwVBw353KBcANCx6naHWKCAYuRDsGEaBWL+cwcRYzmxik2wtpUEBW60lJgL3EuFQmitcJ0wJmISdXsuG1rb7b+zYj37zBxo5+vM//Uu7PO2bDbM26ictk2SkKqeuPhR9xjvY63fu3rTNrQ3dT5p7PMtn+0+1NqMDGjWvRmSCWwXPjnVaqaIdhgh1ykVrAfl6HesN2laq5q28VJAQa3Wp6DoH2ay7hUzdOhA9hGKh4voj44lGBTlbE3/409cWGAFx1jZuuVBEB42AryX1WuhzSrFoQTOR3ajVH/49aAbo4NNMtx98CBMxb1lbKtn6Wt2qlaKNJ32bjElsg6q8r8CZl3fspsbOcCywIhCw2Nn3Qtg/QxxLiMkuhzWHuGC7BYVhJfoaM/AuXwQC5oVcX3RL7IfYMMOhUyFBHV2h3IXMnFNNZ8rnWWOg4Hfrq3UBARHd9Nkv1F0pBJnB8kM2dl5xWBAVetCzSrkoYTveE8Ea0Ah+NgqayHhRokPeJY7Ah3uV4n88Bwjm98Kvj//vqNS8w+Hz9t7tELUlzEJF5ogOIBW7brXEnCUoOFZpY6hx47EdHF7Z6Rmqocw9RRsxt1SLaGkssCQOFApAIb2h2x475LGA4b9CZwMPPrLRI6iwqBuwCP7ElR1RW9YiiBwbJs7GiR4XaJmwBijaSbyikCEHFZsS0AadCwIDyR6IKFZVuEJEGhOChHQc4lzbfO7eQQ/mCF14Ki1QQOsgoMgkJbPiDQXzMFvsYIYX8YAK3BuCFNfIPJLrILjwIN1IiR3pZ+cimXGezBWe/aDQfwNFkGcQYv9sLt5/zils7HeHAeZjB7Nh9nDoeMc/amYEYCmyJYT9zwvJRQ2S+Iz9sPSv6IrAPnClbYCAvo04ZFUARxaR08biWmW9cpBJkDCKI8L2GA4kGFcsICZJjACRdjFQ7zTPi+a4NuN//d44IKLDPTACOFEjohzjkM8ncuDTOU9ptl4iesbYwkTsAOZMiVM879h15D2Y/Y+Fv4sUzZ08eP4kZ5H2GRPB+PfsA41uAEaGpE9xIoCBvvdhhDhAMNt/YVYxWhe5RkLQGQhAB68nAJFPEdaMAyH+TKeagevbFN/a3tDyWArt3rGtW/esvnPLaus7VlpetWS+bKNkXt70Z+dX6vw2Gh11DEhYmWuTqNdCBuih1Fkovq995i5arsV52LBobDoa2+XFhZ2dHlu3jQhRUjFURfLOjuzOpF0AIpFMixEwgv6dKyh+8fk711c2aJzb4aNPzdrntpxP2HqtYPfu7dkPf/xrli3kJEb58uWRYvLW9raKNZSEKVworinScxlYR1WxAWAIIEyKgCw/R5sFIOCiPbWv9o/tq2cH0jkACKgVU/bth3csn03b/vMX6v5Wa1Xb2d1Vcg7dkg4J1GlE9CK4yxm1c2PHwTdsACs5sbOePXtujea1gIkb2xu2u72lQpL1USyVtQ6hq/LduLwQYAYQIHs0qYnTZZ9YrlCyF0en9vlnX9iLp0+tXMhZNu0MrB++++u2vrGhY5DuEEUuYABbRaFLs9xmRwdHYmPcv3vPiiVnGQxgDgTQp4iLQNvs0VfPbTjoGoY5S4WUJXsNm/Tbtr21YTsbq5ZMjWzUaljr6srarStrN1G+P7Ner6k9zQwrIzl//YsP7U//4j0bJdJ2en5htWrVfvd3fkdFwi9/+Ut5PEMN7zNSNBhZJgcTImG9wdDXdND6EUU4WMdJxwOGBQCy8ha3GY0+1DxnQA7iMgAR9owUdzAvqHzp3MQiw3Mdp8DyM3qWkQ0pCrAzHJ0pkFBjgOR8OB2ocPj9P/h9e/Vbr9gHv/jAPv7oI+k3OKNmYidnZ7Z3+779t//of0R5wOor69ZpkfAO7Pad+xK5um42rDe4st7wxFrdA+v2Di2VppAhx0Exn2KCz0ZHigSf3IVnSvHH7DljiylRc0ncffY1Y90OTQ6n4dJlp9jlviGwB0UbkAkwk7XVbrl4GywAAAHOzqvLcz1HGknE8+tmM/h2L1l9eU3jHzs7t2x396bdunXbVtfrNhn37Nn+F/b+B39l43FX2hEX56c6uxCzZJxnmkbU2CTcyetiW/bmW2+LEYDKNuczCvvtZteePtlXV21tZV0e6s1G0549eWIv9vdVZHRbHfeHD40rnVt0QQcUs+4CAUAB22V7e8OWlivqLDpAMBYYBSuG98xlirrXdK2xGub+Hx0f6lkymrC//9xazbbuOQV4jPvERNcHcGCeGCqXgF5fYCf3PplwVofyPIMuzIz3vNvNa8TGXWS50TXlPmAlSU5L8Q8ACaMxeq+jwQ0TIo1drMTFmeH2+fRYiDqw7+cHQEAUW2YNUgRGAF/gM3adaGXMmJwB9F3UMQqWvrGREfNbBDzZH7yeKPI51wZwfQZ3/uCenKJDoWIrgN8hr4wMSf8db8rFpkTMo3T+LORL8XNGwCNqlwH+OVMzjP8wFqD83i23vVnq9YY+qwA/GC0DMQDQM8kXs+raAywcnxwLNEDJfn1r2UZ4rjIiGNwm+DOaJLIvDk1G3oN7AN1fox4CBbwvx1SdGlbA89hzywHMcxnpY3TdGpOYBsOgWi3bAG20xMjKtbwVK7wmD9/HBu7dv2VvvPmKeVoDEALY5exY1y5wUMIbnf752Ruee3lDDFCekYFeZ2SNq7blcxWtdbr6FLQ4imQSOeteYQ/Ylw0oAKPsQMcJAQCNy6a0iViXzroEIHKmG6M2Md9iT3D/Kfa5Htd764otzJdU9tHVCFpjjF/IsrE0tTe+d9tu3t2QI8mzJwf25IsjG7ST1m/h9AYdH/ZMwZ9xciptgepSSawNBFc5n7mX5xenUvfnPvAsOI9girDXOB9h2QA+RkBKzTu56fkezuaTVl0uWqHM6F7SVlaruvfsA88Bk7ofnXbfinks1x2QZRFQywgIiIVXXOieiPum02hAEB+LDzACAnHhejfOk3ahSxoXCLT9wCpQl0Y0Yk8s9Z00y2eTVixkbWtzdQYE8OT4Nxf/c+q3gkYoQqPVH38fRVFioR5pRLPkPYj2zFXP4yLkPXx2IhYss3wzjAb4TKyL/sSDmmKazUCSBbUYhDcCAfwbi9g7e0594XDjQI/0W4R3GCsQXWbmGer2gRQnKm4EBsxnE0E2KYDwQSWJXQNNRpwudAxZOKINC4wJbgph5t+7vX6I/20gwGerFwPbYrHPfY5BkM8fxVhikOQpu1AhRYE/CwEBJHMg/MzYTaf24uWlHR3hM44XM51oUTiCGrsrhrNR4j2OyK4sg9rtWQCOzydek4Ifs7jMuX+N+v913+b4e3GNxKDuxa//ayxyYxEocUbGDsKIin8294YvcsiIik9R2pUqM19KDo3DN2/rG2vyEaUgX6phDQQ7xedoQIi5Z8zwDAc+06znoBlxF8dRxylY1kRKuDM7BsE6MaXZSo0XhDl4/huZFBQfzJIi1oTAFNZHHAQgwXqukyAUp26MH3SuFeDUasWCcMj6QRXaYZJmD6VZsIjyJx1rY48DEaiIDIzY3Vf/QcHFi5NIc9evR/eChcOV+yLXgGCPyD6RwnxgBAAEUOxFRkBMhBwJd2FSAj7Pk3tF0q0iX6JLWauUMKJlTboXrde1Diz4evHDIMaT+SHmhbDfLx/Z4L10aOC9PANA/LATI4B7zaEUbDcZDaBYhikgJoDm/r34dEFKrtc7/STNM7Av7G2NCww8NjpLxEU3ObRj90HOFNKw4PoCKBpojFDvXAPAC4sY5/xwno9GRKaDg3a+Vz1RVEYX2FgIMy7qjVAQUsTgJDASE2CczlumVLPaxo69+avv2Jvf/zXLVNes2RtLN2CayFi7M7CDlydiCEhPRDHSnQZUBElQkGLLQU7Ukd05xs+bsJtnzBPZo+pwZy6xp2INazyKVTq9jCS48UnCkumsCvI+614iOq7uPCUetxp29OQLG1yeWHbcVVd6ZaVi7/74Xbtz744KrsdfPbLpaGT37t0VW+js/FSUVM4LCgyS8vXVNV3L+dmFLQd7IYpyib/V1uyijRr/iX317NASk7Gt13K2XEzZt+7dsKVySXT161ZTTIO9WzeV2EOJhEIIUMhoQIznsAG2d7f9+aRwUUnZ0XFDNHzAB9b/xuqy3bl100ULT89UBHNfKTAZm7k8OxPAz+sjOsjzLJbLikNYQ7Y6A/vqqyf24fsfyAGoWEhbs9Ww7//gHbuxd1PU0lKJ4lC1jEYE+AN7gc/casOyylghy7llEhBMZWFqucsALgLdjtknn32h8YByOWfVfMpS/Zblk2PLpRJWyiVttZa3fC4p64Fh48L6vaZdX59Zv4+tL4Bayj788GP7f/71v7XTywZKRLqGi7Nz+86v/IrdvX3bHj/+SmdQuVq1zx99Zeh5TJMZu2517brjM5U6o0Kwc+ZJ1Kag04LCdVZ2pLwncdb1WyZ29+49297Z1TM6OjqWkwPnufSQAvuO/evxZT4q5GBgAOnRG5hMNJYGwCQdCs22Ayj2VCjs3bohhlrstJ4cvZRTQqGYE+uDz1OqLtverQf29tvfVUJcq9Xt3V//qYCdHiB358w6/ZfW7Dy3y8tHNpk2Ocmd2s09kWYBM8V06+jicw8AzxH2gv6fVwcMf26SdpJZEnIulfEbYo4LYzlTQON1ouSmpVXx+PFjG/S72kOMLADgnZ4cubo73uMBKGfcanVt03737/6e3verr56qe/ijH//Y1tbq9uTJl/b+B39pp6cHckdAz4mCl27x5gaz9XWbpKZ22bh0P/lOV6wQZ/WZNa6uBTpDd2+Igpy0vRs3bWf7hrWuWxL0evr4sWI0Z7lszqSq7gCOzq4g4sZsMZRghAvpnDLSIqXztHvCo65Pon9w8NJeHh67/Vkiqe7/3t4Nu7q6kCc5KvOcbS6kSPMlp9lfH2GbM0+jT/0M8EWQFrFHGGLqxsIuyIuqzPqMZ77nRjBKg/2gxKsB3aMAbUoCnpzVdDopUrAMRHyN5z1CjFAFvlO6ibHxS/cjnKlidwbLcjkthQI81gZcN84NyoPCWRwBssV6RZpM4QyKACj7DhZSpMSTg8VmkDchvf64uLgURdrzLAcsnAU4FwyMIHhsjMTnGot+EoaYq8W59agtED93PLe5HokoBuB9NvYrG8S0zjJFg4Tb+q2sLll9dUkgQKt9rfOUGIgdLHtqc2fd8mWngxMTaDjx+8QFaO3uhuFaEgADYrGurUhfiuKPTnSlRn5aEaCusYDgwsU9iJpVACZ0tiNzg/yWf8vmU5bMTWSlh/UgAqLjSU9gQH1tye7cu+nuJVPyAlBTNAM4x10rBSYmo1u8NzFQgtv6jO4ogHhgu9m3VAJ6O+PTE+mM0NVGaLDfGtq4w6h+VswimcExezZJiiUAaKDwCD8gzbk2Z7doJFHudJzxgJAOelB/eb7ta4J467mkM4GdtZC2Yilv6eLUdu8v287eitXrNRsPJvbph0+s0xjbky8PrNNEw8RjneelsEIHer4SVedcSozV4a+vLInaT5xgtIL8HeFNcjdYRmenlwJkFmvxEs3JHKPYY4mOZgtJW6oXbHWtKnCG+tTdHHBecQB2gHhzhxqVJlLBMil3RJnZB3rxv9h7CWO/s5nUOPM8txFcBAI8lfLfj6JVCk6BOhr+M0uouUBEgVJ88FzadrbwHOUgqnB5mgAAIABJREFUZMYV7qDbl2g+2nw2fE7T9y1G0OJhxqTfAYp5h5MkMj6E2VxyoI9GNWCAgKjeGdEpTnp10+Uw4O8VkUYXV0kKCODQpxPOtUIzi2yAbwIBceNDafO57rrl6JJEa7ZQNDgQ4AV7pOR758ELMUYHUHWuLYGOOdiiOekoTjcbkZhTf2Nnmq4xrIBYbPuzdtBgsSPowTbMmrOIAlXfKWdRvduLG0d2Q0cYUR7AAuSksRVkBtoHdu3ktGX7L6AbetHDN6MDWjEkh8EzNoIB3O9ZUF+wVFkEqsTYkGcrCclcMT6yIyLayGvPO+iBRRBQyHjo+MiBi03GQ0ZF/ghnANdy8KAIpd91AbwYcvFGnj802jifxfMjwuiAl0cwwXZJc4g8e2dcuPK7f2bXj/Dn7MBUZDZEmlek78dZ7zi/RlB2Ch3P16l0fEewxNWlmRkq6GBgfhJQQGMPBYodn92fraFpVLP15JND2u/l14t9dcP5X4IA7yBBLMO8k+97MRbEDhaF+BB+2L2ow98taJB4DAl7XDoaASQIoJU+m5KTng3RlpBCPmspWFnGmEDSnnKlYQ4egDMANLEDAiiAc4BrjLplkrNCvKD9+l6JYJHHnXg/ov6Hgw4Oljm1159tfC0tlgQiY2kxAiBnuE4NYnkePWM30AGd6KLh95+ENK7BOavHKZiMlvAzvo9cbJACIo4B6DkKUAjuFI5suHYAyDv7MYBBMSEigYtAVLS5jMmU65+AeI+V+ErtW57EgBzuXqAeJLEy4fcfCjGOCR3m1UhCS1XbuHnXdl9503bvvmKbOzctmSsKFLhs9azdH2mEgPEBOvYI1VH8M6PMocwByzVOua+hgyqxSYFxHldm0IAMBFzUjXtHYS4GCSDzBHFYP+SZgU/DQCAJQqBOmJeDHZ3GpY2YVz4/tkS/Q8nj9moFCpqUjQd0Da9svV6zd77/XVuqltR9LJeL2ncvDg9UFODHzl49Oz/XSA9UX4oQ7huuCwABT1+c21dPDsR22VzOWzU3tYe3t21rfVWsA3QNECG8e++eRijOLy5sqbqkjuazp1AMnSG0ublhN27e8O5OFitSs5PThhgB/CzdxdWVZbt397Y1Wy1R4eNZR5G0sbZqVxfneo7LtSUJnPEZSriudBGIKqpAePToiX340UfS+KlWs6J5Pnz4qt1/8FDMiGIZ4U4UooeWmTDrD40mY+NE2rqIoaXMcrgK8EjQD4gyRQyKJMxazbE9erIvq0UUyPPphBVsZLVcwlKjlqXGLcum+5ZNTW1rY80SBYScaIs1rNEggerai/1D+2f/9P+wz7/8wiq1mgBqtCnW17bswYOHYj2wchDhw6Hog48/EXPgxcszu0LRmrnoQsnHZBDenYzcyYiiSDoBjH3kZUXK/UKHgrji2jwTdXhoCAAAOcvGwbtFIUzuFXsrnscR1FJiKitlWGNYIi5JS4H4B9slWr0BBNTqSyocKYTOz07t/PREXvUktlil5UtlO79syNGH66DQvHvvof1H//F/Zulc2YqVqmULCTu9eGSnZ5/bxdWXNpley11FsVH7YqwCErHT5BSwfqzuF4rZJJdYVCGOSKEH04bE/eT40q4uW+p0w2KiaKEoh/rK+qQ7hnDW8+f70uQht5JjCGMBjWsBFspXUmlbxZ+ecZtG07Z39uz7P3jXbty4pU53q92VDSDsrhcvntnR0b51ug2JUPNsSKqh39PVl/6Tmb08PrLPPvvczs7OdOZxvisnCMUwP8dc7a2bt6xSqohF9ezpvhh8dOdjY0Hz+CFuxlzFvdqn1mxd2er6soAAws3m1pqownwOACAv0qcCMqDws05GQ1xHlmQviCo5nVXcjAASXzx/oUYTRbjnqB7tokNRbDx5jueOYLgG8DxgY0TdGEB8WS2LReD5D59btH3yq9HI2upEOtAggUW5DiTkX64cinONa++iB5FQ59vz/jA6Gipiz5kcIHCnoqC/swACLDZrKNa4Hj2LjNP1F3M5gfNhnDSeTVEwHLCHe8vPk/vw5RoKsAV978HA8EbEXIhXzITQROCzLeZhi00z5eUB6CHWir0qMAtquTfyIkAQ8wgVlsycU3hSHAa3njg+KnZl0iyTT6u4Xt1YloAf89/kEeSV6M4IwE6mNQs+sp6Vq0VbrtetgAVucFYgvqtYF/sgNCcTU1HLK9WKND/OL8+Vv9VXl61UQksCS1KsJgFhvQPueWZPzzXmZHxOzjTlS8mxpXKwB5Ia0wJLt+TQxjbUaI5cR/IZG47d/nBlZVmvz4x7rVaxXJH8Zm4VHu8xZyS6FhT11w0o7YjFlqzTGli/NxZQdvrywobNqaWNkYC8uu8IWI76I+s0uwLvAKYSxvmetMGQe494KLHF1wCfmUXAniAYSGdJ2h7Ulp7L+ahmaAaFsQ2YFYnM2AaJtr37o1+1Wzd37OXBkZ0fX9vVactePj+1g+dHAooBCWHUEfNwMVHtguOGxB1HLgKYdEBlebUqcJA9jysQ9+Ev/vwv7OToVMJ/6IdI/4GYiXYPNXNKBpFy8tnZ27DdvQ3po/DZGDMBmFOjiVGssVmz2dYzrTAC2RkIDEj8w996fRoXdSyeIijgXcpwKofN7HTY2BF0MZBZVzWSOIPatRd6dPRQt56DDN69olNQsOl4IGugvd1ty2YIHA4EMB7Ag4gzRotzrTHwRup77GLHBD1eKsmVNtzMMjB2ufQJQ6dRJNNAWZyDHDHZJkh70esofVQdhVpKMcUDJClwIABqt9O742gAh4YSZZLw4VDd4RUJSDkNBnBA3VG6fkO6vR1XEw3zwPGZ0MlkJ+a5b1LkdJEiRAaF1AchsTjfFAtl7za4dUlcQIuHRKRpqWsUO8EBUNH9/wbIEO+Fv74HenVRRSti0XGg0B10QaVEOmVX1wN7/OTSmu2ppTMI9DHDTGc30o7nc/wzMCZsPKdYzintEVX293fP8cVh89g1j4dOBBViYBarIcxjS2lVIw8+ChHV/J2tMqMKzNZ7ZCqwkqE4kRgxv8ijoejnddwfOC06YKTuowzOn9GHcDeCmkYIOKhYQ3GMgX0CsBPXSww+/Hu09YyjGn4tDoagxOvzbg4MRTAEQEDd4Yl3NtmrJJOaHURFt1yx1fU1qYlHoMFRU//sWhOBGSBb0HjwBkoXPxZHA2JMmINqXsnrZwIt33U4fKRA6yhABxFUWgQiY4hRZz54CGttBAYEXQD8UAUEUAQHgR53A2CGyhMHnjHrniST31X8Cq4BPGISdiUHaZIl9r8funG/x70S1908Nvp1RUcQJVFBXNSLaY8x8TN5rQ8PLyMggKQPyvGUDhIVZwBiHSTyjvwiJTFeR9znekZyPIEG57Nscd1wcOlAC24lEfTj9bgX8cE4pVmpoq4zdi6UIKPwi1iPiu+5f3IsTrTvve/j85zDvqXRvYgWRrArRAdP+5yb/K2d3SBq82Ri59dtm5aWbHlz124/eNVeeeNXbHnrho2SORtAyYU9kcxYo9mxa4R+utCzAThYOa65MJGmizsPfA0ICNMbArJIvhAHI2Zms5qTnI1sJBFOgqnh2giZfE6OBsjAkQRr5AABT7r2/b5l8ddG6Zk5SkSW+l1rX1/ZxdmR1cpFWy4X7I3XHtibb7xiZycvJdq2trZiB4dYDcEiWFUid3l1JbYOPusI9dENqq1uiQa/f3hpT/dPbNDt2molbbVCwu7tbdjO5ppGDE7PTlUM3rp9W/eRzhaioYwIPP7qK3V/eJbEGIAA4gcjTmy38/Om7AOZGWb94pqBDzvxBdFEuhSsE1TVb+zuWrPRsGG/60AANoRyH6iIhspMJZ3YJ0+e2Ye//Miurs5tdQX9mpFtrG/bO+++qzUP6A1Ykp70LTNqWwodCQrRdNEaA5KhjOEQCc6MfIYApUkYJWANjMyuWkM7OD61BteN8GE+Y/WcWTXdtUKyY+PBuQ16DdlAApQjpJesoHJtdvL4if1v//h/t/f+6q9Fz4Sez/jfOz/8NfsP/t7ft5X6mpTzI8B/fnFpf/aX79k//ef/0o7OG0aGlcwiKupnkQBiwJVcxvKlkui2+gouLJwdsCmkWo4taAdhNzrOAPEABL4PHHT3Jgf3H9BSRduMjeNaHBK2CzmM6PSBmeadXGdhim2ZwJozpdFFgdPptLWa1wIM+Gx/8J/8A4lDvffzv7HDoxPFPdgLb3z7V+y/++//Zzh9cvhIZCZ2fPbI+qNj6w8OrNM5sumUcwngF5Yfgqcw8VLWb09s2EtYKlFUkQ8CU6+vSJvCi8qMTcdJ+/KLfXv65ED6Acz4UuwrFgWwlGun431+fqpROzpuxGK0L8ih6L7TZFiqrdj29o6trKzJOYDxDajpP/jBD1Xgf/LJp/L1pmHidNumOwgMegJGTk9guCQFJDKu0Gi4ZaB3gh0QJ2kHuIkx2XMgt9mlQweQQVyRXkqwO3Pmh+eSPq6F7SN6JzxXk6o3c7vVWkk6DMxXx/Mb6vDF+bUcQVLJnL3++relRXDwgjGglijD3V7L1tdXNeuOQwBnXxz5ivZ7WuwUM9G6eCYY7Z1QXpNOIOuPz0x+wEgQRV0x78UyX56PUKw5E80bFuRosGG8OUZM5L0Y3eQv2s2OwBJGA9AOoPjgfPD8NbCLg96QzhfZLPuZEHO1mIMu5nAx9+Esp/sZi+vI4EQnCxBuTu/3Z7i6sjIbjY2desZNBIoGQWRioIv3uR4BvydNggVRagfRfdSWf/fc3j+P6pAZO88bYWKphaZRbGZ5N3gulqhcQXVRsD1nxHg0UEGfyJj86je2VwW2OfPGGxR+fg/ExABsI65O0y4Ux3VExm7Uiro4P/fP1vP9z/lG44ymFMwA8sGDlwduTViramxFYyKZlOVyGY2uAT7oPiWdQUE+yegL4ApFZqFckK0eIwWVaslW1mp+PWlE7UzFLZ1uQAEYAbyuOwA42LFUox5wMEbsylCga1xWFpRjuzjHDQBmQNZ63bF120PrdYfWuOjY9WlbgoDlYkWF7fHhsX4nSY41cBASWj2NSfRJEuRfQaiG+8lZpX0uoW36lt6UY93TwHPWYcwJAYPzYgRwX0Y2su6obbWVsr366j01aq8vWjYZJuz89EqsBIp3xntcF2Yi9gZ7KZMtihE1HCJEjnNI37LFtN19cNPWN9EcS9n29pZ98MGHcreBqFEslGxra9uuLrEf7gpM2drZsNW1ZWt2G4rJSytl3VfiS6HojjWeO8ZGvokNgoAglrHsWeJg4r/46bcEBMTFHekx80LKk91YjMXOH//OF9QJKY1GCzJmTBYov2w0Xj92luPsOr/Dh0UQCaHA9dVlAQLpNBsMMTCQOZ8j98Q6IHDhQIwBi/+yyRzd8Q8dAzgJn8/cxl7lLAee/cz80P06UKFDTAXhHIl0JMffh24LB26ShzhyxX9RkMNMvaOdHOqOMinRHo2sWCrI9gmU7Gs0aXXn6OY63U/AQEAVFYRYjKOhlensQmdGa4HDP/wcgdC7y96VnN8Hfz78W+wU8Yy96PdiPoINEfzwYnyu1hr/XYXg1+5lGP9Q4jbwgJmCgsMcI3OVAzECzi+79my/IUaAJbPBSs0tO2KREl83rqsITukdFt5z8efUZQ7rgY+yiCb7ZnZwIiK23uH2gB4PboJsHJ/wa4n0NQ/oi+DI/JCE9uydat9knkSwMX0uzdkedPsIHARhgAOKUYAiAgk0fcAdRIPo4OgQEVhQmhWys/vOe4QOczyA4rX4eguIdigeSQRiETnsDxXA40HH9bIOnXrVs1Q2Y+vrGwIleG+Emhgf8EBPR2Z+yDpwMheZW2RQ+J6L1qExsDt4IMp9tMEcu1ii62/M97Qf8AtsnhBf4l6O7hrMhrEPODXoSACEMeusRC6whLgO0HExWEJc6rSZhcXqM1gmUfSlUw4EoKIrYNDHkaLgV4yJnuMHin9YT7KnDGBYXCMuvgiajs+zz9X70iVJD2r4SYplDly6LVCPEVSaa6345/Xv+J6LCcXi/iAWk5jywxofCPYwcZxLwV8gpwMGOvgC4EBC4NamDhqwB1gPc9GpoHzsL6/X4XCM1+eq2065c5DEdRagu7rLDAmpe1bDHFA8lfgodo/+5+FkbO3R2Jr9gQqtbLlm5ZUNu/ngNbv9ymuWr9atuLRqQ0tbZ4CwVsJadMyuu9bu9K3FAUaWHdgY2osSIXUgBRAXWhwdLGIr1xCBAKew8FycIq5YqPjuWg6yZYVOG5w4AGcBfJNoEkxGlk+nrEShNxhav9Oyy1P87S+sAvW3krf7t3dtPOzYnVs37N69O/by8IW12k1bri/rOgBZAOLoTjQ7iP30rLy8aq1B2p6+uLDjEwqDF3ZjvSow4Pbumu1srNjZ2bmdX5yrG3Dnzt1ZZ4u9S/J0eHCg+WpnOyXt5u1bWo88P6eEduzx46d2edVQRxbGwptvvi5bsSdPnwpYIEYxPrGztWWNC/zBR9I2IH6J1VYqenetUNS92n9+YL/4+fvWuDyzteWiOq/L9XXpBKiLnk1apZiyRL9h6c65jfotSzE7Xl6xq2HOJomc5dIOpA2dLOD7Rhx0BwX6Y7Pj8569ODnVXHIxaVZNDmyzNLBarmc2vrTUtGOTYc963bZ3pZdr9uirx/Z//Z//yn7x8w+tUi7LoQhla7yyf/8P/oG98uq3pTh/fXlhGxvrKhL+33/zb+yf/LN/bsfnV7TnrM06zhatPxq71W2va8U8c6MJy5eC80zfqaaA9MSVmZvNeGrXxKkhySQbyfMC9z9nfQZ1dmm5uHd4tNPVea3cwRPkGI/iuSbtgwwFadJSmZTOFbr1xB5EKaGR00kHiOBz/eQnPxWtGAFfEuMXL55bp3WlPfRf/Tf/yH7tx79to2nGmp2m9QYXNpycW6P52Lq9Y2u1Tm1sfSlWw7YY04PqD6yIXVa6bNNJ1prXxNe0/KxxqyCmINy1/+ylXTfQF3DPbrqaJyfH4Trd0u3g5XMJH+7sorFTsG4XKjNjPKtK6ElW0XlAC6C6VLetzR3t2ePTU7FUEHC+vLyQiBgaShQ0CA3yPpyRsCLYc8V8UYWUC99NrH2NgjmsuaJcA1jjAPXaM0Fcd9acCDaPOlfcrTbkdkGYN7D7IrCqvHcyEgMPT/Lt3U3bu7lj160ra1xfBZCcYgWmSMOePn0hAO3bb7ylNfPs2VMVTcwr9wdd5Xy8N4WdO3EF2zh1cINIMWNgAbCKZwX3Kas47XPGFAGsJ3IAH2XEhcq1YiIIQI4QGWGyeR6OrJAvuu2dnHqC4wACy+yJbt8uz68EsNBhdI67n32esy00FwC7pC01H4uJBTk/GxtbvD9rSGBK0LaKOSiAM88V1wF3C/I81wFyF7jlczFCo3M4dBYE8gdrS/+8qPcDkDiQE/OmyFKNoEDMuxYbAvxebOLw+4C6/HsUDeeaF5l2/Dyvw/3S62g0gvMZnYqp5YsZszTFYtKWV7D4ZEQwaOCYF3C8T6vZEpsM9k9v1LGBcqqJRmf44nOTz3GezwEe2HLkqM5evnn7ptVXVuzs4kz/n54ycZEivrZcVcEuVwKYTiUvWgGgcaZh32hPEGsyGQcek9RhNDlwS5hYsZzT91K9ZJlcQt9YAcJw8JHvhCwIV9crAv0oltmfrIN8njOEdZzS3qBheHZ6YYlJWqwjxo2e7x9IP2A6SNn1Vdt2NnesVl22zz/50oq5kg26A2tdtayQK4ltg94A1Hg0ylz4NYx0KA/yZi2AAeN76HTwX197A30Tz7GcJYcEEIcNRnO70WoISJlOB7aGeHhlKWhkwJBB9wDHoGvlI9QDPHKaoMlkzp//lPU4tHSO4eqBvfL6fXvltQcaG3z06Et77733HEibJqxaqdr3v/erWgO//OUH1um1NQJVWSpZCX09G9gYa8cKY0emWE0tEjbibH/EuMD+hH8sXZL/8rdel0bA1xLM2I2lE6kDLMwTh1rZqf+huA6dcqFcgQrsB5YnV3FWldePhapvaj/AcpmUlUs529pYlWggM/d4vabYHJII8A5l7FTGZDuqm0bLh0jFdUq/z8LGACQS+swrfeHaQ9Ltrx+oH0LrwrVK/MspMp7U+wwLGwDEG8SITjjINcWDz+FHWhCv4V0zpz+7gjxoGwcN6BkHtgcfp/a6JRr0rYECZSwEVKBybydjywcKIjkrQZAEdZERwLVyWMSuZPxsPJNYHMduZ6RFfT1Ie2E7S+5DARQDYAzE8Zk4UgyFNgRrsjh5oCekVo1wWLM9FiOgPyDBTkkkKpV2//RYmMT1FDuo8Xn9+4AAB34cCIgL/Wsy9KHg8a6Lf3Z5tYYZ7MjekN1coIrFQpbPswheRVAlJmKOXgamR1gXstxRJ9mp8qKep6ENu/J5BAcWwQYQ1eGAbv5IgZv3wZpy7+aNmUUShwvjBfzebDYy7Ak/aHxmO+5f1o0QaaHSDihFW8JYUDKnSjImQATbQgawDOCCA4TEPStmw9r6ujqNUYdD6zG4BCwejF+/L4E2H0dqUl5YR2YKe4X9M3/uc3Q9jgnwb+xz3edoFSQ9D1wWKMjc+rDXQQ28I/q5xipUQHvxnaXLT/dXolsO1LGH+Awwb8TiSDkQwKx0zFzkKBC0ArTG9QrzsSk+loOa8PojZcxjVGQvRSBgNhawAAQwGsC3lLYRRePPC0DAfB/MKYszEHbhOmYAFeBJmCuOqK+AL2hwdHMWxr3mr+PJlphaLNcwW0oCExlC3iEjvrCvvePu54QnjNGhIHZEvPPuAmZiOSne8Rzn7jG8WYq9JWFH9m7CJohoAVIOJ9YZjK03TmhEoLKyZuX6uj18/W27/fB1q2/uWX+Sss4wYd0RjgMDu273rHHdtmarM/N2J9SmM2iREMPYx4jSOiuNL9dy8FisZyYmhwM1DprIrNfZBmigKHkIa5qRB9hbAAJiZ2UtSUIxGNjl2Yn1O9eWnAxt1G3adNSx5HRot/Z27Kc//jV521+cHdubb75hiL8iFshoTqFcsUtsimxspaW6NXpJjQacnLbt4Pm+ba2UbLWatZtby3ZjZ0OdZSjM/C5aBHxI/MPxHYb1AFXc6amuV7O7t6suTrvTVceUe/L5F1/a5WVD+xoLRYAAHBu+ePTlTNGeYgpFfVgJo0FfAlFivQ1HGg1QEkzxkS3Y02cv7OP3f2knB/u2uczc4dRSmYJ9/513rb6yZvlsymrFpOWGDWvvf2bd1oWt3Nyz5NK6XY3K1p9A7cyqc4rrE4Um/9EZPyZ2m9ghBydNO75oSJAxn0jYVjVj9fS1ZQanNuodyV0hR0KdTUs75q/e+2v745/9qUTeEJG6e+eu/fjHv655TjbNnbv3rHbjNipb1keoaTiwv/zLv7B//L/+E4kgFipL1sXikyQSSzyUpjsd6SXUl5c0dz8Y93y0AYs4AQGegLOWuO9Y25HgIpjHXiNsSE0+OIFEoqSPE9FxpyjF37wv60KKbX4GgHaRGs3a5WewDnMAgVa+iZ0gW9ts3soSeOxI/MqLKhfj++3f+Tta1//u3/25LBkFTA3Nfvt3f8/e/dFvWQGHiDGzvdd23XpqJ+ePbDC8QC5QnzdbyIgVwGIqZYuWSxUtlSxapzUysNZSiUKCMYmpdTp9a173LJcty0ng7IwRgYYse1HvpttIYt24vrBKtWAPX70vmvHhy+d6fY0RDMa2Wt+wZTQ0LpuiBvMejLtQuNNtp0g+PT22q8aFzlrcLvwM9PjlHb+pddtdOzk59ZjG2EJ3KBsxroH7yFnLDXfr0tgw8XxA9o7B7k4APGJ5Ic4QW/wMns/qe07njE9UvldWa7axtSYtB5pHnFOA9rCmbJqxq6umVcrLYjwg/AlQQ6eVZ4zdoMTWAvOTe8PnlMI+Ap7BV517Hjvw8xwmAFAaG/PCyjvtXgi7JgCC1PPuP11QB47D52FkMND6ZecWdI2wnOR3AVZaDfdol2CgGAER7A82uOEsiv8WjtbQdJrfN5/U8/wuNiTnz8JZyAAsymPFOg50a42jzRkz/A5dbV4H2+BYsuh1JdTn9U1sosVmGf9lr/FzFNU+28/P+npaZOpFNkG0kuasIEbzFdkDMX/kdSVQHpomUnOnOZXmTCIwADia5UtZK5Tz6vhLvymwAWg0RnCQ2mNze9Oa3WtLM3dvCbu8vJrxrnmWGkkI8cRF+PqyDmQMDHcB4gzMSa4dwOn84syKpZxVaxWxVsjV1jbWBASUKoiSMk5xbhcX5xK7030bM/fvAKZG3RCnRPyScYZp3yq1vC2vVixfxIYbh4KJWLAS3GNcIGcCAsh/AZwAHGBoKV6OsJdHrR/3nyt3Bkjl7OL8yo6Pjq3XHVgxX5VV4M7WrvXbA/vsky9ta21bowGDQHtnvAAXguZ1R/kA4D7MGJ1h5AWh/hUwC5tyMBJbz5+LeL0SaueeAzSqMY4DE2CW6g/iQF96Lzd2d/SM+YyAMAABp6fntv/suUbkGJtD2ySByKcYnRPL5XHi4ZwZWGW5aN//4XdtbX3VHj99bM+ePZPdMKMPAIDf+9Xvqvb82c/+WAwLmo+9QdfqqzVb21hRnzWTT0qEFHeSShVNkZTqEB/3CCx+4pl090LDCiBgHsTmImux8PMiI/iGB+GluIFVIAf7Dn8NAol3YZ0J4DSIWEjH1+T/c0GIJwAEoBOwub5imxsrEqsYj7E9cFQ9JuHMhqlBMLPAU/WpQp0FH4tXFX6Ls96BlhSv2QsST++9oIsAQLQgnC8MFolEthao0irapz5/KepIUr4pSiLYqN5VI4Cx0B318/mq6F4wFkK8urYS/NsdRJBAXPBGp1CJQVBFEUm55qTHoiQyi6hDiU588KUnOCkwShjK6U+RzhR1E1QEDeYuAHquIXRQREVqUywqI1Cx2A2N99EDsxcILhDpibWLbvjfQzOF6tmWT/S1tdv8HUgiG8wTI2HCC2DSHMWeP6MZ6BRkSMXBAAAgAElEQVTePIIE80NiXjRx6MYiKa5rfh4UM3b4RU0LAIzWq4r4WFDPQZAIkHkg/3rXVsVvSAp8jcRiMULhUJtcpVY/G2jyfGIOGYJwqcwBM9XsXyzS4mFFhwcxEGZ1oSniNEGwnK2jmXK0g0kqciKNPwIDontjt+eqwPEQIznk7/nizygw8/7MlXuxlFR3JB5ugAEcqFxHPnTaSQRExwtjL9rTzAFHBw6tfz98faxAO24GFgq4C0W7gKQQY+Lni2tOzzjQ82StyXsGYIc/o9RMHHCXB2fJSO+BIj/nFE2BKIh4BpBNCDDjMr2uNB7YT7rKMDLgQoGe4MQ4EdecI+H+s1xPFPgSsyawiFyhODILgt2fZtcpLl0ngGqH0QCAAG/qO1j4zS8lk0F4anE9x+4HQE8UefQi3plEGg8hSV14zbkeQ/BxDsytOJPMNYglEoRZeT0JnYLMh7jhCZqPXCkeTx0kVndn7POlAmr4XSWprtPAvQGU8PvoVmKuIO+sG9ch8BlgDuoWvujDsRWX6lapb9jd1960h298x+rbtyyRK1tnOLVWfyKWwIWEBc2urlt2BbpNbNFruZ6A/uyocujA+HMl2WWeNVBBXPJSVpAOYNPA1QgTzyCsiTRnG2wQQAEqQEQLEWhqN8UUgMc+GXbt8vSllfJpgQGjftsGnWsrZlP2o3ffsVcf3rPzkxMBJxvbm9ZoXll30LFcuWajVNmeHV7a8xcX9vLFoW3Wi7ZSzdnN7brt7Wza1fW1xgNIuF599YHu++nxic9sTim8OgLxWO9XV5e2vFJX8gjwt1znzMnZ4ydP5VHMs2BE6LXXX1dHGUsyZkt5Hiu1mu1sb0lVng44owF9LFQHfTkL9IYD64D3VOr21ZPn9vn7H9nFwb7dXCtK2X80ndg77/66bWzuGBp+9XzC8t0Lu/7yfes2T239wV3Lru/Z2aBs/UTZRfYY6x+YjdFXyZjJ7ho2QN8ZAS9PL+3k/MKBgGTSduslq1jDapmuZaZXNule2KTXtMmwL+G/P/7Zn9jp2bkVUIpOZMSg+Dt/53dsd/eGO3JY0oqrq1gKiKL+N3/2p/Yv/uW/sK+ePJVoJLoAgACpbMEyeWcE0HUjDsKYgNGIUjbz6MRqgpyPxY2kZ3BxgVsOhWlBIrp0pvzs8X0uEBq7rxmrMZoYeSzzM90jQpzz5C8Adv38cT0Mkng0AEjABRyjDp7JWblIY8VH3jhnnIE4sZ/89Ddtb++2Pd/ft52tTSX1P/t3f6F49Bs//h37lV/9noDURuvEnj5/3yaJKytWhjZNdq3RvFCnkkRecQ4AdkxCi0J53hLTgo1HAIgUv4h8kT8yMkgsntrxMVZ+Pa07gJKzU4oKRufGtr27IY9uihA0JdRUGYysXFqyb7/+tq2v7VipXLPjo3PpXKCX4cxFKLs4E7Qkqsbv4sAkx5GJ2XWjaefnV3b44tBHYoILAzlPMZcXtZxnx70ibtKo4ZvrJR7GJlAc2yAWOq14aoPeQIBA1MByFx6nm6vwo8jXfadwQJCNcYaeigwaYf1eR4DIKw9ft+urlsT/drZ3bf/5UwFvAAawrHiGvGekf/OaotAHwN//zUGgCObOBV+dOcbfAwQQa4l7mtUPjC/o3lwvM8lxVIIiMYLLESzmczF3zr3wc1bWCBpPa141pRNAwQYLSx3HQEuOjTx3SnI2g+oBBJlD4ymyLMhVlLNpnt6tWWPjQWUZzbjQgFFuuDC6G90PePZ8cz94hnxQzsxYzCtX5awJ52sEWGKzhM8Z77cK5jB6yL9H4CCCBdqfC05bAOFcH7EU1yg+l3KlMG6pRkWWcSlX8B+pIE5arpiydC6p7jDCkskM9yEplxEfs6apg0vZ1HMxHK2KWRXqxAQA4RgvxHaQpoOzJ9GmgkWhjr3OPm9cch6wFmhQAs4xloCQJbaC/WFXnWaAAbr+nBEUnuRz3Juzs1NrXF0G1ysYGMysozs1sm6/bRvbK7Z3e8uWlouWSKI/0JawHUGdwpr3gBnN+qaWik07rkkOJJaxSmlZwF+/SyNv3vMjN5PgYbsjVuLG6rZ98De/tOQkYytLa3bw7NBy6byYMIyt6LvdFQhG7gvgzzpFV0D2lzr6aQR4jgBbgtEegHKaSIzocO/bra4DXemsNDdIKRgB4/wClFyqVnQv6dQDILEnGfk5PDwOQvJdt0UuVMR2IAeor9TEtmIkK1tMWX29pjER7okDggdikXQ7XXvt9W/Z5ua6ffrpR9bu4AzBmFXPEqmJ7extajQAscbRlPELd4QA0GGvRjetWIyo3pNwaNISf/jbb4gR8M1O7KzDGFZWXGCRdhoLD6dwxKItUr29uPaZ1eCTuUCt9a61iwUyywU9AjbA1uaaFfIEHzp2oJYeUHVtM6/u+ewx14CCqSeXc8YBiZ13LyMzIVgRKhGNqbYn3hEIiABBDCza3Ipyi5Qm31iLjABpBEhMzmllgAF+75z6jkKr3zu3BgHJBMEGSBDaFFa3xM+wHkQfICi6xzGDOHetwiOVsmqlrP8SVFlIvPes2xfoUdxfp4XMhfeEeGqm2hFhrseLGloVX/dJ5T7EDsTi+vj6WoFGG6j7AAFBKdaTb6jPiIZMrdkZ28nJwC4uUDZmcYJku22arB2/AQQ4kPS3C+/Fn4vXEdFWL9odjIgFqYNYFIc+8xap51H0UIe5aoK5aroXyzBSnGkQUX4vCOedYV1jKILjHPGsqxwYBVGhXodWQIG9sIve0VD7ELNxxoC8utFywJkin9PctRfmPvdZX1nWAUCyByjAQRd93XWw8nllCTc/KDVewohE0EWIgJFU3wMYglIz9wYBGZ8Tn7gzATREXCxGIx2ozBy7CjoCiNUgGDMXWHSLwiC0p46XX4fTsP3f/BlFR5BgC7hAvV+04/GCPIwt0dmXCFpIwJjpg+3Q6Yo+G4EA1n3UO4giQQI5+j3dB12DkjgK+YFcOKLmhqxJA1gRx510X8PIAmtdnyfEGzpODlaG4jasY+/OOEPEQU+Kf4AC8N+UvqGq6c+BEeCAxXx9zaJU2J9fj8cR7HIgkEI9jvlEICACIK7aPB/D4D3iyBF/lnMF9y/sOQ5XFz3yOWbRQCnUhxHcdLGjeF7ghOjFxkQdNveiDpooA09iFWlJCMX0cNX/CKzhnx0RQZL+SAfVTCvdmvHUmr2BpYsVK9ZWrbZ5w27ef9X27ty32vquTTJVGwIspjPWbPfsqtWxTp/xgbZ1+0SfIFCKiFVA/JUIU2UGASQd/jg98KzDyJQDPj4a4MyKMPbCvYR6GixwWXn6/FAMPchYNp2QbkA+k7B++9ouTl7amBnJYc921uv28O5ta11d2t07N+2VV+/bZePM2t2mlZdXrDPJ2Yuja3txgCL5U9tdq1qtlLa9zWW7e/uGXTUAAk7lbfytbz0wxl1fvjzV/eS5sW8dMDR1L5iV554yHlSvr6qL+tVXjzUbrbnSbNYePnwosTb+/vr6WmdSpVSy2zf3xLqBVs1cKesGbQA0Rdq9nh02WnY6StvLk4Y9+/gLG1yc2IPtspXzU3WO33jrLbtz54EV02nbQFX6+ti6j9639tVLy27WrXrrFWtltqxtJUuksOybqAOPAjIC+oAtoAOyp0sA9PTt8BgbyK5l6fblElZLdezuVsmW8n2z3oW1L0/t+GBftPAXBy80V0yyhLAh85WMQa3t3rAp7JPB0AoryxInOH36xP7oj/5IrIhkOm23792XdeDJ+aV99ey5ACbGHFjL0I2J014I+bmzubUtTQnNnE+wO3wiMbtcrqh7TvFPAck8uHeRnVli2FBliFnejcrmHbycnTsLmi0UnMQS3tvPsqR1egMrlkq2to5VrMmVAFo5NO5oneYihozRIFrXtNdff91+8zd/W/fl7ORUtonXrWvrDob2+re/Y9/57vcloHl4/Mye7v/SLNW0ZLZl5VralutlUWE5o4i17G5U9ROGSwAdO2Z1Vy2dgt5LQyBhX3z+SOcF63L/+TMVIMRmPgPXSxLN7CxMAGy5YFkSP8lVSI/u331o3/3OO1Yrrlp3NLDLy2s7OjqToxB0Zr4BAfh8gACM4bDm+ff9p/sSx6J7SPIOCMG/AW6vr65at40tXk8sFzq5AD04PHDG+lyvj2XEwp61h9J8BKinaCGFLr3HeM8ZvFB21oGfYUHIOuV6VK4Az7WgLD6xVx++Zjdv3hFYBP0avQQaZfwe+V2cnfbmGnHNC01iUxTxU6deY6S+NiJwzPt7AYy+hbMYKLbovqL6T2yPY278HT8vtolcKlw7Rt3lwIoAlGL9Kj9PA5inBIacnZxbv9N3JXKA3lDwR3E8vzb3Bo2Af1DqDYA7x3JwuGFEINzXSNOfa/fM2bsREPDrSQnU4bV5L9abzrow1+9uPk7dZw3EcRtGwoib/B05VSxI+dko/hsbAhGgU14JWBBEfPk5RPh4Hc/hXC/MdXE4o+eNLbqzfANEQ9/mW6Kzec4xxgXHopADFgGeOyCCeKWPjxKj0SijcK+vrtiDhw/s4PBQQK6DJmjXeHNRtYkYXRXluhTzgC+AUbxmLltQXELEnCQVtgq0cgp+9mKhnFNhD6ABIJDNY4GI5kxOucc5o2pnZ+78Uiy6BhXW6ImR3bi1bd/93ptWKEOx79hkioi2WwWqxgksJo1Y5RHldt2KwYB8bWyTIZ+D8eeUZZI0a7xoxdFmeXlJzginF2cS/iwVluzg2ZHVq2t2cdqwX77/sVUKFa1HCm6YVRTxAGE0IQBnITUBMLBeEDNkL65vrtvV9ZWtrK7q7ASIQ4sNoBXg8uqiaadH53IzYISB51Eul+TaoHjImHxqamsSBs3Z8fGZ7FQZa2JdXF87yws7P6wMta4AR1KIKA8sW0xavpSxcrWkcWJvAjvjhr2zvr5mr37roX366cdiZgC8MLKQLaRtc2fNktmJtbsNy5dwNqCmyEszCDAj5laAvM4azwRXBVwDAhAQE82I1MWiK9JbPDEN6uKBJup0oqAmHmaAY0Kpnw4qo7GYd0aAbwiQO4ofDsFkYmJL1aIsBCtlHjjplbMLov8nB7BcqkOwjegaHahYZMVrjowA0QtDRz8WlrEzGTc2xaijjbFo8YqPvwP5dArffHZZCFtiKnoGNG4WSvTIdJ0AUFxPmn02xcEEHfyaTRoqYGxtbbilRlBYFxpNx6UPAk2B72ioHyoLlmfZrIAAbqOL1zgQMCsUQmdaSrCaVfdnFmliEahY1BEQ1UlKpD5WEO9jRDxj0h/v2awDzQEQhsHcXs5R1ggEYFE3nIys1eVwg+rYtyHUX5K+AYGUMYKvF9ez9/r3AAG+ruZB1W3MnBI+p/a7zcfsuUUgZgHUiaMabuHIzwaqcOgKqOO64HcaO9bx/TXyIQaGA14qvFQkhkRgYdTE984chIpFGn+nQkgsAU82+NI4AdoC8n+eBvSWGcG51RLBBxeCjc1N/V4hFw8wbyHJMmQB4BMI1O/73BPjAEF5lPVHF1H7C+qk6GeD2RiC5itnLBcvhjhsoMfCEkCFlplhEr24XiKwxLqcx4MoEuhMAI0YaO3PZ+F1X77RFHdRN7+3oq6rexBQXEYbegOJtKiAD1YvMWkjEfB76p+L/SVwR2MifA81I10Uah/WwGy40a9NSVy08wrif5EOL/XwGYjl6yHeH2fTODCqNTqbOwcMYJTARwTwSouMgJj8///tt/nfzUFbBxs8EVTipxEDB/4ii8BHd+J41bzLEllLztzye+yUcqcix0IjAhS8TixAABLjPCkUOQ4UOitogijBCt0Rt8MMtpMhBopBpI6PAwTEeK3FYFmljlHoqBGXOGApsBAFw4aQ6dRpKm2V5RXbvv3Abr/+Pbtx91Vb29qx/nhqjXbfeqOEdQYTu2x07PK6qxGMHtZWtPhlowg4wCNHdTr8f3cd0ihTRIu55/wOCvPRnlDLE6eTYCXXp9MXBC318CfOBJqMBjYFUJyOpB8w7rWskDbrXF1YEvX8xNT2djfthz/4jpKkRvvCtvdu2ShVsucvr+zZszM7PjyyejFt1XzC9jZr9sqDO0r+8b6mw/yt1x7YUtns6Kyn9U0xSZIoCng2a1eNS+1L7qecBqpL6to8ebovYIBnQSf7/v37Vq0W7dFXT0WR5hnkMmm7d+euNB3QHIBlAE0VAKBWr8tz/ovDM3vRz9pla2zHj/atefDMbtXNtlYy1h1cyVnnO9/9gVVyBVvDzqt9ZumDz63bOLBeMWnV2w+tVb5p15OSWTJv7f7YWoA+WbchJPxp99JEorNhZscnbdFC0Q4oJAa2URjavZ2y5ZPXlk4PrXN8YCeHzw03kGtcDoJ2DGsU3QBiW7myZEn8pi3hQEC/Z59/9pk9fvpElmV3H9y3tY1NS2WydnR6av/qj/5vOzk7l56D9FOKJGkeX+sr9dlYChf55aMnur+IWsI4YK1xJkqbQsW/28SqKKFTg2p0ksIF7RC66CTNFAK+p8WEDGw9CjbOLX6Wb+itF1dNuTP85Cc/ssurC3v58lBrgU4S+4o4JNeAyVAK07AXYI8A6i4v19UtZ02tb67Z3t5NAfRYefJ809mEtTonlsr1LZHuWm/YsI1Nn0nltZwFhnUeukV1SyaKlkqUbLW+a+ViTZ28ly+Pg0aCj2cdHR1as0XXHhXvga2s1m1za0PsuOEY7YKeEmCYXRSl6SRWdUlbXlqVK0ChULLjkzNRd3d3d63XadvV5YX9zc//2t57769mZzlF5PHRkRgA5IiMKkRRPc4Fzi7O2eOjl3aBW4Binyfe9+4/cFFPzsEB2j4U/239f4+ngdExAsoNtHrAGz0/1yDywhR3Ey8mXViWGARlGnEwt0zjeILZVi3X7I033lSR8tXjR5ZIwB5BaymCRu6wwzyv53LM7fsak2jngt4SPxcL9ziXHvWr5EqEzSF2h5qPH2mW2WM6wnsABKwTRONo6Ph5E3N4YhvgsQp68hY5f6FJUbKz4zOBAQBD0VGGwlpaBEEYkD+4tSCfzW1y4yhmzLHkQkDsDUCAg+lzS95o/+dNFc9bHbz25obrkLkuGQOF3tCa57cuotwJz9FBg8j8WAQCIqAwa7It5IPeeHLAhXORPUWMPLs411qJTYyoFeTUfJg8xFxo9hOBaaVa0Wr1qjrOrH+cAAAGANtYUbALeK+oG8KfGYfkvejyb+1sSTj28eMndnh4KB0Ynkesy2I9MROzXkKXJqUmk4MioYlInRAcJBAcpTCmaMcWkOthVEFMIBsJNMDyDtAGkT7G0WAjAW6hZXH/4V2xe87Oj6yyVJTeAWr5AAwIjgIEeM5BI24iADM04tVNp1uPCG1imrFBL2Ht1sAal227brS09qhrYHKiRcD+WKmvWjFXsWy6aL3W0P7yz97TKEGaeJHJa7QIsVF+H0QZprazDlydls56sZy3m7d31Yn/4tFntrxa17VcXp7rPN3b27Pzkws7P7mWI8CIMechmkOuMUGOhyYN2grlSt42t5c1zkO5WK+vS9sAQHQ48HFW3AQA1GFWYQ9pqaFdd85tbbNm1WXA47RiuDfsGCEeCbAEQH311Vd0XQDdXGNlqazXqK8vWaGctkliYMkMgoRJCfK7r6IDen5++L6Or61p5j/8TR8NiF+RkjND2mZe95ESu5iI0pV2Zau48BeLNC9EnHIeCygXGHMWgewZ2LCjvtWXq3b3zp4SAJQUYQTwc3HTy2pMgdMDCK8tClGwW/NubNACCEXYIiNg/gljQebXRtEagYBZsh38TgECvtmlixoBePUiiCP7ieAFTEffadcU8BRjzgyYobNKLAECygIS9ImCijkFjifFPXWXlMiH4B47rYAQzDMX8YKnq8orBEXLCAS477bbEnF//R44zZlAHwNePCj4t8Wu8SJAsAgKfbM4mRXkYQxDwERwSKDAV+ePme7x0PqjpD171rBmk84ai5BnuDAysUDz+iYQMAN3vgkYhP8fZ3+dXh5tDYOAZSginbo8R5Hj2AonEEIgUYgvIsbqoC+ADf77Lm4z69TEQyGKC4ZubgDiQwHoCLTT4yMYMGc7OCrNvLK/n693TyRYZ1gwIS4ptf8AoMVRA2hLJB38DocE81kk/fwOIAHPbpHOFufMYrHu750SzZYvEtvIBnDKoLMCvCvC3BSMjgut79glJ4hxDeVqRUwBOmWuWFvU/JHqosAIUFEM+Zr1Emn4vju+Rn33xCAKDDlIoqJVyu8DpxEGkEzjNNA0EfoJTItIK2RNczhH9wDmZPnWkxBzAubHQAcKzCRpcESrwuhuEIpjbW/VeA7mzQrFQLv1650DAVI4DsrEAnv+FhBAPAwjAmLF+OtH1tXiGErcD/7fSK1fABgC48eZTdxNT4C8aHdBsvi6MbZHcJfXFPU/sC4iWCg6aNA1cZeBmEw5i4rXZW1IMTuInpGw9DWO4PRVgAKfwfPOGCg416QZ/TAewBwurCG+XHzKhWkFXPJJInOENaD14zP9iJ21u30bp7I2ylZt69Z9e+3Nt+3Vb79tq9t7lsxVpCdw2RxYb2gSGGx3BnZ+eW3dPok4yvEkIziI4CwBIJOwKYJ1gVHlSaYnYrgIMB8uJoiwvoRlOTeIqczp6QYTiyca2VLyrQUzFv/DOCOGPQEAwyAsmOV9JgPZ5tVqBR3cb373O7a2s2fPXlzZRx8/scbZhdXyZquVjN3aXrbXHt5VcYsPPYn8G2++Zksls5PLgbqU3Ge6mnLNSCXV/WUPkNyenUNRZxazZAcHh3Z2fqkZRxKLBw8f2tJSwb74/LGKftYZApy3b94U8IbyPIABMR0gYKlet8F4bJ88P7Hn/YKdXo2s8eLczp98YRu5pt3bKVmvfyZ65Ds//JEtFStWYla1e2m5l5/ZsHloqZW85W4/sIvkpjVtyVLZkubUTy+u9D7VSsmqZTQYnDACsSVfNLu4nMilgGVTzUxtqzCwu5vMY7IeO3Z9uG/txqX29cX5mZXLBeUYvbbHLYAlnmU2758nv75mg/MzuTjg6gCgtb27Y9nVNbEEDl8e2eePHkl0kAK9UCpLW+Do+MTS2azVV9ftxcGhnV9e2eHLYzs8OrW23AHo+uW1H6B1ouAvsHEcWEczAVXWmLtTsJ5Ym2w9Oj2467h1VWSfebcU2jWFam15xfafH6pg5hnTLfrBD36g+VSKyT/9058pJhPXEEv1+MHrj8ReZJ2gLQG1lS7fzZu3bGf3pn388aeytyQpTufGdnZ5aIUyxQEsMcDvkTzO927etI3tPVuub1khX7NeZ2qFXM3qhU3M+jQaAdXc84ixnZ2eWLPZsOvmpRJZip5qraoCg6SZziNUYRXLdKkB/Mo1iY4+3z+0ZiOIeGVz0kzg82KPSCH/N3/zC3v6+Il3DCuVmed5ZJU6K6wvu0RAAMAP8rV2i24Z9qSeJBObuLflEhbNSe0nmEpx3IrON/tMDRMK7qlTboljck7JpAXi8HPEYxT04/ml+xBiGetCxRSFvsbf0tJ1kB3yZGQF7KUFYpE8UETCcHAxV85+b4t55Ixxk9gUxx5g7sZZ9gjw8v8jcywMKyruSimfEZMAhGi0RJodLiw8P4NcIFndxMB4QJOCZ4xIGmKBJy9PZOFG2GMswgtYB8zFrKCoD51dsSeCf/w8V3C2GJsganU5mE4e7Q0fAQMhb9UobMh19Fx0vkTdobHykAhyL9Y2/F0UCFysT8QoXcidItjAZxYzLgju+lnpY9OR5u8MDcY/oh7BAmg0GcspA1FK9qRAoGzKCktZKbzT3aUQRwCQQhwgoNNlntxFXqkNYLHABmNmfHVlTbke7GJiVxR+jB1kAfkaJ0AryAWq1Rws5FTIc+e7PQQ0uzqTZ8VhmvWcEXMAtX9YARyPgH+MKzD7TwefdcuzLOS82cL1MvMPYFtdKul3mF1nBIDP5EUpTlWIWjqrWrVTkpyQvNqBMfQOxNSYkjcQu4s2Hibs+qpjTx7v29nJmfYTOS4sh2SaUemiLVdXZSl4dnRpz548t6XyEooClk6krdloSpcEQADNASw6KcQFnvGJJgP71mv37N4rt+26dWHXnYaAAeIR3XSYSVsbW1Yu1Oyrz5/bo0+f29VFzzIpn9t3djAd+JK035LpsW3t1CSMWF9et4vzph0dnismUJSTv8IcIzdltCOVTVixkjGMaZbqBVvbWJZgI+zMfK5kBy8O5fgB0+b58+d2584drcNG81Iik4A1tZWqlaoFvQ4jJt1BW7E0k3b2Pc80NnKizolyzmBdnfiHP3HXgJh8s+liR0nFkDrwscByMCDkpKELNZ+N/iYI4MXifB7IN9kcCJCFYLEglATf5fv3blm5xKzFtVgCEnEORYG6cOE6YyIuuo0EFzw3n71//LOKueBVOpsJ8ITaqVr8zryjrLAqUTL/kpDEN35fAi8UEEtVAQGxkIuICwcsybUnhrzH/BqEgIbRAA4x1IVF8wqzyQICemwepz1HoTQvVEmsGZlISBGY39XnV/cPQZHg6x5BEpSLEbsI89V8HgrcSGOL9yoW0OrehW6vI6vz+xaDoRcrX8ONLBnU0V2vwBMVKYUTyKEa4U06TtnjJxfSCBhPsEri9rhGQOxGxuuJgI0XC8ESbKEo17/rYQdtgRkQFIq10DHWjDfUqgWavOaXw/rVOpf9i6/vyJrQfdIcWyjdZ0KafjjF14v7JDoO6JCJowmhw0pwFRU/XHL8bH4N/h3Rau0NARdxEIpOfVt0KyUGmnfz5ICOhs++dW0AkEHBETrfJIQgxQRJEiIAAj6j1IYRdwnPT/c3JAvSmQjIujNo/MCjA8IXlHy6URGswJcbSqcs+YKFYKTaUXiUSmWrlMoqQjY2NiRMM99zYfaVoM8hHYVIA2Cl64tAXlj3uucSMnKgbGaPRJIMgIbvqwAxd2+Iz4j3jzoBfAbv+o8EHLiLwTS4BniSrsNZVFqqvAEAACAASURBVHcXM/S44lBjbGxzcEQhQ2cMxBEWp4Xyxb12OmOkiZLkMwqAV73rBEhQEzDATWTDsp5rEsR9NmP6LD63SFMPgk2Lc5zRsikyAhzI9L3iiYx7HkeQL+7/uN80d4qmBEXIghDWHBD1Yj3GES/sGR2AishtdF0UsUoAGcIsKp7QJOIkD9rX0CKjLSbrPoh58XeR4cUzIt5FW0/ei7giuuQ0ISpzl+fOvk7nrLS8aju3H9qrb33P7n3rbauubEtkrtWdWrM71FgS3c6r66Y1W21rdwc2HPMM+E7I6pQOJ4k8iaxYXXxW9omz1B3YXhDaYXfzM44vudKxNBTiWSW3l4FsX9EQ4Pv8+EgrIJMwa5yB+o+tvlKyvbu3rVhbs0ZzYMfHDTs5PLCl7MR2Vwt2a7Nib7x6VwXdwcGB3uOtt96y+lLKzq9HdnF+IQCO5EHjMdmMipg4J0uy6GKgZXu+/0KsArrPdEIZDajXy/bo0VO7vDj3rloqZTdv7GoEDZYB4DV08Wana8VqVeDHF4cXdjis2OFp31qnbbs+eGrF7oHd2cxKxR8XoHfe/YmtraxZkcSyeWKp5+/bqPHcUsspW7rzijVKD+xiXLU0Ss9js8srF0+tlgu2VKGIchBgiLVT1uz8cmDP9g9tNE7acjZhm8mm3V3PWrXGA2uaDTo+U0C+APBXKZnhQU+M67SUEGtEj1Gp4dgKK2gE4NmVM2u1bdTrWXpzU+BN/+zMTs9OJLQISHB8cmpnF1dWrdVE+2dcYGhJ+/CjT6TdQK9TzBOxJD3vEctOM+s4GwytUsrb9taGpbH603heWpoCrEfWGd1aRhOGYwerGF8QSBB0dwAY+HkK+J2dHTs6OgruA2bLyyv24x//WPHr088+sp///D1788237D/8e78nSiwdJqzoSFBPTg/tgw9+ocJA50WlYm+/9batr29Jg+IXv/i5CoH+qC1Ff4pcL0zHlkyNbG29at975x17+63fsKkhEAagmbFUomADRnOurkSbXqpWXa9kABsN9gBMAAqQprV7TXt+sG/Hp0cqknjuUHMBNuhwwqjc2trVHCujDsQWAC80bWioYKOVmE7s6uLKPvrwI93z2pKPrsVGEx07xHp5jlCJd3Z3BH5JM0YgaFqvjYYGMRPWDHsLMU9llupMw2xCSsQ1sTw++awxQoPETqjWfeb5YbiG81/gJuwq2JYJOve5oCOREHDAWgSk8maBj4fgEEDxVCxC33Whae4nHVJmnBF7BNzw4ok4DEjuAEDMtzWGFZoi6uzHPCTkPtIAkK6OyUWB85xr9AaEC+V5YTiRaKLnKgAgzn6QvheMAjrLEuLtq+jXHPZ1WwULADCAqWJ96Jx7oZ6e/30Qx4ysv9h81HkmvRm/N553LtqUzzWhKKbiF9dNo8zrFz9faKbxrH2MMq3Cl//y/wFA4lm4mCdHMCCOUS7+WwQC+DtnMIQxW/RN2m0Vd+SBUXDYnwnnvgtJQ2uPI7v5ctbSpYQNJrCAARS8ccccvwTlp2PLF3F8cU97GDCffvK57jdjTrwuhaoaSGI9wBgByHWXID5jdLQSAIgwXS5rhVJBOZmDgu5mpZyX3B23haI7RtHlp9BEjZ7RHQpOQAoKfuoYtzR3pguCf3qH6VhjrBoLDiwMwCJs4REDra8wQw8xj2tOaLyB7jfXqdxOLBevmYj7iIxScOezJet1R3IP4XM2Lhu6D+Vy1ZZrKwKfsAp8+eLIcpmCNa+unUJGHG335DQA7pBN0kRFn6HgHftpx+7d37MbtzetN2xaq39l1eWSxjNIzaD3s8d5zQkOBecD+5N/+56dH7etWlqRiB8Mg+OTc3X3YUKks2MrVZO2vbNu3fbADp4jJDy15BSmRt9axK/hWGya0nLZVmAB1PKWyU0slR1brV62tXVeG/2GrD1/diA3FgCOp0+f2XKtbuVKSSyAfImgPLLqcsUK5axNEiMrVnJil9DoIvbBGqBmUH4WBJ/FcEJ/Q02rjCX+4U9endkHxg0Vu55spB503IVuu89AecdIHfXYAv2GCF/cTLG7Fek13nX1REkU6FxW3f98Lm03djdtdWVJ82w4B7ARlKiSmMgT3O2h4gErMZTQbgU5W/yKIMbfBgIUVgIQEGwjlMQ5dUjBIwp0TdwKbLFIVWLKgV4p6wAl30DsQ5tdFnGu7BmRFp/J9cLCQRVHs/hdDka/F1ICFAAAjc8LGU/Y/VJ9xlo2H+OxBCk4zEimOQh1vaE4iJ1DfRbNrMyBGJL1+BwUXiOiE9RW+SuoNz5DP9dGmM8Uz0EAR8G8XFaREbp5TtNyujPwMUBAb4BYYMMa13RcCJQk9AsgTGiJzu7zAqIbGQ1fByHm76ticqYs79fs9nRe+Dj9OBR2UpefA0YqXkW/8wI/AmJaC18bF6E76Yd67LQ6OOLBUJ8fVDQKWQa6mFPU6PzGxz8/GPmb+H5zYCDMIUu0xO8rqHAB25GEz3ZHoRnWpYJ6EW/UOb0NapYcOfAOD7+3tb1tK6sruhfoEDAXHA/9OIIy3zs+ShJRdIpsURyVODiDAtES1hKxgQOOb2cPuFI5dH0+NwwFrrNWr9kqM1dLVRUpi2I7rMGZwOhCAqPCNBTSPBuSMXUn297ZnwF2ODXwLDS37myCSNmXP3LR/ZG5Xo3RiPrunQ0VaDnsA30fOit8bp0ZE5HYreZ1wJAl3MTaCV2KGX0+jAl8fa7QhfVER9d4gKZqZ8KBE078GXXf11L89rXsa3e+xufJkYM/UaDR47EndN6J8BGJudq/kPvYqQ/aK3zuqAUSxZFIth04QCnZ3QU8YXJgMc44i7YY1rZmYQHDAIxwDAmiVAAgEjTTCBPD3uF6AnATvdnVPQu2p9I80Vp3t5TYiXEnGKe20tVFJIdu4oCEeJqUoNxgmrZppmjrO7ftwetv2/bNe3b7wWtWWlrBJsLOr0Z23elZOpu3w+Nzu2z2pUPQ1zOdqDBeFBnsoyzO+pOzgHqqXtzF0aWgvi26rOi1DobOaK7EYadLqRucFTuiZ1M+H6M4zZaSg42tFekUTJJZjU+NR0m7OD603LhluytF213J2luv3RdAfnD4QoXjG2+8bjtrJWu0J/Zs/0CFIB0KsWFKBTs/P9P+K1cqdt28VqFUqSypoEVoje43cevevXu2tVm3589fymsdoAwV/xs3dvVMKepgBDDrft1qWZakIpWyR8cNe9bO2snV1BpHLbs+2LfE5RO7v52zcr5j6eTYfu03fsvWVjdsqVy2Qu/SqhePbHD52E67Ly2zvmvZW+/atdUtkcsj3m9nZ1ca3Vmulq2MNR/nK8df2kUED0+6dnB0LgCnOB3aXrZn99eztlzpmWX7Zqhvi6Xnor+GWwhaOewjgv+kb9a8VvcTMC5TXzErMJqQcsQBAI/DKZ00u7pUoq2zNZGwVrdrJ6fn9tkXX9onn31uHYrr67Z+HCtILpaxAABnOQOY2frKCstObhI26lsxn7bvvP1tW1tZdjeYZNZ6/aEd4A0PDb0/sMPjM3vx8ljrkngRRTSdeOKjArA76HYiuPXrv/4ju7F7yw4OjjQmgCXty6MX9vEnH4vu/5/+g/9cAIaLwLEPEcca2ceffGB//fO/kG3ij37jRxLdQkCL8+P45NAODp9Zb9Cyw6MDe/LsqeI3s7nN1qW1Whf2+ltv2U9/9+/bVWMgRsBSddV6HZwrrjT/zmzt+tqGLZVquofeyGBMp2W9PloKffvs0af2wYfvyzYa4JrigZjDXD9JsPZTgmIdBe6Eird4jsBQOzo4FAjA5uT6M5m8LS8t67Oy7RiFaDQu5XUOCIJtGvpMdHHZo5k0xZLZkydPFGfl7d13lpQ60iNnEhADXQAvxlMHtIl18hlHyFmWa24drDxIo49YprL2PO+gY0zXM+YbFNXeTIg6LoxaYaFGBw/HhZYKDTGXEinrIGwmdho/52J/gAEuIhgbCT7axYVEViCfwUeu/L0lHMs5EYqDeAbHolvna2g60JGOLjnKK4NIOLlJt9fVPZPFYwu9HjQjNDDhhVgohON5JNFLgazO8FKeFoT4YjPGR1XnCvtedDtFfq6672PGauYEPSuxXEPuGEcaI3PBnXzmYxvKX0POHs8Xz10d+IjNL2cy+LkX86LFXInPLgAgdNXR2oig+mI9Qi7D+AuFJYwcPeNy1obJvnG6CKjAnx4rw+AowTw+zgF0zqk3aOp89NHH2v/ROhZwi8/qgG/ezk8B+3rekFMcAhROS6uH+X8AAIAA3qtUKVg2B9uE0bKetTtt5XTkh/wO1wwLAFYA9i2wAhATZLY/jh4rB5bNu5cM7HkVnWqIAGz4PSVvTCTG0gtAOJBv3pvzmz3K/aMe5NnDLPTGWNpGw6nG97Jpmp84sxRs2B/bl198pfn+jfUdzdrTNYf+j1hlvVa3Dk5ClhDQxVqiLmP2L53IKUYxmgmgsb1Xt+3dVUvnTEBAtpjQnP7EaBhc2FINoKGuw2fYS9ikm7U//td/ZY2zviWnedvZuaGRMV6/2+9IrX97Z9WyBdwUkjYaTOzo5ZnlMmWNIcDmhtEBu6m8VLZ0KWU37+5asZK2RHpk6xtLrhUhvZO0u3BMAAzz9uzpc/vk48+0t+/cuS0AoLKc0TgBawWGCXoDfEd3rsioJ++P9RXrmDWrHJ96Fo2o//q3XpvGJNOTb++EhC2sjQYyqM2ieRX/l0gzokBgc8YOU0T1VAAtdo+/0dHyTQdCjMAH9I6s7d3YkmggiZHZUPMWBBoWLcHCBQMJHKFQDdcZPcYXNx5B0JHZuYp83PwehJziJXuXhWAVk24CPz8fZ+b5HQ8kWOS4lcT29qaEMQjY3HA2E51HhB1i4kxyGe+JCmpQQXVqa6LkYTkR3RYihUw2TaFrqUCEWATJ42Qsz3NAgEg1BIT4/+h6s+fI0ys77OS+I4HEXqgqFGrtrt7Z7IVkD7eRZjSyFdKb/eKQZT/rzWH52eF/yBF2hPxgK6iQOSI5nCa7m6yuHUBhR+77no5z7nczs1s0OiqqGkjk8vt93/3uPffcc3w23otlD168vt6ltGsUhK3mCvlB3yGg3rxe7Dw7oq17GIoRp5mZuMuimLbRDjJG7HoR+SOaSHsMdu44fxONZVCtT3B0XMVonFDyM14CkoRfhsRan2XO7nDHCetG8yATchnujR8Cvta8I+xz+ibqZkW+z1UayrtgIjgb4LtrNQhSBhq0PrADYEuFGt+rH6CmgG8MFT/Q/Dm1zsxLcu4v7+vJC73FNbUN5oi+7gX9g31WPgA+NvuH4FFsm5wFKimeYotoxjJhKGs4WBiQ5UCwvq7fc2sc6ywEN4lQ6BgoRlXdIDYHS8Lcc573QE4Zg57WH0cM2I2k5ZWr0PP/7XNat4LrngwBHlqcUeUe5Mwtuyiaswo2gLomUv83mrUEEEMcqjcaeh0lcjyEIjP0GdR4jyVU56Muo/mYhEC10VB/JGURHDpYjGVTpDnSdosJgHR1NRunjoJ36qU6bwrdziTRuuHeDMKkzhLwZIKxYrGmOUJBNgevpyX3UrancwCZN3NnEte+WEQyj83LAIEnVR5z/We2lsJeCu/VQV1bwwu2hDMElgEGi+sLVWTrMlkcdYaBZvvDnvo+tVKihbKoGpiStlhKJjxldLQJyAwwINn2sfJRxujwkT3O6J5NLCF32qKLfVrCa4weovA8D+Q1TwqvRpJichzoDsfY2L2J4tYuHr33Azz64Ie4efctRFMx0D78otJFs0vGErs5XSkQE5ghUDMY8XnMNo5z61GynJyJIdx2rG65MZ9MLd6FELlO+G9LTM2xgKC2FaLL42AGYOkzJmkDR2Emgi4UweyjXS0j2quhmBjjZimFv/7pp8hlEzg8fI1yvY633rqP+zdLaPXGePbyHGurW1qz3U4LxUIateq1rg+Fj1ickXVB2jO9149OT42pFI3g9q1b2L+9p8c0G3XEeE5MJhr3IWuAYwVM7viHwlCpbBZIp/DiuoGXTaDcBLrXQzROTtE9/RYPbqSxtcZ928ann/0Ut24eIJ/OYT02Qab2CrPWMWqDC6R2bgBb7+Gqn0WUwk4cDbioys1jNV/E5ibnQI0NQBAACeDN5QBvziroD2dIz8bYS47x7s0cdoodINoCIgSbrMi3LkKQRdcKo1BZD2jUMOqzyzpFen0dKK6F2S3+jgG+enirKTCFwljZQk4d+j98/Q3+n//wK2kHtLsDZLJF29t0x+l2dW2ZkHPfZFMp/OjjjxGfjZGYjnBrdxOlYk56SAX6PkdmGAZaaafVRqPVxjdPn+PXv/sSrQHtpBKYUT2bqt6M5WTqJDOy1WKnq9Vs4tbt2/jFL36JWp3e1ilZA66tr2Ew6uPNySlOTs7xz/72v0IsktZes1EvspooaNbGm+PninfvPv5Ayv4E8C4uzpFKRlFvXOPLP/xnnJy+RqNZkaXV5z/6seLIixcvcXp5iXyJfuYbuHnjLrKZAgr5gmJzpXwpVtD9B2+hVNjSzbNylrkbe4xtnJaPMBr3cHj4Uq9JMWRjVHKsiVoK7GBmRKOlqCHtLx8/fhvVWgVfffUHXNI1gK4eI4KZwY54FkMuW9AoEpkNJgxHMbQUhmN22tPYv3NLrgAckxn0RuqyudsGGxpkCogBFc4d/g9jTr/HbqSd84xF3iRSbqIOa0TAM7vCLr7njFielT4jPmeKhd8xcVk7I92pibFFYwlBDNCozCyazBZWhV4oWv39GEGUjI2FQLXPsPPctsaEAQGKySrXWayQuWWsPYKvYrmFeXFX7F+cZWQIjpTrSlyXrhfUCEhl0Wn2ZNvmowF+dlhuYsWuRlRlSWtsW8YXj6ue9wjMFitz0fSTvkIQcRarwMcHIwZ6u6CgFzsuCOjNPcZixkbeM2MvsiFhc/IuQsj45nkY5/d5vswbDvPxvQVQb+eQNWyYd1GJn7alar6FphNjru5JPKLCWyY18RmyhaS67Z1BC+tbG7r2FGJlY4rnHkdEKOBKET2yccggZj735MkTXYfH77ytz9wf0BavhUKugLViCZfnl3j98tAcJJIp6yqzqBdgPpS9aDzFYX2Z3mF7ex0rxbzec7VexcXlhdaCid6ZGCTHGRgv9u/cFphQqV4rl+VYAoXn2HDymtHzVNUbXF1kh0iHjWNZaXS6DUQTHCNsYTqja4FaKxrZ0hhjBNKp4f0hG9byFibEvKYJAQKVcgOX52UU8+to1ga4urhGtVYWgHnjxg3TAqGOD+19Qw3Aekm6KoOhRo3IEqAjwsH9GwJFte8i7KxnMIsOZZ+KGBsDZF100W0NEJulkEQB3/7xNS7f1JFJ0knHBMfv3TvA6loeg2FXav0GsFDzhPpoVwL6dnZ2JW7frLfQ71GMcYxEIYrPv/gE8SRtlHtIpgmOaMDbNNcizHMjGFJv5ewKT58+03p/+PABimsZTCN0ZyjpHnDNsPbhmAbXCNeLCfZPTGA+YVoYXi+amLU5aUT+x3/67mzRMXUgwBSs1REStdkKMveSFm3D56iNyRs29ncLGN/Y2rTf64BakU3UKoJMhsyAOPZubGFrs4TxiMr7A6Fn3FwuwOJiOp4IGl1reZ54kUB7oODncJV4D+IKaiGAGO33v3RNcCqsP4/mLoNnJAsQdmNp40DVdwZ5/pzBh2iy0WKNVi0qa+jqiZKoojSuDinBAM7LiG5MOhMReyJiA3ZWieAaU4AnOIsY61TDaOJMGnltgj2E0csWSvtOT/bve9HA+yafbz114A2H98jNx3nGORgSOuq8bs4KmE+m+TiJRNp4d93dwWeObb6RFCLSBivVEQ6PKhiOU+p6UfdW720WnRdcKpzDfbHP4iCKd8+N8ubFjt7nd+6dRQ0GMLv2dmgvfscKCJt/NgSTgXf5/luH2uzQnBo+P6DkP7sYGbD3Z/P9WlvSgzDKmH9PKHYQYDQKP5PNMNawNPLgoIEfZEKlA53bgThN1IX77OwAm5lz9kZESSvplwwCHLsxGpqtLyZZSgDkKJFS8N1YX9e95dwkD0K+R/+ZgggLtqgJ3WgfzawjzKCqw5brl/cgKOszqLBQZ2Kl2csBOzJMaKwj7GMNcj/IZbBWKol2zO/7qIB0DIKVEV/TlfD5/XbXKE18TQJywz5ZMpwpHes9qGMTxkOITq+urph3KhMJgQHmoqBEYzZDPk0hJwqr8CAwapts7ViE+mhTmMO09WbnknvLe6fC15ADAd7dtnVsVpMsd61QNSCAWQFHBZwRYN39cPYtrTOt6u/FqEV8W+x7L+r1PEHYdfF7QeBqrnOxAPO+AwYILLD1YqwQm43kNXdapM9UGr3W2B8GLBggrM4jhf10z5kA0lIsWFNRLTvYbwlUUOOKf7vAYQB9AkPLJqtcO4AMMKPn6r3xYNdhZgU3wQcHCnkZSV9vDQZo9gaIZgvIl3bw8L0f4MNPv8DB/ceI54pocf6wO0KjSQvCKCLxJGrNLqr1DvpjatLFMRhNMeQ1kVUqmTbpua6HgN4wYhaabOoMCwyUZoMwrYU7Soh7WkdL/tdm+0pwKFidknLbqGFQv0Z82MRWLoKffvYhdjZW8OzZE1xXK/j884/x+O4WGu0Bvn1+glJpR0V8MsYiNIpy+RK94UC2gW3aHkWouLyCerOBo5MT9AbUbIhgd3sHdw/2NZY2GvaRpj97p6M9Hk2kUK3X9JkL+Tza9RaSmQzGiQSeXVZx3IvisjpCfJBB+fAYlVdf4+5OCrd3WdS/xqeffYH33v0BJoMpbmQTKPbOMWkeYRhrILW5jVZmH9VxHtHsio0GXDcx6veRS+WwupqTr7YDAbMkcHwxxvF5Dd3+FMnJGLvJMT64mcWtNQIBdQ4yhSGOUNBL4EPzS/b9cRuTGgUbGdPGSG1tAizcSTkgZzWMeYBz2G0WoBcYjgZIZdP46ptv8Nt/+EfUGg2sbWxqveTzayiXK7i8ugr09qlmVtuNJtYKBXzy/rtYyST15/7+HjIpgmUTxbxoKoEB5/f7Az3+8rqMP/75Wzx5dYRYdhWRRBaXV/yspNlOEU+lzXZqMEaUcZjU+9WigJ7t7Ru4dfsOPvvRF1gtraPV6eLJ029xenqOTz79HPdvP1JM4LnLApCE3063jsvLQ7FHbm7d0RnOrLY77KJavUSv18DV1TFevf4Wh0fP1fT4Z3/3X2NrcxeRaBKVeg3Pj55iNKVTRlqz7IwdZJWYKOEKctki7tx5BMyS2FjfkQ0uhcgGww7GE3aUm5hMBzg7OcHR0WvFATZCGDcqlar+EIve3NzSbDXPsFcvX8i6LJVIod8ZiD3AkQCu71qYBWaxKpduzR9S2dtszYrFvDqznC3mz2lfSDXxXDY7Hxlgx87s9WiDaGxPY3hYXmG2unR/YG7juaPlyO45rwIyNC8sDlo+KEAwYnPlYuyF2MrXcUE4Ag78f+syWxHVpfXZhKC6Acqmw2TNLMHXapCEsdswv873y2NETSUxrsiCMBBA5zm5z7R+ZI6ccDYBO5nGCmF+vpxTGlBM5ykq4psDkAEGCaQTWYEA7WZPYoEu+LdcpAvMl4Cf6So4u8tBdO1Qsq/kcmQjWH5NzDnBmI5mhWh5lelzLXJ8PxcX55dp1OjxFO1kbhGAALsfpg3E1xRwG/RyBuF++XUVOW2psWnsAL4HG0VgwUgqtkZoOA6tsRA2ySbWuEvTJaAvr/jS5opo3I12TVuOoqqsR2p1CriSzbrITdkkYcFGTTGyPV+9eqEGIsEsUvi5JtiNTiXSyKVzuDy7xuGrI1HZeXazE8x8mMX/lPlNdIp0Lq1RFhacxbUc8gWq/cc0JsRGCItI7kGCc2Qv3713oHt9cLCvrveLl8+lP8NCWuOVadqVpvW5xZCdzsydTGN0zD8JWqWwVlpT0U+rvOGYI0o9jEZtCYSaKOpMuSmvJ+sffm6OX3Pkjd302YQxD7g4u5Yw4KA7xeHLc42ijCcEZdNYK61ia3t7fq9U4BPyEOvAmgpig82AjY11jWXwM8hCFBMkM1GkMlEk0pCNI68bGQccTzh6eYanf3yN2SCBTHQVZydXahCQZdTrNdFq1TTucPOm3U9zjxhplIkz/wYu0rZ6hNM3Z4in4/jws3fx7kdviYHQ6tQxmg503qhGE1oTxWjA9z8VgMARJn6m3Rs7OLi7h2rjDLE4R0eSYnZwvXB9kJHlDFDuF8Y3uYAE8UnPW5nrdjtdRP6HAAR4F9k3owMBGgUQ/dw2qdMzldxqztgSRqFgPv+57PG5qM2N7jGf1Tf0M5Oy+ZFMOiEgYG2Vivi08ZBBqWjHPvPkQIBbqQhRDF275a74HC30RD4E5XmxrJzYEmjf4L7JPYA7tdOLQF5EBiGiKk4hXhe9j11LK5J444l2OkXaC1DvIkp8JViZULSGC3EZCODBTgqzK7yqqFWCa/ZoQvIpGBiSMh625jxgtCn/3I6COs3J741tsKEWmTwzgzepI98OHswD9lzYyy1MwmiBPDeD8qso0uaLroAYdeE7zkTr6mEyi6Fc4WxnBf0RFTLTAQjgj63TH1oyC6Q3BGlfW14gW/BezDzb4WSv6WMn+mzBh9aZIbZ+F+4P8/WruSY7TBw91NhL6Nz5wSAwROvfPpUVWObRzOVkQok+422L3g8cX1Pm/S51inmg8oP2O2BE2DO21wycm2+bAJQsQC37/OYVzXtiRZVGCDiDGI9JcJCorq9xaSdo9GSETtsoQjwwuK44e7S5uan5fiKy8rqd0yGti6tr7klIuE7qKoQ1wUTD2AMjedvyOvBAJ1tA75viXXIisMPXVZyZ6NH9gH87ws/Hk1nCL645vj6BBacBsmDvd7tSYhXgFtw3uCd4LVaLBetwsNAcU2mZe5Tz7KbuTgomsRlS9ZgcUw6HBwNHcBj05od60AIQK4CPcjbIEkPE74nElIK4kNP3jc1Emp39YdFHfYAptTJcKW1jKgAAIABJREFUlSToiSwX/svrQ9dgKX7q/8P3fETH98ecmv4dZlawVQ2x28EqZ58ofoTkUdc9gAHLdEkP5/yZBAODkOACyDL2AItyZwyw88aY6PRUfl+WfJylD2MnPo7FNanRngAcs1tkeCVjkAHUxvzgrPEIQ9kRGmuKcYz3mACPWXRNNfvfJzg1GKHa6iKWymtM4Nb+PTz68FMcvP8pSrt3kM5l0RsCzd5E6vXdvimy096xUmugJ7ZBBLFUViwOJgCUQeYstwCCwGaxOGwqPAKSPF6Ee6z1441qsgY8ZvDzEvSyFajPOqTAZb2CSL+FjTSQi40QIaV6SNp0BJ9+8iF+9tkjiez96dvnKho22cXnuTGb4ur6SqDTxvYuag0mXFOsFouiBT5/8dJsIBHBzvYW7t/bl1YPZ5QJNHPel4kIxwAarabUkQkEtGptJFI5IJ3Dy6s6XtR6qHeBSTuOyvEJasffYjM3xK1tBtw27ty5h88/+wkSkSR2aYvUPcOkfoj+tILM1g10cndRnRYxS2UEBLQbXUyGA2SSjAMU9qPnNeuVGaLpCI4uZzg+b8iJJjEeYjPSw4e3sri3wcS2AcAsquYBk1WkpNn5N+erOhhVrhGbxqSWzjWfLq2ZEmE6w5tgS5yJQbeDi7M3ePbiGb765iucXpwjkytg9+ZN3H/4ENncCk5PL/H3v/kNGs2mrXcKQrFbzPnreBzvv/0Qb90/QGk1j9JqQechQUlSfSNUK2cBQuvLRh3Pnr/Ak5cvUWt3UNjcRiq7gpcvj3FxWdF4AM/RWDKjCQaCAYzT7NQRjEqlc3j77Q/wL//Vf4sZaMUVRbPdwlX5AsxTGFN5v3lO39jdQzbJuf4RRtMWXjx/Jtrt3t5tZNO0tOKscU2+30zUy5VzPHnyNS6vLvDjn/wVfvD+p+hNRnh19BJPXvwRzXZNav706B5wPGxAKvOKuqW3b93D9tZNTCZMUAvaywSBRVXFBN1RDWdnhzg7OxH4yjHRP//5TzjnqARHz1T8JkTBp0gmx1REI2Y3nNoRfY7jkB1B9pmNrZKVSRq/JfczdVbpB05AQCzMmHUdeY5weRAYJltN5xpjRauj84/jMfzi67HLSEX9eVyaTDSPzT1rcXlx3nuRameAaWzwjLYzmHnEUNeA7lFMyM3JibopE4masWBdHvtifsVijzGBrCFrNESlF0Dgms26BTgbbP8odEo9GOpgULw3kQjPYY9VHjgiq4njIMFvnvT1XEZAAOOw6+04S4GJCO+J3gsBgcFAoAoBGbFJukMBAbwvBAIcYFbeH4T2eE9W8nQyiWjMwcEUz1117misI6L7p8KNGhOjoTGnwhiB1SuLmmOZgednphXrxuS1xsFQv897LYaA/pjmAV/Dm3cCvQMQbWA49Q5C/RNqGz6fxk+ocM/iiuXmbCJQxliH1rwioMSziJR6adKmgFyR8+BRjGfGqKBgJtcB2bNkIijnjdtno9YLmTibm+v405+/xvX1JR48uCfXDoIG6Sxn1CeYDKcC4xrVFl49P0Q8SjaAddm5lvujAbL5DKacfU8YJZ+MBNLg+d5YuLK7nyRgIGBpjIvzM+2fe/fuqlFEgXSOKnAc4YqaG82aNVAkck1BVO4XAtluE22sAOVQBNYSZDtwnJQWhTzX2dxk49RyRW4iuR6oThrK9YbrcHtrB5l0DsMBGwx0m4+i0x7g5PgC4z7HmamjQAbhGHs3d3H37h2NM1xdn+tzrq7SLYfgnc3LM7dzZww6Eml8Is41MEAyFUM2n5Kd38bWGtY311R8N6odfPm7P+HiqIYbGwd4sP82/vzNU43o7d3aE8Or0aziunKJGzd2pTck0cNoRKAK80sC7bw+BOAatSYQm2D/7T0cPLotZ4ZWp6FRLzk9zJi/U+skAWJDCeaK0pyjJhGBvRn2qEdAvLpTF3u+WKSzT1/NOZ7X1BBjzOf6YAzgNSRz0cbVeY/snGQcnAMBHuC8sFKRzSQtFDTWJVqyZJtTRk1V1Aqx744DOLig7maY43YRJSsaOG/EET4GPmD/1q40AqjnE6WaZMSs06Sazge4zVXcBA5Myd1TU0P3/MuLL5+h9U4dPw/taSQMpnb6d2dyPWhp3jYgj/ye6FsBQOCL8sLTApBzIN69l/0M7VhIPwlUay84DeExdJaFGKnRTAZcLdMSXQMCxCwIXU8mtly4phpv1kNc0KaMy9fqheLFgq3/8UDn91WMjon5dC4DAfKcD+MRbsHii8Sfw+/fcleQF4OHHJNvzkkxabTZfO+Q23y+SZQkUKuPcPSmglaHolwZWW4J8aJ9l8nvhAN12fM8FOgBYJoDOXOvXvu8zrhw1X9Z04ViXQd5oDg7fcm7tC7e6AWWFUImEOSHiBc4Dojp+178BXFAFxGc07JDN5+PdZV+HkbqzpO6s6TEu1z0+drV5wxsBz/UFgXgwoZQvxvYBb72zfZwARqJliYNAUO7WZBrRiyg/fys3vFlt4X3gTNiK8UVodAEB6ROm8vqQJVSurOEAoorYfSlWXZHHb1j7OMTYglQqTkIlfh+mAM7IaZQDJMoOmfieP02t0gttS8JszHdHzAYGkVbar0UQuT+GQ4VeBlXaCHG4Ghq3daVoWjVsD/QPuIX5958nIIZDFethjGCgOcyvVHjHbwzEpi0vahsd6lj73HQQSGtP82dM6hRj8JegXoBBAI4JsPCz9aZibP69bAu+0I3YBng1BpxQCyARYtI6POMi99fvEdnowT2Shhp8dd0TQF7bnusuk4BGFj+rBL/m2uK2KsznvjsrHUruvPuD59DCSiBOwkdhjFudg8CC4GHF78U322wVuJomnm1CCGQQa/D80jXxwAR7sNoAOhYVGjkasr5XXscGdVk8vWGBPSiSORWkVrfxfb+fbzzwQ/xwQ9/jJWtdfTGAOvgi3IL1P0nBbze7oq9UWv3EUmkMYnEMJpGdQ/dNcAFt1TcB3Er6gB4fHEQwMCk8L4F/gQmFGOZQbvyoh/1B2jRvmg6ws1SHug1UDs/wqBTA3O5na01/NWPP8budgn/+PvfmuDu3QMBXLx/FATsjybY3r2JRrsjGuN6qaSOHimG7O7xum5tbeD+3VsYDrsaI8qmM+i2mYxEkMnn5KvMc47003q5gWSKs41rOCw3cdzq47I2RL85Q7fawOtvfoe1VA/39hIoZFh45fBXX/wMpWIJG8kIUrXXGNaOMJhUsH7nHnqFe6jNihjF0mJg0Nd92O8jFU+qWJKnNUlxBEBTERxeAkcEAgZAYjzC+qSNj25n8WhrAMQaRv2PMcEJGgFhvl9PQiBg2sekUkZsFhMDYNiyAj6ZySLJMYFkmh6t1oypXOE3v/sNfvePv1Meki+u6Gm2dnextb0jvYSnz56jUq2r49VutRGhPe54Akln9bu4e+sGfvL5J9jYoMOQKWOThcH4xljKe6Iu6GioGd3OaIByo47zagXnl2WMhzM0mh10uiOBU3TA4PlJZgB1Cchi4n46O7/CF1/8Nf7d//S/SveiP6CWxJlouDu7GzYn3+4gmy1gg77bOTq7xFBvlQWeDYYTXF9XVECvra5ie3tT45mHr59rpl9YiqySYyitb0rX4OjkNaqtMz2HFVoDFR/sVjN80lZwY2Mbezf2BZr0ehxjpDvBAXKxAobo4aJ8iOcv/owXz58yw8fl5RlevXyuGVmeQ1yfzDPYtac2TYwjVaFobtbbEv7iWrXzwM455aFGuVGxzY4l8zV2DCmYKLAxFHgsDFmIq3gPbB8HGvz8VlNMY4nWeePP6a7BM4CApjVQTBiYX94A8DzD7ORmytkYGgRQrxU18sr4RAadxkmH5hUvGn/MqMyeBzoLlx+L43SkGhPMV7wO8dIFpa07yPg3w9bWtnJkfkaCKM4qlAArbVV7I+Rz+WC3R195jp6ayJzG9TRimNTvS9snOPZwDExiYykDaditZcHC7iWfV6yTcH4tmmumDcYOq4CAbi8wKqxB47mcXpcA85IQ4LyDGc5au9cOwiz+7fma5dOWc2tUbTo1zSJS5sN4gHIdaSvYyeKOWtQ+4N50ANzyQtPf8Xs8zyFD7mPOHzZqpTWgAtNGGFg8s+imOn1hLYfiekGibixW2RShJgBzL41KU/TPVN2UKzFn/OijD8Uo+NWv/oPi8Icfvo92p6kCns4evF60yyPrqt3s4/T4Eql4Rt14dbOTCVC7gN1tWX9mUxjRTjSfRH41jeGENcHYbAKzGRXVDo60mg19BoIJ/N7tO7c1/kJBQ1qB0v6aIAH3J0dXyCjm2uI5zj1iYEZSYwHU9GGhypGEZJJz8LafnAWiPFQaRxOBEszjrq+vBDCQhURtgFrFLPnqVQLiLNJM2JxjMsppYxGsrhWwf7CHdpe6ZFUc3NvHzZt7qNdrir1c4yy2taenpj/BepOsAV5vsmqbnTq2dzdw5+CW9s/leQW//X+/xNlhFbFJGo8fvidr09/+w+8F4NDlY+fGtpxQyArJUdOhVJLmAt0ZBv2OuSCRNREhEz6BwaSH6MoEazsrGh3hOiAQZML3BDvT2lf8kyI7z0c0KdSY4BlCRhHriaFYCGQdVCpXWhumM2L6dtqnwVmGDBbP55hXMU7wXPiLQIAl8gxYhnZpYYeZbi8Kv9+V9c20XKwtU3DmQEDoMnsHl/PMTNhn0yHu3rkpRkA2Q3EJiqIEX3YBAQ5KGPvAhT98XnzROXPBtdCxDoW+AwEu9uUJunuEK48M3U0ruiwh9yAmMCCI+7GYINWMQAATFQEBwX6FKKGQ7IC4LNPE+RqckeUBwCJL6HQo8P31+dwOBAjp8w6Xl9WyBKMnck6U5r8EBIhSRrQzzB6LKh865IayG4KpoBnGAhh4vYvpheoymOCb1Ys8T8oNJOGCMxR5DgRwAatoslnbZnuCw6MyqnUmMlnRCfk7FO3gQeJfCyBmobi+fG8c+fZ15h1qF4D0g1gE7FBEmQZBGAsIhxMfZwWJTydbt1VpeThEnI2wDAJYMRhoYkz25Q5hrBhnjpmopT3O6Dl2KHBjmq5AEI9cEoHzA8yfW89lnOP5tbFqx+CV5evl/+cAiNRcScIKdP45kBaE7rQvafuXyxnareQ0puTQZl3bgZrEQpI6BDmNsUhfoFSSTYrm+8Mslua1AzVxOaj7PTKEk8JkBtoQgbTHRzGgroa8mm2UQMBEJKoZRH6pcxLcD+i/S89c97Dn/eWhfXZ6InCBINpKLqv3zH2UTDBpLdqosMYHTL26T0FPMhKmFMBhQp3R3mb3NioAwP4okeEdDqMmc+aIbL5CxzyAaP5ZnRWxuI/B19ikckVBZoFlYEAckyjR+FDsf0cr47usl8V6dx2Bxf7lay2AIh/TWnT/l9/LHHBYWkUOWvgIhoOXTOb8eZ3JxN/3BM9dNzz26qAK400CCWfU5zOmFL/4HKYXwM9uBxS3Cf92gJj//g6QxK5VIikwQPoUYTxFVldkf2gmloCksXhs1Mts2vjkPCTZqenzPciGhnozPFTpXkKRQToKDDGOprD/6D289dGPsP/oA9y4+wjJfA7dEVBtjtDsDNDhXDniaLTp1jGVBsE4EseAr8052AnReu7ZZQFIiynf368WK7iOwlgPuQA6dpgwUvuAjIex1moqFkE+HkE+GcWgUcHZ8Wuwb1PIJNCunYMNjHG/jt3NVfzLf/HPpV9Dm7+T03MBrZxNtI7XCNlcXnPGL16+RqPBWcw4buxu4eF9YwQwWZMAVouCkcDK2ioqmr+MqEBsVlqIsxAtruP1ZQ1n3THKTbJy4mjXmnjy+1+jEO3g0e0MsgmbBf7lL/4am+tbKCWBROUQzYunmKGJjf27GK7eQz2ygkmigAmF5HrG8KHCsrl+OBAATOLAy7MJDs8b6I5jiI3H2Jx28cFeBu/scs65BkzbQEyzOIYyMRQGCz7lE/SqL18jOokgtrFpwoKtJlqNBrr9ITL5PFY2NzEa9PDy9Us8ffEUzXYDCdqkEUicTtFstWVjScsvzmPmcuwwZiVetZIp4MH+HUSGPeQSEeSSMdy/e0cUfsY4qqzzfdDaiWAA9xz9oTVbiynagzbqnSYanRbK1aqKw3y2iJM3Vzg6uUKjN5Yg5jhC2ymKfdFeFmJbra5u49/9L/8b9m48QLszxqvXr2kShpu3d5HLp5TDscOkojkKvHlzjEr5Cg8fvYXt0i7KjYq64SyWqW7O+eR2q461UlEdJtHKxfIqi55eb1VRb5+j1SGl2XztySiiMwVV7ldW1sD6iOuJcZtdqVJpE9lsEdGonYX1xiWazTL+z//jf8fz598CtCuL0tYyLYFL6W9Qs4PK+SM2fkiT74pJSLq83GwCZV80b8FoxvZinkTLNWnZ9I0qy+uknRd+zniiLltQ1+d6JY3WQVc+BzvnvGa8f2Sv8b2xmcSfcX7YH8u4xe+5WCz/v9mwYkg5WSKhwpn7k8VUu9tGr98REOD2gQQwuB7yebIFTAiaz0/2kxoNPEPn4KIVTiZOam5DfB3GWBbu29s7KJXW9Zl5ngoIHw0FnLvoMG0SeQ09p+B1sLEF6zSbxklUIIK7vjhA4k0nMmsoakYaMy3cOO5J9QE7JxbaVF7I8NxnMc545M0bv0Z8bp01gS1l588i37GYbnHFVPFDx/57Y5Z+TvFvnS+xmObHCZD6//N5WHwvn0+8r5zz96aY5286NwX+W+5mdYHpHPDesJD296KGnbrOCRXdssiLzRBPx5AtZBBJUJy2j2SGlHYHjyjKa9QSH3fm+2TOePfeHa23f/j9b7C2voqf/vQnGhOgMjzn2plfXV9WMRtRrDeCeqUtRgABMo7tsqimOj+LzdXSChKBnUAgYBafIE7RPk1PTcAci4wqbxyxjuB61P0f9nH/wQNkc1mBa1dXl+qi03GE4B/XIfOxVpvggTkSDAZd2WRyLICdbI3+RrkujNFhArsmSM0/3Kdi/YURgeurK13jmzduC+w4eXOO6TiiMaM0WU1joN3solFvqykmbYcZQdsU7j/Y1/U5uLsvpgutdw2oMRcG5STMAbj3qYsghyxa8bZxeHyI3qCD27f3NJbUbQ8w6ExwddpA5aKJZDQpEVyCwWbzOMPKag639vc0+hSVuL25m/Eamd0iLYNtHJqjHNEUkCgBsxRt1W1eX9I2HM9ijtobCfyIRRIo0eaVe1JrliNDxpowVmtK7HIKQjZqBHxbyn2Yt/N6kxFM0IAgCIFji5EGsPa6YzSbbUT+zZJYoBdOVrRbx3cZCPDuulFgfV47FFDzzuSCIm3dSJ+bXhTovkkldpbLysebAoEH+3tYKaTl/UuFSSZxWjSuKsrEMgik+HNLkTuIx4l0PbfWsm6xd4Hn70PUX6NoK7B+jybrBZk9p210Az8myGbMuoVoV1a2O2sSoeEN4fO4NZdT+32BLyfxLiaytb2pA0FdzVBBqmM2ILrN4ih0zlQy8L6G4jEopxK54yw4N5p1gBejAdxERD4dkbTE2wpfm+u2GSsv3qz4igiF9gLZO4F+yHlAXQYCfHzE5tjMRoTqolYpWyHAuaQZ4mhznue4guvKAPFkXl00JhNEEXloLBcy/m9/DwvwaZl+74eDMVHs3rvQnhXmHkzsDS06rerQLjEJvFDyZN1fzwO7MQfYgbTnXS685MQQDgfbFyayoveyxJKxQ9MOxeXDcRkUmL8PueIZyLC8f3ytmC4AE8egV7BcaGjkRc9kB1fYg4uurh08jqgTaFLiQhXZPLv+RpcjKMAOEEGufp8e5Zxvn+j7RIDJaqHwWLG4qnlJTwr4t+sB+IEt8CNYAXrR6UUhE12xb8b0tmZAbwTXDtc1MAV7vl+OKrAoJJuGr00a2XXlGsfHx+pGsTu/vbUhJ5JBn24LCfNSTRAU4yFpQECv0zFLxAntedKijjEGsZsckQsBR3FsdlBrUX9sztup+O40sQx8+l5ZjqMOWmoGTl70JkZn3WECAcYICHcs3EkD0bzg9nXtr2WrefH1/fGmxf6x+XtfVx53fT/Y6ImzSmzNKV4GdoIX+P77C8CAzAmjuPMxLojKpEF7Z2k/+CgYQUneXwrauPif70klfwPSBG1vCQDVuo3Juo0JHx/LwpUjBrTs4d4QNVcJNl0tDFjQZwj2nwYAmWdxq902VwKB2+wEJcOIgXnH19oD9Ok4kCogmi3i9oN3cP+dD7D/4B1s7d2RE0F7MEWjSzp1DI1OX0KCdVoTsZvHBJNU5fFMgoMaDJifIXZJl2Oc8kqRo4NN65TilPz0QUwwaPKIGs2ihUKj9F4e9NCt1zAdD5FPxdG8PkO/cYn4pIVcEvjiJ5/hBx9/JJX4Z8+eo5DL4v7du4jwGjRbWFmlkNwUh0dvJAJIQIx2du8+fqCOrKuAd9vskkK01WqtquRwY62EZqUhAajCxhZOq01cdSfoI4tWGzh7c47nX3+JfvWNBAO3V63b8/lnn+PuwT2sxKbIti/QOHuGTuscK7s3kNl/D/VIHrPUGqIpqqoD/e4A8UgC2QyBEhPz1/kVBZ6djnB01UJ3Ekd8MsX6uIv3tlN4b4+Jd90sBGOcwzZrXV1UaeLYGSGhussLtGstFPMFxPIZgM4iZDk1W+gOBqg1myrSSGVlF+3wzSG+efKN1OEpKEkYnSAN6bSz6UhuDZl0EfVKC3s7t/DP/+nfIEa2XquByHSIFJsduazOddrk8a2Rrp7PZtXl5ppl4sZkcBIZk7Cv7hzPUwqhyqN1lkS51sG3h2e4bPQwiRfQ6k3x5uTCGHlRCl7S1vgG/u2//Z/x8OG7ePnqCM32Nd56/EDiwgZjsQNI1lRHyT3/sOi8sXdTe6xWo27ApWisPAvuHtzBxiodZzQ9rJnXeqOOaq2GcvUST57/ESurtKVMS+SMxXkmk8doSJr5igT28it5FNcKAo4pfHV9VcP29j4ODg5Qr1/iV//x/8arl88ERM1Aaj471xOUK2XtdwGnU1Pg5vhBs9EW8CdNmbHRfOXUpHhmQDmZAGyW8NxzZhLXv+WDPKPJzrJBHBM7C4LYQxu9VCdXavn2fRMwtOKOuRfPQzu7zSaajyOQ7QWtFZCBHRUcUXSMxKgjwOenlSm1EAYCF1gUs/PpsKHOkBCL+V46dA/KUjwug0aThTzF16jpY24xsmwbmkAix0A4AsTzl7Rm3mM+H4tesk54ph/cvSOdKp5xjKMC54NFsKAXWS2bjgmBED4H8xwf2TOGo12ffrePYW+kogxTdmijErTk/WCH1XNNAl+ek/N5PMcVS2ZptFjsLwEBASRdGjk2ppXl7z7K6qMOns96Q0/RNAAFbCg4i5gaHp6n8Hf4+ZW7BReCZaCDz+FMAZ1/Frjn5zVBAGfR8Zt+RrJekOVeNolZdIr8SgYrpQIiiQja/TaGkwFiCar5BwvxwD5WvscmVdDR4dqkgv/V9SXqjSoevvUAbz9+iG6vg63tdXnQEzA7fvVGHfJUPIsrCa4yjzFgnvuDe5MhMJUlRT+CwmpBYwKz2BjF0oreC4sYUv3ZtGHxTpCMhTFzM2p1EMQksLZaWlNzRnUGdU6C5kSlWkGjSXYUWRBxpDMJNJtVaRCsb5a01o39ZrpqJlZnjTJaTvPSUnCV91dNIQDVSkXuG8WVNVTKNVTKdeSzK9jZpt5KTt3yZqMrZlCvN9AYG1Xzx9M+UpkY9m5tY2t7Q4KIXPc6dTWeawCAhFhjCYw48tLu4uL8UkAo8xR7fyY6yBn9tZV1RKZJDLtjrXcxXzhqUizoPjPXLJZIzx+h1qhLpJG1gFgzhHld+yISQ46MrtUMprkBpklzOeM1N6H1qID4VrODeCSp85AxmvHBxl1N94rvj/asZKErt5hBwCP1fYxNQ8bSUAwJWsFSwDCdZ+PJmNtySBnyGtcR+e//+vES3LYsiGFdcS9uzDLKZl+WE1RP3nwDzAvSYH/mHc1FgR2oMwqiFGmIo7jCg6OH7a113L61gxQRKtJTeNCSDSBV8bEScQYfIbhCRmwmxb+8APp+wjXvMms202aHPVkX6UAJm2/uINJG+oZUy61w4u8wkDJF54HOA2Frc13+mRTtY1fb0Ux1J4NNl9OX5ohroIUzWK9vlEx/YQkIMPr9SFRBIaOuNO26CxJJ4bwd6d08oDgaYAeRCkQqqMbj2vzfESwTMkXKDlW7rYTUvQ1F4bz7HxA6v+9eNPMa2KyWCbXZNTawyAKz2UISBbRFGYoC9TlisoZ6c1LD5XUPiVQRA9nbxETz9edY3MeFi4DfSy9KFsXM4r772rOCxToC/mXz8g4CLFRo/eeuG7jMBrHH2xiMCpu/AAR4ccSDRIXHklCjQIYlnQxff7wsfuAZcGI0qPl7DT6/88PmeyCViwJ6cqJCLlg4LopDA628k7B8/bww59rlazvizPdkc/09WduwW8FxACnHRiNCFI2wPBPial3DpDoc9F2mpzXXMxMa9+vlZ/Xur4Vdp+pZ10IouizU7HaJcqexXFeNNtCFiaCSEFHObR6S686oalF0ej1UqlXtgXQyqcSVIB1Fzzj3xdlQztOxqc9gzwR30KMoWkjsUimsl9bmQABbWDN2CedspGCeGkSJdJ2Va1I8ToOAc9aG7+OlGj0IPvGQZUzjbJ5bB1KpMhmUwU0xWolLKMJVJIfEwte8/x0aB3q8BJ/CXl5ew/ZYWxXLe2f5vZktK+mpttb1mmHOlq+xvK88Hvhr2c9CLA+MEAEBwRHA48UcjAyCmr4zuTbUYQoK0GbvaEn3XMxK4wEmTikHi9FE9GtWhXyczdbaHhUdeUq7Tc6dmiq0u8mQYsi4RxaMiV4mkE6yKOGaY7fI5vLJfyYE1Oj0pD2QzBVR2r6J2w/exaMPPkXpxj2s7NxBPxLBdWOGZo/FYByVehO9IW2fphiww8AZbgICYkSxk2ruCYp3C31WUxEMyydC4IP7WV1AFq4E+vgrMfMcJ82UVyNAJTglAAAgAElEQVRYZXbbLaQipMcP0Lw6waRbQSEdw/b2hpI5dg1r5Wvcu7WDzz7+ABSKpuJ/aWMb/eEYh29OcX5xqZ25ks/h/XffQiZNSvFQZwt9l9mp5BnFeWq5CKyuot1g0jzB2vYm6v0hRvE8upMkLmtjHB2d4et/+B2uj5/h0U4Gt7dXlAA9fHAf77/3EQpxINevAu0rDDrXiFIV+/ZD1KZpDBIFxFiQSRmdbiAJcESbaYKOQQcCzoY4um6jhxQiowlW+x28s5XAR7foiU4P7SYQDfs3dEltI4QLHVX7HK1qAxOKqE05P5lGcq1kIwHcdX36TjdE1fzTk2/w5NkTqW3TYpLxliKLpO3yK5dm/Cghm86Jrnpr7wCf/vBzpBMpTNlJ7nUwHVJJfYLhgKwl2jHTsZDUfM5/srg1IVPO8KY2VmUzOBkRiBmhVbtWscsOXySRw6uLCt6Ue9i5+yGmsQIuL2vq/B+fHKLDgmwYwYP7j/H++5/g5OwUH3z0Lj76wfuIS63fRk9i4pMwn5qg2eoIHJN3OOnek5HAIc76k+bLOe1MinRhY0cxjrOQOT4+QjqXwJ+e/hHNVhUrK2RvkBkYxebGDmq1Fq6uygqWN2/vyRJLuVwsifJ1Hbx87PRfXZ/h66//aCBUr4Va7Vp0XjaBGPN51pAGT9vLKOKolmtyNnhw74H+vHr5Cmcnp3N6MeOBPLbTaekQMEaw0CP1nl19jqos8h+ODQ2UwDNuMW9y4Na7xix4LDZad9uYfnaGOatN6t5hfIqPdYBg0QiyopWJO/eOnYVjzYHzrNV8+WSq85NaJ3wfTs3n84lNmMnIwpO6ABS5rNepcdDS+UtQ3BtUzPnI3CEg8PzZC52dBO75fRZpjIWFYh7vvPOOurL9YUdAyGg4ViHEa0TgiTGLBQgBCu5HMvcYZ5lzm1UdrRoTYsUQlCGdp9cZgE1figWqkaGmiI1q8LoyZ+CXacMsxog99/YzXtdVQnPGbHT2rwq3MP5h+buJoGlUI4wb+n3wJpIX/GQyOrjDdeHAEZ+T+bqdRTYCtwzoO8jgZ7vlbHbmWMPD9WzsDGc3l51ZK+y4z0aIp6MolvIorhcxi83Q7DZlq82zl2eQ53Ni4PH6BMq2OsDKeyhm21BHfW29KJFyuoKsrBZQWl/V+2ennNe9WCihfFXVPeQIEO+9GJmYottriUVA9wLCevwvkuSorolmE7Bj15igAa+7gB6K/DJfkp6MFep8k1wD7EKT8s8kjszkWp0MKWMpJJIR3Dm4qcYgi3CO5dgoi43rsShn5921gThiyOvJZgHBI+4LgjesD1mYjwas91JinXQ7fRy9PhYgmIhlcGf/Hra3b6Hdor1rVR1xFr7tXh1b22t48Oiu0jRnCzHPtabeDOl0DuXrGi7Pr0Hw2/QNbC9y7RC8tByGon1DJOMp0foJSp6fXuie7+xuY2Ulp/hdLl8pzyBrlqA6RyjIRqCWi40GUG8iilwmjxiFCUtRRNKsMQx04JljLF0CJFNZJ5IVwPOF74Vr020W+X7o+tGoNaQn0O8NpT1AcIQ3iXGE1zoSnWAaGaCwmkZpq4BUlvvSBONl8zycIPKvf/n2bNFBWqYc2wyjo2xC6YjMhqRdxU5QwPfNY2hfUDbXuctFZYWObyQPCvb/MwkQEVWajPqy1bmzv4d4nGgyEzVTyieK6gXZvIDXXJQBAcba4Qa2gp2vu0iKFz7v1qm1QG6NPlKZnBoeusnz7jr1CygMaJ9Tau+OJmmmJIKtzQ2hXm415ocADx+n2XpH1g4BS3T55RuJvrM+/8SfczPwsVyQ3Czs2BJJmitMB4RTCzXCTjULb8suVaAHoOAvAQFM8hwIWL4n865l8M4lAuzXz2lufLzPfPPfVtBa8AvNb2MF8P2IUhzYGCpUY+gNZjg+qeHiisqWBSkhMyn251kuOjwQ26FhRbYXFD6jZdTjhb7DMhLr/5bgTfhdfh5TeTUqoM2/BU/yJU0ABfNAR3OQy1aq2ZXZ84QOd1CpnxfmS6Mlft/9+fwa+2iDJxfOYNH6DmMsplNgZdbycy+Dbd7R0DUI+4uP1/oP1Z53F5bXnRdyen9BKMc1LmxPM9m1WTfNaokmSKViUjzZXWeyZKwHIsSuG8LHma1lQvOP2zvb+n++PxccZC5uSZKzfKaiStkoAAEt02fwjjDftyUiBmCR3sikjnTMWr2OVovIepjRlJrwWLNgpbUismQDpBIScaEgIPcKZ4/JCCAzwAM+F6EBAezG8P2Y1zYPN90bzd+bLkQgBpj/cgDwRvKe5zqy2OdrRsE8OJooAXIggH9LKyCCGZ0D6GMdmEd+bwLvILBHFhoBy88vUCmI+/le9tdeAKELBwt/jPphc6tO2hoGa8uwZjTmoY7+QvPFE6R5zAjXwrtRvDBK+sLzimXFQy0obiuW+FkRACFL0CYChObzpOH3fbTK4okBGlpnTDhnESX1JkRo1Fk+nkkCGUZU/2fS4mw2gqZMhAgwcZ0pIeUcJmm8nO2NcX62o/1tNrXiVxlmw64V9QIGU0SyayjuHODgvc/w7qc/w9ruAViJU6jv/GqERqcrEKA7GEuDoDMYCxAQEKARgKANwX9LT8pYJjyo1fli3OZ1DPPPvKYCIHnOpZKiq7IY4B5hYsY1HOV5QmC310Zs0kUuQ7CA16OPy/MzJCMT7Jby+PkXn2CrtCLxpdX1bY0vnJ1d4umzZxrBKxay+PyHH2G1mNfr8Gxhp7pRb4otQyFO7sMN6gvQ2nY0QGE9j85wjEiqiN40hRcndZycV/DVP/4BzfNj3C5Gsb9dQCw6xe1bN/HB+x9hk3uxV0Ns0EAhTSCli/iNfdRmCQzjeUTTjBfmuU4GidwWplxH4klgHI3gGYGAShftaRJUFyz2Oni8EccP96lh0AFmdSBGm1AKhwbKs2WB9mR8UoKJ/BGp+s06uu221ns2n0OqVALiMdTPT3FxdSGV7HjK5naplaDxuXjMxBap9B6Pi3GRIdV5MEY6lcf9B28js3GDN06gArotDOpXaNXL7PVp3WayOTn/ECxwhw0mkvFNvj4XxghoVtGqnmEy7CsRnEYTqA6mqI/S2Lr7GZL5XXR71Ehpo9Vu4vzyUhTZJK3cuqYz9MlnH+Pdt98JqjlMMONiZ9Fdws40dl4JuAXLKulTjJGMsotlCaXmh5WcGk2bj600y6jUrjCN9FGtXyuOXF5cIZ3OYmdnD5cXZdkt3rt/oJnbXMEYA9QhGFDnACl0u32cn9Pi8Bh/+uYrnF+cqLHBpHg4NHs6njekuNM6kIUqi997B/dxsH+AJ39+gj9//SfFA8YKvkcKk7KA4BnCoqJcLiunYveL+ZxrDiiW0RMkGdFoGPUBrAlj7jaMEw5qc35bYFHS1oHnctJ5QGwe5/ystzEqE/w0mrPNfrNgEwBASvRsoiKKNGvOcJsdLgGfqFihyikpYpYgSJNTdK7WGgJECMm8OT7VtabeAjvc0m9gs2Y4xOnJKU5PTxWPpRqv2Ws71xkPaQFHH3IWLyyWNP6XKwj7Pj05VzeSrKtet49qtW5zzYEtys9Ci0jr6JveD4ub6Cyu+e1ee6Biid+zeXcDTbzwtyaS6we4WJ/9P2M6gQgV8XpNZ/F4/WAno+Wfpl3A2MnXIeOL191ZCgZaEBwOQEo6rXyE95S5hI/BWtOOAt/G5ljOt/wMX/6eiyB7Dmm5je685cxTqBPMuoAz/OxMZ1fSEglMZhOIJGIY0PKbWXE8qjEo/p6E5SRgHFc8IMuC2g1qdug9joLTGZX+VzSuxDjPeMYCkWDd2uo6spmc4jbvGb/PPcCxJDZDOKJAMbpsNmVsJs6XzyYqPmUxKCvzMXIFivsGrR46G40J0vV1bQXAM6axsSjGNq0RocKfVqD8vMW1PHb3NtWJL6xw7dIZheMWQQOB9VOMOV9XzRmd87OpQAsD3CAGFa8P94MaxnSZQFQaJGSuMA4QDPj6j39CKpnH+sYuGvUuLi+qSBDkJ3u1kMX+nT11xLmUeLYoR4qaJSBXE5/vyy+/QrPeUYFPAMIcRPgcrBeoL5ISsMNrQ2CCnXkCAQQkeDbyjKTNIs+YTrutRgPPWKsTCIpwLzD3sNyLuQmdDqZkyK0nEc+Y4wRBA+oJcJSD2g4cX2R9yhFqY01HBc5zLXAdS1OEIu2jKVqNjoA4juaQdcXiPlQQEmVMZCKyRkRsgGmUDgvmkiUBUo4x/He/fEtAwDx5DC1SX9zf6cCGrrcjnvZ71s3zAl3fCxQbR02tyLEieJnaz6JFCp4sEMYDFPIZPLx/Rx62FMUg7U7JnrxN/8vOGy8oN5AlpGajNu/sL3Wt7T3ZHIwzfYUP8RCk1QltYoIqqQ5JBSCjfHFD2Xt2qjCTFFOoX1st6n268Jo65gNLUpk4eSFrQdCKfF4LBiF2NPknQZsiK6fnjAKpaFKYRZ3dic16BwSVG4fvR6q7HJsIC1QLXII3xm7ga/Ix3r23pNp8vL2YDi88B2l8HQikYYEWZtv8cYZOGg3FmA7LvuScAXdahSUQCvhMXLlgE1k8f3mBk7MOItG8RLY438bg4MHaX2f5uhkIYweJFzrLPzflVgNXbJMFO0itN3s//rt8rD/O17X7fS+DR34/HLzyzjtBLc2TBYo/55SdDfD/13W197T8/qwY8ddQYhW6tw6+MKAYXdQOTT9E+XMjYlgSJ+pzANT4HHMrTVno2ef2z+Xvz6/xHBzQ+lnMvWkdElRjIRR1m1AD2ub+skEARp7JciqwQ59rlocWEyayCFjk7e7uBpXorII7RVS8k6v3FopOf+/m8xpQ0VAY2nrlTG5VBxLtWEhVu7ouo9vvm6WbZjmHGgNYW11RUbO5UcLqakFCLiwMCASIWhiE/vjaXKFMyPk7ThVlgsMkjAWP0eSY5FOJml1pViXcZ7b2qRqvrodsagy48TXGf/NaCPxUImX7gSMCvL1UoU9kCioWeZ8FgASnAk95FkX9YndoHQTWCxMui8c+orWwQ7XnXLyfOcy7NMblmhe+17mOlMC6En5gKylCzf+9SMh47R0U5nrVWg1dscW6N3aIdQRD5ySMFDjDyLpgU1EijX5q1H8uREveOCrF4o61lRU5El4lUq9/U4cjqSSZhZEzx3hwco/y/vGaMT7KiWUyliieM4boxyzuUoL2gAmsFWlnyQs1QavTR7nZQXMYQaUXQW7zNm7cewc3H76P9z7/JbKrm+AK7QxmqNJCqz9Cb0R2AFBv94Aou8kElYjQK9VRomDgid1XxhYHN3Uu8UyicBJXTKDN2hlBBtIYU+qx8DnJkunRPor1Kym9McxGIzSvrzAbtHF7q4jJsCX/anah33n/A+2Lw5enePLN15rP3tlcw2cfv4vbN3clIsVEpllvyv94e3PL2HhjWrDlxaihH/vKRg5daX+kEMuU8OKiiRdHl3j17DUuD19gOznCg1vrEu8rra3g5z//JfKJOLKjDhKjDorZKOrtJqJbN9BP5jCIZRBRx9AE0ya0NROgTyDALIzHsQSeng1weN1Da5omuxGFbhv3C1N8fjeOUqELxJpApGdAgO1I+8sQsLCJ5vQ/gMk0Z6qrVSXN3MuasR70lByvkRHRaWkOlPHB4i4TyY5cB3KpNFIJG0ESRZ8aFNEU0tkiCoVVRDI5AQsYtDApX6BZL4utxDgoyi4Ln4nRVEnvjtLBwFltzTKalTeYjTtY4XmfzaI9jgCFm8gffAGgJPpvp8ORg4Hm9yn8RDE5dpvZceNRc//uwzBgSJ0lAsWMQ0HfRlFJQgqhYzY//ZR8MnowDfXvcjzAYg+tOasS+7sqn6nA7/c5JrGJVquH8/Mr3LlzgPfef9fmhjt0nkjKTYAaAgRMjMHTRblyjd/+9j9LJLDVaqBSuRZAxk7a+noJ29tbdu7OZiit8jNP8eXvv8Sv/9PfIxlLIZs26z+uU65RUn15HdgN55eLwy0D6SzoSNnd2F6X/g0ptnw83QqcDcC8jl/MDdml5POoGzdhDhQ628xjgpWexzbFY7H5bIbfz16jIgeqcDjHaXdG/QT5gA/6sl4kMMlzlaMNBFFsXCuKcoVsCIIyBD0TeOvR20jTbYNspOEA52dnAgBU1JIZSls/xs6B6SPc3r+p9UvhyN0b2ypOavVr5ZFUZmc+QyCARQTBFRaUPibgOZrek5gfVviamwGHPxNo1Npy/aB6vQs0cz/xPSznUox1GutgR1bPZecmQQDv1FNbhmcCr9l821rbbw6Qi6ERmLCez8yL+fD5vUnCXHjZPs1zXd4rXifPSdylwPNcf5zfQweK/MwlQ1GFXeho21kflTZAJM6ic4xMISkKPu3iYgzU5kusQppjimQrsPvPmEv7cRa6PH/J0mCnl2vb4w/3KSn+LEpJ55civ840s4Tm73mDluuATALmbQQPTKAyhkSKNHECA3wPI9UgHPskdT+etFpI+Z9yz7hG8rj3BFZ544lch0kf2UIMpc0Cdm+sY6WYQX/Yxtr6imbmCaJy6YqxITCZ+4hsEhOsExQXbNFtjXBMh2MMZO2xXrOxHTY62XRlnHSrYBOcjOLqsoKzs2vEYxn8+j/9HhfnNRRXNgR4anR1rYhSaRWDYTfQ6YPovc6XqJgVX375BwkrbkuUmvkgm4VTAe/8/IytBCepk8L3RK0TCvnxTDR3oIiYirx3mVRe2gzszpuwZ1JgQJojGXHTCzDx0rSYGKsbecRTZhHJM4c5CM97gYyhQUTdFt4LxfhhTzFINRjHd8ZRdFt9aXRwHIQChnQCIYvAmNZQHpsvZpDO0aWmpTUZT/GWGitJI+r/5m/enc0LEB0KVsR5cbIMBJg9S+h6BXqmISULYTZPV6VMH4ogDwLW/Q3z06GrbCgTMBUQkJZg4HqpKMoW47C6cwFJ+b6wm3V9XHHUKbALqr0F/jCD+ReAAHWy5ywHE0lZ+MIySSOMZAt5QTm32SUGIY40UKnRO/r87CwuGFRcxdYLAwnphWSaG5UBlbPO/PAOMigR1hy/AQHmIsDCY24wpsSVQZQbx2xehvODmXfOgQC+Fh/jxaBfd1IaHZBwepO/L3XIl7p63oVfLh6XA66zQ9xPdsGyYK1k68hs02IYz6J48vQEp+dE/LOYRTirwnsTZnYCcMPX9HEKD7Z8fX9vywW7ik91/5bnoEPhM+/sL2Zzvajy9S6AYGkwZr627U7NQRQV2wS8AhDgs9HmR+pjEotCaVEw2ft2MIav59fUXstADn8/vr+UpgZGAF/aDzetpaBMq88SgC3fo57mMmAaS2MhqmnvY+GqMUe5pZBve8aBE+uEWwHi3zcwj+NB9hzcKyz2J2MW3+ZXq8Q2MFrsM1sBKJXZ6QTrG+ta85x1ZKDza+fIPde8DuDQe+LveoHL7hK/+HuvXx/qcLoqlzFQEsYVRjCRDBAqJW8gn0tjba2ItbWCKM9y2CCVnEmcgBa6ZXAMYIwcXQpyBmrwwtOD1cUNCWoyqSJKz6LNxTuZjGq/6/4YCKD7EMY/FuBq6IgEP+i5UKDmw6OIpXKyonMGjfQ7pO9gTKf5fgzz+A6qirWhEZwQq7ne5Rix2Au2b13jJMRFA66XivqF44OvTX0OfTwDO+xf/uUbxsZShFYHdg7fsNZZEHzi+3OGFhNVW0sL/QyuO9LetS/ILgp0S65fT3AYr2yWzUbTmCQxwfHrIK2HEZF+drsSUmEn2m9dwKSsu+gSwShEVgLvHws33kvOJfJ+EGSQIKQ69EO51mytF7B/cwejQUfxvFyro94d49V5DVfNIdrjGKbpVRR27uHu2x/h7fc+xLsffYLi1gbaQ6DWHqPZG6E7nKHdGwkcoOsAbQipVCxRQZ6hSuRialAzHtIq01h0Phri7grmNWAd8wlm7CqRJTG2e0QATOcr1wMZL1Shno5QSM5Qvj7FcDrE6noJt+/cRSFbQO3yGofPv0WveY1CJoIfffwO3n/vLZCkQlrjxdkljo+OcffOXSU+nD1cWyuhUa+jP+wKCLCEPoNxNIvnly0cntfw8sUbnD5/ihK6eHBzFcn4SOf6jz7/EXbW15HFCONWFevZOJrdDiLrmxhn8hhEU4iy6xM10cTphGdR3AQYCQRGgcEsiadnXRxVhmhOMpgNZ1gZdHF/ZYYfHcSxkadQYN2AAAEAFscCCmDzBcvqGty88gsPOgIcj2o2Ja5G7ZC127d4oGPcbauzzM4wwUz+nKNTBBBT0bjAERaHZG6YpRuTNuotDFEsrGpsCukkMB0BnQYaZVJKTXOIjAAvLtQUISOBe4H7r36F5vVLZBIUjKKHVBzRYgkoHgAbPwQiW8CMySmBs6i8vbk3ShtrWitViv+129jZ3UMimjZmikBMmx81fxkDlS3yWexxJpkNVARl9nAmklJsj6SDQRVHZ9+iUr0UAyGXLSJfWBMIQA0KClMy3rO72Oq0sb+/j8eP3wk+9MYGKlfLqNWqODo6RI0zxo06euE6U3+JZxITVXXG0ylUy1X8X//+3+Pi7EIsidmI+ZjNqzMvYmHKL+ZfBpwbEK/YHkZDWegYXd6Annv37gnYefXy5Rw88IaVjQhaDORzkG2gHIR6HSr4F0C9xzhS2pmXspiWJWjQ6dHfcSvw5TIwGasgK62vm3B0BDg+PsRoTJo6x99o98U8jrP1CRU9vNfNRgd7N/exd+OmuvbMQ3gNCZRXK1XFX56TAjuSSXnGE9R4/O5j7O/fQrVG7QW6ucRRq5fRFNMloXlwfh5S/a+vrrVfWOCKEUAQL0vRsbT2lQHGBAzI2CMgGUGn1UO/O9Jcs5HpogKleG+4xlkIkk1j4obWPXeRWJ0FtJUN9to8D4wRYF+W4/go6yKnszxtkdd4riWLWcZDsh5Do4JMJ74P/jHdGcvtmWfw/vO+8r7LWSs0NxfnuIEVvlc9r5f2UVDLZ9GotZaIoj/qIRqfYXWjID96CgRGExGMKKQQJQuFhSzF6YydQNCDQABBGFovkpXL+0B2Bd83rUC5jyj6xk45hfv4WRmbzYEn6EaFZhGLTdYPHPXhvDt/p7ReEtDNz8tRJ+VTWQqOUoyXrACCzxT8DqMrQe+J789YAQR9xvpd3qebd3bw8WePkczMkM5EsbG5gllkiOGoJ+YBdS2Ym7U7PZydnwuco8ZAgXsoyoKbs/dkP5uFID9DaX1Na5/nHMMgRdkJHDCv4zXS/Qga2rzezA3isTTarQGePT3Ckz+9xnSSwEphQ5ao1MiQQKYEDLne2EQtIJUkU4YARRuVSllg3EohLxCS4950m+L7oS6MoHsCE3LUYryNCKTRKCNz4UTShEzHQLfZx3TEnCLMs6kpPkQml5TDQ4aj5GQr5HOKzbdu7Uk/gXkKYyFzAH5ArkfWTrzuBkjS3jEuEMiEBXk0zdBtDjHokMFERklURwzZCgQI3cKSTCzqQoxnQ8SSM7GgBuMuIrGp7BKLq3lE/vU/eWe2XLiEeB/o9pb0LUAB/7d9n4veELuF5ZuSxoAWLnchl4tM/13/HgNSLDJV5+DewU3ZINGyhh0OKzLNF1qd0NCV8tf0eSMr8r4rmmffs2rJbT10AHqlJbHA4HEqypYFKAcQPFGzz+Gz56ZIywKWC2djsxSoYnZNSKuVKFYoYjTaEBSy/dpYQpHDwd2DuXCfgQGW9DgQQPCAhQtpfK5M7/RkLj7O3RAZNO9z80rnY51d4Aq2y9QsJt58DS/+PNH3Q9PvNzebF+ULMMiC8qKgtuut51JPbBlI4lohhZxdiBianR6ePj/F5TWDUxqjCemyDDimjOpB2PUCBMosKfT/pYLIaf4OBDilXAVIAAd8tMDXnO5RKG4EOIRZ/WWE2NeYH3bOCODfzqbgAcAD2JDtIPAVuvPL18ivHe+FU+T9sPK14Y+Zi85IlM46l3w9R0/V1AqMB2cCWJJr+3I+1x3o1H4tF/d2UcTp8a6GH8A9uwb2XP6ZFQSdZTFnHwTnjjBqs/B9j8iJgPfTmTVELxkjSAPTNUjbwcZ/M/FlkkdEnAezBJnkX8yxHB6GQYk6iH4yGRHrZki7rAv5SnMNUfSo1aCtzFBOAatFinDyPQKl0oqAABZPBAK4RyR0x7UlGvxQ75eHGw8c0rM0mqOuTxBrVBFpDA2CB4yw3KNMVKj2bIkh/aEDO8VFITUbaZRVSxJsJEANHs2kkyqYERAgVxQJo1nBawX8UgK0xHYxQCjY+kml3kEhZ54sjWgtjUnpni+5ZPi64X7wIn1eqIeiSfvHs7HQjbEYat/VGguJnTW5jOb+fWDJEzz+3FkI6kGGUScBY+yeLYEUBiRYIaxZTImGmR+0x0ob8bDxAV5XsgV4JtBXnAk0afS1SjUg9/QJ56yedeJpgxZNZNFot9U9JbAaj83UXb9zewd3bu4gEeMY0QCtTlfOAS+OL3BZbeG62UO5OUCdbnWpImbxNB68+yF++JOf471PfoytW3cwihIQAMrNIapN6g5E5TzAsaj+kKAVh+DjAoSm7M5wcpOBN+w3xbApP7OjN2ary4xjMqLV31iOLJJb1VqMYkZtArIq2NmIRZCITGQnxJ56joUmQSeyPQYjXB29xLh5gdiojge3N/B3f/dzrG0WdU/OTi5w+OoQB/u3sbG+ITYGCzv6nFcbNWzd2JRwXCqRwTCSxvPrNk6uWzg6usLR0ydItq5wbzePQnYq0b+PPvwBHt49QDoyQ79ZQSnDGc4u4qUNzCgqhwRiSYo52lqcTRmbWSxZMsbSszeJ4+lpByf1qYCAKYGA4QD3i8CP78SxmWe3owJEWQy6mbdWeUC/loCAObvF1uucKkhwl0kYF8gK6dLyQgPqNTQbDY0ysuhi8QYyV/in3QE1GzhWwTjAIo9jSVy/nLPmrCc1cwgeJHNpdCoXGA1bWClkNHttlmxDAVOJ0qbiAgsyNK7RunyGdGKIRJTy+zFgpQis3gPWfwRgm7wYHi4AACAASURBVHC/LPl0YpABxCRRy4V50xStLjtIaSTj1HnxworlvFm08Xc1000hwBEdPSLSLjDWAM9nsiaNWabRH5twl+VYo11GrXUqRXQCNyxSJwS7ugOtb947sSNHY4l+sgi4desWvv76azx79kyUZLJLWPybZR7fizGAGIdY+PBa7t+5LfDu+OgIv/rVf0S1XEEhm1PuNuxRqHkxOsjcKx46Zh6DFvHcHHBE/83lLA+I0saOs/Ecw5R05xJjz3Jc0bLllc5iOLsoSnU+T2Vzy7ODiX271bJGi7SW+PwGxpugIancRntWDKXV2eqqgDexWaPA1eW5urbyc5+yYWQianR74NNVyk2NVrCgIRWceSBf6+LiQrPUjIfO0OOZy9fd3N7E+fkZ7j24iw8+el/z3K9fv1RxyHONLAjdJ7GmjNHVVvxMa2SOz0dmhp3zpjjO9cozi97uw8EUo/4I7UZPgnXsSs7nlAnuhbPCgXIHp8ncYHz2ny+fQw4EeL5lOZmzHucH0jwv93PL83cyCvhvAiJ2DQ2E5vdY7BKg4H3hZ2PRJeZYYNVSH4P/nuvbODNWdHgT3PZmGoENH2WSlgFZuSyoJwONBORXM4ilIrIOZCdek/ls5iXMHk/MtGxGgI4VlvYf96SE/uKcl7eike+T+RLtCHn9uT9SEp40MNhAd7s2ZDMpCjDvYV5FLRSu3TDCILeEEc9RG3NmoUtgiuzr1RLByxV1oPka/F3mZcYUiKjLTXvpR4/v4t5be4inuL+rSGcpYBmTE4aN2Fn+Xy5XpK7P3+Wa4/MRCFBepJl5Cv0acMfnJhDgOgHMc8QkDI5eqhnF8iGQwfEPYyYTkM5mVlG57uB3v/0K5SuyoZKi7zO2EPhSzjejVgWF1ukMkjAXKjZcJd4ICUxz75GZ1B/2BAgwplIHSw3eod1/2jkKLJpF0Ov09TnSiTRGvYlEY1mMs+svACFiYpGMutzrYn2C7yOlETXev0azCYotUgCbYK1ydjL8YowfUayWClhbJ6hElhGBlpYYW6lYHtVragQk0ay3NEpAtoLEPqcmrk92Fd3b+DuM84zXdFZYLeVRWKWjSwaR/+aL+7PlTqUXJV4YzbuVtEiaz2QvCkKbnbWuOxfjHIUNK9J+3woH34haqAHdMdsIzurT43gFbz+6p7lCuW0F2rL5SQfRrhAD/DXdMcALaUN/DQ20gmbh7Wm/uvBh588NOYyJGsMvDwBKwlX7Lz7fXCdAB+RIBcb2LilWRnMS2kiLLFJXQ3eTwdOEYizB4WXhwUPK1+3bt61QDminF9VElokUWnfU5v6ZLFhRa++R6JhRs2WmbuJ2BDOWgBgiST6f5u+BHTa/R8sF7HL3XUEz2Al6sb0MBnhRbhRWO7AoEijatRmuWfdOC5qCVwn0R2Mcvang+KSDVoeBkdfcqJsevITqxzmGYdecf/tcEv/f6Fq2uP3nDgL4+vPC2anGXmh4Ue9HiK8fBwJ83aggCZ0E/i1wIXRpF6Jq/GyGDhMxdwDC7+9ibS60KoxWaCraC7BpAUo4+OCFkK+9+WOXPGpFz3KEPHSK9Z6dHh66xN5VNfVT78TatdXzBsTdX9sLQwdgfK3NwYYlEM1fn4mCM2JY7LHw52e1RIGilsZKccEf0tkkRqaD1w4nPoYWNKRoEinl6zKwaZab94D3RIKNTEAMcLq+KuP58+dCUB88eKCOPUWuXPFfEXY2xuYWFb1t/p/zeKKCa2/bAaP/jxoyzllNdX9YZIcONTt2QqAZCrj/WJtNJ6LqSZBRnWhLAJgiK8aFf/P7ZhFqmhmaAwxjAYpLXOuxFGIJX/e2ZwIBch6PfF0ZgyXEgSBYpZE3v48G081/b3lPz9f795gyy48JiJLN4oci39eC/j8AqPPELrzesl6HH9T8kdkDWUfNtWI8xsq+VDZeQVSU8VFr2EA8L/QJXBi4YPUaR6+cBaQOW2B8segwtxYbIyFjRAk0OIfZU4LOzq1EXzXiMUJxrYRcoYSO7JHooc7XZvI1w4N7t+Viw8SAa4oUXxbwR5yhHYzRHUzw+s0FTi7qaHbY+Z8gUywhmilgdXsPjz/8FG998Ak29u4gWViX3V2jO0Z3HMFgEkG52kSvT3YDYyEFOOIY0TqQa49jJgL2yEQhYMUZd2MOEICmiNx4ZA4MmkOnEwXXIee6+fARwWPXtOD+4TyoJR5UXdfg22SC6ukhOqcvkJ60UEgN8POffoqPfviefJ+fP32BJ998g7ce3MXdO/taViw+ms0OKtUatvd2DUicRuW08O1lA8dXbZycVvHm+XOMLw9xsJ3B1jrnIcd475338PitR4hyxrrfQTEVk9p1an0d8cIqepMo4or/rsNC+yVzDehLmXuMziSKZycdnDamaM/yiExiyA76uJuf4Cd3EtheaQNRCtR1bbGGvazFExgu32EECD0Kgp/WLrY/PkagilrZlI0aUChLW4yS5bGgYhgWJuNTp41Gs2bgNn2yQ3E+Hs3k1KB5zDjHoXpIJWcoEBRodyxhZ0GQySLBjj95m+SNtqvoXDxFZNpENh0FsvRfTAArd4DdXwDYZU+PPSkbIdFpajkAk05+r9XuamY2k8wb7VQfgAUvx5AoyGzdWzoBsDAX9Vuq+czJbDRD5ArmBDErVjVaQ+Bg3BbVlB1QFqpkunRpxcmCRtoc/DcFXqdoNlt6DrIjWASUy9f46ps/4s3psYTeTLzTusRGceYYkTnt8O/y9RW++fprMVPSqTQDpWZkuUCMMmyFjLHYFmcbgzcLLj5PqbQmIT3+W9ZnLADGYxWF2Uxm3qXmfWNh7LmPOtlhFt3YilaUWs5H+rK5SWnGnZodgaXKeE1HEge9eRZcXJ1bpz8WEUPCdHcSogXzPREUIYWbIp2cq1beqO469UxSGDBm9OgwkMbW5pZcGZ4/e6ackvmF6xzw/fB9EeAm8FCtV1U8/ewXf6VC5+jotUavWIjTHk56LtSDkCBrS/+fo4CkLHwL0jIg+1SzzFOOYNAFYyQQgPRkUpMb1RZ6bY5rJWWPRgFXMRNCU0xgiAo+O1/ktrAktOw5pnIxMqVCTbHI2fwMCpn8nAlg566fcfp3ANF5D9hw8MaS53dSuphR+NvyYeVDfD3a3y4JAjoY7fUK1xgLa15n5ZacGZe+QwAOOK5A+71kBKlcUiBAJp9WR7bb51isnXvOQOBa5UiQmMvczSnqLCVRq9KlgY4xcQHgXlsQwBL7KxYRsCTGQ3AecPYd74/o55mUHEBYXIpVRyRJY8PW4ecabjebouLnCRInyEwz1spaqWTMA7rUdDuhIcsaZiL25AcfvMcIgGmMooVkco1QWKGA4Cr6AwoKmsYNAUCtnelYhfVgRAE906swTQxjnHgewnvne8JFrcVwSWc0PkGwirkZxypMNG+Ek5NTfPyDT5FJr+DF82N8/dUzvHx+gkSCrFPa0BY0Bsi/V1ZWMZL7CPMxNiATYszE4hxB5znPvdCT5gp16uK07OXIToUCpgTV+6q7WFizgUQ9Da6ZfCaLVCIlIJ6jAdIAYKNpOlEOyjGkZrsJjiCye08AjYBZr9nT5+H3ec3IgGP8Y53GtUvNNTIUKIBLF4TdW1vI5pN6n7yZyWhGoAP3LRlIXDtkT/L/eV0tfybwxDEvAwQSadMsyK2ksVrKYufGGjUCHs+8SPckzYtWSwZDQc3NEsAA71y66vSiMAxCgUJvAtKu4tptBEPncqnTQ8E/owIOJRb4kOIySc5I0JfSqJDOCPB+5nKh5dR/pwfxZy4EoiOP3Q8fxFRdHyzBAntAyr1B/G0ZqJDIi7wxjepq3UFjKIgiPLGihzaAJixhc37asMH6w1Bmo76G0KXDmSgbg/T2NgXVaAEThMnCtTIgwFBHngLehVwu1Eir0YLkMwbKtnc7F7PxJriigyoeV9Dj4bLotBl44QWvJfvWdePn9uC3fH+XC2lLqrjYDAiwIsyAAAVXdTiNbBhLJlGp9/HseRW1+hhjkMZrKKbm/7yrHUAlL4C9O+BFBd+XqRNbSuOFs79HgTsEmQKtydcDH+vosoMH/lmcusfvL699/7klM+xwLOwDfR7cg9hy8Wy54qKzYPQeoy8urp8Hv8W4zWLG3wpVvwY2l+VU9EU39vugllGzibD6PjPwbQ4EhOdYBlHc3WD5WjgwYHFhPnAwp/0bS4Bd++AUEcSkHHWX1SA/M237lkTz2C2ToKBQX7ON8ZgjT1RpZ+SC/dGK1u3m5qaKRRY9XE88cEn9Pjs7myOoRMyLhRVRSpmwS9t6SmbBDMXVglwE5PYhoIAaAVbUz1k+AQhQXInSuaCLVDyBJLv4GjuIYOYJgnzex7Lg4h5l0UWBxBk7OkEvQV19ghkBFPG1StCPdjVkMRhAmUA0mREQQNVcq0tMac/0NWwNLNaTgWO8n14o2vw4fesX2gC+l5wN4/FyAeQuwM05ABUQd7fC8rg6X7ABxFxmA+j5lpxD5vEjsIQszjBBNxDU35cBtIauuMgi45w64GFsg/9gzFI3Qs4cptfi+4rJv9u0mqYA67SergVnZil2x0SVxQz/zY4Z45S8pwOoWlrjqMoN0fK67brYAJiaYvvNvR28//67Wo9E8NWZHk9QLld1prDL+fLwDU7Oq6jUW1Zs5fLosfs5GKHRHSKapif9Hj760c/w+AdfIL95E8NYVtZ3ZXbPZkm02lOU620MeAYFVsAc2JnwXnPNM6niPQ4jKCzyJiYuNBEbhHxBNowTRislqyZGCQFyb5n08eyOKElweiXPmEmngfbJSwzKbxAZVPDg7g38/BdfiH76m1//PV58+2e8//ge/uaf/MxolezuXNZxeVXG+uY6NrYpPCgJfPz5vIXXFw2cXbRx+uIlOm+e4t5ODrtbCczGbTx6+Agfvv+BnidDmnEMaLYaiOYySORX0GPDO8XOte2B6SyhWpjN9G6fzIcxugICWjipTwQExCMppPpd7GdG+OJOAntFagSQPs2OvjJNdWNsURnAFgZ07XuSJk+YeODcvUWzPVbshxENq8RC/ceuLmnF4cyymbEgTsibQJE/ztt2OmjU6qETGUMynZaKNN0IONZRKq5otNBnk7U2UymkVktAgrTlGNCponv5HBi3kEnMEKEneToAATd+DuAGfQtkz8sZVmc6StzUeCJib3BEgV7YNsLEGzZBf9hSZz2dLJhgcpTzrBTEsw5ugiwlQUZmU6sxFIIhgYnEy0FWAe8LIQc6EfCxA7oRBL0BFkwsUvgZj47eaEyAxTi7c51OC4fHr/GHr/4g4VflluFWGahPkD2mwvj169do1GsCe5mvMYZTTI2K5qJQB00NxZ8Yi3hqvJjwJ1kIFj9trIz7gwUwzw9+FhbdN27sKs7SXpBnEgswjzUSsXUx1AAGSOmfRY5GkIJ48BKDTFpNYXxTsWM8xt/+7d/g449/gJOzE/z673+NWr0amAlZs4kccJ67KbCbLIG19ZIADBbOZJ2RIt5qdWXRx/nndDIjEOnq8lJMFRaIKhyCppKU30lqWVnRvRXonkvLwYEODwQDTk9P0KRdL+e/Ewm0my2cn18oZ2Txb00xE/TzP4wr3B68BgQh8P/R9WY/kqfZddiJfY/Ifa99731meqZ7Zkj2zHAoCxJBa4H8YIO0AMOAZD8YBvVivfnBL/4DDMO2JD8YoF4MUxRtEBJBkeJwqFl6pnumu/YlKyv3zMjY98045343IqoGykahqroyI37x+33f/e4999xzxvy5LqrlGtqNnrzs6XDBtcd7s7a2rvtH20JeHzV9GPoZs1m4eKPNm2DeBJKSxRwD2HMdz/eUcwawyPMZ10QQiNw3prI3hgSKSNhv1mTiNTlIIceIufOF99F/1q9t1hhiTWI5HhmOzIVc24DjkhRhi9MlIzJCfjGP4kIerW4LrTZtH228kDFOMTW49hCkoU5FRq4QA3sOUY7JUkjddFP4+ShKKl0dicLSgYv6JJYPzyyabfSAXXs6vpAez9jqYxAChEcjVKsV5S79QU/AVHGhpL3LDjh/5zNmsUu9A45LtttkPTVV2H77176Jpy+e4PhsX44gAPO3CLa26fpG95mBBBx5D1fXV7CyviBbV4pT9oek0QW775Gdz5YfpwXa8xznPeeapv6HgTUTud4QBGSeQECRtROV/g8OjhSvqMny7Nke2u2+NEion8KRmjjdmUbs0GewvLSqsM6xgWQih1g8o/xyabmAaIJjDHWBNQJZSMqqmQsBGYZctwJROIqXjOqeKR5RmDIew0KxJDFqAhYUbbTnZDpopYUFHB+f4uXuPnq9ES7OG4ghgVQ0JVaTMafNWYoMS9vL7N6TrUEmUwqtTg3x1ARrG0uygeQeHRFk7jIXZZyIoU+NiSFfyXQG2FQQE4PsXcbqyUDgBlkB3V5LwMzCUg6R3/3uWxoNsCR4TjQwFGbzXWP9OVhMWTLnDgGzOWgvztR1lAdysAlRhyIUbyGwakYonrDkBEPkcynsbK1jbXURUVF7Axxto+ZBuTtQUkOQcLE369bPCn2f15lnBMyS3tmIA5FHfZZAd/UOsgs2+edw9XmpuYq6aQ94dY1+5tbp5ZVx4bNA4CIgM8DnqXhtTovhDJIXOZpTDfY0No9GOp0DASZGJ50AHS4W6Pk9TBocCNDcs5oX1u20+2w2gwzwLEC5sBj0CATwy+fwvfM2pTqFmWL/nnnQYL47aAk5n60X/X15dlvOFMYTFC1j6FLUK0kP2wkePj5HpcZ+BeeSDCzwgneKss7ZuDg4w8/iqK8Xl7wf5pc5G1eYXm9gd3gwfx08ms1I+5qcD/bzyLTuD+95sIubL6YMSX69WJt10e2aLKkJyvaByWD/37Uygrqo5g2tC2gHYOjCBCtCZ8TYXg3jrlZFT9kREjsXkj7bj1q/AYizeVn7moIMoXsxD6Tw3/zarUOunWXWL8H9wl/H5pZNSGa+YCW4w4KEVEqud2dxEG3m/XB6Jpk4pmwcEU3WfOZNLZkHAGn/pOFyvWqGljOL0Rj29/dRr9cE0PDnF0oLqNeq8kvX3owzmY3K39XnLzWuE9gu1n0iwNMPAnE2M8jreLW3h3atiUw8iQw9bHMFBXnOh/XHQ3QGXYxomdPvqlLhqJD0LtiJoL+0uozW2VJBKzAkBHgpKZuGRiSWRCLDwyipWVKnt4cKecrAmt3XALwEe0jXgZhSaqZPdxbf5kEvAxFmwoL6tylF2vatBGrCnpxPmuylrRM2v1aMkTXrxszvJ8U8Aj7e9Zmj/Tu/i1RLPm8m90YBNBCJf+b9Fv2O4JbxXabuKfwbR3P4/B0kVDI2BhpMqElL7pEmHdUoCemv7H4JJHY7q0QCVy9fQatRR/n8BMkED3YerC3N7r3//nvyI9fYR7CDndKIB0PUmm08eb4vsNOUytn1YJcmjleHxzivNjCIJDFK5LC8fQu33v8Y197+GlYu3cQgksYAGdQ6wHmtjc4Y6I0jqLe7Uls3IMZHSWIYTYjoM7l0MGhge1F7kxRfs5JUV2s81DyqlXxM0mL6d9bEIlbSAm/QR4Z00IszNI73kBzVsbaQxdbWOi7OT7D3/Ckiwza2V3L4T3/7t7C0VNJM/OH+KfZe7mNrZwtrm5sYU6wylcXD4zpenrZwdNLBq6fPUH78Oa6spnD9ch699gUu71zGxx9/UwJMpWIBmSjnKNsYMdGhoNkAmkOOq3BnUhsTEDCgEjOtGaJjsSme7DdxUOFoAMUc00h0WthJdvBrV+O4ttQD4hczIMA1Avi71rnZ2tpSmgMITIhlVvw7I8ACgoEIzh4IrifOkjJggT8wNEBAmkYxHrDqWndPT5Rws7PDNS37wNEIpUJeMYVz8hqJGg+V5KeXVhg4LMA3L9A8eYLouI0ML5sekBQ+LV0Ftj+ZAwISsilj0mlx3eiy/FWp2/z95atXsFhYxGBi7Ipq7VzicqX8ElZX1vRcuC8I5HO9k5pMmniICiGyOMQwFhjKPZyQ44B91Xs19KRAbh07xkfajXE2+Lx8gdu3b2N1aQXtfhMPH97Hz37+Kc7o2d1n8sp8ymjuxJ5Jh223m/rF6z3jfby4QOWiIhYAv5+PlWr3pH77OUtARHP8pPzTKq9QwMryqjqwVBpngkxbQ1eOp7o74480l+JJ5WwUpJUNXKCSM2YwN7GGgTWa1PAJtqayBJtpWesZsKDje/N8owjhP/2n/wO++93voFwp4w/+5R/gh3/9V7bkYOMT/D7SxVmwbV+6pHOuVqvp7OOI08GrQ1F/U6ms9vKLZy/khGJMEmoIzFy8uB4Zu+lKoJyXIT0ywVe+8j6G44EE0tjRv6Ao42ggkIUxkwA4Cy235nWbahWMBLXTSd0r/mIzS24Twxha9S7KZ1XNKnNGmQwBshdIT97a2tK6Ojg8FGPDWKLWrNEa93wmnE1vAgGei/i5Y0CA6xoZE8RyHBZ6KeUCyqGpCzM3487nxxEO5iNq0I1GYiWyeOZ78tzRCTen+eQNPOX0wW54yqCTThitAhPaalwXBK0pykeGDEde2v222AH5EhkgFhYIApCNxmfG1x+Mqdpvdn1Uq+f9cH0LG/sIDBzVFxEVmVZnDAQsEtwh+MDcw9co8wEWgLw+gWKqGwzc4rNzQINnBZk6PJ/JBpBuAEMXz10xHzrSWSJ4FOfZmKT2SRv5QkZz7YfHB+rycwyKuRbH6/ilc5nMPAExA2rl4sr1DSyvlxBPjZHJ833Muev06BRHh8faK2xu0vayelG1mDAaoZgvKn6Qicb9otprPMH6xpqJhKayEgkmK4DnfZxNFTVwydRlAUw2KBldcbRbXBNJdeP5PQQMgLjYD8VSTjP8tB0kW5tghoQ2w9gQn4VE9WTDTmFhy4WN4UqmQkdsGboK8O8s4AnkGbWfdVgy2Pu18PLFEWqVNs6PL5AEhYmXNHLAMayq9jiFAiN6Dnw/jpXQhrFQyiCZoQYFZAHpY2DKsTu0Y+5LY0JxdDSRWKKP/xI04vMkGEXhRDIDyAAzbHyIyO997x0BATMwIKR8c9Zs/u8+2+lFjArDUHR6YcGfVsAMm1OJ1xse677hWPaw6242ICOkElFsrK/g0vY6kgkmve7nPQMClBTPFTOWYFvn0sZTZ/oFoq2H0QBPUD2p9lECfr8HE0+UNVcR1LZ93ouLlAtD9mrEVjTLHMH2zlagFFtHi4ubAVqzzESEQqBRsAkz1TyEGLQknFEohmu2JJv3jptXNmdhdpCBgxGBKLMrcvN6SPkiVVR+2D4TGSzo+HcuSiJ6PqPMDd8JIwfOAvFDzgOdvIKn4nHmmOABcRaU7QEwUeUvfkaKO3Le2jp39oT4iUwdfYRoIoZaY4CHj2ZAQDSRwpBgwPSaDaBwZNv1J8y+yAL+bMTCFLKzojG+DjCpUAlrRPT910YJXEl/RtF3CqC/thX4pnCu/6fPMrPp81GAeSDAC2crmK2L64ezDoxAj3ffdC/QHNnWz7hI21xxpjUhGr+tc34RrbU9xITN2CZ6ZqK3GRDg1yA6uQMBemiBlhe+1wvB+f0Rbt10PernSQtVk8wORUuE+FxM3NE/q8UBk6zzmNLr9yzRnAqFGhOFh4/GCVIpLJRK1n0Nvrl8Pz+wdLgHsEH7JQA/7Orwmra3t1HI59BqNkzpXVxWzrX1sbRsisxcEQQCjBFACiDFXqzDxQNwuh9iMTx//BR7T59jTKX6VhdLhRJu37qF1bU1RJIx9CdDDBVIeyyxDJyT5kLo2AahRTIi+KUum7I+rgMTyRTkIyAgrxEBo/2H6CYgxx0hZk/DwFpectDlCOwBj3n+nfN/n3+u9v/DvHlg/7gQlq9frh0V3CH+T2N1mNH0MZ4ZWGYz/NOfnyrcz2Ix1699vqAdMGcHy/8nschgmaq1E8ArsbdcbNOjvsAuAwTEZgrXZRRaPnOOiPA5U8/BYgv1I8gI0PMP8+B83oznd2/fkgL/y71dFRxcP+1WA9euXcF7776NYoGdNrLCzM+Z78lupIDfaALVBjt5DSQESnLfUcOih5cEk7o9NHtDNPsTDON5jBJFRLJL2LhyGzvX72Lz+lvIrl9BfcCxgQnagwiaPc7ycQ5xgFanJ2vJAWehRxGMItY10Nogq0GdInteFGM1Ep4BYVHaGZHBRuV3gk4ssELiHY0n0NUZHcOYs8H1CpL9JhYySSTjUdQvTtGplxEd1DHpnuL7n3yEb3z4gUCEz3/+hWa179y9jWs3rmMST6IbSeHxaR17520cHndwuneA4y8/xVK6j3furYsRsFAo4dvf/nVkiyUVwAQheHUj6uIxYbW8UZoGXAMDjhyQfU8arezhxro/j/fbOKoC9WHOFJJ7TWxEGwICbq2SVlAB0Ax2nTNdH2s3zwMBBoi99hXitjJOjQoEAIBFC/8cHGPA89hogfZ7yIGMHuGggrxSIX/KKm0Az1Apn2ny3s7ltIoSrk/5TY9GomKnlhdJjbD3a1fQOHyMyLiDHM+wTAqITzApXELk0idAdAdAIehEWK5EBgULNAcoWr0Kjk72sbq6gmKmpKEAdu+H6Os55rN5bK5umLsPhV8paqruPsEYE8NjRJUbhTPwwuiBMywIDwzQQ6fblCBVJM5uUwftTksz1UfHJ/rJ6zeuC+B9/PgRfvazTwUSZHNFFdTMicRSoYp5nAXWBO1WHYtL7EwPVLS+2nuJLq3U+hzLzIgCu7i4rPldxjGCggRDeF4QkCuTvTMaY3l5Vd/b6fTRanbx6uWBGhjMoXiucl+zwGICzXvHgqvd6lgOEM5uZ1f5ucrfxUSSxpTFeZ5ZNs4QRTppRSkpvjzjrly5jO9977sSUTs6ORI4c3x8qDNKNokSmeQTjOLm7dtYXlkTwMjXePVqH3u7e1gsLarTTntAiiZKOFpNNGOJOTOK18aihXRvAusUkaROwFtv37WxgFe76uzm8yxGR9Il4P3PUQ09mVJ8VYVNggAAIABJREFU4xnPNUpQhawIjQoUrMiWCB1z23EUqVgW/c4I+y8P0ai2EJ0k1OnkKAqf0ZUrVwV2PXz0UI5VLJyZs4sFOomYbW+oD5xRy3vJwtyFBAUCBLxtyk/0sYA5ZqgEjIOGA0fI/IyS1dqQc94Lup9y/Oj1zIotaHilZEVuZ5bnvz7K6bm8gwB63WA/zrzGHZz4/FmgsTgn57XT74iRw2KZc/fxBAGSKPKkyrPLzc8lO1KODNoIi2fOvEcm1Mj5+SFajab+zVkBvDcE40jljydsvESK+iFH9PxMNpVkMAUNqdAvnX5Gju2wQUihUwoLErjg76Tzk5KeL+ZQKGZlv1dcyNnIdpxK9B0TFoTVPLLijVOLKYqLchXNBu1u0+pAt7s1ZEukta8gKbb+EGsbK8rbnjx6gsePHunPly9f0jPn89E4ThjROdjf1/qkTgUV/QlCcRyU46S8L2QQvHy5p3OukC/i4qKivUMtgFqtg8pFG7nsMgY95rBs+LDGYKPJ9h6ZS4xh/Mwsrn1cg3FjfXVTABk7/rwHS0sF0fLJGJDwYr8vbSGOaJM1QQtY5rsEQQlGcowjReeoaAydZlf7olnr4ejVGV69OMTlzcso5ks4PSvj5PQMjQbHRwhMGlBkY+6839QXoXVk3kDxbkuaE8ur1CdJ4Pnz57Kb3NraBl0GOp2e4iI/J9c515bVl2ye9BS6qaWifCIyMiDAirpg1xNUOD2Z9I3hxY82ge0YHWJETtQ1DSIl3sFV4jtnG+ibckr/ZEJOCkRQzExQICIZFSWTN3tpsYB+r62kxtFWL+680FSgjhu1XwxJA8EtKAc1Zh7/XujPF4x2PTORNy/WbLNz8wU1a9JTh1RHti6ledOHIixGpczl4O9sqKAUSIPwiCwhQhfKrso+ARcRNy4RylJpIRRM9gwsyPbFAuC1cNEz6XO3AFHyqIhNhKrAuT8TGhKDm59HivGGlBLFpdKuKC2BLi8LCil0GirrQIDTb3w0wIt+gTSB1TGPltq/Gy3ZgADbVBJVm+vQS2MtMDIr9R52d2uo1kZotGldkZ7SYaxrTnTVCkDNU4cCV8VlOLBddMxKJtJdZ8HPVTLFVAndSKeLsWCwWb/gbzumiAo7xOau4MCVF7SG/lsBz0JmSlH2AmRONd7tK+1AC/Nm4Wf9Pgrhi8eFuPu8PP+N+8aLK6dl+0Hk3XyJq5CB4ewad9HQI7dxAAcSFDimbAPfp27b5jvIile95hylXH+fc46wpMetOe0k5nqkvREpmfpsgeLP56L1JLDKXpvBk9/DZJBRg2qxfkD5iA6/j4cxr5vsFa5/Fu4UEGRs4fMjgOWU1UarpUOB+8pZCvREvnL5kvaBzYGz0OeemGBhoWgeuryO4D1vLgCG6IrepfflbLh1h04Pj/D0i4eoH5UxqnUQ7Y9x/eo1rG9uoLi8gFQhq+7cMEIzLeuwaMSCc8Om72ZWi2FUgBQtdokDPDTt1hEIiyQzAgL47xaf3GnD9sGbxb06UnNz9dwzvl60X+Zo+fOd+1mMn416aT/PAaEhrE/37/zP+3nwK0BAAA74vXZoGVjl54UX8tIoCVob0z8LPAn7PbAKDNQMyP90HMFio2I2QcMAmvG1lVDyqAkznhyjYhKprs+AbKohqhcVzUoSoOWaMQEdzh2mcPvWTRXupMly/cjGq98TIM05yKXFkkAlAyoI7FonQ/RhzvqN+HfOZfO6SDEnWNBH5eJCMbdKj/f2AI0e9KvWGaOPFCbxDHIrW1i9aTaESxvXMIoV0BrEpSVAMKDR7kt7oD1gETxScax2AMHXMF/L62ABMZIQJRNUYwxx7Rv4RIruiA2AqcUn9QKGBBAjMQxYZA/7yFEkUYfLiERz1M8O0KufoJDo4PJGCXdvXUGv3cZnn34mLPHOnev42te/jkQ2h9oggodHNbw4aWD/pI3WRQ3H93+O9LCCD+6tIZscaWzh429+G/mFZbMTTdFTWs1d0IVpINEkpmj0XabXvTXve2OgQ7pAdIx6ZyyNgON6DI1xXnPpqV4L69E6fv1yArfXRkCaQABtJ53LH2KeqP/hIBJTwJsY4Vj23MGLf2vzzY5trjnNacyNCXBHu4Q1L1jaGjbaM/tZ0yoZX5zj9PAVjSP1bHi+MVHrc7YzWGtyJCNJ+0AVmAC6dbQOHwPDFlIc1ctngVQSw9Qy4lsfAelrshAcg7aZBgQQto6BRQ0Ld8aPHs5qR+gP2thY2UIUCTFFWJR9+eWX2Fhdw8bGJtLJICQWjAQ5FjB1DwiAs/FB3TyQF8ixAQPJe5M2mu2aEv9Eip+fAAeZAGVpAOxc2sFKfhUvT3fx5ZdfKNln7sNbSiCNiSpFGFvNungs0egI+QILGBb3BPfaYu5wny2WFpQTseAoFJnsmigr1w3B14PDfTk7cF+mKJSY4HxxTvP1v/j8PqoXDRTyC8YOC5URYwITaSYrJhZHazOOHXgMtvPbzjkbRTKrNpsN5zUwP2QnVqN47N5m6OzEGXJqa9SwsbWh4uA3vvMJbt6+JYeAX3z2Ke7f/1I6ClwLowkBk9v4G//J38LXPvwGnjx5in/9R3+Eo4NDFRN0S2g3KTJnjFSed6ZRY9fho54sqm7fuS22KoUCeUaxEJWjRGRsmgHpGJaXcsjlac/KYr+n1yXriTGD28S0E1ikUnSSLM6hKNwSzOtPEJukEB0n8PTRcxztn2hmmcVOqbCoAmdlZVldSY53kBXSV+5q9HZpoMzpF80DAU7Vd6BjPl+f1+3iPvc8xscvlcMFNw4fbSTo4+4FnudwJEW5KUtDGc3PLJeN7WHji/zFs2F6BhJgDXUQ9VRkNdzvolAqIJMzKj3jcL3VQKvbVsHOhh07zQS58lmzUm6TEcUMOEEXgDZWlhfVDNndfSl6dyadFVhLFgyBDdYLZN3yGZFtoTjJVyCAyrEv2ZzbaJXlmzPbcgIufMbdDu2dyeyIq+NMEGEcoYaJOQkkM0kVmTy/r12/or3NLjLBuEiUlnoU2MvLCo8Aj4RQWbB3+6Kp02WE+EC7baA7xyQ6vTrGsR4uXV1HND7CcNLDzmWONZk6PpkQXKsE0XJZ5sdkVQ6QSrGJzEYYnYAaNmZI+71kXGKGElMniEiRVrmk0UJ0oGfDmfuV5U3svTzBn/6bH6JRo6YI10AJ/Z6JC7NANw031qHMCSZiMjEm8Hc2qRNiGMRkucvP3GjwXCcm3MfSypJAHxb9fK0BnXwwQmmhiKYsZ1v6O5tUxXxBugGDzhid1hBnxxVcnNYQG5POP9KIIn/9hx/9BOXzCjY3t/W+HPvhUUbWh4370eFoIoCGYEoyG8f9+1/oc7//3nuCeR88eKjcZGN9UzGQo49a47K4Zn0Y9Oqo4URzWKYC//D772pYUwW/FvfrdmheyKjY886XF7VKzNy2z5R3BQTMjwyEbpDPgbNQcFSPr5dIcnMYasJxgJs3ryGT4Y0n1ZKCCOaZ7b7LnhhrXj+IwjjIYGCGf4f9wYpdm+OYFj/eWVVial/zKvOeNHvh6514p9vLWm1C4D4hcTMmlNZRjEjkj59VYn8hGJkiuHdibfaINCuik1StVGIcKLt8bxbq7q8pG0H6zwa1TP3/kY0GEPUl1UtHcfCXttlnn/GPCSFVJzZYo/D1KP7BRaHkPfifmhJq6JJMKVuRIBwUcMo5tNSKBvqkcyyCqptGVVXDzXOvQG/n+kqkUjg6ucCr/QoqlS6GI/qYJtEfcV1xzdHmhfchpBtanQY0eGCzwGxduXASa21Mi23pFdib85kLWOE1plI6NL2YIGoyY49EDH3WQeBq56a+6gwBHSxBA8JYACb8pC8WI0E4Zp6RovmvQNfzUQYebjzMHVixffc6Cm1FHUGyQKsOn5Xvr0PR6VaBtmifycAuS05mlkn8u5RofRRnzmbHnp9ZYc4DPPN7SesmFHX8Pj3nwcDAgHbL9hSLfu/wshib6ybzZ4RqBo947gsHoEx0zwAff3+tW82cz66ptLigNSil5QhRV3q6GqjD2S2+DguvtbVVbKyvhedsnurWeUtiaZGJI9dNsPAkCNQzhWzdV7I1gh8vD/VmpYr7P/0Fesd1xMsDJPsMr1Gsra9haW1JIEB6oYDEQhaJxQza464SrRj9YKmoPbZxAyLm3H/pTBYxFZ/WUyM9Vbal0ThiVL9Ocn7PPIGdFaARrNDtFhA2fYZBnyEwQVwbxZ/brOFvyOgMTLB94XtA6yw4pHCdThkqc0CeAVEzsNSSpnmNCpYCs4LBwWT/XWWRx72gCRAuIkRdu6Z5UMjewlTep/oUYayMibdRQ2esG3YvpuBz6HowOSB4y+TEx6pePH+BKm3hgrilJ0r3bt9WvKU9nIBhUXV7mt/+xjc+xPKyJc4C+MgG6BobwNlC1HtQccR9EMzYmJxzj/A9qCvAIvesXMfpRQPNNm0EWejG0eiN0EIM+dVtbF6/h8XNGyht3sDC+jW0hnGcVNoge7E3iqHa7KA3YsFMyj/3wRADxiGeF1Q7p9aNj5xovIPMLLNl5DnEsTTeJzkNEMhmXBVAwD3H9WVgM/8xzT1J7/ezA5RSA6wvpbFSyqDTqOLJg4fIJhMo5DP4+JvfxNbVy6j2gUeHTeyed7B7UhP74OCXn2J4/gIf3l5BIUlwL4l33/sKLl+9I+Vk6r0xodLkEW20KIdD9kw8sPFDzU6GKe0Xudwr7T4eH7Vw3IyiMSpK6C7RbWBtXMP3rmVxZ4OHMsUCG2wpGk3fgvKsQ+BsK+GagSXgAgD+bf4z3AsCCMIIDc9oj/uK/XwNAlHM0AKDwFCYcD4FdgDjTr2GyvkhJoOqrJJpfZctLqHX7mEgFlRfdoJJzrRr3I10iDYmp881WpGIjRGjdVs6h2FyCdG1e4gW7gCTFUwiOc3razRAYoHs+bPDTAGsMZr9CvaPnmNzi3aYFO5r4vjoFJlMDpd3rkhAK4YUBlpNpvKjWVKuH40HuEaND/SYJTBXPnuS/CIk2qGA5ZDdxbhU00/PjpW4EhRlwnx6doJnz58rpsjRKJ5A5aIuKjA9x1kskUlAsS6qeOeyTMLtdrAgIGBXDGKypH6bPpHdawrNZrNpvc7JybHGMThDT9E6zghHuN9qHfzyswcSuMtlaA9GIACazyfTjB1GMQeC8B47hswNjJk51Ewyz32CbxY/ElMNKBZUzKnUDex1pUuzvraq/DWXy6hI4Jl1+dpV/Pe///tIpskGGeLp4/v4Z//H/44Xu3tIpXNYXFrF3Xvv4L/7b38fJ+Vz/NEf/Wt8+unP0Gm2sL/3SgAgR9FUDFJfiblhANx5pjGnXFxaxMrqCm7fvimF+UMCI1XOOtcEBly+ckldzEajgkIphUw2jm6/pTEMUsBNeJAsupgJmZGZNCI7grk08z0WTGPEOd7UgYqbJw+e4eyojGQkjVEfuHblhhoSpk8VQ6VWRbVWl6sL7yVzIRNBNPq4j6b63lGxzrxRoNicbXnI2D3N98aFj7qy2CfwzoaUur0Sl3P3mdlonJ8ZZFcaU81yJ54xfK7GgrWGoLq/PrMt5XvmqbTRS2mPGf16rHn9xeVFgQDNVtM67Gy4iflIGrYJbhLwu379usZ0OoMWYknOop/iytVt3L59Cz/98ad49OA5FgqrGA0jqFXqYqZxHbFOYuHLWXDpE5D5FXI0Y7QQDLLzSSxapYVWm/EaTPgvuD6lokhkY7hx55o62blCFulsEq0Omy1sqJi+x+nxqc5EvjeFDblPuW/ECFCsiyhWNGrUaKJGVQx9grcSRqbYNtkRTaxvruL6jctoteqiqR+fHKmgpR4Gi1Xqddy9dxNrGwtsOaHZKiMWZ2Gdk9YTG1Bs8Aw4fse8T9avbHgmNcLn8/jcE4VkUUypSq2HP/y//xQnBx0cHTQwGdKKmI/LRtc5jsX7Ro0fuuAQnORzY7ySjeJ4IJZHNk+nMzLT2AzrhroiiXSOo9cJ1WPUoNKIV5rjqARnCewNcHFxriZUIV/Cxtq2AMnJKIrqeQPNegc3rt7C1as38Bd//leIx1JYWV7Hwf4xcpmcMRn73aBJMMFF5Qzf+vZHWNtYxpPnj9Hs1gVAkc3DeP7q5Ss8efIMN67dEJhwsH841a8wUey0xdhBX9oSBqQBkd/7zbdDNuYo1+tAgCc8hjS66J91PhmUbI2ZUrYngOpKBVrnfOIpcTHNgNnG9K47Fxc3q4JmNol7924ik2GA6GrWVwVNCBqzYi6MIIQCyLppFljmGQD+/50qMKMnh6Q4JJbzLIM3E2ZTEDfs24oxcyLgZyBdhckl7wcDtNt68NASpahPNNCE9zxZZ2DhvdzY3BCbwBVNPWnma3DhyK6DW0Jq56HT7hSfoMjOebx5IIA3yq3PeH2mMkpV4VBYBtsRG6Uwew+fgXIgQHPCAVU0ypElkZ6Az343MRnSj7xA9sJDYTxQ+XmoEO0uX1CMpoLj0xpGI24UJsQsxmwNMXAI0VQ3hii/FUeixksx2+bdvTjhmlExFyzXDGFm0q4nGA56Xp91fwgGyO4lzIJ7sOdnFaIf9Aa8AJtfu/MFkZ4rk292MYUeGmrsRZktRBM3c+q9ZuhDEmqzXz7fNtN9sD2kPveUrRIqJhtPmOo/WDE0X8CzmPXCzdgxYd9QA2CuAJwv1vQ52e0JYpYGRvmoTBgvCOwCgnWagaaAkZBlUsMo4GddXbvjxsSZB1T80LE9bGvYOzh2n+35+b12xpAhu3ZI896JHUBLLnbEE7au+YuJZ7NJS6Wu6K8bG+vqwJhtNFF1sgsW1dV1Gygbb+jZe8qVw4TWSO/mCEu/2caLXz5Gb7+KhWYSneO6CgCtndgE6UIWyWIOsWIaS1fWkCim0R31kMwlMYiMMI4aGMCyksE2VygiwbGiacLBBifvWwJjCqRlTSfA7oUBYS5K49R9Wd7NxTqCCfb8veYI6JvWTwDu5sCE8F2/AgT4s/e1NF0fIS76c3Gg2Cp0i/+yXhUQYF/+s1NQKjgPTH/Wr3UKEIQO6nzcnvIlgl5NiLseG/13raegW+HjOIzTfJYa+6CQmOinE4FWey/3DF0PP8MkiQyUK5cu6f/ResvWakQHJYsKAgEURnIwWgVrUIy2BNbstHRyCQQz8E/xmywtxUwTTD0vV3F4dIYyrYU4Rk6RoHEE/WgczQGLNY4P5FBYv4Krd7+K7ZvvoLBySYBAb5JEvTOUoF5dLIEhOr2BnFj6jJ8c0SKgO2KXhiBiQs/FizrFZt4t1aoBdHVRUeq6sENAygA/oICAGKLdLtoXJ8hGO7i2tYjLm8sq0p8+eoxHovm2cfett/Hht76FSnuML3cvUBvEUe4MMe53cXT/56g9+yW+eq2EK2sUXOzjzt17uHnrPSyurCCV5Xo2MX5+yR1Se53xgSCZCf3zbKg3+phEx7hoD/D0rI2TVgy1YR4Yx5EddrE6ruG7l9O4Rze9zAUQpY0gHQACC0AjNIEyOKX/h4AqLGAmbBxG6y3Y8s2nrAD+PTACxNoJCTbHF3XfOOMwDYK+3ezn+XPNBmoCAsqYDDtIxNLIFxbRp4L1hOBT1+ZLCQSQP8vnR6r96TMMuhUkE2PEmLilixinlxBZuYlI8QaAbQzHaYxcT0lmlOzLkQJL0IhDAG083f0C5YsTUXfZ6Uqls3jr7juITpKIR0hvNsYSPxZ/gsm6zkWNbxr1VcVuNAH2vej6Qxq9qThN0Bo25QRgllt5dfFPzo7QaFbQaFa1XvZevVThyrjNAo3zydQi0Ew/xVXT1qHjnH+v1xaYS3Xr0aiPhVIR9+7dERhXuSjjwYMHoSHCRoddXyqdUNeVxQ71YiqVKnqdHgq5EgbdEX76o89kv7dYWhabhGcMBbNIoZeFbSqteWSOFLDQtlFQqnvbXiIwwGVBj25vODBttfzIiiYroKJIp+Kyll4o5UXH/fpHX5fwH/WS/ubf+tu4e/sdNHt1/PKzT/F//ot/jrPzC+TyJXz08bfxwQcfSlDsxz/5GX70o58oznK8STmDQiaLcjIVyZ5JasaccWllddXm5PNZnZ1sVK2vr4gRx2vg+BMV4smSY2FFenc6S80URoeBig2uQ4uDtFLlPDXFL42JJftWakKNoJnmfneMi9MG2vUezo/L6LeGiI4SyKZy2N68pLyTTAg68nBEotFkgdnT/Lem9+asY73J6K05zzk1mDLNdfysm+U03lRxNgTjcqlYUmw3lisZOW4JbjXDfC7HT+6WvQ4+2OjzTFzaWQsq6KVZQ8Fq5tRGo1dOwrn6sYns8ZL57zz73fFIQDJp52HMYW1jDaWlooCAVJa5clc2bjdv3sDZaRm7z46wv3ei/SkwizZ0k7G64TZK0zeQhKPBym1s1MuYky6qa3oxmmWn7lLS7gkLWeX8ox5ShRi+/s2vYG1jVfZyiRR1aMzph198/qSa89jnSI6xqMnEDqOiylUtf2o1OmIFsDmsqSKul+CQwHtz48Y17FzawsHBK+WRzME4p16t1dBstSVAm8pEkcnFUFpM4OqNdVy9vhHuD++rPUsW43wDcw0w1w6udbu/ZAGxtmAMzKDRHOFnP3mCLz57iYvTHi7OO+i22AgyIeFUnPP0QasuyRESAjpJASOMR2Q3ERwhg6HOOEaBxmQCm9tbqFTKePbyGdbXV1HKFwVMKL8gAK39F5eeAke/qPdRLleQyxYUf/r9oUbblkqrWF3ewIvnexrJ+uTXfxNnJxf48ouH0j/h+qbDR/niFOMJQVXg2vVLaLbrOK+cYufajupIgpcEKE9PztBpdbC5uYVsJi+LbcY0vg7ZJmxAs5nGnN1yKbI80gYEeNHgCdss+SPqMvPT5sJwyqcXNdap+lUgwCz/wrhB6CpJfCX4cTvAwIUrcQXOziXjEgy8dm0HpRKVMNnZsYRdAsih2LFKzpIvLzT8mvn7PEV1WkiFIsoLWu+ae4Hif3+zwNK9Mc5ESHa9yDLVaxYemvkZ0lPe5s1IcxPNikX5wHzBHYHk/SMQwJfd2t4K1h60mphR6vnvJjjYF0DSoSiMKOTsXs+6DdwIRPEcCLCOjgEBfl9sFjFnYmahkOa1TcXgA+LtjIApcBKAF0MW5+j3c+jstHsdild/Hno8EfsZP1Solk67rAcPXmDv1an8j6OxtK6Lsz2h9RJQRAY3K4Y0d60xBmN1+HiFjRIEGxTdXyvwGRBV0M4pwLLjomsNRagzAvhZSXOTfznvrZI+p1UZ3Y/vORMKsgOC4xUaURArxVbYtGALLAAGZ6nQzgnz8XpJtROVT1ZSxgRhUPZimIeK+Tfb//Niwrp5FpydQTIFv3z8Za7w0+vIznF6y6bFmgNldr/Md9isekyNXoWc1soM3LNnOdL8NIM4gx0TH/ve1wtB/8xeHPoenC8WdVnenfPnEubW+aDsGdrFk8ZKGhwPMx68vN6dnR289dY9CfNwv1HwiEWcYonsB+P6xf0jeiIP/KGxVlznwFxA7B6lZeFnCqvUBjh5vIfO3gWw3wZbnrl0xihnw450AnpSbJ9gYWUBK1trKKwvIrWQQ2vUQT8yRCQZwYS6ChSiKuQQ4YiDkoQQgIV+RZFbWEFE84mc/7fZ3JBzhTn0YJ83dxPVFQ8iQj5NMItz4fVDnJgBn687BTig5mMq80CAQNE5scr5DryzAvz9xG4If5kHmWxtzua13gQDfLbfQaspiBBYCPbTBvQZCPurX7wWKxyM3SCBWCYsHFsJdoR0e2jUazg8OES1cjEFAng93H8cK2Hc5ugAYyDXAOMjuzbf/NZHWFtbsfE0iT7aPKRpv5jwk6Z6ww3gneB6cyqp4oLiQxSNZgdHx+c4ODhDq0XapI0VsIiPJdi9jaBH66H+BINoEsnSKlIL67j5/kfYuPEWEsVVuQ1UOTbQHaPTHUo7oNEZoFyn+i9tblLsS8nGbczZbrIBeG94TS6KRYB1HEVkGAD/GEdziEwE4IVxiZ+XRWj9DLlIBzd2VnDjCrVw4nh1dITP7t9HpdPFwuo6iourEj3sjnIaeWgSKGnWcP7wc3T3H+PmYgx3Li9hMGzgyvWreO+r30COowFF6tsYe0ys+1CFaromjNfw+TLkNZp9ddnOmj08OWnhpBNDa1yUCFRm1MPKoIJPdpJ4ezOKSLZiQIAcIALNYB4ImGcEaMRkdp7aCgteoRagZkwCHw3w/6cfE1Rh30MgwBkEPog73RmcVmiifr6PyKgqIIBpKoEAOueIbcZOeiyK7PKKXBgcCBicPMWwW0GargFESVJ5jFOLiG7eA/I3gPEyJtEirMTwUzSKKDtz3B/q2XfwdP+XqDfKmqElHZfd7cuXbiA6oZI+LU4pbMrdDPTHXVGITZjLwH4KOZLG3O710eNYSpT0Z9pYsUtVEXWXEEKBIlbjLg4PX6JWK+Pg8KUKeXaiOauaz+bQCHO91Eii2BYBhlqtov3FBWEWhkkl9gJwBz0VSJcu7YgVcHp8jIcPH2oMjV02vi7BO4IBZFaIKRZox7T0Ynfy+dOXePZkF9l0AQulZWRSOWkUtNp1sTJ5nljEsXOv2WgqhjB+MoeiAwSvm3kIO9oSk+ZeEgGEzMmMknB+P9XT+SudJuASx9VrV/C1D78moeYnz55p1bz7wQcq6v7tn/y/KhLYZd/euYLbd9/GYDDGyWkZT568kHgYi2eqk9tIG0Wou0FdnmwSdjFLGrujyB/3KM99MhOY8LOAZPHFAuDk9BiNVl3e6FwbS8sLinNklarLKz95jjgkdc/obe82ugRVlX8DqFbqqFRqqNdaaNU7aNU6aNMGjU4fozhK+QWsLBGUSMv1ger1XJ11PvcOi9CRrB8pKufsP8ZjWTLLASt4zLNB4aNgwY52mmuFPMVBZ2OLWv5SyBek+aBmQhA4diCd572PT+gMCo2kaa4ydReZMfIscZpoHpyjYyZgG8Xb774t8cez8zPFJ/4yIMCaF+yJEKjV1SaGAAAgAElEQVSxkThjmoUel/QWKCzYG3YwQg/R2BDLywVsb2+KnVKvdfFX//4/cPhVwAbBKH0Wjb6Zmwc/H58xWQZqoMlG03JW5Y6xiEQhFcoCq87uiSWttWYNhcUM3vvq2yiUclLNH04GqNYu5CzBL9YOzOXJriFY7s03XgtjAu8fgQUxHFmnyzjFxoZYVLM41XhuxljTBMq4JsTwnAD1SlNWd+l0TjPrF9UztLoVLK1l8J3vf4zbb13CcNJGcSEr4WeCMXR7YBzQCKzEJ0e2ljniKwjAOFE8tTujCR4/2MePfvglIuMcRn0KE8fRanYEeo/6I1TKBhq6swDzbLIDyGYgw2NpZQFbOxu4dfeG9FY4U//Rxx/KcvUv//Iv8d577+GbH3+Mn/74x/jrH/4QK8vLYiSymUvXhsWl5bCmDcTh+uRnp1vC4oLFop/8+Gf4ze/9Fq5fuYXPP/8CT5+8EPuGWiPHJ4cas2KsYjwZUo9tMhRAsbqxqrUkbSRqPdCVikLJ/YHYIYOBjVy75gfvFfc+be95bRyR29jcROS//K13ZR/oqJsVlUaV4Rdf0ItrLiC+oFMjRccJ3+gUe0t+7DB1aui0Uxk6hhLpCjMLngCSvktq0vbWGq5e3UYiMUIqFcOgbxRLoksOBChpDYiG0YvnBNPmg4jTn1XQGXAg1C90ty3gmEq1uidzIwPTwOCvEQpp+3nrCDAJZbdxecnEatSZUoHUNmVJAhVhhkaggIQAef9IM0trrGBhcXFaMDu9SUBCQDP5eoMgciXQJYiTWfckoY1uyu2CWDXz60Wk3WOqrdNCZsaYcJTUOqKWuHIRzebvmdgY4OFCcPP3zAsDqSD7jLv8rQNll+JUAmSMym6CcBkMRxEBAWQFtDt8FkEt3dnAymSM3m91kj03Je3BIsyLWAYfo2jZ83dNgSk7IAinSNVfnrFuSzWV/dMaFIDgxbw606b27ir404MjrCtej7qCwS6ICLGvP98nKuwlPDbbHyyaSROnYA3p9QxiTjdzAMVsLmc0OIEowY/Vu8X+Ht4NdgBsPn/V5wpdei/wph9yrnNrxdmsueU+8QLDAsDn4z66sskYnXZTwJQU94OOhZdojkRbDj0/ZvH6oerXzGczf5DbGjaqtQ7M0F3leuVBpjGcLHUlgLW1Ndy9e0fUR7kHSFzT9BaM2WHq0wQDuEcJBEh7Q9Y9BgpYV5cAXkwesKb+P0G0P8LZk330X1UQPegiPyS11DrFRNElYkaEXwKEfSQySRTWFpEqZZFdKmCSBArLJQzZpUvFNdsby6fQp/VgaIGSks21FEvxAEwjTcVgdSJsTzKGMinT/przSH7teQdNitdLZEsK5gv52fNxVxgTQTM7sF91ivHRHi/wp914XzthnSpG/keAgNk1hZniMFMpgGCOGeDAm8dlB5EESAVwbib9Ofeq/OwsFCUQFsZM5B9tQpAckRIyr6S+IaGxo4MDPWPGNO5hxs+7d27r73QVICWWRY+0AjJJfPjhV3H58o7Zs1J/PxT5Bo6bgwOpil73WXzm+wewIBRnLPK7XVpCnWNv7xiNRlfUauF6FCcLTglSaacFEOfi6SDQHyNeXBEIsHX7Hdx+/xvILW5iFMug0xuj0uyj0QXO623UOizQKLLHjg47IgQBSN2Wnr2I49rrkyhiPEs50seYSPpjYEyFY01AwKTTQL92hqXUBJfXSrh3+6qS3N2TY+yenKM+jmIUTyGRymM4ptXfItg8pGo8Og00dx+hf/gMS6Mq7l7hfGUXxcUCvvUb30Eql0dxcUEJclJjRaYTwKWhxpcxN8MsJtBqU8QKOG108eikibNOAi1pBKSQGnSwMqzi1zZjeG87jmiuAsSaQJSguAMBoesf6nyjLnmh/7pzxswqcC6j4R+dDWC0LFvDAqgCSPUmEOBAmCdS9QYqZ/uIg+yirhLVLIGA3tBmbUc9MQszBAKSnI3nuEEX45Nn6LXOkYqNEOVoQII6AYvA+h2gREbAGvXGYQa8Zt3LizNKv6kG9NDA8dkullYKyEayKLfKKkyKuSUkwSItjigIBJBBMNK1kJ5vosiBrUXBKnqB82COJxFJUjgujnqto87+eMwOJZ0fxjg5eYX7X36GVou2gGTH8PVI0aYAXFxFNm1hKb5aqVW0rkgNFoCb5FxuXN19xn0T4LSCnKrk3IME7qUzkWUCbCNzZBwQBKCWAAE/vgZzgbOTM+zvHeD0+FyUZVJvWXQkE8FOLmL6UsyR6OB069ZtFdTswNOZhnuC5wUpuiyGJCQYbEqtSTSWtgyZDYzVtWpVn4FNrPWNVWxf2sbm1ibWNjaQobp3v4cHjx6gfHGORrOGBAkjEj2N4Oq1m9LRODo5x89//kvsvTrEebkyFTAk/VcalYOhOoD8jEvLSxpZY75CRobIKSwY6feeYbMlohnmm7dviN10fHKMs/KZXHsEHLCYC+OoLPooZssCpHpBm0s7g9l8GlCsbDySjgPHrMiOyKTziI5jaDc6uDitIDImyBhHJpnD0uKSrokxVddBpwGCSLLWHqHb5pog1TpspTkggNfjzSc1f6dNMs8rDPj1XMi/1/N75l0+6qt6RqDBLO/3fEsFcxh5Vp6kUUrb9567GhsgItaFaQzYiOG9t+7hg698BV/c/wJPnj7RGuY4IJFo/scOtecwBjZYA4KgK1+POgKk9XOMJhqfgL2AnUsb8q4n8HR0dIqHD55gY21Ls+XMz7X2mhQUpBhlVvePXXzuZY3WRuiSZCJzzI/tbLUah0W2rHPHZr8svYvRAIWFHHaubiFfzCCTT+G0fIxYgnm/gXJk81L0ka/NHJbFozTOSA+zIknPU2NmbHxNWJxTe4qz7+b4Ix2jkenIsRagiwbvNy0wY+M4OlLzj2vUgPeFEWtjZxEfffsDPHjyORrtC9y6c10FOdeR7PwadbFSKeTHc5fMaAIri0t0DKEValI6C50292QX3RaQSS0gEcsiRhCTuHk0jhRtOWsNPH78GA8fPpKy/8yyl8/dINZPvvsJ/v4/+DuoNcuYRFjPmC1yrdbE3dt3pXPw8P59/OH/84cCZFjsD3oDuRnQrpR7a3NzQ7eMI93pFMdPqJOTktbJq5f7uHXzLkqFJZyelnF0eCLRQ7puXLt2FYdH+zi/OMXG5gpW1pbQajdRb1QQITMjSieDgQBesiEWFzjOyDyHMRTKPfgcWCtZE5pMcMYFjldNJJIY+b3vvzOZ0kMZcF9TjLYEXsIhgVJo4kQm9Gdfr3drVABYhjhN0LxzKVROKI79jHVfeIDENZ/FQL66siBGQDJJJInfb98rR665Qt2BAA8G/B6fs3dakRck80CBF5Ke3PLfnCrk9HOfDfekez6Q6LhVYs7O00DIGeeTnXIq9do+6Te0kzCK6rzLgr02i1d2bOi7uT0FAvw6BSQEYTMJ+wVbQN2IucBF2jMprC7foxJCz2s2R89rzecLU0q8vUdQQw6gzZtAQGCMvBZop0yBqYCfddktpw9WkgKRPD7MbF30POJU6Rxjd/cYx8dV0T0JBEhvIajcM1HVghUQYCJ4XgDPU8AYSNWNZidbPp5TPMqK8tDN1v9XUWXdVxOWpAe4zYrLy5YzZKEjbp0+Ax2sCLX5Y+GbwbXAGKPBviYIN/oa8sDo69D1EwwMMcoSbVK45vlnO6SMauVrdf6QmhV9fKYztNcRc65BXpcX0EbCed0G1A7HORZL2LXaU9NRA08fDfm2vRFE6wIAIvCPat79LurV6lSgcqrXoDPBbeTs9ykyHUAoT+j8WTIwuVCfJ1VKPATc2UEvWlssiuJCUZY2S8uLmgFkN+fOndvIF2gH1A1CTn3RwB2s437gXBvnR/neJsBpIxy+D/1ZJNhNDmMHscEY5cf76L4so3ARRXGSVgeD70nKMcECdnfMCslcMUaxiRR3F9eWkMqlsHVlCwubK2hRUDATwzAXR5/ereOBWfVoNGqIerMr5FrIO72nM1kUiiV5wEtbwW1N59gTvhfd3mrukU7HYixUvDHPH0Z8HNQRC4nPOxT4tgZtYXhiNF2Drg3wBnAwS7h8378OLBjYGNgfb9jTKmbPgbPecfLYbLWWddy1rp0NFT6wMwIYBywW2Zw2gWZSiFmQ82epLHyw/0q/CBC46BfPnbfffkvr7fDwSJ1FztJzX5KdRteA69ev6oyztesJHenCNiJGIICMgRlD7nUNA+t0ca5wgMPDM+xSXbvehbzxInG0uwSkLGYZmGkMO8atZqcn+78ek6t0AfnVLWSXt3D17vu4dPMuIulFnLeiKLeG6tC3RxONENSaPQxH7AgzqYqiS+YBxSpdb4VJEE8Nnush8WUCa3FCvWiM2m10qxfIR0bYXing3u1Lsi56enCE/UoDnVgOw1hGYkOgReLIFIjZYejVyuge7OL4i5/gUmaI6xtZJGJt5PIpfPKbvyXngEyhiEIxJZoxl2Fwm0KoS1T4U5ONobrRHAh4O2308KzcRbmXRHOUw3gYQXrUFxDw7fUIvnIlhWiuCsTYnSb92AD+aUISaMb6kKb4Ozs4pmvLxqWmX77vWAAHkcrZPwYgQAsh2Axy0b7GCAjv02jg4mQPsUkN0Uk/AAEUy4ug06c+T09aSbmlJSDNbhnRRqI8u+g2zpCI9BGj+ne2KCBgnNtCM7KMRP4a0vktDOkOQfo6R54mUWRTpPvbR+9P2jg+28P62rIAAoIDlcaFEsVkLKv5+WQqL/iAnSZZKhMQGA+RjHINjdEb99En+4bsgEhWzBPeXVpoMq7mcin0eg3svnyE3d3HOD05wERecjaSxRladpjZKeMXVflZtKRzZCOQLdAI9PZlxXuP+y6kyHzIbd/i4Yzgh+Oe4agdi2+ODxDwrderaqTsv9rD3t4eTo/PNPvPGVpu1WQyLYsuxllS5lkklc/LotPeuXNXMYegQ7NRV/HPc48gPguY46NjaxwRZBsOJdicpcI3c5UxcH5KhwTGiwGyhTx++3d+B2+9856K/IWlRRUsjUYV9x/8Av/yD/4vnJ0eq8u8sLiM0sIy2p0e7j98inqjLc0ACojxnOCSpAg1l5edVVG8de8u1tfXBLLQQYfXxyfOGNZo1lWMUoTt9PxEIMAn3/lEwMu/+4t/JxYGcxHGQhZ7BMPbra5GVioXDYEm7Ksyl6UIKgEdpla16gUOD+m6QD0PagSM0ag00aq39f1JxoIBNazMt540auUrElI0HRMWos2GCR4qDw7ng0aKwzkzzeFf04XxOsTAA8Z8t8b2xoPOm8Ai8DxpZj09f1JanLaxnL4BC2Gc9TVXNEY1ig8HhwauQc6yv/f++2I6PHz0AM9fvkAmlzH3MAFpA7EXzbudP29ilgwTpJYzv5dlZTYtRu8qdYdiY+kzEHCpN6o4Oy9je3sHC8UFoaKnp2f6nUwiruUxveKl/cXRBhNeNJV6Y7Jyz5nTVsjpWPBRryhNJf16YBP0dQ0cB1jdXFGnGTGCSH0sLi/omjni4K9HIIGuY+XyufQtuP5LJRadBLppi2ojK3LemBA4oGAvmy7GvOJ9ZZ7D0SCuOf7boD3AZGg5CJ8D7aVNEI8OZ008e/lU4MqNG9eVN/Ez3rh5XQykg4MDY5cE96ednS1MIkON+8STUekPKMSPI8ik8hj0ec+oTUK2ucXlLDUl6CrFZ9PpCnw5OymjXu+i0+b65LjABCtrq/j4Wx/h/a+8jWhijFa7CopN1qsd7L7Y1xgiGS6JaAxHB0fGAqdocdfiFlX/rRs/ESOHdrzcIycnZ2LYcJ+TGdDtDFCvNQSiFIslXL9xQyDTo8cPJEL44de/Is2CZquGx08eac2QEUBdFAMBx7hz+7YYX5VqDf3+SNaLBPfYZCJwokZYEGX2+j7yX3zv7Yl39qU2H+hlBnwbddY75vKYDWwBbmgt+NB59C2mJC7AfNzYTtnxJO9N8TIXnGNCye42RwPW15ewukr6EtX6XYn9V4EAvqd3kgwsCLrcoYP2+rb3WS6jq/M65+f2/bU0kx6o5J58GhAQNlV4T7uBAywuFEU9FsVpjhVgyBkP5ZmYm1OKGKwJFFDRdXNrS8FsfnZJFGbNnXP2yzqdAk+U2AdREyJqnD/OUvHeinGTWbBupxe1vO9SxQ/q+i44J3X/kCNxI5Fu9iYjgK9q3fbZaIDfZ1Fy5xRfGSgtogdKcIAIJKoimhQRqQgePdrFkyevEIlSGyE3E3Bz9EidPqcVmzaBaxd4YHeKrtOpVezPWR5a8eKFrisbm82PMQNsrsmLFC8wnLXhh4rT5mVPSYEezY3ZYWRgA32hjSZmQNnrAm1SIyXjhNY+2ojmFWtODOZAoSLCi73AGnEggYezrWkW4NxrJrTJ6zKGhB1kFtPs/aegXvi7AwE2wvP6jnCBbP8ZddTnaPosYPx1de/ZjRkNJLrGgttF5nzf+X33PTkDAmzvWCCcXaPYGg4KBtohD1BjxhiSzYPNOgo8RDJKbjRnms9jdW0FhQKDvR3mGrOgui87SeoIUaHYgABjr3BfzZgA9vz6wYKJAARpoAkkR8D5o1doPD5CqRpHoq2pfXVWmGQRDSfKy9lvZ65IvVf0v65YChvbG9i8toPYYg79TBSTUhrd5ESjA5NE1LQIKD7XGaBSrWs9coSFXtJMUDO5nDpmKtJ1H9ipoTq0dSy0RsO98/U6LeTnWu68n1bUB02QuZln/ZyAH4uHAnJCUHBAytkVtnLsvecLcgdnfWV5zPTv0RkyxxB7s5h3bRkBQC546WwSLVgvUK3bPr+ENfMua8vAHOK+psaCRJ9GYlLx59vNBi7Oz3FyfKyxFr1G8H6+c+eO7i0tudiVZDInQCjORPsObt68brPsYZ/5KA+LJYvF7BhQaM+LSsk8TuORz+STQn14eIoXLw5wUWlgPGJMSWFEYSWNj9lZqd8jpl/AM4DxNM7Z5cEIjcEYjWEEyeIStm/cxqWb76K4fgvJ0jp6sbg65uVmH50BY04SvWFUQnuN7sC0BNh1Ca44mnsmCBBqXq4DPd/g1Twgw6BeR7dawfpCHuurFHUq4qRa1ftMMhTNLOj1OG9NQJYJHwugSbuJ3vEBjr74FNnOMd69sYJ0rIVCMY2vfeNjLK1toN7uag+vr61IDI5sAgKD6SRjvjEEWHgwX6HrQn88wXGjiydnHVT6KbTH9FOPIj0cYGVUw8erY3x4LWOMgChVkmVobq1/P1sCUBQM3O3z8h4LGAhG8KJJENh5I3swBHgGHDhaLuocQYAABCiB8lUazjH+XLeL6vEuIiN2Tmk7Gpd1HoEUxgGKZ7FKXVhaBop0qohThQ2jkxcYdSpIRGnLFwfSeSC7glFqDaedNE4aCSC1hGxxUb5eTAgzqQzeuvOWKN4cCSlXy3jy9AHeefctFNNF9CYdHJ0cCoxeXVqTkwAZAX2CperC0wLOihipmstOcIL6sIGzygWiPL+SaTRbHdSrdawsLyERn2Dv1TPsHz6X0j+BDY1rhW57rVJTocn7ym6y60PxbOTac/FXc1IqTs9EPgWC/rxWxiTmKaKuk4kVGIF8rYWi5WGmX8PO/UTjAy+ePdeMrATUooyhPlecFSuB8ZFda8afGzdu6Np4DrBIJRjA847/VsjnBWKcnZ7q+1k0aLtEIDBgY3VdM9Tl8zOUz0/V7aVN53/9j/4b/Pon30cqU0A2Z9oJnPX96U9/gH/xz/830aSd0cg4UKk3NdbT7Q2xuraB3/vdfyj7wB/96MdiE1I9fic0j0TXj0b0zCl2ynyDnVDLC6gWXsMHX/1AjAGBAeurWFpdwauDVzg+OVFhyNjHooyAILuh3RZtAeOIRZLyJG/Lto5rgvl+D2enRxLCJvjSJuDYBU4PzwWwJCgmSIBzTJCAImqpoCdjhR7jNPNAsgJYJHY7HD2Y6XOY3pDlfNOGXRA79nzbQX53efKmDf/d8zcWo8ydTBDYzk4Xnp01RcKJJl94qs97M2Z2vnm+oo57lEyQFu7evYu79+6i3WlLNX735S4ePn4o/SLFUAHrBPHJzDKKvmsc8bkwh2h3OmpeUKdB44gxaCadTcXz8ok6v2SRbGyuG7A9nqB8doF+d4hUIqvwZGMVLsweNBCcIScHiZiKeDIo+ZnZbedn4GiQADU2syam2s8rppJ/Opcyj/piWmAH7QNZYzDnIoOFr5cr5MXw4Wfk+5NFQ4CP64+vxb3GAp+6Bux2M3Yk4xTo48juWAUqD189G4pRTsjGZPfexib3D/a1J5hD8R46a3F755KA+mq9pnXV67ERM0IyxWs1RjbDMLvl6UxcXXuOO/QGHdNzkBtGR5ptzKPZTOL4UTTKxh9rpKSYD2LBRJIon9bx1z/8GY4OL7C6ui0xQepR3X3rFiLxMWqNczmT1CtdxCIEIRck7tfr9BUTCQLQHcOarF2NcPCaKULM52yOCFEcHBwKoCQTh8wA3jtaorJ5y0JeQF06qdGKSJSAWhTvvfc2jk+PcHC4J0BhZW1ZDAmrI3mW9DRuwXyu06VWEd3jclhYWEKz2RYQx1qeP8MaVKzQ//z7705MwdMSS9uYllAZddk6v3x41k01WqSpubOI8STSDj8VHiyaSaOUxQkDbyiWgiqnd7I0ZxISfxZIRJkK+TRu3Lg81QggwusJrlPndT1uoWaymNOvNxNRpwZ5UevghidefK152ru/l9OMvBDywDQrcmwWnyg0Dy4i0k4VZBLKxazCWo0EAxKMRm/JLQt8ijSsrK5pUapjGWacnNqvzn6gMyspDK+joDfi6ERS6s18Zoa9GCNAYlWkaOrDWOFF1NscFIyur7yPjzqIXklAJHTE9Q8hQZwXC5wWIGH8wEYMrFiUGIqYBob8SfwvzHXZ/DuDVhTPnu3j0eOXiMVymvH017SLNVq0igsHAwLTQ8V3+PLiw5TVTfDQRzVCqTIbAQkdNrEMJMRm18ZnQlo/74s/a1u/oSMeOpCmBRAAiRHp5aT9W7daIwx8ZmG+1ZBfA5pszxhYw9fwLiRReB68vqgZhP5jjIDpwveOaijSlF4GsM11nN8EAvwQ0111ZVB7wWkh57WL2D3B9pD/LisdHv9zYj4q4AMQ0KizU8I5TAcL515zTuvCn5kd7Lbu/XpszQTqIa0uyY0LxYglRqQ2MUBT2dRAgdJCSei8VGGLRRRLBQVVzUTK9cLAKe4/ofGB7kdBT+8yuQWc9ppYAjbaoX1NQax4FJlxFNXnR6je38dCLY5Yw9JhPlOK5AiI6lHMEBiwmxkQ1iTFhHodpAX0cEAwgqVLG0gu55FeK2FSTKGfAQbpCPoJdurYkYUOACagLpg5oOIxrVkzaYEY7N7ws5PKybXu1+tsDE+CPE4LIAsdArFVvMifG2/SaEAA72z9eZE9nenSs1LcC+vGnufrLIM3C/v5OGnA0OsMsfnnrz+H4n/mGT0DdBU/QmybruM5MMDMTcwmzxgBrKUCcM31rNGAMdqtJs5OTnB8dIROq6lY7a4pO1vbuq+k/nJWl6CpCzvduXMLd+/S1mgGSHiyaayJYEPndjzCAmxES/TcYHvK/cW5X40GvDrCRbkhSngkmgaiGQn8GZBrjANuA0ZPqWZLiXyg7ms0nUa910NH/vRGz84v7mDn5jtYu3obudXLmGSWUetGcNEYodGlpgVQbXXR6PZVTHdpQzgk2GBsKhaKmnQnYB3qVs2cElTr9dGtN1HKZZFJmtp1j4KhnBGPZzGOBEr0aKwCxLRUhogNR2juH+Dowc8Rrb7AN97aQjZBgbwxbt59G/fe+QC14E1eKuawurIiESQKpCUDLVVAgOvsdUayEdyvtvH4pIXqIIUecqIhJ8kiHNfw9aUhvn49i5gDARHesVDQi/oUWhxGfwmjAWOqKwYaBIVAGfeCyKCzomzhGQAQwPjp3KQpngVRgzkgQDmUhzuhVWx3oX70EsPeKXt6JmWVyYsVwnhGlX3GoxLFAguvAwHUCEhF7RxCMgfkVoDsBirDHPbKY/SjWfQo0EUKc78tobx8No/t7cvSnzg6PsX9B/fxjY8+wpVLV1QIsqijt30xXdJKa4tm3EUqnUEuxflgncTBhpDl6wAnF0fY238h9WzeK3bxGX/zsp9rotOlbSPtuCxiVKs1dbxo38f1bw4RMXRabRVStEVjYc89LA2CMUcn6X9tTjGv5SsEJoJzD2N9ifcogJueD2msgNfVqOPs9AQP7z/QnuajY47FooX5K8dd2Rm9efMWlpaXBQASbGDMZh7EvIqAgjGRLCvhuua8brVSxdnZma7vW9/6lonw7e6i2+zI0aB8dopKtSwBNAJ4/8v/+s/wzr2v46LN1+f8bh9ffPEp/tW/+gOUy0fT0VQq6lPAMZ3lqI0JrV27fhMffOVrEi8kAEGQpF6tgecvwQjTkuoq17SzwBhwBKOpJM7ClUw6ggGxZBxPXzzD1s42di5dwkCWbC1UaxXUJUQ4Qa/D7ixHAVJIMC51BtIkMDCEcZTvXUWWZzKA44NTlI/qaNWt4ZWj3R3LO573YDeZQOesjrDczpoxBNH5GRijHTZ7EwhQthLEjj3HtEYCafAzZ6H5/F35fCQqkMgZnd7oUIwNOlB+npgmgbHglM8F4WLvrqp+4PMPzYWvfu2r2NnZRr1Rx6Url7C7t4tPf/6pFa0SZLXYT8YyQS6+H3MY5tHeFJLoMsEU0sO5ZyXg3dU8OhlVjVYNW5c25OzAn1UzcRxB9aKOTqtvE/AhZ5GuQmhusFnl45FmwWe2hXxf5hK8Bgl1snPNuf10RuKhR8eHaHebUsZPZhKyp6Mw38JSSTR2KuhTr4OvRzFQ6n0QYGARycLaNRf4bMlcqJRp4RpDLpNHgjR89brkB6Uch4U49zntfAnAcO2dn10E0DY6x1Sx3Jx7k9faoGghR5l1XhL3DDEjMKC5Hza3N7C4XML6xhKi8bFAjWSSYCu1KcxFgvea64njfz4I49YAACAASURBVAQOCAZI05UjR7mCmC6c7/zJj36Bn/z4F7hy+RZu3LyrPU2QhloKBEzYzE0nMgI9Bv0xuu0+WjWOKsTCOIUxNJjD0TGFTAqO2fAZEITkvqXNIPOPXpdNwYgEAjk6RX0NCigyBHO0lWuLYAKh2RWB51EJBm5trWJ1dUlCoXRO4NcPfvAD2bbyNRz4JBBQKJQwHnH/JHQPu326HJiWSOR3/+aHYgQwyJJOaXUqgQAiqCZ+p0nQoIAsmlIo2lTgh4HSadIXuqXyfQ9iK9rQoXjl/A4XsXWfrdtDZNL+X09AwLvv3kUiwWLLZsTsVLV5dX4p6IX6XyJyYdDZQQDf5H6GzweK164zJLpO7fbu5HyRouQ/bDovtvzzcNMtKkHPqVvJeyERrtFAaCy/nwWDU6b1dxXb4TWjEXX9PPn0kQSfvfYxA801B1tAop38M+8BZwoJBHDu1dmODgSQrcEvIW0cw0gaQusz/16WMYnma3FzkH7n3XIHAvhs/MsLOw/KNiNrVn4Kl6FWdyDAimWzMuGf640OzsucvTtHu81urCkSiy4YbEjsfsenyb3fa78GL9oFUkn0xKjkdt1SULPrmc4kzyzZjHL7OqtF81uhsLdcz3y5DW21w8EqXgZWA8J8HaiL2zf2ha91BykcQPPZNBfZ5GFuwJhZO3JWyK59vpg2wcMZoGBaD9LWIK03OFBwj8k7dg4ssUPPO/kBBAg3zwEHb1hZIR66zIGKH8glAvKEFAaNBxuf4HwiD62OgADT+gjuDIGF42wG32cOQnhxP3027jISrs1ZJ84C4DXyz/zFQ4fJGV+L6KgcO+JxrK2vmjVTALDEnlFMMv0OdUaGQwVdocJhPMD3IefafFxBdpPq/A6RjyTQenWG6oMDpI76yA6T6PYMgbcDY6juh8TYDJGU+i2TppTcJ2IY9nqal56kYojlkogW08htLmHp5iZSGyU0EiM0h+5XPVKHSeI69K/mPB2TYgJICfOI5lohrY7dMIEgxeKUqePrZAYEmL6GP0O7xbPn6c9Mnz34zrtSsrMM9FnnxrjsNRyMs6L1zb2pZz3XzXGQQHHDUCO7kjepKSEOTwG+EEh87UwBpLBW5tkG/pqWAIZRNuraCJQcixVAeuvhwT5evXypP5MKyNfk+r1+9ZoKD84DX1xc6D4rbo4HUiknI8AonmGcy8UelTSym8zEzxhbZLtNx7RUC4Z9yHVClsl5BYeH5zg/r6HRaGMCslsIWBnwJcZXuMfsLtoonX16FuwxqiS7+B+FO6ncPU4gmipimMhjefsmbr3/TaxevoNxsoTmIIpqZ2g2hf2xXAratI9rkp46wJh7PxmXSOFozETWZso1+sd1ocMWSCUS+sUzxcYC4xhS1p9Ec+q4hN6xhDZHE0y6A/TOLvDy8x8j3tjF3Z08VotjZNNRbF26juu376E/mSix4ugfqYyFYk7XRJcgJk+8lkB6QrU+RnM4FhDw9LyD+jCN/iSDyTCC7GSM5VENHy728Y0bOcToGhC3gtQsJEIXP7jSTJewd/4JBHBTM7eQo0xgBJhNkdHKnEUjIMCYeb6llOWKEeDfKyGkGRAgf9ORmAe1w10Mu8dIREaaKWcniA4PAjFps8dciIwAAgQjtve6GF+8Qrd+ikSUqu4mFoj0ApDbRGNSwFE9ilo/imS+KPHSRrMsgWWunUTMxCP7/QmeP99FLl/AzvYlVKoVzQFvb2+zJyehumq9qdL/2o3rWC2RiWQ07XKtIvZTuXyKAd0OUmP0h9bRTNIudcL8hqyciSjOVPnn/Cpfq15vY3f3QOwGdtlohcbbx7lZggjKabhexsS1qGWUF73dm0fspPLP1igJlsixuES22FlkXGGRwJy01yFTgO8TwcnREc7PznBRLovdsLi4pLN0+9IlUeh5hm9tbWN9fV3ximcWu418LWvIDMRyYBOKhS/PO8Z0jjccHR6rKN/c3MQ/+Se/r+Lt//vjP8YXn/1Sa6PXoT3bCIcnRxr7+R//p/8Zv/kbf5ua/Ki3qb4+xJ/+6R/jz/7sjzEa8f0o7NdXbI8nUjiv8POncPXadZ0D/Nx8ZhQZJhX61cs9NYdYPDiLgjHNmkh0rrKZYTaZ8gV2mM9w6eplvP3eO+gO+jg4OtSIwvIa3QTMFYGfnUUZRdPqFw3ks3RZmAgIMKyLtYB4l0jGrCHwam8P93/xEL3GBJlkQfefmg3cVizCuZaVa845ErEBwq1DwUBuS6Pk8wyasy+fujAEO+Q5Fo538y3XnY2KzYsn82yQhks4U97MN+SlPqdfRKascq+ga+VnCxsGXOP8Es0/HpMeA1mIfH9aNN65dwcv9nbx5//+z4PQYlQ0duozcC1qD43ZsDOhPGocyRqchXuMsdKuU/kj2VQUuGy3sLhSwsbWivYoHZEWSiWsrmzg/PRCv1hTSG8jgPzTJlBwdrIGSlIso263bQARWZXRqLrn/OKeabcpOplR7k/bTRb8ZCZw2ouK99SwILBBQILjA6lMgqQjpPU7XTrsc3GN8txkTkJGAO1Jaxwfa/XU8WdhTQcKFsj8rLzHchsjsNejreYAlUod9VpTriS5XMGYFNIWYI42CR1ujh2wi8961ZiGDcaR4FxglvITJNNxXL91Gal0FKWlHGIJajZE0e23A3uUTEHTFSBAUCQzgzWUWF/UEsghmynh4ZfP8OMf/QKl0hru3X1XTZhWp6muPOM1ATdeI+0dyewkM6B6XlPNxYJedqfFvHRCCLrtvnguRX/GLtY40jyJQZR/ugnw/1GQlF/MB8UcFsDEuqOvM1LOFHJtIEOWeidRrK0tY22d+gMRCTo+fvpEYBWdLAhysr6kGCLvL0fO1ta2kM8VpXPWH7QsNfyv/s53JkZpN+STRSxBALfL83/jQ3N/Si480d6DOJLN+tiGCpmeEDRRgQKF2js2TC594/t8NAO9LB+4geLAO+/cAVlFPJuprGrdTevwCT3W7GwocDWracWc0T1nKtu2SK2g8gL4zaLLmA2GqnnB6sWmAwMuHOKfhZ/ROvwDJZW0LSN9WbNU6pIbrUzgx9C6yLrGUMwr0aQycySC1dU1HYCyCgwJso0E2DyzZrQC9ZmVtj5ToKcT/c1mkjqkHAjg/Bz/zKSNB5tZvhjliocqg5IL7/H/8/V4EMkOjuCMuqgm4MTr5Qb3ZztD/gyc4drw+zmdAw4deHVYw/0P+bvyoeOTCp4+3cdgQADAWlBviszZSpyNpniXfbq+wr/ZdXnH20AH71gabTgIGAZqaHCpV1dC892ycrGNZq8dFNunLAfL+ewItOLKmAVWqIsdEDqQXsRMDxKuuSBY5MwaWf6QhTDHzGAgcfYEDw9XuuVzkihh0DNgl849dXU4hTlUBienBDnzZlboz+zlZoWbsRnsOu3z8uDWHpNYjiXO3LtEtF1HwOw9J+h3u0qM2Ing93Gt8ue1voOlIhegMxX88DYminVMea+mbKNAnTOaWU7fowJrMhYazcKfhydVZvWMBAKQdkfBwBWhrUQ0dagwqQ+CgwQFDNScyOKTQVWjGGHNKmGQqJyxN8QMEYI/QT6aQPnxK3RelJE67iM3TGnt8lkQmNRnpS0o1459QPu86kqb5Zb2PrvC0QnitGyZDDBITRBfzWPz3RtYfusKaqMuGm16b5uSLzu0tOup1RuyFSUQwNeQKq/ix1hsEj4b3isevJyzJWPALHSMfTINw0EvQ2wUAiTS1OD8oFHRBVIF2XZbg693WUS/5P0Jccti60wIUnawYZ7aQQD7/VcFCPmDvo89fjooMF/Ye/zm9RmoZB0NB5ZcJEo/MwdGTEEHHxHS6AT36VD2q6fHRzg+PFSnj8wNfjau5StXrqoDQZqfzdg6iDiSDzdZAZY8epHvsd9EnzRLHdhXXG6+dn3dG8hIsCiOcrkqscAaVf67pPBxzXKPxhTTBYg6I4nPJmbPjRtTehGB4eLvM2FiJftAag2w2J8gUVhCaeMS1q7ewfatd5Bb3UE0u4hyY4B2P4oGHQcGE9SaXZzWmmjyuIpn0O0xkBpNlQyIQd/o0rw2dhBcsNKeC2OEiRHxe3iW8T7ozyRhkMp/UUfr8AUunvwI11diuHdtAf1uDYurG7h5722k8uyGRzSqwTW9ubWttU6GAJftwGUXyKofABftHl5etPCiOkBjlAJiBTLQkRoNsTpp4INCG9+4kUUiXwOSbYDzrj7rPyWTOeXBhLBALR4Wnkw2FhZCZz/kPlIsDyDC/JgAN5ePCWgBB2qdMNEgsDAlPxmvIwxGo3byCsPOMRJRWkclkM3mA1mAOhNWyLEgxNKKdBekEVA9QLN8gGRsaAJkqRyQXgQyq6iO8jhuxlHrxYBUBv3xAJ1eFe02u7ZpzRen0kW5VbzcfaV53vW1TQnrxdRtzAAjxmUWbNQHMIYnCwLOdHO+ldZhpHCPJwQiOH/eQ6/fUJeNc7gk43G2mH9fXDI6MddstdZE+byGs/M64rEshn3mYlGcnlZEdec6oso3Z51p8cfuouz6wuyx53mM235euhK3rbuYkmvPrbh/mJOyW86ueSpJX28TQN7ZuWSNhQntXDNiX/lsOc8hXq/nW/ydLgUU9mJR3e001ezRjDeA/Vev8Plnn+Pv/b2/j3/8j/+RZr4JOvzJH/8Jfv7Tn2FjbQ2LSwv4/JefYe/gAL/zd/8zfP9v/Da2Lt3AxUUVP/jBX+DRo1+iWjlAp9PUHLDRm5ewf3CgIvn6jZvaW2ZH2EOxUFLhx2sj04HribkAz2F+ZhWXgY3DPJLFKmPWKrWrYhGcnp/i7tv3UFpaxO6rPZycnaC0sCALNAIOYuXGomjVG3j25Jm8zQe9MfqdESIUFaWrDj3kc1mMBwONWX36k5+iUWlh0o+LmcPchtoFfFamLG8sQMstjCUsNfMBmVJkY1r+yzPXxcN1js7l8OrOBwzZX8/ySp5bwfHnDVBZOYLSBAOdPZf32sHzUj9faBXHe8n1Mz2XAuOV95IvxvqE8+lsJnAcgP+fzb+Pv/WxAJ9/+2d/qj3FeX/asDrTmT8z37wkeMN7LT0MicxGkNT9YfbAUYa+wBoW25lcUtZzzEdED0+k0Gl1xQZgWGs2jCLPnMEbIRpfJV0+mdAcOtmLgnbD+I2dIcx3zKGh3+1LtNGaSbS7SyKTz2lNM9aQ5UXLvDGGGI66uHbjMjYvrWNE0FKjItznF4p7bHA56yrFsaFGB/u7B+qYc6SB4wHmuGHuEwKtmAdz3ZDdRnHBbh9nZ2VULmpaz9zbyTifD+22iaWOBW4OB2HWnyMFBKcDa8BydbIph8gVM8jmU1jfXMTWziqSGTYi6UxiDGnL6ccCQPgzBFs4jkdHnWF/jKPDMvb3jlEpt5BOc0w9JV0RWvXxuSoeUtuuWMTx4bGAj0FvKAvFbttyY4vnaVy7Yc0GihLSvYiOBRxt4r+vri8rh+XYAot11luMeYy9pi/B0Wa6yrABP0ahSFaoNcIIKna6dY27srYhA0Di/tEI1jfXxHigLSgbFQZymtYYgdlEMqM8kOsxkUwh8nu//RvBNcDmKqd2SFww6lyaCrIS7YDmuHe7KTGYKNV8p4cB10UyfAMq8fQCJCjBe0dZsydZ2gkxeRvg6tUtrK3R2oSWKdYtnZ99VtEVRgNc3V4JXBB182RullTOxH+8mLR/+1VRMy/2PfFkMHrze/l3RyFp+cPOJD+D5kVViHAehciwzZCruOKctxJ7K4QkMDYaCZUnEOCIrhcQ/nfOYosZwHsfAAgPWlyI6WRMyuiMe1LEDsm6aDyi+1vSzwA7DwT4/eTn5GFiyLp5xk67gxTTyNKn19BZBwK8GBAIME8Ft7orADb2RDQy4RZ6saQSgwcPnqPTIcrHoG4CWf6la53+zV6L7z8PAsw/Q0/2ZsVtoDwHcmNApkIThwWKBQEVwVrtrmgfGj2hseNaGBS4YQdhwMOXRZhm3MicMHaHP9d5kEfPUMW0jRRYdWFuBBolEJjFznFCns68aTzkfTbeNu1MkFCFajiIPDFicJfQXYrdcutwTosYvr5AOKMv+Xq1NT2vo8HkwhBadvwMdApAm2jwJq4oICnMY5OFwjlIJvCiAfPZTMU/CWpYwUpwhc/e17Nfg1PtBAKO7TpNsCipPWTUPIITRovjKzFBJNDWI4WJ1yrNC1LI8jrwHOyzZMis3qYMkclY9kq8RyrMJSJnxdWs2DQBJoEUsQkykyj+f7re61fSLMvuW+Hd9S5v3vSZVVmmq2q6p4fNIYfs5pAgKZAi9CCIogQJehL/NVGCAErigwCSGozIoUYaqHvaV5dJU+mvd+Gt8Fv7nIio4igbtzMr896IL77vnH32Xnuttc++fqXusxPVDseqdFkvAIbmEPrwwsM0jx+aA0kU86Y0R3wgWA8nsEWY/0rn7lrX5ZFWH+5r5fGBStsrHkVYqdfSveYxYoTZN1rLNbtb0+2m+BemkzZuNCMmzJK4H41WIPLcx+zJQQcxvC2S+abHc8V/x2KZqmAGzkLKM/+nBIbNzQDTvnacn3f1F1KBvP9i/OWi65/j6AIYjPWXv38ZQJu/Ru4QzY0u4/tjLS1+3q/j5IdpKekj5XMmAQF8RrS0L54/0zfPntncj3gJrgVZ8eb+Ta0xrok575eX831Hcf/+40ceUYl8Zw6MJyArQHHuZYA1+Zxzl2eezOY1BkhdVrvd0+Hhma7b6ERxOEebGmPIOh0ckNmrJGtoOmP2s1knialnEJ3VjTcFRoilsvrsI/896wFnd6k3K2iERnN9R/sPPtDNhx/p5r0PVW3t6rIvnXdH6oyk085QV+OiTq8G6g5onoehKlrGkumhgC1cQ1kzzAazxh6oOAHM1s8infB5jGRmognOy1c9Tc7e6e1v/oP26j09vtXQSqOgSqOpv/cP/oFp09Ch3x0eqdPr6f3Hj7W1uRkMoEZNh0fnOjw8irFp1bqqa5t6edHT04uRusJ9vahqsar6dKK96bU+W2nrrz1qqbZ6JVUZDYUhY0jVgqafPk9ixvjfYDYdHqqFJh1ggrUFDYF9Ekj44iTKrxGH2dJrJiAARgC/QlWVwnHEDaOImDmevdWo+06FKeMDS+4aAagAWnoGNk7vBgJ2F0DA+Wu1z9+qViLxLEmVhtTallo31NG6gYCzblHdcUH9yVBXHRLpQ21vrung5oFKpZqOjs/01Vdfa3fnhl3xAbxIllfXNtSsrRsIIKnvdK/V6V46XoWyj+5v1TGI7v940tXJ6SvV6gU9/uCRVlbRzfaseefaMa6CUULeMRzSXCno4qKn2bQiTWu6vOzp66+/8T7AVZt4SqEZ0zrKKdeIPIn9bllYMhFbjtXBAExsvXSW46QPmIdJIOPW2Etm1aD9f+997yN08Xiw8IsYSj6UpY+Zgcd52et1tNKChUCsHeje3Tva2FjXaqulL7/4Qr/85a/0z//7f65/+Mf/UEdXRwbwSrOyddynx6d6++61/td/9S913e3oD//ob2t9c0dvD8+s1yVH3Nle1+vXT/Xs2df66ONP9KMf/aHZMa/evPHcb9gGXBfnO00oj0hLgPn52aneoiuuhxkfoxvZpsR8Yhq6XwAAzl7iB51/Cn/25+7+DYkiAt+dZsNnzNr6pguRzY1VNRt1nR4d6+c/+4Vevzq0YWCz3tJsPLVvySbeFeOJfvGzn+u3v/5c1UJNs2HJoyph+lJImQI/Z2VSuAUQAFhNXMuTA8IMGuAwNZ8yoD43Nk6xk/MueSLRDMgNuNwU82sseXq5mUeMTH5LuYmVz5bleoTr4l74vMzn29LULWI58cidfPsDlfThRx/o6hppV18/+sMfWXLxJ//nn+j49Mg+AXSZ82QAchbnZom5wvkMgHB5dWmzYU+hGQ4cB6YzpiowDhAwr+sCjlFxq6uMJifPKpnOvb625r1yfoYnBAUdDchFmArftsiNMLwlUXGnnP9R03FepKkI7BnWLj+Ph0A0Cso+C/msTO7g85SrNIyGpsOvbja1vbtpGcFg1Pd8e+7P2sa6r5MziCkHrB0YAYyW7LUpjgeJqk6+lxqXyb/Bz6FcckyITnnXUyvQ2vNzOPMjMwAA4LwsF2kax6QwGzlOJu6ku04oyBp5rntWHGt1va5bd/d05+4Nfw5im+MLTTkazzXO5WtPCWnUm9rZ3NPleVu/+PlvBb4/m8IEWtVwwBqOJmoNvT7eIMgmGg0zlI4PT8zUMMOix4jEy8CF8Z1qMsK9aWAWudTZyZnvhfdsKRoyjrXsITfEZwYCsv8X9+bi6sIxmpHz7AN7J/hEjkkMw0GMCYz8bmKQlsk5W9urNlC0D3F+7lMMeHueqhBT1yoq/Hf/2d8NaYA3UziD85U7G3SM7GBv/VaM3wp/j1xOhUunH2ZiBUCTdlcoazcTOufNmNZsbEioTEHnYmoAugfcSXd31/Xg/oEaTbQMYZaXte1O8P0iiV6P9mQJFbTmdMk8bVEgxjXnYonfA2VMFKREVc7JZjYXyUBAFEMLUziuhyKfpHJ//4apNGw360snozlam4tFEjhuOg83By/+jaBPgDCWlejtPIdMUwvaV0gD4mhemKtY+1MpWiJggys0zu4URzfNIwGHsBTinvF88mi8ZZMVU4N6MeUgOlLpndL4wGWmRJhmRccvurDBZPAmTMV3BgN4FVgLfv80genquq+XL490dtbVoE8niaCwYJPkQjWHtgwE5OeWC4JgEkQxk/XwXiMeeRTu/4vJFtHVTyVMokmHM/ckAQ+xNqJDboCANe3DgadacNKKtxaBNxDcZdBjoS3L15mp7qxd7nle+9xjgwB5HCJOu9XcyQ3QywAOevcEGlEUmH2aZBZZSsL30tUJtksgnV7PWWbgzxbrLXdzYwPMHcKiE510d57NmoJzmNxgUBKmOxnFZT8ynon3Q98JyJXZCQtC0GJE3BzBT/HAOzexYXwfUhchJ33xHOjc0AkKqq4D5tKfvQUKcqK4t5tdpgMss5RpbpQYoADBmkDMa0MVD5AlmVumDjCJTsg4pmJqwMWzN+o8PdbaZUmFKwq9QOKJg/ZQMEt44vFrfEazAFgw7pZKJdDlStnJAQkln6Q76alXneqyNtF5a6qNBzd168Fd1VebTlDDViIOhOyQbXR4MAg9ZeCu/hwwBwCkOAh5/zzGkudUrddMHaXrw5/RxgJK0IWJ4jLkQO6aJGO9kIGkojqNtsyxMIMBAWhGUR6srjCqjNoqsQC+06HJIN5yp38Z3Mt/vwwILO/9zCJZpDrxp3lil5xy/d95RGxiZ/PZWNP8/hoH8efPDQQQI0lAeeYAARj90F08OT1JcQPH464ePLynTz75ngvTgA0XwIfPBeidiQXGmspgYJ61HFcaIEypVFWvN9Tp6ZUP4f6A6TLhaUHiQwccsACTMGb/piGamtGt7PeD6u34hjQsIfuVspg5McaEqVRVrYwGeWLTt95sLAiQUOqL9VVt7t3R9sEjHTz6VPWtA03ra7oaFXXWmak9QCNe1NllT4PRTMM0oYRCgbFmRTovjDi0HD7iNQUcn61IjUfaagCZXVDUuNtX9/xc/eM3Ov3qZ9ooXOnBbkW7GxSVVzZ1W1tZ18X1NRxUa9MfPXpPP/zh77sYoTvy7JtXkRypoLWtHU3qLb2+Gur51cSMgFmhrsJ4puZ0rL3ZtT6uXeqHDxtqbfSCEYBZIEfh/LElICD0UPEsAQKODm1aKBz5OTv5PcWg+ZpLDY+EcqfAn/81mQVaKsHCizUSrxEae49EYHTaxaH6168NBGDGh26zWGbOPcU07KSxGlwLQICq0nggnb9S+/KdqoWQTRSqTam1JbX2DQS8Pi/oalRXb1LVrFTRdedc7969VL1W0s39Gz6/ONsZcQYz6vH7H7gg5kDZ3btp00qbxU3H6vYocGIUIJRgniVyDcAhuoud3pW6fRgUBd3Y39PqWkMq4EfUsx8DPg/4BARQWXbyTPFfq65pOq7o8N25v/ALKHrcXjAu3CxJrKw4w0JfHqM8RxH7EgBoGm2rZXCCGIjpXIwvS8wuup5jdMUx25zYh0nf1ta2+nTUT05MX+bMtIkyLucGFgKAjmYNlG0aQJzrQxdVN/Z2HfsxFX3y9df6wQ9+Xz/60Y/swP6TH/+x6fRo7DvXHf2P/9O/0L//D3+q1Y1VPf7wsUbsx0GYlN27e9f3+i/+4s91dnaqu/ce6q//4d/Q4eGhDdcoaCjmspGfu9FFRrGFttlU5ItzTxCw1nlp1B45BfeFYtOmgRg1rq+5MIVyvru/Z4dx2G9287eJ3MSFytbmqo2vJ8Ohnnz9xK7+xKGLswu7uuMpstZY1XQ41a//8tc6fHOkznlPM6RNHjNYMBAAABE5SOQyjVrkS1wb79Xudv175FYxbjv7wzjtBEheAnyDKcW47YbBGJ4VsdkSwFRfLOeGKeSmjuxCbplzWNamXeadh2BeF9r5bDKb2Z4xkpvrZp3UrOmHjv3pZ5+q3Wmb8fvp9z/V2vaG/uKnf+HxbhRqFKA0KXIR6HMi5dGs6W1mzJM3aKY3r186QuCPxHmAh1aczeEZQtFKRzkAEGjx4ZsUU8Fo2vAxudcLI+BoNMHqaYRUBvPXcgAB0ZwNJl3OEwHLPFZuSHMkWIHsnZjyUDS412hUPU2AgrJaL2llo6nV9RVLF647F2YBAYjQmHADhBGUReJXURcnV7o4vdLZybn2dvZcPMOGCNoGeRLgA3k34N/MtQxFMuMRmWbSvuzp8998aYB51J+mtYgcHIYz1xVN1az7d05v4KlorwOmD5QhfG02tbu/5bjF+3Fmmu3RxJR3pCdfP9Pb14cqlxpCVV2rrthEtdsZmrlcZlRuueb9Rv5KM4WmDNOkqMmcf6e8KHuKGBgx/T6ATZ/hZj9E7kRuxz6PMZrhuxc57II1nNdpu4uMIEApJBkeRZkYrjxLAFsmA/i1CwArhUKQAwAAIABJREFUYPgTNVcraq1ULI8AdPB47FIppFU41ZRruri8VuG/+Sd/7PGBZgPYGTzR6VnU7rbwQYP2ijbJdBkXElFABJU4usWZBsMHd8I5n4G+lLgtFePucNupWnZlBcFC3wYQcP/eTTWagAQxfzInjOFAHZ05b+5kTjc/tI0sLpJFx5a/otiPZBSKaAICUpKXg8pyhzUns/EAYw3zZzqQBL6Dg5teeBTikQSE6U3uskcwiA2b55bmgINOjY4lv7KumUXCz/php3sOEJC7XvmzAsg06jhC1kJPDQiU6NfLQIBBl9SlyqyAcK4PWQSbiGLDBbup0pnhERTuZTZGFOrx7y6I0/fOTevy/PlAa4IqjbmaFy6jY4Z6+/bMnYJ+D5rYgpKcE+e/KunPEoQF6BObLzrLQTPzGkkgSDz3rP/PYE9ckZ+jqxdorRYIxPmRJg3E7/E9uGLz58OjE7skZ6DAhn8ehwJ9Kwoov0bq5C+AlijE3RtKzAbuJy6gdu5W0Ye7f9YjKZM/APpmkqDEDvABQGI+jZF73O9A3/EaCDCAjnokN9E5jHW/cIXPBb8//1Jn1d0Hz50NXV8uaPx80yEWyR3jUHoe3dK5vk4jHBdsjQzSZMAt7xsj7olR4EMoaf/zrGdcY6Gi8XOBiPIZmbEaBjuOT4kJbhpf8oIgMdhYD30XMSJPy4jRU2F0mhMUwDYjrb1eYgLEfNjMPilMZwb1nNAy1u/lka6fHGr9qmIggMPBoMccBMuxMt6LojLQrgDKnBUDzlWhvzG7Hai8oGGzoO5KQaObq6odbKq+1lRjtZXm7aLri+kQrNMYnRUMDeIBSUK8xVT9XtBe+4Ngj5geuNQ9I9FjbrUT6kpF+/s31VxpOQmyjCC5cLPKMxuFzwFDhF8k/7l7MnfzT3s9r6vQki9i7TLomvdwBofn8fv/10xyAeguA7sBkCYQdEkXmvc7SUD+s2OSOxwpRlnPHdMDkAbgEQDDCmkAG5kEgBFNzLy+vLi0YSBrk4OWRO/g1k198snHnkxhSqHZDrHP89qKUWFx/7OUIcchA3c2A4WtVTML4PzsSt0enZ8wTzMLB1x/hmnUVIMRZwdyg4jFQ0z1LPGKpBZtZDBupFK1GowAKM+UloCXY0YvFTRjrVmagiP/TMh9e5OSmju3tbZ/VzcePtbBe5/YcX5YaOn0cqSr7kzdUVGjaUkX12310V6PJiqZdl7QaEpiyAxmZrkHSwmzIbLNqcchRpydAFxdXml8daJK50Sdt19ru9pTYXipYb+t64szbbZWtH9woM39fY3TZ/vxj3/s4vXz332hp8++0a1bd9So1dRa39K0saIXF309vRjrmqJXVTVKFVWHfd0sdvVB+Uw/uF/T2s44AQHJR2iBns2lJHNMGInTyYn3grWIgLN0oXlgmRXw3YMh/3cOHHlqgKE+tm0wAuegM2MAyZEGQ3VPXqt//SqkAQWYfCTQdT9f6LY0Y5oGAm4kRsBAunqjzsVblWc4tZdUqLekZkgDLicrOmpXdTmoaTBbUanWsunXi5fPNB52tb8HUxGq/kBPnnzpguDG3r5B7a2dXd08uGMpR+R/yBC7Ggzbmk7DFZz11usDQpetN0YXW29VQ2vr+dM8B5zfJx7jimZ1hK8BwKdd25l3z+jAVTMC3r09MxAAQIC5Fmvc8sUEbsLuibwsGc3hgD1AdhBjd93Br8LcmtnPA7fyyFVgouCOHUA4Xbd6Fbf0SK6JfQCtx8cnOj2DHkxDpD6nyzqXGzPdCAlMFD5Mv8B/aW19xQwZpHCP33/sbt8vfv5z/bN/+l9qe3tHL16+1kcffqJyqW5aMB39f/Ev/gednR/p9t0D65UpDAGykX2UimV99eWXurg4D5lmFVnOMFgX1ar29vYce5AVcr6FAW4UDTTLbuztuXCEYvyzn/3MBXIwFHEb35zfT+cExDlG766v+c/MaAcYpsDzFJ4W66Vn48ZWs2YWxHDQc15Lwco9+u1vfqOjd4daqbdUmBT15HfP1Lvoa3ttT8+/eukiD4aSZQC1JUZAovRD7fZ5AnupP9CVXeqDPcR1R+MxMXNtAJeluuE9Rdfa0oR6LogZ60xxFv+efy2fGR6bm9aUt2TKYfg9ZHh5NHHQ6J1H5mkzqcFpfxybWEb3mvcEEMB4EZ+JTq+jP/57f0drOxv6y1/+pQ6P3/m+wohBJpDPLL9XGjPNOY6/T8i9ZuEjZpYi+Q7jB2PNmlUHqxg9eqlgEzjA3wDdg8eKbp9RcACNFKiW+UiWxsBW8Nlfp6hmoguAD+cCuCteL2nyVYpSvDbnPp4UAV6SowU4VqniK7BqeQAjDmeFifqjnlY3YAGsaDobqFIPqbY77PjYwCBR2caT5VlF1xddnR2fW5fOerWE2wX8SLVWVbUmoBX5WABwhF+kBLVKQ+VCzX4pR29P9eLZS02QsE1pIJHX1DQg70vAjnNAYm02IK7Azhh4DC3gJeylZquhvRs37JfCHpxM8Emo6+LiSteXHQOjjfqq6CfVqo0wAcR5vwDrGtC06vcj97FkaiqPD4XBGqaaYfDrhrBrgWAHU2MRv2BjBR2/bEDTsofkNcYzyGszx0TnNKyhEiNMG64reYasEWKjvfWGsAHidYLpFH4O4CQr6zU1V5miMFSlXjCwg8cBa4rmEA0K7tkCCEgd+nAuxsSFF6dDDyAQ8gDMsNyBxUcguzSnUWyZrsqFkxTFqJBUYKXNuNyRzx1SNgFIIjeT9xuNerp1sKtbt7aNOKPJ5cPnrqaXqgvu5Paf5yCniBBzSPM883j/XKjlDmtOWAnK+Yb72paMD5fpnk5800zuCDgLEzUQRRgBHLKAFqElDc+B0HixWPK4uigYM5WJhUvw3tlB0xXjznKhTbfVHgEJCMhTAzITIz4u4+hiDqZnpdrgKa6B9wgDwAiY3BcOwEzDzoUqnwa9SpYt8Pp210/JWT5cF0VeGleXNPjz8VNp4VM4WhObgADuI0Uvi5Zgd3HR0dOnr9XpMDoN5kgs4PCLmGdX/1GQ/4+BgHiucwbBt342v87y6+ViP6PEadTfnFKf/AAyGODxSYz4Qn870NnFtYs0dFzuwFnPDn2RwjvojAZ30sGdO/5z/Zvd+IMyTpGbDTI5KI2Ap4IvSw1AzUGOTftJUwcoAPM9ChdbQKCGD20Ciw16TCWMg45/j+J2wVgIP4kE4Amt3sh7D0okPh1G7tNIRCQRBoE4QIcchKD7JHcdO7DT0cjmjPkgzkVZBt/y/ssgl7sRyQWM7wm2REgBXNDUGLkSAdXd7UR15+fYC163FKzjkZFyZmPzufk31kgGBPwZU0HIa6AB4z6QyJk2mKQ5LutIPnHp9wzemUqTqdpvz3T99Eh61VW5TYEZdGiK+ogn4ThBKAqKeDIxtSwjZAG8P/Gh1WhoDOV0MpA2amo82FXl/X116+T7FFFxEGMexnoLM5xww+fZ834ZXDVN0GaRyD7CryHHGD5nnjji2bVJbtLpdrW+vmHAkURr7i/gQzliWWZcBQjkgO2dYdApd0SXJAFhhPdtmn+Oq3ktOFbTQc5g7LK8YO4jERTR5fWSr8kxyF3dhZxlOV4H4PJts8pFQhdTA3ARZ72eHB7qm6dPdX116eLSAMhgoLt379pMDFoxXblYk1VLu24e7Ovjjz/U5iYa4XzuREzJEpYAI8OUMjOR5gBl0kHG/WRM2UCddt8NYvvH0X13fKbInrog4AvzNr4ABSm4uU7iiN3lAeK5Fntl8LxZmzPNhjEFwwB9uQjj3GuBz4P5GLewOxypC7gAywefib1bOnj/+7r16Pe0tnVX/WlDZ12YKyWdt7tqY0bI7GEMBjsTjSZ0uxoqmPmX/Fg8t7yiWakavit0S7gXaF1HA40vDjW5PFRz2lZl3NF01FX79Fid40PTke+8d18rqzic98QoR2jKn3/xhTqdvu7dvedRabNyVd1CRW97U71oI32oq1JuSsOxmrOxbpV7elQ40ae3y9rYh7bV9Qi7OUU/r9/UqZwDAcO+xscxds0PmLhEIY7+EiBgyL1OMoGMEqd4Me82ZLNAgJCA6aJRYioLX38VEMC86Rjbhuxh0EVmFaxLjLK0sSsVa9JoIF0fqnv+RiX1zQgoYiTY2NCsvqO21vT2uqiTdknj4oZK1RVrjN+9fa321bnu3r7tjjhztZ88/dyadPIN1tzBrbseTzdKnfQYFkXhzfi6oaUAxFm693iWEKPodsJ4oEPPfeE2TaZt1eslNZrQZkMqwy0LJuDMwBfdqkEP3e2Jrq9gtyCR4xaVdN3uBOBZCOlclnkRd8yETF3GbLiW2Yu5kcM97La7joEUm+xLzim4JMFe4YxumHXDGjPTZj4imiZTgIz8HAAgxRzFExJV3Lhv7O/q/PxU62ur+vijj3T71m1PCfiDH/7QoFyvP9J/+LP/R/v7t3SbKQ2lkn72s5/qX/4v/7O2d9D/cx8DzOZanj17rpOTU8uRKLSZDsPSIidgzeTPyz7nMxOfYCvx95999pmBAD4v5qY//SlAQNPUZF6b5J4YRpwAUHAc68eYu93d7fCAwCHd51U417cxMPR0o/CaAsTySF6PuO7q8Oi1TdQ2Vjd0eXKlX/2/v1G9sKqVyoa++M0TDbvRzeT6ARn4Pef2dom3BCBo3Jxx0OrJRQGn3SldapDw+elEz4HttOf4nshb85SpKK55n9zMyvmq8xX7fYZ/VT5bcjMhpivEr8jDgwnCAZ4N+DxE1zlSaKid07uzXtLDhw9suMjP/eTv/UT7d2/q6+df6eWrl/a3wHwOYMXu/QY56OSHN1Q49g9NXbeHmv2+2HND+3fgFZHrKKRpgPzLXhbsB4p7CsFut52ar5wBM4+n5j5j+si5T0Fuo0JGz9Vhf0xt8AeAENLtaEyR63HGkNtG3h+MxKjjhm7Obm6t2RSUkZQU/bwOawnQb3N7RWubLU0LU08TgYng+zpC9lNSYVLW6eGFjt+dOYdiv7FnAUSqzYpqrbI2dtZUqcJqpFaiERG+OjR5KXSbtYZ6112dHp1r1JuqVUfStKa3b48dv3xPGYlI7uKEgZwVCXA8M8CLRrNqIJM1z3NhQoc79nTgmUK1gkSKPAQmE2zJ5I1DDVAsBVMndfh5H54xaxKpBowhYjd5hqdlpAlt5HLW5Scfqj7sxNTwJb9gPbAGoikTDZnMUDJzJcmIc3OMtci68jjtUhrBaI8I8px4r3gNcgPADwAHaXtvTa31qiazvsq1meqtskEdniP7wiyF//of/2SWi5boaCR9pwvaUFJ7xAX0tfFIZfQmnlMPMyDodpEofnuEmAvHpNl3Z2kJocvvYdABNAzqWaInQ+m7e2dfN29uGQioVgIBnBvKGU0KIMDNf2sVF3Wj38nd4UDoMw01/zkXJlGwJLpv0kBH4hmU8wwE5Ff2GJPU/orgEjQOgu2NG3vW04SkArAEWn7Q7bPRV7pF35InsHhByO7cuTPvhHrWuZkAcY8zBcSj/ZKRWy4GuZzMCPDMeqsivg0EkEyaSp0oZNl4Z04jt4FEjADJlKxF0R3o4LcT/JScJ3bExPMqgwkR/1sAAUay8iRA38iyLi+7ZgQcHjIyLZDQ8GRKdO3vrJP5esxdg/QMArgJ1DZ32nPRveiEB1K9DDAskOPEaogsPXU/M5M0QABe3w7uE+my3VG3F907N4zKQa+zjj3JZtiEy6YzXnsUWfYKCDNDut/8jJ2Q52ZogYKHQXWYuRGY+Xk2OWyK3Hr19Xv6QYwmhFWwtbWVaPTQzKAPL1Bwh8WUhPCMQjqS90W4txJs/fzTwcm1AJLFTF+0awHE5UB0eXHhUSjn52eegb3c7eX6Mtskd0jjkI7DnII+0+YiCEXCR/DMh17+Xmv2k94eUx+QdMsEOPB6PR9q9+7edgIbRVgAYPmwD4BlYuMouim8Lp2dLLvw9dGFYlYxQIDBtKmqKqh9eK6rp4caPb9S6QoBSwWPdMNDFPrG5TnUnGyGq7u13BTPyQDS97FcVKuJw/lI/clAtb01rb1/oMmdDXXrM01LM52enwWVtVAyjZU5srHOSL4pGKqh809gm5MaS40Yf0iMSD4mmhlxjhFCAXwF8Dh1sugDIx1S3Ou19XU7ka9vxriu/Ox4Tpm66aks8wkcabRsAo3TQlucGVk2kJgLCxPQ6Pr4elIcDWAx7k+OL16Xc7AhRZTEOoBxkddxIO3JO6YSdPgsWZoPO0wTIsB2uUenR0d69vXXnnbBeEeAbf7+9u3b7uxB8WXkTqb/A7Dcun2g733vIwMB0YkJOli+9oU8Ip5FpmXG9yyYaAYsVXRxCxAAC2qC6/GEWAnbo5/8SjDhDf8RM0Iwc+ozEzjMJO3lwjnM57c2RTadm8AgMJMkOqIkaWEsGKwhA19MO2GdciX1ms67HbUxaiu2VGxs6da9j3T70afavvNYo3JLPZXVHktnnZ76k5JGk7ravZmu2kN5tF81nhsdBSitU/G+C/aR49doqMHlqUrDjirjrhqFiQqMcWpf6OzFE7XPD3Xz9m6MaExdQQoEn5sDziPp4f37eu/j7+l8NNPzi77OtOLxiHRuKjNpoyzdrY10b/JWH+5JW3dw/w939rSasoYrWDou0tN8xuFAI8Cf1BGuAYwxvs8xNknw8u8ZTMjJho8P/i/8f9xuc+IAABHPL8Bwu2qZETC6ONSg/Uqa9Ey1BvhTOUbVQfUF1Wk1V6RNzALrtEOlq+8AATAC6LC3bqhX3tKbq4LOuhUDAaMZyd7U4wOP3r7R5saGJ6YMhz29ePWlrq/PDYiyxvYPAgjIpuwuStx4IK4WnCgOR4MYYQWoXENaxKgp5KGc+QEGVWrkF9HAYOoTs643NtZcVB4dHer1qzeqVhvStKh+Dxo4uumWel3W9kidLs+a5BWz2JhrH7c/wGfPOU9U8cxMDHCLuBS3//TkdA5eEoND/hhf5JfBdowGUT5jva/GxE3id/imuNBEEuHpTyPdPNjz3od1BqV5b3fH949OICyirc0dvXt3qp/97JdmFv3gBz/Qs2fP9O//7N/p1asXnmhDMU1OCH2YGAPgCCDB51vf2PR1UzBw/wAiKDCcKZnhV/N0Az4/Z/CtgwOfBdYZn53r8vzCzAebv6Uu79nFuT8TzQFYBWjbOQO3d7bMCDDTo4hcrmaw8+L60t+T8xLWADJX9N9owvGFaDVqqhbLOn5zqr/881+pezZW53TMUAvnH2YaYoyXQPqck5WLZYPn3N98jlwyqnHQ9/caxF3KaT1xJjUEouiaBLMx5RQ8nzjPFlMBvgUgL50dc9PV3IRMzLXlZmTOS9yEmiBTjvhpgD95D8QxGqxWCvPtnW3vAcCUDz/5QLcf3tFV90pffvWljfPonMe5uKiHeEU8HXz+pZopJA6xDjifaQzlRgY5Gms2csaQNjoHEJ5AFVPrYWVyZgPyunGD4WcGAgYYewZzkrW8sblmZoplS4VpMEs9DiIMntkHNt20SXjk+xkkYT0wSQD3ewp9RA2wHDmHev22VjfqOri9p2qjbKYAhokOmROpCgvucqhXz9/p9PhKhSmSR54rax4JY1m1VlEPH9/T7t6GJhpoMGL9T7wOOL+4B3WbOU41Hc5UVk3d66HalwOdn1xrMiZ3nerq6mI+fhmkvN5YNUjAOnMeiawqMSJoqMHyDfJ2ePQAEFgin5jizr1KAWZS58VUp2QGn0ASajwacEhxVlsrPv8xCuRZEy9YS/YYG48sO4SVCkD35u1ru/nbF6WFP1yAVjZ2T55cGcBagF0BvIc8GNZINNwB3ynkiYe8P4bZNM7Z08awCxPt7m/q4M6OGqtM++mo0piZKaAinliJuf3f/qdJGpC0lmFakEaQoWXJ47igMEL54vuM1KbxZu4MfFu7nhPQKFqCqp+TyVxYL1DD6BhxdoI+ER/2djd0795NNZvMe86djVTYJ51L7kgQbGJvLRJfv3YaW7KMCuYCKCeeUUtGJ5JEMxf/YUARyGGmtpL0LwMB+aDige3tMcNxxewFOqZ05u2snpAqXicedvYBiCKUzU4AAPXNyWWg4OHgzgONTid6UsaTRQDMwcweAVVmVi6kAX5yFCXT8AjIBwRpYS685iAA35vQqsxSyAl2PKcASxbFMwsrkuG4l7GRnOjO2RShE+Vn3TUrhmafRT/Crfqyq8vLvl69Ola/T1c7RgPF+8bkh6CzL9CdhbNEPGdfge3sA2XIvgn52vPhYPfWRDfM15xBizB4C5Ox7Nqfi/yQBfCZAggolCrqdPs6v7yKAOK1wkiSmimRJJcEVFgcPPO8zvjdnW66GtDHoQ0lozJPY3CgD0kNnymoQcFM8DSCSXQJY4MkCUWSZBDMKPrp8qKrDQlH0ewaa8nmEzuYzR0mfvn98/rnWvgZdw5TMpyTEJ4hiRS6SneLE/uC1wYEePHim5AueJ0HnTwbnbgAdpEfHZo5CODxn9GxNM2TxCH5kfCcwvsgqPDhOxAsFndU+FkjtpHMAdiRaG1trs9NOgNEC9pbBjV5wFApGb9kzekwtJb8sqN7fj4EVK+9iWp0qt6dGQgovOl7GllxQmcPQCCmLHgqZ3CxonuQkldWfzkxkvi7URrH1oCSV5ho0ihq6/FtNR8faLxa0ag40cn5qd2i0WqxrpqtMM0haWitrthxFh0za9au/2YzANbQacijRWN8HnGHG8ShRczIII0didP6tDu9/TGCzoeXAIwBeym0Wn5P/hy+BWmcZyrcM8si4lV0ezLImxlguaMf6ywAgBzvnXzNx9HGQbQcX5bd6TPrYO5/kUDJfIbk2ozuSrxHilrJK8Buuga4Jjo9PtaTr75Uh3E6JFVpMgUJM9RhkvTTs7MoOpjZO+wb4P3ss0+0tb3hfRqaMMC99Md5HIz77bUeu38OdmUgGno1HgHdzmDOCKBbzH7nWQNyDdLkGH6G2J/BWQMMRvtj5BNUQFM58Q+gw8HeLsD2wlNn4qKBZwGtNRv75tjI3kFSMAQcGow0K1TUxrSwWFa5tan1/Qda2b+n3fsfqLl7oFG5ocGsou6gqPPrsS7bY41mRa/rPkwE1V3nBqV3FoCDiuqPApAr4mR/eaEmFNvRSA3GavUvdf7iC10ePlWrOtHdW3ven6wLEjJiHmyHnZ1dT3x4+OFHuv3hp3p5PdLnhx0NilFYVqcBBDxoTHR79FqPtsa6cb8eZoGF1JlfNgvMjACSYJYlJn0nmDwNDbay9osYorE2kAog/1piw8w9ApxBxnMOl7FgfERmmQsBWISOpiENwMH+4lDDzmtpwlSD0K+rUjNLCW8kMwLqTWljRyoCBIwNBHTO3lgawFmvRlOqrEjNXQ1qu3p9UdRpr6bupKHxjBngAXy9e/3GxR33EPnGu8PnOj5+bXkBTK97D97Xrdv3NLG3QRQA3tuANYAA4546Xc67iVbXmi726Yw7w7fiBrYc1BSmX6AnDxYX4DT+JBTAL168cEwP2Sgzx6dmxZTKNYNgjAxj6xLLvgVCMhoTLXliQ2UAkH3BGcNr+u4TK+stu3bDesr/7i5bvW4WgDvJFTS1i4KHxJnCp9en2IpzJd4/xqKRW85mwQjYv7nnbjpjfqFyD/sDr9Pjo2P9rT/6sdbXdvTu8Fi//vWvdHnNxIaOWS1IPvmeo0OMdfs2L4zpWkUdHR8byGf2dwatszTB0xqg/yJXsS8I/gwVg7YsLwCMkL2l0c3jME0kHgSDq+r7z1kRo79nHnlGcc80A/TcYco9NluAopaijiKEnIEzeWWVDu9I/eG16s2CmvWSWvWGnnz+TP/mf/tT9S9mKo9WVSnE6GrLh0tBJ488IcByjD5hvjjPprwuFuxVYBYCjTiKPZuNJ8+ixPDi2WbmLGeZu8KWuYWZMLFxeXpMzmeXG1kupFKjiPPBIH2Sj+ZcN3srBYUgSZ2T8Sw5k/M36+xhfOKFMdS9e3fNZGD+++OPH2vjxqb6456ePHviLj3rB5Ylp0jo+QPMgLnJ+9MJ5+cZyekzYxogADkKpnW8h5s1MyUDdbrX0P5DZkgI6zKiEuDIYwlpSHLWhy8He9MNqcR65Aa3VhqqN6uqNdCRA9gGEMD9ApCLNCYms1Fw5/MnVVS+TntLELthQDLdijOpMNF42tHe/pa7+hNMQ0tRsFZLFa3U11Sa1fXu9anevjxxAT8c0EjELwJWJgzbC23trOjg7rbu3L+h5lpV3UHb18jnzfVbXktFlXV90dPp8aUOX52rNGqYacDzCeCEJgEdcdgVGbqfqdGq+fWM1XpaWDko9aWyQXR8MgC/gn0eZyf3BKYFuQFgAzmU81aagJWqAdfr9oUlPHjeYJLI86A7T4MDWQf3+ZsXz7Wxta6/9bf/pnO6o6Mjm45yDZtbu7o4v/L+tdnfNJ5FZpxFjZClsjHdy2BAuRheYpOxfQMMkiV5C8+L2GdPPzyMNNbOjXV9+MlD1Vdn6o0vtLpRtXli9mEp/Ff/6Mczb4yU1C13Zyhwyi4giP9o1OlAMat7aLqQk+60oDxPOHdpPHpswS6Y68dTBpeTyKj5kn6aQgCNUbmgZqOijz5+T60mBUwkYBmtySMVcmEX5WrqvswXdAABOQlb/j0vrCjwc/ZIIhUmHbmLnbtq8/ela5i6Fvn6TcGpVEztBxUCe4Dih5QCtCib/sWIuVQwJPSW1+CB8fMAAfka87gPSlG0Yp45mkCD7IKbKRCmY9lNHvf55BEQ/W0vAEsD0tx7DjsCRWYE5OTbVNrUacyJ5yJxj7mcOZn3PU+MiZRyz7uRgVYZbojiABOglDxTPPLa9VpTR8cXev3qSJdXoGyMNAN1SzqYeRKdMvpI7+eFdUZw83tnJN+dxwSQLAMIvqfJMyF+JnXzAluLIJOKi+jaRbd/bhJIcmQtW1xnu9fXJcVaYgSwhkDWLblICK+LzNzBSIlnTAgIHw7+TPcbBDGclkFogcUjAAAgAElEQVR/Mf2J9ybZN8WWDqCTfRD8YAzwOwVxlgjwnClWKEzzNdgJHjpkMijMxbap7NZehjcE3xNykgDaeI187zxS08lZSCPYc7ynaX8JoPr889/q/PIiyQbybNh4DQNrlqFkECnAogzCMKbGM7HdsYxr595kZpJpkmlEIgee3WzpAtnXomyE1clepawbNzDWCnYQQEwc+DmYRlwgSCJ74HeAAJJMu0kkpgxxjE8ZffaZGqWyLt+d6PLpkcpvh2r0yxp3pxr1RqqlkUBGYnkWibkBddYIMHcoyYhIdMaFQNCJl4wQLK/XtfX+LVXvb2u0WlJ/NlK719VVGwMiOgRld4zYrx5rlmA39P18/s3tLVOpOYiC/hgHr9kcyfvBdMk04jK8RiKxdiIkXLoDpCT8ASpwPy1n8AgxxjauhY6u1dLGxqYpn9k7IvsvBCADSBZx1ElYBu+S3CCfJTnWRLxf0DVjrSyYVi5ol5LJWEep4HB2GOBggFrhl0BRYwpmYrpkaURIBPALYATWVJcXZ3qCNvf0NDoMHKiTiT8f8ZfRPRiJ+VrNCu+7s/n7P/yBtrc3I9kNDDANN03JI681IqEJj5UwLI2nxn6LuEiBxZkIih9u6vgAwAogXnqcY2KyRcES7BbezwmowcXQ5dNRieIpzl+uk2fp6R+zGNHlRILx9Wk6Rn4OcRaEc3em65J4kNhBKR9MC2oPpXGFgnhHazfu6ObDx9q5/VC1lV31JxV1J1W1hzNdY36HmVNvpt4gzGgBTSd4H4hpGTTBObvotk00RQ+caJODqzOVhheaXB9pdHWkzZWQthEXcVtGCkE+wWg1gM4Jo6c299Qpt3RVaKrQWHOyV5tOtaGRHjUnujl8pfubI915tCLV6MrHvvCFRUAPGVOajOQ/swdOT8OngdhsYBIAuKDixibIZmIRpF04ZwNkM8BsQJhZAakVloFbv28aI9Dra3D8WqPeOxWZaGDdc1PFWj2ZriK3HBsQ0dqWVGzGtQIEnL5SYdr3qGAxVaDUkOo76ld2dNit6/C6qPaopiKjBQtT64RPD4+02lr1+oauf3HxTi9fPtV4BPtkpvcef6gDAwEAA5Gb2GW8iAa4bQPAUjk00jABnI/glg4jxVTkoIGXqgV3n5hRDdWdZ8YzvLg4c7eMwiMAyFG4VNtkEvO7sdptDINDbpcBR4obAAC+KGijUE4O85MofsIzpe8zt1pkzZBID8X0lDDeMh1nzmaEZcHrZZ167lBfXbedH2UgoNGsiy/OE4za1tYY0drynO7btw88Kef4+MjPC4dwnt+D++/75//8z/8vxyEKa+45TFVYWIxCOzk6caHHtQOgA9Rx1m1sbfoe2vyOjjQdwpXm/Hw3G8yeHJia8fdh2pfBbrffKPwGIYMxBRnZYjLGNeOK5kCVDv/AhBhATb6YPnDdvgo/EeIw+M5kZsmCDW41Um94pXqjoJWVmlYaDf3ul1/o3/6rP9XgYqrqdE01xkKOhy5KAXTZP7lxFpT4shq1pgGbOJeLLpJpHmTwOIP2OUY5VmZJMTlIajAATHOvsg+Q86GleiL9cZ4r5jOH60H66g57kmayRriHWeroyUWcfylPJVbwvOwJk2QB0aAIaQDF1/HJsW7dPdDu7V0NJgM9efq1fQOyO79jfzrbMkDMuoDGDqhPh9iF3wxPCka5jXTpfAq5b0N1DPMslYmGkOnbZgrEdC/OBTOu7YsRZ3BcMwVu7CcKd84rtPg05BjvubLWSsaBce4y0jJ06pFDACTnHC+8mqKjHmObkQUk5pPzORqOyITG2t3fUXO1pmkxqP3E8kqhqgLnxflQb1+dqXs9DoNwGGQGh4ibI123T9RYK+p7v/e+7r1/oNGsp96oazkDv+zHZelGSfVqQ6UCn3Gmo1fnevXlifpXeNIxHjqYSZgV2pC0SL7IWobVG0wtwN5gqodJN2se8BIzPvwdyMmReGTQibyZtYFxZsSiMPwDPOaZAQSsrawm1pNRBscHGjK8FkwZJAk/+eO/pRs3d3XZvog9wNjowcTmwZ0OI0DHniTjmobmamLI54Z0MKWikcjn4LUvLs8dS6gBdnZhF03UJkb3Bh5PDBhATsYUCuQA7394Vw8+ONC02FF/cqmVtbqBYzee//P/5I9mLBqCFocgiCMLaoW53dOJ9ZR0uM0CmAztD8Cf58mnofUkx/NBmWQAqavrhNFUjEUSNy9CkzEHgYKkmpvfbPB+E73//j1tb9EZ44GG+3kUpaFhydRYNlzuBC3KxtSBSl2recd3rnvPYwMjfJhOmeCjfPXRKY3uYg5S8VkiAXSynTTJdpXdx8QFdK4fEyon0Z3kgZs2mk34Ug5BAu7NWsTIa9+6D96TzwnFLqY0UNhA9Uga/mXpRrrnplSbPkwgo4kwCtPAYtHvTeDJnX0CBlQuu8HjNG4ULQCQXMA5wCaHy6DTfdsNPIrFVFC7kDKkG5rm1EnngWSXUj9rMzEZMzfT9XVHr1+f6PCoo+GYJD/oN1GUR0HhPMqmKaDLARLkAiCYmlFAEBgyhTl+5tsygMWzW0hE8iSLDAh5JvaSoeQyKObOv7tUI3eA212MdThQYv3x+ist0DgCcFHt63YY6CVzwACrIigaTLMejfnJSAPqLmR51k4+Tb+mQBiHq27qAIaBC2g9FPpgqbgoY+b2Og7KUMom3jvhThugBBQhTyPAcbfZ9KHDzxgcsQ6yZm8AiphFkb7YD1lHmd8vrxESJfbhl19+oePjYwdZP++lUVs8hxhpGL8ymMazI8nIz8mMFsZuzoGD0BdmSYCNAZfce3l2c/oz3RXGI21vOpDbTyN1UcMzYPG5eKZbW5tet+wPujrW9ZtmmOhWyIJdKEsFxup0+jr54pUKr7uqtUuadYuheysl8IIJA9DOkwcHCRUJUXTqi0aFjQkUAkDhgBhrrPJaQ9sfHKjyaEud2kTTMrITRtddu9vrmd7Mh4fuV0KeEb4edBHQmJFEZENIutkg2Tw/3Ha92hIYmxkRdre1lItCMfYIVHMOCZKjTGF3ou59hqNuGpvGiJz1dcenDHhm+QbrCrnGMAFUfr807573yNfhWJJ11oAt7tLEngtj2kg2XGp9Z0ysvyeBVnMwIU8siEwi9I4AP5a1RGo4N7T1CFzchhlf1NGTL7/Q2fGxKokxwzXjD3Dz5oE7NCENiKQ26yM/++xT3Ty4EV0Oj8PMBol5HF2A5HOTxbyubJgGOJumSZDAT7m3JOzEFAr6NM40kZ8ymPDds8cdHrMNgioaIyQDyHSzGbPXXgARnhST4rp9X5LfS2YZ5Z8zuybv28zsYN0BWuP8zwQDrrVUVXl1S3v3PtCNex9q/dYjlVd31BkXdd4b67o/VXcwsyHhdWegPsdNqWYggK7P0CM/YaVm/5qZZTLTYU+zfke1yVClKayjSAzpZveurzTsdNxFu3nnngaqaFBd0bS1oUm9oSH3UgU1ZxPta6T3VsbaG7/UnfWB7j3clCrkJ65s5kyqSBKSkZ/HfyTq/8mRhv2uijMMfWE2lNVpd9Ta3ZPWN9CAxUlrtCvJQ5KcLBZtZrHlJCjRRfy9/LkMWgUqI12f6fr0GxVmA78X8blcb7kLNRx0bZTVwu19G7PAFgs5zALP3kizaDCY3VVflVZualDd0cmwpRenY5sFzso1a3k5Z07enXjt3zq4bT14p32h33l+/ZH29vf08P33tbG5o/GUxJ6zdqJZEUMxukgd1RsYSrXUsf5+ZAdtZC2AiPjaGFxlvHNl6g7X5UVPlXLDFGX+G6kksZnbB9Ddue767C9YHthWr8u6QC7QDcZAKUDemPoU/jbE9eiMYzKM9jlyoWAbkjPiTl5Qr8N41QDIY0oTuFtoX+u1RgK4g4LN2cpZyDmddevEmKvrK21srlvvS0EQPgf4qTT8WT54/J6L3qPjdz6zkeOx74jZUPXxC2g113R2emHH/RpMj/5A/W6Y72X5ICMCAVi5BhiFNBIMoiWjMzT/lgdiHNmEiRFNMO6JHcqTRCo8XYrqdvCSCiCHAjXkabFeM5C6uhKaf7OvStLtO7fE9IXLqwubIb59+1bty44LLMAa5459urIjreMQv9bU3va2vv78a/3rf/VvdXXUtkcAVG2f1+5+hy+Of7fMBMYiHWjA97gunwOuMfoGCXNtkBlk0UBJNGkbiS9kqZyh5Ex81oXcNgJndP8XzLLoCsfX8lhZvtfm0POcPkZu854AjhR0XGc0FKLGySBUZDIzvff+I78fgE6xUtTDD+9rdWNFXz35WsdnJwbNw78JrfnAuR9NAK9LGDONZnTU7Q5PzIEFDUNlaEDIubVmNsd0gy5dLxKXMPCDrRYNy8ykYf0CwvlzZTbcNDrFNobEWG7Ut7xnZy+mFtjcPJkQG3y2R0Cso8yYyGdytR7XV2tgahQddZ6ZGeKMs5+NtX1jRyvrLTGrpljmHo9Mk9ewrMuTvgpTxlCWdX565edXLMc6KyPELM3UGZ6ruVHW9//6R9q7taV279xGfz7/LcOcOtd2/VcounkxbE/12794orN3HVWr3K8AvQAQARnZkzADMALMPlsAlewtgDHyKAp17hPXAqCZC+9oPgdIz/0gT/UZXIjcmdoKwBU/jWaj5YkhvU4/GHpJjkgjF1CZ+37nwU09/viRpRCj2dCABFNjzo6v9Ntff63rKySASL1bKV7BAkd6wB6CWRvm7MEC4fhiykvIlQEp929uumm+vrqqw3dHevvqyCaHxMvr9rXv9/33DvTogzta2cQ9cahpcZCeV0GFf/pPfuJM6oIZrGkxUJRzCFOwoA8a0d22aSBn68gXGJMEbKcWh+S8Ixuj4jJctwwE5I5jTupyoeBOWrGoJsZrpvIWDATc2CN5p9vIa4Z5WnQycE3M3Ufo52nPLt52XsAu3isKt3lhm4vOlKjmYpNrimJ4UYA6gKVC00CAXaADmQWR2djc8BgzGA1oyzxNdxwTFsLoJVHfY1qOvwwEJH0KiSiOkPGeOF/ivxA+A3l0YEbJXcjNpyBMTQvneQFCGAiwfiq6gySFy0CADxEbu0BhWUghcvDNYEAGApaf14KoP6/vHNgCRcMYhCC0RF931RGjswAIPOkaDVO3pzdvTnV03FW3H/p7U8eSjjx0t/EeWdO3DBxlM8Uc+KPg+C7w822ZSL5fEcoXzzWKjGAr5F8LA7RALdnISASurrsGAibM6IbdUSw54Li/4cKirF636+ed13OADdwm0Mwwk6RDQhLFWsmjYPIcdzMCUpJPomMAAqoWWmCSgbkraFDnAQKikA4Hb09oSJ13AhiHsI18SDhxDfG4oDiUSbC4/pi6Sy6YOvapmHKQTjPMOcx4xiQadPN5jefPn+n07CQVj3FP833OnVHuaTaljP01c/GYC7Zgp0S3Pxf43yr44uYlaUHS783N+mIcDjru6IBjugMFs51o2amATh2i3d2dkMzQYR1Ah4vRl+H1VVChHIUklDZMyIbXbZ0/eSu96qh2XVKxVzHrd8J611hVEGVTsWPtJKjSEcjMmxSU2B+wQVj/Y7TbjZLWHu5q5Xs3NN2sqjPs6Zq5uRe4/eIvwnNYzMm24UwqkIkZ0QVIBbQ1rRQUFScOAD7NVtOJZqZocuhl00m73KZ51DxPjIV4LUDg6JhE9zIDAY45ibVEQoJEgeQUMIK100Abt7HhpMDJhIGuJNfJAECKs3lkpWdMz/d3NmSC8vjtNbAM/uXY66TPQMDCV4D3DOBxIVnKo2951kjbJiM0hRd68eyZLs/OzBDgmSCRWFvfsA6XfYvkxdKuJA3jvjI1gOkBTgwAdHLhlw3hUuBgHcT5AigRTA0zYszWIEABWhJT+KILS9ziOUZxz89m8MR7LY0PdQxO/5aTWye0CXxgtrS7mimuceZkWQjPlOIhgzxm+jhRTPrVJEFgnxsQTbKcDNyXcVYfTdUZzXQ1KmhcXdXWnfd0+/GnunH3fW3u39Flf6bz9lDX3ZEG07IZBZ2h1BtK3QHdP+QHAVBmf4h8NpH5lPEHKbNmAEaG3jeDTlv99pUTtfXtPU3KDU0YQVdraEKHJTX5G4wOHHf1wcZMu9OXOljp6eGDTalGcR4TI2JZZImiOTDpEE5Jw/GRRt22KkXPBvW/XXd7Wr2xL23Qmc9AQAYBMo05jQs02yMbDWdfgAQQsDkxEeTeYlJ6dare1Vt7BKAbp+grN1Y9sWU4wGgKU6uKCpt7klYCPGi/VfvkpWNOvYr5UzWkASs3NK7u6k23qlfnU/WnLanSsO6THO3k8MRA5c7OlhmD7faFXr36Rm/fvHRM/ez7P9DK2obKTC4og+AN1RueS+Weag3oxMHYorM0m5Y1nZRt9Md55GSUDrA/2kDXVx31uuQ8JZ0cXzj+3bx5w9TY8YQ54BdOkolxFK7IBHIxkxsmrSbjoyshC0njU23UlqfeJEmctcxJmkcC3qxXTb3PIIEBz0LBZr4URzECkfsdEifObmJNZgiwb0iWce0HIAdYp2vKOY3JGok+xToTBPgsp6fHptnDAP3q66/92vfvP9TDB4897uzF89f66sun0d2b8di7PpPp3r199857fHNr27IQrmF9M6bZtO2FQCyv2zSO89lsoEnIKmODRwc4miUUORWvIXsZ0Z285gyhkUenOVHuPWI4DHltDlYpanN7U1vbWwaIXr166di32lwN01GHU/KdS7OKYnxcXXs7u3ryu6/0Z3/yZxp3xipPePiLsXUuxgGk80Sa5L+QzRidU9oLYebxjfbEMegTsTx+ntjuA+NbxWjOETJTMIM9GTjOQEAUx2nqUm4eJbZazvsdZ3MdYKbjyDnK5jpnWzjvA9wAzmU9NmcfOQb38fHjx74fT58+1Xg20sHdfTvfP3n+TBdXl/b04UzKn8VRxg3DUYD6nnoUZ4SZnuMAenivAB8CyM4daTrZlkym2iEaNCkGAatZchtFfPaJCVadtLLKOd2yt4HHSJcLMTkC5rW9gqLINhAJwJYS77nMrYivTUe1Rs15BZIR1mOeXmXGQLlokIFcYHNn04yA0aSrUpkJSyV1zgd69uVrVYrrWm1ue7IG71ephW/CZFgwc3hSGOh6cK6dgzX97b/7I43V03CC1wt1UJgmwuokF7Xvl6a6Om3r13/xlU7fdrTS3FNB4b9FjgIIB9sI2QAxmDVXb7R8JHD9SDBgHPB5KMptuI2BJWyRxP7LazrWW0yVWm4Od3nNOo1rppZw/yfhdVcs6Oz0xPeO92TPFSpTbe2t6s6jm9q+sanGStOyJswPf/nzz3VydB1GqsWK8zdiD3Wg14T3R8VTR2AaINdiHCB569k5XgMF3bu3p3v3DrSzvaWri2s9f/JSs0mYM75++9qyrr2DLd1770CPP76v1kZZl0z0GV2pUJyq8E//8U9mbBJcEXP32oVNsWSKyvbmhkeKmLqL/mWIRhHn1xjtwcOea3xSSuwkLs+Wd6czEp1cTC53bk0/TvpjWAjT0dBO+O89uqvbt/c81xZGQDC9Qhce84pLRveiJk7I4DI1IBXuy0BALvaWC8tFUZ1NoBKVc0mnHp4JuRMdb5cN1ii0CapolSnuwjWYIj+CCQdFBgIo/KPDnYy/TAEpuiPFhg0aKdTwmGVLhzObMrIY8zixRcE1ibmbuL2jScn3wkaPgUJm0zl32O3EGV22QJTThIhksvZdoCS6+YvntgQBBBJsdDASpJKNLuaxxK7VQRZJyRHT08oVI1gwAgACrtt8zgCSDHAknXW+1ybh2sAxrj02ISDHt0dCZiAg/1yspzhMcjc6FxbWsaV1Ep8/Icd2f//2c4aSxZFLl4iinFFa/WEYHFFYuzuajYum6K1C1+hE2mM8KonlFmPnoqPDYRCdcMZ85AIpywHYuEEV5vPiNRHIcTay4ZAy8FNjpFLLz53XCRp+FLXx/tGR4t4ABJBgcPAYvEnyFD+dObhQ0QojRZLEgftHQArvjNRtpeisVdXr9/X6zWtPDbBeLx0guejPYFW+n3l/Q22juAoAJu53LgBz5zcXffMYQXKQvBVywpDZOBzQ+zdvpMSHggs3V4C3QLb5Pp4H1wMjIAMBHJhG2z0dJZYoQIC9DGiZwMqgOH/2TmU8Ai6kWRsHZBz+TTRzh9MjAxPiaUdmexrwzAHcUmewGAi/dbXIB1ZrBgKaH+1qvE7XdaSLq2tdXTEXGp1w9uUIuh9rP2QZwaQACfevpb3Loeh/T8kYzw0DQAr3mCSAfjAZySU35dxZ4d+vLq8c+8PQKWkM06QJ7h/Ji/deiikkUgAPgAFrmxsGIDxuqtGIBJtuFzr0JD9wlyMleblDPe/2JFCTdbB8LnC9GdSarwknVRGn+Xl3JZIkIyd4HJIRt2C5dQ380DXEG+DVN9/o9OjQs7JNwU57A8NADtiTk+NI2JB3p0L+00+/5w5aJNJJB55YUPN4GAjuQtOfTEDDnyR1oIp0LA3VASkkhD/Osswu4rq5f3kKRP7cmVqai/3csYmCPX6GexVsAMCkeIZ4C/CaNiNkz09jjBFU7Czn4HvNnkmdlvAjCEpxAPpFdQdDDVXWuFRTb1byGMLWxo72776nrVuPdPu9j1zQXg0ADHCxH+u8S3Fa0VV3ouGENR3FX3SdkA3QOQmtsmNXkZnidPBgH45NZ6W7NkNrXGupWG7Zx2BG/EqssQbO7rOhHm/MdKPwWrdWurp/Z1WqQve23ix5+SXHWrcHs4lgAgKOjjTudlzwoMnHUwJj2I2dXWlnz2Z+6fBfMALSfZn//dw3xyLFJfYA9w82EHqMnqaXJ+pevLY04NtAAElr20AA9P+CxwcugIDLw+eaTSMvqjDekIkJrT2N63t6fV22YWB33NSMjrzliWNdnBzb+f7Re3fUaFTcqXr+/Ll+97svzDr7gx/9Te3d2HfD4rJ9otH0WsVqX401qdZkX41saFUqQsWnSVE3lRWWh+M6e4TmELLF7kjDQVHv3p6rcz3Uxx9/6nj08uULX4unMqjg12NdQoWGNcBCpahiTcIWgGofTZhgM/KLn+H7KIZc2JMH+PyaamN9Q2vIB0ZjyxEMfKXOcx0PngQotK87vmZ3A5OxL/HC8qpkBsYZQ4FAEbC+se7inzVZq5bNbGB9cK96vY7aHUz/ztxl3N3d0/b2rpqNNW2sbenp19/om+evPP7Mk0TQb5sK3PHPUMjfun3be5J7sbu366KGnCLuTdNfvDaxiIINDX8GMsi3mYLAPYQ5Vqs1fK5T2PD6HlPmpkEwK23+5+IpKOIUgxi6VesVnZ6e6vjkVCutFTMYYHqsrax5/9MFjikl8YXM5PLkQn/6r/9EvfOOWpWGWUjEr3w2EWsMEDeYxZ5ZS5FP248nafZpBvGs5h5PNhOM5sZ3gQDOhWBiJRZokvzmppXXSwLHc17nojg1PLxWlyRlizw+QFub6a2v+6y0FMsyqyiMuR7LEdI9REJ269aBPw9+EYD8q1srGk1Hevr8qY0XMQ3OU12I/zwL4lqwuGLsnIF2mg61ejRT05jnfP28P9edi07Wfki+4h5G/A8jWPOoUg7r3DDJmzgH6zQJzT4YGtwCwOKa+XuAPO4r64W9A4ORAjo3xfj3bFwJ23FrZ9NsGXwlWM8BVAN4RIOI4mN1c0WVBucG10G+JB2/PdfLp4cqqaXCtKbJaGYpNftrOOp7f7D+MSEcEhcLAx3c3dX9929qc6ep7uAyZEppNDt1Uq0Wvg0wUo5enOuLXz3XZFTXsF/Q1saOahUMNKdmM8G6I26Z1QTbEmat9zmAxWjux8X6Y68hLyImRc4So4R5r5DfDezbANOF9cuZC6OpfdXWeIjXQ8vnF94BfJGHbe/s+X0G457a/UutbNb14L17unPvjhsQx29P9Gf//v/W5QWa/okuzq9tXsw6g83R6bY9+QGpJrEU+QljJakhPFZyOtOLF89VLI31/d/7RA/u3Xdc+PqLZ+q2e55Cw/M9Pj3WYNRTfaWkP/4Hf6QHj2/q5OKNrnvn6g3aAAF/x9IAvvJoFheL3IRKxQUunUzTvyfcDLpK3NQAAsy2y3TyVNBHMF9KxJ1PLGg+uXCIMRYJVSzIcgRkB61GVQ/u39bBwY4pccVSzM4MPwJeCx1mmreZjJkyNfy7xWpOpqynWqIP5UAyLyrSNS+64tFlzt3N/Pd+/yVXURgBBPO11ZYPDbMXQJRM8efgyEAAtOSFRGBOUZoBBNy0y2Rom2ORkkByrznAuYbc5fl253XicWZ224UClKRx0YXi54cO5vlwdcBJiXQuDPKzykFnuRheTsyX72u+p3MggPWSGnLEQT6bTZRdxAR6jakgB2+vP9SrN0gDurq6Yj5nJfWkl2e/LvgH88+bClI+Wy4IF4BBztUWVDGeFwdYnpeegQDoa8tAUGYfhMQknncOtH5v0xVLGownurxq6/L62usPihfPZHVlxWyAKKzCnNGIKu7FaYSLKeeg63RR0KlVQM4BEqDzJ321x8WFe3+vx3iZ0OyRy3rES9Ifx14LE5tWs+7kECQ7m+sRnM2c8aEbP0uCxczVmLIQyX2+d/n5O7C7kF10ZzmAXFgk51o6JgTJTq+rd4eHdoV2QZaAuLy/8jPLnQxfGwYs5RgHOAcGUoxw0fcdCriLHqP3C6OU/NwzuMNewajTGjt3QmPiBl/5fuUxgRz0lgOABjthjBGoHA4kURAB/O/MTccgcjTW6devNXvZVuUSbirDeGnYsyaoM8KsyaBkmghh52m0fCGE8XMi+aL7jJHMCP1ZTVp7uKf1zw402ajQVNHx2ZkTYeZi03GzgVUa4xPjUJOOM8tfDPiEL4YT2Ey7nIMDQZungKdA5/5wKIXhUugOc9FoZoQ7IPidVL0GHbPs6J9ddIvuWBkswMwqmZCS0Myfcbmsvf0bds+ma8kz9pxc5AMAAt/xAshngN8jaYD5mdCSsk/COwKwJrzzmO0AACAASURBVCPzBg8S7dVrzT4BaZxpClAuNGNTeZwPB7VHCHbaevn8uY7pyo2YbV4zkEMH59atW35fgAAOe0tIUlcAs8C7d+84cUKK4rWeulbRdjOy6qLT7INMSU0eAXOGUZGuD0UsRSkyH9Z3GlGagEs+L9eRqa98xpzQ8vG4Dzm+RDxLnibJnJPvtYwgrU3Om3yuc5kkknRGbECaDGwNBCSqqSc7OO5kVln8G8GrCMUXGcKkoEmhpMFE6o6kYamhG3cfaf/uA+3ceajVvTsalFq6HJR0PSzprDNRf1L26MEO9EmPXw1fCptfevY2+zz0lRhyGhgpzWzkSdnOfO1KieQsdRD5julEa8WpNsZt3W8NdaPwVnc3Rnp0dy2kAXgEGBBKiLQTBJ5dSFjm0oCjQ429rtmsAbKdnJ6p1lrR6u27Es7+CViaSwMc8zKzJdNb0gLMkgOvDT+1YASQLF+e6PLomQrTnrtGFLblGtIACumOCrOxGvWqilt7UmktgIzLV7p890zT6VArAAE1GAFNMwImtT297lT05pKRjy1NmLnta53o8vxEve6FfvDDD93dp+P95Kun+sXPf2NGyvd/8NfMprq+PtFV+0gqD7SyUVKlMVZvdO2kEcAXM99qpWGKLedelpiEG1BJMwy3VNPJ8bXevTnTSmvLetmXL185Nty/f88xB300VNlvvvlGb9++cff69p0D3bp9y4nq8+ffGPBuMR6RZ3By4jiDX0meAMVaRgNt2RwGZoxbTdkDeyazpdwlTRRyJD8U1gCXFF7LTBviXnbcJmbQfQUQJMZBmY9+wdTdOcwP6UyS25GrYbznSS5IaUZTa5/bV10N+ziww+PNxUOM3YUZwGeCgs4kBz4T8+hhk1KA8GbhFB9noVl7mOOlMbfEZQO1U0zkYv44dHGAZ++nEWawPd+7zLri3KGZRB6JPnxze13lasxvJz/DHPXt23f2a8BHoV5hdnvQ+Z0fJlNC5xCVmufm/Lt/86d69sUTVcVYt/AzsIY7xSeeF+eMc91kSkuzLO57jDfLbBCD2Wiwk8eRcxKzeBY5XmYKRI2yOAvmDKokhcv1hp/YfIxwMB8dKxPrajn347xnv1Hg2i8gNZoiBoejv6WWlWAD8Nz4yhKx88tzbe1tqlAu6Muvv9DR6bGmxamp/24u0DhhrB+MjVGYd7t7b9+BAD+yNC+fj5kNxv3PuWlMVkrO/okxm3OsGBsY+VxuegR7M3LfkHRO3M3HLND69zqz4+PeXF1eunMdXei64wS5JQZ4IceOCTU0nQCQcsPDbCHyAE8OqaiENLlS0LSIJI5ariGM3PvtkU4PL3X45kLHhxeqlRu6e/e+c1ZkY1ybzSrN8pqqP+rqsn2q/Ttb+oO/8Zk2dhrqDZls0Va9yehoDElpfJZVnBbVKLd0+q6tn//0S12eDvTw3oe6dfOunj15pvOzcwNyGCIOB9RDY+fBXDMAEKBGH+qaJbkwBGQgwHlSI/ki2Wuh5H1rQDOtYXIkGrCNajCSkAThG0LOATOVWpaCnnON2NKD8VWVBuOuseHbd29737x4/iKa2kwnG0/VvmbSHM3lbX3vk++ZtVOpFrW9u2GvAcZTvnj1TTJxXdPqyqoBwJcvnur27Vv6/mff1/rqhg4ZrTggP6umiQcTXV6fqzu81qPHt7R3a03TUl/VBg31oQr/7J/83Rk3gUXPgui0206QCN64K1NsUOCirZ2MBi7Uc6FLUmLTrSUNdy6kcldwXjSmJHauGUjnZhB8MbqozKUBpcJU9+4e6NatXVXo1EHbMwU96+4AAaJ7uzyebrnQz4VOHicVFOOFjigK+wXNNiemi+IykLrvAgEZUGBz8/lZxASH9bUV36fMCAA8oSAB/SQAgnwFbYmAZkjD10+xh8OsEUmj7FHMeFLAKFAoj4WA5po8C+JaowAjBDDaw1qnCZswqCnhMYDTaXKzTswLYzpLEonl4s2HyBLi+lcBATmQxhG5YAsY8yfZxA3UqGgYfUW3PhJMDD0wJnr97kxv33UMBHCAon+nWF5oosIvwIdLMrPJ6yhGnCz5TbgBsyiW5uttiRGwHPxDBx0gz/z3pdGXGRDxOrC+vWLdLKOxMA2EGYDbMIcvGj8H2yH3Pei1BIg4jKMbmHXCyxIBdEz2CADpTt3r/Ew9KcCjjSg0AwW2lMRU/xgzNNeRrTS1s72RJClBR84dyPhePicdR2jXuA+jI1+4vXPNHNIcNLhmc+DbECbRD2OBxj4wVdE0ReaySp1ez4wAip9s1BZmLXniQxzwGaEGVQ4myjLrIlDtfIhnEMr3PrFDeM1gTwSAk4tCvod9AuWfJC+zZ1zEJHCF7+XzccCQoHhtJzM2ADZ3u3GNxXwQYyyuDbkOy3cy0fnTt+p8caR6u6RSt6LChJ4dr4/cJcA2M0ZsnBe6etBYYABKPAMLqJlJKOgIwyWozgwEbP3gjmabNY0LMxcejIPimZMH2djRNMrEmrBWbZwMXWP9Z4AA+m9mzeSYS2JprWN6tmEEC4jT8Bxx7ldo/RdgatDfgi2Sx0XybHCyz/RDwIDsVss+cSc5MSLYExx4YWoVmtHt3R0j2awd3nMZdPWaqjOVYjCXPmSvgLiPS6N00nOHFZPr8LwW7HthMCCAAa4rfs0MogIEwN5AMoI0ACAAA9xUyvngPzg48E/MgQAzpCLmfu+Tj/Tg4QN/7jnrxoV/ep/YZMHmWorPy14Cca3BCLB5XIH9FkAAbCOeTwZzMhjJ9SyDALHeF7OFI2EMKUbec3FeYejLGQ3wHMl3NmPjUlkTZqVNoH2TmI51eXHl+8rzwXiMT0MRMbY3QQBmBvAw6iQWcp7Z86Koabmm805ffRhfK0wduK2N/Xta37+vjf2HGldW1R2XddUvePpAuz/R2VXHwOoQEMo7BB05N6SoZoUiIv6+CJDqNVq0+zgSM1hFFMjlyVjbNelGqaP98pU2J290sDrSe3ezNICum8WUUYybbkZEDyPFBRBwpHGnozIO2MOByrWajo9PNC2WdOPR+9LaRiynZMo517W4859PiQQO5cDl3+mQeCXH+EB+/vJEF0dPzQjwBBeYWvUVF0ajIZMEAKgqKsEIKK8GyHT5Wu2jbzSZ9NWowQSrSbUVafWGptVdvW6X9PpS6k9XNFItjGyLBXXbFzo5eaVPf++BtrZXdHJypjevD/XrX3xhj4qH7z2223ene6RqfarWWlnFChTdvjr9q5B8kTOlAtQxxCBxYscZAKiqUWjo2VcvPAmoUadDVTIlF18RRmWR7NLBhpn4+vUbywQuLs7d7MCVf3Wdwj/WMv8+6EXRSLean+MXE03ynOzwe4KZOtbV1bWG7koHgM86IcYRa4gr5D/sCWI/zusZZMteHPy3R7DVwmgsz36nWLJ5JUA9IYcpAsnzA2aZJbOtps3+uE1Pnzz3vS3MiP1lXV60XfxllhOfgc/Me5Drma0zmeq63TYT1EBAJCNzRqGp4RS+dFpX1+b+BgAhzSaSxDB/xqMgT4MxUMI4VlY5ki4zA4gZQ61trGhjc0Ura001V+pqrjbNnnvy5KmeP3uharmuRq1l+ebmxnYafU2eE5r57Y1tgz5/8r//H7o8PlejWPdoQIxwc65B/PY0pNTNtvTV52tMRuK5AcxkPxVyU9YVwItjV56EYLZGTBUKfXTkFXnvZfDZ8qhBMBJzMZzzN75n+e+8JdN0ivz3PEdkM9xrzpYMNPB+9npyYy3MY5kEwfWwrgEF+BwXV+da31zXzVv7+vyr3+rFmxeq4U5fCwZD5DVlsw7JEYnDwawDpC8Z6DGLEDDUTZ8FqyyPtYx7F+sj6rSQ0GUghNw5Ayn5vJg39RJwDfuI9cz0AFu54v4fI03cfLC8NZntxjlU8HQJuuGWKafpqA2ASPzIiENV2L29kDgDlrXqZpsMxn3vGYCAleaKSrOKNCnq6Vcv9ezrF6pVWtrZ2TMox/0BbIyxpbmJw+uNHYNuP9zXZ3/wgdZ3qmoPTjQrDlSrx77EzwJ2TGHKlKaGvvztC719eakPH/1AO+s39fb1Oz396onHa9r5/6JjPBbmu5ujmnhPYj7o+ix5HtnLzp+/5TqG58xzZ78TW1gX/F2YFxa1sb6merWmYR8QoGfG0PoaJq0b0awulByLYvTixNp+/AlsJijp9q3bfn4Ao2YDT2bqdFnTMEZq+v4PPtHtezc0mFypUpdqjbJevXmhd0eHXlsba5HPAfZxvPHf25u7Wmmu+Ywbj5z969Xrd3rz5rXuPDjQrNjX8cULPXj/QHs3d1UojgMIyHRmaFgDtDuSPzSoxkozRoQgB5jBBID4gakCkwMccJLIe4mek7uvecN5E841kAs9t43b3A2gk1Yx8GA0czrS/XsHevTormZTtERBQYlAEAe7qY2pUHRhtGQskjJBH6QE5Hw+5+9ZdPfDET9v2nyd8fvCzTonsBkEiJgdhSQLg+Q6SwMwzshASRw8Awe4OGiC0uNELEkP+G+oMiBwNomadzUDCAiX1KE7ntxXB8QEBJDO0mXmMAlD5DAKdIJPIrwEBHDtfh7pxuXrz0F1OZl03pNHusxv5uIz5/uUXdf57wACSIZpgATdxwHORoGZ5hxj1169OdXXz450cUm3tGXDRHfkfU+wgUpzuBOq6lFf88kQqTua8m+AgtzVzsBF/mwL9sSCYRAUtUX33/S5TDe2S+xi/qu7aIkVABBw3e4k6IUARucwLjCC58LIxTrmpLW3N4D/HHINnheBjC80R6xd1j7XGqBNuMSCEJLssH6iI5KvOd0fQWlb1fbmutkg3HMDQ0lTn0EsAAD7uBE4jfRDjwqjIftdJKqt76HNzYLdkOnkOTaEkVN0ogEEAAIwWKK7mov95SKM50XxbtQ7NB++tiwLyMsqnkUkTZkVEJTkBUjng9oH+xJ4kwoj0Hz2Tp5+QPEX8SDW8GLUYCuYKQksoUNDEhGSGd4vRk3WOHTHU437fbVfnqjz5ZGKZxOVumVVC7WQBmAsloG8+ejSBE6lTUGxyeHrUT3TqQ+cQrmorgZq3NnU7h/cV21/TQMAh6tLvXnzzrIAPriNsDB6TMZX3psJGPEan8uU4jACuKULkZ9blsYEo6U0lxPkQpLkl5jlsUWsQ0xam83oiiSpiBMP9LaMTkoAj8dMGpQIlhGFJJlwNuqi20xyQOfc64REGwfket3MBL54X0AIPhOMhRGFazKxzCwlJ9CuvYKG7D2ZTaGWmF2OZ3bQDUByATQE/dzGkFBQAWw7Hb14/kxvXr60WaCnFyTWBIwAfpaOHevHgOQUhk9PH3z4vt5//z0nT3kcX2YAzBkBKSbPJXCJxprXYaxv2A1LjABPYYOREOBcpvt/C7RcMm/KMTd/Xz5PrXv2nGPokyG5MUCf4pJBxBEAYfx9dI3iz/0eBkVo82EKZOdyaOQD5wFxFod23qrM5APCGvGUAp4NiS4AwVQ6b/fUnUh9kr/aitb27ujhx7+vndvvqbq6p0GhrushNPaiJxSctbu6hCI9Lao3BLgoqIT8hrekM4k5WDJf9EjO5L8BSFcZD3XQKujhxlhbOlW9+1qblZ7eu7Olwgr0nuQRkFtzcx1/0vrnjv7ZmSbX1yoVp+q3GZfWVBu3ZaYW3HsgNVcWVP9sFphhJIMMKS+Zu5JFjAr2QJLF8S34/ZwfqXv5WsVZ3xIEGAHV5lrQxwcdn980E8qbu1KFRG4WZoHHLzzPHS8FmCzCLHBtX9PKtoGAVxczDWarGhca4Jg+V8ZDvHieanuvrp3ddSeqJyfn+uXPf2cvkhsH+7r7YF+ttakaLeRvUw1GHakMyBMSjgyao+EN1hbsqakGw4muLru6Ou+pfdrT5WlHa2tbun37njY2tuYj7GAQcZ7AAnz3jvM+fB8ur84tZ7t3/5ZW19HeBxPj8F2M2wOYInehS0ksxMSNrj5AEN0yrp/be3pyGgZ6gGYJALSp6e5u4D+ezBA03xhvGewnX1cJI0BoxrUYt5lkV8S4ALQDxK8zqYGzdmPNYHOmi/N3ABRMLHj58rUJHxTSUIRhmV1fXc+lhoBoxBJeN+cxmQkLgJwLuejkpqK3AKMRrTgjipmSEZOEOCNg+HFPYR50k1FiAOpcFTr/8G3KZsR4QEwmzGjvqblS1f7Bnu49vGu6N/nG57/9Ql98/pXq1ZZqFWQHLU8r4F4B9vO56cV1Lzv69U9/pf5lX1Uc4VnixQD8KVZ9niQpWhR2weAIMJ8pE9yHvn2Q+DueA89pDu4nyWKYHkfuwL/RDAsafzzU5UI4jBgXE71yDsL9WGa38nPUKpk5zGtR39icfEl6yB00Qy7lEcFirBi05kzgrED+cH5xpvOLc+fe9x/e09MXX+vJiyeqMQEF6jo1E80bJFF9DIoj7kbcnhhAAVAApMndf/4tA/KR74WfF9edcyNLC7LsAaYqE2DsXxCFdWYF5FyYHDwm/RTUWoHFGmd6s0UBjKFjzXsN6QqUf+53fGZAx0oYQVYw5xv4z/VGzT4D5F2WsCHzwnivWVOpGg75OQ9l8gFTPTbXttTrDPTm1aHOTq9sKgqYZSr8xZU766yxGNEedHy69efXJ9o6WNGP//6PtLZd0uHZN1pZD4NN7otNKWG9jQu6PO3pVz/9WrvrD/Tg1oc6PTw3eHxxdq7ry7aOj8/N3IGJxh4jlzVjGEbNiOJ85KYAdRngBJ4HjWZrbrTM5Im81pwrk9+WypZmh3kqsoeR6zRAo2BjROPX074qpTSyETZceJK4mVgNUBEZUuz/qeXT+AfB8lnbbOq9D+7o5t0NNVehFY/NCjg6Ofako72dfRvCEq+IBTd2b6rVWLUEo1SoaMj0gHZfnfZAp+enuv/wrhorRR1fvFS1AeGtpq3tdRX+i3/0E2ewfDgYAQRW0EQWP/SNNYynkvkdnj5o1we9rqZjaN1h3ETHIKg7gTItF9rLjtBRyEaAzh2cXExyY1eaTScc9N1u3tzVhx8+UrlIUckmIoiGRmb5i40RZ32SGKQOVe4a21giJdIZmFh0LRfmK5l2GdeWDQMXLIJFsRgsgfx+LCZrQbY2TDPKZoEUr6ZqJhRwQUmL8z1LA1goONCCNOfxKPkwMtU5AQFZ8+lASLc5UZ0I9h5h50KaQyhYAvyylidpgpefS3Qo8wi5KCDyv+dnk/87P9P8edNLz7uSucSmpGU9RBebypN5xKwPik58JACo0FiX9PzlkX72iyc6PaOYRn+IU3p4BGDSQzJUq5RD/w6q6R9OBik+4aOw9NgwGyRG1zUXv98FBhYGgJG2uVBJ1xpsloVZTaagxRqBkYBGLACcuY4f2YXp+jiyB10t0Nxklpa61Tyb6ApwbxbgBs/ZYACMgOQlEE4aQd8luPP6dOtI4rk+OtcGlEB3DfTIQMDaSozV8XuUMrIbyWlmY+RnwEflMxB8CFQuQFIRNS9AIpuYmz1w/dYJcqhxvWnkHN0Mu6Imul7uyuQuCAnO/8fYez1JmiVXfh5ap5aVpatay8EIDAQXsN3FvtBIGo1/JMkXmvERGHKxIAbADGYwParFdHfpSq0ztKb9jl+PiGqMGVltaV2VGRni++716378+Dlu9zcXA/J7FF++jx14Weie6OdhNej7kAMzisRYl75fR7a+viaqJu+DQ5UOcCD7EVhZJ3SFoO2zn9hXvHefrXavdSy2YKVUUZkeja3faVvn8NL6T85tfNyzTAspmhLWAq4snwojF7RM3vKJ4UNNwMgOe5K15nObBXUK+rmR1e6u2dqndyy7WVPXs93riRHgCtDEUed8RMxQYZeYFEqaknqwU+U9wYnrMwdcHeRRcZyCbsToiMkqHrEgLToQICXbSsWwKiT267kWklOBQmnmXYlVKjh5HB0/73QxRwxFnm4WSvmOtkcCDHoNzY6YubaxLo2BSAQjloiOmNTuZ90+eWr7uIADbd4pjr0eAlDat2LZOM20j0jbeCQ/+sP91/b8yRMBA8QV7aNsVskdewgXDDzdHQSeis6LSvQ777ztc7YAZRyCUklL9nR+eEZY9LECKfz7fg9gkRgo5V9YADmUpdULsonimOs3xP1ZBDRVoEgp3RNmrWl5OM9H13TOqNM/Z0b5jG7EdUV1L4Q435PFoPbCMN0zHo9YGKyBPjRjT8xkrSd7Mai+JIrpvaaRDUABkhe4xnzq3miirzZCgSOzvuWtvr5rm3cf2913PrGVnQc2LtStN4ElMLX2MO9aAv2pdQdj69y0NYKQoYNLzEOfInVfpAyUzVsBRfVB3243pnZ3uWWN8akVO6e2nB/Z2/e2LbtUdiBAcw6eN0g5T5VLWmWReFxf2fjm2nLlvPUuzp35QCcaEbblVdcIUAa/cAZ5BpPYBv8fQID8mVwj4LtAAHG41Fi1MfZmvZYaLWqGrKNNUPd11Tyy1slzG45aVip4fNIgf33LRvlVO+wWbP9qat3Jko2zUHddCR2r5+PjVzbNdGx1rWGVct1OT87s88+/kHjY/Ud37N0PH1gdPeac08ex0OIUkhhYukywQoImTddyAGAzztj5edPOTq6t35rawwfvSDCPxJ94x/7pqZDy/Gp//9Cub9qzzmZ/0Ld6o2IbWyvGx6F4YJ6XXOnw4FiUXgr/Ero2zMQXKxLWYt1isYrvNsl766atkUPYVspT0ojW6trarPB3ViIz7xQ8PrrHH84UiTXmC5rP5/d7yYqTfRaaTexhAEDNr6O+3sO+zYsd5RATlL7JW3Pp/WTkGkBuQJd53ljwuED8EkBartjV1ZWKrYi/GutL4q4uEufCZ7wfOoV0CbFp5Jp0On1dC56Pooh4yvtTjE4Ud1kWIyyGSGAOxx4KOkSam7a6sWIffPS+ra2vigX09Mkre/HstUYbEG5ET0Gdypsruzg9E1MuP87a5599bsevTsTcYTsJi5X7T0lnrBiUqThXh3Pon8nBjnxqTjmzqdtHHM3PeneTSU4HqSkQ1HkVrzMHMI/9swaFaPeAkp5DRLMszg1/DgcW1ClfcDeicwvjmVxdYnQSMvb1okZBAn5Y0/ycuW3ydM41NC5Oz06sUq3YnXu3bf/4lT179USaAeOMi4iTM8G0gKJNxQxN24t1uuwONEXeqrxemkaeV3LdogEU18/HKtF8ofMM4J7Ym2aJ4ee5hkB2CRC6A450tdJoJqLrrDMJXceIU8pXI/cld+Osgy2BBaiabVMKUET+6I5XtD+iUUBO5NOM2Al6oU0coVAGxGPEnD3CdXj96tAuL2HMEFfJabNyFyhqjAUKPwzEomXyebtpX9tN79K+/2cf2qc/emzDbNPG1rbGSkWABDoz3gvI2Kg3td/96lt7/tWFWb9i7z760KrFuj35+lu7OLsUyEz8wGVJGgFijuL8RMNtIKZcsVzWyG8bPRfDanPdypWKnZ2d+15G87WD7gAMIRMoS61Mbg4goJx7MhZIEqAMewA9EJiR6Blx7/nZxcXFzKacvVCpYqkNCwbmLfce0cmR9UctyxQH9qd/+aE9fHvXWr0LfX5ytdev961507W11fXEainY2sqmAIDRYGqj/tQO94/t6qpp1UpDa7u6BJOJvHNgvUFTQob1etUy/+N/+rHEAkUTTirDLCahYFAiKmWJLWXxw0ZNecTN6uqQCucADsqgo0TCMisk/51SvydHUXB6XefjBRtr64mKOLSlRtXeffehLTVAdAm8ntzF4g10zZVHhZ+9YSEyf40ETCTkMQJKvP4iDdoT1rk1YBRHCvjjuf91HCaRmLFBYQSALgJYiL0IEADSlOZp52wAR3bpgvnzZJQYU9DIoiKph3oRAPXJnQNivojLJSpWon5SbLpPOoUz1DRfjHx+AQrp71EgxGHELFigjI6A+z2JxDqCanzWAALimijg8p9nu2IEuG0MiarPaPr1cQaHKP1Ei3zBnr08tn/+1y/s5KxnzRbFBimery8C83KjrgK3DLIqm0BNw7pFHQ4EHBSJUi6QKgEBfp/8ukaAVbGSfMaFuNK9T36y5ITcozgo+PzR7YzixOf2fcyCjjrvhI7RKAEIJKlx7XhcXD++NwcBvEBXRzvZj3HII8YJIMP3ABt4XwApen7NOqfrCWWfpJj3McSSxrUFsAVq1EHhXWjHk5M0OpDE+CQuM/Jie+60kQCw5OQatGQ6tLE/WBvsf64fFCWxFPQ+fQYOmjiznYt2P3EAUXjTTaKoDIp0HPjaw6nYd7aO0+d0cEsY0g/teB+8fljWuaq97+cAAtbWVkTP8n2C2J4zaeZdArea4eBTh0libMxh+SwohZHEBW2iwwjRJA4HCqTm61NnBJyPLNPMWGbktpjqCqWkw4Wr3Hos4gQHEz8XA6ToHRFQY9Dz9rhrjfsbtvOnj6yw3TDcgEfJvu3iHOcWv9ewT6II1HpOdqZR8Ps8qc8ZUvQtgpzRMeFNLYKe0SHxWJQ0AFLnjJiva10ui2qGlRZggFtcAdZheYfAU/qcCzaj0VHzRAZRTS9cgd0BjCJWh9hpxCJEuTho1zc2xIpC/EbU56QPwWsGGMLfRRVNWhKRYLMelfQIoPCCHBDBRacmjtIP+tZu3tjF2YmAgJGUteejJrf29hRDT46PBYbze3RQSAYfPLxv7733bhK5zArcJPZ4QumCQirY/HASQMB6EhuNwiRZDmUE5FGM4sXMLDdzpDkbiXXkidviveJzxx5Y/P6s2A/GywIAH2CAEmVm+xNo4ONFvB93SRFYk8TIxLYSsOkzqKhYAwTEOAExJ8ACjdP08WN3MIbPz7phX/XVoRxZrlC0AQDCeGQDxkzGU2tS4I8ylq2tih2w9/A9277zyGprezbMLtsgW7PTzlDOA8P+yDqDsbXGWWuPza0C6YwRe2UznLPieGSNYd/uLk1st3puleGxFXpNWyvn7O37t8xqRWZ7fARgkvQCGAkgNgbQyYnFwkRE6ebaSisN650ce5G4G0QzUAAAIABJREFUve2OAaJAecxxB4IYTUxgtEcj//ouIyA0Ajjz5Bk5tOnliV2fPddoAOc0RVN5ed1GXewfmwKsoCvnNnbM8jUHm9qn1jx8YsPRjVVKOXVrxQiobto4v2yHvYIdXJm1Rw0bZ6oCltSRs4ldXp5ap3dlxEjEYumgP3v2rXV6N/bDH39qD9++bYPpjY2m7k0eyvV+Zvqsus6c/sAuzy/t/PzKctmipBROTj25/uD979mDB4/VEKL453zyDjSioRRfXrzDIuA5Ka6w05IAdIF5QRL/jLQreOwls7YBSiUnIpJYaPd0D8fDieZ6iZMTHDP6IyvkXO2buAxbbXkFgAGBNU/4WQfkWK4h4+cs56+L/TKfn1Vi3u60Z24rdPU8/rpgM3O/FB/8PqAhz+s0+IL0XwDOEOdiLIIchf2gXCl1efkd7cuUf/AY3hNFl1O+zWfr00gSHUSxBQWmk4P42BhJPdeSuX4KphgrCiq9Q1SekwBmar+UXLuKGe7+oG29QVuz3KvrK7a+sWLVWl0ia5cXTTt4fWRnp5e6VwA7MKloDi4jOnZyab/75e/s+vTKSln0BOjMpkYSY2E6J1znReCFOvBzph/3lfgKmzJG29S5T84BXKuIbz4WEOe9xy9fl97mCkFVGHyKleSEaYSOx0Zuy5lDbBULLUa30jgmDQTZ+xnCyKGf47lzMHG599x3xn/R8uL+0Lg7PTu1o+Mjff6Hjx/Ywckre77/1B6+88CucOg42Ld8Hso4rjXO5ADE9PefrBxTjhZNRhoVGhNS3eBjLYwW895ZB3wOdY8zUNybepyzql03gp9zfWOUS2tfr+G5J++1Wi27i0DK9wEc5EqQRgW45hKnnIx0HiPop3VEE2PQExDO3iGvYW/A8KPAZQaeUJkvAv57vsJzKZ5lvGimyEW479WrQ+mJ5HMVK2YrchLQe84XRN1nT8netpCTgOA0P7D3P31oj969ZZly32rLBcvkaUwhajpR7lcpVKx7PbZ//Mlv7NlXJ1bNrVneGF/JWqVU1dgZe6U/cP0jZcnkO8lti+4/4GcHJmi7Y9Ns1nZ2d8Xa8pF5AABXQycmqkmYwHV9bzLWvRGbgiZmskSGMQTTHhtmrpXvZd8HTs7O2fHxsVgXrF9YRgHwMEpAbM6VR1ZZmtoP//xDW14v2d2He7a1s2nn5xf2y1/8WuuK39/d3rVaddkgWGUnBbu6bNvrlwfWvG7b2tqG1RmhHQ9tdb1hy2sVgQwAhYCRmf/lv/zlVAFfc3qo1/aFkLAIKTQoVry4HBnNEJRo3ZaJbvXIN1dQBpO6dWgOkLiDvkRR5YWmi8cpSKaCQQVELmeVEnoEeK5PrVEv2+PHd61eIxDSofEuTSSR3sX1bpcKuTSXFMhadLJDBE4CHQtd4wgWPmqwOLqQZsiTAvdc/yD67J4IR3LG36E43d7bFRBQLJJgeGGAiETMo2muTQqsnuDxfniPBDfmSZgdU+KYrKf4GYcqm03gwMDpn/zxeabJrIgEQMBGMNgAGk1Ih5gn5E5xD7CG+wFaF/clOlEzRFZCMUl9Ps0tucP6m9Z7zsbwwpzCR4wAKaQ6cONUXZqonhBMDDGiqj17fWI//dnv7cmLc+v0i/Iyjg4dxX8+M7X11YZtbaxYQckc68wpgDO/2NnhMe/GLd4Xz96CXp7cBiQuluhzyYIn1qJvUKeZLSblAkTC6UFJd+qacT80n+aibFxbF/nygy8AF8ARLwgcZGLZU3SALLOPuA88BvaGOAHTTGIDuDKr03j9dbVStVfSc04mtra6on0K1dIFzqCLh+q5X3cV2rp/6lPODgGnFXu3VnVMQqgD9HGUPgnTgYiqCZbV/6FPEeBIgDSwkxgaWlPJlSKAsjdGAlLhGXvRXUDm1nFx3wKcjPuhe5tAMIkMpa4rc2/rHEZp30THX3P/KWngOuKIwIHK89DVgRHAz73b6urQwFFiBIzH+nnv5Mra35xY5gw/b7PM0A9V9ono5WJUOLDBQlcSI2HMiebQuc8EXvm1U/Fhp5WbWGG7Zrf+9LGV91ZtlKeLCnuI7iuCQs6+0NhGmhNXYS/NEe+kOPvE5+qCVjor7hNY4vd9sdOc1PTTBVb8TbZ7cZ0W40CITlKsgz5z7cIpQKBOmikUiyUV4DxnUBN5bgACRgVcT2W+T1k3nmw5KCcgeDpVRwnknBGCpZVlL/yTCnLErsVRJgopgACewxPIeRyHkaEONig8quTXl3Z2fCQgADYbSS57kjuG2Ovy0rKdn51pbpDn0Zx1p20PHt4TEMB9536yjSLJFMjFBpF2QZpVAghI4KMEdtMYl+89wDjcHbDydOG1KYVuArYUg1KyGnsw7mskbgHE6hxMrBRu6eL9F+ApRlEqfEIkNHVodbYEe2MIsw+GmYOiJP2AzAAJzAaLHSerQjzRHSyCRaPH0BRQVyYjn3juBwwqklj2lOZH2W8AD9OMtQdjMQGKtWVDb762sWe7jz+1u+9+z/LLmza0ovU6I2v1zC77GWuN89aZ5q3dR3ndExa2XW7YsfXc2G5VB3arcmHl4bnl+x2rZMb29v09yzcqZoj/ufqg/18igYt0fS/S7OrSrg9ea9aXx92cnlp9admyW9tmxbKA67k/sQ6CRCpIgSyNmcyAgJRPzFgiEkGUeI5Z88Kujr61zLin5gpxr7qyoTEkRgOo9DjbC2ubZpVVFy/sX1pn/1vr9S+sXMzIs9oQTlzalWDg/s3UXsk+cMXGmZp0SCTMPB3bxcWZNVtXcjVCVOoMIOzFN9bpXttf/cc/s6U1Hj+wVof52aR5IZaRz+wDXgJMHx2cWOu6I1pvt0NOMhL4s7u3J0YPOViIacntoQT4SZcNS1KnSBPbpHNT9MIUu8jxtG/FsovXkRgzqsLzh40d4ypQ7bEl5rVJ5osogsttKa+Rw06zq8d7h89pytib1hp1t9ZNXTj0Cu7cuS2htKOjIzs6OlRXnudjvQKCqBGUGlPeIaax4+ME5DS8Bt8T+JpyLPYNBUKnTZxDY8PP7GBqLbJ5FLvEepznXmpqpHPX8w/yJuKEW/3GnDzLjmvTbOKPzjUVL1/RPB6nc0ljhvNxXQBNciv83otlYs7Aao2KQIHr5oUKuI2tDXv44JGVSxVpDnz++y/t6OBYzINquW7b69u2XF2y3/ziM/u3f/6FZUdTK+UKVsGxAMnIJOzqxXpyCBDYz4nqZyyxjSJXgDOxQ24S+TfyUHJtB1qY23cNG2/sxFjtnHGs/J6YH6N5Os/mzOBgBgjwTmKuyjmUf0HlxsIZbQB3cPLcYN5k4BoC/giMyHA2NQzXAH439Io4H3h/t+7u2snFoX315Etb21mx3du79mr/tb14+Vr+8oBY5WJVXX7R0dE+SS5DhUJJ35dOU2JxsX5kr5jOxWBF8lpYRkunCXV6ztHUQAnGF59V9YGaZn4m0vCQVlU6w3h9ZtL9vPY1xme6afk8PAUp6514S8dY10BEOM9TqUsCT8V9p9fv2NXNhUZOltdWxFp1AcyptAZgkbP+aMZo7Q7M9l+f2P6LY8tN8tYTAEzsA9jyGiIsSimGJeRczli2NLRPfvSOvfXhHZvkOjaYdBRPJO3E+Mgwb2f7A/vZf/u9PfnyyNYaO7a2vGHLjVW7vrxxnR/sZxFMLLlbyXjQ1Uw/zSIXS87bTbNlV82mdAyk1ySbR4/7FP/cQ+nVLAB9XNMARmAYwvahwIetEmN71Hl88dmIj/sHh9bpDDSCQL7paxY9ilU1RIZjQI+ybWwv2eH5U8uWBvbjv/ye/fgvfyDRz6PjQzs+Ptf9GI8HtrO9Y+trW9ZtMYoCCc7HggEoOZuljcC6A4TNT6xURqfJ9b8y//N//vOplKRhr/W9cAUMcCGEZImHHd4ozZ9n6Mxy4wjabe+spMI+kMBZEcSMrCwzPKn1ZM0pPPHvmHfl9fCVFP0TIKBWsrfeumcry1WNBmTSgS7AO6pb7XxPAqM4DiAgkMWgcIU43/x9eAEb3ap41qAOLtJp3bptLtDh3RWn9QTtdWfbnQMALDRLhkbQ0CmbIQ4T6u8qLhNqyyIBYdzd3UkFZEKxSWEmiJZAM5tIuGnW8UniOCKI4yGfz2neiXsB+hZFpyeEbp8WwIO/dwdOnBY9p2QFEKDPpmJy7ssqJfQFMa74PVGyNGowBwKYbZEfN0GIXTz1QmBMp7Ras4OTa/vHf/mtffviwtrDio0mPt+WA3kUrXFom2sN291ax2gLAq1l0pxqAAFBXeQzL9LBFoNnHAIhoOcQQJKZ0EIAWPC1GIfO/HfmugK6LklITUV5OvBEh5ZYno8acNBFJ0/MhdSl10yYOixQ/IY6eBC5g4YMEMA95DkVPDkEei505MWPW6bNVn2qN5JNvexMABVgBYDuydAxuVbw+0HJc86MH86LxbYDG27N4/fdH+eHpquSq9CnSOFQBenMZOSZ68yFqX42e85kpxh7PK5tCNMtvrYX9/5af4z6P3uvadPrccSH1CngnTE+sokHrCj4XYErSghn1FRf31BDKWT5GXsuxALlXMJnx4Ivm7NKseyQSS5j/dNrO/3tcxsfdW1yObb82K2SNA6R1oMYMR7NlJRoPYnK7Ai8d037qkEoagECsuslAQH57bpN8IvFtmhIl2coMUoHZ/xexT1hqwf7IoAAisZgCimpyjv1knum9ymRybDvclVermHsl9nYVkqAoticUQSTABfXO5JXCgCuI518km3odFK3TkwcFaUJFBHLJcUXjbkk8IKkX7EzWVMFgBC2SgKhl5ZsdX3NQYGlJSHqvF9ehz8ef92VhPXpCXSsQ7/+UvEfDbzj3W3b4evX9vnvfmvDflefQUj+dCobn5WlZblgoMDL75Igsp5QPX/3vbcVY7mfPnscjDZiVrJqiZm3FDND82TxrAogwPJlMzqRacyJfRWgrGJ1YlvwuwHOfDfGRZzTHHfSBYgzTzojYrctjrahbu5FSoDpfApiNYwSAY1cS5Ct1PVQcbXQfROdt82ss7Ou3NPYAQeEm7jHrGF19rAbLkC7bvsYnFdARlbXhyXQ6dowU7RpZc0Ky1saHXjvkx/a+tqujXI1a2eqdt7N2FlnYt0RuzOnYg16ar2YsdX82HaqI6sNX1t12rT8aGCl6cjefbhnpZUaLZEEBGh1JDbAQvDXt5mD6NnNsydWQ4BqbcWBgZum1VfWLbe9g1+qo6QCaRf8cWc6Aek8CQvBCNVaD84AMfYz2W/n2pqnz2zUa6q5QiFaWlqzqXIuRgOgmeassLphVl52FgL2TkdPrdc/FxBQqWKPWDOrbZqV1my/nbWX5zAuVmzKOEFK+GlG4HmPH/ydu3e1ds/Pju2rP/xOQMB7H75ltaWawO/l1VWNp8xA3wSXs16ODo/t7ORCXSVRmvS5p7a9uylLsu6wJ7E9knyKbGaFYUV2uk0VDoBBGp+Sf7cLe5LEFkt0jPvW6jUVf1mznJ/dNvOs3VkB1esMpPqdmeY1b82IA+AEBVT7pmPD3tg6dOuS3SfCXHieO5CIewC0clOjhccgkOcNl2T3ZTkJ5rEnGkvLip/EVM6LEJj1vedfAcQFtZjxDs5LxrNo/FBIc16HLhQrjueMrm7koxQEERt5/gAaVMQrT3EQkfOO1wAUcSYEjTfuATos3l30WWOntQcF3o8kB0iWGnXL4sIh3cqetAFW15YEBORK7A4aVznFQQokOo2nx+fqJsIU2Nu+bZP+2P7+b/9ve/H1U8tw/VnBYzq9jC44u8q/krNJyl2iuOXz62xIYqNc4zj3JQK7wEaVflLRbTsDBIhRgFn+MMvffE26A5lvvtk4cGoSUqAxckM+w+uSK8P4CCYfzEfWbpwfoUXkzQRGt7x5AxBAkSbGq5ltbKyrCZjJT+2qfWG//fI3duvutm3d2rLTi3P7/e++sEKhbKvL6wKzsLFkLdCBp4NLIU/4ZgSGNUDxn27bjJEVuSVrOVifnME83hk4w5k1Y+gf6GyMPB82RLmkz8v6peDkugeIoUZWci/o9jpq8LCmAD6WVpaUU6Kgr/wjieh6A9AbEzCLsdNsda41IrGytmz9YU+FLLEAXQrWXqXiWkTD4cSWGmvW7YwlMnr6+kwgo6Erg4MTc2EahXXrRtgHqPz3Rj3rjVt25/GW/egvP7G13arEAwERl5bQDxlYblKwy5OBffvFkX32s6+tfTW2Ur5q62uAAbiPsNYZe3LtKN47TnitloMiYbONM9h1s5ViEswfbAE9zxPIr3jm5ym/B2DCfSUGIjzMGfjq5SvdIwABRczEUrl//77du3dXoCxNEho/uJHBiFLellxAaMQSX6v1km3srNo037ejs5e2d3/T/uI//FCFfG8AqxWmRlf7mvtYry1brbJi0zHjAepJJ5aOj27iGATLA+2qqcF2cde6zN/82adTPgBFi4IKIh5tbgxd+brUH3m2AAJgBVCUIhhIsq0550RPDDTPF7OLC4UF1TyReRMICCSaonQOBNgMCFhdgbKBMCHMgnkS5kmO2wmpuF0oFqIIUcGdqPHJ0H3WDZ0nXp5sRUcpflfJrJcpHuAS0h8JWAQkoUMSHqlIJ4CCzEX7PNHleoI8hXCEUpEFRgCBhIDCzXCRKp/n4f3gIeld4YkNZE038iQtuhKe1SlAQI+GWg8Q4N1RR0/fBAKc9iSUUAmDI7bxnnTPkvp5FAyLnSZdTxLF9Bki8VRA17y+C9ApuYSSmawWEQPkfgnELhTsqjW0f/r57+3ZftOKjT2bZFzQhyKuRye23bT15Yrd2d2yLN63U758FCUOHO8kOxASoAzvi+ulbnFiKvh79bvlBf2bf8K+L+jUXLc47BcfOWMFJNVXVxodazZa84BpBo3ugt5j6lL64RLItT8jm1z2LOOJqFPcL9ZbMAnYrDBptB+HLnATdYaIZcrYKHZytr5GodQQFVPIa471yvvJqtgFrV+k3/m1mh+nUpZI1jxe06S5tQT5Kp1OtGKE3fIFaLdZO7u4sB5gBfZcSW+Ca+sdjjnA5Ie9o9EOjHzn+icQZfEeehGcBNYk+OdUvwABYg2wLwCgNtbXpLYNaOZzzH7QRfCN+xF0Tx7HBUWwRfNYctwaWqVYsjxKtNCDodCdXdvxr5/a9KRnuSbogr93OSXosE1FoO4JYJXDLdxXfu5I+lRdViksk9TVy9Yrj2390zu29GDL+sWsBNEAC1w9nO4rgj4OPmo9JgHItIpTMc8sr3dqY496bIiZfAdXCP5exIfIoI94cH0BoaLTHqJNsfYXQYFgHQToyfsQ2Fss2Cpz/ivLAjMprgU+Jlp7AImxt+J8CbCM608Ryu8wTuAMgZy6RYA1wQAhsWful/GBAAbUreNaJzA29nwk7cQ3XQ9U73m+Vssuz07tybff2OnJkRIlTzYzrnC+uWmXF+d2eXExExLUaMCD+/be++/Ksig6MQ4qO6AqYibn0EIB6DFkTtFNbUYxArK5ogkIYDxAZuxe+PMnEtEAZOMexFkacffNe5SS4ESrjesfThERz2baLWn76bmziK91/IyAWSG6ZIqzCTDgnnhX0zs1JKtipeA60O+LZsr5RjLL8+A6BJgAWxCwjDPQ4zIUfVTGC+rSQmlFoIlK5KY/tPY4Y5WldVvd2LWte2/b6r13rSbXgTW76pq1OxPZD3K/M5wJg7ZtVKe2nL+x4qSpgt56N/bu/W1b2VpWx9kBgFmwm3V7vahPhTriZQf71u+2rbG5AceWQ9PvEVoBALU6PEIjIG60NyFEOlAGnp5PP05/F1BPaxcF3ZFZ+1Lz/uNhW+sGkLzSWLXpiE5pU6xLEkExAkpL/jydCxuevrR259jy2bHVYQRUl82WtswKq3bQytmLM5gWq5Ytr1pRQlquFk+yeX5xZrfv3Nb3nj//1p4/hxHQtA8++lDUX/5Q/E2NQsM1YBTjJij3n9o3X39trRZK78QRlMfRAZhK5I+kH2CYtQYtHLpwpVqQKj3idMMRNrgOZpPwcjZS8DIawPxxt9/VfL6vdz+7HVAaW/O6IwV+uqndztD6nZHm13Hd2Nne1ajD2fG5Na/a1m7SmXU7NNYWICW2lOSntUZtVsCzX0naiVXMOLfbHXv54rXcB9ALkDNOYmepC1txpXDlXbSjkn96nHGcq+4a5MwswAABCT3yY1d4j5xYAJ9cbjZ1HV3E0EFpHhPMT96jxJY15+3AM928y4sbje9IZ0SGGM4o4g/gh8DuYlHPK0FgFSsO1tH5prgGjUYFHqtMaNzYsd26syl2ABR0gCnGH3k9CteD14cSWltrrNnZ4an909//1C6OzywznFpJLh5ZaTcEq9ZBa2/+uZ6Mux3FNZg1z5IzUgAXANi8fz8XPA46aOwAinbUYjMxgQZaN9Ip8JyFczIai2EhLAtF1hxddHWai6pryJm4R1TiTpmvOp07sY5ZtxHHuR8AAQ8ePND9c2aea4NRKC+tNuzl4Qv7/OvfW32lKnX4m9aNHZ+c2u09mplruo7Nm1YabXORRe49gJbrQvW13UMjKliSHjvn64F6BvaNzkysbjn/EuAeQABMTj4Ha9LZra6zxOw6nxstHFgxgBr8oQZh3QokkDjwUNfj1u1bunbK3wq4T/EW/axS3ZbuSbvdtE73xp0p1patUgPoKAhAoPCmsx0uBABlpSJaRA0b98wuDi/tN//2ud00e1avr9ho5Gw21W2TsfJjaUThyJYfW3/asaWNiq1u121zd1Xn8vbOhkBSvJrKuWU7fn1jv/r5V3Z23LSLs2vbXN+0d955y7qdpp2cHvhoAyOgNEXGjJNi+c4YJw2NiZ2cnomVy1mHVgauHdwfxjFgVnGmyQFC1oxTrSmuF7R+LguaKABkV5dXszEZHsc1Bii4f/+uFUuIlVbtiy+/lNgo60BjRUQ9AL4k/l0oF2x9i7iet3xpau3+tW3fWrP3P35b+xdGV7GcU9zlPhdyJSsWasbSQH9hrAaTi5y6LbTfwzI24J1rI51nLD3zH//0oykLi03ApgUEYGGwOUESudAcKhxWoiRnSGx7Kto02wy1MG3EKD4Xi6l50h6z1Is2fhSNTuEFlauUK+4PmXFGwNtvP7BqBeQT2giJl3d+vABNooEpWZ4JSH1HVMSTZOglfqB7oT0XJ2Mte8Lq6I6SrJQ8UDaK3u7KTgvFpVtbxR+eH6/ZjfVVvUcSKs9DfYN7sA9auf8eya6/n7EOm52dbVftFu3XKZ1QL1XYUnBiN5Esy5hRmaHJY6g9eVtdWXaxQNJNUaedQjz7SgyEQLYpfgIIWLxHAAGLiWYk/3HNFoGACNCJTTfv0hEoBQTgrU2Xn45/VoyASS5nvVFWGgFP969tUti0XLHharOjoV1fnFundW0byzXb21ozG/UsJ5V2+arpzIkDR6BMUBoXwInF7lkUg7PrFRV1uvayXVxYE/G7fLYAE7Q+kmrvfI27wie0x6C+CezQYeYjCCGs5gCKd9ci2V9eWZK/OYyGSPydaQCDxotfbVyhJzFSk0ZcpUSKOnTR6rWaDgaKf7pzKkjpbsOUSGuAdcX8lToNUktPKv4J4Iriyb+dIK+0vDkYfHbfhd+g+lJIQp/q0n3OFuWHoCQ/zfY7ncq7EwIDE+jk6Pp8NIHPFboEcb3n1x1Knt8b/gACwJiIhMABO4SishqPAIBj/YjuncR+FoEqijeAAH5HSW0up8DeS0nChFlAdDNI0ScTee4Or9p29rvnlj0fWqGVs3E7KUrHWE6AkX6DPBwkBgfXWCwTYifAgLo45PB1u5w0be2jPdv+8L4NqwWbFHJChF1jAmaWJ5EzsCsFmuhIBUin+0biWy4LKOT3SZyY6aXIjrjsSsR0g9xS0Of8XGWYkyH2e7CmFve/H3QoJjtYqm5XAst4/AiQcgTLxeco5SNdqyXhKE9EdHkSyMnfifkCvUj2Bv533mMnxTiS8Wa75QlHSipBz3l9ki8SGOh3t2/fFiOBpeqURlTNHXylUw84KacDGBcUfP2edZo3dpMszJp0ZMYTg96o7k67ZRfn59IVIH5TSAA8fPzJh0qigsLrVCLV0Q65R3fYA2Jao4Ip0rUKlxvmAEtzIIBsPJ0t+rBzxPKNxHd20CzEuIgZLlbpb8GZEc7iipG5iN8LYW+WdNOt1dblN7mvFPjEr/SCXqAgbOUAr/uBzx0IZE+oGXAX3iSh0lk3cGAB1mC72XIL0tRVh8rJOi6VnUpJsVKtN6xQr2t8oIsS+iRnF8OMFdf2bGnnbbv14CPb3n3L8qVla3YHdnl1ZZNBz/KTrlVyXStnh1bicwxu7K29Fdu8tWKW9dlwzefrvjh12D/cAlug12Pw2poXZ/LKto11FwjkKzEOPQNOQMAiI3Gh3p9rBCTUNjQDEh6hu3N9ZtdHT2w8aCnuAwSU6fDjUNFvCbTie8UAAnit7pVNz19Zs3VomWnfqoWy5WorZsvbZtUtO27n7cXpyNqjZcuUliVIKjs2m9rVFTa9+7a5taHC4PjowF68eCrtjw8++kiJK3R8KOAIdwmoSvT1g8NX9oevPrd2+0Y+1hT3MDNHk55VanlbXqVb5dZbUGiDRk9RWUM5XY5nY50VngMltX8x3xJTqj+wZqurjnd0PrH7IqXv9wCSClbMVez48MyOj84FCpSKVdva3BZr4Ori2nrtgfW7PkIJuCTnG9m2eu4DoMvnjbFL9vPW1qZi/6tXr6U74HoIDorqfM4AIvRFFQ5dGgpBze8nYDVm94llfE9U5pQ/kkNrFCoBs8Rhd0uhUHfHFGIs8UUd5TTGSd7nQsbe1Y58kHUIK4KzodPF0pNri2Ce2++F8HTkaHwGXUc6v223KJSgrvIKWIwUNTeasa4vF+3x2w91H7kegB9i7RoifORdWcltvHr6yn7/2e/s6vjSipmC5aZZK2QKAlCkyRl2k2JpxRiq658sAsi8R2IFYLdo7Ennq4WLAAAgAElEQVQANsDOYGsE0y30aTy0+njkvFGTgl6KWMp10/hlHMYz0VYK+9HIdra33I6Y3GSURGOThsCMSeDzBomp4nk49w0ggPUT75v7tbm1bhvb6/bLX//CPvv9Z1aqopHSt2aHzntWLhoSSewNrXnNXL+LQDaWG2kU1c8LB8m8wBQIkPW8MDQX1DxMI2cO9iQXjJTjzZqficmpRlECVFhnrFeaT5xjp6cnWnfkjbyeW3UC3rkGFesPMG1tY23GngHkc1anWyWHrgWAE+Aa8Yucv1YrCzSgabSxuaExIMYLKsml4OLyyk6Oz204nNre9l2rFxpiBnz75IVNpzkrFMszIXQADQH61DXkLLWSjWxg/XHXusOWDacDW11bsbt3b9lo2HWAp7Zqjdq67b84VzF8dYEt38gadRraI6tWCvod1nu71dYZTp3L+Uje9fr1azHCAMS8ueCOTOwdAMTYk+QOzhgxe/zooW1tbdvpybm9eP7aWq2eXV+07PraRy28GebxhbW3vNyw//BXfy5mzudf/M5+9dmvFe9w7GDciXXgY8boEeUVw3Ci2NpZt3a/aaVq1j79E/QCGO3qWSaH7okzlpaWGBVetV7Xc0nqI5qFXEeAjSdPnwoE4It6oVBy8crM3/z5p1OSKy94vfhgkbCw6PYzP+Hid9D/UMP2v2s8ALQozUx4wu/0Z0c/HVGLBRobWSEsjQYo90FxUhZYzImDZPvz1yoFe+edh7a16eg+dTy/Fp6iKraSqnt07tWlS9RXz6v81CZQzro56X0qd0oihW90YIJZkKzKIrmf2RAuoJDyCBXSA92obNvbG0IIKU5A94OSzjUNRgDFo4JeEo0jOSUwbO/sJLEYR4c9eXZklWRZNlipY6NuSyqEQKeYDxcQkCyxPAEOX/lE/U4JjDsSMDubPMrpgApNTR3zsM9LgEowCgJoiULMPTLfLMS98HDdBg4cp4iSg3jHTPPUUJZzZfvpzz+3L54c2yi7atmCz2/zIAS9+p2Wba409JWfDqzIXGiy39N9E/LrBeXibZoVNKkoi+AZSYZf90V7QDq3c8vAGViwsG7jOfy+zZHpcAwgCY9CK34e/49OdHRAtTcSWwFqoJwe5JbgN4fPJiQ6sT7Yh6LsAqDwnlKiEcUNyQld2EqlnLpArqPhBUhCbJNon7oliVURh6RT/xNbQSMB6fMlm6wZEOLDAYbgGcJ2pNHD8cRu2h3rDSY2kRAhhb8X6gEEhJVQaAR4opIS8qBLpUIxip0ApTSKkw54dYaT2FJ0fj2BcIVfGAEaEYGernkpX+PeVfE9ykIRCyMVpFwjrm8HMSH2K0Ann3GaGBPMVA7Nzn//wnqvri2LRgBzV+EowoyY7Ajn/V7FHr2Uu6nA/CDudKDCjwAtclZbrtuNdWztwz1be/e2jRslGxehPXdmQIBmrFOBF2tytu8SWOMAJoKSSQcjUbqVvIYjRlpHEumDAIrlX5rbDYVprrsEKxfmzBeBQf7uYwYxDpUYWEkskQN/9rwaC8Eu0r278dnm/4h3qQOW5mPDJlP7JjkEsO7pbAQoAA08mAS8Z4ANxdE0bsXPBAqsr1qF7sXeLcVQXsdjo1OYYYawLgDdOB8CwCaenp4c2/HRocAjhGp57NHhgR7DmujRJW407E++/z0Jrvl+8C8nzPjIks6ahZEbBwPmKvMCdaI7DCMAQ2D+rwJMv/0GCJACjX8vLGPTBlHMXej+e4Hvvx9rRKMCM5aewzsRG+P3HWimtehCvSxcYpPEDZPjiERSNfqE7Sv0Ze9MzcAGtSdhLaEs71oB/L2D8BuWVHg2JzAAsT/2qwuAMaPIrGhfzAx16Zbrtrm9IbvJ9mBgTw+P7PnRpb087ZiVtmxr7wP74NO/sL1H71mp7olc85pC8NqmQ7wJJlacdO3t2w27fW/DLEu3j2bFjA7mV1AFOpUU8+DiMJldX1v7+EgjIxLIZGykvuzOAXFfdaZE5Z+uuS5+GhtYFAucjQXwKzmzwcjn/TvXNm4dW7d1IVYl8bK+vKY90O/daIwFMb4SowGlhj9179rGFySXh1bMja0CkIRrQG1dQMD5oGrPT4d23avYMFOxKc0aOsm5vPW6LXu1/8JKZejleQFgr169stXVNXv7nfc0k0vBAWsB7QrW43Xzxp49f2anZ0cq5u/e27Xt3TVrts+t2b5UV4rkMV/iTKJY97hP4ux09uQYlME1Jo1rJScUamONCqbRLRcS5lxybSTNKufzsvlCFBDla1gAgAD9LmMTJVHVsRTEYrDX7lmpUNVoAHok+tyI1wG+SvCTztpYAHAIMSs+mSmewAhAa0DvP+lzhMe9A99u/wUYwBnr2gk+Ux2FWBTfAr0BcqExsxcyXqizt3hONAroAHIu8Vg69Tc311qerDn2fAjARi/KR6GS09bUbTURXpQN2sD3L5oc2vupU6v8OrH5eE4KaY2MMh+OKj4kNfKpQs6uby5smumrIGE/vXy1L3YIzAA+F0yHSrFoS9W6XZ1e2q9+/is7fnls9VJdYoHFfElnx5v5s4t3E8vVWOz2ZmB+nCsuVOpxJcbTHPD3M2YOCjhoEL8XTYqoH0SMTOjeYsPLY3Q6x1Muo1xrOlWzTmN7xKHUsCBPCf0gnakqeD3nQjiPNcMXowEUg8TORq0uev/65pqKtM//8IX95O9/Qv/b6kt175hnfN4bH3vprwx9VFONiKI7PXHfyOMEFvSHGhcQNJtAANlGjj2n4nWjyy9butTwAzwKNqmve2deRo3A5whdA9YfTDfGBWgwOotlmLR4vJEF8FHDPq+G9a8LZBKvNVKcrIE5k7lWAPJ0lIkXzdaNrsnl9aVdXl3rXAbwADxh1AbAgfVAwXxxcWO7m3v23uMP7PWLA3v+4pWOPceTGHNExNFHdpmnr1RLLnqZd7CPmu745NiKZQfoiJ0IHPOajDDVa6uiycMuImcbDMil+3bv9p7AEI2z5QAWuTf+99f7+/btt080hsj1P7+8UL50995dsarIBRiXoD4TG67btlIxp/hC3PrDV09sPMrZwasT++brF9I08ZrYndO44RJtLOXtP//NX9nOrU2BRoAPv/j5L200oHbEvtdBU2IQsUmsj8nIVtZXNFYFC2Bze9UePL5tt+/vWKd/ba3WtdUaVfv440+tUV+2V68OFIe2tzbs8cNHGqt7/vy5ffnlV1pD3FsAGo0RZyeW+U8//nharzdcMEhF7VBBkkOSGxEWG5pqV+CnGnIrIfmLpqKfhecIlHef4t/R0ZsnssnPPnVkvbPiVjzcfBXc07HVq0XZB97aXbfxpG9ZqdB78qtjOHUpuFgS61IX3mm98VoqnmSflZSlE90n7LcisMze8OyonxeLSu5T12YGYEgoYm5XwsZaatRsZ3vDadkg0lBSk9CMCwa6kArB2w8YEi6SsJGrkm6BVDpa7J3bqWiXStiYPU8B0VWc/Rr7+3eKKq8fXTDvBKdZs9QKCnsV7o+AhnRQMhvmiaxfhUj4I7EMWlI0QmYJZQIC1E0Kaz+xNJxCBNok9kbSahJVDV0tuou5sv38sz/Yb798bZ1R1XLFpdmM2+nRoQ16bdteW7GN5YYVMyMroUYqylYS31IxmXQmkn1d3Js4EAQuJUT0jeQ5rpuKai/sYr1E4RGgVhxwFC4u3jYv2GM0QJTGJPDlNGvv3gcdLgS9ZgWuphkmKmIIctD2PN930bNQAebf0uugKExWVw4EpD2QgKTbt/FA90OLi03Cw/rTDB7XG7aNDhoKIRfLiefQp1lgungB4J2UWFdcRynjq5OD8n1Giqrsu/OrG7vpkICVZmrLqrln4wFpbaUxjTcO6JRL82bmCP93WDdp9i9cHhZBPj8QHT2FTSMgAIptF9VcdxiJtaBDNZdxhdu0VilY1HUAGCRJYKaaw3Wa1IenQ6tli3b5xSu7/PrI7HJipUlBBaLuM3ZKoQSfACmts9A8SImICm+KbZ4348j49bRtq+/v2u4nj6xbzdmoRMLc15iJjwZQpLwJanpisMim8ptH4umAmB84GtNK9jYOlno8gd4YdHHiD8h/gLUCyrSN5xawsWdc2CYJnKbkg2Re3TPolinua6496YooSQiScSZjm9tbOly5Z7JxLJcNdwIJJHF9EqhAgrR4z2CL6HtJf4D7RZEpdxvokjBfsF+k+4LlF24HK6u2vbtjGxubAlZJDGT5w32OdUiiOhra5fmZff3Vl3oPWxsbEscDCCCeoVWCBg6J0Pe+96ltbK47AwVnFoGHXCuE8yJmJn2CBOo5A8hpNQICknuKAACKuQACEvPDs8JEWU9CWDrw4nvxf3/C2ZHljCEPZIpXYTMI80U2Xuksi/cVbg8LIqhxjWUpO2OOefKJA4A0XxIIGkC8zmzWy8hF1FyY0K2HsWyENQiwcHV+YTfX1zOFZa4fyTSJISw3mDjCBrJje/DwrkbcJrAOpxPbP7mw5weXdng+sMOLsQ0yNWts3rLt2/ftzv2HdvfeIyvkq6JU9vEk79/Yg52K3bq3jqKg2dips+nNp2DHpROU6eFc5ABs+q6teeTJbLlas7XNLbPVNdcIEIgT+gDBBEz3K+7EHwMCdK8KrhFwdWmtyxMrZro26N7I5pQCZCkBAYNhK7ErC1Ze2XD6P3/6TRudvbDmzb5BzpQCNq4BaAhUtuxsULMXZ0O76ZdtmCnb2NvJKtIGg5693n8qUB6RMQFfh8fqGn38yffcwcKg6Zftpnlj+4f79urgtcS/bt/etUeP79nKWkPK1ReXxzYYt61YyVm5VhDtH0qwZpGTjV4IVFLkdnuMNQ6SEBksBTrUnMneGXPhvYrlcoj1eU7CfuU8JHVBfJI59cODM5uOM/K4B1TBfxyBOtknozswmAoIIP4ABKijLv1RV/wn5m3vbCcNIEa65vZzZ6fnSrSZAY6OKG4tFLDERBgw/Jz8kTOU/UXhFM4lvCbxx9kALk6Ksro0BjgrNWbjTRniFfGPoonCH3o2M9kU564EPx+j8ULYiz7p5GCPNoIpCmBEAw5LMsBdZ425cxFjuACx7qyC/pDn1a5XQI4JmEHXVg4IZc5sqi7AhKRnictHDyZEQT8f9geyDry9c8vGvZH98z/8k10eX1mtWLd6qeZ6Omp6OYs09esVi2GJAbTQZV3M/VnSnid50R+6L8Ey0+4MAfB83oXWFhi8M42oEG5OYm563pQfLuYZDtxzz9gTOVtbWfYx1pRLEQKk38A9TCCEx1JydYR7abQhUpoRrRvWG+dkFeZEdmrVRtVWN1bt8OTIfvbLn9vTF09VnFLos8blwLO8LNV5Mc82NyUih9C049Wu4bO2tq7XefnylcY0vBGL65KHJ64l68DZCAX92/NVZwFqrAWAhYZtslLkOSL3o2nLNZezRrKMZYxLYt64GdDh1bUoKjeAPQigEUwY8ie5k+k6UZh6HcZ1297e0pw6YGO707SDw0PpXElvYDwRY4jPgSNAsUCNw1XP2ubGjq0tbdqXn3+l2AxgIOekPsyoJKgpIU0wWc+TYQ95PM4pZk0zqRHRH9rS8pKNJn0JAu7s3rJ79x7ouZrNa5enyU5tY9X3Hywe1tbN1ZWuCw5YL1680HVg35HT1+pVe/T2Y3vrnbcUU7BXZcsBJAgwMhj013Z+dupxIVOy58+ObP/Vud1c9iyPqKvyQe6T61u5ztDYtnbX7K13HtqffP8TOz8/s//tf/3fxYTKZ/KyIeWeyD1hmrVarZ4sDYlxsARM2gGrGw17/9O3bWNr1Q6PXtvjx4/so48/tufPXwhQovF1fX2eWMA5fZ/7TczBRnI4dlHfja11y/zVD96fbm5saeERyPH25EnYOAiRsWlQJRcTgCKfAk+MgEQjTLNPgVapWxmeyGm2NwrMSGbniB5zciEcaAICZBM0HVu1nNdowO7OmoCAXBZ2gdPtnc5I8SNKwGwDC50NzYCUsAcVORAzVpO6TiN0B1w077tAwIwbmZIqiSwl9FBIY1Jgj2JcVjIU8xtrTtEWxc/Rn5i/YSNIxEliKQ4E8JzFpPbOJoCqA0ihA0x0dKciI0IT7gWgtAABXEtQqKCR4RqAErHYAAJj/DAJVgazmd5tcyucQOCDyhyH5yIQEHRgLzI9oXwTDNFdmCWPdBR0OMlr3qmiJKrqGmRB6qdWqFSM3utvvnxuv/78pXWGFQEBCnyFol2cn1nn5tqWa2UxAqoIC2ncwu2bnKYOKuhMBn0vdc0cBfYkefF7bxxEC52zAAIWAZAo/oPWvkhzi96vC8w5sBOWgUHr99f2n0VHIgAGfieYD3irqkuKzy8BPc2zRrEblGj5eSPIl+wxvZB1MS50AXZ3t93zOBUmIWanQk0Us4RKprXh3WovIh0E8dUfXQhdqxkjIFBlAj9JgzsHoJJO8nFx07LBWO0FPYFEZCSi7n7vziJI83sCCGL2P6FOiar7x4CAoDxzXV319k2Rw+jO8vPNjfWUQA6t13H7twAMfR34XDz077i+FH8kegABYsfwf9GjEWjK2chGVs+V7OrLV3b5zZFlrqaW67uAottI0N2Sea67pqTajB/xGlx3MTBS0jHqDnQ/oKW1sz3L7tVs4/27ltlasj56YsRewACJBXpxxzWYMRpSURlr2e+ai0r5X/3xAkIF5JAERBEPHZ/D3deaPgJ0uwU/5iiWfF17osYfdYakicDIlt8wJa0JHFCinEarPBjFYpoqEUBIjDEoF7XLKOkmeVhdX1cCwaHsycWCB3QCJAO113iUOio+MhX0exf/aumz8W4Zr0DoBwBhfWPT1jY2BDxsbG7Z8tJSUk327gxF//XVhZ0c7lundaOErdNq2fnpSXIbyEgHhxnFjz/+SECAJyLzERuuP/HPY2bScxC7ykeBAmT8o0BAaASwhpSJLwjR8XfA51TUzbJBtcDSQptt2CR6p02cKLoz5lDq+KffmwHQ6efxkgDNmpGU+8EcDIrAwAxyaNVwtvF+gnOh8yiNQzk46kzBfo8Z74mdnRzLi9xFbL2LhShZuVwVbbkvsbihBMveefdtW1uB1tgV04K9MM4UrT3I2mlzaMeXLTu6OLfjs3NRmB8+/sDeef/HtryKvk7eRr0b22hkbH2rZlacmImevrAxZ8wL9oyP5jnICpo7wJPMxCflMKxi01dJgHMCAkRXTPttjpynAJpUVRUgE3OAe6SXydjk/MwOXz4xG15bZkyxlUsCe9VkH9tN53bOKqubZvUVf61h2yZnL+3q8qWVClOrAQQAEpSWzWrbdjlq2PPTgV338zawkqwWsaRCWI88Yv/gqWb6KTbPTk819w2N9d33PrBSGSVzs4OjAzs8emGdwY0tr1Xt3oM7tkEuIwbm0G6aV9bG3jCD6r8L3p6cncoC0CZ97a0hBXkHUAiCxY1d31wr3tOR5kuzr3TGkjMS+15uOyNGcBCwYs7dYzX5ApoW7Ra2ithbknwSf/DrriY9Ac43kuauQFk5VIlN5/khZyLnK/TkjjzhB2L8CJTN5yXiRcNLTTB13rzwcIafu7goB0iCy/w9ztZgxLAXoVCLncY5S4GkBlDKDxijSTR5unNcB7SgiFsSipvCmnCh5Gi4uM6SrzFpmCQtIhch5PkdoAMMmMAS4PxJcZoiA5o2OTVdRViisNGwRgzgkkIPxoTbH1KYou1SV+eb997udCQwyR9GOpuXN7a2tGo3F0379S8+s3F3ZOVcyUdUxOL1c1nXRqORAAuu83J1xfP8ew0TzzdSU2XBMnDGfkvbVuBCckuaMYwXRhBVJMuNxscV49yi2HXWhoMUxGF2BbGca4KjT4ADwQTwHMzjpzfNfB+LWZU0dQAw7+ztad+ytqS3UMrb9t62PXvxwr59/sSev3rhApU5womLF4sNlWyRXb19JF2dPgykWsFu7W2rMcT59fTJMx+3KaaCGTatWNc0X/mMnluyZ4JdpftOZzs5Crkek9c5fjZF3u76YABCnH8XF5fWafe0NwDrNU6qPQQ7b6QZfx9l4ZowquKOGWrwkUGg65ByRX52/95djSoCcl1d3wjQYJTl4vJaoy3MwVMHUOA+evTY9m7dkQXmF59/bpfn57a9tWnVsmtyHB4d2vUNYztZvV9v6o018lKCUceoJSOgw5ZYBtMJDgd5K9cLNhj1bHdvx9597z01VQ4O9m15CUvyhkSbz07P7OzszC7OzqSRA5ji+iFF5Qt81lu3du323dtWX66ra4+4Xtel+NV5J542mxfWvDoTGI7rxmiQsf/6k3+xb7/et8ykYrkMo1PEUHJY3CaKYjSgmzCe9OzOvV37H/6n/16NjH/8h/9H14Zxp5vLG+X7w8HEatWGNwMBpxBoNMQbKeRHAmXvPrwlDQHELre2N+3evft2fHxk33zzla2sNuz65lyAx872LZ25pXJFsfH4ZN+abRdJxEY081ff/2AKbWkmMpVhtuzKEdpyRUiy5pixD5St0lQUOtHLhZCi6O9/uGl0DyKpY3N64jkvzpzi7N10dVZS0FORhNgJGwDRnHzGHj26Y7s760LNivgs5nzmk/aVI5Gc4Y60RMEbxaA6mWnemvcWQABBSmivhNSS1UbqhCn5/XddNy/slPzM3A5S1xNaXRJCAs/Y3tnUiAAJpH+2uXiMswE8IY6AI095gs1oJCGs1TXUe91uJfK9OMB83iyJBkoRGrVRxC1cyAQkHZQTAMIF9BwRdwoWszdFHTokaRLiouuFOEpSjQ8gYBak00ySDrUotCkvZgWZk7KglighTkUCSYgQbR02rpYvISr8ZSdTKzfoMOTtd1+9sF/+5om1h3gfuzYCCQWzzjeXF5afjm2lXrHVetnKeVwJnPIe94iNoQ7nQncsuphxkMa/4zOpmEyjI0FFUz69oB2RlvKM+ici6cz6zMGnAAJ0PwZpbjwVL7HWfZY2zWklxFxq8klID1tOAjkFg4ItmzyNJIR4DPdJFmmITaX5OAfTHOXmkNnaQkBt1efj8WLFmiYpq0e3ZsYGSIq6XMdQtXfqYbgG+D5NkjupDkiHCAWh8941IoDQV7s3sC7WTUpI3DMpmDLqZKRDW4dROBGEsA+HfAIk/h0QkEAE/V5SrPcuyVzfQ/Em7WUOUYA4LLPogtGJpNvomgU+n47Crgs1eUeKa8fegtouiiBz/+rKIIjoc20wAs6+fGnXT04scz6yaWvsLAsBAE7Z0zgEyUMqnD2E0HFInZJc0uJgZFmIfsaGpYnVHq3bxgd3LXdr1VpT5gOdRsl68lrXHRvmfxZpyan2SHoOwRSYdy69OxwjGsLLKLXSuBb3yfeC10kUc1zb6HSFQrPiuYTiHBtCx4XX4ueetM3HvDxmZdTpBXAIaqT2m9NOkhggs8gh2jlVd5iEVAX7xoYSokjKec5IqqNrLSAnARUIjnFIhzAkCRadEjrhrE/+7fS6vJLwpUZD7iwwQ5gnBNh+9uRru7q8ULIxwBLz6lLUSVnkjhFNqtgH778rEIkEK2ahuZ6amUwJaJx5AZb6OZfoN7MYRQevaFasOCsARXnOEJLOBHCkze2z7YuF/+JSmD2fbuTCY727rRiRzioxLGbXO+ZsfZ9zHgXgFOvVWRlv6sTwngDOfSTNX4O/e0xi1pkC0IELp7LCDOjbaNizXqdpx0f7Nuh2Eg04aztbjMHVtVc7nUsbDnvqdKCovLW5JVr7sNuRCJx09jJ56wE4FkvWG/btBm2PXs/OLjq2sfuO3Xn4oZWrCDUNbXu9YsX1ulkWwb8E2vFhExDlTDJnNTpqlkBJseScRafHlEg2F9gXAZAuPg/3gZGcEDGOUQGhgel3SVh7fbNO265ODmzQObfJoKVRR412La85kDZChHEoILK2vggEdG16uW/Xly+tkBtbNV+0TA0gYMmsum3dwqZ9c9Cx03bG+tOSTRFxE7W2ZMNh317tPxXFH8bgy5cv7ebqxiqVmt25e0+g/QGuAOdH1lgpaqTi1r1NKVKTTEZBDK1U5/PqsmuxICR4cWGtNkyP5EqE9cmU/IICyOOJGJ4A/KWSdTuuau1z6m6DRjwi5pGjxOiaO7qw1iaameWzcFtymYK64Ts7uyowfI49Z5dnNy6oSyFecLZOp9fRHr97947bAo6d5cpMsGJ1ikVeODmIBxvBnaL8vAsLMz4Ha41ciRgSHVXFS/KplF+5s5Q3lohhzZumF/t048uwHhDsyom95ppRaUSTERkxdzi7fXY9GE9oABFD+LwIGso6UeePC/oJKJuwN91ykDwibPBgnAC08lqMP7G2hCumHBoBVhpP0gFLqvBofQAS0GklF2H/5aZ5a5TrdvTqyL798hvrXLUEAmCzq30qMTnED10vAgYAQDqNAimmh4ZJil8C5hMQEOeI9xYWHKx0uDvL0YFtP/vdlhVAaT7KpiQiofC6fzMr1hBFdoZuuZC3mrSSYEYmPJVZ+DJd93mTKzQGAjCXvkEm4/a59brWFB1+dccrJWusNCxbzNkfvv3avvjDl1auVaxSr1pjqS4dhq++/MJOT07EBmDdsR4Bw7a2d2w07tutvU370Z/+wJqtpn355Zd2cnwqhg4gi2NaAPETidt58V+05g3uAw7ABjAdRT+vobxH+mZu5cxZ7CLSOskFesN2k0tHpy9nF3R9OOvY2zRIKpWSWA2sKb6ooGNklXvBa6Pp01hZSjR7HwfknOSsePV6XzH+/PzGTk7O7ea6beVSTU1NQI6//uu/tocPHynWfv755/b73/5WI56P7j/QWfzsxTONMTHyo3wgMSQRv6uVq7I2xf0BtwLAfwMEZQ9V8zbJMvvu7Bt11RNjhrVRyBXt4OBQ93x9dU2Md/QzENdmlIkif31zVY1M3wvXsiQlD+WowAWBMcH6UtUuLg5tPLix3Z0Nu7132/rdqf2f/8ff2ee/eWaTYcWK+SWbTtjPI6sBQtB4gbFRYDyAYeehvfPuQ7t955bv/WQ52HwAACAASURBVFzefv/bz+3k+MR6nb6ATrEnEhMEoBNAgrEOCbFOh1as5uz+o3v2wYfva80xHrG2vmovXz2zL778rQBcCn8EVldX1q1SrSsW3DQv7eTkSNsH5lbmzz9+Z8qcR8zUgvBxCBCkCWjqUidfZQkF9kFgXYVzRKEpqzxX+VRxJda2F/o+C+PJYxRFFIXqVqbASdLIBpdvaFKyhnJB4X/37q7dvbMjqxmYCHNGgBeE0GG1SRKaG0njYuea5yex91zADwElxkGZXwApAjDgMeo8pe6ugxaeMMRhMU/4HHEjCbm1uyWbDIqQoIxSEGrWEvqbKJZh4eV0MRcWzMlfElYACea8EzYUo0AdseSlqvcVnvIpQ3dEEDYFUmdeyHGvOHRBJfmsoJiO5iURukSpV8wVXzxErjy5j84gnTj//G/SvONaix4LyiUwxYskgUqz2S5ncThij9hcwTK5ij15dmD/+LPPbVTYsGm2qqZYqViy8WBkJ4eHmqnc2Vy15WrOgQDpU8QcLAWidyYpoAiWs2CeaPKx3jTflFD2OGwCKHCkd64RoOIpzfAHrVprYeYkkKzX0loikIrpkUYBQhQn1phXUN5hjWKXWMx9CC9bGCFiOLiA+GzNaVYrFTMkRsEIiLXLc3LPYYKw0dWt1By9e6Brz4l14oCPXCLSbLMOiNQrWwRNAmH2sZV5kQfQJvvJpA/A8UxQQiOgP0kSlclqkDcStnexb2IEITzjo0vn4JwDVYtsDoFxMcOQrlfs39leTJ1X1hVxakWHW0vrftCDFulgiZK6iQNw0Z3SPZVSt2t3AKBNR/GZvUgi4a1YwS6fHdvxFy9tetCxfBfWEn7DPqPmbgYOvOBqAdgxhV6NJY/uO50BF1qkqwUQwOtMymZr7+7a9if3rbdasEHRiylZBw6cAirH2lkSleJdWqu6P7qHrpQbQKzW2EJHlzLN45YDczO9jxR7A1SKeBe0S4FBC8lyXPMAY2Kv8f5IGlScJ0DRu2pzkTxd/xhDStolDhTOx5/oDEaXRXRprANXV0X1R9nc2TbJRSPpo2gWWOMOySovzdhKi2UyEQ1R9p44W3CAysu8r31QR+F3qSFUH6cACn+SBn52cnyUNFpIPF3D4OOPP1SHgPXrehfO9uDxzghP41wqMB0M8/iY9pBvpkRRpwKsmhWqCQiInRiV/sJ4QLTsE8iqRzgK6CCBOvjp9/SYxdECRzj/2D3jDNb5F8l2YnrxPY9hnhg7m8bjV6wJ9hS0yohprD4J0wI0QacdMEIIYDaUR/Ow37bD/ZfWaTetXCrbsD+xzc0tXW887nu9tg2GDkzfuX1bXu+cOXw+nZ1jRFnxHXf2X4D+sAbadCcb23bvrQ8t01hDSARqj7o20gFYvCaBqnEf9P3U2U//c9QtFfApbusCKpDEPU7XegbQpNENXZzQEEgCZqFNQFBXm/zK+u2mDRD/GzatmAMoGVhtCSE/hDN91BKHi2p9yWx1y9/nuG/T89d2ff7CyoWJlRExRKm9vGRW2bB+bt2eng7t8CZvg0ydYRkl1xJ2zk7t1evnspbCYuvw6MDOLy59Jjhb1Ix6b9ixrZ1VgQAPHu/ZNNe3Zpfk+tpB7iEde0DtjC0vLdvqyor1+x07Pz9RAgkVnmKzXgOIydj1NZocrrXizLDUaZdgpDNleLx34XMSVSNGUJCpMYFIbgcxO6ct0/2jcBj2XaUdNgOFMhaktUrdzo6vpM4d/uckyrAL6O4JgEgioxQ/vI7P4Xsu47HCgQDlkylPCGDVFfsZ23LhLrfoy1i1VvHvEc/SOJ5s8YY+9y6l7oG7JgGyhpYUe4eYRvcumjEUIG7LNmeJqthNInohIqdGkjzoYRFqwSUAznlJvD/ADK6RC0WPVRgQ266vr/RvRjloGO3t3ZJgI8sL0WI+h7Q9dF+cFYFY6811y2rlutULVfvi15/b0y+/FRtggu990kRQ4ZnstUNQGRs2Po/uYRLjXsy3I/bPtuSCKLCKWOJSGlP0rZicsrTF5iOaEZP4v7tTeGNIVs0wFVSLKDu0OnaQuEkong0sV8yp80uB5rmr5+VxfgnMT/FRDcN8TrUQOgEwC1gLUOc3tjcsW8jZy4NX9t9++g82yU7tv/vr/2Dbu4wrFu03n31m/9ff/URgtZoQ0tShoBtbtVqyP/vzH9m7779jX33ztajpoqX3hwpjXOdep+fAJE2PAuuGRmteHXGB3hRxmYzsb5UjpVgNsAvoozWKoHiJOgzmjLMhqBEA6lhfgEzcE8b1BNJPJ1apln1tILQ7Ys/4eZADiMxk7dXrA+Vt6Etwbbj3S8sN2721K2o+HXcEPY8Oz6zV7Nr1FUxNd0KSYGLV7TkRUxwOAPDb+nr3nXdt79aewDvo+r/77e903pAfaJQMMWheq1F3UN4AARnjGQnQKFbc+QGKP/o0btudU+xBqwgHAM6QxvKyrSyvWqPakFMQn5EOe6mSFUbPiAFnGjlEswWIXRL7Z3kF4IzXa9r+/jd2/8Ga3bu3o/d1dd6yn/ztT+318ytrX+dtMqxaPtfQ+Bp7gntF6KFeKtF44HyctMUI+eSTTwScKTZa1v7wh6/FACJv4fxxHBpAyDWvfMQAseiJNZZr9sn3PpKg6537e7a7t2XHp0fW6bU0fkQNyUhGrVoXK4t7A5DP2tB4ROvaMj96//EU5JCkiKCOiA03xF+s4LPMiVZM0TKlMzCk68ZoAOrAUG+8cNYWjU7toud8UriMhNWLT+/YR+dCc0AUM8k1ABGGe/du2c72mpUrCEdA1SLBcoEsJaNS+PbnmnfrFyzmJBrsQECAEZ6gLWz61GVcDFTzv6f3uECJjyDmh4UncRKPsrHodDACSIREc0tospiHmrUExRsm4a7UiUwWRHjB0xGLhJfFy2HDNeJgm81gzrq90clmThUKXtmtHFX8+ewqR4QDAZMEBLi3eFjWRJGgxlWwtRcpWxS4JN7ps8YBuQiKqJhGvCPEIYVkJmq86OJJmRrgCFqT/G8r9uLlsf38V1/bWbtghQpMCA9MzAaeHB5ZtViwzbWGba1WrZSfWCFYxxJSgarknw/aDYCQ7tls/j158CbkONZarJPolIpYHcrZ3jadMVQWgYA/Rm8TdR/wa+q2WkHtc8Tbs0sFz6RarWuWko0ITtwzAq5AnqRnwUaNe+Sergkw0v6Y0+nUcZG4Uk6IpsSMklAgrBDWCwJprEExQtJsM08RgICS+NTRmDN35hoVUQjocCTdSEpDjHgABOAF3iNB12hAKn5SmzmK+3lxGbPKaaEx6Zlo6pGEzfYo126BchgJWjwumB3+mITWY+UDLRNEu9vxg45ikTglH3MocYjfuG0TSTdJUvjC0tkTlVvijSSgBStOcnb87b5dfH1gxdORgAA6Uw61Td3KDEo4YELSHkA4MY+SbtL/mKLmShwiLxybFbmWzPreX7G9H7xlvdW8dXPuKMLcpwopxLPogsE2mAGVTl9T0kMMUIEyFbjgzccE/iyMyrzBbloA+haLQ65RHPLz55gnxYuKz5GUxe/H2AyghEYkFpK+YIZE4u1AT+zZZG8aXdME9gT4JXCnXlPSDItjBQS+UZ+JFmodJMCPpCpAZ84QL1pd4BDBIjowclXo9+366lLANQlFq4mH81jfo0j45JOPBawdHuzPgACpFWfMHj64Z3fv3dEZGaM5cS9U4ysjDcaGI/haIwE2y0omFK7zDgLwZRqOd5BgpqmQkl2/mJ4BzMQPvwMEKKYEgLDwe28kyw4O+HmZKCB6q87KkMDbwthJFP1KKoMGv8B2iqQ5unUkKlKRllUcECF0bzrbPctCp2xd2sXZkXVQn0c0a4Bg14atrS1bu9sSGMCZyNferV17cP+euqh+6dL+SueJrykfweh1AAIGVm6s2+qjd81qq271F+FF7bQoysXB8wsl6tt8YmBuubBA53/jokbx8Z3rrMUc15+zJ6mG6mliDaTfxWGp0zEjKWueW699ZsUsSe3A6stbls2VlOySe2WmIyvX6mZr2+lNjszOXtvV6VMrZsdWZl4ZC8EKGgEbNsqv2/PziR22StYel208cX958ids4i4uzu3qGlXwnJ1fnNqTp89USAz7zC/XbX17xTa2lq2+VDDLD21pvWKFUlZxsNsb2MU5Y6Jl63YRLB5q/wC4jkawl/quazOBNly1YqFiF+dX6v7RvWZtREyI5k9Q3QUwcYaVsODzmAp1VhaVbXIWGI2MoE7lbsD+JT5RPJBfiC0Ezff4Uo8RQJfPycO8VvexgxCupmCIuOBniYN0vBYd7FjnnCtREIZIHQCghMF0FmNf6TZ9PA/vm84hHTqaGH1Gu3rcQxeSRUslrMai+y1hX/QDUp7AmU1XPeLsYrPCqe6+D4MazXUSwy+X19y5hiYTsEeuHgButV7VvHen0xLgw7LndVZXlgTCUZjycyjUXCdGCMgLdT1QUNf1zdhSbckKk7z9y9//1J5/89y21zat1+5Kt0rM3gRSevPIsU7YCrwnmAzk3wH8e+7t991NPOI/31v+uVxsmkLZx1ud+q/f5b6lJpj+vXjuEX9hXEYzUe5GjLLkrVGrWoW6glxWcWFi2UJWBTxU6QBMVfwnOj1PzmfT/D0WmXIGK8uphs45X6jq15bqYgF88+wb+9v/+nc2mI7szv27dvfePb2XZ0+eaiQH9xT2C+ud90Q86vbbtra+LGr2DS45mawNegPb3ti0XqttR68PBbLgzJDHQq9QsJau/Ujhhtz3EteLXN42NzaUhwTjBVCKuofchzNednQZ/zsNCm6WLBSHIzs9PdNYIjplxExAImliQEQfuzK+3wscQiqKC0dHJ7o2dNGZzee8RUhvbX1N/2Z/fvvNU+u0+vbk2xfW78F4KWuvAuBzXuLcUas1NCoGAHJ2dq51/cMf/lAddtbj13/4g716+VJ7D2F1sVpSns9eAvxy8XBnHcIY8+ZfZiYgjbUtuR86DEurK1p7vcFQrCPiIOAY2EquQC47tEyBuJSx3qCn0SUsDddWGZ0o2PJKzRpLZTs8fGbD0bW9/+FtKxZhoPat2+7b1UXHPvvF1/b6edN67YJlreFjC7CjEMtFoC/V1sSObu9GxxZs8A8/+tAev/XY9vdf229+8xut9RhLBwhtNVtWLvkopc5z1drOEiAF39xZt+/94GPbvb2lz4NDD3pNJycnXvPRDOnjWlG2Rq2h639xdak4kPmLT96fEhjq9apmFQgQQWNiIddrdRURFA8AAXRmh/2ODfuAAUOnIiZEjQSOG8LmX0wqo7sQAEB0R0VbT8hnqBWXi6TQEzEC9va27d7dXavV+OCxICVD7wFiShHu3f54vYXjWt/zAms+Ox7JbASe0DRY/L2UMfjvL3Rz4zEBBnhQTnP6mYlsIRp1UCDoPBQljgyL+pcQX9FmVZy4RoA0DcbYPjitZgaQSOzGOy8hQBOWgLqOKa3zQDkVTQYKD8guIE0hlwRPJBLi3VAOWoJ1AAxeePnvBxr6hntAKhTVa1oQlZuBLvq+ZD5nn9HBGQ/YdFqTubpN5Y/LGy9aJlu2p88O7F8/+9r+8OLaemNXtSXJY0kNe32rl4t2e2fDqZ7YYzDHIzAgCaBpftE7VYHwe+LtmfEisBP30RNL77QGCBJFu9aPirekAp463J4YzLucUQTpnurLZwojgYi1qYCVChP5uia0Nq4d36OTT3fAZ70TLT8drCC1DgTABkkdubTOI0nnuVhviIJwyMt3GDGPBHQBCrnQjncx1cFcCKRy2Ui0oygwJTqUdDsW174O7gUggBnANokP25A9GOKNKcuO9RQCh7FHvRr0r2AFBWvDk4k0npMEb1T0pz9xUGvd8gwCoCY6DDjsZRo1Hsr+TSNLiRUQ/sIEwAAC2CcAAfpcJG68bOriu6pw3vLjjJ0/P7LLb4+tfDqyQjdjmbEnPPHH2YgU5Kl7SgKYzVlRLz62QsXpo+MRXZeRFbiG1axld2u2+72HVri7am0D1c9JEZpZOpJglKFlYRMAg+h9vm4DyGTNSacgUUniZ4sAzmxuPGJkskf06+xjJsEyWQRTvXCfK9TP2VT+PdZlaA5oT6TEOhw0HHRz9H+xIxYMHJ6PuMy14bHhTMBaiNECzgbeAwc+yRMxEmCAzowYTjC9RHeFfdZPgIhrGvDaEvG0TFLxNtEhmUUECLi+vpR4mjpplYp9+uknuq4BBKh7oq00tnt379jDR/dVODnA64lGxBgBwXMzjFmBGImvrqtAHB5UeBMICARWG+Q7p5BXK97596A2f4DYd3NQ7Y2fLz7ujYW6+CKJWaCz1Ltp8TU752ZMKP/OIjCgNabC3+eiER7yM7ioohYmAEAAwnjXV2fWurlQYs0cJV3l1bUl6Tu02g7IcNZh7XX/wf25pWISSptV7qC/rhhso37PeoOxFaorVrr7lll1yccspLWyMMuvYv2PAAExx//vXAVmwWZ+zb97PYMREAKQqhoWGAHadHEUTZGs9q/RwAaXx9a8OrRCBvGvkdWWNyyXr9iwixYM3a6h9A9s41Z6IyOziwO7PnliOetbCR0lLAerK2aVdZsUN22/mbODZt5uBoxseYcbO+NSKW9n5+d2cX5q+XzGDg5f2+kZSf9A3bAffP8HEorqj7rW7d9Yf9S0bGFs7e6NDcY+7gFBBCcD6K0ku+1W0wZ9hMoyEjNmxj6X4+dD67QBN/jcjEXNrc+CiaT4HRTfVLxCr459Hl30EMfz0IdGFZ7v6B65pR77G5Yc9NnmDSJsVZ2gUHhpFu3c2k4z00PtO+ksydXC3RRcsHAiLQP2ULBZQ5GdV2WUgDXO2UqsIS4xcsBZ7RZwZQmgAuSTLytP6zJumrdKyWewxejrhVieg5M+ruaxQGOu2RBBjhE9Z+BEY8VjMBR2F+YL+051joewvJI9ZprTj5wRtXYVgKjE99wOnDFOxqkANJ1dwFy1jxSEADVUbIpj3ELoOlcKFRv3xvav//gzO3y+byu1Zeu2XHyV+4Pl95wx5GwCMeYAdLo9L/rfOC+dDeYUfD93I+cKNwbF/+/YWHsodCtejSQlRqD+n/IV2WpTyHImUsZOx6J63967pf3XurpUQ0n5DY4+clFwsfGI5WpOODKg1+A6lwUkoalQtUePHilv4zlU+CIimzP71W9/ZZ9//YVt3tq2s8tzjS/xXiji7925a91Wy07PTlykN72v/hAxxabuQX15WezCw4NjW2ks2/HBkWUmU9ve3NIIAtfLx90GvrYHA1njFYsNjeKI/dJmrAYHs4besxiRaQSQKw6TxXNDz9udkYnwZE9jdHTMV9fXBFYwOw9wwP/5cucE2AAwxk/s8uJaDGZsYLl+aFNwDqMJxPcR9Dw6OrWb6449f/ZKDRQp56c8JM4S1jNieJF/4p60u3vLPvnoY50JrPtnz55qfI/CFTAgRj5d+8BsfWPd9UbUJPb97ILZPV0XroXAKcabVlZtZ++WGlnHJycJJB9buVq0tY0VsQFKFcRNM7Z/cKC87e7dBzad4EiC1sPEWu1L6/aurN7I2r37Wzad9tRYqpRrKDPZT//hF9a5MTt8fW2H+1dWrazKnpVYwzXiWpHTUKATjze3N219Y9W2djZ01MN23tnZ0r5gnOvy4lJ7HavTXLYgQeQY5aeI55gEVMrmp7a6uSw3gvsP7+hzANSgtXB1eenN/Vxe65j9BBMEEAgRzMz333k4hSokaxMFf17wcnZjsMmoKAhp71iRGaNR3waILKCMTGKUgjo3gYBM55s/i+hmoJrR3YtkY5ZMphnVKh6Z8kjP2upK3d56iwSMYAMaFAd6mjJNQMA8IYtE2SOPEuPkYR3/DhBCiEqiDkYCNCuGE1UpnneefaWusai28Ro+G0YBsrLiQADASSgo8xwRnON1EOIAFRMQoOLTLZTYQNwkWcglWia/S1efRb14OIgQvBBhoYiXyyjVQquE7uxJrAsGOprp9m7EREegvwsE6PPzi6mQFnqbLKPUmEqI6SIjgM8iynckisnqLj4bnX7dA83A07SpmGVL9vzFof3bb5/Yl08v7PSq64qZOTrcZQXAYjZjD+5u29Z61QrZoaimvApzgfrYifJEwJ+9n4UiPlDkKGiCseK09WSZqKaqJ8EBBMy6Z7MiyIGGsOOKz6lAJrAGu5XU4dS6mAvVRWGr65pAhgCsCGbMnJExihIp0GlOUSNAyvYtrZ/oGMxZDf46AECrqyiyuwiczriU/IBk+8ywF/ckA85e8QJQM40Zvx68DmACB46U0SXGGfafPs/vHrKuzstsfZ/3CBDCOLNHeIEFc2r0XNBypiOhRDCYNA5MzPZv0hMJdHfWIUgFSfxb90BOAA46cTDXof2xxqBf4VXf9w6O6HEJENShkBIq9gnFYz/NOuOL7FZ2gGhunYp/8vX+uZ1++dqKJ0PLt6YCAnywwmcX44+P4oioJnAPIADfYubBhrCSciVRRgE888slqzxYs6W3dqxwZ0VAACsb4Z52m+TJhFbHCEIwJ/zg888TnQvf4zHyFAmmJ4fB8pjFjfTeJCqoBcC1d/bSLF4uiDe54OF8ZCgO8cU9wDoOV41Fz+gAEQC0AszxfeZXzPdP6nCnixjAU5wjc2DILTpJRuh6hagPiQtMgfWNNcVP3yOe1EUHUBZ5MEAARBMlki7pk2+/ti7zw2k+94MP3ldCjMUas53sS4/hQ3vn7cf26PGDmSOHF85za1zfk4mar4WRzolFRkD8OItGAGJ2MAJIWKP6X2ztz08cAQFBZ3fUyX84+/tiezv9XjwmXtM32ZxW62hvmpvXQn4DCFg8I2Nvfncd6N8C412IkuuFgOtknNhho55Nhj2bjPB7P7Gbq1Nnyo2ztrK8ok4YjADoyhLFHY7U1bp7914af1CQ96+wX1y8DrAIhhPLlOqW273vHXIBkjDQUmty1rVfAAKC7h9AgAC7heua4thsoS5e87gt/3+AgLQG/AIBAiBx37fhxZG1FoCAcm3V8qWaDdqdNFIxlpimbe75q6HsfH1s1yffWmbcs3KxYEWEBAECqhs2LWzaUadgh628XfWy1iMYI2JH5zGfk1AcM+IkmE+fPbE2ujOFgn3w3gca0SDxBsS5ujmzsfVtMGpbb9BRl2l5hbFQFLTdTQqqLkBASaBcTc0FLgVCdoAAnIVOsHPRuBnzDsHX3NyClHWjZD2f12wyxTT0VXU6kxsUuQqvzRnGc1OsMCLAa1Ls/L+UveeTXNmR5emhdaRWABKyJItF2cOZsemenS87trN/65rtlzVb25Ft06OaoshisVgChAYykToyQ+u13/HrEQGQ3WNTNBBAIjPixXv3+nU/fvyc9k3Hv998LJXZW/bl/q19azSgx08FDASwLLBymoDTlARL0bzIqJefdQuPcDQohkPFGvIurEkpvogLGo2ZTARIcp6IyTHxcQfX9Mkr2RYTSjT1sJgeazRG7gRpXFTxLifZNRWuwZqK+MW/r1q3xrYPMIC/81y4thA3XhS0ecAgOrYubgo4Tq4DgOOWfdgVDqw/ZByAJp+PZ/HZOFfd+jBjzUrDJv2J/d1/+M8CAjYbG6Ksez7olGs98RAgTUweft5ta5NuyHvU+9V4Eoy2ALplPYitWRwW2gip2ZTGhjxX9ZFFPru2CqMZnL1o/OR9JLDWrNqnH39k1xfn1jo7tbKE+7JqTOWKFHxewAbTic/Dv+s8TDmgus4S2avY/fv3BERTyKGZUa6VLVPI2JPnT+y3f/jShrORxl34DHz/j3/0Y7kvvHj+TOKodIGvri9tfXPNao2y5dV9xs6toX1GFx0dDzQY6NrStedsQ6iO58I94lwa9mDNZG02wXlnbp12W3uIpoYU7Mn1BIi45XpFeeK6HF3IbZyF6mOZ5FIbm1uWzeft/qOHOpJOz09U5Pd7bYHmst5VQ2NuJydnUrZHW25za9063ba6z+xjQD1YA6UiYypNG/Qn9uVvv7LL80sV+Dx3KPDkBdp3EkD0M5oxcvQR2HuIxv785z+X1Snn9ctXL+0U4dnrm0XHn51DAxs2H4K2Yu4M3X0kLNTRvYjaczgeWalStcN7d63ebKjO6g971rq5sjuHB/bRxx9YuUJMKiv+vXj+0s7Oruzu4UPrtBEkZBTU7OrqVKMBa+sVq9VgMQ3t5Pitu8DU12ytsWmFTMX+7//r/7Enf8LtpWm5LBoagKeuH1dvVN0SeTCVs9H+rV2r1op29Pa11RsV++yHn4qNwX0/PT3TPr+6aslVant7V88Xxo2Ke1idyU1gMh9af9i2h4/u2l//y39hewe7um9HR24nyF5Di433fvHipRgZP/jBDyzzo0d35whg4AzgVK+MHtQqQrbWaLgl3gR/Zc5ZENk+2aq6XgAB0aXTvFMIFi3oqu9aX60W3uwwJYjqpJGAI5jCfA6K+hlZCG5trckD0rs0kd044izf+lQARpEUCevqNfEekRi/W+BHorsMZqudsJWUbOlJHFSllMOxObkfjAagTklRQOCAdg1KSeEdqDiFFgWKKK1J7EsHlKxlthSMKa6dUsVr+CxzgAnxWQNJDfCC4IcSsVvEuZq124g5ECAxikS9Y+NF5y4Kwvic8Xoh9qf3SwWPd5eXoi4xuysBuRU1fug/osEnoEUNEkQpZDEGglWxk9Mr++bxkT076lmrPbF2m6QcS6CMBAPrlaLdO9wVEJDP4AntBysHf8xPC1Gn9EoidYt7s7BeW647pYKi2LklTxQlOobjkEoJ8ur6CDGhWNMeWFPxJR0MlMw9keZ1SEgCWFj9neRAk6npvXge4fEbFLiY9eNe8rohlrYK3MTz4bVZR+xbxEvohPA6McbD+7AmnF7oFnlFiTe504NUZbkPoOhpZnKB0qtGXPUrd2E+BwIodh0Io+jtjiY20hyvM0PeBwJCRGnJOoE1lBTuw8InJWI8SCn2p/sb98j392f77QAAIABJREFUzhJYjG6Ad1rpSpSthhgP+hpJLFB+8SRXAFuJ2ROvJzAyzZz3cNCYzBhY8UJlMtFBCaiWn2WsdXRpp9+8suxx33LtmeVnecsZCVCybHQ5owXzm7EJkomCFI9BqP378Oym3gagsHrB1j8+EBBg+1Ub5n3ERcI9+ESzf9Rp9UOSxC0698F4CUsjj6XBYlnOpgdYIIprNJMXzidJbCklhk7DdFaVfk/JXFDtVxOy2BuR+PHezgBzgMfXWwL/UlyO/RKdLiVZATJEZyglGrFn5DKQRgYcDKNT5RZYsc81L26wqRrSFNjf35f4oIt65UR35KMATMdMP/f/7Ayf32+tcwPCnlUC+cGHj/Q6gOAkHhLynOHY0rNPP/nIPvzokQ5cjV9ppjclqoldFKNYHkd59r5/AlgV60fdsqJZqW5WqrlGwPvU/sj2V//hLwEBHohSsfyeld0imKeu9F8CAviexCZbXEQqelefcSTIq+fD4t91PjnDLVSkp5oP5/kCeo2s127ZzdWpta9PlSsQskmk9/a2pVrc7rbTbPzMtje3Rb21Aiyp0FRIc2uLDRBIko/WacSC7nll3UeU5nRZk8q/ipT3GAFiZQT+klwY0qhEekDvHPn6y19iBHipkH79BUbAAgjQAvR7PerZ6OLY+u1TK2T66v6XKk3LlwEC6KYDdrvdlu3CCBD90uz61G7OAAL66m4VaggF+mjAvLhvb7tFe9PO2FXfbADgwDx73t1iKA6Oj44kzHh+fmaX1y3b3duzTz/+ROJ72MFKtyg3s0qNjt9UIladXltMRGb3OX9gFpBQkoOR56jjiG3kZKoEk+4S7EzEDr04LbvIbSoSvQOevM8ndJMdwIWaDguVnNPp9iWbACgktXz+Dt1e4yJpukMiZ3TfE2NE+hTEnQxWgbsqAp2JhPYOLgeuL8JoQ1irci28Nr9T8PP9oTUV5wVuA6FAH24/5G0UHBRBnAGM0bJH+J2YSIecrev7Zi62EQAwhQ8q/HwPc9+eV2Rshn0f+a5o8X6Gi3WkcTZAefIGt7COHFBsJ3QI6A7LOs5FGSPHjT0bLgXQ2Hv9rnU67WT1mURY0S9XDuXnV4zcuQ2fN13W6xt2dXJhf/+f/4ddvD23RtmV14n1XAPPYOkS5FuSfwsgQDFfYn9L1un7kKeYiTqmfUafa4JxuMzn/OvCLlfo77IBX5wl9L9mVlANURDTYjwdqsv7i3/yM3v9/JmdHx1ZuYDVY8ayjCnNZ5qLJ+fQPZOo9dLOOBpf3kTL6T7v7e1J6BIKPHTueXZm5XrZnr9+bv/uP/0Haw+61qQxk3IvcoE6IxtzaPyXcuCAAYBbwzwzMQTwKaALpYrGTOm0M/Kx3lxXM4ACP8YJKBi5R5xDjB/CsJ+OM3ZxjgNGV+cY6+zq4kp1kcQ5/ThasBsAvskZyQf5HDzM1vW1ffDxx9bc2LCt3R0rlnGWQOCuasdHr+zZ0ycJxJ3b2SkMoyurVmoqKDkz5RCWmRosFM5kAMFKlRn8bauU6vb61Rv75d//ve4deSVuEhrLQf9AI5wF7U8xZhC7nuFA0tPc/PbWjhwEXr56JWCLvXp5cSFQklxg/2DHHjy4r/zUY4iPl4SOD/saoCJ0J5QLZMz2bh3Y5z/+3DZ2Nu388tRK5bzVG8SsgdgAPGsaM3Ty29c9jTZQe5DPnpziaHAhBjjAxcbahj1+/Fhs7Af37tqjB/ft8Xff2X/8939r4+FcPzsZkhv52cVxjlCk175FfYFxJgQIsXoFiOUacAe4fcub9IAbdPbp4PNZ0WEAlIGxoCYJQEytKIeY1s2FGHf/5t/8a/vkB5/Y27fH9vz5c7u6utQ64JkRr7hfoU2X+fzR4fxg/0C0vEA8GREIlIabiroiKDDFLlvPBbm67EolzhKv04GSOvWLJDnRZtMM/2rBvkAEU5JOQGGRULygAM74bzYztYcP79j+/rYOqEzGO5tBZ48TfdEASYEkklTlOsq+PPEM5FcJWvr7ogu1sFRaUsM9B3DAYZmXvcvfZFFpxqrXtb3dbVtfq2tO2VkCDpL47Ksjx3QHKeD4z+1N8IYdKnnd3UNs0KlWblszUmB6HwhQIpaUVPkcbhFHR93vH7+r0yeQxoEAzYkXwmLE6W3eSQ9wZVmkqtvIIYFXt5JDv9MhChP3hSAT6uBRjHgS7MVQNPxk6cOMGuskCwpbsfOLtj1+emIvjvvWH+c1Gw3FaTSYCEEt5Mz2d9ZsvVlYMAJECJfKcxJSEw/RO0Bu6RjPywtNz2uXPtrRoQgvY4EgUtFNoyyJZbH4mSQWGesoXm+VmSGV7AR8URAJYEl2LfF9vB4qp9xv7Ss6JFDOyijR1lZsX3Ku8oouRFKFJelY3TfxXv5aE4mm4BqAcJMEAUl+pBjrVmB+T3zWGQ0GHw/gOSC+6OtaoNLKstaBvGITxzMVuqzmmSfPvDKe1V1EMNNBL/gpislUIEm4cmUG2tkYMHX8wI21qc+VtAHi87qgoq9ZBwKcVrkEAhg3mSihXG82lZgSo8SKUcd5Kf4lYKRYVEDlxXwu2RNZ7QXugYRZplIWlipwLm/XJy07++61ZY76lmmNNS8JEBC24UogZBPo9YNUnRF7Yv2D1hZd80F+73MP2t3M0Jof7Nnejx6Y7ddsVoFCj7hST4CYdC8SfdXjBMDV8lk6CpxAnTS/5/fFKbmRfC866v6VxV6OTr86UYkVs1ro6XlJe8UTpEiOeN/Vc8G1BcJq0N8/YpfXww6CkMDGug0AMhgNfJ3ETyyABctq2aHh9VxtPFgsHrO0dhiJajhwyrMVWyB5HTMPyMwjYlDqls09DkLhAwj49o9fC5SBzsvnI5lAHIliiV9y31DhOrLDO7fts88+VadAuhvJokxxI51tSyAgaKb+eUJLwME+4mLBrNIwKzV8TCCy4ug8p/PKJaPT3EZK5v6sKNWzTmKD7xer/s3vzhvoexazIKnAXbEkjGsI2n/SNYn9GGtkEY/k4MAIi4Mm3gV2XZLZnLNrZp3WhbWvz63XPtMoIUUeexD6NuJO0JY1vzieqAvEbGi2XHVLRQAxEOS0lhb3IwBmtgQODOu7ZtUNWkoobCUgIKn/hz1gKC69oxGQPvsKsyc+4zu//0NAgPICdUbeFQvUORKaEKKj+LjDoGvDy7c27J5bdtYWaIHbQR4bvx4znCOx+TS3vLXvmgcAAe1za588tsysL42AfK1hVgEM2DUr3bY37by9uja7GphNyMHISZIWDEU6M6fdzo0UsM+vLu3+g4f2yYcfS8BKlr8I8RaYJ+1JSG0w7EkdG0owMfLy6sJOTk+UrK6vN1fG72aLGXiAAAoXjxksLcnbioUoUDMxBLAhjbwNe2rGC66xl9S5lVWHXSMAJd5rXTkL1H+aCxcXlwIA2FcUmsQAp/XjiT3RbDL2rLyW2xeiBF6QoKnGUAHuOa9GsItgT/p+CKYZ7xc5BGuaoiHyNl6LYpCikIKa3wGgXY3fcwi9ZsoH0MNgnIECDQV4mAGwXq5b1z4ihsgsbMBKTh1hZ6oRL/3zuD5cAnbl9e50e+jR3jij4z2VPaKPK0D7L+mzEG9jDMHHGuj+cs6FGxXaUW4hDQgcY4PE0HKlLNFAtALIWeajuX3/9ff2/e+/xbzLipmi5bPoL+QF0NC4E3sjxW/fSv5cKEoDlIivR26lvHVFk4GYKr2mRKhabSYu8s0k5swhqzEOmA0JIBCDDu14OtIFhKlHKqgefHjP/vk/+yt7+t23dvTilZVyzjTJATAlNgXPWmdesN9WWHHSYZLVc0kFOEUUTBlAZxTaS9WS5Uo5e3N6ZP/fv/+3dtVpCQhorHGWnFvr8krreH9vT372l61zdYPJ9aEcDsdt6V0hwoczAPeyQjyAbTkY2uXVldZUoVxy4fZsXs8F5sNkNLXpaGbt646EGfnFWpONbqut9QAFfjmO4iwuxq+537VqWWH2stWyDz7+yH76V39lNUZKykWba2SFa+jZyxfPrY8w4XBk333zvZ2fXtjh7btqXEqAt5gTtR7NBY3dco+ziFrmbb25aW+PT+zozWvdu7dHxwLSEN/j7BVGnUbLBezTtGLsBeBODVQ/2z/48EM7PLyr53R8fGwnJycaF5zNxnZ4944d3jnUuru6cjY7gL7sEJPWBBo2fcYKENkjP8/nbO/Wvu3e3lMBrsWdROoLOEZVq3oOMNyeP3tj8wlrBHHFocT0W60Lw9p7e+vAHj78wJ4/faZ7cXhnH58H+/J3v9boYeemZ+Vi3XptF14FXFPOZLBVuT7WcVEaO7BHt7bXNWbWG3QlWM04IraAfEbcPRhXQMgV8BAgYNifKaYxAgOQkcmSj9FIHokZ9eFHHyyaUaxH1vLHH3+k3zkPLi/P3FHiJx/dn29tbtnuzrZERQgqHM6RgLKROaBJjLANXAUC5pOx5ZgxRHE7AQFR/REY1XlL9OKYR1l9XYWMUHQH5WRjFqBMV10cMGf24MFtu3NnX3+H9hfB0pNBLwiXHVwvEqLIjwLO1Z6XSvh83YuT5dzjKlDgeceSIu8e3d5G+LOOWGIpUKwj+Lex1kje0snyTUKBHCjLX25HF4JcjqgrOTrYF0IZybbrDOAZ6vNmqx216EB7ycYoRc41HKQO76jTKhDgBxn2Pt6xpgDSZ04UyQBmFh3n1ClXEFYC697ocd90H8KKL4SYFpliylyVQNEthm4mQrp7HBerdtXq2vdPju34HPV5AB4OTpRxXX2dJGm9gd3LVGKBGXNfbkduV5R+Uc6ElipwILq0oRuQOpxJyT7WZAABmsyHuZEOINHcVg6BWAfSPPBsdKGFEPeL+8E95bo4vEITwmnrzjbgNjDLrQ58SrbZDyCaBOPVQj+KKZIIkhs/sL2TEnuIv/shyh7JCggAUPBiA+tNBxOg+6lbl4AAfoZkZuEesPC7X84Hx0Gt91uMyCThusQEoOvPAQOw06eQTgrpOpTlG+z7x8EIt7GJ/xZ7NgEB0VnV/hTB2PfF6rxm0LzF5Eh7M8CFAAK2Nze13kmmCchB7V7d94BsBPhgxMR+Iu5I9JuOFckZVjKFvFWKJbu5uLHzx29s+rJt0/OBFWcFy+JrvQATYbq4nSdKtSr+SIAZW0paBlLLTvMTjMpcj7uW22/Y3V98YvlD/MBBxGd2dn5p1y2Ult15YXXEQolsclfgOUf3iiAelMpUMaW6aYnsLNZqgDQR33R97iiwAKkCeFDymcSz0sNbxtn0Tiv6At7x8T2o2fx0f9S1WRldiHnd6G7xOzQ1tnxQPCO2RYdrNeZIARkhx2JRiTpxhfuC1a2rJC8dRBpN6JcAZVtuGdio69ADGf/q919KMyCcNe7du6sOyfnFuQDxcKhBTwB/4x//+HOxvfwW+vjMWEWAg2/pOEnnw/KsWLJbk4sAxT/z7AABGg1Y7g3vPCeBQA8+fqPFt06d7CjWlUHxPck54C8CAStxOOjs8ZqL718ZNYj3lDNNAiLia0KzliMEugsrscwTeRJNL6AY5QMIGPRurHt9bp3rU5uO+8oV6HChqg3LA3ojDDAKwGajaffu3rMMQAD3hbpAAGRS+l/9jALGmFWsmDW3HAgolGiR+XwUnyFGCtI55B3/VbFAP5/0X9yf1c8b7bR/DAjQ8/tHgAB+Nu5nr2PD1okN2ueWmbRkiVuqrFmuWLEpZzyMTJJRPj9igQAbjAbcnFlnBQjI8e+ASfUDs9KhHXUK9uo6YzdjUlBxAZUvqfM0Htmrl8/t5vpSAFen37MffPZD+/iDj71TqxhAl+7Kjo7faIacGIXHOV7VMAnotDPCAVqquXLs2Cp0Vl1k7ug1tFNirmsmkdiyfKLYDnBAe0X2hg7mAyK1b66lMcH6iRlxCn9yUkQ8yZUoqqHFUui4zhHX4yrjNzctAT8UZ1D41ZTp95TDUlzzCIkVdBgd1Myq4+qsBcYC/Ewm9gAkRoEarDT+7s0ZWItuxeWFP3HIWZjutuM206Mhmj4OiMC44ByHHcRZSmHXuen4+ZDLe/JfZMbdgRjubdxfPwmT7swEdh+06ZKYF8RMroFrRmOI/IXCkeuUMv3KSAF/pngJ68NoQoXelOd7GatUS8kiNSf2B8WkAJjhzL74H1/YN1/+0UqZktXLddmawVoT8y2J68V2jJi1FDn2+O+jlUuQenXsLwBmBwKW8qWrOfkil5JVrz9T5tEZZfAw5PcYoExAgI1sNOnZDz7/2H742cf2+Js/2vHL15an8GINwghITFye4+r42kJ5P523AQTIMaJasfWNdeO82Nvfs+FkaLW1moCAv/27v7WrzrUKYmIcAFS/11d3gK4uSQaWnjACmAuv1dGX6EjgkiKVQh+GB1o4uQLjJSMB2Vhm5gsAT4xp1+3q4tq+/sM39vrlK5uSJw59lp4RHY0fziiErwXoqPGRjhKuH5YyNRZgAOzJSq1sG1sbtnuwbw8/+tCmmbn1GEPIu5MVo9qI6Z2+PbXv/vitvXz+ygbdgVUrdbtz+3bS3sjY7v6OfmaM7We5qnGF0WhqtUpDz4Xc/eLi3F69fOHaGaOxMXbO+iSGsO7bnY6DyouxbdM9PDg4sH/+L/6FFP81/jd3S83L1qW9PT3Suf3hBx96Xsf9GI814ifx++lIYoyz+cROzk6EkDJSOJpOrAerPW92595t293ZtGIRvYyCGCUweLFZzczz9vLFkUYc6C+xFsgjBGC2bqShsrm+bW+PT9VYqFYKVq3m7fz0tT3+/hs9D5xyri96VshWbT7zcVaJhEo43vNeRAQB4WqNiuI3LgYwIJtrNTksPHhwz+4/vGddwOTxQEDt5SXCrH27abX1ORlNx4kil6fhtAT9Du8eypqXPIvYzDqTO0FuZuUK+g5ZBwJ2tndsY31tEdwQtYiCwGeZG7o5zghABI4udtcy0NvpHEvIZUlBCTuU1a670/KXSQ8PLeZTRHfByqKPuENRXU4OxHIpZ7dv79rh4YHZnJvmnXaQqiikV8EAv2ZHGiNRkStBYgREwFkNMFE8rrIIfOMsLQS9yHx3XpbXUPKsJNoFk6DKrK+lMQpofhSuYQOH1aKE3yKZ8oSSXwR2grwYAVUXcomkm+SAhCmAgNXuTHSoQZiZCXQvdWdsEAwV0BLSGgcH78UNGQHiEOhU3K7MyQcAkop73dMo7FYExASMLIAAX9iLRSBFUxeTUvCBkYDjxJx5crqkUNUm9vTluV3d5O26A30MNkNZQkYkhQIz5hPLZyZWKlBU+ecKG0Wn90O5ThTs94CAKEq8IHFNAB3QaX2ouFRn3K9PhVzMzr4HBPn3LoGGeAbxLGOWn9fQqACHVSp+QyjNVdUdUInCiOIdpk0UQPo6aUKyOVLyolESp8kRhIJlsDjw81kd4ApeshZxFwmBcIm+HECANAEAAihcEv2fhxK0vFUwKPYPwncELkAkMX7EomAufKx51CGgkg56LFuw/klJ0WLNJEBghV2jOdD07xrRhTovNBg6n8+OcrDFnvSZSE8i+J4ACvhZEih+39rYcIDDoNP5jHck+UpEptj1VEXTc8bF0qNe8Ws6txlWmclSko9Rr1Ste92zs8dvbPjs0qZnfSvPywYnYD51gIMk2TvaPtYgIIl1RjHPmkw2f+4uxn4wux53bNTM252ff2yNj/fM6rAeEIZ5rZk0cEIOcxJV9miAiDx/qGgCSVQg8Vy8UxVrKGKXJ6bBIvAOOhoRop7GKFXyGJbF0gqg5QBOGh1Jxd5qMc9rebHuYznxbKJ74skn6tNzofvxXwAZ7JdgJDHDfHFxsUjGYwzGGUy+3kMfI2Ky5nALBR1mYV3K93FAR32M0vhCnVpUUO/mVcrYihX0nhKF1Oce2cOHD+TaQrICIy4OUtbSwf6u/exnP5UXu1xrqD8TU0WAF0mTxsFc2MsPnwQkL0BSX790Fazc8F9YvS1m4JfnwYIDHZR+xZ/EKYyiVhuHTfSPAAFR+K66D6yOCURnPRX5+mCpM+aFdBIU5BnyZ7H/RBVZFM9inIlR5TPDfIvG2jKUpFPrtlvWu7mw1vlrm457zkwq5G1nf1dg9M31tVgCxPxGvene0qjiTxJ7IQT5YjxildYvifKSWWPDrLaZgACp26WxCaFaKRSsuAasjBf6vU4PbZWBoQ2Ukpr/VSAguUboZQME4KXosLdOrdt6KyCgVEBFuma5Ytnm45GPDSHoVq2Zbeylz+NAQPvtY8vNB/JDz5YqDiY1HAg47pbECujOijalUwgwiaaOQPKJhBrfHr/SrG+GOeAHj2xjbVOPkpPv/OLSrchGIzEbKXbpKnV7bet0rqUeDv2XGwIrplZnn/k5xnMb9hlp6imGVKsw3KbW7nRT194dRWTVNwUM45ynu4q1Hy5V3lHnF3uO0R582qH+qohOKvQ3NzfWbK7Z9vaOAAA6fzSuGGGAFYTIJIW8uxhh8YcgFoCGM+o8rnh3lCIChXI0BrgW4ixK/nEd/A4AT8IccZWzk0Q6aMe8LoWdK5dXlOc4aB/5BuysjKwNAQekFTCbq4jifrHsAFMm85EswIghGj0qMcLpWj7E92A8cA7z+Z1J5ZopLFcsyZwt5vfQx8iWQtOiXY/ditjjvH9f6AqE8KHGSnNZ0deV2+byVsoXrdvq2q/+26/s1Z9eWZUxnAlMQkQGi7LHI9/kOcmGV5RljxXEY982zoJzHRnXvQlLyWgURq7hoD1F0ESz/+80nRKPBPDImwtuEehiuslrHTFImgiymJraNDOyn//ix3br1q59/8ev7fz41Iqc3hmE5TgzYX35CKXXJ8tGD+8d55kD0v58EI9Ek4YRpu2dLZvMp3Z2dWZvz9/a05fP7OTy1ApVOvE+2snaJz7SRAMMCCX3tY2mGDYS3sybtTttvcftw1tWrpZVFFfr6OGU7cOPPrF79x5ZNlO07/74xP7+v//a/vDVt9a6bFkFLZCs666Qjw77I2eTJr0p7m3oCqhOYZyE+Lu9Zf1+V13ojz/9yCr1mtWaDauuNQUG0DWnucn9AWRvt9r2xa9+Y2/fvJVtJ2r7WxtplHkyEZjAaAFMEsCAYpFRTcS/aVaRrziDlXwdIB6hPAAC1gL2ff3kbhYW075+yM+9q3nv/n3b29vXL3Ig1hFi2mcXJwJdquWqPjfPEOBCSvgw1ycUvHOBL2ihwL7Z3sOpJWcXMJ14XqW83b61r58jn2rWGy4WCfczU7SXL97Y2dmFRProsvvoEYy3vM2mBYHfsCQANLBWrdUKNpt0bTzqKRd9/uS5DXuIiU6t1x7ZWnNTOieevzjTln2jz1GvCApD7b/erNneAVokBWus1W1ja80KlbxbNpZyyrFePH9jF+cXGmeEQQAjnTUarHliHQKXf/M3f2NXrSt79vyF9qbq+mbZimVoChPLfPbg9vzu4d0FEMDDggoWxSk3FiCALiOUd2kE2NTGA5wDoKoR4JxGzsYJSrsH1aCbR5fGi5ygib4PBNAZ4Gvra00BAYwG3Lt7S8IH00nfpjMoT64MHJRiB/JXRQKXMz6RWsmTPDoYi7TU/7DKDIiDIECQSH7DDioS4Oh26fqTqBRKkGz27a3NRUEi8qqSYqx2nJ4mOmkCRFywz+8R18HMEWgVfw8xPy9a3PIqqPoqwlMTI1AwEly6ywRmikuEHL3w4BB20TTeg7kuFVahbyA6r48AKBgmNf64B971ceEUHw1Yqom7RkBKpBJF2UO/258FBVtFUsGp+nx7Bnpgtmgn5317/OzGpnPvAEmILrqHOmCGlklrDvCJ0RAQVe6DBF5gnfhAXkoYljaRUTQEAMJsFIkqxZA/A/dYpaMYHrSr1jQLoCcVImxYZxA4BXrQ90OfDcWGDpReBx+HnjrbfrhAh+Q+6rpTos1zkReqZo49EVXhg6VJYhhEweSeun+us6ECOpfVxsd2E3EXzVypMElzsgFq6L4yfpvXXnYY3WnfomVGtzgd4sE60NhAdMaSQq/yW1n8mHWGQ+9CqSZx6yoBCmmfaaRkpRgM4C6AAJ+JTB1uSaYuGT2+L9LrJZBvKdLpAm2sVx3QzabuBTGKz8UhFgm+J389XQeAJ6/LvY3PDC15OvIRJ3yGeQ1QVdSfx72xvf3upfUen1q5l7PcMGsFc4qY4h3FcA4g0FkBmk9UYeVxiQuks57X6/ooy+XgxuYbVbv90w9t/bNbNi7j5+pCgb3e0M4vrqzTSeJZac958ZuSVcuqW8Mjq9XK8ovmWpR4pE5RsIoWXfw01y4QJVFONT+bhEQDGAEs4V6hQExSr+Qo6ZVE6CSJ5OvENSkTv8cU4uMrTiSRTVeo9tEYrof34n1IrBGxIbGPhD06WFBO+X6+N2JOJGqLz7TCDvEzxeOowDK69qj8poOWg5/14iCZKXmvVZcqyvhD7+7uCCBwb3SfD0YjYHNjzX7+859JmAgw0sW1EsCRnFdcgDMV0ung4Vxc6jcgCZAKfwRT6xvOCIBankSdVB3EIHQU7NGZXxTfSSVchXnqerPOwuovCvn4uUWne0UwMFgBfoosivrFoRKHi4J5Oije6canoBAAQqqXBabhfaz35jphBLStfXlindaR9TqITpmStA1Z5fpsNZZGFCv4HD+4/8CsWncgQOMBvJbbhKaDyP+oMTGCZslM4nmMBkB1T11+X4SLImFxX0MjQD+fBCtXgYBY5Kl7uZj5eR8M0PcJnflzRkAACLwGuQf7R/YyA5tcnggIKMzbaqKUmfUvlW3W69lkNNDX6NrY3qF/bhgOYgT8ybKzgcaW8gAFzQ2z0qZZ6Y5dzTbsarZmx62RTTP4jTNXDkuNGVfm63vW77WsP+hYpd6QyFjWOM/Q0YBCzf2fqkAmaSeeHh+/0S9mWSmspClTyMorHLX8cMopxcx1NudU/rzHITrKnR7z8w4KXl6iWg1Gg4hhwU5Pz5UjFPMVvbcEktX9pwhOejeJTUQnfq+yAAAgAElEQVSThCSffQ/VHVCAvQZF/7rdsgePHoiqTTLNddJZI5EO0Jh4xlpj3EBirQkMoJPmMhl8PsYJbhYFIdcQQEDEOgr9oFmTU6mBkmFMCws13BOyKswdGMhanzjaG6rwv766tkKuZMU8Gggz6950ksuku6cQwykUPa/1opMzrNPtqFuqxlmWQnR9IdJIbPF8zZmD/IdKPfeJnERd9GQ/HI03/k22b8kanMJNTkeayXerXT4v5261XLOb82v7T//2P9noZmDZadYysOEAuLP+nKZo8SDVkQAI5ZHkF+k1JLQ8ddYrO9PrhKIKwFWg+p38XKYbni9Frh2jsMotQj9GowFuzc2oBWuH3AaHjMGkZ+V6wX74k09tfb1uF2+P7ejFa8vPclbMMhYwtULRmw3ROImtvwoI8bxjNI/xAAT3AADoUqMTgGTVizcv7bJ9aUdnx3Z0dmSTOWBeWc0SmpvSiii75eDaxrqaYrBX1jeadvTmpT1/9kTCcAjvAbRR9A1hAnGcKO/M2c72gfW6Y/vtr35vL18cW/umb+y9EvWXxo+nVilVnL2bzUkEVEUxtoME3Yzr2vhY90CjcHIFGHY03sDoweH9e1ZtNqUBhaNCpVoRWEbe/OLJc/vNr76wYq6kca2irDFnGuWq1uoCLAh3pUpFYICEyXWcuaAs/wjIx+gT7CJiEZaKxJyjo2OdkzD3yBxv2jcLi00E/hAA3N3ds8O79+zevQd6P35O9VjWx1wRSSQuOICD/SGxYG71JkzBmRXLeQk0zgDvqmXt9fPLcyvKXcUZhgAMxIdSoWyDvoM4iPMBGkqPq1mz6ZymbV4U/sk4Y8Xshr09vrS3RycCteXelZvb+nrZ6rWibHRPT97a2cmFmByDLmy7nJif4dilJhW5RT4rij91SbfftZ2dLapLu/fgrkbpYAIUKwXpUoxnzhAnx2TvEQthb2HtSo67v7+nPI6YSzz+9NNPtQcvLh3o++EPP+N0tsn82mbzoYsFInxC8c2ZTwI0SsVWFIdYCCrxmbPhvDsLCDBlfk2WN95xCwpwFLieRwRF1Quo1Q2vwjQxA1Q8JnoTyfQMakQxZw/u37YHDw8XjAAQG7oyTilOB/2iuA9LsiXtPxgB7wSaKFJWBe5SMR7F/ipgEV3a91kBytWSFYcHjKxtbW6oEA8QgHtGIS8BlLHPJQvVTDRzF9vyeTc2wvoGCWKyStEsXBopEKNgyRTwjpwXUSRRAQRwuoK6BTPAGzlOq3eklu4tWz09m/QavKcn7w5MRLIdwRr0LujILj7mCWTQ5l1Czr+mf2K2MwmZSfhG3QkNdFg2h2Bg0Y5Pu/bdk2ubWU0HC8WlH95Oq5b4M11aieDNtR4mk6H8PVP2qn/nemJWT+DMooPsn4nPzj0AyEAwT8Vb6EfgR55Us0MLIdZtFBVa2wAIiTnAs3KF4+UMdMyx89lFK9ScPojhsohfFPNphh/Ff4nQpENU4MXEuxf+fClo3UJQqv1pvQZ4pUBgiDdtiepFkc8RysEmxozsEt093KnszgigEPQn4SJBMcccezWev+6dxmH8bmv9y7OVuD5Trj7gEJKTgL+iz+wlC8C097nvsf+c3u+v6QmHd/kD4Y+Z67i3vucWG9zX0AIUces4XmOTBAkrRvbbkIK6uwD59LzGWOzANnK0l0M62BViDEDdZzRABxcJacbKxZJdX16LEZA96lnmcmSlWVn0Qj5D3H/RGfW8fC3yPD22sSOcoZRnjTEDnJlabza0YSVvWz+4azs/vWfzmnepZnMK34mdnl3okCX5pWsaHXsdrEkrgQ4ADKRyhYPMtRT03ESx9/cP29RFQbqwDvI1yZqGgRFJYihUh1ig+7kvbZTeX39CxRPIGtTNADXV9UmJvAv/OYuAexEgM78jsvP27duFXZdiXwLMnFHksTzeO1ZCgAM+JhRAc7LshCoLSJjzERb2D5TLTz79WIc+VkRcu0S21HUb28OHD8UIgCKN0jDBh+9BJX1nZ9v+6q9+lqxhfQ95fRcii1rdi45i2i0pPjpjTGC0OnkzK9DNXdtWd02ZJCJ3K+Mz6QBYFvcenP1l5cGcOt087LARXO36rxbofvNSQbyykQJoeB8IWG61lU33nqr+IsivUOr1nh4I6NKRwHAGYvN3efrGuq03Nupf635zjmzu7urbLy8uxQjgWTOTeffOXSs015IWTMzZJ+cALj+O/HAGgCZfW3MgQK4BqcBXkc/PJRBhEUTC5zEBBgvIchX0iOMljRLEnfgzMOB/AgQkUoO33qdm+FK3zqxzeWSFWVujAUUo/sWyGUA/I01zwOK8ZfcPHeQA3GufW+ftn6QRUIKKjr1g3cUCZ8Vb1ppv2rVt2snNzIZgQ9K94dxAgBcbs5EV8hMbMfeP/3sOLQXOerzCKdpCeIrRqpm9fv3aXr56oQL3wcO70p+ZsVh1hsP8cpYYxX6It0HjB9xbBe50Zqb4QpKN8CDMJ2ZbSdpvrrvWvu7LAlD7XueZ2xu7x3limqaY7+NRrl5OHIGeC44m2+Zm01XLOQ/y6B04fT4aVOqij6D3TsQc4FpIxHlvaNQC8lccWaIRE7oyITj4bjxyceDRGFHFgujRACfSHZqNlVMzR0/TABLrdASbFtpxSYUBxZu6guGGktTcPfekYELxfCqAI87DiHu4MGAHR+zne7h+rlVq/2l0gs+3msfFn8MdQdFHdoqApJ4HQEemkcF5VC/X7OTVW/vVf/l7m/QmVjAo5aifY1fG/P9ctr0UT8G6WwAlAoi9cUThz1iF2AkJFOBrq6O2ASZHE0ENMBpYSUtAQMB7gLQLQXpODDBOzijm8mRgg3HPGhtV+9Ff/dA2N9fs+vzMnn772OaDqVWLNQGWjIVwX6PYX9YqS00xXpv7JYG+fE6ADWsT0Pj2nTtWa9bt7dmJdYZte/LqqX3/7Du77t3IlpNC+ujNkdYZRfCtW7cFfKJw//CDD+zW7QMb9rr2d//5b+3i/FQCxYjfffyDj6w77IptgMsH7BpE4ehO9ztj63dHAgIQFsY9AP0hAUCehAmMY1QHnQIH6ydWrnC/AXkQmBuLEYBAHoUtIz+k63cR3SsWrTsY2O3DO7a1vSOwDoeAL371W3v8zWNba2xozh1GAGt7d2ffbt8+VK4DCyFHLpvOKoQyZSWLhToW6Y2Gml/jycBevXpmreuWhA1ZBwiYAubBFjg5OxXgR7G+vrkhdhCM082tbekEHBzcFjigsUb4SuTzKyJX1IeI5WHHl8nSlBsbIQ9BQwRqWd+AdLB5eJ7s+5O3J1pDsHc4Ohp1GPIAagihXtv29oZNpoxJISx83xrNqk3Hcxt0snb05txev3wjVpQaaFmz7a2mbW3BEK9arVqyk+MT++rLP1j7eoB5jD3900vFAlleMn5Uq0ikkZyNP2tkPo0I8Pf7j+7bdD6WTWCtWVM9heMH+wn7v1u3DlQXw/JoX7eUg0r7I+/MyWhEE68ODw8FBI3GbRtMLm046ljm49u7c5IgaJUuoAWFyBYqqAQLbhBAgOZn5Us3EXqN+A9Kt9i9OTqRyrPwMV85OF2ZfHXG3pkBC9o+Gx1kD6SyWtEhiaruhx/cs8O7B/JvRBjCh3m9u7l8zWVhGrNHUXgsZisXZ7snQ6tFz/tB1vMuTy6DzvRuvuCFKq9Nohmfu1IuKfhrzo6WIAXGZKRgFeJkou1ggeLlmZAw1F958CSizLIq3wsBuhgtoPMqIMApjp54+2cJIKBeq4gJIFo9nQXR5h0JjISepNwLWgrE5RxxqJ9Fwh2fPVgR6khKcT9UmONZu4Acid9S0GwJBAgMSAEopvkzOTrkOTs569nx2dz6w4KNASgoFDRzhzDl2INaJu/3WuKHWOCM9HouUDW3UVIP5jOGhgHBRxYqISyZvL8pSKFRaTKajra6udyp5Byx1JZbJPVR4EjAJCnZRoLBWotxD94vlI6Dkqz1iZ1L0svQmkugA5uUQOlzgT73KPSbNTUO4S1nhggYSEDA6msFwEOhQkLA542up9PRQiPBE3Z1GpLNoIACiUq5nWC8fuybQOJXgQD9W5rl56lOZkie0LzLJBDHRQSdQOBdFklGra6Zha6Hrx+uSTNhgD9Se/Vfy+vQiy0KwQWA5d+xeA32XQAB3GPAt1jD8btcA0ql1DWeLLpGel4AYgB0JJlQvwtZK2Rz1rvp2el3r6x4OjK7GFl2mJWFYI7uI1fGXqLwSQKE/BmKGd3wPlS1PLEgY0hDwXKaz8c2xos2O7OtT+7Y+mcHVtiu2WDILKlZrz+083MK1amQdWdNJSCL10r3D6VakhGQb2b8PQHze6nkTmJKTq9nX4rtkzQxPGmD9QAzxzUuxIZIB7jP6jqVdZWWv1qMe1Lps/LRQUkhdrGWg70R18WPcJ3BpuC1X796Zd99952ovpF8R2yWT/1K9zoSWXVxElMCICCuy9nz3pEWe2dFd4Lk/8c/+bH2CLPSFPjOkkKhuKvDkV8krNDstFVtZq3WpfRzfv7zn9rGelNsGxX20uMIYdmVcf7ozKeb4WybJF4vcbKcZSj+sH9DRZgZ9wV9RsqzXvRH8RjWdgu2gWC49O/Q9L37tmAEvN/BXzACAqFNFxZAwF/sdMeTTD8j9tAKiJD2dzqIlt+cLk37QWsdMauRnR2/sO7Va5uO2hq9IfBs7uwb5wCjIcy4ckdLhaLdPrht5c0tL+D57MKQ+IwJAVgdDeCdKSgCCGCmXhoL0emPQn3FVWGxngIIWPmsq+fh6pdX//zOfUgXs7A19li1EAoMIIAvs8dGA5uhl3B5ZLnJtRXzGSvgHgHVfzSUTgBOC+yXPEBAuaavW+fSOkffm00RnspbHjFBOQds26x02y6nG9bO7lhrWLSrzjCN44ys38d/umPTCc4MKIu3rD8a2ebWjhXzZSuW6EADUjkzhSXH/Dx2VcQHOp8bG03r9dtKoAEEsOQjCafQhpI6GdOwcUE19g7dOva3rLQAKstl/Zn5Xs5H+d7PvanAvOz33z5VvFOck0sK8RMPdNfX8W4X2gDEt+T8g2K2CkqK6JwEAWEBSMdqMlYxW8ZONrGDZPM3HIuV4Eww3AkQXINthu+8M1klrqYRBopwB5L5fuISr4/VIe/BeQxYQc7Mucl9oUCA8LO2UbWNTdTTTQxNziHWRLO+Lkck7DOhEr968UZCYjgl5fNezHNPeK8YNUSrhPcj7kXHPdii5GsUS3SZowjnMwUTIDrRfG017w4wNrrtAAcw1niGxHJs1XgWFEClXMl+98sv7MkfH1t2bPo79micbT2YBIDeiCqmUS/+HjoFFPG8FwCQM+dcoJCiLnJKxPr47F6Mv+9G5QCuW+Z5LPARpJRPSNJnRQw5Md3It1G8z5Wz9uCj+3b46LY1GlUbtNv2/e+/tmlvbLVSDY8yrTVpWqRRs2j+BZjtIIaPWnCGUjjStQ+XGsRoqzQWcmaj+dD+26//q708fmHz/Fw6sDwbNB20zmYUhzvWaK7bYDSSjgp7Y3dr254/e2rffv21nZ6+tYNbu/Y3/9tfS4Dw1dErzbFzjsEGKRUrYtAMeiO7urq246NTy8xz1u8OBKIi5oeQYNhacuYNRtiFwtQk3x1ZBW0PsShzYh+gUq/mn83lGNDY2LBuvycXg0ZjzarVul2cXtnvfvOltS5vrFlr6j35PJMJTci57e3dsu3tPeWDUu3Pw7wlh8M2NGujgbum8XlhvbSuL+37778WkAdNHltB9NXYd8z98zvf+/bkxHZ2dwQIIGzKegeg2t3bt1qtbiP2CmKFyilg4tRc12o+sa0dmBtrNsuiwt+x8Wwg8UhAEc+3TecNOQZxy/PhrN1cd2xv70BAAB11XG24XwjxTWdDqzdKAms422CgXF927PTtmeb1Yftk0M9A+HZrw27f2rNKmT09lHXkqxevLZcp2/Vlz54+eW2ti7aAHDnBFIsG+8HtF0vSiiPGwjhCS6S53rBKrWSj2UBWg+tbrKOBmB+whBBJZWwBBmOnc7PQ82ENMjpFPOcZEDOpF0gbxpOeTeYdG427lnm0tzl/9Oih6MWgRyRHbEAQWw8iJv9TzdHAYhTiPnE2wAyElUPcqR+iKq3UlsuOiVONogvuqGZSUE+2JRwCITpIp7QOtWbUszu39+zO4b5EGDJZKXrpIXgnaonq6RJi9jXR17WB09n8D53rntMkC8OVi49ihKC8WpxE13hRZIR13sxtaJpp7tutDkGhQeaXYwEcIiDTPmrpSSIMDP4gRsD6+gL9jcSXBzgc+HhBWMv4Z/XrZuHJ27eBuAV0b4oO1wmAXg/ta4G0JuVvF6V2NNTvkx+8q8l8HMZcp+aSE8K74Hgkhocn3k7vE+CQ7LO8OeOz+Kwrn6f25JXk4+Ssb0enM7vp8m+o4Doy6QU2tH8OAKchcT9nMz7/WHNWRC8+NxvfC3O3SWOHD/p9/S77PA5pdRqcRu+Sxt41V6HC74uu2HvJcroZKopVkCWbonQP1cEPNFx+qE7RWs4mw0bwpMULF4depGrPvir7fKFblSXLnlQ0s0ZE9UZ34D0mSKxXfiZGA6CA8foEYI3xJG0IeeLqmSBYGK4CXq4LGEhaCwGorgJBKrhWxDjVyV8RBaWuGWlEwAEADgLVLRq7oFj2IvFdEM0p415bOEtB6xzadgIBoiCNNb6q98A+WS0OnaXC+JKDlQBGriXhrCH+i2fE9xL8SSpFpyTxZv+IIZMRoIkLCpEK1wr+PhtOFoyASi9n0w5FGJ1mr40YJWDPaS6avZdErwS15Quomri4FrHTQNE7NsnMrDuf2vYnh7b++YGVdutiDnPIta7x7WU21+msdLckjCcdEYQl54ofdBhA0PnMJJskTKJcLtgAPm8KGONU0xhBWYqUcm+YBeW+K1avJJxh9UVSEYmmvj+BBQEUxT1+HwzwrZi69cEm0dNYdumIa8+fPbPff/mlEkSfh3UWQITiuI5FLE97MjpI3I/FGk16F+7iwOx+CM2ZNZoNe/DggdYKhT8Hprr4WRdjJe5+9NFHKgAoTvkaCRQ0Rg7Yn/30x3KFAQjQOZcEG32NLovKiKERuzWqA31TI2QAToxa8DwqlkX5nY42jABorklc04vuFGXFHlv9b1VMcEVE7/1CPf7+jwEBTotavvjqzywPgj8HAd65nJXrEytAT17JuKCU0chOj55br/XaZqO2j6wBeu/esnk2pyQMIICEjPMFqml5c3ulmE7FvACP9HlX7rfuGQyLEAtczP+nDv/i8tIowT8EBLwXp/6xfGEJiqRn5AlQ+pEEBPD8NP+UrgMggA72zYWAgOzYNQJy+bJlGIWA8TfoCgjgzMjv3XEggJ/rtaz75jubjTtWLRcth71gtWFW2zGr37PLUdOuM7vWmzfs9KJtRQDmglmnc2Gtq2Prts/s/OyFdbotK9cqdnDrjkS8mNMXE09yEJxPFHWeK9Dd58ymw3R6dmzPXjyVAB8JLjpGnHMknPiMO8OMOdeiOpFeYHnsR+CP1yNx52ew5KK4QMMD+u3x8YmouDEOl8vhbIOLkI8TUTxSXMLOIc5tbnvcY90gChjOMHTNOUdJnhVvqxUV1EGf5fE4tR9hVp/ZTlOFKYfwzyDldYnqQs33nCtm3kmoOWdDw0mjR8zW580Go65lc1N5i+8fbNl4wmhVSfdQ+d6E87ZoxRwF29ROT1CU71i9uq7CKl6Te6ccUUm7e45zH8kVNGOdR8SsIrcc4pDspjVi6uxEB919lJPiyPNXqNJecEdOJ82AxBjgmTE7rgKsUtHZQlE16o/sP/6//86uTi6tkilaMcv4aV3PWfTxQsG6N8m/PummcF7oWuc+fsf74eDimi6MXPX17PilkV6NRTkzMJpvnuOSK3rhH2eJsxrdwjryb990DgbTgOuzh2xihw8P7fOf/dDyNa9bhu2Offf7r23WG1kpi7aBO34wzsjzFjCUhA8DqIgzRuy+ydhqtYoKLsTpxKLe2LD1rS3Llwo2mvXt11/9yr558rVNsxPLFn3klC44a57uMUXiow8+subahl1cXkkAs16pW6NatcfffmuPv/9OM+p37x/a+va6nZy/tUxxqXlGQV3I+VgFbIDzsysrFaoCAgCzBLRn87Kw1EgII46wgyWTMrFqrSRaO2wVQimjpNITK8MmLVqpWrHmxrp1oJQDXq1tWPu6ay+fv7GjV28tn6WRUtNYkWw+J3PrdSnAm/bgwSOxAshBeNaCFnBgkqCm2wPyzF+8eG5vjl5Zs1mTfd/e7oHynmhWkusGi0dsHOwCW1faE4zqUD9EPkhODhjgeYYDiexrAA6EItc2a7ax3bRZxoE6Ourk3i6YnbOri5ZbR4d+g/JC9lRDzKXr65Z0Vbh3hWLGdnc3ZGXPUUQOcdNqWef6xk6OjsUeIK6hkVOrNaQhcffuHcUGtPUAeSTqN+LOlmzYm1m3PbCL0zONDgECqJ5NdTK1EPucYp+RLJ5hY71umfxMv6MXgK7DCHFInnshZ502OdRYLkfES8YF+DOMYXRfYBhFjd/rdVCnM8tRe04s86OHd+agNFALCKrcVH4ApFBpm8QXXDlyFQiYAQAke4mwlwrVT1mdJGQ1EsdVRgBFQgABdLMQHaGoo3Bk0XCwVKG7FrK2udmww7v71mwyE+vWCAEEKBHPeiG7CBbpmhdf89zzz74nPlsksIsELiWwAQTowIgOvFTF/bXi9Ql4QrdBP4tuB4don7MWSP5Y2CPZ7HhxAnXZRQN9tMGpqRRCJKNSDH3HLsy7cgICSJjUiXIrrEgWuXd0/1G1zotWj7KqszdE60v0PBXaKlo8aeHZBNgTB0QwB+J+RlBUkQYQACKb5uSFoDIXqsQvsRVU4aXkTSrSPiebyQlqSN3fvOWLZTu7GNjzo75dXKH+XRJAoFGRZDmkMc6pi67x+QQCiaJIEe9jDqBp3FMXDsyq6NfhneZtVaSxmTRe4NRa9ZaCvSJRnnScoOa5MvbwTjKY/JaDqRHrJZ4plEquR/ZBKo69sA9bQ7c4RGfBLSP5eZKtqixcfI7cf967oAQoJQSJheCf0anVYjMkmhxFv1C/enVhA6TuCc8kxm4SEBBAQfTtSZiKYmfwZNKM88rn531IzoOt4CBAKntSngsQAIgjqrw0HlyJWns8He7prE7xxIEAdYmTmKQvRk8EIoGM9Rj2UzESsLpv+TPFMfsHEAwwgOevroBsmABmXEAm7iuzenRZ5OQxQdDHveYVsfksUGdF6GdMgEJmYq3npzZ9fm2FTsayQ9DwnEQS8anHYjCQZewCs9IomFu+XLY79x9aF/FIrmHct3GvbYNOy2aZuXWmE1t7uGe7P79r+e2qKLn9PnZBLbu+YYbOZypZS+5JzKEOOwZlW+YNq2IPBSuF+8e9kiWYAh7iRDXvaORcRCqeI89UjcsoXWLGPxWCQT9dFPLp69GFj9dZ/b7Vbn3Ex4iRwQwIBpMSlnQ93337rf32iy/U9Yu9tIoc+WslXZK0NoMV4s8VTQySPd9XRBmh+0nwSuKrJHH1uh0eugUP9P8Bc8Nye/D4RNxFVIdEFVDCZ24ZIRmKsvmTH/9QgkJhE6h4g8BlAAHEXM9J09kQ7DcX4+S6XDMkbzc3Pbu6ZD45azmE04olCRFVYINVKt7lTgl98mJLmh7vUfs9iCdNilSIrhbzAQJEsFtlK4jRtgJ8vv9z8ffQGngnGK7+JS0k4m0S8iL2TjT3MLf5eGqXJ6+se/XKpsMbsbooPrd2btk8k4AAFT4juBJ27+5dK29sgSo6QBJz+NKVec8qUehm3qxSN6usO8V+ddQhRiIcfvV/WgT+BODE3/9nQEAwKPxg9BsQ4rJ68Em7QRsrrpPvTe4LZIioVLcvrXPxJgEBJOkly2IHSKHbbdscHSSsZrdvmZWqDlz3r6376tsEBBQsByOAzwwQUD20q8m6nU3WrTtv2tXNyIrqwmet12nZ0eundnb60s5PX5plRra1t21r67gbbXpBtQADXYjUu/auZaP4OB7IYurN8Wt18piRVudZ+UjfSmWKWIpvL+josNOdJBZh80WSD2VW+Q7GWpOZOo18RgoDL7opxEpeEIy9wUFhw3WEZgnxa3t3W11Zil832/DzkGulw8pYK57hqKVLVV66KV5YRPGomfX0+Rx/9oJZo6m44NBEMJMwX+jI6BxJlHbeK3I0QJH1rTWNXEAbvmlfqAuZyVFQM8/flAUj4wgoutOFBgS8uGgJBIHqnbOychw+MwW5Yp1lfexi4To0s0YdHRgfP3UtLh/FDZCY743xAKeH04n0XMgBdmdi8X1xxrIlxDBMZzFnobO1irbW3LDzkzP74r//2ia9kTWKNbEzlY3R7ZUwYEGjmdwzYnGo74vZkMYVeK+dnR19Pr6PtcBz97PZi5jVMz1Ypcq5E0syci7lnqnJt8pyYB0oj3XrHxtNh/ZP/+af2uGjuzaaA3BMZM/53Zdf2bQzsBKCrTMYSG6fGWdsxPNgwQUTw1kBczk0sP63tjb1a2Nzy2rNplUbVRvbwP7LL//Ovn/5rVXXynbTvRJThfXbbdOYcovs3d1btrN7IEG9bqcvEb697R27PDu3r373O61pqOA4ERBDx/OxZttp6LUuL7WWQmwZQKlUgAWMZk1ReQjaE2hh8B8NRq55OOrbeqLKtzsta3evlQPhPe/z9AUHDQoF29ja0nlUrlSVj8BcefXiSBNpxUJVIMBsinsC+kGcZX19ps0NaPje7FWuMZsaDGkYmAjwPn36TEw8LP9wXDi4fSCtkUnqyPNsY7xRYpE4X6RGNHkMrGmYSPGMAFkc1KOw933uNRv5UlYFcxkQqEgzZWalCp/XGT5Ox8/JdlGaB6rvxhLqo2jWM8OVpAcTiXuENgqddQBWRPqG9vz5C/v+m2/E4oIp7bVc1oolNAnyil2379y2jz56JFYhBXccMpYAACAASURBVLh0UqZ8V8HqtQ07P70UkHBxdiGbyEq1rhgAEBEuLMUSuYCPNTTWahILLOEyxejR5pYd3n2oPFTshc6N1+i5rFghrHtG1WGwUCMADNDI4M8AZt1eyyp1cpKpZT5/cGvOg/vgg0epaxHUJEdQNb9QruihBuUcRgBjAfzCZ/J9IECUrHGohHqVtdAH0PnpwU7JORfOgSQaoHdCAB0a6pSCrhTt3r1btrFB14yA7YwADo8AAvxs9ogSKJ4/XD+EQyzwL+Uyi2Q1aEbpmwKdjM8WnU3R1NP7xQHBw9ICnc5srelzMAAWePISQCjGRVdP3WPmfzkQ/Rq9wCOFZc4OMCDsaBwk8PsIEABK7gFyqaStA5viJTNXMVSEukrRqa4VyQ8iPE4LCasVL/pcYJHrXv087wblGI1ItowSPnO7Qp//AoVLBT6JEKt80RxLnuZJXZyFDCNAiQcJcR6xwK69OBrY8VnXMlkS4qq6ynnQ2azP16PMKSRYAAijAdhPFaWg6qxZdxKgCND4CgUqmguADlK5ntiIzoEcCJzRovujue6YI00PfWU0YHWt6D0S3Ti+HuuN56NfEjzy9asDfOEbHmq0jDYkT/Q09gEAV6N4FUPBwSQvjp0REdaBfD3YATwvrkVzkirgMgKeOKBAk2PmXx3UJOTmDStnQcR8szNW3O9+Af6opkhjEmmNL4CAxK7V4axCU1CXCwWmhBsPa9UC8nhPGgDvWAd6t0xAAIAG3dzU/ZUbwQoQ4MCHA4NqNGp/+x6P6xWFNu9CSqx9fjHU5sJH04XWicYP0v6uV2vqlKMjIM2ONJYzT+JFdDDZO6wTxkjm45ldPTux0bMrm12MLDfFdmduW3duK+iDfvTaXbs8PxebgBEAPlOl0bBPfvi5zXIFO3l7bO2ztzYfdC1HDMOiZzK16uGmbf3sjhgBSkYzWbu8urazi3M973CfcEE+Z58AAjATxufh3oAaO3zlbA1iq6/DrIpf/Tv3ESA3uYTEGlaMWwFJ4x4FMyMYL6vPZQECJP9tEPz3C/9F7E1WhAIMU1KrmLFiL/ns6VP71a9+Za1WK33Pcu7e67bQlfHnHtZCq4wAsUKSVksIBsbcJ7GEJJ6E5+EHDxWb3749TjERFB5l8YE6PAgGct/Pzs7SPmBsa6Dxi5/8+HM7vHNLccWZ+4mmmsaPFk42GrVZ1bXw0agQ5GQmGysiZjwHw4l1un11Ndj/NZSb66j+blhpY9NBgRASTGMr6TD1gjZ+hT5APNjV8YBVRkB8X/ycoxbLwlYbbYVx4LSdZfG8DH7L8BjFMD8XYwxEvwxJPkDAxFpnR9a9fGmj3pXiMEDAxjaNh7yKAgoQzkdi8sN79300YBUI0Jw/IxMxBhHVA9SdvBfMMAIYsxB6vMJS0M9qRS6BgMXnSoKEi8+l6PJumrAKprzPmFgFAhBH1L+7Sn6iAixtGDmLYP5dn1s3MQIKOebty5ZFpRogAErnHI/7kmU2D5ZjI/1r673+VqMVYgQABMAiqO3YrLBrN9kde9Uu2820ZoMJLBj2gzs7vXrxxF6/eGz97oVt7zZta3dLl0dn1zvJrinCr1DjJu7QbXPV+rGU+Uejvl3fXPkoVwJYWdeDQTd17Ml3YCd6jEIA7Pr6RjGWIpQ94UJ2UIpnNugPFZ/pmu/t7UoMrN3u2vGbtyqQeB0U/T0f8ViGb7sKpWrFyLm4NmIghSsMVlSxxWJIujp8Jo9hDtqRZ0q4FfptsaScgeJE+jFFd2MhgacIYA9SEDCyRNyliA0wldhD15s58MZaxQplAA5GJroaD6DryvovllBLz6iBw2emaUX/hlEItGDqtXWzCbbZNN96KW64NRq5T3QoeH+3Gq64o0CyjOVrFABLNkVidqXqOhpUwaqK33l+aiTgTIOeTYZRABej9jMgI7Dm6OUb++NvvzIbzqxRqomZSYOCYDtnDJE1Mk0aVInRF2AAjZBgF4Y4Ievh4sKp33yNa5eXemp+eM693Lvx9Wh6LJuK3kh0RnD8oiEBqDu12lrV/vm//GdW3ajbYAq4Yla0rH3/5R/s5uTcqhK8A0DGftDvRZ7xkuRUFLldAOFiw+Zh7zhrF2o1YyEbMCcaTauv1W1kA/vqu9/Zd8//aNX1kmbvGafRGEqhYv0uOXrJqtU129jcVTxDOBNR3qvzS8vO5nZ6fGz9bk8CduVG1a7alxLyQ3vi8uJMOQtrXqM3Enx04Unm9WEC1Cs1OQkAcDAGi3Al14193sHtPWknYLdH0y5CKfeUz8IzdaX6pm1sbCqUn51e2PGbU+u0+1arNDXKMxoRV8ZWrzet0dyQgGGtvqbRH+6nCnLAsnrDup2OvX79Spo8Kkq3t+3eg3u2f3Ag5k5vMLBSxQUbA3Qjcob9cDS99BxSPOJZ8e/ksQKxcIoQK9QBQel92dQG466YANVm0WrNkop4uQgMUOsfWLfdtcloqlEX3vv65tKa63X7xS/+iRoE3z9+bHco5D98KLBzPh/Z27dv7Pzs1NDnYD9fnJ7a1cmJjQYIURcEDOOgJWbUcCTA8IMPP1DMYn8R+6qVmthBR0fY6c4EAnFNX3/zRzs7O9ca9BHjiZhXsv2k1s3MNB4wy84sh81htWSN9Q3LZEp21UIk0bXOOEv5WRgAe3t7yosAAnid87MTjWY8fHDPXr16Ya/fPLdyLWM7u+uW+eTOzpxvYjzAfUtjLtntL3hIaARUK+U/AwJgBaDirkIteatGNwYg4P3usjauEqcAyt16yalMgAfeMWc0gO423YNcdmoffHDP9vZYnGNzwXNPjN2PMTxcPYAEQhxBKOaP3zvd019XOvtpjnvRJUvjAuo0hbc8ofo9ajLFNR1dzZeNHYGBFQATQPoJWWcFxByVgvCE4tXfyRezI9pY3oA0+gzLEigIIIADRT8z8+IzgiDsC4pwOqKICQUjwLviXoCq6Eld5Gja64BeGYdY7eq9XwjzfTwjfjkQkCwVVfi5F/nCAzv5ukrBNNYFYx2p0JQVXzZvx+cd++IPr+z8Cu2HsuWLVRuOmduH3lR1gGjqc8UgcdxHAli11rBctqSCx+1j0vxYKhal+p6FJoVQMz7VXRWI6E4IDCCR57UkyOGgiFLAxAhYZZisriNS+rhHcX/eBwK4BIllpQOVQ1YHmPaVF00OJkH9Ye6QQi06/Z6HyoN4MXfnVOqgDmqWcgEYAMwwYlCSUqgsgLSfKNHT7L/YAK5Yz7uKqpV0AnQtacF7YUVXf8lKiOuK4jsK8hgj0DgHgF5iCgAExGgAzzg6t+8wcjQZkn8PCKCIfW9UZQXYC5ZFiK4FeCYKreYr6ZjUzDUyGBHxMaVev6v7rXsmFo1b4RDLKP4oPrICeMzGSeSRdUJnH3FKiTjObAEETC/HNhtJfcN+/td/bbfu3LWzk3MhuuenJzbodKxNYglyXSrZgw8/tp1bd+zy/Mx656c2615bbgJNcGT90dRsq2y7v7hvzcNNT8wyWTvHTu/yUpQwF7xz0CUOPp6JFLIlTuo2iwIBgEilUp4YF1n+raKuDYk9SXXoCKwmVOzdRYcoxc9gUKyCqvqepFXAeliMFCU2zbvxdfm31Q6U753EKoHpkMtJTOmXv/ylnZ2fJZaT151KCkMrJY1Aef3mzJUAKxZARhpN846AU2HVbUwznkBznHGg4WenJ2k/OcWfWVy6VowOAGycnJx4RwIvZ4DurNlPf/Iju3/vUI4S3oRP+jYL9lZiPnnpskhSvXDygkvxGoG2eU5AQK+P4BZeyW45GrRgnitdAboy0CFLiOfVan+hI54U6d/TJdAFRoEfHf0oflcL+1VGgG/yd0GB90GA1X/3Ci0xrxxo9J/n65qZUTCbDsZ2fX5s7fPnNupd6myCzbVGoZstaHbSacnQp6d27/COVXd2HVTQ7HpilwEIh/1wtBHJckgIAAAAAgAEFrSMqOnDsvg9RkDcMwGVsYjT9a+CAatAwPv36C8BAXG9vjCX2g28H2KhrTPrJSAgT1JXqFgGIIBcqn0tIEBz0xsHZmhJ8HMo/r/5TkCANAIQC0QjoLJpVjuwm/mGvbgp2vWkatNMxUYTQMyMddttO3r10l49f2yjYcv2DzatsVHXxw0lej5SMPwYpRG1G9X7ZFtKpxAaqRTGsT+cjDUisARXGXXxfU2CTRGLxgCFOYWzK3FjJ+YuIPw7oCeF+HDYt82tpitYq77My/6MedujNycqlt3yN6finxgISwGFfvYSnUb2ijdP8tbpUojnlEvxHoo3aUnz3jA2VcSXKioeiE18FhhCXB/jC/i+c94ABBA/AOP5Fd10XlPU/OnUNrfXrbFetHyRmMYZ7fkwuRB73gVJvUlEkwfAgkuSOCEuGZWGZaZ50cahiXuBMReA4iCIj9R6PPYGGIKIJPY8P5YX1mtcE11TmBLo3Pg4hK9pp2QjOuhjA1yLj5g6jRwvd/JKxqE0flZGW8EBk2//8K0dPXttuWnGGsWKlZMujgSypemT13iBWyYux7kUFmLkl7NHGhGIP9Jk9PeK0WOelTtPLUWL9dwSOzlyj8h1ZWu70BFCT2kmkWRyQ7q+ALd3H961T378qWVLOetNhmJhbtQa9qev/mhvvn9qdeJFMHLT6CbXyFiEGhypURNABOsYMJhOM/ePpgvsMhgBBfIJlN6LE/vi61/ZZe/MSvW8dfotzcBzL+mkjwbEH3IVFOf3rVzBvcOs3+naHBvViyt78+KlTZmlr5atWCtboVywta01G09G9qfH3ylf1Mw9TQIxPmfJhWIqgGajuW43V9fu+KM1isj03H70kx/qGp+9eGLdflv3KYQ/GV3w5pwX0ehr1BtN7cHW1bWdn7YEWBTy2AFiG+06HwDXlWpD9qfTqQMksHMBAiiyGWF49fKlYvrmJvP6m95tbzQU2ls3beWxiC2Sw/gYDmCJP1+3x/Q/wwaIpjE5uDc/0Ebz7+d/rC3lswh1ohFRNOuP2ra9v27be+tmWRxscPGgHhiJicFnoEkM429jc83uHN7WWMHjP/1JcYq4tL5Rt1732vqAsd0b62hk3p0Tjl+/seHNjcbkuR6cF1jPMCv6w7GYzZtbW/p+gNew4QYUpePPCNTW2qZdXV7IyvDs7FTsAepw6kB3fGMswfUDGNuAUZFF36FeE1Z+/PZcduzEB/LC7Z0dOVqw34ZiGHl8p9FyfHykOor1+waA5vrUdg8atru3bplf/OCDOcH99u1bCjLccFdLxnrAVevx3pYHJvMmdDdA3tAHIPAhGpiKDJ8XJYn27lUUNWzmKIwk4KTGQxQ/SXApKYkz70mxwsZDubtRK9ojgIDdTc1dcW47EOCvwSHxvpq/BNOEICU/09SdjBzNtQyWyZq8PpO+gV9fzNG6vdqCbZCK4Ojs83U6bRwSoMd8xt0d3xCI6CBE5VaHE6F5LHQXxHHFf6JOAAHQXhCkceE3n8td2mFNNPfOg/XudLgm+LXp+mYOBMAIIDcijea5QJOmMBTtNiGv+vZ0T+LA+EuAgOd6MeuIzUogsZ7oe3BOQIn80pzV4Z3tZDuoDjl8GE8MVXiDyhdKdn7Vs//4X39vZ1cj6w/w+q7aCNXp2VyK7T7bVtJogNuB+CwZ1KVsBsozQmmuzYBSqqio2BUNem6jiEYC1DyeBcFBXd7ELph6N4H3imJ/AYSkOmYBZCUarX8uL5QX4FByEAhtAIIzdH5PQvwwjuDGtcXa0udgnUvxnY6M2xq6MrwzANQ9nbkXstSAHa7w/0+FBRsboR+nDuKV7iASCYF0EHjm6b6w8VzYyZkTSrHTNYZYj9b2Yt7VgbUlEOAd2YWDQSZnY40CuPVjAAF0+wMIiD3n99jXq9DbNE7DklGik0YTfObfk/dg5ei+RPGZ7C39vjorhRjF59/aRJDJ58BYiwijSJUhdYuh1WFLRzwTuDIaSg+An+8xTwobRWMarOu5KF90/LvHV9b/05ll23Pr3Yyt3Ni0f/q//2vbP7wvu7+zkzMVNEXEZk5P7PIMKu0baSfs3bpja/W61UiCz9/a8OrcJv2ui0BW57b9s7u28Whfwb03HAgV5rpB5zmkSHzV1cJfnLgyGmkkADVdOUBo3eju+VpmzwCi5Ul6fZ85AOgJG//xOmICaX0sHUTCbWAVGNAzkKVVTg4SEa8cXEk+v8kqdhUk89jgzzZGVHhvit5Qqubvr1+8tN/85jd2enaq5+ThJuJvev1UqHkd6gmtJ4NZiVQqFqUiDVA27otil/RPnOrz0UcfCgi4bl3ZVaul/cLedO/0upwDEARlNIBONcwRib1OxgICPvrwkU2R/A2xWjmOxEiNxz/23WKGUbOlPpOoQ51kPON2UMMB9xSK9ch6/cEiDgWdN/RGSFCxZgr2B0VPbm3dNQX47LLYC1p6Ksh1tKUiPdwG/BD+8w7/+yBCuo8pBK5Q6VcsA+MfE6DpwoYBBAStCmCLunYmIODm7JkNe5eKv8ySNtb3LVcoS7SR4omnxNq+tb9vzX3YAkksUIww+Wi9dy1pLIJ1XGBmft31FmIxxLnlB9WKzsFK0e9B5H8dCAigQK8bMTlGM1bYAHEvAyDhLL46FSOgML2BKG95ihJGA9CX6VybzVyTKLO+5xaTFNndlvXeOCMAIKBAwcLPlNfM1g6tNaram07ZricVG80rNp5yJpTs6uLCXj17Yq1LgK2OOj+lms+tM67k43YOJHun3pPOYrIcw86KDhOdRRXNKFJ323Z1daFinC46YoPoXlDgOaU6o/0TQp+R5HOG0QGms0+utL29k4B9uvUeS9AEymOxVyyrMP7u28dixgUNnAJANPOsyYe81+0LNBGLtIwwn2sohcAcsd9zNRoFzgpQ95fOvGIhZ5mfE8RKkmeSdM0/a9RgkPLEFetfxU/XbKnWS1auZa1S9VEzPhdFrs7XpFURuUKAqhpXUNGSZtRn3uzQ/e2haeDnI24xfC4aIlwzoDXFWwAA4cZA15VlSPLfrDcVJ0LXSvaF/b7uu4okwBAJIuJc5fknLkrkTvwM41kua4Go4dz++OXXdnlyaSUrWK1QFojuZ9HUxpwJnNWGCwyOPG5T53kLDT4fO1H9UK8ntomfQW+P3SVG9yg5+kRetBpalG+leK9rSrkuz0e6K8ILnEVAF5hZ6uFkaPc/vG8PP35kmVLeuiPXi9rb2LIX3z22Z199I1Agn3JXwhb3V0BA1ZsywYzgmbCuPAeaWa1RE72abiudY4CjTD4vUb/+9MauBxdWWstbe3ht4+lAs/dqDE1g6Bas34O5CnC1Z6Vyw0ZjtLwyViZ3HY3t4uTEXjx7rveoNGv2o5/+yBqbTXt7cmQvXjxTfsNaVVMoHC4yNM3KNhtPbaOxbqfHZ/b9t49tG50VOXxk7POffGbTzNSOz46kr0VzsljMOWOlQP3i4tqAAACAdLJh5zx98kI2d7ABzABDcAVBF84trhkN2Ng4sGoVYMrrINg0Ny3AiIHuz/7uvkATgWNpb1Isw14EpCdXhsHjozyct66DQdxxkcnkXIRlb4nzsq/15AKKsKFHWt+wEbRWJLYLI21i89zE6mtF29lft24PAT23KIVBwbgGe4BRQRgRu7vbchA4vzhXbEHDhIJZzWelSri3ea3buWk7s4Uxg0FfMVkC7LAqxiMBSuRi3R4gIqyMku1s79nW9q7GLYix7BViJLbwxD/GiAAwvvnma9vZ3VTNeH5xpn+rVGvOghBYVRV7hb9PZxlrd0YSoCT24GJBHGC8lNEiYidAD4zxb775Jp2BMzt681rM9a3tpq1vlaxSzVnmB/duzQku9+4eCnHig3JjQWicnuuzzHwPKqgkRppDyCKC27dhn9EAn4VzEaXUoU0dDp9ncq9PIgOJeBTAXtR60qfDL0UBEvFyEdpr0crlvN27e8vuHt7S/NwUe5Ys1lduN2hzNmmg/p4UhvAIf/aO8Z//t0ha0/ypH+fhoepBJ4q+CKIK3qnQjZ+fpNcnEErBG7XdrQ1nTwiNcVsx6B/cA+/uTtxWmA0h4WMPxGwAHmTM7atAEu3draz4HgKtNkfqevon8wK4wkgF1hOUVdDjEzLtQMBEc1u6VzqEEsAR4mbpc6x2A0XNWZlbj0C86MYFUyKBJV6OhFOBd6CdP+AJvBeQLhCDTsFVe2C//cMze/z8zIZTFDE9SdbBLQDDGR8ga6HuyqHH+4Nch1UdXQeYChI4gl0xHFiRgoCPORkJBJhPhgKw8hoLcIsPR8kdSFKeHEVFYn04EKC7uziEVtFi3Y8ZqJ0zWaJTH/fJKZSOzouCmeb7+XcCAb9IbrhuvsfXQxKBTLOaFASgh7rW0AcQEOZ7hvEHRmlQeKZ4pZCFDsbeWPjFq0nnwnzsm3AXkKZ/Ah74/EFfZq3xH+uQjlB0GHQgygrNwTyeob5TglMcxew3p6gH5c8/a2JFJOp6sG4iOQogxtfJ0q5O4GEAce91noUWp5Einh/JGSAcYzjSR8AeECGZpEMQAKcLNDKT7ywL9iZFtmw1BV76G/F66A3koGlddu3m8ZHNLsc2uJ5Zfee2/fT/+D+tsLGtMQFYAYBR2+tr1m+17OXTP1m/eyPWQeuma3dv37GDzW07ffbU+qfHNu9dW/vi2HKNnK1/dtt2P71nk0reLtst693ciFFAl8qFonw+nqSJZ83V4RZQqZWtVCHR8CKQNFqU4FxJxQVjNtiEEV/Hrga2AFwklpOSNmfnsJacYeB728GYKOQ9jq08APmBBygYv8dT9QTbgUVfcxFHFRCTnoRqu0zGjl68sl/+/f9QYU5S7p0Jn1MmSVGtG7S/BGp5Xeezrk4Z9ILM47QnobGWWcOwtkhE7t2/J9ukk9MT+XMvmSI+snP//n2xZUDPScYirgKWfPrJRwICKmWsmXoqongPEhkHTlKMS+uXeBQlovRxEvAsMEznlStRWJZn5Gc0CVmPeWoVVF6Ycb/UAYISKUefjCiDgEEkFlKcZ5Y+eXerKNe+cXbIossfxXACR/x7EsjrGy9R6tNzjMcdP+fzHIv94dQf2rgJINCx74C0V8fpdZgBvTi2q5OnNh1em00BPTJWru9arbFuzKzifcz1sDy21tdt8/C+jwLEr1S0pfaGF+6r1oDcA5wD8mUfpeBzJ6FQv++xNleDSLpGpy0tf8X3prNgkTmssif+0r/xc0o10rX5ibJ8a3IV2JP9tnXPXllmeEF/Td2cTGNDFPH5gBG2rpiQ2fVdM6jjM5Sprm1w+kRACgKDxHuDFVBZM1u/a5150447RRtkN+yyTUpUt3y+rJGk7//4Oxv0L63ZLGhOmINPcYVCDqGwks/Vumigz+VqH+Z9L4lZNehrDvWmgzAcYmzMqzbUWUdJ/PLiSnuP9QoAwX5XYVUq6Xzj39CdohGxf7Cv+MseIz6SoPNv9VpD9GLR52cz5aCx7vl5EnM65owXvH79xt68OZboXrOxaeVydcGggzkwxKZR9GGPZxSwqLeLfpxGExlNUD6UMCKukxFY4g9dQ1/KfnZzFlB4Ag543PG9nSuQSYxUUPFM1GxJPxPzzu7lzTgDGj7O9FOhqSWJWC+MAJ93FrtUXUoHuD0G+Igc78v9FGN37MWPtKWkZ9CwLejcyb1rwXBB70vWcx5POO/izHWw3XOOYIvx51Cev7m8sT/87ivrtfpWLVasUigrdw/2KkWLz2svLev4fOSZPq7htmX6lNC304gfz51iUbuD8TbO2RUtgNhvq42PyA8UORNz0cc7XDiP92GMr1DKW2fct1v37ti9Rw/UNS+kxki5ULTTV2/s+PETq+AUkJp60UxygMXjw2oO7LoZabRLTai87e3v2cHBvh3cOhAL5cmLx/bm7JltHDSt2MhZB6cOaglp8xSVE+PigLaQGczqqhXyazIEYd9xbdnx0ArzuT39/nt7+fKFVZsN+/TzzwQEXF1fWC4Pc+3aBv2u1Rp1iegJqOIz5vLWqNasXq7byyev7cvffGWNGvZ3E9HiP//pZ9bqXdtN/8ayRXI3mMuAM+6AgeCcxEJh3tTQrarZ4z89scePn4rNsEEsmmN7CbsHsWLEXdFCAnBsWqmIEB1q9W2tSfYD9P+trW3ZHpKHaB3rkKaAHfl4Sx5NMLdo9bUz1RpjrcgRJJdT/Gjj8JNFRPGeOvVogJAXsV5hgviec50qNQIKOZtlJtYbXNvaRsm2dupWqgCqMSCCVappVIPcnayVp86abHc8JwBo4jWJdWrMFnFYYFx5ZjftVhKBH9qw37VO68wadWKcg/7kzspNc1mNUEgPbkIcLUgbgnFS1jzneLVetv6grftF3o8e0fpG03b3duzN0QuBP8Sd/YM96/b6cghoNtddLLLHKA+ihYgUNuV4RJx+8vSpYh2ChTs7uwJrATZoMMESEZtpDAictZ3dDZHoKtW8ZX5w/9Yc6v/e7o66JSRCiK7QEaFw4cGCgLFH2AQkQGw69+vu26DbcRuydGiwQFzILnWTF7M8qfgMhCeKx7kXHCoAUurERfKeCBvQgfng0T25BzBfmMu5IIgWopTQy158Js96f9/4P/cZjzQggsyy8HCaqv/nyvaRwMZXg4Lvr5tNLntR3M6FjLqQFzY2UKoytrezrfsECOBAwEyBgPEACcIlOQQVIim4heXO7du337WTs4zQMTZGgDNxbSS3cb0AAaVC3urQ+pJYoM/s+70SikthFEbMonR515hrl0LrinKrAi4z2JrlXqrl6z6n1EqBPHVw9XU1X32GkEKME8yFNPy9BK5wH5MwXqs9sN9/+8IePz+13qRkE6hTxjwh4LfTaUmcKWYIGEr0F63sjCPr6aDhQGLRA8hA/d6APsfMPPcIBevJQEBAjhlf6NAJCBAlMRUa8dkWXfdkfRj3e7FS0sEVuTMJfFD3F88mzfFHdzsOmSh0g7VC0AsAQ0BawrRAXeUjP54sgABf2D6KsaBtpwR6DtS6LQAAIABJREFUb3/XVeJlZeWzvjxbdXRVaThA5/Q2Oi9Zt1pJqql63cVc3xI8oyvkbB7fz543pySCz8jP5RwIYERA/gyK7T4LHgnZooubOgUqulc0PQJsWwWbBLbF8473XwGffEzF1xYBk6Dta36mbj9BuZAYDT7CMVYgBFFWl4XEJ3V8JTQngM1jCesIR4BSJmv9kyu7fnJs47O+TTpZa+zctQ/+5b+y4ta+5QtVuzhvaWZvd3vLejfXdnmKwu7MmvW6HR2/1Wzlh/ce2vXxsT354pfWPXlls/ap5WEEfHbf1h4d2KRRsM64Z8NOx7rtG7u+wl9Xd33BXpIDByrMWxu2ub2hMRAOMok9qsAENCvJFqxUrls2DxsAAC65p0hHIDFKkiqza04AdCWQLiWhrEs6PgEGeOG/HKWCpRNgjF+jx9Coq7zZk9hAEWFVrztU7HCX2aunz+2LX/9ahfn/T9d7PUl6JVl+HlqnViWzJFQ10N2Y6Z4Zcpdjsy+k8Ylm/Gf5QD7QjMbt5XC3xTQKBaB0pdYZWgftd/x6RAA9TFhZorIiQ3zfvX7djx8/xw9DAAAXiWN/oyLu782LEgckfBZUyWCp/LNxHa2zBAQsA02wXJj5g554eXWp5EI7hbWiOeacffH5Z/oMt0pW3cNba2k0tM8/e2bPnz2xeo3X85iq9cWeC52LpTPI36cXhdr7+u66Nkp8EASkkz0L67bkdJG0dWLkiISfLwcVGaFCwJCYQDzLSXWa4ogRgjJWVoyKsOZVrETxnm5AdP/nLAEJqqTjL8YClnQBooiOfag3Eo9LBbasYfgTooWsURfM9A87s/bViV2fvbNx79pmY6jXGas09qy+um43t5dKbgVc28y21jdsc/+JA/wS3dMsYKIvCT1KWkIAX6kJEEAAYoEIgQkI8CLvZ2r+PwvkAQQsaSAsg11/89hfngKxqBOgMsc+AqRIQElccxJewO1+2zoI9/UvBASwfjP1DbNxwcadttmsJeWV3DqOABtm07xZtykgoN+9tFIeIKBgGe4zQEDjrrUya3Y5qNjNsGJX7axNMjV1HA8+fbS//vkPdn15aPfubdr+4wcagWJNNxhLK0PvdeEp8eQk9upF+GRGvkCXuyJqrrzMAaBdKEpFDsnl7VXLms224ioJNEUZCScC08RRLwq9uHdxTp8BlgDyoG+9Pq4CUxX6FCASPNU4T4wveGGJeB8dxnara+/efbDXP70VJXljbcd63aHAQ5yviNtNRixS1qe8LMf8t3d7ifEUUNdX17JxE5BIMwbHlRBPFvc97EEXtHeJvmpsyV2WvC8U4IA3sjwWOEjtBaTbqbmY3cKdSnFZoB3uDp05AA7bMdxfHEBxb3IJolKkJKs7tAtctyCv7h6vy0iB0/9pnGCVjB4J+21hQxxNJj5z6OuwUdT0kbjzzMb9sV2cnNuHNx9sOpjJLaBaqujacg25b5wj8648QoEIBCYRRvIZvqRLJbDdmwGsDxgTl5eXiUHgo1tuZ+0xLti25D+yH56zGhejA6GZ48w27Hmd7US4uO61rLG5bk+eP7O1jTXLwSTNZq1eqdrVyal9evWD5Xlujf9lbZiAGz4L6yxYiNHAoOjidVhPvM/V9VUB8YzxAgasrK7YTfvKfvrw0m4Hl5bFBKaStQn25zRmknYYHfvphHoK28yyZQ2qeNHyhbJNhiOrsKeGfXv96pWdHB9ZuV6zr3/zjdXXmQsnN59Ys3mtf4OdvbG1JeYNxWqlWLS7e3dsa23Tjt6f2h//9c8S9eOz7Oxt2qPP9u2217TBdCjGBHagpWLG1pk5xxIekcE2dpirigGcuy+/f6W8s9FYs1oVcc+q9bvYDDNS4m5kjGX0uxO7vQHYydrO7q662bt3drXX6X5PZ+TzjBSQhxBrXaDXx1hx+WD/+Kgh7zfuAWedQLxqVSKBrIudvV2ddTDoWEcea0rSG1CwT05gCJNnsmMbz3r2/PP79tWLp1at5QVUwCLC6QB2BjaM/W7PLi4utM+IC6zV0IoQsFkq2Obmut29uyMApdtr6v0DQAz6LZ1nDMjyWNf6otHmbDws0HkNWCDdLo3CnD18/ER5Mg4U9bWaNTsXNprA9J7odbZ3t1VHHhx8sE8HH+zLLz9Xk+ni8tJum23b2qK4rwgIPTw4tWp102q1Vet0GXG6EVtAjdFcXiwEBFuJCyuNFRv0caTJqLbudjp2796u1VcZZ+ha5ptnD5W93dnblZejvOqnLlQGtcgZAS5SwjyzClugiFRkAgT4aIB3T+k8Ot3Uu+uuUO+K1hSJgU7ON1wKQvzcUUO3neDNcuBR/D97+sge7d+zyRglZ3QDiKlO4clh2KlQ4F3b6J7NBQL/ncM9ijIxE+g+izIf7kReWERXK0CDaAJICmpJwAogwOf5vcuLjR+BIoAAqMqs9BD783lnV1fX3JmEpJzezHcEHqSKmwIpPxM9j9GCQWIDJNV4NlsgpDAHAAJq0nJwscCwUmMeHsorBzAFg6h2qRPsfp+eAHDN4vNKuTjRb1zl3mntnu4vdc8D8FGB+rdAQFC/I42KbjGPbHVH9ufv3tlPH87stg+tKy8gAPCBjoUCPqr2ovgtVO1JhqEEE6hYpxxAToNZ1bygxCYR3iqXrKhrARDgjACAALcSDNaHU/HmhXp8wqUO3y9TwChWxWgZY5MDLXKJnps621HsRgHl1ElnNESSxDoPIEyFTqJrOv3KO9XeRXAKdyQ4JGJR5HMPQRHZo1p3JCqyTIyxEdcJYI2LEZCAALE1kj6HF5M/Z8TwagvQLAF7S4Up7wjXAEYD2OYBBIiiLkVqp2UrOdK848KXdxlcYN3x2SImeGLGvg4hIqfXzFk888UEEJjonnnUibe86QzNeAR7hgCbxnumPm4hZlMNYNMBjt6g5zFpiSJNl5fDoIAVTb5gndNLO3v53lqHt5YfVWz7zlO7/9vfW3OSs9rqlk1m3lFvrOC53dFMLWNNa6srdnF+IZrl4/sPbdpp2od/+292/e4Hy96c2WTWsZXnd2z7q32brpZslJtar4mK7Kl1Wji3+AycfyLOFgQwR6Kw7d3dU9iLAt2vtdOl2TNZusRcb0ZsRJvzQh92TXSO/HGuT+IAZSpeickpIY/7EqwOnx91CyeBWWkcfXn/ODPM2R2KCMmVIEAkYgCLkc/248sf7PuX39n19ZXPVCr5A113ISCybZ9B9T2qbmZinQF8uZL8gkkyB5yChZLWFUUMiRtrpAnQ0rxVzFNXX8nq1L768gvtDYAAEiwAXq4qoABAwIuvvrBqBQpkL2kFePLhjAAHKoJF5Et0MTrlQEBiT6ibzecsWrZMl7bkxa4ou4xzuZ4F15DzOOKGWGGp26mEWeJs2Iz6+AhrNgRni6urVFLJktDfyxwRp/jRGY4yvwRT/N/0vpYb6GnGXcsiClsHR/zjxXMmpXwV/xMvwpUfOCDZuTmzq7N3NupeKXFivrLS2LGV1U27vr2SRSPASgABW4+eUqa4ED+jAentu/bBMuHAmRUaCYARACAAEMD74j1IQXJJzf9ngXyJtfDLAL+cMwQI8cvHxOdXV3n5OqSRheRaM48r6l+MBAR0zz7arHduOQkDFi23umk2Ldu007Lp5FaCyLm1LbPaujpx1u/Y4OyN9ToXVspnlGNkGQ8ACNh4ZJ1JzU67RTu6mVh/WrVSbdOyubK9fPmd/fDdH62QH9uDBzuaaUfMimKvpnGykmXyY01dsMcoAAYDKPEDxQ/iuJoE46GAx/oKXciufTr8JI9v6MMANvwO655Cj8RdvzNy0JWYyxp29p0Xdhp3kZ0dej90XH2vB7POz0tnZbEHo+CDMZDP4TbQsT/96S92cnRmxUJN4zaa3U76SldXl/q7d6XRghnb9taWXlNz6vxs5CNAOLRwHrBvIn+EPhwjPS64Fw4TXA+PQRqDVXLjhXFwTYhpKogTFd+F5rwZEh15MZ3YcGx5qe735/oXznJyfZfQbCAeSONJ51dR+aHe++2N9LQ8hnkciFxSsQBrwaGLfweb1ItaL7o5sxyox6HB2QCNal3U6dff/2SnR2eWm+ZsY2VDzIUojinAegME0rxI9vzZmaA0FbnvgElxz3lPFCfcD0Qk0WCJdSIWJWOcAO9QvXkfWjOeKy0K83A7CCanryN3snLQczAZWnPQtXuPHtrnX30pEGA08WvCtWhfXgsImPb6lk+OEYwz+peD/y7WFpoFHq8DmGLtrqytyGGNPBMWJp91MO7ZwDp23bu0w8uPNitOrFTL2xArUH2miY0GNAPBAqlpKkj5au3CjpJwoU2sks/ayccP9u7Na2t2WlZfa9hvfvdb29jZsIvLE7u6PLNep2PrKMGvrgrMbreaWmt39+7aSm3FTj6e2evvX1s+48DR2ta6PXr+2HqTgfVpeszG9uHju7kde72OgjzK92Xb2dlTnv327Vsxg9T4zeet1WxbqVS1WnXF2rcdG/UZqxzLFhHNAP7t2dPPBORtbm9Yp9uxq+sr1X40ar3OciBA4vCsm2I5jXUC4jmbPMAiXbPkHIBWh879XE6j09Du6d5TvHMOkfPy1Vfc6oqhVlsp2vpW1eqNvN25v2G1esH6g67WJKAh4pylogMbBx+PNN7J/mHf+zqFwUAOiA4ZowFZe/r0kZXK2Da25BJCHdwDoO1cC7h13S1VKt6Mw1UIra/e0Ho96q+89QcT29zes2y+YJ9/+bmtba5Yb3hjw0l3YWk97CvfuLw6V92NMLRqwMQiL5dgX/QEhl5e3NpXX30rsPwPf/jPsrOkkdzqACyaYhuiq6wPQNR+Fw2XrtWqLlDOGPHe3R3LFzKWefH43oxkem93R0kSF5NAB/0DQQ+f33LV0u3tTY0GsBhDkG2SaCLujZ76zUlwg+go5FMsRXcKcLr3ouCMjhdBRnOrEn4b6/UAAihiv/7VF2IE9HstKxY9+RwO+0IhQYW9Q+kHu9BYErNUXPzy/I5iwhPXRFVNnQvX/gkk2M93D0T+c+8Ae+BwKTafMeQxriLN6ENeQg+ijkq3zYsM2AA+e+Tz8wEEUKC7PZjTyra2tubiNwRE3qdo/dJj8KQwHhuAS1hnVUqMb1Q0EiD7s9R7k1YAzgGyEeRz+Gd35DpRhlPCE0GQjerX16kzy0CAK8f7tfGuTwqlStJSgc16kMd6FJD+GAp4En0iQrc/tb/+8MFevTm2y/bUxjMsBHGnyInSr+KU1wEMmC7WDAGFwEIAIyDxFijGOdARLeE1AQN2uQ8q/hkNwK4nMQLMafNaawtKiN/jVPy6ZfViLi3WxTIIEECAbHDS8wTzQUdLAmyi281h7Ig91j6e4NDFYL3676U5Y3UuyGV9tCC6gz6qk659Yq+QJODogaKyRg2gP5GoJPqPkhs11JZGA5aAAK3duTWhO0kEgMEB6Ejn0i5C9T/s3DJmI/Y43eWkFcBq4f/1GACPuJ5pzwj5/QU4p1GD6F4moCTmw9gDXJ/5iMBS1yVy9GAEAGRqPYPeyyUj7JJ8pIckg9d3IMABv/5wIIcTF1j0a4tgXAXLVNDVTMaG1207+u6NtY+bNmvnbGvnsT37u3+yd6fX1ptmbGPnjoAQWfepYzaTXgdUzqsL5qJztra6avVcxvpnn+z4uz9a5uLQms1Tq+xv2sNvv7DRaslmhYzdXJ1b8/paiC0KwpEI+R4gqJsOiL27u548I9wjSj/X20cI1EVJTiRe7Ps8JR1UQAG/n249xT5K7E6bad7SWTgqVBG6U7z2dcHPwi3EgQE6QcQ/Z1555zvtmdRdit/1vZTWEc/D3Lxl7OjTof35T3+SSA5JW/gJ+zqPGO2iWXOANo1dkbRFNPa6bAE6BHDhe2ui2Ic6OdRk5lNRGNcrCPADVOzb82dPtR8R4OIclMDkxDuXsAEAA8r4MEuQ0sHjYHTp+qSEMmpEb6QvGAGyWBPVf2Q3t027uW3bcJy1emNNXtuaUYYp4K1ZfacLGQmy9BnyAMMkF8w1Z7VGAsjg+kSxQeck2EYk56W1daouBwYkXOfntVcjrP9U2C9b9OkA9CRZfxK4PAcCdPGjCE7q/DxmzgjQ/Jt1mhd2c+5igdMhucPMqvUda6xuqHsL5ZURnVwmY+ura7YDEJApejOfwl7ndML7/YYlUMOFhgUAQK+XWKCDR3Pbvn8PCEjnvTMm4r7NT7FEKYzb+f9jJbM49ZYOv3iTy9draXSC6zxsWw8goAsQMBTglqfoz1TN2i2bjAECxpZd2XQgwIpmg44Nz95ap31uZUwSijnLMhpXw1li17r5DbscV+ztcds644KtbNzhstubN6/t/OST7Wyzvmrqvo+SJWwhY1aBEdAgU8C9AuALBmNBVFZAKuIAe4Wmzu4ebgNTu7g6t4+fPijJRNByNGLNeTHJuqQw4swizlLswSylaPWisegjVynHomFSq/N41p+X0rGP2GPLzRjOTlq+7BNYQocHx3Z1dSuab/O2rfjDuAz3k86Y8k0Aao3tucMK2jDsQSX906ldX17N8yDO4hi71IqfTCVQyPNG0U9BwBgnYL2DflPNBMvST/HZwY7RYKh8jz1KjAq7Qs/l3NKPkVWKDgTL+B32a9jlEVgAVfi7hOrQFUhNIGdHrOgaAgR02s1UoDvY4CNEqIbXNfsP6w+xwCiuHdhY6Dhp/E/UcM/589mCTYZje/3qjR2+P7BCtmhr9TVpVfAcvD4xBtCWmW1ilo8IMMLYN1x5YCfx2NAq4HqyLgA3YDLQoeR3eB5qDA41zuT4Gb8r4ING3xzQdQHgAJW55gJ9pRHmInEtmEWlnL34zTd2f/+B3bSaYrHo9UtlG7U7Gg0ACEDPh7xnJADc1dZZrwEIxXkiQCadIeTp2PGtra9JmI16SUBPKWfZSsaagxs7uPxgk/zAMkVcslzXCaX9XntivY4DAbMpulc8L51brAxhYXStUS7aqNO2Nz+9stPzY5GhHn/x1LZ2NmTheXV5If007ZuVhu71h/fvVFTfv7+v0YDTTyd2fnRqlaQNVF2t24PHj6wz6ltn0JNTx8dP7211taYCsFwt6r4h7ged/PrqVmuRkVDWxvr6qh0cHNjq6roV82X74fvXNoWYNs3a5ua2raxhT7emkRYALl8bA7FtqhWcSRxUCUFx2RTm0H+DTu/Fs3TUkkYbRbhsKZXfD/RecPSBPQC4IKZ4IW8Xl2fedR+6zS/P2e11bTDs2INHe/bo6Z4Nxy2zLG8WIM1BToBLlarTjArpTotRUrfW5LWh07PGYRy4DoeLA99/cEcgIGKUxAEAZsQDZxPGFHAdwUGNGAUI6E1YmFHokfR6Q7u97arJWW+sizW7/+ix7dzdsmmmp8k+GN8Il6INRe4B+4Q9zL6ghqbp2Wphw4oLydjabUYIM/bk6Rd2e9u2779/qWsDGKC9nOrJi/NLxRLGnhiHIq+UE4HAuaLde3BP9ogCAvCgZDQA2iSdkBAyIKBCP2WT0Enb2txQngvaCyBAtxsgQGMBiSpJJ9KDcEoSUoKkIgZayZL4GG84Dg1Hnp0OTmHjXcuM/N8fP3pgT54+1AHpjACCgndNJBqn+ZCkURD01aViY96t+llF40laWFk5qJ987peAijnLwBl1c0AgAgXJsn8Op4ZAVUH4gQ3ryvUuzIMoRAABDo54IaKZZgJ4EvTb2NgQEBBFmCPJHCzOCAghk1BGJ8ENahSvXadTgEVTsrmKTgufg86fH4LesQVAiMM2cjo60bwmB6MDBV7sLwpg99SVoFcCXaLzFzP2/nhPZNULXhJcZC5PszwkscOZ/fD22F7+dGinNyPL5OuQhpQoIvCndagL7R1nBXxRgJxRwcyMlP4zWVF7CFwEDdZzMZ+z9ZW6OihoBEDLlEozm3Q69jn5AKzmOV8CAhI4EoDVMmVtGQhQgFNOnQp0Ff6LMYplZJnPywEXHUvN5iV03+l6CcgKZ4WkxstMlACUdMCrUFoqegLMQbxJLgQV9w+FtYMwYCQ1MRoQjAAQTPnJp+fmu6yJEiofwFwAYJ58RzHnrBj1SfIZGzK3yGEmdoBzLkK9ft4JSh3gcJ2IfaUuQ+qYxD7lwAUB5npFcri8hiLJiz3ItWGtUMSx7wR8aa37LJrWZ6Idsq4JsLwviTBiH0TcSUAeBxY/Bw2GcleYzqx7eWuX746sd9ax4fXE1lfv2Yvf/Uf76eDEmuOxPfniSxtPM9anI5MOsW38eHN5edXyWgjSbNTLNr48so9//C+WPT+w6+sjqz3Ztbu/fm7jNWcEXF+cy4YQZXt0RaIAziV6LdRQkFzGA1TIj6ntuG8kQxTkrgPhwErYXuoqJvqv30Miq3x4pT3hYIEOZiWmIfYIqONuBk7DjlGqABJB1vkdP4i5Z7KGDV2D1BEnGV3EYN9semwmYxdnF/anP/5RCuBjLGlljep00hiFWShnuxAYZ4PYLTpLli2kFv/va4Rr4cJdPCd2T2iwkMSeX1zMR8N5PyRDDx/ct729Xbu6vEyiTND6JkLosQ6EEcA8oM9+OxOM9xPJ6bw2nLfeY9wiASxiv7k+ytn5uZ1KZJKE1+mZFFardJq2tq1O4Y6IFOASmh0JbAzBV+4LKsjEMc4Wn5f0zmGwBUh0HazlTK3Y6gqWTysgSXAx/Y/m1EJEMBXb+nypAI4Rg0CL4lyF6p6cE/xzJwp/Gqdw4ACEtm/d9rVdn7+3QefCZqOuOi+V6oatrm9qJISCRm4MmYytrazZ7v19MzpJWRgfbh+7GBEKEABwIIEaKKwDBFRqzhBg/eq9JcFEvb/o2SoiLgDsdH38M8SaW0Y+06/+Inf4m3sdbJoAKgI84YGupOqMgGHb+gICLpBZc/0bGAGZqs1aTRuPbpRI5la3zBowBfJmw66Nzt9Zp3VqhRxztMk5oLopjYBxdtWOOmZvjm/ttm+2tolPuc+9FnJmvS4ihEN1cXN04ynKKV6LZFRd64/olPWtUChbMVfVuMp0CktxpsSUzmCpCoiI2CcWZMeiswtE9Fk/FXmo4ZOfsF9J4Fl7FH5e0HlBLRs8HDDMFK+JsxpFSOemRuwSKK5GQBLnpWBk9rVSqdne7l0vTAplOz460XtgBt/nenvWlE+9MxS4DcQ5rgUJcK1ac2XzTsdt2PJFFeoBzkfxydglP+P90qxhBAsQgGvhY31uvUoMlhifZQQ0AP42b5tigJI7CYhIDk985zW5bv6VFPfpdpbpkAYQ7yzayBc4ryJvoGCiM0rsg/aP2KazFxasAz9vVrTPWHthXcbPOfOjWeHgsLN12XuMCeICcPTpyL7/6/c26AysgqVzn0ZKCGx7Dkw9gNAa1z3eezx/OESEXkKIafM41g3gUIAxxF3iNAKVfAUY4/PW3s33OO85ZbCvlLcSdVLHHkAWYcDdR/ft+YsvpOAuYDmtnwLMt1bHjn56Y6NWxyoAEYArCn/OAGE+Hr2FuDfRtHHWA+KIaFN5o4XP8vz5M4FPxUpJE163/Rs7b59ab9ayoXWsUsNRoiAdoeuLvrWbEwEB00nBcln01nzvyPqaERaK4kHPPr77yU7PDqzaqNhnX39ul9cX0gwizu/t7OiM6o36dnB4ZN12z3a279ju3n2rlWt2fXxu54fHVqJoHQ9tdXvLdh/cs2avZ9e319Zq31omM7VsYeZ2nOTD0hkoCJRh32BLyMgSc+fUInTfjw6O7fjoTMyGx/vPbGttWzVMtuCADnGXkS+ac84m8hzDi33CONUVwAs5MMxV2OUU5cnKMGn7aI/BDNf693pF+0IjqlgQrkk77vLqzHrdlgr/hw/uCbS7uDyVbeOvvv7c7j3ctpOzQzs+OUxClbCDqFmzdnvTUmENm7yQrVku67aHrOtYc6wJ1iL7fnV1RfpvgyHaIQB4ReUEGuHKjo00u1rjvvbNZoABsHf6yr+h5BMoTs8uNbpZqjaUK9bqK7a6sWqlKuOaKEpEIzuJthbyYj+QJ93cNMW+QFyShuhwOJGwKGKNW9t3rdXu2ts3r8XoJ6Z6rbdgjwO8Ed8b9ZUE3rIv3H0KTQZpD/3ms0czAgZzRiBNjq744mQBgKix6Skc6DbTpScRQyQQjYAM9DHGBeg4k7gviamIMqSEz7uMC99wT87Z1FK8TmwAdf8QUQCJldUZHpFZ293ZtAcP9qxYRBSM98YCGfgsRFIT9oJlMcu8XPxHQbc4vBc05xArDGq0d7o9aYiiL2bI1RmX4r8HxSjgA+Hm92R9uNrQ+yZZpMsBaMJMjQIOAmtadDEv5rOhJHYseBgBHJTRCeQa0ZHq97piBPjByLV04EMu1RyizPOVi1ZHME/aBO53zXsIirjTruiUOhXPg2r6nClX4vPxcwERSVwmkO4IyKL5JE9vWAMBBAjbS5TWCNSaT09Jll8vL7ZJiPtjs1evDyQWeHTZt/GsbGMJqkDtRBjLcyitn3gafpDUZqHL8HkoxGEEkIxw/arlslD0WrloFQqVCYn0QEkRgh8SShLLdGEHGPfTt2PqM4bAWjpMlrv984McFdJklamcLwn2LAsHeafSxVDm6yaJGVVKJZ9BSxTrJEKhTgEHNR0ZTxhifi4VIHNbPE+W1jfWVGy6ErQzcyhixLKRLWIADUkZP2kEcO/mKHt+AWotz/BLeT/y/jSX70reGZvkzIbTibMCyHUFAuCj7IKB8fy+RvzgjpQ89ujicE8lBayBvNMEF3t3wc6I68m68ASOrimCUisCEXl+YhHgmdta+vXgMwX4wvthzbCGKJigEoNOz4GAEnORJSvMzPrXLWseXtjNpysbXI1tc+2effmbf7KPZ1d23m3Zt//0T5ZBnOviyrURplPbWt9UR+bmxkWqAPgqBPyrYzt9+SebnbyXiFfx4YZtf/XICnfXrZ8ZCQjITKdC+h2ES6NKsl2daVyBBKzeqKm4K+AOoEKbfcG+SoCA6j8HA1yFP0ZsEkMrFfYIBdFiHWZiAAAgAElEQVRh433zBBziIPsU0OIU8RQq8GFr+d9Z41EXuTOKJzRRFFPcBHOA/S/3gp91drzgYt0hZvXdd9/Zp08f5bwgocs0Dx+dpgAW1CFLXcVfxvJYS3/z85x7fvO7JNQcfjA+zs5O52dddNIf3L+nMzBGAwDFOfeazVspNv/dt7+xzQ1EmJwRICHEGH1ZAjsj3vkZ5xRNrhlxStdGh/uNgADUi6Hvyh1k6PG5XKnZ1vau1RoNqzVWbHNr27Kau037EJaQYhhxEkFMBwDiT7DGNO+bfu7sAgcsUZmmq0iSZ1gTitKRaPcBAkRRnADdhMimDnpiAajYDrX80AhY1gcgsx9Yr31lV2cAAZc2HbVll1WprtrK6ob1BgN1X5xhiP/0it0BCCjUXPxvTgVIXfa4wfPOf7IZbKw5ECCbwZgfWJ5zSAfcHA9IgEJYAM6fdwkz+DkVanlpzc+0lCikX1qybQyQRGMKoMUcDmOzfst6Z+/NepdWyLoYZB4QI1e3mYq6pkbZ9LO1bbNpQWfX+OyNtZqnVsyReOaswGetbZrV71lrVLKPzZGdtifWnWQsX2rYbbPj5xLVxhRBuIwAsFIVim/VirIs7tjYEG9kPacu3YwOdNWQo9CML/kgWjt57Lja1uk07eLqQh1Dini6dlLZH48Fxot1xNme7LEoor2T7BZ6QffnujnryzvYIf7VbrWdap/EdcX6UaweaAwP1sLOzq66jewZxgR8rjgnwVEBpzNEtFDj9jOUgoM9Ph8NoGPZ76top/hlyQcrj8dJsyedo+S+yiuzvN+cWFfRmdbeT/ktazeKUgp0QFzeN8U/9H+WXbBCoyPHbHOIBKppkHJiWR+mplPkYsSuCqO5vE7BRQf1J2kAeO6RRpMk9Evx6r7pDiI4oEaTJEYwxNIouxWiN22yslVDdR42QHaWtVIOp5rJHAiYn+MCZLEB9g3FfYIJQN5FnioQdt7cYy7ZwQxACcAAFwxcaCYI+E+C2LxGsCD93vpzLTsb6cwnPxPQk7M+FqRZsy9++7XdffTA+ojvwT6RDAoASMam/YF9+O6VdS6urAqIzvtM+lC8X+lcSFxQCMkcdIjX5ufMjANYE2t//etv7PHjRyqG85WyXXVu7KeDH603aUn/p1yHXl+SNsDFWde6LfJ0BMVpwvl9UDrLCB8MOfbBqGenhx/s5ubUZtmJ1dZrlsHzejYTE/vu7p4VSgU7Oj+xy6tr29tG9+aOZbNlqxQrNrht28mnD5an+ZUxW7+za/XNDbtET6BP42xomdzURrOBra415usi6jZ3rRlJiPbBg4fSAXn37r0EQRG/+/qr39iXn//Kep2hffp45Gc+7l2y+UbvihicU8eaFeXLmjpwapMZmky47qD4X9KYj9ibNDNzprxGzgXkfonJMwfmpHM2NAhz5Qr7mkaaqUH8+WdP1EA4vzy1csVFUWc2EnhyfHwiy97RcGrn59ey6iRnwm2kiHXrrGBXl7cS1IsmGGuZWEGMoLAmrwYAJR9wIKAk9kE2i201NSiAFbEJ4Xxq2IlNRwM1pcTQRuujS8d/aDNsF2srtrG1p1wT55EBbgQZM0aaWFc05HU248CCPaGuoYsPAmagzeBHU84KpZqcCagPiVUuZMr+cX0XPgdx+e3bd3bv3gO7d/e+HA9gbCD2irirmnIAASQMLESoLnxw+aEOh24nYswSlPShQDgkFrgEBBQJMOrAgUD4PEKozapLHhT8uXUYndiFtRSbzBElX+wSbEn2Zhx4OBXUqiV7/vyR1euoVtJB96Tdk79f0PtT8RYUMy/aU+EvK6xFkcfvcnBEwS/7p1S0BhDgHc2kes5rJdeAyAoWnvHeUQUIqOIDWkB8hYPY5yUp1JVwat4rRgQ8mVTRmEAM7HFkj7EkzAUjw8U5YiwAJUpnIOgmylNzqNcECOA7YIBsFkVT8WLRaWnMqzjiHPRe7856991nxjx5RSMCtJv7xeEY81MKk5q/9CIyCgG+z2e7EpvTr1eaucplxSaQt0A2Z8NJxn54c2ivP57bh+OWDSdFm8xQgy1LLFBFnGZpuUd+aIDeuwUh4IDrBOjAG/q8JQkuKsEUhAgGAgTYZGizMU4CMDRmqfvrla0E2FKHXV3nBATMgYElRVutkyWVfX7PO/VppjfRzR2scYAnDhXvaKcSIf0P9x4qLMkR+Sh0oFjSAoKmpi5IFCoBQGkMJSwyE6JNhzgsPp2qmFMhrM7oAjvR66h7rKkWB7PcTtAFkObrOlkg+nVwwUF+izEidWG5H9mMDSGWwmah+OYzqyD0IjKE0ngOJTpM/mqmz5OHuMaxhuJxfDaQdNaNAxJz6CBdzxB4dDArgADQfAKvip5E6XZqdZrrpDOVzc2BNu5bn65AAgKUEWYZMxko1gEE5CZTK1vebj6d2uEPBza8HFujum0v/v4/WHs4tTeHn+w3//APli1V7ePRiQ4/uk61SlWo73WrLaGtzdU1K0Bjuzy2i+//bNPTDzaZtGy2W7F7v/3MSvc3rWd48N6K7nl2fJwo0L5upICc2A50qUB/KegEikQ8VcLnfyKR1SGbVGzn92Fu6wdyTHx0EED8Hbl6UKw6jV2MJ+bzk5q1gwFznrYAIhc/BUQBBHLF61C99nEvT3a8a5XAwqWxK0YDDg8PNO/oSfZi3GoBuvqYAkmwO9EQA/wsijUaMdvjma9tJVlJjBaA9e69e+rw4anro19pRKTft8eP9jXWRdxD0EpigKLiD8QE+PU3v7Kd7Y1kHwjA4mvTX2sBHAcoESCYa984W0jMi2xOz396fGrdZlsFjsbbNJaDqJqpa6AEAHZWpaaZ0K2dHVGjsRPKlMpJEC8Vu3RS071WN2OUZrOhvoom6Ba0UBDFGEhuGnTiiBuItRVrdVejh4ngQjZL8+8RvCJCBDIY3fNwKEiuBfFjkvv2tV2cvbNu89xsjG82neG6ra5tWi/5ijMCyDpebaza3QePzYqMMbiXulOgvNk/b7SzZgVeCbo3Awgo15xBkJhuiyI9nsA7oCkKp2/p78usA13SX7ACgiExj5BL/54KhzmaK/aUWmL+xnUtExDQa1rv9L1l+pfq7nOGFSn683Uz7s2oqbwhX204EJDhPg9tevbWbm+OBATQZMAi1OpbAgK604q9v+nbRW9qreHYmt2BdboUu4hDEbtHyqOIH+tbCBm7Bg+5wXjqHthZo3uOLzzdSubw2wJJSxLjGsjaqtm+tcGoa6NxX509RgWkjp/GJjmDY/3y2jHSFUU/55wXeCNX9oayr5jgjSJyTjpXPIZ957mhz4r7mAue5QhyMbvsTFCSdTpe7DmAtMgHxXpM+5+foYyvpLgLmJHE+ehoalw1ZubdjjVGx6IpNmfrAQIgDCamTbLITswm1otcrFAgJ28eT5Qv8QUAwH2gSF4GLF0/wK3AKJDJ6YhXzPLynrlPxHKo1nyxV8l7KAS1+igOux0JM7rSup/3/jpZuREEyMK5yzV2FXzPTQAHyHil14CNXbFsN5c39uf/+mc7PTqxHKrwORgkDpgEMO+xzAF2AMnQcSD34o+6jKk5EjoCMZJA3KHzDHvEu6+ee/C5WGcCfBKtWZ85WSvLajnZrmlsgJqBJmQay233e1ZZq9uLv/+NNTbXrNXtqFEBY4FGFgLnxZnZ++9e2dXRsTUQ6UwjuqwznlugQ7KEZQvHz/19OBNATOUCYuZ1+9WvvnJmBPbVlapdtm7thw8/WXNwa5PswEbToRWhh+fKNujBDoGtSIPNRSuVTyZbZLEpbGblzNSOPr622+sTa3dvbPfhrvZgt40eh9n25pZy8uOLExXcO1t3rdHYtOE4Z9Vi1Wa9np19+mjTYVfF9Z0nT6xQq9qFXHlo+Jbt4urIZvmJVetVq5SqAqIdJ/L3RB7dbHUlAooVHet4c2Pbdnf2BBK2brrOVJpRE9K0RIivq+L162++FuOD63d5eW1n51ee+8nSz20ePTDiOEAjA0aBxxJE8kplbMFhM/Ce8mnMZCBR2bt3t+3hw13L5akLRnb//o7t7K5LOw6mgxyUsg4aEovomlM48x22AnFtOmYEHZFexiqh3A/t06cDe//+vUYSWAMBPrIOma0HIPIY4CMuaDSwHtFCaLWubCztOhjMCOvnrVLKCQgIUXJq1f6wp+I7kytYtbEqMECOCeghJUYr15/4FI0jxQ4YETka8eR61GR8pr6aNzA3rm5aul/UO24tSYOc8UK3ZQ22zkUag+J3fLKOxlLGquWas79//Xx/BoIHIwAxJT4gyAfBRKhdljE/isy8rTTqTnfP51T4q9MN4uiRNNHBnWoSyCE5I8EbyMOLoRAPW3TW+cAShEpUdF7Lrc8mOvS2NtfsxYvPDGELbjqCDN4NTwlUOtwjAQxaqMfKRGmaC+F5wuZHtM+8RsGmgiTNREZxvJyI6nfmegFJnFCUNz8AdOFLRatAmSoTXD0pYkFQqBOUJfqQCvHlzhcBFeScjjZ0o2UgQ7Mq45GQVpR8OTBhYEiYJh0ePD/3piF6GsKMBO6Brp87OTgY4GiwAwF+UHoQdiR9QY0hCBJw6I6xFtbX1gUGEKxZuBLpSAIx0aHlqvqIBPfStzsFpN8DnyPWWESiyA4mZgcn1/anl+/t9ccrs1zDZhlEhFwjgE6EGKgqNPxg9GDl21LdXNWX+Gl65/zOHn66+AHPrEzis1pTR2UBBPCeSDrdctHdLhZCk1oZqVDiHgTKzmP0/7qlfi1jvcX9966fgzV6j6kgcf2Axfr3JNy777g8EFyicJNVYdo/GgPBrkXMBzQTPLkJLQExatIBvbrGIYy3s+tscPAlYstcI0DbP9B1Csbwok3UuyjWfWw2QWLpYgeAxsyTW0QysgkQMNPcKQENBV6AAMRQdN9SAe/JD0wEOsOu8hvFSMwARqGohHCMrZZTzWM9zYXWElPHGS0+yiDaXi6rgoaAGOKWsnKZVw5JIyCb0yEeACQHgRg2PjimNU3hJ/tS0PzRyNZKNfv01zd29ubYcj3Efqr2zT/+s00LFXv98YM9/fIryxQrdnaJ0r/78HLPt3Z3rTkY2tnZuW2trBk49fDwg3364x+s1Dq3GVZh2yV79PuvbLJZsX4WxfWRnZ2e2KjftzbOLerkm2ZRSWqgBwLMEqtJQhI5Ju05p547kBdVkxe70Pdd5yPFZ+A0hQHQda+yfBArXB+SJoDs2JZU7wWesgaIGTgOSIbS3VeIIWksxENsYrIk9WxHrL144/3xPunc/fDqlRgBJLWuSUPxmujEEjH1x3pzOIlkJgBLq2xe3C06TAEEiFWQOkyN1RXb399XIXJ4eDin+LKGmre39uzZUwEsxNejoyMXrJy5fzraAL/7+29tb3dLcZVOeIy/SawqiYvqUy+NpfH36DYKZMVOKgNl+sbOTs6s26JocODQNRh4v5oEcGAF+qQsIMfq3kk4TbOM27a1vaMiIEvxnoBZvSnOi35f5yOfDSYA5wPFhjsPONglgJmCDqB4TOKAgNyqbW1uWbGBHV8aTYjiVyrnIRYYs/NB208aAfr3VCSrAB7bqHVtZ6fvrdM8s9kIh4CRaKyra+vWH44FipBLcHtXG2t2//FzsyLz/lz/VKhriS6J8mmdMcKSAjZzzH8DBCQWwRwHCABrEd+WGfyxviL2/Q0YkF7KL8cvgICkq5EQoQUQIHTdx6okXNhrWv/kvewDAQJ0FlZXzAp1m2HNB1CCQFV91Wwd2y60EkY2O3UgoJDF+smsFEBA7a5N8qv2/rZvp92h3fR6dnR2IYDvgng0RQh6z/YfPPB7L82jmdFkZOf6CGbJAQArae6UAoCuP3uBfKjd61iH+esMc88TG477VihlrdfviJIbRSWq1jwrLCO5yEgYeZHnUagSk6FXE8PYm5PRQiyZgsQBcC86g2Wwtrom1wDX2KHb2J43Z4KNFzP17C1netGVdntenpPCgGKO8yGAABTEuSWAw0HD17VJ1nTM3HpuSvPG9wkCzdDziQ2wZZORs49PApYzk48F7HCkvaoCMuVZwQj0GOivy7rg9USJn0ysXCy5r3vSMWBMjteHPQAQAPWaswBwUzmndFoKP5tt95GgnJUK/lxcd4KKayVQ0HqM1RhRaoTw2LXGmn1899H+8se/2Lg/skK2INE5xG6JD5HbxFmt2IJ7mEaHmTF3fQDljtQOM8Y/aHS4oKAeP5mo+woYMAcBXJBJ4KX0E1IDhfOCLwqbaE4FW1maBzR/kphjdzyw+0/27Tf//e9tkvNOKiA294nHcp3KmZy9/bfv7OTdB6sXcQVCuM5fI1gaCrmAPEkok8/C++c9OTuBjnRRVrMourOOh+QO+ZK1+337t5++t2Mo6rmxzShKJYJetbxGbgqWmSWHJdks+tnk50JBjiBr1bIdffjJbi6PrIGi+2wgQWMaLw8f7luv07OPHz/ayMZWqdZtb+ee1WoblslVrVKoWPviwo7fv7VJv21jlOjv3be9/X3rj0fW6bWsXJpZb3BrvUnb9S5ovFEcavAf9k/OTk5O7ej4VLn646eP7ZtvvjFGT3PZgp2dXlqnNbDLCxTz81avbFq/N9H+5GzV9SmXdH+JI+cXFMoU6J5Xs+R9XCOBc8H4KHDNGa2kCeSMUhwZyNUuLs405/8P//Bbu39/y6azvnV61zYC7MgSM3DS8fMMEN+B9YK0Q9AwqVaoiRgLaggIyBh27VM5kHD2HJ8e6zv5FffYC38fj3Z82PMPgEjeD/WP9CwmI2u3b208AbwEXIRllLFinvx7ppyBMXacEtBhAcCDAcf4bH84UYyW3XMe8MFHepW3MdI5mcomkcI9nwcQB+CraOQHu1TW9NnZhR2dnInuj1OaWFRiVNJ4pmHuBD72Oc0DQMDLi2sbCvjBerNgu9t3XJvo7796NsM3FYXre/fuKtiJ+pKKTgmloKhZLKjbHdRjGEESDmx3pFCPW4ASCnUSF/NEMYjJzYnukIrX1EHRYZB8IAmYoKKAABTUorlmZurCPHp0z9agsmQprOkUgpSkeddfKEdHIsYFYbErHUhFlI6/lKiI8ZUYAZHrLAMBvgiWxNG8Ip0/VIWTq+GlwnCqg4aCRCMUEgykWB+6YCB0ZRV0LpqnWfjklgAQwAGFSiSLLa6VF0wuWuVdfYpCFziLgkpF6sQpg9DinfbuJl0+JuCAiM9dLYCI6GTN29Dq9CdhMEdRnNaX6K1x3aTgLq74Ign3S5MK6jRe4XNnjhiL1gVokhJeFc2WtbPLlv3xu7f24bhjg0nJxlOo3lOrFAsu1iH6XQqYjDSk+xEOCCGoB0WRDYtYIJ1SKPflYt6211dsymzPeGAZAk3WN6nWLM+91MkLhDZsFBfrKDrT3tmc6zTMRwdm0m/gvYTgDahdCN45CLAQpZqvP2lKoPTtDBB1b9OsFJdfVN+hOyJodjIdGhJpK5I8AGj4oY6jxwZ2OQmo845/6nRQYKQ1QHDgfUksMbzYg9YcneJkAaqERbl8uB2QFDhDBnCIQ27M7B3jLrAi6CDTqaHTwOeR2nsqSGM0IKn8xn4kMXEAYqmDs2TFjXqsJ05LYnMB4yUleVeOxfalJLCS9+uUUzoHHhClmwA9dClp4pqHJWfYnorNBMgzmWovsb2rmYKdvPpg1+/PLdfLW7szsy//4T/Y+t19O79t2cr6luVLVTs9u3ABKNm3Zay+tma9ycROTs/s3taO1Zlh/fDWDv/8r5YHCJi2rHy3bltfPLDc/TWbVfM2HvTt/bu3sjcadHu6x3xBP2Rvss/5vAABJCTMzYlWKB9gB5cWDKbE/kg26S5tF2CAg4EAbFHYaw+HlSDXVmCCQynOGErxNkQDKdRA2TUmkrOZSwIn+rjrr2gGct5Bcg0DFzl1yyA6O6DxJDeMBojNMFfgJ/GeqjNAQhzdXGcteDzROMdS9zb+P0aflGSLceYdtadPn2j/0rUA8BY4RjdxMBAbAMFAxM0oNgSEK27SWZ3aP/3j7+3+vT39naTFmW8OKGv9ClhLZeKSrsqiM+nXg9/gNc7PLq3b6kpZ2C22EriaQJQQSxSYIcsit4/U3uG1cgUrluuicaKNUsPmlwIhWZWJio4jAuBsYrKR+DsgzDnSV6cXWyUAp0Ef1hkz6CSGJmYLCZ7swKg+cbMhkHCeAczwfiguWUpwNnlMAho8A/ExAYCA05P3dnN1bJlpT5auecva3Tv3rN3raTSAMUPXCFi3BwABpbpbCPqBnBgB6f91v+PnyubNKKbpoueT2OK8WE9gQIwYpKJDgU0HaDrP5zduwYrypwigY5k5EClA+l2BpQt2oiPgCTQR1UsHvgMBg45NLg9t2DxKQIBZAUZApmRTwJtJ10cKKfRhBFBAMNp2/t4uLz5ZpTi1IhawxYpZdUP2gdgFvr7q2mm3b/T3Ty+vlMhfXTetXK7Zv/zzv+icAQi6ub3VnmNksV7Borls+WzRMhPv8PV7Q3v77r1Yjetb6zacDOy6eW0jCgVZopHUsxo5q2ZKnmHYUNR2ewMl/wD0nOGchz6G6DmF5x9DsQGI1cQsLK2iSeT7ngkKuu4jgeAU+BSTPBe5yLLVnuPPTnuHXaB9kRT05cg0w2Pbk3vOT1fL9rOaJJ8xhKtLxglcwDaKVeI3xcDqyqrirYPRnutxDQUMoMFTgXruLLIoGsiVGFEMsIE9S5yJczC6zF74o1mU15nE+4WxA5uRZB8w0jurrqpPcVSr15V3MQIx19WJrSFWl3/xu+SQAkdkQzy0Qc+tq4NhUSn7+APxgKIdi9tapW7f/+WlfXz/SSBAznIaD1Cwlu6ns1op+iNvBwgI++w407l2XA/+MBIn9mpiaHA90I3gs8XGViEsR4eRzuPIB3geFypP/ufJCckZxK69ITYs7L/Z2F783a/t7vNHNmQcNjVx1FhgvWeztr26Zp++/9G+/29/shrjh1iXl8r6LAFukKfqqcldZAnOKPSC1UZzcmNzTXn6w4f3bX19zdl6lZq1+wP7P//wn8UMQKSPcYU+gJTG6igKaYJ4I4UzW0xGiQs7uA1Lp46n/LBj/Q5ClgNrY/s3GigOMzZ1cXElfZv+eGDVWs3u7N6zjc09qza2bDqcWfvs3A7evLbu7ZVl8jmrb+3Y/mef6f87vaaNYBxl+pYpUYgObDyYWbnI9UW/oWVv372xm9sbu3P3nn354gv77/6Hf7RKrWSfDt6LmVIt1204mNnR4QVmJnZ20LFqad1+9eLXrpfRY7wvZ83baxXX7Q73M9VZfKLhQIUvOYPGXpLmEZZ/Gj8adK1cLcumUQKeo5Fm83GBevT4nj1+vGejccfanSvpA1Dn8L7deSQx6kaMYIh3LBBLQpU0aMs1W6mv6Yi6umwL8GDE6ez8TPuAM5T1KuHxel37+PT0TDaApVIljU/62iCuEccALmBVMWbVaV9bvZaXCCugTqVCJ5/Hws6YWL5EfpwVoD8co9+U0ZgIhXnSYnZ2MLFIOdPMNjYQpCxrjJBY9fjxU7EUqC+OT07thx9f6/GbG+ti9DO2iKChMwJgrgBmzqwh+9WGHAe63b5yVa7RV1+8cNchAQG9nug8z54+UYEh1cJEV5KQQDrYtrc2VeAyw4X4xgiqK1RG2AEqVFJxtSwQmA5xgnowAhRM6Pon9XSnrHpRzIbVCIKSW9TfoduXbX+fWZg1CTS4YnN6vjTLGB2geTSMTlG0RVOnJgoyFX1zF6SF4nM0IBbPs/DOVpKZAprnCIn2Ph8pcCoTgAmMAOXRmuF3S0YOIBV08iRNRXNiSnCAESDp9DDHunh+7+T5geSzSVx/gAAKljkNFdCDjV+FiuTijUqSRQH09+koeyjcLyit/hyR8DtDQD9L6Di9Ql5LiLB2dWISpO6cI8XeTeXQDbqWKNdpNEABVuOSrgau3ClXsOMzGAFv7d1Ry/ojqG8VUWYK6kJCPXOdieguJvzB6WNJqI+3BBDAF0kDQADMiFIhZ1trDRdpmgwkGohYoOyZqPA0wLTQlfCE06kMy1295UKGnwcyHgm+xgNEw3MNAP4ell6LLDYoqYuVxdpA3A9EzoOYz3VxOMRrovSp+eFEmeO31dWHLTF2CyC+SKw4oAKoA5jjEhJsmV308RAfPRAlMYkl+p1f6roJPHD7zxgriH3K6xDECa7eRM7ZBPomoxkAPtxT1k4CAtxyfAFEkWyJEZCKQ+/uLhwTPKmjK70ABrwIXVDRPYakq5qEgsRQSkJUqPOTbIbThs8SBotjotEErnd8MVslBFXio86yEbaHAJVAtbxlBxNrfTi1q3dnNroeW6+fsad//4927/MXNmCmtoowU8aODo6c9VDMS0Aox4xioaDDZLOxaquIS91e2eWP31nv8I0NB9eWXc/bxmf3rPx428aVrA37PTs+PBATAepiB4suCs7kBMB9BAgg6DOzKiqdliz71Q9X5kCDUSRFBsVKV8h31kPK7MTMSKyqeeBbAJ8aCUgd12StnUZj0j2RuGARA9R59xowaBb+7iDpiYoWrBmSZnX80zwsMQIQ4ODgUAykKHT1ntOeQCk/YlLM3DvAEDPqi1EAj5t+6ATrhqQ5ktTnnz9XTCZJ4dwDqOX9kKzfu3vX9vcfqkino6ECQCwKlC+m9u1vv7F79/Y8ns4BFb/uy0DAAuhLzLM5RXmBI1PQ3FzdaNayn+yL/PeC1eBnUhQnweSA6cMXiQvjzZlCWYAAgBo0wHK1os4cowQUFAY9WYAeYhfMWQewRgLtHUG+a52RqPWwL0IbAZDGR5t8TeVVXGBdWQQYCMFBin0V/BL1MQOwEdItSoOAiGHrxi5wybg9t9GwZXmbWNGytrWxIRaRZiOHbsHWqK3Yw0fPzMoNBwIkFjivdhajCu5VK2FcyS4DAqizTqc0Yq1rZPiCWMSQhYbAUld/OSwvgf3/LhAwBwf8fPcb5WvOD4/08zkzgmrFBSYXQGzfi/4AACAASURBVMCxFdEIgJnFe89VUKy0yTgBART6GzsOBADoAAScf/hbIKC6YyOr2rvmwM76Q2v2u3Z6eSkBqfEEUao1++KzLxQDua8wcHSWjEZWrzSslK9ZMVe2cqFqvc7ADg6OtOaeffZUhX+ze2uz3Mx6o661uxQRTvH1ud6M/NTpItJdZ4wNyinFJq/Px6eruIjxLjIXXSqtryl6kj5GIFtBOu0UbwN+5gr/jAv0e32f4S6VvHurmE8eScPI97fyI+UoC80MZwOgH1RW5wyQIdY0s7PX17c2GpI7eT4afzhncNsANCEf5jW9CeMiXPyHnSIe4IwrBdjBzdf7LJbmdthe9Po6iSLXv1MWAkJk7eriUvFvY31dCvfBUCAOsdSJ+YAuiMZK5Z3xAEC2gdvtMQbAc/L/ng+UJVTG8icXAQhwUWPXuSJPYy/z2cgLUZwf9Yf28s8v7fT4zErMUWfzoo2LDZhYjRo9EE3egR3XTEhW2Ckf5fPDiovH8B2Ag99Db8VByKGPnSZXLj6X1ksaHeE7RZHcD9JIBQKMXMdgwYrDxv0dD21ayNpnv35hjb1NyyPeJ9DDHVckxow+Ao2ndx/t3XcvqUgl0BcaAcECCTeCueCtJ/EqStVAocCrwsi7Yw8e3FMTp8weKJWt1e/Z//PHP9nHkxObkneVy1ZbWZlrcrHWaey4mbILIyonnjnYIZ2UydgalbxlJj27vDgU66beqEprQF73fYC0orW6bcV3OsaAfcXKqhWzRSuMJnbw5o3dXJzpcY2dXXv6xZd220VBnxEUAIKBJq8ouAsZXC2mdnDwyd6+faPEZ//Rvn3966/tq6+/tO07G9YdNO3s4lgdcFHLp1mrVlatdTWyV385tEp+3TbW91RgS+9qNpUTzPn5mV1d3WgeX6J/XG9p9lRUAxCLSrh5NKoCFscwnzJT6QSg1cAelDPYeKhxSfCY1dWSrayWbWt71RordMYH0vvhzAZIY23DkmPMhXuPDojsGfPUkSu2jjDrLGc/vPpJgCWWowAfrCmu5+PHj3XGUGgjRg5zj/iFQwINHWINQqjsQXQCiuWCdXFjGfesVi9arYJoIGMB1BmIg7b0fnfurGusisc/evrEqrW6DQaM6411HVTjJWarakSJeNJUKlq10pAzAI2DO3fuaR8D1l5dXYspRFzHHvPx433ZV8NYBFgnb3n06KHt7u0q+sS9A2B49/6jgIWnT57a4eGRZf7uy6cz3zAZJUEgxxSasbnDTlCJQM3nz1Xw0ymBIgkSK0EaLzTcRtC/RLPSPCcIjRcWEq/SnNfPE52gWgeNCmVbuuteUM9s/+Fdu3N3x50DQMyTmAvP7RZXngTH6/r8J9Sl8EZf7sj6+xMoMO/6+wEeXeH49xgN8KLfrdj83zzZiBEFFo+/B6co16tl95NU5cqB50CAkksowom6xiJ1S0EvtKGvAgZE8eWB0pkWHHQEDwodaFEk0XPKVZqFjtGAGVoKyUmB9+H0NgcCgu7in2HR1Zfqf+oqao4wXdOfAQF8liWbnyjq4h4o+Q6QhINB9ybN4upeRTKMqFHZTs4BAt7Zm0+31upBK6/ZFBszirLEe2ZTeKfSUb5Ilvkb1kV8pi5evJYRcsqmECCSNduA0oS352ykP2gPyOsTMElg0ELAT0Vm5HNpDfN5nInhCUQU+rEu+LuQ8onTeYJeH6q4XpD9sps93yEC1sKCJ5J9gS2peA17RLQQfEYvqN4hjO3dFg7Nre0NrTkladLbSCI7SUWbNSAqKNRx5t2SKKj78LISolh04CiAO9Ho0/wxXRzPqylOczYG+PDhoAQGABKE+JivBV9lvucprJeBAFeu93nDGBPw8Y/F6/ve8/0aSZ8nc+4VLbGgfk/dHxB6OiIBBAQdfi4MKUVlRHLQ8JikDgRAQLKKSUAA5nYkgqy3/Mis+f7Ebj6c2/hqZNe3A7v74mv75j/+JxsU6zZVN29sV+eXNuh2NdNXrlettlrX2AQFXx07zkHfSp1bm54fWuv9DzboXtqoOrWVJ7tWebpnszo2UV27ubyUhSCxlURM4FNyAND1zJhtba67s0HN59cUBwS0QPVzCr6u0XxeOu5tNNaTq0CK11APA0yNJChFcV8H8wLbN4hiB84Rcl4RtyY4SElrgO4285TYYHmsVNIlVtACfGNfIejz4cNH18NIHVoNECVAzm0RXb+Az8WaidiLOgWP43PGeg3iVsRozcAlWupnnz/Xe4Ceyuxu2OMyhnH//j11ekjcAWUdLPYzjX317be/tgcPsIrEhsjnhLUXUp25PBEQYEC8hwBm/Jxzl4JWs2O9dl8iQAHQ6t+TDsl8VCfFU/4hzjXdc+IiyXpovtDZkuUjrH6s2sqi39PlIC6qSBZbJbkFwPSRAwyjAQ4QcLZ0O4jW+RyuxgcSGylcCCgy1PErV1RcZdErSOMRen5RepPSKzdq2LfW5bF1Otc2Gfds1Gszm2DbGxsSsELUSeMW06nVKjXbf/jErIZYkq+hiCAL6n4CX5IYrvimlRWz2oozAhL4tQg+vwACUrT7Gb1/nrWkhR4YQRT9i6QmEoBFwc9PloGA+XMlEILnCkZAvy1GwKh1IiBAaxvbw0KVWTebDNpK4NTxBwjI1xxAOP9gV2cfrFRgTJM58ZpZZc2sBljQsNc3PXt/dWOd0cDymk3PihGA5g6dIImlUmQBoMMwg1adK9lGY9s2V7cVZzotFySmSwo7Bs/x/rRnlp9YZ9iyVvfGWm06lBSbDhgyGuAMm7ZAftT8mdWn28b3YrnsLESNv3jX3llB0wQAFAUOQ7kPmz3Nxmc5o2AMuL+9iwJjaVZQt441GTP20YH2vMqp8E7ld4FO/g441qg19DOo9Hw1W23Rh0n6KR4AFeY5Tyogb2+u50xM9gcxl9eGXUTRQreU7+xvRjqJbXQUnUYejiIZCdfxe62W6xmwf3wYi5MGJfMb2Zbyby4C611q2SamfEuAZoYCciCFe3WqpzPN2/M4gOs4yykaYfbwGnw+jR7B/pKlot8H6N58HlgD1VLFTg5O7IeXP9rV2ZVlpq6fEM2muWA2MTgx8dzyzYGAGF2MfDRmk8XMmPooxQpAYqNhFxfnabzD4znPIeg/MccczIDh5w4T0lhhPGIA6zPYt56Lc+Z1KXpKOfvV735r9Z0NK3ImJj0p7j/FIGsjO55a/+LaPrz60dqXVwICIq8HLNA9Sc2I0DTwkTQ6tFONPdAsoOFCrnHv3h2xqN01IGe90chevn5t7w4ObZTJ2vr2jm3u7IgxwBdgz/Xltc44NVPIhbGyRg8D1hfaGZmZlXIgIj07PzmwfG4mCz/CB5adlXpDLAONdaSR61y+JL2VldqK1XMFe//jj3Z7caEzIFupSSywslK3bH5qq2t5295r2O79dWncvPzLD/by5Ss7P8N9Y2xffPW5ffPNr6w77NpN88q++fZXtrXrYADvNRoz0MrzVrVPr2/s7BB3kjVbqW9bIVexj+8/qt6gdiRvhanGuqdwpsjHuYZcQEBSqqHyRc51dwfgh2hExWiQn4NT6w861u81bXtnzZ4+29d1QcSP/UDN2ry9kQjvKGk8ASKhOUPOCusBTYLMzEd3NC7DCYMeWRZQomv3HzzUekM3ir+zdgAviJ8fPx0KiOG8o/AWUzNjmv0HDCwUAZyIV4wj9GxjfcVGo67lchP77bcv7PkXj6zVvrZC2dl9xGGeg1qYhgTnOmuQ/cg163QZ7YMdSXx0QIARLiwQzy8utecBCRlXODk5Uf4v63RNz1Hr9a3f79r6xqrt7e0krYOqra1tiglwenphWAvu7OxJDNJdA6ZuiUCXCWotSTgXaj5TaDOBANArpEIvBzdNhtqw108yU06/hYpLcheJT3iEk9wo0Ve32hVSF8WUJ3ERVEh41FmvVlXMga48fHjPHj68I1AAwUCAAJ/ZQjhiIQzlCWIUn8ykOxIVIIHQ3CUBQA5FvfYScyC644vOQkqJl4CABRjg1C1PVB18qNUqul4qwDWPzmUjkDntifcMkqOulZQ13cpMQhXVim6o/GdToa8CURRVBwL4zqEpwZR0SHDd2XwEW7rMvK5KNOEbDtKoc/0LRsDfAAHeDtdBRHIdxTcbVu9dtlmLDpxjBwiKpWJSyXNK9JUgRfLqwTTmifm9Qrlilzct+/PLt/bTxxu7ak4skwMIQEgIIRmnALsgowfOsCP0xBOxIILAUDZwfDY2Kqh6qZC3Qi5j29DlOahRS50ORUtdBgJS6T+nF/8SCAgbx2UgYA4KpUNJAABFWxILUu4r4SQAqwWtPYqDyBNF089nhZ5rHjlZ5Oi+p+KXu0dA5DPyPZLXBQXZy2wCyPbOpu41+xCxwFjS0BXDbjIsAvk3GCRKzJZALV/XCRZIHS3RlKTt4TPkTs3Ou1MA6wVVdGmLJblBdYWdQkXSIHXzxOBhxUfDTSDL0n71GBB7LQlMpjXoNFDXBYhG2/LcILHKRfSgdjk1yveHg2C6FsmXnQNCc4vMLwscGwmNFmNCml4wRnLWkNZE1gpjs/bHU7t4fWR2O7XLy45lVjfsn/+X/9Xq959auzcREDAdjHX40SHq4VKBzVOhYG26raOJ7aAge31ut29e2fT0o4371zYoj23l6Z4Vn+xYZoVAj7pwyy5PT21MVyyBLAABHuXdW35rc1P2PwLLNGJJkuc6JYCoEUuVyMyr1ahhEojpCmYOBiZqc8ThiAvBIvF14Xt8DhQIBPJZdmf5uFYANjkuPMj3VMilNeMihE598/dodnFxaa/fvNNMM6GO+VfplUj/xMdgiANek7kOQgCk4ncmhYMFEODChZE0RuLNIx893lc38fz8PIlz+XXjcOf8AwhwAbJbxVo+GUKtfP/222/s0aP7AgLmQOVS9zmK/jiD4oxYjpdx/lAcUXj1cA1INGoliKl2pKCI+A8YJQaUwMhFPKW74hBagDgOyIld53LUYgrIqz5fMOjAbk+7buV6g8FYWnAEK2edpG6qum5Yb6IBQnchzeOyx7wjGgA0HbWCkgz8w3VO4d6xtm4ZgAddAPyGoX9DLZ/a4PrMrs6ObdRuWRlHl4z7odNUYD+WC2Xbf/DIcqvbbh84DbZSQlzm7KDQ8wE0BQiAEVDXrK6fDenxEQTngX2JLbA85z8v3pf+Z5kZED9e0JF8TCJohTEaEIjZ8qiBbkoSC2Q04OLg50AA9oeMQlAw99suFgg4sAwEXH6yq5N3CyAAPYQyTgmbZsVVe3vTs4vhxLrjoRgBUPQzqHLnKjob11dWpAPlDR63LSwXKlbmvB3NbNjDTisnP3HXrMlbb9Sz4bQnYbGb7qUNxz0VAxeXJKJu0edCt5xhq7K95F5AWT05dSAgxlvc4SkrL+voyLtlIM9BB9wLXhH1ODfFBGHlO8MJQJw9CmAgMDGEeOfjUO6mEoLGxHRyGNHhk4ghsZA4F7mEOuUJZGCGWHasGlP18TnORUAqBxz8rIQO3B8g1pWT2Bpq6MR7vigOo8HDc8meFsCikFPxA5VbuRtjanigMxYxQa/B59ABPLAujTEGjQSFyG5iKxAX2p2OnlPzzOWqXV5cqHAhj2D8gThC/GJ5UwR32l0HUkacg1CWqw4uj8eyFF1trIgR8N1fvrOXf/legoGFDJ/f540jxwwgdqFDA3DINVwU6MGWjOsRIAHXhrz26uJC1muxBgL8Zy9FU4UYE7P5fEaA7chfQ3hV1n+JgTCE2VTI2Ne//1aMAEaUaIhxr68vrzzHyeesmi/Y8KZpb7/73ppnF1ZMzlm8V543RJMDDAhQSKAGDGXluFNZ99JwuHN3Ty4zMACzpYINp1NpBh2cndtwlpGAYFluD965Pjk+tuYN3vM8jYMgFIXETeUynG0IcNLkHPft8MNbWQoyplNfXVGe1ZNjDGcSPvVVu7q+1nlMQbfeWLX8ZGrvf/zJOrd00AvWHo5t+95dCSjOsiP7n/7nf7a7Dzbsw8EP9n//4f+yf/0vf7R2s2WNlZpqLHJI2KaAW+z/tc01++zLZ1aqFq3VubXBsGvrm1jUTS2fKdv12dAmg4pVizs2GhTt6qxlZ8eX2gsU5a5vwRk3sGIZSzziM4SMkc4N1h/n7XDY1z5ijcA8YB/x/lkLMSIDQFosZmx7e0MFrubhGR9Os/XkXmdnJxox3N3dsc+eP1fh3271rJhnXKdnTYFmPQnPq8btM1INWDmyB/sPk6ub17Ber+ZtMBqpScH/i5XRc0tv7inAI40fim50CmDkrqxUrVQC3Jna7t6GffHlUwkc3ru/a51+xz4dfJDQoNabzdQ4Rt+Legd9LAQaEQUslmoSY2Rk6+DgBLqt1RuAUTON0zlbAev0jnIihP5dAwhgrmfFkoMriFui+7O//yhN87nbCs4r/B5AkBgBQmYyJhQY+j8RhM3t1mU8qVshbG1uCAgg0a7i+8l8EKiGClMfDfCuhR+284LmZ4JOXmRQ0Kljn1TBAzhwxJYg5/Rl/OAL+YxmM/f37woNd+eAoOV75bKchEVBEQVbILP8PNT55wltoi+HCvWig5tmT6ObtdTuWS7o9JwBfCRFduYy6rWKC9FxcPGJhWj254dAKNz6wRQzm0NRvh4+fDinQwWVzKn9WKJB8fpbIIDigA1BAEQhmEIa2qQXQElcMSHkLrDjwEx0XpU0LyU5oOYg8/qSCHICEtLBsOjeptJ0CYwJ0ECAQJr/VvdM9AsvBPlTKJXtptm2P718Y28PWnZxM7bxjO4dIlHeceMDeAcx9ZYTIOCGeHTjKb7wLnXLImhHO9vbuua1Ssm2N1YVXBEMnI56RugFTApGQAABkec5KyJ9bCmoOlUxDuS49/E90PUAWYJBwHvSWpZiuNdisR597fmFZa1zgIcqbWg5RALlIzqsGwdgohgQ8yL0EsYjFcEEcR8JMSuLDufIPzOI7o7g4lChMs9rR+Enz4B5p9Y/v4oWr8Cd4okQHXOHSQgQcGCSRLEZ4XD5h6TkL2CEDg6MHizt4qK6doBrIXii5l0BZ9csrs3Pr5dAM3Ui3JOd9x1JAbEi6J8EQyWV7BcKuaQPoPcAe2M4EOorqmfSEmBfMivm8YtDFmQ+Z4hUierWG9nsumsf/vyjjc97NuhM7Ko3st/9y/9oT779Bzu76aqzw3wzFMd3nz5afzq2YrUihViSTZbgFp3pi1O7+fGljT6+sdysY81sxzZfPLDc/qZN64xltWXNentxKZCVRJE6AmaBFPzBe0dj297akJgX8QwU3WfrXTBdYx+JCRDMgEV5Q3IdFGZiXGKZiB2VaOkpXntHfolpnWKBP5eDp4wspNa9dziS8KDPcBPfo12enAQAfwQs+XphPvfmtm2vX78TTRd2CYWBBPIoUjMk31H4+3P5evG5/LlpSbhbJIDZ1xFz9A5mCviZzWz/0UN1JQACKDhYK1xVCl724cOHD3T2cbjyRyPxgKyTsX311Wf27NkjqRuHpsTfnjvBFHOAYhmccPAi2F8TayFm1IXdRad2odkQe9/PBWdwLSxbPTF3lhJdfO6DgzMRJwOs02txjRMYGV1cUXWrNdFad+/eUYEiXQE6pbwPdTu8GyiwXdbAdPZ8ZAhtIPZbfzCSuJxon2G7m4WO3lBRmMOFILQDmHNXp6tvreMDuzo6sBIuLgWzVvNGIzHSy8nm7eH9R1Za3/Oifg4EpDGuxETR+hLZKq2vct3HAwrlhZvAXLnf1+vPF3NQOaL1v9ghsb79Qv/i35cZApo58kaEkM+0hzzYh9ZAUrblc8C+GbZtmhgBhQzgCPofJWc0wGRi8BbtFq7b5q67CVA5XB7a9elbK+QY48xZgc8rRsCWWb5hn1oj+3jdsvdHh3Z+fa3iHyAgW6zrXm+sriguKN7mC+rclwplgVHN66bVSlXZj0ETXlvbEAW/P+zbNDuym86VnV4f2Xg2UJGAMG+r5d0+1tj9+/ftzt27osM32227vrkVQ4DOGmKs/Bz2iM/ye5feg3hWs6t8scdUVMKUuW0JPKVwJUmncI2GDUU4YzwUFORQQS3nLCChLgJMpKTF2VDM4TpbDzCGeV+em7lc/s07qy6uF+J0akLV62k8tqvmhx4TAqyKSQXZr9HJ9KXlgmIUP8SPYC0Fu5ZiASaDCwi6JR6aHJ1mW6N7Macu1kYSXOZjqFhEUR6rP1xsKAZ70H59XUbhLfA6aRuIBl8s6Xlvrm+0FMPJBbE5CiC5LqT/7u7dlRbAf/3D/2tvf8TdoyM1cVk/ewLp89yw7wpur0fjI5iSQdXn507td1YwxWDkLBJqRDugUBDwJ+A6jRfos6Q5+ci1JIqamlEAEtDDBcTAlFi6b7y7SWZmtc1Vu/fZY8s1KoY02/bGlh7XRxAy6Sw0KlUBAWgEDJttq8pi0dXVIweJGM33GBMBCBBDN41WbgIEbAAE3BELs8B7LRfECHh78MnOb5s2yeasw/gBlo+5nIAZWB8SxLSc5TOeF/K5xTQpFZ31ixAk40KziZ0dfrKb01M1ix4+3bd8tWKzfNGG46k1qisC2jmjKICpOVawvRxP7N0PP9nV6bnytVK9bnf2H1i2XLBSrWCffblvG9tV+/6H/2b/+//xv8mfnuL7qxcIHxas021asYjFXdUGNEhmU7GUV8mrxj2rNooqbivoGdFEnVUsn1mxfqdol6c96zVnNh5mJMT36dMnMb2yuZnt3dmw+w92BZyhI4CwqGqQjINdWN1xtrCvltkZMPO8O+9sIMB6QBgHqDifJmKYSMRvPLaffnyltff8+TPb2d6TpgGsn3arr/GlXr9rG4AIBbNPHz5ZNlOyTCbv2mJJTwSRPvYwsYRbJF0Qm1mn29U+5+wLMGB3Z0f7KZxEjk4OxQ7ASWBra8WePntoq6sVq1ZLYg7UGlU1Ei6vLjXWSS3CiCfXnM/PKAQgLkyoam3VRsOZXV+1rNnsShyyUV+Rc1AAeYztYPEocDCfFwByfXOpEYGDww8CPZ48fWS/evGVRCHHYxq1uIrBnCN24UTQt8zvXjwXEAC1licBCJC9ixSd0QoAiW0LCNhY9xlkkgN6D8z15ehWkCilbqUno+EF7d34UCaN4KUCL6F5QftmdpcNoYCbcaVQChV55uYzUmt++OCOVStFm8iL0jsjojOnoigQwkiC+ftyIqzgQ2KYupCiLOV81krvLf17dJJcIX6R0C0ndZE2KPlNn0XWXQj2MadZZb7YgQCSBZJOrnGoNivJTYwAnssp/yMl9XSlODSUhySxQHVpxn5QquhnJluFTJrlTn6ctQpshErSJUAkhfuVOkk6OJyS4vWdsxjmnyX+J1GMYzzgl0BAIKV+bZdEAtN9COEd3nuISHr+lujESZQsVyxau9u3f3v1zn78cGPn1wQeEEPYCJ5Eyxti3h1PAjHKfFMXGnXNbk+ggGhItbpUkgGmBARsrlqeuUY6TgICJlrDAQQQfOfF8NJoQKyJOIgX99uLaz8E3VIv7HjiQOR7AAEEtQUI8MsrjZI+3RT8lQlIiURPAp7GCbhf7rnrX3HIag8pUcgraIEaQ1njislqR51gT0ZJCHzWmf2Q6NWAbGEbmLqMvNFlkEudk9TxZVa3UGTe2FXN2bewWpSnI4iZhKEW62rJISTGGcS84b755/PxlxCTSm4IyZddaz/tK78u/odAHNZQCyDA9zAHBddSHZc0zxngpPQSoFqmEQLAAPaP9BwAAqTP4GvNxbRy6pRonGE0s0yrb4d/fWO3b8/MBhkbTnLW2L5r1d271uwz6zWy3//jP1m1vmKHZ6fW6vctUy7bg6fPbH1rR8yfMRY+ZyfWefujdV5/b5lxy1r5ru38at/swZpNG1hAdazXbVvr8kqK8rJp5/Dh/gkXQ8NgJlBWIpPJzpUE3bv4vqbkFBDN1J8BpXEdfRRqmsDCSAq5jg4AuNBpgDOLKDEPEj4iRAxYtnLVfXLryxgh0PpP1oRSEdeM+9RGcgQoyvP8zZv31mr3bEIXMNHdJVaYFLf1bOlzLI8uBFgRP4u96Z/DgV/ZY0mVemSPnzyyxkrDTmFcJMYICS/roN6o2aNH+zrkl4EA1gwx9PPPn9kXXzwTBRCg1dkSfpF/+Z2fqRO1dDZFksnPKZ6bNy3rt5nXVl9IMc2vVRJNS3RenTuJgssZ4OMuLhCLcKEg0XQhItZE4cteiy8B4klcVAXEbGpr6+tioUmUbX3D1tY3XaiuWPLZ/xgtSarpMabGe2DGcjiYulCq6OLubkCBxv0AlIXqL4vC1RXL1koCAvrNawEBGearcxNr3l7ZaA4EFGz/wWMrb911IGCcmDCsmuR44baBSYTUN4gZhTGjAaVKAgKEvsf81AJIDuTII9viOX+2wONQDPAyjQssPyZYBwkYd1qOg19zICCYOKJHqTPiQMDVoY2ax5bHc4X9ymgFQADXcdDV/s4Sv7cAQ8gDpgICbk7fWT6Lo1NWuiRWapiV1yUa+O6ia6+OzgQEdOQYAc22rJGD7Z09KxWy1m23ZevGfGq5UnP7vU5HInHQisd9RHqrtrqy7jlRdmb9cVesgMPzT9YfdjTjyt5BsRqAgRj95OlT0eJJhkcwH4eIvg30vVplFhZxTdYo+yaNeSWmG/o/FPcw2MR6GY+t2+7a6cm51hVzrfUaqthVHy0wE80Ymy2KBp03ou/WFP9plhC3RPOWAwwNkayowbARbq6bmqsHoGAPiiWQ9rD71PvvMj9PrELcjNgKKMIyY//V6lUrV8rq5pLrMR4Ba4HPeXFxMXc8CDs/5aMQY+jWGZqbWJJhYTZzhkRqBPFvVQmbORs09AjIQYLRKu2OlPfF+cjzcb9kv5ry1fW1NeW2KlxgTA7HLvo5M2vetvTZJSAKAws1+OMze/XXV9Zr9mzYZX6eBsjUiiUf7Y1rD5sqhDF1kiRAPgAJZy75KEDEa7EzCgUBRuwQwBI5k8H8SroGrK1jdQAAIABJREFU0aCL54tGk1wBBAoD6rt+TwAIylfMrDvs2ZMXn9udJw+tm5lYD7AfcTf6P2mEhNy6gcbCYGTf44rQ6lg5iQA6COO5V8RoXitEEWN9qFmTzwqAR6gXIOD+w3s+JpLN2Gg2tfdHR/bp5MyyMHrJX3M+5+6FY0YENoAAmE/kPq1OV2uiAtuaa4EwLcB1Pm+DZtPevnyphl5tvWH3nzyW5ksuz2w/TI+O6h867phFrWBdni/Yp7fv7eD9J4FojbVVe/7iK+tNhjaYDszyY7tpntibd3+1bG4iQcAnT+gUj+38/Ni1hHKm/cT+zSO6Xas5KFPI2Pbumj3Y37VCcWqDUd8YS8hn6zbsF61zO7Vyfs0mw6x9/90P9urVD/b06WMBB+sbFas1GAPtidUzGJIzuWAmQI/YQlhAlsu67ujWsAaCVeP/3pdgoVhuAGTjiTG6Q5f+4YN9e/TosQA+cm+uNU06/k6hTAzZ3d21ShV1fUaIevbjq5/s+qJj21t70nxw8cypmgQANzATeTzjl8H4bnc7apCLOWRZW62vKl5xPsOUwmIV4KNSLdje3qbt7KxZY6UixgD6GIggojFx27xJpjdO48/lM7a6uqK1xJjz9dWtCvZstigQo90ZSDgQAVP2sfKZ4UhAH5+T2LO2sa78/uLqXMDC+cWJPuvX37wQSKojdJaxSqkm60Q0CkYjLNiHPhrgqN1YQADqg6CY3AwWL4GVvzOvT+GAPRlFOgi+kiGSBai3Ws5+sEYR5SiqAwGxmTyoZV3JOFGO5a8MjZEigwJrjEpj0Rp1qBGIqUxlIfj40QMJB0IzCcEmEsXl4sWRxoUl3C+BgAhOsn3hwF2aOY9kSp2uuZjgzy2p5qBBosgqQKYOpWisJbeC4H17wcklQdfAxy1kaSaBkOTFmvK0KPBAnzc2WUA7c2TYdRec4jwEfUrqrRTaoeTqaP9YneBGnYBPsoj4Iim+d3b8wPFAHc1/f/OpczUnnnvBIbu+ZOsYIAgBm2swp3QtG7QtF5JBOddrOs2f67qsEZAtFKw3HNr3P32yv/50ZqeXA5tlqqITc38dCHCtc41rOOrgaLasy2CrLJIODjdGA0DpGMVAp2FtpWrlQtYyk6FNhl2xAxAKXAABC40AHQJev/hqTol8dMqduu9MFN8zAAHQ4xb2jOpApFGPAKL8uRbPGQW/vxRzlc4IiAJMr7EEBMScXRy2AXT5WnaEkoRkdbVhxSIJOHN/zgbRfpD4hVPA5YUrdJ9Zcmj2SfhJ64SH+YJMl9o7AMwF4sNcrkjzSu4AWSxQXHVc820zxn49uQoKoTN+GB7wpFsjOrLMcfBoWe3Zuw5ewC7v57gHy0BAFJjLTB///4yQcZ6H1wU0E2ipmjepw3PYVFxQTfsBjQmNM4084RGDgHiWtZVaXSBKBUu3ZtdOXr2365+OzNpTK+WrsP2tyX4kwc0VbXVjy/buPrDbdtc29+4a8me1vTv21W+/1YHZvbw0Ozu26x9e2uz4ow27l9bOdWzji/uWhRHQIMkbWqfV1IxfDyAgaSMMWXOhQzYlHm4oPuYKWVHd53aBWACpyxD2kQngXBrdcXaFF9nMCXqZHrT/YFctWVUuMbqWQRnWiY+L/KxC8sI4/XF6aRIkFCvI80in/sMoydtts2s//vTWur2hjVHSBTRhrET7PMQ7ExCQtAwYOXGWkX/F+fJLIIDYEb7AJBGMBuADzGGPLgD7IISlGLV48OD+/0fYez1Jmh1Zfh5aR0bqLK2ru1qguwHsyH3g7pJ8GtsnLm3f+K/SdrgjgAHQAt2lu0RmVurQWtJ+x++NiK6ZIRNWqOrMyBDfd69f9+PHz1HyQSIgMasEHQF3F3jy6SN78tkjxXUxrj7+5OuoaogfETSNgO3qbJxbs0Hnk3juxZELfzp1Wfl8/CPAJVgxqphwsEbPFUCMWBzE2MTj/bWd3rsO6Dhjyz3sE9q7DtCRzNC5pUu7sbllW9s7lqerT+HNe5NLAHo3K/YQ94H9Qz5AnjCeTtQJ9jGphE3HWKyZzVNJ0UuhoGLlWj96b+Uc7A8KE4CAoUBvmDgAAQWAALoWepoYv8JhqbXsAqgRDxAQUEYcsejvlYsX2GhhhYSRgY9HA9a793Edr6Hjy8PgX69x/44L4vqKp+ALwoyBXeQ5kQ78cP36tqh/kGtAejES1R7FcQEBML/GAyc68BkBAnJV/5xXx9Y6e2NJ64gRkGUUIl91VkBx246bE/vp+Mx+evnShhS42ZzNFimrbO1ZkUI6n7VpoNlSkNPspZiFxordbmqRtX57ZNsbe0qapSk0G7l92aRvw0nf5lgHjofWaNSVtJcquBvRJXZldVm10TgCmFeB7v7ijP4gciab0rlZBeFUmABoSaKqP+gFPaiCchvmqC8urkSdJ5HPpHMO7uPkAr1+htPIz4HBmBB7geTYxxQcAKJRwnqiMylmQRrq/cwGPfQAmMHPhdxhsBSUY8/I1lQOJc5ag6ZMvNjYrNpV40oK5RoJYHwgiNnF85KYSpENiBj1m2LuQJxxEB4AHqo7DDun1kcacpxLd/tbZ9TxnAh5y5UgFPlco8gQjOr85JXMDLMK0QYAUKCI1ukv1yBxcMNomQOf3kwya9Vb9vzH5/b+zaFlE1mbjabSCPD3A7MknuCe9/nzOTgR9WioFZSnBI2X2AyM8RjwBBFsYvHF2Vno8nrDUZ81ME4jEyCOG6BZFnMx6oOoVxKSbsU4hPAYC3jwxRNrTwdipcxgfJDnTqGTZ20IOIBgZDJtL3/4yYattjknIuRIawLYXkN4w4Qv3h9sMb5fZtY+ibVdWaMB+9f2rVgueY6Uz9nPh8f2J4r3LCLCRc3zC4zOAWiV1DjVCE4S0GpqjVbHmo2G5aXrk5T+Bks4B8O13bH26ZnVLy+sslO1zWt7lmQEK5mx5NT1ISg6LQEru2+5VMLy6Yw1zut2+POhpVNZq9Rqdu/RI0vSkbaZdQYt++O3/2yp1Nj+z//+X+3hJ7ft7fvXdnJ8ovUjgIocQkKKbgm9ubWt0YjpbGT5Ysq++vqJlSppm8xHVqqWLZOFTbRhnebIJsOEtepdOzu9lBvFJ588tlRqbsNx0ybzng1HHc9BYW4ZVntZZ6hgFR3sI8lfZR3PeG+wfxQ4MJ1pNj4y3hC4rV82BPR9+skXdv/+pzyjlPiJH0+fPrXeAFHFon39zRcqtqVXp7n8kf388p1dnrbs3t2Hyhu5572BF+zawwuaA2Xtd+WnmZS1O23lW3K3oJjuwugjy0jau8P3NplPNQLw1defWTqzsHyBxrCLf757906vA7jWaDbUud/d2VTRXtusGkwT6j+0IC5Q9Z8xvoubw9AazY4d7LvVH3kJFQJuf5yvxEhYU2hY4DDRaDWsUkHrgPGDpN28dV1rq9/tiQUGA4L4Ryrx/vDELi7qlvg1owGhMwLShZJv7DBwMRBjUFIZ/DyjTznNGhJOxLEAAnzu30Xt4sZVAqjiypG2GBSVwEmtOsyWSllfDtS+AEVhTgslIxDAANjdrdmjh/esUuawGArpoJvF40GiY3Eai6zYEYpJ4no3xhNYR6GWSeraOb9KbCPN8xeZ7rJQiWq4sXJ0ICCrG0thLis3DnRo7kHkBSoq71HoOQwAKJ3Bo5QbzMFz4+ZNAQFRNIX7w8GjeRtUXtXR55r555YyuvyiJ3JcYBGokObURSAuWMUtxQJDmu6oVhyxCDO1gceuJFLCf06p5r99Vj8I/nD9lpRTT+zX0ygVqaGwZIMLSQ5jFJ43JTQ/TdLy4udj+/bpkZ1eDC2VrUkjQMlPsBHT/Fi0eQxaE2w8AkMcscA1gK5uLps30HBm42rVimWScyshOLmY2HQ8sJQ6oJQa/IkVekzk/H1FvQgvtL0wjGt6VZiSEwMipFztPAJDgeIbi/ZVUbueXMbCxZNQNjD3bR0IcKqvU+3c9gf1Yqe5OUvBAYwoNEkAL5eLVi5jBZOzYb+v+66Ox9JsywXiWCswBrReg+J+PPw4YB39d9CGRA8tB643CXYym7cJvsIUD6mE9Qcd7yyD2gugWnVuI+0uFiJKFkW38nEap3c7PZOEI/rMx46nf74gMhrW7Go+3AtVnjOO5vBYWXcChEic07UCdF1DDBrhkJLD89i7KLLwxPIUJWPohyKduChlMV+UoJAkl4Zje/ftM+u/q1uyO7NJ1+eZsQnksJxA98uhZg11b2GljU0VJY3p1L74zW/txq07dvjqpSUadSuO+zY4fmfjYctmxbltPr5u+Yd7NimmbDIdWrfdtl6zZbMRas+wXTjrnObu1MuJ7e/siP1A3eHUxhW7x9kAPjzDvnNbuxVl3WMjDegoZOnCSxEkXX9sZJ4s97aeZtUxdfvV9bEO3zPh1ZzBEWK9ANY1UAHbyUUqZ41Wz54+e2XdPh1SOg95dwuhyAy2QA50+LnB64ktJi2B1QhJBOnWmWF8xpjQMX8H22p3b0digHTvBIhoHGRs2ztbdv36NX1UZvDY13Rnmf1jfT64f8c+e/LY8gUfXYpF98dAdPzv+He0EY1gqpLL2cIajbYN++h/+Nwnn1dsCq0/t1EUABzij5NvHOhW913nx+q+ah0H0V4JygYBWTowrAd91lBM6OyDRbYgrju46sAQAveIGc1FRdzc3BI4sLu7pw5wmkKbDjYNAA+ONocNEPYZ94v9Q3LCbDLFBjEagI0O0nDYtUG3YeN2w+7e2LdatWCtVt0GNBZgBy3Mbt+4beXta1giiB3mq0nD46HeDt13zggxYaAQlgIQUHAgwKl6y7GVJTQVNQPCqJQ/9f/PeEBc/OsocXxPKvSl+uXvQ0KpAbiIYAC/R4HEa04GZo1TG7eOLDn3mfusAIyKWW9gswn5QXjbAAH5Df8cjQ/WOvnZkgYjIGE5xiBgBGAhWNiy9/WhvWt0VIicS016arli2cq1bXX/N6plddKPD490H2F3VWvQTAEaeFvkCim7vndLitvEFKy8xrOh9Uc9CQcSH9Vxh4UkOqvvvyi8xapttltSSWf9nJ9fSNxKWgEC8FyojtcjbvBBs4WsZq4rJS+wLi8uJK6azebl+X1ycqZUAA91H6GjQz2zq6sLu7y6VIHCKJGfywlRrAEpOCspUqG9ytJwOLVSoWKLKXuA0Ziy9jzU5Whpxh2EZUVhpy5rLqvEvLKB0FpCyTuNHsXaFLP2hXAGuTAgIIXUxtudJbshFq7cU66dzp5iwc9KuSp4Dss5FinR/DfXFHtDlNAjGODndUZgiX/eVe4bdXGINRSc7rrg41iwMxgPVAHUG+i1cFfaqNZsNJjYxcmlffsv39rrZ6/lRc+YGzmmRhYEijiDi7+jS0PUi5G2UcgZtA7CeJnbLDozIDb/6LrCnnCdACwVox0tgAtx0Mf2nI3sVGeuVczX+QzEZMV3aoV0SsDjLGn25OsvBQQ0hz2NroxxkQp2wVw/Cuxc0s9yNAJG7Y7lJFzsrFsVp4EhsGJghGZUEBjW+EnFGw25XMYOrh/YwbU929zZllMSzJ5Xh0f2++++swXXLZORjpK7PqAmP5cTEDk/IwKu5eJ5cppainyFs5r9gf7GImGtk1PrtBqWLGbs2t07RqY5R6YvUxKLhqmixXxs7eaFDbttCSIuxjM7P7mQRkKuWLQvv/nGZsmEHZ4c2/H5sdXbF/bXf/uN/bf//l/t7dELe/7iJ60zRDs1ssJ9KBd9fJIcMIx11JuXNp0NNRZgibFt7dUslU1pFKxU3LDL87qlElnrd7H783UNM5fu++ZO2QpFLEbbVq3iPsOsu1oSWj8ARHLwmU2UvwE4slf4b1Hvg3AfY33sd/Juuto2gzECIFWyfK5qnc7EXr54Z6enF1YoluwOtvNbFQbcbTbHcQEQDveGuZ0cX9igNVGHnAai8urFQmsP9gNuBtElxR12psbYAHWZGhyThbWvOootV/Wm0dhkxHRjoywxw2IpZ598+sBubd+0y/6lmg9cU2LrVePS8vmsRgZo2GrUPYHbQkfrlzFJbxAABOLMkhUTIjYByT0Yv0LwD1vEjY2atdptO7s4t/39XbEOiNOZbMJ1EwS2FuUGAtMAscd8rmw//vm59fojS3z1+J4YAVyd2kbV9vd2tCARHYECgRhCxAPFCqBDHwsI/JTHY6cdh26100m9WFHXVMhnUqisCoMMhb5vPgWTYCHGYlDBhQiFZmaw66CI8ZnEe/dv2d07N61c9NEAdWWY69XZG5KntaRIrx+o1DER5DW4kDEhW6cBRcBgveTXwaX36YdY7OasgwxucYNXaFCITSPQhNAKY5dpbXBdEwQwNGcZ0Ngwd+5K7m4BR/CkoL17767t7e/pPnCtZCsXGAF0ObF48m40P3NvV+4J74OCEqFCrhuvjWBeZBTwGvKkD4KBURtiSYlacwPgWoEorxcAcX4rfn5QTp8XD13y4Ov6MSDg1zBa5/jjVXCn0tYfje3Decv++Oe3dno5sMmCmaqiEghef12szGdnfR7P74X3Mkk0CPR0pAkoW5vMys+tXMjbRqVoVUYlJgPRLhELhCaZWEzldkGxvCp8vKiIlcwq0XfQKh5+S/qt1gc0pyhc4/PrfF4pJS8TeF8bq9+P+hNO1SfgCcEP4iFuueiz+RziAA7cN9ZHXCvxHkRwDSCAw6la5aACaWUe00G5OK7DPWCdCARz+QUBVe7f7Mmwnp9ZetkzOu2WIJTNFS2RydocIID4O4mz/exvH23xWS5AK597825AEBcNc3gqHEVJDIycYP2kzn3o6jsQE9gXAbH3txe7nL4uV4yLFdC4vbWl+EHQHvR7To9HhTusJcAylPVJKnlOEhAOQUnaQQWFAq2OXErPU8kVRLebdPp28uyNdV6fW6I1tUV/YRnLuNVhELCL+hdcO9noIS4z9e4cNls5itLJxIpJs7wtbDju2iA1su3H1638eN+Smzmbcxi029Zvdm3U93nOSM2U/U4oZAB7iNdyKSkyf+sWinzeSHGNFncO8sS9E4qq8Fcc71E9E671eidEv7tcH9FhZDUuldSsY3CZiK4Ty7GEyAAIQMRSRNRBCmwGJ4ukNbtDe/bsZxuM5jZPZgSkuAChI1i8ByjCpEwOiro+hICitbEhv9cOjPIlUDkAAdE1ZaNWE/2fRBRlcx/doahmrjcZOhgpa9Yb2m8es6Eb9uzO7Rv2m998bYU8Sd3Y2RSi83sREoErj38rJwdJnikpX4mcSc28P7bEFKA8bX3OR6wqU94tTCjZ9T2ge8uMZIazz89RP+p4DWfcxHNNwFgYH5D2BTOayYSADx6jBF/P5/O/arhzfgZBzXg9Wf+IJDlTJy0leSysCkWf/9/Z3bdUAVCATDQU3RS63gqWjgUjWzCmIuNmNECl/cK6rUub9Nu2v12zSqkgNelGv6eiKD2f2+1rN23r+l2zztAGjZYEM7Obm2Zbmw4QM1YHCE18UxDDPhCNgLKPBkTqTACPHN3TBw0IVbDyi6DWeoG/Dgzos7hAp38F56HI1AhxKqCHKx6MdAscPA4HpL9Xrg9/109t0nxviVlP+z0rm8eK2Whqc0aKwhtObO96sc9X+8LaAAEzCtyE2FmySyxuCwi46C3s7WXLDi8u7TWzr8m05YsVyxVhDWWla8G+IHkkfyAhBYDe3KYjlVOnfDFLWLWM3zTe025JC+OLGWTo1hKDZv1p3XvBIFFciQbm9VE73Z4AAPQj3E4XZ4GS1gL5icdtv56tTsvyJajA6BFxDsJkm2l2Pp9z0btmo6X3B+13Z2db8e784tT6/Y6aJgi1ER+hSQ9Zb6juF/Ji0DDTy37gLK5ftQV02CRho97EirmKWATnVydiGDgLAuGukvZDDuo/uUIhKyFZ/lQ2KgIKYhOJz6NCX4wd1z6RAjj6RCXvMPp4LfP7UUwaFX/AaFeod3am71912EPRRcxVx4/XCALRdPo1TjAc+u+GUQneA98TEDib6bklXDge6/Mjehufi+seG0/pZMaK2bKdHV/YH/7x99ZtdOVFD6U+juCRq0UhY1HxZfHHGvDilteQ7kFwSeD5lWNyXRylDawk76oz302xQ9eVwkZ5DM08CSITg51xHGMof2MJHBlQAByucZDWdu7hxFMu2OfffKXxo2bf7XYBTIiT0Y6SOE5xXUil7fj1W+s3WpacUWuE2BfqAu4BeZh2e7CWdZAG5ktae8JHEKsCiPav7alxR7G8SKbt+OLSfv/995Yq5K2DJlhoLJCbsrZ5P4CurElZTFtSdHgKQVlfEt/Q8ZjOLbcw69evrH5xbqliwW4/fqT8C7texj5o9iWTE+v32kalVD87t2quYJPBwI7evdM9YNb/zr17usZPXzyz7rhnX/6Hz+0//m9/Y/PU1N69e2XtdkMjk9RULphoEpVlPLnRbOuzkVc3mrhazKy6AUiAbfDUGu2WN4JmrP1hYJqSp3hBDSDgxTtjILBHF1bbZB8VxTaFmo4wKGN5NHmpZ7CMZ7ZdDHTs6oeeB5FrsTcZQyLHwR41Mc/bdMLIJ/oKCTs8OrfDwzPb3tq3W7fv6h6CC2PxN0WnRjnEXMVv87JtuWTBauUtK+TLoshT88rCsJCwTD5hyezCNjYrYgOwnmAYEZ9ojQN4XJ5dWYsRv9HYimUf8VVdlUzY3v5OsMAsqp5+8uRTxYVnz54qPlGsJ1LkbDM7PTtxHYlWy9KMW6QZ/Rja5uaObdZ25CJAzEYbBbvdhthJXatWa5bLFxXXT05OFMNo6B8c7Iotwme/vDzXYxnVy6UL1m73rNPuWyad1WtIe+uLh3d9UCjQTRkN8D69CyhxMx25m6vIBMXQxQ1/KNLxvKb7Bh1ZXahgCRKDDjcvdi4lGqZGqCf+FKVRoTW6CfB70KHo7oEIQW/Y2CjZ/Xu3bGdrQz6NUuNXMyAIyoWCPUQQIT+idjHvG20FpWK+UrePBSC/s96tWe/wrBdw6kiFLmL8HRZHdA3ge1CfRW8KNDDeJ4KHDmi4BU78s+zMrVFKOVShoiF6xvOQoEaVZoIZYoHYvfj7cLEMkOb4xX2BRQFzA4tHaPDq1oSZ2djtQcTLBS5W3bxlJy28H4LW6su70xEMURGmuSGKIe+4qr7nF8KIwHpnzEGXMKKgBol3/Mazhb3/cGU/PDu0i+bE+uO0LARBwwRwRPXn0LiJCtnSIaCQwy2AjjkFXRDBQeSNnyNMc21/1yqFnMYCAAKM9YQ9dfAGD2PISxG65edVIeJuC+sdUqdV+5wcnwGgLNL0+Bn/5iD0EYz4u0HVOyaSgTYcCwiAG+6ZZrvXr7gKU5INFxMjgYjgVXxY7DbyPmGC1GokjoBAfsBp/i3asIXigedwxgpAkQNzPiESBDwR2pMwWJgcB0lHpTqTsxmWRHTCGXcFGU1iT45NCmCfxwEWAkkKwdqb/tH+ze2L3PYnDhNFEGLlRLEscgJg5J+Vd+nFrKOizhZYdcL9ZwABcrtAeKXf0+Gjw15sFmfH8NrqbtJhGA0lhLYgSQ0JKvcVJJz1X80XrMC85GBkp8/fWu/1hVlzYkDz6UUAqsK61/uC9SJ3Dbd34wKwNiUARmcAb1sSC66XTW2QHNntXz+09K2KpbcLlki7v+7Z4Yn2OZ3SyNpRwA4aJziDbNY2nD63nHMlaXMKKiAAnzeOSThA4POwAgwUvwON2e+8H+ghKV2CpA6/LIEiv21eCfm+cJHBCBbre6Db8TvhGjig4GBLjEfQKeepjJxDnj1/Z93+RHPhsAJcTDAUYgKoEAGjo+iaHlpb4bkVR9dGWyIQoNgtarwDpSRwFD87Ozua20R114FcH39j9h+RIeLu1cWlimdnIsxtOOjbjRv79utvfuUofnCZUOEeZ9fXxgE8cXWw1ns+Dkz4mei0XyiF+VTR+sOpjUQtLSjJo2hl5p74JT0NdfkXS/V03w7OZEnSQpejjAtzsoZ5Hf88JLTMAqLKPFY3kOSTZFojPFCTA2tAgPGU5N1HhRyH9OLFLXodHIPwNJ1RMFVsa2fPcqWyVWubto3IsOYQA1V+4SKCEsrUCN7cht2mXZ0fWevqzMbDju3UqrZdqxlzl3UsmaZjowS4dXDdtm/cNWv17fzVezt/d2Q2GNuDx4+t8MXnZlA1J0NnA6hIT5gBSkA3J06R/bDYAhDrIn6BOSDgjmsW2AURbVqyXEJkXRb/a/MZIWb9YiLEb3RgBMQQxcUCFAlzMEKHiS+0oiZm9TMbAwTMXQVfDg7YJQIGSWSW+z2xzNaOWWnTc5zmiTWOf7b0Ymy5rDcbEgAB5V05B5x1p3bc6tuPr3+2N4fH6iRVqpt2++49zfgy2y8hqhYsFNyL/Hy69+C+1gSq2MyR06CpbZB/1JZOL27Pyoy8x2zWL2M2rEnOOWeToDTOHk/bJfomfYoCd6zA3srZiA6Osz4lDDgZKQbSfaTYI8Ee9PvSAyBZh8ZKnsIepZssa60RowZnArvzxZzrXSXNcpmc4iAzs5zJJMyMpGJdxvrALqt+0bJxb2bDztjymZL20zwxtYvLC4HDgA/6LIG5BCU4naWbPLBqrWK1LRcpiw2RqFUDUCIaNdabFP4ht5U3/GIhYIJCKHYDoWB7bueuBctGVVSvD04vMT7L5UaWnAs7Pj5WZ7Gm0QqaIC6QTGznfbSaLUVeXosvMQTKjHCkNSrHa8eGAte3mK3Y2eG5/emf/sUm/YlNBqxT79Sz/2H4CAgIDSwNmtLJFlvQC2Z1/UMzLgKe3Gu0CeQAEZoCFEHk9AKWAN8ZBQ6AfgSJ4miAnHyCQBx0aGdMMhc9FpAl0NXm1ke7IZOyL3/9tZVrG9bqdi0txl9JmjB8BoB+NQUEBGSsfVG3+smZzdhr86lG7FwnwPeVp7B+ZsR7w/1jTTlzMSsgANp4dbMsjQzALkC3k6u6/dOf/mTt0VBAAF1iaQtIHwPNLK9XFE/JDUaeu0Nbd4tutn8KAAAgAElEQVTbuU0oNKdzK8Aiabft6vLChrOZ3X38iVV29qxLc4gGA3ls0gHG1CJh0/7QsnOzy9NTO/twrNoth2h5hjHamWXyGXvy1af2m//4W+ssetbo1K1Zr7sel9Fo6lmp5A0lzl7WDcyhYrksMT3Xp0H3jZdkBGxoF1cX1h96lxwwA8HBZIrzAqDcax05gIjpxvdhChCuQ8Np4iLUjMeSVPZ6bbmekbtCld/f21WOCfvRBew7ViwVNGox6I9tODC7OG8JCKhUt6zboZhnT8EwQHMJTQFErh1kA6yAIQQAMcExwHJ2Y/+Wjcec8YDmSZvMAXD6trVXtnw5beUNOvIwfwfWanRsNOBM81z27ORc8eXW7dtWKOCcY1L9B+yiBuW6nJ580FjMX//VX2oPf/fdt9qHsCuu39qTuj/7mD07Go6tXm9qjCmbRe+tJio/r805wD2A+Xt2fqL7s7m1I/Yd41diaHE2l4u2s7MlBgQgDwAIORD2ielk1j4cn8mpCJCex5NnJn71+P6C5JgEHsV57AMBAzxIuUejd+d8YyBER0LFjYKeiWAg4hZC3BBTCVYi6/6hTrkI4l9B44crxmaW1yzz0eH8pTjxxZOS3Q3WBxSDqCt++cWntreDT3g/qMoHSnpA7iK1VXmSknJ/Ui8cyJdWVmnh5RyRXCvE4/fX//5lJzfkwWsP8DnW4B6QTumGajZfSJkDAWw2F3daHYixm6uCUbRQF4MDCGDjaX5VxbPPu5GwEjiiX71TRt1NIHZHCcgEzQKbORS9XqSvRjEAX7Af8QTPZ8c9+AW96kDJphDSvQ6F/XI+K6DKXGM6RUFS7hdAQHy+OErgh8EaEEDCSGGTztrxWdP+5btXdnI5sOGUmfS8NoJQcq+tlp0/b9iHGWc8cpk9BOWbzbWZeK/bW9tC4Chy6TiV81lZB6ITQEKWxjVA4xqAKd5FXS80vcBwIGBV8Pj6jZ3pCARw7yN9n7/9GsXnW40VxG62C+2svlgTrHN1MRC0izaa4aqSTBPMAIjYU/FexDUbD9lIV9verilQQCn3Ajiu+VC8he4hyZ26MKKsUTQGICeOgKjRhvOA2wImU1kbzc0oS7lnzLjxHrI5FPvd+onDdjqeWC6f1eV0XYhYNvpn9tKR+wpLwqlY+v4v9mCYgXbMMPzMS6oILkVWCIeP4kuYQwfJdpaHvx/2jrqaihHOXCKAVypVvb4zAvoCMwlSKhzpEDOuwwFVLFkejYDByM5fHVr35ZktGmObd2eWmrudod5/aBqGRrsKWV23MA+qQpx1yx6jgBO/3WxRStjWowNL36la8dqGBLokOnVyoQDd63WWnWF9Zo/GGv9AvJXkWCM8YR58pRXg8TruubiOY+c4Xu4IyArcCiJ+sTsVgsIvQNJIS1eRG+z/4mpeifhFB5KY8CDS6m4Veh+RQaRFkrZOf2Rv3p7aZb0jhgDFsBSaw+b3rrhTxOlkCwgIll0kWAF9DB15n32N5wv09ygGxZoHBIAVQKyo1xuO/SBcOEHdPGV37tzWHB5AwNXVlQAHYixr6dq1XQEBjN8ABOjahgsZz564P5dnpkakImjlrACf56eQxwoyaQMEe4hhCbrwjGulbD6BuZTV+ozMIrFaptxXro/HLTr+pSCkxuOk67K8N66wQmdFbDMSaGJmH6plKMqIX9DRAYdwumACiAQ02Nmq8wJoIWYfyTJnPkBBwtKMDKURxaKDmrPqZs22dndsY2tTXQqfl3fQfzEd26DbtLOjN7IPBJTdrlVsb3tLSVO93VbSBHB98/oN27v70Kw3MTu+sqM//GjdN8eWnKO5sW83vvrM7NFNs3LBq0DWBi5GGzVnBIT47QdSGIeIqv56Q4AAKzvOZexfnxBYugX4ONXqK869rMXxfw8I4H1gqxKBAM5aZpcbZzZqvrPUwkHTNBoBFPUAAfhHS0x1YmkYAYUNZjDNWqfWOnptqfnQXQMAfdBFqO5LMPCkNbKz3sjenp0JCGg1u3LfuX7rttW2twSUAbjQ9WcP9boddcwPrh1YdWNDa0OdZ95DAFAiQ4s1LVFJWRp7E6KCp7rU+AEDHBggF9jc3Larq7osBN3qdWFn5+cuhhyYOnHtUTiz2BjVQeSYcRxHI4O8gwrShA3pNGZJql0kmk4a3tiVjZIszujUFnMUMDlZ6X04+SCBPzqR0PwV6xNpe/vzobUvu5aYpY3/JQw2AVZ7rD10qVzArUzhmc+qE5gtZOyyfq6xFl4bHRHmfFmzblvsWhgqEGE0zOeaM445FfkAe4hOuAMBTnv3XGGqwjN2wllj0pGSbanP+pPsV4JwNPuY3yUuicU0ciYqoDaFKa9Dsc9jGOnl/hHLGDMVMyK4LPD78h7PFGwxTtjVSd1e//TC+q2+JefJwPZzUUK2jYrhoFsAYCK2QGgaRHCZNa5x3jAuQQeS0Qb2fqTaRyCE+wj7R+cj4KKaJ95kWp1Pnj/zO15v4PbEusfCrWeDXt+SmZRNE3PFHYCAfLlk7UFPcUrXcuR5iYtrE98WlpwtrHNZt9O3hwL/C9mM8mVem/UT9WTEcjVs1Sn+/cwCDPBCjJGpTatx/payLpa5tW1E7st22/7+n//ZmsOBTTjvw2iEazS4XpME0gO7AuaCN/K8MQrIihNbZpGwfCJhvatLH6UYDm3r4MD2b9+RO0FvgGVc0kp5xPpobC2sgKbOeGpvXry0D4dHun65Ut7Gi4mo7g8/vW//6X//X2yUmFhnAhDQ1BqCRQKsgjWgQO4ACkgsMZO12taWwCZo8eRW5FGAOeRW9WZdM+9+/hErGRnDt4Fx4JADyq3JASW3lZ5avuAgNXtXV5oxkrSPvLKOiUHUP4wRUI/i5sN1imwY7itg42wO6E2TlbiWsGymbL3uxFrNgTUaHdnwcf9YQ+wFmFKa0JrMrX7RtNQsKeeCq0vEATPq4k8XQ6vUMvb4s7s2T47klgCoRJxIWkYjRoj5XZyfKw/79NNP7Dff/NY6va5iardLAwoRx4mECt++eaMZfthE6CZcXAAeLGxzs2rVTVwEnPHNeIJGi7o9S6fczSBhGfvw4UwxW58jh3PCtnJ8gW6prMYSiJ38PvsOJtOtWzfUtO90W0F7K6l4hVYK1wSwYTGPjbmEJb558kgOUMxVbW7UbBOrCKEvJAtQjnzWx5OLhWjnfHiprWt+cSLEn82mzkTcfGsd+n8PCOBmyt5I3cugcM5CCwcRxRGzbSwc8j4BAbubNh52/TAnHIUO2b8qJlTI/ZKdABCgcmKt6Fjv/sfvr/8di/VYxniit0oLIk1MZEA67JpZc0aAZ0F4kgMCejEeEeWVuJNvAs3DBl9zQIC9/X2/0VCGoCvLu3mmQst9cZ0iCpXGBd+8cJawTDYTmAC8NgFUKIhvVl4H5wBoiGED6nKEzoZ37lbjHdFSh9eKKrZxFMMXoh/2LL54fePcqu7vmqZAnP3WzJk0AEjiMnZ60bZ//MNTOz7v0R8QEMAMj8+fObXc83UX0VLRo64v3VfW7kgHspJU3AJKJekEFPN5iSQVGEeZ4cnOLDi0HmZRPfjpz0dAgHewgztGAJn4LN4l9Y6IRHEC3VpK6EGIMYo3RnbAqnANFlPLcth/ncez32AEiLYfquXYmZU94tC7L4wg6PnCgalDLuwzgiaiJNUKYB5UzJ4Ca7yfsUPJOhAjQLacfsDHPRHn72GKwAfgOsgmaAFgN7OLZttajEEkPZGSHVAhJxBDncQJ4xzBhikwTZREBFZABJo4DEkoIhDwMQiwrKzX/OajnsA6EOCFqB8cLjiaUsdXXfEkFMy+GDU6xJktRQArgEXMR3pcWliv25ULCu9LYphirLgw5W5t07KMgAxGdvHy0Dovz8zqQ5t35mIE0FUVNZRXYa1HsUVAvWCpyOvoelOw8z2SwySC3hmbFsyy18pWfXJghYOKzaHU9frWrret02zLakaslDCKzLXhMCXIc0ACBFD8efHuAIhiddKtIuO4QBxz8W66MwP0vAEY+veAgAgkxeu+DgTwmi426GvbgYo4QrNSvldyF7rLfs+8KysthnTGhqOZfTip2/HJlfUUl5K6D2kStMhWCXoS7IP4WVd7cjWywPtU4RwKOa4VNFmuA3/oLG7v7AgIOD07t9nEEw6SU4CAmzdvKMm7PL9Qwk3yB+sN55xrB7v2299+ZdUKCuZQgl14iDgWE1g/H/zQjnttHQhQnRPWSH84sZ+ev7HXRyd20elbMoey8oZEnpKatcXJb+IFeBivUzd/OhGNFNBLTj5KpgGNSCBWQIADxO5WQ6Gwt4vujFN2ZflHh2E0tDIFE/ZF44ENWlc2Zd+MBjrXKT7cWtfvbRRrZQ0h6N8dTHQPUb8nkUghllsqWW17x7Z3dqXFoZwhnzGbju3i5NBOj99Zv920WrVsN64dSPW50W7rfTKudePGTbvx+BOzSdLs1Qfr/fmNTV9/sEV3ZCME6FJzSx9s2J1vPjd7+MBsA+G8nFsgFmEEEHOClyZNAFQ9CUIAm2FUSBR9AQbhLI/de22w+L3IBlhZyvrjIzsp/FyHU/i+fs7YRXiSOUAEla2zgiIQMGw4EMC+lu4CYw2ThU2lN0PmssYI4LN0L6x9+NIW464V8mnL5vNm2aK7BmzdsP40bc+OTuzw6sqa3b5l8MamSNdLTq0/gk2WtnKRojilZJO5UcYysORi3IM503arZScfTpRQKp/IUXQfqFnjzSF35mFfofqNrRWsGGdD+fgblmQw2SiqIn1eCvxiEVBwoDsV5nGHPVGridfs20a9oc4c+gAIelGoSKcmm7V2p2WJxFxz2exTfMnnyZmsuLjs+WzOxymTpm6tZG0ERpOTYXOWsdZV184/XFopW7L5LGmNetvyebrUQ10X9tzW9pbs0nj+k/MP1um79zh6DjAleM52q6kiqYkvvIpit8jFgkw0aOKXGjleQDLWwP5EMZ/cL87OwyCIVHfyK3USUynN+RcA2tRkQ4MDUeENxXts6KAQsxfZx1xLzmLiGLkPrzccDRTviH38nL8pYLlP5+fn+rOYJiwxzVj9pG4vf3xu89HMxn13zIlrXEK0FGYU6irG0y4OvBzT9A3E/0cmsNgA5AlhfFWs2RDzxFJLJy0vwMDzKb4iY4Tf5Ssq9ke9H42JwoocukaA1w5zG0xHdvvBXXvy5Ze2SCNuB3jhbCTPkWlYumaIyFPjqZ2+P7Lzw2PLwwJRky6MS4bxXrQh+MPvRpYA9Y03xebB9aGgdVKplezho4dyW6HyPTo7td9/972dNOoaD5Dtb+iGeJ7lDRCN+SFqTBzWeGYYdUUzgCOF8QAAkl7Hus2m1VtNKxLDb922MY1BiWkjKpiULoaGvBg1mMzs8sOZvX39VnsmlU9bcaNoOwc1u/v4jmXyKZunE7I37jOGFNh8sxljtYjzJazTxd7R8wceo9Hb4PzBmA7XEgADhzm0M1hv3BeU8elCZ3mNxcgsydnqIuEUshTaYocv+DcjohM1eskfNa6SdatuNZkzGdnqwUqv1ao6t1l/ZMjEn3QyLTYwucIQ16YhuWfREoucNes9e/f2VNZ7zO97boKtMiMeeSsVGQNK2sXppY36I+k1ADjCOgBcPLs8tL1rVfvVrz+Bs2ndftvHNhglSeb0nKcfzgSu7x/s2Jdffq7YeXh0JNYILKhiAfvRhb188coOD48F1gECsHd5HQcGs5bOOfM+ampQmzG/XynjAEaOnLHD98dyafExp5FtSNsFdhIxJi9ApN3piMHI9wAcbt664daNsH7FDOSILMg6FSAfBphAOBoO2ZwzAiIQAN3o2v5eQMi8S0LwcqSOZTyXumupxBwenZcVCAAgQJINMsXjI9VmORcWO2axPg4FIhdNydPSwzzQKIPyNfTGfI4Lm7U7t6/bvTs3bDpxxwIV2SFRWe+Uxo6urALXO/7hPP/X3ZtVYf/xvyKbYB0I+PgxSqrj50s5vYgEirORbouEFZWhOxDgRWMMVF6YeVHrgYcgSTJK4Pauz3iJavJv5m68QOMeuZBV7DShrUDihSaBilw5BwizDkUhdFCfYY+WVLGDFFkFURvAqV8rxkQ8yFUoS+zPDzoBASqCHGj5GAiIII0/zucL+axQg7lIaAT8/ruXdnI5tP44o9EABC28CAnd4ZBrRUaAJ2sJG0A9DYkwCQTvkaRma3NTXa393S3LM98jocCJJRcOKqUIIWuMgKjSr+JCyEkoqNYSd18LTo1TcNFoi2s0CJRhTCHM8PLeI9izzlRZZZ6+inSwlEo+GhDsi/R8odiPrgiuyu+JlK5xYLk47dm1Cg7292RbSXHMj52VEsUePcON6yACAXQfokNEpPVxafGPVReQ7n2aQD+2t8cndoWSOjaC00i3YUw4p64kbCJoXcqkdWu9MOXAWwowhqIZdJ9D0QUXV0r1/i4dtBIVKgBc3m1e7Wc/UEGnsYDyQojvRUEp4hUsp37frU890fQuKt0BEiPEU0hYJMhEIhOokJHaH4EA1IVnw7FdvT62zotTAQGJHg39jHna8hEQoEaks1S43/qsev6EZSQGNBc7IJVP2SAztcr9bSt/smdWy1gqx0z1zBrQFy/rroOyBgTouiCKFYCAOBoQr/VyVCLhABfXwanesdsSIlnUDQgA4XI98bigmxFjp6jtIWNbAQE8zlV4fR1HIMDVqRHz4ffozktsVIKfUTMgCJQqeU5bfzCxo+NLe390bqNZwpJp5g+xUPNiITJsYuK4AgJCkhVwzBiX437k/ce52yhYSfEMyAroikYAhyIJHmuFBjaMAJL9i7NzAQESJ0PfZTS069f27De/+VL0yfF44Ml+CiqpMx2WoLK2Rhh1WaOck1Ar0Q0aGletrv0/f/jefvfDM2sTOyxtuUJFFGU0Q3g+6Nx0zsSjwWJXa35mo+lY7IZH9x7b+dm5vXnzxkfs2K9o7Eh5eS7bLeI4iduTJ5+pcxVnt9H3yaVStrdVs2I6YfWTI3vx7b9Y+/LUUvOJWAIxvqAPoHOO5FoWv9GZJ7B2wh6HqcC5ksnlLa/ioyI6MM0D4Y7TkU24dlPmH2t2cOOG7JJQSmbsDdCFwvPOo8dmi6zZ6xMbPz207NsrszrCxBT0aWvPB9ZMTmzni4dWfPLA7MFdHxkAPKZI5o8KgFDYMxoQhfxiHR+LdlUVEQx3sGNZoQTQannmfwwEaHEGZwDRl/zeL4GAyAgAMAN8AJRoXdig/lbdfZDsLIyA0oYEBRcSWUOfZWTZ2qZZbc/HLQZ16x2/ttmwLSAgg4haCtvBbbPKrnVmaXt6+MGOG3VL5nK2s3Ng4+nM+sOxHZ+eWZ8kHXxsmrCdnX0Vlc1mw94fvdNHw1oLf2piDt0lhOLYBwcH+9q3FKgkmqwDL2QRr8pZrze1y4uG51lJBxjYp1gU0gWDAksOqXnyaaBBB3cY0njWCzOtt2/fVhw+PTlTJxlaL6MsgEQC2wx3xZGzAa7tKdkdT0fW7Nat022rAcJehUWD+CAJORoCiP2xhulo4imeWmSkEZCYJa3d7Glig9sCAAETBwvNKjRlgI7xUEAAbAAKFxXEAeyNuRIdQOULQVQYJgFMBPae23Jm5OgDi4AiJ3Y02aPYMGpOPDAw5V3O+FIVsAamjo9BURRHq704ugNgg7I4y43rJhZq0OHh9dZHuLg3AAR0RGNewrmHunshWbZXT3+2dy/e2ILmC3Zl7e5KmGztnFgHAsjd4vkQmxMRhI3FPIWXirc1+1r0GFhP3nkPI4mB8h/zJe51ZPlxvslKHGHpwWBpO8h/c39Hi4ndeXDf7j1+aAvOb/arxLGd4SqNA8a/aKJMZ5ZPZez10+d2fvTBMgvAo7Ryc66f6PaZlNa959Oe26mTPZ+pYFXxjSZClnWGLV7Vbt25Zdeu3zDEbxu9rv3jH/9op42GTclZAEyVGwZBddkmQ593ICCOrFE3SQRcZCWE6Ka2mIytiCBzu2VHR0dWqlbsxv37NkbwGs2PGVaDc5tPx1YsZKyEBfV4bh/eHtur528EFmbLBXv8xSO79+kta/bq1hv1bAKrRxa93sB1G+mZxO1SyZm1Ow3p5YwnQ9UK7Ou9vQMrVzY0TtdpdUSDR6OIjj11IsAUe1kjO4W0TWYDs+TEFokghBdrhGAjTpEPSKB6IAbpANxppI05fQEyaQHEnGvULNl0wR4+eCzmEeNDF/WGfTg5k6DedIyF5sROji5tMuYa0hjNK3xSN0lbNk2jtCiGkBxEsi40Sj6fy7OmhtYd1O3azU379It7tkiNcc7W2A9gSL87srOTC4EBMG2qtbLGOsixyL0YcWBMhNl9apg//el7WaFC84fFArMQIEDNifnYNrc3bDwdiqHDPtne2hVoST7F+2SG//KyHizfAUd9DBf7Sp3r2YKDun3GbdBEob6birmkfCBpAnUJUKxZCn8Ek4mpEjlnvIs48+WjewuSC56EDurN69d0AzyRHgUPc0eHtGgzoI8sGDpgdKrwEcb6Z6oxAVS22VAxuHkHKNghhbM2JhFKMkJHWanUGk1Ycx1hPpO/tjardvPGgd2+daCOrlMzWaROs1nv4nunyhPaiB7q52uzvPF9qTulr4Bs/oKi/HHJ/2//t0QF5ZPrSbqK+Rxel067RIQD8TbSYNH7o/2fKKmuACtV/LAlCDQAARx2ovpqTpRupoMt3n31UQHEfPhbgRE9hGTSRcTouKGjQPcbUZFQt7nWkvv9egK/ombzbxJGBT6S6PSqu8Rn4/mF2AUBFBDvXzAmItASnjcCBAINAn3b14ILo9BVIFhd1Lv2D394au9POjaYZC2Rwp/YKbXrQIADF0HPQWJzLsaMUEfs0stPs1YTEEBxV0PgB2GT8dB9q82BADIAZwNE6qc/t1bCcg04CBGvk1N0XSMgdg9cGHCdobFyVoisjXgQxuf9+JqrkA5Jg3d0/RrJdWoGE8MFmeQaEN01wkGseTMlJz5TBbtAqs7QUALjw6njoTgJHeBoZRT1QSIrQMAB9woASp0s93WHFXB4dmanzbYlMjlLLij0sBVMqZu6s7W9FK/zGXWnpqvAlKuW09dVFK5pBFAsr65P0KsImgYRCPCfOxAQr6HuwS9YG37z3KOZ+UgXjRvT2Ywz7UHMjvvi4owUgE4bFGOGGABLA+Eide1TtgXlkhsxnlr97Yl1nn+w+cXAUr2ErJbAQwRWxEnwpQ6Jj4z4enF6stxQOPyDZgcD0fNyyjYe7Frh4ZZldos2R+AllbbzD+fWbbXV4dIhEwCoGGM4SOkGE6tJgn2WMbgB6LCNAnahMFmGrpUWA4+PcSECL3z+j0Em/Sz42fnPQsxQvuX/1lnq1I8AAgTtiXB/pbkW2Ax0M/QVgIDBcGrHH67s/dGZTcSyyAgI4LJHRsCqCxu7N47yx725nmwugcml3oHHHx7PYcg8H+fG8fEHgS7EatYw1wwgADCJ0QC6d5xDxNF+ryML26+/+tw2agCVfvA7AOJvxCndq5gar2N0bdDsPvT3oBL+4aphv/vplf2Pf/nepumCjRg1yRTkF6wmcK+r4pX4lkpl5S8uimlyIUV34kYmlbN2E19wZ0LR4fHE31Wf3VHClcMpzv7iL//S8oWitehk0uEjRjLut5ha++zY/vxPf2+tk0OrZLGiWrkMOKjlbg28t8gmIcmmuKFLSEdH7DVWQfisuUJB1HMSRoAWlk82g57IUArct+/etU5vEOjZPrq1d7Bvdx59Ql/Q7PWpjX54azmAAElmp2VhiPr+NG/2btG17P0bdvMvv7HEwa61eX2aFRs1jS4YwmPZgrMB4mKK2kLKDH0kxlktqzxgeRhEpwK/w+GhUTQwAgYBCIi/LlvDgArEPBekAdYk17F9ZcPLny0xxc42aWmAVYAAqPAkZypex5ZCILG05WyC3pV1z97afNSxUjFrKWIcrgrFHY0HdCZmh82OvT79YFfttmUAA3YPjCy2OxjaydmpdbsD26phD1iVMBYsl0YLsNHZdCJBSdAsKwGza9cOBMoQf3DYoAiAHnxwcE1sFG7D4fszWVsBiBGfAREElMs29Je6Qoz7sEeijgme7GKibtU0CsllY8afs5V9SQBgzECdr2BlR7Hh5AMC1dzavaaVKq4x4KK7Dqj3+l3tEUISvw/IwUw859Z4MFU3MJ3I2UaF64tuDTnwSCMtak4lvJN/enFmQ4F+6KoEvZHAlAOkcDck8B1nZsphC3u5WtXFDQGpA91ZIHRwiCI2YIUWxeP4b1h8ACcaMxAb0ufw2ed8UTzT6OGLQr5+eWWNel2/Q1FCvoi1I7TxCESSm/vYANoxPiftAPrcpsO5FdMb9vTbp/bTdz9alvU0c8tP1oJYP9Ih4aT3tS9GADl7aETEGBctD9XUCkXfUvR4efb4dSJeuiCgN1X4HT5PBALiKIEzJXysgufkMe5y5OBOFrDHpmIE1HZ2xEhCH8CbC+6YJN0UM1nFTkdjqxaK9ub5Szs7PLb5GK0I9A8o8mEoOHsMIEVjSiFOK+9bzPV95ciZtPKM7e0tK5Rydv/+fcWsZDZnl62W/fD8ub07P3MgErcGmkIwFKJulHIXxivmArsBIgACsDycQbNyf10BsVmQgenYWlh2TlDq31VxP0vRQU+LXTjsdxXeAAJsOLPGecMalx11zHEb+M3f/NrSlYWdN08lrsn3U6mCCk7qNjr5uTxNP4RB22LdIOgn22+5RtCFr1ouV7RejxyUOJ5WzgNTxsXCF7p2ANDEvvEE0caZBJHRS1Edg66NQE6nwqNFQJNX6UWwj9b+SfveDiQjB4IA3HETm6dsZ2tf/+4PRnb04cTGE7cJ7XVwrcjabJy0YQ+NETTmnH3KnvLOPy/NaCpii2nb2911sfcEAp8FqzcvLFdMWqWWtep23iq1PKRlaTUBaCLwSxuxVCg74wknohsHoupzLuuzzOeyT7y6al911KwAACAASURBVGrkwBZ08ufWJncOIt1KGZIunAh7h7X19dffCDg/O7uw46NTMQoYkfYeuecYxGyaQFwn1ixMAWpH2F3RJUiN4RRsCm8CeKNwrrqIHCI6lVFPED/E3PnmyeMFm5iin07yzRvXljQtfkF+ioGWLsGTPEiE02nc8dmUbIO4sKgoZ4XErXvKx16kOryrqKDu5lLFf42lF5RGQeBAq+h6V8t5u3f3lh3sb1sqAaWVYAXNyLtGy6QrdBJZcDE5XO9sxW5qDIbxcI8F5qoI9PcZ5zPXYtkvRgu8E+eih/r6CAgQa4EmRkjUuU7rQAAJlpBIaB8hwLHAdvfo7hY8CAf7MwcCXIAFShHJK3S1lX2g04wQP8mmGbeYajRA9ylcd6dgueqrXxdPavQ5mEgRmwGKztQTurUbxrVQEA6BPjIC4rWRX73ypV+uARWA4fBR0QoVjDlZ0Npc1jr9qf397/5sPx82bDwv2CLpG5gDJxFmvCP7cqnXIC9ruoZQi923moKZ7hIaAVtQ+OhMpZPqeDEaABCQRqUZX1z0AhhnMO8Sr6PT64n9uhq4iwI6vUtHY9C98Pk2BxA0Txv+rINQH68rbe2gK4EtDgIf8kEOhRifF2scjTvoAJkL2fMi2otpXWfNdTsDQDPQ8pcvyo+etQ3NUPsgdK70/EHIMs7N8zPAAhVL0r3iqiAI5P7y5K7QP8+bLTtptGxC8bPA2aMQxlnGtr+7a1XNYCEEA3LuwiaRHaAaO1pShs+gREDvK4gpxm5aXEYBcArZt4s0huvGeopFaQRP4mFE58OLcAfDfBzAO+Q+YoPNYMnHS5SfQ5f2eKHrjughOiWJpG1WKpZByG2+sPbhubWfHtvsrGeJzsKyiZyNZbUGzdp1D3SxwueJ6thxXyh31bVGpDFpyXzSBqmJ5W9WbePz61a+uWnDuWuyXJxcWLvR8nEgnA5CYq3tpWu5kFgg6PI6EODAJiCo02LZx1FYz2OZu4H42vMkT9dU9P0VGMrPYzf43wUCdL0cGJQY0NpYgGQv3XHK348jTV7ch4MfYA+QCfXfk1O6k2diBEwXCQFR6wCvOE2BdeBx3dkOyy78RyNfijNhzcckODKnHj1+rOQlAgFRTDIyAkjy6IACBIxR6E4sbDTs29Zmxb7++gv9zf7yxN9HXNYZAYqPYuWsS3+SE2bcBkmjOWk7qbfsf37/zH73wwtrjRO2SBVtMoNRhn3SQAkTNkv8N2KddCz7va7GRWaLkeJFrbppnU7Pdrd3VZBHz3HObXUAAL1EF87beOLPx7rkv/lTgW6KT3oubd3zI/vxH/5v656+t/x8ZHkVUQtRoB2ERfDSwVko/DrjOftET/b1HzulEk9DD2c2s/2DfRX8HDV0b4ku4/FQoOWd23fU0ag3Ww7GLKbqTt96/KlZqmD2/MimTw8t8eLEUl3aZRTA3jGy9MxG6bE1yik7+Nvfmj24reSnB+AOSCwRLjqyJSuXyi4oiOgaya3wrKAh4MHJk60VuhSIHmERx0PCd0sAFaK+zke/p45DaDAoLXBQ1pgFJj50Gza6eC2av84oPMDQCJgnbKbRANbuxNK1LbPNfacrdC9tcPKzLcZuH5jWKETRGQHVPWuPFnY2GNrr0yN7/vaNzkJUs4vlDev0etbW3Cr3DvTRY7p2LY4vQZAWGj73DxCAmMX6gTnAfdHs6XxhN27c0P3h34dHH2w4mothwB549+699pT2RMpHx/b29tUtpPvtOSE534rdBk1csVhdW+IwlwmQnu77CrT05sTcBuSaiFpSLOdhZLlgLT/nvRZL+JM7m7XTa6uARxOEYhggoNvq2tVFQ/E1ny1aJl3QzO/O1q6NpZukYKilkc3nrD/08Qkl2qHA1Hk/c9arzopgCxjzZJhSzPLeuXdHRSMe9svzZ63xovM2WKLG+XQsHmVbisYN7JDAmIsCf5xtTv93ZgajouxxOoDsQYCACB5TzCp/l2Cf04PFMJS6e8a2N3YtOUnbn//0o7366YVN+mPLJnM2GU0FJMWlznvBgUrnY3AUcKXumEOu4vAy5oUCP8Zh5foS+HOR01igRKAcNsQ6ELDSTkjpjPPupnfp4ygFY4mZYlZAAIAehXIeNiydfrrh2Zx7rgd2Zg47wmze3r18ZW9fvLJxH7eghUZ3o21hPFt4v17Yei4jK2YKysBWhOFB95fO7CeffmK3bt22BcWXLeyPP/5o78/PbIZt4QwaPGwolPARXwdUCoxpNB3I0xAxFCAAVdvHL1gXk1HfMvOpTYd967Wami0v1yp27c4N69NxJ+zMzXrdtjzrS/m8pacJuzy5tGF3IsFngvjf/q9/bbef3LBkdm6ZXFpd5ndvP8iaE/E96PlobqDWP52xVl0QkLFjRl2I8QAUzKOrOEXcVlR8rJv9HABUKBZKuuZi/iSm0iWoVPPW7bZsMOyq406CyV5iP9BQVigmH6f2QJOA3AT3ghzP7aMDFMkAjdDtc5mSWE2dVt+6vaE1mszl09kv2HCAQOXCGlcdW0zp+KOf4zbR0TlKmhNptDx8Uov9xD6BycPrXVydWaVWsNp20YoSCoRZNBSzyM949gLgRUpaO3IhunfHhqOezjSE/47eH9nLl6+tkK/YRnXHup2hxAxVv0m8PqF8n7oWu2JESAFWaf6enZ4LbDk9PbfLi7oVCmVr1Jt27dp17Q9YXOx1NBMQDWXsQGMUiMMDsuNUR1waj4Noa1/6LnxO1rS7NzAO4OKjlxeXXk/86vGDBf8ACABtu35tX8iiBEvUBXbvWJBbClOf2ffZUhUS0GdEnXQK/FSigdEnfJVYOvV6JVoXi0fRzMMMSSzSI0LDZnMKs6Z3NRbAeECBBTsBLQyULNFLwjx6tHIJgWclJBYU0EPRGwtTBbePQIsY4GLRsR7w1r8XP0Ms1vT5gtKoz3yr1FnOuUcthTi7JPVoaDohlabggzZEEgVdjhlgWZjIH9pFsFzQx4XNNPNMgSu6M0Wqo5XcZAQKk4AAC7qdrpbOV+xex8POUdnIikB912lYTtnBQzTM7YTZW14D6rRQ+jUhQV2X6EW+xgiI10iFYQA6+J5msSk0Mylr9yb2T396YW+Pm9Ydpi3BaMDCuwI5te+9Q+7szZXwozQD5G7h4lt0vQQEbG/bRqWqbhejLNd2twUCTEc95IEsi4aVGAEzWWx4VrdiG6wDAbHIjPfdi3832ojvxYEdBz8+BgHiDP/6mlICFgAwOjBc7wgEaKYnODGgxgoTgNck2V4HAuIIKsif92UpShIaDwA8WybtYpQsNdy9gFoDAnRtWXcB/YZxIDolRZYABO1KQX5njabV+0MbM3eK4irzYvpgJvCJ0QCSEZIgAg4JJPtX88OBKi2RQDE9YokYeboxB1/N4y5nkwM9PDICIsC3FMZbA1U4vEn6nJXkIGWkSLOHoOmznzgQoK6yj1CqVrEahNxYm9qXs7mV83nRpzPQXo8vrPPsxKYnXUt2FpZL5CTcwz2KegwI/XC/fM7ylxoZXOPwXcVOxAJHqbHlb2zY9te3nBGQ9r3RqbescVX3EaLpRK8fMzOH0uYqpOhKKJAHCueKug9bKo63OBAXWSFaD7+wFFwBAdqTaxarWqv+RHr5CBz441axw8GJQL9WLHB0LcYEfV5/MgFMsdvPXCWCPx9O6w4ETBOiWDLn7UCAP6+/fFR+9/cRQbOP43P8b3dNcDuomGRS3Hz65IkQfrqNHM6Kp5xn6YQ9eHBf3R72GgetM2Zm1uu2rFzK269//Su7fm1XyZILLTrQRjx0u82wIYKNIwwAIfJ0sLJQhv0RvK/zVtd+/+xnO2707dXRhQ3nGWu2me0FwMIGLKtEo1iqSDSIOWY6AugTkGiVygXb3zuQyrozxNw5JX7F2INY2v7BNesyo9juaAaR54JNtbmza/fv3rbNQs4u3zy3wx9+bxs2siKA1CSocxPrJBIGOoM2ENHAgVgaWBTbOi+iHzT3TsWwx3xiGxZW0G7rjbrAIxJ6gCyEAUnWW52OA9uTse3u7vpoQKZs9ubUJj+8MXv+wTKdmZk+XgpOr1mWPTS13kbOSv/5r8we3NK9WqRT1h1NfB1JDHEqFxW6VRnENUm66UhS7FCEK6MOqrRLikwECnzNLr/C/QubO2zJVQzzb7h+kT8m/gzBh5FT2PpNG529tNmwJd0QlLmtUvPH9gcC8MUI2Ng0q+44cNE+t9a7FzYd0mGCmp+2QmXTMogFlnesnyna+2bL3l2d2dHlua59NldQhxuwnBE6AKPJiPOEzjDCaK4sT7FId1uU5TgGhEtFFnE019bgCyYADAHWAY+XLk8GsKAmy8D37w9VxOArzlqEZs/rPH36VKAae4RElvlr1iajLcRjilTmVGHzKRFmvIASbWHqdMshIQCXhAAHuGAUclbhfoFwWE+FGUVjt0fnDQDLNUy2d7a0p2VHeNUUJVhq3/OE5bOM5ZGw4zREYe9uOexX1+eAIj2yXr/n9sywcrDWHLGvU9bveqHJXmV90+BAfZ1CZn9/T11fChkU1mFQihUUBLUF0iG2HBorABkUpFHXg/hDXg2QEgEBroOr75cELHqBvNIoUL6s7zuTgDOEESf2AIULhShgAGd+tbRho87UXv30UnTyfDpvqUXKhv2RJQODwJsMMFq9i004VAxbAvGeU6pDH0YYGBGN7i4xt4ysDvaSa01FQNTvrWxy1/Sk+AyAH3wOcuGYozu4HdyYqDcSM7v76L5liwWNBWCXBwPp+vUbWrMwWbh+PFcpXzDG/NAIAAjAhrTfaVs+m1naPUb9Bu+iOlPAXRfcwjUKz3JPBcLnsvbZ509sb//A0tLtSNufX7ywV0dHNpUC/UJAQFwzHr+9AUqMLFWqusd5MQXJq6Dq58Su6rablpiONKbVOj+3Rv3SBuOh7V7fs+rehnQCYBFQi0GzX0ynlk9mxAjoNHqyQi7tlu2//V//h339N19Yf9IxgKaffvzJfvoztoEddaVFiWcsaz6xmzevq1PfH3S94YsrkcaBYJ1SD4a/x27znsnBCEVfoCiBO84uzk5YOojhZXNJa7aubDTsyWqR63aJCwIAewoADyCZkRgKbsbmTG4gvCfySPJaH23LiQ2AECBsh1KhKpYCOjvEHq4bxTlAZ7+D6GxOzSrWvEbY+Zy5jDtYhPxdtVYiofcEg+fs7EQsoiQWh9slK1cZb4OxhSOKu2CxpwSwddCqMHvw8JHOlWaLGX7YtKYYB1OvtrFtjXrXnj/7WS4um7Ut5R2Me+7v72oPsOfv3bun68E6PTk5VWyhwEfHjc/EmAFOaNQ36KsAGHBWEkcACbCm/uqrL3UvW62mrm9sRp2dX4itBxAQ3ZFYs9QKADnsXT5P4utPH6rS4E1BX6ejSAEeZ9hJkKIlGMmceztih+FAgA7eOWgHSqeIqE3UrY7JkdK3MAOvDtNHdE6fAXWjMt2k8N/e8SPogdpq2tRqG2X7+lefWT6LHzLiN96xlsVSSGC9rFs/rb0TGYs7hwPW6d+/pMfHAz92muLzxu/HzxVZBnw/jgaoG8LGkZ2K+9mKnq85d7ooFCIEPVBtn78kV+H9eqc9UmxNtDyov/yUjqYzMBLy1FQHU2q9dC5HS8p1RF2xDiS4AaBMx/3VvQoMB702CRz2LaGAjToBUD2j6Is+YwAQlNMEACDeM8/1Q1ERuqCeB0e68C//jr8XRQpVrGbS1mgP7IcXx/bzYd0umjAFcpbOFEJH0QuOyAiIC1x2qwApOrBZb1DrBirgOCS3apsCAZjFxqYqnZjZbDywDOKJTOOKouO974j0rbNC/HB2StMvgaIwCx0ORK7hOgvgF2yPIHzja2S1BpcggKj37tOLj+rHjAACI59HQoGy/PK9RVJAh1hrUyMXXvSxH65fO3ARQFDnQMfn51G8Umi81iidTJgRINCh0AvMAJKXieitiNuR6OOlbAICzlodAQGpBAmIz0xSTKFsDAgBZd2Dt4+VrAMB6oRSDPPeox2RCtwV3dtBn9DN/UgsMGoExD0ZgYBIR+Q+cHBTSLhgkR9usHBUOAoIY1ZsIYqlmANjYpd3bPhS3AtCllwbxIS41oVs1obnLeu9PLPJcduS7bkl8a+FCRTHn8Isv1sjukJwTG5ibOPeANSxd2ewUWAt75csdbdqG/d2LVVC6Gloo+5A1j4uAAfTgBGfoKsQGCDEag4xAnos9GOBLCrcDPTZ42gcHfi4oomaEZGZFePkx2vWd2Bcx8toqHUWhb8iqCvQTnRKZ69wz/k315b9zuNhUQA0pbI56/QnAgLOL5kzTFkPeySNJkWNEtgqxCqPtZ6keRc6JoVxT3n4ieCe/5vHaQwEamkmYw8fPdK8MSrArAXm9iKYRtxlho7CRercXGtb2HDQlVo7jACAAIQFpYkTKNVLgcC1fS5dgmClKavV4Hygq5dMWL07sKfH59aeJu3V0bkdnzcFivZ77lMsQAkLy2pNiRDzjrdu3lAbCDrhm7ev1bVCGJVZR+IhgAAUQBIMEqiLy0t1NMuVqmJJFIuFHsoMOZ+uWi7ZVqlgi9aVtd/+ZMn2uW0kJ5bGaSUIQC4kpMYZ5iNVdLIVx4MaPwUQyas0FQSqIGiXk8ZBvpC3+w/uKxbgH44OAMKiWLvdvH1b7w9WAN9jLhYg9yZAAIyAo7pN/vTC7FkAAmasCfm/muXSZoWUTUppy/ynvzD7/KEZGiUU+FiuSkQWjRzmRQHQGSHDAcF1GihIKxUsBxkhyDmVN1rmKv4FMcEAige/Yhf/W7IJQlt9eXgHe0ICp6wUAxDAa2o0wIGA4ckLS877yp0o2BMVbALTZgPAAuL80FLVqtnGvo83NE6sc/jKLs/eSy9J1l75imUqu5bY2LNuKm/HvZ6d99tW73V0LiIyy3MDVPLfne5AAlqZdN4FBHsDCZI6o4XE0EcCaCqUZa/qSb5AslTKtrd3AuMxZdtbO6J5489NcU5R0ev2RW2t1bY0JsSZdXR0rHOL98tYgUTqcB2oVKxa3VBxgbYPyCBjAUeHH9xnfTTR63366RPt2fPzM1fbD8wtNXJgF8AWXjiwRHK7ueWCetCL6fAx50wOyfckSnnV0HNDkd2oblm1sqmCgVGJmHhzEqA4L+FBOsFBTDSOTXHe0VXvdQY2Gnrzxmnj5HNTxRapwDOil0nb5vamcj4YMpwHJPwUzYhzw+AZ9gdiysC2YD/TiOO5AAIoYOuKQ55nibEp4Ua3C50sJgIp+Iz6g3ZEbMTMoQNvaoRAudGYmOnXVtZ+47ktxmZPv39mVyeXll4AePPzqZ/9On/9DKdr7vk7gIDP+HgzzcHWSPF3sMC1omK+GM9ninS+B9uKr6hJxOss9Y+CmK2zLD12x/Emt2NcjRJKjyRtdv32TSttVCyFvXmhYDdu3VSxxLrjtbiOAkhncyuks3by7tAOf35rk8HAJjQ4YR6H8boo4hjZrxR+rFXNXofRWy8IAcCqyvEBx+7ev2dVCrTF3J69eWN/fvXKiJQwk4izEpcWUErHHKFZZ1zC2CHnTkzHcjWA4UHMlW/IeGCVfMZ2qmVrnZ3Zu59fW7PdtGwpZ7XrmzamY5/OSVOC9YbzxmI0s3ev30j0sTvo2ae/fmJ//V/+2kapnv352XdWv2J+fmLbmwjHjm04ZbYcYWkHlPj8agRPRt5lTrvQJGNliIDib88+Yb9qbVCfz2cSrEsl6ehnVbDubO9YpVp2dtN8Ys1WPYhm7kh/AtE6vy+4fmBPjdVowqYSG0zbxmZZeiCcYexNbPQGvZm9fnFsl+dtK+U3AlN15eJCTaT3kKQI37WMGAxzOz870Tw+HXvivxpvJWcC8JnprtP8qjcudbaWq0XLlzI2mQ4koAizgThDLGHNAqwT2hEtdK0LHEPIRdAr8+ZFpVTR+MLvfvcnxYjdnQMx0/giLgFWEgfYS59+8kRdVJ77/btDe/Pmra+BOaPNm8obPP+f2s2bN63RbEqvBfCUYwhRUeLexkZFbAzG/MlfuG/dvotrysY3wegsFuM0yiaKU8pP2a+//uzxQvYaFAhJpxaDwPEALRRulGwCEfKZao6Czh/Q4KDftWI+p8TAKeuwA7xQkc/7umJ8pKKHzmBECpeFZJibiUWXUCAFPdAgaKtzq1WK9uXnnwgIoNPHItOcTCgclMTqz1qB+hE9UwXZGhgQ0dgIWKy6wR54FfzC3NN60hmTYn+/msjywiwgpyT8EQggjxdrmFkUksrgxOBdck+wFXhUfDowAp0yAgHRoYEX4l6JFYDnL4c9CFawYos9VoAAbOGkJArNJwjjxc+jIBtm3SN9OQZYnotCTe8peKZG1kSczYqUXbcCgXXgBcKyy/tvAAG6ToHqHWeKVHwlTHTgb398Zz++OrFWjxEexDycfuOFitOEvVQLiVUATUhoJGiSYM6MxT3RumFmnTlwylIBAcm5LSZDyzI7TQGm4pizAbE8LzDitY9Fe+ygfgwE+AJb84INGgGxkIwgWlxbEVSKB/RSlC90ECkYZVe04RZAWnMUSyh+h7EHgoDuycRBN+4RCa5mjtMUOm7Hwv6lMKT4chpQVPv1Dqro4NgGCswLzH3tCf+3WD4BCFCHV8Vc2haptJ3WG9IImFEUzBwQ0bqlu1CpqAPC/FJU8vcuuz8fezQCAbHrJOCMGTqNXHgnmuQpfsVyzq9f1AlY/ZzPE4EanyH1PSsPbBX1dOs9trnDSWDNoIMRZi95L9I4Ccl+BALE/GBdzWe2Wa1qXGZw1hQQMP3QMWtMLT3FfnAh6ievG7sGEpLU63vnQnsqjF2oKA0gCYrX08TESjc3LPdoywo3a0adw76bjydSrgfBF6AjbYjIzuBameI0XVUBOUr+nKoci3++5xR17xgpSkV7yhAzo/WgivhIi/4IuHJqf1gsv/gZQJIfYAAszB+S5JCMURe5zSnUS9cL8GLcWSICr1DCl1NDyurNvr1+c2y9wcSSmZzmPSnioAl6TcZn9DGs+Fn9czodPYKgUeCU//biwGfkYwwnjoDAUwTSLYqMAK4PwnowLG7duqUuNfPOAyj2mZQN8VguZu2zJ4/t7t0bSm4cjHBbQwcCQoRa6uKg/eLdRQdaVu+fz94cju3Zh1N7dXJhsN4H06ScE+gi2AyniZw6lKB8FC5f/+orFf3cJyzSjo4PlYhQOMMKwId9c2PTfvWrrzQzzevSnfn5zRsboPZerqirCxjA844olhcJ29netlohb8OLYzv67p/s/Pm3lupdWjnt0hAyRgiMAI0EMKetMJwMFo/RbzytLiVJFZ9X86XctXRS2gsk29jWoUDOngMsuP/4oWJ2B7FArNMGPe3fR08+N8tXzA6vbPztKzECsi08s8k8FQnNMkmzfNp6uYWV/vNfmP3mCzOo4RT1spV0AG2OtgpgIHoeUwdU5Ywi+9wgKJZFBLlk6XKFQWEHAaK1btA5CR7InmPoe6pCV6MCYkGwzViwQvhdHFAaIQEIAFHtt2x48twSMzrfTh1OlGtmyYxZf2jzychms5FlGA0ACOD3O+c2PH1nneaZKLwUJ5Yrm5UQC9yx3jwtIOBi0LGT+qX10RaR0wzn49SGYnimrVLetLRE/lD5xo54av3uwHUeEt6dr1W9QHXGj1u7CcRLpaxUqUhjQnZWNrVChU64g1YAAXQOsRFkhngpSgzNHovooD9DceUOBBMV05wv9au6igMKCnIb9srB3sFScDAW5eSkbimHJ/hAM7p0DuU4YTPb29/VzC5FSKvdCPGG0U0KfWbMmUtGk4cZ7x11MrudgdUvG/IXp6NJbsS5KqAh6fPs0TWBeXySat4jnuKD/lQOB4Ba0guggAPogsE5m1i+mBdIwJ7gfJI94Gxi1UpV1xiQma+rK1cFZw2KLbO5odfk8wKQcL04s1axzLVpusOuZfJ+rzhXKDTJ1SmAuZcAOhSh3BvAxXKxokIGQKRPV3O0sFc/vbKL4zMBA8lF0g25oiW34i/MLj+/AYvc7SekYmEU2BkBLqIXtwHfi53+UrksJwfeVxxb8vE9bxTGf8e82lkD0Mdd84Gzg/vuoq+eM09oQNrU7j6kCK8Jc4NBlcvn5X4BGArA4OPNgBgJK+cKNur07Ic/fmvtet0q0M7DiBnvQ7orQSMrnilRgDgCAWI9ZrNiBHC9cbC4d/++FSplaQa9Pz21P/z4k1200FPK+kz+cqyRETEEBDnb0rYA/OOM5JwGGADEQi9iNNQZs1ktWSGVsEm7Y2+ev9DoR75SsHQlY5l8xrY2fJ0ol0KIcJ6wy9NLjRX2xwO7+ei23fvsnp3Uj+zw5J3AMnI1AFAKwXbvSvotiO8xh48oIfkYuSjrNJPLWKXKOArC5eQxGWs1O9onsF4WKbR1OPvcGUBstrnZ9ua2ClHAKWoW9g1nEfEG5X5Gf8/OsBWdyIaxuoHLB/mgWWWjaNVaSS5YxAyE9uj0f//dczt8e27TcUrMJthHiPXRROOrw/6dzi2fw3JwX/uSvYqOAdaIiPxSqLMu+BxXl1cqrCmiZQ+amFltq6qwPpkydj21Xq8tUUYXTnQgDzeccrmq9w4IQ2F9eXlmH04OxQrYQ8chk9X4BBaG1DJcF1pD0oQzwMCG8jrGwjguHjy8r+sOOHAcXFsEzBYY83UNF3ROyJdh8xH/y8WytVqcpwCQnGkeC4lD5GOMLJEDsJ4OD48UW24DmpWLqzEbWZKbAwF+QE6ERkFHZ26BX+bGaR4LV0gEiwiKQv0JMAURNdWZx+IOn1gQBmgYKgq9AxQTzziTHhkBEQiICVoMAHGqNCbQBGEOPi5wrVq0Tx7dsyK2MRJnCYIZa0CAQkSYR14v6mNxoc7RGjX54w7/x7/jqKR3Q6JeAM8Rizr/m5wjUHeDRgDMCVmfBEbAOhAQUXYvpLz76bR5/uamzlRUkegr6wligYqwWMaMOdSiFY/7uWxVPgAAIABJREFUZC79zA3U0S0EZzgWrGkEKLcJn8Nt+FZiivH6x+seH0eiGe9RtHjRGRDmfZe6APFcWJZx/o9YRP97QABrqTuc2ffPjuzlu0u7bNGRJRhy4KA667M5Lp7n9P3Y8GNzDLC55JrNuC5u8SGNhd09F3jJZa2Uy1gZgSXovIyUEHDkGAAlGNDKF40/d6RNr6jU/19AAL9H5z4WI+ujAREIWwe9Vt1sTyJjEcchjigOh56SLqnNzpRMRf0D3RO0ITSG42r0dHrIS1lvrBX3lndtDZIDFf66ES7e5+wBZ6uoyxs1B/SYkP9COdNpjogSgId3bj9cXkkjYJFibbm+RBS75OCAjcCaFxUrYHKiZUN11Ty1q55HfYPwkssVA0CxHg/+rdGA+GCPKw4EcH2joBL3n24Ar6uRppHPW/JZYdLwWJJBV5nOihFBcRqt3uQYEJJfrjXip3QMKEQn9a5dfv/OEhdDy/eTlqB5N0fNGiTYC+nokqIOtqxg3LpIBzViTYigBiCAw2eRnFn1zpaAgMxB2WZoG3HfxlDgrkQzY32mxPBgrsuLLjpP3GuAn2UxH0CzlY2gj4xElkCs89djXNSQWOdQ+c8/EmD9iMmlOIFYZIJZPhxAKH48Oet0eyrmU+mckqCN6qZfv8lYGjPM2wvvYZ3p74y1u2N7/vKt2AGsNRcLFHyjfUkyGxX6eT1nOUS7xJVi/zqYsd49UrwKff87d+4IrMBznM6eU/wdCEDgi59z9qHk62MzJDljW8xG9s3XX9jtW9fkUOdAZtQBcAZRjB8OwjgQsOInuNCoHpNKWnc6td+/emlPDw9tyPcRDBzTUctaq963ZqNnM+iYsE4WC+2vG9duqHtOMkaBGMceSNSgKd+8ftP+7u/+zvb39hRH3r1/b0+fPVehwqw/GgH7+9dchBB2EYyASsVSi7mNrk7t5Iff2fvv/tGscbwCAgCh0k6rRGI9xhB1SAHpwx4EvHRAMqwmfXbYAUklypzlzUZDeQJ7jhh398EDFawqdgIQgG7Bk6++tmRxwxkB37+22Z8PLd9gJA6xo1BYZxkOX1g3O7Pyf/kPZn/1dWAE5M1SWQl1BbU40YBFzWcMRL7oC7Eq5omphOVYX3HUg2upOXk68czi85lgCyxFLgODSiMsa84ECjQgJ3TMoj2hs2EkT897APgftGx4/Mymw4aYJSR3qeqWv+f+QFoCzOqmGQ0ACOB5hw2bfHhj3da5pZILjT9ZoWpW3jXLVW2YKdrLi0sxAhoD5mYHlpbTA1oNU3W4+TdAAHovnU5XQEA6kVVHHqV48g/GBSjA2ZbMD7sFJR0lzzNy+YLWke+nqVU2izZCTE95idtwsbZIVmEkyKYymVJHkd8BKIwK9nLsyEDhTdrF+ZVsU0meEe0rBA0LCjrNi6spNXTnjFRKIEBkARFPpYOi2zqVRs3NWyhjT9RlrGEFKPvY0N1mDE7Wxw66I4JIgdLp9LWvoh0iAC/AlkCXIGwHWML+u7qoBxAjq0ReTJMp7A53zREAGzzXASVwMcCFQGdewkcIK6Wybdec9n52drpkTnTaLeV+jE5wnkiRHfFaLPQC6Om2wkOztFkJIc5kwrWhgsUdhZfyb2P8IW+jwcia9ZauNfGUnCKbzNq0N7XXT1/a6eGJpebsb8exEPvUMRDEFulWS3wvjNK4a6r6/u6QkC84ww6nil7f8bAwKiQmo7ShHAjRGRyK7Zh3RiAg5keRWancBnZrAAKcZeigP5aYpVrZ9m9eExAgTd8gvi3gJIyUeDMvofGgYjZv+XTG/vCP/ywgoFpEYNVzcJ3Pa2KKMW8DmOQ9sAdYN4CyFFys42q5LPDp7r27trG1ZWOb28/Hx/b98xfWYXwkCyuKbjR6T85kKzDGQE5k6CiFnHwysHLQRKPmympmfexNKwDt4cTqp+d2fnJmhXLBiptFG0xoAnp4oGCcDCeWZFZrtpDjBoyAO5/cs0dfPLafD1/bVfPSktgKo6dR43rNLJ2dica/t7NvF2eX9oc//FH3ETAc0cnJfGLbu9t637BLuM+NOowWF9HLllApc5s65b6MnSjXwW3Hxcd3tndVBLdbXXXHme/v9UaWzTAn780SivlMFqFAU2G+u7cddC9Smrc/fP/Bet2RbW3uix2QNOyyS2KTNVuwfMZiI8Gc47lR7GeMYYQeRpZceCGGAbZ77PsPH050rwECpCkyHUjBf2dvyyZTXGwasiulu75RY74+NKvSKatUAS42lY8gNMx59j//4X/Y+fmJnBeon7c3t2xjY9MG/bHV602xKMhRuTatdlOvybkLU4rxHeIDbkYAnq12Oxjc+Ngh14i4ly+U7PLySiAEI4FcU2wMYXYxnsI5+/7wncQfiUM/Pf1RsQidBzFiEqb7CmOWuM4acFeXPmKBDxcgjSw+PhAJ/TXmXdJpzSMQcHlzfGk+JrEQCAAVmEKTDgHfkwiegACnWiuFC3P6sVh29C+4CAS2AJs1dpr956uZS0eDEInIWS6XskopZw/u3ZJwYKTbRwurZbEWGAFLACL6ei8VpNeBAE/eY8G2Xgw76riiwyqxC+/5Y7BAXS8lHZ7Ee8B0+rUIlKB/YTSA2BmLJ38+DwQkjaJ2zliUU9vd25G/L2AHv+/2ig4EcCgQlLyT6mKDsVPGY6CHocY5m45ET4QRIDpnuPaaf/ZqXp9pvbhSVzZUDDFgO63YlWod0QpAQAieMeivP886UBJHAnQN18QkvXuZsOF4ITbA09dnAgIsBcLHmvRREk+4fWY9FgU8lwSGUD0NtBkSRGhJfP2/bL1Xj2RZlqW3TAs31+EeHh5aZESKysrKquoS3dVd0zM9g5khOQQIgg98I9/4x/hAgA8EARIzGAIjWlV1paiUERlauZamtRHf2ve4e2Z3JBKhPNzM7j33nL3XXoIsaqQBFVDyYt4gUp4p3rBrw8CIDhyFabQPggAD/nEjcQ5mxOdLjIRgBPCe+MG94J6Ev0X8WaK3/ZAZEAyOaCCY7HO9KZI5yJPu2kWKJ1Yg/4Gsc/iz4YX5T+bCb3p+/B7mCRPipGmztwQHJ1PTjEqd4lrqjgDlGjDt5T3E8nLpDgMj88OyCzmT2GLJjIC3h8cCWmAjTnpn9g4OD6Km2Bh5LTcEWaNO00oRYNM22DVZ8gHXyY779iy4MLVN+0YmDYjnMq5XegbTlD0BAfz72Edm3ujYN6CSutnMYquSUSCfEyCA68TBFU7nWTYxhRaT7CwmDUlAoszlWkPtfPZU2uupcDI2EMAmbQp7ZhRp1lBmBufmdxBTaRehBkICwDB7ACOg2UDz11dUuL2gwkZd5YWqr32v3VG72XLTbGkWoAImQhgKeV1AAV/USsYIiMk31zE1x+wlkdmcgICzBu0Hz+8Pn9u43tlqT/4D2R9cnHpTFDM9isaWlImxJ/mPn7/UabsvFSrKFaqq1eeD4maTRIa2Jf9s93i7cZd0dNzRk+dvNBgBQuETANWcPO5g+4D0x+fHcR6gLD5XWvsXWVsXwbbENvH6oAAtl5wawNeT6Qubxeark7G1wEgDbuFk32rZ4MysELNJiA461Z/8/CPdvHHV751r4ZjDsyjPMKJMPxK4QlHttZsBtl4jhby606k+f/lU3755rWMAiRKT6JqGg7yO9jtqNcljD0NCgMI6FHZvhfhcYKhUOZOVAdTzd4CAH37wod65d8/3/7vHj/3cXb9x07pf9se19cu6snnNbLRWr2eNNxrg/uGO3nz+d3r9xd+p2NpRo5DiUG0EEEZOmfO79z3WRiEzEcsA1CQ5ijUE2yNAm/vv3nes2t7ubnZ2wUwquIDmnu7t7ruGGA96aizM64OPPw4gYOtE0y+ea/jH56oeQVPH14NGfCLru0YddRdLqv/Vn0gPbui0faphpaKllXWVVi5F08/ZHLS92L9Nc+CXOIV2PQ1iLbOuhn3kAxH15T3J07/Qq+bY0wAGLkYTsi+l8egZa4aHIiRDGvI+Yy9ErmDqP2aBB880HUHLjwakiDQARgAFm00WByoiW1jaiO8zbmny9qnap/tm+qGDFtenNO+vaY5yenJwoJeHezrtd1Wda5hp0W6Hlp/mk3VUrWDMVzJYR8ONORyTs/39A68fTM8okNP0Gc0pZxrrigmfvxcMNszqJkN1es3QGVeq4SY/zekIiv+bty4wG1kTHYB1rBli9TAcJK7ajaFBGFl3ax+DYWRbQ5nnB5Ng6lBr5TOT4NAlUwcGqE1zRdPKdaMmvLS2Etr2clGX1lYzmQPnc5h88hkxepubD3YBUrf9vSPt7x86XQEvDc5dTLoAPqD/z88t2F/g5fNXdvyH5GETtVzQxmERJX+fxHiCZs1UdEwcJ3KWC8kBbqArFfsykcOevKM4kxgKAAQgT4JCzWflvOJreB2abRvtoo6h3qtVPKF2w1vCLb/k84YGlEkvDAb0xCQCAHwA/tTLdfVOunry9WPtvdkxMDAdsdcFUOk90/svjg0hL+OzRpUQNQxskBg4TNyY0ZBybvF7GmjWCff48OhIp02o0DFNj/otQNFUK/Fz2rtT7WTJcgYERJOOprvu79/qttVYXbA0oAxY7zM1JqB+3DJ/FgPCMJRYD/hR5DFI/Fz9Vlu4YsAIYG/z/pb5myX2L6/J+ovBAvUi0j76kUp4Usw3HFd5ZfOKli+tKlcp6/Xenv748KE6RAAyNMFTaYj2P84zA0WY5vV7Nsu1B8cMmjpRgCOzQ5nu2rCPGh5AoTfSbDDW6cGJJ/nlRlnFGlHbUNSJQp5Tv9NTrVD2z9vb2+5FltZXVKgWfc4mrTtJT5V61Wu/VqduyGlv90A723veL2j46T14/Vk+5DfUR2jRAUl5Pvt92C4l5coDFcrcIwBN2CMBFFOLW7o7pDaFgYn8oqZKsa5uZ6TTEwbI+JHVrOP3vyXqvEjixryn1kjKaHa/+eZbHR8TEVrX4uKKbt+6q+XFFcuMTpoBFAZLPeeoPeJMJ2PWK98fqQJS7KH9wAD6799/Rzu7ez6H6GP5/FPBaOQ8A/TsuRYArGbt8Vy57snnfHbef/Ce5utL6hNfenSkTz/5gz7/4ydmMKxeWrZ8e+3SmoEiWE/cG9gyZlRljB+up6Mbi0XT+F+8eK4Pf/wjnzfsX/QDSER51gDXAJMwETw6PDHAYLPCzkCdZlfv3HvHpr+cZ19++YXPM+RCW9tv/P4ZKjM8unLliqPV2TvDny5kPZYNfPTg9ozFzWKkgGdx42AYFMtoZjC4SIRcGqilhXkj5sQFgqbh7M6/tQbPiFxmyXim1zyTjWcU1e831WkKHcBBNDhsCKHbgRbJNGJmIADDwNXleTc9nFxxDgeil6bOP2QEpKIkvY4/2Hmff9bQpM0pFcFpopSKybMC7wKoEH8HSzCjJmd6VGgf1jeZWhWRN3gE0HAl2lMwDDKzQjc5AQZwzVcurZhiwhIF2U5AAIUphevZdJ74Ruv4zinTZMkDnjhiEVq0N5/kz8CmnQEQGZ34YvPrBuuCnIK/Sxsk78tI7QXqv4vgC2aLF79Xuu4XvQG+xxBwZNtUo2nBHgGAASftkAaMPHEOaYCBpYxaS81lN2EzU6F/MjEbqT+INAQocHw+9HasUYCA5fk5zdVKZgM4cWKKWQ7TSVBL0gOS0/v52ov3GWj3RUZAovd6iZvWHAUOlyQBJWdF8CRolemwuzgtvLgWaYwBAdjQz3X9AX54Ok3mZ69/FrHDi1lX5kY6noFIpYjvw+YWIFRcu4tAQGJYUDzF+8oI5yz6jG5hsqydXFmzgFxlTXN5HTRber1/qO5wrEoJml7IPdgwoSyDhJqZkEVE2WiICE3WIL5e9s4IIIDXMq07i/lMjdz3GBmY7WT0wbQn/GMgIJqsBLZwfyig+PwGMGeAKBiwAVhiTMofBVIducpBIbeMwMZYk3h/2RMFI4Cm3eyB1kCHX73S+G1Lg62mKjP2pwBE2FRdxDAhdTHBRj8Nc3PnmUORjybdzCoSIgr0BR3VrsyreHdR+cs1VZbqzkEmOpCCir2j3+tGZFpm3EiRxvSa9XJ57VIADAZSzt30QwoQU/ckDXDjmjWqCSi9KBdI6/ask71gahmRr+dmeIkRAGhCgeP4LArCXF6vtnb15cNn2jvuqFBZ1GQGKFrxuTFfL2lxrqLrm2uan0OeMvaUYf+wpafP36g/ZMIgGz/F2ojcZa5l8kjgNQPUpEj5oeThIrcha0bx1GCaBquiVNTVa9dcyKG9hU7PmgzNXN9gFlMCim0OaCYKvNZw0LVu+0cfPNCD+3di38goNOcMsfPo0LQPpuY/ANAwZUxAAJDl58+f6Mtnz3XYBQioajAu6Pi4p157ouWldS0srqjZ4vzFmBdQl/0ZwVPemmvub6yvoPCaxZI5bCP1o+mikF1YXHK+Mc3Z4dGxVlbXtHn9hhZWV7WxedXTicHxvt5++Tu9/fLvNTt8oZpgAUasLXtt7PVh8gWTAKaQ/zNzKPwgksdMRvuJxmc21b3791xI7h/unwGmXL97t2+76dzCJGnUtwkwWuL3P/qJKnPL0vaJpl++UP/z56qfjKT8XKCUjvWjoR+o28ir/i8+lu5f08HpgVMDcvmycsWyynNzbhLm6nMqo9ucW4jJu+cVPJyAAZwB1sLFUw/gipyAs3UUKR52hLfuG8lfTaWF+UghcBxTAPR+Rq2Ti2io2EAdkRHv198bDUhTo90n6rX2VCqFLrcII4ANAa8EA7hDFRsL0vJGPI6jpoZvnqjXPjR4DdXa0onKorSyqTZa761dfbfzRoftlr0BcNPePzgygMx75z6VSzX/XSDsOReSAAFRtEf6DXTXu3fu+hmBLcHUKKbivL0AFpIpJW8Z6jvTONYI34c1dnB4ZFYAnxnTMvZxass59O8EQ9KIU+z2Q9pYrzfU6w4c50rzwHuD+caawjyQwjZ8DEgPSEdVpJHwfZmA0WzPNaqq1NAbx75N/QVDIPbGkBnSZAFKXVpbVm2O2pJ1nff0rt8baWdnX2/e7liyQOGM4WLoovNmAuztROKAs8i73Wi22QOdvnA+KGE6zWv7LC7QwAJYIFuJ+pfzKUnUeA/8PhnXztUj/hPwA2p7kkMY3D3zJYmGkjWHBJA4Tho4JvVhGs317Udt0h96nyY2DTDw6eOnOtk/0bQ71dNvnuh0/9hGgbMxMoCQvng4BeuW9Zl5Etn5xsaaMbDj8xh8KMaEFppycupPPQR1kZMpLEGO5oMf6decm9RJMTEP4MFeSPbcCoCb98B65LXSZHU0G+vS5rpWN9Z8ZhL5G/e96H+fYpM5m3kYDRoBQownevrwO3WOT1UrAAWQLlr6HuPC4IfllRjgcX7E501+N7wfmADQ6ll/nBub16+pWK/p2Zs3+v0XX4oTYkqnDsg4jEFRNJTyFB5wDjBjMsXLI6fFJWj0A0fRIbO7fv2azxmMDQv9qbpHbT1/+MzPY32xoY9+/rExUe4/ddoIT5BcUbtb2zbupE4o1SrKl/MGFwBtaHbxlSjPVTW/OK9O69SsuO2tXa9vTDMDsJtp4+q6anOc7QMVSphAI5tgnU90ekJkYV6Ll2qqz5MSwrkASAgjIGKTqcedgEMKBcwfhnv43M44z2G+lTToc2aFzAgzv/lFgEpkvgPXBexVNPckHQBcQrMniYR7DKtp9dIl7z/UnYCPr169ceReXiXVqg2nGfBcNZsnZofSU3388U+0sLSoRw+/0+rystMLeoOWev2WBqOev479KQZq0dcNh30trSzr2o2bWrt8Wa1216+3s7Wl05PjGMIhT0HO2+/5M7Cm8UEBTAxZZPTG3FfOQhiJr14815vXr7y/3bh53RHggHqcO4AC3nNhIB2dGHwhuQFYbjAg1apoIJeUNNboweGBm39846hlYFWwPgEnGKp4z60Sk1kwqwOPpJXV1SgTP3zn5gwaOQ8dE30QTBCEpIliUWBMQJFsDU2p6KxWmwZiepWxAmg2LwIBNlnK9JtRqMd5FoyAaARc3Gcld9oEEiOADxZ0oKo9AnDRhQnwzt2bWr+0fBYfGDLm87i6RMdMRW2ij/2wQXVzl7SnP6CEcwMuFs1JEhDmZOf08XM2QRRKbqw8DYys5ZgAmlRmE7WwXCXahgWRGQQa4U7503FA8PfQmzeuEMsTukaAAL+nTJPNe4IZYCaHXa/Pp9nO062Sk2mhc6QWGAgI0CEBAclP4QKGEAVdZhSTKM2e5GZTTRsNXph6XQRHfthIXGQOxCc8n677e5gunlO7N9bD57v67vm+9k6IPUHzxIYO7Y6DwZVoRhtPaymbxAMeFfKmIaIvHEB3LLJZrLsRrlcqWl5oaI6cVBxYAQJmmDaNbf6F1wSFfnzm86lzfBa/4+8BAd9jBCTPg6yhThTKRA93/eZ7c/7jh6ALr8sBsYhuqzF35j5vzbVzfClGh/58obsGBKJADwO1iDRCJhCxXhjGULTxfIZTewABpr5n7AquC5OSaAYzs76zG5mtxUzpQnIDNDBW0HGnpzeHRzrt9FQuAiREY2Oa0cK8EUf2BL6/fUXY9U0tjKngPwUEnK3BbIJ43qDGBNW19D+R6pG+7iK7gvvH75Omj39HEw3yGtSu82ktzVJyUuXvErXTPgIZUMGzwCTWBSXRbyddHX710maBOhyqMqF4gNEUDUI06PE88l5iEjOyaWDy0UgAIffHMVqjnoprNVXvrxgIyDVKzkLud7o6OTr2/mqzQ/YJJmeznNM6mCBhsnPj6tVw1TUNMtgziXFA02sdewYQJFArPaexf537GHx/j4znNTW5vt4ZcHi2t7KfZKAJtaOP/2JVO4dNffLlYz3fOtYkX9dEoXUH1Fisl1QtTPSnv/hId29uKD/re60en/b08vWOTppdO9HnMehinRdjnYedSMR2+vUTkhu6l/izhOBeWDMJYDJwkbFsNq5cMWtkewu6IUZJUG4nPnwppFnHPJMUXEMDBTjP9zUdD/Tug7t6cP+uQVYXPGd7R/IJyMxvs702iqqg4xo0zIpd9PPDXE6fP32qz757rL1mV71JQTkmJr2Jep2h7ty5r0trl9XtDpyTTANQKVX8vtAU2xF/wvNJ5NfQEVWpIbdB3iQkM5xnsKZgrV1aW7eGezgc21X/zoN3de/+A+se2/vbevvF77T11d8rf/Jaa3NRBMXFdd6ejRO5jjMmWW5wIyHCr02JkvlhpLgl+0aMhrr7zl03KrxvJlr8z9q5d+um3+PO3p5pngPi8WpVffDRTzS/uC7ttjT941P1PnumuVMK+qqzzjO7DJ9t7cpYDYCAD2+pebyrFhpttKowSQCKbDgGvThjpyyvKzcXPiJOH+Br0O4H3zkAAT43f86kNvNQYn+niTw7b9lrFheVhyEAIECTQZIR69FSABpajNWys5833R+aEdDde6Zuc9dRgBRptZV1InoMBOARMJ70A7hY3YzPOm5p/OaJPQLAWmkMC0kaMLeiUamhP758o++232rn+Finzbadqp0lnsWeIcHAIZ+Gjag1GoDj/ROzIQALKNyh5N+6dTum/8QdSqbIJgop9z58XaBoZ2zOrKawhrrIBI3Iy7IbQox8odjzfNVpcDKQyu+fxqQUslRHg854vot2rQfUAoTzmdoPEJw9FTou79UJBwB4OKPP1dRYaBhwxsWcCEEKbVhvAAE0FUmygtbXdHMaozIxXhTHGIzR4FADz7S3e6jnL157Akezf+XKVbWaNPxjVYs1MxeYinI28jlhKySvkFgjGftBIRuD+bWIT1GJsykmyIDkdhs/OXFtF9KFYB/BRkp11vcGBtk5CNC/ML94ZmzLvsVrADRsbG5kezrLKWLEgrId9zcO5GguZv2pXn77Ul/+4UsN232VcyVNR1N/LgpPnnwAJJ/bvDNLGQtR62b7MJ+JnoFn2FJT68QDFOda8Pqsg8T8S/5J9szJzA/TgMmDDditWSyz6fpZMhjvgTV5BnDDFJmv68qtayrWymaQcS6moVO40gTbxjVy5hO0NL+g4kx6+/KV9t5sqVGsBNvBUsrzKO1IB8g8kNyLxGDU6UqOjM1reWXJTfutWzc9BJmDkVEp6aDV0t999rm2Dg5UKFfdvMFm417HOcT5lvdE/uh0T6NZX9durOtXv/6Z5uZI8ygZJGBNYGS7+2Zby+V5vX38Wv/53/8nU/hL9Yp+9stfqDcZWsZJHLEjhgcj7bzd9oS/2++rPt/Q4jKRsTGMrDeq6o17UqWgVrulQbevESBRmWclBhvUDK32idY3VrWyvmjNvh3+qe3yYd6HRxQT64WVOTvsmx6ZRyKJBCIMnw18OAAoInZhoBULsHiQPcDOqKvXnZg1iaSHhp5nOTGjYRFUqg0V8hUdHZ2a9g9boYVsb3fb64uYddcxk7E9f1qnbYMF/S6DH0DDkMfSyF/eILUA5lJedQzxhyObGtKjDcddewLguYahLe8ZdgvPd/Lf4rmF2XR8emKGHGuy22q5RmSNIaVKAxl+Tw/C3sM6pgFnzTBUpz4FiEASsL+zayChNsdgbey0hDUYTOWCfYxsstrtaXtnT73eULX6gsYj1kbNZoiDDskBx74WPB/7B3vqYzK5OKc//bNf6tbt6/7MmAgCnBweHOnkpOX9jEEeQKdrxw/v35hBTeIBA42kicT8AgoDSCQ/2JjYjHkAGmywtWpMZGwaFEYiAAFQImAEuNlPudxn0+M4d9PfpSIzpvjRxIYhTTQo1uM49qBhIADznKWFOd2/d0uX15ZdiJlufx5WfUaxT3nYiWZ0sbn4XlORFTCOk8jepxvCjEKf0MkUdXIRCLj4faIhirgbijO/LiTGes0NOP/TeLkxP5vgR1MXLIAUfxgSATZPDC1YuEQkIg9ItLGIEcQwLkwZOaxDX3UOBNC41CoRIWitIlMcJoNGouP1kjTA7Ilsenh2DRIycCHB4SKKm97vDwvviw3GGTvoahYDAAAgAElEQVQjG4q4XDeUf0EaYn0+hodTvdhu6uHTXb14exrSAPRrpgNn1NOs/I/PGXRMmg8mDbSuFBwUfwABFAoU+qxV4pmW5udUrxSst0pgAMfczGyAYGkkAOrsfWZrNVH1zwriTBrgVLGsBUlMFn4OKU34NySgyIBXtr7SrxPiTGMAoMN7bdRJyAi3ff59Opgo4qHv8HocqKlAi+8RUYGsC5pMNGs0uOEhcA4EmMx3AQhgXUUTHRPtMIgMnaw/IlQtCgHuAXqvXF6n3b62Tk510u7aaZlrRpPBRgvFEdMywAxe1zp4O+NGAx7NKc9A1hSnxu0HUp70rPL5TfPLAKiLbIqL64zvF2szgCHAEibl7GOeNGQmYXw2NufEKKD5Y0OOjZr0CZ4nbmrEBvo6EKHlwjfv5jzXHevo61dqPdlTGePjbjBJXGBllFc+N1MYpi4U2C5t8wVPSkOKwUQnDAPZ9Ifk9i4WVX131dKAHA7ouK13umfSAPZVUi6TGQ8FD4wAkOMN4rUyWmMUSTEhCrflWBvxeGcZ3j8wBfxhEx3PdEw1L/TV8UfJVDK28jN2gymTIN4c9LUFvdk71RePXuugPdM419D+CYVg0BxLGmptqap7Ny/r3TubWl3ALGmiTnes12/3dHjc0oj7XgoT2MDm7Ori/x0+mTLtQd0tu8re0AUG2j+5N2VO4wABNPtviXgicSQzlgRFR5uLjo59Et065nY20MTJfdjXgwd3dPfODUsDTOnMQJaz63b+Vs6ZQNmewT71fSAgry+evdAnD59o67irziivfGnO/Sh7PA1ZyRMNzlkmK7jQz/Tq9QtrGpGkUJglHTBrlokqTKhctv/wDJhSTFZ1fU5LKyuOupprLGh370Arq+u6vHlNS8ur6hzu6ujJF9p/+Ikme0+1UuNZzVgO3nfZJ8I7BMqrz70MRKcxO3su0UZnbA0moQEEEMs4p+OjQz8fbuwkXYe5Vatp7+DAhdRgEEAAjIDl1SvS8VCzTx6p98kT1U9YRHSOdHIEUEfh3iwOtfCXP5I+uq3Tg9dqDjohUWS9VooaTpmkAOiRaFCS8hWVKg0Vy3OqNRbsm5BDdsH/5uNGfKW1/gD4eAvY8Z/rT9A9Mspw/sa52883YHkJT4HsfxoHnnl013xSTx1woZpJg7Z0/Fqj5q59J6gvqkgDiBGk+R32DYjU5hrSpasGMjRpSbsvdXrwVsVCuI8XFlelwrx9BAaq6OHuvr55/UrP3m5pOIJRA3uk7HufGAFzdbLP6zptNXV0dKw8hfKI+mJ6pst34kTWqPHWqS/MjsEUNTFE7PkxdnHOs8K554mXcl5vpoh38LiYxN6AK3qORqR+Jp2aX2xoOhuoN+iZYl+vNpwHDuODWhNwC/ovcpKYGMdwABMt55XjNTHom0ZM/BdcIqjF6I0p2hm+BMA7ciMe0zr0syX7QzRbx1pYrOvq1U173mxvYV5GHTt24wHLkM9UrdQteTDFt1hR86RtTwXAANaUfREM+sfvaaSh4iZNP9dgaRmHedIMZNnnwmK8H6fCsE87/hdmzcwmpdQQ0TTH4IVnPGITo1bEldzpClkiDk0/Ug0AYthZyB4weeNMoAmhSYjoQBhmQYm+tLCmT/7LJ/qb//jXIgqoRLjyaGrQkY9kyVsGdNIsswNHfW44MA6AXGSTU3M4WlF5P8/sh3yOra2tGG6R6EPCDYD6BZYfX2fGgFmtkHPOpZUBgsR0mveSKPqpRltYWdS9Dx7gq6pmp21pQAIYwlcr6o7w34oaerExr3q5rL03b/X2+UtVVXQ0b2K98r0dy5hFYydvjOQxwQABjwB+sO6Y4CIngxEwD9hTq6o9Guqv//CJHj17rkp9XjMbOxfNkHEPgTS1VNCtuzzbfVUaOT344I6u3djQaASjdahmu2ljwH6vp4XavGqTst5891qf/NdP9OzJC4OUv/qL3+hHP/9IxUpJg15XzeNjtY+bevj1Q71+te17xD7PubO8uKB6vWJpwnA20vGgZS0697xRa2g8opaBMVQyIN7unKjWKOnGrU3NL9VUm6saaMNcczymrsr8zJAorsyrUuNsA5ToqVKNGta9STbIOxso2EvNK8nAbG6SyX0z2TVFbq02r0q5oXZzqP09UmaoJYu6ffuO1/Th0YGOT47ctywvr1g202qd2vwP1uBCY0mnRx0dHp6Y5YBEdP3yJf32t3/uXqrb6+jt27cq5sNME3AX4BXPhGaHiMW2QUmTzjJACVnF4vK8Or222YqX1tbsu2Nzx5xssvjkyRPduHHDezO1JTIEovxIBOH+M5jhuti/hSEfpqhIqXjfKNiKeX9/6sLVtWVtXt30mmdvPjomZaCt4ZA6lgFV1ZGJA9JARhE5iZSCeF6SF/7Fv/xneu/9d7RUmncveqITGwY+e/pC+/tHOjrE/2AQvg+k1vzkwc0ZxQIPKJoafrCo0fekhxOqA0AADyVFrKO3GnNGyjUdGTgHCOh22n5TztT+wSQ1DRZcUWaUax5aaGbWQJ5tEDGdpbgMB090bUHhXlyomxGwtrqkGTm7mDhRCKZm8aI84EJB9kMgIBUsaHjPXajPTeISk4GN43yiFN/wYkOSNmX/mb0NAkX1oZXLOc6B5gzAhLrCoAnFQ5ajykGa4ucCQT0HAthYAQL4jEEzOXc/5xqzmXP8cFC4Gc5kFbxHCldodxjl2Z/A89xoCGJDTFT4iABJD2k0UkG7zz7sGY0rsQQSYyE+czLK+j5L4vyfZ0GO571FyCkztNgNrMbWBb/ea5kR8HKrpd4wn9GJo5kzkyGTTiTpiN+rXeeLpoQxMacho6DguvIgNubmbMByaWVRRa490SS4OVsyEf8DMsV6zLTyRsKTzCRot8koJK3hi9TExHpgy0g53hdZAIk98U8BAaawZVQ5wLU6BbxjDc8nsWYAmIo58KaaGmTWdPzbmNoZCGBCNQ8Q0PD3cIxght17HWaMFL9GFinnKCCzQKJBN4CH7hdAy891UIDxpD3t9bXbbOqkQ+EWVH9yUdkTaD7WLl3Sil3Nw63edQL6qwwIMPBwRiMObWHQjs+fLX51RrVOy/DCs5yuJ19jml7mFRH2GQFyUWTBJAqqf2jWLko8QI/tIJxJKEwLZwrHDpulf3EKUJTxdc7TnkxUnebVf7GvrT8+VekUEDynfLGsBhrrSiC+MHCOQKZPTq39LKKjR4pgfWXOsWtGYIlYLDEBzmlYn6p8b0nlq/MqLlaVLxfUbbU9jaY5ohmlWGEaA+BlFvNkZGdsgICz/SyLXGXPAJXnBiQdpsGYDNzyn9Ea8Pz4YM6mvmdgVdb0Z+aise+dAwHeT1380mxQoDvbw1Tsaa6s3dO+/u7zJxoXl1Re2NAkV7F7Oc9arZTT8e4r3b62rHdurGm5nlNuOlanN9azF2902u4F7TzJgWz8PjENzkBABmTw3inOHAX3g3057ffpGUmALoUMhzGNPucbHgBMRU04stEUjLgwSuJeHuwfqHl64r0Ur4ZqqaDNzTW9/947BjCTNCBkS+eLNIF9F8Finw8uajPAu1RUfzLTly9e6ZOHz/XmqKeT/tTXgYk9r+kpI+7rLs4xUAvTHxqc8aTn57NizTfGlDh3BOAIqMde4MlVJlsiPtCmdKWSbt66rSubV70zHB6dannlkjav31R+0NXRky+1/+gTu9rP50cZGwJpWmh6DWzzPf15zhlU3oeya0DTTfXBlI0miGfr7t07mp+f8/QDqia0b34gw6CQ29vfV7vVNEMLp/X7H36o1fWr0slYkz880vDTZ6rBCBhmzTR7mxGunE6KQy399n3pp3d1fLyljqVfsad3Bp2gxKJ1NZpV4MkzSyVPbnqJqNqKz+/G/KIL5xLJAejznWt9bgbpNwwQQDPmeMxg3E3xzhmEtIhJnp3myyUVYAhAwy8TTUilVw5vAjaZcVMatqVRTzo+DFkAQALT8yF+MB1VAAJWNuJ1hi3paFunh29UKtIY5VRBTlBdsWHgqFDTt1t7+vTxYz3f3o34XeQRiugpGnAaNSLAoPdjBMafA1DSWEMt5iyIya5088b1MI3OdNw8Dzs7u3ry9JnPoojOqnn9cO976PktZYtJcKJvs0YiSSn8JOwhkbGnmN73B5Fl7sagWFalVHWBztql4aImDSfzMALmjLfUwR4OURfhlQIlnFoQdgXFPiCpwZICjWnVzzsyI16f8+Dlyxc6xrkbnwnPb9ifmfoC8AX7KsybqSc4W2FYFiMtgT8bxPthiSSWIFP2iNHje2V7mPd7aPM132LYCjQzrBM+E9eJpBIYF9bak7qCD4Xk6WHyDmDJxJABQIU6PJJvEqOL/ZyGBlDFn5EVXi27WQGACw+HkG7w2Tx8KDX05uEb/Zf/8F+UZzm7nJ+akeFnK0u8ideLNKkUNclzQf1Cs0dDbP1+Fm/Le2ef4jOl85qaFwA7mQRaapdJApLMlWvGM+S6NpkgA8B7nwmpMHUSzxcT/tr8nG49uGNGwOLKsuWTDC3pT2ACAuxzzz2fy8zs8AiYq1S1/eq1tl68YhdQtRCygLRfk+LBNDbVbBjGcU3D+wt5Y5yfrDsc469sXrYUdYE1VikLx6G//fQzffXwsU1zKbfNYnF0LmkjM62sL+vXf/5zrW7UNCv0dNI80P7hjifxvN71G1eD2Yk8eppX77CjvRe7+ur3X+nrP37jSfV/+z/89/rTv/qNSB/q9dqeTu+93dbf/83v9ezxazfTBgPmGiqVMZurqFKrqjfs6fXeG6+HkkqZnYk1Bl5bsBqHo47Wr6xqdW1B5VrB9iU0qEvLy1nsLkMg+gt+zhnDLJYxlR2qMQ8DEDbQwIMgPnPyYUJekHoq1yHTMPf2EMb1Z17lYk2FfE1Hhx09e/JWoyFrsWzT4bXL667todIj71lfv+I1dXx05PqtjsloqabmadeA3d7egZ+jmzev2/Tvzp3bHrIeHR3qyePHnqoDKGL01+qwF8VQ0Ayh4djRfAxxAQLYr2ANjJHLVGDXrera5hXvT19//bXu3b3r8ywBdrwfGHD2xihwH+p+L8lHjEERniMAGMgicEeiVubrYDgxrOCeIPHCa6Dd6enkBDCAPiBnIKFaYs8M81b6A2r/dx7c1f13AU1q9kXYO9i1zwhAwJvX2+r3xmYcsq/Rj7ke/ej+jRnfhKIa9ItGi0XNZIQLFLSdoQuhaNZBSCNbM4qPqT17oLDyNUxOOCyj6DyPZEvFahLnU4zbvKmUIdbZBDTRcULPxsZRtNM0QADg/Pvv3dPaJRgB0FnyLjSScVp6cNPPQQuKZjs19xcn/2kDj8mtfdK/Z1oWzXmKhEoFwXnUWmi9whwsbSKxUYYZmKNPOKxG6F3QxKGJ6boQ4gEw2phNuEJLHlcnFbJokNjEXXCnhgbqmWl8YSDIBut2OzMhpOhlYdCYRTFI0R5gQBSv3CtiHhlQoLGPhiFN0C5ewzRt5dpx7/mRDPF8bazzzjjk6X5nXTKoKtcuTWBTnGSalPt9+DNPrKN6vXOor757o629oU7abCgVlcrVMJY7oyVnGk4O2QT6ZHq7lBxAocNhSUwWqDcfdH6u6ghBPAJG/ZYq6LjNlBj7+liigOlehrZ7amc4MANhjChHYWng6OJ0PwESTDBGMUHgHiQfiOQSngCkdJ0D7Q4Tv3j+QnJDwUBRY01qZibJNecHTWDISgLl5qanqUNYYM5cgG5cXjeF19Q4p1zRQsVEOIqeoNY6490TjeTpAXUrvC34t6a8M8LIl0wFbvaGevrmrYaznAYX7gssIExP1lbD4NIgRIlNk/sfRlWxxmKiG2BARqGlYc2m2GmqGkyFcHWOCLrIOvV7t01uZiDpZyVvMMjXOZuCsvahhSYaoiUKZjsEDT7SEiLLmgadaRUOuxSZFKE8HxMco4lZRFeJURpGLyqq+3pXh4/eqveqqcKkYrf3j37+K928/Y5Oj4619+qFnn37jSYAJLzShCFhxWuMIo9iN5o83jcNldSrjDT/7ppKm3PKLWJKVtCo01Pz+ERd9lSe+eTG6ykQjdnIYOzK8opRY+i/LvQcmcdUI6JMfYKzS2e0U5Z7Mlg1CGjn/2hkWQ9mjdhDJABCN9EufILN4xg/bzehuQXIs1HgmYFUQUftkf7uyxdqTqqqr17V8qUramc6d67j8d5brc/ndPfqii4vcm2g5I31/NVbtbtDU9aZooTGEFlAmFqG5jPbh1MsY1bgJXOri0BRemYNhnmPnpqqi1HZ5uamp5y4ksfZFIU24Mrdu3ddLDORgZrpdaOpBl0Kik19+KN3M7PAiWbZ3n+2Ns/xgDOWm5upoFSc7bMUpoOZ9NWL1/qvn32jZwcddWe4o5NqUXEB4mkG8W4dtMSlYJhYykOBSzRcX5NZFHoYYiKxiHs385ojUhCDMzepk5nqc3OedM8vLjjOj/iqS+uXVa7W7UVQmY219cXvtf/4M/W2HqlRHDnSKqhPAWTZvNbePNC6obBGqoEBiGyK7GcsJYCgER/0dev2TU9pT0+OPI3lntAsUOxQ+JATD0iAYhcQ6J0fvae1qzek07HGX7yQPnuh4l5PGoSe+9zdNKc2xedfvCf95sfW27aYVsPAb8NonGjYOVF12pMmPeVyTGtnGs8wWsSYKdgznDWFYjUkaWVo5YsqV+qqAghgxMQznHxUqAlYhpn22HSXIWwzW4CfGS8D1vFP3FwzreSeAgyYHpWdveO+tPs2wIFaWeOTI42dxATTIK/8pU2JKTleBQdb6hy/5so5t7pMqgBAQIXY0Xk93T3WHx490ovdA00Ejbdiai17owcqtboOoaMeHETe/aCvq5vXVCkTt9bxuUITwuR6fX1FV69ecYwd030+8LffPjKllPg56gH8B3b2DmxC2WnjqRD7M3v2mSs8gJD3OsCrYGm4QbduHvyDQU4A7kytARgdL0etaQlA0bIz1hxNBM80SSqsoXanbT8CfuCMn86X5MnCGgNU4nLTbCRxEfsK1yGGBzE0sFTB7LaMfemBDeBOxKEFayJzlicRxUy+qT93q9k5i/qj9uAa0HinQUU04AC4TBIxYctZR0ySAxp4GhPqPOKOqRMNTPe7Z/41sHOR5zLRD0bnzFM8njkaXthhHI824YMsU4mYVpoPgAe+N+/BFH0PkQATS1pprOjgxYH+5j/+jYa9gSqFqvqdvs+sOPtJBIkaw4MS6sAsLpW6ge8ZvkgM5cJ0jDrM084sbjJYiyEDcG2ZD2Zg+n3UbRFVwDXFIDK9lo23Ma5knzFDb2rvK5rLkSZaXl/VpauX9c7772p5ZcUGjrC4YNMxuDyTdZqZyL5a1Icf/Ejtk1O9ffFST799pByMj4y67j3cfkCRX596Fs5OzgbKGK5luNCz71YdX4cW+8rlK9q8ft0eOf3xVJ9981BfPfzOnjcsdPb70WSoIglo1bzqizVt3ryk5cslHRxvaWeHBq3remTt8ppu3LxpwMhgS2+o5t6JjrcPzQp4++ytjveO9cvf/FJ/+q9+rVyV04X72jEY8A9/+4mOdtoa9XPqdoeq1OtqLDdUIzkG8Hw80vHhrk6OjzRXx/sj9OysIdddRSRF4aK/tLqgfGmmxkJFS5fmVZ0LY8zjk7Ymo4Ia1VWzA0ztb5RUnYOlx9S8owk+J6Wo1WHV+BrmQ5Zq/9YcFWLyX4jaEHaNwYASHhwVnRyxFzR0eNDCIUTVakQf4pzPswlow/OQV2Y2PZ3o6OBIzZOOGTyUtmFOGb5qly9vWHa9t7/teOa52rxapy0dHO57sODBImBb5kXGN1heXXbaQKtzqtEMZu5YNcucooaF5UaFjUEva48BA89H9BERQco1x08DiQLPJnsaTAXko3hMsKYwZqUuRoqLB4NyrDPYn3Hesg+fnJ7ayNSfOZfX2tKKvYNITwOc+OnPf6KNzXWdto7U6Z56XTBMYmPARLHdBCDpaoQ3A2V/8oD7+N1brrCTmQHIDIczKCVvOOh6GCYFqsbFpIBm08Ztk4IZ+jWTZ8wDoX8CEPDgshHS6H9vMnKBpsqfB13v+xNlG9Jlmy5FM+Z3nqDlp3rv3Xu6vL6i8QhqZBSjF3VDfJaLzX76daIOpyY7TeCTFIGiOCi156kFZ/82G3VE/xdUlmy07Y3jhyZc/Lswm5jLmg4KWqLDaDY5gHv2YzCi7N4spkRuFm24E8ZEUI6Y8HrCOsl0zqDibjhxvyUncxAFJtFdZEcOAUxKNkeqGqVlwbCJkqMcrIAUs2c6pxle5+OsdK/SZ0/+AAkISIY4bvJTY5z9+wS28ImSp8AZQJIlFPwQCPCUrFDU6919ffLFU23toV2taErz6aYx1F48kKkxNvCSudoH2MCi5uAeO36InzG8XFle1ng40EKjro1Ly04NGHSbTg2wgaKBgKjpkn9COoQirjA08AnQSAeDr82ZdjYm8/zwBMHsDKYI51rx1JCka5pAADcnmZ6OQgQGQxRN4azL31MUpbVBwY30wa+RNcUJXfU0kNzdakVrq6uevjIZtnwHICAy+86a6cTwSE1Skq1EikCwSgIdnipfrNhgC2nA860dDWd5Dc1e4ZHhWoZGbXlxSeuZQ7OnEnaEh91B3F2YVaVmhoLP6y7P8+sb7P+CrRDodPRO52DiObMn+yyeWgRo4PvmyUXBMgtAOKYG1mhyfxzZhF4/7jVriq+plEqOdepZx8rOyFR/oimdhJvhcGtnIl+lMdva0/GTbfVftTQdFDSpNfSzP/utNq/fscHfH//2r3W89VqF8ZhSPIpjpBeZ7ILfh2kLZoFBm540clp6f91AwLhB5ZzDPMDSgCa56xmtEcpp+Jcga4ECXrHJG3nY+Uy3y3vHwTdfwME/r1meCQp62lgfNC9GnjPjLHSFAAHhMcFVD2mE468ymZOB0owpFATRTBuOERzsGqb2ceN8fZu9qf7waFun44oqi+uqNVY0HqBR66g+t6Bxr6l8/1C/+PFdLdEXzUYaz/J6iIFVu2eWRdoXvSeyGi56l2QOAQnUCtPA8+l0WtuJghp7epwLPJecbVc2N12YYBiYftAEUXTfv3/fXwua730aDTOmjZ2Wrl27rB9/+J5qeI5YoXQubbvImjo/dwBeYg85Zw9FczTO5/X1i9f6j7/7XNu9nJpD8sthP5TCjCxf1HAc3994ZTalhC7a63f8Wfq4URMThwFbqejEGPYSAC2AUCjE+ApQYFE0MRFyE08az3xDP/n4Y5VrdSBD4QQCEPD80/+qfGtLc3ls0aHD81EzDW0uSX1gw+AqHmsj7Y3pWpqxY7kAn2mga9ev6fLlNU+8Wi0mhZigjmzsSSHEtT4+PFTBLzfTux+9r9VrN6XmWPr2rfT5KwlvDjAEtlvuN5v3eKTTXE+NP31HhX/7FwRYS9U5jbozeyv0OqfqHG5L0PD7xyrmg/U4zUXjmLOzBQAhk2qKt5LjLJmmA37mChXV5hd9jSq1hsqwBep1CqbMsS7zFgh9YGyx7B3hiqUZEVxk2GcALvcABgL3FvkLY9jR8b4ds8v1smbDroZ9iuyuKsgN1jIgAKDhcEvto5dSrm99exUgoNiQ5tY0Ky3pyc6RfvfNt3qxsy+V6pY/DAdTyz4wqOJ5wJSRCRV6VJ4Jmnrub6FQMaUdt3Eo5vONqlZWF3Xnzi0Xzk+fvnD81+bVG9YSM116xaR+ljMbiqY5NapJZue6iNSaUuafBChCvKzlZ5ijzUt5zoipnbkvMnlgAtAs84xCPU/JDWTRs16gV9vQ87Tp122dNM0aYlLOPQBIs2HssO/C3NT0KpNGdyBRXxaZBo6sF6Y+C4Zi1pjkMSyLWoKGH3YCzXfSszO5hlrb7Qz8rFHLUXuZ5eqoP5qWAAM8DS8WVMo0v1wTPhtRimY05XK6tLpqszH0wezDL18+V6t5YpkDzDXODL4nTFDeE0AD39eeG0QoGzQtGzznepkJN8PJH8+guaghp1MDn2ipTbOfFvXsi2faer6tMvK/4Uy9NvLeOPcCkA9mID9SLejzwr4t8dkS4yqxZ86itLMhyTk2mknOstrCwE02pEv7rFORsqELjBoAND47z8LUz1AMFmZ4E1xa0rU7N7SwvJhFSJPMU3R0Ht+Hxp8z1nD1dOL66hc//xMRhfi7v/5bffEPf9BSra5ClvrBvWNfTFHcvO+Y7gLwpQ5iZqCFewuVm2YZsOzy+mVdvXZds0JR/elUXz16oqcv3+gUPwmfp2yiMw0mPU0LE924e13rVxc1KyGF6/gZpM7AJNLnu8ufXEQUzs3bz6E0KejJV9/pd//p73Wyc6Tb79zSj371niqLRZvdAWpynb754yNtPztSp8lkf6YrN66pNFdWDk8sUo7YOmdjtU5PXd/R/NL3IUFlX6KhxBdgaWXBHka54lRzixVdurygYoUJ4kyd7tDfvySGKfUsHnIiSsViaapCmZhWJINR2ZkhhI8c0dJ50ntMdtMA3y5LmKNnQPpjdg6S1Qn1XEXFQs0Gg7AEmGZPJ/RSNUfragZIRY/AmQkT4FhPnzxTt93XxmWGgQuab9Sl3MSRwJwJwWTpR49WnfeQgQY7+s74OupIgCl+zd5TRVYhohZrqjYqZtqctk50fHIYDPqFRR3s7+vk8CgGe6WQL2GUyvmIJ4mlUTUGHxgBLxh0ZV/AYwKDwiePnxgwQc51eNDU8RGGjAB+OXvRVKpVpyTALqHf2bx8RSsLy9rd2dGLVy98X3756z9RvjjT0+ePtbK64Bqci9uYW9DJUdMACT4N7WZf/d7Q/i2wX3K/+sl9SwNY5ugL+TltSslECzpDTC5jAg6CyoOAI30Ngw5M62xqxf99I3eJwhk908XJegLWk3FX0PuS+/r3Jqa5vJ1PnRpgw+KB7t29pZs3Ns0IyNHYhnG8f6TiKzWfF5v+9Bif0Y4zKr6RGxe6oUdNf38+AY73d+4jEL9PrXMq8tJmGFG5rncAACAASURBVOyCQMTD3yAzDARk8DATPV0nnMApu5mymfJLox+oK7+miODwBj33lC7FcjivF8047I0AZiKjFWR17DgsFjGH3kUggGIbVgAFP/pGzmIjvWaAnUdAXQQCAqgJ2UZCSMOsjglTZiqXtN7Zbu/CPZvWJdOYs3uTrYN0jZPRXb5U1vbhsf7+k2/1ZmeoaW5OE2h4RohoULIprpd05jFgWnIwEkJSwTRjECY+Y+g1c1pfW1Ov09b8XE2b66v4o6jfaSoPndngSMQHQtdO9/OsgHf0VbzGxQb+DNlOf37BgDHAgAyYmATjI00oL4JhFydn/DkOtzxPoIRhUpN075FEkK456DlFNcyA1HSkqW0CAgCO7KKcrTsKpmQkmBgBYWhyHr9m7a9pxLE+g6aVUYCpuYm9yZXU6g31eudAgymMAJrAkLoE222mxYWGLq+vGYBIHgEAPV6dGWiUzMw8ifZU7Hw/gIXhTTRNDOzdcRFzibtkQoMpRxHhGFTMcDDnB+AhIBxrGyAgQKuJnxtTHLOmmIKJ54vJjF3vzfQNvwVi0tjz2B9MvUITiOPy9oEOvnuj0VZP035Rw2JV8+ubuvXgfb1++VLdvS2V0Ngd7PtQ9nWmiGCyzr7If0Ra4mQ+T7zMQOPaTHP3llTabBgIILGhhKFTs6WDo8PMTCsm8snPg7lppVz0AWvDnEyz7cbe0o6xCqDlOdgCGMaFRwFrzc+lQc9gC4VkKT53CGO4Dxkok/0coEimmMtYGpZC+W3lNc2YJDSsrd5Unz/Z015Lml+7obn5S844bp60VK013Oyot6f7N1e1uYajN5Tqoh4+eaaDk5Z/bUd6qKJOWgmtaOxTySMg9vsEAl9sws/2l8zglq8LjXGwcJYouNfXPJE+Ojw6O6toOlgPDx488Guh77PvDcULAUO9jq5cuaSPfvy+6rUAUb33mk0RAHLa674HBGRyI4N22R5hGnChoO/ebuv/+/0f9eJkqFGhoXJlzj5z4JRMtOl50VrDuguGEyZNNEkDNzfoTg142Jcmr42NDbu+82CwnwB2XdnYcIwb+4b3xoUFP7v8+1t3buvq9WuuysatY+1+85m2vv4HVQeHyg/QSoaiM4oz1lUAdkEjjYkHD2P6vAmY5FpA0+ZreAbRYW9ubhgIgGlBQcg3h7IN+xBt49HBvnIAH7OZ7v/4Pa3fuC21JgYCpp8+U36rJQ3Q7mdasygK1Cz0Vf6TO6r+679A16hxpaGJmNhUtb+zpcO3T9XfeaZJe0fVPF5HGHYxXCiobLlSHF5+toxBBqhljX+eKRFTyAAFuD/V+oLm55eUr9UkXODtB5CBl0k6YOOV8L/AU8AAXK/vPYj7RbQfDMfpsKt+t+Vmrba0oDFTJ+QM+UlIu5bXJGj+fI/DHbUPX5wxAio08dUlaX5DKi7quzd7+tsvv9KzrV0N/X6h1s/0s5//Qrdv37Zm+/jk1GcKQwnOA5gkNLxQTZluAzIFjZpzZ6SFxYbrPeIFkU2srFzS260d7e7uaTSZ6bTpjAZHUNKcsh7jf/ToAzf47HXs7awbCui0XuzWPWz7UlNMm/3DHuWkqgC6zIZC4oUH1QBGBznjS26+qp7i4yUQIATO7Dw3EUk4cbML8IDzvhM2XGthqBkyPu4B+yfsBCqLoNnP3HzTzOKhgA6XW0lDgQki7w9ZC++JepmhigE7N7DJnA6X9KiZfK8HmBUiyyHWD6p7ZmAGMG3KeWjU+QErEJAYHTOf10aIDSIIYYbi19X29UWrPVermzlgGv5py8+ZAQ9/DxgsAZjbvDofBpOpljCj4+2ePv3Pn+hk59RAwGRAyg2U4/A64NqHpCP8hHimXeeSWugkl2AzpnqPhjKxFc++NksbOJOfZbJLvl/E7sb3tp6cpom41mw/KWTyGp/3DDl8rtfV7rbVn4507c5NzS3P21OEiSg6bKL9WA/cY6dfZaliTLkBHaGOI7t7++K1dl6+Uh55ru9b1Lkhm4tzll+H/1DsSWZ4WHaLiV0MakjvQAt+ZeOyrt+8rkKlotNeT59//Y3e7OxZ6gYQwP0lFQUQ4PLVNf3s1z9VqTZVe7irfAGWNQbZYRQOcAW7gRp77dK6/Zi6p13VchU194719KtHZgjU62X9+b/+U61eW1Z/DJMH87iu/vC3n+r5wx0NejPNLy7r2u2bmlVk1iMyWtiblVJO8/W6mq1gQsKsYW0B1AO2rV5aVKVe1Enz2EZ6l69e0sbVFeWKA4MD7INHB021jnpqzK14/xgMsvqtlFeBAqYwVKk609IysbgMY5CdUiPDjsHYE3NHQAEkLtEPslZTfcqEAcDOKQC5spMASkWo+jVLcoggnE1rWphf06AHC71oAz5SBvrdodqtloepa2sksgSzHVybhBP2N7xdKsWq4wvZn5CVEMvJ8+1o0izhClNEBjakkUxmY91/7749R7Z3ts0OQB7C0bG3u6MJ5tDEVFZDigMLjxQcpviYELL/I5+9d/eOAdcuDGUYPLzGcGjw4sWL13r4zRODG7kcNWrdNWMFRlkOgDISTN598J6jIj/79FMPD7kvyBc2r23YiJX6rlwJpvLmlWt69uS5dncPtYSkbFZQu9UJtgK9/V/9+U9nPNwsggH0oEpVS4uL3vydde0JNrEmnTNGAFQ+UGIyLylQBt1ulnVPI4obMFTK5D4fE6x0o6NWig2KP08aZ1OysubDm0SWWYoMgTOWg2s06Ora1ct2bg4QKaH554yCVASmCQUbcSogz5HJBBok85MAAiJq64fO8ReKuwy7iElCBj5kAESaJKcN0IugziLF9TIWP8VkxJl1z4AANGh8P5o83is/cyCBoicgIJlVuZHDTbcP/X1wRt1NRoJxmIX+nw0RICDABwr8rPnl8HdOMoylKF5/yAi4WMzyOdJ0OjW6oekK6nzor+KaXWyYz5viuGjfXwNx9RLYAhBw2h3od5891NOXLTMCnFXP4TQOSnBI1kKLfAZ8ZFPmOHxgR4x8OEOb4dBDsz7ioS4XtLnOIVBUv3NqTXKpAN04irG4vuepCmYteJIdhnVxIMaBlX64FM3kEalhScyOYAgESGM61IVrfPHXsWZCQ8574MAPKUjoonmNJG/h+wCcDLMIx4RaJ+2bV+RspuWlRVNteV7MooEZkAFQZ9KA9Hx54htshiSfMX5O0RZmDn4mMCSb5grqDiba2j9WdzTTcAzVLabG/jeTsVaWF7Vxec0FpuN23DjQ/GR+AzBijbSeM1DinoanQHqGElDi64Cbd/a0nYEwdi7PpBUJCHCzEhIfg3ALDRcaFEYcADzfMGliLYXLbAABVWviDFZgUIgJpxurjK5oWUDR/UGDjN7dQ+09eq3p3tCeX0fdsa7ff1+N1TW1T081ONhVedTX8PRYY55RJkH8e9YXQ4GMvVColG1w5ez0ylS1OwuqXVvQeL6oSX6qwnim00wawOQrFV921cgkWQCkFK1Ew3HCYurI9XVzDOperWtWaECqzeLfaExibVnLbGbMWOViMEa8FmxMGjnmKfbUDhH0RZk/lCMoAYEcMByFEwcB9xvLje5gpk8ebunJ21Otbt5Tsbxgz1KeZXTYGvc1OH2r21cXDASUi1NT3F9t7Wjv8Nh0eE9mWcHZs5cYKhf3cv7uTBrjCXQ0EhfBt8TW4TkOllLkW29c2fDBiw9ArH8meVAZC3rnnXcsBQHhT9IArs+g19bG5VX99OMPVatRxDB1yyj/wVs42x/OQOkLUi9LfjLquN93sainO7v6my8e6cs3x5qVl/B/Vr22oOZx01GoZqrMxhp0O5bkEYnEJBN2BY09/hHOfS+U3CBcXlv353NiCvnqtaonjcQErV++nO2feNIN1el2TZ3evHpVjYV5TbtNtV480u7Dz5Rr7qg6C4pkgGw8ARnw7n0wmDr+kRnKRSEXDQ1NnxkBGViNFOP69atqtU91eLgfWdO5mesM3t/h0aEpltSLFGX33r+vzdv3pM5M029ea/LJU5XetqQhaziTFdncRAYCch/f1Py/+WfS5jW1yg2bVFKsnhzua/f5t+q8eaTR8SvV8m1CrGw+FWz8SujkachcPAGxwchjj8HEjUWP5hrGAF4CkWhTqdRVrNU1LRdVXwAYIM6vyiga5DSSB9i7MsZfhgCF7wCpCZ2O+lzv4zAMRK5ShoV5tK9Br6ViYaoq9PnVy2EiCBBwvKvO/nNNZgBWxUgVKC9KiwEEPNk60KffPdXz3X01OyP1RjP1uiN99NFPzxgwi0vLbn4Z2pwcH9qTYdhnks20GQkow5yJi3OaYibXNF4UtDTPOJF3eyFpPDrGKIV9PtGogwWSvHKidojkpyQTY0+mOWdPdXxa+8RO+hTs7NuAFft7e6FfzuSFASIExRZJA/sU3zMovzkzXqyBN3sw5wIX7xqegziH8gYDGBQw1adEIi0EAJgz3Z+NZKbZ1I0mewaRnY4FxPfEaS3ZwOTsbCbKMDwF7PWUL/osSQxTngEai7QP8FzAxvFnytiNgM+cDzUkEZlpHvscdaNNorPzOyb8E0uZqLv4rHwfe9dg0Mikn4STIeBaBpJlBqgBtgFizEeCTKGQeejU1Dnu6P/9P/4fvXz40gAA0YHVYjXLfo8GwiBFORIavLc6eQDsC9+uMBZOLE+Av7P6yJGsIbPwFnHhffH7qKfCSNN1FtIJWEJupIJBBUhCk8/rwjquV5EJFKzlLtQrep99eL4uAANqIyjdjo8m6SiTsrqOIpe9WvE+04FWzcBzNNHu67c63duzHIl1e7HO9bmNb5rNzwMEMRCA1rtej0GoiK6k3prT5pXLunHrhorVilqDvr749qEeP3+po9O2DV/LVeIth5oVxvroZx/q4HRfu0evVKj0Va3ntbqy4teDaR3sGmQcU+vxe+2+8tOCrq1vqjCY6eFnX+l0+1D1ubJ+8y9/rVsPrqs77thp/mT/UF/+4Wu9eXqgybio7nCkX/zm19q4uaHXO2+0TUxrv6vGHLFzyzrYhxHH5Lujdqun5eVL1qdX6yXNNSoGpEbTgeUBd965plxp4GaT8+P4sKlRb6p6dVHDIT42pHZFagYNaLmW05VrS2YRwBKoz5fDbG88UKVW8tfwzHEupkFmmBxnNYyZ0jDB8efAEBGpVclsgCLg7Kio0+OxJqOyTo557YmHDWX7jJTMfLl1+5pu37muag2ZOMwcZB8lPy/ddtepCafHp67FLO3tD/zccrbFGg/fKf4O4IJovg8+/MC15eu3r9SYh3kUTTe1ghPuJpgfdww83bx9y0w8AFjfy25X7737vh7cf0eHR3s6ONxWn0LSAChASl4nx02dHLV8PTEsrdXmLOvCZ6nZbKvTHVg6QeLBydGJrxfJALAEMTyEpYLkKJmRsp7wE4DRxbm1urIW0bGdjg0jvUf+j//dX85AgzATQDuE++DCfBzONFOmMA2hQIHchjkLDYuLDbpJXFkHGC4FugwQ4GM6o/dc1EjHJpFAgNAyXqTh2MAqYyf4KzmoyYIvhwP+eNjVxpVLznE2mMiE2xL1rCD5J5rStEnZ/Oxsm8rql2wab/pxBgRcnOqkKdQ5qyET8V/gBASdmU0iQIREiecVOARXlpe+V2RHfCCTa6bFTGX4zJkf0IiYi6GppLiWMl1lUpAYAd4smQpnQEDanGLaHABCoqbDCMCFnsk3/grFPM0miy0kBQ6Cyui2P2zkfUWzgprNyWYSGbJ7htBbOxz6n9Tcnl3rDNE1up9R39NE/IeNsJuaUln9ifSHLx7r28eH6g4KbjwxckqFVLp7MYMOrnBM1+KQ5iEBAGBaBisAGhjZ9qzFcjGvtZVFzdcrlgbkMAkEmZwMHSdoIMAslgB4EhCQJtnpc6XD0AdZNv3zVDxDyg1IAOYYfAK5Qz8XLrgX/0/XIhXSYdiGkVC4+1oLffE1JmjU+tHUYg6ZMQJS4W26VebGv7SISWLdLJow9go5SJh3hsFZrNNgHkCLjYMuJlpJr8c0KhkrcZ2BkvpDgIATnXZAhaHboX+FYguLYKTVlSUDAZ5CZHE7mQfMuflPiSIaX4IwfbJ5VzbZTWDLRfZENFffb7CcgJBi21JaxzT8DbgOUPfYo6BJ0uSD6NqrINOZp8m4i0mj0phCQQuLwh2Ak8/D63B/mQCg163M8urs7Gv/8VtN9odqHvQ1zFX1/k9/oVv339XB9rZ2vv1as9Nj5fo071MNEtLNXNVaU7KRS6rNNxwZM+h3NK5O1Li7pPlbK5rMF+zqmx/P1IL2SiHejsmsjUUzmQCTd8CepeVFzS8sGDQzJXcGgJand5EKFRVrKxrPyqZ+U+zT0PmZ8bQIC8hpAAEGdCjs2EcC0HXkEG86k9HEzxEDyL0y+wCnafYKvi7HFDOn3lD69NGWvvjurbqTivKlhqZjTLMqqs3NazRoq5pv67e//JGWkU3zXnNFbe0dZEDAyCwDT2a8R4eHwRkLKyvMWCdpD+Szx/QmsXICgAw2yLkkhvXNRJHkACZpmAxx38MlOgrSe/fuudA7OQqPAEAjkIxup6lLq4v65S+IeYJWTBRZyFP+8Y94ty5qM/aQ2TGZMakng5WKvnz2Ql++2tGksaGHL/bUxzhgWlC32fGUZuQ9HWNT9ioOdwBD8opjOnhychQGVgDnymlz86obCc4Zngcm8b1+3w33Rx//xIBQu9vzejk4PDRrAIYE+tHcoKPO6+/09ss/aHz4RgvliBo73z9iouPrPGOKcy7nSfu8gYBMhmHKaSaTIpL49u1bBgLQQvL8D0e4Fi/ZdAuWAJrVZIp25917uvPgfXsCzL5+rennz1V405Qg0k0ueARoohP1VPjZLc3/N38lXbupVmVRw1lDs1xZvU7TQED31TeanrxUZXqswrTnQb1Na3H99xQq2DWhFT83IQ1f3TgrndCQ7TfQsDH/G+ZKNvXDL4FFWqnht7CsHCkAVUDdosyXHWbmgqwl0mqItDrd1+H2U0tjVlZWVV5epkNVu4NTdi+Sfy5fCSAAcPJkT529Z5pMyJWvGOhTZVGaByxY0ov9plMonm3v6vC056TCYqluXT/nCs3IzRu3PPFzXdfvab5eNYOTvYHIscP9Y+toP/74p26Mjk+OnU3dHw10eHxow0mKUxInejCpOASys44bH5PkMNsLVkiALDSzds02xBKAqM+irH5LyTKJvcO9OPfZiXQQM+Xw98kIG3z/FCMIkws5JPGCTFN57pAH8to03MfHJ25Q+Bpc8ZOuP6k5+J6cBaxjCmQTOrjfWTqCExGCouj3AVOVtQJtl7/zucPwxU162Xs2DUWqGfh5kVowY3yaMecCLKQ1CfQwA7NIo9Vx08l1S549gBnUE3MwTTGiJS0mG04wyaSRYLp3eEgyRzA7OOMAATCLo7mEkYFPQZ01Oyno//7f/y9988k3qpZw/C/6P5IkAtBBdhRMBtcFWa3j2gd5BUAsAzoAdtO64/lIw4uQ5WUeT+dH+IXBSMYG9hAwohMBAtK+jWRjfnEx2LrTiRlwvPT+0b7mVub1m3/+Wy2tLmtnfy9jutC0FzwEAwwwkIE5JY0Smm6u1WSqwiyn04MjvXz8JGMEZF5DGQPA9yyxhLI6j/OAewxYzLPEfspZEQkbed28eU337t9zyghn/rePn+nv/uETDac5lSrIdMoaIc8tTVSs5tQanCpfHmllraxyNe/kkvBdKKrVbPr9M7mmH8PDAybYPABnq69vP/lSe8/eqHl6pPsf3tav//KXmhSRX47VOj7Voy8eGwgYDnKOqP3g4w81t9rQwclBRHoOelq9tJCd64A6Ze8RJGXk87GuRtO+PUIura+qy1qs5LS8OqdpvmeAADbNyxdvdGlpw+vGhnZ9WIVhIGimR2GmazcvqVSdaDhpWyrQ6TVVrha0sIQnS0hxzDLLDOR5LsKoMYuxpE+ZMKgoqVio+HtPJ6xP2zyq18nr+dMdnRz1VciRZod/3aJN+Nrtpq5srurGrQ2tXpq3RwP/lljQbicM8JvHp36OeUYYtvHZadbZIxiMUzKzpxjUy8lgOp4BgFdHx4c6bR4aDFhabFjCTs3khAno/8vLBgGCycvwdKoHD97V5vqm9g729eL5E01mbV9PnnPuzdHBsSrlmlaWL9kbiAFn9GkFPXv+Uu02THAAI/rzOb188cKeC5z5ozGeQZGmF14vSGRJC+n7ex4ext7OcI09OgGV9tj7X/7nfzcDBID6Bb0JNBjdKT4BnpaNhnY6hCKZ0M2ICqmoZKdx50L5QO20my4g0d262PbE8NxMLgEByZzMhVz290H3DXQwa9N9mLDh0thA50N2gD/AO/duqVhk4gD9J4vF+4FO8eJ02k1t1gClhiyaDWjhmSeAT/o4vOLfBs0rTa0TGBBYRkwfEwRx/m/OKd38HYcQQIALbLMBKKIjs5yGHMR0QNSMzZaYagMSjLMYlLyp1mG+BlIQ/w5ENrmspqbVbArirRwtGN8LIGB+Do8CXpNkh4gQ5OuigA5K/cXp60U5RAICjJKaSh4Hl6emmXlemuamIjgV5mkj5++TTjc1d98HHaLxBAgYTKVPv3yirx/tqTMomB6M7pnCN0V4RHpApkm18WFQw/mZ4oTiGKTSecjVupktVYCMgrSyOK9GvazJoOsJDBjkBJ8Jr59oFEwly6QsCThyEwzoccGtPH0t1y88BM4Bj3Rt+DMKmeTlkCjNicoc1wpvjcygsoAeDGfncFVF74tZUgIhKDZggVhXmNHnzgGbrJmfBbXQyQEcfDj2c+/PGAHn6zomFzxzEbGTcWKztRHRg+HKjKaWnQhTvakOTtumu42nFGdo3GPSCs1paXE+KJ4Zms7Eku9rU0o3ZUG9tIY901d72pY5BF9s5BI7INbdOdsk7SGWOzjqM9alG2WzD0KWk4AAnhmmQ/6a7B4bzEIbSlyjvQxoSoYGL21Yw3M0iljB5KqKR0AlV1B//0i7372RjmeaDctqT0r64ONfaHHtst48e6a9h9+oPh5aHjDq9azTN/CSGd5B6cIAqdogugxtbVcddTV/e1ELd1alxbJGubE0mqrb7tgjwKySzAcDYCKZP9KgobMFCMDszMar1pTPVCgXVIKGX1y0az/PE9S5BKwEIwDvAmQdYQ7IgRy+ALFXhNEkUyBc2DkboKET+zbz+rQ7vc3rZhrNeP6GBhVGs7y+e32sb55u6+XOiWY5XLBDv9tDd9tvam2pqH/264906/KSSjkKyqpevd0yGMBdGJpxFOBUwGKxds+ZZheN95IZ1TkknPapAK/Df4WClj+nQWCdcvA2m62zyRefnQL6/jvv2Afn9PjYqQGRMjFVr9vS0uKcfvWrnzvvmYIqNfsXgT7Dbpx/2f7K10QUZvpzfBzKNqD7bmtXX7/e1bixoa3jvr799qkdfcf9sZuWrkF2WeIEYEFKQKXCoR+TNhgBgMpQC2lCrl7b1NIiZ07IijjHr167ZvCJYpOpJO7aPP9MRW5cv+a/z0EtbB5q/+HnBgJ0uqM6bu5INM7A+zB28/NsbSb7y9jN2ffBu6DXJ8M4ABeKIpIDOt22CzTOIX7N1IShA7RJGAE0dEz87jy4qwcffOSUgNk3rzWCEfCmqVw/XvvMqGI60ak6yv3klhb+7b/QbPO6TmrLmhSWHBPYbp7o4MUj9d58o+nxS9VnRypMotEzg87mhyF18DaXOb7TBDIRYtLIxO/snLRXbKxF34JiTUUyuAHLaYTIty9WVK42IgO7VFd1EXf/Ocmme1iIDywZGB9u63j3qaajmMSVl1ekbvg/zKYhYShfWkNYH14NrQN1tp9oMglDP/Sjaqw6NUClJW2fdPXZ46f6+tkrHbVwfkf+gN9GRnMuFl0I8nkS82vOQ5ai9nb3PU29cf22NtavaGFhOQC+2UytTlPdQUsv37zSm+0t1ymnTKag2+ciySSm/xVPZcOgi1/jgxQeNYl9FVrZoOZzDdl/KVoZNvG4s2+brm+DvdDrOnnAWvX4es6l2Ocj8YCbiVQGD41o3AF3iuHRRN2I+R7eSdbtVg2wMTkMOjhrKb4mnac2jWWCX6n68wDCR4xuNqkGNOC6WbdfjgSnbL3zb6ib2Vt4H3ENYtLHPh3m1kzwiGELDxuDA5lkhLXF89Lttt3Y0RjBlsDXhOks18NDC0w/MbstxbQ+JG8FU49fv37tZ5v3uLwCu3feAADf7+T0xEDx9Rs31SjN6T/8n/9ev//Pv1O5WFWtXIs4NyduBIga7ATAlKg9Xb/5vM3qXzPJQgOeBmI8C3wdnxsQ8uJwzdVaVjunIY7rRLwS7Dd0zhRF8gZ4xdpwTGQdM+Wqtna3NC3n9Ou/+DOtXVnX0Qm+I2212l0/v+VSOL57gEWdwJQZQACJGd9/ONKo29fbZ881aLVVNpsuZHxngEbmOROsk4yN6pqNeOI5/2/fB6+zujavbujGrZsqVssaTqd69npLv/vkcx23uiqWOX9nbqa7g2PNLVX00c8/0N3711Wp4jlQ1GA8sSs8zd/eHlrzY5WLJQ+H6IMMcORKGp709Orbp3r76IU6zRNt3FjVr377C03KmKCOVJzm9OTrZ3r1eF/DYV6jfF7v//THBgI6/bYHq70+EXXsCTFt5dk52Mc4t2sKPvf94GjPkXt37t41iHJ8eqjFlbouby6p3qjoyy+/Urvd05X16yoVMOxjoFZWpbyofL5mi5R2t6V6I68r11Y1mHR0dLKrTr9pBsTSSlUVpPt5+haYOQEsUYcEMyOMommeK+yhlTkV81UdwUIYUkPWVC6yj9V0dNDV3vap0D8wKR8Np5Y4dbpN9QdNzS+UtX5lyWySWq3hmpRahM89HY19/sTZ3/c6hg04HIy1u73n3gPz3oODQzfVMOvQ1bOue4OuARXYWbAcYMTC5IFZBtgNoMgknxSg5eVVra1vaAlzv4m0s72jw8Nd5Yt9sxXYh8LoTMjCuQAAIABJREFUsmcjRDyC8G9JUkJkSiQglMtzaneQxeP7k9fu7k4Y6sO6msFyLWljY93Xks93etLyNURewL4XYGVIhIj29ECHc+t/+1//pxnxByw+mkjMyJimkhzARaEwotBAHpBQfzY6FtQcxkMgeRSSk5HaLZDsgQ8WR+lkzXlq7FMRH9PJ5DSMFjxQQzcL2dw+NUkAATQ3QbkYanmpobt3blqjWSrhyk1G8Bl8d0bfvtjweypEeZlNklLjGu1PTEM92f5ejFlMTlNz/L3PcAEISK6QYWwWev/U2KDTYkIbTOiQBQQQgAlNlhOLJitzXabpMOU+y6YGCPAiteFfFhWYNSy8HhSUmNBjTAf9OSjpHMSgonO4iXsizAYbwlNPb013j6Lnh9fp+xs11Ntwv0y67chk5bMk3fe5WV5q3hIT4CI7Il3HBAQk+rxfD/R5ltPnXz/XV4921WLqU0CXHi6i0Qycm8gZEAmqQLiMMq2GCTCaBDNgHBvn2qVV1SoVNyfLmO5gxoROa0TGO+yIviUCXBevjQuHVIBUsS4SEBCH27nzvovfs1jDuA72Tsj+Db8P5/osnvBskpl9D8sCspWVx5waTW8tay7wcsDgMabcIP1QeaOACiZETCMzrXQW8cNht7K0aBDJ4BkMnWz9pAI2Ju+Z5tcq5GR4FkyBONCTRj5ouOFCMVOPHGK0xjOp0xvptAVNFPfggRkY6+trXivsEZGby5QgCrmkwyTaLkwRg3ob4F+AMRkmkz1L0QgmICDtEW4IM1PB9GfheB/3IIrAYARwsPDe/NkzZ3MmO+xPNlVzxNl5XvN0hM40pt78OfRgP9ccOVB+2z29/faFKv2KNi7dVXtS1bTc0PrVGzra25VOD7X35DvlOi2VMY8cDFWjMGIS6LjLMtCccuW86vNzPrxPxk0t3l7S6juXVVitaUhETX8Y7sfDfmhex9NIjXDcKp4Ioetf4F4zlSBGJnOq9not5lRfXNGkMK9JrmoNOAdHAD7hicj1KGOMdmFizR5o5tFs4kmHWRbet8IMFikD9w5NY3qWTdmdIcnpCyNd2DzH7Ym2DlrqjfPaOwg3XJD4k9OWjfYq+Z7ev3dN929edrQnPhSv32zp9faODcgGI5rOLIM9VkGskURVvxBtlfax77HJsmcwAWn8azuXj8cuoKGqsyaYnpmFlQFfOPm+9+67vqYwAmhOUxIDbu5z9bJ+8Yufan4enSK64Ng70tkSgN+5HC5Jp/yEncnOMH0saFIo6unugfYHUru0opd7TX391SNn/EJfRerkazDN2fyKbZfcZHSpPI3s+awR2D/cH84BNMU0/zQ9XG+A1J/+7E90/cYtdcwqGplZxHNBhNKtmzd199496z6GzUO9/ePvtf3Npyr3jzWXn4Zm9wwIiOmNPwcGTfYI+MfxvXEORlHNr2mGKJzv3bvrOLRm88RnII3N6uqqm5xWkxzoA4MdrXZLt965rfd//BNpXJa+29Lgd49UeHms4rgSjAAaY3sEjHUyaWv6o2ta+Xf/Srp5R+3akkZ58rPL6rWb2nvxUL3X32p69EK16aHy43YAF0RGUrFm949awHt11lDaGZ5IqqwZij3q3EjTE1IxRZ5q7AO1oFK15sgwzAYxvJ2bX1YJUKA+p4XlFTvf58slv3eAl+b+K4PTK5c2VF5d1wStNwBTLjx9amvr0K4y04gjdbceazzuuiYCcMjXFqWlDamyot3jrv74/KWBgJPOSIUSrtmAGUyIejYzu3//XQOeNN82X6NRHQ7tWI+OdHUZ7wwcyCNtiWl6qVrU4em+Hj/7Ti/fvrJnBcoHADs0xjAlYgocxpIX6fExDIDhEw0jzx57s5mANNazcGT3nkJdWat6v+P/qDmS8zbshgABYG+5oc7irH0GZAwZfs1rhIeMUc4wLEz6dWpcXNihiDP0Wlw6k6Slc5VGhIKZQtoGfV3iHDOz5hRrl9HlMU5kgMZ657lMZ7K9X7JY52AXMDHPgCXc250jTv53AArbWzsGD+wXZdNBnNsHPvdv3Lxm3x+eV8y7UwwpHglew3x9LppSanYaEIZ3XPd79+4opU9xD9A183wBBJRnJQMBf/z7zy23WZhbUGFWCHmcqdGczzEs+l4tj3dUJgdhfZiZcCEJwIzh5RVfkxcvXoSU8wJzNIGGIbeI+obvwz6bJI7UmWtraza1ZY/FHyD8sqZq9loa5afauL6py1c3NLHcahqSlYzJQS/DHmhAaTYxK9BMy+nM8YH1UkVPv/lWvdNTxweeDyGyOuRMshgFGtc41lbDIA5rlT2Na8T+RZTczds3NLcwr9F0ppdbu/rD51/o7e6+5V2FSl7F6kw3723o3nvX9cFH76hSJXkCxuJQz19va2t7z+aT9eqc2XYUhzSz+wd7IRsoVVWeFDU4aOvV10/VPDpUpZHTz//sp1q8smj9+mww1leffKOjrZ6KpXl1Zzn95b/5V9q4eVnN7qllj+NJX93BqfundvMogIdjot8BuOasmd/eiXjBWr2h1TWm+iU1Fmr6+S9+ZInDJ59+5nqiWmqoXpvLhjvIrTCuBRgoeH+faqjGYlUrl5asmDo42VNveKKNzXktr1WUK3Q1nUUDzrrguTEYQzThLK9ed6hapWGDQNzud3eOLJ1zbGG+pPnGsmbjgvZ2/3+23uvJsiw77/uut+lu+qws76vajZ8hCBKjIAGIlCgyRAVJPUkiJVFBBsVQhP4cSY8KUQw9KKiALIMEMAAGwEz3dHdVl69K7/N67xS/tfbOzGkwOyqquirNvefss/da3/pM3X4uHgJHRyQAAGgMNJ52NDdfMGYA8Yd5Y2lRi/QsLYA6BtYfz1QEfK2PUcrkQ0uLK0arpwlnPSEvYv8DCMAz4OGjO7jDqt1uGggAK5Zz4tnzr20Pu3P3npmp8nUPHzzW+samMYgwWz2vHiuV6en0dN/OPVg9AGxM+vHk4ZrA+GRACFDOs9JDnrt/amBLrdb0AQOSzEzaohE5F2yghcSgVtfB/pGlChnoMZmazwB1ObXv4eGhFYKW1vJP/tHfm/Ki0I5AnYU2wKGA6ZCjYWSODoy6F5tEbhRGJVxEmixztIeC22Fqga7Q9bgXETK/Ru+N5G4v/nlwI73aNpyAzzvN1ZFsilEQcHwB0HvfvXND8/Mzmk4HypqRibcykaZ+dfp80TxcNCKXTZk9/OZ1dAkkRM1TjM+6imb6971sVrgeEQjg86CQRG24I4dFi/ji9RvEQdFoekqKvK470Fo8TTAjCUCAN6HS0lLF3XQ5ci0e0E0CrRHiuvH1tkG5xtoYASEnNgIBTLyzRHiMiCwEJXWknY2ThX1RKF/R1l6dzNp9CFFREeWNXxOp7ZdT/2AwF8y5Lu+/T9UNeAlas0sggPxxVJtJPX+1oy+/OdBZfWjxgWaAdqFFDbIM6+ecwuzIjWuUYQSw2K0Wsezfka3hXCZlWstZYnQKWWnENIYDx/XRaDGNHmoZ2ZdeE8ZUsPUYcsyDwV4EAjhUbOqPdjNoY91RODbqfoC4vsgn+/G9W2EU/AFi0UzzRQETKWf+997c8rkcROgW+T4UWhGcMLMuR0RcnzuZmPZrDsMjqN/mgeCNlAE4Qcriky8HqEyzH9gWfo+Cg3Iottypd2LOpzniDaE+JaaqNrp69WZPgwFoat+mfsvLK/Y8uazITVd4b6xRy5C+iGZ0oI2CMhrgxYmvR9NFA8so/7iUoER65lUQK077ef3sW0bb9Atjz439KdyD+Ozw2qCh0czweRjpkYfNYcl1owjjNRoNmOkuIFCnr53n75XrF3Tn1ieqdtMaJAr67o9/Q9lUQrXdLZ18eKv91680arc1gZ+La3Qw4qNooQAulPIqlgtGV6sN6lq8t6jK3SUlK3kNcWanIZlMzNU+0j694fD0FoAA9hWmTBzUcQrNlN4K4JSULRN7tqBJEo0uUzT2Sgc2TAU9mSpLw8IeZIwAGBawbHCu530zxQ/+HEiaDBB29J5/82kLBS5PE2t8YOwCSz5J5NQZQPyD5oqZLMBvQq0W2seuRt2aVipFLc3hEeBV+9HJqXb29tXh0DLDJgcCLgAso6T6WjY2A0VecHzm/nrj6cBSLDwjAMnzwoSX54mDD0029/bo+Nia46tAwNMnTwwIOD0+tom7p+ZgWtRRIZfSD37wHc3NlV12FYCAeE6YE/a3PFN4sS498/di7ATA8lRGW6dV1ad5qXJTu6dtvXj5Vi++eaHDvX3zO2H6j6ndeDC23PYbN26ahr03aNuUddjr2+E/M1M06iyvxxuhtO+Fk5SefvSZ7t57qMOjYzPV4iJiWEtjAfvv/oMHFiuIWeDhs1+ouf1Sud65clMo7O6dYtfdMCTAAO6B0z8BB6P3iG9EUf/rgJM3gg663b9/z2LfkDOY/GQyUrlUtv2KCcrZ6Yndb8CYG3dv6PHTT6REUdo+l/7khUavj5QeZKSeBXNLpYK5859PWho/XtPy3/od6fYdNXKzBgQk00W1mw2dfHihzs43msIIGJ8rCXAA28dy772Jp/AyRpiBkc5BszPgIm0iMKPYJ0IcqX3+iOfQ5TF8H54zrqWJbmjOCiVNk8RqlZUvzyiN0VixaLpwzuTUqG2054XFNeXxA+gyge5oNO5YvVNYXHTfAdZPCyDgjYbDltVfMOYMCKisS5kF7Z029PX2nl5uH+i03tV4im8EZ7IDMkvLK1pfv2Y+ItDMx0ROTaVrq6u6vrlpLDoaQuK7MP4yij8gciahg5Ndbe291zQ51QkNaQfX+4k927ADXOLJYOaykWIdUgxbo5p2E2SKWxpFngHTWSdId2jb2cQaAXSBskrj7Xu4nwM0/+i8WUuASWZAaFNqdPweNWjrzJ7tFTM5pPnj3CIVJlLvmYqhCW42Wq4ltj3BQQyr4QI9m+8J/GvghtyAkKl0BKAdLKUhdiCI18/5x37I50a6PF/L+zf2YvBvsuht8tMBhXiSkikdHR7ZxI6zl/fh2nzO+aE5lmNIx+QY0MTOM15rNqN2t2OFfYxYhQ2E3IePTrdlBp3E0QEg0BDDDDCpHObKtY55BBx9ODSJVy6T13Q4NUYA14FhnzNfvH6JgABPB8AD79GWe/AFcaNjbyzm5xfs32k23Ajbv55rHPdA2yvNH2tsQIBJsIJ8j6/F4JSag725aMNH5CUJNXstdacDzS4tmDQgVDXuW2JGognzTIk/y2okUxORcjbUfGlGzH+2X7/RoNVS+luJND4o8zPk5Oz0Yijha7dk749fNI5IegBt5uZmdO/BXc1VFixh5Kze1L/92Z/o3faOmf/W21X9+De/p7/0VzEJHCuRIUWnpoO9Yz179lpvPuxqYXHVGtuV5RUzNaRe7/Yatudmcmnl01l1ANdPmzp9f6DD7R2j3H/2o491+6PbZsjXb3b0q59/pfY59V5e/VRGP/npb2lhbUGpbEI1WFdE4CV66g2amox7Ojw40HDIvpbQeJQ0kIwBsLFrRlOtrK5pDnPOYlY/+vFnBgT87I/+2PLss2k37LRJeDqrxJTXnTbPAJz4x5OeOr2WVtbXdOvOTfsesCLmFtOar6C5rxkQwDPhhooMv6g/kdyMdHZaU68z1OHBmerVtnJZBsEPVT1vWHMNa4JpdzZTstfO3sXrx18NfwDSkwpF/F3GBkxYulh/pGq1YczuhblZ623R1AM0sWZsnZvPWFGZVFaNWkP1etOm64DrDGPotdY3VrV5fVVHx0zWpWsb6ybl5nywtBOT5cxZw/7VV8+s5wKMZV9lws+9zRXwLCrZUBf20Wx5ztYua/j169e23h8+vG/MTPawTnegTgdvorRFvtpz3O9rZWnFahpkDcgeMIQvl2bM1JV9hWvLEIHIVGPPND1SkHsGqyrx3/zDvztFFrC/d2BFMGgQJgSbm5uhkXGzLTwC3HnZM+UpSogPLBdzxgpo1msa9KCWUMJxHF41obt8+K1QCA2IGQZx5F44iwb9ofc1thBNo47Ldh7aa98y4ZEGEG1D9A5AgPMIoGL6wxs/4kZgGzCNlWmIL/7Zb7pRW2P+bciODyaJ1iYFtkL8Xq6TchTT/t0ooM5uKBXLF02foZiBps3rt5hDiwEM5mXEUXFgBBqWTb2hdo184s5Bw3ve3Ny4+FpzVjWUGeoyk293i44URzZsDi5oUdCjliq4Q7q+1c0Cee3eEPKgRZM7Ch7TrEZX2CsXKRo+ceFi4xWvS6SPXbImvLm7et2vIsHx6y43WgeBcNgkduXPPn+hV2/P1ejIGAIUUpOp078vppbGePAINCtEMbkxQycMTzqmVYLWyWujmCcxADQ5MRlqfWXRGAHjYc9MzQAEUgm/LmHsfLHp23sIQE8saK+snAAa0Cx6ARHZI5Hi5/fTJ0pOD4wHITWsAwE22bUCysE2P1gq9tBy/wEMrBEzV11Qx45NheN1tJ8ZaPMg06wnDkwKgVIBYzHPTzWvgAumTQS+nGURJQC2noNe0WleZu/qU1ganulQC0vzun33pk2IRtOB9o/O9flXH3R2RnPHRpXT2tqG6doimISGkDUXqd1WMFoxYPtwmG4EcMfe2SUzwNeRAxNxzfj6ck+kSB815ollEfs15cA2qqIxONg0g+FjSIcwD4ep53vnCmRTO/vB9ImAcURX9dk8oXl5YgD7Gb61g3pTh2/31T8d6e6tj9UaF9Wf5vRXfvo7Nt053dvSwdZbdZt1TfsDdWoNpZmumKkqhqtJ9btta2AA6FLJiVrDumZvzOja0+vSQkbDpAMBTHvJzG4329aY295g2nnz5rPnAKOrlbVVm2BZsxtos2ONlC3PKTe3rv4Ys0f0plD2xtb4pvFGgOpJw2LxRjLGCXskHxTCPl3BJZmJpDfg7hIfp0RQVAEEuBfuMYC7sz2XZrBGfGFgdViDwP3ElbqvxKSnbAo2GYwV16xxDp2dn+v45NSo7FGPfdFkhybavBCDmzXPFXsUhbD5tLAWgiFq3If43fSuFrHoZoGcb+a23WhY8eGgtE/Z7965Y5R1gIBWiLoD4ObXTCmnx4/ua3Vt6cJMMZ45v844uzxo3FAwruxgOgYgmslp66Smk0FSxWtPNUzP6s2bLf3sZz/T2zcv7f6SnsAZ1aw1tbG2YS7/g0FX3SHFWtveEwaBxBKZ94Z5Cow1M1tRs9nX6voNPXj4kTau3TRzt729XT8DiV+DtZLJ6NHjxxbZWD3YVevDC52//Uqq7ynHvfFDzhp/AxM5RywLPIDegHwB3I17fQRC+NLonM75AiPA6Mm1c/NXML8h1u/KstUXRKExXUWms359TU8+/o6UKkk7VelPX2j4zZ4yHc4CzPjY/9neBqqlhxo/WtXif/jXpFu31CjMqT+dUSY3a+/x4M1zdXaea3z2QeVp1RgBQyQNJmEMLIBA+7W6JciYTLcaJsCxkbPTxs4dAGRgLjdp9b3GgXB09JY4Y8wbAAHbrCxyNZHJaeP6DVWWVkxaksC/h8FKeV7ltU1pMFW7QQHdteeivLbmQABgZbuqzu4rDQdkZCM/KEqlOZcHlFZ1Vu3oz1691YutfR2eYbrLs53Wo0dPranCWX9v98CGB9Qma0vLWl9Y1NL8gk9bRUqTpyn0ukMzg+V9Dad97R1tqwWtt5TX4emRDo8xJOxqPEmq23U5noHkFvfu8izOMzPgIrklmNKyNzjtPmfNlBtEk5DRDDXV1OjvgAXLK6v2eUi7eIacDYDRowOBZobVaprLN3sYwAJU6us3Ng0IwNjLvYSQHvnknXPt5PjU6PwAATiyU+RDy3WpZMY15kFH60yHkTFWzMTZfC8uGWwAAVzXuAfwnuL7Zy1cNaAz2YQxlbwWoN7mHMpnob97EhNDg6jN94OHIUDPpvpkmUcmJCw3Gq2eXVuDS6wBICGEJoj9EVkpNOXTs1M1mjUzgbtx84ZdQ9Mut4f6F//D/6Jnf/61AQGwAfjPh2NJezYBJMxMN4Cr7rODHwkgLCCa+yPElATeO/sroAgMB+Iq/Xr5hw9AQv0cZJ0ueXSzRow7edsGhmQyqixV7F4Xc4D7ORWKWZ3Wz9Qe9/TJ97+jp59+ZH4yHz5s6e27LdOR00jCoDPDwFin23k5MRYMUgBYAGcH+2qfV00wF19brNtiTcfZYCkb2ay9Lx8suKzQBgnZnO1fAAE3b9/U4sqSSV07vaF+8auv9flXX2tEdHFypE+//0R3HlxTb1RTrXmkD+/faX/nRLVaR4XZihaXkICs2n4/pW7sdTRfKWl1bdG0+s1aTed7Rxo3+jp5u6d3L1+q3jzR/Y/u6ju/8akZ+k16fW2/3tXWi2MlkjNqjhJ69NmnKi6U1B/1VLDUipH6k6banapGQ+i3vu4x24N6f3JyFtKrUpaYsry8qsrikhaX5nX3/nUD1372sz82BgbNJYkhXAdYBb0OcjVPIuH5Q4IAU4FaAHkJ3jyrG4vGBOgN60pniCJs2DUEDKhWaZB7ARCjdk1bAw4IMA1xgfgFwBYACC8WsjZw5e9G0FSDk9Di4oJKFoEK6EaMIjI+ZxwwNIRNAGjGGjepdpReT1x67ckqLjE5O8FHaKrzs5oNhQAI2CvYazauLevd+9fGFHny+JHtUbANC7mCMsqqM+7q/Yctffmrr61+J7UBkIDnIJtL6uatFS1UZszYkOYdbwC+luHP7u6OEsmxNjZWlC+kVW/UlC+UNDe3qHxhxoxrkX1hAoicgL0IydP+/oE9w+w3h4cH9rMePXpka5Z+E3Bge2fPQCzkh0jCEv/sv/r70+PjY/tiNiJMEtAaQi8EkWXzg5ZgaF1AN3kAQDqcaDqypmqIdGBI5jKbsud1e2HgNGTXTkdaa9QLO3oXH9arTXwEAviZngueM7Om+dmSHty/rbl5slWZdA9s1nXVDDAijrGBs//nJwW38tjnOuvgcnOKn0cx7DKIv4hiuij9sshzV3Snj4OoR3M4K8ozaZt2YHbIVNWasUBVRmtrWv9AQ/QIH98keR0sFkwgbty8br/ztW7c6BsmRXyMb7FGJuQym16daX86o4W5OZtkORDAdMO9Cvz6+LXnz1cPrjhpji1ZpPnZtPBKzKA3/7F/dvpW/LiK+vok3JviuNk6hZ5m3mfA5gWQSOqLr9/q5ZtT1Zpjo1WOExw2rI/gMxEOPJNYGMGan+9gAK0uE2g8AhiecD0pRKDqEHE5N1NUZbbsmeXmE8AaHSsZYhWv4EO/5v/w7Yzsi6YkrIELqYRNv3zdRDlAfJ+RIngVEb9AHmPW7tT1eGYWaOwDL0jZWDyuCNmDF1yXcoXgyB/07/w8DCJh6uCwy4QQHw1rnOwNxobcngxb+4BUTJbtCbkijbE4NPvPY+ba3aaWVub10aePlC2mNVZfr9/t6IuvdlVvjNRsYrSS17VrNwyIsemAaaKhmHvsmC8Af83cU6NU09EGPUA0M7RXFz7dn4lLaqKvI38fEXwxAIspfgBNYhFqII2xHXwK61MTL+6ZipmRVWA9sWj6aEFpio0+h2Y1ONQRl0QjzRSk0dYBQMDZUPfvfqaeSmr1oF//JaeQ7e/o9OTQPBo2r13Th3dbyqbSenDvrrFTQN97zabqB4dKjnqa9Jtq9E5VXi9o+f6qNJ/WNMv7GVp8oDWqnZ4V6QABoxitFNId0KxR5PM+KNAyKT94k5mkkqQG5CoSWjpoxCDN0+C8HSiXoM8Wt5RK2fpiL3ZtHvFYA3OqJpKH9wKteW6ePFvAExdxuaeFT+y4bhgycf+JTrNCEWqx6TNdBgNoB1gAG8dBOApgB7zQrB0eHVnOuZtX2qbtvwUzzGgqZjRP1oKBSSFCNErMgmwq7kdX1wn7J67PHNa8H1zKIxBAQUCBDRDAVLF2XlW9RrHkUbVIAzBD/OjpI21eX3f/leCvwM+6lAdc7q3xqYtAQGyWDQzL5LR7Vterw4bKNz5RoXJDu/snevXqlZ49+1zn5ydWbPLdWvWGuaMDYCytLCidm6rdbthBTuFIHC1ntE11sW9KMW3Nar6yph/+6C9rbm7JaNx7e3vmkI5sDPf+FIZO12+oDHBwfKCzV1+q+vZLqb6r+Tx7hHHAXQrgidwG7JmBmbEvIlXgL8asxj0uarYfPLhvzyJAAMk53AsYCUw7KXqRYdBUAQQQgfTko08dCNhvSL94rdGLPaVbMDGJEHQJHS+uluxr9GBJS3/rr0u3AQLm1Z2WzaSyhxHy1iu1d55rePRG5UlV6SkmjMguLMTU12UA1F226KCQs6gARR3MMgO8sBYjCM79NRZOqAp833LaIM0TZo+ZPMZ+eY2phXJFrW/e0OLyqlG4Bz2m4aRpLKi8dl3qwUqCqopcaaDS0hIB4x5D2KldAAHs8Tnu9eyCVFqU8hWd1rp6trOvP3/+RgenDfVHrIOS7j94bGuTKVRlYVGLlUUDEhbnFlTO5JVDmkcz1ndzLCZEaOnN5GrYV7VxrsGkq3a/ZTpjQJT329smEas3AKcdBPBn3BtFPqLhn+3ZYQDBsxo1+FC/kamwR9D8x2cJgI7GC0O7QpEIQDdqo25jysZ+w3PKdY4eHhhdc3P4fEAAHNTRzC4uV2y908zSnMLeaDc7qp7VbE2nEjTyPZ/G40uEAWoYJADQcKZSpFN7RcM4r5c443Ay718Mf3jdJkkLwzLOIT5capD1yE+aDGIHGQZM0D+TioUcwOs/ajcm6G6y6LR22KOwAdiTYAkA4vCMoFuGEQB4YGxUWKJjUgWyZjRNPjkxYjAoYAdgcjY7NxuuaUG1o6r+5f/4v+r1ly+VTWLM7MkBURpDk2RmiyOkGM6AYH24qbLfY9OlZz0q0QYIwbuAe88HA0ZjDoTrEAcEVncG4My/z9glfEFGyXPGmQZQT5NVymOal1Y6m1StXVd5eV4//d2/ZgyVDzs71ry2232rL5ChpYifRl7GazUZor9e0o1gA2QTSZ3s7WsMOB8YHQ5bucP5AAAgAElEQVRSXJrO2l5NbUTTdmEO6WdjBD54PxjIXdtcN9+ZBYALJsqJjL74+rkZBk6J6swklM4nNU6gLa9Z8gd1VzE/q2JpXstr15TOFaypO9g70Hg41OxMUXfv3zJN/nntREmuUbOtaaunUa2t7bfvtLv3QTfvb+r7v/kdzS+WrbZ4+/y9dl4jsypomp/VnadPdfP+bTU7TfW6bZMGjNWhLVa9fmygMM8uE3ic6jGVY28u5EvKYnSYyRkT7fqNDa1fW7I68c3r92YYijTRtOxM4uvE8fZUrTYNWJydK2l1vWKMFpzuAQ6YRqezCfVHdRVKSEh5NgDpMpZgw7MDI4prXiyWQtMtuy6wlSxFIJXV7Oy8/QxuK3s08naeYfYh6uhsjpoRkJoo8WLoQYInmd1jN0B3T5LsxRqHqcZ6jXX8ydGJ7Q8zpVkDDIuFogEfPK/r66tqtWs6PNqzftl+bpbhLUAc5pxde9b39va1vb3rQGQw0zVWZTap23c21GxVdXZ6ZqDKwlzFni+YNJyH5TI1F6kmXc3MeUIU39uSA7Jldbqk0WEeOGNGrztbezo6PDEgwQFqYtU7evLkscn9kU4fHh6bRJP7BmDGOZT45//4P52y0b1//8GOslageeE+zHQS1N7MXPpOd4oaXHQHxNOZG73R5foaDaBPeZQg2exGrTMtsqOqEVGNB6wXTqExCJPASCG/6mIOEADlArMmGrp7d2+aUyMRTuZREJwFrgIJsQiMhZe3Dpe0NTtYApp/MZ21A8tjsK5S5m0DCRtXcBm6mHrHYtQPB1gLvhnCEoCKtLRYCRmhIY4sCVIDXY6DzLOiYVfgKul0Mscn+XdoSJVF4n6gr/nfRQMe39R8KsHPBlgw+qkdBjwsac1Bt7FJ3ZX4wItCJ5AJQiPqyQCRvuZlTdS3ck28Ob2MUfEJbZzyxeLpko3h1z8aRl6yCWJMW/x6u/8UlEroxZtdffPyWEdnHXNadiCAe3JpCOf3zbPOvWnhN6aP7rUAI4CHjz/zkM+aN0De3JHnSgUzTUQ3iuM61MxMMFE0VDRSQ+PiMUrvt9+T/2PMrDfVaKCcR1lIBAL4++h8/O31xLqxQzHhtH8aUzasaGDnMgWfMHGPWX/tTvciNtIOT8Cg4KpOUcEHjACa+9lyUeVSwaZ3Hg3nNGbWL/fRQAnDpdxd3IwyWSs+4Ar/DvuCQzCtbq+pQimrT777RMXZrKbJgd5vHxoQcF6lkAPFzWptbdOm6DQKloOtCASEi2pAgEdyWYFIpp4LewIsdJnM4c/dZeSeXXdD8QKEFBA9/g4pEhOA+CzDBjGQ5koaiK05WE0m43GaojXQIY+8Zxu3m+GBIjsw4tcAs8BCMq1ho6X9N3vqng/14N5nSuTmVK0NtLF6S4d7R2pUz4zOuHnrlm7fv6+vvnmpbKGgR0+fuM4UcAL998mpps2qTrdf6Ly6rcxCUiv3VpRazGliiqyp2gAGRBJ2ekbXNB8MeygTygKuCQ+youmsKZZ5TzQMTN8mqanOGh01hzklc7NK5YomtYH+yYGEvo0CaxxYRqxHirE4seOga5O3vLtrKD0fN27cMPYBhQ7vkddI3A5NhcsFiC90p3hj8TAITTuowVql0Da3X/YRMyQEPHRGDt+DafX+3q6qZ2cXEhsDFQNKx33wP3oj6o0mMWTRaCjIR4LhlDOrfD+O4CSvmYLeMqVLJZ9ABLo8zwgFPwZ6HOZMqQFBaLLZLzjbOOc+/uiR7ty96XKB0JBEkDT6FVw9f8LgK5w+4V94zemMmuOJtmsDtbPrSs6saaKcvn72TO/efKPjkz3lCmmbeqSgntM4z87qxs1rqizPWOFBzvn21raq5xgNYahV1vzckqbTtJkKTRJZ/eQv/RVdv3HHpgG7OztqNpr2DHBm5PO4NOdULM9r1Kzr5MWvNDh8q3z/WNkJTsxscGwKUTrlxZV5fti9cfmUP6uXk78IAtizaVTntDECAAcdCHBQmynQ8lLFgABSA6A5cz4ury7qExgB+Xlpryb98rVGrw6UbqGRS0kwo9jz+H7qaHBnQSt/+3eke3fUKFXUT8xpkshbQXS2/VbdvRcaHL7SzOgM5wCNFNzJjfrtq+oC9+NcC/MJkzWF/2xdX+xBzmYbWoRlxs5i9nCkFDGJgAIbE0aeUSQBgHGcawvLa6osrarZamjQb9saLZUXNLN+Q+qPTGKJRwD3p7y4xCTkChDw0hgBDBcwohIRgjPLUnHF/Fqe7RzoZ8SLdceaJvPqdYno62ppaVk//MGPdPv2HWMEGGgH2DuURcZxzWGTcAbyHMMMwD+B6EBMv/qjribJiTr9juWRf9je0mm1aoyVllFPPbUEaMW19W62F6fbsbZgrTCp4lpaBDVDjwAKRVbO1ZrNTPFmPf7OWIs0dcZaCtpxAG8SBvp9nVfPLYmCxp8GlSitQjFnaQAUxDwb1Gc8J902A6uEmeQhnYApZRtNSJLCbMwiewFE0XgHR3l+5xm0mq0/MJDMEglM7ummgXwO02M+j/8HzKW5jmCA18JBIhQSKdzzx4dmdk4F81aeqdKMD8LY8LlPpGzE9BieexoO3pdJA2G0mVt+0q7Z3AJGspzfbZVmAIXuW2oE+/3h1qH+t//pX2rr5ZaK2aI10AABNAeseQYpNGiADnamXIDpZrfmz3yCFBz3iLg0aXQwhL87P6u6x01gibhXg793f5b88zALZBLMgCvWYXwuwIVLkJPGcESm0h31tLCxrAcfP9Lz1y90dHpiDSvO6OlkVkkibYfOEDMTQPb/GDc8HhkDAFbA6f6BeqSuBIavD/+8PoqeBzaEANSCgRNYs3F9ApJQswHOAAKsbeBOv2gMV0yUX7x6p198+czSYYZJqdVra6yhTYLLMzld37xmCVeAqVzxRqulRh3zVyR23uCmc0lrABnEFLIpTXtd3Vpb01wmq89//nOjj89WSvrxT7+vu/dvqnZ6rJdfvdLhh4am06KShXl99uOf6MHHj/V26531cvPzZWVyEw1HbZ2c7pt5IOaUnPncV+SD6OMZFiIXYE+eryzo3v3bevj4jt2nw4Nza5ABYiqVZVXPW9rbO1OrMdL8/JIlxCwuz5sRXtJkQRPt7h3ow/ttdboNLa/NqrI46/R06gbAkik+D207IxhCm0QqyMqyaeo0akZMilPhWfPYRxp5agcYZaxZ1n2+gBkg57UnXziDzYEy7iN+YuxT10jZQWJmj75LjqMZO5+LLID3j58IjGNYPLwOi40sI39tWxKO+0Ss2F7E3mD+WDbAdFYr/bUbnyaU51lOJIyxsFDBeLJgdTjyJoB9hrhIhbgWyCiJiSzP5i0WkAecPgBK/2iYUL2OZJjnJqG93UMNegxwOLN8rzAmeiph98OkA72B+R3ArqBfZa1ZzfvP/+t/MOUFvn79xhupVsfe6MrKqr3Z2ECYR0CIOXH9VtEmzj5VnViRhJkUtOsIBHiDFHSbYcLuk86oK6Tx8PiwOKWPNKLoFk5xCz0Jx1Bcq/O5tG7dvKaV1UVzbjbKHISpIAu4mLiEA9vBiNDAxg0o0twv0H0vIB259jYzbghXCzpDMK8UArawLHPeJ+tRQxU3O75fZR63Sp/oc9ByYwBVuEl8RB01lG+LqAmvkdeNQcw8G7lN1KJZIAeOfy2bqOfIesRUnMrbFDWRNCDA9eFofgMjIFC8OMANOAlFdNz4LhvWSwprvDZxqh9p2k6X9DLw2yBMnJy7PjxU8uZlcDk58q/BMRYtIjni5/r6+b6296uaprIamQ7VTUPiwWGvwd6Dm1ShbUoQq2ZIcsJQR1yxqUkxajRzF1DHpCcHpNEMdpoWzeTpAVyb6G3g99dysyMIEJuQbzvXx+o3aEijQRjPBgh9NLiLyOLV9Rmvux2W6aRRgqD2g/QD/hgTxwzr/GCKRRSgEYdqZI0wIaYQN9AsFOGAczRVgACAIORFR0258y8ufRqseA3Pl035iFe4WPtOEXTTT9Y4pMShPvneR1pcmVOrV9PpeVO/+nJXu/vEgUERz2huftGQRiusLXs+pDKEa4yzrPk+gNxzna2eiFTLi3DI+NgFNsC319elWSAHhQEq4QCPz7sZ6Bmt0bXIoVUxmnMs+LknNIMUlsATvU7HnkdnnPgve5aZkiFTAmRrdXX4bl+No67u3v5I2fKSbcYri9e1v32gRr2qhcWK1m/esCSBg7NzZYslLa2vWsNKY5KGsYPTdLOq/vF7Hey9UKI8ugACBkk28qlleqObxnAQ3AuwsB8moZ5gLYslgm4Xp1U28SCaKi3tHJ7pm/fHqnenGoqGr+SRROTOZ9KWL72xvubRXtmMgSLR2JJ1QeN9dHio7a0tOxzRks/Mz1mqSavT0avXry4y2Fk3pHSUiujT0YmWDLFn4szaAiDI0ggxqbF91FNfxvgK4AaeTur0+EhHB3tGycePwA1/QgxgeP5sX75iFGl7bpzGXpE0GTgatKlX2UgxqxmQG/AExoMf0M6+ofiApnjjxnU7JGEFAAgwjepbYdI1RgA+NYAc0HataQznggPfV+RREUj0T7jcJ/lzOq3GcKJhYVEHg7IKS7eULSzo7Lyqvd33qlaP1O2TGlFXv02kFKBLQRub65pfKNm07PjwWC+ev7AGBqdh4pMK+Rlzf262B2ZC9/DJx1rfuG4FwvHRkRV57Za/p9XVihYqFY0xCWs31d97q6MXv9T4/IOyU/wynO4NhdoPHT/DDMOza+/ypAjOxfMrFtMGoFuznNadu7ftGlfJrw9muUx411dXbU8+Pzu1tYHRGVTb7//gRz7t3j03IGDwcl/ZJiY7AAEhji+ZUGvaUedG2YGAB/fUKFfUT85rnChas3b84ZX6ey81Pn6r0uBY6XFTI5hgAJ+hIYvnS2QM+b7rC8sHBnELueSOsTKRJEdmoZ0bxjoixxxabcoeUtgA0IXxCxgT/TQzp6WVDXV6HfW6Tdu7SBiYW90w0KXTbNjUjgHHDKkB5bLv752aunuv1O817d4BBCSKZQcCgjTgm71DPd/aV2uAnclU1Sqa8onW1zf0G7/xl40xcnJ8rEatpkI2r5nCvAECUPN53XgasR+YTIZYWpCgJJP4nHrDnhqdpvYOnblzXqsaOMmZzmAIqi3aexpTCuHYOPn5767cPfM48mtm0bMpgAP0yCHC1FQUIYUC+y/bQ1Lm1g3wRZwqH5yVJlEJwAD3i+eY10qCDUZ7/WFPg1HPmgyTk4k0npxGAyJTc+YuDhCAKSdu3dQyDgi4rt+HUgCHLjXzqb17GfDaKaRpnAAAPC6wYf/OXgnb4ebNm7buARU+vN+ydcQ+zc9hb48xwNHklLrb9+aMm8T2MVHLaHllUTNzM0ZhNj8FpE8T9wzB8AyDb9a51Qbmc4Cv09T8AGhs1jZW7SzDn2Pj2oYWKtCmy3r3zTv9X//i97T1YsviA5EFJGBXAgQk8OUiIz3tiTquF/C6xiLNHHzl32EtmDwv1OBmwhsYArw2Z7F6gx1rRat9rpisAmzY2rAYYB/8GBAwO2M1HMA34Ab3sz3s6sbDO7r58I52jvfUINo8kbHeBSPRQraoyYBOGqAfx/7okevPJuw+pAHnh4dqnR4re4XpasMBA7Wc3ck65YN9Kt4bq1jweMjnba1i1EbG/OPHj7S2wWS4qOOTM/3557/S3smZpnhxmQ8W4ytP52FAxy/kHbY/Zj3hgGtissYpQ8KWxsRbE5mZHCuNQeLinD55cFeTbltf/Omf6cO7bXP0/+SHj/WT3/iBOs2avvnylfbfY3KbV7o4r0ff+UzLm+vaOz40gGptfUWlYkbN1pkOT3ZMq95qkY6DzIO0sjkz3EaDf3yEjGuo2flZ3bl7S7fvbponyOF+1ej1qazlFOv4uK56jed+qoX5RWMyLy0tGJuh3qzrDObbyzfe7xQyuveA85MzxD2LeG590Ek8YdGuNR429DUeA+qNfKlQsnUOe5AelP6RddLttkzWx1TdPcScgQ1oBtUetgPXmecHg+Bms20sGtujLMFqYikADEjou7iHTP7nZmbVarbUara1j2+Pgdde3yIdbXUaKpbyWt9Awg0z0nsJ6rzbtwBdAXZ7Bth0uh1bKzxP7P0zs5jyr1qyx/zsnDGPPDrcwZda9UynZ0daWJhVoQzgmbb74M8GTbys9sQ/4fSkav4S1ACc7zYYgFmhkYEUPEdcR0BL1iYSXs5amCcmlf1n/+Xfm/LmXr16bf4AbIpscEyZQFfYfPzwxuDHDc/4wAzEIrzITcThFAMopiPoQVhQpq9zlDM6nPu00YtA/uxaKXdSdd2vF0r+M3wSZ5pf03eBBtG4SOtrS7p5a9OAgCE6u8gjvmgfLhsHXnOcZl8gkVce/Ni0++Hk+lvXoHkzGBkK9vBfAQIuGt3QgEUgwDPRoeQRCYGXApEWbrrl0gBv2il0Y0PN9bFp4ZUJO4uaww46GAez0f/ta/EWQGNCbQC9ygsiiw8M8g2n6SU1Wy57BBjUH5u8eXIBO6NRG02nHUAP0LZvFdLmqxDuN7//u4CAqwPzq2DAt6/fxVTsChAQD4UhTXwqqePzjr76ek/vtk81xuwqAAFmCBh0CBEIsExzY2+QrQ6dzic7/I4hBqAWiDxgFdPHfCallcV5y02n+WfdkBiAVMD8AoLBoTUoIe6OwzZUEKEQvCwC47Xy+MDLyEvuj9H3wzTSdX/u1H31IOS9ewMbc3a9EDIaXKnkjW2gQ7IGKRrYAKPcwKiFbBkpz222wZ2563p8II0VbuLQCz2+0pvsaHZkz0KgyJszPMW9X4gLSQ9fBkDBBk1B2GzXdeP2puYWZ9XpNzSapPTs+b72D2sW/0acVak8a4eNP8ug+zGe0fcOEF26f4AoK81CjrS9vgv5Qpz8W+dxMT2Jz1ykh8cC0ye+zm6I+wfPHZR5QIAop7H1FprQaMJIQWTgJAanFvcYnqNgBGfMjaCQTlEAdfo62TrS6U5d1689VHn+mmr1oR4+/NQ0avs7W1YYLa2taWZ+Qa0e2cGAWn7YpzM5TfpDpXGMHrQ1OEQn+I0SpZGWblWUWyuqO/ViGTT77OTEDOFgBDDR7VkcV8omxNwtChSQXihnxuoJRWIim9J5q69nb4+0f97WYJqye8RUnrWDBwJI+Y9/+COtra7ahMkal1BIkvzC1BAg4MO79/a9r9+8qWUYAem0as2G/s3v/746vZ7tmdDSfYKUM1rmwvyC5mdnzQcBRle5CIOM4jln54tJUgCeMOucAIQl1W02tIPR4u62aTmdqRK6MZeq+/29AgTEPO6438QjgH3RDrioEb2yNngvG6Fgq9bqVsCbOWwKh/ueUdVv37plBT5AAFRtXt/IpqYDPXnyQDduXDNDSWQYxgwPBnMXbJsAJNreEPrIi9cSKHuAnQfnTVXHeaVWH2p+86GS2TlV6y2TkSQSY52c7evwYEsHu28tLorJ58wstHfykBtqNuuWh1yZq2gGvfiUxB5MuLIajBgYV/Tw0VOLl4RWCQ2Qw99AjWFft25d1/Ub193UsXqq5vsX+vDFH2l4+kELRXc2N8owk1LriiMQ4JTbMNe7AAJiM3B1qmYFdTqlmzdv2FlmQMDQXdWZBq2vrWrU6+r05NjONCYhRHL94Ic/kUoL0n5d+vyNOs+2lT8bKTl2n5HgWqj+tKvmtYKWAAIePVAdj4D0gkYJj9462Xqj7s4LjY5eq9g9VGrU0EjIYDwrnnPdZ3JB62aDBZe6xXvmcWk+MfYzz4tXJmLsXbCR3ArFz3/2FJgWTPtIEphSDxRKGk1TKpRntbK2YRPnftcNYNk7F1bWDXRxXwpqqbFmV9aIk3EpBEDA/mv1unVbjzTfCVywSxWpvKZGd6IX+0faOq3rtNlXf5xUrdrV6WnNmpaPPvpYlfmKTY9JxIDmWsyRVY7zfd+kIqyJTAYH/6xFk66srXh6DpPtVlNHJ8eWgc0Elyam3WnbGpibmbNzD+09gLUDQJdDAupApEc0rFwfp1Zn7GQyLxzPMvNzKhyzNLp2DYOkNJPF4wODZZcbUR9dZYdZc4aMwjxtRsYKwJSVWspp+SOLOhsNxjY/ghngwxRo6ciTAH0vWaO8Rr7WjUQdcPdhD3Tbnq0Fmka+Lw0GH7wX1vXdu3d17949WxdM9zAABQylUeH9M/lttVu2/n044jsX+yf7MnIJzl0aE/YqJs5LK0u2Lg8O9q1prlXr9mwii+DaemThwIGAFNT6tDFK16+tGThCWgDXD0YAZ8akO9H/8T//K737+q0BAEapn7pnDLeCNUPjYoBQAP5s4DF2l35Ak4xJMC5jqCMrAhYGf46ym7g/x8GG1eShxrazjmEiEoIrrJtozrcwP2eGmoBreN+ct6q69fieHn33IymfVGfA9DVj09DjgxMd758qk4CtjG7cJURW0wNqUW/BckylVTs+Vuf0xBgCFwwAYwt6cxqHDEiFiYBjPcQ4Qf6Ne8Ua5h6yNtfWV82fgaaQeL2f/fznag+Hml9Zthi/PoOdIGPkvIT9QE2AYbGlKBk44ECyGwOTjIIss2WDVk36+vTJfd25vqZu/VSvn7/Q1ptdHR0fafPOqn773//3lJiM9Cc/+1MdbtWUy82Z90CqVNDMSkULq8taWd2wfW6psqD+oKnz+oH6Q8zwjm245uwXB+2R3KL755mF3n/79g3zCTg9q2nr/ZHyhTnzDjg4PFH1vKl0xmMDzVEG2UMpbyDU2dm5drZpot0sdHa2pGIpYxPxQqlgzzfXG8PIWANznfl7Pt/PZ6QCBfd+CFIb6rpajb2S57drtTFmfsbsmCANdgkg3hm97sD8MwAaoN2Px/RO3ufx7BrYkkqYZIxaYGVlRZ9++qkNNwA3Ae623n+wPXtxccnZQpOhyrNFzVfmRIJHo9mwmpM6HXkHzLvjwyN7XhjAEAPKWgR0HYxhhmRMvgOggJcNwAefw/pr1BtqNYk49WFZr992Fif+XyXAEDyLksqmyzo5RsLYstqaxImd7b2QQOIeWeyHd+7csbOXhAiuG7Ir9lfOd/4/8U//4X9iQMDbt+/UbEBTc1dyqJPQ9tjY2HSrZvADpcuNYNCaWXYxlJ0cD1zfDhGNcYj2nFyzjwJlDfmjnsPqTrwXQABxWoEtEDeLWOCzIdHQlnAqB1nPMGlC/1TRtc01mzbBSIjNyxUc4OKPsTG4mEr78R4alUvTF6cgOxBgBUJoBmNz643Tr1MDbVOzrHbPtDejqtAUxigXyxrNpI3K50wIjyfj2sVpsUsuHLDwxscp5XwtQABTYvcA8JgzNiFeL5QO/uCsDdfaOTjg122m5BFyUHBhBLiS3oEAc1i1CCWffXIIXr1GkRlwUQiFeDrLFjbKtYM8kVYZL/i3mQHx+wSR+oUnwdXJEZnhmIqd1/v66vm+3m4da4B7MREi8uSAeP2vAircK84si48JjACmpsgDOCiJs1tbWTXWCBFl66tLcguzkQbdjrMkNLKiigPIHhoMa0IUjtHKuWfGRo8ggP8e/w8Q66KpD3R9byYdDLBkAbT9gZnCGotrxFB0qGrBgIh/A40EDDCqf6gO4qEUqYoODHi0mLlTmy6TuEFvnqIvRTabMmYAwFx8bxEIuAB4bN1T3NIIBbyDP5tZYAQjEsYWaPc6ZjLHZKjVxYU4pWaTwn1iEoU8bsELDiCydi1j3KY2IN0B6HNHDzsQ2Wf8WlwtAC8LMadVeUHJNYiMm6u6bIu3vADtnPZvhXgqadErfH2UJUWTTa4rBy7fjwPcPBKiAScoKYZUCffdMIDPLGsSSpIlPRjrbPdMRx/Otb5yT8urd3Vw0tJHn/5AK6vr2tl6ZxFNUOlKs7NqtnrKF0tqtls6ODzS4tKKShS4TPP7bbV3X+vs6K0SxYEqN+Y1c2Neg6TTlinqqqcn6jRb5hpvDrEY/VF4hEhDFuLq2pr9HS7PXGcQ51Q+q+44qV++2NFxva9JuqBE2hMCDEwcdG0NAwQsLS7q7bt3ZipFN2PpFaWSMYpoGs9OTq24v//wgZbX19UDRZ5O9PNf/EL7xydmYEWUXiyS0bkyuc5nMvZ6AHLxnQGZJ2qIVBroeDh/M0nh+s/PlJSajrT17pUOd7et8ONZ9Im/N2FxKBvvMffdit7AyvHn5dL3xCc6DuZGENuLrJEVCLBGoO3SHNvawFRo0LdpHoU8hTXSAPZqWAsTvAI00sMHd3Xr5nUSGc08LwIBEUy+KkUwI9mwOfJ6o3GgveZURrXOUM93z7TTy+jxj36qa5uPlFbRrin09aPTfVXP9vX6xRc6OthWvVpzAw3rSafGwuN8LOacFpvPFM2rI5UqqNUZam5hRY+ffGIGdnwR7AZz0j/a19npsVZXlrRx7ZpKs3PqnJ+os/NG3YN3SrVPVEp7XviVdE9jBtleAfMhFMy+5wcIPRo6BuDYKMMAMsmEsSw4y6o1ZwRQ+EMrxtQ2RZwhZoFGVUQWV9T3vvM9aW5F2q9Kv3yj5tdbKpxD7XXzyujXM0j2VVvNaOU//l3p6WM18rMapBc0TOSNenu68069XVgBL1TsHiif6GqUGFnhCX0z7sexLomMxXhG2TkfzHUjGGBNTPDjYBXYFM8rC5+OmsY5Z2cX0YEAARgF4mdVmpnTytqaTfw4h8x8rDSr+fVr5BmaAR5AAPe2wt/NVwIQUFVv/4263aoBrBSXyWxJKi9Js+tCIv3q6FRvDk61f9aQUgWj6xqG0OmYizRU2NnyrHnJ2PQ4QzOTtoa12SD7uqFkCnB6rDySFBzRF2gaRur0Bto/PDBDz3a3bd+zUCSOy13a2Yuhz9oULOTH25rnbA1nGXUG9SD32eLdOPtsPXHGOwATvZkA8uM5RVPk+7zvi4Ct1FV8LhJA/s1MuAyNmVjxzK+l5YqxCfjx+AIcHZ5qPGASBtPFTUSdUcc55bKmOA22yVswmI5mkM6Y8qBcLlMAACAASURBVCEWjTDXEG1ybFTYW5gm3rp1y/Y5arT3796p0+rYJJEpJmsOZ3NeryUDhDrhYhAT6mMqMxqU23du6enTJzbVs6bW2Bpjff3l19rfPbBhGt8LGYenSnnCD/47PEdQngEDqCscROiazGvUHunf/u//Rtsvt40NYGaByCzN9BEpQ0bZPEDMxK6rM50cCGDCSp3Dojfts6V3kTbR99qVpt3q/kt/n3hOR7DUNMyh4eb+sjcir4kgPUAE9RBAMma7xqYd9VTrNnT7yX3d/fiBSsszSsFgGWOqmtHu+z1989ULAwLQlDuYB5AV4sHd3MOAgPrJidqnJ8olkxemjnZmhBoiDiIByONeZznzoT6kfqGZculA3hrVu/fuanPzmv7k5z/Xv/mDP1BnNND6rZvKzs6oB3uRa4UUxeQx1E0uszIWUUhdsP0DiYf5i2TNMLLZOFc+m9APv/eRIEL3WjW9e/FaH17uWexqMj/Vf/R3/qbWVpf1//ze/6eDnXPl87M2iFi8tqaPfvgdrWxuqj9kTWe0urSk3d23Oq3tmnP9YNBQKs3Qqm+MHs4StOc09tzrTC5lzJRSKa9Bf6KDg6ZSSUzzksYQgD3AEI7a2816MWlmcp0yk0D8BjavbZrnDM8wjS3SgOX1RQMTuRaW8iGvP2LKB39P487w0wCATMZALJ4F1pHF3lNDZ+hzkKdgOAmQ1rd9FLDs/Lym5cUV3b9/37x+kAMagDB2c0oaZIBq0nj6I8DKntWw6P75+Rjy4uMBu2Vnd9vqJ4ZdvM/ZBUxNl83sEhCSr7O64byqN69fI7SwZwmWhUdae6oRPivUHuzhPDutZtXAOtY7PR/PGHsEkYAwJDjzeW4xdDYwnyjhuUW1Gj0DYajP8KjC3wHggzXP/gkrgGcMZgTsKth2JAYYSx0D6iE1c0qJf/qf/90paOLu3p6q53XbpPkFEGBxKKaXH6vRrIeG3al+/BAy2nlAmV4ABHBwkdFOURgZAXHT9CIpNBxho3MtKRrPyBRwIxKb3IXaAsTV86wTRo3AFwBGwMY14p8mRuumufZJhFdcV5vXXwcAIusg0N5jRFsoFm3DMGPBS5r/5RTy3w0E2FTAviaCCz5RjYwANlMzkYBCZbFDrlOmILMmOdCMvGH2KJXYPLJAcH5lcbD5W0MTHND5GaBUrg3HzRskOuoeMePySRxNLkUDTS9sDZsKO0Hca6kQuxiBD5/k+j2+OmW72Byv5HNb2ROoU1dBmKvgycX9CEaNlywIn6J7oTi2QikCAe+2T9RFDI1PwMRPdJsumIv5JbOCt2GpC2E6BMoHVbHV9gdmsVLRytKyTfx5zNdWFk0iMBp0rNGYjPpGtzLV+hW2SnyvVmxHxod1/j7aM0VFkEOYNMQaEvd24MGKFEKuQ9QbAVRcBUsuDsXQ4Bo9LJ2y5oRi2eIiA6Uu3hs2AA58u4a4sOPoHNzYuS7Q+PmFQSKyiHze88UNALLpl73qQE/29QrFlL+Pk8v4BqNZofkIGGKPfAMJ60i1RlOtbscyTZMp6FlZ9YYDyyitLEHhdHMWvtJj7gACQooIhaEvCls70WshNhKRgxvN4qIBYywefG1egn8xYu4iFSG0XTT4Njm9iKv0FIYYy8f14rp6fnXOJtA+wXB9pgEBgHaYI7EUORbHUmYine+d6+Ddqa6t3tf6xkPtHTV068FTbd68qf39bX348M4cmsszc+r2iYWc06A3MPnV2WlV927f1Y2NDWVGXdW3Xujk6I3G6bZm1ktauL2kQQq2B4DbyICAZq1ujADM/jpMfGiw2XMwJM1mrZHz4sTvMUVyEl3oNKVn7491UO2qMwZ8yVihx/sGCODA+8s/+Q2jwD1//sx0dhy4UOpp3j968lhryys63D+0puXB48daWFpSIpOx+//5l1/pvNk0wyoOXmcUOC3e9nEzw/JG3XMXiHdyIJNtI58rKJuiec1qYaakbGqiXqOm6ainHIkN0bTV9tYA0oZ9Nq6nGPtn9y0U8Q4+eyQkH5EpxesyzetgoOWlJTvj6g1okU1vQsyYq2dsOKZ5NDMwAmBv8RxNMc0a9XX/3m3dv3fnAggIzrh/QV9qZ9IV2dRfBAJS6k6m+mb/WH/4cke55Ru6++hTFcuL6rZGevv2vVqthvr9hmqnO5awwPtk0sc+YwaupAoEbXouk7X4Ibw60ml0pWNVKuv67vd+pKXlVWug3r19pa0Pb7Sz9dZc60mEWFpetkjQIc7iw6ZKg6Yy3apKAB2YhwUQnGIEghjvCmjMQLgAAPi+8ut54XbXLYHHwVKAAAq4Wv3cfXKGQyXTaQOioP6enRzZM8gvpICfffyp0osb0kHNGAHtb/ZUIvUoVXSPgHaXLkSjRE/H8xNt/J3flj77WK3irPqpBY2S6LiHOtl+p+7ua/X2XqjUPVQxNdAoOTbAzNhfAUy3usNIcw52XNQOAQjwRsh3cc4I16r7AME8K8zA0oEA87WxkNqkcmj5AWLQQk8nJq/hmlMw4kvCvcT1eW7DgYBOq6HxqGfrrrK8Ki0u+6HTqWl4+Fat1qmx+wxwzc9Ic2tSaUXV5kAvDo/1zdaBjusYIqbVbA7V6fStcL1545aBxQB7sMZoDHEjt5pijAaWGq9nDtVknFNv0eDA4mGvx2zSDEvNnGtHzRaDo4S6nb4V324sTEa3m3axJ0WmI9JH1gt1I2cXhStAgDeufg3d1NXrmWj4anVITKUIsgGeeXwA+gPSeGAiYbDrZnX8P1NqNm3e19wCpmJ5YwScnpyr1xkYfXbQxa8F+nzRzln0uQ5Mx/PRWR68ntjUxPcXoxJpDPg6PpwJyMQT7xUin2V6YpMYjEbGiKIp9qhDJLhtrxusIHewhDPJ9yFSDpA7Akz2tFCZtwYTUJFa8unTjywm8eXL1/rZH/6xT/ZGI9ujYWqYxxVtzWRorA4oyMiJAN/qjapFdbJ2zg+q+vL3f6XaQdUmiYmxswJogNmtASm4/5E1GkF5bhFgL0MXXjtgbmR02FDL0qwuzVPj8+/Pz6Vf1MUwhWsXAFNvuvy5AtguosFPJTVbLBgQQBRdvdfU4uaq8otlzazO6ta928qk8zo7qur04Mx+zxoQ4Elc7ME8dw7YOhCAQWbz7Ezd8zMlg49MpJ/bc88AYcjU39O0vNaFGeDSDX7xfkyigtHucGCT4gcPHpi/zBdffKF/9Xu/p1QRen5epaWKkrmsyWBh4IAIUs/ZII7aj4EntPdu14ZYsO64/rMLc5aUUKudaG42p+98/Ei1swPVz4/UPGvq4N2Jzo7PNJj29Lt/46/r9q2b+r//z/9Xxwd1o4q32OPny/rp3/xtbd69p/6QM7CgTqOlt2+faZJsKJMfaDyhH2G99mwCjtksMrNum4SEGTPgpFHmPEqnmMwXVT0jSs/Neu35w2NnQP3txp9cH6btXDeAdRhIGDiy53ZoXKd9LSyXtLK+qJlZGEUev00/Gv0m2Eu4Tlxn1hV7JmcIbAqeDybxsF6RjSBnSCWyxlaBQQ4QwPdjAIEU4OTkRNc2iFBdd68CGmZXR9vzwjNHM98b9A3s5PXMlMtamJvXTJBUnpwcWwPPnsK6J4lhrLHWr63rRz/+oTX6e7s7evbsmfknUdsAAsCGZK9DhgcwgpzFwcC+vTeYhuYjmHTpEWJVGCcwiNhDVtdX7Zmlr2HfRRLBftbvDAzgjENH+gP6D0BHPFHwmIrXkr1pcQnpxNjYB7CacrmiKQES/+0/+vtTNsn9gwMdHh5dAAFMTNBKGm0g4c6DV/NdjQaaSbtpFYvZptFDAwL8z9Cvid1wh+mIutszdcVUiCbOY6K8iDDDnTDVocDxCfdI83Mz9kAQ4bS8vGAOljloSaOeO/LHh/UK3YjNJCJLsTmNn2cT/NCsRE3aRbF5JZrs1xpcc0y92vDTMLhPQPyIjXTUP7FBmtENGzsoOJnbE9w5GxdTZS9W3Xk3aky47rwuilVDgoM5TmQLeNPpzrN2WE18Ch0N4LjETIr4eTTCZsxlET7kxoeiHGTbDp7LSJcLICBMsK1hi8VOOJDdDM+Nxa5Sd68CB3GacgGkBMmFAzaXVDhD2pGcpFM6q3WNEfBu+0yN7liJFNRKNxOM9w801Zt2Ly5JXbBrZt9naoUK67nRbLlhD/KIhLQwW7bEiQJZ26O+xtDdp0O5LJ5UBQcZbCIRwBU2LPv/CC7ZWvXpgRWNYfp1ubb9dUbXdS8OvFDgtcX37n3wJbMgsgQAAiwCqZD35jTEFbEWvNgY20Z4mTDhyLG/Fn/9FI9Q6WAFoMGOQEA07/Opi0e8wXxw+n6U5ASgICQ92CQsLGx+TiqbU6PVUb3dUXcwUn8I8wSNVdo2Nw7EymLFqIeG0tqUgOfMgRP7c3DvdcAtNDEOq1z5ZVfIfjLPT6R4e1MfQMNw/fzeeNa96RLNK2Ni+sgyHglBkmFMGkRVAcSJIByNIbpY9iqurT1PVsVcmitykd0jIKnsJKHq3pkO3x3r+vpDbWw+NSCAyR15u7vb7/XmzSstr69obWNTQyiXhDMlUgYCNFuY9VR0c2NTqUFb9Z0XOtr7Rp3RmcqreS3eW1VPsThOqH5+rurpqUb9oU11230Al5zSdnq5bhMqIuvGvSB4psfioe8prS/f7Ouo0VdryKaWtVxcPq9vwO1A3/3su1pfXdfL1y+1tfXB3/8YQ62WHj14qOsb18w0kMK9UCrqxp07KpTLanba+uqbF9o6ODCmCBQ2WCO23vEIKJD7nPM4QQM7o+QkTLQsZWCi1CRlQAsSs8R4qMpMQUtzZWOW+V55KbuJzAB/dhy8i02D/wxns0XGjDUY4XNYOzT2PFesBdhCXDdSAwAD3LMgbag7QBzTAzcLqjt7i712PFSv29LdOzf19MlDm0KQqez44OX7M1AweK9EFks8H64yoabppPqa6uXBof5s60A7tY5O6j3Nzq8pky5pf+/Y/Qs01vxMVvNzFIpEBTGFjfRk13SafCWRsoKeqciELOchUoepvvf9H2l9Y9OaiJNjpAa72v7wRt120ybZnOUUNXP5jPK9hkan+8oNGkpbIg+NgUHNQVbkQB6aXM7W6Hvj7+tSmmP3IyKm4fy4fh0goGwyQ5pwZwokTRoAY+v46NCaFZv+pFP6ziefKb+0Lp22pWdbar86UKmdldJlxlRSoyXlCxpO2jrItnXjP/ip9N2P1SrNqpeZ1yhVNFOkw/dvjHnT33tl0oCcOhoJ7xDf++IeF9eprTkrEIMMIEwuMUCm0IsGq9xbpsj8bubAAQzgQqVgOvJ48u/kNAOa0BhPRirNzmhxacmnpxZ95+yBBZr+KclNTKuQBkw1O1dhrO37Ybeu0eEbAwIoHJkmZZBOZGekynX1Rkl9/m5Lf/jLrzROFVWaXda7D4eanXNga2V51Rp+fEdefPPM4ug+/uwj09Nj1NjvtzUzWzBjqmyO9xDMOCcJYza12z2lUsgUOWcHOjg41vl504AAmiYD+gIIxxnoplxugBwNRHnNNMK1Gskgfn353ajR0HPD1N+brWyoPxMX3gLUQuZX0OsZZTrG7Pr0eM609a5nD6kNFteF0fXI0gKKhRnzBWCLhKXEVkIDwP3mNfN9XeZDTeSTNJ5tCnDeC/sI/gA4l0PJ5/Wi0zePJttDnNpNAg0gW3wPNAJ2RjPUMGDM60inhLtZoTfALtFzY8GOxf6hLWbPZ43x/WiqcA/nGp6ends+xbSRuof9gmd5NIXxMtBCZdbYABiUET/mRpZpAykOPxzq2R99rc55x4AKWGeYojGNjDR4mtGIfsWISBcJAcY4K4Oz39m+bs5qz5FN1p3iHocckVbvDGBnG14MjYJU2ORH1O2ptFHL2bOoWRdmZ01OZj4VvaZmVxdUXplTvd9UZXlJM+U5HR+eWWOUmqZJFr+IgbRhZEgZcq8uZwQABPQAAuy6evJBrNEMmLLXGGtPBpG5CwZLZH0tLMyb5KJeb9j9hAnyV3/rt/T5F1/oD/7oZ8qWi0pw7zJJ5eiZYInAGB1iouz7Bt+X5B6WLUCdsW3Decr1t+SnFKA6ufdFtRtVq10LqZxaR129efnG4px/66e/qdu3b1q03+HeqfKFstok3ZTz+ht/929rfmVVjTZMnLzOjgETByrNTnRW3VJ/WA9JJSPVqgCRgFPULTkzGs3mOU9gMROliX8JgB7PJwxEv5+kUpAqdHxyZGBTjMnjmaL5NlAARlSxZM+1kmMtLBU1VynbQIO1zYcxpTBMDGwSYyvLWU18T86raJ6OmeT6xprOzp21qAkSSU8ioKajgWf/2SLlpNvR9evXjKkDM4j6I/q1GTt7MtKcAS9FqwkcmPMUDRiOrEneC407Q9jjs2P1Rl1t3tzUZ9//zBJKTs9OzPB4Z3vbelmA9JXlFbuvW1vbWoX6b4lazjLp94aWykfJQH+rhD9LgEK8T4uDHw61uLRsYCCDTtba4dGJXjx/aec9siwDAU2uAjvH2a68dhgT9JDUMw7MDgzIIG3F2CyTpKWPJP7pf/EPpvYFR0dGwXCa5MQ2VSgYXoz7Q350dHRBn2dqgpsnBRuOnjQcRAgSsWQeAcEc76rmypskN++zgpXmKHRVFxNSNplAzWGzscnSdGLxKTMzRZvIYBj45OkjFfJpDftkc/+6v8BVWv9VBDI2bw4CuJP0FQmqN1QXRM6rOuXQ9F30+3EDc2p9bJ6vFhSR0ga6Y3mj5ujKw08cHFM3p1BZ5nBgM0R9uW2ORmkemq4yxjjG2Jyr8RY0PnEaysZqGwnUZjOTyVlMlDmNgXgFirYbC3rmtrNpw7Q2tF/x/VgjeAX4uMoKcHaCl7fWHAfwJn5NpLlF/U+89uGt2c8EBOJhoPjj9Y2nGf38F6/1ZutcrX5azfbQDjXLNjfKH42ja+KtgTU2AZMbP3wNDSOHdzyydczCv35tU/1eV/MzZWMEYGxJdNkQgyKUsSn3nbCYLJv8XIyF7M9O84xAidO14vWKmwTPRkS7YXRYbJq5DWOEFgqDSJkLzAGeA14fIAUUOmtaoPUvVlzrD9KcdhqzN8NjKxYoakARHbX2628Ha9C50RzSgK0sL1m2uJsFhkkxzTrNYpCg2GaBbIKG3daxr3MDlMIBeAHuULRksmp2+mr1hjproA3ldXlaBkAh0wOm8DQqXuBgpOPU26iz9GfsssiO181AQEzuLMvdNaP87EjrjrRzXiSvP7p5u0YTNJUD06eP5lSdy6hSWbhwjXdTFJ9g8JxGuQC6w7nZWStYSJugMDfPDYtL8kYBAIGsZ0tPHkvto5paO1UVshVt3P6ejqpdy3eloT3e2jKH5vn1Fc2trCidK5tTfj6TM3Ov/OysOt2B0spq0qqrufNcZwffqD8+UWWzrOL6jEZpZ/RwgNWr5xY5SEQZxSyjdNtbQoPMPra4vKiFhblQhDlYhX67M5rq+daBTtojdaZZDafedLMv9AY9Ozx+8P0f2nR8Z3dXL1+8cFouFPJmSx9/9JFuXb9u5mInxydaXF7S7fv3lEQ7Oxnr2auX+vLlK2OJwAaw6VDU1SZkBjj5LM+3m0Vd7PG2YXuhRbc0Rp9LA8FzWipovlwwGiSzHHs9JtnyJiM2/KzVaKJqe1Bg1vC7TeHCOeNJGd6g+ocX+LDd0AEa+m/59Z46wRrBK+DTTz6y5oZiGw0+IC5eIw4E3NDHTx9Y/A86QRaUNUBhsuRyhniSXL5vZ3+5NtHuIUkECenD2ak+39nVbq2lvfO2TfIB2HDqxxQICiNFDT4whTxMl6LHcrJ/pNJaXFiyLb7X6Rs9liYdIyd8OHr9kbkZ375926nrCSjSZzo5OlS71TAqKMU2jtzFVEJl5BGnB0p3q8qx8xnYR8PCunKwhT9YFKVJyhzYuWBfXGEFXC1IeN4AApiWQk+0Jth8TiYmDeBMPzk+VJezkclqOqWPn3yk0vqmhEP1i23lmiml5u9Jo5xUr0lNsgQTGrXOtDc41vXf/K6SP/xMrUJJzcy8JlkAPhgB71X78Eqq7qjQ2VduijkkwCwAsJ/l8ZfdywtJVigELVnVJUe83wgAOJDqkyTT0ZvULsgKjcHiiTekbHDOTykMYaUU8tq4tmnNJYUleztxfUura7ZCm7Wq6GRopuZmF50RYJVvS+ODV6rXj0yigiFnLj8rVdalYkWDSUq/erejP/jzLzUA7himtH/c0mff+4mu37hl9wgZZ7/f0cnxgeqNc4uZI52g02lYRNXKekWjcdeAUCZIUP9pHIgV6/WG1vQPSTYgqrcLaMP5FJqo8eQiLo76EBq8yeIMDIeGj3+UDwF4Dpj2xbOU5t4lj34O0dhyrnTaOGc7e4Pry2uC6k9dQYOM/hV2iUmjiri19+3v2Btg+vBzYWOxv5eLM6YjtzMr5U0H0oS4L/G8u/zT1wT7pBmemuu5GzmblMDSeXhvQ7sW/F0To8IE50Y811PO1ImMHfx2LJnJa2mrnRnm0ExzdgFg2kQ0uJzbvglNu2U/n/fHzyehAeq2+fZnPAIXBgCRjwAU1nhPJ6YnBuyaX5qze8mza54rvK8sPgkjne2d6c/+9c/VOmkao8MowtOE/RufZ02FmV4608NkERfxkF6bmKwDicxFKoDLFByA9yQB6iieHc5nP3ddXuxabq+XrB63h8/3GAZnlniQw08ipRmACvb0VErdcU+pckbzqxV10bSbqSwm3MT65ZXNELdJegLgv8sT3KA2yD9sSJFSt1ZX4/DApAFuKOnDwegNYOuC60FcYKjbqHHMy8DW6IzV9oDJgJeRqfjjn/xEtUZdz1+9VJIYxWxGScAAo+xh5OjMD9gFVgfbAxFYIaG2QTfuDKykezRZfcpePFW5lLeB6EJpVv1qV7vvt3V2fqLHjx/YufXll19aA0haCYyA+ZUlffajH6rMNHoq1RsYTDIwKurG9QU1m8d68fori/vziPWU3rzZtvNnjojRctmc65my15sNddoMpoiQX1W/n9TJac2099SuKytLdk4R53d4cBjkMKRXJfVhm2Q6hpYjzc7NaPPGhhaXYAIMLDKYa2LStXbLvK5oVDnfzHOLoUH0bhg6KA0YCWN6Y3PDGEAM/zgvMUTlZ9fOa8YKRlK9u79r3j9o/qtnVWXTTN0Tarfq9n0wjebEJn401p4ANO1mW0cHR9aHwkIo5YuqzC/4sLFV1/zqvDZvbyqRIUFmoGye9d/RzvaOeZBwX2FCsc9Tb3Fms6/RW2fwYRhhGN9Ts10z88RcIWPmgAB3vA7OSzzP6MfZ79+8emP3luE5jCSST5Yqyz4wCIxHWA2AC/QQSIAwsJyfW7B7/uzZc7385pXtiWsr677f8uz99//kH06jC+PJ0ZEZg/BGWOCwAqwRCo0O2ooYBbK8smJTH1Mp+xhaA+Iahn1rsALHzo14QhF42YhfNtlXgQCv8nzCZw9loJiaNCADSso0eGIL9sH9u9bAofHG5CIWg7EBD1XfRYN2MZkOOtIINhj6FiOrryKUV/TZ8Xt7YJfXr7GwhFLi06lLdPNi2gv1OoeDO+Ztrgen8eh12tacGvXY3qsXHFE7x58jGgXiCCptVG2LEERbBHvAc1edhuV68piTzusx0x9i5GATWHFGcRlityzWDw9TB0Qi4uuTEJ+7xcIoPhRXi20+z4EAL3KdDhyLJi+4IxAQdfZ+P5zia7uoxQbKFrkxM6ZMaNJ6/eFMe8c91Ttp9TAeSUzU7bZto/HvjGcAzS9eFEyhoRd6o2FN7GSibs+jf+IaZsJJcgBgAMkBGAUiY2EKNZ70jVnCMWSgCnQ9o9x6E2I/44IPGhKGfFzkaDGmI6FBsck+kWpMu0LhYAamADSWJhBNkbwQ8vftk00KYzYJNjZ+nBnIpH2izkc0YqIIwCjEpuDmJ+FsGNfcW6iq3XdYAfgDcPabYWSQ+Ng6Cl4YDpjx/HLmuFkW19DMf4L23oqVMAmhCR2ME6q1e6q1+xpNPbUirheKL0AAaPEGAjAdCVPd+LxdfU75O5vMh2cnxkJdPYivrkP7cwAJuR4UDpG14cwDX4NGhcqkDAjg7wztBYEOmnNeA88RAMLcTMlj2MjCHgK2jGwizmFFowB4xvNkTS7RNZOkBmctnb3cUXJS1q2PflPTzKxp0abDkRpHx2Zus3L7uu4+eaKemVCnjNpPwTKztGSsivQ0q3Svrf7hW+2/+1xKVzWznFVmKadUgaLPJ7wgt1DaeO1e5AUNcvAJoaCCbjY3j06WJsZpjOw73fFEz7b2tV/rqJ8qm+8GgmGf4rgU4pNPPrWEGPLlMbRiPYJ8k1sPCPDx0ycGEONoyxTz+q2bRm1GCvL511/pm3fvNTBQkQPbQaUoUSDKEm8UiyWzdAqfvNnza5nZHgGHeROMi1G3qzmMBfMZkwkQTcu/+55OERvYWEHq4tO3vyhlimuGteEgo0sFbL0Hqi+NCowAossADXmuOKvMADeV0MMH92x9gb47EDC0/RNzt2sby3ry+J5m50u2j/Ocsms6gOZAFQWV64pjc+PnWTSbM7YbYM1kqINWUx/qdb07PtfL7SPVmoDELJykZmbmtVhZtgkNhzupBTDiAMZ5Xmi2TJ+dgMcPyOzNlpmoBpkfDSefN1uGWZYwUAHvAyZjbP9zs57TLfLKmag2zlVWVyUuu6lweEYjUOiO77ap2He7BAH4fxhmtv9fMZflmrDWoMwCwPj1hj7uACjxgUiUjo8PTLJCYZhNAQQ8VWltQ6p3Vf3ilfKjsgq3fyypLNEMkfCB1vt0T3vnb7Xy6V1lPnuoRqGoZq6iZKmi+nlNZzvbau69U7K+p2JvT9kJ+lYbW14YjMZ6IbIYIhhwsbcjDcIsDFlOmLg4k8ubE0BcryVCNGsAW41kTaEFaACYxT6SL2ht45pdE84pn57ntYifTSKhVo1745Ty+dklCaaAHRJNAwIaDQcCKHhzxXlpilwBBAAAIABJREFUZlGaXVJnMNWrvRP94S++0u5JQ3VM1BMzunnviZ48/cSMzLqdhrEDc/m0+QF88+xrvXn90iLNcPOenSdKy53N8TmB5ZTPldRsEp3VV73GNKllRmyYFcJ6oC7kz26uWbOCNdZAMXqU88p8A0RjRxOctGcLVgh7NRGBZqKMLMkiuGA4pWxyjWt3PCPwWqFoZxJoz1gCAM4bM4pnyosczJY8Lv990+ryMy35hVqhh1GmR2ZxbPswBK8NGJiYpLH3OrvMnq8StPuQMMF5hYwxDA387PezGylabNh5nwBQ/FyMCDEJBDiwlIHQ2AFewJblW7GmHND29+/nIi76RJUlRQ0Iu400pFq9Yc+1MZ/QVQ86tpfzGNJwWJwqDWMmqcJMQddurpuxKAkKVgvgSN7qGNOncdzQn//rP1P1sCaLZ+P8BKhxF2m7Bn5NI9PDIxbNTM9ALjeppobnWWaSCiWZ98Dz7fsPe3yISoxpEKG+jWxjqyeDr5UBNIAN+BvMFi0+lfvJNaR5yRUKag86ml9f0OrmmmqsDQMc8MjCU8HXlkmnwnnhngfuZcD3BmDjWa4fH6t5dGxAgAEq5nfggEvsVTwOFwAk9DGwLvH0KJfsvfpacDlR9Ld48OiBBuOx/vSXv9Q0k1Zxdk6ZUlF1mrV0SsWZspvyBRDKqdsAI1GO67G7Jjey3iIZGDdTYxykkwmdn59otbKsorL6xR//3KbQ5WJOn3z8VO/evXFPBAZJKakwN6u7jx/p9oN76vT7aob9Fx+SzfUFVRbKev7iKwMTuIfjCXIfpJEO/nCG3bi5bn3IWbWq4+NzVastk53Nza+r1YYtBOg2NvkXW9XW1pYxbkgSYY/7sOUmykTgYRJYnClqaaliADT3F+BgZ2fL6PwzPN8zMyFVg57PATXAep4NAESbqicTFolZRN5j4ALxeh5PyiDl5Ij0oYGdleU5gMW0XUeYQZ1mz9bx7AwJBUQQ5iyRBFkrew/sd+4rr39/d9/AsQlrrI9sMmcgX6Fc0Cg5VLlSVn42q43r66oszxsA+cUvf6Xzk6o21jf14P4jff7F5zo9O7M9DaYyzxtrnX2U+398emj+F/MLM8oXSW0Zm8fVPP4slkpCD8S57VHO7CX4LuTzZTVqTZvyAxawrtgPFhcX9PjJI4uzJBnpxYuXZtqINGrYH5tPircxXq8l/rt//J9NeYiPj4/s5jER45uBAq2tYcjnNAMeWi5OnBia++MMTtBpU8JRQAEETPAHwJUdV/xvuTbHJiAeurbhhSI7PnjRndcmPGRbo/HI54wm5MlxuEHmde/ubc3Pl4wiMx5fxpPEA+PqBOov/txLrZI98iF1IB5e8bXwPa7qmhyUi9OD8C5sSuI0n9jUxOYjfi0PBPRj02hPaThAckaGXveDNs2lAe4Oz8+Nkgbo/SBZLGJf5J7Jys+kkeF++fd1k0BDYklYGiFDSNk9Mp5D0IrbpDZMdlwScEn9ujBZuLIRXr12sZmLa+DbQEBs7GIh7ki7U7n9fjhg4BIMv/emh/IyWqlMScfVkQ7PBjonJipFDA1TfyYPro0hj9Tpv66Js5SLbO6i2UavzN9zHdksaPK49gWmG7mMFufnTL4Ce0XockgOoLEIh5M1UyaxQMvlh0CUDJgfgB1m/n6M8mgEgUsKc2z6TW9uTbWvk3h/fW1FIMk3e36GpUTgdF/GzTPnuiFzrw7O51ZwDELONtpEPzRYBzaBDKkbhr4nZNGBFPgAT/y/y1/cKyBOrxzkGxkQwB1xDwGfiEVtnRcubgRnmHoqZ2yAOhvKhOmBy1Mi4m/xhyXilTBgcSDj6nNxSYkMOcRBi+vPmjfdVxkWF83VFZ1o9A2g4XEJjq+zuD6t6UsnL4AAmxDbJOcywojN1zKZZ8t2rWGW8PygYeMaAgRQ5JjsKUx5ktOEStmiajvHqr7e03RY0OMf/q6KC9cs/nK5sqS3z77R69evtHbrujbv3tGQScpE5lrb6nY1s1zxeL1UXslWU8nqoQ7e/UqTxLlFpudX8prmEkZd9cSJgU2sozfEgOkEUToWU+ZNO6gv1D1jRmQ5RHz6RGTg1x929Wb/TKPsrEWXQYmMQAAN2cOHj3Tz5i0DG755/o1pFPme/U5Xa8vL+u5nn1rczsHBgemaN65vamFpUd1+T7/46ku929tXwyZU3ghzqMa4VHot9q8YaUWx6yBgSABgH+OMoDiDydPtqFIuq1zIKDnlwHXgwvcRStiQXBKa0rhe4p4fG9CLs4TnwxpxZ5l4QszEtdeVim7cvGlZ7o0m2c0xutWBtAcP7tmaJ56P/cBYO5OR+r221lYr+ujpfctj9oLOI/QuJELBrNLlAaFxCKwFijqj1rIHJhPqTUY6bDX1rlrTh7OG3h1UVW0wPfj/GXvvH8mzLLvvhncZ6X1m+aquqnZjsLPkzK5A7oKUBFACJAj8QeSCgCCRBEQK+7dJoLgCsVzOzs729sz0TPuu6i5f6V14b4XPue9FZI9IQAkUymVGfOP7fe++e88995yuivpSqWz37r6jZOv09MTK5bxtbq4pUeTzSxuCPT/V8L46FX5+uBUknUoScpJWKIS4RqBYfn56ISARQbjtzQ1bKi9YlwK0UbfcsG2lCTaXfcum5vR/v99BryHs62jsMIv9gRYXz77IfIr0UGiKFAmaj3WRGtvAezubsvOLExsO6ZAP1Fz48L33rLi+adYZ2dUXz23SzdvG439oVtoWSGKJjBk2YY1za518aenNrOXfvWVdbOwyqzbOLFkd0O7grTUOn1micWCF7lvLjqGli57hTYxrXz6gFJgnkUUSAG9me0UPDmylmGPEkQB+SiKKac+ZfK272CViuPwZ6IMRq529/VnBBNjAHL6AAOZq61WNBqDVsVheteTWjnux9hozIIBiXsUljABYA8t4RI/t+cmVffTpN/bd61PrjLO2vH7bSktbdvvOfc0vC0AoZKzTw67xwrqdlvW6bTs+PrRmsyZ6Kh1YbKr29vYsly9apYpP9roKrMO3h3KMoitGTHr24rlAQtGqxy6KRfzlec8bR57PKL/CmzwI7rEuW21miPHUXgixw5PyCJBQsDs928FbCTQKwOJnXJTWO/EOKBSLeXXDnT1JDpSW9Rd2WhTlrBvsA5nRV2Eeqfna37PMVExEAZqy4gNkKOg91XxRfuCgJPkXzx2dAn7GxyHcMqxWqct2k2SfjjbFt48veTHJfaKL77NFXkxHej3XznuRv/AZpdWQzcyaLjADK9WKBBGhNDMHzdpzBsZQ6uepbMIevHvPtndhPgHktKQbNeii5TW2w2dH9sXffm1XRxUxCiIQAAAam17use7PzLvqsAcdlOW+M+pDHsf7er7l9m6Aj7FI5lyNDQtfA37GRx2XyHgU4xN7WWbzKd4CECDQk31EMU+R1mva9u1t29jbtCYz5IEJKgFsaSYRX1MSrYyNLVk35nLSCOI+w8ionl1Yr1KzNAWRjhqo1Q70zc6UwOSIeUjM5dCeiELFqpFCN5F7ANsH0P8XH31kvcnYFtdWLbdQsgT5JDaaWKcGQJ41HDUoIos1MhthNarzLUadM6lv3bg5G7l8cOuuYuPHv/ilfffN15ZJJWxna1NCfLBB+uOB5RaLtnNr31a3N21zd8caaM4gtjmZWL/XsbWVsq2tLlmtUdH5gu7DaJywbAbL0rQAcs7M7d0N7S9y8Murqr19c6KRo7WNHfnalxagmY+Uu6JpFhtb5VLZXr9+bSdnp/beB+/aD3/4gWVyaWk94FxE7k3ewvpgZOzi/Mxro95AjADWNM80jsP6nnE7TwF4jMvC7k2ZxwMcN6DIc26NndW0UC5qLbHNKP47ra4dvD60q4srW1tZFXWeL5jEPJfofMH44NbmlkaAeu2ugIV2oyWmI931ZqdlQxvY+z9+zx5/+NCG04Etry7KKpDXbtXbtrd9w1ZW1uyvf/E30tmiWMdZBTCSfUQRT50xZBQsObHV9WUBsjS+2Xu6fjlbpXS2Y5EJWEHQgfly+9Z9e/36rX3++Rc+MpF0zSvuNXntwdGBfffdd8FaFEZoypbKjBUhGHw5q+8T/8f/+s+nBCaK/OfPn+l3UdKWlkSdjLMGbHRH+bzA4g0zqZQtM885gTqTshFigaOBivWeDnqnAPEVaV/x9Sge1Jm8ZhvoaYZ3jB0IgJbrXSZuCnSZTDphhULW9vd3bGN9xVIJT9g9WYw0v2tCP9875udMhFj0i9Yekpf4GiqGZrPs3g2MTAMPbv53DjCngTutNAYLUdavdX9ZfKsry7pHCCmS5dN1xCaJuMXr8P0seJ+fCon8cGhLi2VtrJj0eUHpNh/8IlkI9dtM4MSL2ZG6LBwkwgngoCiY+BxxlHwiYM5m4ONowLV7Frs28Z+u3wc5CIQCP/pnR5AggihKq2aaEHNGgJIjNrISdVwN+HNSIEC9k7JGL2ODsaO0MCd8hIP7HecK/YoAArAYiusTsRI/ZH1Dy+cWS59B39ZXl22xVBDFFyswHCck0iFmiR9QKpZDIshKBODxcWw/pFVkBAq9Og1Czn2Nx9k3vo/3FisguEDE4j+CJPHv0MxAIPlZuqcIOInSH4SH0H7QfD1KsypeAX+cmun7xAehZ89QOhtJKy8UpavBGuAZSBk/UHgjEOCAFToJSYEBrM/IqlCxPbN/cvV27szY0lZv96za7sspANEg39/OdmA0gMOUWbHItInCMdcFAL1770lRLNxmsw7XwMFI8Y57OwKHoljL/tBHAiKA4EkFc+ruIev+zwPtN40jxRnGAL6UCsxIF6U1QbHnnV8Hr9TNZd8EcALf7cTIrH/ZtIsnb2zUz9gPfvbf2c2HP7RW36lWvXrTfvmLv7FJKmEP3nvXJgjzYfvXH0lhP7+8qINktbBgedDbswNrnr+0Tv/EsuWxgIDepBc6BGPFY4pVEHe6V6xrEljiJwkTCRIofKGYExPFlco9Zk1SWfvm7Yl9d3hh08KKGAGIEsnRwbCS6wgEePTokZJ2GAHNRsOZJsOR7Wxu2sMH93UNAAF7+/t2+95dHbYwAp4+f25fv3xplQY2N34mxP0u/Zh0WqKVfIVRfa+Ngi6M9FaIAf2B9dsdG2LNs1TWaICN+gIC5B6gLxLQUGCJMulrXx3ZIEKl9wnnQEyoXT/F6aiabA2q4xyud+/dFaXz4vJSDB3NbDKKk0zYo0fvaO0cHR4JJPCQORYjYGtzxd59974tiaLv88hxr+isCIwA7yrPu0t+fTGRJo4kbJiY2suzM/vbb57aYa1jjUHGemOSXooFF45lycICYgxtsYxK9Vg2QrC9xPbVWsABJWm5rBerDkIE+10sRVEtLvl89tnJhdTGG7WGOyhsb9rWxoaNUW9uVG3BBraY6FmW2CPAiXvsrKJ4WNLZ1v7DleaaP/j1MaoYE+N5SD6BI4NE8no9nXdcD2NM2VzKLi5OBALAZiPS/OD9960ILb7RterzY6tfjW337t+37NY7NskULJkumiEm22/Y+OKJjQs9S95YtlouZ9XEkiUL6zbqmV28fWv1g28tUX9jpf6B5adNB6hhU4kBNwcDIhPg+nkXgUypVsvqy0FMzv6YC0WhQIIe/+9AqjPuBBKJAUfLxKQXsLt/Q/fPRzEdVGaEg2HRbqPuYoHDoS0UFy2ze0OUYoCACYwARgOmFPQFyyIWuLJpVl43TIRenFbsP338qT19dWKWXbY/+Ok/tq29+3Z6dima6f7etnW7TavWLiVMRSMHUdnLywu5SKAVACOUcYf1zU07OTkVu4QZVY279QbKC11csOnidNpTCGstqoNfqWBnVQ9zvs7SooiOIzHx8+rcmPA6LbGNuL++l5NKfhG6Yl17c8TdAjK5rEQCofNqPSZMTSIKdpLncrmkLnbU7GBPkzzDDKAbRvKMISzAAM+GzxkLVkAHngMJNfGR92FGG3q8EvLFBd0D4iGxV7lwJimVb9JWfo5nz5kIc+Lo7bFlkllbKOC+4l1pBD1hGBG35IqQQrzUO+jKAWdCpz76xFlKjOILIEDrLAAjXB/3nwfAvqfw5d+i5dg4MbTiYt7u3LupTuxANnsmATNi4fMvX9hH/8+vrXLijACdzwpnnhDzLBi3cAZmBAIcJuB5EOsAXngmiq8JFzgDxEEJXvlFcAxTU+SaOLZAtGB57GMPfkrI1UaskIyVygUrlLKysqSZxvqpN5vWHXXt0Y8e2Y17t6zRbtvB4ZE6poAqjI661akLTFMMyopODTLXJGK/c29r5xdWPT6zbGBT/j4QEPMLnmkcd+DP7DtEkSP4yZUX8wXlZPzbzVu3tcd//stfWqqQswVAg3zOMoWC9YdDzZ/jxkDeJ2twm8hBh3Mqzsf7vUUEEyeGnoBfrhkAjo7y6sqqLZcWrTDN2Jef/M4++vnPLUHOn05qdKw37tsgMbTbD+/Zjfu3rdZq2GAytGXEM4t56/Z6GvlbWliw/f1daYzRRHv16q1Np2lbKK3a+RnWuT0rlRcEEDKKQ76KiwCaIYVi2VbWmIu/lL0g5xGvw2eC+cX100knd6AptLOzJScLru/0/FijBnu726Ejn1XsYcyCZwXDUistQW3qo2Ry9WCkQs0O3Kq6ik3si/1be4rNErYMeSHsHnJ/LEQZ4XPGKkKDU7s8vbKDN4c27KFj53FHWhdp3/+8H895b3dXYwo0XU6Oju3w7YEY3miA1Jt1yxTS9t4P37XbD25apXElQIUzYdQf2dV51ZYWVjSKVIXJg0sBVtKyb60LLOAaNaKWwm42ZfkiTh1p297Z1HWTP3Ces68AJPj51ZUVd9fpjazXHdnbg2Otf0A4rp3nABjQ6jTt4vJCeaHYa4xRo3OVzkkQkoZAZLUk/vxf/pk0AjiQDg7e6nd+UdiCCBOQ+X/emEXKAe5zDhlZ0DCzCACgQkMUJZTL+9bvdIJQWBRQm1s4RSqxAoX4WW6fQcSJyqw6PJToOdtABS3IbI7iNi9bmI31ZXnB+3yzzyr6oR2sAENHf15oxON9/rvmpf8zQEAMXDEgXu86qQCTiqjbQUmpFqGya1ZyMyoq3rBSjiRpcxs1iosoUqHRgGhxJX9WZwRwSDno4haCUQSCbhZFl1BEElO85YNAmpBMLw8FOJCMa9ZcoxtQqUNiKqE96FfQy75/T+apnv/797v7cy2BWDDOxNqkHBoKySgGE6ixsVvLlfkBElkBUPOw/WkroUTV/Pi8YyeXfWv0sjZNkvQiWkSCPhRaycHJpojPQwVloHqLlqmun1+3OgKZjOhGnVbTFheKGmVhvcIIIJlitMRdFSLV1e9R1HsQgzSo1Md162vCPwt0T2YknSbqKLe/91B7xe9fnIu/Ln7mnXfuRVwrUdAPWg9rn0DpVGbvKkrdWFoBAA2gxD7VQQDzBMHBDAA6GAEkRYAKTs12rQ0BHbpncXYZASNBGrN538gU8bXtP6v9YIjMmXWHE7ECyG2iwCaBk88PjZEgRDCCbhfXTywWZsVQAALi1EVca/O1Mk/OI+Vftdg1kEC0XdkccTD4fVIQ5hnYREAAwVydpJDwk2zFLw4c1p1cOfhsvb5UvKPAnO9rp/8qae0PrZDOazSg8frUzg5rdv+DP7Z3PvyJJQsFW1pcNRuM7e/+5iNRpG/fu2fTTMYuak1bXNuyUSJjo6QLwSxnc1YYDWxSO7Xa6QurVF9aqjgQEADdTEXpaCjGTFR65pnx/EUBBaiBIppgjmzBtrbXXSMhzFhKlDGTt6eHp/bs6NKGmUXrjxMCAjioaaiiWnvzxk179PCxVapX9uy7Z9Zm1pXiczC03a0tu3/3ju4rXT+ew53798QIADn/7Juv7dnhoZ1dVXRAecfd4yFglOY8ZfPjugxKuH0BKL4pXvH9AFytrjQCcA9YKRdtOuxpNCAb1l50HRDlnHn1GRjgO/X34/Us8QyzhErQAxjkFNCsaJYckiQf7FcfAfIxNxgBJOpnZ+ey7ON/cpm0gIDlpaK9994DW1leCGKijGz4R1MReI0qHjth8zMowN2cVyoKU/by7Nz+3d9+bE+Prqw7Ldk0WZQqP90OKP3dfl/PFRFOkCjGpLjXuXzW1tdXQkHL/c4qSeFnYlcWESYl9PmC3dy/oaIIKzO6AQdvDlz1fDK1BdSX0ZUZD2xrIW1lAQF9y4kRwLyvx5oZmykq5l8DycVUC0VfPI/j+cn/wcJgJIO4SLyguGDOcWNz3YoLOWkEDBnDkKjnyD58/30r471cbVrz5YnVKiPbuP0Ty+++a51EQYyxrHQxRzatvrae1S25U7BaJm311KKlS4xUZOzq8MiaB8/Mqq8s33ltuUk9sAvpAocHF0bLYmyI4Lrm/kMewZrhfkZNgPi9xNPICtAYQBhtVFtDFG6AAGcHSCYulRIQwD1iv6nTmkxJlCuBSFyTpLEn+nohV7LCjZtmaDIMmmYnz6xWPRWbDQZZrggjAPvAdZtMs/b6smn/4W9+Y58/eW3Z8pb9D//0f7HFtT07Pr208/Nzy2aS1m7VlLDv729bMsl5AugwUJe01cRuq6J1X6vX5Z9OThbXIs9RhbBs8twG1AWNl1T8fvfdc8VRV+FPzWKzn41OgeZzx9/j6BhrFKCREQP2Iuv38PBIYBWAJfeeuOUdPx8FkCBgEPiiuHEBYWcLkFORQJOXsR+gvNcqDYHodOjx6Y5dRgH8gXHANdMEg3mAJZgKiwQz93mNI3B+QLXlM0hDoQRDxJXzAVoo6HOZvOXSWTs+PLVeq68uXLfZY+JCYzzOZOwraY/P3kdQYjPLG0FK5lt+r7ke3tPp486MksMUVoEUk2F+X8Up7lA0N0gfUnjVJ+z2nRt28yZ6ST3ZupISfv6rL+yXf/Era162BQT4sCG5uOslUaDjqhA1jzSrHRwFYuNHDFPAFI0mACq5OjpU5ev5sOJBEA0XWBtA2+tizBprGHvTkKYE89J0cmEdcGbyvA6ODi2VT9kHf+9Du/PwnrX6PavW6nK2wUOeZ8tcNmAAz4HX9LPS/eEdqPH8uXpxYaN6y1K4CORcnFkskMCCjg2Y329uUeDCeuT7BD6kEGlFmb4lJsT9dx5YJp+3X//2ExvwfHBRyrlriMYrQzN1ZXXNHW0AWcXwQiivKT968hGKNCm9r61asQRbFLs+xhTccSeXytlqYdEOn7+yj/7qr6x1dWXLC4ygoD0ztPa4aw9/+J7t3tmXsB2AFjPwNUQjQ1OLNUmdV1woaFTn+fM3NhozkkNtAUvSfM6/lJPYHxoBFLQ4EpQZz0knrNVp2Hg6suXVZY0UAUaxthHlYy2Rt/I5LrGn7bTU8abY5fPu7+3Y7u6OWHpuPYkzjufFPO+ry4quywGyYRDF7LrNtpgHAzs+O7G79wFffBRvZ3tb9H3WOmxG1ZAZGiA4UqStBDA3mFjtEocit2rnF+NJAv5YIzgg9Hq2ub4eAKSkCnEYgjnArk5HOVO1UbF7D+/ahz9+zy6r5xIwldVgZ2C1y7qtrgB8963Tg/a/aheXV5bL0pxN28Gbt9ZttQR0wagYjnqWSE0tnU1K3X91zXPpqLFE7CHGSNQYu9Bm1y4v6lYlv1wk1yVvcE0L8l/yQuIDPxfZRvlswbrtrmI1jYFZ3Pnzf/VnUzYmnSDmRAEBCFQgviRKPFC+eEjyL2TeNlD+6SJQmKMLoNlK0vTx0IaDrg1Aazz708+7IF7orl/L/gECHFnzYid2V69TsgkKUYCMTgFJ4Nb2ht26uTe3f1NR7l08glMszL5fwM87RtcP8dil8hw1loCeXF5nCVxPOGcFThgJiKMB8TWcAuaFMQsDRoCrqPtcJR1qkHfsRHzWzam1eoghmY8P7/adW9oABHtmUl3sz+lWXbo4AgX8/eZAwFDdYBaSgJI4y0kxqIAXgABmwq5hAfNP72dtTN65nzM2R0iOOIh4yGzaKORxPSGPyeD376kviZgsoUnBCUkxPhgl7LzSt+OLrtU6aRtNEVgr6bmqgFO3zWe4+OXCZIAD4T7Lk9iLpVh4OlLt1HdELPGr7rRB9PsCBLAqI9HlGVG4eLIbfOvD/LHfryC4x2sHoEmFRVBR9i6QU/4iI8GLTu+cRWjB78916ql7aUY7Kjr5S+gYQAsMRTxrIo6NuCMB98NHSchguIfqQoZMnSIMfQAODsYDvKPnSsjewfROCt+vvaKcyu+TwDSxVJzaqqIuiPCBvjJaBBBwelW3PtaNgdnBa5FMkuy70rIfriRw8dCJ+yfeK+8eBxZGYPPEa/J15/cpIu9aT+H5RHCAjpHUy8O4xswlJAABJCZ6DjpA57GLtS3mALNYYi+klHijkB8bn9977lD5mBfsjyzRHlr95YldHVbNEou2hMUZ3blcwRYyJTt4/Vb77sbt2zZKpaza6dvuvce2d++hZUpL3qnodqycGFuyVbGT119brfbGLNe1xJJZKu/AKAkLnRXUnhHQ4bERL+X6MaV74kkhdM89knqNmbgbg5hW2bx9e3RuL06vrDMtaDSABJVrG00p7q/s5o1b9vjRYyVujDRwDrAAhr2+RgPee/zImnUs9rCmGtvtu3dsa2dHB+V3r1/ZV89f2LFAgtTMUsm1SlwnhjWscYHAIgvUnnls5SmPxjbuDcQIKGRStr5ctjQAXWJixRwUd9a5U+pVWKoL7cv4e93okGhGhkCMkXQPWRd+bjmIx98ZqWDd0HkUsBYcWFh3MAKIuZcXl1a5qggsw1Kx323a0mLBPvjgoVT8BRJRLAToULFD4lM+cjUTqAznSuykaS8EdtHRVc3+4le/tV9/89pao6Il0mUJseHdTrcDH3cKMlSZ+wMAdh8BIOGj08fZsr93UwrJ3CNsmpxqWRUNtYVKcKNhK4tL+j8phA8n9vL5Szs9PhNN2MWzqjZt1e32etm2FsxKqYkVxD7h/nsMjLELAEP3+dqZqdimD+jPJoL0ADopAAAgAElEQVQA/M710MkCCCCxkU3ggO6SCz6Vl0oCAgadrut52Mjef/9dW97ZMWu0rfrtK+u107bz7j8wW39g3VHOBtOM5RJJy9vAOqcvrT+uWunuso1WFqyZXbZBig5u1lrnF9Y9emWDs+8scfXE0sOKuuEqDGDEhZnvWBC6M5Bfv6z1NAbmRS2dPMDmGG91vgS3AAFAxE3NMAZIXWwtFw7UKewLUEAA9w8xvMgc29jYtGQub90ms/MOiBRyRSvs3TDL5MwGbbOT59aonth41BUQkF9YNissmq3vm02z9vaqZX/1d7+zX332ra3u3LN/8j/+mU2SRbuqNu2qWrFG7VKaSnt7OwIBJJabRljNWVMSPcMtQ2umaUvLKIGv6HyHAkxizd6hGCLe03FyoKlob98eyKaLWV5o2LGgijoefH+M5a7snRXbjwL7xo2bGkWF0QQA8Otf/0ZrrV6t6znwnurGihnqorKEA4ldLhTUtQQIoOstBmHY48SdpcVlKxZKouFWsNoaTwWIEae4Vo3XhCKb9Qgle2V1xW3xsm61ykgg6zpaxyn/yFIwDFVkaJ47kVDHkTOp1+5Zp9GxbqtvzWpLvvYUHVKHn7pAGPtfheSseeGNMJhPWpPxPJagHoLA3lGIQtfyoMdpQY20qYp57gtCsIA0dNSHk761u03NYd+4uW/jwUBF60KpZN99+cz+0//119at4XCQ15mibCAkhAAM3Aud0YHxSHHG95Gn8+8UeDGme2Gc03qOtmUx99N5HYpPWXaGL7YDeST310EIeomuSUJxRAHKaCxjMJxBAAHpUsYe/uiR7d7eExDAmYhzQ6uBKj3gMu+F/WxGn0dsADVKPL9xQCplE0D2k1MbtGET5MLIgo9awrCA4SAQLDQP4rmi8SB0LcquSB8bo7w2NRLibPli0b57+dxOLi+suLQoHR3XB8kr7sFykRPEdGSLweIRJosLXcIwTQpUIGZub6MdAgiDYn9TjBNE/NaW1ywxmFi3UreP/+rndvDdM9taWaVdYKP01LrTgd14dMduv3PXrqpXcpFAZ4YmwfrGumI+ABk5Gw0TYtTh0Zk9+eaFDQYpy+fKotELeMKBCoY3eyKNVgpspKylcglpUPD/gFVoUVDX6BwIzTiuH80qrv/07NguLs/EpFleWVR+qlFcm+o5s+i53+42N7WL80vFIdYRHX0Yp1wHRe7q2ops/o5Pj2xxtayRA5zu1tc2pA3DGm21nMUeAXEsxjPJnNk4qf2ZGKP70xdLgmuGpc33asAEFtNkLBtAYi2ACHbCPAPWNyxN9v6HP37ftsL4TaNZV7d90BnYeMB4cUEAFecl8b9ar9vO9p5VLmt2CRDVRwhwwXZ2Ge1qWaNVUxwjpt29fyeAgYjiBuHyCaLWfQl+UgPU68TkmtZ6bBK5O8DQNrYAIdpicvCMoz8OjIjKZUX3l/jDCEbiz//1n01Z+MxMYXnArKgO9PFYKr8sxOs2EBFdYFMg6gAjAKr17wMBIPueQMyLaza8iv1QtIi+GeiLkT4eE/z4fXqBKd6KeSWUiAXSHd7a3rS7d25aPsOm99EAR4hD0RMKaw9Ec2sndZRU5PiXcNjocX7tX2MAc7r/XFMgFjOxGI1FdBQLjIUzPx8DB2+yvrYqIEA0EBJHKdu3bCiPIT9gYsFHEuEdE2Zus7a3v6tA5YHSmRXQhdhwFAvcn0hfVLClURpGA0j6Rd8UZcYLR7dvjP68zmqIzykWk7r+cA9jQne9M8vnjECAo8Nx5jv68PrNjPc/3rfICog0DLr9aADwDC2ZtYvqwL57dWGVNr36vDG6x0L14OgdFomsRO/eMEMcnwdJVnzG8VkIHBIPbWSZZMLazbrmIhOTkVwuJKYHbVPep/isBqrQIAgZSu4tgEheZoVDwzUWZI0UnjfPISolc1ujI0Qshvk3AQM66P1a/aBxTQLNWGm2HyVhLyQiIu2oKCMP0BK9qNUMfuzyB7od5RIFGIACzADWgoTVwkHoXQN/5rMZ+7CH+Tf2pJR2A7sm4Abe0Uqmrdkd2Hm1KUYALg2sUwmxjEZCaqXG3u/qmemACe8Vn1FMEK/TpvkccQyAQBZF1uL3RKArChMJ9FJl4gFyrtsQfMs1v1gOXRdUZ2EqOTI6c7TQAeSHCkAAHfZum9lGZxUJnAxijLwX3fQUQjoXdRuc1Kx70rBxbWyJcdoGdGhgNE1SUprFu3ljZ9tKG+t2UKnb5t137Sd/8l9bqrzqNGES7nbNMp2aVY6fW6361hL5vnUzbQEBEvZMJiR8eVW5sk6wh/H9hKK+KxqzkxFF3NhcVQIcKcl6xpmcBOjeXjWsPkzbJMEB6HRmgAAovHu7+/bhBx9qDT558kTWYqRkAAGrS0v23qNHomr6TPdUGgGb21vyZX7+9o19+uSpXdUbSg7Yy1qrASzj+lnH6uTFwjEKowb2VAYKNZt8NLZBp8NApG2vr1opz9wlfs8u9hg1ArzQjrVWAGo1HeMgQexCRQA4jgZEEDMKOgFwI4bL3+lwMgvpsc/BZFxpKKwvLi6tUa8roeSZ9NoNWyrn7cMPH9nqirMduO/eRAv0VzGTXB1a3bwIAsSxiMCMYk2TaB9e1uz//ugT+7svXtpFK2mTJN0v9vlAXY7NrS1bXF5W0tHpNJXElaRYnXOBoeVle++9D2xvZ09nFVRG4gY2Tmdnp9ao1VRko/tw6+YtW19dV0HyzVdP7PK8IqFBOiiVkxPrXZ3b4xsbtreStmJypO6hxtkSwWZ0Eirk0KGMSf1sj1+bsXdQz/cmsYF9xj1nrdE5xS8aqiwMKJSSry7Ord/sCAigwHr87kNbRxGaeesnL6xVm9r+e39itv2uDfs5G1jWijASGxWrHzyzRLpjy++sWW8pb438kvXTZZtOC0qU+8evrXf0xKbnX1tmWJUdlwpGjXd5PHfF+HlmMF9D2Hm5pRuK/3RKtdZDn4PviyKBBNnvCeLq3OB7g6Dk7zECuujeMLqUMNvY3LJkvmides0GQwf8y8Wy5Xb3GVY3G3TNzl5as3Js4xFWeHnLwggoLZut7QkIeH1et7/86Lf226+e2/atR/aP/sk/td4YB56+tTuAnGNbX1uWYNdohHVhX2MCxLnq1aU1G3WdCcQbPgcU6IXykmaDmSvFtm5nZ1f5CWAU3X/GB1Cy9tuI0BggxkjFpWb3KbpoWnRd/I4zT05KsB/6XXUkHz56JFbR6dm5ffzxryTCR5oi8dbAyPC9hHbihtZ+p9cROwZ/c4AA6OSMlkTrQI1RwqrJA4gvaQ/Xa9gd9qwdChwlx4GWznNU0SBnAgcC0lmEMZ2W30NXKCiLCwBSJ9ezSHf4Gatzzdlcr9StVWsJCIAVUMjARkSfADFPP/8RAmN/wLaQjg0in8THSdAUCkw+4ie5L9fn9x2wA5IIjhQ+nso+BNQiZrBuKGzImbvMYYsd4LEYxhtFBJZm1dOK/dW/+4/WrrTEGBIIELQ/eUY8N2e/OHBKvkec5Ptc3M7zewonF3f0PJl/d40Hb1bMzu7w56jA7zmRgwwUpwJqEahDpydptrW1IWFwmoCAHBR9b48PbJKe2s/+0R/Z3t19O6tc2FWlKsu76QgwJG/pBHoHWTEC5KbSnQvGunG8CShZLhXt9TffyEaQexWbefyufDM0rPz88XyeX6xbro8OMoWUg1QJrUlev1gqWjKTtpOLC/vu1UtbWF6R7W8fajiaEHG0Y9i1aQpnrKQ9evehPXz4js/L40QSGl68N5aYtRr2nqw/AOmcFYsL+p2OfjGRtie/+q29+PIbWynhUpQSEDBITWzz9p7t3t5X554Rw1qtqvNiie69UmIfcQGEw6r08OjcfvXxZ9ZpjS2bKUmrxpt8PKeJRtL0eWGQAEJlzYrlgsZxEKlrdVsqPNn3fJH/sec3N9aCHtbIjk8OBeDdunVDjZjj4yPVRgArMzBNawiAqiA2Ip99e2dLeab2+XigUR1GHfrDrhXKeSsvLaimQlwUoBt2CeKgcrhR7pt0pf2hyRax3+7bAOHrKgJ8U4P14+OXiIMiIMme7/q4LqMf3Y5iHeCtt9XG9u77j+3W3ZsaPWBUgOIe9x72e7sJqOrWsKyHwWio0QqaeQAc7MVcOm2LSwtGs5eYjJNLtXqle/vw0UONrQKAkX/BUOR32ADEaOJxqYQ4YcfOTi90frEeyYXYt2KzUa8kTXm54i1nabWmkbw4jiMm2r/53/7nKcUjAebk+MTevnkTOmxT2Urh/+jdSPwOGz73Ewp6aJ95xDUIiPL9gGZIoBvYNCTe6tiGAIFCrOi7gXrjNGp8XF0UI3ZiY8Hgdk7407qVC0mXaNwpn8va292yxYWcFOCd6j6n8XpAcvGPWZF4bYbUC9LArQ4J2hwamDMHYjIwmx+YJQoh8YusgUhPDUGeRCGyEqBsgoi5WJkzAmS1yMKgoKNoz+FvPQdOeODcO/59dyf6hCOG4hvXu86wLxxwiailABTGCoS+mzrDCMYp4Eow0OdrQZ38fjPDOAcCYsHutCgPfhFkmBXz1+Zwo7CcZiGvsT5mr/N7ug2zJCncf7E4ELbRoZqT3dHnTw/s8LxnlQYzewTO0H2iGMtk3TZJ98uRXhW0QZUcmhqBKz6vCETILxpnCyyHJiOxApLSakDszoOWjzkEem9Y5+qIy17PKfSwUxx48ZlcV//3ezQHHoJaLsIwQv6vO0rMxwO45rjmYABIbKeQc9FAxIcQnQpq+AQRKFnMZxEg+bOAAKEtfuGxyIVuDd1ofW1FrxeBgGj1NV/Tvs7FFpCrRLwaElsv6mJBzFrgPRMUDM2OtfpjS6Sz6hL5bKPfk1hgcRDw2kLaw76L9ycyAuasGQdgItNoRu8PVL448iNBqmsK8ErAo5J80KGIFHCCH0AAB5Go7uORWBZ0B/RzYcYZujfzeR6AsGBzNfP4nkLBAavQ/EikLIPYVK1t3aNL6x/VLVubWiFZsC6vjzhNKqdEpo9/bzFn00LOOom0dZMl+6P/5r+3O+//yC5rdTt++8oWs0nbWS5Z9eyNvXn9lWUZp1+cWKbk7ijcEzq6zO8yk8Y1SHkf8CNoqZAEgpJjw8PBJaBJnZqcjZJpO2507OV5zU7qA5smPXHgQKCQp2MMev6jH/5Y9+Prr7+ys9NT73x3ulbMZu0H738g7QqcAxDMotuxRLcsn7Pjiwv7m9/8Rp8HcI69yVp0pw1GolyYkN/jWtd+DUW7/sxhxYgDoBL3vtux3a01WyzmJATLnnUwxinXvoakjucjPKHIJubFJDQClw4M4G7isY5rcGXygWYYSX5cb2VgVej/CU/moGc+eOeebW9tOTWxVtM95zN1AW9SE/vg/Ye2t7spASWNakWKuYBlBwK8UJzrisTr8rXnY2C838FFxf7dLz+xT5+d2HFlbL0RDApsqkai9jHGkcfir1iw7Z0NPdut7V1759FDFUE8m5WVVbtz+672H+crFMwreRofKMYBfCJ0RKGysrSqjgA+xCTNdEjKpUWrnZ1Z7eit3d9ZthuraVsuoCnBbPdAHXTtW2Ke3Ds8yUBY8jr4Han0+qyhS8qfSeRI9G7fvqVkCPCFrhjCVTByVleXRNXtN9s24WybDOzB4we2efeWgIDui0M7flO1m/d/Zpk7P7HhoGSjFI4JZqlBy9pHL2ySqFv5Xtl6izlrl9esnYRNVrROpW69o1fWefuNJS6+sfy4bsmUNw1mZ1qwjlXMm50G1874VNIQbOM5UCi6Za4HXz836Ij52o5gnVMj3DXAOWnyU9JoAGKBYgQ03TOb+7a5vW3JQsna9aoKXIDLpfKiZXf2vOIECDh/Za2rYxsNO1ZiPjtbCBoBG2apor29aNh/+OWv7cvv3trq3l378U//1KbpoqWzBalr9zoNy+XYK3T/O3Z1da7ROdaHn5FmrUZdnSSP0ylbKC9qvKFYWrD1jS1RUKHrUxSSaAMCyAEAkbwuzBrAQAfUKCJhGcRcjKLOAWwcL7xIIP+Js++XsG9SJPsFddaYC5ZDTMjn6Pjv7u1oTKY/pFkytE6vLbFBtAIoMOjksTZVNHdRy0+LzoueDNfLtal7FhyH0D2gsI1nOKJjFNISICsXveAR8BUYc8HpRtpa7YbHoSRFjwv/IbyXmODOMbLTwzPrtfvythf7JNigERe5v15gO7PLRZAnuq8xn+M9KEQoCKR6H/zU6ZLy+YkNzpAwV9XPMnte8KaGiuuhXVYu3WqVvA8gWFT2ol0cn9vrJy+scVGdAQHqxgM069kjJprXM5QIovQRcIygYYGbgp+lxP6oc6S1TIMvjOnN/hy0e3SGRY2NcM5Gu1v+DyV15Zs2sTt3bglQF10cfYBGwy5rVzbNTu1/+hf/1G49vG31TkNnJMym85MLG3SGNuzhYIb7T0Lz0KxH5WjTqUAF7gufbbW8YAdPv7Xzo0ONUwJQkCvpuYhd4dod/D3mwJH1QOyg4M/lCwIV3L1ioOe0vLZi6VzOmp2OffnkqbX7Q5ukMmoAsP9Za6qJ0hPbublqOzc2bWV1eTbuy76IXXHGeb799qlGiACmsb9jn6EYjwUdsWqttGgnT1/YZ7/8lRWlkTC1cTZhw4zZ9p0btn1zz/Zu7Mq+D3s+sTbYgynWaE8sgZ2dPXv0+H07O6vaL/76V9brotXAWgYwdDYCo2isRR+RylmtWbdCOWcG+S2ZEDDXaDfEXGOP0sQg/+U9W62G3bl9SyN3sFOc1Tyyy4tzq9erKmyjnhx7XswcsQLCKNJkJI0BgL5avSqNkIePHkjUFMbOcNqXUwZxC5AbUKhYKAtU6yLMl05rLIiYks8UrZRftH57YOdHp9aqN7XHOasB5xg/wvkJlwNuMOMxaysr0rfBappnI+2mZl1sDpgI1XrFXr16JW2KpfKKGEAAAfl8UXkT67aFJtzYR4u4pwh8IuZ+Y3/PVtfRfihrDcEAJd/nXIRNARDyySefzPRoygu4cuEoBVibsnTK1zhsJ+Iy9RFfxAXYQTwzzl3WBezGS4QMBUBTm+OutWqJf/sv/9k0Uvxevnyp2SkQBx4Enb3NjY1gteXJvih9QYSNgoXglyfIcIJIXMhnzqA8xNn1mKxFlXmS8bixVBgGKl78vpioO0XPuzRsXDaxZt+zGQEBO9sbtlDMKFERKqu2b5zpjtTR/6+tXzzAhfARoELX5npnMRZL89/9gI/d2YhSx06vihfm4gKFnmQndshKRewwUOEkmSLMYkvn9mUkexKlCdTZCAYQZLnPbFoJgywthY6TF5mRFYDypzMNnD4fwRTp6ARvdkYEmHVWp5OMNjACvGhyOmdM5rgn0bowqsF/v3D0opPvF6XrmhNAyIzmydX3aN2R4u0z85FloTl0CeJNlKy8Orq0j3/71J68urR2D+QZ+q3T67VOEPjJZoRqq6ARzcuDtQJUxg+SaDPnCC5MEleJhmqMfSA5G8lPkqI+WHxF+pvm3YOQHYk6h0S0QKMoBBnEGk3q6IiMhdlo7klkzMSihGfFhvOE09kAkeboSDMB16nL7Bded2112enLaRIFp/kAcHjnYCQv4XYHXQ4Sc9Y9WhvResaV0kkStzbX9f8UYuqYhxGHWJDENay9E5w/tN+Cq4MX8J7qSixxmrBpKiNGQLXVs3EiKUsjMTWU8PWUEBAwow9qRNJjtzQKvs32VaB4R9ZOXEPzWBDXTVBfD+yduF5JSiJgEUEhHeB4L+OaAV06JJHS1wj2TB5XfNyDZyzhNkSoUNwK7gL+fOLnR2glYVlL2aDStOabU0tVBpauTmzaBhRxr2UKbeiXAJaj6cgmmYQNkhlrDlNW3tizrVv37bJatWb9UmJzN/Z3baGUsavKgWUWE5Zeg12ADosnniQ5CG/1gzezYihPZOxdcMZCGAHZ3dvSOuDw5JDnAEsXSvbmqmFfvji01hQf4yz+bkKNSSBJ4DfWHQhg75BwwAqTyA4zc4WiffDuu6J0cjCy3/dv3hAQQAcOIODXX3xph2enTjPLIyzlgA4xifUcvbhFQ4y0+SCuqX0a7ANHvaElQOLHQ2kELJXyls/SHeprxjOi1xr9YFRohDCT0/yVtKpglRTbDHSI4JTbXHlnip+JAOL9+zgDYGNWl7UOa5d9Qlx+5+F9gQXY9QDKog8hd5Mpar8j2Qdubq4EZxFou3NwKQIBHicDWytoHcT9IBaRLOmSdlJt2P/517+xz56f2MHFyHpDgEy6cQimDo1J4AwqycZI3Lo9evTQdnb3BQRgHdlotez45CSIT+V0RuIJ36gDYlzJGpDiunJRsWwqZ4Pu0E5Pzqyj+eUM4/iWTmSsDe3x7NDev7tj97aLtpAZWZp7zGhZAF40WURBEfYtxY2LrM4HzOI5z/fFPakZTCUkt9Ux0j0dQ6Xtis65slSy2uWF9RptGyOEO+7a/Uf3bfvhAzaBtZ4d2OGrit1+548t//CPzEaLVu8lpCFRSAzNrt5Yvfnalu4XbbRSsEq2bL3Mso2mRWtV6ja5PLbu4RMbnXxl+WFdQBsAcFwTYgkFAdKAq87OUomrqutLUVzWeICPQHj3X7FEB27MZa6541wbs4pAwGgy0WgAe67TDOOW44GtbWxaqlSWRgC6OYgmAtwU9xELzJoNe2aVQ2scv7JBvyXmWKa4YJZbMFvdNcuWdX7+p1/9zp6+OraV3dv2zg/+0AqLazaUxScjRQOr1y+dDYBFnfQaeqJCF+luJpPqVAmEIOewhNYXeQp/3r9xy4vWdMYajZbcJzodiommddpd7zRNvBMIANBsuTCjGjWyu3RPcdaLj3FB48cTfKw1QWzi9Ulyo16UA/umJB/8haJJ4mpTGJNp73ojrlbKq1iJDSHiEIWr3JWlJ+NcKgEVUITTWYlwYosYCxF+RuLPFD1LZYGICPLB3GGEgTjIdUcmn8Y5xx6DI+hNDiLQOJUVCFA5ZySjqWJWzCU0OVACh/EXxKGjrWIEPXguvLZ0gzKINTp9GwcE3psuIaMeAKI8V+4bnW/OQ7kZYX22sqL4y/gGxYc6/FJhd5efytmlfffZ19K1oVklyj8MxyAcRVeRe0kHWcLQErfsSJQQtody7fAc40gA+zw+3xgTWFuxdpCKfwDhY66ue6Cxt4m63C4WmPU8CKAvlbTVpRU7v7iwqwY2u4t2/8P7dve9u7axv+5gU6dvoz5WOylr1Tt2fHhmp0fnskqLY6u8LywPvniWt3Z37PlnX9jLJ08l4siZxTrgi2dMV16jdjBSJEiMxkPUPZrY5tam2BDKL5NTMW6433s3bygfqNSb9tnXTxhy01nch/lGQwVmKiNw20u2d3fVtvfXg/3mQKr53rh0IeXjo2NZcnKuoy+BhgajeoDC1C68/4NbdyzZ6Nmv/vIX1r5EBDNpffK5ct4WNlftnQ8eq2B9+fJF0B3DytTjOuLrfCkOb+3Zxsaeffx3v7O3b84snWJcxFkmfEa02dAB4LwFOOdsypZyYswADDNfD/Nga2dLzw9ggJh/iGtLo2Y721t6DUTfuVd8D45eAD06C9NpOSSxhu7duxeuy+Mj5z37rNMFOO1pLAeRZD4H77OwXLTSYkluEzAaM0nG+ADAYcgApuNAB6uNnB278IxdnlzZ8Ztjd6oYY18+Vt66sbmh9UgeAOtGDIvRSB152JfSK5E7SN/qzZqASGIXOUQ6mbVSbsEGnZFlKNCnZl2atampHRy/1agL8RA9FnQGtja37e7dO4pb1AKILnLOn1+ca//Cyn/69Kl98slvlSuRr62vrak2dDC1KPFDYs7J8Zk16+3ASHMgAMFAQs69e3d1X8l1AEMQQHZ71p6fYTACfMaWuSkXA4RawSdgc5PAeefeOxhR6Ic3AQTgQVJgofDMwToe4LncleiPi/1F1N07rgoS10VDwuE57+7M5/KvU3hJ2DV7HFS8EdCIjADXDZg1mmbU3ljIxIDkG8xFWVTwgvRF+kTofsdNeL2AiTlODHDXO/de4DniGD3nne6FoqzbzxFkmeP0jiyL0YsLDjZ1dgMKGe+x1BaC8By/MzvDw/din4Xtllg+z4emgCPmEQwQSqsOKxZcGS06Np+qB3XHHBDwn/FqLxZe3uOINPh5aT/v+njHS4Wd5u6v2wJeVxiYz3bHQi12wngHZwb4mlAygH1gNm+vjy/tN188tycvLqzZhYpVsMnE7weHG3NxXkA4ndOv25NQNgN/BzElcEfKGgFG62Mydq0GFXeAMX1nrgSNBR1WuA6okPL5+QIz5gJqUlYqFISe8uygZarriWgXqrSBJRPR41hss194XgTyyKyJ3VGp3Qf6OewX3iebTukA5JlxqHDdQt5TSSVj3R7ztQPrdF2hlm6fPMnVlfA1zeeZAQHTiXu5ezY0G5OJLB1P1Clw5toHntDGjlcU7Rzr/ROZvHHeIoCHGj4JXKTOAViQrDAHTJDngI73I85hyvJvxgiCthV8TAMjKAJZcV85KOgAip5hECmLKzMCAbHzGoE5AQGplPYN64S9oDGLa24grCEOf66Z1yX5HYTnFZlPzqQJIAvAwdhsWGtZ5/DCJudty9USZh2SMZH1VWhTRGczWnDWRbY8nbVxIm/9ScoS2aKKhmRiaN1e2zZ390Qta3WvbJwfWna7YOMsYzI+jweIRBKHfY1AJs2Kug0XhxprkKQiigUyS06hLDAjV7STRtc+f35gtWFKQEDsSEFVA9VmXvwnP/lDPZMXL17YyfGxA1/B1u/xOw8l+FdlPKHbtRu3bto64qW5nJ1VK/a7r7+xg9MTn3OVHkbQv5Dmi490sT/iKIdiaNR5iKwgiozB2CaIe9rY1pYWrIC4D+wvvK8lNOVx2+dpiQU+FsOfVYNJgCqOcM3XrjprGhnzuBHnlbkeDmD2GB11unARCGad7e5tCykn8UU3Qr7gAtP6Yio8enjHtrbW5IPsxYwnihGwjIJyMYxXxOoAACAASURBVLaoIxXilNYWnUHt14Sd1Vv27z/6nX389Rs7qUxtOM0bGlJiv7Av0/iZ49mOV3LJPvzBhxIe2tresR/++Mfag1iJYRXImd3rtW006lqn3bBXL7+zHAUAPu7trlTMR/2JEoZBb2wXp1diBbQaHWtcXFqq17afvHfHHt4oW2LYsGIOe0L3lY970hGYcE7DyJkfE9/7nggCsMdJQije7t69qzOM7l7UOoG2uLq8YA3WWK2hsbn+sGV37t+xvfceo3hmnSev7NmXb+z9H/yppT74E7Nm2vqTnM7PYnJsw4uX1h+cWPl2xtpFs/NE1saldUvn16zbaFvv/Mgar76yweFXlhvULY+1KXc4MEyUa2ikzs9S/jKPJSmNMMAEgA7M7xpPC5ocETyd/z4HBHh5jev4DKI6gjyv3f19JZSMEan4HA9kz5kuLVqPDn0PRuBACu/l/ZtmdP6hvVeOrHX62gb9pthe+VLZbGHFbHlbQMCbo0v7i7/+yF4eX9h7f/Az27v/rnXHuL4iaoYW1JVdnB9ZqwkDxmmrnMWIgy4vLtvq0rLINiqENGs6kr3m81evNNtcXlzSPWBEoNPuSYmf5yhGQJ+zFA2ervIhRhfROJm7urieC4Wlg24A5+7yAzOE3yM1HsA7ClkBHlOQUzBQFJOsq/gt5JTXDIZQ5UmGsW4M54nIRm6pzL2HGSDV/mzBz0tyiRH5IPnCWPowkbLOdWsUJJcRLZs4TNyl88u6iPoHMPNcvM8BSYoeinv0B/h8q8tr6hA2qg2rXFat0+7ovdn3xMXIXvPz05N6Ou3slbOzMz9DE+gIuCWbvM473qRTpxWKcIb5bRignN8+enB1VVUucPv2HZ1tjOFQAAh8CWK60lfq9OzLX39q7UpDzAsKTQAMPhPXyAw7rgHR2Yj9wHlETFRBpX3iuTSF4vUxgJg/X88n1dzq9WbnP8+bZyqQIYwIYDELawE2H65HUqHPZqWWz1o6Oj+x/HLRbjy+YZu3NixbTkuwMp8p2PnppaUSGdvZ2JObyFdfPLHDt0d65gIBaBIpT0ooti/ksvbm66d2cXCkfAunHPJmzfxDfY/rhHHCwPDlPrF4eN4AZcQCjW7ADBt7jHvw6KFGeZ6/fmO//eJrS6CzksnakHnzMRoUMBKmVlrOWX/asFwpI795urSdVlu6XyursKRWJewGnZtRAOjuEozGsWI8FJiRKxVsc2nNks2+ff3xp9Y4q7guAqMKK2W7+eierW6vWypH257JO9d6I8dVo0mz/8zG454FkFa246MLOyK/GaMwz/mdl6c9+VO7i8uJi0ayL3KlvPWGfe3F1Y01gXOAAoC9FOvUadD1+Uzsz1q9IsadHBBWV5WP8/6sHdYQzgHHx8eq9SLLl/dltGV1ddmWlhn3LMhFgT0EE++qeilRzKWVRcU41Ze4TwxgXuNw0JE9NHsLHQkU+4fdkdkoaQl+TWGL8JkAHIYOaBAbZd1XsuJCySoVuugttwll5DWfF/hHsCReIOoMEJeaZiyfKVm/PdSZqtowk7BUPmnV5pUVF5jJd0teYhD7mXUEwKBzcgiDeKrzJubV5PsU77wW70v8RKOF3HapXFY9AAhweMCIBYCWa6fxWVrthpiiXHcU85QbixhRuMVUPHf6N//qn03puMQOHQtNs1yamYVO61QfdacIPsFCUAhs8GhnzmQB1dbJ0AbQH1Ch7YE0RIsQ6N9ztVMdvlE4MKC9nsiHQj24AOgCCdhsxGRS9HpQLJIrFsruzqatLpeE7vs5HlTRZ5nJnDoaC91Y1MdihA0RNQJiMR3ZCurShgIvFnYRTIjF//WChQ3KW0cgAEYAXwSPNei0QpbYcD5hIo2AkYvAeNcyFFX0cUPiStBnkYgGFMSnolggSL6EAgNFnmuKCpOa76cAxVu3QPcaJHxuh0YhrIMyWiFes1+MQIC6bDO6/3xcQsW7OiI8siCKdJ1QGe9/GKL0ezVXxI2MAO4Nn59nRwc1ncvb4XnNPvnyuX353YlVmwQHKFNOwdfzCUm9C5K5cFoUn4rMAAE1fjor2RLbgmJyNNKsEnOvCAdyD2QtiHJ2KE6cpjfXCeAaAQQ0CiAfUtTOQeSbzvAIHfdZ0hhoZBEsigWQAybzZ6xrTUKfBqEfCqkn4ebvZShnbN4ic3fhGUhUB19wgosJCOA9sV0Ux0R2nD6rKkXnQk6MACoKXou9SNEb17gX2H4IcKvAiUQNlZq5OyJo7CMIf3EdJIITCQYmJBYI5W0+QuAiLyQrYgTk6ewEkm3o0KsYCkX19UI7Ci1FsCkWEPGeRnBODB6N//ja1d+DgNx1RgHvC2WbZwWTxtcx4zMuCBf37CTMsqtLFeZY6byznq5fOz/jtOiEJVmHzNsenFn3oGr5RtKmbUAWF7PzOUu+n0KC0R9mVpnZAsGHOs+Kwcc4KVBrQBcGFDg1srVba5bZL9owT7ufX87VAGmGQiwAMDxj/pPEjfdiHVOU0sWKoK6uP5O343rHvnp1bJV+wiYSyQlAKAr4MLtSmRkQQEF8enLiYm10uvoDe/TOO7a3s2Pn52cCDgACtnZ3hJTX2m379Jun9urwIFjmMULhY0t8cbC7a4mDOTPWk8A8744phITRgBHg8Xhom6tLAQjwzyYgwI+M0GEmbrkorFte+jN1nQDfC3GNCPyJdorh2UfGx40b+0o4sTfiun1veBcO8R5irijQrbYEhcbMb47puk3snQe3bGtrVfOKAiPCKI3el5gPS06xII5gBVbTjCUVdUXMqt2B/eUnX9nPf/PETqpTaQSARWqecDK2DF1OXi+dVIIIVRF/d4qxP/nTP7VHjx+LIUTBRpJHApZITOzy4tRePv/Wqpfn0obAW7mYL0mJHtriqxdvrHpRU3cEdkC/2bL8uG8/eLBvD/ZLlpm0LYcQlM7jMD4WYdf/AhAwB4w9Fum5QP/GXjSdtvv37ymuAFxQcNBOglm4urJolctza1TqovsPhy27fee23fjgA7PeyMavT+3rX39jpdy23fvRPzTbuG9WWGVmQp3y/uEza3ePbPXdRauManY+TVovU7RseV00UbQPGm++tdHhd5bt1a2Abk5gSCmWXBth88XmeYfmo7NZPQtmSFGq5rnSEWf/6mumITRTsPTkKvitRwtB1mYEAnb29kTjpumiUb9x3wHU8rL1aMj0Xf+Htb+MRgCCgAy3Vo6te3FgvW5dSTzz+1ZeNStyL5bsQK4BH9s3rw7tvZ/81G4//tDq3YEt0UiYjqxePdd4QLUCnb8e2Gzo5rRtfWXdHtx7R2Dh1eWV6Kt0PfnsV7WKwBu8sNF5IPa+fXNkjXrHSqVFG0C5x2IOq6wwZkN+osQ6ULGjWCCfkzERz1Wcydhst2dx2QtRByHoXUSaOTGdtSQRr2DbSYLI2iTZdYFOH0nQYwliolCx42y72AXyhkcEkyKW0YOJhFNJjik6uSZYhy4f4BpOC+WSU/ApgsRkYU44KYCQnBiHHLp6XB/X4lJMU43c0K2myKNIh2XE2UiMIT5yNpNXawRjgfnrrACDMxw0gnYQMYpzlXg9U+4P2kKyb6QJxVlmSWuFkRvyDZYxRQZnF/eafEVWeuS05J/1lr348jtrXTkQoPMrWgjK2QFHLe6tA7msU5gfsA/I+2K3PIJGfGj+7Ar8Ph4QwVHR7ieuxB5Zs/xZn11q+mGkCr0pS7gFGhoNmaSAF1hqrCWAgNxK3rbubVtuOWPJ3FRgCDENvZNGBXB7yYo5OucwRdA/yQvAYM/yfIhkFEblXN6aJ+f28skTZ3byTLgPwb1Moxoh75SzWSgeuEecO1zX6tq61ot3dE2d94fvPrZsoWCffvWVff7kG2v2u3INmOCCU2AsaNPWN5YtkTEViZfVK7u8rOr58Z4A72JzJhNu8TpkXn4gtkY8S8nn6c7ncJ7oDm141bI3Xz2z4xdvDd0dbAuXNtZs+86+FZZLNkFzYWdTzwTwhbXE50ETiPcsFtmPE3vz+thqNdY2BSUjY0uyBaUIhrLu+Sgctan0ApIEa1g666tyr6L7fXoOsN6WvgZ0fpykGHWFpi5WTxiz4Tois5d1IrvB4UDudRK563TcJn3Yt3v379pPf/b3pCcD5g4rgKZctVa1bq9j7X7TsvmMGAEwsCdDbInH6soPhugsjMT8oRPehFI/orZMWmKsu661yfswzgDgzv5gzI54z1ohlnE9XmO40xcgFeKCxJ1FRrgYC4VQOk7aqAto47lEMpuU7lOtXbHRtG87PIfRyMV80WJaXdO9RI9Ao8jSYGA8gnF8P9MjoMzYKXsMtj4jBbCTOWvevj7QaADPylm3Pgp0fnkmgHJpedHHSs3rePY6uc3x8YmYDok//9//xVRoTJruk6v58q5uR0Jg97l+NjkXBEgQE61SEWXykgoIZm3lGNBr23SMIIPPgBBXVODKb/z7nWcP1tFH3IEAJwjMKYUqBkCfUKoNXVjyCwLc+tqSbW+uyAdeITt2uwMV7XtJyazwCWd3nH+X3dF1L/OQACgQevC6/jpeRHg25B0AnxtTEkkRGRK9CDDEObAVBWTvyqsIl3gOSNVcF8CD/Py1PJhCSSnLosdnaCj25xaCIKwuAjfvekXwQur2qK8Wi64TwP0Jvr/ODGC5e3f/+j0PJ7In6TP7JO/uqpiNibY+viffcSZf0E+4/34KRP0Bv18xoY/zvv7f7mqQzGTs5Kphnz99Y198e2SVBiDBgo3x1Y5UzDD+oY0B8inBN39m8VojNZUVRedS1osEMO7lwoJl6RqEDvn18RUPBhQYPvPGActhDI0PMIaDQtZriF+NvXtM9wr7s6jbEGfk4gHogRetA3+tWIDzb+wfngvPKCt6s2l0oVwqaD/RbRRyGJJwPnNNwmx4uvq8O4yCWUEfqnbWDIcooAevgYsAzzsW+r/PaFHNmErMgYJQdMUOKgkESUEfJNqS1htNJRbYp/sd5u+4BmIHa4S1KurjTLhRng2z4v36mnIKnK+rWPj/54EAB5O4Sde7rCq99T4OOvA6QpIz3nnhsAZFZY1xuNDxU0CcMsuOZZx3XJz6x+Hhh2R8TrHLofeYmmVRxx9MrHN4bq3X5zY9G1hmAMIPyusxgOcCYs39jkkpCS0HuXsaO2OAZLM7HFsCJd5iysr7S5baL9mohBYDY8GMfJhdnl9Zs1Z3pgqHqGjmDjvAQ2D9MBoAUh7XnRgf2YIdVJv27cGFnbVGYgRoypuiNZnQQQMd9Kc//aliC0g8QABgSII9PhwJCNjf3ZXoXFRE3t7bVTegPRjY775+Yq8PD1UUkXATw0DHOcx4TdZ4FCkFGI0sLM3UE3s5E0i2RlMbdjs2HfZtc2XJlqDQYYMFUyh0nuL54ZZTPlbjXbw5iyzuhRgPrq/1yCLyhTLVeBkdC+zSOHAjI4BndvP2DWkI8O+NWl1dGULPdNyX4No7D27bzRs70nBzICKOpTkQIMZZWFMe4WKHOaKkzmYgLjQGY/vlV8/sL37xOzu6on2LMnJKsYjkREVJMmmb25t6P7FoUnitl9Ud+OlPf2Y3b921VMY1O1ptugdjOz05tLevX1ijVpH+AklkqbAgumen1dO6atfa6uqmE3mQB0v12/bo5rrd3clbOTe2FDs+FFvaEyG+MxHgt/H7jIDvgXTB2iHmABTVjGOw6Zh7pJBwW7q87W5viHXCKAad+l67arfv3LS7P/qJWW9skxeH9up331r9qGHp9Iotbt+3hd27tv73fmq2tGD2+rl12kdWuJW1erZnB92ONWFBTKFoZ2zYaNjg/NiSZ4eW6dStCNtEXaAQl2Y5R2Q6uGOAniWFFONbWbzksUWF7ZQSBq5YFcbjIrOOMSMfeQwjAgFYFUgFY200tu2dbc2PItKsrvi470Xi0qoNWm3N70ch4JXdPe/6w4a8PLLe5ZF1u1WBPYuLy5Zc2TQrb4gRcHRet5//+lP79OkL27x9z+68+wNb3NiyLhpPzZotLeSt267bs++eyIGIk5curOilqazlM/x/T4UecXxja9PZcQDWGkNzMVZEpS/OK1attCwxTavQpoCnk+oMOJ+xbrWbylfYW7BvPMYzjuVAsQNv0I/7isH8GwAA7698KOSNEhxFHC+I2KGd4SDfWIk4hZgovGi1APgGxmNsrlCE0xFUcYdiezanTvGIM2w8FRBAbkthIiZsNi3aPkUB+00d/ACU63yBIo6YYd/PfgBfdDkAY6Ft6/MgQIz9WnASAHjhGdPEcnag5wCsFc4kGAEk6VyHawj4zHNM4H0mH6YF43gwBX2cgnsKgACgzf6J1pzMCvNsNUoax9zCuBKaB/XLmh18+9a6de/wa2RAYICzY3xtTzXjzBfnBc9G7AmNYDqo7M0Wj+08pyh8fV23Smd+ZNZFB4I+Aonu/sD18GqwZ6HpA5KQG3GOkrMRZQACLupXli6nbfP+lg1TA8sWU3IXgN1BB3gySlg+XbCzkwsbD6e2ubmjZ8B1w37hswCucs921jas8ubAXn7zVCAJ7BvOInJWWc0FIICizIGn0CiZTKyUz6tQRLyae0GOTk4Ig+L2/du2trVpT18+s0++/J21h11R6EeJof3k7//YHj4mBk6sgxBwtW5Hx6eWyeRtY21D892MH7RadbfynU4VpxGEK8kNZiLg9MbNXeXhY4DC0qK1Tir21cef2emrQ8smMzacjm19d8s2b+6KEcD754o5q1YrimXEndiQXVhYVEMQ5tXFec0OD08tl8X+ryydBe4dRSPrK7rRsCeICdDymdNf21izy0pFMQLtCvYjhTIFO6M8OzvbAhTJZVleblOPFe/S92JB5PLx86wl8o4XL57rNd55+EDFMuc+1thVzjVEqbNpjQasbazoz6TLCHTWq02xifN5xosZhbyUS0i/07dcGs2QjEZ2YOP6yKGPwIrJmnZXCPYh8/qc1ddZv9J3w51joSgHDlkKtno27I5tOkxYrwnQgrh50nKlrE0yYxtOe5YrpgXm12tVjWbCFMYthvUF+4g4Q0yWxahcdYa+DtE1CSwB8kvFKLGHV7Qfq5WazmJcZhQ/5b6AGG/fdne37f6DB4rDBwcHymlwQFheXhELVHao//Zf/3OVYmxmFLPVJUojqkIg80Pe555ZDG1nCIwdxeVhkUhxszikptwwZjmwW9EBS8LmombXgYDvdQqvzdyooA4r4XsdyynK8XnNYxKhuAGwA5aXFmx7c1neuE4X9e5ypIzyuSKd3wt4D1zxS52A4Pk8L068MOaXJ4bR4mw+A+ld8DmgINTYs70Z04FNylupkwibYYXr5D45EEDg0WhAKP75cYJivMYZOyBhQUxpZVac+CJkoWEnCLozBwGuI7GOU0yExlFY/peAgPhZYgEWZz6vUz65p/H/oxWkYsfMS35O99ezU2Hm1xU797FIUULPvLmqef8+jSpksnZeb9lXzw7sd1+9sYsqhVqZ1RmG1fVJ53N14TX0nEJCF50pSJy5TjZapNhrHhy0DeAqm1bRN+jDXIksDsAZFGYTmncWejxxxU26UzxDvleUTZIaOg/BjobPKYpjQFpViDEfhHpumDt0n1Rn3PA7gY5nA8AgO8l203KplK0sLtjK0oK6+owv+H2UzJQ2MYdPLyQgWD5FQCqKPmq2KWm2sb5q21sbrm+KeGSYfY/AT9yH+vxiFgQGTeis8mHFpAiWnAhbDqcJWQjWOn3rj6bWJikJSbQL6rHWV4QyxgRGoxCByRH3Y2SJfG9dBTAnrrN4nREg0PUmfVTC3UG8A+/snijSFYBEOWUkDGEVwIAIBPAsSOIkfohgTnDsoLCSYGEAQx0k8/08A5jGYyukMlaYJK1/cmndgyubnPQEBJDP8Iv97Hs43EvWaJhPpZCEdg8s4gydsfxf24OujTITW7i1aoX7qzZZTNok7bOpyUTGqpdVazcQVxvahNlmKdV7BzwhPZuJEgOoajMQkCQum7PzztCevj2zNxctuQbQFZYwVsKBAFgRf/zH/5UOoGfPnmk0AG0RgLLRYGgP7z+wna0tFWndPl64K7a7vycxrXa/b7/+4is7Oj31PRlE8LQeAjNmDt76oajnH5wp2LPqREkosAs9yKYkDuWirS2VbNTvyJ4WIGAuMsojcSBALKOwpufslnlBfh0c1NoJ3R3/3olbDW2sSQT3/Mxt0EQH7vfsxs09293bE2J/cUYXtWdFzdr3bNhv2/37N+3hO3eV0LkOQAQ8Q9ScjZr5mSagNqylOfjtAHe9P7aPvnlu//6vP7GD855ZCjcCn0/lvjKTjoUgMbVYckFGkllA+PXVVdve3rX9m3csmytZAmptECnFxrfZqNr52bGdn5xYvVpV8lMsLFgmk7NWvWUHr95qjjk5zVoCG8F+xx7dWrN3biwICMC7hcJc7D7Fg9j1Dmi4D2TMTtXrDDLt+9BJ8wQrOQMCKCT56spzumi725tWraCYXFfnu1O/0Azo4z/4qVkyb/b0lR19/IUND6uWGWWtM0xbbZy01YeP7N6HH8ij++jqja3+YMsapbFV0mbn3bb15SqSthEihJWqZa4uLdOuy3IwBaskiNzOc4Lvi76qW6ml47lCeWlJnSvOFvmnC6C+JhIoFkQQCRTjJaa23kDQrOp4bBtbAHclqddzlo8nA8XMwsq6jQIQIAV8bBcBAuj6j4dmF0fWhRXQqVoyiePJoqUEBGyZ5Rbt+LxuH332tX329IUtbd+w3OqmpYoLNhRQl7TJsGNXF6fW70HVZTZ2rC5SFpE2bKWuqpbN5Oze3Xs+zxzG0iQNGaze+PyszeOjM6tXO9ZuwU4LjhmhkPfGQkI5jgAjsex8BDUK7Ao4CKJ5/u8SPpkxKUTp7/RcpV0NCO+WKd+EYSSnmoHm2AW6BbYoe0NnmkReoVIzEkaO66JaXZTvxWh1wI334TymW6gBozDG4/pFDgS4WLWLBvPmxFAAprQQMbIS3+dYtFEQeqE+8v1WLIm6T/4MywhHAppAWLXG2WgYAzwLWLaxqOYzaAwigNy6x+Op1Wp1fYZGvalrJ4YAWtKpf/btM70v78nnJYbTyYz3X9fFOGE6ab1W155/8dwalw3fB+OpPk8ke7I+uYfeBXUNHOkuNFqBDeBxjf93Cz1+ufB3zPUiwK8miOwSsbPm7OF+uw6WzvkMhT4jjSVbKPrcOE0MzjQKXzkiDPt22byy0nrZfvQPfqyxgHq76owTS9nuzp7t7dywbrtv//Evf24XZ5dWXoDSTn6elNilhPhGIxU/C9D1qw07Pzj0cZjgYEPepucLa0R72zQy6sUXtVFPQADMFqBsCi+5PdE9LhdtY2fdVrdWrNat2cH5W8st5W2UGtnq5oo9eHTfGq26mCuXlzVrNhn9a4WYnFU+Q75CtxjWaeXqSvZ1sikMehEA2DhCsRg1rjkyqx9f2uuvn1v16NIWi2Xr9ge2srlmDz54bAurZRunJtYb9sTEUjNXTk8ZKxRLAsj6/aGEAelAvH51IFCl3wOIx1bZR1v5PpyG6vWas6RGfRXeAF+ROsr4Q6lcskKRTjxMmIbqsqXlpfmela6Gs3ZcyNkbzaxzdAT4fJyp1HyczZ9/8ZnuB/eYuXzGFHAQQPB7ZZl7nreVjSWdxbADaLikLSOdiHYLDRQEg31ES8wlHAWweAruHL43GAUJNY706BY0ks0px15Fxy2KY8b1zflL80WNcUC0SVL6O9Xzmo06rAkXGp2mpwICCuWslZdLyl3QB2A+Px0cN8g53GnIG60AL5wd5IesL0avuCZGvY+PAIIdLKTTj24IsUvCmNzKSWBfppMaadjd37Uf/OBDa7XbcoYCSNze3hGzixGk58+fh9GAUPBqZodFpxlG5smdMufdzoEDAX028EAbmUBMlwJ6k7pcJOOTgXWaPkft9HMHAggysaPz/xcImB3OY2ZNC9ogHhSnos/ACNhcXwxzLowfOF1UOV/QJohU2Xlnf17QKgC5jP+sK67kJYAG16/Ti4HIi/TDgC/eT1SSYD0UixcfaJ57PwKYMIdEQaYOi0210XlNR3B8vlQIabSYk0I69kqr8lqOG4b34N853WQlEzYVB4UYHRLm8VlxCkJQZwpfQaNiJPBZgnZD6Og78OL3IXbZ5VceVr3u+4w+6TNdscOv7n6c+48gibrY10QIr3XM3LJnPnag60X9tpC3y1bXvn52YB9/+tzOLmE7IKWec2CBQsNioRWSLJLia3Pqun5XtNK9JHhLDE7zcSmBMczhF3JZQ2iRDem8G2crjIYc6G6b4/oFU1HdYQQQGLy4dfYJz14FrRR/fd0EMry/X3C9AHGExiTf5In7lkuFdziQFYnGXehOQzEDQUwn/FfGO/kStQoCka0OHq2smWDNMwYAc7R6XjiPJQ4JvYzxAolJQjMNM/vzpNfp9REIiK4B3xMLjHaJrEUKEw6+KTSnvtXbWDf5YTTrykK7K5YCmurez/rF7EFY4xHkY4/6/Kh/eQHt4F1cd9fHAxzwCHZtUbk5WDD+/ngBSSGxC+cTZ4y4CBQH4KwzHCjAHGbuNgEg4/OXAi8D0ycyG+iQ40xcJOCfXln/qGrpq7ElOggFkcz7vohdJ0CBTFAtFrCIjoU8n52BxT4sIDSUS9kIP96touXvr1pyPWc4/UFT40DuNNrWbwHS9uQ7TGtaYpi4adB1mow1JgVKHhlF2puZrFUGE/vm9am9OmtYMrNguTD7SCnN9aE0/Yd/+IcCuRCL5ZABPtfITH8gIABGAP64xH/Uufdu7FuxXLJ6u22fffPUXrx54yMposU7lVqMKFhVrGe6O+pqz1kfEk5j5EvCPmkb9dAHABBoWTmfse315RkQIMenwCbytePidSF0z/bevAj194maLREcjeBuHBUh4WBfkyiT4PB9XCcUxo3NNbt77546ndWrihckFBY9Rt+w4dux+/dvSfznOhAwA1PD5Qj0lQAAIABJREFUOta+4HnRXY5niApFv0aS93pvZH/z5VP7D3/7qb0+6VgquyRKK7En3tO1jQ3b2t6ydgeHBrf/JG7cu3VTdm6Ly+uWTOfl6rG0vKrXzheyNuh37NPffWJvXr60erWmhBhVY3Dq1y9f27DTt+mQ+JO0FPFy1LfbWwv23t1lK2VQ8SbV9cJK8Q2Pbh4IAAjJG24OCp/zMaDIkBNQE4Rs41l7584d/RssDJ4/7hUk/Jtrq0rOqzUHArqNS9vb3bH3/+Bniv92XLHG331una9f2dK0YOlUyYaprB13uzZdKFlnOrGFe9t275/8gV0Vx/YEW7FBX9RZFTe9gVmtYdmrqqXbdctNOwICHFR08TSPOXNAx0fgiK8OAqhLtLikAp7C4DoQ4AyBwHgMQKprVkTGXIhvQT8IQSosIAEC6AQxRqTEcm1LoAX6IYyModUhIGBxNTACjq13dWydLur6UJxLll7aMCutm5XWBAT83WffaDTg1qMPbHnnliVQ+Re1tWUXp4dWvTq3YgG6d1Kxbnlp2dZXN0RdP3x7qCLo5s1bDvwzEtbvKYnULPrYZ23VlUZIrDu2w4MTV6DWfndxWxJVlL3ZT8QMz1lckZ2iAocRtx90IJ6kVmB60FYiRnv8hGnlZwKUYrqzrCunt/sahD7u+Um0gtZpEr7P9a0o6oiVdM/kuoPmgzSFGJEilwqjh+MggpykcETxOyc/d2chBfX5MUVS3xYXFtUN5HxnTh2K+hRUU2D1UPeWGWXuF3PWXIfAkJDXKX9E/2A81nuQF3AfVNimXBwbYID8hUKde0rxwL3udwfWbLYFRqwwM0x3OpmSuBwAAX/GRtSLPu9mOtDp1ne8/rg/ss8//tyuTn2uXJ1wQPKQE0ZXB7FxSwtaywjX8jycAeI5ZBz58hlkz7f4is5X8UziPkVrZu4/Vm4UMBLrDkAA7AnEsaGIoxGQyzoDJZ/NCxg/r1/YwmbZ/ui//WMrrhVkucazZ0TjzesD2QhWK3X5tFPEch82Nhirddq9F3ZdxR/0fqaNjrWg5QcggN8FbCZcgBHgjrNNegwpxpjyel7YvnnHmILXzzo6r5wHm7vrVl4v2cJa0YqrOcsspKyfGFiDkZxGQyM2jWbLmk3s48pWqzbFSmFfEEsFgPVC4Sn9JmeOecNxYo8fP9I6clt3s+++/tYG9a6NGn2rHl1ZKesWlplCzu69+46lF3LWGXaQTRCopXGMkC8WAqjH5yDSU/wfH5/ZaDjVGstlcEUoWyqZ0YgigJWAVbTJEPimoYHgNePhi2XFQNg0AOoATpXqpdgSOAnAzoXVwed3pzg0SxozQUxyNJx6OJcBG1hPrBfE8hjfo1nBec1e85l31uxQc/fJLHn/0P+dDnp/Is2Ig7fHekaMcFCzVitVy2cLtrm6oXjAc0WQmS/VPSGGSxBQwAOien5Wax3SkM4Ru7B3HUkEXqMxjPYUFqxVbdr58YVllCkmNcqcKWYskU+ouZNH3J64NfYxblgScgPh+zKZ2TrT8xPLx2f7ec4IdNKQOTw80Fp00M0bOhobsZTiDacYr00swWIRtlIcEUJHiHhEjs7+5O/EGY0GxPkfApV8tDV3GkQXgqJ6DO7YWBG8lTTlsra0shRszkyiRJNRz7qthhZvnOfXbGvoHCuZuGbfFXL/UEh4gIrFSUg91LXiQxNIJBAhMbSC7e5siBFALRFtokS/B3MJTgC/X8x7QHAKWuzSeF7mh3j8FYuW6x3M2UjgTEjN2QdelMfCOHZV/WCKP88CBgiASq7ud9AI4JvcxsGVsQmMs+In0JnZSPt7zOU5KBM77XxG2dOFbnGkoUc0PgIBdOUAApwO70AAAYX3dLwnUmvnIwYspuge4KyGORCg4zd2tySSNe/Y6S3UTQ2jHhFI+D0gIAoiCjHWGhtZKpu1Wm9oT14d228+f2lnV7BSoNEFpVbhB86+iEmWz5kGka6AwlPA0TXnfhJwAAP4zBTCbI5CDjQ/JetFfqnoC4rjyQSzvS6EE3getra+LsSdWRs2sdMe46y5f94588R1C/j5qIqsdTb22R5Ro6/NqUsoiuKz27YsjAX2kBg1A0vR9QT4AGgK3XKCVrfXF3gU56w1qhEBnNDtjEAAIwLSCLgmqhbfn9/js2U0IIquBXbcbAbGAQI6Qg4CIBLY6A6t1mxbpzcwVLAjkMTvdLbWVlaDq4N/bg4MIafhPb1T4F3d+HV977FPtT5DQRkTdAEeWn/+nlItD0nf99gGJI3JpK2trvqIUxDV1P0W9dSBAg4DAr7sPlFxDowNMXJC8aaClmAcZtlxhB6eVaz9+sLSl2MxAjo9xFmcIqrnz8iExm5IYBm7wrFgoNEPdUayRWenTEeWX8hZNzWx9G7Zyu/tWCPdtVFyoFg36AwEBAxaHVkbYqumkQEB2oxBuHje1ta6LZZL32cyZbLWmCQ1GvDytC4gII4GqKdOQtvt/79svemPpNeV5ndi3zMiM3LPrI3FTaRISmyppVZrNB63YX8wYMCAG+027DYGnhlPe4z5p+wPxgCG54MBL90zntZI3S1RC0skq8hi7ZV7Ri6x7xHG7zn3RgaFSaKQxaqsiDfe995zz3nOc57H3n//fXl5oxHw4vkzjQYIZOz27K037tsbd+8GD+JrK1dXbGeXwnPFeqOR/e6rr+3R48dBdNW5PSTrdD1dbNbnKZUAS7E/Sub5wUvHCpZCEiEvkt1200rZlO1urllyDsOExxt3YozPFGbEbM+aluP5Aoh19v/iAI8FXxQEA4Qj4QDcAwgAgXdtCFchXqtDRXxHRUOn1ZZoE9cCEJBKTO32rW27d2/fsvkADP4+IyBoxajLEGxtHagI0SvYk2YzeY0G/PTBQ/s3v/zMnh0A2OB0AfXYAR8y90w2b3fu3rKVFWYtvRsAW2i1XJDC8ub2vk0TKRtN59bq9KxQKopR1Gxe2me/eyBWA4k3DBPWHp3QNiJmZ2c2G0EJzlkOK6Jhz/ZWc/btN2tWTCNW54yTuP80T0kiIyoKsc5nruNIXIyLC0ZMoFOrGEgm7c6dOyqg6fQgckQixPm0u7kh7/rGJbPaAwEBKKV/98d/YvLVfHpk53/zK7NHB7ZhBbM5nt0ZRFtsMBnaRXJqs3t1u/Xnf2KX+al91riww1bbMrmC5dNZy2NzgM1lo2G5fttyM56ju+wgcOUYo3djIhgpvDro4UQxVjo0y4wAP4yCuGqI+8ug+EIoMIDKCcCkycTqG+vq5nvHCrG7kWsubewICOA8oLnC2q9u7zgQAOB/dWqjy2Nrd87kLEKxlq1vOyOgvG5Hhxf28998bk8Ozuzdj//Q7r33HRuK10FxOrLm5bmdHh9Yt910+2LcHMoVsQBOj0+lWUCnaHd3RyDDdevaXrx4EQp0n7etVDiTcaPJi1oLi0OYatDXoVAi3gGoKW/Lue2d5yXEWWaSKSwTyiVdo8ebG9z/xahmcNagc0yRpDnsAFxz3dCE1bGOQEAYXXAGjq/Z2Agi1vN7gCtneTnID1M1WiECgLgT0VRgJjFOblDTidald73dZpC4gHZILu1n297+rrqgvPwqwl9iQ/SCTSG2wE7Tp4CQ1sLMtVToUEL5Zk8cHh7o32H1RfyRVkEQqaPZAfjATisUSgqJYgc0rmVvymvF0Sz+HHFE6MI+z+4NCL6grqtxkDTLWNq+evClPX/8XIWJZuOZLw+sAO/0Oyu2vr7hY1/9gRgB5KzLsZbXdn2ArIoxzmL2uHJ/ASA+MhAZdgJqEYTkDILdmnLQk8IHpzJsyWlkEOPUdEym5Z5y1bu29Vvr9uGPP7RCjfsNi6UhJsuL5y80Bw4AwHqmePXxqVUV1uQU+UJR94GzbtTpW4KO/ElD5zWMAGmphLEA7jVAAOcZe5bPATuBM4Sf1XqiaQRYhbh6Pmtr6zW7+9Ytq6wXLFtJWao81whDa9i2Po2fwcQurjoS5GM7V8tVFXgA8bA9YcqyHtutrujh3P/KStFgdyEyuLJSFs3edRgQqhvIBnLaHtnFwbmdPD+2fCovJfy1jXVb3Vq3RD6l8QT8ZwReSreMGoiPy8gEzICy+oRgOxeNK4FMCYOtBwsGFmFO4qAAAewdZzxz9hIzYfKgg5TRuADMDdfrgC3C/XNfezQN2L+tTls/yxeNOG+0OOBIjQSjVLobmYzAloODAwlwoo3DfRKbRA1VU67CWOR41rf+sGuVallFucRYZgk7PWkoXhNvYaF12i2rlCp299ZtxYLG5ZVAmTgWv2j6BAcwZxM78Ogs3pzyWwCN68srxUgyUq65Xl2z3nXHOtdtqxRWrJAvylGADsfp9ak1+00J4KIHcHiAFsO12AYwSYjjipWsr0xGQBVrltdY3j+HB6/1b2SLHZiV5IAFxpxG5FMAj4BjSTWQYW7iFnF0cqxrRY8A5wmAVrRcuKdvv/O2Jf7lX/7F3AN0UhRMLo6Ov2bgQyeNxJYNzYMicNN1ZiHh5epoIN3LlIrcER2TEYiTC43RWYrsAiX/gWEfC/EoshSmKBcFRUwoROcKxR6FHEUxST3I3K39bduog1Y5rUyBk1l4Jbl+uC8XHhF0iAWHOpDBmzp2BJY7arzGsjWcdyy/CRb47IijMDeFiP8+UugBJ6CzsMgzQScAtN8XH+wKR4V8/suRVr9WR40IBndu31KiEPUBFEgnTkX34hIbOg/O/uXFEoU/wYvA6m4F/mdS42Y2j8XD7o/ia9ERQGDQjd2d0/EcPBG6H4QNCZI+O8XpeyOo4sTqm3EKUFYVxBz0okw60MQ1aKZvPpVYYGs4tscvju0XD57a2SXKGys2mYKae2YvarROQU+ofZbEAZJA5g4sD0c+OdCFbAe3CuyGuB8U1twHVFTjdcWZNxWhoXPRHwy08VG75nWiomicbefk92cUwAPEPsLvPflxdkq0pYn3j7+7YRHMRdsdDfpyNMgmzXIsY4o+BKJQSBcDw+mGmh9ivi5Y2+i6lxgBskdLzG1jvS6LKT6zFLJDMqDCdsnLl33lc8DLwyC+irxg93vOrPJoNrdOf2SjWcq6g4m1oXSHNaOO9XQqNdjN9Q2tW3cSYO7JFaJjoL1JDJdEeJbWnifjnoT4qM8icPjqDv8fRYgCWUB/53vefWlhDnm3kqTPPeNlIRgBSfOxIw4wjX0M2ZOuQs1/jDpEqxaSBDoGlXTOphdNaz45scTJwPKTrA2GKPnOBARIlFG5lh+i6rxP+OwJMVLoXqDGW6RQtollixmbFJKW3atZ7u26dTIDS+fZrDObwwhodqzf7ujQA31nPt+7ZxRj3rXDSlWMAI1OeXfNsGJK5+3rw4Z9fXRtw5nPApO40KXWvOdgaO+9975sas5OT+3LR49sNBwqVrEm792+Y2+/eV+MFg4n7Oo2trd0qM+SSfvtF4/syydPZCM5CY4GvL4L3iStXOQgc9AxRKUwQeVdBEBe7hVaB4V02gY4GeTStlWvWjoxs7To/wH8u2lLO/+NzxpA3UWoCTEmnmlRWFV6GmEELgKoePQiugMzC5sxnRkp9z0HILj/1n3F1cvGpZwDAMsQw0UnACDgnXfekEARgIQXFt8EJaOwkEaMAqgkEa8goAcognJvb2r20wdf2N/86gv76sWFJSIQIHtBKnHW4EhOBnfu7Ev0iXNx2OvZdNjTPl/d2FT8ZFyjxy8UzWczqTCT9PLc6T7PZ0nb2tixQr6ieeKvvvjCOtcdy2dLlgJd6nfs7f01++D+quWsa/ks9991SnRuBsZXBGSj+Jr26cL5I4ro+YiYn4vOWrp9+7ZiMjFM4AvgGGf5zraEj45Pjm06Hdhk0Lba2qp954c/MSvWzR4fWO9XX1nm8aFlWig+h2RPi2psrdzcxm9uWv1P/6G1a3l73B7Y5djE1Clk81bCQ/781GYnh5YfNC07BXj1AtSZPx7vnIFxwxCQ3ozOcopDksCqOluO8js4rripfehrfMGQC4yAmDcoTsM6mk6tvl63cmXFlfcHzHxD5y5YeWPHplIO77ig7Xxqla0ds0rNs/RWw0aNQ2u1To2lQac2U9s0K2/o19Hxlf3ys6/s82evbPf+t6QRMM/kLVcsSvDz5Oi1zSYjgYrcbz4HSTez+FBP6XCRMEYtnNcHB3omgBvpTE7CgJUKqtVlUbsBDrwgdNFeRwToSA3tuumJLpaLnkw7EAxllvuoPCecYdCIvWvtlnpiDwgsc+FAYopYXqGAEUBM553cK+R/anwEuy+JdAUQivde7oISlykQZbNHUT8YKikm6ea6YpGLarhPFFGkYi3mloh8xDgmy/mg8ykxs/JKydY1pwz4kVF+zH0BbC2XuLdV3S/ouHJ/mc2lYM5rENNl45jP2sZG3Wq1FafHQ7uem4pE2AyrtTWxNWAxtJtt+91vf2cX5xfufCPGA/mCCfRzexYAgyDOKiHDtMA38tHdzR37/Fef2a/+7pPQ/c0prLpDC/P6LphI8cOoAb/8mbetHWbMubeuGzbXOe8xcK7iK57TMRazTlzwkPzEc0YACOWEqNeT382Z/y6LsYl3O6OTPAPi33Aysv6kb7v3d+3uB/esuIrGAwA7uma+vnimaF1wPfwesM2FE2Fm+dgD+/fi4sJmUN87E/u7f/vv7eqsYavlqvJCIh7xVdlycKriItTQIJYHVwXyBrq2YkwgdDcZ2cb2umjq63s1y9dyNk4PrTVs2SQ5tcFkYt3e2A6PG9btDq1SrlmlWJQ3/fn5mRghFNoSAUaLibiQmNvq2optbK5afb1muRwg6rWPLSC6ymz4xKySLNrrr17a84fPLDVLSRR2Z3/fKvWaDW2iXwABnG8CERgNyGZsQn6poOW6Q4DPWdgXOEKNorvMRGKFACusOwrUaN0t5nUATNXlBy0nF02wBnBj4tnBZJwKWGMPaQwzNBdhxHL+RhYyr0fxz+sTh6g73FbUWSbOvpsJZDo+PFY9urJSskw+aXu3dnSv+GwSWV2padSX+zrQCLBbcrOu+XuecTZXtIPDI1HviYN8uV4HIzqMY3gOq9qXMRbANNjpFNvhPAQ42t/bM5vMpbuRTqTFDqAL3+61bZ6aWXfStd64b2sba1pTjx4+ErtnBYek8Ho8T2IlX2dnZ/rcsoMWe4kmeEHaAmpqBXCN7cZeB9AkhudzBbkJcO3kaug0AAQQ37xGMIEBq6trimUVxpDXVi3xz//JfzOnW0MwAmbkbJOaZ7/vaGhQgeYwV2JPRxLRLQ7G0OHkxjJXighbH6EiZqTmbmsHpdmp6EuztmrkBBpwUPH01RhSxZj0a/7IRb9ITkmiOajUxUwkbH9323a2mZ135DQyAejs3YABNwKFKuOj4Ee4JklugYKGWf5IAbkpqG+uTPtl6TViYqvNEApp/iwq3EdgQOJt+ZzQLBwOKLro8joQ4JY5bAQVXKLM+rw516o5s3TaULh26j4ggQ+CSHBm5ECLArAEWdypwa8D73c6cxkrUHRAp0240nyopN1jM9B0Y2c7FvSRPrSYwQ5cXC8Mb0YD9F5L1ox68yD6uLiPSx0zva4OHKe3c3j7zCVzR3N7+OS1/fqL53Z0MbThGHSrKLRLXZm0sz/YTRK4Ud4RlMJjlz4kdDpggnMAgonxmgECVF4AXA1dfT8GmPgzJH9sdhBXNjRAAM+Bg5r9sqwGTlAmSLAP/IDz69Hz13ytA0MO3jiNLOpPRLCq1WyJJqVAlUrZZr1q40HPEtORCg+so6IWRNTyQMTEAZAbgCYm3Xw29AE0FoIYnWxVHBxT8RTnekPXQcBRuOa4D5XgIgYWEuERSRfdTXxXZznLlVZMcm5hPpRrIW6IklQuqfDXZw/jOjGAsd/iPYrjFXFfxvsW78vNn4fDfImC7OBdUCZfEuaLCDMxATEajUYE601nM2GdQsc1FpgmWhv7hmJb6G9QbBddki4Wz1T0mZnl5kmbXLUlFpg7n1qqS1FLYT7zogKSFicgSW4o/NQHj0UD9QAHLmDMfGzJXNIy1YKV7qxZ5o2qDfIODqBfAcEM0aB2qylVeJIZt1gai8IofCyBtc6q1daqlslzuLt3siUx40va60bLnjYG1h5RULoYJvtflNROT4wAZoKPj47t888/VwIKS6LTatlmvW4ff+cjG3S7QtQ5pOk0VHFBKRTsl58+sK++fiqUH65yMp2RFZi6ptOpEjnEj+LohoNNXnyJISK1a7PUPGlZPMxbLSukk7ZHJ2M6sgK2R0EEVsV02EtRkV5ClrqPN7E5xicSdI1OaQTFbZ/k9JHEbsvtl27fveOJwqCvz8B7kIRwIFO08qU5TRIJnWdDG3TbtrO9bh98+1tWXUVtGQGjm45yjHlxdtb/38GCxdHmf+JCdImU/fzTL+ynn3xhr8/7NpgiUDSzvFhvW2G8zjV51tfXbG9v36ordd27lArsmaVxL0CYl+II/ZkBtlz4NQ/t1YsDqbsjnjUdzUQDJ1EkkXr29IkYAYV00aYkOqOevb1ft/f3K1ZOo+rM/p3RXPERIjHuAATYw86+i6B9PO9iMaACgNG54GpDJ/Lu3buL2U8SHYouGAF7u9sCQk9Pjm0wpBs1tnyxaN//4U8sUd83++y5jT59YvNHryzT6FgyWzYbh4duE+ukRja8s2r1/+o/tvnelh3MsnY1SdpghH1qTvepefjChodf2/zq2Mo2ssx85LPdIZH1xoCz/GIMVIJKI4Q9lcZLflUFkcZclpoa3ql2/Qu+R7FAbyxEMWKejYPo6xvrsoDEiQMwjr3I3ipubtu03ZZf9mxMJ9SstLFpVlzxB9Br2vTstbWaR0ZtnC+uWKaEfeCOWWHVjs+a9utHT+3Tr59bqrxqycKK9cZTaYK02y0x4NbX6tZtAwRAb51qLI04+b3v/YGSdwADfL7ZOyT3fF5CZbPVEbsJJgD2fjrDbCZbN85KaOM+puduU3w2JbHyWmc+32MjSWiklftsv4MRygUCYy7mYdGemMKZrqLrEwQBXkR/JewFqEmuQFMkYYVSQcU01GQATIoGtglxk1hO/CM+Q5HlOUKP5UxymxZ3KCJGkFuhi8L5jy2cdzgpxJoqTClO2qjo4+pBzpmaWa1etVwhqxGunZ0db6ANRioMYNOcnpxqTKDAeEW3L6V7pUtJk/CYYknSGa0U1nT1AAEo5uly7+/fst3tPd3rr758bIevj9RR5vrp/HOuv351oGvn/x0o9zyamKtnMxnbzu627W3t2W9/8Vv72b/9mTQiMomMJedJPTsxAaTr4wAIMYOimj2uEYVBT+MiTQCK4JbF5uHs16hEED6MzQ7XGfOiMSSyAhVSFL3k+dpPE6ZN1MyrlMq2t7ur7rzWwnxq/WHPOv227d/ft9x60dJFqOMIFGac7qzxCAePyK0ZvWGtebNpopheXa1pXZKvVfJlax1f2f/xv/4rO33x2iq5orrEXnQSu3BSQLqGvMfZINiwxhlhzgnsejWGOxnbvrRzclZbr9rm/paV6xVrdK7si68f2SQxs3avo+5zoVSylWpV4xVDfpGDBq0Fz1Nc7I04VK4UbHt309Y316xYyklUFBF2Ou2ABpeXTZsP57ZX3bSXD5/aw08+s2wia/lC2TZ3d23n7m3rTAY2Jx2QbSEMZBilMAtTVoLarpFVRgHo+PtsejqNRSoMoJldXjTt/PxSTAu5eYSahTKCOMGZ4LHA1NF2RuDYnXNYL8O+VWoV29jCTSpnV03cB5ICfLAxZQxAlpSBxQtrgzjkY+UIfxIby95YRkejUNJnf/L1U402AloCAqxvrgoIwJ6Pn0WMkH3C/WVtoAlEDoPeADlhdaVmpfKKRh6IZ7JAHY9ta3NbIz/k2+xfmDr5fFade4BHABTO7RKspolZuVCxUX8kJgAihTtbO8726ndVr9DUmSTHso4cz1x4EeFCroN1oGY6Qr5ocqRSildyqcnldO6wJmJzx/UrfJzIBQQBaQYananX1xWr/Vz1+As7h2MDMVQAHEayqtWabKPF7DMXJE78z//8LwQEUMi7qApIpReisThlAzjFiuTRafD8nJgDsaQAGEiDfoIuIyjIPO44IGw38+ISPAlAgFgBoY8bE/74PXaT9RMSnJspYSCxFBXYEnb3zi0BAdOpd9ti9zUqxkYqvSP23p1Yfn3OffdDvbFViwfUgiKysJzy1GC5ZxqvPwIBN0wD/0kv/lwIg8WKwCEUeEAAwAA/7Hyx+b2eK6hyOC9To3k1qHrq7ELFCffWgwb2d1jaeJEi0YpQLPln8feGIg5zAqq5C8N5ETQe+3fRe9jqUD2XOq4kR3EeJXb1YqLtM/RuW6cnfDPnoYQ9sj50N27IAV5USQuBxMtRYHF96QDPEvbs4Mz+9rdf2mGjb9dtFIsrlpiGkZEMwWAc6Kh0D5ylETu4ApwCMBE3EBtKlOAAXkTRFw5LAQEAC4FSr04/HtNS2nfUmkQAuiSJmtYeHq1BARlkMYJIMZFxirHTifj5Rec/OlUEijwHno96eIcByh1fiJIhGAgzYDLs2LDbMohxrheAN+pIwYInJzZHmG/iu78Xe3kkj1YEA13oCwDADxfuQ1wnroSsJx4SEv/3PkrhfudJAjt7kO4ZVp0pEruajWcpy1cqKjqiTaMsR8ewXGBaTHWvvBsaZ6T9fnyDCbS0bvwzhPsfAvFyIr1cbDg46bS8CBzEfx9HB2AEAPxEocao5K91LYtUZ9FgE8MaISkXAjwmtrnlpOxVJdTkYzV5ZtqvO9Z8dmKFxszmzbFms0QlhHsRaKd0DrJpF+TS+ISQcNSZp5aeJzUaQGIOYlzZrAkISN0p27QMq83fK6OOUt8al+c2QKgVajZovvt92FgUvYSEi5jDyxWzOjxI2J0tk7RGd2JfnXXsrDW24QiGBUDQVFoAdMLff//b9vabb4uCxzyehGjoUIEYF4v23Q8/lAsMBTHPbv/WLatvb0qx+KtnL+zcCuxfAAAgAElEQVSLL7+y49NTp1FmqBxvdFgAbynUpcwb9DWINQvrNY098ql8NADF9HwqISAgrVk6xGuJz36GRK0QZrIdqPIREYEucURFLXe/BmepOILuo04zjQXxsxQve7dv6XmTjLS77m9MUUfHEB9unh0oPM9pyizhbGyDbse2Nuv23e98YOVKXv7RkbUSqeU3e9HPjQUjYql4VPKXy1hvMrNffvHYfvarL+y0PbNsaVV7irpkbQ0Q8o5Es9gXPho3t9kYUam81pcO88nQxrOxEk4g08GI7tPILi47NuhP7arRsulobrMR6tpTzc1T6F02LsQWKKQKNur2rNNs2L3tqv3w3V3bqqYtncQilELS5+WT0gxACDUr+ikFTwRBls+NCBAABERdFd4P2jNxFPCFAoxYSf6BHgCdvcvzMxuOejaZDkTj/fj7f2yZ1R2zJ2fW+8XnNvr8ma30iEkldWA025bFeaFlnZ2y7f75f2Z2/45dZat2OU3ZeJqUGN542LfTp49scPSVjc9fWn7csXIGwNbjbzzL/IC/YbMppmtG0zuKdOBzBUTUfJ0snu1C0NKjp3KKqDekrrfnBOwR1khtFU/sWugsI2BFglu08taWTbodzfMzGoCzwcoW1P81v65+26YnL63dPBJAky9VLVupm1W3NRpwedGxn3/60H716Gsrre9Yd2JyJuFshRZ+dXGhRDSdRBy6r4+rJHlj3fb2dq1YzAsUk2o7lP4wK83IHG41rVbHrpvtwCToquPXaJyrw+oaOHOdTd4pv3HKIeYAyKAKT9yNTFK5wCxGZlyYWsyC0FCBiu63Lp6zfp4o9mdSQbAspQ48yfrm9oZGfmInkkLl5PjEzs/OFSdKhZKKcJg4YvIFa0iSaXIPjlM6yhT6xEHiyhqiYRTRs6kAUmJKZCHyGuQCt+/uG6nTcILGB+yQudir5BqAXZ1mj96YNDagJgNwXF1cC5ChAzwcYyFIHjay4YgO+1SsJN/vM9Hba9VVCYPhV07uos+SKwaLsZ7YAAANWEFSGKuJlHQHJEASsYs04jcXa2/YG9izL5/b57/9wgrpvCjlEm6FRg+wgbOGmHVZ29ygOMLByYEexj5OTk+ty2iq0rgb1h7PNirc83udf7AANG/vuZrnLBR6jCUlpI1E02o4HzkrAovJUsWKPCuYYmNGTfo2tbFt3dqy3FrJelOArJGefezgwmqR8PmAuD8T8+jy6lrXsLO3ax988IEKe3Li9WrdWseX9r//L/+bnTx5ZbViJQgfuuCqAPOoIxaYZ9Fe0Bts+TC6BaPNRb3rG2u2vbdj6zsbll8p2c9+9Qt7fvjacuWCPgPF8d6tPeW9JyfHyt1j3GRtsUYXDMTEXB1jxrByBQC5nK3UylauFK3f79p548LtV1N5q8IIePjMPv/lAyukC1Ysr9jm3p6t7++IPMW5gA4D56hsyyMQsOIAI7aZxOfGWUP5QTZXEBCQzuRtPJlr1n6AhaEsi9E6wt6OPNT1rmKHmgKZYlnCwGlnP1Fwkpts7+KUkrNev6f3YpSGmgQWujOtU85kUy0U2UGAe1ht0lwqBycFXGcu7fLiUgJ57733LfvW++/YPEFRi5aDWafbspcvngn4I3cnh+c9EUSO1Hqn+TPqBbM9Y43zy4UmGKDIRaPhbIXJ2N5771175923BaIxnsu6ogM/GUyt3+pbr93X7zOJrPam2BHUw9O+JTJzm6WmYr0wmsG6hAnGZ4Waj74HuYkzd2a6P9KgARQlx5v4eC31OaOUsrvWWNVQVqN8hnKpou/oheBGwDiXGAZlREOzdnh4JICJ9UYjgXFC2JJPnn2te5X4y3/qjACSNGgx7gpwY2kXC2Mv6qBkO/XHNfvmoiv57+m00FHr2Vj+9u7T7lQbP1jVAQpAgMf2m+ARuwexIAuxP5zLbhPFrDO/WCRYwNza37U37u16ca3DwVXl40FBgqJCa6Fi7+/pSZkfzhLcEhp8Mx8fO+Pevfpmgetp3c2X56BO87phC3xTICjgELZeX3XlXlRbZTcOcukHX+wkcAC5p3VQ2A4iO6BZhQIbk+IR2xUHaii8RH3ingThIwESKkZcWE9AQB4UnNjuGgUuWMjBF0j8iubSzF2wNzxYO/PD56FubBZ5XZ9Nv7FViXdFxXhATOI9XAYCNHIQ7Ckpuj1YICyVFv3o9emV/ezXD+35UdN6Q+bASupa6VnQnZLzgusEcJDETozsnpaAgAhiyKoogDiRIcDnIclgrbMhvLvsIj8UrwK+wvgBBxGdLHQCRD9UYeIFqwMw3GO3RoqjJBEI0H0KIybxz+IaZN1EUAX0ju4sjwGwq5TLWIn5Y+Zl29eaJXfbyZnACxgEXN7CwSEcrg5G+UgOr8OcnQCkwCYRMCGQw0EtCuM4T+nP15XYtWZ9WyuhxT+awoQnBcyZSq/YeJY0djm2jwpOC9YDAIuLQHHwMIemmBGo/36N0bZyeaTmZjwhdhm/Ca75/o178mYvh1GcIPbiYlIOrgEe1qorCzYGn5dDUOsab+IwGrJSQ+sEtJv9N15YxmgsSRambmPKuxeZuWx17eLrI0ueDCyBzeXE7QGJbwMCdtgXzJDG5ElAZNAC4TYqqSAJxl+4mrfqGxuWuF20RA3xQgcR86mMdTttu8YqRxoEDtjm9UDp1HpixYza2vqa5bEpkkI7BSJKzDNrDuf2xVHTTpsIGroCtI+bmFDwN998yz764KMFECAqXiEnIGB9ddXef/ddm4IwM9s6nQoIWNva0Nzx1y9e2cOvHtv5xYXYAHQ846iIhMGC7y6AwDIQ4GKj7qyB9oJbMyZs3O0JCNjZWLMc4wvDrttIBUBpAeQCOojqGWjcjkR+I16rEEEgMsRGB/f8nBAdN5ORAwKJFwc+ybJTHWFY1NV9Y3/CxpCtZJ+58pnGA3Cs+d4ffGTlKqrBnuQuM34iKBpBQGdh3IwPaA1zdrCgsgV78OSF/c0vH1h7mrPy2qbWEPOOaD/UahUBAYx+EP9VDPRgRfmol84gm+o/bKMAY8gvD4/O7fTk0mbTlLUuu3Z10TKbACyNrH2NdzhA2Mymo6llEzlLTKbWvm7Yfr1oP3pv3+pFtCxIyLTrfTwgxSwx5wsK19x/p5vyXJwJcLNHIwhOB4W/Z9/BsiA5YcwEgTQ/J+aae4Xlct04k8Ah8550Iv/gD39suZVNs6OWtX/+wPoPHtvaKCmxQJvCO51QuVl70rHmRt72/+w/NXvnjr2YJO1qlrZ5gq5o3rrNpl0dPLNU68CSzSPLj1tWyUK0cubdgrHoLNmQHwQl/Bi3AhDAPC3gaAQCtCaX2EkLO8GgGSDQO1oIcs9nM6loV1ZWJA4lXaAxI3wFq2xt2bRPt7WthkpiOrbazq5Zdd2Dca9ls9NX1ro+FBMyV6pYntGAyqbZyqZ1WgP76W8+s7/99KEV69s2Tmat2R3I7YA8o3nts6ejga8f3pPzMWovxYYKdl1YU3Jf1tc3bK2+Ec5Dzuu5AETO20w2Zd1uW0AA2w8QQBT1wVAUeAps9oDG5TTfTqdvrgKP/Yf3OEynyBLTmEIYGXQGjVvUcu0RaFfjKqx5NFPyhYxcPiiyuB6ui71SrpAEZ5S0031F60PU8XRa8/OaGxeg6J7a6ZSLB9IdBCTh/Sj2+C5gWQBhSYk8RYXAb8CI0cC2dtZttV41S01UuLEf6Q5zb9nkiL7Comk3ERul+PXfoxEg/ZE0ort0hidShMcPXXpGqNzDXqpUlWsDxLD/0XVYX1u3SmlFz+LZs+fWxHN+AtuNosHPv8jaZY2SC4vphnDudCwGQOuiba/wnre0OslzKMZoPUiYMSFKNWtkZ3vP/dn5u6TrqDx7/lzjaZ4/e17Ne/IdC0B9D3nRAgiQDoePo3If9dyJ/dgrT4Y2Tyc0Q03nHfCYzqVGBcpFMQKQBamsV2yWS9osA3A0FCgHUyTuYQpGuqPQq49PT/S5Yx2gPCVo1qxVatY+ubKHnzywaasnRgBf+jyydPT7yGJLY1+JeB1ndliX6nhDy1GjCyE53F2qtrmzZW+8/aalSzn7+Sd/b4eNM8tXSpYpZCX4CogSXdgi7T02Xrk+9h2vdd26UpE2GPUEAmxurVupwnoYaq1Iu2A8t0lvbIn2yPqNtpwDElO0EEp26417tn5r19rDnh2eHVsmn9WaJA7zXIjn2UJeMahYKKhYZp/1ujA+AIAzNhxNbDqDsTMKM+g0ElOWz+TUcZY+WqgTiNcAANKroOClEUT3mhpGjh/sT56VWzjye9yTuBc8L9wwWD9cQzw7EAbk9zw/MWxGE4lBUtjCaJJg7v17tndr19JZ9mLfLq/OVSOpATToa7QXN4Lnz58LvEIPCTCA/UvnHqCLuXm65qcnDhgCjMBkZA/CqkWsHWCv2bpWvCKhziGwOJ7rF0wAfmUSvCdxJSmG3jw1tdEMDQxytSDaiSAnzSQAqTzjCa5Nwt4VgzHEGmn30XCfwFZoOvOR/BKmFgDbwgErKSbA1ta22EfnZ2fO6gdsCfGWWEosu75q2u7unkCVV69eKQ6QIyX+2T/5sznqoj4eEGZkhfLdJO5KasSq9CIsggDqtKgD7Qk/D2WECmPfFW9VZBAYVIQEKmgAAmJCF5OH2IF3+wQPvJFmzXcJcDF7VMg7zWk8sdu39mxrsyp6UOxAQKta0DRFRYpWdn6o3DACQoEfur7x/WOyFhO5WPz+PgAQ6Z6ajwmfjXskAbIQGJ1qGNT4hfCuSSEZpF+gxQy7Oher8xQ2OjQAbDjFUJtoMhFij1XFghGAknwoCh1ncXaAVC4D2EGOxeJyJVefE09KLJCDyO8F6vNKhAICzzUvW2HxHk7tcwsfBcqQ9GkmePEZb7gS/yEggKe3+AojDKJmuyS4DUDR1DHICwj4xe8e26NnIM5ZAQE2CR6uqWAzpDXpMy/8kgfo0mhA7PBw/RwSTof3gpECUPoIYgO4+r9YA5m0uiFRd8ETRE/eQdD29/cV+AhgoKr8rIqxYGXHocu/oePFvtC9y/m9i0VCXGdxfXnB67aAAAEehAABclYuZCzJDNygI6VyyFd0+ulUcI0ARgJjwpxlTGh9hMBp2YwHaDRAQpMuPuVUpGCFpJEOLyb8+TprgJ93mr7rT7heLeMbKesP0SkgCa3aLJW2PKrQS0KAev4a+2C2CXEsOjw3zAj/7Df0W+8Y+n5cZp34oXwDTMV7FvfwAmQKlPsF3ZQ53DA2ASOAsRC5ewD6YCcVDi8hsNJ0SBlAADGGeU7eh5l+JQ90mX0x+XeSWGbsu0NrPD6wwYumZXsJKRAzG+Y6AWObJZmpzYR5NXcW0f0MI0gaGSDRzNDBn1iimLad929b8k7JZhVQJt/TpXzBrhoNdQD6w6F1NauXtIzP1oiOr8KiWhXqXigXgpWVj80ACJw2+/bgVcOu+vw/tEeYHkMddNDTmDn93sffs6OjI3v8+LGSebQwmCHeWFuzjz/6yCaDgbWhzk0nAgJqG3VL5XL29NWBffKb39olBxVCW1xWiCesQzQCuPfsP9aUxgKCuJD2ApEIy0WYF+xhDq900jZWq9LJQLUeRgAFpwDACARpZhngxf8sWtjFNRIqUh8jkq0YDIjgEywg2/fpWr2uvxPddzxcKJLT+X377Xf0MjACRhysvY6lYTBNEPHJ2Mff/dBWVhmBiGKvYd41gAJx/XJ9EQhwBk+IZew5Oif5kv3m8VP7d598Knr37bfetWwxbyu1ihgBzMEO5ZeMQJVTlkcDp1mnNX7kVpOKBYCZc7NOZ2jn59fWbg2seUk3Mi0goCXf96QNcPzQjLYJCEjP05YANLo6t91azv7BB3etXgQ0xEXILSspDuh6yjlgKtnJwNIIdN+wh2Mc0mgaRV1gWHGf6TrTOQMIIAEFEefniFMw5a7Oz6QzNOi3LV8q2Q/+6CeWBgg469r4F59b/8ETW+nzRnmzecZsADtsYr3E2C5qKbv1p39i83fv2m8ur62Leja2iAAC46lNrs8tcfXSEq1Dyw0vLIeFYNCYWcTj3wMCYs4gETs6neWKFUsVSwEUL1xQXFlcsSuwC8ViiusgnOU6q4J9IKNIgHcdLIRHWC87Q4Xu/1wq/W2bjnF0GNoqQAAWgZyXvabNTl9bp3Vs8/nYcqWyAwHBNaA7mNnf/u5L+zd/92ubZIqWKdVsNEtozOSaGeR200cX51hpEUtcxDWOQ3guExTmsxnb3tnWCAPdJtrsKNLjsAHIyHwpOQmFWmQE0ImG2QBlnuKUfIQim/tInGfPebbh2iwAkVIRh7YP8yw4CziwRDfMxwXEfFz6OyXolYLlS4iQrej8osCBhuxWXAkl79B5Y06j1whizBFkIDkGEDg5PhMtOp+DWus6AFL9RkRO7j+u44QDgkQGpcTvFG2fKpharV6x9c2agIDRhGsgQS+qCzefsmcS1r7uWMpI/At22biy5gWfHXCWwptRlr5Av/39XdHv+VwCGSfO3uI66QLq7B9Prb62IWYQ9xGAQM4NiBL2hyoUJCRWQFtqtBhNW2jIzMw6Vx179eSFTQeAznkBUq7Kwn8+SggTYL2+6UwKWHTzqTVbTTs4OlyIMsNijd3/OKq1zCRdBgkd3JmqIyqxvWRSAs5qSaWxSC1pX0LP5jsMAQFVNrVyrWSZctZGadCDhIOJc2dMsGZcewTLysD+FWvQ7wFFaVx32Oh1AE7aA2ufXFh6MLEcAq3KQci0PI9nHQOeIJIr5fVolxpZxtj6UZBLF82sUq1o5vrOm/esvrNpv/7id3Z8cWZzxh1qVbntdLowoZxFyXe+Yu5OgQYoSk5ycnYsZtBandEUVOwzGhshF9A+NfRPO5adp61sWZtc9ezll8/0LDO5vO3euW2bt/as0b6yVydHlgggC8wgvug6r22u2SCMtQJAsNZgJUNdf31wbIMRsSBjhTwifFmBWqy7ydCZlLGJRnxkfAZ2EW5HdLUZ++E84vxXTiSXM3cT4fNhM8jnYESvvgbrhs/mbCSeI89cjhmMz41GcoCiaMfqFxYBwn/TKbT/gtTxcfggv+j2GEmCScjI4EzjNeTU19dXWlvoAjEioPw8k1EHnf2s5mvCR4dYe6vVmt29c1vX00BosNPWs7u4vHBQsFSyUq5kSdxTuoC2uApNXcGfegNNobkLYY6m5G5dnXnED+kTwKSgsTAaWlEOIQ5m8QXII0FAjXKMpPMjYC+Fy4nnqNJYmk6tulIV3Z+c/vysodhAjqhGjGwRyYc5Y3cUi58+fWadVkfrGVFhadz9s3/6X89JlNULDB1/T5ahEbhIAcXkwl9Vs+juDa+ZYwKGvjvdnHkzOicEZXVfAmH29xkBMaHjw8XOXuyexK4+f87fS9wheLiiEcAiAjlmrhDXAKxw3Fs6Hmhe5IoiG1D55UI+vrcX7l4g8CXUOhzefjjedOWXi5BYtChwBfXzOJ+v6wxAgJIHPRCnPcEIoCiDAhnBEeakIgoWPchVeHFYJ52+yfXCCFiplIIfu/uos4nizLPGDBgxAKGNOgiigNNpYEPBCKCqncimDkYCP+cMfZ+/jiMby4WaFh/oWOjqxE6y5nfUPbvxSV6+x8ujATFR/8bfh9EA7gv3HCAAdDWXLdhRo2WffP7EHj49tlYXxL6kQ1QJZsoLVwcWogAhc5eBnaBEzgGUWHyzoUA8I3UYeqI68WFm34ESt6GJSBr3QLNfrL9sVmgkOg3RNhBEERsP1j1BfLloxbue/cG/ldiPABf/GQI9Gz6yUhw1z2uDMvdEIKI4XV+tWaWQlWgWrAAo0hRvzNESGNifSgakJ+FrSGyEoHfAOVUpl2xne1OUQ9abBDzD4xIoQlc+2GzeCCvRKQ0WTaLzUWgG9gd2Mdm0Nds9u7joW7m2YcXVVctrhtTFJWPnz107eD+6OQSuGwGu2EFzUCl2dqMPta+SCAosxlAWGhT+HsuAnu8xH7Pw5+Zzyfzbrc3NwHrwQwsGgMi7QUAKgVOAHYRV0A2gk6W5TrEGXItCWBUJglC/mUYDUv2RXT49tuaXp1YYpUX1V4eUgxIQJDpDaF7fUXG3FkSV2cUEo689tL1MJWeVO2uWvlex3FZJNG/eq5jLqyPd7bSUCDKzp5n7wLKAERCBABgBZVEJvZrhuTETdtBo2acvG9Yec0Ah6CRKjtZus93SAfGH3/u+Nc4bshDkkCXNQAuG0YB/8KMf2Xw8tsbZufbH3ftvaDQgmc3Zs9eH9utPH9g13YHFiI9323nmJHkLNkAYERFaLkwA8R5EP+hKjy1BYTocCghYWykLCCgVfKRJ41BhrTpw6fPnavID8EZqamTGhNjNM3cYCxt2Z45p9m88tvX1dQEBPG/mp7FxExCtvZSx97/9gfYUqtQwAth7Ce77bGzZTNK+89H7Vt+ki+IxevlL+yH82QIICACqisZQKMKCGidT9unTZ/a3D76waa5ib3/4Hdve37EZZp0pXoczFi9kOBjEo5xlUnnRlwHxuf5OryPRM5g7zVbXWq2B5bJlG/Smdn3RtfOTa3WL52NYe4w34ILgZx9AgEnWZ6KO/NZK1v6jj+7ZRpnr7P8eEBAEA2d08sLIxpLrju5z0JCJZ360DiWBge5MHAVsorPCqc0G29rakB/B+fGRjXqI5bUktvbx9//Ichv7Zicdm33yyCYPX1iWCaoJ7XwoSkhdj22YmtpFJWG7/+VPzL593359eWGdTNGyhTUr5quWtawNL06t+fyBzS5fWGF0YemZW4LFojDGnWXdAw/s/mw5j5nvLZQqlmGOOAjg6Tmr4YAivo8ZxvEAFUAR1JdYoAN3pXLJagEIILEW3TaTsdrODlWBdTrXNoGCPhlbDdeA+hbDyhoNgBHQ65xy8li+XHGNgOK6QKTmYGafPHxq/8/PfmHN4cxW1ndk88rehBnIHqJoTCFiOpoIFOd8ZJ/EhFtAMGLQ5bJtbQMEwAwwOzo+touLq4Vdmhew7nXPPDprabWGwFvFjo9P1MUip2GdskeZV+XsI0Hn/ORsEQVfPukuDBs7x26dGe1t/f7Hn2EdcV5vbNVtY2dVc9NcM1oF7G9AeoqI2FG/uGioCNHsNzZc+XzoupIXueDb2cm5HR6eyD4YgTGYkgAlyuUQyO0h3JUVIOKK585wkfsSivfzsdXWKrazV7d0Fk0J72oqp6S7nMzZfEJBnxAbA6/7TqvrowLlsop+unNi2CTmtr6xpiKIXJeYG2eom1dNdU7d/YB7gn3gmvI8gFwYpoA7ii+ANaWK39fpTOMAMJ24D1colnd7dnpwbL/9+99Y66KlmXkAKYEwKjQBp3ICdqorqz7aAYsOK/F+165bTQEBFPR0QTVqtySwHVmkEcxfzpH4OQkeK3Z77QBAOJyOlL/hHEBsA1TgOWrckH0+G9okNbXd+7ctRd6PbEYPwCSpAo+zkVwrOsGwdwEGoio7QI6PfzGOkLHhddtePPzKmoenlk/4OAz7WE258dTFMM1sFeHlalVnVTy3+RmaV57zDFXkogNW36hbppizt771jp02L+3Boy+sUl+1Hnm/qOHBSSmw5bjWmMNI6ywxFwDAWmD2vVqrCAjmnCFxYK96zHH3oMwsZZvFql2+PrUnD760cX8kBtDt+/ctVcrb6XXDrrpo+CQUd9iD3CPyhfXNemDCebf67Pxc+WguX7TDoxNNXnU6NLzIWxgLgMWXsPEAfTPP6wC3sdrk/nBfKZYlzqfE0zWi0JOg8+w/P5amEeOHUSCSEAswCpBAzDw6OFSexhrCvttdt9zFArCA7zjiXF6cCQhAqwGgRyyj8UhFO40HxLIZq6Y5TUy4d++u9hMCgexn6rWjo2PFK3Lp3Z093VsxNbJZe+ett2XxLS2XEeM16GOhBzUWQ6ZcKNmwO7T2VUdsgOQcdj2aISlLIqCfmrmrTfNC9xmhSvJ3GsASZDVnSpAzAh7wbGQBn0iIhcw+pFkTQRIxcoKoP99XKhWtbZqI7H3eGy0R3oPPhguHagxptMzt/PzCTo5PtacZmRhi34kGxv/0l//dHLSEJEDn3QyLkJ5ufPRv1g+y6EPnDpEi79jr6BSS7zMOqECPddOlzK3X88QrJgXx0I2SdhFxv+m8B+/5wCW/oZS7D7xUwANKsr+3Y1sbVQEBniTdeMdGsbqIDC4naQtwIHTw45y2z635DJ/mIf8DQMA3itnQDffD3lkTCzXUUKQ6yMGmhb6LcwCU82ABKG9z75qwOHl4SiIUaxyRjEECIADKGAePjwY4GMAtZoEKHQpdy5iSKsmbIDqTc40ACrPACnDBQN2xxTV4thPoy+Eg5npYqJqJ1OhAeOah0P59ICA+z/jnsaCLXYDF/QsCcw76SNVBh4KQ8tbA/u7BV/b45bldtziU8uAX3p3HZ0xq7o7u3nQO3E4vJm6xW8Nrc9gDBGjGO3gdR2E8AiIbksORABL1GiINMV4/YwGIwXh3C6oU6r8nKpaiqqfvE78miQ1FwbkATsQDkSDB5uU9ObzYrL0+9GQUY0GXh/LVZjxgOuzYZNi1THIqyuxwgLKp04O0dqauqMvaIXApARAt3ROvtVUYM9Ah6ci6KNHiWSwJrMWOEAeqC7v5WEgEtdTJ5N+mEnbV7IgRkM5XrFxfFxDA54ngCmuTg4vzdDT0ecc4sx8PPDqhBCbZFUkkxgEe/xViQFgsizW11HGM62gZROR6nVbqLALuE4q83BdeVyMBYgNENgwjDC70RkFIYGc0gIPGvWXp/kKFo5sD0kv3bGp52axNrPXizFpfnlh5lrPUzDs+U6j7E6eyKXkN+hnLYoGAAPBz9KwB5nIpm2UTVtirWP7NmmU3i5bIOIsAiiSJUuP8VAk8YxnoFTA7LL2DoBMBmk8CUq5WgggM+hnexTy+7AgIaA0RgILZQzeXUD+xbr8nmumPf/THSubQCOAQhPlx0Ti3Uj5v3//ud0VQwJEBrPMAACAASURBVC6He7NPp2Fvx6aJpF22Ovblk2d2dtGwC2b91DFyu6g4QpYHSAz6AIsRkSBQSqLHWMCMIh2wjHWcTFitXLBiNmX5bJBEDIKBPCztI5egVYdccSDOYAcgIAJtxPGoEaD1HJ4Jn2NtdVWFDgdvr9cV3dKBAxLstL3z7rcEol5dXdoYT3AALfRvJgiDpuzj736gQoQ1FL8WoGoAguKZGemmUROHRF6AJQlnKmXPzs/t65Mz61ja8rVVq2+vCwhIpwEBxq6YnkRIK6Hu10pl1cYU8HNTd+P07FydWkZBUIaaTlGOrlrzum9Hr86tddW3UR/mRcLSyYwSOVkFUySgND5Gd2Bi1xfntlXJ2E8+vGe7taylU4DWE4FY0l2QEG8QC9QZ5cwhBzv8Weie689CfJa4rccTOrSMB8DAQCMA7Qxec2OzLnowQAAWkv1uSx2mj//wh1bee8Ps8NpGnzyy6aPXVhikzcZ5sw4JEzM2KN9M7Cw/ta3//AeW/P779mTYt4alrVjetpXSus36c7t89dyunz2wVPvAipOGZaY9MTKWNYt0ugXruXi++PmENkx6AQQAsHESyQFH69EBaNewCCN0Iux4ceSCwO68MpnN9dnQCECMjvEMMnp+dhUggH3ZaQp4Sk4nVt3cciCArHzYtdnxSxv0zsQIyOKbnV+xRGnDrLJh7cHcfv3omYCAy/7EErmypXK43WT0XOhuASienzZ0TCACp8Lw6lL7ikR0a2vrG+wlukYxnrHvYmGvpJ7xBfKx4ciur65Fr6eQ4Ozjffjc3vlklt7Bds5b1gaJK9149pp3rZzCzRaOIEDsMsf15d19F/TEP7xUzavw5t9zJgIwuH+9dxD5bK12SwB+7AC6I4Ir22M9ePfOPRXW52eXdnR4IpYkYmloBfBMzk5c0d2tiBGH8/MKRgT3oNm+ksVbdbUkn/B8AU0dd5/hs3C+r1bXLZvK22gwtePDU7s4v/LRjFzBZ8JTiQBEmtXrq9I7oBPO/YJtwf0DYOGMYh3V19Z1NjPGgNsL65CxXj479xBKPfsUyjM/z7OgyIEWjDjaxeWl3DouTs7tr/+vv7LL40urIkgpzSUfA6Kjy3OiiFir1aU7wFkoth0snEHfBkNEyZg5pwaILj839smxgRbHPRQfAlDoTEN385mOKV4rNgbwZba5VLJqxc9ujdYkGLkbWLPXtFQpa/tv3bXRfCrxP5o0JyenYkag7cLoJPeATrfAIzHAfEyMYp0/Z73sbm1bMZGyJ7/73K4PTqycpWnjAArrgdwb33lGeAACNOZBIRaCvdx3EjDviHXeaGB0ZGdvx6prNbt9/54NbWZ//+mvrUfxDqARRNZ93CRqZGGbGPInmnujvoCFnd0tKeK7QDj7wtmr8Qzl2ba7fTvj2i1jw8uOXbw+telwLCvu22/cs+r2hrUGPTs8P1F3Xk4BIQ/ev71vqQxghgskcl9oBJAz3H/zLaus1Gwyob5L2pePvrbD1ydiBEgPKcQrwCLuNdcPcIsVJIBcjuZjAbHBsbRJiPUwkljPzMVjI8uN7AxAdZ3Fzf5lxp37jjUn+4I/0zjOhBEgqPxFMSRw1YCFcX52oudCHePsIVi9WE4O1c3f3KhrHwI08TqATY1Gw45OTmxvd19sUXKBFy9eqlPO/uK+xjFDtAL6PW++MRoAo4m8Gk0mwOxOs23T4RSDL8umCra2su62v9JvGtt4PrIez3Pu65q8UvlVAlvIkuIEz5VzgJgJUAAAi7AlACxNGX4+gjdcB/eFPydvI3/SWh8MJUKqUW8aQGigCKgxsS3Yw3w+nFE21jfsonGpUQjONLmb/Mt/8Y/nomzOpzqIKTSwHGJ2lUVHQS/BEGZhloSOJBYo71LIMn6IQZ+UGj4BUJ0wBwcAA5TML9Tlwzy+EE1m9D1xjzPtsuUNc+4RBebU4hDD1spnuSe2sb5qt29tWaVSCMmeJx8k0FFwzCkfoZu8lCR6UesWdnzFol+FuLrjXiXF/48BLSYHnjBERsBNN1QjFCEpXe4IEegp5HNZL8g4QChKIuVN6r0hOJDAx9EAFjd/jvAbBwQPAUaBJ7duvydBrFB4aKY5dvjpeI9dzIaRhGUgQHZydDlTzDBHn26n2MfZRwKGZrhCx9Xvhf+7m69vdsK8aPODINK/Y0IY/62agYHOzj3mfVS4y94rb1edoX3y2RP7+lXDDk+wpytaYk73AaqRU+6dthev259ZVK8Prjl+oGk2hpEDV+aMzz2OCRCoRH+rcHDeCDdSEPJ+/Dz3H/SMBEmWKElmJFvWbF6JnhSfA28WExqKRrEANJOOerErgTLLE61AQOhBQTlgmcVijlH2XPOZrVVXrJjFu75no17bUomJTRDLYY4udD1IyETVmmDLg+gWicsNEMC1gogKMcU/duaHiezt+NAL4MrHVxwgc6pu7OAvRgOcKylaYKdH4YSNd9Eq9Q3LYi1UYA9GV4KkgBIoWhJ2DJoicb9IdZXET2rDTpv2e+37Yjl5iPssgndx6cV9GYv6SHeMwE0EHvisoKaKZbIy9RnJGHPYO/w5hTTJB905sUJCl1ejTxStUvD29ZABhR9Orf+6YcMXV5anwB7P1OnBcgfdim90s9x8weFQzcTPLDP3OUoYLjPsZcY92/7WvlW/vW2d9MCyJbodcxXJgDiXjXMBAczrSWxQlpTi3WmGjDk4gIASySmuJMHNgRm0s9bQfvv8zBodmArsA+4/zcaxZj2hfAIEkCw9fPjQZ9CyaWucn1k6kbD333nHCtmsVIX5u/WtTdu9dctmUCeHI/vyyVN7/uqlNVHfDnZ3Ag5DuQ6KDugRm+ZeyJMAOpApJWbiNKMb/b4leB7lgq1WilZAeGvGHvVkQbGaglOMB++e8eewOURpXXY0CQB09IB2RhDjBikdksQFAD72DYVQr9/1sTOJuM7sW996Tx0KRgO6dK9J5vD/HvYUw//g4w+tvon+RFBQD3H3Zm3eiAQugABpmEQ41cSCGiUT1hgNrUd3LZW1807bFZ7TUKP7Kv6dgmlODxXQmFPRhX0UNE6o9sMB53FOTIDpJGXd1sgG3al1rmEUpa3bGthkiDAjv+8I2OB+QAcGyAJgal41bK2QtB+/f8fubaFa2QlAgK9fKNde7bueTPyKgJw+e9QDCmC6a4T4WUrXiPEArhdBL/Yre5MxCMYtzo+PbdBpiRHAnv7BH//Yirt3zM7aNvnVlzZ+eGgFQIBR3qzZM5sOzIp0aCd2nOha9R99aMWffM9OMkk7nSYtW9yyYn7NJp2JXR28ss7rR5btnVime2ipCaJ3wfEmnPUeFxxsjtfMmopAQBFGV6kipg3nNMWhH/fOChCt2PVYHegMFnV+jjBaReEwtyxd6dVVMY8kGBYKsDpAAPE9AAGJ6cRq6xtmGzvqRNqoZ3b0wvqdM5vNh5bmbCtVLVHeNKtt22iUsl8+fGL/97//e2t0R7a6tWfFlZrTorFhGw00u083ulqpqdiliKPjxeck4WRPQLmWl3coHACsodXqnMVtpEsXEw2SkUAA9hNJKMWqxPE6Ts/ms/mamAVVbGdrsSY6AFEzOvSuL+N5mjcmYmNjmdGpxkaYQec6iwiwTZh3mos1ymfg78VuCMxOT9xLihXScgoMPr0+OilJ02gDOhIccMzsZ7BdHWOfxpilj+IABHBuQ5smEafwWczf2tRW6yuGDMhkNpSwm1uK+tif22enLJcpSNxv0ON+OeOWM4DrBpAQSNNti8qMXzzxiILGmz5ezHY7XRUqCGCy1ugskvt53jG2vISR6Yr6n8F2EODSp+Aw29ra0b+BVXB7/5a9fvbS/uav/j9rNdpWpBCeeHTinAfgEasiX7D66rpmoj23dF0bQGScJARQm7syRL2tGA/UHAk59XI+5Q2cmY2Xcga3jnRVdp7j9uaWgBJAHbQYmp2mdUY9276za3tv3rFcuahYDUPKWb2eq7H2IpOWdRLF7NiiPDs+E2wGGDapydQarw9teNFyIEA1ga9JieednwuwAwjQ6CfTC7D6xFTg3jobU64R2NlmknIEefvdd2xte9NmmbT98tPf2quzY41QlqtVZwvO5wtdGq6H66SLzv4UYyCb1HgITN6M1gYObr7PWOvcV8ZJT88aNukNbaNYtRnjYK9ONAYF0+z+u29beX3VZumkvTg6cD2ahFPNyU9ILgbjru3u70i7gM9xcnbqQMzKihT1sTgcDib2xWdf2unxuUBkfrEWZXVOY4RCPIx70DT0cyKp++ZFOhadNwAMe7JKIU8ulpjKgpf7AYjHXnHRZtdqOm+cqjJYr1dte2fd3nn3DdtHLDLPeCP6GhTQ5IxJu7pu2WBAwV5Tbimr5hH2gVc6rwEAGTloXDQUv3d2dpXvcT189uPjYzF+WHesKTSRnjx+Yq9evbZysaTPQkNWFrhBvE+ARW9k/fbIRj10lzIaL5VYYCZho9nAWr22Gjvce/YKz46YA7AB0IPLCGA+955YtbG5qVDf7rT154AO5HfsGe45DAHFZjm6FMJnJY5PpRGg8QY0onCCGAxV+PPzp6dnEhjlTEIjhX2CloRe+1/8j38xFxUMdfls2ob9jnWaVyrkKehJpL2774wAbepv0OZDYcYCI4EMCTf/njxVdM44wxyyBreac2RwMTMbDhgWDe9D0h2/In2ZJI2HywMVja5atvX1iq3WKkFQgmTJD53YFfSCOiRegQa/OHRCwhKZALGzob8PyeoNenkjhBRfj8/Bz0ZGQGQ1uG/pTRKoWQ3E35jxD3TpBUtCFClEqrwLytxOFAuM6CQPn4WD8JvTnp02TOBhARMoo8AjM3Ax+FL48neAAAAoWBFBv6SPSEKr7hVTT0vChEqaQ8fU6bf+zONni11bB098fnwZHLmZ/b6hb/v9ivaRDppEICCKDTJDBCUrlyvYRatnD756ZY+endjBcc8SyaK6XHo/cap9fi8mJX5tPlPowoPB2jBoLsgnXh7urg0AwhwVxPm8BGA6VbFzoXkt1Dnz2CS5sAo0Yn6BKFK30PE+PHytbiDrnHvO+6gYDqi3kLr+QGAAa4Qkgmvk9Sg8AQGiRy8MEA5oggjJQaVUsGopb8k5yXzTpqOepRAhmroiP0GTgwA6OurdJE8OqgXxv+Djyuyt5g8XfuwRlPPEQsKBIY91Kh8Io1O4XPPAPcwlTANaT1CnG96aWK5Us3SxYsUVLFu4x55EC4ybjOy6eRWE1PTAHRhBAyGXuwFMtL5uXAIimBATheXvnlD4uosJe5wRj93I5eSde8G655DVvgmjARHk8OTBGTUEYKiIcVwEdFxFCrEAzQDFNn/f7Dxh2dHUBgcXNnx+YZme2aRPV4M1jobCWF7ugHgCoWQ3EywupQ0wFyMA4SFEAelm4jNb3q/Z9vfu2rSaVJdzPB2pgAZMHQ/6St56fffqRkSMZ8r+BGBC9AaNAEYDok+vQLBC3s5aA/vVk2O76OAHj/+t2+tw766aV7a2umbf/eg7Wg8I6nBY0vFBpBCv+u988IGtVirWbXd0ENXqa3br7l2NBpxhY/X0mb0+OnR2QhgxUlwPbCiuU9e6sGUL40hBfBEoWYaWJIYwbHo9q5XytlWvWRG2xBSam9daizMjhR6Dj58IiAvreDmGe3IStWkC5XXqCQLxh5iJ7gfr4/LyQkmY4pv2Q9Lu3LkrOm3r+tquLi+cnpg0G+ANPJtILBAgQJ162XQFMaAAbC/HRQ7fSDmNMKq+Y6+E3V86aeNiwZrzhB1jr5RjfILCBQ9jOhIIPTIO5F1GnuFoRJcTcaapxEMnrL9Z0vo9tHvSlkkWbT5OWb8zUaIyHs5s3J+o2KHwdI2AqcZhsomMxlBoBFTSU/tgr2o7cg0gvjlQS2EAzZMveY3PnULMc40xWB3ykOR74eVNtnhviHl0g1CaZy1J3UHWaQUr5rPSwyAHGfYRZDL73g//yCoUwe2xjR88teGjQyuPi2bTkhmjDv2OJfIpFDztYnxlhe+/acWf/IG9mk/saIKQKZZK65YcJ63fOLPr559bsnVgheGpFRLcSx/j0ZkXitHlM07rjT8Pjh8U8IgFQkXleeoMDSBABAKiWKb7sXvu4YUaCbozDnOFgtXX19WF00ggNr7zuW0ABEB37rbECJiPR7ZaXzfb2vPXGg/MDp5aDyBgOhD9tLiyZiYgALu6tH3y8In967/+Gztt9mxte98mCbeO47/BoCeq7e72rpUKFbu6atnL5y/dxaGNjV7SboVEV3O9jDGUSgIb+TtP+m+aJ8TQ2HnCdgs75JcvXwW2WrTMhCGUcYZTGuFAn5+VfRo6BaHD7hZw5UXhuGAhLPnPe74z1jWhQk6XmOsBaPemlWseOIXdGy2sx9paTVRk8qEFGDCFDZiyEYVmKqv9I4aaCh1EEHs+OqoxPEA2mAAx7/EmDEWExj1nIxtPBhLTBBikuNvc2hRIAh338uJas/ab69iB4gzkBSr3jtnlSDsGmHWlb3KVpAoqOpDriKldXdvr16/177E+k+BxcLnh37PS+DPOPO4BYwDcW/zK221Azow0BcgvBajPEnb86tB++fNfWL/Zt9nQASkK+gia8JkByGEEaPZZdUBK5xbzzheX13Z+3nAgAHu9MHYZgfZYNyhmBDaHgDUJZY+0H7Q/gj0pOTW5GB9GjgGwcEIxedm8tN50YBv7O3b3vTdtc3dHr3nNqEtglHA/OL9i7I1nfBRxJg8l94ImLhY08/AvD+zkyQvX+UHcd0IN4sU2o7e5fMFWVv1+iyEYRmc8//XcD2baaDxQnk5T6Y0379vOrX2b5zL297/9jZ1cXVp9Z9vFfWdz5Ro81+PTI83P65qKBY2I0ERBD2ZjA90DbMYHOv+orWDlcd9YO1jjiRU2nll+mrRJe2AXByeWS8vz1d781rtW3Vy3w/NTO7++lDCgjyhSZHbl+JLOmW1srdvu3q7iLQAgjIDGxaV+UWCnklnrtHoSvMRmknVDCND+DBpf7AONChjsylWdzbADFDMKBa1n/s5ZYVV9b3daVlkt6wxB2JO6ju4791xWd4wUdNABGNlbb92xbC5h3/7gLVurl20yhR3bt+Ojhl1fdWw2S8jNhD28u7vvLFlAn8Bu7fdgsXYE+PPatbU1HxdJuW6JdL1g+VQqHjM0tpixx19+LU0C2Cbr9bp0R2JzkH+r+DCcWee6rzP2+rIl1hCsB6wD6Rr1hj3rjQeK9by2M4IZv8jYpmwhC7o3rw5eazQDPbL6xoZ99dVjAebkJ4xc8b6AGAABfPEaAjkBSHGOk3gwzXzYwQXFMvREOOcBA3lmstJNpSQs6nE31Gn/w3/vGgEwLPNZxA661uv4TCrJfBY/0aUuizZYqNB1uIVkWmJhQnLdgtBn5b0AdAV7n8mOAYKDZaGwHny+eVkl9GG+mp91gSlPAgUQpDiMoHGPJTC0WmM2BZQjFpvQ+t16wgtFBxaEJEPHDNculUYlkvH1l6mNdMpvtAMiIBGDmb4vaOmBcRD+35MkTyT5inPBHFZY89ChpRCX0ExQ2HR6/0ib0LvzTuvlQbnFinvKghCCCvJZuc8a3xDC58IwMQHjQIzFLsk+YluILGZQ3pb/+FQJrQIy0pbhrugZhYTPUXz3iI8AkCc0Xmh6N/5G/d27uL6oogKwPn+09ApsAiVWano7xS+6C7hNhs/mtvpj++zrA/vy+Zm9fN00S7A+8z6bKAsUn1NdgElhhEPz8iHZ4oU1k2Ru9ce9hmbmWawfPNxzxM8IUj7v6OATAU0or2zWEtqIBG0oaMyAkdBAMYOWBDtDMnozB3SiSEect5So0Gzm4n4Tn+8lmZIw1MpKEFCim+CWRb0OqOjE6rWqbdSrNhv1rN++ssSMzhF2Rj4rDbVW84BYeI19DcaDVh34lB/Y9bWaFJQpflzQM67eYI0X7h1WL74XCPLut774/8iQCaMB7e7Ams1RYARsSrAqFvcS3EOsCarjsK9ALsV3CYd5dyiuCU8qfa94NyiOeviIQNybDg74/nTALLIX/LPwHPnsSkTC+FJ80Dx7ACD2D/sFcDMCaMvJSTwUQKM1poOVqrf1NFvOboiCk6np3PITs/HJtQ2fnVu6PbXUJMmosmVyJRvNE3bZ6wqB5zP2SUyY8Q4jVgCFAhU0HsBcsdlg0rP8dtnWPtq13E7Z5jn33xXomUxaq3kl+iMaAQBFFoQf0e/wGIdy9m3Ll7E08nvBeuN7a2z24OW5nbUmNsajfui6K8QQlIk55P74j36k7wABEtIxLG4AhZv20be/bXtbW1Ldbnc70lO4++abNsGbvD+0Tz//wk7Oz2RlOBb9GYVlT8RdeJIDyDUDFlRpib+6ToLYAHRPARLoCgwGtlYpWr1atmya0UafkXfWtQOvACBelIa1siQsGYu3GM9iMuisNO69SwuyzwACdI8QCxQLxBMc4i9uClAV6QwAinA/sihpM4s8m9h733rLbt3Zkm8xrx2Ljpgo8P5SKQ/rUpOwrN9woGhMAIX1pNnldGRNhI7SaWszCzsf2zxJtytl7bbPWgvwnVPYQAMmjpJcQT2ngGEsCDG3nqwCR4O5DbuIOiExMtcvuhX4HbuNmYl+KZCedZLKWqmAGFjCRtdn9tHtuu2v5SybAghwMVsvloNDQDin+FPXg3Cg1x0pwlgRrg8IloFA82yJa0qmNhQjKD7pE1Dw1Fax7kpZr+WCdpNRz4aToX38wx/Y6s4ts+7Ymr/5ygZPT21r/32z9LppYb98ZUZcTE/ssHVole+9ZSv/6Af2fNSz03naRvMVm1vBipmizdrX1j362uaXrwQE5OceT7154CxAB/ZvYlUEweXwIGCtIMosQECcRFsGAqJIoGKX7oPnPP6F4CLADXOhGdva2ZYlqHzDAWZmM1vf2nIgoNeWA1MKMa1K1Wx9OyAqY7Oz1zZondho2LZ8MW/ZSs2M0YDShs0Sefvk0TP7V//n/2vH1x0r1NatT+EHeD0eilb7wbc/sPX6hrQinj97LUYJMZSuEdcL5ZSuLJtBnU/FGC/A0VMh1vOLTjF7mEIQb2/2PAwVCmjZY/UYC3MRRLQhVFzKnheWoY9QIXDn4wPu3c77uXAv56EnzpGtyTUQm1lnsSOPJRcFqc6HALZojjasNw8xCB5n5MLhjQe/15zhjBXovDRm8emmocYdckVp6Hj+xXXHsyWeWT5yWBTAjH0nnwk6P/kB10reoDEFOVMkdb+4Ngpb8k8+i5/jrAHAdsYbXOX8/v03FnRpNDXo9NOxxBYMcddYeGn8cDK1q+sr6/d6OucAL6MmEXRhngO/8vmi6MOlEsUOzKaJNc+uBQR0Lts2HUwsoSKPsQBEEJ2lR0FUW6nJq5xrV5MNBfTZzF69OrCr6+bCNSgKXHuu6Oc692mZ4cHn5VfM/3yPJTwPU6cdQCEW4n0VYJzjR6dHVtuu29adPcuuFK2yWtVZw/vIL17jte7CpaI95F2alw4gPnsbijcdcOx7q4WivXz42L769QMBAVEwjrXsO5aaOi3XAL0GI9LBElX6SWLv4qbiwDrN1PWNDdvb37W9O7ctv1Kxp4cHdknjBiHq4LJQW6kKLLq4vpTewu4eY6feyOGsY3Z8NmeUkQaE82WphbpQ7BHrdBsXiNw2G04sPZpZ/7Jlnca1pqUY17z71ptWXK3aUePMprB3ZlOxcFqdjrQNMrm0se1q61Xb29+3VqdlDQnhpVSLXF41VSgCAmUzBYniXV82VazLsjy4ZDF2REFKwe+Moi27uIJ6fq57Fs98zgKeNeuTtQwk8da7b+vexboCEItCl73ho5zYafas27u21dWi/eiPP7ad3TW7vDq1w4MDe/rktdhxpeKK2M06E+cJAV+VUtlu7e8LMOBaZAUYrYSD7TSOUnT5WUOwm5ytYZq5Jz9jj8CeAsSrr60pRyLOcHbxK6X/MmaTtICAfMZtO7P5tGWLGf26bF3aZRu3gZbuEzGCpi75Mee73E3yBbu8vtK4zXe++7GahL/85SfS/eC8ZN1xjc9fvlgwoaNTlwCZuTsHYAWM6wPxF4FRXoczF0Dy1cvXyvs0BtIfajSAtcv/J/7xf/tnc1AsEhzmMbEq67avNAvp6vahstUheUMDjxRwzaEGQRVRmIJ3OgFU1E+Kh2C38Q0ggAAfCi9ZTMSZyoiyozIb7KFigaCNyMxSQDwBAmpVVGuxpHFasuabNQvtCvwEbeYlvLBz6rMXDd7BWe5WO2XVOx9x8ToI8c3PHSnOsdCNAWMBGAQnAhU9C9s0kHWnaquLFRJbFTHhsIndgSiU47RC7/pzvXt7Oy7QqPltWAFOiwUIYD4sUqqV+NJtEx0RQaCUVFmzBHfwQIEBURTmhsKvQnJpNIB74YCEd0K9GLvp+MTkJiaBHjY9UYxfy0CLF6r0DV21W9cZvtOx4P1ICAACfvf4tT18cmzHZ1ClYDMwbzSxJAe3kiwS+Zti0Z9FYASETkxsyLBe4iGjZxyE7ZTwhbEWNhWfM4oF+jPVDIcSHPYIBzKHCOuLIIWlW6d15eKZmpd0cCuuGSHKQ5J3L1bjyAdJAKgoHZBatap5IIIXwce7EMxurtpatSyhwHG/bYk5XvVdGw5ILFAR984gIABoYCySY0edTcezIuBEIIADRnspAGusEd8TolgsCn/R9UPCz3s48uuq4RSIaAS0WmNL5cpWWt0QdXVRgAt8gyqdUPEKSu7jCt9Ufece+YxddNkI7KGYMmsve8ctFnI3zI8bdg5rn+vj7whoy6CVF54+96ouCYdASPIjMMjb8XuJRgUmEmwL1whwLr+EAoMoKCUDxmnFWdJGx9fWe3xs5XHGZn2opHMbQbHOF2z3zfuaCTx8/Upzz2lALwXsmeIRRSz0N7os0Lta3Wur3a3bynsbltt2ICCDUJ46UiO7umx44KZcZp2P+ouEhI2DaNTOFjlddAAAIABJREFU7q4VKgUVG9w7iVkhmpop2kFnbgeNrl1eD6zXBW13pxV8tkka/+gHP7TNjU11nEg2GY1gneEC8+H779v2xoYXxN2uKH/79+5aOl+w7nBkD754aC9evxYLggRDiupx3YSxkBw6IyRQIe5Gnj8AAL8AA7iiGdazw6EYAasrRcMQxsV/XVcl0kvVjQ0DRQKNlsTEfh8IUMIZ3TGCRgD/lLMKlg97kVEf7oXEgFRwDO3evTeU1DH+07y6EojEaNewh6jn3N56667dur1luZzPDEe0P64pjwOuWq39Ec4e0TLDoSHGQi5jrcTU2qmE4ajsQMDEeiNm+B0EY61wjRy1vBZ0Tfhd1OPZHKNTSlGt3x1Z4+zKxv2Z5TNly6aK1ji9sutGSz7H2VRO9oEIxaET4ECAU1Vh4RWg2XYu7f3dqt3fwcarazlNBXqxzNnogIp/RUE03yoOBERAUudPEOzVPZlNlQTi806RRyLFWBPxcX1j1fLZtJ2fnFivjZjdROJgH37/Y6vv3TYbTO3s14+s+7xh9979Q7P6fbNpzuz40uzglVnv3J5fHVjqrU27/V/8J9bMJu1wNLfBvGLd/lzJchLh1etjm1+/tnTrwPLzns2nFH8+q+w5jQOSceQonm0AAcTvfLFotdW6Op+e3IRWZvzOnYmFfwA5471RAQnjCvCZsZTdHev0XOQpAgGbMAJSKet3mwICGA1YKVUsARBApw/TzuOX1m0e23zaUzKfAwiAEVCGUpq1Xz16bv/6r/6dXfTGlilXbYjZwJCiN2VvvnVPujT4hZ+dXlgXtWvz4pvP7ppFNzauAKJx/xBnKRBJTJljhe2GmBq+9YtxSCPuAFRjLeZieRStd+7c1sFD0eOAllPsocjHhkJsEkHZZS6es1AWferEO0izzLwhntB15NqjvgDgfbTMc6ZltOxKatyJuVxyQ14H6i3nk8d5mk6cNz7yoqbCCHVzdybxJkGYnw9ND+VEym39/AdIRAGdZJ85ZCmg57JiwBBXWO98DgSvYQHwi+uODQHeB2FDzqvIVKKAEb09k3EqNoKMQVSN/+cLliJWeRQN5DmozvN8eI6AO1GLgflgxh74BS14baVuRy8O7ad//VNrNZqWnqcEBABWwGBlbTsYPpfoYLWCX7krvcMIUGHy4pVeS+dusMaNQs1cW8wddd5qVOGGqaFnwxiifs6fLe9FLubuDFOBr9jAwZJo9zq2/ca+3Xn3TcuU8jYWB82/oFwDbIp1E65b7kr9gZ/tOW8CcX9gHACY0DtcyRft6eeP7PnvHlkusGNFqw76SWpGAgqEM1W2l8F9wNmwoSkXfJVwauJ57O3vSSwQIODo8tK+ePbUji8vrFih+YPonjfY8qWCmlGMCElYGtiykFsAAbB+UqmZxGnJYSTweHSiri/Ps9fpW2qWsHIia+3zK2ueXSiWcA7fe/sty1crdtFu2YhR7tnMrlvoZZg0BADRMrmE7d3eEYvh/LJh5xcN6/b6rvOToeGKKv2qlYplFZnXl9eyEYyCd94w5AzKypaPz0RsY6/DbmBv0olnbfK8AfjYYexNHEl4XwBC8gLYSuhu8Gxkp91tBwFGnFoyVlnJ2fbWqvX6FNWXvs+TgExza7cYmakIED8+cuG/WnXVquUVe/r0yQJsA5DkvXz0CUHAtG1tbygHI5ekBoOVBBjWvGrprORsXa2uaWQA4I9rf/DgUxv0BhqzSydyVs7XMOC0TMq1xvKljGULGWv3mzZNTu3V8aGcqPhsjHi/ef+ezvaLi3PFsHypaOXKisAAng+5hFgR6bTVV9f0nftIowbghfsOi4TnAFN0c2NbjADYfjgCYDO6tlq3b7//vvIbxgK++OxzsSSIT6xvxgaiBWriL/78T+cIL8AIKGSSNuwhgHBpUj9AoEIUcg90JMPKX2JLI9jbIT6lBREoPxEQYPPrcL3JexabVN2T0I2UcBiJWkDPY6LhxU0oIILdjAu7MQ8xtlq1YpVy1up1R9f8LCaxcEaAH2DsYVdTj/NLfIYY4NUBWKK6xQwnUsyWO9o3B3o4EJZBgji8HArI2OVUJ0Egh4u3rVQ4iERkD3Tp0aKId4EThADdEg4kMs498e/393YDcsbMmb8myayL3IUOZujCRwYGCxpGAEkWQECWYo5uYvC+FhwXhA2XgQB17EmWl5JvBcVwIMbk4EbozTu1kQkR79UyRWwZCPhmB9tn0hQosjkbTBL22dev7cGjl9a4IuhwQKSlcClGgFRxYaqEM3wxm+u0y0UyE1RsZTVUwiPWg68sAxezoI5ci8qTgK7Iwelzm3G+k2fBZnrzzftWLHOY4jU8sHbrWuwZWAFiVwSENN4bvoO8w5phvfoGh4GQlTcz+4LEGPEvEnoSHwotEOf6as1K+bSl0dUe9202GahLhmAgrBAlUYA/YD7qgHi30Ysg7pGDYau1FQmryHvZ3cBjDeJ7U3OsUF8dCCApVIITlNYj60L0WS44adbpMmM4tOE0ZZX1Ldu7c88Les3GOhDAhUFxg2rsAmPhzwMwFtccMUCHQ3TfUEFxo+sRGQQ3SXroqoak3Wf+PVGLCWBMDngdOgkkWhrfCE4mSkR5VgCEEtlEvMt1FCiGAFkiEKC44WoiC+0EgIBKImOzs7aAgGQL67usDUdza/bHNk1n7a0PP7D65rp9/eihvX721DLMkavoctVLBy5Aj/0QbfeaVtlbsbUPdiy7VbRkMW25Il0yk/hqv9NWwOfeKylOcP2BdcRn+f8Jew9fS68su2/dHF9OlYssslkMTbK71T0jawwYkAX/AcbIsq0A/4c2JBuyRmlkjTSa6elIshmKldPL4eZ8jd/a57z3ODLgIgpVrHp1373fd75z9l57hWLFU4WVjRWzbAK4i7s9WJZ1MC7p6dsLHR738CJLQBzmXGGQ+Yu/8wv7YAAEPH782EBASBJG+vjhQ93a29N50qa1Vld0mzz49Q1d9Af67Rdf6vmrV6Yj9kcjNzK5CPQzDRXOMUDBEjOlPwGLGNRVYN5QGHkcP9V0OFCjXLA0hp9MRIijDUlHrM/rHgHRpl5Jsa4DAfYfSSCAz65rQAD3lqaIRgWncYCAvPZ4Tm/dvuOCnAYcyjrACHvpqN9zksGDB3d1/52bBgJyw5FZRewxcbZEMRyFcoAXMXXIsbZLTUpSr1zQtFXXyXyuk/FQ08JCQxsL8b1KLvyY+EU6Tpjlk0VcqdZ94GNuhjTl8OBUPWvnMQtcVf9iqNOjC00GE4MBJATACKjXGgFEscOYQWaRWEj7Oqf6cLet+7tNVQp9tZpp4p/o846XSw1zsB4CsMv3PGRasdf42qcHknOWIhkNuoFUx1FGlNjW5ppWmg2d7h+od35mGRRRah9+/pluEuPYG+v862d68fsn2lq7q9vv/R1pBYf9soRJ5aKns5MXOioP9f5/90fqbbZ1VqxqXl7XeFrUdDDU9OJY06Pnmh49VanzWu0izC+aqdi78x4TT81V1LCBUOvh5zYL3NjaCcmcI2n//4GAqz0sgACYapkRgEYaSZjBGEk7N27AsdaoF0AA0gCAgCJmgTDa2IPfPFP37BWKdlUBDFurUntPWrshLar69bfP9C/+/X+yR0CpuaruaGJTUhzCb9/Z8157cnSizkVftVpLsznms1DLQz9sKZjZiKHJz+BbAD1EUsVghfOKItlyEOZnTL0bLZ+dgJZRxywMpt27f9drHykSazrLs2hSPclKDTv/5sGDB97rMMS6LiPL5yvXKdZdTNB5X5kpwO9zFnucvyENAIDgXMKkcXVtJajK/LtkqEVRjOM2mm83eAkMCdlRGgylGiV/Dw8NOK+TqR77GucI3xPjThpQQC++J4wEmln2W17z/OLUZz30ffYYGncak2/+8LVlDvw/exNrj3vCD86qDHpk0BuQgLXKezk6OvS1BQj48Y9/7EgxwA4+IxNA2Bo0Oc4wn861vrKu77/6Xv/Pvw4goCJMw8O7BaO3aOwDBAewxoCQwYXd26thpvf8xavwvmDyi7Z7Mk01WBg/xvuLYQJ7oFPI7OMQcgvXiWYwBlsX9h33b21jzXU51x42GZGKNP43H9zVrffvq1ArazgZOf2AaSefn4FIXrOuhfBmkNz4ZGkejE6AAAMTklYaTX3/xR/06utHqgDiewjC9YnpNf9xTwECzG5wkkFcF/tZEP3JYC+ZubZbeEfUTSF/+PHHlgM83X+rL588VofhTUphalSDEVrCBwoG0HBodo/lIDB+50SInqtcWarVpMGkzqPJ6+r8BKPJSIRA9jHpj1RflDS5GKh7cm7pYaVe14MPPtDK1qYOzk50fH7u5n+EkWClosGIBIOCdm5u6t47d1x/E6nImQPgSZPC83B6cursed5kq8EQM/zi2CN4PhlmsQ541qgf7MdAf1VBDl1NLKM4g7mmrG0zIpPkBMDQr9NELlpQe7XlfYo+DvYRz0y73dDu3paWi4m6nVN75jBJhznw/fdP7OfBun7vvffdg3z37Xc+LzfWNgyWvH712vc7nz/0AgABq2strbSh6JcTezjWMfelWq5pNBjrzau3lkQ8eOc91avo8ac2VKYW4nlAakftt9raUrlQleZh8txaqalUk7qjjvZPDrQsk2LHMzHVzZt7+vyzT7wXwL4ECFjb2HSvhYkh8gDAIt47hsZcW4YwgKMe1LIOGw3vK0z/uYbb27sGMw/2D+wH8tmnn3kfJQmKn4A0+D8dHRwayEVKynMNQOv96x//oz9dQh8mr7lapBibq3t+bESaP3MSQAIDfJWT5j6Qcx6lcHCO/w9jtNCMRbGbp9Mu3tKH8KLIU0ZPGpPuMBn7JXj50vDPU+SUQ8smlBkBNNWl4lw3bwaiE/QSbniYN102o24aQxOdG1AXL/4wVwl4mcKXD7xLIOOa2WCeEORmgw0sAxeBniZ6UfI4gO0QWjdcahtq+WGn4Aq6NIcT1ytvlhzI180CI9ExIjdwrfdnN70lmAH82zhEIzUgmu04gE2DAd2tlFVnclApOQe7EN1jFHNGP6Ngy5Oq3CrmeMSY2gYCHE1iTIIiHvHqOgf4ke7lNWAkXysfZnQhqciKAz2Zz1jrGxmuSFi/eX6g333zXK/f9jVLjAAKlnkxsRYc1ZY0w2kCE4ZcFDM0h0HL5RB1Q7yxnjTFMfHByTwfGvy/o4WSZwRNAMVZ0BXD3Rj07Ucf/MioLYgtBcjF+Ylj/ZgYRuGbMn/T7735LKLY8NQnGUahIdrY2HSDyaG3s7NrJ3cOA1A/mtat9VU1amVVCnPNRn3Nxj0DcwA4IJeg3VC0ckyhr3uKUPNBlSjTOztblgfw3LBmMqknI/0cliDcSAPi3uZf8xQ1mvvwXsCFninMXGdnI130Jmpv39DW3g0/b9AXg3GQ495mpvmG7jrkE/kaxVpYuNgIk0Oeo6Bt5uc2Nxf5mc3r0Ot7HvsLnydLBzJr5ep7xNfQfFgTnww2mfT4axL107muNZI1MNQkR3d8aWTmtW5Tu2DfuICdLdQuVFQ6H2r8+EjFLtMjaTBZalyoCJz47vvvu5j5+ne/0/D8DGG5ivhIGMXGfBBDoLrN/9gjJtOh1u6sq/HeqjYebGtWXqpcAwAD5CHf/dQU3FTb2DSS+5afXaitAAFrW2tuWjJ7h+IURsDpoqEnb8717MWBJuOFZTJcNwAtgI+f/+znevedd/Ty1St9++23liXw+oNuVz968EDv3run05MTu/+SgY5ZIEyQ0XSq//I3v9KzF68MAIxxgE6sotyAQydt26eBCXYAY8EUiubTqQysQ/YjpiNMgcoFSwOaUOwSI+AKIIKamibT2UQwnTe5ScjNVwYCgoUUO5HjG4PsYQNQCjeeZ4CALBdjL2QyiRyI4trazDGRe/hFDC2zevDeXd27t6dyMtDL6zUt4AC3koyFwiefFaFJj/fBWh4Xl+qU5jpbznVMYwilHi8CN+hzF3tQFEP6FLrLcqXuYv7OnbsugshAx/X81Ys3ziwHCCBsoFquq15uajFZ6uWzV+qd9zXFVLBUVaMK3ROpwygmVDgQT2YqDDv6yf0dewSUll2ttIJmm3X0BlpS/5ub5/xrZgbl/TA/y54SLsOYiTgnzsTT8wvcarwvrK00td5uq0vheXykxRxa+EQPP/1Yt3/8qf0ABo9f6/lXz1WpbGnvvZ9pZfMdaWyKhFRjxHGq81lHjXs76q1UNKg2NFg0VShhgjbV+PRQ/Tffa7z/vSrdN2oUAAFC2vXDcz0bvcV+7qbBz+jMjIBNii72nsR+8N6b0nayNCB1OJfT7svr4f0FGnhFu3t7rn1cSNsjAL0uDX9Fw855JMRgLNVqqwQjwEacS+ntC3VOXqiokXWz1QwEbNySFjX97tFL/fN/8x/18uRCi0pLw/lCqxtreve9d9RqEVXbC/ZZj7xvpt5Vg+d20S8zue6EPG72X4PbWfLD/UNvypZOAxZx0twKQF2MxGDyxeSQs3d1fc3FNnsNewvPMg1aZmhmDT5nOIZdnMdM0C23u6R1x3Q/15rhVRBTb74uS0BzMe+zyBrlumnBNNr8GRFqlppWaDDxl1qGZtZSwJyiFGuAfZ+zM9cumTkCk+ji4twmrpx7rt/YawFPE9jP8IBGhgaP/WXvJmbDdTc5kQICMwGvqw2vs163a00wz3y+/qxLfg8LgJ+vXr70NeT6xx4aNRANNkw2PidAwC9+8Qt/bvaZPF3EuwHGA/IAe9cUa3r9+LX+/F/9B10cX6jofSMGC1ka4L0m7Qv4GpDEwH45W0z14uVLnZ1dRJoAYGfyLAgPsKjxc4Rg3h/ye84yj3xmo0u3hNjsvJoz5mncqGWomc3UKi50/+P31dpeV2fU13hGMgW68JBe0ADzw3tQ8gPLOeoh15g5to6ai3XJmbTWauvN46d6+sU3Kk5ioBIRzvF73jfX0aAf5onXPLO4d4CpZknh6ivc/6GpN7SzvaX3H36g9b09PTvY16PXrzQrFc2gYx+vFKM2ZbqLvIG6kn2B61FvRqxcr38mFaba3lwRSxBmYO+io+5F18wNPiMTa4CAZqGi8qyg/lnXz2O10dCNO3e0vruj4XymM+Lv5nObO3JGs5etbq7q3oPbaq+1fPZ9//ixKvWafvzppwbnqFm7na5ev3ytVy/f+LrBkuMeMjAAfGk2iXMPtkuAhDGkBVgAzMp9IOuAxQjg5vVarloyQ2wnDT2+AvYWQKpVLthAb2NzzdfewwqiF0tSO53Vb16/0uHhgfesB8QZO95x1cwD2E6REsa2zzBb/l4202xg0rpmkBlJ3+YmZtp1D7hc/wO0E+WKdGBeUPe876hPmBeAC45cRVKCl8BoqrOjc9XLba2tbKuwYN3BbCmpvVbTsjTTef9UZ71zrW6tO+I3IibX9M47t92Xse+QnIMnwGA00mAcRp4090jCiBZ9+viJjg4P/czaD2ptNUln5gmMadr7gz0c8IL1xb7G+tjff2tA8b//+39fv/zlL80oII2DfZZzmB6afaPwT//xP1qukS1ZL6u4nKleXmrQPdPF2ZHlAqZk2nE1RXtZ/54b/9CX556PPw86dJjf5WnwZe7mNSDAG3o6ZDkM/ZrXmAMu3AwexGHE35t2Ug29L6/JjdzYaGtne9MIVKY+cwWyQVFubkIXfgUExFQp9GOpd718v9eBgAwO/O3mhP/Pm1r+u8AP/TeX6IJdgtN0BCDA7v0JCOCzRbZ5xAbyAHk6YJlKnnymRmw29Y1jk8l5s5kRYKDACCubTIolSVRNm9CQCdysm9aKSSCSTX56s0tAQIAHOboxX5sECSQgwDp635Nk9pV0lVcN2xUQcHlNLgv2rGG/cqRPN+ASjQtad1G98VyPXh3py+9e6fmrC03nFVWKdRsrL8z4cBvn6wQyeUXHj4LMuvwkWQn9+MIaRQ7poLKWXFxxvZkSc83ie0fhwAOVgYCgWM8cIYNuDxd2EEWua+fi1EAAtO18oF1vXgPxJt94GBo5v2/M8oi5aVvrze/39m74cwMYgI5SfGyurVgaUJiPNBp0nBxQ5rBh0t6Pwod7lqNyYlIaEypPv1PuOugjGw8HKnISG3tl6UZi61gGkH+ilvShF/c+CtSkny3TgEEnh9Y7UXcw06LadJa1nWBBuFNqAd4API8cXi6oEos2WrH4YQpqonvGXhFRYrnxNziVJlL531xnCGAkxObzQ8AgJ4DEk8hrAuIwVQjDwtBjusFnjSTPAnSw1j8mIABQxo0qU13oso5Ai0mhJjO1sfs7G2n27FTTs5GaK1suukvtTfWXBTFf45pcHB5qxiHcudAimX/R9GZqNQcy14z4qeZuQ1s/vqHFakENTHQKwfyh+YQuDb2La+9Uj2X4FuQiECCACESAgHoTqVQwGKDBwQh4Oyzo4GJqRgBAANcOaip0PNbLTz77iSdT+/v7evrsmQ+tiMub6f6dO/rogw90gWne+bmBgNv372ttc0tnFx19/d0jvXzzRue4X9fqnjawp/OMcHixZ/G88YxBg8yTYk/sJmODAVyTKlMlaPm9jlrVkna31lVcko1LeR5FeWhQWU+JGZABmmteJPm88J6W2ULp3mUQIE97kDlQsNMkdHsXQQtPYOLt23ccL8gkvnNB7nZIAuiwSZF4//37evfBbXu+5Kl49m0xG+DSR6XgaZlZZr4vAUBzHpnRVZL6tYIOpyOdLJbqF5Y6Hw40BLAyU2joRIqg18qNUrXWcPMf2ewtHewf6e3bQxctt27c0UpzXYVlyUAATIDDt0c6enusUY/rXfIkFyAAEMD+qynKczQYqjof6+fv3dRWfa56eahmnc+SqPOehsW9yI3Y9WfTpojpmfIunYcBiRdAkY8e1fnI5xcQ3b1OOZ82VtrqEGt0sE875qLw409/rJsffiSNFup9+VgnL890/0c/k3Y/YJ4nFdtkYknFiX0CAAQmGurN5ELHeKi0d1WqEq5V0Lx7qu6LbzV++0i14b5qi55UwDzuimIc53rsG1f7VLj9w0jDIwAggMaFZj5ArVS/JOkhN8m1QdrvM0MipAHhq8R+s3fjpmbQn2F6OJJZNgYsNerqX5w6Hovnb6XVUnn3NlbcUbAevlT36LmWC6itS9Xaq9IKjACAgLq+fPJG/8ef/Qd99/JQpdaaVKmrWKtYi8rN5vthMsa5RloN0yGeUxpN9koARzS8lx5AZhWyfqOWYS0Qf2VPgONTF5+cPQDnTI6Dyh8ePEEbBsAIdmEwNec2nuV7XtePB0sz5CUAdDk2L9eb+X7kgYSHEZzhNN+WgUaKU/hYBN2c5y6GJ3M37uyH1Fz8MIusitdB00BGNtTiXGDvdkoAe2BaC/ye94KMkfObsxr9seu6BsbCTN2JYSy4sGet03hyzS66F9rcXFcLU8xm3TUIjVSYlMXEnNejmc0sPA80bOy39N7M63gv6oTEwM7lAK8pNpfrwnvgujz88AO7j1OD2DH88NA1DYaQ7B8wEVcbq3r53Wv9q3/+Z+qf9y+BAAPkgP6lksEa3hAmxkgDaCq4tsPxwE0FAwyAAA/87Go+isStJLnjfXKfL5lSlzKtADgC3I+kDdaUgWFkAnUYVAXHvxEZTpzeVDO9/5OPVd9o67hLXYjPwcRTZvbJ0PWjmw/AyM1neh9RVwRLMvtO3LpxQ61aXaOzC333699rPhh7/WZ2i+sQ+h3Wk4GOSL8xMMXwBBNODFupoyquKFxjtwECtrb0znsPtH37tl6dHOu3339nIKCQUhyQKlnKSn9F3nuz6b0BJh7+CyAyrXZVm5v4O9HQDlyzWxY6GKlWqWsyHDvactIfa6Petnzq7PDU2vZ6q62bd++qvrqqw/MzdYdDLXn96dRMLCqQDVLXHtx2DOezly/0ljjs0Uh3797VBx88jJjQ2UIvX7zy4Ikf1L8bmxte8+wfGxtE09X15ZdferqNzwHNasQcxrCH85XakOY60kXCb+P44Fjds66fu9W1NW3vbhsAQHYyno20gAFy64bPPJ/PnQvLP0jO4Jzi/mxsruqDhz/S6lrbfdXh4b5rOnoq/EcYGAHW5HXQbNUMBgA2MHwplpDarBocsITWqXQY7o508OZI4+FMs/HciQmVUsU+Ge5FYSP1Rhp1x2pWV9VubBqABzwARAMIKFaX6ozOvTZmSHUrsGgYNjBYbPmaEFdq+WCtqs2dbYM0lAc8R0z7YagCBFya5zPExMunFvLiarmq4TD2X2RWgwEA7MKfneceSVFEz68aaLQXXb/v5Jgf//gTffzRQzObC//sn/zPS3QSG6stG5KVNdNk2DErwI0HuuLASqJBTZSYKLKjMMu/z6g6CzwcW5Mh4N+a9OebYuMnF3XZOTSMSq4y54OWlNFEFheoFJM7EB6oMrdu7WhnBw0FE34WWFBifeCk/GLTMN0gZUO01MT7rA50NgqApIm6lA78UIOeP991dPOHU6Cg3MZMNJX6SVPJe6doq9ciugtGgIEAIkHShDJrymOyGw9RLiLY3LmhvAboJk1W6sjd0GSNXD4UfE8U1DiK11ajblfmAAKY/oSUA5ucaMqieQ4QItm4XjP7M63LkWAZ7IjYJQNEaS3kwuH6dcxg0BUSHFKTAGgiXsiTYja/BDjMCxU9fnOiv/7tI709GlrjCdrmZESum70KKs7rDCOYrEvNNNQMTgUwBRKc3f5teFQpa2NtPQyQ0EFPYprgiSW0NV/PiE7MngcAAfffue8DnwOe1+x2zjSfDg0EBJCQKbHxbMRBR4MfKHAwPUJ7xTpGb8Q0YXdnz4VlBgJgiqw067q1t6XiYuLEgNmYYhFfiJiyQMu0JCStn0tWTlrHNubTUtvbm/4J+mjDNRulZTeHWPr2CYD+6CjQTCmP4jij7D7cTTpYajiaWhpweNLVtFTV5u4NFxY00jyHbNhHRwdGx1lnNowrJ4DhB6aGsdb4Nxlwy0DwI8V5AAAgAElEQVRAZrdkRPk6OJCfuaCk5n0oAwgZqIw/p9D0VKZWNbWSA8UeBkzl8RbIQICjWJr+f9bMAFpufjqy3CE1neWF1ERPeTbU4NGBJmdjqdLSrQcfqbZ9U0f9sZaNaNC6x8faaa/o9NVLvXn61Jp7MzZoEnEPp+gxwDPVxt0Nrby/oXFjplILXeJSdWi4Uxryqc5OzrR/eOL7BMPHDtiJrotp5NbOttY210RSQAZBrMtdlPTsfKKLSUln52MN+lO7alujTd71aKgff/xjPXz40A3AH77++lIv3+90dHN314aBg37f+dMADXfffVerG5vqD0f6/skTff/0mRvXsTnruJRDVx2mPS8K/jBoDco8v0a+LwWgM19VZ2o+w+H+wjK1nc1VVPCqVRzg6HsW4FAAAVk6FjG11yeF0bT+cCodUqy8f4WUoKS19Q2tra/5GkDXpUkIo6q5trZ39M4772iUInv63Y6ZANQ4w35X79y/rQ8/emBX/QwE8Dzy+fj/MPEJNhWNZF7jlgaYOQMboqAhUWpV6VRzHc1mOplMdNrvuT3lCMMPoN8d+gCH1UPDxWQvcpNLlhZBacbZuVKu6f33HqrVWLWD8ddffq3XL9+6YKmV6irMi2omT4Fhb+jpUavR1JJmAkPCycxAwKe3N7XVWGitiZFg6LgTepGYU9QF2aQ0fr2UbaRJWm7cYoobDTbFOfFLFP4UpDTCXPNmvaadzXWdH5/qCCCgMNdg1NeHn3ykdz/51AyH/u8e6eTVhe79/O9L73wujcqaDJZOqigVyGAuqNAkq3ugo8mZDgYDDYstLUs1VWhckVbtv9D44JHqo7eqLcm5Z2++ktXF2Z7BgASGAjJZjx5AANKACn4kjhC8AgLchFqTla6V8Z74s8y2y9KAzAjgO1jykc56wLVSq6HhxZmmk6FmJJo0WqrduBMeAewVx681OHqu2bSjRm2pysqqtHpTWrkhzar65sWh/s9//5f6+tlbzcstzUtlTW1oBkgeTvqcn27sU4IT98W1VUrKQffNevVa8+A9njtHq2GYxWuOpwYBYDH6mUz/8Xfs6VGDRCMVSUTUDCFtoQGK5yH26DCcjCxx1jP0VXT2GQjOA47L5yxJrCj4s3QjAOswBuR7RgUUGe2ccTAhOO/DiIw6AHgo6h+aSNYvjSDvY2uLtAn0wDiYD/15MmuBr0c6RqHNFxP3BxWccwWwAed/9h6apbv370bzaeNi6h6uB6BDAPnsiZk2z/XMbAqm7zTQ9tyClp2iG6EkMwzj34dkI8wneW+wAfg6wAfL+BJQzH5zfnHur/caTrGpK/VV/eGXX+vf/cs/12K8sDRgNoozsVqvmiUHTZp9geEDVHTAIu4hrLnXr187KhdpXwYCwt8qhncZpAjzx4gMjr4gnrd8xhvcpcmsYIwbXgyVRtWmajdv7LqOABSbFmZ67/OP1dxa01m/q7POhSVlSBlo+FiHPEe8n1yr572H/0ezzrXD78nnyHSq7fUN1RbSo998oWkPplfIcWmm/auTAXj+AwigITO7y8Y1ANjLaHyJe011PaDm7va27r5zXzfv39ekXNIvv/5Kr4jjrdNAE5M7cZMG2DJJzR/gIMkWvUFX7ZW6bt7aVr1GTYn5GwxtPIInNh1u1lsGZ6gJOsdnWqu2NOmOdH54anlntdHUgw8eqtxs6Onr1xpRO8KSLpV10e0ZfECWUK4XVACnA6TWMkAVUpwsi6A2KaVYSECmiRmhNVgP7ZaZaFvrW372nzx5ouOTEz8zNrErRW3ONeIshUkCEMBeB6hA/TrujzXqDv01nLmYNsBcWt1Y1Wg69P6/e2PH9Ss18eH+gc5OzzycwqcAWSjJOqVKQT/60QPdf+e2BsOu+53jw6DXh8Y/9mM/y+O+QQDSPegVb93eVbVW9hojxhDQ0IaT46kbexTyF2c9PXv83PGZ7A98vtFwYFnd8GKk0qKmSqmlomr2UaCorrdJc6lqWhhrUVpqCniY/OFm84nqtZLrT9JE0POvbW7ow08+MVBzcnbu5wkmxsnhsftWx5mbCVjR9u6OvUg+ePihWs2Wfv/7L/T2zYEBORg6sL0ajabXbQZB2RtY+zkZjb1re2tTHz58PwZj/zQBAeurTRUXU7YCAwH9zmm4Nc9ienbV7Gcd+HVq5pVjeQYGuJhB14rIjZjuX9F+g2pIzXjV9nvrTpFSqR291NPmFAAKWDZYF4HzmdbWMFa56eYMZD++TUSYcUO8ISB58eK+AgKi8/8hEHDJYLgGBOSmPxc114vL64yAfOr9bSAgPmUUFjTx0Jx4jxSTnFUcTNxkvs6N6ZQpamrK00QhMwo4cKx1L0C7AuVKma92lA5Tn/zTB2fSPlJNYtbFBuU4S1PE0zQ0xUcEOBOU62j68kQ13j+bFlNEN2GJ2eEiIunCoznLcpF8tWIidB04CdfOnLQAchcGdqB/eZJXqjX18rirv/r1t3r68kz9AT0okTYFLdh//X24/9dZGYkJcC3NgPeTgQDWBwdLGMsVlF1bo5EOZDqK93QPrBGMSRiFDRnKFLAbm+tGO2mqob1PRj3/Gn92NUXKB14YGAawwK/cF4AAmkQe7K2NLaPsGQhgI2bTq5ULuntrV8vpSIvpUMvZWLPx6JIKTxNHQcNnCePA/H7DOI1rSvNPrM2NG7ueyl4+F/EwW5rgibMNcZiORGFkXw5kCEaI0lQPoIgirkC6w1InJwO9eH2kcntNN+/eC6lDcv99++a1jRR3d7fNKMrxefEcJDrjPBmP2bcBfWE4FF+f+BuPuhbFlveg/DpXe8WVPjwDN3xWrrUBF0tyGkaJAQJi0h9AGJ89zA2JdAkXbP5dL32d4VmzkoIR4CnTUvYIKF6MNXxypMHRQItCQzff+0ilrZvqFqua4M68uqYSDe5iqZVCUYcvX+pvfvnXngJ9+pPPtbXa1uHjRzp981KjYVfl1ZI2P9wxI6DUiqjMaqWkIkZU3a5Ojk8c3cg1meFSnaJ7TMEsh/nY+uaam84obpm0LNSbF/XsbKrurKLzi4lOjjFjixzg5XJqt+WPPvxID3/0gd7sv7UGrtfvmUWBWdP2xoZ++tlnpmBy2NMU3XvwQOtbOIFLT5+/0ONnzzVdLHVweqJao2kwgoKJ6x2RU+XL6V9mP/HcAR5hxshE1CUYjI1hX41qSZurLdUrhQQEXGnOM9sngx18Thd81wwDc6GZqcQZGEtqsPS1ZU9gAYo4DLvdc79fCmC2s9W19WhaFwtPOwAC8FrJQMDdOzcMBFQr0ex7z7URaXh0+IxbxOQxWDY5NDadPehY2e+J4qoX1SkX9GY41NteT93JWL3hyFN9EgLIHkfnO1/EhI+YNrLEaZpgFbH1DAeAmnOVSzX1eyO9ev7KDAEowNVCza7PpSVTrIUWRA2y10PxppDHawOmCtTh+UTvbzX1YK+tlToFEZnFFNd5qstnA1SMNirv79HY5WrhirYczVz4Q3DvMU/ja88vLlI6x9wAOcy+7kVHb9++0Xw5VX/Y08OPPtCHP/mZNFpq8PVzPf/2jW6987nWPv57UnNHk0kArehHF4uR70V9taKz2YXO5hONKm2U9KZ0ltgnz/Y13P9O5f4LlWfnqpc486IxiUYy+QOkJirvPznVxmaBm9siRjA8H6KQCIZhOLHmIUAuQD3xtGqQdRFxrDxDTGxpkJCDcS84b4i1Kq62NTw9thRlQdZ8tarm7ftEFgRgfvRa/cNnmk8v1KwvVW63wyNgNaQBj16d6s/+06/1zfN9TYsN9SdzzaDCo0fOkckwN2DVOSUjnPm5TzFJDYM+T7+Z3hl0h5ocTCJ+hpkeE1nqDpqq+LeZORLAegBibt69V0Uij2sGAwQBFWTvj6D2L+xyHSwdPHEibusS/C0VfO4BirFeoa37PSK5KiO7gFocyVKetiZJpoEGp+10XI9GnnwkmTBIiTVKHFgwACmqeR+WX2bj2LS/0OD4ni0ho9S0uUUUGfKAhSPBuJ5M7QFecFDnc1N7IIng9xgOM8yBtstzt762rtWVlag9xtMwDKYBK1XS8IUYtYhuBTRhFzGdt8DnbLjw5/XwCOAzvU+iywJ5I/48YQSJI/plukKpZIBzMV7q3/2LP9ejL75XZVlReVnWzJPqhVbXyZGPNCBqANKMkIKwVzp1YTk3ewwA8tIXyvt8xfeAa5T9GXjPmbUZAPCVp1Ls05jbkVrSVDkNFonB5T0US0s1GwAiE/XGAzV211XfWFV9reU1tEhmya6vaKgva+fkB5UksmZC+hmNesM1B++XVKhSWS+/+k7jTt+Nr5/Xywjw8B5yJCi1yt8CAmAEwEbh8OI85rzeWFvVrRt7unPvrm7cv69RQQYCSA+APekZwHjm+wsQyr7gdIn53DGFsAHW1ls2yKvXqUvpCYhaJfYbz52yWvWm123nvGMWwPi8p8FZT8OLgYGARntF7z38UKPFXKe9nsbzmfr2BeB7kiAyVXfQVX2lqtv3b9vHgz0OaSBrjTXIfcfLIBIqRu4nmNoPk7yHZrMCirAMxlsGyljrmXXBOuhcELeLzDzkQJGAse+Juib4G5W9n45g5xJj36xra3dLy9JSne6Za1ia9naz5b1nMZ2bqs9ZCyDVG3T0yY8/0AcP39Vo3FW/d2EGH71Mvda0lp+zkzjrXv9CO3tbqtZhslQN4MEEhOGCiz9r38ycZUE3925rOS3oxdPXGnQBzZfa3sSPp+w9uVFpaNQZqwczdIwPW9vAPQkipdpCjZWqaisVAwE4HgMQAkLVGxUNBh37DJDcgnnnhx9/oka7LfyXYFe+evlaz58912w89f22/GUpszGJnf3080/VbLX13bffav/toRNPvH9MkufMEk+68F5xz0OvmZJJrs7rglbbTZGcUPjf/tn/umQTa2PWsJyqUS1q1D3ToHOiwpJs7LEPe/unXKM6xsMfh2aYCcZBFoV0bKwx0Y4DJCbAUTRE0xmFNQdi1g5HMx3U5cxejqYmobtE0VRrWmljuBcxZa12Tffv3bbZmzXQLsByfGB2k4vXuB5rl5tz63KSNCEobTkGKYrL3HTEewhH1fwZTO+8ZjoX8oM0DUgO0dkIkfdEQ4KZCIZT0FisW7Y75Mh0M143biY68KCVx2EcnwetHZ+T3+eG2nFtI1zkxymxIfVvdmSN4pnDhsksN71RJR5nbKaHGwVf7zB7zAkFnl6kwzovGgCYuD7XTJU8yLvSV2aPgMtmLwEG2RzN78XShSszODYbHmZPX9PEb1Gs6Lgz0hffvtQfHh2q22errFgaMHMEEcAm7qNxjwJAAHBQogimrN+0ZjmYaTTDrCeKPmg5UC6ZugAo8bA4+ooJ/mgcCQWeOjI1uZpkQVVyA6alG4d+99xmbvlB85TB1GIK06AbRmpAmAXyTEClQsPD97l946YLDtO2UoHDa4HP3rtz0wydYe9cmo/9PFIEQItCQ8TaA+nzFPOS0ZBckik+nEVccNoE8ZHhz5AiHRPtncPQK9bxPeGEbSZNygfPQEACVU3pRFd6djbQ64NTFRur2tje1c1bt+0ozAHw/PlTU86hazE1tJSHKRDIYzLgcZNv6mYyJzSAdzWB47Nl4On6c3j9eYyJayrcL0G+nGme0zYq3i8ovthMw1yKBi18R5xuQpRnGfd+GAFxfXpDYtOCMZGjOj3ZZY1OpmqVq6oNFho9PVJnv6PhtKx3Pv6Zqjfu6XRe1LBQ0cbOnhaTqbOKb21uatjp6Je//GsXuZ/+5CfahvJ4fKhvfvXX6h2/1XjRUfVmWbs/2tMEmrPNigv2FRhedHR4cGAqr+nFPDPQzcpQXec2t4FOu7ax6qkCkzAzrYpL9edFvTibqj+v6bwz0xERQ6YuU8xjetnVhw8f2mCKKRw0PyZIAElMwzfX1vT5Z5+awUAsEJPo+w/e1fburunRr9/ua//wSKcXFyrQlC+l1spKoNqvMZOKyTVAS54GuWizVpCCrJjiA5f2CJgTq1NaqlWvaqUBHQ+mSkz0E8KbmFI5KSZNba4BATxsGRT1ZCzpia8zApjoQslcxz9khhkfbJGYWLKf4t2BsR3P9OHBvnqdjvduTvvxsK87t/f08UfvqdHEkTqlBiSTxgxAZBpkTO+uAQG5gcZDRHP1oQ+utvSs29Gj/X0r10cTzt+FZQFhMxNgJcwM4sA21gGG244PZIIL7ff8vOvccrSKreaKm/9ysSpNpXF/qkqxov4FNFPYYUjEigYjvOew3xVKKk4GutUs6tMHe2qVh5pPem5A/AxztnJmLyONxqkDaZ/PTfMVKBxgANciDNUiepYmhK8FzAxn+Ioq1aI21te8n3nNaG5pwP137+izzz6XFmWNvt/Xy0eHqrRuqXb7x1q784FK9aBWY9Mw6J27EFzfbWu/f6BeYalxpaVqa8N+CchzRgcvNXj7nSqjF2oXByotOAvDUM7ne9pPYgJ+pcPmfGb/xixwdX0j4gO9bwIGpJolMRvDZC0OUNc9l4yAAAIc+1opGwjgwmMARgPDeQMQUF5ZUe/00B4BGGjSHLXuvis1Wz63dfRK3aNnmk8uhLwVYzCnBqzfltTUd6/P9G//8jf69sWBBvOy5qWq4uSQ6alxCETcHlNOnyP9vs8fnlGaPwwcWbs04nlCGpGb7BnB9mQ9VgGIDBKEh4XZkEmWxH3nzHUjSspRHhoACDBdLBEtF27uuZHjVxoPEkziOIgmKTvmR10Yz3MAAQlgTGZgyAQoWFmvANd8Pg9hmtD/IxIY8CC043lQMNcrN0D9FA+Gg/nYZ0azTTR1TLKRAzAQCSZA+ApNmU7SZPW7ZhpiQMZ5x5pmLWF4xnsNBkTBvjFRB2EMPbR0bmd7x/Fk9l9IumzeC+AV1wPne7Tw7GeYflkGOonUDeoTmhym3TZAXsBQ2NLa+qobcib7nO2DYV+j8cggj6UB65t6/eyN/vX//m80OBsaBChAa/YgYOnpJWlGPoNh+I5n1l1nRiqf2UZngHDJEJXbBSgZUcmxv1MH2awvSaU8iU+AE3/H7WRAwrWkJsrmvxtoxjfXLf+lMQbomBbmauxuqNyuq9Ksu3HmsKFpZz2aso3RH/Gv3jBzzxIM4ZyQFKAkEaxIAYqqq6jD759rfBHGrNS6XPdQmkDbD9AhfDHCrNyPNw31KHlYlJH8zMw8JPp5d2fbnhDtjQ2V2i198fyxvn3+XJu7eNK01D/v6ejgyK/D+cK5DvAMWMeZ3eufajYfaG9vXWVSA0wGCuCL9wzzgdoE4KhaKOvk1YF6xxea9bnuUmttXeu7uzrp9cwGor4kNaBIPHev54SfYqWkjz57qM3dTUuV+sOBnjx9avaHG3mAwnRvuF40+Otb6wa4AMv5s1F/nAwTqePR4cd9D+C/4V9prC/Ozr1+AiwPFmq/09dyhHktz0lV5VpN3cHA7+uzn32u6WKi4ahnOv3x8aFBMZp6eyOMJo45JamD5v7jjz/gBNbxyRsN+h0/VzBjAMoDkKVXCVYOEaoYEnIAshbOzk9d6AGcsc/Ym2Q0tTlgYVFS55T456JZGMioGjUSpkraWt/WYrTUq2cH6pwMVUcaWgQwn6tYX6jaxMi1rOF0ZCazQVjq4WZV3f5ZXKdiVdtbu1rf2tYEpshioT98/Y2foQ7SuelUZSQznCHci3pdm9tb+uiTjwzs/e43v/MaXFlZM+AS+2+se/byKy8RessAVQFJc/036OMpsqfCP/6f/nRJrB3aiVJxoZVGVaP+mXpnB3Yrp+4JnVI4NXPx4kXigI8CJ4r43CQHurxwvEz2D4gowKD654lQOCDSEMTf2Vcg0cPjtMqxXTmLN6aYNDXhJgulRLr/zh1/OJqeiDwMDYfR3tQk5ubUjX4CF9x4Zt1vfMPLgiD97yWd05uKUcKYfMfXQqmJiWKekqe26nJKkBkBsRGFi3vNeUzJ+T8520LZcq40TeM4DtrcnMd0c6at7c1wQIdqNonYm5g64cgZDAwKCrMlUr46BZjjb4oysgrNlr91ZJIp0kHJywc49zQiISPOZTKLIon/t6lcSnLw573UwWb+xpVfBAVO3vzd/OWFkPR218EAI8c+bIlyokMsqz+e6fdfv9Svv9rXRZ8CNBkbpqm7V0Ih6LeWBmRGg3XBqT90ARZeFHnzt+NtiqoBCVtMcJud2KiFxoC3OYTqaEYAmt4wn+H7YEpy796dSw3p6emRzk+P4lp6uhxrOz98rGfuCUVP6OGjaeMnE3SaKEfytEEJG37TFBnooFZaTW1vrKlSWmg6plDEUAo9b/gCDPuh2YKi5AM1yxKyvGKGtjpyae/fu+uJuAEk9JnTyNnl783WSf+WppLCKU++c5OdmxpLNzBgnM51cHSiNwenWpRbaq1tanf3hs3q2Egp5M8vjrW62rbBCxsSB0rQHGn+KC6ioaAgztnk1+n/2VfkOusmF+v52fSqSzITI84pli2Dknlv4uBGA2Y99oRYVJyNUxqKM5MBlNDKpkJvOEwmk1yfeLa9d3mPm/vXJmsF47Vnh7rY72habOvGjz7V1nufqDMDvqmoTrYtudTEhUG1rFb0xe9/bzfnDx9+pFUK+8FQX/zFn2tx9FIXp0+1equi7QebGrcWmleQBtTNBp6PJnrz+o3XVtbeMvniL3nmq6WqJSZb2xuq1CsqVkt2CufwH84Kens+1fmwqOG0qgMKhjn6/aqbSg7qH73/vn72s59eAgE0ZIBEAAEAFz/9yee+dvgEsNZv3bqtXaZd1nfichyRe+w7FAndHsX7yEU575fngPeO/IXi0cUaHhrkeQ8DiZ8ipYF2Ouhpc72t1VZD7XrF0gmKIAMz1h6yjgOADiOvAHQM1MDqsfdHjtRMjsWJCRRpIeE/w3rCeAfJFYf/xM99aG5p7vjcmAVS3B0dHun87MSAKs/5aNDTzva6fvL5x2q3aJyC2ZT1xAHUxhTYmlL8O9Kz6T0iRe36LAStb1S0Px7qq6NDncFuqNbt8EwBDv12ycgJh3YFOMO1suN6a8XFN40Mz16WMzElxP16bYVYvqYO357o9OgMBYrBgeKS2KOyqbhMxTjjnRoA7XUy0m6jqIe3N7TVnPEdY8qNMSMlgPW2iQGVolj5/2AEpOI7sXu41lkmQdHGuU0Ma8RKhY6RH3j8YGoKwMJks8PEdz7WO+/c0Gc//YlTY/qPD9Q9nGnn9o81Wb2v4sqeynVcyQs28JxNRxoveyqtlHS26OiEvVE1qVhXtdjQHFrqwSsND79XbfRS5cmJqsVpTNpSw57jj/Me46QRfnA+OR+6ro3NLQMBOIAbCEjgpmWM14RXZjz6gqVUpKgaLiPT8J9g73HM2QiAGs3rlqrbmxqdHrqgLWL2W6oEI6DVjrrh5I16B080Hp6pWSuqsbYu1VciNUCr+vb1if7it1/pi+9fqNjccJJJpUasaCmMIVXwa/IrwCjPJ88v954pH00ycWZMBrN5ntk2iTaPARe1kKWCaR3EsX61LjITz4wAJvQYrjFdnwKyT+254+ZuHhFWFNmA2x42LZmk3/L6xn0/JEAxcAiDvdivcw1ocGwwMKONhgLQxtIE+wUEM8oMB9c5VzUm1559mdel+cEdnUbcwJInnES6NQMIXs4t5SNL3GZzKbWHNcwP9tLhaOiGHD2u4/uo2xbIzIauP3Z2t20KBwDCdWeQBdgDAP3uO+/Gfol2e31Dr1+90cU5niXBgOBe2JytHgw33p/pyeWK92833Ux8iyVtb20JaQHnK87w9VZdvWHXnxPghoiz86Nzfffl93r8+6cqLziPw1gNIJALQC3E9DNYEsgq+n5fjWbdexx59vsHB2nqH8++GR3XgMH43DFRz/VJnlBmBpfrJlgLNI2V0Jdzb4nZvgkFeqXl2DUBlBJxvrmqQq2iGbU9T1v6TNyz3IReSZgZ3IX0NK8hptGmdo+Y8EbjXp4vdPb8jS72j1Wzz4DxBT8vgQuG3w/3nM+Ya+rwaAgmAuuOr+X1MQosFwsGAlowK7Y3dDQZqjefqtpa0dHRqQ5fHjiKDzo697C9sp72WOrPrkaTC925u6PNrbb6/TPvbZPhwLJLGMT0QJi+MexZb7Q1vxjr0RffatqbmrHZWN/Qxo0b6kwnOut1vU9xbeuNpobjsSV+m3vb+sV/+wubEnN9vvvuO2vHAX+uWBtz9xychSurK6rWa45i5Hnm6x4/eqynT55pc3vb5/5Ft5P8RgCpAcUaZnl1Li40Y7iZJIM+E0YzjbswXmH0MIQqWCZBHXrzzk1HowIGQ93Hz4g1xxCNNQ7ln2d5PBkaeEPyhEQXRtj2NgwbYuWbThgIzwXWy8LPHHXLnbt3giUz6Kjb6/h9socAqlFLAiitttd0cdbVydGp7t25r93tPQNp1AowMfDYmfSn2n95rOlAqhWJ8S35fKw0pHKzqEVprmVp4fUKCMtnarTr+tGH76a9nzXV0MHBiSZjBidv9ejR96pWy+r3Oo4H4pklGYFzHhbAgD2bPrdALxfeLJwh7FWWNUwmBkJzncN65s8AsTz8xRzbkqSJvw/JJoV/8g//dAn6t7rWtAFVubDQdNTVuHukcf9C9Qo51lxINtYoPK9T0nPz7GlAioAxkpamnzEBjsgDHvoMBOSH1rEhlz4AV8UEr+vGJbmjuqm0uRfoLuYs0OQ4GBa6e++WkWdHKy1wdUyNRpow5/foRiKZyVxO9RO5L79HN63ZPTBNM+LPIrs+XisKHv7MdOkUrXgJNqRD0cdOYkoyXePzwAjAk8E1kw+9mOAygfbBwe8TEHDVSMeNxFWTQ8b+B85ED3TVh27+iYOvwY7wSDDtnma4EBQr621tQAaAEO6dzs5NE5E8Yff1T5r57EKe6X4R6RgbeJ7W8jk9lYf2ZJAgT2ZzSZViJBOj4BI6SNNzvkcAFtFsDiYz/far5/r1V4c6vphr7jzuaji4u7DKzXPmoEEAACAASURBVEBQ97MJVwZqDAZ4gnVlNJnpqQY1KhVtrK0gurL+Gs1fpnnS6Gb5gQEGa21qeued+6YScS2jqBnp/PRQExgd6cChFMwSAzdGSQITMYIUMwGW0Ayy+YEwstGynplwYOgRSQ8V7W1vqbCE6THQdNyxTIDkBw6C7gVFGslZZ753fE+7tdpBmIjE0PqRa0sEiePbykUXS26cAINiRBO/uhiPfPv87IX7f5jZxeeAiRJSBxDlV2+P1Z+W1FjZcHwJmmruw8tXL9TpnKq9wnSpGokedvWNSTwNJs8pBRHfM0fJ5WcyA4b5Gct/fuVHcrWmKIx5//m+52Yk0PxgzvD9QYf9rCSzQD8Tmb5tJs7UEyA7s07CtyPHSAWKHTn3/KTRxNiuOpxq/GRfg+O+hsuG7n3yc23/6DOdjnju66o1Vn2vcTcuNWL6/PzZM2t+b9+8rcJ0pna5rLd/+EIn3/xGs8Fbre6W1LxR1XwdBAVDInTkJRsDHR8cRjONJASg06AZ94+p7lK72zvW1BUrmC1V6Bs1YY8pN3R0MdOztx2d9QoG2RaYsZkOjq71Qu+++67++I//yGZXv/3Nb0xttXHiBOS9ZWMZs7BGI3UuOrp7546b5EVyS+fr3EQmirTN8Wz+dSWXCaM0DMpCxkQhxgW6OD+7dAjHkf9w/42lATd2Nuxpgk+AUnygz5HEUOMZtCdMYhq5X0MHSVE4DakA9zlA5hSrmahm3luXS0t9kOZAGSajOTccXGeeS2jsrP+T4yNPq/14INUY9rW7vaFPPvmR1labAQYbEAxzr8vzJSWpXBrKXSbQBEjNj0W56On1i+6FHl2c6wyzn8lMnW7fU3tMgCbWwM5VwvbO5+vC66CQGrosc6GpgMlAscTeglng/ptDffXlN5oMZ1prrdsnAKZB97yr5WThI52pc51ijHNj2NOt1bo+uretjepI1ULsjUjv2DdCVh3NradTP2AKJq+OpMFwkZwaAZ4j9iZczSlEcEem8OIDMTkFCJiM+jo+OlKn27P85fbtTf3sj/9IZDFd/OGFRsdL7f3if5B2H0p9ZyhaL0oGuooLqV3QsjzWq86BFrWq+hPeMYGfNY07HY2P32hy9ES14QtVpicqwb0gJjmd7wEEZKkRAFOivCf2Gx4B6xubBgJCV+uc1uRBdMUGNLB+TSaRz0Tf72RiSWoAhTXmV1A60e3jWVFcaat3su90iuI84jVbt9+R8AIACDh+re7BE03HF2rWSjYGU3NF2rwtVbb17NWJ/vV/+aV+881jzSsrWtu+qVqzbf0o15zrBQU8Mw0pjtmbmMhSSGIYlhODci2X2Z4Gt2xxEfeZfZ1mKJ79MMDLmnfOG54HitZ79++ZNk8DhuHYRedCnW7X5oTEjh0cHLn4Pjs79+uvr296mEQMYTagDGlJmAAGDbnkmLt8vzyBRw5Xq/p9EMvFcw4Ay/dkr4GOy7NKk5L/Ht27jd+IZDF4j+9Q1DbjKf4HkdRDcU1DiJyJO+7kHthL0ITtr1ALoHPC5J3ml9qBwQpSg9BVA4RwRuf0JNYXtWtIKuQmfm113deBs4L3wfu3oWQy9wVIQ8LEWoUp4JpxAqNp6OknckPTocdD6603djZ01jkNWWK5ZmbQsDPSi0evdPj8yEaB3DNPElN6hRly9abZA/wFnxVwA68lXocUFcsz0mAn176sE0AlA7/JDybLAvI+fMniDIXi5blBowR4TQ3IVB0T8/WVtifEE+JECwsnBrBf4oBPbZE9ffLQLDew+RxwVHQCkrK8NUvIglG40LTb1+nz15r3hmpWagFKQ1GvNy5r2sxOZA1yL6OmjrrjkhFhBlBJmxvr2lxf19bOplY2VrWoV9S+uaO+Fvrm6VM9+u6J5oO5J700hmYaNVYCVOT5Ls5Vrs60vkEziw/JyKzT85OTYFWyo1UqjhPHW6UKsDuY6etffaWz/XMh+m9v76iyuqILzAVTFDj1KGuYSm4wHKnWbmhla0XVJiyHmpt19iJ+z/1mbd26fdNGlUyiLYkZ9H09Mffjg//hyz94T0FawD7YHfT9PZjE08By/XmveajAs8rk3RKh+VKDs4Em6Pip1VJkp5u84tLGiUR93r13xw08skQYcMhqOTfC/DvYMbA4eJaaDQYieGKx/5LKQHTohdN2YFvYt2hlxYa17B/HJ/sGEwAY6IXsV1CsmBnEsO3t6329fv1G25s7+vijT/ys85yxNyGzO9k/1dHrU5UXDS2nnKtLs7bLjYKBgJI9GDAmnHptv//BA91/757mhanGANc07tOFnj55pVcv3urNq30zHToXZ2lohlk1fiNtT/2R03Hv2Hc462tlfAlgegTTKxuI5looAPdeAgIY9icJY6p5kV3cun1LhX/yj/7hkkJ5Y3PFyDgFl+ZDzYbnGvVOPYmJSPGgwFFAxiQu6fmvF1ZscCmX24eEG4crKn1M5+MAYYG4WLp8mAIsyOYc2VDOLvWp6Y5Ij6WbmgwEkBRy7/7ttJmGgVF2Lg+H2ii2Lpv5pONzk54Q5qtG44cgwBVAcaV7zKyHPOCmDsgveTm9TM2eN4kkHzCNUksjnOghuahRU0ahAeUymvoAAsKs7ko2wYMD3YuN2IhkAgK8aaWYKdMZARQ4VPyhY0J1HQgwzfYaEBAqz/jc11HbID4kqmSa7oTe7zrTIm+E4SngRg0df47HSosz63I9LcvUy9R28zbt1psMmii02RDHc+lXv3+sLx+d6eB0opnd7DFOCwYAWbhQlPOaCulKtPIxdSH3Pv0KjQ8jFibRKSqKzWpjdUUlJpBjjElwEAW9rnrije4UUxc2wJynS2oDh3BMJKaedpOuQcZnTNUjDtJxO0R5jCIWktfl9zANshQDIACEDzAAjSGFCYUImzENGNfpxg5RPUV7dsynPQMByANoqEd9TIzCyCjn8VII5Sn4ZEw3GhKIvd1dI+w2mUwUaa4D2mBPuFNRB6pt2m9qmiKaL4C1PCVlOsl1x9306Kyr0/5cO3t3tbG5Ha69hYKePn2ibu9M6xsrbq6d2Uzxa1OfkLlQ0Fqnl6KhrmjFV3tEBufiWb3yF3AxmrLhU27JJUsnT3rz8/m3gQDYABR1Zp+khIKgEk7DhRVKp5+pq5xj3rcnzp4+lDVl8oJn+aKk/tfPNTwZaqSGbn7wmbY++EydZU3TQkPVetvrgGKw3AgzrrPjUzddFPf7z57oo7u31H/zXEfffaXioqvK6lzNGw1Vd+qaV2Lv5BphynVxioEY0ZEDG/2Y1YB/R7mqcX+iG3t7unn7hqOMAAKgc9HWLIo1AwFPXp+pMyJ/mUN2EGu4UDTFk+bsH/yDf2Aa6q9//WubXvG8MG1i7/qjP/pFFNcU+tOZ1xTuwlNrHAOozMWzJ084iFvzG/RcT1IqcW15Nj2hS6AKTYUnB93wx0CO9uo5E8+epsOewQBHnqY9IwMB7EVoMnnuMhXU68lu/EiicqRqjvb84XnAhJc9Ffo/hQ9MnLzmIhqpqQ8++MB73tHhgc3GOF94j9PxUJvrK/r44/e1vbV+6auRC/wMSIUQ+mp/zRCWwfQEjk/x3aiV9WY4MCPgyfGJztBPFogjWrqBm/ojVFRYAPsUVSvH1KbbC60w65bPjjzkJz/5qWmZfN8n3z/Vr375G3sGbK3v6OF7D1UpVm1+dH5yrsFF387QrMdmLaVNjAa62a7o/Ztr2mnBbQkPFUzOgtwYUqy8T+XPdAWgJ9ZdYkjlszbO4qXTb2iokDIQhcWfURDjETAdDXR8eKDORc+sldt3dvQ5QEB9RZM/PNeL37/Qnd0PVL/ziVRsSbfuRhMM6uWGfqj+oq9BYaLz8Uil9ppmhYoKpap6p8caHrzQ/PiJKhdPVJudqygMrQJQ8PF0rV6I9RYxaGb2FYi1amiFeDuahAQEXEoD8hAh3fMrIICGMMDxXFPwDFA8AwTgag1wxdRndX1d1c1Njc+PNRr2MBGyLrl16760vhHSABgB+481m3TFY17FBbu1Lm3ekqq7er3f0b/8i/+sv/7iW83LK1rZvKHxdK79gyMDQGi9AR5iyBKNNRT4cMkPCVumQltfim46aQXzvprpthTzFJsh8cwywYWb/8lkBLlP99+9GwBlGS0xQD/xYy/scN1urmtrc9eaYRfh2cQQt+/ECListRIwHYzTOEdWVttx4ifjQe//5LAncN963lrVn43PiecJz3pm+Tk+l7piho9SzXUCjuE0G+xbMAU5M2ngcy1KU7i+tmawBFMzGhK+r/PHDbTzhjCnY8IfJrvU2Pz+7AL9cZbT8OfBwPBEHflUvWFmAGBY6OyZ5GFwFzptJsFQ/zk7ef4x7GNQx/7JxHQynmhna0eYx9KoAwSgtZ9Q10vqnPfsF/Ly8WsdvTrS8HwkTEPNWBR0+QBp2UsAZjY3txL7ISjw21uYvpXdXPj1mDZfi5dm36fpIRIupwfkM/lqfQQwm+P5YJrAzgCsQfpJeXBjd9v1WR3GIBnspaXGxYUqqy0DAZw71IHtFAWITCDvp9kM0m8QWafTxqL+C7nLlckuJtrl2UJvv3us0RkMnEhjKFCzwJzBJV4MQ9H0ly3Hy0BABgFir4/ehR8MKt+5d88yPdIP9t69p35pod89+lZvTk5cVzZLDa2vbqjT6zius1gIEHA6G6lSK+ru/V37A0iw5wDfzzVKvkUApviF4fYOM3hndV2lwVK//A9/pd5xT43GqmprG1KjqcFioQEGvKOJGU2sI+v5XcONNS3CGpym5n3dazNTykntYK15SLVc+LnJTSXAIQ3+qxcvAxxrNNSD1p/YbyEtCIks5ytMCQ9rJR2fHLmlpNaYdMeaEsGYE91gKY1JnkieTJWSWTTNViMGjIUwzkRXz7MBOE9Nh78ExpGwZEpF2Ergpg3NNVajBRBYtjwG2SQ/bHrpXT0kOyhFqaPw74KdxdoCMIWFScQfewPeG5bPpij7cqGi/mlfL75/o9K8pkalLeYBMBiK9aUK1aVWNlsaTAYGPVfWV/Xejx6o3q7p8HRf0/nELArkRQf7J/rNr36naoV0t7qff9abQZRi7AsMQgECnFaT4t8xjAQIaAGYpSju3O+yL7N/8yyyv7H+81mce19qJ/ZHSwOYEgIEEH1RQr+9GGk6ONV4cG7jJusGixUfZpj40NBF5uoV/dsod2IEZF1/uMKnxvRy88vT9ZxdH0VapjEYybv2/1z03MzbfIbJhaeMzWjAi3O98+490+0tibVBIIhZUHJ/2EyEo2meVl9tUHkKcPW93cAl6nsGEfIGfi1Z6LKBzf4H/trUXBsBTRPiYFEstb2FuRMZlUHXD3361Hqn0E6FCc9lg+vpQRS6NK9MNrlxNAQx8eRAj0PdNChrmyJiz4kM1xgBGBUCBGA+xsNiyvM19kJuxrLhjwuZa6yKbP5jjV469PPma9p4ctnPLIF8L68vvmRBHKySVDjFJDvRToPwpXmhlICAUwMBU2ixxfIlEADN/mraGA2/D7PkFeD8cOM3cY1AJ0Hy84SQjQtQpjDHIXToKBobDpXK6vXJV0bWUjAQYKpzt2s2AM7qeGqwtphY9bqnnsq7+UkTUH5vHd80aNwZbQ/Et2B9E0CAD9kpko+toBI69gNjldB/cRg2G2WNBudazgZOD5gjCeE5m8Ae6HnTZP1QCHH/4h4GDR9kHaT09u1bAQTwPLAFW9kDKyQABxd5OAWDsKc1b3OdBM5kvw7WFGAMKCZ68P54rrPBQlu7d7S9vef7T/Hz/fffqT/oaHNzTeschnZ1DxPDmPaz7sOgKnsb5Pcdz10CCxPdOzf+15k6sf74DFdxiJdRcWktZiNADm6YNP7s5LZDyYSGjmlncnfn2lDI8X7yXpbNjjJYgkygmnTRrOOVWVGdr57r/PWp5sWWVm490M5HP5XWdtUhCL4MAye0qEw1+IH5SxVX/dFY3/7mlyp1j1QeXKi5wM15oepaUZv3NrRoLzRcDH1wcW8pHtCMDYnOYU+uFC+dt8mEn4/mdtqGUgcdtFCGFlqyNnCyLOu4O9Org57Gauu8O9JF99wxVp6SnfP7pv7k7/097+uPHz/W2dmpKej8HXspjABTcPt9r7tbN2/6YGRi1u31XCBkSQzGV3kdcXBeB3t4Lrm+/LmbonSPI1EgdJ3tRk2H+6/19PF3mo36lxB0Xof2U0mUexrzvM9HMRaOxwABdkdPQHLsNyFny4Ur0zuAACaSfC06xnxeZGMunnf2WzwCAqgIPf1sQhNTMyNgb3crgIBksmm5W6bJJ51p+I1kCVw0xHm/HSFHqFcMBHxzcqLD0USDKX4oBc0n6B7P1O1jDFpVrdywLnSZ9Ov9FBfE9WMPoSiD3cGEE3rxb3/zO50cnWl9bVMfvPfQPyn8iZ063j/W0ZsjSwRSXoiBq9J8rDvrTX14d1Nb9YkqS743ySJhEhYeInGtr0sy8lngc9LN2Q/lYV7/s6kN1JgEAwT0Or0w4aqWtb2zoeVkqOODAzOemH7hnP35z38urW5Jr070/N/9WkePj1TSioqtLZVv3NVHf/dPVHz4EVEOmmmgZbOsQXGm8+lYg2VRC/xkShWdH77V+PCldPpC1c5TNRbdKyAgMeKcpJM6z2yu6r0meeaQFgAQAMXW4AFU6gSk5mI2gz8Zlg7vgUusMp3PJLpsq9lu26OD/Zxv215dV21jXaPOqdfYfDT0udIACPAUbi6d7qu//0Sz8YWqpYVqMK5WNqSVXam6o4PTkf7vv/hL/eVvv9ZYTU0xS1xQfcDKgmFCZHE22gOEj7OYAjMm2Ujq0jmRvDYA12jSbX7rWFy5UEX+aVf49DzHYIT7ybSz5FjUm3f2NF2MNcOCGwaT5UJjdTp9jXowBTG15flfegp9ft5xMw4wS2Rqfq4zKBM1TTSrTMZp2JHWQREGZMChH5q5pW7EmSVmAJG6gHm5trNJM+y/WejM/YwmEAd2hAFhgBCovpVwC89ADjph9mDYV91+J1HGgxFF08/aB6Tn0CM+0fGCGLQRsZp8GfJ5nffIzPCkBrDUITH7+NxO1rEZX8nDCOi8nGGAuPz0RLcTGfN4hxAPSu2NsRsu47ARDg+PNOyO1T8f6NFXj+kxHSGI03m3Q6JC+CflcxYACkCR+53j4LZgw1SDceFoQij2aU/P0hKumU0ZL5lYSRpzrQfw93EhkmSnOJrTFMHoLRd1Y3dHG6ttA65I3QRNHFy0XtLCbLhgQdK85XtCE8oPrh0yDa9pm4rHBJ0fDGS4blx7mkeiCevLov7wV39DJqJW6rC7FmbSYWAIsAFQQbnsPb3I1PXKKyvLarnRmRFHvfPOvbsGAlYx723X9aZ7qredMy3MuqyoOC+Y3o5HCibYOzt7bmzPzo+dGLC9Q6Qdnku46gcjhV5hfY1p9k1Pwp8/f6Je58x+ReWh9IdffqH+CRKZlla29tTe2dUhTDcGR8mrinPegPxS6g376o47/kw0/EiVYt0hF44EAevl8XxI0uMA1qh/Y1AJIMhrBog4uZIWjUaWtlATEDfIs7SOX0KlpO6g58YVA8r5cKKJTW5DkhPMgGtx05ajRqKVh1eAjmbzhc+A+ySzCxnohXQ25NcM/WD6dvXg/XuqN2FWMIwbRuNr5nF43fA9iWOkAQdUg4FHnYtHB9IkPFwY2uHPwXOQ95N2vaXlsKCX37/WqDfXSmPd+yugNoa1A4Z35blqrZqlVuVaxfVce62lSqNsIKbRqpvl8OUXX+t3v/1C7daqn93T4zOvO5gJfFh+NZ2fwbojWZF1IhEkPS+8k3jGcx+d9xauP7KnGMBdDdUDLIj614Pi/+VP/8cleg9cKhtoS2keZyONekeaDC9s3BTFVGS8EtfgF0gaS1PBr7nVe4PORVCKDcwAARtd1tfnpjqmj7FR8CM/TPnvs6YzG/ewOWVGQJjASXfu3HI+a8R3xBTc+udE3/ELpybEKGUq1PKFuc4IyF97HQiIi3YVLRgvEXm1GZnOr/+3gYCYdAeljZ8sUij6aJts3+OHPBxWbbJouv8VbdRNZUJzOYzRH3HQ2DU2dWr8W/Q3l0CAHd6TW2RqDDmcAQIwC2S6Fn7HuXGO+5I/Y1yPMBfyZ0xTkswIuLyWieGRi2ezOS5NJa+AlOvXP09ZLsEia+oji9X3nKk1pWGpot9//UJ/88VrnXbB7dBjVoJJYvDiSuvL282mhcEoCfp65BYHjZDoEszs0kJI8X01+yWAqtoLwY00zSwOuxS/QW9m42QzBIShyHYUIeZUg67OTjBwi8PQiLMBgDDl4EClQXIDYD0mhxCa1KI9AtgA+HPMythMeaA5YIlYodDY29myR8ByPrJPwJzoE5pZtO68xz5IYyeLWy7BI5s60pRg1tRsetrbqNOQYc4XnhZmBoBs8j4NBAStKAmd42sTFTN7gPBeQSUBLwACumi81HBO9+bmjqnI5Mw/ffpYo1FPa2ttra1iFBQShKDrpRipFB+VHeWjSbpiA+Sm4pJl4xuXmTl/mxEQz1iWh0SjF+ZAMZ2uGAgwumIDI3SqoNBZPhBMDqPlqZjgu/Fc+jlwxnrBUV6UGoAr/H+pN1Hvm9c6fXYAT0mt3Xu68dkfqbJ7VyfjheaFsmqkMaS4IZpTFNmOSJpM9O3f/GdNXn2j8uBcG+2mFoWJGtsNxwjOcWuHzcoU1oBn2WyRzsmZgSsAUK9XgAuzCYuOcNy7tat6q+YonhIxUzS+5YZO+ws9fnWq4QwX8YUd2W3kVa06lof1+yd/8ieedgAEUFyiiWSqxAGLRwCv/+L5C6/v27dueV0xCcTl/fnTZ77WN27u6cbejcvzIRdjGUzNRWPe861HpjBLBl42cEJDO+jq5bMnmk2GsVc5xSL2bsAENJy8hlNYEzJrs09Tr/FNCGA1P+/RnAcjgPdi/xMc2etVH/C897OTU/99nhZSdJAawDTi4GBffYN0QV0lTadRK+ujj97Tjb3tSyAA+nwGAoL9EA1GBrx4P2bXpOkGK3pMc12v6nAy1jcnpzoYkpmNU3XVumnM/wACoBAyzWc6wRqMCQ3MDph4kdds6mLKC8dQsGcnbBqiqm7u3tTtm3c07o+81xy8PtTFScdAgFMbnAVfVXkx0W6zbEbAjZWFysuhwcIcfRZg6tWZ6vtwDcD//wICcmHCs4cnA0AA8YGWT6Uc7q2tDRVmY50dHqp33nVU1u7epn76R38ktTakN2fq/qcvdfTVc5UGNGcrGhQrGrdWdeenP9fazz6XdtoaFmfqFOeaVivq4Crus6KgszdvtDjdV7HzRpXuSzXUVXFJoX1lFngpdUuMI4ONyXPHOvpq1UBAq70ScgJG3tfScgxEJ/ngdSAgTvsfAujbO7uebgGIcH4bCFhZU3VzQ6OzEwN+SNdoYprEB66vByOgc6zem8caD87UqkXUW3F1U1rbkyo7Oj4b68/+4q/0n3/zB42WDc2LdU1maI9hGvIswSlJBpsFhiOcB3FWZho3aBfNuesSqKeF+H/uLUA2b9bGeXa4L8beCVtqOtbKWlu37txUo1VVvYVx6VTT5dhDJH7iqk0zNexP1D2dajzkrAKgxTMEd+uQ/7VbmNXFOZpBNO9HKQLQ+zxTdFJh2i033hT2NNrW9LeanvphcMd5Rr3IM+2zNmnqXz9/pdOjU0/VeEYyi5UGmCaQc5LPZ0A2HT+uWQuwmOou+v15mBQmKZIbRZuHRiIR2mp+2nfADItgNOR9Jk9hMzDqa8xU1EyDgk5Ojn2ew8BiD+TzBJuu6Gbm7By5A4ySaWSn4xNVDDf3/nDoe8N1Il50Opjp9dM36hz1tJwsrXOGEXFycnopP7CfCawj696D18Jn4v2hS4+GOhiJ3PNg0EUcIw0T+6plE6OQSFwO0NKmcXmmuwSN5gSwxDVcUdrcwMxwzXHXjVrFGvb+bKgJkW8rTRWZ1mOGjGEnDNoEYFxK0zi7ASnsoRDvjzPc5o5TIoQHUZ9JlkMNzzo6e/5Ka9W6ytkV2Skvmc1VUKMWRnc0sgGKBHjm+iDRb7mvGdDe3dnS3t62tm/s6MXhG3URGzSrOhv07S0CEPD29YEaTRibN5NBJ95g0MX7prVLM21srIQMFfp7tazbd27p1q09g23IL188f2yPg/aiqke//VZHL49VLjW0ffueGhtbOunT7E/M4KSm5f0BmlEbkxowUzwvrE/MIWkc2ZN4zgAC+MzRm6SkjVIwGz1Agrk7Gru2tiGkAfhghRtMGaF/x0Mlqn5YHPV2Q+tbG3iVhm/UaKpBN+QGrEOYClmaiVzM8g/2pSrPztQSMi4I9T0vijSNvmgyHNlEG8Pfna1NbWysqts902Q+0I2b29reXTco2eleBJhtoDMAPj7fkDMRE8MC7JG6z8zs2QEYYqlMs+Gvt+fU+pqKi6LmvYUOXh5r1MFov2VAotaoan1nVePlUNPCRJPFxNJjf+bCUueYjE/6evgxSQfvGYj5q//ySwP3MEMwEORZZasH6IIxRu/iOFNq0ErEAB4dHatagt1FdGjPcg32QZ65LBcCqDVT3LK8MHzPsnw/tyk63YyA9kpLTZw4mSJBuWGz7h9rhknZlMgytPrJbRwpXg4MSA1XnrDkhj+c86PgyUZkeSpqY7s8tU6ToVwUXjWUVzSzHEkW098wqCE7kYviqXhxYXfR3b1t62ts5uTqMCQCucm/bPB/IA2Ihv76j1yw5l/jr1OT+oPs0/h3ubDMmrm8OXgKkPKH+TU2UrkhQ7ftXHeAjGJs+o4NTFnzHD5588xTf3+v+UJ7uzsu4NnMArwOM5kcL0Hz51zVS1O+FM+TgAA05kumsfY1SJQ6T+ZS83/Fw7vUPBihu0b/yp8xpmtXVy+KoCu5QG7mfniBEwBxSfXOUoKUhGAggPOhom+evNVf/faZzvrSdE47kEyDAJ9sxATaG8V+vMdo5AMICMoy74EHhQeA7QTMUAAAIABJREFUiRmFBfcDdgUSjbJNE9HrYJjEfeJAkvoD3OUjFoXXYY3STOJ4DSDAIT+fT3S4jyt6GHRwKOeJY3bZZgJg7V5iKhDzgb4JDdX29o6vFw20N9IUjcTkF5fjrY11u6cvZiB/XWk2gqQWhoHDsQtIPrcZJc7mTekcfl7xjZhqexMjvx1/Vhpi1gwFE+81QIArkIvPapTXWmukIgEH8XsXyJ4URYIIDJbDs65Gy7pWN/e0vrZl4zLWJYyAo6O3dvy9eWPH+0peJkE1TcCDjUui8fL3TYsp/xoFVxQK/9VznKCqeE6y/Cd0816r6dn01KBStlkgL4/bPs9bRrTzPsX7wiww5x3zujblAzuwNwnspomvfQOaIQfISVe9b19r+LajwqKqlb372vvsj1XYvqUOcUy4DfNvko7Q62lZZrGqspjr6W//WrOXX0vdY/tV1NoVVbcaqm/XpdZCyyqTiSmGtSpVaup3ujo7OkoxkujC7NzmwrlarLoR3LmxY8R5CYhTLtkjQ+W6zvozfYux4bBszwAomFwXJmAADDTjv/jFL7y3QDclGsqRRkzKz8/0d372Uzt5P3r0yPcKV+SgDdb14sUL/epv/sbX79NPP3UcjQGYZLwU9/Z6xGOOpAwXb7Nxyjx3NASzlFbQ05uXL6wZt/WpTfxCQmSwMUdLhp1+YsPEdDaMykLvm88WK7aTqW0GAtgjKCwAAvg6dK9+jq8xwQD+0CkaCEAakN4jQECzXjEjgDXOMxhARUix8muwp0Suehgy5TPjcj27CS5rXCrocDzS9xddve2P1BnNNRyzp5U8IYXaPZ4g3Qv6NM/T6cmZ9xKAIHTN/OA6suewNzTqTdWJnIPZVK3ZKK4Ck2qGTAdQoSJy5TCOY+LlXGuaFPwPmmV9dG9LO81gBHC+MenivI3zMHb16+Dx9fP7UqR1DUDntdFPsx8BKgFywMqgKF0UC2bLFRcTnR8dqXuKY/JE65sr+uM//rvSxp706lSD//hbs3Dag4IaxbqmxYr28c8oV7X52ce68d98rvp7d3VaKaiL6VWprumSzPu5ugcHKl4cS+evVOo8U21+rkqJpjYmofne5CKfP+NeWuKClpi9q4wzPEXlWjLKZKeJPeoSTE+/TxfocsLKuoVGnqc2ZNUDKNA0zcY0jVO1cKW+safFBfnS5yqS7lMqqbl3S9rcDECsc6re6+817p+pUQ1/hcrKurRzV6rt6uSwr3/1F3+lv/jVlxotm5oucQSfCUsOAEUqUkBuXtfTreSibnYhbEpYPKlgjHMr+fsYFI0o3Lwnmr1mNlnNRS41GJNQ9NHke3P/qnidVKTJHPPQpUFIP4uzos6O+jo+PDddm/cUMlSGEiWvWRz1qY0oaDlb2JP8foohJyJKy/nYTh/g3J+oP+jbCKy10vQUESCPMxsGBkU8n4/X2H+zr7cv3toMjEk6U3FOKp4hnll7E1ivjJdN+QcDGR4A9spGCyZCTPxi76D+pA4KwNlGsWZMVJJ0oOr6g3VveVRBbrhoUmN6HYwl/zvH/1Zs0Gq3+DLJK3UbtfFZ/X0KnJ8xqUa2Bduj3x1EbGi17sYqJq1Fx4iSFPD9V49VXdL0lr1H83ekxWQZr9NDHKMXZzJ7TXgFlTxFDyldsLfqzXAmjyha7kuwnvh3fEbe//VBYd4zAvQIUIq/d7QzNVsxhmXrq22trfCzaWnAcDnRolrUvFrSvBhgMO8MKjf1nTXnS2j7dftd8DTDluQz5D3dA5JlAPxh0Dn23lei+Tw617I/VBXdPgDXeOzI6NgDlgYCOAtZZ2ZnpHjtMMtMiWluLGnCZmo1a7p777bZDKf9jmMPaxur6s+naq6seC9+9eKNSiW8JRop6nvqfHkSVOYzfDqCCXDJgCEapUB4SM1GzDjq0z88vP+uFucj/fn/9W91/vZcpUJNrc0dtbd31Z/PdXRxoUUyNbWsGI+bKfvuwgCXHcWStIf7wvXL0o8YKgHS4aUSjT6g5drqmusNzhmuI9R/A11j4gJhzi0NJBlEcHpHRcPpWKub67p557Yuel3fq9VmU0f7h5a7xdqgsS95Pca+UnHTzfPD0AtwD/Ap6uxIG4Ief3J04gQ2+qCVdlPtFmt/qG7/XHfv39LHn3xgyYVNBc9PLwcBnEGwhTlLOUNhJcFyIHaQz8T64Txl7a+tr6vZqnsIy3NYK9Y0vpioc9xXccbQB2Dq/yXszX8kz7LrvhN7REbkvtZe3dXbdPcsTc6QImmJlABLsATbkCHaoAQJkmXAluU/zb/5B9mSSFEaLjPDGU7vW1XXXrnvGftqfM59LzN7OIaTaFZNZWZEfL/f996999xzz5laALK1Mmc2wHHnWJ1+xzP8jHNyn59vv9Bp+1S/+7d/R2vrS3r89Bu/B8LSsBIOdo/V64xUwqKa1tM0gDiLhFZKQluGcZIXL16pUgqgIOuabN244efJ63GmUgdkRmYe3cyMGOcoFi2eqvAv/uh/NCOgPsd8FBYiiNNMNOwcmY5saqY73xHEQKLc4EseyXmWPHfX8wFhBd2rtsGlumhGD/keBavnzy7pm0nsKSX+TuiveYvn4oQFFjPVI6NkuB7cvnPTQQiqKAIIXGCoe16zu4uVFtRo842T4E2a7QmwIZLUSCCT0FXIzf5aZNO/E42qy4PTL51Ln0StD6u+qbvyILoc8u4uFUIFPqvJc3CTEMcBlN0SQhGVzXVjazNAEBeiE9vyWNgsJb5Ge1IwicQmixkyu8RoAIkgBU0W5gt13W+htilw5Hv1N4GACBC5sxV4XwTwENm7zp6I712iwMl6L25oJBYOVBQEzG2bul6wJsCj5wf6yS8f6+BspMEYIICOe3KtyKwTBH4Cn01zRnEwEygyShHrjA5D0weAA0a15rUDOyIsJ6FPcehS7M6sEUAyEjSk6GYDBCAeloEAfu9wf9sJG8WlVfBtz1EPS5gBiQBK9dHtcULjTj5+wA2PB9QbTa9lOmQkdGxgBFsAvLBtW5yHCty2hRdJMsAcGg+TISJv58myJVP6QrzSRS7UaZKlek3rq6t+9hZSYrbcIwJRJMUIwdU15kMju26wZvl7BgLG0Yr1Pdo5PNVAdW3eek2t1pIPUa7z4cOvtLf3SnONirY211Wj4DTDoGjmRay3SHhQ171MOK6tG6+XtK/S4rpco1fJRHwng3F5jCXWWijJg1ZzH1ZWlxy86W6725IS2DzHyIFpoCjZGfK6Aa6EmnKM0YRgIHuXs3J4dKHzL19qfNiTBgXVFrd054d/W6WNuzor1rS0selRq2GvZwog87mawgmQmuWidr74SHsf/kS6OLJby9rNFRUWSyotl1Wcl0alkQokBSR95Yqp+ke7+5oMSGBCxd0aAAYYWJ+LWr+xrtZC0yrnINBmDBQrOm6P9PDZvk77iAjWndxyPyrFogUCARN/53d+x+sQBXqKe84V3pP7def2LStbE6D39/e0vram119/zfsJUauf/eynWl5a0gc/+IF1KTibYy43xGCvOijxzHJQyuctBXMe1cD5her2+dNvPCeNawCgqUcHnJgHNZB9jL2a3V+y60xKREMIyod2WiMxe5rPOSfd7Oty0aMBXAfqxk540ufj+QP8ofaN5zfziJybXBu0bYRXv//97+jmjY0YzzGqFqMKGQjg7aOguAK68nr22oVWS3ytlnWugj7Z2dNX2wcalxqq1OmIQsMd6vDkVGenbScLJPv+nLZtwzlk4A4ehSRnTCSjYf0GaM6/0e0PMbSQxCaZi5nIqv83IwiAQmZVDPvamq96NGCzOVZVMR8d8TXiSXTCrnt1R8zK7IAMAueiIAPJJLaMWDGjSafFGhqMMiEQtrqi0mysk4P90MMYD7Sw3NIPf/gj1dZvSztn6v/4Q51++FCt87FaJaSZ8Yuf6aJc1rZGKryxqXf/h3+kEc9MJR1NqpoUWxoPC+odHqvSPtT08IlKF9+oNj5RpYySdRTn+Sy5AgKuNDr4jMRB9iFiU/MLSwbhGL2J6B9QZ45zOQ46Fl6LiS7MUryEFba4vOJxMIAAntlca16NjXVN2xdWlGed2T96Y0tCkAv1yLMjtV98rVHvTJXi2CJ8leZCAAH1TZ0e9fTHP/mF/vSnH1oTpFBbNKgEowTKK2sIUJKkNbMN82hZFHOR/5jdeW2cxTovsEKTiIAbHEkHyN3c4PKF6G+t5OYSVlmVOrPVU8/EUtS15hGhQ4V9rIOd4+SlXbUlJnRcOvMU4xR55Hqm61rANXKd7AZFUUB3kzPL9wWmatIgQLALLgjdP0AB1h2JdO7YmvnAuMRYttP0a/dDPDVbJjpHZTbawHmAHYAPWXCLWAEYCqMPYb7ooAYwCSjCnwAPxM6sOWLtjpSD8gc2uzwD9jOxKhoXAepxf80+S9arlwClQryP/GV1Y0nVejAgAEAACdmeh3vHmk1xfQkWIsUVQqNYBX78s48FEWa+Pm87Qz7fzs5Ocu2CcYsyexJkvHz+AYgFcBC5n3OFpPPDZw13pMjPWPN5tM4AU2JB5Zw2XoPcIoo6GBW8HgA1zbzF+abWVpYMBDBnX6iXad9rD7tm1Pf5edboOJx1TF0fDl0wUshSeALeYIvJ9zhv8j3luaKOT4OGAn9KN/jkwn82yhWvOTzt87x76KEEiGvld+czOa4FAy1rZvB9Mxs1sy3b1u0tHV2caOn2pjZfu6POdKTOYKC9nT0dHZ34DKGTW0QIsVnT6moo3qswMQBPLOb+BCW+YAYK5crp6ZF6/Y7efPCGvvf2u3r52WP9u//z/1J5iAYYhei6Hrz/XY8GPN/btahvuQYINfHvNRdg7dz0NRH/AbIy+4X9DxBg1ozV5mshUOzRotj/K0sIl2O7i9L9K5+ftrhLGnHknxTlXg8w6ADwNdPS2qrWNjcM/ruYrlbUuWg752UWn3iIcwk5su93ueifY4/zmWAGLBoYqPncJAFC5Hfn1Y4bwzRp0JpBEwDAhG2+vLogNHW7vbZjGFoU7B/2KwW/hbyTKD0sAPRaLO3ByAAAZx5pxd2iVjWYzX5tlOtaqC1phhTIGD+f0D2aQ4RxpWWNgM6ok0YA5gx+HJ4caQCbcL6hO/dv2yFiMOgayCNHxNFjOi7o7Lijfndo6+BgzRa1trZiwfjWfMuaKsdHZ5fMAfYTz4IckC/uVcTeYHl5NGk49KhnXk9mFQHOM1LxL/7oD2ckUnOtOc0zM+2Zi74GF4eaDC807nejaE2dltksZiRZ+GGJFCqh+Stv+GwDaCGzRE3I3ZlgBwAE5A5mViqPZOkqWYtOYp4BNSUlBVGKOoIQRT+I7M1bW4mp4NT4ktZ82bFPrxsBKwkTcjhaeC7e/xLEyGMPTg7SLLuTzUgMMmDgwJ9Q8pwExX0IWr27057viuKL/1ikFo5xgUUhPNLE/pshFEgBmpHZ3LXk0GHhEjhu3thyocl9IrixofJMOGicZ58vOzV5xCCozd8GAuIe8aLZJCGDJnFVoYLou5USvHyf8nPn50mAMzoaIoVXbgE5uTKqnLq9ntPOX3F7vwUEkPTzgQaTmR6/PNDPPn6svaO+hhPsRYLaZS2CNJYBvYiv60CAdRaMWF+BEqxHz0clhJME2NYx5XBgcCBhjscWOFMxe2vEMTEMCCoEE5JYgACeodHFoz2dnBxdrhOjxte6Dl5XzOr1sADCEiuoldDaFheXbQfCwUfHms4GhzL7gqQLUZil+aaKs6F6nWOLBZY01oSAOxobBUSExHspuRaEiHXM/rOu2CO3btzwbJkTtHJYKUKzymh/7lTye7lzaacAA39c2lVwp6MEJRZV7+OLni6GRTMCbty8q0oFyxLp008+1tExNjTSra0NC7px4IR9ITYqYfl2+drfEgK85kueGQJpveS9d7nX0gyg15mTj9BmyN0SB5LU0QAIIIBn14C4X6EZ4mTXvqskQLFmrgoZZmoDWQWcCSoaNkEVTc66aj/cUW/nVMPTgableX3n9/+hFh+8p53BVOu376qOPVi7bRVoEl+6tzVAqUpRr774WAeffqTasCsN2tq4saTKWkW19ZrG9bFKTZ722N19U+uYF9/Z06jX01wSNaSAAmVGBRyNg82bm5rDBrFeIw12sVudm9dxe6Cvnu7ppFtSH1CN2VUsJEslMwI4X374wx+6a7a/v6/Hjx87mLCemY3/zjtv697de06gmJdfW1vV/Xv3fBY9evRIH334SxeV77/3rm7fws+csZPrVn2xLnNhyN+tLl6pBK20WkuiW8HmwtJzF+T85FDIKzATD4U5UQvM3uEZEvgJaNGlCgGp6yClGSjWCQkmSmaoeY+4+1G3awBfMHGsxJ8SAGh4WGLevn3LYoEIKAIEWGmakbnCVO+//5Zu39q6fH0KkjgTrzocnrn9lc74JVhKPCEprpR0Opnqr568MBAwrcyrPyaZmlqzZGgRWVg+APEl3zcK+8I0AQP9WKNmVozp4AwTOyuXqSHeS30CBRNAjE6C2T+8XhL/c3I+G+vW4pzeuLGgrdZEjWIIQUJPtv+gxQKTH/2v7M1c8Ofry3spP3fAXhgBFFC2bAQspcAsUlSt2LXoaH9Xpyckpyg81/W3fud31di8J7060fgnn+vio0dqHHZVLxATymSLLkK3Zz11b7X05h/+t9K923oyKui8tKRCdUXjQUm9o2MVzvY03H+oWu+pGrMzFSYxg5vjU2Yesn6vNwYoCEmQocfX5+Y010JzpKiCWS9XtLj8OlcjAmnELtGIPbKW8ggSadgFBvINEvdVn2uqeWNL0/a52hfnAfqOx1pa35Ru3PC91+mBzp89dH6G/SGdb9Wb0tKmGQEX7an+7Jef6I//4q/Vn85pOKup3YP+H2K4ZJ1oBEDrJ75df1YG6FJDJNOqc0c3d/8vLZKzYKtBxaSvxCCANY9g7zBnHeNoFMZQ6PkTW7UQ1Su4+HZBblG3WNOAFCTjsMEyqB1CwMEeJI6R51CYE5c59z3DP1dL88SIH4bAWL1RVbfftZYATDi6ediF8brzzQW1EKHsUShT5FJcJrWMQtEiWyiXs5/xtb97946BAAqIrImCVgSNHTraWdyPn0cs0bPIjlEk24PQGMg2oswajxhBjOIkx2zen7P45Pg4xnQAnhpNn7Mx9hPiwG72IEI4X1OtUTbIwggATi50CXe3DywUiiBjAd+V0VSt+oIOXh7qq4++Uv+kr4UmbkV1W6hyrXR2AUTohFrDJYERkYfGvD3PZ74VAo3ObaB71+v+Xi66AQfCaSxYwdepyNebW5w1zpZTsWJR4eTKgv7KwvycmQEw3BrL82qsLOhs2NN5l/EQmDysZArfqBlca6Dq7/tcNCOAVcM6Jja6WHKDiKKrY1V4OvPl0UyT43Opi0NKYkqW43oAbpjPJoczuwF73GpQrOPZIhwdXXKfdYlJyflKwXrz9pYdDxa31rR694Z2zo71an/X+SDXDQBy49YNra0uajbF1plmRVdHRwdu4sw1YCXIP0deOZ6NzahhBIciemNjU4u1lr766cf68//nT1Udk6PUtX7rru69/Y52z071fH9XA8CERt2Wce3uhRk79197zTnFzu5u1BC244uRSe4n5xFf1u9AS8MjdzGPT6wnnyb/ZLwLxoqZtxYUjxFQjwmgzwUYBg0dVf9WUzdu3QobYGxzx7hddHSwf2hBPPagR50ZVUOPqt/z+uGz88CxHQX0YvTDjiX9cWgNWMwRUdOZFhfnNdes6tbtTS0sNF1s7x3s6OX2C18TOQ5NH66j0UjjwpKbcHY1QQNhPNHqSggl4nDCuc2a494wQkF8XW4tqVWZt4Vg96yrudqceQ2lakl3X7+t5c0l9Sd9TQtTuyl89sXnMR7RbFjDaW1jRYQPiFB7+ztCnHG+tahBb6z2eV/1alOd87AnBSRaX4+xcNa17+dwqiePXniEwOOQia1lccfUDI5GRMmsCs4s3oPrC9HDaFp4b/zLf/qHM5Av1FcpqAECysWJ+ucHnkHTJHm7p0MYCCYDAVlULszfr7QCbG90abkX/+6OYuqa58MhbGji6xIAsMp6EoFwVzP85TN9GPSCh4ifawjmzbS1taGFRQ6nmDFHBAsKcKaMZvTOQYSiNlmkZaG8nKDmZCUfcjmZu84MuJ4wZAG0bxW6ab7eHSDmipNOQliwTawoury8ZLo0lHSAAGYh3cEZhmhePiCvZp9KgV7Va9ra3PCDDHDBqX4I0w0HPoxA4XJxzM0l6eB9KQihzFToJNqSK5prGcl3MZ3nVrPqtjsgkRjkQy+KxgjcUZiFSFag1Ulwh0MhKXZfZ3vkv+cEKyfsHDR5IdsmDHyiUtPL/VP97ONv9HznTOeICpXqRrn9s7mjbTtBzzgkWnAILmYgxoBJoqh5PoqCYwwa2fCzKDKakQRvSPZ8HbOZRwN4HwIxdoa8Jsg/M8NQAh20Zgi4HZgRkNFTnjOodGaVELgJ7oAA4SIAFfvCGgGt1oILIICAlbUVB1voj9CtEJlbXlpUq1H1eMCof6Zh78JWaozv0EEimHAQmwqdBFbynH0GAgB7bm5tiZk1Nj0Ji0GAIt3EYANklgT3imCXrY9iWwPYRWFj2h+dR/vBD3Vw2lZ3Utbcwqru3nugchkgoKBvvnmk7e1nBgI2QWerERg8b0sATXshF2acFxYQTFoj17uKPtDShsydBdZg7uimwyP2WkJ149nEuuf6uAccoCRsAAGcIVyz/ezTrKbHnyawAoI14mTrWgeMLo19s5PGAWun3B/r9OELHT98KV1MNJzWdfOD/0p3PvhdXVRaGhXLaiTBJwQWwzYPtZWZ5qtFnb16qe7Onm7M1dU7eKXx6ESaH6m52dCE0QCcsawREAAb1M/TwxP1O10LDroTXpwZDITmzfq+c/+OKvWa6s25YIcwBtMCCBjq66d7Ojin6GpoBsjF+VqQO+Fc6w9+8ANt3thysY9OAGcOwQ8rQQr8u3fuaneHgHXo+wkQAFLPGMFPf/ITJwHvv/eeVleWfa8NzVyCiFcsoVwsElVdQCQQByqpn62ZG10d7G7r5GjfZySgqUc7SEo5gwrRsaqbepocaH5NZzY/xzwa4GtORTpnFPZj2CPxmdAIyOAlaxCGECr8qNwjnkhxag0disTxUJNRX2+//Zru37udZg0pvmNcKl8350a+xnwm5FjpmEeBAyhSLmq/O9DHL3f1y0cvdDYoqD8qaDBkb3P2UbABZAEgV1xEUMyhv+aZYCxU7drDfgkxLeKb7b9IyMdjP2eolO7UJCYQ5zhsgdI1dlxxPNRCYezRgLsrpUsgACHeoNHHyA6AxJgsJBEvroMAOZ7kPzPrB/Ca+IeSNIlXt9v2+Eq5An17RaXiVNsvn6l9cWpxuWq9ZO2Kua370stTDf78U519+EiL5xPVCjV3hMR6KBV0ODrT9K1Vbfzjv6/ZrU29Uk0XhSUNJ00VxnWVR2N19p+qvfOFqoNnqk3OVJ4M/EzzVxTpYeub8xKfA5x8yVe8AYNrZS0xAq7EAvNrXIHe0QzI8dPsIjNfoqBlvMBK4aORWUOcMfVmU63NTc16Xe871KeI50ubN6TNTaS2pfapxofbOj/ZVaMyM5uzgHjh6k2psamzk77+8199qL/69JHao5pO22N1h1NVa3N2f+LZddGcGAKAAM5dXr734nWGFt+Jca4AtlhHkcclCvilHbDvVsRiA5fhMMH+4u5NaCAxeup1HPkeCW2Ar0VbdxEnYxQrFRG2sgtuJQ0AupEB0EbMpzigyLAlLsVdN9YTIARialB00SqAyYd4IXEBMO/o+NBxFvYBCvqNKgxNdJsYqaPIwUJ25J/J9odvvvmGu+dBg+/6LLZgabni85fYxOhQxI9Q9A9huTifYP1xm2Hfmn0wCuFCqMY0FEIwMDqq7IvckeQ+O98jljQa7uixXsyYqFY0SOMW+KVvbm0GY6EQozDPn77Q9vaumnPzas0taDqY6vEXT7T3bFej85Fjhs/QRtD7c/7H2UBxkBt4uTEXea6CVeGGTNGAM2c2MbPLiAvrw7bfkZfyO7YSTOvm2kq7ZHHxu/wHcMJ5wv2ab9ZVrRTNKGwuzGl+fVn333lD40pRvfFQL168MB0c0IPrNZiWRnFt91yvG1hutlr+vDG6SdwIfQPn/FPpaP9QhcFE4+MzlfrIaoajGYw65waMiBRDvd01CIzBNEqT81cDvUkgulqvm6l3foqN30wPHrwuVYu6+84DzW+u6tMnD7V3cuR1sbq+prX1VXf/5+fJRWFyjjXod8y6Y71T6FdhLaRrA5gajgZm/XFd2MMuVJv65Md/pZ/98Z9pubaArIhWb9zWvXfe0d7Fhb56+kS90VCNJqJ+JWtawZZ57733HCvs8JAcOc4uzn19GRwPseCqRfCIM50LOvc4WwWDlw69mUPlsgEh1iUgC6xA1hDdegBfYi3PgwXE50YskDy7P8IhYKpOu+uc+J0339Lz5y+89yjUs3Cl60c04Cz+OTS4x35l1BJWCM1qTh1YVNgHonnXbp+q0ayp3qhYHBktDUCAN95405/h8ODQ40C2OZzC2ukZtLTNe6vpOpN1SxOHXBE2F88N61gA+Wa9qbnSnIbtgQrjgmMrsXRpdVFzi2izjHV0fuwc7ej0xJpN61ub4h4DFozJa8o0Yqfa2dt2rt1szhu0Awyg0F9eXHJDjufG8mX8ErAG/ZKD/WO9fL6nwqxk5k8GY7NWUjRbojajduSzAzCSc3BOZIaw9/2//uf/0ywO1bB3AA+tlaX+xb567WMVpsMQHksejwUoWFYITJ1cEo5rIioxMpC66BFKvw0EJJQ3Hww5yc/FeBbzM9XE6OwV9Tc6nxT6c1pgIZk6H3Yda+sUVnMOnG72JBvBHMR+FWhwgoIlckJoM5MhB3G+nzullzPIeRQwfaZMPf2bQEDwFmw7l64/i7vwWXmYJLZ8VijqnrNJAAAgAElEQVSvPGgSRg6oDAQElTyKEe4NCRSvsZas5vJ7gsh6Rhx2AJ3LRGPOh3YExdADaIGQEzQTEJC4s5ejEpdAgD9z6pZ6piipCierNwdr+95GcZdn0/OsFPctOvLXRgKu0yZ/VT3W2gIcplNNRygLF1Su1vXy4EQ/+fArbR92dXQCQFD3oc89CupdNEjijSKhsXDWNSDAnzF1OAiorbmmNzefEX90GC62AyOxTnNwPLMMynBz2Fi8G5QzqMLsEzZVo1H1aADorUEojxDQAbnqsvDRoD3xemxKTjMOH+yJYASgTkwysbSCYCAWahcW7gEcWGg2Nd+sGQiApTNmRGDQtXgaVF46uSi2G5C51LFI4y0xWOai6t6dO9alCPsvr3wHKRdEqVDL6+mKzh3FuWefYa9AMbcoI/lvyQnty90D9WdVrd24q5VVGDlVeoV6+vSJnj97rOZcVXP1shagcNaSmJK79/E5zBDgWYCMZ4ppQjIN3iU2TgYRXfyn4txgQRJ845CIoByJRwAbyVWAjrkQ3I7uh2nd6HH4mWOVFXRmEx9wAphvBUUxzZmTgGYBnMiYUbau+8yZtnsabh9r97Mn0indlIqqWw/0m3//v9NkflV7WKONR6bBTksldfpDCwXR7W5h40my2B3rzuKCTp98of1XX2pUOdfCraam+KFXoenGfASfiYTq5PjECDhiQwYCCtmOEX/juu49uK8yHQvut604cSyo6bQbQMD2MZoDDZUqJN6hUwKASLAGCLj32n1T/aAkkgQQkCmC3/3OO7p967bnVXd3tl3ov/nmmwYCoJX+2X/5se/n9777vscI7I2dQBZ3Vy8F/a4sI71f0WIYhVBnPntdaE+GOtzf0SlWQ+OB3WC8XpL2ByMPPtOdwGaRyWQmea2yuTrXA3QmNiXcOumITC3CRUwBLWc9Ohal0RCcGOgEkrQDBIxx6YBGyXjVbGyxwDs4NfizjeN5pXUb6yglM6nAuqJax1gcq5NpmwmiX8Oxfv74hYGAzqSmiz5rOPyVY3S6aLogrjKogZtvacffK5FNCy7hVoLF4+ZWEkZDFfzca8f6FABdiBclNow1BOBOohOA7SMJSu9Cv/HWLd1fq3g0AKCMeVSGtswISDOduXscAMoVmyYXk3nvZiCZOEZ3AiCg3bmwoBcJVqFYdSLIuMXO9nOdnx1pOOqq1ijpt3/rt7V05y1pp63JX36u9sdP1TweqDyL7nac/zOdTc41eXNFK//kH0h3NvRiUtTppKVpYV6zYVXTbl/dw5caHH6j+uCV6pMzlVhbRhPS2Eg6G43YpbPSwHVikBDjGA1YQJkddlRyyrke6/JZ6jsCqJ7WYwYCDNBPp2rNL2hldS1o78lbGxeB1uYWA9+hvD4O15k1RgPW1sLeuXuuwc5z52e1CnO+JRUbcyqubBkIgFX7pz//UP/hz36u7qiuSXFOoykALsB21Qk9rddOB5ZhaOrEeRz3MrMoMyPgei50mZMYeM+srjxmmUYK7FoUI47WL8DashLApTuB6V7DuKHwc0e9ijLqlQsSf2edEjddSBq0uGL4RfxtuBCB6gtbiNcjoafLDvsAdybyH2wLb97ccueVs4Lz7NX2Sxca9XLDBXG9SgEdgL01NKYh9gdjiIJ7fWPd88qsX1PSE8DX6fddALPOoQxnUJJCAwE26PqAFdFNLJhZEGDG1Ow/EnRiDveLz0YOyM+uLgOmRp6RdXTIawBdeW8zO+hwm2FXdCOMU8JxEUBlUrAAGkBAo97U+uqGzo8v9NHPPlLvpKdWcU4nh8xFh9BhBkCdSyQgwOeXQYewKuVPigfeI9sMMp5BXuVGSMpXqQdwfcjPi+sJBt6VCPblfku5pbuUUNeJ2zTzGjWtoDWxuqzqXMWMgPm1Zc2gxtfKevbsmQ72DjVXbxkkoWgj52T0kPfhmlgXMKccJ2AGMCrQbrt5wvvxjyMU4kdT9feO1Ds80Xy15rMOFp4BhWrNQFx2diDf5jWt4J5yXK4tRC0LHsWjkGad8NzIO5bXV3TzjXsqzTf0kLPN1Pz5sLmcDrWwOKeVZVyd+mYFoCNGAX14eOTGFw2jM8AhlOHnm1pdX/Vad2ybSPPlhr75xaf64mcfab254iNi/dY9AwGvTk70Yn9fXUZqChSA6FlgQdwx082uCGn8gz1qB6yCbG3KfUS4mr1H+IbJyjz+MRbISe+GswdXgLX1NcdTclcL1y0sBuvr9FQvnr8wyySvezM3CgWtb24YcOm4+YUr14bu37nrv7txBlsj6Qyh3g9Q5LjRbVuzB8X8emXOzz9m3cklZx5HWlzE/hPC2FS1RsWAJKfcwvxiyln29PjxE4tyMwrDcyIusY+I9YeHB86JuMfk//3eMNghjTkDqMQdRHarqmk6mEQ+ZkFK9n3LAN3h2ZF6454KlRjTZCSCGoLhsJPzUzMzaAhD+0cP4vT81O+xvrZhcIN4bXvRCvbjXdeLnHkrq6u+P48ePdVcbRF/aDMqACtgGodAZ3YEiIwfJvNpshFk3ZLXMdrpESpApn/zr/7ZjM3DgUrSg+BCpTjTuHei7sWhiii9enOlhLkQPsoZCHBynoqQmKNN1N502OfAwpu5S8IUeGII5MPneqDJ1H2+FzTuuJA838kh5NkSUNJEPeVPWAHMnpFAEs+Y4eUgv0wuL6npkRz730GUEpU0f5ZLND8dUHkcIIqNlBpcK2SzaE4GGq4SigAC6KLGYgpKNj6wRo357NYIAGUPxwAOW5IGHuhVoR2073jvmedw7YGZuvAUr/bRRuwORgHIebJWs+dzpo1bwKSuFl1wnpeFHOOaMuKbMp/LDZutFvmh3IWN5xkCKhkIuJqpdDp0OV8YCVp0An8VLLm8357P58eiazwZgqQHELBzfK6//PBz7R71tLsPTQkvzQg6HKJ8Pko4AxNeJoktwOdLiWker+CesGY8VpFGOgCTALbITehOcLj6sEpARwAKvCZBhJmzih48eODRAKOx1ZKODna1u/vq8hkHOeGKIcOngnLH/eK5coiA3kELXVqCBVByJ2x+cd6VCoXD6emZr2lxfl7rq0saoyI7AgAY2V4LC0GPBvR7Oj45iSLYNJ9IaB2QSJq8h0q6dfOGgbMAtNK+cnEPhe+KxgxibnTeh3wUTKnB42dI8Y/1DUKBKNAenJxrVmmqtbyhuday5heWTdV9/uK5nj55ZBCgXi1qHppmShbcebgaqb3057WQYZo9vNTbuAQCAlQyIGMKYHQveB65mxxBJjpFwb4J60zOKl4PKjtJV1D4oitAopoLmcxYWLBOwBUjwIUqNGsDnHaw971sQB9r9zXea2v3s8ea7rc17hc0a67qe7/393T3/Q/0Yu9AL5890807t7W4tamTbl9DlazkXNZUG8urts5aqZR1+NkvtPPsE82qbS3faWm2UNBQQ58T3l+l8OQ9OT1Tt91TAcEvJ8ZxtvAZSYZu3btjO7Gyvb1jNp+/9ycFPXx+oBf7XQ2n+DWzzUo+D1DbJcHEKu+73/u+Dg4P9PXXXzugQ6llNv711+5bI4CCcmf7lRPCd955x8rer16+1M9//le+p2+9+YZ/Fpoqdos+a9N+4PPDkKHzb40KfHJtw0WgblzSzw08j0c6PT5Q9/xEY+ti8GyT5WwSrvQsfBLp85pPRVlOOL/dyYr9EB3GOI949iTvt+/cMcMM/QOuITNkeB0sjwA2uA/MbAIEOOkYAwYMLkcDYu3BZosRsjxiEuyuiDeeqU3uGCS8JOym9RHfalUdDYb6xTcv9NHjbZ2NKuoMoE5OnVSxZ2AKoROQzyXrmQzHXtN8hYVssLIcr2EyTRkpGF7ONTMTS5LJHme8DmYPoGSr0fQ6sIjgbKzKoK3v3t/Q6xt1lafdGCEoAh7GHghGWIB58ZVH+uJ/ZfZDjvsZoPsWENBt28KK80SqaJlRqXpFB3vbBgJGw45K5al+9Bu/qeUH70u7bennj9T/6KlK2xeqFOi+JUnqmdSZddS7P6+1P/wH0mubejIe63hUlSqLmgwKGl10NT490uxkW432jirDExVnXRUKcb5EhA2gMtZKojcTa02ZDw2U+cVFzS8u/w0gIJ+9l7HOsS8PM8b9yowAzmqEAjc2b4Sdaa8TdHe0Y7a2NDM4h/AXo0l9ra5vxGgA4GH7TDrcUfcc4OpCcwsNFeeaFilVc0ud86H+5Gd/rT/96UcaTJtSdVFdi0+OLSDHM2btUCgiQJk7Sdl5J/ZSAHPXGX3RiIEinIAnYv2lVtB1jSSaCKS7FGQVj71x9gL6GBzAagxV927Xllp8UfRHQRLnEq9rEbg+Bc+VxXRujFwC1uR6dby4w+aPmGb3AKHwHroWeLUDCmC7hqp2uVJMAOeJu64k3XOMVkwRCcPD++hShBigk9iBXoX3dGK75iLQIp3eA8T3gUGBrBEE7ZnxBZ4vnUbOQecN9dANQBOB5UYy7viadEbobsJCghpOXOSaeT9Gtmw/WEZ/aOj11+0N1e50tbDUslYWxS4AR2tuXv3eyIKcjCMuLSzpYOdQn/31Zxqc9TRfbmrYHVpnKNPnrxpfM9P/MyB+NfiCUn/qLKa8w+rpSU+ATiXnfgc2y9lFgPIWWQzG1vX1Y5p5qgl4H3vXu2MsgwA0rRBhpXBFdR0g4MbrdzStljSw5TMCccc6P237ucEAQLiQG2qRwnTf+Hd3oWEbjMc6Og53hDijSgaA6qj2nLV1+OyFGjAAALlg7bgZWQzGVBohhhFgq8wMaCX6u4FS8qboQl6OFdFsWlpb1o3X7qjQrOjl6aHOB13NLTTVHXQN4kFjpz9XKqFBhNVhAMj7uwfOPcm5aAzR+IBazvXw/rBbyRELvbEe//IzffWLT7RQblp1/tZrb2rl1m29OA4gAMCSPYLY3GBADO6bjbK2uhpMjMnEo1mZYXx4fGSmQLRIwjWhWq65i24xcoMjFdXnKmbbUNSz9l9t72hhEfHrlhtg3BfnT+hk9PqXwt3MsmPFyimBuwTrkH1Do47vEb/c8MDJplL1+ALr7N133/V9ptl0dnKmslX2Q3TTg8zUVGVEI8mwhppfmvN4EmcQoBzNDV4Tdu756YUFu2EwRhyb2k7y+PjIjAy+2Gv8BxOvUgG0wzUDIJAfZ7ahYBAAWT96AOhLMMPPkhrORirWSuoN+2pz9gFyGQBZN0Pg4OhAt26Go9f+wb5ebr80i4L6ArFwzjGuhzMMEGD/YE+tZku4zZydXajXG2mxtWbQ78kTxoBgH8OuqRh4IWng75xhPEvOHJpSAJCcn1gnM0bhsbd/8y//6YyEkUW/uob/aAFJNk0Gpxp2zzQetv8/gIA4HnIn/3pRH921byvtXyYEaZ4nd2qMQKbOREbu/LOpYDEazwNJaDUPzLNTIMzuJELbKRsIQDQHGik0Copekrd8uF0F+gj2DtbJgs6z4Altvo465053nmvPxX5GzFlQdBfjtSKN8P+/9FF2S+4yxeD7zPWAPtEhJVGmEeoiPmkE8BxIlgl+MX8UQjO547yyvOwZSz6b72E6dJgHp8sDEGDnAFvEMRMeIwS8B13MJZBI7gBJekb0r7kiXN4ngn7yT85U7Xwvfx0QkJPB6/OSV3ckfTcjKfmOkJQ7cXbfPe7bOMCQUqWuw/OOfvbJlx4N2D2AklpXqRhIOLuOZDpEWpJPcwYFEpshMxnCrzYUZZ10gOhiJ9iaE8Jk0HOg+3nuKI0G5GskEefvzIUSDOgebmxuOOCx1ihWdne3Q3AjWZRd9t0TXYz1AZpqYaykEUD3i/kkb9p63YdDdKnD5oXnD/tjkcSlgC5AW1Nmycd9TQ0EhLDR6dlZWBUlJd9L+nFiQnC+UeQgMgkwRkJ25aYBcJc6ygkcyzQ9ZuvN0Ejfz534crXmbiOjE0d4fRcqml/eVHNhVa2F6JI9e/5cz549Uq1aVKNWsi88SY2ZxWk0hwIbZNgzVUWCa3QavN/5mcuZ6ivl90hA42f8cyQaKeBnAO8KlIpuVRY2JWEh2fC4QIFuWPuSqhaXGskWQADrI2bOYY5EF8FsjySwx7V4BGRUUH/nXIdfPtf41bEK/YIGs6oayxu68cbbOrlo6/ToSIura7r55huqLCxpfvOmtnf3dXR4oO9/9wd2WhifnWrnw5/qeOehSs2+Wlt1abGoUSmUow3K2B87BCJtEQV78bJLGyATAXRta8PdBijGBHVbHcFGGE70zYsD7R6PNSo01EeBHkEn/KCh2nW77vC/+977DhpoBKDSiz4A5xEdqh/96IdGlWEEcA5DLWSmj8BC4GQnkkysLC85oTZgnO4ZDwPkH/bAq232y0ClalWvP3jTRQ4WYD73PQrCOMpQ7dNju3LAdQTgDfQ8WCEUZTGLeFUkxBr4NgPtOhAcJKJk5JbOaICAGzdvunsBbQ5aowt2aHWTiUFXgADWC0AAjCWPsYzpjrT17rtv6N5d7AcDeOI55T2Tu+SZoPBtIICxFYDu6PiX61Uddvv68NmufvH1c+2eT+z/Xq+3dOvOHd/v7e1t7e0e+oxAV4BuKXRE3meQbIJCKDU6WI5PWYWcs4ffm87s/96oIky15o6Mach8jtHEAlqzfldLpanevbOq19Zrdg2wCw8e8LYPjoI4F2VXe+/bYMD1WJKBAIodkhFGLnqDns6Y1zaDsKKF1oKYDT482DUQgFtKQSP96Dd/qMXX35X2u9JHzzT4629UeHGuagmqu9Uywz1j1tHJjYo2AALeuqVno4GOJhXrLYwHBY07fRXa5yqc7Kty/EKl3rGKBYCAAFJidSRGh2Ni0Ph9Dph9RFImLS4vq7Ww5ASdBDs/3+tgt+9JAgL8wunvTrrSGYY+zPrGlruHrCV3Xat1LW1t2SKWpDWchQpaaM2rYC0LZOZPJSzJTnZVKA3UWm5Jc3MSjIDmls5PuvrzDz/Tzz55qON2UcXaotrdscbM4nNuMHtrFX7iDGs2bDczPTyPYeZmTG7cxGWkZ8wzS/csF+pXws9J/IcZdiy3atjKUYjBimMNhrAcMSDifzi0UHRQQJhOn2yC2YeMwGXtjpibD0A4RkxH3nNh05kYA7DdQFBYr2ZNYW830PrGqrZubroDz+M5PD702UYXbjIIW2LYNewDAAhiEEk070lHLsckilDuA98zdXc6NZuIz9judkOnKbkMoRXAKAwFdKfbtmI557iL33qMCUTMDcYE4AHAA05YoYEVvu28JiNbnE+Z8nt0fKZOJ1yWsE0k/yXGcS/nGzi3kBeFiDLn9NNvnurFo+dqFOqadscWmKXpEFTjEOszEy/Rt1nYmYWXv2cr3GLR18sXRQvX79HVBgLIi24M7u8dBNM0MUxyPZDrgDxDngHSfI0kCQAaC/NNbW4kJ7BGReVWTeOy1Fxb1q27tzXXaNgd4cvPv9YJtH6aGBYKTIByGuVxPmRh2Ijv5HhuuNnJC1ZcRTUV1RxN9errb1QYkpPQ2UdHCavYkrvGmTlcwc6OvDyNkXKmeq+nxiX07zwKRFFI/K3P1fX2999Vbamp58d72jk91MrmmpbWFk1bPz2FUTrU3Ts3DIKgRwMFnxRn0I8zhxFSj6BMYdBxHiGmWbXY742lVT37+Ev94k//Qs1inV61bt5/oPV7r+n54ZGe7e5pVqK5EQLqxHS0AlgvsHGol3DGQbSQvUFnmtELA3YwWWYFbW7eMGj27OkzN7IQoaXzXakXrVFCpxvwAIbq3fv3vJcYI6RGg1XRZn1Ua+5Y2+2hWtWLly/V7iKyHbm/z9/pRDdu3DTwARMhCnY0PSLO06wmB+922hYIBMSz9Weydex10cyi9hn6s925d0Mra4seTTo9i/jOnje4UZ9LNWQlxDZxBUpjqvmcifyv4zgNm8qf301LhK6rKk5KAkfGbQIL3hAYrKrcqKox39RgMlCn31N/NNA5Tglzcx7RQDMAZgMHMGfkydmp35+GPGfXa6/ftYDk2dmRmcfUJwCBuAAtLC5baHJhfkVrK1u2oSRno5awKx/rA+vzNNLMvQVAZKyZupB8jXyHi4Xx5FHs//1f/dOZH0KpYGreqD9w8l5WX8f7L6UpYiMR+ONhRYeNxeH/S4rN+UHmwzIX+HnDX+865+9lMCC6tld2JTzwUOgNBU5+nuQldx8oGkLsIASvSJYtpNBkkYVYIBsqENZUoueF5mgWEcxzbped7ViIGQXPSHhc39W84OV1Jfu66NYn+ZzsRpAggVCcj9eMsyKo2iRCdBW906GEmd6PVUiov+fZ5ZxYEGCsLj2dOPhsbW1GFxDBFAQzkkaAZ92TOGPcbxCoSBQBCZqNhufOodlSSOYZ8AwyXAdzfJ1RoTuJyQUmnynYACkHMzSWBd6uqLmX9/0yxYq/XCVLAT4hruUOVvIFYwbeCUmxoovBSL/4/Gt98c2OTk4J9nXPw0BNB/H3s4FXm9wKsnZBdg3ItG/WCQgmBbfn2tIBDerMeuF+eCYpAVIEAAvAWOGZNV6MzmWp7Jmt1bVVbyT0BY4P93TimcOO11v2EM7JX6bEoQgan5Xu7cjI4sLCkoM09J8MBJAceZ68P7R9Tr0SXfWShmYFTPptW6oB5BCE/LlxJjCrJNDiS6o7BfNkrI31ddu98ZxM2Xa3xoTtSyAgJ3gEVN+f1GGP2f3o4kBD5Dy2psNMermzp/Zgoo0bd1VvLqtQrjtB3tnb1aNHX7poaFSLatZDmJFf4pHTJQj2QwRaQ3LuXmedilgnmWZJ8uEOgs+J7OgR6xOEPgNzeanF70ZhZscDhGRAQJkVdecJijU+x4hlRXEZFjl9zTdbIRaTRI74vASPOC+gq4aPMHu2Dg58OtX+p080enGo2rioXh9wrqweQqglKKdVDbnZzZbmN7f09gc/1IvtfT169FhvvfWW3n//fZ3uvtLjn/2lOqevtHizoZX7yyqtVTWt0g6IDqXnGznQz9sGA1gj7kLgKOCZ+pHFiVY2VrWA7WQjPLQtCIrf70x69HxfT7Y7GgmrrxDr4j7gDMA1fuc739EPPvjAQYOC/enTp55FhwUAwvx3/+4f6PzsVN88euh1/u473zFyTWAhEHGP0TBhPtAgki2uIgnjmUMBBwR4+vSZ2t2Ok5sHb7+j+689MEWR5BKQgTk/nJImo5767TN3STQlQYsuhIuWxH7x9SVRqtx5z0BRPsvzuRbdvJgJC7CZJTnR+saGC35UiLn2nAjTWSKxheEAiHZ8dKgB4HIgAep1zvXmm/f0xoP7l4wtj70kRkDMyF7NYF8HAkzjtVhteCcXKyVdTGb6+aMX+i+//FJ7aDmUUEVvaZnZ+UrJ9+f4EIvDEJAkKbTFUVLopsvv8XZU5hfmXRRklgTd1f39g8ufZ4QgRjOmThzKlt0qqtcdaNpta7E4+RYQYHaQz8qIr9emLy5P+Djb04hHYtZffxZ06VhPJJtQPCmAYZtw1k5nRReBC626jo/2faZOmd8vjvXBBx9o5Y13pdOR9NFTtX/6lWp7fVVm9ZhV8rmKIcdAh6szbfyT/1p6975eDQfaHsw0rrQ0GZfwr1Op25FO9lQ8eK7qAPHHzq8AARGnnRH6GQUQwP77VSCgVK7+DSDg+hnkMzUlG/nvAQSEYjpAwMrqeoj+DrpeY6VqTUuMBqig0+NjDQewf6ZaW15R4cbN6DhenEvbL9Q72lGh0ld9vi7RqcJicW5dnfZIf/31Y/34rz7T4QXM0ZZ6Q+nsrG1tgHnmUK1JRDMg2CPuViXm3vU86HreFhbJIfiZbXvzmR2/c9X0MChWRlwR60UU5yOXi3OUnRybkfemOMtpGa/NmrawXno/ziYKAuJSeMGHe0AUrVc5W+7SI0bL/uLjQLsdjvruCK9vrmllddEdOyyzKYZwN2BUYMANwoazh/1ex7Pn7CtradgxaDFsHtO5SxwhVlRLZXU7ncvOOnuZz7hknZSm921m4tGFhVnAyQi4bJWWZFcXI68N6xyQX8So3MyUZrQiMoDCPSA/3H61o/MLYn/JRSFAACMQ3Gf2OnlSq7kg1ihrid95/PAb7Tzd1ubimibdsaYjCviw8OR68rO5PtZjgdw0hgVz0XlAel48A/IJAyDtsDJmthz6fNC725eM2Jzr57WVz+ycO1MsGgCieVUqamV50f/hjFBr1VVbnNPe+bGOuxemWG+srrkgPTk6C0HERP+n6DZoUSm7WcN9457lEUq+x1hVABshDF1m3ns008svH6rAWZg67nwvBIIZiQigxMA252zO9TNT2tpm2GTGGCk/y+/SgAMIe+f776m1saSnR9t69Oqp7jy4p7fefUujUTCS5ucRBqzq/PxEHa8NnM/kgs+uBXwObO6OTzSZUkjjdV9RpVjSnbVNPfv4C/3kP/5nNycq5breeO+7Wr93X7/86mudwaoplNTrD1x3nJ4cWaCvUilqeXXR4wY0iKz3pamfKfGcefqgkfd8ZpAPv3j20v8bmzsEmN//wbsGArj/FPaHx8e2t2NN4Iww12AstG42wFwdnaamgb2DgwO9fPlKmpFvwl6Ui12+KFhhqVnMVEVtv9xJtn5R7/G5OJcvzrHcw8kg4rk1MyzuOVBv0Nbb7zzQ/TfuqN4sazwd6Oz82CwrM3R4PpWK2ucIQgbD3KOMMMQTCwLBUj4DZ08I2+MIRkyNrvtkOJNhpElBNf7N1qOxX/qMDlaoZqbqDQfq9Do6b7ed53c5B6YhoohuD7kbrAjOB0aamq2avv/Be5pOYRJN1ahX9OLFc7sK1GtNu7+0WovaWL/hsYAvPvvS8Rhtk2zvSrMoM4fccCsSX8MOM0AOBIdZz+RAMxX+7b/6oxkfAtEPZjQoVhCsKE46Otp/gb6sC6XcabkCAq78xi/RnMtZuCvaD8l/7upfDyqZ7pQPhIy4XR5CWbgN+i6HsZVFCVrMndHNbRkIgLpDkQGCynwHKAoHPPSayxm2FGb8/h61vJplzL58khkAACAASURBVAXQdcAgJ5BOLhINLge8bwfGSPLiMLuaDfXP+n1CIyACbKJRzkKdnA0ZiuYk66GOGx65SVyRAHnNRoYDhZ9hkwIEZDsIz23bom5gCiFAQGZkeGQg2Qfy+8w2Q32JPDY6DUGpuT4ekCr8BMbkgdrr9yQec1ZWDyAg7tP/PxAQzzcJD1m8MZIsRIwARhhLcWJQrGowK+jnn32pT756rtMzmA2oeUYHA4QPuh1U2FBoTiMCqdikUGCBh15FCIsRbNgMFHR8XrxGOXwRbcxjGVwnvxtWRaFmznMk6ebgAK3Eu5iiC7DpaH9HF+enumhfOKEzlY9C49pe4PnwWhwoBfvmoqhe0TLU8EJYEKFwDGiD2Azddg5LWDBrK8tmSVTpDhcmGvWwmgoggCKOz22vVl9vvK9R9jT/z3O/d/eu9wiJBgd+zGQnv2OLfV0xWTJQwnuTnAC6ZRV0syQS3Ygsaw//5d5Qc4urml9cV6HS0Pziio5Pj/XN4681GiJqBy2x6bXH4uZwvU4X5+D1M0o5JHslAL+rMyQnCxbnvE5XdY0bQMB1Cmsk2kHVjn0ZX9DgLl97HBoBzJByrlBBcS+hphEYchcsW8tk8UGrJ5u5MFF9VlbhZByMgBdHqvSnKk45p1DAj2fsQgUqJwlauaqlzZvaPz7T6fGZu3xbNzZUnU108uyJRqML3XhzQysP1jRbLmlUo0DkhMiq0nKSSqeQ4GKLSASo6Fj1Bqo2atq8taUlbNgqoTLsoo0OZLmq57un+vLxodrDooplLIHoajPzjnAVM4O39Xd+/w98Hx49fmStAJJc2yzVa/q93/td36cvv/jcoxEg80uLizo7OdWr7Vc+R1577TUzWbDEMgCQPNhJZDirdnf39M2Tx7pod1Sbm9Ote6+ZFQAYRsfri88/09nJiZr1ioUxG5WiNWsKUxTzA7z0/k2MsxidCG0Q1k7uYOVz+3pscqfHmhEBXLJA+JzQ/0ly6fRZqCuxhmAwQNV748Hr3gMAAb02c30lzyICBLz22i29+cZrIfRlamuOA5kemgGuRJdPYzcuVJIoq4cHigX1i2X9+NNH+o8//Vj9woIBm8YcoyoV1RrVS6VrInQFpW6ETLH/gdUxCHs11u7S0nKMMrl7F84+FjviXKXoG090Yt/kgaZ8XsA9Bo/QsJhI1elYjXFXv/nmbd1ZLoVGgI/8664BV04/12NiPt+zndZ1IMBCT+ORu1AAASRefVPi0WeRYxtzwWcnRzrc39NkCvtirHffe1cb3/me1JlKv3iks59+qdbRWKUeG7zM/ESgH9WJ9pcn2vjHf0/63gPtDvt62Z+oXyTJrag4nKoIRfNwR4Wjl2oyFjBqq4hOTBKb8dP7NUAAMcCK/9OZFpaWPBoA0GfHgnTE/Loc4rp7AIVFdBKD+nsdCBgPuwE4VCpaQg+gUDQQADUUl5jVpWUV+Hcon5229MVn2t1+oqW1mmoLNRWaLRTCpMWb6rdH+vTpK/3s44d6sd/TWQd197KOjs49E00ia2yNOHRNqPcSMLvG3Lts8CSbxMwMy4B+fvb5T8ceg8lQhsMtia64RffS6B3K356VzRauWPf2SeDDKsvAsAWuUDnPYBp7O4pVwG+PUSRR3qyun8EB1j3vabtpdC1wTGo1tLyypEKJGDbWjRtbml9skmb4LD89gn0x8xw9IMCgO/DoBJ8DYBNHAz4Lf7eqfqUWTg8dZncjJ2GEh0IBVXH2H6MQsKp29nYcd7mt7GOcDCjufQThWe54EwUw7AXuk0cc0CNJzSzuKa/NtdpD/PlL9QcwLKJpRoyo16F4j8J6bUqDoeXzg+dMEfH8yTPtPtvWQr2l0jjGigAuQin+aoTz+jl6yRAslWwZy1kU3XQsSmG0BkPP89QuxqrueIbo8UUSyP22NkDOq/Oz5b1p9KFjFA4QJVulcR7APqoDBCy1VF9qqT3q6/mrl+qhFD9hTG85dT6jIUfHntf1qIDPyJJjC4XeSdK8CUZFdqCRGsWy6v2JXn71UAWsFpnY5tpYwwgFImTJyEBiHbA3oeZzD4iNPEh3/xm15PMjYMmcNjFpOtHi8oI2bm+pttzUXu9Ez/Zf6cZrt3Xrzg2NxqELsLIKeD7S0eF+aDGUajrcP4oCuFj05x+OJjo9w9O+qsWFVc/It8/OtVRt6PT5jr756DMVB1M1anN6+/s/UG15Rb/44ktNADGqNZ2dX3g0eWyLXBoVM9XqJS0szTtWw0YBjGQsJWuBhGBmYoBNFLoFsIiKRY+zvv2dNwwkMHJxfHKsGvaYkg4ODg0wr6+te68cHcYMO4A7zBGAAEZwcL2h2LZGBvHeYupYPRYsSkgn3mKQA8CtqDmGgII0dhYWPeLG+iN/CbYJDWRGZUf67ve/o8WVpqoNmKMzDRivLQeWSvfd3fvq3KXeBfGTMwARXipkGAlcA0KG1gybTLSywogprICiCpOiSrOaJr1xAAGwHyoxNjLwWV7W4cmxHQIYT2L0eH5p0X8vVit+LQAS5vuh+gMuARRu3ljVD3/re2p3jzSZwkSaxv2E+VCq+xy/e/c1LS2uamd7W69eYN8o6x9wFgHuURexZtmvnIvZDjLbaJppRC2AODvg9P/6z/9w5iQNIQUEHpZZYB0NO0eajTvqXBCMmPHJ5S3JADN0qAZHIXn96zIwJNHASypQ+qEMCmQgIHfv8ohBTvQ9nZ3nbli22Emw0SzIVDBCS8AgiYXyvrAAur5kqj0zFVllOgtJ5QLbPVlbfHxbxTpToq7PWedryeBE/uz5evM8ZvzvRIdLXe/QFLgOBOTCC8SYRTyfqL1RiPO+FH8UOyS5VtSkcIwW1mXHkmKOIGbhMxIp6wmE3dYIK6ZxsAqikIl5bI8RcDgyv9JsRDJt+nUk1VdAQGY+xBU52U7IZ34u8Xnyf3HdvL6DeEo6c2fheochl2OXHSP6S+5Mk4Rxr0hO8AWP11KpplGhpL/+/Et9/uiVDo7oIOOx6aw5iqMy3d5IrGKWnzm7WKuJ3xEzh0k908i+Pc5jfpF7UaXQ8maIUQjnuxZnHPr+O9nj8DGtqqxb2IndueNAAxDQPkNN/MiBnW6X59OdSGaro7ie/NnsjwN4M546UK+urLtbSoeitdByOsocuDvnxaKWFhdUwYapMNRs2NVk0DFYAqXoBHEzrxscDsKCI1OBfUCaXjnR5saG54FJwB2s0h7i2bNPsshe3gMOeE78SBQDfIuEEJVk5htZo1K7O9BZp6dSranltVuqzy0YeT49P9PjJw/d0cN1ZHmxpXlGK5J9HJ85J4Gg5r7n15g7iVV7OTL0qwBi3n/8ewijXI0P8D2ed+zjABXinCoYCOBaSa6yswZiVVlLgN+hyxNJTlxz7jLxd4JkJD/RiapNi9JJX2ff7Gjy6lTT0354yc4AJ5tOtCiwhgCZaHM0GmotLbsT1zltq3N+YWXkJdwMOm0NJj3Vt1qav7+iuXuL0mJJo+LIHbWodmcatLsW9OliJUlXYwbtM9SfKTK2bt/Q2uamKrW6FapJpECfx4WyuuOyTrtlDVU30IZYGIg0hSRgMHS83/qt33KH6Jcf/tIotG2yhiMDAb/927/lsxZGAOvj7p07psYShHd2tr0OAQFMp61VDNh63VjzAxbJTNs7u3ry9FnM0jZb2rh5R/dff+D3hm3w6NFDnR4fqcKc9nRkocwaovAIqyL8lQHVnLimOMH+4isDAZFkxh7MX9eBAK8TukP9ruaaTVPVGZHIjABTkvt9JyX37t7xmkEssN9pXwIB/e6F7t+/qQev33NRkoGAzP66Ko6ii8r+ieIccCedNeY7BEW6My3o8+1jff7iUMPSktr9go7RhMAustVw8YPllem+0ADNBAgmmcEwRVzkvQ6Pji7PY3eUSqGszawnyQ1JJCwiFx5QmRGSm0FXbqjQ70kXx/rgwU195/aiagoHHrPt4EHasz13/q9AxHyffcZnBeFLMD2YQCRDJObYnPE5oXgazBxPzGJYX1vW+cmxDvb3bes3Hvf15ttv6vZ3P5B6M+mjxzr/y89VfdVRfViUqnMyisBzrkt7raE2//s/CCBgNtTL/lAX4ATjokpcI2NXx/uaHr9SY9pVdTxQCTP5zJD6NUCAz4I8VDLDJ7p1KRZYKFUzjHoJRl4vnnOn0nyKa0CAGQFzTa2ubYRQ7aATArulklYo+Etln+8zNDAoJhCVvXNPOjrW07/4c53t7ejWzVXNr1RUW2ownBqMgNW76l2M9OXLXX3yaFuPX51re7+j8wtm8gFWKhoPg9VpsdBfEQnMZ6nxoewJbwp/0HdjfCAJC14yr64sn2PULbR4iDUUF+1OKPlbUNONEPK1xQTqFtQxiI62UxISZC9fs2mO3DBWF7kqX/w8Zx4z2HQUub/e89fEnwNwnnnv2BasXtbmjY2gRdcqas43VKljzdWw/WqvM7A7Zp8/swinE+wF77GNtXXHUmaeDWCjL4DNYRElc2yDg0L+8OEjA5337t8zGBB2ZwMNRn1bHCJsyFlhq+FKxTRrzkurlpeg3R+asmtgGmHKhbD+QliYWWXoyTAKHz95YsEzNAdQIB8OiQk0PdCeqqjVXHT+AijBXPvHv/xIL755plqhqhKOJL2BO+eZkcF95vyMXO5KODKfq77PjrUxsurYGiPx/h071PDck6AgRST5ad4PzinTeRz5f8Q12Em8BpTq7Lq0vr5iO3N3LhsVza0saFop6mLUN9WaAhgYPFsWGxDF2aeCy1OIvWb2H+cNXWSKT+jZ/O/ImQDay1pAMG441fbDxxrBYoAdSCe/UlGtUvOZmTXS0CEAEOT1AbQ4S3kdgHHAgyHNEwPwaAsNHCdxrijUSprWC5rbXNK4KjVX5lWdi+u1hfi0r9PTY3Xa5x6RoplwuH/ogpT94hi7u69bt+5peXlNnfbQ1PhKoahWqaLuzoEOn75UJWGiD957X831df3yq69kA8lqTRdQz62LUNbK0qJwmpgWhnYR4GymMLxz93aME2pmBtqLFy9dwOPqwXOHHg8r0XP2jKgSE4pYG48tjmlAfciYMjm1dH52bgo+MYy8GIFUGg7cO3714qSjh189VLtzbicEYqfHhqxhhoMQgErkyzwLDizuK43hzLwLNkuMygWIRXwdWR9gPOupuYib0pbmF2rWD2jNI6gXbi/seRwAcAbotHt218CmF3HAWiVYF9vbO96LrDHym8wmWGguadiZqnfWV61UNjuDXMzF92RisP7pi+eq1BHRJoYARgx1fHZq1ubq2rraF229ermj/iB0rzq9C23dWtX733ugaQEgcmgW/qtX2xqPGBsfq16f19LSmscTYFB2ETidzrS2tuE9jesC2k0Ah9YRciOSRkGsaf6DLeN/pxFWLavwf/zrfzbzpk9dUhYh96hcGGjQOVWvA1KaFIbdQY7ZLB5IqB6nkutaIu+Nnyj3ee4sJ/rXDwIOwvzvpoulQyJTxzI44MOJgzbNA1PEkWxCC2G1gW5wmG9trVv8zc4BhRBKy0WGC73UJb4OBIT1RySQuZOYDz7n3okadv0Qy58rjzT4BVLBnQvl6wlAFuOJDuXUwYuClCKNzhIIMLfMfuVQklOhlBd2JGFBnQEIuHnzpg9NF/vcZ2bLmTNkNIBkIgMBCFil0Q1o5PbarVd9b2ADxIzxVYcsd7EzuMPCvSyOs9hV6gxcZtepc5vnqfP8YwZaLgNKSoRzJyHu58SUoAjguBmwbsKKp1QBCCjql59/qYdP97Wzz1whMzBR9Ls7Zdp6BCbrWSedBSPtiXlw/fNcdhkIwFiYNBuCpe4CIwnecE9BgpkRBJjxB0zXzHsQUN5++y0HuwpdwGFPhwd7Oj07dYJhhNyodggC8Xyiax9AwqA/8utCtVpZWdMIYZ8Ws6JrtlThJDw6PvKhBAq8sjSvuZr7ddYImA7a0njg+zToBSOA4sU2IXyelLxRFJgFgnBcqeTDNw6BmDln2ce8PO4UkYQRCOL5BKXe85V+blFoR7EVdFf+enJ6rs5grEpjXq2lTdVbS5rQfRwO9dlnH3uue3mhqQZKv1YDvubznrr4gAMZ8ON9rxg42YXh2vzYNc0F1g/rJus+5PMjA1ZRyCc7SNRki0VtILiVqNt0UGFg8PMUeT57ZlN36XMyFGv0ipnAfWKvUoyi9VEhjznr6+irF5ptX0hnI016I7Ua8wFQQfBLmig1rGiEh/ZNzdXntP8SRfwjg1EzuufMGlYLKizX1Ly7rPk31zRsTjUujzWGLslIxKygQafngrQ76Pn5lAvR8fX6nU6CNnnjhtVtTWUshILyiP3bWJKqqxrMGA3AXokkLKit7H3uJx1wVJV393b15Mljo+90exgx+e3f+pHBxK+/+srsI0YJ6OLwMxR0BHoYLRQCMbqVFPpZT7aGmmhnb09Pn79QB8/melOtpRW9973vm6kD0+HxN490tL+nUmFqAKBSmKiKoCdigRZKSmsxiWvZNijNX3sdeS6e4ji6XBnEvex2XgoGRlFBB41EGUFNfodZV+4bP0+CTGENEMBeuTg/Uxdati0Epx7Ref2127YPpBuXdQL4jLmTl9kqmUWVk9PoPMf6o0teKJfUnRY1aa5q2lzX6aCmg9Oe/sMf/4m2d3dsERcFEIrL4bIC64SzhL0f4rkVj3lwHw3gpJE7MwpqJDVhQUa4AqsMuy4sbCdWPiZ0VuhsjIeqD3t6c2tR791ZtkYA1xtAQGgE5K+8X68zcswWM+EiFxMRh6LLGX7qAAGmd54FgDqaTA2ErqzAMDnW0f6+O3P9fltvv/sd3f3+B1J7JD3cVecvPtX04b7m1cBnVla+BOyuF7Rd6+nOP/w96YMHelUc66uDY51hszgrqlYoq0ne0j7T7GRXtWFbtdlI5bSuPEr3K0CAJaTSGAld36wXs7i86mdQTB3162vt+j3J53EAAWGq55HB6cxAwPLKaowGDJnXB2QpaWXrBkPBOj08NBBgRgCNj1t3dPLnP9Ff/qf/pNsbq7p9Z021xYKaK80YDSA5nL+hfneiz17s6Me/+MzioCdnYx0cdJjMNRAA3ZY45POB6/WeSv7fnKucRQlUi7wp9IqyZWfeS/k6wzs9YgWAk4sxs3bIT+g4DwwoAwwCdlhR38X1UBPsk5PaPL8XArYhSOhz2OLHAfiawpvsBvldW/QlADCLcl4CzAkgJnwTV9w4maJPQZc8PMlrDahGIaJMPos+QAWKwKSoVqMV9qoIkTmWhjI8dGSL/1rLhCKOMw6mC6BVsMwAOun2/Z3f/32PBqBPANDXY6RP5DFR8DvXSxoBmYVCkROMxfBKD+JS0YwJRmcouPiTe8E+hwpPAbmwtKBOh25xySAFSwlPchiHFOObW1v69//3v9enH36iWrGq8gyLwaHH/biXPMs8ekGRfAW+h7hwbvSwzy/Zu5di04wgwtSlWIzrynlsPucMgiXngHiN2ANeQ4h2FxHSbpjFxvmCixLjvnSJW0sLGmisDpRvhAIB87Ev5OEK5ggFTwBt3mcT2BF1F11x/l65TfC/87oH6OX5NCtVzU2kk5fbGrfbtqSNRkII0FqADdC9jPtFGifAtWIuKPHkWsQhCxDPQiCTIhlgmTNueXVJZ91zqAf6jb/z27rzzmsaFEfqMPZDK2w01M7OS11cnMVYJmtulorgWTBgGL9jrGd9fdMgwelJ2zP3zVpVk4uOOtv7Ot85MNhJfvbWd7+nyvyCfvrJJ2pjdWsBRGm+iVB5wSKM1VpR9LnmmjU/bxgYdOQjR/Qp7vfmWcFaJRY+e/ZCn376mW1tzSwtxdgJ9xUROwpMOtKcbfzei2cvgqyVbCbZrghu37p927G6fzHQcxoDAPJzDTNoEPVzHo5Nbj/GZIldFOWw1rJdLmcEewuGAfl2OFvE2DD0+lJ1pnbvVMtrLa1vLWpltaW5JsLEZYs0mslTINcPAe/zs7Zt+xDZhBlA4c3TxQHD4IMFdrFgL7lxUC3VdHrQ1aAzUr1cNSMAPQnOqsOTUzs9oOuAeDNMoK61AsKyen5pyWAUDAty/Uq1bpFNQIqbd9ZVqg519/6GwN7IJb768qGGw6kwVWNccGN9y3tyd+dVGpllJGhi3QyYnrADYECHZXkhHGgSYzKE60uaX1xwk8n18L/9X/7ZzBsIWjLF0VzLXvOFyUAXp/sadk/dlQGdB73koTiBSZTMcKO+opbnxCsfirkrc0XZDBQwAwTXC/VAo9kAMQ/Lz8RsWSRMUYBHJwU/dGZPOARIUpeXF7W8PG/hN2hoUOquFI0jbfFrpKDlAOhE9UrsJyc3vy6BzJ3BPEuVmQN2vUtet1fsiIBHsnpztsBwoTMeeTFB0anXKi4qKDAIKJniHcHzemc/2BAsHBYZXWkCGz8f6qsgPsnWKiHNZgNco8pmtVveE0eFsJbjJkSR5OfkTnrQr10E0QVNyt88v/xsY7yP3wkxNu5N+FVGQZ4LuyjG4q7mZ5gLTSdYFmMCbOD5lo1wUZT7/Zl7ns709bPn+vSrl/rmWUfjKYq/zRC3wZLDnrNB/c/2gZc0Jp4JAacQ3f0cHFjj+bNwT1kzJLmee7MNX1CM2VQk2XTA7R9qatbIYiUcZKw/QBW0Fl6+eKqzs2MDUFnMjBkuxHr4XLx/RkR5XqYZjabW5KjX56wszOsi2ML6BLkeoPCM4ifd9FbDNnTYBxYnXY8HwAroXJyrbyX2YJJwr1k7nptKjBAOV0AnOps5QXMB6eAe/uzsnxwsmWcLwC26RrGGIrhn1f5gH2D70tfpRUe11opKzVXV51fcFWFdfvHlZ7o4PVZzrmYl8CZggBkLQYnOhUOe8Y79mZkB18ZTLi3oruw0Yy0GJSzPjOfk1I4HqZsVyQwBJTr40Nj5ea6ba+Jg5huMmMAQAHVfmJ/3uZL3O4dopsmxRthn7G7AvPJoKp33df5kT73HR5oc9VSbVFycQ/zg/sG8IYghKlYo4R287sRh/9WOxsOBAy+vZ5VsjdRYbapxe1HV15Y0Wy5r5BQIafk4G4d0OM/P3D2C/cNYgAXNOD9Q/l3b0J279wwE+B7j8sIZxT2rz6tQW9KssqDRrKHpDDArxJ+4V5n5wfUa7U+JLRoBFIuMd7AOPv/sM98rPJKZeet1OhYdBEgCWUPngrVb5Sx3MUrbp0CVqZe7u3r28pWG44Ibuc2FZb333e87cSax/eTjj3R2cmibOtZMhUINoUBAJG/zopOt6EyFX7nHYK6JUl0HlPM5FolN0rlJ9rasI85JOpc3trZ8bQAaeRyKohWQDiCA9+K+d87P/Lxs+ToeaGtzRe+8/YbPdPzA4/yK4ion0459yYnECWVyDkhBye834vkVa6qv3VZ1403tHvX17/7kx/rZL35umjMdm5irjj0CgEjA7/eJE4VLgUsKFc4Cq4d75pGiLLofdPRyEo7QlJMbA4Ik4zHVAL6K0dK8xrq33NQbWy01S2OPC0qIMAEIzDySYuDDDKg8GpaUs33gRyLp+56sFS2ylXQ+ACbJJ04Pj0PIazZRvQktdFHdzoW2nz+3/gWA0/0Hr+vNH/1QYs7/81c6/4tPVH58qLkpHUqA2hgrG5VG2q70dO+/+T3pd9/V0/MjfXN4psPeQGUUxafSHK96cqJW90LV/oUqM7p2oScS6//KdjSKlbA9YxFHkYl3el2LyyuXowF5TO5qRj7FPJ9piQ1yyaSLKQbumefWmalmzIvOcYplS1toAZR1eogrwMD3YQFG0f0H0l99op/9yX/S3dubml+uqNAaqbpUVxkQYHFDaqypP5jq4xcv9eNffqq9475OTkfqtotqXzA2SJJf8nxrgN4x72x2USkKvhCbumqi5PPB8SUVc9cLf642Ow54dIo56WT1nHWGiGseF6iEMw1fUUjk2EIneuRikAIKwNHsyAkWZj0ntmjduGOYxuE4pyhC2Kd8ZQDPiW4qSDO4sLW56eulmGG/O3bQBa1GrgmY6c5nCTcg3GVw5Rl4JMBuP1Y+j5yU+M09MbsngYYeuylSFA10cHhk+7Xf+d2/5fiS9QrQwTEglqwUzdJMRSdgPjEA9gGbh/eBLZeL6sz64x5lMWnW5vIS3eNgFfE9F2Vjil0YCxSRfbMkKCI//uhjPf7mqRlrvq4eTJy0py/z66vYa+HW5MKTz42cy+brBxDP+SLXQ3Gdc/uIKTEWkN2r8v6/avwlNxXTtGOcjetCuJwCesjZj9jwQlMDmh/Tic47bYO4jvmz9BwS6zNqhsplrmIBSDfEIudg/WRPe8BTngdOAbXxVMevtjXDycLuZsF6DavqUI+HFWq1e3JI10sA3qHRwlP2qIrdRcKdIDt64V6Bgvy0WtDG/S29/RvvqbxY12iKCG7sfQTprFBfYtxgqG4bgUw662Ovf+4bhV2MzeCyMKcaIwSFqaqMej15obPtAwtdzjUXdOfBGyrNNfXxV19p++hI1VbDoNFohFvSUCtrS7p775bu3r9lpii5DRR1qObB6Ip8aXGB0bSimTTkqC9fbevzL77S+QVid72Uu2PFTWNr1Q5AjP/NLyw6duJGRDebBhprEu0B8l3uFevbrGrOVMYbLeIYel08W94fNgbMiC4z78WKARKKXRwMqDnIrQG0G82GeoOu99biUlPFykzd/rkWlhu6cXNVvf6ZmguMBlf9feoON1xH5JWIqU9d/O/vHroWmWvM+326XUBamqukL6jo4CyCDTmAQF3jXhHvX4MA2I8CzrAfAO/ZC7BDaNDUm3O+vlOadgBVjUYanzkPwB7QYzzUe997W1s3V9QdHqvZQuCxp/29PY0G5OF1MwcY50LnhLV8fnacRv5wwgLAIAVDb2LebAzYDayrXh9NLJpHsQdgIC0uLWlhGWZISYX/7X/+o1lQmfEQrvqB0uksIobUPlb3fF+10szCTdAxmFkJanYU5PwbB9ivFnvhqEKv1gAAIABJREFU5x5BlD85kPkyLTd1ZYIeFDSkHFhykZCpaUFTufK4zTRmLoSDGNEK/m11ZUmrq4sWwHDymyi/14v73I2+/iedu8v3vOZT6y7ANY/164lmBgooIDhUnBBdozfnrmkGAnIgDUu3iZNGumYgSy7EEvWaYBIUKyj/sAQCAMmJLUGGwws0KhTQIyEGSOC+go7BDAiEPe59Tk48T1wqunhFP8HWXlAioZ0Djrj/EtlyUPXjmeZ58hwI8r/Hj8YBGId9dIujqM9e7mEzmFLwyzGHnJQH7BBF5WxG8eq7nLq2M02LRT169kK//OyJnm8P1R81pGLdSXWpwPXFOEK+3zH+kYQtE8X/elAKy78rIMCenxTZBgKC9p0nXVjnvR4OBmTeIRJDEcu9z/6bACoUkNuvnuv4aA9WZ1CXvY7oVMZcNLPGIJ3ZrYLDj5u8uLCsJQQ6R2NTqviPGSbm+U6Oz0PgbqGpBcRYKBS65ypM2poM2gbnYARcWEgJEAgUPu1JCl9TP8MNgUOYxDvWUoAVobxMAcAauer6g/Dyfc9XJv0IB+3EjMlJP9/s9Yc6Oj5XbX5Vhdaa6gtY0QR98NHDrz3v1mxU1Zqrqg5AZyeLDCLFnQ6divxf3q1XLKO8B/kzP8vclYhz4ers4X+HYFoqTC5tzGI2nMAC2p1tmlAtjyuPYERhxCHva+Dfk/Ba3n/eZ0Cys4mFN0vQ1QYznT3Z1fnX+xrvd1Ubl9xVZfbayQGJgRMzbBeZEY5rLo4pbEOIkhEXa6kUp5pbSUDAg2UNW0SfmaaFOF/4Qqjn/PTM+5xEzcwNxjtm8lza8sqa7t69766RGVG4a7CneZ7QqBMQMCkwhoIgVqzXuMbotvOVz+4AZClwA1hE/ffDDz80S+DNt97w3C1jSW10Ana2VV+Y1937rxlMaTBb6YS2aD9dVUs673X1+NlLtftjjSYFNebm9c533jNAQuD6/NNPPGoznTBmMVGzQmE69dw6TKbQFA3GmbtPM2ILIFNQg6/HFsebtG4z48s2kElrgn+zdkit5rlIHjiKygYa0tlHZwlLRN4Dp4eTw4Ow1TQYMNTmxoreevN1MzsAAWLWN5J/25vm7ley2zOzIwEv1p2A0QbIiLd7ramOGjodVrTfKevJ9oFGMKRmE3351VdeJ3hII3yFEFOvR0fVTy20DexsEQwP9hRdV7szGOxhVChmewMA4Rxg/jWLX8beGXT7ToYXijPdW53X2zcWVC8MNB0j3BQuND5b7FqDYEtWx79y//EauqaR4vWUO7xJMR19CRJBiyUB1GrqRHVxaV69TltHe7sefyJJvnXvnt797R9Jk7L0+Uud/OVnBgLmJ1Bw6eoW7aTSr850SCflH/1t6Xff0U73VI8OzvXy5FwjAIvJTJXRTPPjsZb6besglGfQTLPOTYyMmUmUYmBeT5fiYDgV1Wru5OOgErBIFknMYnlps6biP+u2eNWkOsvPvVqx/zZ7j1lRzgnebxVRwHJNZ8fHcGItJLjQnFP13uvSh1/po//8Y92/e0OV5kyz1sDgYbGxIC2sSyu3NeqP9fGrbX38+LmdQi7a2EHXdHFOB5hxOkTxkiUrqpw+XOKz5eYCQMAVBTzYmleAYbJV9BqKvC6zCc02SzlbLv7YE+RrAIXZscbnOgV76jaHU0vkhhSXsAIoVmHOsW49xpBG3Vi7fM7IKXEjQQU8WAOc0fwcnUmEkVnrS4vLHo1jL9A5ZG+EAFgw4rA5YzwK1gxftgScyqya7KAAMBCe67BC4vrPAAVjocS5mRh0dh8i15pruGvM+cz54Zia4muOv7Vy5VJYj88Daw3QIhfgOAvEVyo0DapFbsd9hQVKHmO7sEIh/NdpYKAaTseVYn8U/u6//OuPLNQaD5zPhFbB+a+l7vsdAdGhO6diP8fiq/MrnJhyI8kxGt2dxPDw+ZxYuPkMyOvIZ3Ma33J9QC5P7E3ANm4E82h+VYsWXSvXK1pYWXYhhfXaeMYo84JfH0bB1T1JgsSJBQVFHRDP7BLAW7M0x5dxgc+4MDen+nSm87199Y9P5BWdwIvQAwhWBc+evBuQNRomrIeKayB72CfdAOLH0cmJwRnYPszQl6oldcY9zRpFvfb+GwEECJ0uWUSPdj2vVSyUnfsdH55pMBiZog7Dg7Vt1yXnb3GvYBMvtepq/b98vWmPnGmWHXZi39dcSSaZ3Fmsvaq7ehnJmoHhD7b+gw1vsDUjW5BHgGEJMOC/4W82YMALLEC2ZmyMMIBGLU13V1d3FVncqkgWt9zX2PfNOOc+NyLIHisbBLuYmRFvvO/z3Ofec889JxrF63uPUT840ZhFNJHCpavXkcjl8ejpc5y1W4hmEhjPxiiWsmIAXLx8AddvXFHnnOJ5tOpj/si/+92BGg4cB2TuSWcDIsTlCp1S4nizu4/Xr/fQaHak0UIBbdphUx+AowRn5zVcvXpNTDta8jqjiPuJuSo7/hSMdbDQ8zmuWY85bDRwlPPGteuonZ3j6OAQgy41jWjdy7FZjtIM9HqMLWxIcLwgRYeJZATj2QAXLq7i+s0rYgEMhi05CVATgSyI8WQoXS++Fu+z2dortUOpSFvvOJqNDs5rDcVlgmtMspg78B6ruTSJIZ+sauxMII0E9Cnal9TnPqudm5h1ZIZ8sYjeYID9w0O5gpExwZgg9oMsL0f06sPdD29h+/oFVNcyODh6jWdPn+j9K6V16RlQKJDMSoGJcpwb2GjAmEABWdVRxDmuNjN7WImxDkZi3ZkWSKjtopDNYyqTwur6GiL/9X/5H81sVtsCKX0KCQSQijnqN9GuHwYgoG9zeGpJBNXXMLu/HAi8M+foMfeUZqG4wWV5ZOit7TWjJXmy5P+ugBM6y28HHwMVWID765kSfESJWLGQk9WCCAWBEbDc3bfgtigyDHww+zL/dw9yCjCBDr/4TK6OHzofVLYOAhVvSyXYPVKHnLPeQsCt48aylUKBEo9R4mZBXl3ooIargy6owPsBK6pVoNWxYGQQFIASRgaYlLEjxcSJyKxtMhMZ0/WrQIfuE1kBBAKionqasjiBABV5S6Me/PwL5kNwDgjih0odFhSIOZWKQAC/3OLHqG1W6Pnk/uJ+BnVmBVI7nHieMlDruSeTeLm7j9/ce4qDkxk6AwrxEcWNYTYheijBgDkjwJMZ64z7J1lcp2hzjiRTZC1NWzt2zCzAsrBy8IXBq9WmqjzVWjnXZzR/Iv1XrlyWdQofHYMl6Tknx/tIsOsZOtBmy8TkZiIggH9sfISjHPyxmdg3pTJnjuIadaGvJ/Ut+N6nJ6bC7owAIo4OBNA9IDobCQgg/ci6OFwfxrbRuha1iiJhfb02WSSWOFkn1buShH+I+HpSb4HC7o2PpEgcbxISQa7jILrJ4FVvdBDLlBAvbSBTopiQFWWvXr7Awf6uxgKoBE7RQHaw+exsXxhgJJr1nMI9Dw323kvCgN5d8M/3Nnj4tt6H2Ca83qV1J0ZAmbZ2ZmPF/zYRK4rkmJ2T62i8CwTYe5slZ3h46sQTCEhPI6i/OETt8T4mJz2kxnEkIwl1DLQWuIfGjCUxRCm0JCXqsdSJ1VllUsFZerpUYIxEISlGQP7uhoCAaYx+XyF1owVfpytxPhfO475Wx5mdstEQxVIZW5evaK6UCZw60yzWOFOeWAAB02iBLt9imshi0SnzgbLpIokuYqX4om5UF98+uI/T0xNcvXJFRfKo18PR/h7u3b+PRC6Lz3/8Y6xUVsEkNyZrsD5i6bjUctv9AQ7PajittzCkv3VpBdeu38Aa7eS6PTx59BCHe7vSl8imokhFp0hzFJyjARQUouMJ104AHF2RnM/cGEiL+M41wsPvrfNF+jYLz3MWBzxDHAigiJB1cqyQ5xrkZ2TXhGKBjfOzILY6xnDQxeamMQLIEJGwmxJCi3X8nxeBLmbKveSghNYymU90fWGSkcgivXIRs+wa+tEKMoV1DGYD/PUvf4lf/+ZLrK2tolQp4cXLV3j8+AkK+TLSmRyioZgiW4+jAfwjTZLRWJ2jBZBFJkxcn9f3H0EafkZRr5NptBstDBp1RHtt3Nys4tZmEaU0lyBHYsjgMscMztFKdDawznx/8l57Z9b/zd/fgRf+TSCAI1iNZlPrlveLMadaLmr8onF2imG/r+Jtc+siPqZQZSQFPHyD2i8fAi/OUIkVNBow7fWlmN6NjHAW6+PyH30G/Ps/RW3QwuOjGnbrbbTpxNIZIDmYYINiw/0a8rM+EqBt3YIJYKKBBg/q+QS3JJ2nYrAxAYujXK0ik80JhKE3tGkm/NuBAB8P8aKIn58JLPcwARjGH4KF1PiIpHNo1etyqZhNhlJQj13cBp68xL/8P/4pti9u4MKVKqaFAXJrBYFIKKwAa9uYDqd4dHgonYDjOru+Kbx8doyToxZiSdoqs7sdYPxge2kggBVKOnsjRjH3/Mv/1rW7JWX4W3drKYaEQ0hBy6jYUcU4ua4kTFWbX4pb8zPX9T2Cxg/Pr2gcd27fxfaVbWlGPHv6TO/Not5HjwJmN09wbf15c2qmmM8L6VH0bGLdRrcPU+HPzz20/b4sEmuWgYM5m5CvsdxYEQMgnJ0S1AvFslTo+fm4r4dDxQD+zYVkTk8DCZVRO4FPgAWFs+3IwGKhSVG++R4KORz/W7ZkYhMsnI+Ys1C3hd1Xrkt1xGMUyCM1O6bihDHg5OQMf/5nf44HDx4GoNs6y2ITBmDDz7nl3I4z7sYkXDTkvGln98PEDsVo0yiDjbEuCnOLGcpD5+4uds4LuA25L4snMoR49lKMlUXKymoFcSrFEkjJpGR12up10en39VpinsgZKThPBd0BAhx8BlzPnn+yU6/8ejRcCBOz/KaYIN97PMW43UL37BwJ7nXm30FMkwUFcwQfn6H2DvNBdnWp80SwRLlNsDNmE+/49ERMUp6XVbpAUMchMsEsHcX23evIrZcwmFL0zlwlTJya1t+0n8tqfzbqLbG+KLYnoFsNP9M0IvjA362Wsiin0nj25deoHxwLzGLeuX37DpK5Ah49+wHn7Rb60xHnvfGzn38hazrWjMNRF4Mh5/0DSj2jmxLHGWLIpnPSHBuPaO9H1u5A4oBkQt3/9jH2do8xZs4eoaNGWaASm7LfP30mtiCtaQm8EBzg2B/XEEEnE8AcS7+IoufMheiSYLWZNcF4H/kz3As3rl9T4X1+ciaB5ZOjM4wp+hqJiznEXK66WhVDl3uDmjftbhPZfBqra2WUaa0aIYjHc7aHWv0E+SI1C1o608kyYv3HBjj3AvUCCAJQlLHVom4L82hjJ9nokGmDUGOHDLU0CnIO4NkpLR6xG1J4s/MGO7s7SGbSGnPh31xPzVZb7gHM1TUqxVGXEPc7/S4uXuZoZwWbl0o4Od3H0+8f46OPPkY+V8FoOFVz8uT0FMmU2Y1ypFQjqDyXIjEJGzLOiaEd4WiVWZKr6S5Nub6au6r1C3ldm0a7/qv/4j+c8YFxQzL4GRAQU+I+G/dwdvRKc5q0b2LhasrhArBszoezsEuMAE/E5vM/oZj0Asw7+l6o+s978HEqkQk7GRI9n2WbezVbssEPQ3EjFmOJZEwFbqGQRZy0cW1cQ7uX6tXlSmNeoDpyyWtZvJfNRi0ffAvWgpX9LNiUGImiZIW2fS0Sg2UqlBjvoXhk8JZHOJOq8Hsu6OBF/7L6vLMn+F483NjlVYENUkJIHTIggFRKorKe2Hshz8KTBX8hn9VogAKXrFpcMJCB2jQBPEn0++IHuxLqd0QWHWiwQ0CZrX7cn52LAy4/g8Uzt2RZSfI0FPTkCARxtEgiidf7B/jq/jPsHY3R7LIi4lxoVAwVFs2WfNn9dlBgGQjwz+9FpXfEjLVAcSzOzZvWBQ9VP9z4e40m556p2GqbmNRrAgHb21eEjvKQZLF9sL9jjAAWuxI0U89MSaKEU4J/LS9TjA/NQM6QzeQVWBnwKGBDgIfnLTsSRIV5LetrVdHrpQ/YbyM67SA6G2Ay6Ar0YTfEDl1TA3f1dLPas4XF4pfrhV0Sd96QmntQ/RUrJXhmmwCQJWwCDQiGBd9rB37cAosqtuf1NsbRNAob18QIUCIWjeDVqxfY39tBKhFFIZcWmMgCgofUckdBtPh3iiNPxH2/2SERgIO/4f97kuLrzoEvBwKc8ktaH2MFP7eEq1i4Lc0u8tlwX/JZCFThqEpIdqwLZR7yLPB5TxPMfvsjtN6coPZoD1MCASMDAgxEofglw7QxZehAwQesQo0CbfyZONWg6f3LUZghZikgv11F4f1NTMsckmchv/DsJiOgfl7TnuelkK6mpJG0VNo5FQsSsyRQSMcH7S/GUZ78iRxmyRKmcSrS5zCZRqUHY86NAawT68sSE41HBKq038NGs4Zvvvkax8dHuLJ1CZ999IlYD29evcD9+/cQz6bx0cefYGN9QweUqK8E2ejlPZmiPxxh9+gEZ+0O6s2Ougnb29ekncCD/dl33+HVi+eiROczCSQiY3CUN8GMn/PsoUBTvJV4mIlZLpg8Bph6cbvs3qH1EdYz/7/HVJ57Gxv0aJ+pw8aZfRVE4WeuXd2W5StFzdqNuo0FUHxn0EV1pYAPP7ij7qO0WkamIaGxBaOJ2Vkhlortp2VgQv70SogjGMziAgIGsSJ2z8eIZ8sSG/pXv/iFiYUV8+oycISiXmuiXK7i089/jK2ty0q+vv76axwdHmr9kmLqnVN+j/tdY3QBQLEOLGmpnZComV0agQBwTrnfwbX1Ej6/vYVSil7NHalaz5lEGi2zjp/vPy8Wl/ejn+de+PGc4HolQ4nFU63VFPDCZJhU17WVisYvmue0dDMNlPXNDXz6d/4WQCDryS7Of/kQkf0eKmvbQJQMJACnx2gMWugmx7jw7/4Y+OImatMevt7Zx5vzJqIpigpCozzF6RCFcQ2V+BjRcV+ilIoZ7viwBAS41pGfpzww+axKlQpyeQIRTD79/FnoIviZKY2aObPPYpiPBrAIIRCgvd/luU0gYIzVzU0gk0en0cCYdE6eidMxSrfuovere/gX/+c/QzmdxMc/uoPkehSZ1Tyi+RKQrwCVi8T28PBgH189eY7WkPZ5BgSQEZBIZdFqm6q8ZmRDxsI9z4TRYy23Gzvyyr+WznTfN1bY0eqWhRXV+W0c8i3wNoj6cTyNiTpBaX6fBS1/n91fK8QNCOIX1xfzICbmmXQOWxe38OEHH6ortkffcdrUBetQ2cKGDr3OVQK1ofHkGh0s/K2rblRHggCmY0CxVFKQKSZrSKuPHNiYhI1GsLOvBgW7wlQrT5lWAfeUivMwT+2g33LBqxHPwUAaCXxfggA8c5QHhrM5R4o39T3oACIA3xToGZMEuIQxgcUoreWoYkGFfMzObMuVHdDgXidNnPeTOT0ZQ//qr36B/f19xQcWtXINcQZlGKOzM3TBsmNx7i4Ofl88D+DffD9np/I52tieuTS59oDHu8XQgQEFrDu4NwRshPfhaIjOxQiwslZVcySbZ0c9Lm0Ast6yhbxGInl28xw0TYOFKLSAmeDyoHn7EHP5PAgEMAdyUUMKD6ZJsScQQMvD09P52czxOmooqC0ZRmVUI+XzaiLwuXEEVFl4sGVj8D+v1bB7cCD2Ht8nl+f19tGfDDGIjlHaqOLjn32Oja0NicNpNFjXz7zcZtMJTnF2nErx/KK7j7NAeN4V8nmUSwWsr5aRi0Tw9Muvcb53qIKQTKWb73+ASTyBB989Ra3TQbpIunxM9pmskSYYod2pI5WOSJeFgEoykUYqkVHBLVbAgCOn7KIzhg1w9fo21jcu4NWbfezunLB1jG5vqGtlvsBYx8/srFs+VzKnXN+DoG+31zEr4dFIDTWyo3mecn1zJJb5rDdgydKhMPqlCxfnVpdnJzXUzqhd19f64ohDpVJWQa0R6fFQtSBrQLJracdI0hL/UBOB2gB0DimV87h587pCPs91Ow+tnuDIK2ODhLFp+hRLolpZ0dhQLpVDs9HC90++RxJpRAcp5JIFMQIIFlCkj6/15PvvcHxyIpbbgIxKzHCB2m7clxx3orZXuy3GHxskvFhee3W9BERHaHVP0R80sbJSxq2bt1AprysfpVbAWe0MGxfWpPERmcwkoqj4N5qomWICljYybboJZB21DfALo2rMhYvlknIznjmRf/gn/8mMm0OzlhRDyBaEyJGWGZn20a4dYjxoSbyJ4nKi/DM59ll7Gyx/i17kh8W8mzw/bCxp8O6bkohg/7CMSirpX+raOJVRVCVqBoRuIT0qSSli54tiTVzgWRZNjOGB6moH8qJLxAiz3MlWMhmuYRkIeBuAsAPcO+T+/1X/O8vgHSCAHXYTYDRKs9OGlCTSVjyX1SZgMe7U3GVGgNBZqfGbkJn/4T2jcAfFX+xwMI0BQwuHKvAJBDhqb4He6L28J2QEUO2eCT4LVx+hMIeDt7UelgES/8zLh4AndwpUEpwJ8/ohIXAa2IIRsMTI4ASHkiIiVTbrpU7/zFRYpf4bi+GQlLaHL/D8dQvNDruqOZu3nZDmYmMHKoLnB1pIxvi8QqLqopR8PxfEsSXJjmTeOnikuobRDM0ukQbd7goRpJAHwzHpYZyruXbtqrx+qRTLopeMgE67LvSUHqYSzkmk9bvSAyAaF1gORr20vIdAQLFcsXmoclkevLKJbrXRanJmdIqNzVXkKETGee1+C5ExXQPGmNFjvcfuBmfJ+oEBQjERzi+a8KVq1sBQYMeTB5hcDcQAsosYS0k0Lr9iJfBqHrOTYIcxuwvyU16y0XSuBYPk8WkdnVEEK5fvIFteM2XZWBSvX7/UfeEMJsGAtAH7c1/teXGv4szo7YuCwmZ2fb9pCy/t23fZAcsdVgcZRB0PjB7Ty5gKCKE2hyWM3F8mzKnubyj0mTQySMoZIXRVmVhwL3J0QIUx5+UzZDnEMen20Nk/x+m3bzA57iLeJZXdZhTJBmCRzE0qZhCpq1QkpjWk8IQJxnw+iQSyqbSAgHF8gtL1NaRuVhFZSSKeYbffZhT4ObmeSJVjV0nrjHNzyixNdI7Fog7Yoj1rimuRhUDXgFl8AQQMpxnN6DMGuCikdU94vVascP3I21yUAeua9vtdHB7uS7CQnbmNtQ2slMt4/PBb/OarL1GslvD+Bx9ghdRp0iYDYOsgJ+dudw4O0eRhFSjr127cwoVLl3V/d1+/xusXP8iaj3PpmVQU6RgV7ceyECS1VmshjH/YtVtR6ueEd6YEkISzxxJcmx1m2BBF1LttiTgubG5oTbCDYwky7ZVMQfvq9hWsrFSlEVA/OzUQlXtaKuBxfPzRXakJi82jTp/tHQMCgn5BmLviP/E65meIRJxYrI0xQhyDaAavjtt4/PIM9a65a/DApp4Iz+l2l3Z7AzTqVNsfCgRg4vFSCuIv5h06di0cUHbglc+A403qpqojZ6w3Jt9MqPnMh70BJtSiGQ+wVcnhZx9eQzlNfW6u/ZHGEwTohTEcatksnw3z/bc0s73MCPBRQIoFUkCq2WsLCBFrZjbDxY1VMQKaZ+eKTdwrHIf49A9+CqRzwItDHP7mO6R6aVTufgEU1wFSVM9OMTg7QDQfQ+LWBeDTbTRGTfzF17/DXrONlc0tYBTB+LyD/KSPlWQH6UkL6ekYsaANYHHGdEUMw4lIJ2ORL/BMscK/WCohW6DtFgEf7zZ4bhHEyfQaYeQuCI/OwVTGp3hM3UIW2kNavpEVOB2jurEBsENVb2DAfT4eqZDOXbmO4W+f4J//L/87yok4br+/jerNEhLVNJLlClBcAYobmMxieLC7h198/QCvDmo4PR8iOiuAKCPrClJhJYRFkbaIdeUZ73w9yNSYOhNkEVEeIRR80l9Z6uqahWdgigUkbpEbmb6Qq5FL46hLi0QX6s2hFAQDWYSUSkWtS65FAhBUJ+d4E48pFeugmv65uoq83dq7wZnJwJqFhSz3iTNMuH64T1yw2QADEyLj56UnOyOdjyzwRUXDDgxGAnU22296IgKEXDCbo1qtthoILEaN2WIsmTlYIUDR4Esv4HkvdN5RXEwe5kb/97Ume8KwR6m1sszKkNI94xjHyXR2Wqd7sa7oGBA0n4IlNQtWis198803Kh6cWs44ImekkC/YPl3kunz9heirdfX9jxf8Ghvg2KRAY4ro0qrT7CAdiFTTLzSY+N68VoIAzBndBUJ5fJwOClnFl7bU/dO4uHVRVs0sVmIcpdlYF6DOK+VrNVp126fhPDCWieXcLrK4nIey2GLxI5YD9Sl40WQUDEcCAejeM5V491R6RxKhVh7ApllMORQ/L3UCNFqVpNAeqepkbJA5OsXh8TEOjo7NGYeOAyaqhUlkgs64j2F0ir/97/0h3v/kAzS7DdHDyeCjK8Tx8Sl2d/Y1zkHbQu5V3UfmaQTmwijcpUsXLZdPxTXW8Pr+I5ztHui6GZeu3X4Pgxnw6NkzRFNpRFJJ1FsNAb+JJD83rfoSuHFjG6urZd0v3jcyAn549kJacIUcASPqr2WQyUexsbmG6uo6Hj58inqdzy6LVosARUR5Z7PR0D0nCMUinowJy504BkTnrZFAER55ZDxz7RTl+pEQsMa9bboNBjDXqeWSz+H6tWvIZ/MSDmS+u/N6F41aU2uVQADHNHpkG7ZbqK5UVTyLHd3niO0Jrl67jEuXN8Vq6A1IxScjwSznyToj24hnPXNw7kXaGHPslXR+0vHJyohHk0jF00hEUzg5OsX+7j4y0SzSszwK6aIAAO4lsh+4Hu8/+FYAgJ47c8ZoRLbjEutFRC4FdHFgC4AAV380QjyVQL6cxSw2RrN9jEh0jLt3bytGD/tcsymzSZQIK3XlpkhEEmIpuA6atK7aba1VxjheC3UZBGJyrSKie7R54aLAQbPPjiPyD/7efzwTXT/KQBVHSWqDCVCaiEBAq36Adv1Etm5mKRbUOUnh1mwaRU4uAAAgAElEQVSPHRb+5cm8J9dSVw0HiQl5mB8n1VJV8AexmOVCw2t3P1T082EWX3TXkN4R6ZQl2ZTK61lRiUwrbCqAwFTKDbk2QGAxj2yFiCWQyx3Kd/+/I62eTC0nPYFxH+hQCzphyAAtQQqfz+8LiyQeqEyi2Znn3Cvvqiem3CBGO7NClZ+bSPpyh5+iHQQCpCAtldSxZobZjRIQIPE+64o5XdwOjRkySbIoTJBFApBM7MS0sM7FvEBb0kvwZ7tcjL2b/DFQy7pPB/eCWeFF3FI+bkVe8Irnv5NCJbHAMMNuhzoFtiI4bTbw7eNXePj0BPUWkEiVhPFEpF4dEi3Fcuu42XOyuU0d8HFDvv35EaF1CiDvb6VcMDEzAhLBkohrh5+v3enpDw8edrLJCGAgu3p1GxubGwIC+Hsnx4fodhrodUnTJxhDKlLakvsRFatngYYeGAczPhdSEbPY2LwgFJWJMRkB7PywM9Np97UOypWCkN8oAbhhB5N+g4Z0EvPkM+dMoHm9WjFrB5YrqRtThWuO1+xjNCyeaJsmj+c+55UyQt6ts8M4IAWxRcfBwS5PjgOdjyv39LyJWmeE1SvvIVchkGHjF7s7r8UIIPU4EZshk6BXsHXGl9cEA5eSCy/w5iMkv78WbW8uQDG+js0/W1LEZzbvRqpjHDobXOugbUxeiaZAHwlNcgTH90qYWQRMqyHQLD0ucT/xsLOimBZOSVn3xOnRfHCOw29eYLjfwqwxQgZJ0dnYrWLqzPWk2Mf5bNo19QcS11OCJHppXCKFo8kQ7XEHhasrSN9aQepCHtEULX4MCLAu0VRAAA89xVZn0lBwbjKS4ORlja7klOhQrIYTz1O6ciRy0giIJOnukMNoyiLGHU+YiMpMzNgBwbNXgGEA7AjSuWUUQSgCjqTvckzi4YN7+NWv/1oWQB98+IFsaJkQsNjhlmyc17D76g1OD48xYJzIpJHI55HM5LB9/Sa2rl7Tvjnc3cUPT5+i32trdjsRmyIZnSI+MwaTM1YcCHClfi9SluO09oRbgvra8KAd1gv3DDvTTKy4T2gDatRhA24YO8gIWF9fQ6Ne+z0ggCSPjz4kEFAxQMW1DAK7ypgF7CjaOvXump8z0uJ3q7REBsiU0Z1mUO8nMYllQZtSJhCMbTzMORrAeHl8eKKuBdfVmzdv8Pr1a72+M+8oEEpqN9eM7wkWUo1WU0kIE/Xbt2/j5s1b+qws0I4Pj5XgnB4e4nx/B+XEDB9sr2G1EEc6IThJZylBZ24DnctBl8T3noN3/NtZB+8+E35POje5LFpdG8XQGUAgYH0Nw35X10AhVs6qUkDws5/9CMgXgZeHeP3ND8hGV7D22R8CiRLAeXfu8XEf0/oRousZ4NYKauMG/s2TB3hzVkMiW0RkHEMxkkVm0kd+dobUqI4MAaZgH6vQQyAgdJwlQhnOFCu0jApLgIcjOJlcTkKFBAIccDIGnIM/7mhjp5/HEn5fhWw8jsoKAbMYBvSj55iSgIB1ehSiU69jwrOLABhnma/eAu49x//1P/+viPa6eP/jG7j00SYilQQSpRKiZWoEUOsijgc7BgQ8er6HZnuGRLSM0TCCgezumHfERXXl3KtRR6kD5eOQNo+vuXyP14pjCXUcvch1lpCYNRqdst9fALom2Mvkl510/i6LXLKVyLDROaz1Y3ePgLTo9JOZBMdob8o136VlJjulYTSSr8ecleuK905K66ETbaCw5Xb8vgkwG4WdW9+1qowhwDVqc//cuwRN7edom5sQKMj1QCquumbhddXxDsr1BM4IlMzz2mCj5wUz30/3JRqRSBrfR+BqLKaiV/dLzi8R06hJp1HROENYMwGI8lFYW0O2lgzINHBmAYKa1pG0UIK9LoGHnZ0d3L/3ja6TRSvfz6xSjfrvObo/23cLfkYuZ+XxWvw+soFgeaaxMUhj5xfji7SLlmxc/Wc0MhKahyrGKZ6Wok1fWswA7rter6MCcXV1BRsXNlBr1AS+/eTnP1dexXONv9fptoNNLaSNYLmv5Vk+FuAsUMY4Fl/Mp6UXlU6hN6RGSITOo9h59hz1kyNMA0NFbjuTKdqkq5Pdlkpr7eq+phJhztuug/eHIm6yyD08wnmtjgEbS6OJ8rNcPmedkGQMkVQcdz75AFdubGMcGaPdbduobySO/f1DxXXmj15HeJFHBrE0B0hpX1+XqCqFTovxBE6fv0b98MjGf0tFXH/vLlvgeLm3L8eAHovNIUEx3iO6tAxx4dImVqolxXI6TnCv1c+baNZbcjaiEGWplEQ2Tx2jPi5dvqBZ9hcv9nB6RqCHs/cmTscch1obvGbtueDoxGdGRwCuebpisZHGcT7mL2KnTsbS3mEhfvXq1QDQxMSi2d3dETimAp25D8GRRBr1Wl0WqGx21Bpn+ixs6PC+fPDB+2rSsLn3hs2ow12srlawtlHFaEynohiu3dhGp8eRCBOJpsCu9iOZHsOR5vs5pkFGABsjHNeIcwSN0wADnjMEUOOIzxJIjFNIx8zOk8+J4BEbMhyTlC0wx9hTBK4MGCWgz/VIAUXlnsy/WBOSFZRKoNVrIJKYArERSuUs7ty+qS5/s94WcMj1TZZEMh0XgNFv98Xi63Y7ih0897udru4XmT8EV8ggJIDCvU77xtXVNcVluhR4szfyD//4PxUQQJSB/0hkiptyNh4Ckx6mwwZatWMJy7G/IjVSyasFMaQlz+AFcr7oLCsRCkHJOwMKtiE4Cy0J86lvFZxLrRwPzjwwJLgSqFBEH0X7oj9lPotKleIwDDKTufK509rc1tiSEi8yDDB4u0id8/vnh5oHXQ+4C7Bg7l4z7wLxZwwYCUWIaGAGNoimIcG+tBJ/WfixIxfmpfgr3DD8Ob+X/D0eSN4F5SajAjwDgQ5pJRWcEaevLmfarJvF+26Hhlnc6DMTQYqxA2T+pRR/kk6ZOsQLOthbz+GdUYDlZ7wM1PzbgIDlwm8xRrl4wHYoePHuz4dFI1DrtHHv4Qs8eX6KRpuKxHnz0Q6dG2chGJvA1p19dhthsTEBm3vkHyJ2RB0tqUhIDMUa4aS/mu2Yg0MEAbpUnKbAELu/FDJKp7G1dQlbl7eC2GMMzXoNtdoROu2GkEjr+lE91rpuov0SpGEyEa6JSC8PlgsXt3RgUnHVRwOI3J2dN4T+kb2xsbaq7jJHdYbtUwF0sZmNgTB4s3Bx8Ee6n4HKr7XOQyse0ww00WwmWzwsOKMoquZshmyOokYZC4ywmc6F5/qCPuqdCQY1vXYkhrNaS51LjgYUVjaN4hiNYn9/Dy9+oN/8TK4B2STnIRdsHE8qXAtExg9viQba+lgkz9b5DQZfofC365wrcy91W7VXmbARcAz2YHz2RJiV0ElM0yyauKesiDOQgfuLn2O5q8N14UAAD07OM3NcI59Oo3dYw+5vv8dgt4Hp+RCpKdX4E0L0WbAaC4GAkKm5876zUyX6abAtzWdZVMzQGXdkH5i9s4b0xcJcI4DbV2JYwxHOTk/RbtNHmc/GPHQZEwkEULuCQEBJDhRMThKinc045xZNA8kCIskiptEcxqArgXW7LCSaVoh2A9k9oXM+7wBTZDSAKlxvBDrofMCY9erlc/zud18hEp3ig/fvynOb1EombAR9d1++wsvvnmHnh1fI5vIoX9jAJEl/6DWsbV3GtTt39O77b3bw9PFjeSvT3GQ26S8BAQGIUJANRC8+hDDC4qwpZ4hYEW4idvxSgSKNDo6zGYNACuBxzqxTxT6ORqOuxI1r0YEAWgtynrHdaqJFoSp2/ujBO+gikZzh44/vYm1lRfGcrACJGjoQEBJSOwNcG2MBPpsVoGl2TCJxtCcxtEZJDCJlZIvrAo545q5UVxHP5OhxJsCUiRCfE9cu44S6/SF+mdaP2Te5vSY/P5lGJijWlkf0xUuXcOnKtj4Lk5HGGS2qehh2uzh4+QNO3jzHrH2MXHyEyKQLzDjrHGxfHRx8B1zXowlUeBYdTmn2Z+BngVxSikV19Jg4cQSL+3J9pSpr1P2dNwLMGESpXP35Tz4DKhXg5QFePHyNdOoiLt79OTDJANkiKXbkz2oeFLEusBHHWWsfD988x+NXLzGcxrFauYCLxQuIdBqY1V8hM20iSWvEiXWQFRcYYVxMMgAB83PUpHZ05pYqZSV99Ir2UtbBgreBAAfYjVUlMCgAAWwS0HKL96nXbismsYtUXVtFLF9Ep97AcNBTskxQp7R9C3h9jr/8H/8nDGs13P34Oi5+tIloNYkY93uRowEXgEgS377ewV99dR+vDuqIJSoY9hNoNjgfSjo2C9eU6L+8eI13iipu7kWc11bxqjjgmYydadIyCcWpYbYLgVrZ+7GYSyZt1psz32nS3g2Ylj7A3H1oQdPnGqH4qOdIXA+187rWK2fdqRDOc06jUBJ7DUKHMVpoGvjg3Wcr/M1m1Drw1IyyfbcYC7SEmvFNs81M1MOzEeBLBmecsWGgzjXjAcFC1wXI5bN6X96ZNG2OB9aRV9EfzhDeK0+yHZzwGMT7pnuTSml/zvcI9Q9E+S7NRwgJthqjdOHioPEJOrv0Lbn3uOJOMn5uGjhiKucUQX318iXOyJzhvgqUfF6jF/WKl0sjeMv5HcED/1oGAshMWIz92igCASM+Lz5Tfqkr7DaFsuhcOEtZrmqOZBSY5TPmGpHAZDKu8/rCpQsCY27duY2f/PRnAmwIQPLc4ZnH+Bd6WIptvC/shjol3fQCGGNsMduIQ1TgFUX9mBdnYzG8/O4J9l+9lICqhCulIUBBt5485ZmX8ZnxnvJ38wXSwE37jGuAYG88mcTh0TGOTs9MdJIxejgyXRaJ9nKaKYHyxiou39hGoVqQqw/3FNc72bGZTE4gnAApuVZY04B7jWvSdTbarQZS8QgKZEa82Ue3RnYENDpx+8MPkMoX8GJ3D01qqMgq1kbf+ChpP6y9wuYG74Wsr5kHcI/zGcSxubGCMu2M80AyM0RlpYh2p4+jozoGgziazRF6fbLo6FRh+4FgH+M2i3wyMPnn+PRY935lbVXJJM9Ggh8Egxnzvv/+e637Dz/8UM0LNkM5XkGAm4CBLNGnzLnSWK2umrZFp2dAzqCDwYjWmlm9Htm67GOR7v/y5XMcH+8jxkZUNolLWxv48OP3xQjo9gkgpXB6zG45dRjMhY6NNdNKIXOKjbKx9BoqpRU0z1uYDmdYq6xiMpggGU0hyf/JaSSpdc36oNvv49GTJwI8iLJwJEO5d9Jioek8NbQe0rk0JpEZ0rk8OoMujmvHcjyYYIDqShHXrl7R3mk12gIKufbI+Ny8sIbnT5/i5PBEbBFjAFAgNGr7YTJTHsvYJSth1iGqX6jZQKFoY6kQFGb9EPnTP/nPZ0MWKYH6Wy5XNP86HQ0wpZhE9wy91rnEyVgoCT0Ms/fKHZf8gj0JmHcAAu2XSYqX16KgBLsiJWJBZMN/d16Ehjpx3uHTN4LgnpSOOddN/86EhJpII2IXTH7OFMELP+uHkL+uX5sf/Dbbv/Cb/pvADA/CXpQY2migSADMfw8IsIC6EFX0pIjJIh8Ygz2LPCpNs5vhqDEDEAOZ3w++l8/WCXkfm4UJEykeujwQdJCok0w7Ketm8f2Z5NrYg9GkZ6RXRViY8JDmpqfQhKnPqq4LlFVP1vxeeBHtB8O7QIEOcFn0WULhv//7h8qCCbAAf4xWKfXrYFWnpp08lyM4aTTwzYNneP66gSY1RWJZKZVqpIDUm2CnYtaFVjgu5t5MNdzHT3iPuSH5LAi28JCha4Cs83gfAvvCkpWYDgAGCbP24DhMTOge51tv3rwhUIdFRa/bxuHBDtrtugIbCwolSwyKQ3ZzOF/Yk2c5CxBeM4EAdkxthsosiy5evCiIjevq9KxuFMZ4BBc312VDx45Xr3WCyLgr3Q4CAbJPWkLfrbtgKLsSAnnqplAul7Cxvq5DhOskX8gZHVhWJlQctqfKRJj3wymJUqWfpwBhnCN0JAiOHJ3U0BoAqcollNcvIZki9Qk4PjrEo4ffKiiXi1nk0zGbRw9JmSc/3p1wf3hbc0vsmrljiBV0DK78GS/22Lm29bJw+bBk2/Y0DxHeA4KDBOD4zMV4CPMZXLe2f+x+8Xe4v3xm3gE1/owpe5u4HjtayVjcgAAKkn31HQZ7DUzPhkhNOBZAqmPSklfNLJLhwvBrquSipSphtWeVopdxMYtpfIrCdtVGAyoJDDAA7Yd4PYwbXLdE0IkAG83drDN5gBJFZ5JKIIAz6/w3/SGlMBpX4T9EEtNImrKEGE1jiCRIxWPFbQ+ZB7kBKwoi9m8h1rr1Kg89Zy2xyOcj++HFM3z11ZeKZ+/dvo2tixeVKHH0gc+ocXyKHx4+wfP7j3U/EsUcKltbiJbKKF+4hBsfvC+f5v1Xb8QIIPA8HVH9emxAAMZysuH+0N0QkG4URwkavuU8Y4vZAE4TH+UX7x+/Y+rj1q1VrIgAVwgEJCloZIwAAQGhkGVXikAArQWbtXMlU4pyvMZZH5988j7WKfAlRW+uD3ZCrUtshcGCbmuzoOH8UifZ1qlEc5MZ7J22cP+7N2gM0ogkiqLOco8zObx9+46K9wtUlY8lNfg47nZkU8QuKed/SQPcunRJSUCU7BeCICr0Y0SZA+uK7gjsyMSRFVWTaPBE3vVTOoEcHSE6GmL/h+/w9N5fCwiIzQgEkMW32Cd+ziyfj8tng5091o31c9/3LTVLGJOarbpUlGlIyPtQLXM0MYrdN2/EeCIZhhopP/7iE6BSBV4d4sV3e8gWrmLz+ucYTfMYIYksbdeKBNOmQP8EKAzRGJ7id9/fx8uDfSQyFWxfuYNyagUpjtGdPkf/9CUwPEd0SgFjo69yb5qwrgm5McH1zquByjOt00q1qllc0pXJCFh2BnBAYK4N4LnAHAiwwpXroLq6qpyK+1kMpdHQLEYLZfSbDQF+StAnU5S3bmL468f4i//tn2HSauGDz25j67OLiK+mkFgtG2OivCHmz9M3B/h/f/FrnLTIPCghGSujdt5Wp5L3m3RedtnJCmAyyPOHIJAEU1Ps1JNdZv+fhZ2ALIn6Ls2hp9KhsDfBOHbF+FmUb6jAtCaLVMm73QC8DdHrdvR9Y+wYI8F/lo0h7gWf5VdBHSyemQhLpyXsda4p7a8QvDxW21lg5wE/F58D4yb3CF/X35vXxrOa/+1Aujd5+D0m9SraZadr7+JWuvwvnpHULrBRqrfzSIGpoflg12tnizMHeJ+c/u/ihvPrklulnbryoqeeQiqlmMuznvmM7yO36fbzdCGUiKAFYOcpn+fBwQG+++6JCjXRiuUgYmel3zten1+H5WO8/3b2+NntoIfWRCzY/wWtLAM8qYMzUDfSQQJeO6+RoKvniPNYYdCAzme9P9kRo6HiMVm+vP5avY7ta9dw/cYNze3zmfKeeD5PkJ/rj8+JhZCPS/IzskBkd9QEpB2Ms3HWDvUFxmPkEwk8f/wID+99rWYZRdX0eV3/Y2qii3YuUFOC4wH0pM/qmvvBppHaIRwLeL2zK2E4gQ5RY0Dz56kJxInx0toKfvK3foZkPo3ekIW+iXUSCPDzV3EzgDMa6ZSILcfPTH9BnW/mi6Mhzl++wbhrRT6BgPc+/gixdAZPnj9Hh91t6VxN1SkmeHJeJ6uQ7lMmzhiL23Mk/Z7MBOY62UwCH31yA+UyXZCaWN+sying4OAc/T7XQwG9ARmx9lqMm1wnYi8mEqpRmMVTNI9pLwt3NsSkr8AG1wbdBko4Pj7W+qPDxqWtiwKGDg4P9Zrcr1xHBMSymZzYMnzOLKZ5P8vVoubweX+Y83A/M0ZwLLVeO9UZTS0EsgJ+/MWnKJRyODzeR7ffQSqdxQ/P3qDfG6FaroK1b00uAdrpclcZDWgxOMOwRzA8glwqj1wqC3I9ycaMTSMo5hn3kgLtuR5Oa+fSCNCIEB2P6JZCAcxiSfH09ITFu9l2zmIzCQmyI3vWqJlgdCaG8WwoRwcyFfncCXyQ8s9cng21YikH2jrTulm5DF28OCbc7VkTa8QR8tU509xAJWNdmyYgdC1kPZApGPnTv/+fzfgQuPC5ACuVFQk8Ue0bkz5ODl9izNnkKREjo8exwyqWnOaQ7d88EHr33rszQh6DaIE6Ma4+GuaOhQ+G0YHl7p8fxt6F9DLFZntNmTWXzendOWvPwjaXz6BQyJl13pzGuvAsX34to5+byIcXrp7QzIGMv0EXYJnVwM+9DAR4Nq2OgDHU59/31+Y/8GGSFibFZo5gyIop0JlIIQldSsYgQ7+tA+uILTcPdQIYUOWFGRS9hZDSPid0oYyWZZ0vHeycM4ox4HIGzxgBHA0w2x6yHI0y5p/fn9WiaLdn7vdr0cG13zH9iAWl2++VgnvoBs/nkUUJtGTZCBRqCZvnrkTaZqAYXW80wu++/R5Pnh+jP6LNFiFVorDmRrFMxeT9MfvC0NUM7gGG3tu8GxMWT0yZfOSyaYFIfOfRgHR8n/GNigZFnQB2vtOcUSIQJmGxDbz33nsKoFJ8HfSwv/ca5+dHSLLoE92NM8ZMhKLo8eANaK7dEyoKmx0R/VZ5wLD4l4CWVLyjEnRqNlvI5zPYpKAU9w5nyPt1DLt1ie/RZouHB+8DgyU/v9M5+Tz4Xnz2BPZIZb908aISLh6wLIx1xgkBssJFxbNm9U0g0Pb3TNS55XXhNknsLHV6IxyctZCubmHj8g09y0Q8KdGyB9/eA1Hri5srqBTSSMYXr+Nr25STyTKyzpKCVdjjXkjMxSMdrAh7VkkHOQHvqHW/C2Cx6OdzJfhGIEDMInk+9+caAfycAuMiEbFGuFZMAMfWtoSkqOw76M+BgEyStLAYJrUODr55jv5uDTgfAV0Kn9EelEJLljwKbBKAahQxs3q09a/kNBLB5sUNxLIxJNeziF8tYVSIaDQgQjeK0K/nPSHIws61zAAoaEN7rdB1YRf70qULAn0I8Gjch0UpgYBZVHPo9C4ZTnggQAI4fAa8JrMhtVEJxeJYVAcbCx8eLgTCuKZpU8PUTToKnDBCBAdHB/jNb75U4nr39m1cuXTJRLB4yJEZ0+riu999i5f3H6Pf6SJbLSJaLKBy/Qaq29vYun1LKuwnB4f4/tFjjNkJHTFB6iNFzUQYhZvxkkW4njxnhSlkGyw7LU4t5tTmiRTsvGBCJlAodDsVP6nem0iIMcM9cnJ8FAAbO3H4GgQCqCHA9XJ+cixtjoTYJj3EE1Pcfe8WLl3c1IHND8trFOU1KPV64mvnj9mdLp85WmMTJgVJnHaGePB0D89eN9AdGECqc7lUlTgdkw0i+murG7hw8RI6AyZWZsHLYotJ8N7ens6XP/qjP0KVwnMhZgeurIEDXBPUvAg2obykYZfCW0OM+gOcHRzgq1/8JcatQ6zko4hNSTek97KdRzY/TvDUuoAGvHiSvbC8XT7TRZ1M0rXD7FLX1lfR7rS0t9RQmgHVckl5xv7BriXzk6nOq5///EeIcg5+h4DSa6RzV3Dpzs8xQRG9sSVgcVrBxgjMHiKaH6AfaeGb7+/j+e4uLl19H1988YdIRUvonp6gt/cdzl7dx7izi2SMYl3mniPWUeh48/MxDtp5GPKccOYTCMgVijZjzFjpAmthp2otBpBnidw4f/YGonAMaQXscHZ71KMhLX6isYNEqYJBq6WElUkwpRzHp108/Isvcf58R7acdz+9he0fX0ZsPY1oNY9IqQxU+bzTePb6AH/5y6+xe9KhCScisxzisQyatF87o/c0LQtHEsIiC4jniGjj7GrGrTtrtmVkD8ZVSNm45UwdZv67Ru4kGmkgjs+FW6faYr2zVBw0YvzjmqAiOdc1qdfWgAggvs4jLxFtBl7nms5SqCMqkIFdWxZJEcZxY8V54ao8wMcUwlipdcet4Ne5GLcRAp6HvOeWW3mxzvhmQKKKQWfAuc5IyJN8zXO2es4CCWfuMhvGc2Mv3j2Ps6I7IvHYOQAREnZ+bgEH4bp9j7Hxwy9/LS/OveHl993PftO6sDPoh+fPpSMikbHgmmQggN0Tj0me9wlw1zUsQAD/GT+rySb0a7fRQxMKJCWez4RrwVkPeo4JYwe4vTiLWn99FanBzlVCxomYYm+hWBC7oNaoo1St2rhJNmdxJ7hyzZ1+Qsy23NcAKjZ/+MfsoxOKYT4OwTl26vjEJxN8/+iBgIDRkFaSRvMnXZRnBFXhGbu5D3j9shCkjkMYrVAmT92nfF5Wvk+fP8fB4ZGNrbBRRl0gntGM9dEIqhtr2KL43tZFULDQRNwsJohN6mvSR5gDS4G5GIEI0uUpbExlUDodvHn0GO3zcyRScaRyaXz0o88F7D548h16EgOKi4nHWHJ6dgYq1Gsf8TNxJIZWdGLJRMU2Y36aTsVwlzokKynkijMUSxk0WjxfzrC/30KxuIHRxMT1aGEnkewwksmCnM+EZ1K9XkMqYwAEC2OyTzmmyZhJ9xUBEKOh7Dh5brK7zy8+I64hPntqXHBtbG9fxZ3bt40hzSZDwsRHGQ80FpHLopDLadSBYACdbqJRapDkpBUwGPVQb9bEInj+/AWO9+uoltdF2adm1/l5A60mhUBTwYqPzM8YOo2OcrroNCrhwlK+IN0utqM5RmH6ELQJLKDRbuHbhw9kAU/gh24LjFXM0SmCyvVOur/ERMl4zKXRH48wmAyRK+fZ58RkNsTa+opYMXxmgzCChOD0xgYhm790jugFp4V2syMwl3uPLCq3O+Wa5T3l2eaiitwbZAdwJJvjKJF/8o/+ZMbkgfZmDO7sPKjDzhmcITsgB5iNOpiM+la0OnoYOnMs8p2W824CbomPLY7hwGanrXDj0RMEyNhVXfII94DNBMDBBJuzCjNItL4LCQeBAPmOCm2FiiYW2QQFUungbytV/t8vbt9lBOiaAkix3Ml28MBfY/l7SuZDEWIp/WIu2Q4zm4l2BH0EaeUAACAASURBVFuvRfpIikBARhoBbE5SYIpiSX6w+GwVgw0/2zJDgMkUKZUcDdDPB2szU6w2urd3xX2+T5+LhTpnejUakEKSXUZZclli50XJcqHvx/EyyOMHuv/cvFgL4IMJCC0Ocjs4Amik+XOjITOBeBcIUOCV/zpFveK6d7VWC4+evsLjp4do96IYjFk0GrJlyPXi/QRGzLUC7BpI5/c1x+DKYKy5WVHqSJsjqktP1vAcguo/f4c0ynqd/qMRxDmzFSxw2M26efOmzTlyzGDUx97eK5ydHgrU8bKNn0QNuUCLM1oX1zJZHiMBAIViWc9rbW1dh8zKSgWtdgeNBtVVKRQ0xvpqFWlS52IzjPp19JqnIK487Bm9i4CBdzGZlPA2OhLPe8JAWSoW5E9sisAiTBuyrUONBZ51IFSQkzJJwVAVTwYGMAFUQqzMwvYwP1+7O8TheRvR/DrWLtE71iihhwcHePDgW7SaNVzZ2kQlz3ts4Jsl1kFBm2r6lHQNgp6WrNFpgVaDJu64KO4WIJOtKxN+Wy6svCMxT9JCp58FPJMBilK5D7wYEV7ABAEqPgsCAZ68+LyhkjeJBpE+a/NoBAJS1AnojXFw7xlaL44RrY+RGlPtPil6ljryAllMZIqfm7TGgAPMfbtZnOYKWZQ3ysheKmF6IY1INYlZcA3wz8V7cnpyLGEeU/S3qMPknUki/768dUkq+KIQMoYwmSQrgDNm7F6RPROspagYaGJg5q/Mv91vmTeK1xohCEDWgNS1maByb6pJidGYbhpAq9vFL3/1a7RbbXz60ce4vn1V93tCwcR4Eq3TGl5++51mGY929jCNR1C5soX4xgbWb93E7c8/xSwWR+30HHuvX6N2coxBt4V4bCyhyQTFa7k3BRTONJahdRyzNblsFbkM5AoolZWsWexoTC2MBjDhItjDdU7knQkR3RDUuZIgV0zddtr2UTCQXdvTo0OtAQnnjlmUjPHenRvYvnJZ9ErxKgPbRFRQd2OYU+bd3WQxMibrLYJO9I7vTwUEPH1VR29IAaoMhgMmrtQpiaM36AmYWV1ZR6FUQq5YxLUbN83fOh7XfOO9+/eU8JMVQJaRJ8Fc0+zSMBnmGZTNmSq2nv1waEXCaKpZ3eePn+DZw69RjA9x9UIR8SkZAezcT4M1ptFApSUSgAY/Kx049nPPqdzcWwawce6/IiCAM769PunvNpayUrGZ1f2DPTECVAQnY/j5H/wYiZU1YPdEQEAuv43Nj/4OMC1hGqVXOxW3h6JUzuI9pKozdIZneLb3AgfndWSKm7jz/hcoFy+gX6vh4PGv0dx7hNhgH8ko511tBlx7KuiWqIkR8pR3gQC6xhAIYGLv8VBj5/Ojz3UDwsjd0r8v8pGIujbsPLd6BHWHApPoe58sVcX2oMAXQeDULIbd+8/x6hcPgFoPWc5PX67gyo8vI3ulhMhqAdNMGtHSOpCrYHfvDP/Pv/wVvnt1gmicolgxpJJ57e1Gs4VohOeQzfdSq0b6UGJCWQLOc8SE31xDwIRoKQLmwIhU4QPl1BsVKoDfEmA1Fx3Pr4wNZSwtY1cYrZZgr1nvmQYDv7xjznUxZ5AJZDfQUiQ55T3jt+bR/VY7Jd3zReYeNqJlORkPD4HijHlBeJl5AWOoF9qMFX7tXmQrr1hq3ATIZ57Huk6On0FePHuDxzUNeP44DV6FexBJ488bK8P2lhfpZkkdhACXHAIcB5/n3wEL9bya95o5ADusO6/foNvpBGcCYwQYI9T1lRZsBI2ehUaSf2a/F+p0Cxhe6CPMWXpyP7DC0hkGzGH5+dUVD6ARr4dHosAOdc7tORvjjDPlOTk0cX8cEvxuNnGRI5lJA6KsoULtGF3ofI0QFOd18r1d78UASBPedjDJGQh0K4lwHOXoCN12XTmyCVYT4NOQZLBiNJYFx0QYLPg38wONmwbRwFgigVq9gTd7u6L6M+aK+RcaZBKdJqslkcDtD9/XHwrFMeezazY3F2MfWYNQbCWO/omNyMaJjXwxTmaZH3W72H3yPRpnJ7LNS+YyuPvJRxIJfLWzp3M1Guc47FQFNcdENJdOdkZgLEai1oCkexfXXb9HMe4x7ty5jPXNPDI56mNx1p1C0Ed49nQfsXgBs0hSNnumFUc3JRuzIbhG7SmNrXJ8o9tBNp9BZaUCjlWtra+JycPzlQ0Hih+fnByj1WnJkcto7T3FIjbeOD5weHiIW7duaU3w37j2dvd3BSZzrdI9gGc4z+dWoy5NHzICqHWQL2QwmTKvHHCoXboFtGdMR/PYunhVRfNwMMH+/pGEVPmnTkes0QyZVBaT4QSZZFrifGR35DNZaSNRx6ZIhxOyRaJRAQFHpyf45t49fT52+7l+eW7yuZLNQFCIegocm6x1ztEZdo0VQKeDVBzJDJsuM1Ro7RfyBr4fY9WQOg9DuoU1sbpSlstOo3YucJejXoVcCZXyCl6/fBPANmuC8FmwLuYoj/VJOSpFrbgYGo0WIv/4T/94pk5Cv6cPQ4SYRUOSBfqYowHnAgSYlM2YiIlOafOuEuKzobl5p9iLUxWPwRpMlBYmv0HEQ+huUPnkanZwwROJUOHqL0uAA3VpZoWcJ3rc3MVCUYk57SKKhRwyVPNOMgH2edZQ3izNiVrAtJlABbtAZ3q3yPVA7gCBB/RF0HybEWA9A/tycvNyIqjPE+ZBeZ208hO4wqUZxMj8gPH34n12WpV3eRkE2FFhcLdut91rHw3wQGJAQBh7YMeTs9CRmd6XBTCV9+lRbPeBs4xGufIDxa/B//6bGAIuCOVUdLEkTM1PRZDuFbv0YS348/NOkRUyeggGaoi6FUM8SlQ+inq7heev9vH1g1eoNSaYRqjCSus76yQYG8XuudYRRY+C4juvl6MnnsRpREUq2dxUFLmBhBOzuTTiXGMUURnZ/BzXKF+LQU5FWzSheTGCAwxC169fU1EpEZPxAPv7r1E7PxY1mkGQXVNnJ5hoIEcnDOyxGSTzK6VYIIM/n/GVK1dMVAYR1Btt1OsNIZnlYh5ZKglHp5gMGhh164jOhpjQlih4HVMgRIkZ4eiwH4Vci948UkfzwuZmEIakjoyBa7xW7hUWPYvDnpRJdoF5OAfgwHU+QlfTgIAomq0OTho9ILeGysYVOSxwrpMF1de/+61UarcvX0AhzaLBFItVDPNQCyruy90MXgO/R5o7N5OprPqOetudhGuLYnW+H5WoLYl/SmE57HUeSBQK5GHBg5RXL9AsgJDqLjO5Cwc7hcz4307ht3gWvHxHtA5KCgjIsltOIOD+c3RenyDRnCLeJ2UsLkEZW8+8Lq5XixBaD1yjzvLhfmE8jMxQWi9h5cYGktfKmJGSF+eaN2aH7acpaudnorBPRjY7ytETrje6WnA/0qN9c3NN8Vmq18H7nDaCojpy3xCUYxeOFEgBikw+wkjVzOj2NrJDQVeCb5xlJxBAQMBExEYTRq44OoMxmr0BvvzN1zg+OcdH73+EOzduqXM9ERAcQTqSwOMvv8HLrx+he16X/VNl6wIiayu4/MmHuPvTL6hLj9OjU7x+8QInB/uYDqm6DAlNMgXhLLe67dI7MQBgGhgBruvhMdzASxsNmjNK5vw1S3AN4rLz5+KFTYE7XLfsMGptBpsjskgotsnCtHZ6YvoSFNoc2Nw8gQD6HZvuxNiAM5Nb98C0tEaD2reETC3mcY3ybIynsmj0pvjtty/w6ClFFSmclUAszlgVU9eb3WM+U4pJ8Raww8Lkg8Awx5bIBqBwIOMNAX5+Fo87YtHlcovzk2A/WT3tloErOgjiqJQqiEwm6J4fYy0HbJQSKpajGGqdaNY23EvrmC/GcngvvXBxUN/jrndsGes03ra+isHQrJo0vRCJolopiW0hRkC3y2CgBOaLn/8ISarp75zg8b3nKJa2sfXT/wCIrmDcj2qEgAwNRIaIp0eIr8cwHdXRpZZKJI4WfyZRRCa3isRsgpf3foHm7kMUImeITzuhI8yz2LR0VHBZMrNUJFnM4zOj6FWW9oEEtgMw+jYQELRaAptAMSqcUSGg6R4SCEhT1KnbNn2f8Uj3P1lZlYI5u2Sx6Qy5aRw//OoBDn79FNkhu7RAshLH1o8uo3J3E1jN04YGWLsExHLYfXOEv/r1t3i+10ChfAkxUDPCihJSltkJYqwmIE13Gw3HhaYF14waN0EPwAT9Fu4BKlIUGwNzaGksR2dZYBV58S6bwKUuNu8Fzxcb6dLJHVTwA1uKtq7cX0OOxNDKdawilvHack7r4Lsq9jLjZrnpo4626N2L/MDv/bxoXoJuvOHhArQEujQ/H8BmB7y0LML4AWMz44u63GNrXvFrGUzw/cfvLRfHLFgsDzJ6CNec/6wLw7pehQs5W75ja9LBDL6fO514/OO9sWu0n1OMmYyxt7OrWWMWwXZ/GP/srvi1+9pX3ha+ucwY8PuqRkz47N5hV35FEUQYQ8RjAF9fQpCMyypqKb47nLuDqaEU9Fv42clQpt7Nzds3BRK83nmjZuW16zd0b2XqxxFRZ4AujR/5PVhu3vEM1vhViMnOGNB9J0DJ3+91MOx1dMaI1B1yHa0v2sjF48pH1MEeD1W8OYuWNuZkQrLoe7O7i529PeUizNX5Ofkc+f5yiGEdFAE+/OxTXL/7nux9eT1i38jW2c57/rcJBRpIqbxoMBAgrf3EvILMidEYRy9eYtBqolQpqKDcvnUTiWwOtVYH/RGp4Ca+LYFfjnfHjEmj1wh2lrb2CPBaF3o07CKVmeHy9ipKJTJw+ooVxycN7Lw5x2SSRDyZl24A9YL43OmsI22GlGknMI84Oj6ywpOjFNmU7GBZ/6SyGYHK/D5tBQ1TtbqB95X3jmK2XGfPnj0TiMGcm3kp6x828DR2QCZAPicAQDlvLIrzs1M063UBA6kUBdJTKqLjyTiSadoCjlHMFZFPFUX9z2ULaDbbePzoKTLpPNrtvpx5qF3GXJ0ihWQh0g6auUY2ncGVS1tgZkR2gMCpFK0lC3i9u4MHDx/orGbs4Trg+/L+co0Q+OLYVaPdRHfcRSqflttSMpvSaADPdBsHNV0Tsvt4DpEFSvtHNpXGkwFKxSxymQR6bbK8ajg/reEnP/45qpVV/Nn//ecaKWSdw/OW+5xNctY6HJ+ntTTXc6vVM/H1/+6/+Xsz/iDVMymKxs5DmrNvTD6pCzBsYtCtY9BtqtshGq8OtdDdC+jjPGDMkcXQvVPSZJYn7p8uKtHEKGK8UU4tWhSHJlTl6KMLVOmgDYWqU+1JkTHWgQkGlstFK3JJ6wrUbQEXbwEBi6NYFmOB2rZcUCwfGJrlWBJX8QOOiZcp91tv2xBUi6oKavpGUBB2FfYQyLkRiFSJ6qqRZbNc8QDlRb86RewYEa0LFS8DJRMp0mtIqbFC3ooroswSRgmdcS8KmeiJujqjB2lWrABSSyYj+pGzGg8djLe6GqGT/3tuC3YQOepqVC9XavXOsW1o3YuAbNuhYHOj/qznbIQwU2ujItxyJrbXHQ7wcucQX33zHCfnpLLmhEKqUxtoVMsMBFkL+ryGrF+sY2BoviHqRG8teTBQhCMlLIrGElvsG72J93w8Ra9HIU0u0oTYBeyQmkbATXVcGWiYgB4cvEG7RSGxvgo0JurOThA9Us/E7xPvkTkHlMpVlEq0LUnJ1oMFpjQFBhPN++ZzKRTzWeQzGRX/00ET0Qnn2noYD/pSweXn5wyR0G8JKQYAJnwOJuoE96rViqh2rAP5vLRvmIhozHzhqMHnJG2AwAbwPpevP2lfBBpbo9nGSaOLRPkSqpvb6hxns/QtbuKr33yJ87MTXLm0iXI+ichsNBcrdBskHjieLKhwDXPFpE053XYZgNKW8j0mGygDMObXFiwQLbEhEm9JPQ89FkHVSln1maz7giCQaZiEhH8SGAHZTNhz1tnQepXwjzlzyIuYAjPRGHKzOI4e/IDzp7sCArLTJCLjuI24UDxO4x4BEOCY1JAKvhQvskOCr8mDlIdzupRG9foGinc30U0OEc2wYucog61daiQ0G3Wcn59pndncF+8bAR8bR6GY5cVLm3p+At6CoCLnMwWeiSBkriEUc4wI2LUi1h00TI3fgU46F5DJQzTZhDO1fkmJjaXQHoxx3urj62+fYGf3GNev3sQnH3xs/tKi0UYxpi3R/cfYf/AMraMz0VMz1TJi6yu48tlHuPWzL4jK4fjoFI8fPsT50SESUdrjEIk3ICA6JSPAbMNsHZDx404GVtg7EGvx1zRlHNx0dF0dSqaqwXaKe4EMCoJEvK/eReL94hf3JIE/rhEyAjjjrFGSMcdFOhoNIBAg4pVmJWxvCegJ93Fxthg7i9ciAEwdOetCJ9I5NPszPHl+iJ0jOvkUMBxOZGHEWEQhqmyBQCHHSQZodzpotZsm9BuLab16Ek0gwJXGPU67Tzp/38eoTDiOa9V0KjR4ITmSEbKxKarpCUqpCTKxAeJRrlkDiwTtEjANdHo/D5YLseV9y33t5yY/r423VWWrykbEeGyA8UqljEwqicP9XQkzzoYED6P47Kefo3D1KnDUwJPfPkYquYbrf/B3gRj9lAm6ke1hmg2TSBvpVc6T0JZpgEg6h9EsjUZ7jEZ3jGGngfqbR4j3D5GbnCI2oTe9M+OMcaLzwg7yRUc2nPJMeWQfmCONk91B69L+PhBgwJ8fRz4GOQfaZ0CpVJGadpu2lYwtoyFKxTLS1TWM6QjT67CFiGRnjJe/eoD9X36PtWTBmHNFYPsnV1G8sw5U05iSpr1xGYhmcXzUxG++/QH3nu5jGi0AkzQGfdsLBAzbbc4TkybNvIHCbEkBMjyHDLhx0VDX3bEcyJ+vF5mLuW+7BxohCoKI/jnVFQ57zgEEY/OZS4kKpBB/yXgxZxijlntjgT9PlppcQ8ImDwTCuUvOu8WqNQaCveFSviKmW6D3Mz/g3vFOu+cJ6ngHEVXlKxzd8a5FSDhYxIwFjAW9F+qWBA2c+ZjBEgvBzznPfxjTzb3JZvGX742PDzgTz8A3Fn9vj+GYjaCNtakB4skQZ845lx5cC3z8gI4zEh0TCMAzZWFnajHKmAlKCcNr+fUaQ9Cemz/bWMKEGHn/uBYYQ6zAIHBjgCr/ZIN4qeexOt/5fBzMNtqo/k2MgDG1maK4qZGxDHb2dtUhvrJ91ezlxKAwdqXnuG5RON9fIYm3a7PGg7NMrB5hI2QqYfQcGQP9Ls6PD9UQohe95f2mLUMggL/Lz8ZifzgZafabZzbfn/Z2ctDJZPHqzWvs7e/LFYXPlfeBXWD9XKEohh4ZdCtkw21dEkPA9o0BT6wrZD8cRq54rcw3bJSF3ze283gwQIKgSquF148eo3l2ilwxi1g6gRt330O2WEKLWg3trmxDZzNjxQlkgmmPeeHMIpH3T+ryARSajPuIxke4cJF5Yxa9fkvuLvV6B+dnPUxn1BfKABGKGA81qk0dHekxqB4wy2GzaWYObM0dOhsR1GEeUiyTNj+22XfaVgcbZN43NjQIlHItEQTgMzw42FesNoFsat5QADwr4Jv3S6KMtDnu0Ob4QJoBq9UV6QfwszK+WKOSzzWBUXeIdp0CkwSpIuh2Bkgm6ErC9ckGWQLjET+D2exSX4NszJVqFTevXUeJtPusMar43Cgg+/LVKzx/8VzPn7GFrEwJJHbawX0ipdyw2W0hmo5h/dKGmI0z2rlHzWGMAoP80vNOJPDs+6d6Xh99/L7AFC7JeIwC53RUsVEcjgZ8cPcjdDt9/PW//uVcj4z3I5NJiRVALQiuJf43gQuyw+hsFvkn/+iPZyxAh4GqlcnkJYJC728KBHImud04wZToEO3uQiBQZ4DIVRCXsuTA3QKkK64Ap9l0ol1hhpVggCiaCqxG6WEgcSTUC3x+37/m8/zuHxtEV7jhC3lDiBg48jl2yjk7QyXWEZKc8wnq4ItDYlHcKoAJCFjYrflh58WFB3YhkCGouVCWH5rLQMC7jACnc82BiJCqOhAgYSkJiNk94KFoKGCga3HRBlCEr8Hv8X2pEcAAKUX8oFssFJ1z7kMKs5hyvheFBFYMCBjLf5R/mLASCOC/q4EVDkT3vV0uupb//3LS564LmofV7PNCedYOVXu+6rCFOT8Gb3uN0GWQzya7lb6KKF5lhQY9Nl/uHuG3957hrMEZozTGU3Yk+RxN7Ms/o5KTMMup5xfmN6WGHEYE+DwJBAj1jzDJT8yBAFFLNYdsXXUmTAwQg+EEyXROs7hM6jY2NnH37nsqaouFvKzODg93ZCFIUIBFDgE1dU253mMxBS7SoAz0sk4I/5QqK+qgc9yDm359fVUd41a7H2bHJ6iWi/JqFwug3wBGHYwHbQEB9C6m0inFQbQ+pGC8KKgNTIvIGYDzU6RAM3l3dJwUZ1tgZvXklD9nAgjg8kU935GW3PLz0VqHjIBYaRMrF65qtoogCD/vN1//Fgf7u/IGX6vkJGwjDQjlzLa/Pamw9WHvrw6jMLQwPhTWkb+9H/TGNPGicMm7O2SKfB8KQPLLxaJ4IPi4A7/v+21O6p1StTeDdDYzX8+uks33IwggS71YVGKBSQIB0xhOn7zC+dMdAQG5aQrRiSUPFMuziSND9Tn7yYK9NwhAVtyorrxOApf5lTzSmwWUP7iIYXYqzYB4cqFzwvycIAs7194tUtJJ4VJNKsVkt7S1dUGor2i+Rrmx+CW0nfefqYDN12tuNwgRMR7ZvIGNuCz2FD8Ek/24jQmwL68fpQZvTJ3sr755gh9eHWLr0jV8/vGnQseH9GNOptCpt/Hm8TMcPHqO1t4JJr0BkoU84huruPL5R7j+0x8jVszjrNbAg2+/xcn+HmKzscCATBxIEUgREGD30dc1zyFRHJes3vyMYpK/HKs8prv+jFOWuQY21tcEknGe0bx6zdrWkseE6IhMKggEsOtBoIyMgNl0iDu3b0jdl/N6Om/kzcszyez2eMFvFcohpmuvhZlZPstYMoMhUqh3ouiNi4jEiyqQh0PGVgMhR/z8YrRQPMqUtbVHl8S6qNR+dn6m92RyZEWCFVYUCeQfm93NgLpILHkb56e29+NpiSUNKeDXa2GzGEclMxUQMBt3rHNr+KGBShFL9pa/lhNxB0D8Ory44LgC7zfPaY4G0M+d50K5VEQ+m8HJwZ5mXjEYIJmK46MvPkX26g3gtIUnv/wG0VkWd/723wVSVMnPiclAjZcobQ6jA0RzTBKH2D0+RntIi0jO7nLAJIFe8xyjxg6So1NEewcCAqzYCTTcYBMXtsYSEGDcOwMCOBpQQCRmQIC+3gHRtetkgxvyIh+RCwGV94JUUerEEAiQxs9gIGA4vbqBSbsjN4HUGJgcNfHgX/wKtXuvcbV6QbPAvXgPFz67iPJ7G4hsVYByAchXgUQBxwdN/Nlf/gr/+nffozfmvCu9vY3JyeuhG06EbBMpTZszhYpmWo4mjPLMA5l7Q+BsyO34HL2QtrNsEcdVsEiALqw5iocFxXbuNeYHoogHgVbds9CuV+MjONawuPLcgeucOSPPMMshDQg0luhUueq7wPdbhX4Y8/H1yc/GP7p2vb2PcCwchzxXUO7iDauQK87PnpC/jKYmlsovvzfGpCAzaDHLr8/nXfwAxLlmllxZAhvA44SNTxiI4Q0Efk7vvKtzK2tsU92X64MAFbPUFbhCnaXwb3wvxoCzk9MwHmXOWssNrlD9z3Wz+D2/V6LKz8WY7bqsmRBVQazctT/Q7Dr/jRalDkQS6Jvf7xCTFp8pPFcXMwvFD+MMgbHV9TXZpx6dHAuourRFUddUsC3lPTDXHBtJXYiy2toMzUb9vRAX9DFKaTxxzVNzjBpO3cB8Jmgg8bwAbiRTyq944JFhxuuJcuSO1tuwfIGuAmxf8dpevHyJ47NTFVp8Danzj8hmTggI4PjAyfk5pqydKKjJnDRlGgQqHEOt5Pff47jpIBgTTvmHrCBnSNI7/ugE7XoNuVIWuXIB1+/cwSweR5MWnMMxZjy3I2TaxnRdAuv4+YZWVKvpExp3ZPDIGWE8wHhMUT1gZY1uS1azndNisEmNDzKMOApkz9CLf8YLPnNbi9SdY6MrKcvqVrsVXtuAlEIpr89j44jGNmPewnvKWMtGKz8382MDsocC67nn6rVzsSMIBLAOKpZoS1oUm0FucbIPHaqxzTOONnqk0IuVQ7YFbZwHI7NFjZiw97BPVrCJOFuOTk2UDFIZxk+yMboaj6JN3wd330eBuWLQUaHeBK+ZjLydvR0725WcMf82UIifRzahFNWORdEetCUSPQuTl8lMUoKK3R5tywmwWMw8OjwQGyKTS+P69asaI63VTxCPjiWmSy2z9dUNXL96HY8ePMaD+w9t5FbTbiYYTi00xYo4dRgyssBkI1mN0v/+v/37MxYSLLhYeOXyJdEe0vRumvQw7tXRqh9LuCmdNPTPkkMr8EnhVsB8i2Ll6tj05F3QpUyoyeaehLerEW1JkiPM3kXwZM0Xky8SdalCd58FHZNNHRpRHqo5gQGc3TaFdusa2Wt7shJGAoKvLBeAF/jLyYwnMDrfg7Kqf9+TmeVrsa56oFe+MxpgSrp2OChwUownk1LCIwHGQK9S5zgcko7C8jWVRI3tfju1jAGXC98O9oC8sfsdbM7sZxc+s+pskGKEidgABEsEJk+JJhkN0BFrV+K1ZHuhGb98CDqCzgAgWiEDaVCGXb6PHpCVcAQHAz2/MG5unbMJJsYg1ioyKhatgeinGcXzV3v4zTdPcd4cYzRNYjhmR5qBmnNJRsF0IMW6rL6mTMjJ57y54IVOczRAti88vKNymyDIRSs0MgIkkCeP7JmEUDrdAVJpMhFsHpSF+/vvv68OO9knLAgIBLSYYA57miGiiJuPZrhqMTc3g6UdXhZoikGtlD9bqVaElvL+DAam7E0btZVqGWuVMiLTAUbdGqaDlhw94hHMgQCKDW8FmQAAIABJREFUiXDt6DOGNc17Yp0PoFQuolCgNRFVuU0UUteiItuKQetq2TMXfZ4HTqCO+X6wNWBAAGMckd3WcIZBvIh89QLyBd6TrALmN1//DjtvXmKlUsDmSgnphIlq8Z5zzS/YL9Zh8Gv1pIkhYp4QhmzL/3sOCoSuhYs12UiOKzgv9A14b2yUKG+dpZBM8jp5H/jy+oyap0xJwZb/6AJYc/op6XNhBpxCO+l4AplJBGffv0bjhwMkmhNkJ0lgaMUabTWJwvLzyjEkyvGSCXr9iUSFbNidGioDBeZ4JobEWhbrn11FbCWFcWyMVMYSV+3HWETzdETG+RCsk2TK3wFSxOraKi5vb4kCxnEWk2RwJwUCnzygTSV9SEX9ECOlGRKo0RYrLOE2Oqr+S3vAxFCtE6UubDSB/jSFf/PlA3z/wz6uXLmBD+98oGJpKg1QgsoR7D99ie/+zW/R2T9BnGrlpNPRRunzT3Dr3/kZRukkTusNfP/dd9h7/UouAblULAABEwEBcjohWBHWpe5rKNgdPHbwkUDAu1+W3AfXl2CdxUSN9n/rG2uo1c4l6qNHQ6cHzj2mTb03lUygfnaqrgefZadNltwQt25eEyOAoKJGgziqFqfGyGhOS/aEe35mkIYtK9wQX5UwJDGN5zCNlTGOrKI/SiKeyEjUjckJ18s4MlEXipRpzvJLyyPM61qX35J0E58za0w/f7jWaUXLa2DyR/V4Mg1YjO/tvNLazBfK6hyl2AygveywjnH7CIlpS0AAz1klFwKFWBTbSMly8e971EE+P/f8POG9YOdmc3NTQqvWHbKkiawdnk/102P0m00Mmw3d1w9+9CkK124C5128/NU99GsD3L37E+ydjrBx9S7i126JUSL7wN45kOgD8Sn2jo7QI3MlSuHMOHKFCoa9FgbnbzA4f4VJ6405IgT2iI/Z+ViRAPSQb1jdarGPaztboEXn/z8QYJ/XKM86C+YA5UKziIUB2RFkdyh+DwcolCvIblzAtNVFt95AjoJcr47wu3/+V4jtdXGlvCEK8OnoHIWbRVTe30TichWoFk0sMF3B+W4N//TP/wpfPnyN4Yz0eurikKLPjtMYQwFMbAzY/lYhx7Mj7KXB0NYOvzSPHfIlf4a2x2yUQme4VOhZ+BjriAmvP3fZJofuporHEMulbh3G16wBZGDA2/kVY4xR58WKCjPSwl7CGWSAi4F2YrOFGXG7JstPfX0u/39+n0C9d6L5Om41rLxvmVkXhATfyoekoWKd5uUi1BgEC1tD3/veLPHrY8wnCOM6ABbj7Rzi/ze6uOWOy4B5QG9130UTj8yQSVPvw4BP/q6ruBs7dKquIs+y0+MTAZo83+0zBnZUuLc+5uN/Ox3eBHfNmpFxkGepOe6EEbKQm7IQ49gBi3YHCwiIKlaEZpePh84L8sBa8AKYHVQ2uQgQrlNZvkym1jn6w4E6xMzBmOfwPlDwzEEG7c8ACHg+6CMWvhcdELF8wLQgCATMhn2MSE+fDM31JbLQN9PaCdpLjKnV1RWNBcRTSTUb2Ske9IbSwmEYf0jhPrr6SKvMxnEYWzV6QwHOVBpN3h8ysKKQ1og9UxrBGKPG17PXRfPGoJwwbE2wcRWdTZCLx5AaTTDsdpDIxFGolnHtzi0MJlPcf/AYQ8U/i1O8RjEugpMOwQF+SfsgPAe7V8zHmOoMqDmIGzcviyVxdnouIetojBoFFEJMS1Tb8zcf/+CzZc1G1hfvEfVzWLBzTcu1Kp9TzSAWVBBuV1OBo3Vq+DIHphU6NaR4X+1zK0IENqflp7ZnZKEetJtYk1CMT2O7FMLv9oNTkFa8MWh75rhF4IZjHfzHs9OzYJtN8UIbw2CufufOHY1T/fDDC+UGfFKrK6tYrVY1sks2J2Mf4zgbMdQyqDVqWu/HpyeKaQSPuDfoxsB74/t1SOtaTVtGkMxSx2mme8J1xuvrtN06fqJ6g7VKuVqS7W46k0A2R9CPdtQDjcmXCkXsvtkVO4AxiDGG95X3nsW/YjrjRZaaZ7QTtOZ+5H/4x/9gRsoNRwOYFGSyBRRyeRNlol/5tIdO6wyTYVf0QYktKWmx4p0WCjoUQvLtB4Q9sND5ZQLDzlyYFzel2eCn66JxS2IlCmYSwDKUyZA5+npaUazXAs/9jIoygQXxiEYDOE+4ssJkhsHYfk5oZuh8OrvADwajf1nx48n2cjBZZgI4YLFcEHvS6UDAMiPAonpECaUHJv48PwMp5bkMEzkriqz4I+K1UCr3DrsEljjrGbrLfC0mTEz4eXAtgABT4zUwwV5zrqjOWUeh6TwUYpqNTyViiEcsETSKlX05rZYpnzM0fq8AC4qy7IpL/4EoOFE9Xx/htez++EEdfLQDhZfXJ/E4otoBCBDNlQyNGQtxdskS2Dk4wV//5hH2j9sYz1Lq7GjmSWO4CxVuPbdwkPpoBJMbJhz84uHBz8N1oxJxNpWaKdcNgS9SbPr9rrq+EhSMJ3B6VpMgWpTqykRwWfylM7hx8yboL25jHSOcnOxLLJBAgI218LNa4HGkniqilhTxegwIyBfLArMYSKgPUF2pWEAeR2SrMp2NsLG6glI+L9FOjgZg3AHGPel4tLv/H1/v2SRpel2JnfSmMsv76mrfMxhvYAhiySUkUW5XX1aK0I9QKFZSaEWuqFhKG/ozKyqoJYklBBIgwBliBj2uZ7rHtPeuvMms9E5xzr038+0hqUIMuru6uuo1z3Ofe88959ymKHN0CxUKKyobKXNWBPFXUoLICCCiSFAheiDmmExgzs+hMRBjQIBRy+mLmtTJmtzFusEjFRPNQQonozKK00uYnV+S4SilCp988jGeP3uM2WoJa4uzKOWN+kW9Egsm0y4ZA8AOEqfYWoYyBnTGCcu3EjovR8aJowlkglViIKDtd0qRLCmkESoToZjJO9nrdsAwKSOSykKFh0CjZd4LAZKpiHTKGxkBrIvm82XU7j/H1tf3gN0m5nJVpHoZJQd8uDahw7RrnCRA87eTVk9zfUdC2S0ecgxOe9BCaW0aK++ew4i6vEwf+aJ19hWf0jQPbeHZs6eiVQqJp8aXQAC7bsMB5pfmcebcaRWwBr4ZEGDaVwcCKAmQ9NHdTJgMSf7AOGH3aLSMKPwssokSPqbmO4gJjjks4zefXsc3tx5jbf0s3nzlDTsY1UFOoUNn4Z0D3Ln8BbZu3EWhN5IB52h2FqfefROXfvwjpGar2D+u4csvv8TzxyzQTBZQyqVRYgHsHgG6alJaRWaZSAUkDkh0W0N2FpTbKGKC7q0C2ifasDtNecDR8aEAuOiYcI1y/9AjgMU/pS4c2cPfD/tdyYHOnd3E66+9onUleYUSScZRjrucmN6OAWcx5az7al117gfOHM5jkJlCD1W0+rNodc0fIJspKN5Rc5gtcOyjJcFy3u5Sa2vxSudKhVpwo8DGupX0z53JlTy5jKDdbcvhmCPqMOigedLE/mFdBoWnNzYxVy7g+PldPL17DZneIXKUBoh+zyTZ5Hd0ZCaLKgDE8SGSiP9RSAcwqaRO0y02lPTQSEpjNMnGqRDML+NwbwetGkFP0sNH+M6br2P5/MtAbYCDy9fw+OodFFHG4UEPK+dewbkf/VPg5UvAdBk4pia1AVTyaHa7qPcG6A3Y3aQ56zza9WMcPr6Fw6ffIN1+hsyI4+xMz6p44YklY8HELNA7xqYWwPTsrLp7BALGPkAJRkCy8JwwAr61PskImJ7BLI2xHAgg/bNCtsHqBgb1JjpHNWRPOnh65Tqu/83HWGwVsV5ZwOLqAo6HNaTWMlh4fQOZUzMARwjSIyBbxf7jA/zk57/Be5/eRCo/h+GQIAl9RDpo0c2a5xmDiY/tZUHMs4nX3fPRhpY7md+PycEmMglpX1mcp/if+QsFWBA09+RelDwg0fUe5xpC7n0km7qQUVSYBFXsNh9vaiaOjF8TxgDpxUmgJvY4f5blF5ZzTGj5di7y65hf5XMcQWdX4xj3C2CAwAoyJqVt9/wogCFNN5owIuL34xxQHjYZxWReB/d6gCO6Pp5JZDRQwqgmUTQwfFqBN4HC5yOYDubRYHlbjDNUXqxxtJZrMSbIrb7Due/biukqtNm8E6PIPtQ59ecRuV6YB3LfsUBkYa9Cy3N45g382vqJyRInUkzm5EXlpow9jDl6By7DYG7IIlBacS+QNWFC9+85unIRAp0cjd3V3phfWFBuY7nMlEsgjP0WY5on629iemgA/6QpZOebTRKIJkShmBe9KTPsYcSR6d2WJmvxzDb5INl6PGMspnKp8JwmI6A4VVanlwZ53RY7zyWBLQQCGFfJKmQuZ9Ir8+BgHKc3R1+aA7IKsqKQB7uCwEbUGbZ+JzJP/p5rIT7YRCQjoJgC8t0+mjQWzac0mvDCKy+j2e0LCCBWw7OWTMQAqDo0trU3r/+0Z8f+WsYeEVZEoKFSwEsvXVDz9+mzLYxGzIErnldYbCDwxPduwNUAtZO6Yim9a7heCOZyDdEk3cwgDaCWYR2B4ZKxtwlyW91HOntZcjH5gcnE08zueGSe0NeGGnrPaY7rNe1fggVhLC/fNWdjEMjh96ExKvd8u81JNUMBMnnJCcwfitIsPhF6HMifJZOWFJhff/fOPf1K4IdJEPMH1lGKc6OUfAsYL3Z3d9Ws4dm/f7gvBgbBLf6dGfRZ05Vri54QTCIJCPDdMV/i+mJNQGbi/XsPXCZi904DQbLBtna20B92ce7ips7fFuV13Z5qd/k7dLoaLyi2t5hnU9rLJrfiuVPBiP5KaWMGpf7oX/13UlPSkZOFEoEAzjsc9joo5FLqAgxEQ65j2O8ooQ7kVoW9N12sWWrFgy1ko6HJBMlvOiKuNpZ3uEwDNpEGhJkHT9tkYW60PQtygY6yc8ekRbSxPEd7mDMiix0+HLk7a/xLjC00DVQgXkpsxYq2gyUOq9iIOuycgRDXEsicdS8nDuhWGQWuNyYaj2dVExVKHoxmFjil0UhcfFGQ6CU68mrFnD9PbcyJHlrd3blZgSM2J9ueIRdAGMd8Gwiwl8WCJKWklcUvgQBJBEIL6fccdFYRR5kQhUu/n5rWUTXarLnh2oJjoEwezF49eKJo16+EWMGfCaTHItLcxp1Jc5CWM3lqhONGV0DA7fvbZqCVm1ICRhOPcMkPRFJcFemTzD0/pjYwCEgzl89pHmkkDKVyQUGf9Yp8AvpdrRtuWqK3Wzt7CtwEA6SnzeXUDeK8UyayRJMZMPcPtlT09nWQGDgh2YIcj0nDNno60XE+HwYUOibPzi0I5ebP43omuMNnQgdTzs7tdFuayT5bncKg00Bm0JRHgPZjjxq8DHb39rwDQ0aISQOsK2EBVIG4mMfy0iLm5MptaLf2KtFiX7g23s4KciZbhgpPgABd2LjQMldbShMOTzpopSqYXd5EdXZJRSnpU59/fgUP793F4nwVp1bmUcqZDtL2oDlE8z3E58Z7X1iDsQfiIIx1MwHenK3ihVaATZN1m2A5yCjTuhIaL8NiKUVU2OhrVig65T9N6QjNVFhY5dSF4OHO61AnQyPzrFvOMatcpIulKlpPdvD8q7voPj1CFSWk+1mZ0FBHqu6Lz7qXO21vgGaLxmtUwJhbL/cXQanuqCuPgLlX19CrAqPiCFl2xfM2zksjZzptbG0/0685AgDMwSkNoC500NMaOnfhrApHdQ6cNUNk3bpBjClkAkQ8NLB0DAT4LHVj64xNYMZb2fasIfHyHmGBMSrh86/u4dOrN1GtLuIH7/4AC/ML0gEyEeQGOHiyhTsffobDu4+RPmmhPFVFd2oKq2++hrO/81uYO38GR80WPvzwQ2w9eUwRJArZEcqM7WmaOrFDSe8IEy9pHcvvwc4k+Sx8y6yO71DmZ06R5YGsc4tJNg2ZsjkdorNzMwICKLvgiDWxisYJchrnzp1V951OxB2ChQRsMcTRwQ7OnD6Fd995S8+V8UPJiGtc+b5sxKudeUq2XwACbCa15Cb5Enoo4fAkheNmAd0BWSk5TE8voFKZBt2WSeuTweVgiOfPt1Cn4686ZOYhQzpi0LGjC8sk+vDgEKsry5oiwHXDmeKtTltBj88z65KQ3b0DuSlvntpElcnbyQ52Hl5HZnCE7IiaUS8hvAFAIEAGqwTQZADnDYKELCyuw7Tnpr3n1zJ+ct+REcC4zS701HQVs7MzAgIOdrcd/BnhtbfexDK7/sd9dK7cxNanNzHYa6GUrqCTLqJy/iKmL5xDdnEGJ+kuptdngHMbwOy8/F3Q4RohNXOAE4IMW4/Q2LmDk93ryIw479skOpLE8BwS3doKJjNEtgk06moOR+C8cOl9HYDTXXkRE4XVuAgZSwNeBAK4N6szs0oglcj1uuqCTk3PYGplA71aA73DOjKHTdz61Ud4/skNrAyrWK0uYm55Ho10C+2ZLpbfOoXMhUVgaRaYXQbyVRw9r+PP/+oDvP/ZLXRB+i0LDCbpI/mTdP1sYNzhFqd+lfrWaLJYp9c68Fy/sXYtnpjxqRHJhshKs20u6/z+3wYCoovO58E1EJ16FeIE3N0XhmuAZ5XFZCviaapF4J5x0wC8CaOA5wg9UwL01vOOLrc3IKwDbIk33ys7bfF++O8IzIaJtZpZbo4bjY+YgMB6OQra6NAbO4Fmgglauhvg8muCvWm5o+3byAGjCGMhboWOmfk5fUv7iHuEeVUUhNEYiwZbfE3kpGrCeK5rY3kzimcsTMQ4y1HyayNtHckXWBAsgglYY/kkr0kAo5s+BxPAAJ2+xrqxGCetne+VPgRk0lmxbvl6dIjN0ylYsSz0Sw4y2fkrSSPzDafFRx1BYPPM2bO6Rhabytc1rtMaRZKrybTQgKh47vy6iInhk0DwMYwvg/HAa8wRoE/RjLYnQJRrmg268KIwbZ2bbjMP5shtSt7o67Q4L4Yvpaxyzh9x4slzPHryWO+bkwUo47W58fSdYleMhnVlCvOQoxuue/noPSaMng3ET/gxeB0VjArmnpTKkRGQo/ncwR6ypRzWTm/g/HdexlG9gS+ufY12lw0vjlWH/G30kbF4HUV2AMt8/mwYBOhmcZBMBY60PlEuy7y107HJBgJLfOQj8yQDzPgeze+A75lrhY0o/sozNFnH0CPF6pW+vA/4TNXKcTm0AQAm5+GHsQL4M+y8pz5fxs/drgAesiC5wCVvoim3T66gNMPAMSvIlZ+TGdehRIFyOKvBuD/43jn2mmcCc1Qbz+71p0wwOyrSTQLs5/lwhMWlZeXwnNzDv2dsItjPHFk1D79X3xq+/LNiIRmNZHQUc8jkM5jmhINpyo2Zd3bkE8Z1zDOcDJNm80SsCTGn0iPMzFeweWZDsW1tZUVsRbLK2Bh8/OiRyc04gaNSlkRDebQkqmkc1w6Rzdt45NQf/eG/HPFlEmEhFaFanTVjD24MH9nUa9fQqu1qZBk3iWmbaGDH5NpeLGmmZvJiSRk/LGBaQa8DxGm1FsgsOHMDRXdxsjmNYq//eeFhrqeG8MUBS3SF5hxEopiAMVjPTFdU7DA5sTnvluBKA5NIEsVu9aLUdoYV/dLpeHA0NoJtxihELIZaFy2uI0bMRMIQKLR9H/u+lkjY9wtkl4YNBAKCEaBDi7Q97/6H9imAEm3cHuUDHZlVcKwVCwnS0+JwotuvFthYq+835wwJe+5pjb4QI4Bu5q7XFvoZY1NUTBqiHWDA5BBzvwR3nDXKW8zinRgtMejGITamVgfQ4M9RSZfraJMGRXxiQtLzBeweNfDp1Tu4eXcLtSaDa8UQdnamE9IArStPyCSz6BAxj86CjUJjwiKUWwHKKOHSMOXS0pgSQIpnx1F4lAU020Rhs3I6JzjAzXrmzBnphsVcyaRwfLyHne2nqB0f6BBRB5oBZ0RGAN9ZT50WC/ZaRUosiawuLa3IZEfUnlnSi1LSCB3QLAvA7MwMVhYX0W+fIN1vYtQ9QXrYAgY2154dTFKZRKfq2oz6ODBtxnFKrqmbp9YxO1MRg4Horoxzxu1dp9PLaZ5AjZ8XTr2K3CG6Q0yQSHvnn48aHRw2gcW185hbPk07N81xvXf3Nu7cvIlSPo1zp5ZMWuTAAwtRmcMQ8CFq6RTT2N+mHLJ1FiCZgqmYFhMJjhX+amuNY0NyP3PP6d97skVJDHXI0vqTJiv2TE9JpgFepvWUZo+dU5lNEiSwtya2hzYz6X5Gyy7SUbjWwsPPvsZou4HKoIjMMI9Ow9B7JbfyPeDoPjNa5MHCd6zDwWdz65mih9kzi1h75yzalT56xT5K1RJK2SIyI2OZcLb4/tEOjo8PNd+Y8qaQvfB700X+3PnzMiELqjh/jsUek0WEsz0pkLRcj5jMbCEovxETbbUG6OnSABUCZtDH6QH9TBlXv7mLy59+ier0Ir77zvewtrIuoE6GO0Pg+PkOHnz0OfZu3kO1Z58fzk5juDSPt/75f4G58+dw0uvj86tf4OHd22jVjzQxoFrMgkMnKBVIp7lneY0OKLlBa4C78rYImwNnIkWhbB20jLoO5otCurGtJ7FlFuZl1LO/v691F2cYQdtzZ88oVvCgpZs9D2R2QzutOhYX5sQIoAaPsZzJCt83Yw33u/a8d+LNZNCSCsYmGkcprrILrbSugKMT4KCeQa64hEyugly+jOnqjM65KAL4LWr1mrpm/P42gs1ohaIfsrj2LiC7zfwZYvql0+oQsjjg/j2sHeu+OIqU8igmU6Q/chpJOZ/FdGGE5ekscsMayvkhujSQYkLGTriKYkvgo5iIZxYFRpwZAdTaGcMxU0UBVjzTqBslO4HPiPc4Oz2Do4N9HO5Tz9xTkvadV7+DjVdeB47bGH15H8e/uYXRszqKgxwyhTLyb7+JYf0A3zx/gPmXz2D9P/kBcHoDKFSB8hyQnwFyNLZK82bRuXcT27ev4GDrqoCAkASoM+Rz1ZNF25gm7l9Jfevc/IJYYwLF5JmR6AS4Ma09o4kfUqyrAEzYVaTMj/GJTB+CAbliCdXVUxg0OugfNjF4vI97f/0hdj67hdNTq5ifmsPc6gpOUi00K00svL6C7CsrwPIMML8C5Co42q4ZEPDpbdS7eaQyXDs5dNt9NJotdDVKq6/YYfmbnacRf1X7uH9E5DzWofdpQGHGOvb/MZA/Chd+LeOmtL7Rcvd8K7Tjanj4Go38Ktb3BDTg3pzR+RggUqwh5nR8Zgb8KzU2MEzSAPPQkJeGSwRsLG3XgDdhb2Qz+DhjB7DGwKfngzJjDhA4UcgHsGd+u5YfxnqJSSDRPFLeGQ2UhHY9YkCcLVoTmobgALmPZlSc8PzXwAADqfjs7OeaXl9x230bAmzjM3706JHyShYpWqkOnuq9e0NHeZrOCOuERw7PeMlC1zwazMk91ghdzHW28T0022Zay68pcD65mZfaOqeXUMOZoRNDQHvXSYDAfBsCdOc9Vaan8cqrr6qTyYYHc34xO90bQtI7dbONfWxAgJ35AbBE/hDrZ9JUFG1LTNBijjK/NPqdBoa9rjq9ZNSFtDm8p2SWKoAkp6YSgQ9SvpmCkClKMI0u+FevfqE8guNaCVrwnlpd+rvkUShX0OkTxDKggPtQuU3aZH4Rt1msSU7t0hB+TTADzU+kJQBjY3EeDUonWg2UKiUsrizjzIWLOKid4No3N3WuEAwVSOfMaO5/AT8pAkPGdmD+YewTuwa+b6PHp+VvNTbRdV8GfiuCRIxZfLYB+AaAxGcUez1yXq3XMCPUmg2zeDKKzSA6GkIBJtk6YV5G4z0DBLR33ASSa5s5vcUnmzRlEgQD/Rg/zMDQgCgBYgWbvsP1ND6jnKnMr+H5ToNtSrgJdPL7jo3g+wYqBCtBgJx8xzJYXl4xs3Y3mJdch01AN+/l86TMxSQ3RbQ6ZJzymXMdp7GwtKBnL5DNwXVNg9PXsGFrxovc52QGdEcd5IsZvPTyBfm+1WpHAg0o5fzm+g19H8qNKQug/xilnPIJOq7jpF6XRINAdOpf/8G/HBFB4CJiYEynjaLMMQMY9mVIRofyTn0HqUFbyU/QbU2PbEHKKKT2d8nAOO7Mxpg7p24r+dcMYteYCyjwQlRIqyWuRkeyWaNxoPBX0SpYlM3MarHxIRJVIRDAB2IUM1PNhkP5C0CAF+fWqY8gbkluLIxIbuJwClTcKMdBqZ2MconRbRPWQsyMtsUdZjyRtJLBMFW2OemiG/szkImFphGYJt2CmqHyoq8MOBtz1pCcbFqHWyScpjO0wsUCoxntcPOx+OGf5XhONgW7R0ysx2aFRv8KQMQChxmq2OcmpmV61+zIOVocYIU2o3dRrFOXcKUVH+FFVFzSizG7Qo1TYx8QvefGVaHZxZc3HgsIoE/AKEU6H4vBSF4saVfAtxLHurx0www+H6UBbt5FxNroYUZDpKfETLWsA4E0WaPRmckagYA2zaay9Cbgz6YDbknO7GfPnjXaF4ZoNmrY3XmuEYL0DRBdUp4YJhNgF5hgAOlC0u7yXYzoC7CI6cqM6XMp91hcVIDinNPaSU1Foj4/Py/6GtkAeXTQqu8hxf3JGbQ0//KuJ6UQxggwyh47KXwWRDpPbaxhbrZqcgZavEXyxwDonRAV36KcmXlfkuYoCmAkuD6abZROYfewjno7hcX1i6jMbiCVo3yjh2tXP9dMeHZ015am5REgTw5Rb9lF9GkVTrsM7WRQNMN3JA5CK9QtSQppUYzPNDLDBDiM9TCmYyqoZnXAk57GvWBGPgacaUyYg5VcGyxI9G9Z0CmhdKd1Pl+XLlFHzedPoUmu3sLRnScYPKuh0Mli1M2gWWuKWSE0WzKAFAbcz2LUuzEoDyaaH5Elxa5kaojcQhFnfnAR3ZkRBtUhpmYqyCOHYZcoONdhB9uHz3B4uIcCqePSH3oHbTBAdXoaZ8+dR0VmZpZcaVygzBhdfyiglfHBQCFLlgIUjD0aVOB4rq7f4RoQU8TW2WCUQRc5XP2i+JVeAAAgAElEQVTmDj658jWqM4t49+3vYWlhRdcro8J8ASe7B7j+qw+we/025mGgRq9SRvbUGl75/f8Y85cu4qQ/xI2bN3H/9g30WnVg0EalkEWJ5k0s/mE+ARq7qiTck3+XsfD+TILGRMF+hpy33WhWez4ATBlyGahEUJUeHYyl7HxIthLjvEZDXLx4QcnE8eGhYgTPTE4waDdr8t144/VX9SsTWyZQjLPJ5FTTAxyhsMaxsWsINgboleGon1EeX15/hE+vPkC7T3fqPE6fvoizZ86og74wN+/GblZc8PyiTph7meuWBz8pgbxWJf4udYn576QPhgSNz2Tv4FCFOEctMQdg0c1EokbDxG4bM6U0zqxUUUo3kRo2JVVi9MiSRefrKkw9k6BduItbsWPnuAF5VrTwc2Qn8DnQGZ9UVT57+rcsLS7iaP8Ae7s70ql2Oi185+VLOPXa60CzD3z1EM2/u470kzqK/Qx5+lrfzXYNB2RMnVnE+r/4feDMBrafH+IkXUF27hSy5RmZU03ns9j/5hrufP4ecqMtZFNNB8cMBAsgIBJOK265j5yhRJPZYlG0ZTJxpLFRwAnNTDBmHEwKDyQvupLflwZT1BwT4CdDic+fkwjm1s8AwywGW0fY++I27v/01xg+3MdqcQHz04uoLi6iUxygXqhh5uV5FN9cA5boEbAMTM3j4Pkh/uKvP8RP3/scR80MhikmwmQw+RQDWkAxZnA+jxeaAfZZHDU2gE3BjFPAmUPc0T7iK6YmRXMjznvGvJCgjAEEB9eiQI7mUBRwya/jNUTSTvkTgSP+GjkZv4fYJCd1PU4B4d5cYrxTEahxr5Znag0O+lpjAgocMDRu4uT+omi0XMLA6GAZxPVFHhkTM2IsRDBIk6yEJFvhxVzIgeWknMmLWeYO+hnOCA3Pn2AYWGxxI1SZHkZ89klOHAfs+TLzRQIB7NariPS75dFrzD87E7TG3ReIhV14ajGG8M8cPRzPX4W38kQ2ayyHorM71xPzDdKvIxc2OQALK3dr9zwtAA3KBAWCJkymrUCjYWVfxnqXXnpJDb9nz56Zf1QqraKUU1QCEAkWbbw/5m8moXhxYpjVKPZmde/c1xzBlxohT5XWsCsggM0dsScEfBnQwFzMWBMmZaHhKa9TMkL3u5iqVGVK9/VXX6puIRDAdUlzumyhiHZ/hA7ZpcyrfapVrAt7Z5bH8mxNNj9johh/liZqcHLNcIB8aoDVhTlkxKpoI1fMYWl1Basbp7C9f4ivb93V+UxwUTilctsMusOuGmOjAfe4MXX4YexIi9XxoefljdTYF5aLccy0GXgmP4x5Yn4hY/DC/XaCcRTxIsCi5N7g76Mmi9wvarA4x+2SDLRK5of2b8NvamLSm5QzWuxwqYvnD2rUcbSiF+j8Gk6gE6s8Dbz++muqQe/fvefS7pIAcckEXE7NdcnR4kfHZPJ2xW6I6XE6+7zOsUJ9pPG5LE+ePX+qqRKrqyv+zKzpTVBfppB5M3cUo4bNojBlTw3RHXbQ6dFEc0U5PZtD/Nls6u8d7KmGYMN549QqVleXVfxzzGCnSYDdnp2+/x/96/9xxJulaY+oFIOU5j9XZ6Yw6NEpuCc9crexp1/lHRA6JCbF3jvUmCwvJsKgxPQiRvOIRHOiP3JKJzX0XuwyKY+inUEnEgsFKQ/WOkQcUeL3zxdKejGkaLDDSFkAk31bnEbbNo8AWyABTtvvieTwIA8JgKGXEfBjUSWBjWAWGLo4+VoFJLa9EtSe6HBH0hfnTbAhqE0XI4DlsQz0TEphjADTgcbooTE6xmJ0NFJXk0hOJp/V4RZ+Aupw0kjFbzT0MnKWHvslmAaGY5oyKUuqQ1oQG1UBV/GSgeJFsxoDBOgyOvGG4I/Tc3IfCG1cP4DHiY9r+ANoGedOY5bHBAjg+yJiOspksXfcxLXrj3DrHhkBKUkDRDlzNkCy2E8CAWI4e6eXgIOBHGkhhmYiY8g3ZRZzMxVJNIioSSNU5EQGItlt1Jt08OTcbqNJ0sjm9OlNnD5NHbbpi46PmLhuCRCgB0NMoyAVldosOnFzg3I+rj3WoDOxIzSH+Zk5MQhII6tUp3B4dKhRJ3zWBAKq5RKKpOV2T5BLdVA/eC5ZwnBI0zIbPcWCgABDgDOkoxH5VMcwl8P66qpotwQq2AU2lNPHrrlEQ67+adLlrDswRkGd3WOj6mw2szofuQyebO2h1gLmVs4JCChWmSADn37yER7evYNqKY+VhSkUJMEwqQFNvfjzNarIwSKxbxy8kpO9A1ABAI7BKIEJxt4JIEAd9+hY+fdUgjmWsgie0rvh5AD7ek7hoDMuO2NWoNBsk+tjqkINnI035d/re3G9iM9vLWdS0/hriYfScQOdZ/to3ttFtgmkejm0T9q6RxlqujGqgAAT/JikRtpIYw4xlPY5onWhgPV3zwKLWQynUyhNl5AbZZEaMDkpqntKIKBO+hoTeZlDRrIywMzsHE5tbopdQomDDiNXdfx9IIBxxgxHrZXOdfGPAwHjUYR6j3xmhBGy6IwyuH77ES5/eg2l8izeeef7crEtZm3f0Bipc1THg8tX8PzL65jq9CUXaNEgcWMNF378u9h48w20RincunMbt775UkkZgYA8wRH2NWgkRNd8/p509qzRQwWCiA5oSZoYPQ4EJCm5/DpRgx205teRKsg4RTBwaXlJsZRMDSZekfhSBnDxwnlUq0zyDnF0RFPQjkbs9joNGa++9ebrWFiYG3sW6JzzpJddASW6MSrMZjTqnfD8EiDCkVXFMlL5Cj794hb+n5+8h9sP9lBr8D7LAiaXFhZxenMTS0vL2Dh1BqfPnMHy8pJNApmeFkulV6s5hdbWqE3psWSCe4/3LLOiUkngYVNmQjYNw2iFbRkNHh4dy0h21DwCOofIDo9JilSyITCZK1gGeK5sSHRLk+dn7O0AVqRldtNWjofiR6N5It8D7kXqQpcXl3B0cIC9nR2NSep22xrRuP6dV4DWQEDAyfvfoLTdQqbJVlzFDo5UH/VUF53VChb/m98HLp3D8V4Nt54d46idRaZYVWylCWJn5wnQ3EK69ww5AQExvcfO4ShOA8TQ/nQQlGcJkzwCARkZ6f3jQABjlsx3PZYkwUr+DH4fGqIx7rCoFRWXkrH1TdH5B492cf/9z/DwZx9itgHM56axNLeC0swMhlMpHKT2UTpfxfT3zwLLBAJWgJlFHDzZw09+/iH++tdfYr9O7116KRWRHvkUA3o88W12zXFe+ZCzfuJ8jrMhmI7jqS5qBhnobmZ8diboXhMFXTREgsn57T9HDhZgUQAEkahLMqVxv3kBAXEWTYr1IdotS6rDmDO6wwEE8NrH46vdT2k8HUlMMQKBCW+aaCj42RESISX7rtmO34eRrqlqbD/rI8FajQIm3vu33z//fiwzjYaLJ4p6Dyp4rKDi84gOK/eKKOXSWE98SHSmugwirvfZk6c4PjqyokzTkozLFbEyJHpi6PoYaptEZWcfJQEb6+vS/+tdOauB12CjS9Pmpi75Ad3JK2p6hHcAGSgsTOLDGmo2OtHqhmA02LlD8CGM68jCXN84pb1Gx3dNXhIQQUaiAYoxMSXWX4DikYtH/hC5+9iTyL2DuN95tuQ46z5NZNvGbLMZYqMMrQPLYt8KW9Yb1gANdin/jiFiYXFJ8ffB/XvY3to2uro8miqYnpsXEPB8Z18GfmSXdvumlR8DNy5l4fsJg20+NzPfMyNjxmrKu5gOpvptLNEIulCwvZAe4dSZ0wICdg+P8ZtPP0ez3RcIIfp/l3T2rMbV8eykFxclg1FfxDvn9SSvie+YeYTWoCTZBWfcmOw69jJ/Hd+P120CBNwn7du53CR3nzCsI4ZwLUYOmKzB5NXlxb7AyrHkxOJQNEWTIBB/btRIARwEIB0MbsVjxhqOhSSDjoxKNln7PVy6dBHra6u4c+u2Gm+cGkCwg0xbA4uyJoFMpXDr9m01E8y3hw1FxvmJBEpGnoCAfQL5/H5TJQPumWPofpwhwGfL5y05iE8HCqCMvnjpHEdKU/LM/dRXM7zZrOPJs0dUoGBr57F8AE6f3sD83BwaJ5xqNsJUcU65pHI/vqc/+Ff/PZt6pis4acpdUlSsIvU0XU4VxrDbQOdkB6NeS4wApTGB4qkYM8O3AAgiudZszETxzY1vmiEPfpoxb4HYXhSpRLawrONniyrQvijMueP496LwFktKavizmUxtrK+q0DFAQaX0C0BAoPuThUt027LkCQiQoMh5cI7D0YKI/fwIYNEpJxAQVJfJz7ENpGtPoGoMvjRwyOfC/taKaBlcOLVflC+nxcRGFQI2GGC6anPhU0qGJ9IAPivKAybFuwVznlGk8Sj4kpqZZ2eUVDGyOqK75jRo73zo6dGIzBOE5CaWcYdmyBodTaWN69J5H0kWhd29ERy+rZPjBiJtRjYqOqTIQLCChBoedkfICLh2/SG+uvEYx40RcoWqI/4mXwhnBr4j0a79HrlIAwggKhtTFBicTR/loMrstJJ5zgXvtlt6VuqSpDNod/rYOzwSEGDXauNMzp47pwRco2PyOSFxz549UtLK53xSb4iie3hAExOOD2xrHKGCpDa12bQtLi3Jk6NarkjvtLa2JroOTUZYdPD5snCdputnIYtRp470sIlu40AHVu2Yhywdmntok2bUo/dABGZLULjHmEwRreT3IkIYJoCmF/T3o5nCth80LM6dhIMBk0yGtf8J/GTICKih1cuhUF1GsbomICBfzOPO7Zv44rPP5Py+PFdBuUhPCgZuMizcUM21hIEQJ4GAWG/JTowh0abrCYDNEqYJE8kSGpcmuWaNByvfN+nPiwvzKsQj3gQjIFBirg+i/fy+HOUSLBltbgJLWp7sppG5lEWR13J8guajHTTu7SBVGyA/KnFioOn4CVgS2KSO3wt2xlvFQjdKMpp4SvOJi0tlbHz3PFJLOXTKPeTKeRTSOeTSeeSyNLppYedoCycnx3Lj59ti95ugAhMzJk0cs8QONxOqyTQOS/4MxLQXz6JfjCS5hhlVMywXI+bZr/af7V/b7zZCkGV5Bp1RFvceb+PDy5+zTMK77/4ApzbO2PVxT5PJ0epi+9oNPP3ia2SO6+pGnlBPuLaCc7/3Ozj9ztvo5fL46vo3+PrqFYwGHVSKGWRGPaSpuR/S6IosJSapBl72o4sm5gWTM2XyZtI61uVaomkmd8ZekxxE+lBjdfC5nTtPLerQtZD8WZZUMCE8vXnKqHytpnwCSB2kqVS/2xTwTCBgaWlB1LuYKsFtZXp+G43EdeyRchwL+d7JCGGiBeqVkce1Gw/xFz/7EF/feoajOv1F6Pjd1bgjQ/E5CouSuArmF2Z1bZxisrqyKqYY3fgJKDJOmafFQIk61ytB5tAaEwiozsyYrws7qmLJUPLXw/4huwZ1DBoHONi6j+zwyICAlFHnOTHD5A92dsTZnDwjJmemnQdK2r3rxGugCRNjDDsoTIj4TljwLS0QCDjE0eG+pAfdLhkBF7FJIID1xFcPUXvva0ztdgwI4KskRT89RDvVxmBzDlP/4sfAS+dQPzjBlVtPcOPONujdqdNi0MLqdAFnlorIDbYFBBhbg13WiflkXLMBgQYE8EOdz0IeczSHYoI93g9WuJnXSpiw2RkeiayKRBcfj4GAtTXNBOdYSjKFqB+urJwCemwXHePmX32AZ7/6BPPdLKbTU1iaX7aJBdM57KcPkT9dRvW7Z4DVGWB5VT4Bx0928ZNfXMZf/PwjHDRSyORnkclMaRoPvRgIOApsd68AMQA8+Y/cyExDw/ogDPpMZKoczSeShOwvEu/oJgaLMXKX+Lz2gftlhPl0+EvE30UxoILE5TvybnFqMP+eeSZNuUKHHuPPrCPPbqHnluMC3hg0lq96DHez4Vi342o1kbMkGQHxaRURTmPmvgp/oziTFF0974t3n+yyxt/z60PzPZa3ObBgwIndQ4AjwfRR19aBcwKNMd0mzNoM/Ldi9WBvH/t7e9YQ4Ki0sfeF0b+j4ab8SVI4nksGhrFAYZ7JnETNuYRnFqUBzLW4qXk91DWTaj03Ny/DZ2MDkLEY78j2TnJMMOPiZMqTxQiev0EBZzOIXXYW2pQs8V7JOiCAy7wx3qXygrGcK6YGvShXGfsiRcPAA1eachLu+yEH4XJWpzXHuIMNaCB4xjyX89fZeDRduI1vNOo5/UL4e14nCzuCqlx/aooyt83mBAQ0uwM8eb4jIIAgDs2Idb8+VUPrQuC21wzu/xJrSGvKpxapEdRpYmm2itlyWT+zP+pj8+wZnDpzVtKADz+5gtoJmQK87pyAAAFAPPdZx6QInttzClaArQOa9bmPg0ZjuuG2+3pISsDzIpijCdl1rCfeu3sNeyPi75ul8nYCuIo4MQbGvDCPeBSggMAKBxwpP45GTQCH4ZFjNYiZZAYQwH8rX5LE+MuIRfw1fDIYyMnY5pnIcE2zwzdee10x+uGDB5LxskEX4IFNmpqSfPibb74RyG5gO9eodfMJVibfowArSm/yBeXn/Pncx8EC4F4MA9Dx+Wpda5N55jKYnadPDZlPHVSqNMPlKN0BTpqHSGU4Za2JmdkyZmantD9HgwymK4tYWTyNXIbsEstzUn/0h//DiAc7gyp1A0wwOK6DZgwsEAucA9uqoV03ICBnAiOj0Mlh2l5kBI6YvRnJcxiXBcJuybcVATY9gF01S9qtex0jzyy7CHpmEo3Vv/fOO2nesTkDCGDXT4CCVqFrXqPj6R3i0PyJShqrNVr2MSJLTvOGSit51olgyWTQXuLvlSCwaI6ugVN15Ybsbq6BYvH6+e8JBJARED4GLPKFdBJpdT8EFbZufme1tIEFpDeTRk4Ux8wC7eDhZiYQwK+JZ6af79TUQEM1wrCQRT5r79lotgYEiELkBRfp9YGYjxMET6hZuNjz86Q7RkUmRrhEnZlE1ieHpJnDEBVVsHS6sbEjfE41zbx6KXx58xE+/+ou9g67yBWmTQdP2qLTfwNZNDMnn5gg6rIFVB4oBgSkDXFWcLDDjhQgsUgGZgDGZCxo8N3+AAdHNU0NYDCnPIAHQjAC2GEnq4QF36NHD7GzsyWjkIP9Q+zt7qPVoraHwdud9t3whMU60W36DaysrKJSKmNjbQPskjEAcYMeHO6r6CP7Y2l+FgWapNEfYEADzxp4gLUaNBJpmTa4Q2aAjcLSehW90mhbRH3p4Do/xykFZSuIfFa81rXWtDE9jDbHf2+00Akz1LpGOihkUjmQNGX34BidYRHp4jwqc5soVuflksoRd59/+jHQ72JprqLpARnew5AFh02xSAb/cUIk5NMpconEI5lQcZ+ENlIggifXkRBYPCHd3g9xJlx05i9QPlQd6yClG5WzrBVqijl0gyXAU7CDms9Dhxu/Z7BtSBN0U53iKIVCty9pQO/JEYYHHRSGJaSH5n9g+886aGxxiublOmSBA5r33NP4QHb7+6URzv3wJWRXSxjNppEuZZDnzG/Q0yOnZPbgeBe7e9uSBRgwymkq7EKPBASsrq2JchxAAO8rEqFYG4qRagL5eNX41QU2cd/GXbd4PJkt4sXOiFBiBt1RFo+e7+PXH36GXj+NN9/6Ls6duaBin2ABDYZyvSF2rt3Ak8+/QuqoBpaFxyy011Zw/sf/FCuvvYpUpYqvb17H1SufoFE/xEwlj0IGyHNsIA2FKBFgN5NmsCzm3XV/vF6ZnOtwmXgaWOIQMiWfUuLxlUwQY7ANcOHieRXkTOSkjXQKISmi7AYQCCB7jowAsm/osUKPAK6pN994TYwAXtd45KbTFAkmaS2KBevnp6P70d3QmULWUaqAazcf4S9/cRnX725j95CTJ3hg8z257EHMpJHmGlO+R5oo16xoqvmCElOyxdgBYLFNOQH3PRMgdiGYwJCCz68hkML1wHXNe2NCwb1DX5Sj/W3Udp6gU9tCur+PbucIKY3tHiHlkoo4T5JF/4sA0kQ3HudHdGIY63jfx7WjsZEYx7ouLy6jflzD4cEeen1OWmni0oWzOP/Ka0CqANx4gvovr6LwvIH8sABki0C7K3PJXrqD9loF1f/294FXL2LvyQ5+efkaPr1yB0cETbtdTFcKePPl0/jO2QWUcYBciuCvjcLkCldo9LNBaz4mGzkgzmKGZ8jcwrzcuLUGvfi0jNe5rQG3CT+MxN6KxuhqUxpA+jDzJTEC1HErY2rtDNAcoXPrGb766XtofH4Li4M8pgszmKvMCgTCTB6tUgtYz6P0+ooBAStrYgQc7xzjr9//DD/91Wc4aqWRzfNd59DvMiHtOxBA8MzG3CpptgTDrs1ZT4qnfh8RU2PSiN2RSQt0xrp8MYqayD/iXiOZjfVhEsDJPPoAYqMQ4b9j4au1nc1qXVtxbHRWanRphhcGhJJBWfLiI07NiyWkOGZAN/ES4HsMg7fkNSavM6nt/3YSzyI6ztpxTpMoSPk9+Sz+MSAg/k3cE88IFbNunm3PwYDX+BqeSwSpBVAyN/dJTewYB7WZP4+xkSxA3jMBRDICYqSgAQHGlAhGXuSkRp0fWjNhZKZrjHsLbDpZRyBBvYbMLSWfGHKaDadOsIvOLqnLG0Yj8zASQ8CKtjAVj/vXs/eThe9aUl+Z1mXUeCEjgNp7SgPI0uQi5b2y085rkuTTC8qQF0YDKNaS5QXJXMZyG5k9DgfS2jNPoUcAKfcy1HVpBll1XFP8yWaeaN5AZIbKD4YmxDQOdWM7jWnc25V0lO9te3dHJ2qpUsXeUR1buwfmB0MQzsc48rnw+YThrXWvLTbz2SXrDT5ssd94fg+6WJ2fQzmXRbNRFyNg4/SmgIDDegO//uhTNFo9UHamfeosWAKB7NIrn0j4KwQoYdLrMCc33yT++/jaSX5p0pCQXERTNPbTGAAde8ZN5MJigHo9xjyJ+zhiSIA6cd8KMBFjXeZrNYDVAWEIGfvC/r2B8KpRPD7FOTkBAhzUdClN3LOtQ/on2Nh11lOvvvIdTXp7/uy5cmLKArgXTWZMpvCUgK4vv/pKzQTKx8ZeZmNJvBX30dxibjQBsMwbIPYin4fOZpdraP/wnoNBm83ID4+jAVkzqsGXTyOXJ1NoiHRugJX1OVRnCEic4Pi4jnxmCv0OvfnYJDC2MdnPqf/zf//DEQOq+QTQzTAnbSlpB4xzBgTUHQhoIh/BVKMemNC6S+zQEt4omuNmkzrxCATWHbEOOAsUGz/H4stQ6nHh7Z2rWFSThRmJ+UhUQj4smjpwo1MaQCDA5qQazdX0TuO+9AtUFn1PpyHHy7Fy21CxoMcYVuBINi3mExSyMWKlZzExdmHhyBtKIuKBlvFXzXYsU0PrC1rPgYyAjhscMliQWh6jAC3JlfFLPiddK8eYCJX9R4CAQNgNZDDGhZgU1CxlgFJBvdIxEDA+VL0LmFLyOdFfx71q49PlN+8eEUIyXxwzF9RYqez+Af12eCBY+9nQYpnJkWoYFGo6pacL+OL6fVz58g529jtIZ4nEkQIcRiOWwSjoi9LnNHEHAuRfwK6MA0jq0Cq4mwEJC28m83wO9AkYU0NHKRX+9UbbnNepxfbxUUywL166JPoQu0Ps3l+7dg3379+TRqzZYieZ3TgeHgUVJgSKwg1XLA53Pdbs7GIZczNzeOnSJemR8/ks6ic1AQycq725topiFhh26hof2DrZQ4r7aJBC7biODmeJdlpiJBg7x8w2Y13wmRIIWFleFLpPQrdoqOomWzcoEiX+G828l8OrHZ6RlESSJVqpaKxpPNnaQbufR25qCQtrLwkI4Nc9ffoUVz79GINOC6uLs5ifocMrNZtdmDm0OcxGwhjPZgwU+uzoFwAtL9TjcwKqxCCye40Din+v/euUqvieU8WCgBVzn7aOvcAvuVRP9jXXCNcFXfjHByVjFIEVJcrOCEhnkRuMMDUCju89Q//pMQa7LeT6BQx7lpAJ1BOwlREQwH3BosuACgJS1lGh4zv3cjPdxtrbZ7D62iZGcyn00n0V/Lk0HW0pZRriuH6AbbqqixHA4tgOVb5yxm8CAQs0YyuYNMCeTYABwXjiJz02jkEAi37mF+ASAZ+qQo+DSLRtv7EjQmraBAj4OwIBgzRefeVNnDlzXmaGaY76HKWQ6w5xcvshHl25ht7OPgqZLA7JflqYFRCw/vZbyM7M4vrtW7j2xWc4PtyRh0mFUxPS1rXhuCT+J5MpdaO4dp1qn2BrGbjs87jdgVzAmN6nzw43z2nFXAJXa+trOvzZPZdLrxtvcW2c2liXoSAnBhzs7xk1k93zTkOx49VXXtbZY1NZfB641Ume4Lj3iphTZopEYy0lj+5UTEbAMF3E1ev38e9/9gFu3t/B1n4b2XxVTD0xK9Rlsmky6hRqWkLGpVKWZLHrHzRIFhWML+wOMubNzc3hzOZpxYJLly7hwoULWFxcEhtJmli6IPO+O10BAc2DLY0PPNq9g0G/JmdjTW3gPvDnq9tMmHpG0pY86yZxyLTfXEeUVjFJO2nUFUt49rAwW1tZk9nh9tZzeViQEXD+7CYuvPq6QBECAY33vkTq0RHKpLxninRjkpRhOGziYDaNxf/6x8D33sDukx38+S8+wOef30Wtbu7NM9UiLp1dwTuvbqI0IhDQdmmANQ6CRZgs/IydZ+ebaaHzmJ0n86n8IhBgO802W5BTPPWIzrJFPjtB5TUwa27OfG8drrtsATOnLgCdDOofX8eVP/s50ve2sJyewszUHKrFKUxxbPJ8GaNKD515oPjqErA+B6yYNODksIlffPg5/sMvPkKtk0OuMI9Ojx5DRmNVR9AbMOHvo+kWPiWEBUn4NDF2CQTwhoOKIrFB2JQwb5JItCNXi1xqUpj52GlfHCp8HJwzM+fJ+OZI0oMVYI2erEABXgfXSWilCcipASL/I/s+kkLJV8pGGxswaA0cy0lM8iXMwNmMsVQTDysAACAASURBVD5j7cavke9EJ3yS/5gUKfTR+nyw6JLStH9A3hbnSdzzeG+En1LILPVnL8YchOK5xP3MZ6Pi1rvSBC4Zs/i9o/jl+c4znO+SHiF0IG83W8ZkcFDSCFQO6YQpWjql/HIM6GGkiSqiXXuBaNTxFw0Lgw3baDTlCyAaO+e4t9tmyusFjfILLzKlvXejQ+WTGimXMzM0sj/IxjpzVgXQ1ta2MXrYYU3IckO7H4BUAFZ2jUmzb8tlYo2aIblN9ImpAQEEhOGznoFLXxivFetS1kySGV7BDANNNsAGQlnx7fHjR4qvbNZpBDF9EjpdPHjyHNt7hwIC+DkaDgZzQt5UGQNA+GE5jIF0Id+Jph7XTp5M5l4HK3MzoDCB8u5sIYvVjXUBAfvHdQEBNPMlEMC4RCYX1y2BAC4C1gH8PN8Pf64o//5O+DkD9SxHC1l1cr3YerPdEg3S5B76NhAQgIcBM9Yci/0gkC7JnvJ8Lt6hmWBbfWBgko1jDgCRXxey9DAPjHpn0uk3xpaxAEzSEuMwwxsh8kDtMWU4zM962Dy1gc31dTECyQykSST/k4/GgPLCGRmxXr12Vb8acMTRvyahVnPBJe8E5XivnAbEL6QpKU0EQ7LM927sHmfIByhDFqp7aERTk83IGGnNkYKpNNmPXaSzA8wtVpHJjbC3v41ed4BycRonx/SgS6OQK4nxrXr73/7xH4yIRNNogmfAYGhzNkkzYKJDcwlJAxp7GLTr0qUYDdeAgJguZQekFZR2UNgC5ssLF1TNhKTBmZvWiYLN4sqBAENXJ53AAARiUyhgugFdaA1nZuwQ5RxKvlg5PXIMhWhRNI2z4jdQK6N9J0b/iao3CYa2QEn9sXuIRT92GvWuadxfAAX6Oo6Xk0nJSEhtoO3JQ2VysGQEBJTLDLhO9xESbEBAjC9isIiAYEHIzK+IRpOylS8VXwACQhogumsUQxpZNfTiw1wz2TmiLEFy8QQQkJRhKLBzG3irIIospTrOsJCsIj4SNH1DeW3TTdxtrViPZxqAi8y7SLOVw/bQnIxlpqKhEkjlyrh24wG++Poenu9wLEdByVJGtF5D10IeEAlWvA8LcmbMZ+wUQ+llpMVAkmeCbCZyZJD0BcI4Gipn3hGO6wzkXO9mDMXPbWyckjN7BLL79+/j408/xpHcPhmonHJFIMWp27whFiJaYwIUBhaQGTCyBdRrdVGOiDxOT1cEaPHriUKuLC1gfXlB4zwzI3p3ELmmhnqIBql3HQIBPHBthEsSvIl1TOBobW1Fe3swIE+WRZWZdU5Gf1oxwWJGLq1e1Nh7c2qtGAG8l74mYewcHKHRSSNbXhQQkC3NIF8qaUTZB++/j1G/i1MrNEWkFIV0MU5fsBE9ihuR1HgxH12WcVLpztIBqCUDJKUk+kh08PRHX5PRTWHc0RxbmnPNzapzy3sLs0AW+IG+8ucy+STIE9KAMBJka5YrXsXMYIhKqYIs59MORuhuHeLk7jZ62w0UhyV0GwRWfUa0JxQaN+YHi8WQibtx0Cy7uQGmLyzi9LvnkV7MopPuaj/ks6SPWfJZbxzjqHYkt2auY8ZY7eThUAnz+sYGlldXTJvnz0MHdXIGt4/hiac1AQDsCSpuhgRjbB5kCa8lvnZMMtEYpPJ4sn2I9379iWqySy+9igvnX0K5QBYID+shcp0BOg+e4dFn19DZ3kUpl8cx55pXStj83d/B+R/+AOmZWdx58ABXv/hUo/kwbGMqn0YpM0KWIxhTQ9oMGmONk2vkpWLxSCO+gq3l2UkUKwHQcj/JddeLA75PxkkmZCurKwJ/yOhhEhSO4Nxbp09typyVXRea2JFBx3hB+QLPyZcuXcDS4ry8amxajY1YI5XVzjt3+NbLsL9jEj8plAYYcbRRqYqbD7bl+P7ZV/dRa1EyMIVuj8CbmUhZQqZxK8g73d4SMTo4u+SByZ6vUYFM6ZSKa943u+78JkxMyApgMlOtVLC6vCJA49zZsyiVKqaXbR3i+f2v0Dp+hFJhKG0pzyv5MHjHius4eQ5GAREJbbyfKA6jw0GzQK5VegSEnJBn7/LSiu5j6/lTTQOiZOvs6Q1cICMgUwBuPkXrgxsY3NtDpTgHdAhKSN8gKmR9Lof5f/ZD4Adv4WB7Hz/55WV89PEN1God6S2np/K4cGoR33/zHPKjA2TRkgGosSANZDLn9EleYHvLchqeJYxB1ZlplKaqMgG1e/ZfgxWgG3cmWGTRE3qVilGCQAQCeN+UBLYaDTl5z21eBLo5dD66jst/8pfIPTnAQrqEfLYoP5kZjkWcrwClLk6KLVTeOQVszgML88DSKjq1Nn51+Rr+7Ge/xl59hHR2Fl0aK9JVJENfob7uRyPVAihnx8lN6AjEj835BGwk5H40Zi4U3MGdwKjFOP6X/OAzkTdEorCJ8z+K/CiwI+FNPvNkAyXo/ypG/bwgY0uP02OsMS8nAIwkBaLWm2xRkjLmhDGffRw4EjlM4gaiiSJvGD9Qks0ono/BhP02CBDfJppj4+LTWUb8vJoRCV+G0DvLtcfzJNMG2xjXOMtkZBsNJqcJs9hm5z3ZyVWO7sU19+rB/j6aJycOBJisLfLpiB8qnDL0UTK6uhlFk/4+LfpyPBP+HeMHAVTlBe7+zudzdHTsM9ttwgD/TZjdkTJt12jMDv67pKkqC2v5LnmeTh+AU5unVWiT+aiGjjycKNNisWVrL6ZD8bnG2oqiNmJvMAKi8PRSRkBAVk43Q+VUfKtqCSin8G6zd675XILhV6lyoktWDGoV9bm8QBreL9kLlGddvHgRpSnGuBa29/Zx/fY93H/0FOkc5WBGWY9nz1/H1+bPzXLu8FCIhozJ+MjOpn/OIs2Eude6bTnJEwhY3zwtacBn174eAwFkpkoGwZF2ZD8MByjRe0PTCiKPnnhh2D5zT6gEODUGcRJjRYNBFSBUfL+oQSL2cyMlP2dAlwE0LwIgk0kcsdbtexoQkxwpGM+NOZvOQJ8MkNwLk9ol7D8tKYo6ixdA/yAZZHsM4fpSXgiOrqxLVvv9d98x6e9JfQysm1wpJQnL02fP8emVK+51ZSNxLS6xBzQZ7SvQm+ulVBarYO9gfwyQB+jDf5SMdyYRMsaMyZtt4oFYDp5zkEHHUY9s5PcGXfRotsx8fxzXuafJ9snaVDM3VE39m//1fxoxQW41bUYn8wh2B+fmZ4SMEw9KDzvotQ7QbR4j7cElgIAJBTN6xLaw+eJNHuAUoRiZlDW6rHRISqpNy2UBJjmC0BKb5AHh39gKFTIVej1MlSui8DKA8AoIBLCDai7ioYE1gMHSJ0ta4nurQJwYZPrXuJIzQecbnwTeVYt7DLRKCx22QIVaywSEgXNysowLYAEGWRUaxaIBFkqvndLFxJPdex2kbhoYBZOoXGJSZGX8RiDADgm7QT4TatOZSMVBGvctMMC1seViCZUpjh6jptWM2wRgOE3WnjULHibfhqyGnMKYG061crMoex78PysUtDlFMeO4mwkVJg6GCHC8cxaT0GxwPQKBD0Yp5tSTLIaZPD7/6ja+ufMUewdddJjQpPICrZiwjH92otOig9fNBDkKy4It3autC8ugoeQVA5RLRZTLdF8nO4w6XMpBaEpohf/27r7Gn9EngMk4E6jV1TUsLa8qibp58xZu3rqlsWNCh6nLZq9RCJPrqZ1uqVxEVDorBmzyAqc3ZGXcxGSQCCWlH1Z7cdQWTR1HePnieRVG01M5bKzNa7Raj0ZbnZYenBW1HVdzq2c4Tpr4PFjIrK0va5SIpgawgFRhGYfRhDoXjADbL4lJGo7Iq8DRKMQBao0Odo87yJQWsHr6NRmelSoVPN/aFhBAF961pQVUy9TKCwvHcEhHVNsHk4QvEjKPIYluChPWSDQFAsZ0CwcCxt1rjz3qgqvrERRFAykrZbJwqP3iiCDT20ve48mXzbQd6kDndAiZO8Z1SPpiMhtdyxAo5UvIcvwfJ2zUOtj58j66WyeoYArNY5MV2BQKG2nF9cS76/ZIoySrxe7VGFFM2DMYFEaYvbiC+ZeWxQjIVAzFN/MuKzIbrRPRYk9OSAs3Y1V+P14XEyAaya2urxmj3ygdonvGeD3bM9yfk2du3SFLMuLvlTw7oGdX6ol2RNNUGp0eTT1L2Nqr4ZfvXUaj1ceFi9/Bq6+8IUYA0TxSMPOdIfa/uoXHV75EWjS1DBrUlk5XsP6j38K5H/4WeqUpPN3dwZXPPsL280co5EYoZUcopUaSxhgQzXdg71NgigUe87ZIMFgsXnlMCrkTu/guBxFF1s0pGX3I8qFpIPexTbAxyQRjKbvoBNJ4Tu7v7Wqf8RoGvZaKx4sXzmk8D71GYvawaLk+nzjOCz09BjmXo9m6sPOM/hH9VA4Pnh/iby9/hWu3nuKkm0OjwxGkPMNsrjg7bup4EsQbjnR9VmhMjMd4/TYe1M5h+Vn4volDiaZ97LaTPk1AjaaIZBgU8hxrW8JctYyzy9M4vz6DjcUcpitp9EbsOJiUQMwYP+Amsh47t/kRiZ0Vg8bciD3M9c5EmUAEkyruwzhDFxYWBTRsbT1Tl2vQa2NjfQWvvP4mUJgC7m6jf/kWWjeeoUppQNG6Kjg5RrPfQHOhgMX/6kfA999Au9bEn/z0l3j/19fQ6VhRQtPVt79zBt99/SyK6RpSw4axX9J8xlz/ZpzJwizijHXFJsw2nmscz8n53C9IA/Six8mGWEBWKCVMiMNMTuBVWs+Ba5WMAI6mzGUKmF47B7SyqP3qCj7505+hetjGUr4iZs3K0goqswvAbBnId3Ew3Mf8b50HTs8Dc9PAqdMYNPv4u8++wZ/+h7/F4+0GhiBgQZ8bmlfR+4RmC8Ykij2tnMgn7sgLxeOSgCslnA7cjs2D0+i0SUGnvMABtVxuHNP53pNGaLFWLNZ5994Bsvhz/F3kVbFmg2IfRR2/l2aKO9VfxUJizJrYAGSExZQb19or1vqIZOUb8kf5//8IIECNA+1XXxeMNc5ktPzCzxqnWttWJ43bmkOxJ4KtY6yGycx05qzck4JXg2GTYOOxGOZziS5kPCs+G4IAQSuOu+Hzia4mgYCjwwM0eV6Y9kVAgDElzBSYcciAi5RYgzxz7bpHOjOjwx73Oom91mENTzBq+QPgiDyLRRXvm4BA6KCNDeBCE28IFIp5gYPBIKU0YH5hEdXpGRkOcr9w5Kpis4MoAggSOWZ0tJN5vl2zs0ZdOioQiuCqzAJ7MgsscBoi14TL+Sbv1QriYC0ytlanq8aIlaFbUcbMBu4AT548UY5J35lZeiaQ2YoUvr55B59+fk1TA2IimHXVLWYEcGQmnBNQy9b9ZEQfv5aTDqY4e76UR240QoMTrzhO8PQmzl64iJN2180Ce/KfIYuW5wXPpyHjHIH0jhtyJpgAURsFCEDT6XgOAVTEeaZ966BOEgiMfRp7wICA2CPB3LTzYFL42pkR4His7yji2bCKv4tri+cVey++Ngk6B0htbISBmHi6rsFQ4JYAc2/MaRym55ACmpyFQGCYZozfffst+dB16CXGsdw0gixPiRFAudajJ4/x4W8uK8ZqkoQ3NxlvuR5iGgb/Lb//+uqankvtpK5cLjxQouDnfQaYKpkUpaBjpoRN15CPHhuYYnubXIm1i/L2TEoSZNYZijd9TjWiefVkChxrotS//eP/ReMDeWP8BIEAotTTMxVpMckIQK8lIIDMgAyzX25gd/uMQ08H3XjYih189pJs7B8vwNB0m3ca0gAbTxPFnKGP+noPplEoxAsOk76ggHABEFEnGMAHMF218YFyAlXNbHRsO1isII1EJdCppB5ZP4+UbqdmxIKyhe3/1l1zJyiTo2gqmO0A0tc7hWUMAHiSwD8TJODc6VKJG56mHaYdJYOBQADfCT9YbAVyyj/HbE8mdpubp1Qox7g83heRphZpKR5cxkY6KkiMTsvvR0rQ/NyMgABqtu1Z2OgQk1K4435MC3dDx3gesakNEXcquh6kAwFuJhfBLA6n5J+tQ28A0pDdJ8U9UrX4PAx44P11hyncuPcE167fx9ZeC91+DulMCcKWHESKREsn8xjgN/NArmuuxdBR82uq1WmtYW4WsgGmq1PShrWadR3EmrcuxJ8ar30RRlMMpq55rk5Tc1vE8VEd9+49wM7urmhAOdGEWCAbeieTeXUjgo7H10yEkImnrXsWMrw203sTjCFt3CjMXLsxq5WeDqTYT1fyWFmexaVzp5AddjDoNFW4cA/zafbo3kuJCpNXd5pll3NubhZnz54We4bACwthFaKu+zNqljnxkhoo0xKnP44PADFojH7JhIrXd9Lq4ulubcwIKFYXkSmWcHh4hI8/uoxmvYa5SlUARqXMANxEJjWZVRwJEtdU0LNEO/SxfeM18w+g5zG1JICA2NsBBARjiUUiv/+wz9GbM24O2dOz0gHsXxidLTMMnNK7YuIi4EvFgHULJScYjlAtVZAZDFHOZNB+foij608EBOQ6GWSHNJtsm77Oi1IeENbQ9RhHaeJ4XI8lKr3cCJUzc2IEDOaAXo5u0ZYE0tyHP/vw+MAZID5m1A+HSDzJCDh1elOHvdgeMj1SALJD3VH4+JwVYU75EII2SY/Hh6tv4on5KWUBZGWPkMlX8fj5Pj7+7Cts7x7h9NmLeOed76GQySM9IvOoiNbOAQ6+uo2jW/cxOjzCTKWCxnCARqmI6luv46V/+rvIzi/i1sMHuHb1Cp4+vodibohqMYMi/WrY8RdLgSCAs6jGnRNjBFgsimLUaUuSNhiozPNH68CNrBh3ub9o5EMzzfWNNRweHogVoJjo3Uce2AsL82IE1DgeqNO2EYYjxusWzp05g83NDRQKRP1dn8gpB/6zYi2L7eLvIMBUS2I42S2DdKGMZ/sNvPfxV7h684n03XR8H4zy6HbNO+X4uCYTIsYMoy2aLC8mQvD3QcFkAIpRfhGHrPiztWAUYcN+BIr0euCIQYFSvQ5eObOM337nEk4t5JDLdtAddAT+MVZNzvi/P3JX8dPPoyji1BVx+iavkYwA7jOCAKR4q9hMZTQVgZ3D3Z0tdbl6nSY2Vpfxyhtv2oSABzuSBgzu7qHcALLTi+xeCAjooYOjyghL//xHwA/fRvuohn/3l3+Dv/070jWNxUAg4HuvXcL33jiPaqmFDHhe8txjXA5vITsvo8NlhY09NWnLmSMRiC+WzTdFYKkVyiouxrRtW4NJIEBgeBSJ9Brg9B+CYg0azDZQyBQxM78JHA+x/YtPcOeXn6By3EE1lUe2WML8zCwqM3PA4gyQ6aKROkbx0gwyr58F5qvA8gqQKuL9j6/h//7J3+DxVgONVhapbEVMNfrlWAfVu2IsDhjnnemgGNglY8o6hcG2GlN3x90Nk+eFBM3Ws1F2Y20ki5xIYC23cL343xtLPGGExrmQzJ/G57zjmzKb01hUZxA6Y8vWkpvmajTsRGsvMk2CsZgEAuKsifMufjX2qq1pA0xNgqg4nmgYJVmscb/fLvQm552z7MIcMFhKDuoRTwoPKjULsgayJGnOBK5jjUYcGN9PAKRcb4MBTuq1MRBgcgnTydsEnqBqG1WfMZF704RnVsRRAmlMEHPP50ez1da7tPOSjufGNIpCkNdsvlMm6eDf88+aky7DNrKxbNSc2KjDvgomemfwg+Zrc/MLAgLoQcCvTQvQHEhWw8+RZh3PIfZg5JsxNSvWpXkguTzEG5HBCChkSJ33qQHyL0s2IsMXzKS+fAdkBMzMTqtZR304ZQGxtvf29jShhP4fLMTmF5bk5H/jzn387Oe/lB8MzX01etD16QGmBoAWRWR0nPlnfj3/XsUh4b1iDuVcGqx+eDZl8xlUZqbx6htvotHp4r0PP9L5zPYLm1IlSgS4ZlMmj5FHsC+YaNIl9yfjhIBiX/tRm8UaVuNJDdwJeBWgXtQK8S4sj7A/TQp2+3MU+AEEJIGzcQyWD8TEjyQZCwI4jO9tbIaJOXIwnWUU6Lkl1z/3tAEBxla3nol5a/E+CJYRoGUzrn58jNnpCn78e79rZpCjAaZlFMkpGX2Up6Zw4+YtfPrZFQMB3N9NEyUIQPu75s+LulZNKe7NRsM/54xcn8aSvBbdT5hlBzDt7FLlmN4E4e9Ve5LNQcZXyFLZ/mMDSj441jgI3zQBAeyA8jCmM/FwQKOBHAqlvDrrhUwa7fohUoMTDDonGPa7csDmQ9PLTzk6x99LMzSh5hiyZIBAdA/CEFCHihJ9my1sKN7kRbxQPDvaqpecSHgV7DOm8eYLJhigsXhF+70d7v5gnTqRXJwWzCZGJUKmXA+jXuLYBMg0MrbIbOHG9cXXTBbeRHYgECSSAEsXxo7bKrYKORUkNt3AElsWgNQPk7LCn8UEVbREpzxZZ9TcOKk/Kk4xEZmM2QhGQFC+IiG0aQP2PfnBQpGMgEJOd+wJ60AJLr+/BU5zR5U8wO95AgTYJjNzIUc0+R65+u2MsQ5P/ECPBknwRJ2SoXXFaXJiP4ZdOhozukSDuEA6h/tPd/HVrYe492gfJ00eSlUMhxM2SbyPUCdYkPBpb97x5ivkepRTtzRepNYQGU+hWikjz/Xb57O3g0sGetm8Zm33uY55XTRty9IMJ4PDg2M8fbqlfcO3SxdY+5ns7Lo0IAoVP0xtXr37YaibYNfJfcSgxPdibrQsyu19KbGSpp1UfkISfSwvzggIWF+cRmZI4zR6fDT0jikpoGQgUO1ioaCDkl3u1157xZ73iK6wNpM2ugIBBhm6b/4ABAIm691YG/xg4WwJDtDuD/F051hmgdWFs6gurCNTLOOk0cSnn3yMve0dTOWNkjs7zQStqwKK92TO096V8ARSSYmCsa3D8UeMdBoj5SZt0KpJHDC6XgcUA6gUPsTPDQbyCOC+4+8JuGlvjcEvS4QCCGC3lfpK65gYY4nXrX05AqbICCBVMZ1GZ+sIxzeeYrDTRKYJjNp22Ma4JnV/uL41+9nBQnpHeDdDJIZUGo1hG/nVCs5+7yLKpytopTgz2ZBy67qkNeZS7sRNsg4mCXgAAWvr69jYPGUFCp+n9OhKYceghjok/njH1D69YO+w+wHPP8W+je679psAIc6SJn29jJ29usYHPn62i3MXXsZrr72JqUJZ3gbZVBbd3SNsXfkau1/fRPakKSAA5SKe9buYefstvPGf/b5mwt998hjXv/kSz54+QGrYEhBQSg9R0MQarmtOOjFz0yg6dGs+FlDAqksl1Ml13xGtW/pquDEVi8KYBc64yaSNk0A4155dahZm/D6MoafWN8So0Xi9xoncytk5HvbJvuqMgYBcjnEznONtn03er8lKArRKJirsRPQGIwyzBRw0evjN1dv4+Kt72DroajRnOkMvkindS61mFGAm0R6APV7bJggwS0l3l+vUxiKFoVI4tStuO/ijmobFEvc01yEXbreJSxvz+NFbF7E2R/ZQC9QgEkRMAgFRAEasj4QvEsSgN0aCyF9ZFJANwGfOM0dab3VfOHt7WftLEoxOU0DA6tICXn9zAgQcv3cN3ds7mOsVkKWBIBPcTgs99AwI+Ge/Bfzu99E9ruPPf/kBPv7sFro93kNOXbSXz67h0ukF5EaHyKYM1BmNuDZiaoAxY/4hIIDXz7jFJDBfciDAArWzG22/2MityBfs13hWirV8zpkMlpaX9f7Mq4njMvOolleA3S4e/tVl7H9xB+V6F/lBCsUpTpehV0AFOLUGTGXQPHmG/loG0+9eBFbngPkFdFNFfPzlbfxff/ZXePishu6gYhITSQLogk2K8xDdjo2kK+gssC69gCROFiDriWe4AoCztLwAtnftPj0JSmXyvE8WwN8GQvgsomGS7ObFMxrHm0S3NHKwOA+CAWPn2YStEYV6gGB2gLmniTeseBiEkWwyV4nrj+sdN3XcuDqMky3fsNwxgIDktU+u0RioY0DBzW/577kfKVsM1mwU58Yi47QQi9X2/R3UTORh/BnBuhk/T5+So/vw6TZi9aVSiltkBDB2GhvKO7QBDo8BVDsrrSlm0xEop2KMomFjdL01unA4tE69Tz+IeBzggNaYZtRbjsrf89zif6wzNCJP+no/BzkjZezhlFIOsUK/m4VFHNfqBlZxGgqvnRKXXk9xWvprdext7LWe91gUN9l7cQbq/Sm3Nc8W9utLuQzylD4xJxJIEM9db9YZEQYu8RmwG0xvMgKDBAEIBgRII713ISeGmQr+0hTWTm3i/uNneP+Dy+gzv2UOXqm42bmx+giQ8NlYrmH3wTM/nqu6vwRrKYfgfJ7UAAszVWTo/8V8kRYvuSy+/8MfotUb4Bfv/Rq1E+YPJbEJxfRhTs3Rt9rf7pOQkCXEmjL6ujGcg3X4IhBnORpBREnpaMascdrB8J6AgsrRHCTkY41uP0Ef1Ye+m4LFMQayPWaqlvCRigFYBHMhWacFUBH1QEyliPrphev3QoX3R5CLTQICG1YXsBNPdg79MvJmpNvtoFIu4gff/67qBRpCLi4tYqoyZXG0WMTd+w/w9TfXkc2y2ZZx00vzfQjAJ1gMWovRNPYElmw/ssh4DeF1EvfHs5z5qN5YNNh9El+wXSJPpSku5ZiFovlX8HtKHjDkFASebSbRp9RUsfb/+OM/EIeaCTGpCdIPcDOl2V2fwly1gmZ9H8P20RgIoPs2A6BQKe8MaDSeCv/oKgdCZKimJeu2cCLR5E2xAIriOwkERFCNjkw8xG8X8gEEcAOysGHHnCPC2M2jvtBYUCY7SBbx/JyQEx3Ihh6Z/tI2f3KxRZCNa9KiTSBgyWIlDjC7TkNlkpS1iSaGNJe0FhR/NbrWhBHAhcdri/GB4w6WG1hxQ5MJMT3HCQ9h5mE0ULpJh6aZ1yY0TIHCPRx4gHBOZqWMYp5IoXV2DbXlWDNDmYW+ebCMrkYccCrWnBIUKJoZLBpCPknQ/343ZHLYmgkAv/50tAAAIABJREFUD3LGKNJYFJodCNDX8b3lCniycyhGwM27W2i2qe2vot3295YoDMNExuO8uWw6Ldi68wyEpFqbzoZrhF5jXOs0kou5oSzCSa/heModautaHVCdLBAgndM0gJ3dAzQbtuGSCZ/2j2v4mDBa8eUMbeUPxi6x5IWP2NkD8kewItyKlQkLxbwaCOYQqKCxCztbwIXNVawszGC6WkIum0K7WZP3g9Hb+jISMzMmG8tz7tw5FLlPiOrzefu4uEjeA9SJEYLsCim4+P6JpEmB3O+jOwAe7xyiUFnG1PxpzC+fxiCTw1HtBF98fgVbT5+hUmTySiCAlGYDApSQsNBKmIxqX7oUwbqc1r3kyrDAaAlpcg1Z5ydWphVh44DvFCgxV1TkDAUE0GFVzKa+SWgIBMQhwj+z80EKZp8B1eUySuLJWiD7gntklEIpX0SBJkHZDLo7NTECCASkawO0j1tKsPXhXSme1DrAZLZFA8/Jz+U7om7rZNBGerGI899/CVNnqmhnzARIUhVSztLsHp7IoJIJEJOtOGQDCKAsYGNz0wzp+O4SXg+6D0Y77bcXKxXFNT+Wxwm1v//42jFjyI0zRymaOpVwWOvg17+5gjsPnuDlV97Ayy+/KqCkmC0iPUxheHiCe7/+GAc372I2lUGVI484AYFx8K038NLv/R7yi8t4tr8nRsDDB7eQHrVRKaRRznAoIfeHATGRLJtJou2TYDdMTIs8mXIggPetKQ4C2OwZmEzHRguSok1TrG6PxlsNJWTRqSIQQEYACzV66rBoY9ygNICMgLOnT4ttQ30ewcWQKYTEQNcYJqYJ4IsxNA5xgoKpYhm7tTZ+feU6rtx4hHss4oYllKY4kquIZrOtDpiaOXIwDWfnSV8z1n6sZyb9nE/M5ILAkXXofHymxh2SksxOmGlIszIhTGPQquPS2hx+++0L2JhLIZtqoT/qmcREoO+E1cOfHmswzs5YL1FMx5nJZ8rEkVRHAlZqQrSazhocYXl5RcDq9vZztFp19DstLM5V8fbb7wCVGeDBLhoffI3WjeeY7xaR7qcBTlxonqA96qA5l8Pif/l94D/6IW3N8dGNe7hxa4twnUmheh1UC8BSNY3i6Aj5tPs9kK2IiezECoEA2cObwZJz3kNlehrF8pSxxVzLG8lb5AHGTpsUcwYEWLCyrnRa3hTcoxqF12sjN8hiJrcAbHfw9Z/+DfqPD1BuD5DuDlEocwxrCVXSTE9vAIvTGDWeoz7TxfQ754Gzq8DyEkbDPD74/Dr+3b//f3H7wR7avTLSObLgRvK7UQIo6ZjJoChpi7GGApJobtZwycR4VKuDAR4f7PCyXZQsfJMxOn7/bSAgmSeZNt7LNm8evPD347FwE8dxfr11Zm2OvHeIxkxTPXU7Xse53ZiZwffqQABjeeyc8Tvzm0mCAZF3Jl32tXES5nNxr9/OE+PPyX0wzm+9ETD+mni2XtCP14nRyBKNlTjjJnNcrJhi/TFhQqgBRzM8OvC3W5rGId8AMQYtF1GR4rT5cFhP5tkBuDJn0Jg0TdSx+en8twQmA+zk54LeHJrtYNQx7lA2wMJdNYH2gs1fjwI9AKfoDFNjvbS8gtn5edRJnWYBLrNEy7m4FxmnReOOnDuRv09GdX7rOfnEJHlRsSBCH8VseiwNkCP/WG4yKWxZM8RzoK8MpQz0HSGwJs02ZQKaaHGiBcgzg/4BlORUZ+ewvX+EDy5/IiCAwAFp5TEqkT+PsjTeSxSOih3ehOT9hZmcYil9AjDA4mwVqS6n3ADprI0G/P4Pfxu9EfDTn/8SR7UmCqWKAQH0dWG9kPbaQkTciaSFS8LqIjcwjvzLE6wo2iP/kmRxXAdYQ8JinGURwQZLxn7vEo5jhkBtmZFO8vlgt1hR7p5zDnwnY8n47PQckn8XVPrx/nVAN2qScayS/CkMkBXptZ+t1rTRqjQjJJVeBfugh+lKGe+8/QZmZ6p4/PihTHfJBGBnPZvP49GTp7j/4KEahWKpOaAToMW360aa9ekZxaQvggeZrI0D9RGO9sxNztPrsN6wJoCaGin6b9DLwNY3r11jlL3BQxDKmOkGRGiSnlj57lWWtqkxqX/zv/3PCjGko1Nrg5H9g0wuLZo9DSlG/SYah8+QoZEGaSWOAhmF2XWJvgCCPhaITxhRKOaINmdd+pAGsMNBlNVe2sSBcnyY/AOdZeuQerc5BSXsNps0LUozAQHS7oX0sahyCrNdgyXe/I/3+e0OfxSNcb2xsGMzJov+eLn2fSYmeONEyEeaRJc4kgUL+pYw0mmaWmkZMEqXamaBBAIc1B2bWxGd5WIQooQUZmfnMDVdtcLCpRT8u/BfCMqxigWfh8n759+z0zvP0XfyEbSxjQZQmblVsDh0/9Hi9wNf9bkXFvFz9Vyc2REj5v6x5ECUK0f4NFaP/8vYKBVSFw0I8MOMaH8mi+d7x7jy5S3cvLONdo8IVxmUqSYPWT33BHjCzUMgIJxXiYxxY/B9kMZm70PwhdZ6uciRGqRdGX0m66NhjuonaDTbjLJIZwrodAeo1Zs4OqK2le9sTPYdj/sJ2n90YDV2Up5LfqiEKaZrSLVP+kZHEy2eIJYzeIUy86hy1FeSl2FXnbIKNWJTBczNTGFtdQH53Ai59AjlYk7INoExan8ZXIg+EzwiBZqggIw0vQM2PojHAcmSKF2PX5OBZnb90SkRVT6dxfP9GpCfQXluE7PLm0jly2i0Orh8+Td48vARZqdmNQpupjJANtVBasgOA42rbBbveJ85pcvWXCThIbv1qRRRdHiQnew/67jGHlVHShINgnF0qaZ7vwMBxbxpYN3ILeZAy93YdfZy85YzdnTHLD4RSaeJINdpIZtHiSOW6Pi/f4KDrx9juNNErgH06p2x1lH3Ij+A8CxgIsPicGKsyphAKlqHs4znCzj33YsobU6hnesgW8wgqwkdGX0fFqN0geZ748EXBzOvnYfnyvqafAKYrPBGCbIlkXOBJ5pUZcVOAkexhGpM/43u9ng3j+Mnn5kYLZxkkC6h1hjg/Q8+xY07D/CdV9/Aq6++gZnyNHLIIj1IobtzgK9//j46T7ewUiihmMvhBAMc5DKYeuN1vPx7P0Z5bR3PD/Zx5bOP8ejhHWDQQCWfYuNTzs6cGEAqZ3T1Ta7xIhAQFHnduLOAJuCudehjX3I9aA0DAgKWl5d8AgfNN2n2aM7CHMHHv2OyxYKN/zFWDMnEaZ5oqsCll2zah2KKM1BCiqXzUGefAS3y56BWL4oYJhrsNE1NY/u4iV9+fBWfffMQx50cOoMieoMcWm0zl9TYQE/g+30zm0wm4haLjcIeXRoCAfxgIh7rhXEhIhfHytERnNMAskwaaAJ5coTzK9P4J29fxNnlPHLpthgB9JVIawpKX6DA+KyOjo8vFQMPJ+di8tzlNbBQIBBAB2a65UfCQ/8VJi4cP9rpnGDQbWGmUsJbZARUZ4Gnh+hevoHjaw8x08ohP8oD2QJGrQbaww7q0yks/+ffBf7TfyLTo6v3nuLqtQdoNCgNANrNOioF4NzaNBbKfeRGHB/IvIBJE1mKvp7cMDMKjNgS0TnndI5yddo0KdHekLrGdlMkxOobO/2bn7d9aA0HrgYmk9yfJ40TdLotlEZ5VIdV9O7u48s//zukdk5QHaaR7lP7WVThXmE3cm0ZWF0EOvuolU4w/e554OI6sLEODHJ4//Ln+JM/+xnuPNxHo13EKD2FFMf19shkYSOEYDCNc4uiYrMrplyQkzxYYB0feyNgcs7qPp0FqHtJ0Xxq4n8Q7zjuM5iSE+D2RSBXjIOIPs4kTAJKySIoitPk99J+cs8nSYPck0VX7D4H9nKso65/G4xF74IqPk44y+MCJXLAFwuPJDvyxXw1ee/Ja4z1ws+FjjqKEhoeJ/euLpuMJ03tsY63gSTGaIhz0hod5t8T1xlrLpHU2mMY9DURpNdp4+jwSH+me3wAXWSZBjU7gC/+nGAysPBlDOTnKDkLejr3b+34WFOS+PH/kfXeX3Lf2ZXYrZyrOgd0N9DIgQTDcKSZobUzq5XOOGjX3mD7+B9ZazTSeu3j/8I/es+uvfLK8sxOkjTUJEYQBEHkHLqROnflXOVz7/u8qgIFHh6QQHf1N3w+7/Pefffd69R2/r0XcPweL2wZT1+8fKm4akCC6QqoY+lramLsVoBCJIoS89xCQYJ7LLpZcBEg4Pfz5xBY4M+w56i3PHpOthEt75/8ZWecjdoOpaHSA0cDaFVL1hnInhW4bKPNlg0ZJVgMmiT3Tkxdf+UJEtUzUIPPhc+L65HAMlkNtXoTc4tLeL61i1t3H6DWbKvJRIE5MVOClSUFHW0815ppvmY8jvJ37yhrGKbXRokjxhICHiKdTSGVTePshQsYROP4mw9+jYNKA4kkHTfYbzMgssu8L9D+VYNNxO5JQMz/29czf+f7ZQzyOMY1yndKUI3Xzq/xtfAP1mYIlD7i7bGGT9gF7Rww899H7y2AYZP7zME4B2f9e5yZ4c/S7+O1vSzNpXBGCdQzFys2hdigpq2e2Oq9PgrZnBi3bLK9cf4MpqeLysG4jvmvLFkHAzzdfIbtnT3bq9SLC+DUZGPUm9qqyUNzks0wO7OHYhH4MzXQ3PJPwfMT7msGBBBAMSFU/jMG1IJjnsaguGzNXlhOJ32yBE00njpr0o743/+3Hw65sEgbanLep2/U1UwuLY/7FEUHBm0BAQQEYuwkdKhMaJ288UKZ7NJZseoLli/S/98KWQMD2G10n3orLsYdax8l8A0wiea4MZoWIq81m9W8MxcFi4tCnt6IJhhoav/miz62ehnT1j3gOXDhvp5OaxsH3gAeuHiWvxCnv09Qvvx7LG64VdfkATIWzZgJQIBT95m5kmrq4g8S0wtImXv7KuBRsZxz19MEEtzf0+jGer5hBtaEGc0Sz58HgQC5DkxNqcOmKwu0WtdV4AY1xoeNbkz+8gRnROcaDRmFrwu0QT+4HSywxMELEhPzo12lBHsEBLDzzKLXZqG1qTFgjwY7hzVcvmZAQLND1eOEgpsntaOD3AEnJXG2CaiWqrmcRHLEECASy19M3Jkd0sEhw0RIBSNnZOl3a5Zv9VZLQEB/SACDc/+0vGpha3sPnS4TyABaiOZtwIMFVgZn+51r0DvdTsVXMR2U43V8hYOJj49K2eOCxpwifF5PRdCwB+JHtBDsdVvgbczPlbC6MiemQDYdQ46WiCwYBLz0rQMnmh3FqewQJBgwFtpz5oJRxnX9POAm7sFpkA4GaN1SUPGghuYgicLcOkrza0hkC7LL+fLLK7h7+y5yyTxmihnMFAdGxZUWAdVNLd4YWmlFnTqdEzohzoq0hMgSSd9jfuiP4wOf80SXNDAC5BqgYDopKEqlXRsN4L7n70wwuFaIAk+XaEVqwoQESi0mGCOAriC8xnQ8hSxp11z65RZ2rj1B53kF6VYMkTa7bzZrax1crknvBhoQ4IwqMRIcFCVLZyqFtbfXkT6aQzPWwDDBQ54JVlrPp1quKgFzIEAJX9j7DPALy0s4tr4evJYNCJg81F0ckfvrtYM/MFX8wFS3zsGhibEo62baP2wmR6I51JsDfPTpl7h59yHWT57FxYvvyPOcQECsD+w/3MCdDz5EslzHXCKpZ9tOxrBFQcwLF3D+D/8JkvML2K/Xcf3al3jy6A76nSrySTGgkSBzKcxw+3Urrxjptxjry7sEYdrKCi7vagYw2Dv0YpoEzQdqaKyurcmpgx1/xkBPxEqFIpaXl1QsHh7uS9STsWLYp9J7DUeWl3Du/GkDt6QPagALX7wQfNmlWYInDRJf8+wGBGcd4f7JNKrdIT68ehu/u3wbLeRRbcZQrpKFQkp3RqMqXLcCjWjR4F2NUHw6WEdBTyat+jdhVl4u2mUAr+sVGMVb7j1i6QVGQL2MlWIS33vvDE4sZ5CKtdDtmxOGAE2xq8b7cRIkt47ruNPkf+eJIp8/gcmFxUUBAZ0gJuajAYlkagQEDHttZFNxvP3mm4iWZoDtKgaf38PulYfIVSLIDXn2M2Cx3utjK97A3B+9g/if/CHQ7eCXl67hF3/zMV69PECn1dVePbW+jO984yyOlKKIDmi7xv1MW0djYhkwMBbO9DXk+4z3k8vn1eV7HQiwc8fBcMWlr7GZ/Fnw62LRpEb82Hip1itodZrIR9LIVON4+eldPP/4NpKHHeTJnOyRD520n1vIITM/a+MBtS3sRPcw//554MwKsLQg9sOnV27h//wP/y+ePDtEu19Ed5gU2KQBm551AqFixhJ7Unz5y5PnymHZWIQTe0fNAmezTbg+TRa7/6DgmkheX0/iQ3k1+fmm8jwGhoOV2WQ+5p8vgDfQig30CiynkJNR0FJ0ewWJfwgEhJpkosseisbXsp3xGKjTlv0eXFPHv9wBMcv7XJhuLIroz8gLfxbBgbMwAib1GaFRJtaWRlpDIeqaByFncCDg9Z87ztWsmOTe7iFNenO7jcODAzWZBEUpPljH09ekXxvPEO/os9BWIaJuo9kX8totR6QmlbmRML/g7/41nlOTJq9YyvG5dls5G7vn/BVP0P3JBM7EPJg4p3hNbNwUS1OYnZ9HpVZHtV4bjVMy75V1WyicregMYfc1d6oAZk+8Vx+LSvId0Gs+QoZlFEnqorEhxyZJ0EtSUcdiPVBHWPuQuceagjohBFnVESbLNFhdMs6SLUDw+LBcEXOLoOHGiy18cfW6zezHYhp5kJaUmhYRUFvAi2Nf35OFtY9aqFnLc2TYQymbwhSZh8M+0tkk8qUCjh4/LiDgl7/+HQ7KdcSTWeUeYntx1IP6WHJ84Pp4nWlj+f24ualGS3h2XFN85ozd/G+yGfj8y+VDifA6A2ASzPD94DkaG5resPFZfIuRY6cAz/FeA9dC0T5ZX/HvTavq9fFlXVsQoub1OtDlzGp+PkVxySjUmg9iw7TxY3wTQCUhbaba1lDrtJrIZZI4vr6GY0dXJDIum2HqW/T6aLTauHPvPg4OyzqPOB5sDBEDvXhNru/AsVT+XO4DPgOCRXo+wUmG18vcUY2dBN2i2Py2sT2BaIBYqSR5CMhksyVYgWvcOWGMc+aV1pRUUmLaZ+o7hzFxAh2Mv//23/zpkA+H1DyqQ/b6FsByhayoxmkqj7ZrGLY5GlDVJuFHWiJmq8NeuvtwGwjgiZcHRBdr4LcweHDTc/ZC85thBl6z7+MVN+om8DOcAqpgGr5IAgkUf4hGkc9ljRIRgVTRpXJK5CtQ7FWMhSjhC9IWlBUVHrS4OSyhHiswOxihwDsRYLT4XI1aB/54Xn4SATIk1wK6H1y20YCpqaKSRwV/gRYc02jZvHcQHPRE3DvGWlBtm99ZXl197fpFfeXz1zyW0fw96LnoC7+Gz5C2dAR6EurE+7VbJPUFa16r4SydoO05gshrEZrlszz2X0aHdJseV0wOJ6/oderE87lQb2KAfpSe9GZtRLuxGExlnXYY7GLsVuq4dOU27j/ekWd9u0NBDFMNfv1X6LCGZIXibBZsrCvDz7fOgM8zWUFKRgC1JWhBRUq9EsPIEMl0CgflqhBd0AaNnqzxFJqtLjY2X0iwkHHUlPcDah+AE1urTPYMCOAGdgEaRwU5yyMQIxxg9qUU66FFDhNcO93k1xw6Ap1OS3Rk7TkW6kKp+W0trB9dwsJMEan4EMUcPdzNbo3FDTUpzp49K8YMWSiGDgYrNftBth8CXVkWguFAsO3zusKyFzWd3hAv9yuodaKYWjr5GhBw8+YN3Lx+C+lYFvPTecyU6ETSFK2NzyWRshk0B40mmQCW6PAAtoJz9JhG4pRe4AUkNDCKJoEAA5tsZEn7azgwscBMWu/GLBc592zrhgwSzd/Jb7wI6itwPIAJjNZasJ+i0CT3WTaRRp4OFLS1q3fx6stHqD/eRbIGROnQqPdP6mVUhX5g+enQEwDmYplB04Kd2EQujWEpgZW31pFezaKZaGKQ6COZoVBTCv1uH21SxKs1o5AFWpw+j2siFsPM3CyOnzgu6yKtL3Wox2DASEgrdMPsILVe5iRryt+Lrw3fa1wJNgIUQbND0CyLVieCL67expfX72B2YRnvvPMeZgozyERT6mY+u3YbG59cQbEzwBQ9jRNxtBJRHKYTwInjOPPd7yGztIJyu4WbN77CxpP76DT2kY0PUWAXmvNtggVDxzZ0wyyJGo9/ORBgwCnHOYwxpbGKIMzE/aDE05o8aLWbSujWjx/X/ZcrFARsmyIvu9eptImzxqDZQAnsNhtIJ2JiBCwtLggI4OE7yQiQhSDBOgnwGaPLgQDF0CB+pLE5rvdUBpXuEJ9eu4dPrz/AxnYTnWEGbVrJtbmWKV7U0RnhySO7F9yz/KWzK+wnRdiRknmgdQeATUm47MGMdmhuFKybCXCYLsywWcVyLoY/ePcUzqzmkIq1ZUek8CZ3F64KawZ8vUiyewv+8iGhVmIfbG3588nkm5mdNbeTprl38Nydnp4RbXZvfwe16iEG3ZaAgIsXziMxOw/sN4HL97H3xQNk9gfIIkOhCrug2ADb8Ramv/cGEv/sj8Ue+cVvPsXPfv4h9vbq6DYJBAxx8tgRfOcb53B0MQ30axoR401FqcESLAQdJNI7cweK8Ix5L6SElmZmR0X/qEAMJ+aIZ+PidBNdPsspOCaV1Nx1Ip1Eu9tErV5Bsg1kDyJ4/uk97Fx+gHwrgjSZcxwjQgzZHF1ZsiitLAHLBAJe4XnnOVb+4E2AgoGL80A8h6vX7+Hf/V9/jWu3NtGPzCCWLKKtkS6qhzMB5JobqNvKte8jmg7yViuVkTuEd5p03SO9AF4/E+lx/Pb1Nlmc2hE2Xn+jWO+5xXiqxbKHAAZ4MeBrZjLn8L9zxoFRzQ2A83PDGQGWp1lOouuweYHX2CraO6OGRuBrhHXt1z7eS+53bsLXk7+8IfH13ycLGmc52JiogeD8ic4WYNGhnUUgQ7mSgSPmOuMjAeGZ+s8fgSdu92xpGM9YgpCyym211MHnmU8gUnFIhcH4XPB3z9igfCWI+EmEukX9KAMEpFWjPVwYNZ3863nvBBH8HTGO0laZn8H3RSFQFkBeINlesLNLRbbs2Oz+KIpK1f2j6+s4rFTx/OUL5XEEr6S5EzQkvAPsQIC/k8m1NnpPE2Oa1IcCRxDRF0BIZxrmSyqUQh4s5wsKvnGHSFTRGjzMMxjD2IjkEmbM4ugC71GaMwtzej68Xs5qEzT85PMr+Pizy2AVRa0Ddmq90OMYH0cK+JxcWFFrg3FipKVkoIHWBVmVwz5mizkUUxxr5QExEBBw6uxZDGMJ/Pq3H2PnoIJEiuBN0nRgbKLHcpOQD/t7V2c90NO9cFXuMsEEJSOgVCyN9hHXBBlyPgLutZQaHUFw1ECp10dWLB8x5wCBav41YdSZ72tyFMLzFz9rXAuC1+wMFK9D+Gde/LtVuN+Dsz6lfxAscDUiFAkOWWKpsqlnWjh08+I5QiCgVMzi+LFVHFlekA21MWXMAYLCmZevfIm9/QNjksgRzUAF7QUf4wvAhccB7oNK0Mzg+lE4DPmoA6AMudzH3HMEodREZ60XMWYHm6eJWNLyTOWpJqicZE0T3Mtc30S8qSAQL80YNsL+l7/406EK1B5FsTryK+avRMpm7Uv5HPqdOtApo9M45FCkNggLTM1nBbqTd/NHwnVB2ME3tFOceCPmq0wREnYb2ZE1HQHXDxAiNYGoyjYi0GdGD8aDNC1dNLtkAoEMoiyg6Bxgo3gBaXQ1MS9YA63KvVv9pbAzaHQNE8jwhWWHQRDOGXUlY0JohOxLDMLQfyOojVkHDgQYwOCJE9E4Jj0UX7GETHP8FHHottWB1GEixCZ0+unFreSNoxxtUXSWV1d0jS6uwc83CrmNALDQsQTf/nUtAH4IUWLS4b8OBHiHzBJNh1nHh7khhuO5SCae9qT9ng19+noyEFolxgog8huUTFVUEAgg+0RIXALRIQ8obq66gIC9ah1f3XyIOw+3UG2S6p3SaIBZ8/i4h7NSjN6j4BYYAT5Tpvn9ILbBw0piJ/GoikOKY7LDx9EXzc5HofGA/cMKKtU6kukc+gP+7AiqtRZevNxCR+KIQTHa6pPRIcafT2FNY2KYsq42sDrOnCeLgEU9qZlkxnA/cP0SgMvnM7oezfMlkir+qOHBfWLvkIXoAIflmq23fhvddg3TxTRWl+YwM5VHMZtChBQgjRL0kE4ncPLUcfmKEq0WNTAUynp/stt01kbErsX3gNNkw/4JN6lEsDsYYnN7D5V2BJmpFcwsriNdnEY/EsVXX32JG9duIoG0HA+mCl0Jj6YTcSUnGoNQQRw6i19jn3j8kEVmKGadzs6/IyKtYjoUWH79/n2TrgI6bPo9TJdK0sdwO00W0x545TvPwjoSERDA/cYizvajAaDmZWyAQSqakOhdBH2ku8D+9U2UH2whetgDmsY04AEo1wAVpkFZPICCnpgamEbEPo5YJoluLoK1d06gcLyEdqqNYXIgnQBD8Lmoh6hXqRNgrACBHcEhhfdCIbOTp06OGAHS2ggx1a/HkvoxQKBYpza6oubo8A8regTEGNVyDAR0e/zqlJTtr964j08+v4rC1Cx+75vfwuL0IpJEqzsDPPziKzz77CpmehHM8nAcDtBOx9GcKqC5vKTRgKmjx7FXq+HG9auyD6wevhIjoEDdiz4tZwkWW0xXchQsrxzkVFfQKemyDDPBU83BBVV6Y6cFYdoAMHHUg12O9fV1xZPDyuFIlIn3WswXBASw8BUQwNEtUsn7PbTqVczNzuD8hTOKJfyX8S0QldWxUJIf4injgQEQxoAyIHAgICCZzeOg2cWHX1Ij4CkevaqiH8mj3UmiWqXmDeOJVC/NxzskF46gO4jN/yfFUOfCaMRmLDLEtSj9DyVdUq0TyECAWSrRBHJbVSxmgD94+yROr+aCa+PUAAAgAElEQVSQSXTRG1I/RuL62r8maPq6WrwnfaZebIw2TwInzykWnxTKcyDAkl8WFyUUSkV1maqVA3RbdWRTMVw8fw6xmTkBAcNL97B35SEK5QhStBDUbE9P13eY7qP0X5xD4p/+EQ8IfPTxZfz4J7/BwX4Dg84AsUEfa0sz+M7vv4mleYoK1wz4ZZ8uGkYEpKxs4pKB6G99hHDGORDwGiPga8w47yBqQiX8ne9BP1aTUdMiiacSGruoNaqI1rpI7fTw6tIDHFx9gkInLovSAak3wxiSVFXPZzBPV5C5OaBzgPv7d7Hy/nlkv3UBIEAQzeLG7cf4f370C3x86RZ6wykk0tMCAuR807czujMYIJvPCYywGBwA0Z5pBDD2OThouVAokkM+pTG+iULf14I/J/7uQO9kPuBFPRPxySJ5tJYIbIWid8TWDOts8nP4d1xnxjQxthbXG12R/IxyIGD8enwgZpzTjM+ZMLoQwAjLLyasHydEDg0EeB3F8Pfr3+OFkK//cSPIhLRdrIvxzHNDnrs6a6TW7ixLe19qsCiRN5jJWa5qLLGhM5F3WQ5tnX/eMa0pXfeBmgG2f9l0MN0aPQObYbG8N4wY8R5Y8LCAZ67CD+U7ZSOPQt2apQ96Pg6AsDCzeWU2Txgzd/UZfr5akWZ0el9XvFYyBFV4B8CWlGuOBlDvhkDAq+0t03hKpiTm5kDAJODpLMHJNejXNQIGeE64yDAbYyyqo0MxAmhRa8rqlleryAyFnY/E8p6ZG7i+BkcWeE18Ru6aQAcajgYwcSmWppHK5nD1xm389Bd/p269eEei5Rvw4w2/yUalzo0gIqx8MjQ+HQgYtBoCAvIqaukb30ZxuoQLFy9KW+ujTz7H7mFVTCKtNdrNMr+VOZePPIzZK9a8Gov8qd4IFrT8O/7Le6agK98RwSHGbeZQ/rtdp40k8jq/PurANcbn57P4DoDZmjOwxesxFyv098evUf4SABKn9huYNgE4ToyI+vU7QOhrXflPyMvJBKDVbywRGk9WjQsE0AhoIo5GrYrpqTzOnTmJbCYhIIDgCrcLgSkCAb/57YfY3d/X2IcqrlF9bHvWRyJ83/K6JWwfYh0/g/uOdYcDPgLfyOBlwe/i40oB++gOCMxRw8DGSql5YZ9tTSs1IaSRFBsJ/EoElw2VqDW+WEdE/s1f/NlQc4z9njQCup2BOrNGsTcl9WSsj0Z5C91mGal4VIUqhUd4A/qQgOipEyFU3Yq4STqEB0BLykw1nRfkoiW8WQ/mXrNbJ8/E3oRfho60bZRQ9EUjKBSLCngEJkjX4HVRFdwLYGca+ALwg4kdKb4YW4hB4M7Vxl8TDHR6ltOz7YyxhNqoJd4V0X2pfrf0wX6mbzSbebZD0PzAyV6gcJlGFzS7QeVKdnxbRgcBWQ32bPi9RIOUyHa7Orxn5ucCGOM2g7bR+YAcCND1ebeXAYC0ZqK59EpPJ01AwlvSLHTCrI8VV7a5vn5YG0htB5MFcjtcbQMHxf/R/9vzeg0IUMLORRu8fGNDzUCbgix1AkSMk3AX656Dah2PNrdw9eZTPN+qIZGeRTxOxVHzBvWf6yij/JBDJsaOPZ+haDjq+HIUIB9QVkOiuda5ZjSM0GcybM4BRHsbrRa2dvYlEsh56HaHHcO6inCyNV353x0wRkmADgsrRHidpM4RHWTyw/kj68iR+kOKbwfpZEr2JLyOqVJObgbGIoih1WxpJpzBlgk0wa5uv4+XW7sqBtk54/xStbyPTCKKk+trmJvOY9hrYnaqIHXzXC6NldUlzMxOIZEKisCBbaPiLiR6fKNiA9CySMnFuEts4JR3VwaaNWQB8+TlFlrDJFKFFcyvnAKSGT2bx08e4uqVrzDsRCRqOFXoCwhgFz0Rp91lS583TkbGKvoWVyxeiNUSimpn3nBJ8TmOEsWJ638NlAoouMQ4e12BPoUcrQFtHwgsC4cPKV5KaqIEh6aVLHAfsUCyJHhg9pCRocA4quITCKCmQ6oLuQZUH+0gut/BsE5Wic116Rdjs4AOK77MZtI6VIamR6RqTuSmmejj+HunMXV2Fs1ECxRGj6fN8osxhwgX5z1lwyThP0vqdLjSXzifx6nTp2VtYzw87yr5uIqPs0ykA+rQWQEbNuzoQA7ZiD5r9LehG8UeSm8QRz+SxrXbD/HbDz/D9PQ8vvX772NxbhHDVh/x7hCPLl/DxkdfYGYQwUpxCs1WE91MAsOlOTSXF3H0W99CbmkF7SFw9+4tPLx3C83KjsQCi8koIoMABAiMmQQCLCF0QVjXjNAIDsWgRv7iJkzrHUZZY4pB1RMNb3qG9prrip/lSnnkgMPYO1UsyVGAh+ve3o6pJDOV6nVQq5YxXSrijTfOinXDf6W/EEQInaUlANS7UUJb3JLO2BHGCEij1h1K6O03n9/AVmWAXrSAVieBep1MFXv3ulfaa9Wb43cU9qXOt8AG8ATdgC4HzIwdx73Fs5LxkEAAkxr6SpMVIEZAq4bpWAffees4zh0tIJdm1ySw9vqMEUy+AoV+EiAciRZxBtHdRdyezFYP30E2l8Hi0pJ+njpKbVOeprUrgYBqtYLDg12b6U8n8NYbFxAnI2Cvgd5nt1H+agOZnS6y3TiQpmUwu6gN7MVbKH77DNL//PvMnnD9xl389Ce/w8FuHfFhDL1WE3NTOfyjP3gXHPEfgFaR3N8u6GijAWIGhLETZ7hZTLJznWdDrlgyceXQUfbzx4rYsI0mGAGThSKXQCKaxMzMLCKJiKxGyUxIt4YYPq3g/gdXgI0K0u0IoqZhKFenFMXacmksrq2YVWD7ADeeXcXq++cx9b13gGMrcvG4/2AT//4vf4TLXz1Aq5tDsxtHm80EKogPaBcYQSQZV9JJ8IX3YewZs4AT+Mm1pBwssFlCLJu4NYGcuv/QEBgVlYHS7vnWJAji+YPneHKXEgPSAbLXLSlHjZrw8133h6cTO6nUbTG9mWB/x7M1gAy+1vnh3D90auCZzdEZsuk8PI9ynAnGgM/Je47jzE77WgMxVMRN5KZekHgjxQs7v38vqMylygQb+c84bgVHGfI/VPBYY0yFhbD7sRsT7XD1ucG+cvI96M8DsMscj6wbdjU51uNWY+owBs96XRfz+bBs+WBYSPgz4DN2nQIBjUE7iF/PAtW71vx98v9ZLFKbhOcd550ZO63T67kii3+OJxgg6t/Pe2JNUpqawuzCoij25VpV65QAqvLr8PI8V7Azdhxr3EbY38nkexLYyfujU0FkKKFA/h6lmFqoT6Rj4AyFILDrj4fFLps7zMc4psvcVdoAwWJ5fn4O0zPToM1hNldAOl/A9Vt38aOf/NwaSBJaZyyxWoDUerdm9Hvg55HCbhRye9de0FKvLT7ooZRJoZBOqolFMJHjwmfOn2cXCx9fuiKxwFaHNUoUCTLKqEHGpkGcTSmzVDcWwJi1rJ8filjfz/yd38vfGS+4XrgmCOZMsnZsr5qL3OTet9jCWtMYxJNsBAdyfP/7Pfqz1t4IzhKjekOFtbkpeX05yr2D4KG/9/GSHmslqcAONaaY03z3Euq2PI0gAJ+PFeDUlqlhcX4WF984p9Fc7q3l5SPK22hvSdDqb//uA2zv7iKdyRroFUAUdv35wa4NZGMBcRw9elTNMOrD7O3vSwfD3UwI5NueZOwNTh+efemzCQQw54ujy/ermsnG8Mn4NdcaY7MR+dG7FlOCIKCB3NEAdEb+7M9/ODTBkYGJTw0tUcpTSZaddapr95sYdKuol3eVjMWiA3RaLbupRGq0ufWCRpaBtsn5UFnkWDA0OjAvstvrIC7InVZ4hkKqk6BYELqD/KxQoPNmjMZhAINvCm3GjFnBcc6bC40gBunPtBJk4q8p11HQdnXjcbDw4DAZ0CdR/EkPTStoLVTy+7ixnKWgRcU5Vi9YJmhjPnPjCYX9TBYySZSKBRV9BFj4HnjNXJjcjHx5mgsSpdI7+vSDNPslJvw8CL0r6lQu81WFkDo9K6dWh7lHJsFkfLAzm06xqxrAmQAE2HhHOHBC98+Lg4DCBNZGoN1OJIJmkzZWuLX36kWG1SW8TiYgvC+jNptDAEczBAawMxqLSwiGgb9cq+Px5ivcevACDzf2EUnMIRrPGJU/gEW63jCi4Yqy/GkuGGjAgAEQ3GR8XxTKUcGfTkoJVMUh1fnD8+B18h0cHFalEUAblsNqQ44BtQbF4GIKAEIFw2ZnwOM7ZBGd0gxwVyiqo+Okd3OejO8kNuxLm4AJCRHG2akppGTdN9R4C4MF1zgPxVevXumgcdoeb6dSq+LxkyeaS+KhTUSR4jerSws4fnQJqXgPM4UUYhGugR6Orh8VEJDOcaaMhQznn2wNK+CrzWDWRg4CONXegq0hubKOUxCiSi2w8eoVys0hivNnUZxdQyyTE4n72bMNXLt6Dd1GR8BEPt1HKt5HmpREK6vVBZB6voAuqhmbpQ/XPxMkdV4Ch9tdKaQrIMq9HYwOxiVl22Jggq9XJWuhe6MZq2QC8zMzIzqi5sLC/VOBVYyNRBABCuJTZqflay0kraR9RWOYIq2WQEWji9bzfeze2sDwVQOJtrFezBpyrBViLBVjFrSoURAKeAEvPKiHPfSTwNrbJzDz5hJ6uQGagyYS6QTSokSaICjnPetV2gcaCOpJKZ8bCylqBOQK9A7nPOJYzVdAZGBLyalDCPFY/dsKGIvBHtv8IHVasP+/voYU40gcXSRw494GPvrwEvKJHL79++9jdnEZ6VgKnb0KNr+4ga1LX2EWCUxlsmiz21rMob8wjdbKIhYuvonCkVXE0hncv3cXN65+gV6jjDQdMmIccekhQkpbxJSPrbh1G8axc8IooWYXNXTh+Ww0vzg0MTRnjrCI4XslGETQ5OTJE4pFBwf7I4on75HsIY0GRCPY3t4aubAQNGw22Cko4tzZU2LxkBHgjApj79iz9Pfjz15/ptEQIEbWD5OzRBK1dh+fXr2DS9cfYqsKbJd7GERz6PVtvIT7UQBhJIbD/cPRjK51Raxg8PU1olE6KO22iyPtmtBl9G5wnwCXjQck+h2kuzV8972zePPEFNLJFgZoqkBOEJmiE0QYofLCzs8MxXfZDI/vfbIryq9nXKN9IM9MAgE+klPIF2THdVg+QK1eRb/b0vzum+fPIbG4BOxU0f/8DipfbSD+rIkC0kp6bVahj91BFVPfPov4P/tDIB3BzZt38dtfXkanNkQmnkW31cT0dBanTq8gnWeG1UQkSgtBdn+koCnmB9MiX//WsbWmh7t0sAGRpdiX4ufYLYex0QSQx8XxyJ3Dz8ngB003De7VeCat+N2pN5FuDBDfrODW33yK4Ysq8n2OA1n3uB/EIdnFP3JkCfH1NaB5gPsv7mD2raOY+a++AZxcBRJ5PLy/gf/4Vz/FjbsbqHUSiCSLaFFwcphAp2ngD+ViE+m05rAV2wlUDwbqHLcadbEsJDbLwEkKrieOYnq4BobpPakmC+NcYnf0jc3m4AjjEPManansZIUutAqMbk9uNvxIucgEtqkxLsduMZaXWP6g98FxH4pr9btKjCNxAyU4Cy1NmIBrWo5hQGA0nkSr19f30B6b71mAc9inKl6CfZ539K3RY2eTsyZ05oSZdibrk80qFbqhm8vP8yLZAQ3+7vtVyX4Y6TLg2/WcLKZpDwebbhspG+8pH19hQs9cSkW5fMsDuBxmwjni26LuCWeRxa6z7jK/jvmNN7LGMd+esXdifVTU8nu7dvt+63Ly63w0gPdKdhX/jN+3tb1tSujttjRKFAd0RttonH2O1QYEJq1INJcjno/5QlHr86BSRYPglMZJ3XZ5rBck0G6kN2FdZc1a9yiWbJpmYimNmpFmH8i1nU1EkE9T1Lar+GA1kTc9oHXvwC7ze8/BGMP42RL9i8bEImQ+Xg+z4zOzM9I34PvJFUq4c/8R/r8f/xSROOO9jZX6O3a3Iy90R2dsQN1GjZEw9x1nTt1uoZhOYW46h0a9rHxsanYGa8dPIp0v4sNPL+PFqx0kUxl06RYS9i3ny+Vo5ULtwXlIoyQh97cC2zWELCfQWg32u6OcQEWqWeT5XvV37Oee1tGozvN1TTCH478BzAqgjusMjOuykI9MiHra5+lJjSwObY+PQUlruNr/u3vPuLlkoKMV/VbPaa8rt2JsCuCu2AvWiOa49trKEs6fOaV6jX9eLBQ03sbnyJz+53/zt9ja3jE6PmOQwHYKc7MZa9eiM2Q4wPqxY5iiM5WavH08fvJYYLAAANc4E/PHYoDqnNAUk/i76mOrbxiw6BxgDA5jg4tNEepn7j+JDMPGdpxNxONO7Jwf/sWfD/mBVEqnZZJdMJPlDHKZlBgAiRjbtk1UD7fRaVZENdZ4QLuLWr2Dg0NTIuYioeiBhDPUuZaK1ChgMOFiEi6hG3bs+11kU/x8cZeFfLCzRgRGRTa7JLpxo89Y0Amz40FNlQkwlTsZePj17JRyM2i+OgjkBaK6JWMjKuy4W+9FuQMB9rICwT8kTLagDSnyhUPAgkCAHQxhVizQl8VGGLELJr9v3EFnksjuEcUNubCcEcDnZNoGFqQtqfOuvKFtBAJ4zyXRUywR8e4P34PPGBEIkKqvW24FerSCF2eOo5w5MZ962xa2iHwT+sbx30dq3SHZ8ZnusFVDwmtcjPFzMuq3IchGQ7NiMiJqi4AK+fxGEE0YQKApVdLOuz20Wm3RX+493MDV20+wfdBDrZNFf5hAMk7hKgOIVPQHdoD0AMQ4CHPfIYGwM9SsLnkNtimGAkMEJHF2WEJwQcxOIylDuQRwFp6MAAEBuweo1pqIBWqQ5bt8h6a6rc+kGEu/i9npaQUN7pFUNhvGFQbqMmaTMSTjUZTyBSzMzyKbSsrCS8IvYtyQmkYgwIRkiK47Ks/riiXj2NrZwd1791FrMFFnsTBAs1bBO2+eweJsBpF+A4tzRTEGsvksFpcXkc0byCDBGZ+hDsJw/H6uKbIZDLizgDpiXUg3wKjoslDDEM+2t7BT6SI3fRLzR04jVSihH4ng1asXuPTpJ6iXa1icKSIZ62AqnxTTSF2KXsvmqvXsgmuC5hdtvrHVMUq+OUqEIK9pjKD4ypXidCl1KazYc2tD0dP8AJEgnyWt/k64bykk6KNLDMgOMtL6R1FAXsltzWz6gebzjnlaAFEjgHus3sLwoIkX1x6gt1lGosmkLK2CaUS3MwKgAhFVZklJZwFgIppcC0ntiW6sj5WL65h9awXDqSi60S4i8YiSPN4PaWw7Ozto1BoCRJwSr/vp91Gansb68RMqMgSO+WiAABS3MOODtIPeT8XJRHdcvNrhpWfKLmnIAOy7eNgBfQIYSOD6vSf45KMvUIhm8O4738TC6iqyiQz2Hj3Hw48uY/DwOZbTpJmn0eH6mc6jNz+FxvIc5t64gJnVY0jm83j44D6uX72CZnlPIABZaaBQnZB4Y1JYZyyM0IYDdrIbKVdSddQsgfHr9v8Wi4DJlIoPqtinsb5+TPuiUilrHUgNudcTfZtCm9yLlfKhuQZQLHDQRbNRQz6XFhBQLOQ06sXi1s6EMWg8phIH6q2u3+IWtW469OxOJNDqA1/ceIBL1x7i6W4HO9UB+pGs9Ek4DsJrZheZa6jdbKF8WNE7V5I7snC1883juJ2hponDa1OjUAeaHYpWXMXNws8LrG4buUFTrgEXjpeQS3eAWEv7NjZMotfxzoNVW5MdYY/zXOuvdYVGAm92vi8uBCCgSdowZ3UjyGaystXivGyZGgH9DiL9Lt44dwaF1aPAXg2DL+7j8OoTpF60kIvmBUxChVcfe2hi6lunEfuT7wKFOG7dvIsPfvYxWpUBcomCHApK02mcPruGqbk0QDFO1EyAFaRZ6oQNYJmzoWxf+ZnCZ0cQngUKgQCzv7IumLqlymE4OeKApG0a6xYGdo4O+CGKBH8LOcWgTrWJTH2A2MYB7v39ZXSeHiA/TGscLRphMWIFEJPLxcV5pI4sKjd7sHkH+bMLWPpv3gPOrgGZIjY3t/GXf/VTvNit4fi5dzCI5VCvD7C9dYg27QhjSeyVKzjUfGoqiB46e7GPXqeFPn21Y8zRIgKpPT8kE0lMrlDoWwc4JpaUF+tsAJFhQhFqL8I0akVXIgnDeTznc0uA86oaZ1F1ZMrjKuBcNXtCEGzShllaHhytIDswAF0xsS14FtI6mWN+NmbJj44n0xjG7eup7cKu+ihuBKV430/jcy+8uyC6ZfkOFb4tL+V98efo/A+0d51LYY7dWG3WWHl9X5q7h42+BXq+ix2GETWL7z5SFgSGwyicNUFEEzOAwO2egx6Sop7+eogOrUPrdWQIUgyNDTcSrw1sDqdi85tY2HuHmntxBAoHQUBpp9BtIjAKfByAn8sintfMM8qK4jgaTWMv8XqNacBnZrkGfx7PJcZXns/8M+4vxV6ObeaL2Ds4RLVRR7dPIN4ABNUNAgDMfUzv0cUUfYxDWgi2R/3vLUNlyGCy0JMzTTGTEBAwoGNTKATFPtD9EkAwhxmuewkn0sqQAJ5chiiunsHszKz+/+DwQEwCF+xNBz2Rm3ce4Kc//1v0KdyXoFc8w6+dET7D7WCQx9NR3Bixccz+UmV0p4tpjgnN5NGoHwrA5HM7cfYCCtNz+PVHn+LJ02cSGTYA00QPBZJQNT6Ivtrzs7zAgWurC330K3TSdeiPWTB2gLgWjeWIk2s8pAoW+8K/ajyMNC+oim+1jp5BcNNxQGH8LMZgldci1vwZjzHw+w1cs664g//8f+2/wKTxz1beMyFk6mCdMQWcGWAZEQtvum4cP7aGk+tHVS9x/JyC69lcVkB+td7A3/7yA5QrNa0HskuTcueyeswFMvXzAbEPp0vTqhUomHvv3l3Um3SbcGeTsXaP1qPqX8t3um3amTNu2jljJYPlthbLjE3Eesifi53/QfzdwoLqCo2//eAHPxhy83W6FJ3q6fBlMk0KukRsokA6yYSjjPL+lmaRk7EIDvb38fDhUxxWKLSVEPWHM8w+DsADi7Rdvn4ekNrYmieyl8Kia3oqh1I+PvKyZyeTBZmKqHRKxa53pvwFW3dPpZx1zEm5zmWVqPEvvIM6ptubuKGPG0wCAb4YbfGG4j+grb7YhMSEgt5pPJNAAG2URkE60LtsoTlV1Ze/bwU7UPi5LLCYNIrRIAo5bX1oX2ZAgG0C+9cTKtE5KEAVEJ+Z2Tkh6QquoumYmIgnsMYGoGCMi1VZoc9fBALI+FAxF4QaSQFkd8zRVO/i+Eb14MQuLgtezyW12RxRnwBMRhuaQSjYivjhIvq+gIeu6X+pMxazue/gfWmbiH2LCG7fe4zrdzewWx6g1slggKRm4I1qFJKvMDMsT+7QlRFFR+/Yx1WskKRKsjkiDEXPJwPGaLwUJbM1aEFkiGabyQs1qaI4rNSwd1AREABap1HROTwgbkYW0EyeSoWcusXs+CcpKtZqoU0ASxQzMjISmJsqiVrOn03gQDEgCNtRAFOdXon99URX1lxc+GnWuYiAgoOPNzawvbuvcQUezPXKIY6tzGN9dQbz0znEI125gMzMzWB2blZAQJJcOAkHhbnzUCzyVngPpnbvasz2nBwl92vgfTPgbR0c4NVBE5nScSytnUMyX6QJHnZ2tvDpJx+jfljBkcVZpKJtzE1l5d0r9gXFeQQ4uKCbjd84dVFUtGBVaUHbRDn5S4lVsGLzPcnCNIQIgbLcS3a42DuiWit/lhwzgpMICyMGaktSLLHgZ5dK1AiwwCqBmQ7p+/RcN3qjioEMR0qySBIYa/UQqbSxdf0RKvdeIdXm6FAC/a53zBivrJhgEkSQrx32u2JXzDr+Hc6dD9tYvnAU028dQWQmgWGKmR3FSu1eODJDz+FGvakRDpuZt1lDrjP6Lh8/eQrFAARoxjEo6jtoYIE0eGq7CGoQ17N1PxYB0/Meld/2/Pk82anqcX+xYxVL4/aj5/jwd5cQ78bw3je+iZX142IEbN95gjt//zEy22WsZAtIcMSGhXIpCyzPobE0i6mzZ7Bw7ATSxSIeP30sIGB/6zlScY6QsUjsikEjh4agMmxsCkv+PJHwmMNn5Ymfx0d130OM9KLGOhkDnR1rq7THSo061HzP/NcdNzh6VqtVDCjomv88gQDurbNnTopV5E4kukoFBhf4chq9rVunJItxxsKEnTZaY/UiuHzjHn73+W28YKzrpXFA14DuEMkYxQLZVeXYTgLNOm2zxsrkJnJrnR7+mixo+CwsvpkYJv+fXToHuLWOWDSxy8r10mog02/iO2+dwMWT08hnOogQCGAy0qeeQG+khyCAISSBIxAg2J59HQiwM8SEmQgEUE+BCRBjHGdYuQdItSUbjDPzmn1t1tWJmTlxCjhsAl/cx97l+0i+aKIQy1toYjNiOMB+pIXcO8eQISNgIY+H9x7hg7/5DC83DxBHWoVfoZjEhQvrWFpm57KOIf8ddOlXo/v/OhDghZwDAbwHKoRzfpnANc8Y0TADI82SsRBX/fD8GhDA83DQ6aNQKiFbKloR3WgjVe2h/2AbTz68JkAxM0hpJEAyZgHgZsEsD+uFOXIucXfzDtInpnDsX7wPXFgHskUc7Jbx7/7vv8bGqwMcPfMWYqkicvk5PNvcRvmghnQmj3qrh1fbO2i1u5ol5WPUmolFkactGQsznknDHtaPHlUHTIXOwYHiD/cFRRP5LgvFgrp7mqtOZbDxdAN379wTw4TgEu9vcWEBaysrKqD2Dwmm1xGn0NlgKM2dNvMaqWxH5MxCkU7uXXM+CiwlF2/UhrfixccDNV/c6yHLHIKsSlkhcyaaYGhMcUouJ9ojfKbmVGVr1pNo5lfWXXRGwIhxRqXx0KhSURh+tscUhlON/4VZ626nO3Keseu0vWpNm0BpDqC6z957HGNeowYKc8UR03ESCDD2nmK1rMfoYmJdX40PKXe1JjmEN4EAACAASURBVBUlS7rNFlq1mtkkO+NrxHIxYMCKcivIWGiz2cT3yU6+MwGYv9XqHKcBFubnR4Kq/n3KH4IlocDqZlNFkIsN+tnipaHlw8ZS47pwhqIL760dO4pMroCHj5+gTNCKzEuOMmku3jQ8XPleQtR+doUzS4X7BCiqZz+yLOcX9zCVTaHI0btuU8Jw2r8CjoK2TGhWmhCbsVD483lW8Dm51dzM9IzunVRvxoPZuTmx8rjGZxYW8fDxJn70k5+hWm9J9FMNvhAflItOuCUJfA8AjdUqVqToHGbhTgCqP8BULo2Zqaw0ovqDrgCKM2+8hZmFZXz46ee4e/+Rxr6sagpt0bDmfV1PFv86sUbPbBy81Hxx3QnyAkZjzta0m4zzk9fu57EBHfZ51lAkuGn6HqOvmdhzI+BpIn76f/r1ep3ma8/f8/h+JmzdQ3779eucZARYTWn1hOAOMgkZGzBEu1kX8+/C2TPa08zpS7SQzWWRL5a0Pn/1m98qluZyBRtDDu+PNYSLYPJambNzvCKVSOuZdjot7O/vqeE1ev6KD/acTEtPVWCIdwZK8ev9PchNQM5l7sjFcYqxva/vbX1mqI/IzNLP++Gf/UCAVLvdtCSS1AR13WNmExIdIp9LodUoo1kvo9du4umTx7h3564E08q1rqwpbPNZwe+zH0Znsk6BHoLomTEVPQoqUSZ1HcxOs6uWQoECf2BybTPz7JLbbJrdvKNDhoyMlfgp1JHShqQfaUSMA7ICeJjJAiTMZmoBhoUoaqgf1iMgYNzZfw0IYEITEjrvnunvg7qygnRQ0h0DFuNr9oD39cXOr2U3lKMMqRSFHkzUjUW5z5U6EGD0dnv5fBb8Gj7T6ZlZLUT+nW9q/i6bFnmtWjCZBAJEWQtd8EI2bdQ4T6hBEKE1QtO0GScVdT1o8fkG4T0VWIFap00WsD/fYLbzg1gGKWVBDEb0FzJLqGkQBN8cCKA8N4vlVpMdBvGn8GTzFa7feYpn2w2Um0S1k1qfk0CAbwwfB7DZw5CkTcxnmwdsmGsLIxfswNuMYU8Fstvh8J6a7EpQ9X0Yk4vA3n5ZzgEEBow4ZEWmZtzoBlHIY/XIEpap4UACjxRwm2i22iqcWdBy4xayGRxdW1GCTzaM/MGZ08rWzt6T7L84yxuo/0ZtNkTZgk0fTzY3sfnsBZqtDnoEC3odzJQyOLW+gCMLUxh0OWsW08za6tEV2YOyG5xgIhWSeGdK6LNFf7PuManASi4CpiUUOxwrDJEU7N6rVvFir4Fkbg0Lq2cQz+QRSSawtf1KjIDqYRnLc1PIpweYLqQ1p8u9TdssgUqeXAVKv0aERnYytn4mBbf8sDfapI2dhDxxjFCzSxIQUe51gSwBPKBGAO+Re4ljSn4Yif4fDmPGKQKWLIo4x+zItQMBfE7UdaDjBGdpk/0Imi/2UHm8hYNbz5DpJZCMpUygLCSZpgtgVDquKyXO1Abhe44nkSaFr99DvdfAwrkVTF9cQb8UQTwXp0mGFWmyOuwKfG00bK9q1jEAJgQCcsUiTp0+o/dtok+0Vxvb63l3mOvd9UzcotIotFYQTP4yPQNPW+xvDHih6Bit73J48nIfH/zyQ3Sqbbz//j/C0uoaEoMYDu5t4s6vPkZq6wBLqSxSiRRaZAPl00geO4LuyiLyJ44LCCAjYPMFvd+v4GDnBRJRdu66SET6INmNM5xmsSXxGGOrhKTZBWx5/S4i5gvDRYmYxHnHwIECKwaiWDmyLAEssuOc9eEMkdXVFbG3yocHaNKzvtUUm6dRr4jZdf7caZSKOTGs7HwJ9NcRkGwAcUgxRiNSipfBNYBF0DCWwpWbD/HLj77E/ec1tCN5NHuk1hIsokaA5f9NzhNGYor1Wt+O+Acld+6XSUqyFTs2dsNfvC89hwm3EwKZZkMUQ79RQ27YFhDwzpk5FLKkX9csHgwSmlnnHjbLLwM2xtdhOhjqigdA6XVQ2SiXFNOicGm9wedJ9tpAjAACAdVqFfVGVQV6p1nH2dMnMXfqtAEBXz7Eiw+vI7/bRzFC4U8lILqI/UENifNHUPgXfwwsFHDv7gN8/NFNbG/VkU4UzK4x3sf5c2uYLnI/sYHRGDECZI3IAjGg0w4QKvkOLDM+P87+krZMZxnrkdlDMNDZNY1MnnsycXVGgGJqb4hsPo9cqShbSLR6AgLqNzex8fENRLdbSHfJMCFtNbASAyOLz66wtIhhp4ZrT24iuV7C+f/xu8Dbp4BsAZVyHf/hP/0Ydx4/FyMgN7WI/YMG9veqiIId0hgODurY3a+YYKRmr9mhM4CLzirsJGfI3JifwdKCCYS1gme7JbBtnU9kbuXpPlAq6nzjWfn8Odlgl1CrVgVyEmQ6uX4c//h738XSIme+y9jZ30et2cTTzedS2+acrE2pWLOEZySLQ+5vMgNdmZzX6aKti0vzyv04zkDdlE69jlirg4ViAXkCGrkM2pEhysyJEkmqQdjPoFhvtzOKE1yrVsQzntq7dio737fla5ZjjoqJIArqY3Pj8QCz+1I3XvZigaobwGbuPamJK8/3s5WjoKYFpb2iAtdFPYMrlbSPDAxQShpm4s0VJjR0lGsNNCoRF6uwD9LI+5zP5wy77j3EzV7Q8AjlKNcpr9dF6djx5/+TjegFCmOKiRZHMT0zY932QO+enHHn13NPV2s1PUvGU553nqu60xI/xzvuKqzJiuJeCOMG6yeOI53N4/7DR6iwURk66eqoB1BzUuTQ3w3jvJ1Z9lxVLIa83cBfa7LRiWa+mEMuGUWXwKOaYsxL4gYYhVc0GqdTE4lOAqahxDU6NTWts9vdEjjvz3dEcIyjAbQKnJqbx/2HT/Hjn/0C9UZbAnO2pwNDLNDnJwFVz+n92XuerfXI+E7xvlQcxRy1tchiMh/6s2++ham5RXx6+Spu3b4nRoCp1gfGj3K4ELWcaRCAW4/hfsIrfXcQc9RBDwDUBBjgAIXnDH4ffn9+D97ctbrAzolJoEbFeDib+J4cBJncd/5Z4zg7Fjy0OD1243AmwNfZApPnkZpKEwL1k8022VxTRabdtBHA06cEBFBXjNk/G7EEAm7evoPPPr88Et41YcyBxq08X+XPSXBMhxZAGoF1YXwT6yaTxvMuuzfLscTAdQA95HE2PmAjptZoz6q5JEc5CtCHusxFgy3nMc09GyFgEy8AAf/rX/z5kH/Z6bUVFE2whnPDDMAZFe1UMU8mItjb3cKdmzdw+9YtHOxVkclmqGCFVtuUNXkwygJIL5YzDTbfwIDlNhD23wk9QFKV+726PnthdkaoczaVQDoZ079FPugoHybR4HHXXi9sQtmfwYdgADvr/LtslqgiiwtL9F+byRx1jhwlDJ1FbQYXfTFEbLJwd0qBFxvqLoeJMQWYiXmUEWoWklWnf05ueM2byeowK9CCz0IziaKyGSOAz5LBjouJNDvbWBbw5Q1LoZJiSQuRL9mDhm8iqT+zYyx6qxUbJh5ji57PKJM0dwh3FODJ4sWQgR0GMIyuPSCuGoEZ/WNb3xM+p8lPblJ9fxAlYaBX8h463bYJA41VIhdmx2Fd04GYJkwytvbK+OzKHWxu1bBfo+ELHQ9sI3mCNnILCACA5tBC6m2dOZvP5ubg+nUfd0PAOZJgiuJ8B3mJ+1GZnC4BdTSabQkG8vfdvQOJBtabpE7FBDbpUBoORO8/urKEU8ePIUdwIcwgW2Ex0Fw//erJYiEIMDszLaqPAKAONThMNOfw8EBoOveOKHgpOiV0RwItchOgaFy1gt39PTEC2u0e9nb3xNrhTP7p44tYmi9KNJAIJg+m9RPHZA86GHZtXjCgsxbsvaDg/iT9zWh7wpFZRARQyGqwCIa9oQ7L/Vodm1sVxLMrWFw9i3iuiHg6jcPKAT756EOU9w4wnafVHm0NaQ/JBITz3uxcmPCYKx6PuqWv+coGHZFwIHmxLv2CCYaQHRBhjCB0jn1/ano6rEO+WwI/AkE7rdFogK99FkRcD/SW5/UwMdF+DHY4Hc1bmasEQYUE91NviNrzXTSf7aNy7yXiDfr80gGDpZWxGZgcaJ+EmWzuaRczZWLIAplAQLPfwuzpJcxcXMFwOoZYPo4hPY7d9m3Yl14EBZSUlIW4wEOL/8/O8ukzZzG/MG9jFIHqaAmgCT2peyZ3DEN4dIAG6phin9NO/WQPwJ3VOyH6KaGIWpctkcOz7TL+7oMPUTuo4Tvf/gMsrx5DohvBzq1HuP/rT5Dbr2IpkxeTojHooZWOIXN8Db3VJWTW1rC4fhLxXB6v9rbx5dXLONx/heiwTdlQJKMDJIiCh/NA7zWI+3Bsg+eY6KmB/qVuXug28Ho9jvmcqwAvUpE1ZmYiOhQEzOdzqHOPBpqzJ5HUCKCeS/lwPwAFLQkGViuHAgLeungBU8WcOuaM6aPEJaRcOshdqyLk/kzOtC6siSdLqWE8ja9uP8LPf3UJV+9vodyKocdiN0ItEXbiGQOcWWLjU/7LEiAbn/P74317cWFnnBWqXnQ4jV32ilwXUoLnxmiKEfD7b6zjvfOLAgI6/bKSzbjYWKb7Y90d6/AbuB7WRxCem+zAjJMvuw76bLPQq9bteXPNkWLLbokDAWQEsAFx5tQJzB4/AdS7wPWneP7BFyjs9VEcmlWZJZbAQb+G2OkFFP/V94HVWbx69gIffXobB4fU/mDB3QaGbawdmcJsYYBUnAJfDY2cyLZWoKNrC/l8ehjNc5BbCWBGXT0CAerUhcRtZEMXnoNRCkeXN6J+ilEziEpYqjAzpTEPtHtIVbooX32M55/dRmynjVQvWOWyZCEIFGIwu7EzR49i2Cjj+pNb6C0k8O7/8F1Evv0mUCyhVqnjL3/0U9x+9Azn3/02ssUFbDzbRixKS9QBHj/aRKMxxM5uWckq4493kPmOaaNLav3cdAnrR1cliEmbab4nnl1ra2vY3NyQds3u/i7mFhdw8e235Pf+8OFj1OsN3L/3QOMs1D7ptztYXz2K//ZP/inWVlcVC3vRKJ4+e4bPL3+BV1vbGnNjlOOa5FrhnqQYG+MR4x3zIIvnBgTEk1EcWV0W4MvkfPvlFsqvtlHsDvHm6ip+/9wZjdxtN2u4tvEET2tV1Ph+yYIMXXMfqxSzJhJX91pF6hCo1xrB1tK6xE5/9/MnSoeQkai1AV+MJwTjbT1aUcI4I4Ytx13pyNBohMZOGFvi1wWmkgOPNlYwIeSm9x7sQQMji/FAhfXQmKKtJkeHjNHHz2tJd8pm3Ht8dj02hcaic4qPgVEkhsrE/D9jhN8vQWePI9SmYj5iQnFWqFljz+7TWRTesCCYwnjl4IErzUtTKRSmfC4EKP1sMlaJjSYcP3lCQMC9Bw9RrdcVI7uy0gyCpd5kCrHHwSJ+P2saf64j/aHQSFTOzCZlZIi5YlbWgZ1GVU0gifwGYUlrepg+l0RaHQiQKwI1oMzylALUfM5Wi5Aa3lXBNzs/Z6KiiSS+un4bH332uUZMyXrlcWCAaSheJ8ZDbPmMC1SvRzy+ynyS49ZxoJAlwzSiXJ73e/aNiyjNLuCjT7/Arbv3Neo9srELY9bUlNAYi4Xs0XVINDTYVvpogDf1nPnq1+CNFrE1w7n7GrDhYXncpQn7185HOtWNi3Y/N8ZntTMNxmfKuC7jnxGEmTxf/L/tXQXbwzAS4P/vdZLXbKMG80Ru6e9D70B1LBlNLczPzYgRYIxZOksV1IQmEHD77j387qOPNeakkZtw/tmtOwBj71m5gMYtvXluZ6kz62xshjHN6j890/CMpacWRKwVK3zfRaOKj75vmbMq9lA/JDQWR/aXYpEaKKA19m///IdDE2pjoK2L8sPFm8vmhcozWZYlUgy49tWX+OTjj9GsN4TwdroDJNJZzew4+mP2e1bYqesVqLD6MyKuwVKED5Ld7zjV4lkAyys4oQ5vIZfCTCmPmakCut2WimRRIlj0+QxLYBrwgTFY8FCmB6nNZw1F0ST1ejz7bpvNr1MBJ8x/+2azjRcULycoFUpeAmXDNmOgzgRFakdR/QVbsW7dSO/S+Kwo/9ySJXuZZANoPID3LmavdbtYjDKgCfnuD6SeaslcACwGfQEBTCIocmVJpu06BwK8m89Dh8CC0aZMOE3XQdQ/nUQ2Q+eAkEWFjrgWidsCBuVnp1iNUxrrUPiMtiNQJkBiC8yDgj93Bcpg7SNhDqGvdvDrCmhh564QUjGOqRjmM9uvNHD5q/t4sLmv0YBIPCf01sRqjG5nALuhjA4C8BmahZa9O83WEwjIZEbvkutGRT/nj2nl1etq9ts3EsEIzv5wlpKH0PbOHmr1Ftod4o0s9Mgw64qSOF3MYXVpXoJ9HBHod9tKLvlZTD64x3gw8r3Nzs2oo0wggMAVPW3ZGWIHmqrqfOZid7C4CzM/vE4GSLIBKLJUrdeE/LMofPFyW7PsdIOYKWZwdGUGa0dm0apz1raLhcUFnDi5Lis6Jr6SGxE93BP4MRDAQy6uvTcexdF4ewju8jalvYqAgAaevjxANL2M5aPnkciX6AUkDYDPPvkE5f0DifEQCKAuCAGodruBGDUe+M7D8vNCwef6mUzYTLt1Wf1AcgpdWDRhNsrmwwRAqVliVGxbX6bboCS/31fxzu6uQB8WpC2ORjliSvXxrmiRBOp4bepmUE09BHHXC2A6kqJ9Kd9ds4NBpYXm5h66m4fo7jaRGMYRoxWmNDCs4BMrQJ0IO9SYrFhHOq64yvXfRgfTx+dRuLCIBD3cMlF0CdzQfzjBw9sSY3bReG2MdV6MaS4sEsXxEyexuLxktNewvwS8ePdYwI7NPNov+10MpxBfR4e6PWgDEyfm6kzJWmmSRgM2t8r49W8/xcFuBRcvvovTZ84j1Yth47PrePrxF5htdbFamNIBXmk30cklkVhdRm9lEcmVFSweP4lUsYTdyiEuX7mE3a1NRIZtxCIdpKIDJMkOk6CnvVelg/w9zGK7E4xir9sqehwL8Z+xwGO2unUEAgIjSsV+qYhatTJaEwKA4nEsLS3qXOHfEaQjQM1Rrkp5X6DZu++8hbnZkhKESaq8PTV3v3BYMgixqhiJa85cu0AU5iRuPtjETz74BNcf7mJjq45Iooh4Mic6PqnWBIhJR5V+SqBsOghvXTkD1jwZ9/lPdaokqGudTXUo4lb4OAho0SyCKDUChh28d3ZFQEAp3xcQQCHT+NCAAI7tiJI8GoWzleTjL3bmBgqRr7JwhvE6lhYX1CEhEKD9x+IuFleHjdderZXR7TQx7LZxfP0o5k+eJBMeuP0cu7+6guSzOoqDtIG9fM/9PspoAsdnMP0vvw+cXEZ1/xC//O1V1FqM8QXs7OyB9sqrCwXM5LpIxzle0wIEjJJxwY4rgYCxxgPfoNnkBlpUmIMmEJ9IcdbX1XMM0PHuk++qSbv5YGlvwGePWgMFFOZm0W+20K+3kSh3ULu2gReX7iCy3UB6wM8ndErmIcFEA92np6awOL+A3rCLey8eopxt4eI//w7y//j3ZCtYq1Txk1/+CrcfP8N77/8TJHPT2DtsYHtrHwe7B2g1+9jZbuDgoBaUqu3aldBL3ZtMvS6OLM4jl0nqnGLMZFJJJfdqpYKtrVeoVCsSv1paWUFhqoSnG5tSvyZA/vL5SzSqdWkpkfU2PzWD9955FwuiTBcRTaex8fw5bt66LSCg3jTWnBoVoWFAoIi/pDkg0M4YVex4k9mWziZ1jrCg3X25hVS7h8VeFH/8zrv4zrkzyBUyeFLbx+dPH+Hys02Uuf6zae05rvlqpWZNhy4BMyjvJSDAd032A8evvIh1yrvOE5I92MyYGMn0sYDy4aFiKM9u5hlLS0uYm5sTsM64LRX9LhsOJk4mOm+g5XvBzfOGjIAR+zVQ3r3ZwWeUYReaI4RJNk+GqBzu2XvjlUWGUhVnrE3Fk6hTbK9SFxDgulIEB+yEtzzO81P+vWbwQ7FFUI57meKeBDR4/XwGEigM54c1l8ZAgBciBiKY2w5/qVAnmy5N+2bT5DEXlKCrFQBo5vR8dg4EsNA6KJeRzmZfY52OtBiCboIXsbwt1wXweC+7QVHS7V75rJPRCHLJCBLDHoZdgrvcA9Y993ySz5OglIpJnpHhXbGOYSe2RK2QIEI9FebG9w/28ezFMywsLmFpZRU7B4e4c+8h7j16qjGVWNwsEK3jG+x9Q4z03NkBdy+yPb9RTsMr7DN+RdRc4RKIxSx/PvvGm5hdWMbnV27g5u17SCTTlmOHPFSinFq3AQVgI091h2lVmJCgnR8GVjunfwxcKVcI9Z4XtpZ72dkmpog058bFuxfYNu5pYpKej4xrs0BnDwX0JBjCn2mdcWu+cm17E9T/zL4muLdNsHcmv9fGbVxgOTCaXUMi/AyODvNnMV/ke2426gIVKVrLfKvbITAwK/eYufkFPH66gR//5KfodPtiYJgTp4NrVl947qHnGbo33uD1UVXLwazuk+tRAFEEsAWxUGP/WI3oAKXVCgRK7dkz9hhQZ3tOI0I2VxmABdOgowxA5Id/+qcaDeC6Z4BXJ5pIRJJUe1L0o0qMXr58jo8/+h2ebW4auktkkf6EtLtSB85eEG/UExNXnOQCpMIxQQDN8kgIkAg0wYAu0qQx9Dpg8zERGaDfbWJhbgq5DBU5EeiWgdbq4gZM8oKaoiW6JhpoIiXAzHTJFMWlPm4F/mvIz8iLcgwO2APyrvvYpsM335gVEICOQNOc3JzjMmnSe9aKgMmv85l/JpBkMFC1Xij8gNQpzr0bhcqEPSgmYRRgvz5XVWdHgvRfBajgLetAgAugiREQ5pstQbWZHLLaCLpMAgEsytx+0NG1UWfQg1VgT9jzsgNEmyygl1YcTCgmT1Cf+N5FSxFdP9DwQ0df9xeoTT4L6WgYD5zDShNf3X6Ce093UW0HIEDdQV/Y1hYdiQRSvEeJjXUPzColIJ+BpUJRKiXDYaZNHVKKsXXomZsMFDlSBElxqwvt47rf3tmVRkC7yw1Jym5U3fUSBUSKeSzPz8q2j2MCzC68mOW1SSug09EBTiocqcga9eCsfCSKVqNptnATgYKzkwx4vA6OLPCQpkMAi38x/eJRHZIcWaCgXDadwOLcFFaWSyhkY0hEB2i3GpiaLuHcuTMC/viuCcKpwA7gi69RPhN2xNll8eIvnFGjtaxxDxbSAKrtLp6+OBBAM7t8ElPzR2SFRkrkzRvXsfX8ufZzPhNBLs1J3D563ZaAMDX1w6wjxwQcNBQNVajm2PLOg5hRrI1apkMnzHh60FRxqBlOu2qbO+T881ABNJvOqLtLajMLmUmNAGOE9FDI5zWSwUSJe4mdHhacfkg7ki2LSM6htjpItIaobewg8qqB3m4TkQ4Q6QEcoZDbibOOgrYIf5ao3ZqRZIykawYV+LvIr02hcH4R6dUCBkkK8gVlfKsX9Wx29/ZsJjcoLxMstaQygdW1o1heWQlAgIEkfliKzq3uhgsr2h4eFfmBsjhC/ENX5DUgIDBEBAQMIhjG0hIm+82Hn2Pr5S7OnL6A8xcuItuL48FvL+PVFzcx3+7hSKGkrkmVujT5NGJHFtFfW0b8yDIWAhBQbTfx+Ref4cWzRxoLiKON+LArRkBcwFGI505bDJZuSioCFV9T1RN6AOO1E9D1idlRnQ/0l19bxczstKzrXCCSz5OfOzMzLWogrXPpKkCBXQIB7VZdsfvtt97AkeWFoDZvMVbJZAAeGFsMnHVAxUY9fJbXu1DRZAYPn+3gZ3//GS7d2EAnUkRnmEKzRZowKfmkFzJuUFCvLjEufi47mSyqCTZKwyLMt7oFnj2LsYiSxHkDUG/aH6EkCKBVpNMWI+DtU8v45oUlTBU4hjQGAiSCScePkdAs84HxGmOe4EwTo0GGM9Gpjf0elpeXFGcIBIg2rBnnKGZn53Rth+V9dTkJBKytHsHq2bPAIA7ceYHKh9cRe1JBrhMX9VbnQKeDg34dw/UpzP73/yXw5gnsbz7Df/zxr1GuR5BMTePZ5guphL9x6giOLaaQTbaRiJON0EFkQLahyrtgIRgssMK+NaH8AKBoNG/GPJ9Htm5WKLjYmPZU6CrZM7Y/MGZ6VMAOC88SRRNbbfRrLSQqXTSub2Lzk5vAdgNZpNEh9kWAnfRexpEB3WbSWJ5fkK3oo+0NvBzs48KffBNz3/8OsHJEdnH/6Sc/x5NXe/je9/87dIdJ7JcbKJfr6La6aNX7uHbtAQ4Pm4G04IJ6FArkeADFVTsCAv7oD7+Lvd0diVrJGx3mWLOx8RQ7u7sC5JZWjiCeTAroLhSn8OzZczy490BgB8FQ0hlmS1P41jd/D2dPnTI/+HwezU4Hn352CTdv3xaLQKMqAXBV4yCMfHrRaDmH0e2Z2M7OT6M36CJOoL3RQn97H0uNPs5Nz+DYVB6RVAyPOlU8G3TwsF5Fi7oH2ZQ6y60GrbAJ9CWDRRv3ZwzZdBZ09+E5zDOXv6x4tiLE7e4cSPQ4w8KE10cqPfc/YzPPkRMnTpjuVa+HSrWq2K11oZFPfp0Bst5d59onCKHCKRSKXDgSpVTDw4qtQiGP6dlpJKkzlY7LRpj7hWcaz67ZhQWkKA7Y7mF3awf3b93DkOriAgKj6BJ0Cci+F8cOwvBeeM+MJYyFZAIUC0UBbgQzyELUnDzdjcRCMvDGWXN8Vjw3qSfhzTNny2ieORTb/BoDbq2wdFha9PtYDBTEpkYAtSw4GkD7R62dRHLEQDI2gwmdsq6g7hCBBweLPafQ2ch1QkHzIKzG0ZckuohSJHBo64gi0HwvtGi2IthyRF6fC1HzzGDuxjyCsZjXxPqDo7pkR3OvbO1sYXZuHjPzC7j36DGevdzCxvNXaHQojMmfYevKGwwOaFujLrRgJvLtye45QU8xUDnyWaQlKFnDTDgiuHDxLSweOYovr93GjVt39bMkBhtAFm/aeV2kRloQGhYQwGaD9KdMd1RvZgAAIABJREFUF0nXEmLfKJEI/+FrVs/YnadCoa4zcKKg9/zDaynXbjNmpDFMfJ+NGKJBG8qBGz+P7blZoW1raGzBaSNv9s58z042gvW9cqLz92ujkF67Stw0sHcEorMmaLdw5vRJrB1ZDo4BFAamyHhOQADX54/+809QrTWkESAGcWiKimMnBqZtNjIZrVbhaCobESaWGYqZkeCqn5sCfqQNRcZ9ENicEBXVCI/2KsfKQ5MknP/OAhSYRfa3qGiBpR8+K/KDf/0/yz6Qe5JJKecelURItZ1e2lMKel9+eQUff/ShuhGlYkmJH2kdTAINHQtFavAuNOTHEDSCBkQdCK85fUiFBheb/JP66mASBIhFiNAZGJBJx1EqZjE1XVByxTWm2YcAr5tNW08vgneXL1hRRwbDlIS+1HMbFTIuKOML1pJGW0iOeH0dCHA6iSfJvoANObV5zfHXWOLpgmNjNsBI58Z+TqAQcuG5fSCBAIIi6jKxqAgJG7u+XDt8wbZZiAAZwMHFT7Eiir9pk3D2fEIxk+9R9M+eiaEZrZh2eIZAiyqeSwqE8B4qCyOCQe716ayC0f2PNn+gYIdgxT82z9YACgQXgxHSGZJu32ha8kF4xTZqeA8ck0gmzStWXX4TPuSG3to9xJUbD/Fsp4H9GqlVVGw1IMCqGOtoBPa3HXRSDDYgwDaI+SQ7JYdrWYh0OBR0IMUiCuK89tnZWT1ndt5kg0kgYDBEuVzRSMzBYUPIvor4YV+jAAQDVhbnNO5CIICgjusi+IX6rDjHWUSujhqanpFnbAL7e/sa0/HZLNLF+fM5b0f0mUngQfkQ29ukUproouzoWl11akqFLM6cPIZ8FsimKVrHa4yKhks6bmm6aPRlzviy0A5zTP6+uEfIBuJ9jffGxINWF5jPtCMN92ZviCcv9vHkeRXpwhKOn3kDc4tLAnsePbyP2zdvaFxhqpBCLhMXAyidojgZZye9k2+JgDFiTH3ZaNnjTsWYqRI624Fyb/ZVE+I6wa7U9HeCHzMDoeKRiVCxw9WjENmEfSABILcJTKdSEtvj/lG3ldcSihk/UHmdFHWUAwo7+h2g+mQbracHGOw2MWj0MWyxeDWBwLbs1iJIxmxujDGXVEkGeXVkOb0bj6PVbyG5kMP8N44ivVJELzlALB1UtMWCMUR/m1RadWOdBmfPjkyhpeUjWF1bM6vM8HzGiLwl2wIGwyz0CASYKNqkIaAKOoCkIQEN2YFsCUVvlBtZGjuVDn7128/w9MlznDv7Ji6cu4hUO4IHv/ochzcfoFRvYZ4spmIB1L1tp2JIrC1huL6G+JElzBw9jmSxhMagiytffo6H924hFaM2QAcRjreQ/m/omiXEoYOpLk+gVZquhXWYvPh3fQdfy+pWhKTeuyLU5aAOAN0iKPZEcTOyc/i5/H6O8MzOTishIHuu0aih226KWcOxtgvnz2JlZSm8G7JHXLfC9W0IOhnrxEe8WAiYkKOxVsgOiKeyAgL+8999jEvXN3DYiqPVY9czi3iMStlmVcokjd8rSr2Au5S6E+xKisHSNR2ZMTvCAC1PmPT8Ajhqoms2ZsD3qaSx3USq28DbJ5fxrTePCAjo9g+ltO6jAbJsC4W9q0lPxnwCHbZ/xywTF//kGUaWBZNpAgFkIrILyucwP7eg91uusHNdQ7/dwJEjyzj2xhvAMAHceY7GJ7cwuLuHFEdwKDDHGNZqYqddxmCtiMX/6b+WcN7W5nP8H//+R7j05X1Eonn02n0pbX/rrdN478IKcmmysahPwEKAoxFcVCxMDMixkTfxi0xkSONlljRSsM9cbkL3UMmee4MH9owD1Y4KhJdvhVhX4wXTZATwjBcjoIvmjU08/vAaBq9qKNHpoMedaAUK1wqfFS/v9PETiCVjePjyCR7XX+DCn7yHte+/D6yvSeXgr372c1y/v4Fvvv9HiGemcFilC0tCrh3lgzru3H2GJ09eSLFf96AtY3dDzZpUIoJTJ47hvW+8rdj56OEDOWtwbvv5ixd4+PgRnm4+tQ4v1x5HRFNpc/m5ex+PHz5Bl/TfwIqaLpXw3jvv4L1330WlUkV2qoRBJIKf/ezn2Nh8hhZHIIPYsFNgKTKt7nPwoPdRS+pKFEp5nDx93IAAAn+dHsp3H+Noa4hjmSxmc3EMcgnc6VZQyWdwSBZALodqq664SxZ4LJZA+bCKdDorFkO/28f6+gkszi/h/v37OmNZ+I7ZABY3xcSijedo3tziMIt82R6H8Rsyy86dPas9yvdGQW7Px7j/nZlqM8XWNecebTYa1i0N+0drsU8WJc8Qy3fIiMgVc8gWs1heWUKv18be/rbOtAVaCJ84qfs53DvA7ssdfPa7TxDtW/xgc477jTPFKsBklWwOCixoGSOdOcQ/Z2Nkbsbyof39fQk78myhxgXvTaMtoWjk9TuIwGcnFkfQfPC4q8Hh0JAzUNKYAQQuLAeM6mewqCaw1GK842dkjEnA+KdnyvMz0PQZw22klhR9ao+M7ZZFI5czWR9kbHC8jz+ryFFi2lB3m3Kl4TqX/oDEoV3vw8ATvWt1ws3ZjKLkqpGSBiQxX2Bux/fEPILnBB0DOBrw4PET7Feq2Nkvox+Jo9W1wtdBQ42TBHE6rXErXQKg7F12q6n4fMlKJBBQSCdlHzjsUVfKnsUbb7+DI6vr+OTSl7h+846YrMzxeM12btool7Eg7bOZhQs8oT4bgSLFMtOQ4DNzNoWR8GwBWr1lFtyqFQIQ4MW3xhFCTu4gwOTXOGhvz8tsm/9B8R4E8/gzJ4t5PgcJJEvjLrz3CVDFn5P/XP/eEZgicvQYPPC17wAen4H9Mj0bMgLeuHAOq8tLqr9YN/EZTk9Pg6LtWzu7+OnPf4G9/UPMzs6j3WEz1xhxVi/aaKgYMaHJN85NOVJkY0/MuX08iMwnndns5gcRUo2zBM09jSQPBkgF1pTGBIMoOgOpgC/u7QRZ0QMJhKcyHONPoVAqaN3qWPrTf/2DAAQwsYY2uAJRmBuam52TQvKvfvUBtre2RlSC4cA6WGE8MJg5cV7Y6JoOBKjolWVj6OBLGCRhNPXBAEUqzkaB2eki0uwOoiuv6EatjH6vhWSKBVIEs/NU4zSqMgOGW5yxkFcQSCZGQAC/bnZmymaORqJj9jJ8wY5o7mETeKHrowG2QTlzYWI4AjQCEjsqZvnAQ0dykgngyaYo6Dok1GoLi2rse8rPY3AiI4BASL9HmudYJ0CHApOF4FNvyJd7YBvdg7RCMgL0c0IV7EWKMwE8+TPEd0yDUWGYiokRIFaIajDSTWxB8pAY5y5BtXSya6g9MqZKalp0NA4wyYgY37M/BN8YHohIhdGGpTAHu9BhRovPjgcJN/zOQQXXbj/BnUfbaPbz6MOsW0SzFmXLhAFHiafASAoC2RyN+eXa2IK/QyJpkzRZO7xY9DNhiqA0ZT6f3JD8HHqxquNGZL9SR7ncMJCGdo4Ul0slpGq+vnoEM1NFZDnnFsR1jE5oRYVmIHmvQVjMkfRUgjPONouoZCFqCCm9eFn4O5CRy+ZweHiIZqshiiSFBJnYtKn+zAM6MsT60SVMl+hIwRTSrLXY1ZyZmdJ+0ky1fHXtNVohFYJHNGJAAPdcUIQlYszr5npkZ5KpMWmppB82On08fraDl7ttpPILOHL0JGbnlwTc3bl9G/fv3lEnd21lUS4h3TaFu2iXF0GP9LPA9LFazveq09DtnY1/Bb0AsQJM4dxGggI92DazJRYUtQwUNQZt/iwGfwZvKsD3ekTRyU6wpII/W0CoQLq0ihQjddiojDMHzH/eWDvsCHCGmUBAvDtE5ckO6g+2kWnF0C23MWh0WVeYNRbvjUKMAjH7SnT4XJncMTmjRoCobsMu0ssFlC4eQf7YNPrUdkwGtoQOJrtOAkPcr763PUYxkVlZXcPS8rIF+wk2D58Tn4kJTBmVb3JfOuNB54CAoiCGGcRqtOM1Ey0OWwBEafU4xGFjgEtf3MCVL6/jzTfexfkzbyJR6+PFJzdwcPM+MuUalotF5It5AQGteASZ46vorR1Ba6qElXMXkJ2f19jAjZvX8Pj+TQxaNeToHMBkrdOU6KVfOxFyP0wdhLXrs1yZ1+7MKEuCLPny+O53buNNXBdTsgmkRgAprZ48aD5wfk6WbUw2pd9Rr2pPUWyK9PXz58+KEcC4ynUsW55RV8dmAJ0F5WBAUEZT8JUllRxTknixW8Vf/+K3+OjLh6h0kkCsgE6X5w2ThL5ikej/ElUN4zxh5IxrievAEyfGH3UwAxV2tIZpVxk6Ju4q4a4DMTL9um0kOw28eXwB3764ilKuZ4wAiTamdK5LJDcIIxobIIw8+BqhEn0ojD2BZIJpaxYCAqjJcFg5VJHkHbu52Xld/8Hhrs7FXvv/Z+xNeyRNs+uwE/u+ZUbuWfvSVV3dPc2Z4VAzw32B7LFhmYIgWYC/GDIgQIYg0qRk0/C/sGB/krwApCVSpEhqyCFn4cz0Nt3T093VVV17VdaaW+UaGftunHOfGxE9lgFno5FVWZER7/u8z3Lvueec28JcpYzzb7wOxDICAjrv3Ub35g7yvThiybQdYP0e6qMWWgsJLP1X3wCuncH+1jb+4D98H99/5xNEIjkMOkPkE3H8ws++hq+8cQbJWBPjMbXVQwMCFNAy8OXzC32u6VWkPcCAAAuA46qSMlExQaEZ0LlZrlVzp0wbGx0Dyy0kiKLX6asFYWm+gn6rg0hngPhRF80bz/Dk3RuI7HdQiOXQH0XQoysrE9XxWHt9PpfD6ZVVJFJxPN17gUfHz7H6tYt4/e/9J8CFMxhFo/jOex/gm999C6fOv4ZIsoBInMbOceRSGeRzFdy8tYFnL3Y1n5x9qKqnihEDsTRPn1rFuTPr5uVwUkOpXJJs6sX2Fkpzc2h22uogQN8A0x2TSZbC3ssDfPLRJ9h/eaA9mlOFfda/9tWv4uqVV1Q1J7OFjuo/+MEPcffefTPAVfvpwEQLiSHnMM9Zk+mQgTFGq9MSEHDu/FlJpWIMelsdNB48xsVRAmcKeaSzMXRLSWwkh0icWkO2uiSK9sOHD/Re1YVlGRtube6I6cctjnvwtWuvY26uio1HG7hz565MA3VGy9iZfe/NxJeAMhNRxige04jxF2i5/DPH6tKlS9pz+HO+F88OxleMYxXDCHzyrkaWLEzir1BR1XonXZvsNCEYQHmugHEcmF+cR4XMiAHNiLuq/Jk/TExgU7/VxYuNZ3h06wEG7Z4YD4zx+fkC3cO1zUofXB7Aa+ZZSGYw2Q0ESNkNgEkymV0EpnhdlAzzPOQ+w7HhffF3Pd7h59DvgfucwMuwBrwopIQ09D032WsGnV5X/lD5Qgl95iQ8y7WPG4BqMZLF5u6/wnXGai4TOZ6PvA+e9ywYcs083tjA5otNk2sCWFtaQHzYR6dxjETUfmbALGM+S6SY1Pt4GNPAzOgYl5Lpwb9T6plKWzzJ/Y3FJMaS7OBTLM+h1mxha28PB7U6UtmCwAGrXBtwyHHY39tXEUittt1QOIC3XnNzWbPEjr2BGAE0ho5hgEGvLQDk7IVLWD9zHtdv3FHXAFMOz0hw2XkstPEUEMW5EABKxXny3rHk3v3FBCCTjp9I6fnRd4DAmYM+/aGN0bQCH+JsGQobA9hkw1NPBJf48Zl5Iu7sGm2ngelsbF7Lp7zgw79zLfJZc03ZPDMqva9F/yw/73ltXvgl+9KlEn7O+2cq9gkth1UsIUN7OMDFC+dwZn0teK0xf0sqXmAe9s57P8LNW7cxGrMtfMbyjjA+Ak0CJZ/PnO1OmUewuOd7iXe8UD4T8kXFrDKUHinH9ZyA90cWDs9QxiNcK2QZKCalCSBBokDPY0FLhYFhH4lUDMk0jS55jrBrVyjw/N7/+D+PpQMOdEsm/UQzSeujRpoP9unTJ2oBpomjqmoMgz6ra6T8B3dTS/91EDIxsYcRTLtMlm5sAO+xnkphYb6KYjarNhjFQlaJQT6blOFSr9vEy90t7O48RzwRwdLKogyZJsGGmwVK70o2QF6bNAeIBxY1HEa1duqzdwSw0M97ts4yApwGy8XtyKwQ2RkDJG8lyPeQ5iYwAjzBnk1XbFKZPl0BYUjC/T0dCCC9hK16yAggjCKNV6iKsqLtqJJNTkMabdOjYVFWjAChaKSZETEOwbEmEA9PT+gDEDCh4USh8ab7JeUCnAMEZbiJCXkO7vQe+DvA8fnK4efSswntcQJnhn/2hemv9jGYav5sATOo9QoLx44LxdHog1oDN+48xu2H2zhuETHOqeKvw0d0Lu+ROgUD5KpPRFFBsCWy9mwtGRKyFmh/Zjxi7yc9jXoZx6SJIz2QVHweDEy2SSus1Ro4PKyJqssWNPQDIBBQKeSQz6RFu5+vzKFSLk0SEteZ8npJ72Q1nGNDZJrXQyCA18QDi9fJCgmRQP6ZVLwjuiL3eqKQWxJHJgBZDDan9/b2sfdyVzrlU2sLmCtnJkAAAzvey/LyIuaqBpTFo2YSZXp608GpRiw33og08nJkD4c2F6AbWPLAYGLLjgr1dhdPnr/Ew6cHGCCDeLqgoJUbJZOm7a0tFHNZrNLhOcHDhMnwCIVMSokdP4tJeSLJtUfdoSWbhjZPvR1sXzHDO65dbf6kCQYk2H0tJtIA7msTE6So9UkfDdUGi5UmznkmbEqOQjVGrBvYPsJnYtqt6drSuqZ+NFSLBZhEgWI6o0D+aGMbjYcvET8ZItIcI9qlrt32kX5o10eHBr4nA53BxPk1gWScQQVk3joqRrHwxTOYv7KKTqwHpOw9eD2pBGmgddFMmaTamIRKAauV8TjWTp3G6uqazMxEw5wBA9RRxY1HZ6Q7n4NbghGcr/up0d0UFOS1K4ClFm4cx0kHeOdHH+Ojj2/g7JmL+OqXvo7O9jE2372B3tMdFDs9zNFtvZjHkG3jxkOkz6xhcHoFo6UFrFy5hmSlIiPBW3du4smDOxi3T5CNjpBiojbsWrvTcN74wW4o/xQo0ZxhoJpMzph9ORg7DShmARC+V5lgxNqaHMgJBNjXWB4eZAMsLMwruOOc7rSb2qvJBqDM5eqVy1j5KSBAbPBgLOvBkIDswAqYBQKsqpWQR8DOYRN/9ldv4/s/voujVgzxVFkMqNGA85VBVWCZhXaaPg6uizUg3p2Trc0Yn+Ns9VIAV9AmC+hWsGY96plljDotxLtNvHZuCV974xTmS5RuNXS/cSSszV7AgS1umUoDdMaGyq5NL5MGCISJk3nQkxzKzRmP67WJOSNfU52rak7XaofodVsYDToCMM9SGhBJAxu76H5wH/2bu8h3E/IjMSCgj+a4jUY1iqX/8leBNy9ib+8l/vAv3sJ7H95GrxdHOsYK4BCvXzqNr3zhLApZso4aYgTEqQ0X4MUzlglpQtRN3swsEGDnf0yaaQcCtLcHRkA47HUMelDn6JQNh7EkqEtnMkyjPY1nvQ3s1uUR8PS9zxA/7ksaQEYAvZgi0bgqoWSLsbq+uriowO6wVcP9/cfIvDKPr/yD/wz40huaIN97/8f447/4Lg5PRhhGM+gOiP5xDBLIZctodMaok4VARkVoByzgdEDAlPIIOpGP1MmpWjXwWMF4jG10T3Dhlctod3vY2tpCdX5e+2Umk0W5WMbh/hHeeusdNIIGn7FiJp3Gq69eVWLMZJKFJ2rF7z94iBebW9bSN5xtXCcEqkT1Dh5AzurjGDKw5T5y5swpdZ0at9ro7+0jtrOHa4kcygSa57IoXjuHrVIKvUoJR7U2Njae6IzstDuYX1hEOpXF4eFxkADwmYxQrS5geXkVu7u7ePzkqc4HGdqFM5JJ5fzcnKrpjJet6m3gEINwJiae3DCpZc9wJtIcO96zXh+quu4R4GesVyQJTvs68uIG1zATUQIB4+gI1eU5dZOpLMyJFcC5QN8hzlfKDxk/0B+gVWvi/o072N54gfgoog415BpI7ib57OeNAlkgcUkA9wbNc3oNMK4mY/HwUNV2b/XI/adeb+hMs2dmGmW+h42dVfnNuMySHzHSAmBoO4R7dLEgZGAt5ZOk1tNhv9tnC9W+/idozrhOHgChhRrvRd2OEoHtxWQpZS0Qee1iOURjMjtnUZOGwWxXulKdQ6TfQb/dUEwiRpBo2gQBzdtALaElvzMgz4ysjcFAAIzXkNPnOJOC7L2oGAGZbA7pXB7t/gDHjSb2ayeIpTIolMpod41xls3kFOc/e/oUO1vb2ne4VjieZJAwTrYE2eJTXksunUEyEpPZYSYJJKIEMgcqKqydPoNLV1/DvQePcf3TzyZMVs0jxiG8J7Uut+cs6eNwpOtRoZaAF41UZOjdVxwXkF/lcTSspZE3C8J8tmxDN+1eY+eMtbX1XCrEDCE5taKLdSvT98BUmGUEcE7yPWVcG1ihDhJ4sZPXxfPEwTXOO39vLwDZdjtjHuhAQWjX6J9vZ6Zdu+Valjfo/YJ0kNIAdgTjdVN+ThCIIBNjdLYOpI9FOpMTu0gdwlg0YwzLnTR4c3CsZIgeDBrd38zPFK/2W9HXukRxb/bcxeI887oiaMVzlO9HVgBBQj5PBw25xgkE8B64Xw5GPcWWegxRCuDY7rWPyO/8zr8Y53JEsYiudVQJIbWYiCE3g9rRMW7evIH7D+5pbYiS2CHlkO0ojMZr4pHQjEIGHcFl3gWDEmaPlexwI2GAQHT/3OkzKGXzSLMKSuO6bEoOteVSXn9+/vwx7t+/jWbrBMViTh4AVmWxREBJpChIMQEBRrM2/Rarfax2utunSVzc3diC4jADA1XSKkd8lQeP/mC8sjKZTOFXZ6UB/hqfhJ4sOwo066jpSbCjVZzMc6RqR80jgIewJycWQJnTvSFZpl9nosYJw0NzWTrLpCjqrvtk4miVzZESekfBHLDQvY6HKBezKBa4CTE45YZHBIqu1EYZsyDWqUA2ZH5vRve0n2kx+W6usZ1KMvzfpwDC9D0MDZ9SKTnpZ4EA6edIAYswYOng7sYW7m7sYOeQQZdtnk4Rk7lH6ArAa+MCVBtBTb/QyiNQDDkeDEA8MOZ3Vqbs8J0mm6R9ax2c1HF8XFNyy/857o1mG0cCAkaIMBkfD5HPpHB6dUWSF+rnuWkyqXdWiSGTQa+t4NKSUklnAuJpmm/r2mH0bWNJ7O8fYHtnxyrUBDXIrkkFWhaGSlx3dnbx5PEjuceurVRRncsik+IzZLLS08ZFaud81cCJCF2yFWQRSTSZAIEArhvOBb6ePyP6z3umntP0Zgn0BmMc1po4Omli/6iGrd0j3N/YQbMDtLojtTKkXo7PlDQ8SoHoo8DkaaFawVw5r5aClP8QjOLeGCVvccy5HTcd5UR6wgUcFp4ou4E1EAw51Z5vRuYjJJmUebUQNJBDzzpQ4bg/8NlOpDCBJs5nIDlCAJd4/+4vYEGT669I3WQnhqTuS6AGKYyJtICAlzeeoLt1glQ3huQwgfjYtE3DANhoZ1JVq2MJmPrDsmpm0gC2dhzkgbkvrKFwrgoUYhgn7TBTizyyQPoDURwp5/IAnWtN+2IkglOnz2BldU2UXVIqXR5gVDcmBM6kmboTz7IxtGPKM2OaQJuhkx3qfAqTPshilSRw0h7jnR99hPsPHuPUylm8fuUNjPfb2HzvM3SebCPf6WIhn1dlqNnroBsdI7W+jOHZNURWV7B85VUk5ipoY4Q7927j/q3rGLfrSI97SFM6RhR7PMAwwhFj9cnAD16iVQumiRfPBjeXFXg2MbIy+usssMlx43MnaLe+vq65RyDA9vUROq0WyuUi1tZWtD8eHOyj2axj0OuYyeuoL/3g4uK8QDjK09w3x/hwNoZc76bTD6a0zvENSbvaaMVS2K918Gd//Q7+5ke3sXcyQjRJICAlL1l6krDqIPf4SbAy3VN1rgR2lSjsYQ/3s8kDH99HxIgiTVTBOdl1BKNiGHc76B8f4NUzC/j5N89gaZ5zqAWMuoiOmJxxnloE70CAM+OmY+vGuCZdE9hBo6U+25z2xAgoshND40RBqDuYz1fmBXgdHR/IgwHDHipzJZy/eBFI5IBnh+j+6C76N3aQ79O1P3xOr4/GuCUgYPk//Rrw9TdwdHiIf/ett/HW+zdQO+ohNo4jNR7hC6+cxc9/5QrKRe4tdQz6bSSiiUDyt1Zc3FOMih3YbvQQCB44vBcySBhMc71JGjcDBOgUnKnuTGgqYe2YHI7VyySqrN6yB3SticjLhoCAZ/QI2G8jM05hHFXjTGMHelAZi+IMu1wU8jhunuDW9n1ET2XxtX/4nwNf+4pis/c/u41//X//CTaeHiKSLCKWLqDfGyFK8BpxDCJJxFM5PXPeh7ECZGWOZuNEIAzn9qDfVQcpJqAyI+Xc41pjcqTWWlY1ZvzBiiFN7Mieqx3VdFbwXjkPBYAFgFmJYjC75Fx2szUOo0kvglxGE3XKWpLpL6ubcSZfbNcZU7edeLuDueEQp6MJvJYpYtRtopmPAWeX8TgbRa+QR6vRxcHeoarXTLAIWmQyOZkxt1tMglKSAXKNlStzqq5ubm1rP9BZ4MAE5zEZXr1+6MpkewrPba4zggNecCFowD1laWlJZzRBE85JrgeeIV7BNCDGqqWiSgcgwExlLbjiupLMcTSkyw4WV6s4feE0zl46h3wpL9NA7k9b25tKCjhOjOWbR3Xc/PA69p5tIzXm+UFfnWDQHIpOvnaVmGazQRLZUfGABni8Lqftk40o+YPozjZnWLRRJTtIDGgwqOceKvYEARhjCWAIUlWPhdyfIHBmjI4+Hun8oskiadYEACgLkIyFZncyS+Y9+tywuEDswNCVinKiQrFoBaU+qfotbD5/gSa9BtiqNJVGtVRAfNxDt3li8hJnu5HrNbY8gzE6n7fmpc5SyxfomcCxoeEvAUHOJ5sHBExMxiwwhn4unS529g+we3TMdkOoLi3pPnlN8kxAVIwA5l8MoZrEAAAgAElEQVR8NlxPPMM4zqoEh2TWCiRx84Kil1tkjGR0iGSMratNL19dXsGlK9fw5Pk2bty8Lam3ZMZkPAb2z1x1Tp9LdhE/i+DAwQE7T3XE7D5Dc9bFeRwfH6olO00RGQNLWtwfYnt7FxE29B3ZfOdzdz8PB6LNE8uYXrw/ByJkMsu9gv4qwffC2D5WnHNgWzFbMC72uMPjOYuFrEWkFz+9GDLNUYJMcNbg2Omlvs+E+MbAeUu8J+CA53rcq4cDvHL5Ikr5nKrwNA7m2UUggLHxt7/7PQEBxVJFewqfO+/dJRlGzbf9kscVi5hiB4hBQqDHwCUzP3djfAO7FONINmvFMcsL2UqZqtQBkgRtVD0b67zi59J4mq/jc+PzIHg8oiEmWS80V1UMNRR4GPnd3yUQYG366IIot/Imdc/UGjdUyWOLGJojZbLc6K3SP+KBqEiHmpKgDw9U00mfUw4qk5WwYfKhF/N56feXqlXkM1msEO1jj80iE2EoIcikmRQR9exid3cTT54+kjFTKm16R/UulsuoBb1eyaHmgX/neDCgy0gTFBxJAxAw0dN68hqCSNMjG83UkSRP7merKB5MMiexHqRTxoBv4h4ETY6uUN2cBQk8EOXPeMAQCJCogvRXggE8cEXxFP9SAYAlzWawR0RKyFE0ipXVVaGw9G/wkJ3joIplqFzqcA/VVKHKMmbiRkazk7wZFXJcFfCYTwDbLClhmPn6/AKziTlNE6a5mgMBzqbww+6n30vX5RrSgMh9Hgiw6yb40e6NcPvhc9x5tI294zHGsbyMfYi88X1mGQHuWm2osQVxGsvJnKG+i4ZA1sqQ18dF7XISo4LRETYjGjw3yUNW4/usjkcRVZV+jOPDY1ULmQvQI6CQzWBhviJvALmve7eM4MKril9ATwgOENwyir4xAsTE0Bw2WYo551J7mRDivrGxYQZEubwOa14nNwE+O74X6ZaPH2+o+8ba6gIW5vMzQIA5jF9kG65qWZu/Kn8KCg3Ms+oAQQDS3kxuMWk/RzYFompTuLW9i+E4jt29OvYPqXs7QrMzxM5eHYMxaU88LGneSRpZR3sA0XhuXhwvYpE0qrx0dg2n1haRybBiQDkCwaWeQAiZfYZL4zwUUus6MRmvsWJnAIDWqtot2WZu/xOzsbmujdXQQAXI0gYWCyoisqJuLBErs+qgCTo/Jqyu2TKKnH0p8OEmHyWLKYM0GQ4ASukMTp7tYef6YzSfHiDRiiIzTiI+JtVujD53bl6LMaoVqFFaQRaVAYvGmkJ0hEg5jszlORTOV5GqZjGI27Pg9XCvZm9oVmaM6m0Ju69tznkaBdIwMJPPmwdE6L5gdDj7dM39zwF9U1kG4Qmfq1Oo7/NdA6RbDb4JbL52VO/h4+u30Wh2ceHMZSyVltB6fojHP/wE7cfbKAz6WC6XQWnL3uEBIukE4ssLiF0+B6wuY/nqq8gsLqIxGuDOgzu4f+tTjDsNJIcdJDgvaE3JZx8b25gpSLZ1zcRAIKt7ShCUlteEmU56AGVJxnRf8/XPn1PmwbZoXIMEAox9E5VXAAHz1VXqcPuo1QjAtNQRRMDEoIfLF89hfX1Fc1esmiCrmDjoiTVByrkDAaEFpyGh00AqnsJBrYM///a7+OGP72G3NkRvlMFwSHMkduJhEGHAEZMyO0umztNKJAKtkffBioACpNk2sFoP1uucz1/mY6qmMaDgXI2C9aDuwS5eWZ/DL3zxHJbn2d2Afcj7iA4Z1hnwYtUzA08dSJqARZMExgEb79ZjmuDq/Jx0tY1WAy0CWkEzXSlVNO4HB3shGe0hl8/glVevIpqtAM8O0HrrJgY3d1AcZem+ZIhEu4fWsIHGQgyLf/vngF/+EhrHR/iTv35XQEA8WkCz1hIQ8PWffR3nVouoFHlNHQEcAjc4v4ZsTWCO1yo+uNETpQMhMeOYssrLPZrPT8y/YCZm4M8sBDQFysOWpn/l8UdWX4Xtk9nTvd4B9ho4/ngD2z+5j/hRD4V4Ht0+Wzyb2a3kCj0zl12an5NhXL3bwsO9p+gvxvClv/sbSP7Kz9McBjfv3MO//Fe/j6M6UFk8g1S+AjXY6DJuiqJFzJN6ZSZKwXODT5GPlOBXq3li1fbgRO9FHs47BbKGvNm9ipLaV/WeschoMBJFlhVDB3G5RtkNh2PHs1CJAO9LgAvnhDEOlPbKBFbc1Qlby5JKM6VWS2rGSKxoNtsoDEe4mMnici6HS6S+j/u42zzEg2ELd9FDk8kWq+Exq+x6C1fXMHNsCQS4J5MllJacO4Dlbcl4bbxX6uIZB7o0Tfca2s36a1iRZrLIyjETpcODAyV/DOBlEugymuDv5H/nhUgqQ9d2VU0tzrYOSBbEL68vYm5pDq+8dhXZQhYv93ZQb9QVv7Gzw/burlgu4+4Az+5v4GhrT1VkDMnopTeJ7ewuY+I1870ZW/B/7n+8bqdkW2Jmvk1K9MPrvSOTV2Q9/mRCIoAoGIkzoRaTkAlP8IDSFhKSH53Z3gZwOMDS8gqWl1f0HDpMhmMxtKUHHyjxJlOTzAReq4pkzBNockiPgHRS0ji28iPgwgRqf28Pjx9tyIiRlf98OoNKIYskBmjWDlVdJyuT85sFD0lxwhliQ2VnsJuiOxDQbJuHBD27xOykIaW1AZP3BSU0J80W7j56jFE8gUSGch+uD2t5zrncaQXweQKaWTzizAqty5kWjWQzFLI5pGIRpAUCDMQI4PstrqzizPnLePT0Be7ee6jzgkCvM2PlkcVrlL+JGRYSxCKjlH/v9toCAtbWl7GzsyUgoFwp4+XunnY2mnqyCFbMlwUO8KyUnEOFI5O/ikFCJodYMy2T5gaDd9LYOSccCOCfnfXg3Sqc+SAZTWA5e07GseA1O8jka8alxn4NHt/ryc3IwGfBBGuZHMwmA8jpxdpJhw4m3IM+Lpw/i7On1nWGs9Mb1zN9YggE/NW3v4MHjzYkY+G+J+o/vaUC09Sq9lZY45+5DzrzlePF8eM+bHtJ2FBnWqwbaBZaoFMmxi58iFs3q1hU851Vf5MxGeOHBUOyTTQ+USDHglsihla3hVaniTz9RfIZRH7v9/6nsbkVWh9WovRsO0PH1ycbj4VcNtmeTNVWMyno94iKJcKDndGZWul44owodNDpF8MhVhYXdfDTZGFteRkVbow8REYjtWHgwqGBnYxqhtS/U8Pbxb37txUQJFOyFze35pkAiDderc5Lz0tTNb4PJxh7PE6cGJ21EEwtJjTZSYVrmqLOThhHtjzJnwABoS3SpO1dQHJnQQBONj6gz39NA2mnePC6STOhFlLGUzAvAK+WM1Hj4SfdmPT7Zl4h0CKV0kRUG43Qu1Y0kED3EbOgSwaBmX4Z4uWGgX05uRN84QatcWdvdwESQwXPliTa1ywzYBJ8BhWkQA6XP4QN0xG2yUH3/0lBtuBG4x403W4kI6MN0BCmjSHiuLuxiRt3n2G/BnSHPNCJzBoDhWPtHQssMDa0mgFGEIRMdN38NzM1sg2Jhxs1wGr9pZZANGQjhS7Q3HrsWlBHn3kIjd8SNHdUiQ+NkxNVuikNKOTSYgcUsgS0jDXjjvj23Dz9s0CG60poL6CEn/dh+kHrNSzqWMxa+WTzOWkx1ZeZiTU3lnRG3hjpjBmXkMq4+eK55tHamgEByTg/NyRQoxEuXDgnIIDVicHATD2dKWLhKqs2tpY5RhH6AURiqDVaePxsCw8fPxUb4MXWPgbDFOqNLg7Jlogl0ekxJifl3tqbce+iljqVpOyCXQashShBvlw2iVRshMVqCSsrVayuzCOdpIFhT2Agq94OpMzOIQXcoduBa7/UwSDQwS1osg4Ubo45SfxE8zJDFrKSOGZMqu1gsB7LhkbTVIgVYvPf4L4opkB4b0exZe4XiwjUIDadppfEyxMc3t7E8cNdRI6HyEcySMCCLjJzRckP3VOC/z16AixJ80uY5GHQwagQQem1ZSxeO4VRPooRGQFs5UqQhmui1Z4kq1zns2NE1L+6yFaRF5GVLpPU6amhXvCqCfrEaXXc1zpBAOlQw5w1EHPKxJgeyJbuqCf4OIK9oxbu3H2EZCKLy+deQRpZbH32GBs/+Bh4WUO218NcNotKqYwOz5puC5n1FeDCaURWCARcQ2ZpCa048NndW7h/5yZGnTpS4x6ivVYAAgag7saAAPOJsAAt0A9FgzcgzoKJhO1lwRiIz9aSDW2iM3R507CyesfDm8ENWVF8b+o9KU07e/a03pvAODsLaI6O2E2ij4sXzuD06dUJECB7NwEtDpWyqmB7q0wY+UYBRPEKPq81lkjj8KSHb37nPfzgwwAEDFLoD8kmIkhu/eS9mubBu59bltrb+vU5IWaVWGBTgNJAb2tJROAgxipWMsUcQZ+RITh+tI/zSwX8wpfOY6WaRDTWlEdAhECAa0skv5myAmbBYo6xpFkhiPWqpm59OFBFnXKMRpvmbW0lhaq0lypaow4EUBrAPe61L7wBZMvA4z00376J7qcvMDfOAepeFOdmj8GwhePKGNVf/1ngV76MduMEb398D+99dAeDfhLFXEmmk6VUFBfWSshnGDN0ZKhKRo5T4nkWeoA4ZRAaECCKOiKYYzyTJRARWmRp9zSA7/8PEEAwmWM+X60KVMSJSQP2P7yPl588QrYZQbTL9zRglbGOQFEyoDBGgcymfA7jWBRPa9vYT5zgld/4Kqq/+Q2gOod7d+/hf/lXv4+9wyGqK+fRHDDpyKhDATW+/WgCjVYXna71PHfncz4HuYeMCDgY89MTG4GNBNglHWInhlRYRwY2qaOUDIrJnDmU/MEDdiZsuUJO+64AWqNMKmhmouBSP+2zgdFDMIDnseIpp8W6c/ZojMQ4gsw4hspgjAtkSSTiuMDiRjqOH+0+x/XaIbYySXQzBNPIpIub0R3PVQL6vI7Q1YX35KCa/FZozKV+9za/PflgLEZGgVfVJy2PA1DtgIZXcSfXz/g4+M/wGUraFiRB9h7hHAvdbXhYqH1giI9kMhwYP2SNZfIZtPttLK+vIpPP4vnzJ2g06karD+aNlC7yXKrvH6FNU8QouzbRF8Cqqe5k7vsHx5hJCSudnsQw/uDP1EkleAqwGwB/1+jc9NGyWIr/7r/HhN3N/PhaFnR0DoZnr7BxBgjgyqGXjs5csiVLZXUQsfOLbbzZRtOAeJ5xZHLws1lsUPclmir3e1pPPP9PnzkjYzTq7gkEsNr+/OkzfWfln8XI+WJOPjStkyOk41FprzkPnP1pe5fFhZp/mq/WWa2QL0h6QCCA100/AF57lv5CZCUnE3jy5AmiZD2n0ni+8xJHzZakAYkAkLhkgbJPMi0IoEm6SnkEu0h1OhNvIme+uc9aLpVFKs66fE/+amROcY6yXeG5i1ew8YytOe8JaON4cd16UYBsCjJN1fFjaRlnz57D4eERPv30UzESs7k0rr56WflWt2fFkpNaHZXKnNZ1p8NObyk06/RCsHOSLAieofy7nOzVqWAssICgjTrIBZq75Uo2ATzu9bnn8ZoDBJNiTlgjvhfwdS4X8LXjMZp8DELnC/83f1/35dB6drkCYz7J9kIsEcAp7kMjsnQTcZxaX8P5s2cECjCPZd7E/Ius5L/+znfxYmsbmWzezmYCogOTnSqWzpAxwnjaDPbJwBfYHOQ+mseDvoA3enxw3Lm3e2xuUgvKW8cyWq0fN4BBRLkCYUH6fpUqJezt76HZaGLQGyCdtEKiMwzS2bRklX3OkyQ7cpQU50X+xe/+8zHpswy8ueHvv9wTdenZk2fYe7kXEie6TMrxz3QOctRkRSEYMwTHeKM82IEoNDdqVUDqWRPRKJYXqkJT6L48VyrJII/VFBqt8YGwRy0PHNLU6W4YIXVh3MeTJxvY29tRUmFoPSv3XtUx9JgDTOSPmiBrNxZBjh4H0o0G6qhakxlNWFU5UaOt24GhfkF3HRJWDxwt6J3qTHyi2eDO6Em8sjapWtqDm365kZKbWZjxEzcwMzc0TR4TciW+2vSJRFkg5eYrFuSytUdPjq3qW0pENCDKrBbI4RwIhiWWaPqh5JVn0v3ou5XPZaQFN4MrLmiiTYb6cpJNv7yliZ2KVomlPji8IlQHbHwssXIgxQESD0xn3tSYFeEQ8UUyDRjt4GQgTjrV4xf7uH77KXYPh2h0+PmsoofDU4eagQoTU0AZvpBOaT+f6NMiRuMjIsqEmy9YXVkWpV56oGA+w7mUy+X1vi82d9CTYU0KAyWTcRZucXJ8pOQ/nYijXMyj125pfhMISCXTehaeRKqNICmnGggi2LZhcpHzAOIPSbPipskAyw1ALCk3kxbTTTEoscCdQVUmy0R7gM3NTdGWqbsnEFAqUHZDmqvp3PhMTp9eFxCgnus0HPGxn7QzoYaJ75kTBbnWaGNr9wCf3LyDlwd11JodJFI5MQJaLRrdjVFjn+EIDxVqPFMYjoIxDaulNCmhiYyeEyva9PogBY+Sij7y2QQKhRTOn13FylIZqQTzvBHSnJwyHwpgYwBJZPjGhDj4O3i1YtIuwqv6ZDYEvaCSE590DB55aNO7QS07rULrvhhe+WfCyISV64Xzxp+hB4jOMmASmCejgfsoWR2HbRzceoHmk0P0dlvIjpJIRxPS7fcFBLCdFkERmg/aYdzjNYyo87P2S71+G/3MCNWfOYW5K6sY5iNAOiYpiOYopT9tAgHWisqBAAc4OeeL5TIuXrqMfKmkQGpqCBkwuxmqoVPofZ2q3hSAAA3bDBDge5pXqQxwGwks2t47wb37j5GIpXBq6Qyq+QU8eP8zbPzwEySO26jEYlgqlxWA1U5q6A57KF84i/76MsbLS1i4dAWpxQUMcincvHcLd27fQLdxJLPASLeJhPbIIdTundIPpkihJ/EEhFWnFfajt8CaQZMHsH6fjvhLwx1MMnmbpPGurq7qluu1EyVefB8GsDwn19dXdb4QBCBAzq4BwnrHA5w5vYZT68vGZiGgmbBqkoGT2oEmQIDo9AFUsizDJqfMOZMZ1JpDfOtvPpBHwNZ+F6NoHsMxwXfOV1YUppRKBwI8ONLeF9aMKIWqdrCqanIiS6aMbihmCJkTBET42UzqJoyACEa1I6xXUvilL1/A+lJaHgHx6BCxkdGLrYKnCTIjD7D1yi8GnWp5JJ2ttSwzoMC8aMjcY7vGZqc1oVMzZiixqpJM4PjoAO1WXRV67nHXCASkCmIE9D64h/qHjzA/ykATwsEAdHGY7WLuV74I/PpXMOp28KPPNnDrwSZqJ6yaxdFv1rFUyuLSegXZBCsqTRLvxXfnnhCLMjy2pMvZNnqGgRGgSi4ljgEIEG0zQGXmVxtAGIepQvLmLWEdmObZxX28urCgeGp4VEfsuIfaTx5i88d3EDvsBY8AMi/ZZcnAK0ktE3GkojFUl5eABDsHbODZYBcXf+0rOPX3/w6wtICNJ0/xL//1H+DOg5eIJMtoj9lBJ4KY2qwlEElkJDvg889m6bNkFW0mIGyT6Z5FQ1FXbZ3r+cmg1Uz7fIzE/gz6cO+ywwRM1dugU+X6yuYyJjEg8y14Xai7T5gb3iFJ3gDBp4dzVVrWiXM4zw+CsFEkhhEUxkks9Ee4HIngSrmAC8sVtKIjfPvxQ3x6UsM+KeXptFXYqV92qUEo6FhcElgdIeH3fV7FgsA6ovEqf59AAFkPXlL39cb38ZbHk+KG2KPcq6ZfaqWtsy2w7gKSxvd2RgTBFMq/+Bq+nl9qsRkAEdG82fKOXXfiEQFpTFAoedO187wkwMdYh6BDs4Vof4iU2jdbvMvnpZgoJNf8PTdQZkxpW/9YyZ35HxgrzlkBjEH5TFVUCRIA0faDASKfJeMZJXpiO/YUowuYHQQWXPAzMWYWi2c2BkzG8wXKsdZxUm+IEWAyOu6TCTRbrOrbfsK9lns0EyzOGwLrrL5SVsD9h9dQZIeofh97uy/lAcPnMV+poJLPol07APodZBLGeOD6pRyBa47XLqq/qtg0izZ3/EQ8qbFSfMD2z6kkKnPmk0EmKSWh3MMYXx7X68gWS9g5OMa9x08QTbLbQ1H3kU6mNK4H+wdKtGUyzvdnq9hQ1JsAMMGcUGPNZ5lIopTPIDbqAOwYwIJukrKDZQEBmzt7+OiTGxPGDeMAXj9ZFcVKGW9+8U2sra+jUCiqjenjjSf4wz/6QyWh2WwKX/m5L8nMfGd3W3Og1aT3RQTHtbrYAblMDof7h8bwiEWxuLSorjsEiZS8BzmAAwHcM7jPWdxp5tRinQaWMr9zTG0uGPNFXmchn3F2tgNNfma7F4X7ODiDgP8uqWWYx/77/n7OPvA5bfkgi0hTBgH3IBYEmJ9eOH8OK0uLktATCCAjjJIfzs/vfO9v1EIwkSQDhvR7YyvbfkkZbxKZHOVXBBfNQ4L5lnwflDvHVMim1Mslv2TBk/HF8SCrguwgAnjNRhv7uweoHzXNZyaVwMLyAk6fPYVWu4mdrR3JsrrtHvK5vMndOY7sWsU4NZdW29FsLidgIvK7v/1bYwYfmUxCfWKfPnmKrc1N1I5OtIHbA2KbIlJAp5XVscjQrN6ZJtOpiF4NkIFXLC7qyqg/QDmfw8riAk6vr6JaKctIjQEtJQkyo2Bf5AwHcCCtP43DIuqbDWxuPsPe3rb+je7MauvD0qLSeOpSSOcaoVAsyFyE10s9W5otSEKAohyVNzwpzoTqkYCHqWGFB4geKFmS4cGLfZ9FlybBp+tOXIsSJpJv/bP6E/99Q8esNymBAAgEMCCAGyZfxwOVD5qfw8lvWqEpEJDJ5bRA5cYqupoZ/ZEdINQ09ID16+R3bj58jYCAOA0DM9q4xEzmRGFvdfoEyLl2WmmcRKsOKhh/ZQIEiNIVGoPyfr1ntaq2okl5KxSjxOrvMxILBVpRc1c3tqy7wVqFvjcCXuzW8PFnj7G110N/nEYslgxuv+bITcSTz8tpNPIMCNIAvqcfZEq8kynki8XAfBjoUCAoIuSXT0PPgBVFM1J6/mJbyU6uUEaLLAtSAvmerNrTRIkVGo4jxuqGwZtQe0IFDV09ZyUnrP6Ktjwwx90QnKeThriTSmVBNJM3o7bzuk1PZJuadERMgxSBmPEHqcpbW5sCTSqlPE6fWkYhzzlGyYetJV7T6uoSllcW1IGDBwPniQVCBuyYwaXIDjg4quPTm3dx5+Ez7O7XMY5n0eqx+J9VlcpZF0I95WLOw4u/z2SDQZe18yQNj0Gv+TRaokTgi+751KBmMzGsr8xjaSGPteU5FPMp/TxJ6n9oryj9Pr0MxAaKTHqme+AkyrvBpxNGgP7qtDCvSvK5xWICv0h7ZWXSxth0hLNMFhoKEbH3dWSBnvWoJbTAOZCIRZAjkMp4jB9W6woIGO220d6sI9mLIMlKPxN8+oDwfjjmoYc0f653VDRmbSSZWA5yY+SuVFG+vIxIJYlIJi6NGRkIQ8orRkPJt6RHndXyB/Sfc5tAQKFcNp1aMBS0pNTWlzEqwloMQb4SRTkGm/zC163vpcYGsnH2rinSDceS2Nmv4dHGcwy6I1RLi0j043jx6SPsX99Aqt5HKRrF6cVFAQHHtWPUWw2Uz59G5NxpdMplVC9eRmZ5Gf18Co82n+Duvc9wuLeFYioiIIDuznTpp+WCniyNd8L1O9BpVXYDAnxuu6zKk+DJvU/Miwy0zVGutrKiP7PiJ9OvMfdRM9ihMZn63tdPZBjIz6csgGaBdFe/cP60KIPqohRaV5qxn4GUujb1WrRc0YFSH2PN61QWrX4E3/nhR3j7owfY2DxBf5yVRwCBAJqZqVo1YWkFBswkAQ2+GIEZ4BUPAwUsHXFqpLX0sU4/RDTYhk9sJzJdyKxonqCaHuNXf+4yzq0XMByTBUGJRkLUQ2NiOLAUnokD4j8FBJjB6VT/yDElEMCApNVt2zzmHheLS3vL87t2fIj6yZHORQIBV167hli6CGweo//je6h/9AhzbKkx4uEVA1JZID7ESayO4s+/DvzqlwVs/+jWY3x44yGePts3+Q1GuLi2iIsrRZT5K4mO7kvzWSyTgdhxdgZNmUCUojkjgENGWQODKZ5vig2CnN3pzYIffT/yQslkfAgMGVhSXajqsweHdcRbYzQ+fIAX799GojZAchBHR+cw2UtmoJdiQD0eo5zPI7eyrOfwbOshHrVe4PQv/gwu/MPfBE6t4snzF/hf/49/g09uPkNrkEQ8X0GrTb8NYzWMY0nNN1ZaS+U5tRmTHCYaQ6vZQLvVUDVMhlQhcJeW1WzIJz3jmXxxrVjSxEKRecpIgujUedBjynye5GAt4NvMxtSzXeZrVlwy6jhNdI1irYRoYOeibUj+fYzUKIpSP4H1cQxvplN4c20Rq0tFPG0e4U/v3sH9bg8n2Ty6CQJpJl1glVzHZjAAnKwHb/OlWNcqwIxteT2qVk5aGdJcNrjXBwCB3he8TovRptV9l6N9HrAOaz/MGWMz2pcnQTyLVGwLbu1+Lb6n6bWhck6/homhm9q9mSEZ17WoyKMxOo0GxjTuC4AO349zyeML7gO8foI2/DejixvwwTPQ933lBMG8jkCAJ1rOjpV0JUh25dM0MHZjS90S2ALQZI+SwAkctaKeJWmWZOtexyP5NLBSTSPJw+Njk+CE5I75STRixTveI8ddCVY8jna3bTp+Me3CBsVVTR16MBdmsYfne4bxSb8NEo4pDVARTbG0gW/OKqMpsPyzaFaYSmveUnYl6WTwtqI0wKr1jIvH2t/YuYCn6PL6KXx27yE+uvkZktk8TW0UOzN2V9U8GFby/FdrRz5/xngzLAvGf4zV+UW5GsGIUoGMwx4SQRrAZzW3sIjT5y7h2eY2Prt9DxG2LqbXlrpo9TWPr73xOt788s/oXGIcQQbn22+/g0+vX9eeSXPWn/3KF1V0ZWx59txZHB3V8PTpc7RaHQEXBKUJqnBBch6sLC/p/lmMcrkBC4QYf4MAACAASURBVJlkGsjJPkYPFlvzdhb7WWhxLn9GAMpj/9m8xwEwPyv9O4EDjhV/3/0FnEHA1/j89LWl3Mfloi5DCtjtlBk7k6uwYNchgzWDL7zxOoryEmOCndGaI4PwuHYiIGB796UBtjznaBYZaPoE2Y2+T9B1qCIWwSvix91eV8GCumGIEcNCEOWzY7EybP+jt9YI5VJFVf5GvYHdrT0Me2zb2UUqm8baqVUUy2zlOVLy/+zJczx+9FivZ7GYZxQLj+r0I6uzqIw41X7+d3/7n0kawGDm9q2bcnJt1pt6aEQkZZQTKv6swslBM/TY9J66/u8+0Eo2Y3EdVjSzIBvgykVzW6RbODXp9AUolQrq/8rDgZsdB5WtT6QjGnKxsWLew872C+zt0ySNVWqrwMgvPbjocgPVAqFxTIqHCns8pqT3tE00tM0LmlcFsZ7Qh0DX0U5PlH2iWPLFwO7zbSn8PPKKywQgmCRUQbfs7IIQqHvSYmiwaz7GWFqclyyC+mgm47xvp1j5pspNWkiYJ8nSMSVEJeFmYmyKQMMTbaplG0boM+0HiOnUGVB2kUlyY0lpvASUgPQYS1zVJSLQlBxIcDAgqABC5ccSCd9wDQSY6otFvwmHuV+DUeQtCZ5WrazaYC6boaoUggKBIr0hDupdAQEPntUwimRV3XAMhvPRPteSTTFYQpsZBi5mOmKVOSLVPPCIODMrZ/WDYBQBGR6U3MRpBMax4MZEMGHv4BgDJFCprqBcXZa+c3tzS71ch90O2vUaEpGRNuZsOi7tovR1EaLVpOUGAIt0wzgPS0PieZ287kyaCLyNC8eM1D5KAfi7R8dHSkaoizPdMucKgY0hCiVzrW22m9jf39NaXl6cw/lz64hGaNLHW7S5wWe6srqEM2fW5dCvQz1o4MyQcizX09pJE7fuPcKtuxvYeLqNcTSLUTQNxLLoj2I4aXYEjnj1XCZjrCapXRurTRYMsvLPhF86blUQpwZF/HfuE0z2I+jL7IYMhldfIerKDS+i9pZjBoBh/YScT8Ok1oukyLrJEnXyoY+xJqRkSgTRLHnnvbrGkUEmD0xu5nYwBC1XYLIogB0O9fwYLHANMtD1gFF1Cc43rsfRSNIASkNGvT6SPWD/1nO0nhwicTJCrEX6qrlh9yPkdLOAI/qNgn/pyAIlkgGqeSOMMMiMkbpQwukvX8awFEU0a+uIn5eIUHLRVFWqVquJau5oN2+YjIBZIICVPmFG7lsR1pcFpyG2npjl8JQw+qMh76EVqAeVM0CAm4WqIpJM4+VhHS8299DrjDCfn1fXhIfvf4barWcoDWLIsoqay8m/hfO/1qghd2oFpddexTHpqJcuY+7cebQTERw0j/Hxpx9ia3MDhWQUsX5nCgTIx8JANV6+ZAxuGBhUSlwjYnkEUNX1vf4MCfBZ20BvZ0QWWRbLy8saSyamrPrbvstz0Ng01EHy57XjowACkDnVxvrasuQBrBQQ/OLniSkRqo7+OWSCuFEjr88DbJujQDKdQ28Ux/ffvY53P3mIB8+O0eiw4p1R4EtKJjWfzmALmEzYRy3RFzAfmHnOGDDQwdri2vJgkhqovEroY4gqQGFwGxcQgGYdhXgPv/q3XsGlsxWMhqSutpFg3wBpjAPbbqLxncoRfA+X9EAmvyaT4ucz2CWdl+33CAS0ex0BL8YciKOUNyCgfnKM46N9YzQl47hy9QqShTlgq4bme5+h+dEjLI6zBgKwWJkpAIkxjkeHKH/9GvCNryuQ/cFP7uLP//ptbO4QyIiJUn9xbQFffGUdS5UU4vEWhoM2CfjBL8fMdBXbcCzlnyLBmioy7jdTLJVUEZXmNXRKcsq8gtDAtvJnH6h5IXywvZ77AhOeRDwFNNrAYQfH790WeMb2gYkhExsaNKesE8OI5mAxZJNJlMkGYHvQaAwnx9u4vnsX5Z+5gDf+m38AXDyL55tb+N/+rz/Cx58+wTDGTh0ZCEcitT6aQJfJ7AgolCtKbvTc43FpqFlM6HVoFkgWps3NCbAWtPwynxa4ZPuFd0jiM1aiJhnicGKAxde5NIdjIgaC7GnCOmQsqoIHweG0tYe1gE9ghIx5QwXR2CxRZPpAuTnChUgCX5+fwxunlpEuJ3B99wX+9NED3Ov20cuX0ZOPBM/eOIYdM1+Tp0MASMlK8ITUgA8Ddvx85r0pIZZUjP/OwJrJorUm5rjx3PBWgw7yOWgajiSTm5CR4a3OuHbCfXN8Bc4yQZE3gvkjWFxk1enJGeSALsH8QMuWx0Zg5fp+IrCORSEyBro0N7UOS4rZwuYvszfvvBPelyCAmwTy4bvemrPWQQ0/Vy1ZNqNErg3JTEJhgecTKe+8fhWHwnlDWYbFYvYsLGGz/cGBAPZnX1lZxd7+gbpU8Doc1JbUUDUMFhUsudLnq9sHwTNSr03TLz+VGWmfTMZlzkuZUx+VXAZZtv6hFwbjpBA32lAY0ECGJ+ME925i4szr5pzIiMJt7FFjEHYFpHGKsv0hK/SFyhw++OQ6Pr55W+xWyQKD/IT3wXhU8iBhs5YYC/WYySmcnUR2go8TDXTTsSFKuSRGfRacYlhYWcP5i69ga3cfH1+/aW37FA9BkgvON4IBMuztBcBpTCNyGoMyFuqLuU2DXOZklHDxi8+BbFWaaZIFQtDE2ApWNF5fX9O8JUiu+DpfkHzj8ODI9k8BW3avDngZ28ZyGwcC+FkC72URZsCgAwGWa1muoD1ETG7bIxw00RkomVkwX/ZikLpTBW+OEA8qLgyyQmcx29wNBRIWfkYjAwJefy3Iaqx4yySdQMDB4TG+/b3vYXvnpdh6cYKhARTkNYipzn2MdS+uVYGlQ3TaLbHZyexu0DeE8QLGaLZoxEnD0rKYafzi2uYZQCaI8pghMOiMxAoly2r99BoqC2UVAnnO7r/cx9HekcaQUhl62bBNL/MEzmPG/avr68iwe9Zv/9N/MuYNtltNfPThhzg+OtIbu5EKL54IkiPcekDsXy+jNSbuVrV23hMHL5POKIkq5XKolspYI12kVFIizwpcPs/fjVs/1tFwgnAxYDPXSW52NGvj5hNDo1nD3bu3lNuZUZ5NHG6mnFDcSFgp06CFSgsfkDQ6oj+b8Zh1GjAHfT4IBUphkc1W+T3h9sngOmSvpPnPPdCy71bp8E3aJ5EvVk3MoO8yBNODMQsYSVNOJuklbv2LicDxGNJGq65IppEzcMCqOPYZEfWGZ8KiXpdqc2Y6VG9hw/HxRaYJFQJfBjqiM5NuLFdULprQQ3hsbUvstS4rmFb1XS81O268Jj8YfLEqGAqaLyJcavcyQX/NYEiTP2QUBEcMIDF83A+sXqeHVrePWnsgacDtjQP0RqSxBvaAym/mpq/nFGQKpIgZKGCOpdTXqO1J8D4olYvhsLfnx4MvzTk4IvW6KQOpXJY9qiM4affRGSaRLa9ibuk88sWq2AT9Tgd7W5vonhwiF+8jNm6imKO+y6hvrD+xSk5zOYE1qnYY+4JzndfreqZsjgZ2pF0axY1aNn7G3v6+bYY0nAs9VRlIMDAl5TyeSuO4Zi24SGtdXizj4rk1RME2UKxmmnkZW2HR+XxtfVVrUC0jg8kaNwYu5Ga7JwDgw+u31aEhmiwgla2oIkkbCkPJx5ofrK5oLgfTOdNGBf11IH55RUzbaqDoG5Bk89eBSHbNmC8VsFgt48ypJcxXCKiwdRXd/nsgPZUgkSevZlIaIjVJzYKGfcI8CUEAK+jhoHLNL/kUPNwY3DjKz4SBk4j+GqqoBK0kNYC8UpqoukeHfsCkRnNugFw6JfM+3mt2nMDu7SfYv/scuXoEmX4ccbYLILeBa4HjbdmaMRA4L2nOxd7qHEpSxgZDdBMDzF9dxdJrpzBaSCBaSAY2EGcU+zY3ZdhEB1tRLsn0CVRwUtJyhQIuv3IFxUpF7BdVfRU7h1Y6ogdPKXohO5lU/jhfPHiapX77/sfvBMi49xlrLIGjWgt7+zX0+hFUcwtI1Ef4+Ftvo3V/ExXaz3V7SMfjok2q0jBoI7eyiNjpNfQXF1F59RpKZ84ouTmoH+LDT9/H/t4m4tQqjwaIqbUjA2OucwIpRm/X3hjAIrHUQrKpSiJ9VWbam2j+BADS92ffyzkeZ06fDu7emyaFE7PA+lQvLS3KZJJzny3IRsOeGawOe6jOl3HllQtiuvHc8j3MDYcmpLEgR9Peyba6oiqbNpF7X4LabcTxN+98hLc+vIdHL2roDXMYjkjbNhYKjePUtnFGVyw2TziDfJ/15eHPVgFTYChYdGEsAc4/rqWknN/NNI2GKJFuG9lYF7/4c5dx+dwcYqMaEtEBYqxkcy3Hjb3GRC6VoPkozw8meHHtNXQn1vjTqVhaZzMp5DVwbEnXrS5W0emzPav1V+c6nyvRSyiF49ohup2WwEAyYV599VXECmXgZR0nP/wEzZ88xEqsbC0FG10gTb+AARrxBvJfexX4xldFm//eO9fxh3/2Pewd9TAeRNVz/urZVXz9Zy5hscLKJ80BuzJRE1l7bBI5Bq52Zhqg44mB9ppIRIwA9XAOsi7z5baz2cF+k4B4RD8tPWn9iAodR6W6iCSlDbU2cNDG8Y9uY/+TR4gc9BDrRzFUsjlANpFCnBKiYUQeIKgUgHYHSGYw7tbx0c5dRC8t4ov/6O8Br17C5vZL/J//7i/x9rs3MRhnEEnl2RBQtGeXgPA7O4uks6SJBmbDaKzn0KqfiPXiCbjAVQEjPBLNxM6S+2lgrgTTTf0CMO9BPJPNyesZfJMizAKV1IhscWggvo+1U+XVIpfxAGMf7gOhGwwTtsooitVGH2+k8/i1U+s4t1hBIzHEOy+e4Fsvt/BkHEEzmsIoYTI6Srl0QgUfmRHvSZV5+1+n0sx5Yvum3SnjRlXRg4s9jV4FoOlcM/NNxVtkioXE1IC+CVkynFNTVqTto9YJYJoQG5PRwQC+/2wRydbztDWukt1QwPC1bkUjJrykkffQDewmsSyCnIqf64Uij1n993n9pIz7XsK5Ltliq20MVL4vx5Jm3+XKlAWQIPW/G87WAR4/fqxYlLG6A7aSkFCuJm8IPk+bdxonr7DH41hcYkesFBrNFuqNps4wJZQO/ocZqN+dIYq49tylIC5pYezM56OYRS2ijQVQYq6gYJTFLytOSobBdqpJM71jXKBzgucNxuqm4MCqDEMBlGkunEhg/3BfZ8bly5cVn9HroNnt48ef3sCNO/cVtxLQELsgGFYbky2o8GYq2bze2fXFMZJ/gGnSBGRkImRdZ5DPphQFVZdWcf7SVbw8qOHd997HIFDVSQ3nWHCe0n+qwyo6AXEBlnb+aB5ExiADQhIKzU+ysQ38IgDC3M/zIe5tlDJTf04QnddE8IfXzPlDk2sCDJbvh7a2jPO5pzm7MrCZ+dnMZSzfGZuRaOhK4WPgbYKdrcjrEWsnyLsnzGnw2VnC7aCBmeu66XRgwc74xPnrLFQ1tjOHo91qoVIu4rWrV3W+M19i3sx19cqVKzLQ/g/f+iu83DsUmC5QNRiKMj4UiCrp8khxmfttcNzEyJcMdyS5N0FnVu47PHtzGen4baytSNrrEqgZYdQfYtAdWMeGeFyyAAIBkXhE7H4yAgZNsuMzmKsuSCpTb9VxUqtZIYpSoxELRnlEfuu/+8djItpHBwf45OOP1S6Q1WAh845qBJq5NtHRCHPlChar89KLHB3XUW8QyTDashBNJraFPNaWljBfKkoWQPSaEQafAXUV2bxR+HmU2GCYloaTaqE6p0BqPCYKHkWn28KjR/eFslkLweC0yuYVcUP6iMhzo+J304waDY1gAF/j1XKfPBw43zz84TuCywHySecTwqs2nkh/DjGaAQL89a6T8qrN5xLwiXGSu6VCQADNqAgCMEHv9ToBCKC+3TZrv2+nv/MaOHEWqlWNqetb5Ng7pDbbHOgdRJggXDNAACnt2XRCPgVqe8UMNSRUrNjYIWH6uclBEfTCDmZwik5ob+EU8dc6AOHVSqOqhbYfgVqsSoJgUH40E2gerLYAZdrCrgnUaI8iOG728PGtDTx4foLWIAGZZ1LzyCA40Kj8OTK4lS2XKOUEUbixcLPlAreDnUmeV3P4d2rKsuw2wfaJ7QYSMQvtSOPqjuLojDOIZRZRmD+DuYV1ROIxyV/Q6WN/6xnGnUNEBsfA4BDjQVNVYt4Pr5Emm3xGpHQNgrkKn63Ak7DIuUkoaWN7Q66/4QA729s4PDqSn4HQ21DptIqCaYs6/aGAAGqKyEiYL2WQz8RQyCUFDND8RS0hh32sn17HysqSKpuGJQUDy2gMzVYXDzee4/2Pb+HuwxfoIYNkbg6DcRKDIZN2MwllcK5n7KZl7tTv7RFDj/HPgWe61hDAhAPPAiYmozRm5Fhm5Q9QKWXx+rXzmKNzPr2oBm3rlEFqmZBg6yQvBN2DgQAehTqOnm8g/+gg8zWrPWA0khmSa1dJxRL9OwRsBqaxxSQNXjL6M/tOu4GV2i3Sq4CJWb+PDPvZag5GkEEcL+89w/HDLST2e8j1E0iMzPF9rPFhwDjUISeAgToyBsgE/IaGrvNwS1fyyJwuo3CxikE1in7SqkU83NQ2pkeWQkv/k6rmkh8GhXxPyoYuXX5FjsX0m7Ce73bI+37Eqozvbf6sDKl3aUBYlw6yhGqOjSVTcjswzWQxgkazh+3dQ2ztHCHeiyOy38XR7afobuxgKZVn93kBIKViUVWHVucEmaV5pM6dQX9xAbmrV7F4+TJiiRT2jvfxya0PsfvyBQhjpAiadTsYdNvqqkDZCVkVHmgbAGjBBv/sZoF2s6Frissgwj41u2/xz6yCMZhREnp8ZN4k4ff5vAkEECwkEHCw/1KO9gICBj11frl69aJRBpPWOkq95UOlwkFT+x78U0LXGZ6f2rdYk46nMIrG8c6HN/Gdtz/Fo+cnGIwJWJppGYNTVoiJGvkebEwnSy4MFJn2QJ503ZypcvgbmZnTCD22cmKFSwE2z4EUaRaIMAEftfDLX7+Ga5dXMOoeIEX/Dv77aIDeoGkGqwGEZStgb+1rmnILPAl+OXgfHpH2PQIBi8uLaLYbcju35GKIcr6kM4lAQIeA7JCU3giuXr2COIGAvQZqb3+C/vVnqA4oDeD1hhajsSHamR4yXzwH/OYvSRP5/fdv4d/+2fews09dcRKRbg8XVqv4ta++jqU5eq1Q+9rFmEwLgSL01TEGACtps0CAFRAsQswXC8YIkAeHGwbOAAGqOv7HgQBVhzg/olEUy1Vk4mlEW31gv4Xae7dweOMJEscjDBo9ufNrzbFjTCKDamWBugSAgEW3CyRzQL+Nj7fvorWSxVf/27+L2Jdex87+MX7/T7+N77/1CbqDlDwB+uOomABUrWtPQgRpavfzeTELtG8Sp6Qh3kmNpTWxELhnaT7z32M29wgQcDycKeCAmsAtB+VnkjXvn63XaX6YnIuGf5pD4RHyXJB8LwTVZByNadhFkE8ZhRU74uMIiu0ergyi+KWVVXx5fg7lfBrbgxbe2nmBv3y5jW1qsJNZDJXk2H05649BN58bx1d2ygJzvatLaOXHRIIxJc/yWEzeVywk8B46w76CcM5ZGQ8OSaO2JJjX71Vqad/D29v8N4+YWSDSx1CfFeaSYj3tP+bJZACLmRgqzlWsaqwEj7mmsZfJK9QOj6bRHauQMx52XxXGzl7wmVT8A+jA5Jf3y8ID9zwm83ytGInyFzB38/m5OZ1XzmR0EIeSGRquvnjxQsUMeVOpI5b5NOi9qcOf6fHOfYJ7sP9seWVVjMyDwyNJAzgvvCOUyZHDgeRcSq/ihv3Vz3xVkJW/hPbAgQ3Fp06DwBwlIgQ0h+yyYnIUJWUA0ilW/g3EFLjDfTYeFTvTgQBWfPlVSGeU2NebdaysrqBUKUvqmc3l1XHpnZ98hHsPn0giSQad+R0x3vWWddaNzPMIghGzxTXejxU1g/cZr2XUx1w2gfliVsxPJt2VhSVcuvI6just/PCtd9HnXCS4oTiITCWCgT2M+LmBVcn5ahI683vRfJiRGzu4zj3R5qCb6pl8XF5VuYz2SjPnJYOGev+YmItkCPFs5vOltwFzC0lTZ5jMLkPhHJPUaMjXO9PETX7t/PSzz/TvQxWsPc9QThjGyvckrZ0AfJtcNBjnirkaEv/J/Jmep2YePpCp+mtXr0iuRBCA64os7jNnz2H/6Bh/9hffwsFxTebaMWdd0wx0YtJsex5BAu0ZHMMgS3WDX+WlUcaEbXTl05BRom7MBmPQSDoc2qQPewPUa3WxO9g1JJVPYXV9RdLFR/cfYtQeCaDPFQsCanqjHuq1GhKmrUR3RFP+HCL/w3//T8ccIPoC3L97Dy93dxVpSOfFSiUXvaQAhvyzbdn5c2dVaWcS8OjRE7VV42TmDXAB5bM5zJWLWFlYwOrCgipliTBoqoLGInJD5BcXDYMtVraIbIhKk8+pVRMDvX6f1JUWTk6OJQugroKTwINetUCRoDwiigOdGdVnWxPZ2ngQ2VLgLWQoRIDhD96z0Tfh2YR/FiDwjckD6NnNyyeab8BTnZtN3NlkKHz6ZKHzghg4US7BxMyBAAbJBASYvHGz4MKyzYFJhHBA/Z1VF27SBBJsg48pYSHVnfdkRmLBfT0cLn4PNF2krj2XCa3UmBAGz2N+gtOgjNIzPWg8EPKx4mL+aWDEx3N2vPiaWSDAg1HpKiXb0Bar/1zOIRoTieOkLI2A/eMmfnLzIZ7t9dAZptATdc4CYBmTuNAuPF9VulRFNzqQKUEYwLAiNdQC4YbuhnGL1TkloxwbUuzVypExXzKD7iiJk24Mw2gRufI65pfWFcQWckUslpcxJljTreHR7R8jMthDv7mLyLCJJGn5/QG6HXMI5ucysFFlL7QQYosP/p1BRKFYEkDBTeLocF8tATW3uI5SbLNnaKz1OzYaXr1FnfgIlXJB+vq5QhqZJJCOM0nrykyEhxfbhhA5XF5eDAc5D7ek6OnsBFA7aePDj2/hJ9fvgJ2sEOcBlsKAqlo6amsDsiRY1EnlGzMgUWhlJtq8J+YhiFXYYjbRIRelyQ9lQAQIKSeKaa0SoScT48qlU3jl8hoKOQbTPXkGMNlWgK4kKPgj+JLWs58NDUKQpNzTKvyTA5T+DaXShF4tkIQV+ZAri3kzMJMrBfqRiCohkgKE4Is3T50uA1SySHgwyBx1FMX+o000n+xhvNVAtkeatTFD2HRe6ya0xGIVh0YzrPBSY0rPFA4OZSK5hRJiKzkkTxUEBHTiPFSsmk5qBoEgBmY0rpkwAkKQxUORrsSXLl9Baa6iSq+hHFPtm/bf/xcQ4IamNnZyNAg0PAcIpwFnFINAN+eZQb+Kdm+Ip8928OMPb+Dg+QEqvTQqvQQiW0cojmJIx+JCowkEUJrUbteRnCshdf4UeosLSF+9gpVXr6k951H9GJ/e+Rjbm08Q7Xfk9I4BQU6aVLACOZLXguitoZpk+42Da3avJgcxtgcTEU9cfnpPN/frhMBAGm4RoOaBapVdoybTGIhMEp5XXJvuWcM2gsV8BleuXtReTiBAHgsTcMKSRLIsxNoK1H3NZ+2LoWLMtrwEuxIp/OTGA3zzex/i0bMa+qM8oRBLIBgMeCs5dfwIVVr5o4QabTgT/fMn+mMFwLZg/NJ4cPM5WscAVvPpmyGuEQYM4MddXLuyhqX5NBpHOxj3u8glc8hnKa1JolLOWdcMtrwcU/vL5I5rnHpb7x+t0ytU/ARZ63zJ5fNYXllCu9NCrV4LINkYpVxxAgS0200F6HwGV6+8gmRpTkDAybufov/JU8yP80CX922MCdIVWvEmEtdWkfj7v6EOE+98dA9/8CffxpOtGmLRNIatNs4slPFf/NrPYXme3VsI+BgjgEDAGPZ5hkN/HggwoMmeF2VZTHicrizGRigMTKiswqHCoDsYFwJPq1TGkM2XBQTEaYRz2Ebt3Vs4uL6B6GEP0S55grZWxzStSqZRWj7FDAUYdEkXBOJMxPq4s3MfW+ku/tY/+k3kfvmr2N07wh9964f4q+9+gP6I/g85DMYxsQJoeCurkjGJFDlVqkS8V3JOnGeIo4M97XFcswqIvRVWaP9lFTObfx4v+bryTkeeLE2TMgeejYmiE5kxxkwC5AbErNQzpuPnEviUsIyviwJJJhWtDha7A3ytXMWvnjmLs9kMxv02DjMx/OWje/jL7U0c5HIYpfPoW6lEe0GSRmyMiwQEsGBgBptWd7NCgUsQxFYMVWACZ2wnzASF96wKa6DzK34JICTPeJ01kjaYD4uWpneX8gU5Q/v+HFAYxsX2LxrtWpcKix+mybTOn8Bs8OB2ugeYQSGTPgIBbNvLO3R2rMY9GtVe5vfg8SmTjqkvQBQFMk5HI+zs7EyAY1KaCZjy8yT/iMWVtHuCTIaPywI8+XcggL+jGF5tUEPbV3oWyF/F2C/8Wl1bU4V4a2dH56SNp5kqK2EOrDT51cy0Dbb9dZosak5zHIJM0M8JsbVHQ6TUyWcgwDGXMeaImUSOkQwtJXneCqQQbc88nOSDMRxIGiCWobxNuM5iyOY4FvQVGCCfK2rP/v477+HZ1q6AAIKuZplkAJMAdYFntldafD/16NK6cvmb9iayPeLqpEMgIEOT5bgVrgrlOVy6+hr6wyj+5gdvo91lpZn+Cl6RtzacpLCLXaZOKGQAujG8ve6nz3ybH37GhBYpE8aUdcMhmGP3Yz5WjC+N1TCl/7O4Ys/Y9hvGLz4GDgTJI0GsI9tffI8RmBfYzxwTBwI4Vu4HYGe2reHp75k0QoU9931z5k9w8nS/IbERZPBpY85rKZcK+NKbX1AcQCCAZvQEjVZX13BQO8G///Nv6jvHmUCA50Bcf35mCOQj8BKnlJbMIsvv5LEUTDBZGGWXBjJP2O6PeSzHyLw8CNRQWsGchawtMr87+nsql0Z31EWF8uZ4Mu6/HgAAIABJREFUDJvPNzHumsFtMp1CrkjGF3BSO0acnYcYQ1LGmEgg8s9/65+M+VCeP3uGm5/eQP2kPmlpxAuWHoR9t+kmPKIJQVbOiQzauTntbr9UQkJNA03/WIVnQntmfV1ygHwmjRQXkCpZHJyBaA80BGQCywfJh0cNEfurko1A6QD/bzbrOKmzRQnf12jMrDBoMwtVUT5ZUaZYUUwlg5mLJQncqOQqG3qNO711JhaaaKR8A5xuJlOk8acT/VmEaXLYT/qpBo0XF3nQdtmE8N7mMwimG8VEI5JMZDKp0DeXC5JopBn6OdVFS5BVOFLbJz1lR0poGJxyg+dnkYLOw843eQciLIEJASf/PAECUqhUWF2w1oUWSPOwMZO6nwYCbKfytlu2Ifq48TN1QIYNzD/TgwNhuDNu5aJD6USyoN2SedfsWENjGYH0+jKnq7f7+PizR7j3rIaTdgSxJDcUI/SZztADzhB4q7pj+kWi69b8IioDRlbXSZtmoCELGrJdSkUUC3mNH008xkROh0BxfgWjWB6dEVG1NJodGgcVsX5mHUtLK6gUlpCKJZFPx3Cy/xQbd99H++gZkuMGEuMuqONqN+u2ISqYj6LRpLkSNyej/NjzakxkAryZvb2XoW0TDa3sNdTVSk4xHMu8hQDacb2mqv/y0jzWludRyvKAGCBG+QfBM447DfpiYywskUGSV7tEfjbXOQGVk0YHjx5v4b0PPsXG011EEnl5A3T6DJZoNMDqgLkGU0YiYC20XZr02Q50f0dcHbXV/AjPXnMnSDU8bQ8SL1X9KMUY9do4tbaAa6+exeJ8Dukknw+rdFbZtYIcr11H+vR4CkXh6Xq2/NcC7mDaJkYAgYDipMexSY5Cf/fQ55jrznVuDAIIBJDK7yZ6wiF4WNBgicanNMzhJt8b4ejxDjrPDzDarCPTjSFGOjLHMFDxA+FYvYQJwpD6yIOhWMhaSzcmetk4ypdXkDpVwHAxhna0K3Sd+vph10yfuM7ModfMt/hdyD8D0Xgcl69cVUujONuDBjPP2aodD7rPs3mmEaoBAQ7QeaAVQgGjkiiZMI1moDVGE9jZPcLb73yIzfubWIqUkDzsILnXQGEYk7kZGTdqu0X5TaeJSCGD2KkVdBfnkXvjNSxffVXsn+6wi5v3b2Dz+SOMmw3Ehj1EVNEYmSvjmA7wJs/QLJgx4DMqv+kHdR9BTqZD76ckXJ6Uu4RpYWEB5RJNRNmVwSiOPEe4D5ERUJ2f18+Pjw+tvzqNHek4nU7g6pWLohCySu5VZI27ki7TRxMMsL0u0JADEKCf0QU7Gper9Kd3n+AvvvcT3Hm0h+4gh8EoGHsqceft2ZniXT+8K4ASshCv2U5tsZslKmFlBKqhAnEGbWojyJiB3ThS6PVHyKSyGNBo7eglouMWMGxi0GnI8yefKaKUz2OunMP6chXV+TxWlyvIZ9mnnYnWGP1OyxJIvq/A5KD3DsAvkzsCf8sry/IaOKnXFPgyyaoUy4oXavVjEAiIkg4ejeDSpYtIzy0AB0203r2Jk/fuYDmzZNIA8spbZIsM0Iw3kXnjNKJ/5xeBbAofXH+I//3ffBMPnu4jmcij32zhzFIFv/kbX8VaNT0BAszCg4MU0sYABIjN4NKAGSAgV8hLA6xiSRhcy0+mnYaMETALBHyemcPnnS+UkYomEWv3gfoQLXaL+OAOxi/bSA2ssws9lyL9AQqpDFLVZdvYuJFIr8X9eYSNg8e419/HF//rb2DpG7+Ok04ff/ztt/Dvv/lDAQHxZAFUBfTDuUNwneBPhqaDhWLQEYf2xMMhjvb2JL+hH4TgkUDj5rlsGuYpcGgg67SaaQmrm/e64bLFP7Z3W4WOvyGZifL7cE6EtprcgSTj5Pzle/HzVPeJojAG8rUGLsUS+KXlVfzi2bOItOpy0N9PRvDNR/fw7d0dHGSyGKbSsmHWGaj+24xfAxAgj9bIrOWVtca0XcW4UPQbog4+lUaWNN7ByHyUGEPRBFbmwRZbSacfTMhYwaZMxmjcgWkapEteJJodM76HF244xh4ruRbeGQGi0zOBdEJ8OAsFZHjBh78UjAYJVstjQXT4qWm2JWH8ufukmISS78FqLn/ORJxgOL8Yp9NHjOci43wmwSZjZGeWnmIXygZKpbLmCoEDp+Ir0Q2MAN4HgQa7RAOReP5lePaPRmIH82eLS0uKb59vbqpoQsDNpGiWRIqJ4+BKAEHt/v3c8khgOi5KlUPVm4+FvgmMkxI6S4Yo5LJ66iwsWkJpLvdKvCXtY3vBoVh26rwhNCFqHgLdHoqFAipzFRUt1ZlI/5ZFq9PFd996R+2XE2T/xBPocOwj5pnigIrfl/2dpqXTmN2ry/K2CY7ONDucy8WRjA6RyyW0J8TTWVx7/U002wO8+6MPxSAjlKSO1wMDlRSrxBnTmeTUGQGMlTmtrDBhcbQn3rq2IGsWkKzikBlSWpxlvzvdCwy4sTzJciLekyf7vi368+B37xqgziyAqPC+Gvk+xiCNmhY++HbYUEyBH2cEOEva8xO1KZUcwa6Ream+Jp1vjBHtoIV8JHgNvS4WF6r4wmvXxL4kEFDMG+DPLkNsrf1v//hPsH9cE9OKMZgkdyF2CNiDAVcENYP0g/GD6hgze6ee+ZixJ1t2GijFNco1YTIasnEM9JbBLEE4+vEVcqi16Bc11NoadPsBCIgIrOa/N1onaNRPUM4WdNuUo0re+Tv/7B+P2dZnf28PH7z/gXSwqQTblNGQyCra/M4FnGK1ZL6iAaEW5uS4huZJU/QfToBOt6MLIFuA7dPOrK8hTWoXW16w1Zc2UtIbxmg0aYYA60HLC2q31fuQiOL8fEULuV6vqd+4XBEiDJ4YRBkQwIBXrIVBMMmiFCCVFFXPUSyZMGSs2utaZms+YpUhTdaAxDiKOk0gZg6sn6KLzL7WJ5hv8o6sekJsG7e30Qv6m/AhCkiF+HIjiIoFQYSVbIDBgOVYS8h5YHGDtS/rG+kLiPfBMV+ozmvj0XUE7TGpNaT3+0Y5OYi8BQ+rLJIG0BTGWqmRWuSIG8eYjILZ5NpOuhDUMThQex93bp22pnKKEV/ugAjn0nQTDuMrcM4QVo0rK2KhcqRhD26wPFxpDMik/Ob95/j03jZO2qTrUbduOD4rWD8NBIzV7cJbkBjyqQU6hHp85ktF29AZUGMsYzhqgBmgNDtddEcRZMuLKC+sozS/rk4FTXZqGcYtGI+MUF1YwvLSaYyHdI9PIpcYo1PbwsHmfQwau+g3XiId7aHfOZHxlQ7GWAr1k6YAAaGwgYXDcVOP0HpdaLpaCwY0lNfEQ1mzIMqWZpR9mEaIlP9UKo7lxQpWFtkSa4xMnG7B1u9UhmWcT0SPqxVUF8pYW1uT2dFJs41YIoO9owbeevcjfHbnMTq9mOQA9AVgkNkPCKl7hXCzkTZbhp3uymvzM2TnYbpOkx03JlL8OgMEuMmSNkSMBFyQdry2zI33EpYXC0gnGXSy1zc7IHAOBkSbBj//USDAD3tj3PiXa7G5F3EsCfrY4UTdlZsaGvrsQAANgBh0kWljwJjth2ptyGSTxjtEbQWMjDFu99F4vo/ui2OMXtSMETCkE3BcEhPuCVqpDG7poMzKGyllNBvKWrcT6bgzcSRWCyi/soTRYgyDtB24TPhZQWPwzGukQ685L1tnF0lHOGcASQMq1SqS1DAGc6xZIEDUUdcFzwTxfM0UCPCuErP0ubDmgnGsZEis/kaTODhs4N13P8LWg00UO0kMXxyhUB+gNI6jmM2gXKRfjFF0I6SOZ5OILFXRWZhD4c3XceoLb2I4jqE3HuAntz7E5vMNRNvWMYB9zfm/tWcYTiqEVhXzp2zP3nufm1bWxo5j4AG470uzwC7/vLq6ItkIk30aPjnY64yA6vycmBhkqQ16ZInQU6IrIIAeAXOVkhnaioliLthuVGqUSvN9cUd5nRXq0iCydgACMvjswXN86/sf4ea9bbR7GbUP1DWrz7UnmoFGrPaABv5OArWQxnCkpt3SPk+m5efpnKfkjlOSe7QqOdzT49jd3kW9RsCDrYt4jo6RiieVdFOjWC7ksErgsZD6f/h6719Js/Q87Kn6Kue6OXff23G2J+3OkKtN5GzkckUaEA2ZhC3AtC2IkggFWLIB+4+wfyBswJZISRRIUdIybtDuzkbuTg7d0zl335xT5VzG87znVNXMEu5BY7pv31D1fd85532f9wm4eG4eK2emEY+0EQs1UcjENZ0lQ4DyGTUu9L/ga3Vrlvdkfn5ODRoZAWpKun0UsnkVfOUqIxyHQMDKyjJSk7MCAppv3kb9rQco9FIAkwT4NJyUgFgIdZQQXJpG7O+8AhRzeOfqffzrP/pL3F89QDyeQ6talzTg1195CYszaUQiVdqWEUs1k8A+AR6TpZERMGgIR6a+fNpSmbSmpSz8LI/dC5NcjPLwobTmw5HWPDPR/jmMQmECCXoslOpAtYv2B4+x9vpNRA5aCOo0B4wiyvvCBKZsHqA0QA2CaxJI9QyAjdN1fHC6jmf+689j5e/+OlqhCP70Bz/DH3/9u2h0mBCQQ6vNYpgAgMaLAiMZZUYmGoEgvk7JajodlJlrTsaBziCC6VYTsvlRAs8IEDBoQAceAWY26qWFfp8ZHQT4GD++/AFYLEDM1q+aDKYruSQhNWMEznshFJptrHT6eCGZwRfPnMUEjwLWi9EQNiLAt58+xk+OjnBA4JT7FBelAwKCvk3Z1biw2TGVm2v7PSBhgI3tNAaYEAhQnLCAANKfzZia4DyZRKyJHzx4oDOZjaF5IjgpgCPEDZiUIznl2r/c9uWBSR9JOGApuCQCPx0Vc9exMb33i++YzJzXgBP5hjggQLWvlyjQVJZSQ88CcfGPnE7y3jJ/nACANwxkbcJ7tLe3p/qE4D8n3ubaboxH/iJIQM0zP5cgtQcaNCBS9LcBtMqZD1s0L89eNp78efx3729VKBYFBGzv7lo0tBhQRk0X83ZwstsfDGB1taT7u7HF3GDIs7Fc8pYKQXpgtJvs9nSOs5ZWLaBdyslOXUMo0INgcsD3zkGj+Tnx8zwwxl5mcnpSbFHG6fFnEzyKp9J47e138OOf/kz7axCJo++kjX7PNoaERXPy/vPaeDBAshTWD+4mW6xdU4zTmWIGiQhBpz7avTYSmRxe/uSnBQS8+v0fo1xt6OdxmKM8esUucoinq2bQJwduHP7JG4GO9UmBcOw91Fi751XPn56jAKGeDR9tMMizaySRxt0HUdrds6a9xZthOvaNyGvOLJPXivfbDz9ZGzNC0+8dfB3G3IsIfCOTgM+RXPclFbGf79OfOFTxvjTqxVw6CT9XdHsxA3wK6DDe3Xom5zHgGDgL83PqadnfciDOPYoDXKUGlCv4D//56zguV8XoU4KIjw12zBQlgyjSc2iq6n2thsCJPdF2nZjqYaCH97Hy/mGSODg/nkazhTjXUjyKGiOWGQXHuoN0qzbQqDUwNjGOTC6Nk9IRYvRBml9UEsLm7g5KlQpC/+Kf/8M+0air71/FrRs3kMvkhMCQCeCRBxaWRBG46X3s8kWMFwtCiduNJiqnZX1DOhHyYTDNbQ9T4+OKCuT0ihObIt3TXSYsG/aj4yPRLnmgmDtzFZPjkzh79qzAABZhO7tb6HSIujbR7XEaZowA3ly+Fj4Q5rBplB9+X2pyvL6VDwsnO3woVDxrYm6IlRWEZhiimnyk2ffNvSFdozrMD3+u0B7n5Opvno51h5jxofX/bofhsCEZ0GuEDLE5AHLZtIALvV8VvaSzt1XgcUOw4tYQIIt5IypW1/ViMcXr4RsVfg0RJJvsGx11FBDQ6+11EGUTE48qI5NAgPSejr7NRWYZsNa1jF4jP0lULIa7Rn6xjqLa/tBS8+OAAI8Ay0Fa70Odod0HcQWt8LJC2lF0aKbWbAsIuPdkB9fubqHSDNDs0HDEvkYmIAMZg8shlfEkgQDvgG5AgBz3SRFMJi0Llo7CpMcGUaNSJ1No0QArN4bs+BzimQlkCzOIJxnFlhSiS03+xta6IlE4lJmfW9T9yxPQCbpIBR0cbDzE1uOb6NT3EGqXUT7dR7NeVc56o97SPSLSzdfEe0lTEn8QMjc0Gk+oQLHIGqMG85fkDm0XK8jnkIBbNMB4MYvFuQmkopQFAMkYn3HLeCXY0mw3BLQtLs0przQSTaBUa6Da6OLWvSf48c/ew95hFdFEHtW65jGIRIyayd+SJcjnzuKkTCdmUwRbA7a2PrqetPmPfNyon7YNeuTU3KH7Ag457c6lk7h0fgkLs0UQ3wtCDQThjthIotlzTamjdlMoPdO+0XHXyaHEtqZNIqCvI603mxGyyz/7RAUzFbSNmEWSGSZltRc26w0hwyxm9AyLltMV9ZKGmxYLyZi7Dpo7p2hsHKGzeoJUMywgQOi5WysxOUXLyhEVai+rdaNihmz6zM9FKkBkOo3JKwvoTUXAfscKOQsxMxC7p2QJvm4dJi49wEdmnlleweTMjMzA+LPFpPLGnMoqHroPDycrrqhyDt82XbG9zxcDdngSyHTgm6dohqI4Oanj9dfew+qtp+jv1pAqdTDZjiDXjyjtoJDLIRFPoMpiEj10COZM5NGcGEPmhWdx8dOfRjiaRKlVx9W7V/Hk8T1N+hI0tgxxLZv5Jc8DnkODLncE8FFx46RgvLcy1nSmXHryZCBJQrDtE55SyOvIg51AwNHRoXNQNt0k1yDjkVgoEiCtVMpo1EpiAzAPOB4LcPniityEuSS8qZGaCad5tsbIfAP8TidA2AEB9BPxjIB7T7bxrR++i2u3N9FsJ5UaoIm5TOaGkzs9Bg5s/iigbV4B9rmabI4UyvJJYXY976+jPhMI4KQqEkliZ2cPezv7OhMsgpTngz2bnaabzDIqNZPEmaVZFLJxtGrHODM3huWFMRQzEUwU4ogHPXSaVYEjFoWk3X0wlaPTNN8/91NeFDZZmWRajL5KjZLBspMG9FUf5KbngeM6Ou/cQ/WN+8h34kBmTOAgylUg1EG1c4zI5VnE/+6XgIkirr5/F//6j/8S954aENCoVHF2egy/+tkXsTzP9V1DELamSOywPs9fAgI2RRu0iMMRloplxhXnFc9pzu2CMj2g5pgyBoW67+Buur9PrH9oXjs+Nol4KgcclYFSC90769h48xZCuw0km2FpOoNuH2l6MGS4GRKg5X5J50D6L4WBRICDkw28d/AIC196CVf++99EOxLFn//1G/h3//HbqLVoclVAt0fGUV9NCLXxAgLIbCAQ4EzzzDethUa1KvqqaPQqtG2/N98d7sXW6I4yDfl3z9gc+hOZL9BoE2wNgActrZnw5772Gtuw1RTxfPOyLJLD4q0exisNfDyI4dcuXMJZgqe1CtCsAoUMNuIBviUg4BAHNDaj7w4L8bAlCUXAaGlLlVGclhI+HJjommeJDXl/BKKboSDvM83j3BK2KeELz2N2Zsadh13cuXUbb7zxBqqVymDyOWq27etNPgMEXD4k3fTNK//vykUzgPXyu2FDS2qvYiS9NEqeyG4azq/RmMEYFqIga4puAItd59HhCT21YqrfWYfUGnXVRZQo8mP8Nw8E8ExcXV1FrV5DJpuWvIfO8LyXPr4tnbLsc8oauVeyBrcpvjWCmv6zeWGSjgPXxRJg/LKra3ld2IgSZClXq6oFhzCmXRyfUjGoPUbA7NE63pvD+nrUN1pc3Vzv7VoNvWYduXRqAATQTI+vhc8fZTKxqMky+UxQb6161zGSebZq7bNxdRGJl565hPGJMTQpOQwFGJ+awvW7d/Ht735PexVNYVl/Kf1AtYTVREZbdxpuMUitdlcDTAaCq7YI4rdbDQS9NhYmi4hHKDWt6hnPFMZw5YVPqH771re+h2qDLGyyymzazaGEWMN06XRnD6MWxbbwU3sliQ29Pnxfo/resZx5XlnygQ0irKEdMjx0nV2PRN8i/lLf5nohb+7tYyZ5z8R4dcNPn0o1XDOuhuHggftSz6bfo0CAl3V6cMIipX3/FXKNuJ3PZHRqL3YXdeDdw/vuaiPeU77H8+dWMMd4xEgg8I/NNods8/ML2Nnfx9f/4i9Rb9Gvjs8Ih6R2Dw1EsYGUnleyJ3x0omOXeQYRX4oNj401yJ7Zv3d+nGciP5eyG77oRr0pZnOckpxUQqa7jNnloK1ZraNRaUoGRel+LB5BvpgV4yWTSGnPfvD4kQEB//v/9s/6NAh88/U3ZUoWi8QG7pByNCaa46ghdKc+s7SAs4sLckqn0KXTaOrhpwaZjaO5ljM5II6zS0uWAd7vY2piUk2SDs8UMziJmPA/KwA4BSUQUCyOIaUNIownTx7h4aO76PSYCsDFYXFkbFStqecDbQihwO1IICDAu2nyc6SnJZKrqbUV/Co2HOIiHeCIvuij0yH/8Ftp/OFfvoDUxGkETBhFH/3BZxuVxy99ZJVNdvk6menOqA4iQJwu8T1SFmARfp1BxIp0mw4IMLaGgQ2ks3oDGKFrLruVD6FHXD/8Gqw0jEXYxBDVZZQWDZbVFukZZtPDRtVH7v1NQAAfal5Yo4cND3q+Vz5oPAT8BMAmX8NJrUkAvDjHXZsRIICv10/DeQ85uSKl8dH6Pq7e2sDWQc007D3bOB2XwOGMTg/omubRA8ANdfS9OcmhkQsRWjIOiJqOTcwgWSgiSGYRzRQQTRUwu3geoYDPZdz0Xg3S+o2N8vDhQ010eWiSJjQ1OamcdGrPgk4DO6v3cLL3EPWTDbSq+2iWqdHh4czDkdPgE4tlqdXMCI5xhk0aDsXk4M+pDY28Gi0zkuN7yeYKZhAEoFQui3bG609q+cxEEcVMDPlMDBFmy4a4UdPUiPcpLFPK+bkZbbgsBuvtHp5s7OCt927i9sMNNDosmJKoEwjgqdK3hl8UTqf9Guj/nSeAPfPDtfQh5+yRTdWvINOWOoMcHQ4EGCyvnc0GzWSIzs9PT2Dl7BRmpsjuYdwgi3XqSX1kjOnYB4Xjz0kDPEDhgSVKANgk9qRBJiPAmAo2Aed6MyCRnii2tuh8y/fNe9JuEqFvq4DkZsspMTXF3Ns4SWRjHWn30dovofpkD62nR0g1A0Q61kBxp+Azz0kOi9tOGDg6PcXRaUlFENc9fVNIXUU8jPBkArPPLaE/HUUnThq305y6tAWi4sdHh46lY+0GwTk7rPtYOHMGM7PzSGQyg/hAv//xs/m80XBxdJrnWP8DeiVZBsakGjIC7Bynfo6TUGtkaeiNcAzVShtvvnEVD96/i85WGbHDBiZaAWZSOd1TMstYTBNA5n7eDvfRySTRGs8j9+LzuPLLv4xwMovjZhXXHt7A/Qe30Tk9QooMMjm5USJi02lr1hwY5WiMtk/5iaJjgLmJkKYGToDsC0WlP4xMO7iGCQRw6sV17hkj3EtnJA0Y0+FOIKBeLWm/7vVY7PVw6cIypibHXfrDMNnFAwEGyDoDUmmxHWWYtqY8k3SeBQjH4ni6dYRvfP9tvHdjDc1OCuFIWqCh8obN+XFwIEn64NaUB3RUUOhnORbUoEH199GYUaJdk+ottgFNsFLKml9b3dA0hhR9sjB4lynpsElEWPFzlPrx3KHBL71mSod7iIXamC4m8NzlBVw4O4nJYhzRELPpOU12TaOjlPIeEMTmPTk9PXGRWj2kE5QHpsUIqFRKmvQSeDtzZgnFuSXgtAm8/xCV1+4iQ4QsSNobCcg4bKNbP0B7MYfEb/0KMDuJm9fu49/8p2/h5v0tRKMZNCt1zBUz+NovfRznFknfrSAS0FyNICNBD0vvUX0+Qu03MN6BjKplUqIBs9iVft41ya6kt2m4O9oG0pWRWoFrlSay42MTiKXzwHFJ761zZwNb79xBZ72EYj+pPSXaAxKMu42ngBZjG4yRB7IqubFkE6icbuPNzbvIvLSCv/X3/ztgYgzffOt9/MF/+AYOy2xm+F4Z3UkNhGmUDQjIihVgvYjJOZo0Iq1UNE3mtfeTVu63NB/juvDu8wNw310bm2K5FCOnoReNeiQxya6tkwQQ5OM0kXUPh0zyKwoh2gsjQSCA3h4E7hgb2uoi3+rhIuMCk2l8YemMySOODyWPQCqGvfE8/vLRA/xwfw+HsQRCjDrjvWF6jupGPtOuJuMSVAKNARFah27wYdneZG6RzTgEArgOWCvPzs5avDClWZwU0nCx38P+7i7u3r0rY2BNckeYAT7ZRUCAqz8H00MPhzhQQiChq6WG0Z8ml1Tdzekxr43um9XFxgYgCGDnAcFSsq/E0nTMDt+scQDC68HXp/g6ekw1CHi3NPH2qU1kD3q5J18T2YolUoyLeQ0oOGX2TT2fC1LheV4SCJA5snsW+Hr8zxLb0RnUaTrtAALFOTupBd8XgXjKMkzfPUym4u36eXmFvesB0ObTO5xk1e+NPOuVJqaHruOAgAbyZPhkiLjzGef5T1A0Ii02z2UZ6MkUL6WfkUulbI9MUcpck+5abIZICBcuXZBhIE3f+LnT8/O49eABXv3Bj9BqcbLN+D2h0m4YYXJPq7W84ajxEtRrMJKd9aEDlrn0yUgL+m0sz04hGqZRZVUywEQ2i7nFZTSaPbx39br8X2hIzIg6Djh43+0M53U1+YFSA7R/mX+Wya0Ttge69A+fKkCJKJ8RAhMGbDuQ2KYoH1rnXhIgaZzT7A9BA5PMGYBg940MFP6iNM+8BWyQye8jIIYS1TZjHNlb+ChCAyz8WhFoSPDExWT6/ckPrwaafNfsaxgbmOmhB7xMVmgHANf3hXPn5I9Hfywlb4TD+j/3gKfrG/jmd76LFhkdqmVpKOmkfIO62UlUjdJqTBnFRpu3mw1Gh0CfJVoZS5Xvm59DIIB/5oCWkvwmh6OMrE4mUZwYQ6vTECOA8ssKjfyPymJOkOWcStH4OoIMvfQiMfV2p1X2Dg2E/tf/5Xf7B3v7eHDvATbW11F+FSOWAAAgAElEQVQpVUQJ4oOg4lymtjY5Z9HFhbJ8ZhFxXjg+nP2QfpDh3dT20EWYzWUciwvzKpZJoaKzOqm43CxJp5MTN99gwrmA92j6wGbUXIP5ZjgVf/L0oYx7+AaPjvZUODJaz1jpFjXHrxG1iwZg3JhiMf0co1ZEVXgrQsVN+xTPpdxTghzDvGXfKPvpta+yfAPvQYHh5MyK8lE0fPSB0wRqJCfafx9POxFFRxoVZrfHpNPX4u60EIuG5cyuReDQMU3eSeV0hhH8/n5KOzU15Rpxo+rwnnCh2IIipdloW6O/hBiH+kjRGZ2mET41QDmsYX29ZafbpGP0engHW09980DA6CbsUT0deG4i5z0CtFELCLD3T9K6QBg3YRxQJwdGIZxId9Bo9/B08wB3Hh1gbbuMbpiUWTOP8WaBNvXyKJ9bWG4D8g2S33TYjAkppb40nEA8lcfY9Dyi6RxC8bSolaFoGhPT9AJYsMhMUiI5ZSfli3FbvR4ePnqI/YN9jI2PYWFhCTPTc9IZKiypWUL54An2Nu6gcbKBdvkIvXpV5kdE405LZbniauMiKBSQpcEYGGbMU6LQ0J+5+QoxFDWTKF9EKDWfgYOjU8Xr8HmemRrDRIFa7JAou/1uA/T2TCW5mSjgC5cunpM0oN5qY++4hA9uP8D7N+9j+7CCVjeCdi9Ch0SlLPAreMDxmmlzVAykufd6XZZv6j1zxE8wRlk1o4ez7tZIhjsBR232DPhgR9m3KJ6zC3OYn8ljfDxALgMkYl1FO4b6NG2KoEOq+EeAAC9BEDjgCgA7SGwCxE8nUEb9lWiAflKizdkafQMEWSgYhZGv3U+3+Pr0OWy26ZZL9/AUM685vTIgoLl7gpP7m2g+OVBqQKJPM0FSuq35Yw64tIZBCOV6DTuHh/IPiMQCRbMGBF+CHlJzOcxeWURoOoZmlE7x7h54tLjfw8nR0UDiJMYAmzrJF/pYOnsWM3MLMgPT2nOGSR6S5HM2CgSoBHHsCYF5oqwaLXgUMB0CATH9HJlm0eQzkkCj3sPbb1zDrTdvoLF6iMRJG5OdCCZiaRkxUfrA59aeh57AkBo15WM5jL30cVz8zGfRT2ZQ7rdxa/2+gcGlY0Q6LXlthPoEX1joWjyW9lUtDGd05o0k3eSL14T3WLR6N/m2iZCjdQ6kW8YOoCEgQTIWIacnJzqnCFDxGSIQMFYs6HuR0VavlNQk08em123i0oUVzM1ODYCAwZ7vmg4PkA4YFk5HSIkRmy9NCGmBkEhhc7+Mv3r1Lbx97TEa7SQCNrAyTWUqgAEBHoDT8+0jzLzeV8w5vzqGk2pfqAlA75shFT0CtF4E6MaxtrYpvxIZo3HaEzIqpckPIohGkpqsKiGATVAkKhYgCJI1q2jXjzCWCfCJZ8/iyqUFzE/nkIwRuGkK4PagMdfS7OyMphWnpZKmZ5QG5DM5pFMpnFZOUSmfot8135szZ89gYnEZKLeBq4/ReO0OEr20Tci5VxFYiXMTqaJTCBChR8DCNO7cfYp//2ffxdWbqwiHU+jUW5jJp/Brr7yEcwt5hMLlASOAchUCAfLM8XTsQdKOj/iy68omsDACBNhE3X75E3MUCLDWbISBqJowjGJhDPFEBijXgEoLvbub2H7nLtqrJ8gxdaTVRxIBIukM9QgAowb1gxwjgGL/Qhbt8i5eW70JnJ/EK//g7wHLi/jeex/g9//kG9g6pHN7FtFI2gp9pX6E1NRTIkcggA+uAOY+KaU1VE557btiO/n3oebY0XCtDrB3asX8MEFA56T75euD0TNAy5bRumJXWZQugQBO3jucmvH87BoQwDqSsEWk10GkXMF8N4LPTkzjV+fmkaUvBIGARk0SUjICHod7eHVnCz86OMAR0zDiSXT4WiPezNF8WFQzOIdYMyweTtJNqKYQScW+6nkPAj2XNG7kM08ml9VIPckrKSsiUMh88N2dXezt7rjm28Blq48c90EMRBtg8IO+iTHGjAPoXFPlTRrNQZ1BEU0z9aZsQkwwQ8AHQADBDkn3yICzyGIxOtwE0ia4lH8Y24BTVQ2WXMoUXyen8ZpeukGPMeOs3lVjrzQQi2L1AwK/r1ImQC8B0c3dc8C9w9zlA5MPyDDOZK+Sx7pmR7W8A48IRvAXnzk+r7wukjO4AdLoM2fn1nCa7p89X4MP63TTvIulyHqLPgFk+9Uq5mnm4uGUSiQQirI+2x/Z2/A9c4DEPiPpmBKB5HwhEXTIpqDG+9zF85ienkSr09I1nFtcxHvXb+BHf/3XqNebSCazaLXIsiQAYy7ylP36+t5M2o2lYgxEY20Q+DFUxNYNgYCFiSKiYTIC6npt8UwW80tncXpaw9O1dbG8KrUqqnxtbhDCb0wKu5fL8Rkz5rGRE3gtLQbPeFK8t2q2B8AeU6aqw74qbN5eioZ0LAAvya5U6CFnQ1jeQ4K8/Dy+b7JJCKL45CyC8OzNyDihD4CPfrYa03oGWwOsiy3ZyeQixlQQA9oBAWQ667lw+5NP3CLjnc9dOp0SWEA9vrT4HUsr4HtUrevSQfj1SwsL8sfjDk8mKWUZHDTPzM7i/qPH+N6r30eLh7dMJslQt2fXtKxDg0OadovsRKCJ4BKBdmcG6OWC/HyuNxmCewPoVkvXhX5wXFe8pgQCaKKZoi/HWEFAqIz2CfDWmzjcoaFxS+9zfCyP2ZkJM8+XjDOM40oJ6xubCP3Lf/GP+/u7e1h7uorNjQ0wr50xa2aOYQgGLwob+1qljFQ8JkbA9OSYfpgHAlgocVGx6ZeugchOPi+dFDchXmy+MWqARHGJk4YUU8Npug+aBxZRrzX0sPOppydAOOijVitL27C3vyXzQMLfeia091kxY7EL5qpOVHYQSabkAFLnzOlXdE3nfmv6kSHdVYf0R6hFox/zU6PRzxltjkfZBDqiHe1kMHlyH7MNydHZHRDABogGiZossqSWXp9Z7SV9pkdjmV8rRNsZcDDVgb/OnDmjBeGpp3yYzQCtJ/TIxyb6xsw/n6SMUe9CIIC/meVOE0Fee369jw/0jfMoK8Af/gIo3O9BgecKAm4sdvg5KqiL4NHrcCCOBwKEOirZzVMEQ6Iz6+PUrbFhC0fwZH0P1+9uYWu/rni7HmhqwuLPXFd5MHp6DVccF41H1o3WSKp9x1xh5fw8jn4ogWxhGrkxygCKSgnoUpeZziKVLSKbK2JqetbptZipWlOBFA0zojIphPzR40c4PDoQVW7l3AUsL69oshAL0ZW2Ls+A+9dfR2V/HSmZaTXQ7gU4LlWEnPPv0VAPqVhExbIOKr4OZ3AiVkO3jSjpe8022kwMaDS1ydPoT2ACN+8otU8dpJMRmXmlkhEszE0pCrHbriOdiOLKZR5SU2h2e1jf3sN7N+7i+t3HqLTCaPUZy0jjOTLfGY3GjWBQ07nJssX2eZKLngtHXxxlBphkY+iK658F/Z/AgnRTrjrSZu1MNfthpBJxTI3lcX55FgXKYvMB4lEmXfAANEYAGyivvVKD4wzYRsE5T1M1ECUkBN9oX9yjcjLq8f4A3MeMOWRyEh7S3Lf4vHIteHCP02w1bXK2hQwOKc2QIWKzg8b2EWprB2itHiFS7iDZj7GMZ6dnmethY9B0w300+z083d5GO8Q4F4tmooN4LBlDYaGIqYuzSC9lUQs3RPsj4t+R4VxPaSyk2BOQ0B4hPZpN6KmnnF1YxPjklCZ+bPZ0qQdAKIsXm9AMqWnmqeH3OO1hTu/uAVBb995rQ3xUy75lURmOCQi4ff0Bbr5+HYe3VgUEzAdpjMdSuk4EzygNsHUJNPsd1EJdtAoZZJ9/Fi986ctclDhqN/H4YAPXb76PXuUEcYKFrTr67QYSMcZ4cZhja1vpNq44s8LPUWIdeCZjMEdnpkGSp7pSo+qJ2/7AJbuKQACvJzWufCZ4fnEv4/MyzylPsylGQKteFRDQ7jTRalZx8fxZzM8xmtMYLqPng/eKMeNCHTZ6TXauWGHAGyRDrGgc24dVAQG3H+7htMoYXbvmzTZj+yx/3gpzRy2VedBQjzyal+zp6rqvI1Nbvib+cG8aFY8n1dzs7dG41wzzjEbsGgsHCseiCbRV2FkjKPCt15dskMkOIcrb6qcopiN44ZllPP+xZUyOJZGIUo7RQjTGJoUac2BmZlpAOJlNotEirIkFvSQoDWCEILqkyHZw/vx55OkRUOkAVx+h+/4qAsUHcnFHmLsEtGpAEmhPpRH9tc8AZxbwdG0H/+8f/wXevfYIQTiNaC+Q0/avfOZ5XFweQxDhAMPM7yg/Iahj/m5DRtEQxHG3z+mhi+NjFrUstgmp52TQENC1hIrRe6JzcAQIECW9R1lgQckBqNaBkzrwdB/rP/0AXQIBrQjSvSji9BhJpoC4aWIdvcIqa4IDjImpH+NnD6+hPpfG5377v0HiyiX85PZd/D9/8ld4ul1COj3BE0l7G88PTgm5vZONRC8Rvmmuf+6JrXoDpeNj2+NcNKXqCz4VA+NVAz9HhyO+qPVMSTvrrUEY3We49rxZnGSfAhOtMSXQxal90A3Z1Jt0XILY1RIm2108F0njl6bncIWxbWSnckm1mgYE5FN4GO7hm08e4Z1mAwexODoRRifGmD2ogYLVM0wnMmd4nV8yLLaEEF5Tyd7kx2FmgorYjMfFaCLzq1yqyFST5zELeu6jH/vYMzrT9vZ2VQtzyEZzMU4OpfV25noWi+ym9s48kGvJN/wW42l6Yl9zmeTOJ/cQDOcZateWZ6BDhrSX6N/Q12swY2+aBZoDvWfM6l52STm3Z9dH6dL/hHsp75U/O/lauCd6+amZHlt6F82W+e90Lvf3nD9nbXVN19n02gbG2sB4aAjnz2n+bF5DNUwu9UWAAQ0FJc2wQd+QOWF1gm/yPQDhz23Wx6r5BuCLi1V1aUe+HtXEmPsugZJ2E5lEXNHlcmpXvWB1Bs9snvf8uMB+ToQZochrRBavM+FLxhLWTIf6mJ6dFhDgY9fJzrv36DFe/eEPUauxibXnnKavPI/IOmA9x3tvd8+Bt+59cj8xWUpPbFL1LuzNIiFJA4JQR7JiAhXJXA7L5y6i0+3j+o2baNLvo1ZFk3WCfBGInfWQSGbFtNW9Dw0bfZ6nvIaKkGQd7Mys5XAvwzqCBHGUKiV5xPG1kGHJ4Qr7LavZzWiR14k9CJtvS7HpY3x8fCCbqVZqAgJ83WjsZqZj0AOrJUBA+4s7e7yMgNeZEj/PEpDBnzfbVK3cFSiXzWQsEcqxVxnF7c0o2dBzys5e1NgA5pMgoEvxpWRghEE2/PTUNOgTwGeGwwDuEWSUksX+ZG0Nf/WNbyqpidecciLF8RLoV91hHlReOiFpOyOGOUykOaWrw6pVi+fkz52emtGf2avQqJrPrCXqmZG+pYy1sLd/iHg6JUYA7z+BgHQ8pv37eO9IX8vh4tLiHC5fOq8+j0AAe+Z6p4Obt+8g9M//6e/0OT2+e/uODAPrQjhpEBfSw8GNiQ8gi01lZXN6HY3g4vllTJDCQSMH6Ztr2nTICODF4SSem2pSDxKzQQ1B88gw0UDqbGiSx48nEinEYwnQ+IAXi2+W8BpBAOpBy9VTbG6tolw5sfNPpoGyezW9PKekpGrQINDpjFig8EbzUJPOQ74CnHQOpQHeXf+jFH5fCI96AAw25GFP5CgrI/FpI//mN6fRAtpPcOz7+6IAyn+nZlnNhAMBWs266DGGUtsGSiDAO/EK+XLFJKdYZFz4yaWnuJBubuinAS6+KTaUzA4iDwTwXiioSJMQK0yV5emMM0YBDf82R6+Jp3b5w55fZ9SeoZcCNyF/wAzYHNz4SU/SwTQEAjy9Rmg5c3C5OUVi2Ng9xvU7G3i8foxmL4V+wAgb0/0PUGFXbGkROlqaDhHVdgYGNHgtEUI6O4bpuRXkx+YQimVRnJxHL4ij3u4iky9genYOiZRlRbOR5LUpl0/su3Ut1ok/f2NjHfcf3tM9Y+O1ML+A8+fOIxbuIx5qYn/jAVbvvY9e/QRo1pCIJZDMjSOaSGF3dxdrTx4haNcR9FqIkuLYB5gmxYgX3S25nxtdvVxroN7s4OS0jEarixp9PVqcjpsPRq/DGC9uxF3kMgksn5lDMZcylkA6hkvnljA2lkc/ILCyhdff/QBb+yXsnTTQCydRa9B3IIFWg5Nv0xpqwuAoi7yORumyQ2vQ4LsJmv+YP5A9gv+hZ0gu0aRvmdkOI+94yBLQIhOBU6iFmUmcWZjA7EwKqUQH6QTN+Sxwmj+bQL3X/w0oaQP9sdch+3gr01CyIPGTLG7o3Kts4t0b0M0MyDOaHoFFNe2umdTUhHE8vZ72S65Z+ntQXsM9MNzqIlJp4fDeGkI7FXT2qkiFSI82Z3EWFemYJZo02k30YhEc1uvYONxDjfctEkEqSk14H8X5MSxdOYPiypjiAyUND0IkP2tP7bZaaNXr+rk2HXdUeL5PQLrE+YUlZPJ5IdNiJLhJMX+OHaJDR2v1p25xezaFN1j9EIhjDED0qU2mTpA6S/lFxNBuhnD3xkPc+NlV7F1/imy1j7kgjWI0KSCZiDT3ejGdyFSKhtEIdVDPJpG4fAHPf+UriE3O4qDdwOrBFq5dfw+d00Mkg77WRq/d0DPAd0iTT74QnlMEgT0AaNNrgqZGARV7w+2XGgK698yJt2/IuWfy49xLWajwPnOqJQDZmZaOjxXVuJqfRxUdTiV6bU1iCA6eX1nC7Myk9nOlPzjZmApc59XihncDhoWYCm6aJ44EJ0uRKA4rHfzojVv42dt3sX1Aqi4nAaRxcmpKNo6jcnonQAcE6B5q8mJgswcBDHswIMCvQ50tLs+93e6KHbW6uoFW09yJWUDxGvJZM0NNK470fRzN2+ucedaSOVTMZuTC3W1UEUUbhXQUF1fm8PHnzkkmkIzzXnD/Y6xZX9eTpmOkGlP+JKAsEkM+m5OnyeHhvuQgPPMJeE/MLAC1Hrrv3EXr6hqSsYLp5Pm73kBndwsn9VNEz04i/xtfApYXsLq+i3/79W/jjXfuAb0Egm4Yk5k4vvzp53BphUa7NUQCM78jENDt0I9kCAR4yvgIjjKQShEI8KbHHgjwbA0PeGpJucnQhxgBDkzN54tIZh0QUGoCj3ex+dMP0HlyhFwzihziZvbFvHa+T2f0Z4HkdAqPKh0B3Tree3gd69Eafvm3fxPFT7+EN+4/xO/9+z/F090SkqkJdLvetJgryKoAgotZ1nMuw14NX6OBo/0Di0hlQ+WMAW1aPZxyjZ73vh4YnLn+eSPN30kHh/uIadT1fAbGPDKlISfV3OPDtHsQEEAjzlSvg1S1hAuRGH65OItPz84DpROATDixyPoyCuxmEngQ6uDVzTW8VirhOJVGl9dOBmxemuOBAJ/EYdiKjDylnbeoMYIA/M2ik+cTJ4Dct6ulkhqkPsEMWDwX0wFY18pMlpNvat1p5NsyuayX9XFfcB2xMWxccgvPBv4MgedOgqf9w6VB8TqZvMJqOa41+W45UNuvb5+qy7OVU0vJAdxeyPfG85Wvgd9D2n6+ftXgCX2sXKkIWGA9yTNCPkatluRSbMy9gzn/z8/h8+/PRr+vEihlTcN0Jp63w2QCGyxyIMifyfrUJvOUJLEhi6Nar+ln6tx1eex63hyI5htGX2N4GYrum6OY2+twsao+OnDgfm/3mL/Z1JFhGCbjpcv6gkkA1vCLxu7kBwqVcilgbBopDUjI7NDYrnU2pUyySGUEcpMFkEjFxXZiOhH3y6mZGU3qd/YP8MEHN/DB9Zs4KZVtkBkOlPbFZaZadmADanpy9RIccMno2q6pome7PSSjAebGKbsjCNlAOBogncvjwqXLWhZvvf0uTunHFokgUyhg+dx5nb+lMv2p+tje2ZXhsGSHI/fbTPmoNzc2hMzZnaEyG/5Gq6G0IzKODQCIuuGu+YYQAOJK0ntrNlF3khNeL56xfLYkd+2QXVfR2cazZWZmRmcuzx7eds86YC3G58mvAQ0ZKRd0cgGBTt4PzZnA57NZ1Rv2+Ji/GiV/jNzmuqGEnUCAlREG0Hv2tJgRAshYBzflDzQ+NiaaPetG/ls2nUE6k8XDx4/w6vd/ADJDJK3gORKJihVgDAOfFmRm7Mai6iNwbAACS1wT7B38M8x7xOvPfZN/th6QIC3Bf/Mt2tnZx9bOLgqT40oF6KGDfC4tgIhGiId7hzg5OtZZdm7lLKYmimhTUsH7GU+ixzQaGnv+y//5n/RZFJ8cn+DJ48d48uixo38MY2H4RdxQ4lwczHtkTmUqicXZGYEBfEyoA9J0p0HTq7gtYk7MXHHlFzsfciFpQlADZNIJTdySSbqF8hxv6g2yOKCmod6o6OE+OjnA6vpj1OoVAQGcwKhJlyyPIIBNNajZk3mEo7iyOBEoIUoLHyL7XC40bcgjZoGjYIAQrRETKQ8MjBbDfkLgp+GDQmsEDPAaJptyDzW2fjNThBJNOeSrEJPRgykxDD0mmuxpudwA2i07KHy1zu/KTZgoGt02+Vq4MGWYwUZekRM2eeN7GiComniS0hkgy2gJRRfy+xJgcbnZpOI36IxrcYV/ExDg37M2VRrWucbC/yzT1w7zPU13ZdNQO25N0zYKBAwor86tVwtD+m3Gx0Swe1TBjbubeLx+gkqTDq5JR6vzWiNnMMhJtNMqmqN54LRm3PBiqDbbiCazyBWnMUHX/3ASvVAS8XQBC2dWEI7yUIhoMTMnlo0GaTxctLWmRcnVK1UVsywAiKTfvXsbJ8dHAsS4aZJ6Ho+QrdpGr1FCMugg1KbTKylmcRSmZhFPZ9VU7Gysol3aR2l/E/1GVSaOIi8quzisgqzbauj2V+otVBttNNt97Owd4YTUK7FMHTsjxGl7CP1OW9TadDKqOL6F6QKK2SiuXDyDxcVZuYSvbmzj9Xc+wJPNAzS6UdRaIVRrpP1xEzMKImNUAn4/szUbRGn9HBBgg077JWq9HfJeOuCfIf1fp11XBwVRbDNSsaJEGswgwPz0JCaKScxMp5CMd5BLE53nhMqBb47WaYixxcd4CutHn1df5NnnWoPIxo4ItnT/cku2w8eea6MhcoNW1NEgy9WAAB5gBBjZhHPSTRNGyplCrQ5itS5Kj7ZQe7SL8EkLKcQR7llqBvV5ZAQQ6KDBSz8WQTUcwoOtdeyWjnTdEmEypqKYXJrE9LlpjK+Mo5egXpVU4LCYBAI2aTjIwqlaGbhB85DQlLzdklHg/OIScoWiASYanJqe2RB/7jcfpvT6fVBUUU5KHGV2dP9yN9hMDYmYkz7PojaIo9cJcO/GI1z70bs4vr2BZKmDaSSQD+ICTLgn8xqQmcHrzSzbRriDcjKC8MoSnv/qV5E9ew67jRrW97dw/YP30Dw5oHcigj6p42YWiF4bsk5yjttcn35PtghG7pVON+vorDbftpgjM19icWNsAd+0s0hhtCb3PjJ1PBDAYob0XzICWIRUK2V0GTFKjWmH+0EdK2cXFOFJqjubZz+RMlBphCHgChY++6JQ0+w2SkNJaNJOj4DTeh9v31jF+zfX8PDJEbr9OKq1uoF9EvgMpQH+fPLmhx4I0Dnz4X7WWAhO/kFJhwokGYGS7g+sPt2UhlXO1WTlufPScAWjjkvM1W4jEY1rnVLOxt2BZxj/zmFBjM1Ps4FW9RS5dARf+KWX8ezlBSQiLUSCloAAfg8WywQCmCREEyTej1Sc8UxZAQF7ezt0xlEsEqnXs5QGtMLovHkTjauryMQZfdsDzp7hWAq4T0+WbdQzEcz+1q8C55exsb6Lf/dn38FPX7uBUD+JUCeMiTSBgGfxzPkpMQKCcEsTVgIBlDDIS9jtZf762t8NYLQJbUiNkJ9cKqd8JC7Y6z49E2CoF7ABhlg8oQCZbF5eJKDzeqkBPN7H9ms30Ht6gmwtLCAAbGZjcQMCyH4Q09EYHQIEaGAV9HBn/T5ulLbwmb/3G5j/2hfwzr37+L0/+lM82SsjEmcBG7HIMzqdk/0ZiQkIIHjNvYHvQVGkrSYOdvckfVL8nNszPHDEK8Fn2jd//rnyHxeDzXlX8GOeqec/X8IAatT5X2AnizEPwui3yfpSGyE390IqgWK3g7lWG58sjOOV8RmkZQ55YlsRu/VGHYgFaOZSuNdr4ofbG3itXEIpk0UvkkDXmSu6ntJoxoGtUaPWG2vUgAAbFvDbkoFDMF5gYyRALp1GvUztbVsADBl53HxZf3JtqshX/nxEDQRZl4YBOQYQ6yxXj4kB5IyfOQnXfkuAXOemAxKdo7r5WlmUpOo7ydJoajaSFOKkDbxnmhg7IIbNCF8HI/EIWPj7xn/mNNbXcVY3sk6OKAWB597R0ZGambHxcdXqRktm49aWGznlMaPnOr8390p+nQZB3R4q5bJ+hlgWIUZ702+J8eR1sYZ5zciq4XlUoglro2EeRp5F6wHqgZzQ1Riuyee98szDUaDA1/EeoDIw1s5+3WddIyZR9GRISqCaZ4eAZAfMqPlmnK9zkecEN5WxPsMMV0Py6iStn5Im3nelU6CH+flZjE9M6H0vnz+PKy9+QgObeqOFb/+X7+Bb3/oWDg4OJQUVS0eJYG5AOGJwq/vlY7flbWnPKFkE8SCEyXwSSbKsek3EEjGk8jlcefZ5VCo1vP7m20imMvjyr/5tfOz5FzE5Nae0qK3NHTx4+BBPV59ifX0NOztbyq/nGjBvL7Iyk44pwvU7NBIne5m1MOtDsmFZP5Gqz2Gm9SBM0UnaEIl1d4d593WBAXy22N+JPRyE9TGya/g1XBgmc3aMgI5JNf2eQSaFgQExA9aZMiVJien5bc/xMkaIyU6AQgNgSZrIMDc5j2TqyYQGocYEteZ8mLRm3lX8ONfxuZUVTeT5+fQxEKgWTwoge+udt/H+1WtI57LqYRstSmAiYgXw9bEWIIOwzcGPmAHO2JOASa+rCFoCEsY6tSSfTCaH2ZlZ0HEqNFgAACAASURBVHjz6PBQvTmfLbISWRsSoNjfP8Te4bGSc6fmp1EoZmRezLOXPluPHjzB6dGxrsHK2TOYn51SvcohZLZQxMrFZ5DNjyH0O3//f+hT88QmkkDAw/sPVPywAOYvMy2LKkKGmyAN0Iig8bDPp1PIJRPIplLmtitNEgvnlCGnzqDP8rltE2NxYbpwQzcmJ8fUCNMH20872KjzghOZ68H0l7VGGXv722i0amZk16YUgRCuMwzhQRMNlJcoZ3O3QfA1c5GxkTFwwLPyaZwW6OEebfJ9Eew/NpycePrlcJrEzxmdiH8UCBhujs62xSFM/mt8Aab4C9GsAmRz3FSNni/9JXMeXXY72QB+om8LzBw++fDTsIINC78nP4cPuv5dzv+Vgc5GoIWQMdM482s5yaSBBBtPxQcaAUtfQ4Tqo0CAZzP4hTO41s5MhR/30y/+X5P8EY8ALx8Y9QjwQAAnAWJ4OK0ijYyswPDNZQg7B6e4/WAHG7s1HJbofpxwxb0V2oPN300hFEHCDGIBAUZhZvFDJkGtE0ZhYhaTM0sIYln0QnFk8xOSCxTHJ/TMkNbEjZ+mUIl0SsYcpFkzYvP44EDoLH8GkcLSqQFqJ8fHanpq5RJikT4alUMko5Cza4gZ7/0ICmOTSI9PaHIr6mDtFPur93C0+Rjl/S0UuKnSA6Bj5iT0D2jXq/o70xNqTUb/NbG5s48SC2gW6HzO3ZTUtPbG+uDUMhJqY6KQwLmlKfytl6/g7BKBAODeg8e4duM+dg7L6AZpbO+V0O4S1Y2qITBzJVvfLMZJITMmMP8/ZAS4O2QYgGLQ7Eny+kG/HgaAG4sCJ58JyPN2jtV8PrKZrPxIyKZYnBtHNgPk0oFAATOLs6JNsZOukXWq6cGElz/PUxv9dNu1+NqM+R6I8hIZNg24c/x19EXRpskYcXuK0Q5tDZKaZ1MyVXRIpThRYbZrDwGLhpMaWlvHOLm1jmili2QvBiI1LLS1V4pv2sPYeBGE8kuhPp7s7+LR9oa5U/csTrQwlcPCxXnMXJpBOB1Gm6kHdLwno7HXUcNFQy82pZQSEayRJrTXlVZxdmEBs/MLcgSP0IPFyQOoM5ckgPvx3xAf6O+VNSp+7Q33QF1b3XtZNwoI4FolIyDUj+LhzSd459U3cHp3G9HDBsa7EWRDUUXrFfN2iDbrnAZ0EI5HUO83UE4ECC0v4tmvfhUTV57DTq2Gzb0t3Lp5DdWjXSTDPYQYq8oEmQiLoR76pC07aQkBOn+uaErp2BF+Cm4mj973wBJu9Hy4vGJjPvVVAE9PTWoqxX2UeyCLbZ6FPKyXlha1h3KtN6oVSz7o0IelhuUz85ibm5L5K5kinrpv+6E7L0STNSmHGe6RUm6SJtHI2SAlEjip9/D6+w/xZLOCjZ06jk8bODktqXkjJdnruf3rtnVn3iveYMp0tc4vxXqRASNAf3F0aO6PnD7QXGp/7wiVCgslAwIsqpQ0TIs2FH2aWmt6+fRJ46dXSVhGjmIsBWH5BUyOjWl9H+xs4uRwC5fPz+OVz76I8UIMqQSd20m/7AgISCTjqDesUOT9SMUTAgJqjSoODnflB8HXwgJyfvk80A7Qe+sWKu8/QqYTIDw1Dly+CGTTwNOnKN29i3LQxfzf+TJw5RJ2VnfECPjhX19DNMgi3A2Qjwf4wi8+g+cuz5k0gKkBCrDhvsnmzZ6HUTBg2GTYpeQaKowZI0AglG/23BTNN1z+zPefI2BUrDyTVCVSGVFY0eoA5ZaAgIM3b6N5dxf5RgSZIGVAAEEATv/59TSgI4jE+oAU+Uya9DRs763h7e2HuPzVX8Kl//Y38P69e/i//uNf4PFeCSGaBdLfodeV3wQbYWqRw9GoopfZ8PI1e9nT6fGxQAavMXfjLPcYDYcbvvaxBsUmsfw96hPg92MPDmvQwgKeTCY+T5J88bzipNP8pzjxTHS6mIrHMN3t4flkGp8an8IiExZKZU6o7DrwelQrep6PIiHcaJbx5ukR3qnXcMpIukjCRbV5x3yPjnkPIQ/SObYM15Aa8qisJ9TssWEMh3DuzJKo5JTTMgNehtqKgaVuHmIHqE5za83OYSdL5d4s2ZbPGKdJmJvtOO8FO0CHE23vfWJ1lrE51PRIB00DT2c25uMW9QwTZCHYbrUcGxl+Petqgu5cZzwTyf5l4+KZVL524n7FupQTf05Q+YvDJgIBdNMnEMD9i3u5aP0j8jJ+nFN9UsZV43Y6YlYNhj8hYxtrSCNpncXO+ShsNeDSQ9OjwKQqfkjgUXq/59mU1GIF/dDNM2bV6DtZogd6jZngwCt3T8Tp6HXU29D7TCyBwO63QFc9/7Ym2PyTCUBzdA2+nFcTP1P+DZzQEyBgdHMQRnGsgNm5OTXMU3Nz+OwXv4R+EEW1aikLf/AHv49vf/Nbbk+mn5qtSZPBOod8ByD7el1MACdF4EJMRMIYz8aRSVAe3REQQPPCy89cQbPRxsbmDr781a/h4jPPYX17H3fuPcL6xo405uUSGdY0BYzg+PgQB4d7A8M8XjMC5ewPBWT2OR2nZ0xHwO2ZpSU1qTwjafRKVgH/zM/l8+UlzAZcERwyM3nWkQTbzQegrutMBhqfRf4iI4C9WbVWGTA02bQnEoyp7Cpti/J1nRVdvl+mWhiQ4qXR8sAIQWCEJUPZuuYzRfYBDbr5PclyHysWzbRPgFpI5z1BCQPujXHDAezZM2eUrmYSd4IHbZm8Elx7/Y03sLO3qyhZGn9TpptMZxQbaRGYORzs78o7RNKTCM/UJurNptgJ9A0YGyuaFKDTxdjYBGZn5zFWGMf25jZo6E/mPgHZeq0iHwt+bwI6x+UKWqEe0vk0xsYpdbU467HiGJ4+WZf/H/vxhdkZLM7PajA+OzuH6dl5RYavbWwh9Lu/8w/6RPSIalRKZaytPhWlp1qrYXdvV8WQmmg2qjTdI87VbmGM+n9qvrodjOWIUNBYsKuGhaiQRQXKKm1AuSAQQF2YIVt0O2UcAjU5LIb6oplw05ALKQteqr9jYURizIvv4eh4H/V6RQ+6Fy0TbVSxxUVNhMd5EBj9wibCXJikb3sgwNIKjBHggYCPNv6jzfroIc4HdYhoD7XvPw8cDNsiPxH10yrt8w7ZVDMcIUsiUOHPZoKGiJzM82EmOsWiUc112/JdPWXFb7L8/kTRjPJlaC8RPf7i13rDDQEXTt8rYMYVeFwAdEqVmZwqUTu4vEnWaBFrr9vem28W/KSV98E3+f79ceEb9dU5aA8iRswjwLRHKqUd3c0Wn7RZMjYzzbIZG9rkau+ghLuPd7G+W8PecRedftTSF4jijhryOH2md2Fl1JkUqh0eLCGxAfqxHCKJHIoT06i3mKc8Ia3m9MwC8oWirrfMSsLQgi5QD0pzxVTG8la7HTEAqCXmOiKoxetaLVelr0zEIgj3OyiXdrH65D7C1Hb3+kjF81hYWkYkk1JzR9OZfqOE/Se3UNlbQ2l3Q59LVgJ/JXjo0DG909bGUe/00ej0cXxawe7BEY7KVen9eb147VSwdg1U4UamOMp2A+F+HeP5OD73yRfwqU++iEQiADVTb793A4endZxUOtg9rOKk1EA4SKBNij57DjdBpFzHIqRsY+0PUh7seRiAYbrPZizktcy2dowhoLXQ7UlvKeycBZIDC7nhc+PioZxJBjh3dhaxCGl7IRRyCXkdCNiImN/H/x8QYEWT0807UEkDNMeSIRDAjZGbskVtmkurFbIGXprniGk8Vdw2qdtqCdDstIzaGY/bXhYixZWHyFEVnZ1T1B7uortXQawbQYya10hU6ziKMBKk0iVjiGUzOEEPj/Z28GRvS0BAhH4CoT4yxRQuf+IiJlYm0I8x5SIieQAZAeZx0hfjg/IAAw+hQoZNb6vTxsT0FBaXziCZzkrLKlmAK55Y9Kso91nUbssabSyHYKcHAYbFv3KciWKFw6AoRdkpfI+I4+ndNbz1nddweHMd0aMGJnpRJHthUerGi0U9B4xjlBY31DMgIB5C6OwCnvnKVzD3C5/EUbeDx6tPcOf2dZzsbyLBCLtmDaF+C5RL08+kS6Da5UmbcZUV9tzX/T7t9YE+StVPyMku4toY7hlWtHISRf8MFs+iNNZrKiq4p7J4IRDAc+705Fjxaty92m06HFextDiLs2fnjV6qfZ1r0SQmg+moNLAGHg5SA9yeK45UECi+lEDAD167gQ/ubKHRSaPEtbm3J7pnOMIz0k6ywdkzRGzsZzr5mXk4WLTmQPdhK1XPOptCm0CaQeja6iZqNWPcsUikZtJPXLw+nFpEnqkUC8oHJUzT2ShCvY4AUGopJ8bGVIRtrj/Fxup9hHt1fO5Tz+PlFy8h3K8h5KbubO7TmSQaNKd1UWPU2uZzWTSadRyfHKDfZfHXVpE4f/acGAH99+/i4O07SPYCZJ45B1w6z1E2sLWJo+u3cNSo4Px/9RXguSvYX9/FH/75d/D9n1xFEM4g6EaQiYTwuY+fx0vPn0U0VkcQssmtmVC2nERueN79HCjg3KAJBAy1zM51XoDJMCHH740G+ngpVVgTXV7TRDqDDGMBaXpXIhCwh8PXb6F5ZweFVgypWGYYGRghI8ADsHL1o0kJ3WD1+/R4F2+s3kbxxUv45G//Jj7Y2cHv/cmf4dFeCUFiDEE8LY8R+cvQDJfrn3ttzvYIvkYzJOuhUippbzHHfovzNZ9K28P9+/LVjv7J+VR4IMB/jpcEjg4FfDSapQfZXi7zO54N1JJ3upjoh7AYiuBSPIXPzc5jJkZPCBn9GAuAEYY05iqdAq06toI+rtZK+OnBDu5FApzGk2q+CML6aGRNcgcSB2MjDGoUfpwmYTI/jYmho0FCqI94EMby4gImCjmBXDTY3tndQ5TeTmTGcPig+tXiZxVv7YZe8kLiUEzac+duP/CgcBp4b0o58GCx/Va54c60zyKkvfmf1b8mz3D1nQMCLACKmeotDcMkzXDsAU/VptGYvBKcn4Uf4Pizzss98/mCegRS9TkYOTk5EQuYtT4BAmncnYcC7zvBAwIGrInYHG5tbdlwh0wLelAoOSaGBhlOzriVD5hYWvIIc5il2FvOZNENh3yNYUCSNZmmq9cBpKbQWME2FLI+xJizBDDI1rSBGFR/sOYNk13BHifgFJgos2dSWfTr0CPAmTSTvUuwMk3Dv5bmARxyEsDkPebgiGuMr33l/HlNhpla8ekvfBGJTI5tJ2qVGq6+9w5+/1/9K5yenEr/T/M3eWTIENbt7c4bQpIAF9nJ901GHWsQekoVUhENmZiYEotHJWW9cPEZJJMZzMwsYHbhDP7zn/8V3nr/OvYOTpXuUywUEI9w0EGmawTZXBrNZh27uzuu1iFwlDWfAD0fCtE0fXq/i/nZWSzOMiI+ofh4Xt+19XWUqxWLDOSAgH42LbItDVBlPW1sk3EbwLRNAy+goGXsND5n7EloCi/3RXmkMZWDskImOvDfWjhmc9xuCbAia3fUH4DPPF8vm3w272Ie0tcgFle9SxYD73A6mVTKl5LW1HPaNWf/KwCDvhaOATY/NyffO9b4ZErw/Y5NTKg+fP2N17F/eICZ2TmZdt+9ew/JNEG3qOoJnnE0DiUYwISd6ekJsefJgmNdweGawDnuL8srSKezigY82DvC8cERxvJjGCsUUC2x1qvpfCVId3hSwtPNTZRaNaQLGYxP5JGIR9Qv0LtgbW0bd+7cU5+ytLCIsUIOZxaXsLB4Brfu3MOPf/oGNrd2Efqn//Af93nh7ZehIpwg339wXyge2QF8SFm0UjNGHQ2blmIuhyyjDGCbIy8yfxNxJCWBxT3/rAurTGcfKWFxf6SE8Wel0kkz34gwfrAjhEjUlGZdD7TyorkuaRrYIH2EOcGkeBjFZ5D1yE0hRgf4pJnSRExPwyLfoh4MSRVtazDNNLMy39QOmhi/pXgqzmiDM9IAj25I1uR4ipZnGTjjs7/h64VQuhhAIeWRELLZtOQQKqlVYZtm2fRdFmdGVoDf8Ozn26bKh5ELgkirp3cJXRpEzhm1nmcDGwVNU31T3++J2pymLIGVoppVheY4F3VvruM0pw4pMxTZXo9HX71j6CgQ4P9dBatD1nUYOHaIZdw7Da9cbFnQWw4nB6cqqNzr4Z9LlRZuP9jCo/Vj7Bx10OlbbicbAU/v9e653hWXo2+aoyCIKYO72e6qIIrnppEtTqFJmncogng6j7GJWRSLU8hm8+46GV1ofGJcVLgY/SwS3JBsAkbkmygjQYp8IacmlhNjTjwpp2nWOTVsolI+wqOH93Tf87lxTExOyzVe1GMeVLVjnKzfw86jm4i0q5LgUAvMQ4QYAGNuuNboo1GjM323jwNGDx4dCwigT4D0xWHq2Z2cg/MVNt9u0tVv1xCgiSsXlvC5T38CS4vcBIFr129jY/sQa9uHOK20cVppQnVMnyCbNfXWwNsUwh5puTh82CPAmfqoCWNTpghSA3Ws0LI1Ys+/mwCJOWCmf5EgJqST2i0CIRPFFLLpKMbySYwX04rISSZo5sOJ7jCeRc+W40H7AbYvbqxgdc+R/7PbP6j5Ij3M9Jtkr9jkxBe5xvRg2olNbiUFkIHLEAgw2mAL4+MFBNEw2pUqovUOWpvHqD3YQXPnFIleDPEwAUxzw07HEwJWOVmNF3KohMN4sLOFvVoJ1VYTsTANIWuIpSO48vIzmDw3gVDCihSix0ZF5X3hIKwsGm9HtD6jrwrQoIFPOo1zFy+IekyNoJiMklLZJEsNoAMC/Hseff++mLJm02j2g+LfxMIG1smTgPeRwYdxbDzYwlvf+RkObqwi2K9joh9DshdS8cHMbfnOVCif6VlT0q/jNOihPTOJS1/6IhY/+1nUYjGsba7j9q0PsLf9FMmgh6BZlxEdKdA06AiYCe7is8w/ze1trknj6/bmRnz95nZtDtuavLtG3Z9//Hce9qSg874SCOeEgA8yi2cWAYy7I0WvQk17lWaBZIlwilDG/NwULlxcFmIvqZU7FzwgJRmCQAFeLRan9qyxsPJgJ18XgYBKO8CrP/0Ar797H73wGKjS2aX5GKU6Ucqh2JjZPm0GhG59uSaN5y4bkoHm1Eu8BoCBAeKk4nKBjI9PotnqYXODhaCxX2jiZlnORqPm3iw1t9Ib+gK3WPLRE4BeJMVsCgtzM5icmBQIwEbg5PgAd25dQ+V0F+fOTOJrX/kcEtEO+h3q8kOYnBxHLpdRzJaXBhDcIRDARILT0pFMTik/4CRpgYyAZhi4/gD7795BkmDd5WXgykXGigAHhyhfvY6nG+t47mtfAl54Acc7h/ijb/wAr/74PbTbfM1xpMJ9fO7FC/jFF1cEBITRtMktDUhDPCu9y7rf6+z882vBXN77KgYpSRRY75oWgtyjAJM7tP0WNWADcHLL+5jIZJHN5Y0RQI+Ah7vY++sP0H90JCAgTiAg5JICKA8IuJfYWS2zMwcCIJtF62QfP7l3De3ZAn7pf/wtPO108H/+8dfx+KCMcHIMvSAmMJGsICaZ6C8cBhTykgiMAgHVcgk1ToR7FsVFaZ/o786s2O/les5drJk1vgZ8iVHk1qKfGvvagM7qVhtSEmDXlkAlJaXhdhvJdgeFZgtL4Sg+nhvHZ+aXMFUYo0EPUOWUmu/fdYyMiS6dol0v4yAVx9uVE3xn9THW0ymU6HzOIQWj32QianMkM5u1vcDicI1lKW251qX5JzBVQUMGNjHoYXlxHpfPreDMwhy21lbx3tX3cVKpKGKwy/XBIVc8oWvEZs/AeGuAtV7JNPEVt5vyqy5yYKGeL2nPDUziOanazU/SxWCz+Da+Hw8EaPil8tZYgILJ+dpD5gPFptGbvVF3zTpCsi5KTp2hsr9vfHlivjlgdGqK+el2BhIIYM3DpnpqckKNlDeq1vPgzK25FnhusiYjEMDmy6eQic4dDgsM5v+VPuXfCwELZ+jK+yI/BJlUGjPD15MCRpxZqhIweBaQoVMoDvwOvBTWD6k4sNnb29O3oXac6y/Kb9lpaR+j90wsZkCAr491O6R1p3cAGTRRMcO4tyWZRkGpRL2GXDYrcJSgC3X6fL45TL1w6RIuXHoGp5ycN1vyfao3OopUbzWq+MH3vof1tXVFLvK+ss439qqxfbk/6Mx19Y2SC5T4YMxsegSMZxNKDwgxLjoIiQG4vHIe/W4IX/ryr2B77wD/x+/93zipNhBP5xCJpTSQoOSKA0ASmDLZlL6Wg2AZRkYo1UgilWRfkla/Vq6cavrPZcKecDKfFyNscWkJi0sLuHPvHp6urWpvIcBIAK1crg6Gl3ymeO9Zdxn7xA0tQ/ZMUxpBfx4CwzRKb7bqJuG2u454jFR7JhO1cXR0rLQiAkfJVHogI2Hzziab62BqymLrCQwo+jYUwtHxkXww2FeRdcZn2CcGcA/g9zO/gqh5FzRp3hdVNDhZWzIujRvYlGBqTKGAN956AweHh5J3sbnf2Noy4+5YXIwQMgy3tjZxsLeDpYV5nDkzP/DdYW/BtbGztyNGwYULF1EqVXDvzgMc7B0i3AsLcErF4uoD5qan8IsvfwLLKyuo1Jt4+9pVfPtHr2JmcRbnLy7LP4Bs4lyugOs37uDGzTva12ampiXRmZ6cknThzbfeZc4VkqksQv/sH/0TAdRsIklf4CKo1at4/PixXpxRPg7RJrWItNh6TTd+nGgSM4cdSqrmQAhLSkWSLhYNJEhZczfRCk3TCxMJ569kmvog0mCpLTFk06ZZpJDwXGyi2arJG6BLwyDQLMnoql6LpSJL7IGY2ATUrvDGiTYTj9vrYcE7cFcdZsZ+WF811Il6SpE/wEeRb18w+wNt+L5GimSn3xxtgvng+4ZZG66jHuv7oCtGAAsiTV1JVeLkT5Mji2Dhw8mFwvflUU4eorzGBEBkwOiSA7gBKvecDYJMnow2Y+Yy1sAbtdvugxgBBF6kPLWfb4WzHQZGa7XPNcq0AR9+2u//bnoYu+f8N5uom0GgPuZpTh4Fdi62BHp0fdjImgOcGgwewiranaEWvwdllLfub+LOo13snbCRMAqZosHcNNdLCXRv2FKL6kepCR1e+b0DhOMZBMkiIglS8KMIRWKYW1rBxNQ8gmhK0wDLuTVX8KmpCdHEuTlGI9RWU87S0mbBEaXYGsyBj0W0lvjCudmKqt3ltKmLSvkA9+7d0vNI4ytSD7npkmIc7dTROljFzqNbiPcaBgQERGsZq0kcgCaCNNXrguroWquNSrOKzZ0dHBxXUGvSNVbljCUvOGdkP+kIsdlgHnivieWFGQEBL1w5K5Oz7b19bO0dYnPnCI9WN5VmcHBUckAAm3cyeaww8UDAYB24BsQXN96FWetSz6pl7wo2cGuc95FaL0abaFIgJJ6yoajAO6K4PI8LGbrpVmV0OD87gTwN5eIsfkhBtgg432SNSgP89MSoYlbkDdew0SV5v2gmQ+DG6+AlxXFfw9fFYosg28AjgABP09aUGCot5tlzXXSQSsUVgxlud5DpBaiv7aN0dwPd/apSAyJ9o9LzQKJZICdK9AggK4RAwNPDfRy0qjgul5UwQMOhbtDB5Zcu4cyVBSTzpB5aYgr3OsppSEHnxJqZ3x4IMHCTWfOUwERw+WPUgRX0jHNTsYKKTCsWxiYP4K+PTvj8+h4Whz8PBKjh4T7BvYqTKubLhxLYfbovIGD/2hOE96uY6MeR6DIjOC9KIacItWrVnuVuC81eHYfdOpoTYzj3+Vdw5pVX0M5lsb23g5u3rmF97QGS4S4i9ZoMA/vMeVd0kjGbdB5I9+l37A//37S/zidFumqbbnrwlu/RpFhmCMZmn+Ax16ZnBFgRw4Jg1jTtJWuSutT99Uh7ZGFcxPkLZwdxrHLUdx4ZtuebGzErIzUGbi91fth6prh+aCBKIOAnb90REFBrpRAKUpIG8BCnyZPN/6yYMp8Dk+R4JgT/rsZ0NALP7+OiO9tglTTGWqOGXC6PUpleB/aP1BQTiOdasaSNqCZZvI7c43i2cL8mOzBHD5LZKYQ6TcULF3IFF0kWEbj29luv4XB/AxPFGH79q69gophAt8XIvj7GJzhtzAsI4FSEZ1rQh9YmQSIyAggEkBFA2caZlfNANwrceoyj9+8qgi378rPA+SUgHgYRk8bb1/D48RNc+NRLiH7iZVSOq/ijv3wV3/vJe6AkOhqkkOh38elnV/CZX7iEWLyBUN8MNwkEBGSfUKI3kqBhT5SBmJruujgtAgEE3AQEOC+gj56NvgbSOuN+KR25GeGxaE7mCjKmFfpKIOD+NvZ+fFVAQLEZQyyZZ6akeQJoMmKaV7nViuanvClW80CngTcfXMdhMoSLX3sFW0EYf/jdH2H1tIF+LA8w8SFEXwq2N0MggPpWAgF8f0pSabdBIKBZs4QcNR86VHjWGtAxYFw5mYOdt0MgwJvE8Xr4IQGvgWJc1Xg7areLDe6yQaM7dqeLyXYP5wgC5MfxC5PTKE5MiZKP0xOAXjmsKQhkMD6QexuHRP021iLAT4/28dPDPTymDj2V1D6ota743LD8WsSsDJOhYYy0DwEBPQI+vNem147FY9pjY6E+Lp1bxgvPXMZEPoNYqId79+7i1oP7KNUaoGiN4D1/E5CnARxZsJxmek0z7z2lrWI6+mm8A5g829MDAbq+XUus4fXmOcRhD5smsXVdBnlEJtMelnesTg4Dul0BchlFglstpsaD5nGSEQZoSdpocXqjdRsn+Ty7c/m8GKe8fnwNfC0yEGw2NRVmc+SBctV7bgrPRpbPA78vm8udnR3tT3wPku86YF0mfAQDmPDFej1OZp2xFDwQIDDASwTcgM4YBt5cz4zg+H3ZS/jzzF93Nnqs3chU2N7e1utifxJihLkyuw0I4NoX/Z0sAV0PB/51jZGq+pY9BuPJo3ZfNaTrkAmVxViuoPfFWHQCAaSg00zu2edfQLPXx/r+9L852gAAIABJREFUISqNNk5OygJUJop57Gxvib5N4Ec1I/3MXGKEYgUdyKv152LxZMDOFAG+Jg5McilJrdgzM1I5V8hjcXEJU5Mz+PgnXsJppYJvfve7eOeD65CFX4TX2bx65GZP0rfi3O053ds/0LNBRkEhP65rynvAfpC9GM/BbDKO6VwO89NT+OKXv4j5xXl8/4c/VDwiZTKUzXCQ1+IAs2MAkjniRzUQMImQyc/JhKiUq/o5TIbhEPn45BD7+7vo9ixykrUGewMCFAQCeBby+eB9IhDgjSUbzsiXwCWBAILyBAL4vLBvIpuFQBbfJ/0++DkaRobc0CBitbyiDclSb3fUW3GAwdfB2p5pEXyOaRrJ6/Lw8UMNAgk07e8foNZsCATh+zl7dllSgq3NDVQrJVw8t4yJ8YL5shFcbbewvbOFfKGAialJnJ6WsLG+hbu376PT7CIZpQQ/jWwypVSL5698DC9//EXkC3n0gghef/dd/Kdv/DnGZydx5fnLSCRYR3OwnMejJxv40U9es2dLfiQhkN3z+MkaGpKhsI+JIPS7/9M/6nOSmsllkM1ltJl46gwvGGnPzKmmGRUzNk8PD9ColJHmYuAGyfgDLlyXSW+ocEfFPC8ui+hRMwcDO42Wo00ialFO3HBoGMGHRFHA8aiMgrq9poq+Wq2CLvOjo9TFtzX9tY3JI4V9LVCfTOB9AuS4KJdqxkC4A9jNMr2TpG8afbPMTcQbGo4WyL7x90j/sIh0bsyDaYEheF6fPLrBWsHppqKuKNN0MUKXVjYcNEoj4s5GyXTL/BouIDXW1Gw75NPQYlJmoqKt8z17iqL0JETb6CjuMrD1sx1djGAKX5fpBAMhSHTmlQ2VNJIsMA08METWDq2PAgEDdN+5Y3Mj5wLhe/R6asuJtftlh583uXLXQk78jnLsps9y3uRB5ilffQMx+B4a7RBu3FvDnYc72DuhRwCn844YJ/BkyBbxaQKcvLHpbvcYAxRCIlNANJVDn0aDYTPlm5iaRa44ibmFZRTHp0XBpeGNaEP9jjwAiKrHonFNyUmZkqyhx4OabruMaezoACAViO9Zpltio/AVttHvNrC7u4nV1UdaM6lkColoTKhutNfAwZNbKO+uItatS+fDyQ+vg9YQ11bXYgMRTaJUq6NUL+PR6ioOTyro9Hh92Uj4ltiKGGtEqOltC/Hm9G6ykMEvvPgMnqcjfSGFAyLlB0eSIrx/7Rb2jkpiBZTKTTEoVHDJVtmedTuE3T1zh/GoNtlP//XznfGRPhYOjPon2YoVl1rHbKBdw0RGEZNHoopYrCAW0J3/FBOFLF7+xHPIZrmW6TthtEjf/I0CAfz+/DevUR3oAt2TwnXANZXPWV65zWjMF8MaNBHd9V4ZD6kUE4JQNa4nM/AU2NIDus5AlUAe9yeypiKNDto7Jzi88QShwwYS7QCRPqmZUX1NQk6wMUXHRLJpnPQ7WD85xE7lFGUarDVphNNHOp/E8uUlTJwtIpYlbdJiD1WkhCgPoNlOVQU7GSM8WI0WH9K6Z7FC9+BcsSj0WvRVNo2kMkYJ2tnkSsX5qJmdo/1a0+P3t6GZ1nANO7ow12aIshvGfSVxsH6Et7/3GtbfvovgoI6pcArxdl8H78rZZRUCvI6np2U0CfZ269hvltFhI/2FV7Dw+c+jNzaG/eNj3Lh5Daur9xDrtRDUKojQIyLgiu0pNYG/SG30sgDfCI9Og3gt+EvNmssztsQV2+v5DGkqwElkIqFmX3rC0ilKpyUXc2lgAkGCTDYD6qcbtSpacvolBbeOsWIW51aWdBjz3rBgMrrh8Bqy+zZfER8Fy4KTC8skVHysook0yo0w3rj6EK/+5H3sHreRy0+Lzk1/AP7WfioJGZkqNp0WK2DgwWP0Zk0bRUs2lpCfvgookKlkWyzAo8MTNfoyUKMxmnwWOvKOyWVyOncY72uTbzMrK2RzWDmzhIliBplkHGmidw74zaSzTh7UxrWr72B3exVLc0X86lc+i1S8h1bjVDTGQjGLyakJSQMsrlZUBzEC+A6OjvbQadGrpq0M5eWVC0AoDtx5gp13bymOMvfyx4DLKwLkFCH4YBX3btzCwscuIf2pz6B52sC//dP/gu/9+D1Uan0k4jkEnRZeujCPz3/qOaRT9EBq24Sdhrl9+7PkL56iO1gHBmjb2ghhbHwCyXRSa0qyDReZqqJd+77l0Vu4qTEixczhcxtEBIYls3kwOQCc0tIs8OE29n74LqLrZeRqAYIEG/gUD0WBedLFi6tPzxDuy11gcsLMBMPAB3c+wNN2BdnnL2ANPfzg3kPsdsLoJfLIjI2jycZHsV5kHJrVCYtaulhz31S8Jg0xy6fottp6XsXqZG3ifGi8AbKAG2f9y4GMNfp2jQbAPCnzGhARUHantaIWKcGwqEBOvnl+ZhHCXD+Eswjw+ZlFfGp+0cwQ2fDzAvMFM22EUYrcT3lN+HfGTKaieIQOvruziXfKp1ilbIm+Poqm880+TTnNXCxgcoVi04bMBYE9TvImBYKGJlBcaSwETBWy+OwnXsRZRvIy7aRew+2HD9FEGNFUFrF0FnsHh1hb38TJ0Ym8VNgwcm/p0cclGlGjYFHwXMeWO879yJ4392dnaMf1xr2SGmvWuJwcs+nlmmWzw9rR9M2EOPigWdwyrxXXMBveDPXETuZEE1lPfWY6iZcDjJ57/LPXK1OqR/o/6zrWmlyjMlcDRK0mOOdrVL/38mWYHtyGRQdHbOr2NSH1DAZlVHEfJMWd9XzA6xRFOptWjcB1Qp8bn4ylB8uloGigpr3cRbLJl4KDv5SaHn7ce8CI5UeGcjqja7h/sOfYxGFRqDlcoeQyyuYfjNKLybPFfBwIDnAftJ/NdcFBIy80rxEbUIGmnQ5mpqdRzOYFkJpxTR/1Zl1SESVPZXJ4tLaptR4OR3Hnzl3p8sku2NraFuAjkouaZ2tECeQatugGGbyn4QBT4xNYmJlGq1JGvXSMJLfdVhWRiPmK0c9qfm4ezz37LJaXl9XT7R7s40+/+U08WF1DOJHG8vmL+IWXP6XGmGwrPsfHJ4xpP8Dm1jbqDQIKYygUxvVaSmR0CIggEzuEc0sLePHyJe3/41MTGJscx6OnT/Fv/vAPcVqt6drU/j+y3jPYsvPKDls35/xyjt2NbjQiCRBgTkNKHM7QMxqPPRqzZiy7pPnhoCnL5bL8x3ZJVVaVS+Wfclm2Zc2IEwWABEmYBEDERgONRgPo+Dq9nMPNObnW2ue890CD9Qh09+v77j3nO9+399orNGlQGde5Re28y2xh3cWGmvR/gVO1JrLZHJ559lnJvwg41Bs1Tdfv3b+nBpsXhvsMB3FM/CqUKwbGktEcY+8UMVo/TWcrFbH3ctm0GOFcA1wvLhi0t7evZ4V1Haf1fA035ccdLvEzE5wol0pif8zPzer9c5jBZ0y9bSgkUIzTfEYucv3WGg3cWVpS3R6ORDXhZw25sb6KUiGPR8+fQzZDU0nGQXIf6qqG42fJ5DICZ1YeruLmJzeZJ41cMoOp0XHkUinJAiYnxnH+3Bl5EBB8/OU7b+OtDz/AxMIs5hdnkc2mNZzg9af+/4Or1yTxXZg/I0+Ddy9dxtr6BgIcRjGOmHKUP/nhf96PxKNIpJNCg1lQ8Z9ysaSLySKHb5YTy267gc3Vh2iWS+BsIOKnQUVCDQoR3m6nKWM/TuClfZNG26NJA+nN9oCaMze/h0USNa/8PcaUcXPj3zFTp44DfFM3xsPPNFoyK3OKVG4cyhztMfYobDpxx9BD5mrOpEvvx5kcikrlUE0Ujej8tztIOt3suw28q3s3jeVJ9JIdeEYtM6aDNapu8ez++nTj6xajTj9yTKHjFI90GMoDhEx7OLE0IECsACfbUto1pwCR275zgNHAIkGkysliVRPepOOmGf4REZPeiwXEKWdNIpl8QIhOJWIW50ggh1/SUjumP0T1uPGZS7xtgvpctjvrH157Gbycom+5CLL758d/j5vsMY3SqE7GjLDiSvRZ9VmmA6fBBqdpik/0+OVw/+H1B9jNMw4tKYqta1CsA1X59JbhTJCJBw5fiyZ7XW8IgUgG0VQWfmoiPQREPEilBzE9e1YgAGmafI18IW/Fj8+rw0nFHKepNFhy1hvXBzVLMtVx1gBReN4TOQs7cgyBHf2uqNybW+u4u3QbAW8fqVhE04VerYjth9fha1cQ83PD54XmJMWmNAZcceNjXJpHngD7pSJWNjY1vRdZhA+2HL8t/9ZlfeiA5qHJCKagF0OZBEYGEniGpoHTdEGvY3V9DdFYArv7eXx47RZ29ksoVbvoewP6WfzMWt88HA1CFlgkOrYTtWeordOSO5NaNxuZn4PsBkO+7R8exJL6aHLpUuDooB5APMqpYQOdRlWAwGA2gfNnZzE+PoBIhGuEhkJ2KB9Pojjl/YwUx1g+ZGAcMyM8FhEjRDiZ1IZu9OeTiDdJZxwneYISbiwUdeMq6JznQk0l6ZedLjIp6ukCaDfraDFWZ+cI5Tub6O9WkOlF4W15FNfIA4tFNj8jC6yWt4d6xIu7O+sotZoot9podK0QIw01N5xCdiqN+GAMPT/lItRGBsysLcRklhbqtTJajZpaDu4lvC+KfQuFMDM/j4HhYUkDJA9Q8J75H2gq4FA+j59NB6izieep/daRcLj7G9eUyh3+H+vznkfPptcTQu2whl+9+CqW37+FQLGNAUQQ63oR9fgxPjyC6Zlp7VWkaR7mD9H39VHoNdBIhzH+3DOY/Na3EJ6axubBEW7euo6dzRW0K3nEmMrQId2WAEAHjXrDMasyjawbGeG+RzYZv77/mrTMGjnTvlsRYHutAVJTkxMqCPlMEwzgGcfX57UlPZ1rhi7ANP+hNwMpnmRk5LIJZfUGg5xckPLKe3ECfopBZQeHTZLoEi1jI9JBzbwPXpq2RsgxwQfX7uNnr72HrXxNRqYBXwhdyoIabZPSBNm4c3JBTSSL6QB8LNYpXxGYZRIQUuxtumigLl+HbKs2vT68XuQP8ygVy0YTd88yssK6HcxNTckgjU3L2tqaplx9yX66GB8cwiOL80inYroO3MFrlSqCgaDWL49X+qQ8vL+E/Z01XDg3g2c/dx6ZFK+3xV5mc1kMj1CWwAaDshszEGOaDa95MU+PgKYAN+4JcwuLQDSFzq37WH//E6RiMWS/9jwwmlMMHZpNYO8ID69cRTybxdA3vo16sYE//8nr+OXrV1GsMMM5hl6jjmfPz+Ebz11EOsZmtwgvzVxphirjOn45G5X2UnumHKMdXUc2CQTho8mokwFvYCmLdRtSsHbxoSMJTQDdHl+HrDzHQ4lUcsm5AhgeGDEgoFABHmxh7/X3EVgrIONJAv0IQANXMgF4USmN4Vph48/PSxkK2ZcDA2qUN1ZX8MnuJtpjA9gO+XB5bxe7jIOMpeAJhZGKxtGst1DixEuZ1+Hj+E0Wve5aPzo4lIZVdYNj4iadOZNHJDX0KaaKVH7uBqzJOqxLHM8QVxpAwINUbIGTnr5kUWKfathDQCSCQM+DICer9QYuhiP4yug4nh2dBOgm3qobG4BNGRsmAtP0SqB5ImvWchE43EMz5Md6JICXNldwpVTArt+PViBI3oPOCjbhXPeUMJnczUwNTmo7Tl0NstEwo9eRZ4umqHQJ93owEAvi82fm8OjCNBJRP/xkUoajSAyOIJYbhC8UFVj/+quv4+033kQpX1BfyAY8FI2gQo8ZHZGm8+ZRw2km6x0OZtxmms+l2JBOTcnmkBNR6rb5HkulooBh4kBu3edKOCjbYUyYC6oTKOCzxdcqlsqSA+kcciSE7t7nMmBcIEC1E/0aQkaFN4avAZm8nmxi3Qm/y/J1BwUusMDnWVNYuaaTiWINNfcT9gdcI5qwE3ik+z7BWPqWZTOo1Rtqil3DOXdYYPu0USCUAiBPDnpLsBhw4soZ18ScnX5Xw5uJiSmdVffu3UWhdGgpXYzHkyVXS+aKZCgFNGxkDWUG5nyPNHVljUoWnSKIyUYjMzo7IGYjWdPc8xbn5i1xgHKxLplrPUzNTCFGeWEwjBu37mJtfQsTkzM6hx+sraBQLmmIxBrWRzZnty8mqWQzjnyF+60AnlYbqXAUX3jiaSzOTCPkA5Yf3MHBwRZKpSNtDWY8HsL87KxSq2YmxpBLJHR9bywt4aVfvIpmMIzf/0/+GOcfeUwAL4cHbMrv3V3C/QcP8f7Vj7B3eIRoPIkQzbG5NqnZZ4JHPIrBdBKDmTS+9OwXzIyy30F2aBD3Vpbx4ssvwx+O6rnmYIox1FzXhUJRjC8CKezBGPPOM4/N/WhuGGfPnIXH78XWzpb2CtYmW3sHWq8aJvLzy6cniEKzIVmsxUp6Rcmn4T3BRA7vOAAlAMYkJ6UdOAMN+jDUqnUlNXDdpdIJJOXCT7NBk9+45puUeTBRY211VWf+2bNn0Gqx3qDZrSVcKIKv18P6xoakHGSG5YsF3Lx9R+s2SkbA1LQOkfwRmfV1ybBpmqwhruQwHoQjQYxPjuHJp57E1MQESocF/PxvX8Lyp7dwYW4B5xbmBfpVamVJDdhb0Fem3gWW1tbxkzfeADjAmJzUMxkL+xGLhbG5vYlrn36Kpz73HP7gD/4ItXoX/+S//e/wYPm+wwiiQbEHnn/yh/+wz9ileCqBQNicb7lHVcsVlIsFAQFsyknD3N3ZRKWcV/PCByebSkvLyk3edbonssSFaOikNQRBf1DFiDYrocD24BN0MNMU083y8NdU3tVRsTjy0TSDWiYeAoYwW1N0atJBhMqJJOTP5ZSVxbuoRU68jU2krW1VYeaYGbo05tMNvjsZc6fYbvPuePw6r+EAAs5m7X7PrwMBp6dsx6/jNCrun0kr2mkLwRocyjmO/eZgbA2LyQMMuXUndPY5XGMzFqYpZqI7iQncTKmT4c9gsUwggItchjG6CFacssHnxk6wJxKihMIGDNKa8ecrzqavotJtFOwaOno61wnbmbYdJwI4E1n3QHHBm+MJo3PAGZhgWaPWWJxMmaX7YoNh6p9jbV+768Hy9j4++OQetg+78Pg5reJVNMd8XSOnIWezJZMwFRFeuQdHU4NAKI0Ot11OcJkHjDCSqUGMT8wjnSHVkxtZF6VKSSATqVZsYkmjO6YUO8AWNwQ6nlJKIxYIXf5DIaRTaV0nXhM2BRb9yDqtI0OWmzc+Qa9dw0guhajPg62VJVQON5COeBDnAIOHE82cHHaJmk9yFwTGsODyYm1vF8vrmzjMEwhgI+GX66iBWJZBK1MyHmJ0wm3UEKIT/8gAJkezOH9uBkNDaaSSFqFCnROL1ctXPsXWbhE7ByV0PSG0eCOcbGN9JhakWgcO9V7xPdzSDSjhPRD7w2nSRVpmagjBAEWH2sHKYpsHtVxbGZ/muAxz76AGjfFsrXpV73lsOIOFuXFMjOcQjXASYkCEDT2tUONSESvJKZ6O46COTQONPm5FUU9GLkSJbcpvWkwV+45pDIsVUv74bArEdCiaLlNGcd787lpT6Sn0+Gi3GnJ2bR8U0Vk7Qms9j3AZ8DL50WesHb4O9yMCAZ5YEAV/C+vFQ+QZBdjtoVhraD9MR8IYGExh7rEZ5CZzMtXroIsgXbD1DPO5ILhURL1a1j1W7BkLJSeJYXZ+DoMjoyYNkE8AJ8mUDVhOsAsEnG6YXU8HpYs418L+/BjD0TPG1xHVltKbLgtmyr5CqOfreOOlV3Hv0g2Eyl2k+yFE2h5Euh4MZrKYmZkWCMMCMV/Mo9VtCQgoRz0YfuZJLH7vewhOzeCgUsf1WzexuXIPzeIhor0W/D1OpekYzL3R2DIs2sz35ITBYECsnoJTb9pie5wRjxNt5ICeMoq0fW1yckKUWhbblDBIvEX6rNej+EDutwQJCAYQ3CMIwK90Moozi3OadJMdEgiZy74Ljh4DK2IFuH4BzITmOnbiIT1+BHzMBI7izv0tvHn5Y9xa3kIHfGbo48Js74ZFlIoaToYdz9igFV+O+zinfZw8ybiMUzcyZJoEhAPw9Ll/AE3Qj6eF4lERrYbzZ44pK9dxLpUUEDA2MCD2xdHRIXb391Cusdn3Y2p4GItzM4gnwvq1UhZoZkBWA4u9SBDdVh0P799Bp1nCM09fwGMX5uDz0hi4pgKPFMfRsWGBFfz7vKfcS3j9uY7LxSMBATQpZrzX/CLTAdJo3jEgIJNIIvfV54Exprx0jF6fL2H9ylVJwKa+/i30+iH82Y9fxc9+8T5K1T48/hB8vR6emJ8QEJCNUzJVhsdPbaubtNKD15FYsRnUWUsdrkxszd+BGvsMzQJjQbTVkNBV2y3oacTYQTASQ9cbRKvLPSuqhmVrcxMPHjxQIcsm5uzCOTxx8Ql773uHwJ2HOLj0EUJreSS8CcATNyCAuw27Sl/HGVGHgRop8T1LDRgc5JgLzY1NfLDyELsBYDcaxM1OAxseoBwKo+PxI9hlJFYLfe4JBJSke47YICVCczA2JD1UZa5WOx6+yI1b5r7GQHGBgKCmdTY953XoEwBzJtkEzzrK7WZtRu+XniawiteUPIDjTD/ingCC1SrGOl18Z3IaX6MEpNEG6gQBWvZFBoC+n7TRiEUoqubsANsbKPi9uI02frK1hjvdNg5Z70QtV5tbg4+DJ+2YJm9QrSp/AztD5IFB9qMj7SToSqBEMAcnjwEvsmE/zo3kcHFxBrlMAqMT45i/8Di8qazMNot0hKe+v9fF3/zFj7B08wZKjBSmGzkHM2z0lJbA5ovAiPnwcN3z2XVKPF0fUuTdGs9AAnoGRXXtydJlE8E9iWeqmmRl0luSDYEAAs42AKLQUBWoAAlLDTCmAusDY566558TY+CAvPqZ1CcrZcai9ZRGwCZc09iYOa87Q7Jw0ElNcLwC+LMosSqUinq+eW6oJmJ9znQI0axDkuex3mVNznOZ5pVskPm5xaJxpI5iEhDcDwbQaDfVUPKc7rZ7SMYycoonwNhmjFqQ1yuIkeFxTE7NYGdnD9euXUWlXrBUF6WeBBSzGGB95BjuEm9SPSp6Bo8V62b4nGh4SSDA55OvCn2oCATQE2p4aEjMUYJcTBYIRQKYmJqwVBGPF1tbe3jzzXckLaWJ4FGlLNbb7v6hAYKkvtNIt8Z9kL5VLDC8iifUwLXRwNTwCB5bWMTi1CSyqQT8/j42tlZx6dLbBjDqfgcxPDiI8ZEhPHp2AWFPH6lEUo31R3SRn5zBhaefRaVM8LWj1LBQgOA13fpruHzlQ7zx9ttKAuK6ke9Qs4FkOITF6Ul42i35ZDAZhvv2XuEIvnAQPb8flz+8iv18Ef5gxGGuEZhu4yhf0H7P+kepDNov+xjK5vAnf/SfIZfJ4vrt69jc2tS5e/vuPeQrDcSSaUVeimnWtqn7UaOGo3LpWA5HYzyCAQRuKENhHSe/iFRC98Ok63xWvPIsKJXKJvtM0Nk/oj5UQx1X2uTs+6zBCIaS4XvukbOSp7HlS8Si6mFT6aykwR9du6bnO0DTwn5PSRyKARYbyBh27MHoGcY1xrhw1mlk/VIWN7cwi899/mns7e0qshWNDhpHHHz0sTg+jqmRIQGorW5bEgIOdIJRepylsVOu4sevv4VbD1fgo0mmx4OhXEprf2d/F2OTU/ij//QfYnhkEnfvLuNP//RPsb6+6sh1yeD0w/O//N4/0v6gDGbSgeh43e2KAstCg/E9bJYqjTKOykfwMqvS00U6kzQaVzQqMJpxL0TBWSzxQ6owZ+PglGBEC9kcccelJs7Lot9HHUNCN9PoN44WSkUqDxLmKffR6ZGe3JY/gBoLdwqlzdqlVzmvryi2kGiFvLGK+HCy7U8XZNJTOUaBp+lM7hSfb9sFAtwGmM2qpirH7uMOxd3dYn+NEcDXOP3a7q9Psw6EbDp5ptwMeV1NNmHmUWzOXIMXl8J1QjM1NJTvh4UpJxMhgTlGbeZmKEZAvSG6kiZgilw03aczmHI0nz7bCHyWP8/DxEWJ+X28Z6eBABfU4Kl1mgHAz3tCrTFqtutAq2txPPU/pUkmNdCNf3FNexwdIptarRlpsrkhe9Bo9bC6e4Qrn97HfpG0xhi6Hd4L0tet+HcHOUKdSYMWJbqngiyRHYEnmJb+vsPCkYVRKIVEcgADgxNIJDOKBOHiJRBABJNTK9J8WBRoXqQN0nEod5pu6eaciRZp30TKiaJbc2HtCP+fh93R4QEePriLjbUHOE86TyyCzeUllPbXgFYJiRBRmKYQYh7uiphkgU6mhoAA0kODWNnaxr2VNaUHNB2jRYe4ovvLZs9tirXcWw1E/B4sTo9jamwAuWwU6WQEo6N0/vVp+lOq1LC8uo1Pb97H7kEZja4X9VYXVCTwPeheOa7Ylr1slEZR5AQsmenTaUYMv8dczm3S4hYCBpIYvf+0ppDFGAsZbpSdZh2JcACD2Thmp4cxNzuKZCIMEn4EPJpixbSpDiOAP8+d9Op9OHR/AwdN7iLnYuZn09zRAbxMEmD3y0Cbrmhd5hHAYsOSBVwggJ+fdXmvYU0KkwO40XdI7z8qoblygMbqIfz5DoJtgl0BBDi1daYi3Hc9yRDywQ72WxWUWy2Umy0cFavax7ycgiZCOPP4PMbnR9ENUi7D3o8JLAQ1zH+i2aiiqWhJalIdMICATSCA2fl5DAkIYGSmT9M6rV4WeCFjarkNsLu/GbvKHOPdQtTdv9w9TRMfR+dKeJGXru3xIegNixHw1o9fx4PLN9HaKSHZCyLW9SHUBUYHhoSukx7IZnr/cB+laglVTwelCJB76iIe/Z3fQWByCkeNNm7euY21h3dRL+wj3GkgIC13XQw0NhFWBFujZqwAZz0cJ7N8BgdQMXssJ3Gy3M0/wBgBvAYTE+PK683nj2SwIztLTfP7AgJoEMT3TgqjHGo6LX3FIgEsLszKePXXgQB3TWof5bPAPUT0af5Me7YMhPJqYg/nDWDtAAAgAElEQVQaRrY8uLG0intre9q3ktlhMZs2Nraxt7+HAqmcB3tmaCjAkN4SHU0kG0y08AXRbNFAkm7wDjWd7iM9D3x0UC7XUCpXUa/SXMn+XPsFPTSaDaTjMZydm0MmFpNZMJl2rAu29vbEWhshBXV0CJmsZRuTsSXjVLJVWJD6PKhW8qiWDjGYi+GJxxbkD9BuFeDzmgFuLB7D+MSo1hr3UDetg1Mhc67PHzMCgn4fzp57BCAF994yVt7/GAOZLDLPfx4YzLAQsclxqYr8rTuoVuqYeOZ5IJrDX7/8Ol585V3ky8ZyigYCODs+ICBgOM2lU0Zf2nn6ftiewWkhi0Hu+9YEm8muNcIcYHiVr+4Pm66Y+y0/u5kqspsI4LDIRBc/Urkx+AMJXP3oU7z6i9ewsbEhair9FOYnZ/CVZ7+A2cEhDHMBr+9g9xdvIrZdRNwXA/ilubZNBuHt2CScTTHXDA9uypdYCGaywMEBPnhwD9u+nhgBdz1dPGg1cUSfB/rbMH6S4B2bOsfMlUZVYpnQqI17BY3hHCDAfS7suXFAXjLjuAkT+HAA2BalcTK5JVGhgaDfQABqW2MR3s+uKPY03WtUmRzhQcQfBi97hI1co4nnRsbx3ckZpKIJhtybLICfjzIgR7KliBJqwUnN5vUgI+BgB9WBLJa8Pbx6uCcWxBbpuvEEAjq3TBraVvIBI+IoETC5pJWCbtUgHo3VEbzXBDQEJPTh7bYwNZhGNujBaDaF57/4BTz3xa/AG88CYfoCMeXHI5YTexdPv4ntzRXcuX0d712+hI2tXdTbbPj9aPIeSI5mBsk8HxWhRrYEARs62Qsc55LmM02AnwM01ngEcigvMHBS4Do/j2PayLhH1n+lQkGDB9be3NfkNWDFm9XoDqBvXibWYHP92rdYI2ygXMzOQKc+47Vgjc5nlrUJzd9cIIAsBIFHzhBOvh/9Po4KeTXMPPNd5mhbOmUDAtzseNZbQ8PDGhrss8F2ABCxbh1Y12r7IJq8RvJ/ECUNk6PjkisVjzih96kRHBufQDY7DJ8/hDtL9/H+lfdRb7CuY+Qp2ctC9cROtJg5K6/Y4IqN6Xi6sPYU6Bzk4MjQI54DPM95FjBFgdcpQt+fgB8DgzkNlHgukd1AScf6xhbefeeS8ufpKu8NBlCq1rGxsy/dPu+xehoCanS+5z0ge1ZDPB8apRIWJsbw+NkFTA0PYX5mWr3Ow+V7+MUv/l+0mvSi8shcbnJsDI+eP4vHz59Fv1nTWZWv1lHzBJDv+3D9/io6Xd7bhGIEySw8e2YRE5MTAqRefOkl3H/4QA0vZeHVYgEXzyzg2aeeQL2Q1zOdSsbl3F+sVTE4PoZQPIFXXvsVbt69h2A4JkYA1yrXdr5Q1Nmg+x0hE9GDaimPpx69iH/6j/8bRQG3Oy0lELz2+ut47a230JDcJq7HXeuGIFC/h0K9hnK1Ci/3YA5M0hljyvT62NzaOmYBpjIpAQFswhlPazGGZHWaAbpSIxTDzmGhsXHk06NnwIZLrL9ZDyzMzx37haUS5htFf5idnV1ceu+y0giUKEa/GNbIimY2vwHuUa4nBYfmlNvRL+DCI2eVQlSqVnH//n0s3bmLcr6Ix88+gu9/+9s4w7g/epSVC/CLOch+uAsPDfl5PkZCuH5/BS+/fgn5WguJXJahvKg3Kpiem8MXv/JNPPv8l7W2WLNfeuct/LP/6X+Ut5HGrlzI7Bv+2bP/QV+TMBa4RFHYvLPZqtGll813Dy024UGm2lTR9Hf134mBFNrdBpLxkFw3e22abhANB+rUcjmFODc6FTfSYHAaJZc/6dEYWaPIO6LRdEanQY3DCOBshM1/o1VFBy39t6iTFpNsH8Ct+RxDEm52PLT5b3MCN6aAfl8cMLe5d5t5Ag4nlOHT5aJL+z5NgzVakusa7NCY3cmh4+z564wAt0l2X9s2X9tg1Rw5QAA3c1I6SFWxJt10XtwMTgz7TmLNTpgBxgogJYXpDzS1MaDCwABOs2jIxgfBmiWjy1vR7OrSPFqYIdJZeaj4Tf9tLASbkrlRVac/h2I1HImACwy4QIB7rdxJq3tIfDYT166nTCxOMQLULjrZsHTIVpasaKcGBLDhXd05wse3V3FYptlNQBJBm5bYNNrVxqt4l5uuxzbZYFSMgDai8IaiMgviZhVPDCKdGUYqPYxwJK74FyLJhWJBhzGdTInqCsRi4yQX7RMGAg8MflaakPDBl/GdjzS+uFgYRNFddgA3HCKeu1sbqFcLiIX8SIYDCPSa2Fy+ibs3rsoYjZIBgmtCeJXpzQLCClFjBHiwsXeAu8urKJRpvGbGYKZxdEQWrgZfzUcX3l4bo7m0wIdcMoJ2s4RMOoaBgTSmp8b10qTjbe8d4vKVj7G+RXObLhh4x9en7ICryNyAbeJl15pNrpuJbJGPbnPtRhbJFVmyDQIJ9txZbJRNaU8Dc7z/9DSw99xBgmZkYwNYXBjHyBAjUjjFMtd8FwjQWnSABpcVoLgdNoquNvyUiSUXHgtxgpHupNbes01w+fy5LBp3fyKgpiQP1/iTeA31kp2eDA717LCxo8v8YRGVBzuoLu/Df9RGtMtC2AO/x4cwtYY0JfJ70UuEUE16cdipo9bp4CBfQqncUIHh6bQUTTh3fgrjc6MIpxgdwIKNqQmM/+PPp6dATSwEAgJ8D5zOytwuHMLM7JwyYymDYVHBOyZMRzIq01S6EaDu3qTPry3W2SdOgZ+ngYDj/UA0QKDDlAtfFLW9Ct7+ya+w8sFt1LcKiHUDSHiCiPR9GM4NYGFuTqytao3xcJyWVVFBG3v9OpIXz+Hp/+j3EVtcxEa+hFt372Jt5R5apSOEOg0xAhg/xwhJFrKuxt/uyUlB/9m998Tt3TUVtD3YPoE9n7ZmuRaYbU834XK5hMODg2NHfz671BQO5HLSIhYZWcZnstcWEBAKeAQEpFNx84tw/aacCyUWmImAHS2v44jt+GMIWNV+SLTHh0arj3YvgGrbj0Asg/ToJMLJrCZltt8UsLO3hXKlcMxiKRQrqFQb2Ns/wt17D7HLCXOfU6IoWk3u6zSDC4M+pvlyDcUSZX8EC8wclQcs3aM5Tey3W3hkYR7jg4Pw9zlVMtOozZ0tNRjZVByZVFwJHoyG1P7v9SF/VBRwMpDLoN2qIh7xYnAgilw6iF6XBovUN5vBF2nAE5NjYmDxmrqMANFD/X4xAlrNqnSPfo8H589fEBDQXd3A1vUlJJjVzMSAUTK92Jj2gEoNWNtEuVBG4uyjAgJefuVt/M3P38Z+sSVfmBhBsqEkvvncYxgfJEuijHa3LoNENgfaZR0ggJMxTbD4Gw4wbm4AHsnIwrGIaK0sAKn59/nD6PT8uLeyhdfeuIxmP4ih0Vnkiw3cufMQ+cOimgpOoyhtiAciSPn9ODMyjGfHJzF0VETj+h2MVDtg+QtfWKCCGmKBRR2LStQCo/7NZ9IAGgYODAKFIj66dQMHIQ82/BAQsFSrIh8IoR+MwNu2Bq+lXHsbinDSpOEN3emd4UmxUJDUQ0MEN5HDEO3j5ACeb9qvOYXme1OyiO1LPp6/vS5ikRAWF+bw+Wee1johe6lRqmDl9l0s37qLbqWBTNeDsR7wrdkFPDE2bVGKLMjV/FuzZh4OxvgzjwD66PiAjVXUmnWEzp/FXjaFa/0OLm9t4oN791Ftmako1xMn2CqkmZzgPme6ApZCIi8Zj51PnNIrMYfMPw5lGjX51IxmEujXSnjswgX89g9+B6OLj0BuqbpHjHakbAHoNioyB2bCDeMot3e38fLLP8OtO/eU4+4PuBGgjkGcah0mM5DObteTHlp8ply9Ps8yUsy59sjuYV2kxC7HDFFrloy8rjmnN2o1MQfctBcxgxSz6iYs2XSezZ6BoeYjwi/3/Oa1p77eJCPGJuV+SSDAmuWAfHa4PtSsOVIz9dN87zK6bgsE4JcYCrwXHQMduNfxHCYDQjn0ZF1NjKuR4qScf597k1uTc32KneX43XCgqCQTsfeSyKWzCPr8iqkdHGS8WxKxeBp+XwiffHodH3zwHno9MgkoY+P97qPP6+IAAmIRB9x0FEdeSt8MMej4Pkz+wvfDJCmaJRIIcKPx+KzQG4C58KwtCBaQMUGgZmN9A1fev6Lni7UQ5dj5chXFWgveYBh1+nGw5uHYk3JFpVCQoutXmka7WsbEUBafv3gO6UgIs1PTGBkewv37d/H2u++iQp81fxCJWBxz09N46rELGMomEfR0ja3VAz69v4pX3r+K3WINsXhWDLFW05JxuE4I0i8sLuLWndu4efuW6hoOZGrFAiaHcnj+6SeRIcBBHXo4gGgijgYjtoNhHFaqePPSZWzuHoCMNIIvrLu5nigNINWedQc1/SG/F/m9LfzwP/w9fOfLX5WckjUd12epUsFfvvACPrxxE6FkSowcAndMaWCNWyYjIF8wNjp9A8I0uycDF6D+30BxiyekkSb3SIFTAhSYfmMxk3LnUa1KuSf7RUubk4kn+w65b/fBmOnZ6Wk189wj5ONGJ/6xMRwcHuHSpfeQL5YQSyT0bNEnwGXBi2WlWo3SFRq+EzAKY35uBl/+0vOSHbR6fbz00k/w/nsfIBGO4fd/8AN8/zu/gUC/hX6tjMPVFVQO9uVRoqqMAIPfi4NaBT99/U0cVDp46vmvKJVidXsbU/Mz+M3f/l0MjUxoL9ndKyGXTuKdN17Dv/wX/xylg12EyRLqWZS1539d/G7fpYSyeFeRJ32RTWD5oanjCqdjKHSq2KodoRkBfJkIoskQwr6uTIJYXDCqgpOGHisMIi+kSlB7Sf8A0n+1l5ueJxwiuii3HMTitsnI3IMZ2NRcOn4DpQp1IKQ/WuzK6eiVY9SSG6bYB4bYcVNyNUdu463NR5RkK3rdpkwF8KlILHcydrrpd81NdAucytGKTGvmT37PmprT33OCpP8aPfWUjpmNHpsJboQjo0O67tSiiI76GVmAAQFuNJw113oXYgIQCCDtRhu4vo+oYlsFHYEAN7JKhavzj8VLGRAQFiPABQIcmpbDBHBZEKeBEbf5P/15TzMC3Inh6axrdyrmFhaimSlFwjF/JPTEe2I5ZxIEWKPpMD+4RXp8WNk5xPWlDWztt1BvUq/IC+8zBP/YeMeJWeH91vSyD184jlh6CPVOUJMRFm90O08kB5HNjSKVHkI4GhewQgoYNTm8/6QeyamdE2cnl5YPug4N6b45MWb+aF1aV4EBTpQMJ86W1EAjGk7mjK1RKbPIKqBSOJTzaywArNz9BEvXr6JZPkQ8HFQ6ByldouE5kXf8eaR019td3F/dwP2VNZTpWNyxQkLTeQcoOz0dZfQI874Xpidwfn4GXlKs+9R/cpgUxoUL50TVIuJNY5dPbtzCnXurOMhX4Q8mlLjA6WLH8algXqxlx1shYxIE0yy7bAl30qk67pQDt4oNeQ04Xg6OS7AAFjYTpDtzfbP4RgexkA+PP7qIC+dnEfTz8G4jFDbd6jEQ4NC6XJDB7fIk13CeBRnOOJIhTlFpPkZtmbu+XeBKSQ/KOyZN22/RnMGgQACa6rivw8aQkwA+3e6BqSA9rrdiFZWVPeSXNuHZqyOFqKiI3MbYrJPuF0zH4M3FUU8HcdSp46hYRqFQQa3SUnNGOlgo7MXihVmMzYwgRKPEAE35TKNJPSMd6yvlor5oJsnXdg1QObmcnZvH6Pik0GoWzTSIsyxrTmbogGyGUdzrXTYPb6uxI04oku5e54Kh2itZhDn+ECqcvX5E/FEU1o/wzo9/hbUPl+Ar0+0f8NMsMBBGJp7EzNSE4nhYnNAIiPfisFHGgaeB9OOP4MIPfhvRhQXs1Vu4fuc27t+7jV6jjEivjWC/Ab+nCa+M8k7M/tz90J3snTBSPrsvm3zA3bvd2Ffbz10ggDnHLLAIBOzv7VkGcYCAY1O/Twdh0l05BeAa8FBL3G3B5+kICBgcYOa2mWC63hfuPmmVtk0YyR5hodRVrCapqlTAWXKLJGPyAqH3QgThzDCis2csApVpFTKMI/jHza/tmMO2UKsz+SCLeqMlLeRbb7+Dj65dx/5eEeUiAVWyVuiL0sVhseyYnJrcx23C+fzRrJZAwEAyifmJCYwODsjskdfg4OhAjMBIiNNjmgJH1aQRPOHkKxKKa8+1qCUvctkQ0K+g3ysB3aquE4sQPu+cDpERwAKYjCROawgaUhrAmKZS4RD1WklAAO/kxUcfAxJJ9Lf30NwjSNBAcnQImBoHomFDpAgEbO6gX2/BM7UAhLN47Zfv4Ec/exPbxSY8vgi8vS5mBxP4xhcuYmo4BJ+HUgtLSnBDUXU/yOI6BQQYMG7mufzvOJNHUkl5M5A11fewGQxjc7eEv/ibn+HKJ6sYGp9AZmAcq+s7yB+VEY/RxIoDCg9Gh4Ywmskh2GhiOhrBORa1m9vI5UsY7LGjFGpHXrJp4uVQSpq883uubwEXzPAIkMtJV3/zk2vY6rexFQDue3u4U6+jEAqj5QvCx82HDC5NmGxIQ5osi3QZojm10tHhISqlsupCJQk4Bois0+TY5DQPotMb4m7Uep6LPMdbLSSiETz+xGP43m99D5//4hcE1tRLJaWrFFY38O4rv8CN9z5A6KiEL2SH8Ex2CJEA96oAUKWeShx0KwIMITZJgKSm7F67wNoaSj6gMjGKB0Efbnn62Pb6sFEoYYdxksWCorfUNGrfMiDbBQDNe8oGVjYVNIdy2SCqPuyLmTaUTSOXjOPJi4/im1//FmbOPWEyBT6tvD8u1YjpFdpmOprGlspHx3HQb775Bt548w0ZxLFUZrPHj8ckAH5GNuuu35UbqWcmoUZ3pi5ZWeocuDEtS8bZxuQh4M3zirUC6+9WvS5TQdV8fG8eLiEz7OMz5uqiVUc6slvXsNAFx/mXuFbFrOXry92ffknmz8WzkTW3BktOFCTXghvtzevpygMI9Ck33ambBUJzGh+mybTJ7zgYHB3jftDH1s6u5KmngQC9d/odkYFDfpTfhxrTZxSDGcHE5Cymp+aRTKS0F/HakSEV5UR++SE++vAy0K4inWL6QhGRsF+WGwTvCe1pcKlceUeKLAkMCTgmaVS96g8IZGf0KQ3eaCjH9+nKfRmDyms1NzeHXCan2oFywIf372F3e1vPPCVRu4cHuHWPRpN+dCnr5PScAx8lhVGyRnBReQZiXvebdQwkIzg3M45UNCTt+PTUJO7cXcL7H3yAer2t/ioUDOPswjwev3AW2UQEEZqPdzrYL5bxypuX8KsPP0UgkRFwRVYgs+3FMCFbstvBs88/j3K1hmuffqL1RU8PsjIJxn/lmc9hLJdBs1rC0MigBrqUutS7fWzuH+Lajds4KJbhC4Z1tskMs9eTm3693tT6Y00cYEpBu4E//N0f4PzsHGqlou7p4PAgookEbty7ix/9+xewxZhAj1/+Q5FoUk0/za0L5SLC0cixwz8jLuu1plz33WhgO8+ZrmTvwdhmTrTrMRBo9YBmaMdRolYXMAac63hmcgqzU1MCY3hvuPWy38oODqpW/vnPf45Kra7YRg7L1Gs4cYUaCvo9Gs7EIkxL4v4fwbe++XU88/RTGB4dVS9y89YSlm7eRSoWx5nZGQwPpDE8mLIB+P4etu7eRdsxbGxzqSfiuLmyitfeex+/+/d/iIvPfBHrR0XcXl7H4oXHkRseQiHf0HbJr0wsjCvvvo3/7V/8z+jW9tFvVZSUwebJ828e+UGfZl5Ce6XfNx06L4BcYo23j5ang2YI2KzncYgafANxRLOMJeHZS3SLBan9QGplmLnKL9Pj88AgyskpNymRkvtLqxSg6QL1KaGgZchKMkCdI9EwTkBZ5PA1nPgnZ7NyC1Qi2Np8HPRGTtxCJ0+M61z/gOPIvWPdNl3dmycmZU5z7CKP7s+QNsr5Of9/IODEPdh11T/usp1i2gUVfh0kcGm4lrTA6JMAcgMZi4qTYZ9pt1x/AGuijUXgMgKMFmGUN2oV6cQpWQAp6k7OLDcgFkua7muaYP/o5zs6CxqnRMP0e+AeaNprFnxCXZ0N7tclEb/eJJy+XseNhCQGJ8CDPYwn8YNuvBbNWPR+XDNIxfZ4nCxSbiZG0+aE3BMI4+HWHj65vYb1nQbqDSJbNh0x4MA2cYFADmAjdI/XzhtEPDOMni+BNul/jtt5MJSURwCjA1PpnBgBfI1Gi3o/M+jRZJk6d9LtHRqocSwoy2TOKoEDkwe4jrk8PIgKcz3yvvAw5SEmunW3ja2NFRQP9+Anxa/bRL24i0p+F9c/vIyN1QcYHRzE7PSUGlauwyZjk2iyF4mhWm/h9v1lrGxso9poqf41oy+H3iQjIJrfkK7akfRjJJfG7PgoxgczipshdbHbaYgWNjszibm5KVG2+PnuPVzGO+99iPXNfQRCBCMiGtLwUOXrlaoVIZkERnhtjRJrWj4z0TR6OQsG/dpZc24B7QybTdvo5CzLndlHork5YrOYDAc8SEQDePKxszh7Zkp535yyUMqgCY5D9T6Z0hvLROuFLq6citScqZYjXXHjjkgb4zPjAlRG4zKzKBeI4z1jpByfBTas3DOMneIUT2TudJjHG0aCk0E+s5R11NsoPtwxIGCnhlQ/DKWu8xlgRGjIi9BgCtHxAdSTfpS7bSyvrMnwqFqsy0BVKR6BPs5dXMDUwgR8YcYsWYwT3wAHYozXIRuABwwbUoJ5uurylOiLETA2MYUQZSp8DhxWFtc117JdC5MYSQ7lMF0YH+Y+0+7eZXn1Jw747tRdzs70HmDkkDeC/fs7ePvF17B3cw2+ck/+CF5G4fgCSEfjojTOTE9Jq8dnhZKLjaMdbHcqSF88i3Pf/x4yFx5FyevDtVs3cfPmx+jUyoiig1C/iYCH8ZoGitqBq3d1XIcfszrcDOZjkZprKGjXxzWudI1LjcnWlTMwG37eazZDSsWRE3ZDzS6BALJ/WOBKdtVlIkgL6DUFBAyPDDhGZGaC6aDqJ7o2R5vM/VgTMwdw8VMnqmLaZAM1plQQSwglkB6dQmB20SaPPmc612Xz0EWvUzMQX1nzNHqJoylXZYuJvXLlKl584afY2sijWiFLhmaHLWzu7KtwoU8LH1E24W6SB+OCSeHuNOoYSqUwOTyMXJpsHNvD6OLPQXQ8zjgwrmvuMQF5o0QjSQELxUIeQ4MpjI3F0e1QRlHR88uYLl4WNjcEryenxg3IUDQnjYfZYISVSETAlN5E3KN4Nj5GICASB2huWKkqxjE+kAFmplyON3TRdg/Q3T2Ab3QGiA3grdcv489+9gY2i034g3G0alWcGcvha8+ex+RgEH5vTWkUirIlsqxoMUfy5ErjDPp0fGss3pcmvelMTtIbNnb+UByVOvDelVv46xdfQ77aR3Z4WvF/5UoDtSpjFy16jPvNyMAAZkfHMB6JYCEcwXClivTGFoardST9IWM4qBH2WQPMC0dJFP+tSFBy200XjqFhIEmKOrB86yaWiofYC/ux7IeAgKNgGFXKd3wEKyh5sL2ZZwuLajagrJ+U3uTxopgvoERWnCPnEoPRieplTafCma/B84XJNj6v4gZ9bBB9PiSCQZlffe+3fhNf/bvfBaIhTfZpsNYslRCmj1GhiKUrH6G+9ACP9gOINDpOQgDNqhq8oAYGhPl36QHRACJhY0FwzXNPXltFKRHD/ZAPb+3v4p7Pi0Yyg1huCOVaDQf7uzI7Y21jBxEljIzUcpIN5HVjNabcrThR5BRaUWItBHnpfUAyFsF3v/0b+N7f+T5SwxNAm2A0WQmO74hkGw44oXtjE3TeL6ZfWKpLHx9fu4p/96MfYe8wr58TTyRRKpdlxMnmSezDrhnS8X26QIAGWkx64dRRTA0CARaNyJpQgI3SPsjybaHAJkp0SUt84RsQC1f+IV4HeHPq9ONZlUP5cBi0xlpllFxEgKh+BqcHBE67bXm9EExng09gl0CE6N+h0HHTL/YkIEZAoVg8jr+W8bLPjOM0waWJbiiEkbFRfXa612u6yprAYTfy9TWVZU0o+rwH8dwIxmfPYmz6LM6efxKZ9BCCgYjVJU6UNll4hYNdXH3vbSwvXUetvIdW8xBBXxd+plzQ3NTUqypNuC8TlBBLmQwEZ82YT0NEz0s6ncTA0MCxgXCpXNJ9owksn+1zZ89haGBIr90gO7dek6lwJhnH+Pg47q8u4/V3L2Ft7xBtxjMHgqg3abhO0LktjEt1FX8m73O3pYSAgXgYjyzM4szcNEZHhrC2sY73Ln+ABiOkO32kkikxcOamxjFEh3pPB9FwBNdvLeHfv/wK9qottPo+1XKPPHJe5/Ha2ip2dveUchBLpTE8PoGl5WU9C2MjIwj7gJ3le3ji3AImB7NKn+L/fOGQaulG34OdoxIOS1UBloVSBeUKo7WNwUEKPYEAgkqJeBKEkmK9Fn7jS89hOJ1ALBhA/ugAY+OjOP/YY/AEAvj5a6/ir176CVoIIJhIa5DnC0awsbVpPjWRsOoHDjSGh0fEOmjULSpQtbkAJ5PgcM3Kh8OR/3GtSZbtyCAtHYwSWEui468pX2zWG5gYHcOZ+QVjEHAPIug9PIx0NiMH/tde/xVqjaZJeugBItzNmDqa4DPqmaaAMsnsYHJyHN/8+tdw8fx5pc6s7+5he3sfzWoduWQaw7mM2IWpdExADk1km7u72Lh7T3IfXyyEps+Hn7z1DgqtDp778tfQD8aQHJnEmcc/zwoZtRalrPTz6yPo8SMX9+HuJ9fxr/7lP8fe2g2QXEogIEMA+K8v/l6fk40WKTqcfjFb0+uT66JYAYpz41SiiWagj6KvjSNPA9VgD5GBGMIJryZzdLFmM8crWKXBh6ZkFm/H3yQdQlNgx0jMqEdtxcdwms38StJxWOTShdWrZsQyXs0ozpl+O27eKtRlWmP/FquBlGW/M70TFcNQUlcecNx4O5m27gJxDevR8NAAACAASURBVOrcBllTMScz1aVcuRvZZxkA1gYaOODE6jgv4gIGbnNymqZ6+r/NedfMOAgERGNhbbZ0yee1Ow0EiFotGosV7W5BboZwHaSzaZmP8XNxkXekz2+rUGUBy6LFNHF2vZzSWd9HbXMyHtXZaleVB4mhYXxtA4isOHUZJDYNt8nA8XtxjGBc4ITfe0wRd6JkXNaF/dsoPGQEqBlzukMexvL8k6nOiVSCmnlfIIzV/TyuXn+Ite06Gk0e6FzSxiAQk8BpPI0ibnRc0eG8QYQTOSBAupHjjEhDPl9ENKmh4QnkBodkVEPaG7OteTDRYdfMLq1IYONKhgAPhUarJYNKbkbFclmf43R+Mo1vyAQQOCBqEpkXXhUm66sPkT/YQyzoE32rVtzH3sYyrn90Gbuba6Cie2RoUC7mcpgX24CTAcaUtAUEkIYlyj6nAkK0Od2zNeECAQSFIsEAZifHMD6UQzrKxA8/up26IgVLxTxy2RQunD+DVCoqBHNlbRXXPr2B5ZVt+AIJdHo0fWE6F6dmtkqavS5qDU4h6WVBoy0nHsvaMq0LsYEcur3W3nEWt23CZkfjTnaJuFqTQEfVXquJdCKM6YlhXDg3h4FcFD5vB+Ewv4+xQHY9TVZg7BauWQMcrbE1IKBm1EWu57bJBXgwMCqOTd+xr4YTR6fnwzHj5PcSCBAQIxMipkXzLDAJDr+10Wpq72EMJydPNI7zMOv24TbqKwfAZhmRplcbcqvTFrAayiUQnRhAYCiJWghooIf15Q14el5UCgQCWgLuOv025h+ZweyZaQTjNKGjfMvAQvgtcov7a6NeVcqCSXvI6GnrfkzPzAoICMdi0hqeBgJcppQLhBzTL8nUOLXHaNru7Bin90D3mhu51iO5StgTxsHSpoCA0v0D9AotBHoBhPo++Lp9RP1BudBPjI9p36QulkXSVn4f+/06IovTmP/OtzD69NOohSP45O4d3LjxCdq1MvydBoK9Jvy9ihgBnNoZAOumatiuZuwAKwQ+C9CeAAF2NtgUz/WGUI/AqKl4TEAA7zVjkyT/0AS/g1w2o+xhPs9kABEc8vC9kBXQqWNhfgYjo9yHWcBZgglvmGQxjpyK+5EoiAQXCNoyJYfyGPZ7imMzoFbRRAdHSAwMYfTxzwHZUQ7/HSDA0YjrvjAeka/GwoM6ZYsk7Lfr2NvbRiabwptvvIOXXnwFu7tFePoR7B+UsbtXRq9ngJDyq13QVokrPKTbYgX4+13Eg0GZBw7lcppo6GOBzBRGlAWlVSYYRgCAhob0pmFk2eBAHHOzAwgGGwgEGuj3eL3s3RII4PM1PTMldgmbCQO7eyqaCDo06hWUy3kVUHwmzz9yHt5gxIzkWPCxxoiFLT6PDTx/T7qHIpoPVhGK54D0KC5d/hR//ot3sHJYhS8QVxQTgYCvf+FRTA3St6NqsZSMglSRSAaVk5KjopK57AaOcc1wcMLzgTnrBAJIg+X69wUT2Dmo4SevvIO3L9O6LoZANIVCpe6AtH74PSwIDSBigT+WySLX6+GxaALnPD4M7R9iSm7ljgGKlrUzdRYSwc/O8S7XgAM0sbHNDQDptExBD+4t4er6Cg6iQWxGgrhVrWA/GEJFTuTmmm9QoUm7eOaxljDvFEZLeZQe5XpkWLPpTP5dJNQmCXatlOzTVnzqYCqJ0WwGzz75lLS1WU75Uml4wmEk0lmUyJbKH2JyIGnr7OAIvaVltN6/hnCFHiCMrqoa1d4+oIEeQngpiyA7QoZGtONGbWcbB7EwPkUXr21vYicaQyOeRCBiTI1albTkst6fnj2Hxq4ayzFD1n7gpOFwzyBAxalvo15GyNeTVO9bX/safvjDP4YnmkWvQZA2imajJe8MATFiRHTg4XCsyZhTA7nNhKCPevEIhwd7msB+9PFH+D/+r/9TjTGnpAQVadzJBtThLGnyzHvDM1/yTPm+WOyroqFlwmgsPFuWHH5oNK+zg9IODoLcWFzW+BFKKty67FjCZ7Rwt5Z1myieD0rx8HpFu1eDql9TUsBz13McF+16JLHhpCSSLAGuF+6TbqrBwcGBmFSqG7WfGrDmMoIFSEUiyNB3IxDA+sYmCqWSA8yYmTA/r+QJNNVrtvG5Z7+E577+HYxOn0O9HUCj6cXhQUlAG6+9UsLIdKQnWSSoRvrh7Rt451c/xd7mHTQq+0hQhsTalx4XbORZ8wpsN88rrRkNEQwwFTOA1ySZwPDoyHHqDI32SEdn/c3ndXR4DJPj4/LJ4MQ7Hgzg0XOLyKYTYhLtF4v4m5+8jA9v3UbHH4QnHEOlxrPGJxNC7hG8x5SpkrEQpuwPPcTolTI3hUfPL2BibBi7e3t4991L8ncSsJRM6udSujU9PoJUNCg21yfXPsVf/s1LqLT45Fvc5De+/jXMzkzLvPTug4ccD6HnDyOWHZAhJwFOgrKbyw/RLh3i8xcfwdmpMbSbNenROQxa3tzG9mER24cl9PxBjExMKZ2DoIhJKbs4pMyj1ZZ5PKUBnlYTF+em8Pe+9x142jWE/R4c7u5o6DU3v6BedGN7C3/xty9ibfcIFTLjwgn0fAFsH+zJO4L3h/0Q9ysCUvS6cQelLkPGPDZolm4sR3lvCJgytoUZg7p1A5nrJ8lwjAquFEuSnxEIYG3AyT57Hr5PAgFMWbj8wRVJ7MwbgJHfxghgj8DPzjhhpsBR6sY9aGR4ED/8w7+PJx99TN4J737wPh48eIiQlzLhMBZnZzA3O4V4Ko5BJh/w+a7WsXTtY6ytLuOwksfdrS3cO8qjG4iiVKij3uzjH/zJf4X584+h3vfBT9CEMpZmD1HG0weB+sEWfvXjv8D67SvwtSqqscn08/zV+d/p8+boovJQCtP1sI9KtaZlQkdBHvBc3LVeC/VQH4V+AyVfG95UEIgDkWRE2gk2+fIB6PdQpV6VzadDU2cjYlMVZqK2LZuVkxemFRAA4FPIhDMa9VCrHrRDyuLrHPOSUxMf3Tdnom0u0KYzJ3JN5DKRiDtGJyeUbKNl25TUECOblrqv7wIBYiU4Tat9HncTOInO4/fKPdeJ17Jf259/Fiw4abrdjfq4CXd8FESPlv6QOr2EQAFqVbRwCZboy8wtiBa79NXT74ubLQ/y4eEhbZZyX3WiGtU8OqaDxwIwh5rFA4jFF1MDEvEogn4eJJZPbkUrfQrsfokq5lAA3SLb1fyfBgJcaqH7ed1saP4dl27sAgSK9OEUUmZjzE53Jvn8NYEPUsWJqjnmibKJ8IexW6orNeDBWlnSABa+dC0XPOLcB/d+cv3KCIR0QG8APU7TAimEYik0yYbhxMEbQjI1gKGRSaTSGcVpSkvIYYsQd8tWZrNPUKRFczBqIp0pOCMyGRVCqhzftw47p3DiIceDUeigKOecVLMJb2NzbQW7W5uK+4iH/DjYWsONj6/gaHcdHWoMi4cynhsdHcbiwoIABTXc8IgF8PGN29g7yMt4yM8oKceplxsODyM3FoX3nYYvBAGmRoeQTUS18bKQp9aahQOzumdmxjA3S5dbD9Y21nDv/kPcubuMVpu0Vx5+IQEQAjr4+ZgvW60JiFDfIN8A83Xgpujml7sNo1ofR5st+IyTF26sx34Zjj6T177XQzTI5jqMixcWcW5xWtNEygKo72PkocvWMemErR0Vc9yqXVaI1yvtMdehG9tmQAC1jRFkmAvrTNB1gDvvy6iSxjZiUcNJCp8rUi7VYLpeGwQCmk2tlVQsiohYH230KnWU1/bR3iigv1ZAoNpDLBxBs9dBxdNCfGIQ6flRtCJe1L1dGVId7R2hXm6gmq+h06Txak3SqOmFScyem0U0E1FRo2ZRbsLcNwi+lmT442Wco7Y2Y3mRdTU9M4fxyWkBAbpnYmDY5J/Xy00accFL7aUOGMp7pefe0d+7AIn7bLlNkeiMpLd2e4h6Izi4s4VLP/4VKg8OgXIP/n4AQUaNcWIKD+YmJpTLy4KKWb2VQhH75Tz2elV0hjJY/O63MP+VL+PI68OdtVUs3b2FVq0CNKrwd2rwdyvw9Fp6pm0vcjPCT7wAbJ89BXo60wHhBi5Y4JqUHku8bILAdUFdIItCAgE0wHX7rVQiISMovj51igQCCGd5PV302g0szk+LEUA2GynFbsyVwEiNmwxUIRDAL03BewTXzCSKe5x5g/hRKJfxcH0DY/MLGKXpHdkAfTZH1OdRjmQ56MYfN88Dn8f8cXw+UojJzKujUsnr3P13f/7XuHbtNkqFFra3i2i1uVZ53jmeHU5yB6cgou7TZ4J9dd2mvKMDObGUmOjBZpS+MmwAud4IAvD9i/JOtlXXiqZYzIfZmQxCITYENHjkZ/QoXaBJsMpLX4U56aHlKu4MUdl08FwiyFWt0YvBzr6zi2fgo5kixy6kJHOMx+m0DF7ZdPltolyqoLGygX7Hh0h2HJdvPMSPXn8P93eLgJdxfF1MDSTw7S8+gRlKA1ABvGwULaWHn5F7kM5zWzTygbCz3pID6s65SyAgGIqiRczZG8HKZgEv/vQtfPjJKvr+JILRpEzB9Iz12PxHDaDyAlEapjabSNebeC4ziMcCESx2exgiNZiNPs8Nl7eqiBS9E/vcygtzfCco/YnTI2CA7rJorTzElZUH2A14sBby49NSEXuBIEoE1wlCccqqGsoGDIOMGHVSZoxV6UepUNRQx/V5Uv1kpZdznnGUatp91Q2k9maSePTMPGbGRjHEYjmdoqMBOnTsprP6yASioThCPi+yyRAC1LkTuFnewMpf/RhTzS68gZDdR/reUHNPOryMCRlp2bXGmgyBZg3Y2UKj38dDdHGl08A7B/vYj8aBVE7GwpS60US13aLBqFOHOhNquaHTpK/JeoneGTyjCWz4xArkYKrbrqPbKOLM7DT+h//+n2Jo5gwaJbrWx8yc1plUK01C01vHO4mvzXhmN6JaOJ0XDcmNdpX3/eobv8QLL76Anb1d7VWsJwgM8kzU3qXnkmZmpt2XdMeRItIYjk2iy+BxGa+KbHSMTZlqIukSd4I29ec9DTVcIECgucOCcuVhFoVtgwR3AMYVJ8NA1R/8fWMG0CeA/2a94569MlHLZg2QP07vOZEh8BlnxJvJTGxQREYlv1iv8HNQax2KRDVFPjg61JpzDQ/1mtRzB8KYmF7E7/3BHyM3Noe9owY2tovweCIYyAzpXOe5RDmIx88BCTnSbUT4ntvGvnzrtRdw9+YH6NZKCPlpDsrBGSMt+cyTWcplR9DO/IKY0uDeb75/0tEpceM1KZaZGmWRWxbFSmxyGHPTM2JV1UoFpCJBPPPUE5iglIl9Vd+L//3f/D/4aOkuWpTqJbJKg1pf20KAZtZKe6EZXlLva2x4CKloBEkyEnwenDszjZmpMSw/eIBLly7pPsiszufHmbOLYiem4jFMjw0jGgzg1vWbeOuNt1Eq18F0h5GhHL7x1a+KkfFweQVVmg2Go9gvVVFu9xDODGBjZ0+xsb12E4PJKKZHBnBmahypZEzN+kGhiA8/uYkHa1toMSKVA2FfANF4XMaJfP88G/Z3d1GpVJ1IyyTqxSK+9ORj+KPf/110agX46UXXbilaz9IZApINfnrrDi5dvY71ozISo1M4rNaxvLFm3iBKWjjR9HMgLcP6Bs3R1YwZYMVrzR5IEbAGeAsQI+BihhzOsNmVCFhPSdlFvVqVZG92ZkYAsVIhGD0Zoy9BSqyVdy+/j0qVZ5fFw8pXxAHutM2TvenzyBepVMjrNX7/7/0eLpw5i6U7S1jdWNPvd2o1ZKJRnFuYw+LCPGLJOGLxBDLpjHqk1eVV3F66g3evXMZW4Yj6BBQbHexv5zE39wj+wT/6L+CLJHFYbyIaT8MDv/xRAugi7usiG+4hv7aEq7/6Kfztulj7HAB7/u2Z7/fZ5BBJMQo9Tc+ISJrulxeTrtk8GMv1Klr+HjoBD8q9BvL9GnxDUaTHstKYKzqrQ1Szrkap0WqY+SA8uqHuRJmNVCpDlMODoNeDeDwCT8CDOjdqmgIG6Gdopi78hwipW5y600PTNNkk3jUc46bM4oGHGBEsdxPTBuXQ+10Nu2QQNDpxdByfmdjLnt41A3QnlSdpAad1tNIqOUZP/Hwu7UTNraN/NtDBGhV34uL+PBWxziLkA5NMxTWN4vTDNbAQfbRF6rcZ/Bj1n3Qum6SyoaEunQ6lNCZhcy19CyePdC9vkW5JmlEXpPtaw+SU8pJUdGQSmMumEWJ4vTPBdacRinejAUq9LoMXFxxRwea8jrvh8+e6QID7e6eBi9OTOn4O18uBxmiiYMlB27hZWoMsbHVomyusivFAGFtHZVy7tYr13RYKJXmKqih243d4+Ope9Dmp8Os68OHkxtv1RhCI5ND3RRHi4RbjtNuHVHoA84uP6ABicW1NLCUtNJUzl1B3clpr2JTZtPA8pMLIZHN6aDUp5LVy1gPXI++LrRujk7tAQCmfx9HeroYbXRY1nSZ2N1ZwsL2GWvkQ68ukAh2qWZcBzNz8MZ17d+8A95bXUChVbfOR/4VNGrnxfAZ4ocbN58XYYFbyADIQcumEinhlz3tYmFeUIDA9PYrRsRzy+QPcuHUL+4dFbGwcou8Jqfgpltj400jUA0+QqHtA+iiCAfxqtKz4YfHCgsZt0NVUy4nVQB/dZz6bLLiPJxRmlMZlxejATCKK6clRnJmfxEA2jkSMiGpdBnpcE4qgOuU9oEPaXZPO4W0sGmNHGCPJnkN+Lyc5dIe3+DlLLeF7cZ8RvkUWUDQEIsBImqWxa1j4mgcFJ/ymY/TJZZ2MANHH6qRzFVF9uIvuwwPEew6DBB3UYx6kZ0cRHs+gE/ai1qHxUxfVYg3FgyLa1TaKBwV0CbCgh+l5AwLC2YhSW8LS67blZsYCp9NuoMgIH4fN45rZ1JsNxSZNzcxJd8cGQHYaGi4aCOfuj7Ze+KefTTuRu/0xw8b2jdOggSbqPGAVO9dHqBdE8cEu3vrbX6KwtIdIJyTDMy8jPmXcBXzhqacwvLgganf5qIByoYi90hG2m0VUk2EsfvsbeOTb30QtFsf97S1c/egKmrUKwt4e+vUSAr0qAh7Hl8KJtDIwx1lXDjvE1Se64I714ScMFfPUONmfXfCHewYZC9yT93Z3dT/llO31KN8+m8toH8wXStLgEkDt91po1cqS2ExMjqp/4RSAXiPmhWIggO33JoHhN3U5QWqzSbSIXLmwc6buZxRZDTv5AsYWzyB95jzgjwI9NkRsECkP8AlwUMKOngjT3XMi74NF2TEetVI6QL1aw+XLV/CXf/kC1tcOUCnzvdDhOGxsBem+rdDl5+dZwSmUtNXUWZIVEAohEQkjEqApmEeaRzZnlARwzwkzEtgCYcW2oav09NQwwuEG+igjGCDLpSW3fe5V1UZNe+Ls3JSGCRW6xHNH4tngp4kwi2EyL0pq4vjPxPgkYoPDHMfLNfl4Km4r14BgNhmNFrC6gUa5CX84i4+Xt/Fnv3wX93aKYjgxoisd7OM3v/Eszs2mEfBU4fXyXDX9sZoNxweA55CBfyfSOr7PJinx4QiGhkfVqHY0uY7i6vUH+Okv3sOD1SK6npjOLJoIat+j3rfPyEtKzfp0bECo3sRiMIbn04OYbfUw1Wojo+6LYI5Wr31eVpWSBzjMFlcWwK6DU/LxCWuYCYrsbOHDB3ex1mthOxbGzVoVy50emkxJ4R7MMpEGZPSzIestEhGYrT3ZRx049axVHOztCzDgGtaAQd4plkYjUz3KoigN6bYwOzUusJk04o3l+8jv7+r+JjJpTM3OYuHsIxgeHMXUyJTArkjEr7QVxTTWWsj/xYvwLj1EihIXfo543EwDY0mbuItuRSYUPQJ8QK2E/vJDlNhoZJL4xf423j86QjWdRZXyB9UFJqGidIpyFl2yU9G/ZKXI2dxhPcqvyDHQC0WC6Ldr6DWK+PqXn8c//i//a4FIrX4MfT5j9K7if1E/LrmFDYPcW6YG0qlfWPfqmff4dF3LlSL6aOKnP/8JXvzxj2U4R/Yhz1arq8wEzczWrM7gn7G+YhMjM8A6GWD2M7m/uF/8jAQAKJshs9NqQNaqNtAg08CdrvP+i4XgeEfZGrWa2VhTNomX0791VxbZR+U6wWayEjh4aNi/qZ0moMJ6ya1zXRkCv5+Rsfv7+zbgceSz/Dlsqvh32LyPjo0jEo1he3cXO7u7asYNnLbnkO85msjiu7/9H+Pp576BZpeynADCkQxCfiCbNCmHzHSJNzBhiDUlzczLlr6ZTQD1SgUvv/BnuHLpVfSbRbogwe+zWpcgc6dnAw3u+zJcpMyZEiWvMSGymQEMDg6pfqB3EHsevj/W59SqT09OY3RoWIbHnQbB1DaefuwCFuemtQbvLW/gxVd+gY18AQe1BuJMhfEGsEX/EzECzdvh4uOPYm52BmcWFxFhlCOZAgTGe02E/B4s372Nj69+ICaiMbvDWFhY0JR8c30dR3s7mB4bg6/bw61PPkUyGsOFc+csjSmXQzKVxOb2LvLlCr74jW8B4Riu3V7Ce9c+xd2VVTFV1Bb1OnjmycdxZm4GjVoF1VoVzU4XN+8+xNY+tfz03grK9JArhf1MIhHT9dtaX1cdTgCC0oV+s4WBcEiMgGTIAw/N56MEkdKSXRAYJpB15+5DvPrWZZQ6wPi5i1ha31BqDY0WXdmy8FX6QERjAhv4nNAE0a3PudbITuA5x2jgcrWMg70Dm9rTiJHD0wbjJvl3jMnA+zgyPCw2RzqRwPTUlHozMoXZH6RzGYyNj2F5ZQUv/fhlNJocUMXlb+pzYjm7PQNy2FPxGWS9SVNKgqM/+P5vyQ/gyuX3UK+VkaBPhgeYHBpELhEXg2OA6RkEfRJppAeH5SORr9Rwf3UVL/78ZzLwL5GVWO3iy1//DTz3je/goNyAN2J9TchPZlJTQ8Z4oI9UqIfD9Xt4//WfIdClGTBZJj54/u2531ZwKWUAPHjj0biomqVyRZuNNJjOpJ/NfalRVR3SD3hQ6NVRiQGehB+ZXBLxVBTNTk1Tqg6LGofVxoaATo4qsDXN5AJJIZVi3APJJR2LB/SQlsFmkIWNIa0uzcOy4Q1tk9eA8+d04GbRwKJczXbXzEuIuPDfbhPA1+KDK+2btJQnxiYnO7ezf9u45oS27hTLp9kExxNxp0B2C2N3I3abYP3azaT9tdjBk4LaCkwumAgp2/GYo4k31oQaejZeom2a/t0FaWSu4jf6FjfndIZAQFCHL/8ep1VsXpQHzgZIsRguI8JiAQUKUOsYjyIaZpyGOSaTlulOz/j6ZA7QO+L0ZzwBZlwarhNl42zy7qZtaPMJZdf97K40gECAGmcHCOA0STR359pxsibUTiOvIPL1Dj5dWse9tQryRRb/BgTwsJVRhzNl5tqW6SW10zTYo6mlP4pwfBi+EKmDVqRFYynEEhnMzp9VnBIz2KV9dEAY6cJCIX2dMF6YwcrsawNhBgaHEI0lROOjWYwQZSe5gs6g7uTSdfDldSYlen9nR0Zj1OOytiEFmrnp1eIByoU9bK4viznAgz8WS2B+bkGHb7Fcwd7BEcrUUbKhkUmQfV4NhU+ZQgos61rBNjkyiJFcChEaddKfQ0Ucp74s/FsCAmZniXI3cf36dRzRxb7SQrHYUC3KJUT0M8ANKp5ArdlCtdZApdaQvq3ZJrPDdJhcq67hkZ4fTjSchsgajxMwyZ4TAwHYgKDblhHpxfOLmJ+dwJBopJQctREOk6VhBoon/xgwZtKX07KdE5aOWC7OBIzvh0g1JwdudJIr6eC/XSMpgnDJhO0nLOzYLPP31GRpamAeAbyfAynGCZGR00Sg00djt4CjO2vwbpYRbrFxaMPDpJWJLMJjGfTiAfTCXqUvcCJVKVZQzlfQq/dQOSqhmi9p3Y+ND2NiYRKBbASheEh+DwICHMojZRIyC1SmNgs5MwCjZGFsfBKT0zOIJVMypSMrgJRJAgHHLAoVeyfafxdE1Z7j7HG6uKfMUU8KXvOUoN8GJyihrh/7tzbw7guvIX93D/F+TK7aQRYJLRZEDTzzxBOY/tzngFIJxe1dtBtN7BePcO9oE4WID7Nf/RIufuc3gOEhrBzsY2NzA9VyAUF0UdrfApoF2itZcXscB2jT/GOQU8WxkwXtFMrmqeI6aTofzfkLtq/ZuuGeOjY6IsCOQACfPbJsWEnymRmjmRUz7is1AQFsq3rdJtqNGqanxgQEsOYnJdGcvw2w1s9waPEsTthXyhC2zakrozDtvclUkp4jfJ68foyeOQfkRs2YjNNwYvytHjz+oKbVMjPrk/7I9oQNKYEBggE06ZPGCoe7W/jX//r/xgsv/AztZgCtFoGCKAJBxjwZSZx7iNsgsLknAELHaK5p7k9hFsB+JkN4lRZE4CkSCiLAqRVjmpp1/R02U5RNJ2ms9uQ5xGOMNNpHMEjiaRcdUlM1ae8jEPRhZGRIRRgdzpX60rMkBwIBbN7q9YojlethdGQM8ZExo49b3q2jhLDPaUBAT4Z52DtAu1BF1xPFnY1D/NUb7+Oje5uAJ6b88GSgh68/+ygeXcgh5CMlvQGPh++RTY5XExOduYqk7cnA1CRDBlRTY0vwN53LwReKqFDr+qJ49a2reOX1D7B7yFqGfjMegcksAKvVOkr5mppwRih663UMwocLsTSeTw5irudBolBEWhN+6kObToPJ7k7IuLEBdG637fPLgTRgZoGcdCViQLGA6zc+xsNmHbvxMG436rjf7qAUCKJH1hLXjWjOlMaZARqneHxmROXue9SwFouUkhgLQDWWc0azllMWPcHXbkfU+cnRIdRKeexurQkEIEOJpplBTjHTaTx28QmcmVvA5NA4Hj33iEn/I0H4EkmgVAM+vAm8+R7wYNVAncGcgQE0gmP8NJkvOlOctIDNFXRKBTSHBrGELn6+vYHrpGdncvj/uHrvILvO+0rwvHxfjp0DZXR6YwAAIABJREFUuhtAI5IEKEYxygqkGJTtKtsza69dO7Vb3vFfu7M7Lm+tZ0PN7Ixryt71eseyxzMO45E8lkTRiiRFigEQCRAgkUMD3eicXs75bZ3z3duA3CoWIKDx+r177/d9v9/5nVBV9jsNUY1ZV63Gptgwt+SjI4M9w/gjvZisMWOGR7kQzaW9ZrjVLKPXKOJXf/Fr+MqXviLj3K6bgIkXrl5LtQXpwKyXuR4dFEAVDO+VmjnT2KueJmBP5UOlBJe7g/WNVfzx//fHOHf+nBi5OjftBtycoWYJ81cDwpCZSICsrfrOMODMF882SYyky+5omtls1PcAbsnj6AvjsBvvic01jAGeQ8YI00gOzGs79H7uCXzyraCphaSzthkRBBpZYw8zYcSu//g+HRao8+vOzo68AvhZ+X1s/JmAoNSsZEKfjwbifB5rPBeyOZ2xbMi5L/MaMNZyYt88fuO3/jnGZo6h0WHaApl7tl9oE7CIyzgpY7wNA0MiIQESbcp+DI6Y2yriL//0D7By6wK6jRxCATMIkNxx4BUYY0zGyYrlpJlUdJ8GpGShDmWGlE7AepEpMhwQsR5gfUA5Bd37KdmjT0SvUVNK1Oc+/SxCwTB+9PpbOHPhCrardZBXFsmMYOD2Y2V1XfeACRLcXz7/0kt45lO/oF5CkoF2F34mu3QaQLeJGxfO4e3Xf6DfCzwd9DFLFtn4JG5cu47s9rb265DHjdFkUtGDrk4btVJBstPpfbPY2s1i4PHioSeehCsUxtLaOr71ve/jztoG8mXKyHZw4sQJ/PY//aeIhMI4d/YMLnx8Tk33jcUVbOdKcAfCcvjn3mJYHB4BAe5BH4V8Tv4hBJnpuUVQYlCp4tOffBTH5ibRqhaxf98EkomY9nNO3G8s3MRrb7yFWytb8MfS8MTT2CxVsFXII5qI4/4TD2BsbAwXL1ySlw/XMXtNr5cmyGSv0COCa86HFoGH4SE88ugjWN9Yx4ULF9TbcmHRi4bMJ9MbUd5lpKMEhAgGz01PY2ZqykQ4tpoIBANIZlKYmByXr8ep0+/jxs3bAnvp4aG16jh202tGAzHWCATN/ZiamsIvffWrcHd7OPf+adSKOQQ9LsWIT40MYaB17TbDxUQSvlgKQzP7ERmaQLXrQr7UwN9+57/g8rUPZZrYH/jwi7/y68hM70eu1kRkeBQjY5RemhkqLylXLpmknWoBV8+9j/z2pkwyCfC7/uLgFwZE76hH1T+IxnUxK6WqFiRzgTll54bAYrXZbaHV74jC3/YD2UEdvaAL3rAXURoIJoMY+PqoNqtCb9W0AsoqVoRbq41YOCJUS9phnwsdggAUPsoBmd9tEgK0IaloYoNnqDqi7NsmFdLv06nanlIrD7Jrck0Z3cFNic2r04zx/9+ladk5qnuGEraJjN1A7TEHbJdxZ7qvRsMu6OxeZ2/CyALK2RTvZQc4CfLONFzfZ5+qRJ5MkWiK0HAkqCgVFnR6RgUCUO9vnJS5ae65dNvUE2f6z8kzPzelDc50zAECHKmAsxkrKkWggp2PjJ6c41lfsLATo4I6MMo2qGen4WC7LdTXNElmQxb16p5IRF4Th31hVw17SLvTgOm62fpdme4pmoUN9l2PAAcI4EXQgcrrYetW+y4vWi4/Li+s4/yVTeSLRN0IfngFbPAQdfwhTAasiYghwttkdFYwgUB0GF4rgT41iF4LQyPjciQdHZ/ShJp+FTy8qc0i/Y7mRnzPTowf88WZy8oTmhsMD4uh4RFFmLi9PqH4RNlFWB4MFBFidHJmo+Gfcd2RglvMZxXfwskIm3UWUrdvXoG710S/U8EO5QIXP0arwUjPvqi3lBpwA2ZkSYsUUo+ZNptJt61vt83ynAm47q3HjaFEDONDSYQtP2KRsJ2lyrdGrXkd4bAPx47sRyIZxdraCu7cWUGhUEWjxfjAgaQBjWYH3oAFt8+HkrSc3B+AfLGqw5vrlU7blFIoLcBJDGGRqQbINB56jmzK9N4zIXMs5k0PMJRO4PCBGYwMJTA9MUzbXCH2zA3mgezkH+8Bc7YzgbOmHCbA3rNnUzn5DPLvCAREwqT9G9kQD3FnimFABieWKGrLLMisMUZAkquKKjvQwc/3PJrOSKPfbNYRdHtRWd9F7sYK/LsteJp9dAY9WMMJBPcNoRc1IEDfw8OKk3/S17po19vo1jsobGbRKtTQKFeQikVw9MQxeIci8ER88AVoYkWEmSZtHbE5aBhIIIBsAAFfKjgHAqimZ+cQjsXUHrKRcKQBe5INu5i79/871+guuGLT7u2pkLlOd4FZcyXcAgI2L97B+3//NnaurCPQ9sPvCgkI8LncaFVrSEbCOPnAA8iMjaFTq6NaqmC7kMVKPYuVdhWJ44dx//OfQ+LgPDpWQMAaPTUGnSY27tzE2q1LYGiEkm5s/a2hxt9lBBhZwM8DAbyn1LUKi7KjsrS336uvtZtAAgF8LrY2N/eAAAKqBAJYPPH5KZUrmgTJLLDflrxmanIUs7PTyqluMZbJNqCSHwPPLDsLW/u2fcb1Osawk2egLquaZA/6fguhzDBcY1MmS54B7fxPmiXGUXKvJ7gDeUlo6dv/IyBgqJNB9Do1/OEf/N/49rf+Hgy9cA0iaDYJILNA4QTUgOxGtGD2D75PnkX8Kz/d/9kY+dyGDcBvJ0hAI9WQJcokI+LIOiIdlUXVgyfvxydOHke9nhcI4HIT7GDsY1e0VxXLrr6KKrLRaDjIwosTTGPYxp6WQAbTBOo6Cx06bmxi+q5LuygLduaZLjYfjB6phIrR6xEIQAALG0X8px+9g3PXV+DzJ1Q7pEMePH7iAB6YH0bIRxCtCbfbgH06c6SBN8ILrQ0bGNMESk7vbcTiCcRTabgYy2dFsb5bwXd+8C7OXVxCl9e5baaH09PTakrpFl8u0uMC6LebSPRdOJ4Ywol4BvsafUx0+oi3GopVVDdDuYQmyXaEHn+1hxkq2uyJkwCBoWEgnjAdT6eFK+fPYrFRxWbIj+utJpZdbhQYPUWttyIsTa1ImZAVDEk+xD2btUSjTt+RhvZER1trpsN3p8/SUvPee70YTSXRbdSQ3d4US4RgpGSfHjfaipkdYGRoGPMzc5jKjGD/1DSOHzukpjLC9+0PAVeWgG++AtxaNvIO1jIjw+Y/3QvWhiZODZRxLS2g5QZa46M4ld3Ba1sbWCXAnBpCk5N9si/kc0TXfSNxcEBf+otwvzLnppma07tHbAE7jUTfQZZqt45f+sqX8LUvf1WSG8oL+303PP2uppysGQSiOOaNGlCxVuOAx5iUyUvJRulJV6fxb63O2LkW/vAP/wCnf3Za4Cw/H6+rI68jKCH/Dt0rJ+6PIF5P7DQH3HYGNDqzFB1dFVuD74/1nwMCGEq/kcZJZmgPLGTayvskPxib+m/XujzvWFfTt4OvxbqQz7TDfBWjT1NYj/x0HFaow65zal/uuZubm2I/CPSw62++JgdgyVTSyAUGA60rsjXyxZL2/z2ACgOBNicffgb/6L/5ZwjERiFbCTuogWUU2QAq4WwneCfGVb4mlKfxVvQMEEBy4amfvIPvfOPraFc2EPTT06wlkJcJIOFITGbm8tvqsD5gXcPkswC8HgvRSFSeMbyebBJ5LtArgAAxY4fHR0dU23UaNYFjmUQcL73wHGqVKt47/QHacGM1W8Ti5i4SI+MoVuvI5wuq7zhtn5s/ghe++FUcPHRMsaSVUkXgWyQUkE8SPQ9uXTiLH33nm+g3ighbNLOGmIDJ9AhWVtaMrIFM1H4Xk5kkZkeHEHAB5XxOTIwD80ck62PUphWNIJpMKlHkW9/9Li5cuYJitYbtbA4vfOHL+Cf/7W+hVGmgWMjjw/dP4fTpU7h1Z1WpDYzkbvUYi8gkuS4i0ZDkYgQnmnWyi7Y1YOQzEiHjKFfAffvn8LXnPyv/n1SU4NBAZsqBkKXUgm/83XfQGniQGJlErt5GlXVmvY7nXn4Jv/Xbv60e5Pat2/jmN76B5eUVlAolmWuSReMmWGf7CLEm5zM7MTWp5n2DklxKPv1+AZ7c28gUGBkfw6ee+6y+Z2lxEZbPj9FECgGPOQP5HFA6HU/GkcqkBNRsbG7jle9+D/lCSQNH+pIYWbvpP1ST2R4k/JVsuV/+2i/hkfvvw/nTp3Dto7Ny9c/EQkr2SpDdHYtJxhMIRwVqhkemMDr/ALreOGotL1559dv46XvfQq64g7kD9+EX/9Fv0MZfoNLMsfsRTFiaG6xuttDocG230aiX4COrpV7X+c0a29trw/Xnsy8OSFeiQ2U4GBZlg67/zVrTJPb1eaaYm8pG3BPwoNqoolyvgE9g2d1GFS20XR0Ek4w4CsAT9sId9AgwUM0ijS4RcNIwPOg22+g2WiZ7N+JHx01GQBvtXkOAACOxiOCywe93ZWVjWziZeBqig3xQFGFjoJe78gBqoSMRMQJ4Yx2jkz3dumMsaDeiRFPvpbneO7V2NjmHPvtzU35bl+rkwzuNxr30rLuve9eE5V4QwGnWDS3ZFID0COBkn+ijspxpWNdqmSnJYLAHCOj3mu7boI80LxbS6ZQxR3Fo7ZxWttnEmwbeofkahN8GApi17nXLAIoFLdMDGAelM4uTINGQzRSUkTWOjlrXw54SOEAJH3xeL2OwYoBw57o51+jeQ8EBAlgYmimLbfKlaSt1mEYm4jACFN/BOZQ/jIs31gQEbGfrtImU8YdqG/uZUzEtBgqn5HTyHIA+2MFoBt5gEvDF0KFyORBGZngM4UgcViiKMP0l3DyI2PwZZ2dJFfYYHXS/3dVG4pjd8JPGE6k9VgBp0mTVEJThe+Jmy/94r38OTOIB3+tgZ2dLU95oMIzcziauXDgHn7uDZi2HUm4Lpfwutje3UKvUUakY/wEZEMq/gWshsBfZRwBH6RD2vXCuN6d6pPiGvB5MDKcwPpyB5fMJreTBxkzdAZML6mXsn5vEwYOz0qWR+rSxsYVanZN/Sn64MXCKRINPH5pkRbQY+TlQ/F2pQlaQAWXU6Ng67D1GDdeOIg5Yz/08rVHPDyf9NHRxDRCLWDh2+KDMAifHh5THTF8DTk+5ZtioOYWpmYjY99uewDomgHvPHhtHmz2kJAW/T80OC18WiSx6nfvjpDvw//PAYCHEgoXPv2MS6ryumA/9HoZFi2RcUh1Bjxe1rTyKS5vob5bRrbYQikcRHE7APRxF09eHy++Gh828WOMDo23jntceCAho5ipolcgQaOLQscPIHBwHcyZ7bk4ig2oeuZkTSCIY0G7UzPXrdfTsEhQjqjw9N4dYMmWSyBjLpUbCREE5zb8DgGgPs/UVAg7tvcIBLyXxsGUdRrdqGFzGRdwDa+DHyoc38eEPT2Pr0iq8DQ9C3igsj4VwwIKHDLRGQ2Z8c/v3K5qztJvD8vY6Vuo5LJR2BQQ8/PKLGD5+HD3LQqVWM70velhduo4bH78Py2dr7u0mTffefW9ygNHhayBu7/ecZjrgkbS0dmHtfHa+hskT9mBifEzPxvra2p7OllM4xkQSJOAXgQCZIXWZvkHAsIGxkQz275+RiS5dtTVJdkxRCbjYQIBegO+P5xmncXKCN2kQ8hIhQOG3EJ45AMRHTIOudBQ7Ro1jE1W/BuwwCSgK9TKsgEEPPlcA7VYH/+L3/jd879XX4SIY44mjwhS/LhkhxjmazThjoBzyB6Mr+b6MfMYrsCwU8MHvMr4dNA70s1EmGMB4KTIEPG6xB2hKSjnTJx68H48+egKl0hZqNU5p2NxwUsYChBRMKkUonfAgw4IqFBSoQj8h7reilEcj6PXaYgSY9ch0vAwS++aMbpxf2kLM+tP1YL3ATZf3l+uZLvTwYWF5F//xlddx7iqBgKRkN6mgG08/chQn5odh2UAF9xclcjiX2STMmwZJP4O/NwcfzwaafiUzQwA1474I3jz1MX781nnsFrtodwNoNLoq6mSO6eopbYImZ41KDYHBAMfHJjHd9+GQN4yJWgfxah1hSv1iUdPQK8FAdEfT9PNHE3WVWaDxVhKFgntpMgWomTL+A7c+OosbpQK2Q37c6nWRi8aQIwBNPXKYYJCJa+Q+7SXlPER9sUdgs7yc2m01XfIJ6pjpr8EhjIkan29SxKI+H6I8j2oV1KtlgXN6JhnAx/rBNnzut9uYHh3DZDKNdDiETz/9SczM7EOUaQdWDPjpB9j4m29hpNKAh1r2YsFIIQ4dZD6rGY1zr6WHQL0GLC6gGQ4in0nih4u38F4+h3w4DHcqgz4jCFUQEKhtyX+Ia9WcE0ydIUM0KFklJ73SkAuoN0ZiDovO56LrdhcvPf8cfvWXf1XMw74rIHlLkNF19A8hSEb3bYLcduSbjgRbY84UDJlaky0mSRcvWxe5fE5Ayde//ic4/f5p3Q95t7BOZv1rdmcjDbDZkRqckMJMIz41yPZQy5aiOkBAtVI2f2/XgmpEbABAr6m6yJy/MoRmjU/oWIWYPdSyX1uGufQ5kpSkLW8A1dRiIbIxNiwF1qoE8qj35/fLDPseihafo+3tbZ2hYkbYBth8zwQCwowhdbkUjzs6PiHvhrX1Dd1GSlX4s/gzGI/3mee/is984TcBP6UaxluSR2fAMqEa5tqbR4VrhhZKxNW4xVIBq0z2HhCzgIWLi/jmf/wDbK9cRNjX13lKmSMjkwOWSdEwzwcHd8YYk2vA6wmA/lBxGm3a14oAHp+pbHZXnymdTGq4Vq+UUSsVsX9mRiwBgp40ZM6MTaLaBX789ntigFXqDf0dz2nWuvd/4jE89PgvYGxqTo09eylO2JnWJlZgu4qF8z/De6+9Cl+3KoCc+xfZqeFoCv5AGE8+9bRYXGdOvQ13syaTPh+TwVpt0emDlMdyy2QlzTjXfZOoNmp49/QpbGd3sbiyqqjZz734RXzuhZfh8gY1ILt94yq+8Y3/jFtLd8SGUsIH6ej2cJDMCV6barkohhjPEvrtyBjd70clV0Tc58PLTz2F+akxhP1MnauQMyYgYGltFe/+7AzKTGCqt+EOxlDp9tDwuPFv/p8/wv7Dx1BtmEn+2TMf4K//8i+xubGBepXgJRm2Jv1Ev6d5pNtIXHwBky7H3mZ7k2kGlLN34PZ78eKXv4iTjz2KQrmsum8sM4TKbhbvvfGmfHLotUUWE1nA6aEMsrk8Ll+5hqvXboopSyDAGUYa0MCjrZprgbIIJhuQHfZ7v/O7ODy9D4uXLuDtH7yKCAld6ShcA8qAgzL5JOgzvm8WdZcPgcwEDj7yKVT7UaRG0jj9wQ38+X/4l6i2Cvjkp5/Hk8+9iCKBx3gK4ZEwGvSuAnD+Sg63V1Zkas73QzCb4EY8GgLcXYxnEnD9+8nnB0QhiZbwgUgmUjog2zU6M7vgZZGhDYk6K69WUK1VQ6VRRYusAN8ALVcX7UEbfd8AHW8PfYuxvWG4LE6eDNWXSmTS+F3dATbX1tHv9BDLJOFLRdDzccXy1rfQGTRBvgInBaId6V/ayI4tC5ChnMOG4oFsU30NLcqztwkpqs12QeYNN9oorz1BotkwIx32XujulNqeUDqTf2fK7zTddzc2Q+Pcm4z9A+r/vRR6UzY4wnznlcw03hivGCmCwwgwxBLjOeCY7ZEJYDKWDXVLDartPcDPzsKfFCUBJLbRGV9fzUvLAAHG9McYnQnFldmdMbMgEEAXSW5ylmUcm00TSUCAU04zHTCxJsYbgeCQPpkz4VeclwEC7v38ew2T7RJ7LyNAk3YbCCC9StfdnuY5CQCkk8pkjwY0bh+63qA8AigNWF4voq8sX4IExslIBjE8z8gW0TNojP2ovwpG0uh5IvBYSdE46SxMICAUjmmaz4KIqRVjE2NiSQhAIcXIvn6kF25urmNzk4YuJimDhl9kbQ7ZlBxqLmWcZze8NL9Jp9Mmf3fPrFK+pSq4C8WcCj0/o3E6bRSym1hZvA5Xv4ZI0IONlTvY2dzC4uIyCrm8AVpMSp5JV3BAEMXvmebCAQLU8FLSQI1Uu4V4yJJPADOROc2LyhiKWcHUBXMKVFE++IkHjiGdSeDOnSVFyxDtpFyTCuZ2h0aebDw8cpWlLKDO4pbZ5MUKSrWGJk4saEyMoPFs4GcXRXov1u1uFBfvO+8xnz/6AzBmidGBDxw/gkMHZxEJUYfchRXwCigU4GGbxDkryi6b9ije5hm/G4PngBG8aHw/PJDIolERwxg40hTpx2E/N3w/DnuD2kd+qfCjN0CLNGLjROs0dKkYdVnMaG9o6uBp95G/s4nqyi5alQZSY0OIjqSBuB8dj5ndcqWTyscXE8OGRV+7j2q2hEa+gsp2XlGEjCkKjiUwNDMGinB9Fm33GKNkgIBGrapD1GEEkM1C4ylOVmYPzmtqSVmAxxcw8gAyfrT/3WVDSS//c9uUYUQ4YJL+6u63296jbErMX7DA9CGAOx9cERCQv74Nq2PB3fUhQoMw6vHIGrLdrWfmZjE2Mop6uY7b68u4vHkbS/U8hk/ch4defEHygb4KKwKi9JwZYH35JtYWr6Ba3BVIbZCKuzFBYsTYxb6TGOAwA5yJoPYu+3Pd6/ni7JvckwkEEJSlNID3WpTwvjHFGxke1llCIEDRlIoOZPZzA8NDSSUHcJrdoTkZezIbCNBZ4ey/9iRW8bCSmhjDNRac+j6fV5FSUerPh8elPTcX375BLAIFCpjoVFVybES0q5jmywM//t8/+mN842/+DuUStfkRuBBFqUAKY1ggDtkALkmhjGRMvVaHyRxstE3LwH0rHDTNP822LO6pnbZ+dQwqY+EQYqGgnkcCNhPjaYyO0lGf1FrSahtwu432Xj4IYqzQC6iDsfERSdPqtbrOKsV1uT2S7bTbTVRrpT1gIpXKIE5whBW/c6xyaiHQygYC5FxK07SumaZ3XVhZ3sFffft1nDpzHV1KItxepENePP3QERyaiiLoo8aZGxzTcozcwkFGCATo3CXYpdGskSKyEKeum0CAL5zCVqGFb3/vHXx8dQN9RNGgP2l3oL2WxlycJlaqZZTKZb2/ubFJnJycRaJQx0iti2S+ilCpijg12QQC2NwT8LdZOKqm+WxIiGqDAPwz0jb4/2kWSCCAvw9ZKFy9hPPrK8iGQ1hxu7AVCiHPAUnAwtDEJCanpvQM7yrWrWx8PpggRTAgYMnbiZpuYxJsmyQ6OS+Sb3URC1qI0Zm/WESvY4YOchrhNeS03UaXyBbh05mJRBFyuTCVTuKTDxzFIw/cjzAp0TeXced7byK0lcUI1zUZHTTg4uWm58HUlOF9s6MjBZ9o1toyWqkYbgc8+O71q7jQaKAcCqMXisAXisDvI1XfrtPcLpQqZcOaY2VJHwQrZPsesD5qCZDln3OSz+eUzVO/2UDI78Zv/vqv4Zmnn5Wcx+X2G0NPF8+DOjyMrY7GRK3Wq7MDtdk1ZhBigBYxKygl8HlRazY0deTZ8yd/+u/w7nvvyJTbiawzbCueCWYoomtpm8Ryssn9iBGCmvbanlTGB8AwTtlwFfN50Znlv2TLFMn44D1x7rMzqDFryZj6UaYmsMdmivE9qnGyTbb9AZ8ozvKu6rF3MGA6zW35Z4xMdjyVHFYAX54NF6UB8tjRWWNH4dqDMH/Aj2gsKgAklclIZsg8e7IuFTXK+MtaXRPVz3z+l3Dyia/BbaXht2TJg3wJuLW4iEKpoLueTA0jlkgZU1KPG5lMTKoZvxcI+YBECEhajNq8g2/+h3+L3NpleAd1pcAIEKG5gPZXguMGhyPQryhpOwGNxoiSMdseDJQ1cIBGkIfXns7z4WBQ94IsgMcfeRShgIXV1TXkigW4/BaylRquLCygUCkjYEuaW+0eAqEknnz2eYzPHBWTdebAIXMv2y3j78RL2K5he+EiTr32XbRKG3D3W6pbI9E4/FYUTz71Kdz/wINYX1nBT370PTQLOzixfwYjibj2243NLU3wySBokN0Ti2Lf3AyWVpZx/dZN+Q3cvnNHMtpPPv0sXN6Ahj6ZzBAKuazMLrPFInzBENa2dyUL4L9RsgLlCEELpUJBSRlHDs9jZeUOdne3BCK1ai24my3Een0cGBvB45+4D0NpRqC3FCvf6vVRrNSwuLKBxeV1bOVK6LKvi0Xxz//Pf4XpA0fR6nENMpa1jH/7+/8a5z88q0aa4DUZt44BrWEBdsFnl8/q8MioTBM31rcMAOfzYmr/HD778gvwRMOIJZOKeAy43FhfuI13X3sDXlL7PZSgWIjGYkqMoGHw62+8icWlFURjCUmF+cEltVMtYpLaVJP0BmIr3H/fSfzuP/ufYXUHWLr0MT5868dwtysYznD46EK1XhFgFgqEMDV7AOmpWVhDU0jMPQBfZhItF1CsAH/27/4IwWQAn/3lr8E/lkTPC1QAbADIUjFskT0BbGwNUChUNEjgQF7yvH4bHU9HSRquv5h+cUCakOP0nU6lpSysZIsIeS05PZPyo0KQG4qrj1avjVa3zbYdTVcPLWobPXTA7KDvJwrRRtvThUWag0UXx47iF4hiN6p1FHMFg+7RRXE8DYTcGPh6aPRr6LhpdEDEtQ8aXbHB0cTfzhGVmRVdswX6m3gNZ+JjGk+zSB0XUkObNzRZuY6KBmqadxnd2MZN91a3TpPqNBcO+u0AA/dSsPZMzwyb8+fQTzUQtqmOU0D/w03XoR+z0GLxSb0kUURST2TwNzAIqOjdbCxlHGMOZKdAvxsT5xVFiVNoNRhsYmwgQPp+2xBGBiS2vlmHja5BH7Eojc5MzArjBMkwMCbvRi/JBUW6mbRkNBgiSrpXcNtdqU3LdwxmHNqZI5VwrpdzLU1coMuODzSthAMEKB+c99+m/HIR6yDy+NGEDx9dW8HCSg13VvNy/yT13yDofGSMrIQcPwcIkPkgY5N8YXTdjL4cQccVRDCWxvjEPoSYbWoFUW/U4bP8Kk5JbeTUn2uAi5nT82Ixj+XlJVTKJaOFpU6S6QuQv2YrAAAgAElEQVStNhKpNIZGRjUNp1zANOke0Yfiibg9gTXNo64fUyB6TIVg89lBrVzRVC3k9+DMz34KL+oYHYqhmN3F9StX8dH5C9q8ncmMmbqYPA4yHkz9xSaHtlVMXDBFgGJEOm1tYjRkifq9opsTCEjGeGj71YTQLNJMNluYm53C/rlpTZpvL97EJnNgmzQW4pSHean0ceqj3e0rNouu2DX+fd+FQqUu7wDqnInGOhRAA6qZ+Ls9MEgPtKFrk71imK5dREJ+0d8OzE3j8ME5BOgdFQ6YeDxNfg2o4DTrBpSzdYGiN5oCTP4Y94Av2sts8y9ONtjgs2hhAet4QnCNmKm34QCzEMqk07q+dOblz1JsHJt4JVJwc4WurQAVTcq66NfbyC5vopktw913ITaURCSdwCDoRkfgli2tYeFOCQ5zkXsEQALwwYvc+g4qW3m4y00hxKGRBKaP7kePlEZ6DdiO6YwOJOpOh2vnz3x0XO92EY3FMXPgIBKMFiNIx0KQ4CpN9mxdvAPmGZq9sxuaRkjatntiQ3W06VkzkalyrReQwYOWzuEBrJy5ijM/OI3dqxvw1b2wXCGEvCH4lGHuQdgy7tPUhHLC6+m7sLixgkubt7HdbyB++AAeffkljBw/jtDQsIx46FFD1srW+iLWl66gUtg2xqi2AacDWjoMERVytk/AXXTjLmPAWSuOxMMYxDqfnkZBw9qLuc611tnY2GwIOkVz/eaLRUmEaKLkIaOm30ImncDBA7OKgiX9VwWkKMc26GzHCNoHhkmFYdY39dS6tmQ2uOCmDpjnXiiMACe9cbvB43qScxPfrFxVASYEKGueun66FhMgsfDBmVP4P/7Fv8TOdgmNGjWl1LXS9JIgOd8TF8wAA/1q+xfwbGRikMeYzkrHTZfkgE8GjWQUxayApqGku1KnTgCRRoEJxmy6B5gYS2N23yiGR5je02C1quJDMWbyEDARrNyfaLA1Nj6syRGjhwkEcM/lXk9mH1lJ1VpZ/5bXPJFIIjE7D1X/DhDA1lPFAJ9fWxCspr2jTGuaxm2v5fCX3/wRTn1wDa22H4SkkiEPnjg5j/nJCOKhPnz+PnrdpjEHEyhj1qeI7WIEUAJkgAA1OGR8uFxi24QSIzh7cRGv/fQjrG2xqaRfzAC9dgdjqQSG00m4XNSiVyQ9GxsaxkgsgbloCqPNPoJbRfRvrSJSayJjBeGOxU3nQVYD7/W9CQGGUAU5o4kNoA4FoNaegCUp5sEABqt3cHrhBnaCAVB1f6PdRs7nQ4ODkWgM6aEh7D84j4mpKUW1Xbt5E5VqTfsh1wyb3By1w5yg+0yWOyfZXCs8r1gveLodTKZSijSjKVqeU/lKGW0CrQHmwzMhp4dIKKhnxkugq93C/uEhPHXfYTwyfxjeeg/ZizcRWNtBkowzSmp4wFCyStMvniUUgO+bNvGIBHeqVQw2VtEaTuFss4zvLdzA7f4A9XAUvYAFbzCshpFrj8wxvvdCuSQPLD7f0uvTEZ7PZYdMx5ZqXA0UunbdQE+BbgtjQ2n8T//j/4D5A4fQbtJk2i/ZCL19pJ+3ggjSpZsgq6Q6BgB3WBFGkuREJBuWLPf6XTbqAT/+7N9/HW/+9E3Ve5wgko1h/DqMRwC/n//eOPm7BVBy9RMI0FllD1901tvxeqViAbUKgWEzGOIXp6KOJMmpRZ1Bl5HpmcETpZCmDiMhw691FwxY2m/V2HBw4POrpmbzz3qPz4zkBdK1R2yvKpMK4Hzxe2kUaCSMxu1dUb8EBO3pqXyuLAsWBxQcMtQaimZjAxWNxjUM4/s5eORhTM0/CX9kAsnUBPxWBLfvLOPytSsIx8OS1oyMTgiko9SATBwuI5r7xWNeBGlu3wOGosD24i288jd/hOzKBSTDlDnUVVt0+zTAtfdju0ZRXWV7qTBZgqwxSqgNk8LIbFjPk2bOPWvfvn3IpFPY3tqG5bfw4IkHsbWxjUuXr6LBgYrbg2ylqCi+ZrtuEksIwuUrCIRS+PIv/lcYmT6EfKWF6bkDAlk6TSZgdGSoHvG5UN9axA/+y1+gll9ByE/vowCCoQgeeuiTeOzxp2V6ePXSJTECmvkdHJ0cxYGpCeTzRWzv7AoYmt2/H5FoTA0x00qa9BjrdnFzcREb21vYP38Ihw4fVWQugRkCxUzYevPtt3Hu4gWBf3UOKmmibHtQsOHm/S8XKaPt49lnnlQCwuUrF7Fw/TqmhycQ7rtRWV1HcNDFF1/6LGZnJ9Dq1PUMxFMZxBIZDLr0vHDhrbfexc8+voBdmi5++nl85Td+C/4wkz+A1ZV1/K+/+zvY3lxTmg0BCDJiWLc5EdFF1kiUKshM3otGs6vaIhgIIplJo9JqIjYypP8CZBZxj6cJZquL4tYW/GTVuAZIp5MCE/iM0kvi29/5rhgkwWBYzyujQFl/cQHJq6nRMIyEAQG6Fp577gX8d7/5T5DwBXHh3bdx7YOfIjhoIBFlz9NFi4xORq2GYxiZ3IeRmQNwJUaRc8UxSI6gysCYMJDPAj7OpywgawMAJYIAZMgQR+0BtZZRl3GIx+OLRCqxY6JGbSgS4l/PfHHA5pIUX1KXk/Ek6qUqittZxINR5V4TPeUD16F+SA04ndR76LkHYJJkrlJSUanmS9MFHvIE0mjaRirU3UguTnqr5Sp8XlKyvehbLjlhu4JAzVVD298Wo6Dl6qDOTZgTV0e3qN3EJFZzsqAGsW9y0x1E1EEaSb2QpskydCIHCFBUDjNIqdekjsOh199jZCek0p60O5Ele5R/p060DadICb5LK72rndO32U2xU6vI6OOe5AD5INgRdcY9n9m1pGCF9XuT/UojMhMf+A+BAL6+0e6ZTYjoE+MDfdysNamk+zHpizSVaWrSqck83XFtbRj9HwzV2QABnO6w+aU0gO/JmQLwM/KgZGFA8xmay2kjt70C7p3wOsCJc80cN957P7tzjUXo4P2zjXv+IRDA5t5p7aX/5ef0WTLMuLa0gws3dnFntSBzEPoEmAm5TVPmk8PX5vSRHslshhlr5Q6i743CF8pg4IshRe3N2CSsUETIKLOhaVRCoysDgDNaz1xLFkO7uztYXlkUGGLcvX0yCiLjgBQrmiIRyeYEwB+wBAgQhVeig2UYAcq4tx3L2YyWK3ZWOWt8AlzdJq5eOou1pauIBI0u9+JHH2Phxi3jlUSJjB0RJFNFTg6cKCNdUzb/xqzPTDzdumekOdIcJOh1YSgRx+hQGvFISJ+VRS2bSP7aadF0xosH7j+C0ZE0bt26hpsLCzIF7HQH8AciqDc47fRoIxzQzbRcU1Y26WH1dk+O5/Umv4cu5KTwO+afxueCkiSnWdMz43XrGQsF/QKjEtEQRodTSCUiGErFYfk9iqxhQ8FNlnIGPg9OseVMfpzUABPUbdaYw0bYA/NsIKLdYXER1b0x8hfjriyPCTXAJjqPWj/uj2zeCIgpa7jdtJtQqT+1D0RDQfhZlLPJ73RRzRexu74NT3uARCyOACM6wwH03GZdu5m5TjCDTQanT5I2uFQw+Al4VZuobRfQ3iqglM2j7elj/OA+pKaH4LYZAcxx5z0rFXMqYLiWFeXlIzOh/XNAADWsZHA4hppstvakFZqGGb28wwAw0gCzx93d5wxAYKbtJqWB5wGvNYGHgCeItXM38f733kP5dg79Qg8RbwyengdBr1+56QRLxITyeZFKpjDo9nF7YwW3S5vY6tXhHR/BIy+9gENPPoXw8IieOyL5/DlLt67g1tWzcvOmtIOf1YCF5leHEXAXyDWUd2ePNFN/c2aoSLbZIWq+bZYJ7/vwUAbxeAyk2BII0F5gA8eTk4zYDCBfKIgCSuMm7jGddg2pZAzzB+ck8yIjQPToPeMtOzrQIKy24Vxb1GXSzmXoI2Yuz1EvutQl8rmjezxp4EH+6jdNkthuNj3DIs1PLr4Y9BiXFdHk7P/6V7+Pt396GqU8te9RtFsBlErUC3NKT18MnofcUxnZy59Ofa0XftJSO2wqTBwwKZ40cUrHIxhhUxuPIWL5FYnVqJXhZuReu6kUoHgkiJGhODJpxvgSqKujL0mPMZczzArKBAwYwMZyaDit9A6Ca5Sf6UxwMVEoLP02m2euOZ7jpOKmZg8aaQALEtkaEAhwGAFGlqb1zyEFmYx+C7vrBfzVN36Is+duodH0odfqwXK18czDR3Hy0AhiQRrN1sXq4CSPe6FDbWbghc5xGwiQNID+C7ZsIBiNwm3F8N4HV/H++VvIlQgRhhQBGvT6MJFOIM10EiYlUY7EWCiCKS5gzB9CptmH684WAut5RGttRDltdrT+BAIEgNvpOTrc7UKEHgrtlgECeP/4b/i8kE7PQnR3Cx9eu4LlQQ9rXg8+omO724MS6zCyAT0ezB44gCeefArDY2NYXlnFwq3bdqqLiYWjsRu/tM77fU2tDbOlL+DY2+vgyMQEDk6MAfTwWF1GrpC3zWJ5+dkwWqovmPxRKebg7nUwPzqCX3r6aUxYMbSurgDrWQQIApDpyPtJjwCCOq0uOcvmeT8wAyQThu9Nls72BsrJCF7fXcdbG2tYp38QJ/N+Cx7KkLweMRsT8bgM8vKlkjGuFjbNDc8G0wgYcU/wUQbbl/M4Aa5kJIBes4oT9x/Db//Wf6/EA95T38BrwDtXV9HKHhoOR/i+SG03DB2yK5TW7jasNLPncD3ZCge4kC3lEYyE8O3v/B1+8uZPkM3vmumkWJ1sflil877bsljbU4pAAGs3UqBllm3vL87zyveW3d0xSUv2s+uwYvnz6V9kJvVO/KG9v7uMI3+nbbOS7GFWOGgm/nJAt4EAv9ens5P6ar4WX19eUh2a+VoaxhlGnnktniWsHxnH6oAQ3DV5QbRnU4JB7X0wKHkmQQA2gwQBsrmiahwzUCDF3EI4Noxwegbx9D6MjR/EwGVhZW1LvUyI9Qyn0ZGohjB8brlX05uAkX9TEzMYHmZsMBD2Atk7F/DDv/s62sUluNoFhAIEYyjToNbbDCr0Hp3BI2Pn0Ec8SRNhy9TCA5caZH5W3h/WkbxeYxPjGM4MKyc+nRrCiy+8hJ2tLM5fuIrdUguFag2eoAuxRAiNRgnFQg71cg3Z3RIisWE885kXMbX/KLbzZe1lTAMgu4Z1SbPVRToWQmntJr7913+CQSuLcID9Dv1donjqqc9gano/Fm7dwfrqGhYuX0CrsIv79k3g8QdPiqZezBdV69MAl9c9VywhX61iZGofZg4dwvXbt3Hp6lVNxxlf2KT3gc+YKA78QSxvbuLawgJ28nnkSiUR04IRRmmb/YL3v5DP6zo9/dQnMXdgFhsbq7h05hzSriDC7QFc1TrioQA++cxDiCZDqDTLYsb4/CFMjM8CYXa7ZAG1cOv9M/jZzRu4Wa4gdOgYZh84oZrw9dd+iNsL1xEOBdBuGjPWF198CUePHlXtxjOd4JvphxpYWloSpZ9rPRmLy6BxfXsbbovy9iCmZmdVQ5dzeaSsEIYTCSR4Dg+6SKVT8AV8sKyQgIRvffsV1cUPPfQI6o0mrly9ilq9ioBlZPVDmQyGh0aws72LfK6EX/7lX8UXX/gi/AMv1q9dwcrHp+FpZOF3MT2oBQ8ZeLE4ioUK2gMPRmYPoB8fQWz+pPyCWky8oC8Q5YkAVgZAbgAUukCJRpgWQAJAuws0O0CdYEDLnGFkLpNQ1efRGQDSCcD1N7NfHrB444LjG6XxRbVQRrNQgW/gljRAJc6gjzaRf2osWcAxCYrmYl4oF7vZaQsFIeWJWwWjgHiQdmiCpBQAPhwGHSLizCaARQBHIIFYAJ6IG+1AFxVfHWVXDS1fFwh4FM8j51RFGSokWTo73njTTJq/c7LDjQEYm7i4nf9u/AVMNCLjeoy2xzjG2pmR0rmagt9pYnXBenQHZQNzN5bFmSQKYbW16PdONp3JozOx3ZuA22wFpxl2ilJHj+oUsYlkTJuIk9UqR2led9KBOHklvd02udK2aGtPnIZqeGRYBncOEMDD2nH8d4AA0vyc98XJBzd2ootE0Ei7NtQnRvsQRDERf47Wnxt5rUqKiV1M287jxgfHeCE4CLMKJzuKzQFGlP5gf+k92//GAAGGKu0g0To0bdMoW5Jsog5JDyOlZrOCM5c2sEggwEMgwEQQmtcxTY1TwJDqJSCg74GLsVveKAbeCMLpSYxP70c4zCY9qCx3KxxCOBoWoCJNPzcz0cUNfTeb3cEOc385JfH4YHHqQedyJgtwCkEk0eMTlY2ur0RN+VyOjnKjNQ7dpEWZe0DWiEdTRYFYLq+JpGtUsbRwCafe/gG2124jEbZELSuQ+0aUmuAdn38b6VcUql1oOI7BvKb002BBwd9LMtAlK8CFZCSEiOWT0zO1Qol4VPQ1Nrds0ujuSmOcgwemcfz4PBqNCm5ysrSdRS5fkmmg3x+WUSE/Kz0C8uUqqvT/AB18XaJ10UWVHgam/bnHL4I6PXlPGJ8LsS38PhUCoyND8PtIv2LMTFgyBfZARHkzKaPBZz9x99m03eLNT9CU3gCGhobsgCbOFELmULaJJBs1osU8KAS2iUHDBt28X04vWdyIYRQM7U1XDLDWMrkWYuqagotTLwIBvK9kNZTzJWyv053VhdFhJlX44A3QKdlIfAiyOoaKJt7G7EFMcOG+6+q7EPEGkbu9hp31DVTbDYQSERy4/xB8IU46DShKICCf2xGlkXujefQHqDXqev72z88jkRkSG4DFBEErPd9iWpkCy1DYDWPKAQK0nm2TVr2iDWQ6k1IuYR64kjgJyGnD7wli9dwNnHr1bRRu7CDQ8CHsisDb8yISDMvAiveS1TiLc+7VNVL0Clls98oCAmohP2YfeQRHnnoa8ckppR2UyyU9kzvri6gVNhAOGGmIico0z5YBAgy44Xw5UWF6zpREQ5p63xj3KSHFfDPPNUMfNKDGyPCQGlFO1si4kH8Ap9IeL8bGRlUYb+3sILuzI2YNTRspzUgmozhy+CCGhlMqJh1DVQPImb7VSILMlI73XBpm0oLtv2PjJ48AjxdeGvYl44BFwSsjBz2alPbZMDCdhw0gwYFQDHBx7+c0N4pzZ8/i3/z+H+Lm9RW4+kG0mtTkBlGptkVf5vSi2+kLrBSrg/IFpXa4BAbwd2zguG8QGB7JpEVvp7fIeCaDBPOH0cXayhKatYpirMiISSjVglN/yimq8Hq5Bg34yTPMxP0a6ZvOYxovxWPg2UcgjvRZM10bIE7dNeidUbPpxC5F3GUO2IwAg8DZzAjb/E5Nug0E8HPRPczjR3Yjj7/9zk/w/pnrKBSZGe6Fv9fE4ycP4uThYUT8lCK24ae9ts0k0v2yAQtTRRHEsFMDHDd31juRMBpdN85+fBtnPrqFQpk1RkgySxaQ4+mkgFcaU9Ecj1poygwC/T6SLi/SzQEGd7ZgbeSR7rgQDoRMNSdWwz3JKKSc8z9739RC77YMM4DPQSQGhMMAjQYJBFRKuHT5AhbqNZQSMZwrFrHc6aBKRpfPh0q9psnTzP79eOiRR+Rzc+PmgvLbue9VqlU1b46EUlFzZG0xScLnQbtRR8znwf3TUzg2PYlqdktnFwdCfN6ZRrW7m0M8avbYVpuM0F20yiU8MD2NX/nUZ4FCDbV3zyPc7BkwS54IXQMIcPJPcICJAgR0UnHmR5rPub0lkGgj6MH3Vm/hXLmAHUYEB8OKMOPaSWXSahxjkaimnfVWC8sryzI95vtjTSs/JpNzI/kUoyB93gB6rQZcnTp2N1bx1Ccfw3/9678Oj9uHAA2G2/TToTyjh7aacy+sUAzuQETskz6NCLmG7SgyriEDSBswjAZmZOFW2Wx63Xjzrddx5eolrG+s4fqNG/o7MgJU8sq80JZn2ZsaazNO6NnYSlop1ouh3gvo7PdFx+ZzzBrPDJx4xpp6lulKpjk3IK/Z88yAgV/mLDR7P/cBrk+egRow0BAwElY97Zjrsk52fr4TJxiJRW1tvUkeE6O0XpeRKNe3vKa0hsx5zXqN5nIEEWLxpICURDqFmdk5xRgvL68LACBjrl6pIJ0Zxb6Dx5HITKJWp5N6C6ubOQRCMXRdLjESadrGgaAjjeBn5b0K+EPYNzOHyclpeHo1LF87jWsfvoFAP4uwty2GCFkkZDzyWsmDVMoJ7o6UK9Mfo4tEOqHhHfsdDhVbzZbWk59RqNWKehA27ryRC7cWMTUzh2ee/RxyeQ5NeijXXbh88ya8gR6OHZvD5tptRdA2ylVsbGwr+OS+kw9jdv4oLl69rpSmAwcOIpPKaLhCEVY04MXq9fN47dW/QczqoN+tyKiWzIdPPPgYglYUNxeWJO+5eeUSdpaXcOLAHL78wudxZ3FJwxT6unCvYx+3vLGFrseHR59+FmMzc9pvCgVKWJhJ38X2xioqxTwSZFLGEoq3I1upzISRagXFShWhWBzBSBRXLl/Fh2c/lEHqyMgQjh4/jPuOHUatWMTl995HsubCY/P34fj8PKx4CH1/B9ulbVRqRfmUxINJWD0feoUGwuS983wbuBUpfLNexY9u3cCHq3ckT/ewno1H9cyTCfTCiy/hV371H6vWoYkg64fxyXEMD2dUt5HdfOrUKSzcuIlYJIZ33n4XN2/fNpImn1fxgASnyaJNhMKIh0OKzuVzStYKmWAEmRjjferU+zKXpLxidnYOu9ld7TOMw+XaoMSNlHwyfZr1Nj7//Mv4hWc/B7/bQqDbQn3lOoor11DLraDfrWtPYZfbbnXRcftQGbgx9eBjGHnoGXj3jaHoAVY6wHYDyHHqT8y3CVS62pr2wEamfDlgAAdPHKBxqE+zVQJlAx99eADXnw5/bkAKDTXMQSskTVWjVIW3PRBtJqDGhJsWDfqMaQ4RFX15XWj22/IvInWuQY0tBiqUvAMXIpzG0z2dzh0eF/p0KAzQAKNvNrCBC8lYUnrs9qCJbriHWriFkr+OZqiLer9hAw+mIaSOtkP6pZyVjRujIx1QsSrKpWkq6N5ONIaItw4kNixuN6LRmBo2x/le0z8W7k4xaGuiuJFyozIoqKFXOyCBUwSbvsPh6N0tPPk7Ax7Y+mFiWQFSYW3fA5tx4Ji4KP3AdpInCMCii9M8TsClH2WkC99Pi4eWmcRJ2y8zPsMK0FvhdGFsVLnVmizaEYJEjIXUivJFsybzpDjNtX4G6Vw0RBNFnMYaLAK9kig4horcr0lxabfapgliEy+k1FDIHHNABzjRVNWZ2Iq94OSR73Fw98CDu2CLMXy7V2bBz2toa7ZBIl/X48HqTh3nrxewcCePVocu/D55HKhQszU6xtOJSA+RWkamcXJmweVhukUEgeQIRidnEbYS8ghocxJl+RGKxxFijCOBJnlV9BUBU64UxAjQVJgJBJyekcbNYtPlFprNxoYgAPV/AgesoOisRDiHGCNou/ayyKNDNX+l9ICO8YwBYXNUr1dEgf7Z23+POzcvolrYQZcTkD7phjTb0yzWlrDyQbgbUWTug7kvfCgMZkVGAE0hOWnrw0c6a8TCUCKMFE0R/X7ESedjo6HvY9xSHqGgBw89dD8mpkb1uS9cuIztrayAgDYdepTUwM2mh0K5ogKIfgFwM8LG5Mo3mm0VNSz6G82G0TlSH0waoxxd6QNFFoxLumwah3FyFoszf5b1H015yEhpwAr4tDnLTI3PiZypKR+iFMTESxrjTT5DXDeGyaFiSCAaa0u66vL12ugTCIiTxUHKoYnoVHPIhBM7dpOPEJ8/RgiSDsm1JJdZGSVx7Ri6JpvEIPO4SaGmT4Cc7hvyROG9YiYt762yZb1cW7Yb9D2sImefMfFdZnuxvH74Bi7sbu9IN0aT1YmpCYSj1Lc2Fc9FkKqQ25VWXb4BmnQNtPdStnLw8GFN/NxMceDW7fPrP/PeDSvh3q9/yABwgAEH9FThaC9jFZT2xIslHdMBtq8v49R3f4r81S0g30PMHYPlCuo6MJKL+el8iDlVIpBWKNWQrVeRQwN5dxtZdHH4ySfw2MtfgjuRwkp2F7cWF9CtFxD2duHt1uF10fuBJ44Be5ypuzH8s222bP3s3tTfjg5zoh+1r9imeEba4CRF9DCUScs/gsBnuVTQ8yDA1LIwOjoqNsLm9iYqpZLuu9rbXguRaBCH5meRznAKYRtwiU5K/pB9nUVjN8aYLNC4n/P5k8iHf0hnX1G+fXAHLFiZjDGOY7NHv5dGU/RQv5fMD0apEVEPmbx1dxiDzgB/9uffxHdeeQN3FneAThCuQQjttpFWte18c+rXHTadyfU2+wZTfWgqxEkG84wJvqUTMUxPjiOTjGsN0lOGbJRKuYidjTW0amV4Bi0MJSwkovQOqMPvJXBCAKCjQsgx2ePaNeck37pbE5ZEivpK6oEpY2trPWVSaf1b/pnO034XIeYr79tnGl7nRRzsz0GANMWjht7okEkvz24V8OqP38MPX/8ZOi1O0l3oVst46PgsHn5gDKnIAJa7h4BYUYZJpCQj9trKn/eIAcYzVPsqjxXuDV4CmPRJ6eL98wv46NId5JlV7g0h6LMwOzkhgISmiqlEQuszmYhQBwULbkR7bmTaHjRvLiOaLWFk4EeAxnnqPgy4BfqcsNnjgcZGmcioNC32cCTEyMQukKTUMmKM9cggaNawdmsBN0sFZMNBnKuVsNjuouAOoMGpNXqw+N4iYWW3z80cRLPZxuYmm5AWStUSmJDDMZKy5T1+adxbZHiQukKg2+3GiclxHJ+agDXoIOBzodFtikXCbO7s9i6CAU6U6QqfkmFabmUFT8wfwdHpA8DVBfRvLUk6BY9lRlhy/JXJD8BYL/GO6+hzCDV/SAZxqNXQDvlwc9DCq0tXseLpY6ffQ43wFA16k2mEYwkB1Wz+EsmUAJvrN64jn8vq/saTKeWKc8kt3VmilQQCwRBGRsbx2WeeRSJg4Sc/+gE+cfJ+fOVLX5Jxos/tg+XyG4al20kUrawAACAASURBVIB4kgf6KEdggD0bT5co0mQ8GfZYwwDxXPM8f9yMdu1KTscEmB/88BVcuXJRdfbWzi6uXb8Ft9fEF8rgy47V1XXhxDUQEEOKwzfWIkNDQ7q++XxeFHieeWTWqLZjA0DZxj1yUjM0uBs7qDPZ1v8bFI3TberQeZaZSFHuh/w+nk2U0xEMd4AIh23AfydvL8q/bEaATA1bTf05Y//45UhFWceIhdZn/LWlIRij5WhwVyO92vLhwJF5Gcddu3YDIV8EzXIVha11HD44j1/4zOcRTQ1haW0Lb757BuvZquSekcQoMsPjGB0blQ8GAVkTsU3ZrU/7bS6bR6veRquSw8qNsyhsXkfQXYLfY4Y+BFcImMozhckRsqIxezivFa9fkEClG0jEw6rXWePS04HSUk6aGbN38OBBeVUtrqzAiidw/8NP4+piHrdXCnC7ohqI7psZ0X5Zz29gbekmWopR7emZnTuwX3HrC4tLaHb7sEJxdNtkWQa1HskIKG8tIbt+E343U1lqinJPpdO479gD8HkCYrR+eOZDLNy4Dnevjy99/gVMDg/jjR/8AJOjw0pnYm3R6HVRrLcwOnsAn3j8aVjhhBrpg/vn5ENULeeQy+2g3W+rLuMZESAjwschGGWRATEO6d/S6QELN2/jr/7yP2Fre1s1y9z8LOb3TWH5/AXUFtbwzNRRHJuYQ4TgXppc9QZ2y1nVNYGBB2lPFMVbG9i+dBtJBDCcHmW0GmrtOvrjGXyQX8P3Lp/FGoXqIb9kqvc9cAJPPvEMHn/iGQQiPqxulLG2ugHKAhLpOGZnJjCcjCjql4DghY8v4Ma1mzjzwQdYXV01dRNrzaAP42NDGBlKYXJs1EQASprtQjTCyGkPAqGwgPRytYpXX/0+dnfzmJicwuEjh7R+rl69pr3BPC8mzcnvtfD5576MB08+Dr8/Cm+3jemoG9mli7h4+nUEXF2tLe637E+r7D2HhnDyhS8DM/ehEPFhsQNsdIHNBlBoA8U6UGZNwD3Hy9rbHA3si+iPYdjjTAAkE9M8wxw0UMrvDgCuPxt9fqCFzUKDtQlNQlgctPuwaDVEIICmGI7DNynrQsu7aLQaGLCg87nRGvSELvMHciIfoG8xNy/b/bdHyhGZAV5mabcUrUGdVSaeMcYmrQr6Vh+d+EBAQC3URtvfQavf0r8RCOEGOpx+6d2YQlSrUGe1AQIEDoAysgSsIBs+Q4t2jFEoGdD/tzXaoi0ZttOebkn6dpsRwE2L18cgiY5BkE2Ltw2v1Grek68tzJAXW67/Rh8leryd2avJkP6MlH4zATSv0ddGSPSVXgHm73tC4DnZ5TSFDyHBACUGKG+ZuJGZrPMzZYbSNgBiZAgy0RKIQDd40h7ZGBlaqqFaUndG6YFhP1BbxCG4FaBfAZkfAxsIMM1ls2FiBFmoaXq2d13MBMeGBH7OwIbXxmz8dxt8h37smGjcC544kz27ytMvYnBoIGNiJHlyb2Sb+Hihgiu3dtDskGpOV2tDi9frEymXs2pXDRKLuwHdNy06vAZQa/VQFY3WQiYxjHAohtToiArv4w8+KL0fDfHUrGKAVpN0rS2US0VRqrhWBAaoqTKNLhs9xW5yAdfqavp539OZIf3HzZKTCRnokSbqM1R8ZqsT/eM03Tg3A6X8Ji6eeRNn3n0NO2uLog7TBMwcRpxqk9FipmsmdtN2s1YRZZp/AwpwfG5HyrnNtIVmbelEBMmopSkfzWsUF0ZtHl3sewSOqvzUOHrsAA4d3o8gXVwXl3H58lWUijXUGx00mz1F0hH4oHsrN6FGm5+d2dek1XHSzLVgwCn6KJBaKqqdHSdKUxcCAWyajhw+hKGhtNBbAgJc7dTbccIu2aU99SXdk+gmCxo2aIzTUVmjBou0+6aaFHodCHCRZ4BNyeRal5yCf841Z8m/QZIS21RJLBkW1urGKV1xIcY4Fz+pXj1NLcXM4ae3wSZKRdgccTogl1jGbbaaWneiV/voA2Kabk3ebVNS/mrAQLMviWZpS264XgnOEqgxkVA86JndTskJi3KyEsx7yO1uC9ggCKA0ATKyOK3yeDB38ABGJyaF0hNE4z1x5Ax8T6YovGeMfu9I3WxOezjBXc8AYy5l5Bd3AVEffNhdWMN7330Tu5fW4Su5EIMBAvgzJOlwgAA+Gy7qEYFiu4ndHsGANoqePh76/HN48ktfQyNgYWFrE6vry2gVtxEYNBAYNDHoMGWGhbUBbpyG3on4lHeDA3Do/ps93HwUwxJzzAEdJoR5DWMUlkwmJLXies/ubhvQhIauwaA0nwSgFCNaLMDvpZzFFLR+vwv7909jdNSYw0kyZxtmOlRYB+UxhKwB+h3D3DJGuKYJ0jRxAITiSXgTKcMGYN4VmSY72wIm2XQRvFV+eTACWGHAl0Bhu4Df+V/+Nd47dQndtoVe049Bjx45PPk9ioaSmRFt/WwTMVl12PFfzAtnZCBBADZ7LIQYD0gQgD+PLBqeVUxW4XPWrFawsriAYnYN8RBzl1OwvB0E/WQ/mXOKgLJhhHHtGV0wrxkfO4IALFzZMDRb1GsT9OybxllyHLpAmwg6uvSnZ6YNEKDnjjWADbA4PGiZsxjuhSbowRAqOwW88uO38ZOfnkM+y7SDCJLBCI4fnMT+KT/S4R58/ToCBGG6Zi8YuMhAI7PKFFNeF/XuxtBTMkOVIGyyGD3VxekPb6JYc8PlT6HX9yAeNFMkRnUxYYFvj0wnK8goRh9CHj+iHTf8OzX0ljaQqdSR7rrgp+iT8ZBkzvCnEOwXSKtxrbE9Nx2KYUnScJlrkc9JNG4YAZSRNBooLS/ho7VV5KMhXO43caVaQ8ETQkv6+L6SoAbyJwrg4IEjKnK3t3d0/fLlnBoEnh+EQYiNsP7rebivGBPoKICH903iJO8J4/BaVfgiAU3nSvk8uozX9QUxNTWNaDyGwuYW+oUCTo5NI0xganEF2Fg3zT+9LrjtSovBZ8WWfNA0kI0tNfQjo0AkLpCnkQjhbHEbb23dwU7AjRaTqIIhRdiy0fYGgrC4LgZuZIaHxXzdze5gd2dTQ56pfbM4ceIktrY38MGZM9hmlC/9Abx+fPXlL+IzTzyF/NYWRkcymJwYk5yLsi0XQXBGB3dMgy+GJEHOWBLwBtHpu+kvr/pIunqC0j2TOEM2BUEC6s/Llbooxu+8+wY+unBOxmOraxuiwnN45WGCFmVH8v3hOUQplAt+gnY0KmzUxUYbGRnF3NycntnV1RVsrK/rcSDDj7WaDHpt1pT2Svvs2fN+sdlSTmoKd0juR1yzbOj5Ysl4QtN1AgMEvhiRJyDAZl5Kihsw03djNmlYAhwecV0TOKHUxBkQ6ax1vAjcfZ33vKaxKNOV6PDuQa3dxOjEGB58+EGxL0+99R52VtaQCvnx0IMnpFlPDg2j3Orgb1/9McodH04+9mnE09MIRdMytMtkzJ5PPMkMAsyWwNJgZ7OEtaUbOPXGK8hv3oCnl4OrR1d71hzsdYxsbzCwDYe5ClyGXanPGDQi61QyqiaPQx/e33qrqRoxlUgaJqALqDLKPGAhM30ElxcrWNtuwrKSOpdCIRfGMhF0Stu4fvFDNKtFWAEPjh0/iv1zM7qPH57/CMtbuwiGU4hHR5FODiPIwUQlD3enjFZ1Gx4w3rAlj0NO7O8//gDGRsZx5fIVvPHaG2own37iKTz6iUfx/rvv4KP3T+HkfUcxMTqiumwzm0PX48eB+x7EkQcekkVHr9PXUHd7a13v6cFHHoQ74JFcq12vYnXtjtmCWXeTXU6Gmd+PaCKFtdVNvPLKq9ja3kGMsdWTo/AxXnp5EyeS4/jc9P3oF+qIjI6gjjZaCR+sVAQ1ykcqTTRXC0C2hkhzgGQooQGTDFFpkExfuck43tm8hQ+rO7ia34Y7FMHv/t7/jlgsgx+9/hbKjTbmDx/D3NwBZHlW1wqquef3TYrRdv3KFbz5k58gl83Kx+DqlUs2o5IDsx72TY/jK1/+gsBCsnAotyOAFI0k5K3AqoL7yoWLF/Haaz+RXJaDwRSZIoEAKuWa6bW6rAs4VOfZ4cFnPvUynn328+j1/fAOupiIuvHRO9/H8uX3ERYYbWSzXJ8NAsjHjmHkE08As8ew2AXW+kDODSwXgXyTBMGe6m6CLzTwNmbexqybbCL2j+wjyd5kbclalEPcHvt5vxuuPx15TowAmh6wsSHyy7SAkNsPT6ePsD8oIEAUbjvC2DE9qTK32m0kAvyvrhiWnn6IRZScIIJdcDFK0PEYqLcaqDeMrohUn3azKc1LNB5GL9BH3d9BOw6UPDW0rC66/h66nh667p5580TebG2TQzU3tHQzcWYhRxoap7NmsmW0yUbLbf5MplYy8jMFrBp5ezLnTEic4tYBARwDPEPpNTR4Jz7PUJKd1tWekosybNAdUqLYIHKD4abOSZjMj2Qo4dCmGcNCtJUghslr5WehnsWAAmqJ1YiQYuIAAU4kHU2XiAxHiFKyGeBGSzZBj9rVtihZbCx0xEq7w9xXh7JGZ2gDBHAazLOLmyWnF6KL8r8BqSrU2JgoISG7trbZ/gR7JnDONXPQZDY4jtGhpoo2Kixjuz1TL4cpYA5ZR2Ygfbt9bdnc60p73Ngt9XDuegEfXVtHs0N6XABegRE288BtGCwylVOTzEXC6YAfrWYPpXJNOna+fjhARBeIJhMIRGN4+OlnMHXgMLquAHzBqCbbLOKYg7q7vYXtjQ1df7JoiPDzi6wPFlMOQGWaSpP/K5+AgIXh0VFt0IapYqIFidYTnSRaziVIAxreg0Y1h1uXzuDjD97BysJ1NEQDJBDAXddcB05nuCmKIaM/caI2TbNjJggEyVzG/8HbQ5iMB5p/+X3wDHoYstMDmMhgssBp5sfDnIZ4ZYQjfjz2+IMySOEaWFq6g8uXriGXK2JnNy+nVCYEFEpVSQKscAy1Rhv1ZkdSZl4DUuW4KVFDx+edGkgWB2xolUDhgpquyckJme+QbseiKRaP6RklQ4aTWW5mBA5I2+OXh5Gk9Cdh0cK1boMiBFII3LD4YrPvsAWcYsjQtQ1zh0AD9wtDG+faahuDPGXSG2CJ3xe/xwlZpmbU5pIBxZ9PSUGrhXgsIomNk9pAPw1pom2QzDSmpnHltXSAQjavYknY02xFHGoNGDq7DIr4KwE/TSQpzaD8hK/P9BM3ivmsdNoOEMACkhMm7nMz++cwNjkFfzC0BwTww/F9mP3OpHzsfdlg4c9x7O11auRN5poQzHL2UAfwJBBQWNoSELD50TKCdT9igygCsLTWVNySxEFPCv5crk6XH7u1CnY6FRTdXWy0qzjy1JN44dd+A4NEEldWlrG+uYpOJQtXqwSLOrpBW2cBnw3eB6NFNeZWDhvK+Uy2+GEPCNhjGdkeLZqW2UkrvJbcGwnIMvKtUiljc2NNex5ZAGySSfVjYUBJDzWv3CNlWtjvaN88eGAfpqZGxUoh7V5AgKP1dSQM9tnE6pRSFb6+JuW2/41JHvfAH47CF4nCxSkvNeGtBrZX76gX9PnstISBB7FhUqaT+Oj0R/ju99/Be+9fwdJSEV5PHJ0mTeV8ijYSwEDwiGBTz+iQlajDWDKdAUF9TkaLcuLD2MDhdEqmorEITQm5j3jNWiU4RvncoI+dzVWxmNq1HCZHoxhOBRG2Bgh4uf7IPDFnkgpr+7ymRITPDxvE4eFh6Yu5ZujgznXDJAGur0aNf0YA0S0jsszktNHDO/HCezm2dgPpAAFqoH1yna/ly/jOa+/ix2+eRbNh4cnHPounHn8W/UYJ+fVL8Hd34e8VEPTRQ8eWm7j68Pp4jYyRKCFYIytyInJ7kiq0u27UOz603UmkRg+i4woju1NAYWsT9UIOrkbdOND3u3JrHnj6iDJizRNCqu9HYLOCwdI6EsUyRt0+eIMJ2/jQALz6T4vGyaQjA8BOSiA4RGYZz4JYgrRAmyFiiV7fX13D2aVF7AR9WPD2calcxhZtaPmg8p64IXMqrz+AZHIIY2PjKhbZZOYKOcVjed28x0a3LhjVzVhMyimB8KCPR/ZN4eGDs+iW8ijmd+CPWLDClii63JIZZTY+NqZCtFUoIFivYdobgr8+AJY3gN1d42bFDoasAJdhp5DJh1rV8FvdnFLX0aMGO5oEMils+Ac4tbOG89Uc8pYfydlZTB8+jHRmWE347aVl3Lq9hEAgqOeazziNeTngILDLWNWJ6WlRh6/fXMDqxiZy+aIkiPFwBCcOH8HLn38ex47MywCWewzp9co+6fXRrFcEuobJwtCEMCaPnFaPohkXcsUi1tbXxAig0zj3cD6/lA/SzI1eQmwcL129iDNn35ch7/r6JrK7eUPzd1E+QzDdnBuGQedSbWvOioFqy0Q8iZmZGQwND+m931laxPLiovxNDEPMnFGGLWfqX2d45bC/DEjKgc3d4VWIJohkOcaj4O95ZvHs4XUgEKD3QuNCm2HHQRG/eJ4yPlD7r2QALdU3/EysH2WwyOkkGQQEVyJhncNsgChL2jc1JcZao9vDy1/4EibHxnH14kW8/+abMipNxSOIRoKYmZ1BOJHAer6MtVwNqYnDyEweNkAcLA3UGC5CywwqEWiaxkvJP1MImhe4df0O3vr+N7G5eAGtyiosT894SPDKcQiq/crUAiaT3vgFGKmXR3VBIkaZ1ABWMCQmB/850zbIGD0wN6e6YGNnF7vVBrZKHezWg3AHhtHpss6nCXYX40NRbCxeQWF7GZlkEJlEFI8/8pCkdJcuXsSd1Q2Mzx7A/JETCFppjA+NYTQRxfmfvY3bV88BvSqsIOWYNQRCjACPYHR0HPumZ3Ht+k2sr2/gwQc/gX1TM7hy6QquXvoY26tLGB1K4r6jRzWE4M9oDTzYf+wEjj7wEAaugLaVi+c+Ehj+xBOP45HHHoYnGECFBq50nu800e21xJprVY0hY5/XR2eKD1euXseH585ja2sLw6kkersFJEot/NqTz+FgPwJfvQekU6iUctjqlDHwuRDxBeBvDeCtdOFvDmD1ec25N9g+KLxxjTJakwm8ubGAt7J3sIwWCr0+Tjz6Sd3rZrsvr6pqvY75+Xl8+f8n6z2DJEnPM7Eny2V5X13tfff0+Jm1swvsLhwBgiIXPJo7HhHkkRCDQUmnCOmHpH+K+6c46YeoON3peDwyFASDPPDgdoEFdpeLdbMzO97P9PS096aqy9vMqkrF836ZPYPTAh3j2lRl5vd97/u8j/md34bbr2NtdRVjA8NIx6P467/6D1hbXcLkxCjq1RLWVhaUWbbRRKNWxW//1m/iO9/5zhFrjqxYSVGx67KHDx/ik08vYnFpSXqzVovPturbuFbilE5IPU2zVTcq5YIAM//sd/4IJ048xzEXtK4Br1nET/7+L9EpriPh1+BiOhGNFkkGC8eQPPccoqdfRi05iWXKAVzADn81gVy9KTLcJgeJovBjb8kBLqUIqk9z0y9KjDw7Ui+R6cM9xeMLoEMpxF+P/LqlokFCMFoGdI8PAbcP3XobQVKg3HZWqDPVhZpe8YMLWJp6oo4apxc9McjgUUE6K78XaxqJ5iLNVnhANA/sSFQXP5f0MxYW8WBY8jaJvjc1A81AF3W/gVqgjVaA7AADhkb9MWnfsgcfRZJJI2/z0iX/mrTnaFQ2fqeZlE2UcTG6asT594pubtP4n9HFqgX+VO/u6OmFrmvPzVR0CGlATymOzr+pzU99XxZMdEnlZs3r4ND4I+GwbQ5I1oIqwFUdzgOKejY1IeXfOQZmqkin7wJNzRhppzZtFm3MpuVN78tmZdN2Ggp+P268RIWVz0AHXVNpZFUEoAJB+GfSetjEcKJFIMDlVvpbNeVXhxCjA1WzZCcZ2AtCTaPV5NT5jwtAaZAVo0RFzaiDyAECeH2U54HS9h41Hnbz5EwpJYKITQt15TIFcaHUcOHOYhlX766ibhB5DwgQQHmAUMJZ5IhbL3cmSVCXiVi73UGrztevnmUezmx++dJ5uFUITEWTmDv/EqZOPo/M8ASMnqLcUJu2vLSI3c0N0YwT3KGOlqgbXVTZ8AprgdMC5jCbHVnQIkfpdDE7NyeMAGrXxFUYCjk3mzU0aIglrsEEXnpApyF56U/u38Ty/AMUcwdwa155jgkE8DII94EpGs8AAQo4UU0kDyphLXAa12mLBna4P41UIiamL5wuhQOcYjPvNYygrstknRN3sTqy6Ipcw9hYP1548ZxQhPl6Nze28PDhvEQKHuQOUW8Z8NAzgNLOngttswfG3/QsNn3KfVwxiVQj4ABFLE6oN5RDlFrV8TF5fiXpw0uPBrXPcPKwtbUp94guvKlUUq4/n2vqbrv8lYeDRvDFkOg2Zo/zcOLfkxHAZ0DFgnH/kEAweQ65LskgUsNZVeQ4Rp0E2QSQ0yDr8tkph3qeKaNQjSgBTTICyG4QbwIOtkiZF22ow8RRLCH+nF+KN+V7ZdqH7Vei5DZ0JVdGpwIKiMGikttI/Jo0FpToqAz1erUsJjlkQAjlnMwI0sF0HRNTk+gfHlGJAbY0xQF0HUr9LwEBTyEBtSafYQQ4sXvivWAXl5J9bRtCeTQfmtuHuPT2x1j87CGiZgjBThA6Dz3Kc0hTtYEA7kUs0t2eAPZKReTMKhq6hj2jjsEzp/Crf/jHiE1OYmF3F6vrK2gUd6G1q/BbLcn2JrVZGF02o0rAMLtQk4LkiPL6NOlA7e8OI0Ptueos4D6kptQEW+hin+3vk6aUQABlHo65IhkBnIrn83kptlnw8T6TgcKlPTs7jtHRAdtKjo2j4zStXqxIAGy2kDAC7GeO3hHqciveG/eHACdkMU56qX9k/nwJpfw+dB+Bq5bAf+FwEvlCHZ9duYv3PriM+4842eQZSckLCwOmCdgu3fbzT5YOjdEclgrXnwN2i8cP9+NuB/3plBjbZaiZjISEXkimC8+B7MAwstmsFDnFwwMsLtzH4f4m0jEvjs+y2NKh0yPAakvRTeBS6Z3VY6W8ItSUnyA2vyen/06KggDTXo8AAcKgkQx1HZkBUkkzakJOgMV5Po9oPzYVUdhjNFnU0a408M6n13Hp+gKy/SfxrTf/AMnYgNCMdxauoltZQ8DKQXe1hMorX+rlPsu4XEYvcgCgjhICsnL/um05U9ID00gNHUcwMw3Lm0DDcGN7cwcrjx6geZhDI7eLXruBYEiXCfzA+CjCjLfreWBsF9Bb3IW1tI6BZgsZNpm0dKbmivp/OX7t9+EAHHxPEo/YVSwRZpUyqYRss4FB9Z7JEuErXt/Ao90d7HqAZW8P96slLDcNYdoI58n2aaCfDSPHBoeGZK+m703uMI8KA9rZoBP8ICOCcqhOQ2oD/jlo9fDcyACemxxD/WAH9XIB3pAfwUhI1hDBcYLfXCNBnxdhRh2Xyki3e9D2q8BeQVlZEwXn6eOhxwX3cpuqyeeQsgA2GkyqElmLD/ETx7BqNfHh+iLmW3X4x0bx0q98A2devoCBoRF5NLb39nDt2nXcunFLALsENb9sQF0WxsbHEUkl0Tc4JLLAm3fuYf7xokz6CvlDPHfmNEb6s3jx/Fkcn52Wia94oAhDKyDTz1atgmatjpiA+z655m49iGqzjYWlZXzw4Yd4svQE7VZDUkjOnD6JTDojNdnps2eRyQ5KusLjlSV8+PFH0tDv7uzh3p17SpLBc1zYcG65H8SBuJ/z57EGLJcrkoLAOoQypueff15kO4XcAW7duIHd7U3Za1iX8QxSj5FKH3Ckmg4zzZHEOUAA1xTrNwLOQ4ODKjVFZGAdJY20jeBoiszamLKJek3VuWQR8KzkhxPxquSU6hqK7wR9lcha6JrQhPUHeHoW4uEwhgb78dz5F3H89HmE9DBWH85jb2UZz5+Ykan0xaufC4A1MDyArseH/XIbwdQIhqafR8cVQ9cThS/AOGgFApAgw+VCZQKvYYCEmaBKpVxfPsTH73wPa/PXUMsvI+yz1PrnbJjMH4eNKL2Fqq2U9NYF3asjToA0FJDhGoFWMjppuscame+vL5MSBtle/hCre3ks75TQQAp10w8LBF0JLHVQLeyhtL+KkI8TYRPnT80hEQljZ2MDuYNDDIyMoX98CqFIGoPZSYxmB1HYWMHlD3+GZu0AkYgH7W6dF1GkBBy2xGNJDAwNIXdYxIVXvoBs3wB+/rN3sfD4sURftqpFMWHuz2SEBbRLD6hKA12PH9NzZzjmkPrR1bOQTiYxNj6KZCaNobFRhBNR6ed8QcpZVYxspZBHvVaBL8BUKZVwRvO8peUlkUhWD3KoLG8gftjAPz3/GmZ6Ibi8BLjDpMAiVy/A6HWQpNeWNwDUOsr2niAhDxCyTBwkh7KtZACfFzbxg9W76Ixm4c1msby7j2azi9ljJ5ArFMXzhDXcr/3Gb+C3/vk/F0DBr/klReHf/bs/R7fTFJlsti+OTCqCVqOCg/1dqQP+1f/6rzA5MSVeKVxnB5QF04jQq4Dgvd1dXPrsM1y5ehW1GqNvmRygQCGulQyTmtgLNJuSgBWPhfHi8y/hjS9+HYlEv7ytRCyEB9cv4off/QtErBqGGCFI81fNhXKziaLbh1d+/w8RPXUBm1pCJAF3NkrIt7somyYaPAN8lPspNgD3/HaTcmY1OOKa43CY/TZTjCg9lMGTSFvdcHM4/jfTv23xDUnTTBTBcolJYLtcF2kAGQFs6MXfWHQOaoKtmjkL9UYdnPbTJ8C0umJOxWmKzjx2aqZ9NBsiVYFhWTzI1TSQhU61VkXTbEqjmU2kEQtG0Gmb6FJ35QNKqKISaKIZNmFETDQ8TZh0k5UCmFukE6HXE+mASOqkKKdELixO3/xrKaTteT03KdmApOu2ndePzADV9M1BSFVxqZo6h7pLjYi04/bnqVbil6UBYrBC6jOoMzYlN1UaG5vu69Ct6Ewvu5/tSMqCh41RJBKWD56DytiqY7vOXUGdRQAAIABJREFUqnguNlPSUNmZsWp4qBy7SXHmFFWaHZtm7AAJEjdCE5gOQQBlOqgaBoIFbGg8yjDQ75Yi02EEOPRLIkxkFvDrRMdpGzkeeQTYD7/cGZFNKPoUmRgEb3hw8Xo4qIcCDlRB7mRYOwDMs40HP/+/BAJ4n6stNx6s1nHp1jIKNTYUYbgtUlH55k3RMAoIQBqsSDT4ey9ajbZEOpG5wueek8kAp4rUbrO409w4rDTRtDxIjUzj1a9+E9nxWVQabdG77+7uYntjXSbQXA9E57npEcHm75UWzxJTTGfyyGKI15ibMvNLvXQm9XAKrKv3b7SkWKDmj3C00EfdPSw/uoWrFz/Awv1bqFeIMCu9I78vjfiOUhWIWAv9+dn4NwIifLzckplttutwo4Xp8WHRhdUrFdQrNQRIs6c5pF8X/bNM3EXewKKHBnB1eH0WThyfxsTkqCDx/FzqqfZ2DzC/QHOsBmoNE+WaAbNL4MeDNim0dv7xs9MHES1IQU9KMw/WnkwbyARgU0G9MIFCTqlZlNHJ+pAZvI2GGLwMDgziheefFwlBu1kTjT83TpNSpZ4hbALe8zpNd2o1mWzK9iiFDfV9rDkJSLDZUk0ggQBHpqLi3BRI5kyWFcsoKnuHuM/aEWdC37TXr9FqQve6kUzEjuQCQhm1UwucNec840deI2L25FWaRAFc7fXjcgnwRlmA7Lssk22tqALPKHDgc8013RH39oY9AVJsTdsU1O3C0OgIRiYmRdPGUYgjDaA+2wECjkA4hxnwDEvqCBcQ9dVT4E6Zc6qmgV8vzCt4YR5UcOntj7B8+TEiRgB+MwCfpYAAacTdfJ80NlJGW5Tq1Iw2Sr0WipaBvXYVobERfPM730H2xEls1+tYXFlEbmtFQICgZkhesiXuNAqMfer4r9geYhZqA4xyzW31ghP9ZMMH6vWzcbKps7x0LBxYUCcl8s3C3vaWTKrFTMvqSUxrOp0SkNeRBvCfOPlzaV1Mz4xheDgrUyeyshwgwLmPyp+RQIq6j+wuZWLHU9KyDU8letQrU0Z3MAKEw9L0GeWCFCum0YDu90jxOf94A+998DnuPdzA3n4dpTK9eSjN8apBKxu4LsFtFgd8lpQUhM+bTjmYY6Zrs08ILvMzolyTmZSAqwTUmN7B551sCE4+dD2EaCwuOn/GjG6uL2NvZw0+zcDs5ADmpgYQ8vfgspoCLvN+OQWiMqFVa5LTq1Q6LeccmWucsvJ6UIZAUJKSGDmvKGPx+pDpHwD6BlQjLEkEthW7gL52pKIwxxSFmkyKTrWFT+8uYafQw4lTX8HwyGm43RG0y0WU1u5i78nn8BkbCGh1mQgKA0B8+Rg3J9kskkIjaRkEWGn2F/AgEMlgaOoCfH3HAG9GmAE9t45KsYTCzhZqB7sorD9Bo3RAuBCxVBJf/OrXEcwOApRXLayjdO0B9j+7hrF2C3G58oKaiAu/cpe0/Q5ECSGunio5goUxdfS6AlTEG4BMCUb/0lmf28P2Llb29rDnsbDpB67n97BAr59QGF3NK4C1SAIZ7af7MDE9hXavK9FhNADLHxbRFYtpal0JBLAeack56yKbxDBwajCLC8dnYZbyaNXL0jxFYmFheXBtsTEksBShnnZjA679fYxCR6LaBcp2PKI4wPK9cfKndMaCZtGMrFpBJ7cnQ6IWgU6ad81MYkFr4ucL93Hg8eDc134FX/6N30RmeAzuQEgaXVLLuVe/+87P8ODObWG2MPmBBrmDI8MIEqAIhmWNlatNXPzscywuLokW+PzZ0/jSF18V1tzEyJA4pfPM97CDpGliq4V6sSjPq4+gTjACjz8oTIDb9+7hu3/7t1hcXhIGALci1lZBv47R4SHMTE+KX9WJM+fltS5ubuPqjZuo0HC3XMXmyqoAFxJlrHvtRBlFFQ5GIhgZH5f7wQQu5S/CSD0PxsdGlQ4YwOryEhbmHwqAQWNDkef4lDcNazHR8jum2SxDhXHmDIYUK0Bkw7G4nH1cDzyLyHCVZAMBEpUhspMYILUyY9kY0UgNPdlFui7MEAIBlATznHV8sbj/NBjDyzqg10VUp/woIT/vj/7Fn+CFF16DWWrg/gcfoVvI4eVzs9jO7eDd27ewUS5CC/jRsjzoG5nD9MlXEIhPAD4lozJlCKmsNWwsnbYcSqLLx4ssc0aw7QH/+OO/xdr8FZT35uHpsk5Ski1prNSjb5tPqyQmAeNdZBPqst8M9vdJXU1JQzrTJ/WNGI6abTGdJUjTMExcf7CAnZIJw9WHNkKyN1OnTpaD12pjb/0x0KmiLxXE+HA/WpUy6mUmpvQwOjGN4clZRGIZjA9Po5Er4v5nH2Nz8T6y2RC8IQ2FVgkumhcGQ8JMOH3qtMQGVxpNScbKHxTw/rvvy1k2PDigTgEaSx4WcZg/RLlaRzAaR6urwbQ0xBNpOSdCuh9zx2bRPzCAWDKBUCyKNL8+FECrZyJA4C/oh0cMdZlRT7BOea2Ijxl9LkwTT27exK2f/yO8q/t4c+45DDfZ3MdJK1drijIHJtiEIsorpNRAlyCgy4I3FlbeKNwPybzlORn14SDmxWIUyMcD6CZjuPn4CW7evI9Gg0wFeiqo+rzWbuP5C6/itde/gl7Twts/egtrq4tIJSkVNpCMB3H+7ByqlUPcuH5N7v+3v/2HSCbSAsifP39e5PBMCVrfXMPmxpqsDa7TixcvylryuLwol8viEyVMetu3jgzbvkwS58+dwhdffQ2Z5JCk9hBQIDNj4fZNLNy6BlejhKFMAv6gTyobLRjCg/08Xv32H2Hwla/iwBfFzY0KLt57iK5O9okfPcarer1oOQ+25pYeh/0ae3DGxtOglucDXz/XHH12+FDz+RMg4C/H3xQgIBIMIRIMw2y00WuZ8FE7bXQRIMLl80tTx4aOBZXo05+hG4jzKplqLguVehWNBo20eFHcik4kaCa12Zx+q+ad6OF+bg89rSc5j9FAGJbREx0QX2jNaMDwdXGIEmqBJropC82AgZbbhOZ3C9rrTF6loKc5mE055iINh0KSxclNSWlB1QbHTZCLV+L5OsrBVU1Pn1KFn52MOb8X+uwzk36nseGBrD7Hia+y+1zbbZuTTGqkhE7L3FoHQKDJBtHSEG+mat5YXPF1cBMkEMBqhAUp/44NtDO556av7BBUEc4Nmu+RGxQ3ejY1/F7K/ZwMAuX0y42fjbwYK4rpkTIWc74vgQA2eGQEEHVlBAknzUoyQdNABQQ4jAD5/nae6pEswnbFFiajbagiJlTUg/PQ+C+AAGcKSzjllwzLnpkaPwUCqKvnRsy4K48NBFRx+dYKtvINBIIx2djoik83bWqnCQYc0ZjFLV6T5oqbDuOpSO3nQRkOeBEkW0SagK7sQYblkSzOXiCKN775LSQHR/F4aQ3FUkVNBmmQ2WwdsQBYpFJmw+ec94dmMY0G770lpi/8fba/H+OTk/I1vCYiJSAgwu/FzOZCQbREqVQcWreFpUe3cO2zD/HwzjWhLnEaxomUxIvRyEY8x3h/OsosU6YotkeASGIUfZ4FLLotRAMuHJsewchAFp1WExtrm7I+VcymJeg0GyAW54oVwOmyhVqthFDIixdfOIeJyWFpQPmM0jH15q37WFzewJPlLdRaLI5j6JJGSmfyIA87mvDx+/CZotu0T7niC+hiidadz0EiHpeGgEZE3CeeLC7h8cIiKtWaeAuQISDnc8/CyPAwzp09jUQ8hCBj9FgMMypMpndtceV/6h2gyYZIVoSSc6rmkaCk8p2gxi8hdClhcnDaaZpSBDlmndwvuC45HWGKBycaYkBnx7ixQaSOj8UxJwDKJVrdExVD+BR84z4q64FMHTuq0JEGSHNmrzcHmFCeI4q5IiClzTaSBtgyYbQb8tzXaywaSjKdJbhFZomsbTauA/2YmJkVjwCpimzKowIC7OZccR//fwwAG+l0+mYpfJSpot2QyHjXju2k90rPDeOwiss//QSrny9Ar3kQ7AYFCKCWjFRYmrARaOKzz+fYBS86LhdqMHFoNrDTKMOMR/CNP/pjTL78EvbaLSytryC3tQpvpwm914RPIz2ZHi8KfVd7sONVYKcdSNb7s2kwCsR2fBocuqwD7Kpp/VMggLF2vI/bGxtoNmpHoA9lLJRwcX/P53JyT+T5IbjRbWN8Ygjj44Oyh6oJ21MJhoAWLLzJPLD3cMfbgiCA85rUOqYRIDWXQfgjcXRpkrq9Ca+LWlqmdrRx994j/OLDz3Hl+pqAmG5PDOVKF7U6Y9iYlEM2ABkIbokWNAzq9VXKCjc8gjh8/nhPxbE7ElFNi65LKh19Q3QPKbCsEQJHcY0EPgkocD8OR8Ny7Xd3NvHw/m1onQbGh9N4/vQUsqkAdK8Br5sTSWXwya8RRgwZKx6vuOgTWOF7Z5HKdUeQiOcRAULSipUJGSeUOtKcelMrToBX0drU8ylHqS2Jsj1SFEXRB7Nh4M7aIaqdKGaOfxkdMFIuhk6tjPbOArYffIxAZx1+qwqNoAltjelFYdHwUJB1mVqzFmD90eoYSA/0YXDiFDyhGVj+EbQ9SRiaHy1Gyfr9aBQLsOolVHdXUdxbQ7Gwh9m5Y5h9/WvK2JEHDSfitx5j/e13EdlYR1LE97qKz2OsnaBG9r7uSCAcsM42dwWTDribhYJA1AaN2O1Qa290sL+6ipV2DfshF24W97HQaqLGqLwu6zoPMomYuHoHomEMTUxgu1jE2s4eWmZXpmo9JtXYbAQ1SKHBrSF+UjTtm4iH8dLcDCJkhjarEhlNKRmlHWTOEAjwaRoqu/tYv3UH0/4AjgXj0CsmL6QN5lBLyb2EDA4aHsZUYgDlZEwaaNdRQxNtj4bEyCgasZBogy9trCA2M4tf//YfYvLEGVTbXfEGCEaj0hCKlr1YxFs//AE6rQZmJ8fEW4MGdG7S1/UQXD6aCPtw+fI1cQ/nJWdU2onjM5KskyEbh9TaZhPTExOYnJkS487a/r40HMFYEi49iI7mxn4+jx//5C384qMPFRPMwzWp4gaNZhP96SQmR4cxODgoufAnzr8AKxjFQbGCjz78BHdv3UGrUkF+/0BkPPQVUqHZCtiNJZN44cIr6B8Ykpg/1rFLS0tYWnyCUqmIeCSCRCyC3N4ucgd7ykJCkGGeeYplQSDAYWIe7YdSNigmLBs3fh5rVEalUoondaMtAeAzw6EFJ6V8LLhv8Ou4j3CdFg6LwoTkfXdqUDZMPFtZbxAgYLOsgARTQPlkPCrRxplkUr7Xl1/7Kv7wd/8Y7lYPjfuP4Koewu/vYKO4j083NvAol0eVEXrQEUqM4NzLv4LkwAkcFE0Ua6YwNMgw5utgCoSsIfECU48bsWsqnTr1Au5efg9L9y+ivD8PXWuq9BZJ0FGSaM2lzhDxW7LFOnxIhK2hASODQ9LvdDoWEsmU7G083zjcGaHBajqFw0od1+4/Qa4KmN4sei4FVpnNBvqiYcQDHmwsPUTPrGJstA8u0u4bdZgtNYAiQDZ57CR0XwgulrCHJfjrFbRK+0j0BWB4mAbSQdfHVCImMERxbG4WE9OzaDNerlBGt9VDbj+H7a0NWb9kFVtmD9VSGa1GC6FIVEw2iZS0yDy2kxDIGp2YmBCTXKZhRJNJzJ46iZZmodSsI5KMCgvbcRri88prQOnnYS6HzfVVAVxTjPs9KADLW0gW2sgUmViXBJrMtOyiUziAh2bQyRRQLNFYAd1GDW2XCX9Uh4vMJ9sTTbhwfQnop6ax6DPwg9tX8JCga7uNw8OyxCcSsNLpa+HTxQi81GxjZGQCnp4HlWJZzmuRp/XayOe2MDyUQbtVExkETSsZSW4aXfzL//5/wJvf+pb4KFCqvbD4GD/6wQ/kjBofHcPly5fk/aaSKakHmhyQt5pi6kmQaGgwi+fOn8GJ47PIpDJo1Azs7+7jytVLWH6ygPGBQeyvraO0vYm+ZEzMlDWarfp8eJgvInTmBXztv/6XKAf68PZnN7GWyyPM+0Tg1O0FefhNsrzJwrfPZXqmCctKhktdWcNkcBJ4Y+xnh4yeniaJTNpfzfyWxYchlUzK9L9erMBtWgIC6JobOicSXl0ZZNiwGh9epStVEyBGHci8362h2qyiWq9K5A4bS2Zny/JxqwZA7F9sHS7RQaPTlqY1xkPRdsnmpkl3cUMzUetWUeiV0E0C7UgX9YCJXtiNDgtJFaarqDryP8VaICLFGMRwiDnwSv/q8EdJ42XBxkZOpvRsrOxmWtXAaiN0/lNsAjvuycmetrW9ksFsI6mKRaCKSAEJSIEXo1tlFmG2VQPtUHulsSdzgZFC3Oglq5m5zl05OCMRZULiMAIcrYdKHuAmrQ5+FlLyc+1YLBbZpE0HQsGjDE9pOGwEmI28JEXx88VR1tb6szDz0sGbjAk2hHQlVW7tQlBlgen2CKghm7ctNZCJr1OUONFX9sUTTTM3T9lQVUyWc/g411cZsahC3vk+z/7ZaYacUDhnikYggIOExe0WLt9exfJ2GYFQQvRlBAK8dsQkm4Qj7whxgNWEDUDjJiJ2nKaxEfK5GaHik82cvhVulw9ePSARNFv5IrJTc0iNTGKHUUetjmh/qKWUJAvSWVsEWgiMuEUzymed90rphWgiyPzuMmLxOMYmJuRXYSvQg4FrhYu52RaQgc1mNBqE0apidekB7t+6grs3LsvmxOe43mijYylaWkAootTlKWDDOciFZCnxQ8pMkxp6r6uLvoQfc5NkBKTRNVuiG2vUW/B5gzI1JKKtfDTISvBLU0mghM+J0a5jZnYcs7NjGBpKQQ/QcMSHqzfu4JNPr+Lh4zWUqgZ8/qggqJRSMKKOchweiny33Fz5Xtmvyc+xY+64MfG5Z8EvBimtFtY2NoVVQUKuP8BIRpUPrsCVHoZHBnD61CwG+1Nyv3tmg8IZMWShrpf0ZeVlR5MvlX4hKDIp4DzAKSGxnz/uf9yv+G+cIDEVgxRQ2VtsHTmBDzps889sALkOXHyeCKuyJTXbkqs9OJC1qZimrB+VVqAANWUwaJtfigyBPh0KKHUkS4o2rbxNHICNzxCBFCeiU7U7ZNT0xAuBB3CjXkG1WDgCAhyTKcoD0tk+zBw/AX8oLFRgufASC6gm6Y4cStbgM4yAX/q9LFpn4uqYsan9zgECpKgkKlxq4PN3PhVpgKtkIdwLKyCAZkuioeyA0Y18/wF/SJyNW6aJQrOGYreFw04TzVAAX/zd38G5r38dO+0m1na3UNjbEm2gx6jCY5GWTVaMs5uoIkGunQ0YKXaOKuKeBRqfyr9sAr7N1uLXSnyn0UY0EsbgUL9og7fW10UCoAAWN0boBB+NiLStcHgo+7sAnzQxMhoYGxvA3NyksAlUEoG65wJqErCl7wVTI8TQVSUIKCaAAgLUn5U0oAsvaqYLuUoD9+YXsbS6JuZ9c3PHsfBkFe+88x52D2jOycvrQ63JRpueHH4Ybe4vXjmDhc1GrxBh6gUQCkflTKJkideG5w8Ld54BwhLUdUTDQQECSH8N0ROhVJDGXFhfLrdoYllQBENBuZ87O9uYf3APjUoR6aiO505P4fj0ACJBVuANuEVupuI2VUqBSg2g8WB/f5+8b0qkBAiwUzj4mjg44Lrk62SzkRkaAvoJBNgSANt3QUABAQLkYqgHg887kzUaXTzaraHSjSM18By8wQFYbj969TLqaw9wuHgZemsJHqMo0YIC4mh0b+7QohWWmAQq0N6keZjPh5HpY+ifOIuqkcFhI4gGwoj3DasIKgLNlDUUc2gXd9BrFtGq5ZHJpJGZOaUo8AQ3GTHweB2tDy+iffUKYtRZK5MTdU/t9BelFXFAD8mVU++PPkPiFUMU3AskEwoQ4GSdLY3biwYzsw/3cBhy4VGzjMftJgqclvlpZhjAhefOYHRsBAYsRPoH8dn9R7i1sAzL4xdaMdeT3BPSt+2pHJ3IaQIY9XgwEvFjMp1Af1BHr1kRjxs6qZMdQ4YUwZ6ApqG+m4MrV8C0W4feMIF8xTZ6ZCFFygjfn0uxAEgXZgNHnev6Ggr1IjoBwJ2KIXXuHHrJKD7dWcWDQg6jp87gq2/+E2h6GOV6S5rASCIFPRySZ43JHlcuf4bLn36IoX5StaMSZ+1PJGF5A/CH49DcOuYfLeK9d99Dr2MiFA5gamoMx6cnsbe0gvLOLpIEykMBOXuOzR0T4LrdBcLJLFyBMDSfH0+Wl/AXf/kXWF5dVmCzpknMrvgzUcrpJgM2imOz0zh1+gzGZo8jMTYjcpAHD+bx//ybf4vywYGc2bzH1PdyHxbz6a5iFX7hS19BPJFCs66cyW/cuC77E9eWYsCp84hyMYJ5yi3cJeee1CXCBiDjTP0qPjesWdlX2LJXifMjTX9oUM5G7gmc6nP/4l5RrlTkw0nNcFhFbL5KbLIsS+Q+rD/JnOKgg2eoYszaoLYYiHaFhRgMcCDQsb2LAK+h4U++9Qe4MH4M2mEO0Agcl7HXKOFaoYxPnyxjt1KXmkyPDGDm1AV4w8Oom15hk5PcH44qMCJGENXk3qzo6jzzwgEdYZ8Gj1nB/to9LNz5GOWDx4iHSLKhp4kbnSP/KmeIp2oQOWMI9msK0GTMKdnPrPfYgKdSKWkYydaJxsKSXLCbK+H6/WUUGm4EkzOAO4hmrYTywQ7eeOk8oj4ND25fE5O6RrMi53mEDLA22RdekejogYgMS2NeHROJFBKtNtqVHPpGE8i1S9gyavAk4uJrRWYCk698EiWqS8qTu+NBf6ZfBjy1chlXr17F/s4e+lIZmWbTZ4txzx7dL/LVbZp49izMzswIyzpN40NGMoajGBon88aHptVBl4+oxy3nCq/H7u4eFuYfi2zmyaNHWFl6ArrTnJuewIXpWYy5dHg285iyKIEi6OkC8iXFburPAvRfqjdEEtBuVFA0yrAI2nhMSeoQ0CkaQXB4CBtWG/9w5wrmq4foREKw/Lq8d0b80aRwe2cXoXAMTbOLhtmRyEiyz5/ML8hzx7jqUjEvRuCNeln2rrHxEfG5IOv28LCA5194Ed/+9h+gPzuAa9euSXz4wf6+sDn6Mmm8//57AsKRMZNMxJVxsWbhpRefx3PnzmJ8dBCZdALl8iFu3byNJ4+XBAiolAoytB4fm0RhL4dmsQS3MAhN+EJ+VHpdrLU7SL/yZbz27T/Bvb063v3sOg7LFUki87u9cj86jBj1+mC6POhQD+NhX6sknezdCK6LNCsYlDXM/lyMbjlY5a9/PvQNSxB5fwDJcAztakMQWrrZsnygVIDFLr+ZUFRt92NHZySGejQMZKRMz0TDaKBlqmxU/hsRISL41E1w7tOShsmQRcYGuFqryAFDNsJRXipBbG6CLktcsXO1HDqRHsw4UA0Y6MZcaOs9MRAUJaXEGlLPbAMD3R5iUSJUMWmEqJMmKstpghRgQn9UWmBuYkrnrzSbR/nhz7hgC+hhRzk4hYgqLtVG4YAATnEujayqjaWO5mbbqNWVNpjNQEe5qpIISiAgEiXtSpnCsADlpCnKCYsdi8W/EyqWTTmXaAm7AZepp1dRtKj/CAQDsgl5iLzZRTA/n8AEfwbTAxx5A4suFrl8WFSutlcy5FmfBfxu+HWP8ggQF3P1/Rib9lRDrcxqjoAAYUs99QhwkGYpfo/s/lTt4oAtLIQdEMABYZ5q1lRMi2o0FDpLMIFfQ8CjVO9hbd/ElbtrmF8rwB9KCRBA40kBAjgdlqg2NsO2YRfJ8fW6UPE5sdHJCLAsJCJKp86fI9fBS5o82SwutLoWCkYPnngf6pof7Z5HGhdS/Gk0xEOeDSWd8/nB18nrSeYMp798Dkm/ZAFbqVYxMMQs0z74/YwcVEU/i3WmaJCNIA0mndAtAxtrC7j2+Se4e/OqFOFsDJptrjm/cgA167D40W3JM83/y3N21Gyq905aPKUGqagbJ6ZHMDmcFWO5UqWM3d0D0RAHA0Qifcr8UOtIXAwPOF4DMX1EF51uE6dPz+D0mRkEGV9nufHuBx/jBz/8Gep05QUzyelmr+4XF4KwWM22NNmhAKPIvIKyKukKF4kl65UHDQ89PqdMXGgZZAEQBWaMj9hzy/V0JD2c1AUDHpw9dQxzU6Nww4DWbcLr4XNNWYNKxBB2ik3TkueBRTobdEmyUEwFspLUs6ZMNCUL+UhLrlJSQuGQeHfwbTHVgGuJO4Py3GCh1xYTxtGRQQEcuLYcfSaLLFK0ZL+UQsiRJzneGLZERvYdBQI461cxsRQowCbuiKVEQ3QysWjWI9OmOkqHeTHLVEyfrjxz9Gehrm/u1GmEonTbVhnXYkBFna+Auvb3FanSkej+iHIta5KvwJm+2u9DTWKFUyVrQCj2BAIqLdz42UU8uXgf3ZyBCCLwWjSGZCNB2Qj1anwmmDITRCgQRpuxZs0aymYLeaOORlDHmW98HS+9+evIaxZ2CnnkdjagGTUELQNGrQAwQlBz9pCnGIYAQLL/qv3I2VscR2sBQiU5hrIEGxi1Y1gJiHLPZcM7OJiVPXtna1PWH1F+fs3UxATiiZhI41jgsiDg/eX9aDarGB7uw8mTs3DZxn/qntoGrvy5MoVnLK7yAxDaOXd8ggESF6s8TUT+punIVzuYX97GR5duYGe/oHLdLQ9K5Sb2cwUBQ/zBEEYmphFPZtE0NKFHFvJVKfBCPj9a9YY0+QQxyL6J0eSz05NCh1pjFgmc7LGA5fenTIj00bDEyuoCjnGcJteMzYWuEjS4F5NVwDVFQ6jlxUUcbG8iFvTg9NwoXjw7g1Tcg45BU0WefazvVJoFJSqsHzgMGBoakEaGDQ3XkpIG6DLJEH2xgN7qOc0ODgKDQzYQoFzbZaErzYVqLtlMO9p67rU1A492augEhuEKTMEd6Ic3EEanVkT+0TWUV64haCwjpJFhQ4YEi04yAgyZVLtpEeei1KKDrquLSCqD4emz0PwDKHcSaCIOS086hunSAAAgAElEQVQiGMvAKxNSZezXrBRgVHPQrTYi3PJ7HaT6h9SEks0us7EfrQKXrqL2wT8iXC4rEySpS2hzzkXOTlzFtR69V7IB+O+UAbDpCBJYcCtGAKmgjNjjpLttorO7g4XDfeQDwEKzivlWExWXJk74s5PjOH1sSvK1K50OypYL71y5iaW9Alo9D3b3c8ogktR4n5J5CsgRjOCVV19DMkTTvzK6hX30cc+t0pmbW2BbzEwZh0xzzfG+foQNC4HDCsz5FYSbBsRUhu+J78/rB/SQGteSKUdpAy9BpSKMgFaXLIYOvENZxL7+NYBTeXTxYGcb3mgc47NzKNUacHv9wowhXZ+0f142Ts73drbws7d/iN3tNYRCbqT60uh4dSSyg+gfHkMsmpIC/adv/xSVagkTk+N4+ZUX4Xe7sPt4EahUMRKJIKp7YJo19PX3IZbKYHR6Dnosg65Hh2FpuD8/j7/57v+L1Y01qYM1N7XbNluPZ16njXjAK3KD17/4KgYnZ1DW/LjxcBGfX7mOjdV1BDk88Lgl111kkzQMlP2jg4nJKRw/ew47u/t4srCE3Z1duTdcJwQPOF8gg4dmZybNFTuKVSrSDx9Zb6yvuZbIYqN3h/JykrqDQI8dNUhtP8FO1pMOmMm9lGcK906y9Bo0NLT3NmevVQBDR0zV+B8/l5GGXJn8ftxP2SwKOGoz4MLRiICoHbOB6bEReM0OQi3gwugJvDF7EhHK/RiR6WmjWC3gZ8treO/uA+SaXTR6Hli+CAbHT8IfG0bXFUFXY0MLSSDh2cu6g6/J7LBx577FRBMPBpNxeHt1VPYXkdt8gHZlVdJOWPdysKNqIQLmNhBgA4EOYM7YaF5bpgmJaarmkohMgg/lSgmFQk4ivU+ePgWj58Wd+S1s502Y7hQy6UHUC3tIBl34rV99A4e7a/joH9/D8PAgKrUq1tdXydu1/WLIqOUwQRN5zYmxURxL96Gztom+iB/uqIblwjYeFA5gBALoH5lAMBxDLBHDbi6Hz67flARSzXBjZGAYr154SYDX/b093Ll1W5hD9PsQlhjp5JYl7NZ8/kCkL7PTM5iampKhF1M1aDxMo1gyATouC3ce3cfWzrYwBurVOq5fvy6MFsqXApQc616koxFEfG5MptNI9zTEqiaei4wg6M8ARbrelRWISWBzf08YOEajjnq3iT2jgJbPRLA/jBmeq9R0eL3YKhTwo8uf4W5hH5mTc/AmE/CEQnjuhecEDPibv/0ubt66g4A/Iv5IJ86exfHjJ1DMH+LGtasC4LPfYjIQB3KZdFLq8rm5Wamb7t+/L34LBKK3t7YR9AfFePtXv/ENYUBUyxU5Lz+/cgkzTGbK9kk9ubW5IQzSX/vmN9DXl0StWsTnly9iYWEe1UoVzXpLnhnWapSwD5GloHlR3M9JAg8jd3ldi50OVpodvPov/gyZ81/Ax/dWcHdhBQYTuixLpE7sX02eJbofTcsFgz1QJCqpJfaERs5+MksYx8v1RyYPJRMe3SMxndr/MfBVi6ZbutuLiDeAgMuLXtNUyQGM8KAET3LLu3IRiCqQDntUkIqBG/XadRhdQw7IersOk1RgjxshRqHZphpCe5UIPKV1kvKRWt5aDQlp2i1xVmfMIE0IOUXkRO2wmIMr6EYZNUSm0zDiGgruOqpooqN1YHHqy5gmOwNaNjOXR342o2PYSBCt4gbITUxoz2QdNJpSxBAkkALdniY9u+k9Sxl1dO9O4yrGXr9EaXc07ywAVAMtTTAngt2ORKewWGSRyp9HnTj1XtSV82dTe8cNXU2Ew7b0UWlI2ZioqZIyC3Qo9qRaiQ6fE/JKWbRI3IS4sfJrHFdyvh75s2RVq4mZmrooyQExFP5KbYuwAUQ/pSbCfP08KPjvBHEILLBQJgLspDaosltRy9QYU71/xxhOdJXPFORH0gr778QD4BnvhSMwwL6GihHwDBBAhNofw8JaGdcebGF+vYhWxwPdQymLV2j1RBcZLSa1oUTvME6uJ/Q8RnawkaZ7L0ESUj/5bEQSSWXMQzdcFrxkPtDZlsVFMI5uKANfMIlahTFXJpJ9fUhns4hEY1Kz8HBk00+6YLVaEwCFRpx8EYkEte+GGMkQCKAunxJWFSGmUg+k9rPTJijLMNoV3L9zE5c//Rj5XB6dDgsLTjDSShOeW0GzsieTcMYLsiEUmzmi1TYNjl4InVYbEb8Lo9kwpobT6E+GBSihgSfd/ff36civwadH7AZeNbKi2wuHhS3Cw1GeDR148cI5AQI4ofzFJ5ewur6HnqWjpynjNx7CnMT0iPAyL56RcdLWKJBEDhy7CXJi+ngZ+CxznfAZJvVYI7op2aiOeZRqonk4s2EiHT/odWFyJCsf2VQImtWiNaXUz0J7t8EkFjhCTfRxzatIIU61+FyQEcCpieMJoCYfqrFV8aOmMBhCBIxcmhiakepI/xTGY3HyKwVXr4PBgT6hxEqEn+jk+Dr5b+rmOiwZhwHAX6WBtptT0d2LGaoTK6r6cX4OARlnHQmgQfkBARqjLR4J+YM90XOrxlJNwmm2GE3EcfzUaYRjCWlSTAKStjEimz/GXsqbPzJdU3sX9/2jhtr59yOQVK1ZgnOkuTvsCjZRqJu4894lLHx6F+Z+E1EtDpcphEt5vuqthgCXBCNomkYgmH9/WK0IK6CudVF0WZh5/Qt48c3/Cq1YFKv7u2jXygIAdCt56C7ug3UBTMX0005A4d7hpLocTZ7EKVuBoUdRjbbHiuPwe7TnSAygihHkNIxRXeury1IsCGXWsjA9MyXUZz4XxUJBCgrFQjDRbFQwOJTBqVPH4BWPjfaRD4MkpwiIrKiTXAtylhK44frlvRcWijKU5DUxLS92D1t4vHqA7XwLmztF5HNFlIo17OdKcoaef+4kvvSV13HyzGn4wxE8mF/BD3/wU9y68QBGzZCz3NXtCmV4eoogRlSKG0qlWPAyFskBqURT6GesaNbWNTMyTEWoOmvW6BiSWa48LXoyXaU3zeHhoRgjFXL7qBT2Mdofw/NnpnHy2JD4BPQ6NAlTSRNc08oTX5MmhgUz1wtZdFzXsm/ovK+KlSYsOvG18aBPPAKyqok8ossL78xmyynTJNlM2TATDG71sLhXx25VRxP9wgjwB6MIwER56S5KK9cQ1zYRcjXRafPs4LfnFLIDy6Thqg8d05LXbXmAqblzCKdmUDGDyDVc6OkJeIJ9CEbTsJju4naJy33HaCDIhtBswdczkAj7JR9dxMvMnbd8wE4R+OgTtN/+MXROP5WbrpqQCTVEJcXI3ysajy2DsMEC/pkgAMEAsgISCaWxp8kfdfb5HBb3t7CnGdh2WVju9FBxA6dOz2JqYgQDqQSyg/1oe9zYrrfx1qUbuLO8ha4niIN8CV3DEFDGIOtJZ+oOz7EYTr/wMiyjCXc1D3+jgvFoEL4Oo2eraPGj05LYsLljx3B2eg4Ry4vqzfvAk3VEak3lc0DAhgAAHwYCF+HoU0CHjA+a2tbKYoJW0doIzU3B/Y1fAYaGRV5B6ViTrAGuW9qb0aQuEELP5RVGAyN5vXpQ1i9lK5cufgi3p4tMfx/0aEwi/9LZfqkNtte2cO/uXZGzvfDSC5g5cQy1QgGLN27DV69jnI1x0INQyAWP7kUgmsLA+AysQAwm89o1D67fvo3v/+Af8GTxiUgYxXleQP6OTOvp+8D4u6nRQXzjy69hbGYOCwdMtPgIDx4vSqRelJr6RkP5aTnGovSaMQ2EwhExEGX0YLFUlrVKg1p6FtSqVTGB4xkg5rFtApds9JWhLb8fz2UCAXLmcAhhM8McJoDQiHVdpvec/HPtEyQUog09RexYQOaTt9sm6qyjJQWJ3gMEHZTci7Un9winrqNpGfdjvhbWuVydItnz6bC4plj/aiaGElFkfX4Eq028PnkcL41OwJtNE90Auk1cunUd76ws4frWHgxXCC5/FPVOD/2j0wglhnFYNtHtBaC5/ejL9MsQsj+bVTJQQX1JOGFMtiYRnq3SAR7d+hg7K7dhtXfh09pSM1C+JNJNMcVV74vDGqd/IUDPuliGeuKnpORV1F+zviNjkpJKSkXnTp6E5o3i1oNNPFktAHoW/al+nBjpw/RAFFNDYTx+cAPzC48wOjaOxdV1LCwsyFnCGopgks/HaOcAzs7NYTQVA3J5xEp1jCTjaHmaeJzbxN38PrrhKPqGJuAP0ew2i5XNDbz/8UVhB1ltF2KhGM6ePYV4nF5iFiplekU14bI4/CODIoJStQKmkDEx59jsDEaGR+Q+sn51e3XEkinEU0nsHOzi9v3b2NhaRyBALwgfmvUqKsWiMI2CXh+yqZSwbek3Q3ZQu1JBK19AuNbFmcAAJoP9QIM1HYFLH7CxBqNWtZneXTRdJhYKawiPpzD7ygnoI33UkQpYuLOwhP/8wQcoUGYXDqPnDyAYj+P3fv/bSKSS+A9/+R/x1ls/QSgYQTAcwamzZzEwOCgsgM8vXwJd/3nOj46M4cLLL8lwUOI+NaBcKcrWdP78ORke/ps//7+Q29tHwKdjcmxcpOeTU1MChm1ureNLX3oDr7xyQfnC7R/YkbcmCoU8njx5KMbV/N6UDPMMY13YqJWFeTA1M4flxRXM33uEdDyGk6eOodHtYKtSQ94bxmt/9N8h743jysMVlGotmPUaekYbkUhQ9jsZGDC6m7+yhxYg1ScgKHvhTqOFYi4vfTaH8wQYmd7UY5whEwT+9eBXLbIBInoQuuaBzrzYDvdc0tpoNmPBS62x2bWnrV45a0Vnb7secxJQa9ZRpoERSGciUZn03qZM8KRwF4CbC4mmRQoMoK5QQIRKWQpBuq+zGGWhzu/ToAM2Eah2E22zhWq3jthkBr2kFxtGDnVfGz2/ha67iy6pwTL91YQCzCaUD3WYxjk09mEhaBsH0rSGN1M0Mke0eurJlcmfE7HiNLdOMelM+hVzwM61Z0HzDOVTtJ88lG23amn43USQDVUwkppvF6VE3KLUQ0vBr6jKnF7zVy5Smp7x67h3EXVStHrlvq+i+NTXyOvi5LrVlCkWadakBPHncDOWCbFMqDnlVVM4QZdFo0xgQN0bfhAIIADAvZ5O8g61mc0Sv06+h4ABzaPW35nuOw2DI7FwDAuVPEM5VjvSAOdrnGbHMWB5ViIgDZLjqcCmTYpkRbMQx3N3AKs7dVy6uYSFTRpPehGmqRYPN4sTeEUBYwFLMENC2Pgskw7HWCIePGS50AyFjtnUrofUwiJI4KMZjLQZQNulwwon4cuMwvJEUKu0xeiv2qjBo+sYGFQmgHTQ5SHLyf7m5rZQxfhBrTwLZR4SBH4Y8+NzNPhE4EV6o5B2vj/JuCdiZFGfvIYP338P25vbqNfb8Afj8AaTYv7XqWyheriJajkHrWvaGi0ltyBSKGaCIiU3kQz7MDuWwnA6hEyU5qBtDI4OSgbp4uIW9g7K0FyMJVIGfmysuEZoqMjpIAsCXae+z4tEOopSrYJrt+9hczfHoRM8vojkonZ6NNJS+do8aDixFdozzYbo0GMbfaqprIoz4bOoCgiV3626TwJSlM2QNcoEAXXQOtGhAvgRQOHPMGoY7U/ipfPHMZCNCQW52aoqjw3bB0OeH1L5OMm0p+VKQ0VpVEIKn1qtKoCcAG22wZzjqs5ml4wbPlOO5IfmppwGs4hRzZyJdCou7rBcO9I82QY6lCwp2r9q/I8afRsME7qW3VhR0+2s0yMfNDHefAoEsGkSxo7VlUm10aqjWiqKrtjidWVhTIYDPRAyaczMHUc8mRZpgBNKxp8pQCK/rzPtP9JbKzbJ0X/PAgH254hHiS0NkOeW+x2bs5qJG+9+isWL96GVegh0goDBgkkBROIULUaeTCjxIcX8c2jYOTgQzWEv4EW+a2Dkpedw4Z+8iVYijo3DnPhkgFrh3BbcFvWm3H/Vs+pMzHjd5AywGVF8TU/BW/V+FENAgdEyKbNze1Wjq1gONMyjtpOpFNubShogoJXVw+joiBgGGkbrCAhQ8Y49tJpVZPriOH58GoEAm301fZPvK+EVKulA1oJD9bbZbKIZlVQJ7gMqB5i+G1duL2N5q4zU4El0rRDW1/fwaP4JNra3pUh9882v40/+9DvoG+iD5tOxuXWAv/v77+MH3/sxmjT+tVwIeb0Y7EtLXjcNyPhfUWjfBAD9wsgjOEAgjmcItY8EK0QqwMz2ZuOI11WulhWQQJ8MAvAuKCaazXTgc7i+soCAu4MzJyZwbKofiSgNlMiaUFFKLQIkPhoaqsSVwcEhmcpQMqgYAdwbaCzGiZwl00uuC07l+8kGyPTbiQHKwFHdWJuKx51Q0gTYXPIgIM3QwpOtMlZyXRSaMTSMAKLRBAZiYfir+yit34SrNo+guy4MIol+dKlhBIEAsgzoOE3qbCQRw+jUGXTdA6gYpHC64Y1moIez8AUTotEl66ZrKQ1qlPHM1Jg36tBdPQR4+Rmt57eBgIMK8N4/ovXW9+GvVSStAdWqAjFkfSkQTa1Hh7XD9ywmMOqD79EBPeIxZvYBdN6mj0K1jGK9hAN3BzmfD3t6CN1oBMm+OGLxEAb7Mogm4+gFfFjY3cdPL1/DVqmOmqFhP1cUwFQNS1QUHRs9TgbbNC9u15HydHByKIMzwwPwMkmBLujNKiKpuBjbMe99dPYEcFgFVneA+SW07tyDn6+Nzb5jkBhNKjt3Nvbcb6RxbgP5fcDvghXToZ2cBb70BpDMAoE42h1G6FWFicO8d0YvS3PJps0bgi8Uh0nz2raBna0NfPTR+0hnohibGMXWfk5c+5mWwPdVK5SFvUmwPsUzOhiA27JQXNtAbXMDwwEfQi4T6XRQoqwTfcOIZIbQsLyw9BCaXeDRwgLefutHePzksa3mcIujN89iF0HAroFkSMeZuSm88erLyA6PIt/14ueffo6rt+6JHpwSAjFlZc3qo/leQ85INs4EFCSThtG54ndF7w/FMhIwkWA39+KOIQae3BsFQKZEwTBg2CbP3JPEnkq2O+WRxX1QpLOyJyoTcf6dE9crpshkB5JN0O0qmZ4NUrPOU0k6CsjmGUpA3dlTWXsKKMD4x2BA6mJeW26Gbt5z9BD1uzAcCSFca2DU58e3X/8yAskk4LblZ3u7+Nf/6T/hbquBSjCCds8Hlz+MFqfyAsqcwPD4KaT7JjE4OCVpEGQAsG9ke0HsjbgYiShkbxEecXeBvdUV/N1f/58o7c/D51LMJ8V2JpOY8baq3qY0SHmkKcNDnjO8tkyWEd8xSeJySX3HJpzSNV6z8akZuHwxXL21gvXtOoKxETFIn4wFcHIsieEsmRpVLK+v4tbd+/j8xl0BUejVRSCUewnvUyQQwbnjx/H8iWlkNBdilTaCmoViu4B7WytY4wA1GEY43ofxyWnpIx7Mz+PilavodDXEgykMDwzD5/eq+OYQjZ+D8PtCMNtk0dJAriem7yX6DeleXLjwsjjPy7nq9WFkdAyax4O1zQ38/P2fY2dvG4l4RKTE9GvyuSyZarN+ztD4kfKS/n45U9jr0DCzsHeAysousnUPzsbHkPUmAVcQ2N2DWW+gY5liGsjabb+ex0brAAPnJzH8wgx6ES+CmZT4CKw8XMD3330fFZ69kRhKrQ68wQj+9L/5b6EHg/jgg1/gP//D9yX2XGjxbUOkNVNTk3jyZEH5U/R6OHfmLMZGR6U/o7SakpetnU184Yuv4MyZU7h59Qre//nP0Gu1Ucrn5ePc2XOYPX4c+WIBj+YfYGxsFOfOnZXaPxGn8W0HheKhnCO67pX6kmuC6QxcKwQGNjcYbeoTgOr+3fuo5IvCjjt19iSi2Szurm1h9vVvYPwr38KlxW083jwQyTL9FhqVEkJhv3hqcUnT3JGspJbLjSZ7p2BInhsx7yxX0ShXxAScIB9rQkqOXGR9Ewj430a+ZukuD2J6SNgAbqMLN+kzLg98mkfcxvl7btb8PdkBnOqLTEAKfRd8flJ3e8iXD1Gql8X1X6QCbDKpvya1lwUOXYaZ9S5RTXQupGEIGSCGiqEhbZj0fZ8b7U5L6fAkJcdEtVwSxoGeCKIX9WC3UwJSHhjBDloeAz23MgyknIDxNtQhJ1NpuPmz2YCyobQLXi5+UsjFsdp2u5YMahsIcMzluGk9W7Crg1Bpr8WUzQboVUOuGmVlxKeKPdGAdjjl98p7Z9QUp0P8HH5fIkGk1zhNsBSzIt21ZNrEA42fzz+rDEiV3S3Rf/Qn6NnZ08oa/oj+RbNAHmQSvWawEVVyAL4+x/VfNmfqQ9koOXRkmr48AwRwYTMuju+FiIlMqORnmgIEKKMz1Zg4jb0DAjhRNE9BAvvrf6mveErbfRYIcAp1aVDsuDT+u8QGCnBDSqkLXc2HvXwLd+Z38Gi9gr3DJiLhhDJos6jZVRFrEu9GqiX/31FOrlqP+fLKBZfAUCIcVYCOVx2uBLrYDuvU5DcNdAMR+NOD6EUz6HnCcGtBtFqk7VEOYMizRUNAormCzlkaavWmaKV4r6h5JxBAdJja2JHREZGEqFQDdR0EoRcXe4Wm81DnNDK/v4tLH3+M3e0tOXSj8RQ8MknqopbfxMbyQ+T3NtDjZObIpZ5ACF3o1UPKXNKwFzg7N4ShVBDJED0JKhidHBfd+ObmARYW11GuqjgseiTwGae3BBtKybwO0wjRJ0XJ7t4OCpUKDitVFVvC6YvGBpuFPbWI6h45Luh8nw5jR6biNsOEz5akZRDEEKqiymqX+817prkQoueCTxdgQxpk2yyG5n8ELH08oGjQNtSHf/qb38TpE9MolvZRrhYFQCyWiygWi2rq7XKhToBSfAtMkZGwaqHjbTpDQ8eaHD5kvYh+WyInFZuI94c0Mt4uSgOUzKcnaDHXA6U09AjgochkBac2F0DHBqOUlEalrzj32/ENcOiG/LkO6HfEnKG2m5u6XYRJESevndnmlkgqmKBgNBvyKydHbLacgi2RTmFyZhbpvn4xEudBLhFhXF82E+epbt6W+xwBA0+xgCN3doVoPG3AbPkPn1sfG7CuBwu/uII7712BVuyiVwF8lAZYyrGaWlcWuDwHeFD1peku7pGUiGK9CgR82G3VEJ4Zx1d+//dQCvpRNA1UKyUYjTJcJh2X2LCRpqyKL2FV2SCSFGnUeIqxqsqEdxgYDsByxFyyp1lSpNoeMyzo2ACz2ScouLO9KTo7Ppv8OaQ6U+vNadthPi/xdoqUTrO7KlLpqAABoRCj0BSoI/IvAZfU9J+AlIAv8prV2cICmkCiGE1K7Weh2uxifa8JS8/CFRzFXq6NxScbuHnnDuYX70nM66svv4j/+X/5nzA4PAKzR48lEz9+66f49//3v0ejVEac7t/BIFLRGKKRqOQH870yL1kiML0KwCQIwP94hmTJWhJvH9UYsKgnZZXyJv4q6QuWJj4J8WRcCh1GgdIsk0XO8uIj1Mo5TI704flzx5BNU3zbgsdFjhXPI56/ijrscfswPDSCQCAkgwE2djRMIumRkXtyXVucWmnweXSkSa1PZ1WutEIAVMNsq1rUxXNMA6E086aG/YMG9mo+bB16UKr20Jfqw3hfGr38DnYeX4LWXIDuqgiwJyoXggGkVWvco/haZT6LydnjiKfHcFB0o9bRoYViyI7NouMKoc7htC8orBvWI2x6JInF7YXX0qAxEaHDNAANbsYEwgfsFlD6q7+G6+pFRJs1oMkYMJVVrxaonXzkUMacaD2Of22zYXl4+HzyvItHGeaudPf8c6OCwsE2NjoNZF94AcG582hySpZMCBhD4JCyzly1gI+vfY7biwtoc/92B+VZqlYaMvkleN0xFUOw1WgqrbXfhWzIhaF4ANPZFFKRIBKphLjrJ/oHkGFmd98QPGzySaUQc59V4JOLwOqKevQbLSUFCMXUPRXgxlAMB16LUl7kahjLAq++CJw6BaQGAS2CWtNAvVZAp1OHy2UIFsJnVqMHAxlu3jA8oQTMnobi4SEe3L+DZruMSDQk8YJkUtLLpp+aasb/aS4USiVp6KePn8CJ2VkU19dx8GQBQyEfhpL0X2hKo5LIjCGcHJCEIfoTWF4ftrZ38Pd/913cu3dHsaUIYGvKGC/ESbvfi6juxhdeUvphPRrHTqODT27cxYPFFRTLNUkDIEON/i6qPLDkLCb1n1RiPRAWTxWR39GzwmgLUBmNhJCMxYQdWKWrPij5VBISniusSRrttpynIoOl/80RG5PDMxXXKUMpiWGmFIisRnoIKWmTAnxZZ1MOadjnozrXnu5zjN1VprrKXNqQOlLOGDHGDqhhGWsBgg4SudZDxGNhMh5DrNbE2XQGv/bG60AqDrgFWcDulZv4tz95B3uhMEqk7Xt0aP4AKu02hqbm8JVf+13MnnoFHXCPU+xUaZJsP0piY6IYIknIVtZwB2Hv/96Pv4d3fvAX8KEhKUSs3Vk/kW1LqaY6G1QiFPcWBYgpWRNrdGEFCpOLHkVeoYYzVo+/nz1+Eh49jktXF7GxXYM32IeJ/iEMuLs4PZHG9FQULm8LC+vL+PTzq1jd2Ec6nUYsQolRV+7Xxvom1pfWkU0k8LXXL+DXvvhFhJs9uAwDG/vr+MX1y1iv1xBIZaB5AkgmU5ieGMO9+3fx+fXriMeTGBkYw8TYhADBh9S0Byh3jIt5XbejoV5ro1yuSn3EJpkT7PHxcXktZJ6IrxNrap8PP3zrR/jgk4+EvdyXTiAe9qNyuI9Ou4ZwwIe+ZEKiZ8kkolecMJUjMel7aNh9+6PPEci1MOvP4lRkGNphA0alLqa0Te6PMj/uotprYtvIIziVwdirJ2ClgghkknCHI3j48DHe/+QztD1e+JMZBBNZxLNDGBqdkjr5xvUbePutH6NUKChJi9VDJBrH5NQMjp84iexAH+qNGhrC1mYvpBKhGLdH4+5GsyZy6a7Rxum5WSRCQVQLebhs+R6n6Q/mHy/IK5sAACAASURBVGFldUka+tnZYxgdGZcEs1bLlPhhAir7B7sid6UPF5nBXGPs7SrFAgqHB3g8/wANxi7ynCHYGgkgPDCAguXDm3/6P+IwNIiP7y8hX1fDa7QbEtMaDPmRiCeEzWTSCB1u8Qkw2XO6XPCTWevxoFYsods2xPuCvQ1BTDExZU3MmvJ/n/qm5epaiHj8iOtBaC1TUgMCHuaJK3+AICMALRdI5vHQNI6/chVxguwPyGZBmgFvXKPTxkEph71CTgxriYZxIyIYwO/FpowPlEzbeJs7hkxA+MU0jUpE2JABLaMBl+5C1WygYme1iqaSB33AAzPkgpbyohkyUHc30NJM9LwWLK8lTsrc4wgEeH1+habZsUNkILAB5h4gDbBtjsXNihM/iZyyqVhOYehon1QB6RTjarpN8EBMB+2IQme6TtqH48QsxTZzvsXwqCXNjqB7zB+NxY+mLCo+SuXIy9TGp4xUWBQKIixAgKI0qxhBtenIMWFnT/P3LMZihEDt/7ghE4iQ5sLWRctrl8QOQ3k2iKO7W+jwfr9HolXY2AgjQMyr7JrfZgXwfTheD7YWwIaWnUv61J3b0WI/q312wAO57raZoAMAONdd6L4OXdo2/CJy5vgK0E37oNDE5kEL20VgZaOAWpXaY5r2KfqtoobLgyiHDi+UZLt32zJtJyBE9DzqVwwKbriBcEjQSz63zWodLsoCAhEEMoPQYhkUG4wKjEi+ardLAytSpshgaSOV7sPg0AiisYQcukT/xLDfeVa6dNX3i2NwOpMRzR6bIbkOpI+yriOyzGaABycPXcPA/vYGVpYWJKOVRi6ZoTFk0mnsrq/g0b0b2Fx5jPzeFlrVilAD+czIwUWXdkIaND/y9nBmdhATAzHEdU0alnR/BjPH5lBvmrh95wFW13fRbLFQZ4KCR5mEai6hffE68p7QhTmXy8O0LDSpl9VcYsTCpAB+GF3qxTUxEWXZTBoep4ZK+qI0tpwm0JuE90RtwB0MZLNSMEvMpRjwKSoaN1AnpvEp4ETTxw6i1MG2DQz1JfG1117FG6++iFDAgw49EzxAgxtmsyF52NQs0hWXiQ2kklL/VquWpMmgMVS6LyX7TrvdVIULQRnbk0DcZ3UddIvnPSJzoFatSSNE1gTdgQmccfqXjEeEEUAQjfubSD94JSQ5wAECnmEEOGtY+ANsGhWw5jCHyNRxJAXP6vllyi1WigRZaQxFCm8brUZVsV240ZOuyQI0GsHk9Cz66LbO6bdMK8kYUWABPxwgQPVVNkD1jFfK0UblgAD8PE4u7cKQe5CAK7yrLj82P7uF2+99Lh4B7byBsDcmHheU1LCAdOQEXGfJeFIYH8wcPqyU0OYkoFVDIxrA6//st+EeHkbZ6krkLAGsbqMAjzAClLGOI+ty9rwjZhElWuKHYGvx7VhTeek2FV9l6irjNdmr2bTbQAA1rWQE0KiTjSiBAO7loSAn2ANSpJWKBTH6VBIfBQTE4kGcODEtpq+qSFTFs5KLUYqlpHOyJbEYF68bJhyoNAnld6Okc7WWhXJbx8yp12G6B9DscNLxGX704x/j7oOr0iC9/sUv4M/+7M8wNj4Jjx7EXr6E733vH/DO2z9B+WAfIQ2IBwLoiyfFOMvtDcqe0zXJ2uP6Dsozz2Zf3J7JAgrSwCsgFEh5/VZPKKPUF5bKZfEWoGM5TXn7B7IC7JP9w+eeZ1fhcB87m2sYGkjhCxfOIxnzw+o2EQpQbsbscz7olADwa5jj3C+ABEHTlkhHGpIuEYkyqaAn68zHWLkekEn3AUMjqmGUysg2zrPNR+VmytFIIw02lhz/0QzZRL7lR6kVxvZuRaLKstEwDlefYGvhKoLaLnRPTaIZKUsQI0UyxuhhZE9j2UmMThyD5omiY0XR469uHeHUALzhNMrULVNCwMjYringL9NYYnTkppM9XxdzzFTesUT8dS5ew967P0f43g1wfg2CYQLAK7NXx+xYNHyCaikAXjZ7AgFSQ4l9uwIDIkGiOerrWZs1Sqg3ysj73ci88BKCZ18FRmeBgN14NxpiZLW4+hg/ee9trO2twxsKoKd5EUumxVhyZXUNG5sb9vogq8ELV9dEPOTDl7/wHM4cG0fUQw8myD4bjqdg+fzoaD54/VEE9bDQ8AU5zheAzW3g0mXgyROgRuDDB8QSShpARhZlOPQwqpYBPgtBDzA3Drz2CjA8DPSNol3T0Oww9521VUk+CARwfVqaF1ogDs3POMW4AAM09tze3sDt21exubUmgCSBME4+Bynx8wdQLpWxtLKGzZ1djE/P4A9+7/fQOsghv7qIcLeFwVQIPa0hiR/eQBKm5UPH5UcglkS51sLK2iru3LqOQj4n2ng286RTiykw12EogFeeO4P/j633arIrS6/E1rXnen/TGyATiYRvAOW7urvasqq7SQ6HMcMRFROa0cOEXvQv9DAKPUjzpKAU5ExTQ09ON5td7arLogyqABR8IjORQHpvrvdWsdY+JwG2hApEAgUg773n7LP3961vmYvnzyCeSKJvBTG/tYe337+GYqOr65Y7or48h0qtomm8zPzsGoaxg5Q0NplupCQN5plvw8tatNXE6NCg6rj80QHcnJQHjCbeIJX0GGLEr2nOue+wxnBkZ079a9h/lgBx/hn3Aoc1pQEU5a4ExyVdMAa+MrR1TFcpVmy3j4FFSeOcM63bNWkClET1ewJEyVLjuvF26phOJjDcAc5GovjBt94AJkaBoBvY2MTt967hN3NLeFrvoJ9IKRkiMzqG4alpnDh3GcHMJOqIou2Ow0uPJ8OQNoEfkr8aNQrDc/iDayXJVNY+8Hd//tf49U//DEF3Xb47kky4yAbguUBAgCCRYAPj3yKGAOUDXg10nKEH+xteBwLJ3HZy+RymZmYxNnEGn36+iJWNPKKJYQxE4ziXiePS9CBGx4Loeeq4/2QB80+W0ev71OAFLQ9mZ09paMSEp2vvXsPh7g6GsnH8uz/6NxhPDhJGxNziA/zs3V+jiD6CTKiqt+VxNTs1id2dLezt72H29GmxAZKJlGLkllZWEU2kkM4OY2+XPjF1lMs0kvNpYkxJ4cDgoIwOE/GE1gvXQSwexfbONv7zj/4MR4WcGv1MKo50PIKlR/fQbzcwNTGK8ZFBpVUMZNK61sNDIwiEQojHGdXsxtN789i9/xQj3RBezEzDKjThJSuBSRC9BgLhAFxeF8rdGjaqe2glfZj8+kWETgwhPDKIns+HpaWnmFtcwsTsWXgiMfijGdS7Hmzt5ZArVLCztYP5+XkcHezqvItEozhz9jwuXrqqz8aJPc8rM7hxYWX5idb86NiYJAQP5x5ibu4hXnv5JVw4c5rZRkgwaqLdxNLSIkrVCrb3dhVVzdqQ/gN9eiQhIIPCW1/ewk9++o/GU6rTxcjIJEbHJlRvHu4fyIA2GCAoUEaT4DefrX4bNXRw1Gpj7MKL+OH/+D/j1m4NN1d20XR59cx7um0c7W0jlYxhIJtFS0AAjxKP5Eldvx9Nrk0rYHyiapSoNQ1zSFRpM4wjq4spA67/9dT3+94ekA5FEYYX3UpDkTBEJuhOSUpYJBiCjwdK28T7RYIGZWCzwjbDxAOSCkdE2o0m6cxHe0KcpHjs9RAj+kw0iZoFcXLMJI7TMm6WfY/PxALFU0I966Q9EwEOebGxuyndoV6Hjsd0GE3F0bI6KFoVNIMdNP1dVN0NtP2cIZBm3FNxk8lkNXUhcZcfXM8wdaI2PZSoplNwszB1pAHPewM8K5Cd5vZZ8ezE9zmMAMOSNUiqo/2Vul1FnqEcO1GA0qQzlsaeCPNAYgHIwoyMAC9d+8kqUFxZ1dZfGRBAhayoxvb3tqdOxhvJI72lQ4nl32GBp/glG9XlexDCe5yZzvtoGACUBAQDjI9jI27o2npNW94hp+l2yyQH2O/l2CjGTl54viB3mBTGAO2Zc/bzvgyG8q9257gg14K1J2n6Y5vqywNYBi4eC9VGH0838sjVgig3vFjf2MP+wZEMK2m8RVRWcg2CNdzU+9BaIoWba0+mXfST8AfV8BIRVzySPX0dyAzq4XKHYogMjsKbyOCg3EC9Ta0d5ZgEhPh+3PIHaDQ7SGWyCLPY9vrkE8D/T+otmx8W00RUabzC5ACZ9wjIYZNtgB9eb6L//Ep9P6PCSke7WF5awO7uhvSL49MzSGWGEPKHsPDwPh7cuY71J/PI7+0qFtBxjO/2GKXoQq/dQjLsxbmTGQEBYU8XPndP2vHZc2cRjSfwZGUNt28/xNb2oeKru206wLvFrhkeGpDsRIaecvxmYoAbLcZ9dTsoV+uotzooVWoolKtqtAmM8F61iZIr0tsYIhiqHX1HevASlFMkXg+jw8O4cvkSLMWw9QQ2FApFFRPcIwi2OM0a9x+LFPd6AydHRvDNr34VL1y6gEQoaACegFf6VH+QZoMegRebm5tKdwhGIghHo6iz2Wjye+dE/bOCPtT4+0rBpo2b+2J8OUwUJ6nivE+cwJTtfF/uafVaWYACgYDBbEobNNcX15naezWXtmu7LS06pqc7VHxbL+08007z6IAfmsA+77isfcU0n9wzi/lDMQJoEEXPCx5sesZVrPgxPXtGWlhfkAW+hAzGD+M5mYIZPxrq/PGP597fsR7bAQvsaESuCRNNZeQanPxtXr+P+7/5Ao2dGlDmVh5Vfa8oJJtNpVaNUi0dWH6913yxiHqnhWK/jWrEwgs/fBOR2dPYa9TkHUNJTJd5yb0avHKSNnuZc20cFoVDxzd7uUN/fT5Zo2+AahsIMMwuIzHQxN7nFahKWUw+dyQQ16Ro8D77MD4+KsDNAQIkYwJTXeiObQkIiMUYEeXocY03jCZxdqNv9mhH225k4Zq28Sxgo2H5kK+0sLxVxfJOA57wCbT6EczPL+ODDz9CqXSIdqeOl196Ef/u3/97XLh4WY7pB7ki3n77l3j7H/8RlfwRwu4+ksEgBtNZ0Ut9/rAK/XaL1F3KI+j3YlJq+IN/xhhBGho55wyLUT6/LBAJBtBgkNN5A6L0UCjmUK9X0ekZx3VJbFoNgWJ0TQ4wltYPDA8k9GvLS+8cupoTlHbprOY+ScCcukuThNoHIxwJFJYLhWPgdjA7AIyPGyM92fvYJoE2++YYCOD4j3+u5tKFWr6NujuBXNVCsULavhtMbG7mDlE/WkfQm0c4wGfd3Cf6tlCeJNDSNhMlyOn2BtFsEZQnSBJCudrB5n4BodSgJpNtbwANHgte7u9mukgKLj8j2UcC1lkr8NbnGsDKFvD5dVR/808IH+2Z5r7Ke2O/f4EG/Jxs6Awt3DAF2M2YNBT9Obsedje80GQESCvKg5XAQxN7fiD5wqvA9BWUrAys6CisSELSfKr9ypUjbO8u62ejXZeEaHtnB7v7e3LBPzjY09CH18ZyuxDu93H5/Cx++MPvYHx0EPVyCfVaAy6vH/4AY/mCaHa5M/oRCEYl3YsNDHMTADZ3gPkl4Ne/BlafcrRqv+eAib2SYQsNBesGCEiGgLMngNdeNtGR/ijqCKHWoodDFf1eDR1mwHt6ul+s8nzRDLyRDNr+CLouL4r5PA4OdvHRh+9gYWEOW5ubAvPomUHAjxFqZKV0+i5U601EYjG8fPkyXpw5DVelgNreBqIBF0JRLxaWHsuLo95xwxuIITM0pkk9nfY9rj4W5h9hc31dgKOT6hQJWLh09jTeeO1lpZI06JllBXDj0Tx+/Mt3qKjCwMgkhobHcXB0JMM4sULtWoCAkoZRHFiEw5rokZFDDTb12ZLS1qvothpYW34qthhfx+wn3KNJ/WbOu5GYst5zfHTM/mk8lSQR4LSQklE1FCZJRPiaDQQYDb1h79FjhOcT/42Z/ptBFX/y3GNz5TCi+JVGa9x35ZfCJprmdHz/nTpGwiEMtro47bPwR29+Hzg9DUQtYH8P27fuYqnQQM2XQGRwDBOnpuGPJeFPZVHo+7Gaa6LmiaEfStGUH1bESAJEmhEj1ChNpMrqmcek1wQe3ryLn/zV/4lG/imigS7a9arNsOU6MtN+eQK4mWxg6ki+Z0PrptzQaySOrCvtgRPNj8kIyDNpJUod+EXcf7iJpyt7CEaSYIbO18+dxldmxzE0EkEbdbz/2ce4/eCBmvKwgFgfLl44hwsXLiAejaNyVMbNLz4H+i1MTU5qO6ApX75wiNXtDXgiYbErWq0OhjIZTI+NIH+wh1gkiPNnz6i+5f66vbOrvZNeE+FoEvlCDZtbhygUazo/CqUS/FYQL7z0ipKe8vmC1h2b3Warjl/96ue4d/e2pFucmDNVxu91Y3t9RYyn87Mz8gQgGMIIPRrrsvlnTcLPNTo8Cnerh4eff4lQsYtL4REkGx50C2UZXfYDbtQ7ZG76UGyWcdQqoRoCBq7OYPDSaSSmJlFqNmTWR5+13UIR6/tHWFjdwn6hhmKlha3tA8nNUqkU5h4+EBjy6quv4dvf+S7292kWeAt7u9sI+D2IhoOIxyLydzo1cwojo2M4zBUwN7+ggR0ZgJRMjwykkIyFUC8X0GGRzLqdXl8el0CGtbV1NJqsD2J4vLSC//yjP8fWzrb6PNY92UGmESQUQd2oNxH0RRAKWojFyRDtyE+G0df1fhO1vguvv/kvMPni1/HR0z0sHJTRscJotDro1BuoV4pw9Zo4cWICbZoE9oCu2wd6iXOvIwBOQEcxvRpEV47PMXPm+9XD8Cxx/ceZt/ohn4XhaAqdUg3dcl2xga4OmxBS8lycCwoIICMgwDQBUuPZKNGZ1eM3ZnJs7qnjo1bf50K5XUee7r8KOu8jbBsNyjCMBZO08NTq+7G7v4tSzWwko4MjaphJyeP3KnfqWN/Z0P9j8RULmmg2Tlzbvg5y/Rya4S5aEaDia6Hma6Ll4bSFlOKQFjEfYKUM2YZWMoeS346Jk+N/mrabkY6ZzkomYArbZ5RcM43nhE60dVKabVMpbgrUDrGIOzYQsan8/DM+AAY0sPNI7cLV0fyaopuTVEMTTaUS2lwMO5dUZdPIUx9mvocBI/hro5smo8FMGfn3x8ZGj81b+P8IBCh5wNaqCg1WNDKdYln4crjHKaIbsSh1Q0SEbQ2yNv9nQICy1YWkd+Ws6VwjHSQ2Vc1pIp5vahwU1WEQOI2Q+dxmEmoaEINQcwEbYy1zH/h6Rudta3xdXjnoL2/msVf0wuVPYXc3j4WlpyhUyghFQvJKoHGOhxM4mv61OqKrsVlUlCRZB5x/eywuX1Hgea/oNWGRgucPqqih7sgbjiE+NIaOL4h8rQO3L6hrpqmrkgPo7NqHPxAS0sbIO6P1sBtJgmdsnFsNjI+PC3FUooESEdw6bEUjp9O0DLPoQs90gD4Od9ZQKR5ib2cDlVod41MzyA6Nwe8Lo1oq4u6tj/Hozg1sryyjXDiCJXqfWw861yM1hzHLhbMn0jg1lkQQlOnwc3oxfXoGoxPj0oY9WV7Hw4eL2Nk8AkkTPpeFZDyFibFxOesTyae7u5o2gmhkNtOIkveGTVyprBzlo0IJ+VJJE0RSZEnH517AxppfOaVm4WURGDQ3F6+9+jLGhocxPDQooyQarvAAIsLOe8+pgwAtWyZDWn/E58PF2TN49eoLMqeh5lCuxz6zx1BNycOE9Dz+2NnZwdOVFYQjEYxPjiMYtlCtlzUtK5ZzqDbLKJQ4iSmLucB/x58sWrjuacYp06xGA/U6J5c0Z2RRZcAlavpGBrOIRUOSOzCKRh4BYgMYIOC3Kfj8bA5o9zwA6TwvznPh/LtjbwFHF903KHqZjZjtFK3cc/vPWfxxb6BHQDI7ILoYPVMkJ7J9UxyZgpHe2CCAnRvOZ9AW8ZjH2pZjO4+6WEZaC/b3E23Lh9LDp7j59scorhzB1/TD3WGRyEaZmnKzdzkgB3WpNHflwUXzrwbBT3cfB642vvLmd5C6eAF7zTqqZFS1a/ChgVY9LyBAjaQNkDiF6vN70nF8qPxCTCGrPZnSAU7FbTkBrysbYDXFaoj78o4IBQPI2bIuAgFmgu2x91j6sO3LKdkkRPD7txEKeRUfmBnMoCeGmsPkMlpck+rwLMaSWm8DYPCcoPzOAAFibVhRfDm3hZ++cwMPnxZQqNJAtyK2Ds/PCimFlgf/5o//O/yrP/pjTSJqjQ7u3LmHd3/1KzxdfIRutYgoc45jCaQTGYQDNOdlDcCzj/u5YWZJ50qZnIvG8zSLJUDvtxkjbpmfaQ/Qvm8m5cYEzIV9TV1aGBkbRjQeQbFSxsbGhpg4ZH2QuRIN+zCYiSMS9CCdsBBTCEdTQ4VMNi2WHIHTIiVHLeZYdzA4MKhpJ9c2t0sPehjKpmFNjBnHfK5HuiKpMXa6a+nVjAGdRaaCBIHolXuK+Ot5M6izcnK14em1EHT1EfQQHK4AbgMuacpOjb3jNcAahy9GMLtcRzFXwuqTNaw8XYcHForVJg5KDVx+/Q288MZ3kau15Z1C40AjaXIjkUwiPUAvGQKhhsfg5lJb2AL2toG//FPg8SNzRNbqxuyv78R92kCAQDgHCHBR52iz8ZSLZnT1ZAXQgVs+BF6gXUS3V0dpKIX4S19FY/wSSv5BNDtRmd/GU8ZSgEAUCYtmSu5CqULmxwE+/fRD/OxnP0azWYLPTyDEJVOrF8+dxze++hpGJ4bFkmrWmG7k1Wdm9JbhtTClhEy7GLy+oGR4EaaX1FrAo6fAp58CX3ximAtMO2iwU7PPTiKHZDhxKDSaAc5MAK+8CCTSaHos1LpsRHkdOeTooNNngkpDDFQ2ON5QCnX40Q3GlP5DQG9jfRlf3voUT5ceY3VlBbVqBe1uS+dGMBTB8MgYhkcncenyFW2hC3fvItrtYjgSxHAsgFiIc8EGPv7sUzxZ3UR2eByXX+A1mEYqM4BUMq1J8eryMu7evSNJKM9Ast04rb966QKGM0nE41GdleVmE5/duY1fvP8h9vJVuPxhnLt4FYOMJ+60MDf3ALmjQzuXPYTswCBmZk9jZHxceAmn8gMcPjAnvN3EB795B+/+6hfad9hUUZPNvUZDKKV8+FSjmAQVE5fq1HMEPyWLfE4Wpr1S8YNOzdkXU4/HA4EA7qE8mx0gQHHVbXOmKWralqc6ZsBcvtxDjFkqB2MmRUxxxfQa8XmQbjbx1dFRvPW1N4AkPQJcZoxPxkiXaz8M+CMmDYtGkD039hs97NaAYs+HrXwVe8UiGow9ZmIRWYrsaRgXSgYJ2cysEboVLD78HPe/eBdxq4nBRB9Bb1e1lwyuZVbM581ODWAXZCeXOExWnWFuAwbQFJmfhfGjNCCmnxJZQRynRWJZrG8UsPh4Q3LlsYEsLp0cxaUzU5iYHMRh4QB/+Q9/h/tzj7T3kUEUDPkl95iYmJCOPRmKIhmPI56I6J7evHEbX3z+uV6Xe3JTmwqHhz0MZbKYGhmGD11k4hHVJaaXaKBUqmBkfALxdEaT8+XVbWxs7aNSa+v3qWwWp2Zmkc4OHXte0Qj24HAPiwtzeoa4R8pwkSaBwYBu0cHuDlztNi7MnpY3AJ8DAmPRWESJEfRTovQrHonitZdfQeUwj/Xb85hyxRFnWmCuKPZqz+9Cz0OOBadtblT6TRS9bcTPTGLsynkkTkyg2Ghobe8fHmHuyRMsrW/i6dYu8pUGwtE0Vte2kUxlcOLEFA753o8OMXvmjN7P0uJjHO0fiNFE5hG9DUZHBnH+/FmBLoVyRVzLkzOziCVTYqkxASgcsmB5CWjTULgtv7FqtSwGHNf9yuoqbty4g62tHG7evIvd/X35grFn8TIVxUWmQAwtDqk4ie9w6OpHIMzIe7/eB3uP/fw+vMEwvv69HyA9fR5fbuexXmkJCKg0OXwoaU+IhC0MjQ6jw/hx+ra43Gj1edJy6Gb8HswAjqydmjnLlaLFvoC1bdDEB/7H02/1M7Ek4nRXLVTRrzUhUUDPNBDcCF1dMgR8CPkCCJK+xaKPTr8+CwE1UGyaaWrbR5PummQFoIejclG0KOmMWGTYjtnUnVCjwDfHYoa0iZxQswgGBwdNPA/6KNbKKDBDspSXdp05xpEAC2wWXH64eGa4qyh7a6hF+mjFXWiEe2h6O6KUBEMBmSOQGcDDgtWNdLFEQe1pmeTGROyPgQAehsYQxYnlcyZFRg/PptmAGQQC+GAZkxA77snIge3GwTTLZBoYjaopp48n5KImMRrMIKJiI1AuQbpdIqapCtkB/H2j2bA3VRZtpjl2TMScSY4KWzvmh4YXpHc67AN+laOrXQSbKY+JSpNnQ9f4B8jYKBqC5XfB7+chYYYODtOBVFDjK8AC2hRqzvTwn00Rjbr6n8ECptA1vYRjIGiK9GcNgWmKSaE1Bl6OWeDzQICmyvz8LjbgPaxs5vFkswb4Uuh0fXj0+AnylTIsGv2wAGUxLaMdXn+6eLfQkVkgqfccqPjg85Kt4kIkFDDeSx6j/SK1hpN90Zl8AbTorBrPoGdFpQlkocZpeLXeQCgcFZra6fKgZBFvJANyvye9LhzW2qbjNhvL2dnTSCYYHdkXmkdGjIAJt3Espc42kYjD1W0ht7eJdr0iHSAZD9HUEMZPzugaxKNBPH54C59+8GusLs6jSfmALVmRoRBlOXQCdrVwcWYIp8fTAgLICCCaz2ibLPXAAUsF5vz8EuYfPoGn70cyksVAeggBH6+LySGV4SIrRsocbOiHE+a+nUlab7dQa7ZQrtexe3iEYqWCSqOBZqeD/fyR4kpa3IApKeJ01ePByclJnJyYwNBABpEggaiAYpEorSCrgkZk1KoRgGCEJZNG6Io8lEpianwcyXAMbiadsOjnHC3gU4oda2hFaZPtorgtYHV1Bbu7ezh99oxM9Jg40urUsXe4hfXtFeRLObECOtJpMyWBukma+fQwRDdgv09SHXqbVKukRJpJcI8yEVcXQwNpJGNGGkBK8/NAADdh08jbnhn2fvD/BwSYfcF5XozBZ2qalAAAIABJREFU4G83vJIG2T/rlRJqpaIYAS7bnFGTchsIOHlqBgMjo/Bz8mazM8RQsVkax8yA54EAZ5OxTZ3MBuaMM43e3VhaMePamDzSt8HjCaC/cYi7v/oMewtb8DUsNErcDymlYiwsWUWG4cH3yMaamkYCagQCKvUaWn4PSpYLI1cvIXv5EnJEtZmS4u2jUT1Et1WC5SO19VmywfPxpeZ6mf3W8X1xwFPuRZK51GuakPD3XNuRkClQHWYOi5d4LIoC3fCZ6654lZ4mKxMTY9oneCATCJB0RlIqaiuB2dmTyA4PmKmmGW/bqQyUBrA4NI0b93yS+rR/Mu722BTOJDLAF8b9pX38zU8/xOONKvbzLRQZ89sjMG+hwWg9tHHxKxfxh//6X+Oll1+Dzx9EgVnbH3yAa++/q/2DklkKfjKJDIYyo2rYKKNTMU8/H5sibNgQnH4Z1p4KWxpl2vpQUt35UcgQUOKEmCosNMpoNKoYHR/BxMlJlGs1zC0s4v7DeeSOiro+AS9B157YAAPpMGamhjWd4+QslY4LmCPYvbK6gUePniCXqyAaiSGTyqiQzSQj8hiYGBtAcnbajNS1F9ngFQsXPXMd8/+VqewH/HzPnMFZgEVjqriJq6M0odcwudW9lqQIhvpGsIoNB02KnEOdLshGyoBiGYdrG7h1/Qtsr67DK+1pEh02GsE4hs5cRmbiNEq1HnwW2ZBk/nn07GUpo4iFhSdwaVhcvnsV4MkC8LO/B27f4MU0bAC9tpOAwLdmnhljHijnNSMPOLb/VK6jcd+mYSCN1vo0aaui263iIJtA4rU34D7zOnJuPm8EOiJwUwoYMriKpNc2ziCblj6wubaOv/yvf4K5+9fh83WRHU7ju9/9Ll554RU9t6yrVJwe5NFudhBgXLSbwHhDa7jT6wskD0USCAfCGKLPTZd0733g7j3g5qdAbg8I0ceFHiP8THwTJp6ak+Kcq4nyqSFM/v4PgcERlFs9dPpsvLxqejudhhKk5ErvYr52EN5QUoBBywrBEwxKj7s4fx/zD7/E4sIjrC2vqUbQFI5rwO3F4MgYJqZn8Y1vfFOgRXFnB5//8pfwN6p48dwMssko9o528fH1TyU5vfrya7h49RX4A1EEw5wcxlWj8Zwkk43AFm+xpuBszAn4E+is8pnoYe9wHzfv38G71z7BPv0TvGGBAaQQ0yeKruNsFmZmTmP29FkMDg9rTyd7qtkxXiNcIZvra5i7fxeffPg+SrlDWB4XLBqCCYg2jTmvFWsaJl+wFlEssAZCph6kZ5JSAVQb0qfIALysYQxIbXwAWNdweGMFLDESCARwU3ASBRjVx38vrx2nRlT9ZwZtkh2FgnC5KDNoIRiMqPbxu1yIooN0r4HvnJnFd773FlCqAVbMjPfJ7KHXBJNp6K/hCaDONA+vha1cGe9d/xK3Hs5jeWsLm7vbaLTK2o+VpMQBk80KpWQrEQujTz+XsA/JYB/dxiEaZUqDeJa5FIFMbwf66UC+JiYC0jB8aSbrR7tlhnKML2czyOg5eji4upTIeJBOxzXcC4bpxp/E9k4Zj+afiKH3lYtnceX8KQyk4mKfzc3P46/+/u+xvbsrWj/3YbJVQpGgmK2ZVBLj2UG88uKLmD51Un4dd+7cwe0vb2kYe3hk5JoEawk8cahy7uQUAmRj9tqYmqAHCxleXAd+ZAeG4Ke/gdfC0tMNfPTpF9jcPoDbZ+GV117HyVOnUCiWcOPWl8jlCygU8jg63BV4mk3HBLixHuX1ePGll1Sjff7JJ8jv7WNqZBxhn19Guqy3x0+ewJWrlwXcPF5cVArBN7/xdWF/K3cfYbQXhr/SQWVjRxHIHXcHbr8XgXAQ4XQc/ZAX7YhPiQHebBJdK4AeJ9l9oFytolCt4sn6OuaXV8A5w/5BHusbO+h03bhw6SoCkRh29vdk7ruxvippWtDjRsLyYzSbwaWL53BichyTE+Ma/BzkC9jP5SXToYDGCkeQGcgapraXzGF6bFXQbdQVGb28vITllae4e+8e5uYeo1zqYG8/LyYqDRlZSxIIsAIJmYaKt854bJdXMmWPp4lwyI/zZ87ovrPnJWuV8ayuUBxrpSZawSjawRB2iiWU6i2ZA3JE42c8udeLJs1+eRx6WMf7pNpU5CSBPtUadt/U6SoAQAxti0lfgOt/mfpef5jmEo02vM0evO0eXO0uglYQ/Q4d+1vwu32w3H5pPxkzyJ98IKjwZSHCZk1nEhsBMgLYPIYs7eWFUkG6TiJDpDnLYIMNry3ts/wB/fnh0b4mAj4aD7L4Dgexubejn+1OU3R1gglMOCBToc+pE9UKrjpagQ46GR8acaAUaKLpMyaDRHgT8biKOx5EbF5Iq2bhw/egItn+z5kKicJLOoVlJiH8tRpo0qNEIbVPSJspYIo4U2yyKFJTx2smtNMuUDX9MkYpOhxtWr68EsQgMLpUUxQbw5G4DQTQUImLl0CAQ3nla5iIYkO/Mg24oQmTfs4CjWwIx+CFr2fo/GbxOd+HxZ+DxhIx5d8h4kUKjM9D2hPlAgY9MpN5mh+aKENSNTWhtzXEzvc01Yn9Q2vPoRg/RzW2gQXzt2xjMocpInTamdh51RA6E1P5SvD+yFCPjAy/ou+W14+wutNA35NAs+fF4tIyxSECm9issaD1EDwx7GDlIJPCJadcejkQCPCHhGJzki5wwAaS5PIvx3wvEtTzuXwy5KBUIBDPKsKw2XPj8Kggp2g/GSt+HrSGXrVrewSEIhHlmuoQZa57OoWhoUGkWKxxJtYx2nFl+nrdAgHyuUM1Fpzcd5sVHOxs6x6urW/B5Q1j5uxFxFJpNaDry3O4+fF72FxaQLtWRq/D6bQljwCtEfRgudp46dwkTgzG5HzMQRE3vRMnTxogwGdpkyoVa9jZOkCt1EQykkbQF0anRa8PPnd24kTP+Cv4uozV8mgzYWQoHUidg4huzCysCuWymoJWryeHVU4Ky7WqZCnUMsajEYyPjEjXGZYm2S9QhM/U/v4BHi8tKRZp9vQsLpy/oMaDqDJ3ujCn/WT+BiLyQiCwJgd0PylSdJ4lYGQmryaa0+T+HhwYt2hF6XXbGBkbRDgawMOF+zjI7+Ewf4B8kZIBehzQB8VMTCfGx9TQOOkZLIAMwEanZOOIzoYlnYxqz+p1eYyYxlm+Bzb93AECnNjM40fm2LjJNP7Oc2WasWdAgCj/9hTXxBM20KhW5NbL9ACZCNrMGRaMBDTGT5zE+MmT8BDY4HMlEIBeAcaElPsbmQPmsbTdydUDPWv8jUGgPX21n1+9DzI9bAaUiyi0y4/+bhELH9/D9sN1hFpBFHaK6HUNSs2imw2f2VNNw5nO0GmXFPMScsUiegEfir4+0udOI3XxHCLjY4pGc3n6qBT3UcrvoNdmIWKcqsVeI/Bn7znyyLATAxzmlMO4cMwDWURUqlXtwdwvWYw6k3FqP+NRGj+GNfWnl4XuHxtqnw+jI0MIBHwCAkhRdApENqGBgAvnzs0gPZC2adtygTUIIz1K2HTwHooMYyIgTfKBR4CkplH8u/oaxOLqEX70t7/C+kELO4dkRnRQKdXh6Xjg4tnmauHU6Wl8/3d/iK994w34fEEZWS7MzeOn/+0fsLH8GJGAHzQGpstPNJQQVV1RYTq3jCmY0fh2BaBLumenSqggDZEO35TmnXshGxuuG54jBtxi19hR4ZoZHNBUibRtZqPfuHnHTAnbLTRqJcSjnKx0cebUGCbHB+D395HOJpFMJ7Cw+AS//s2HePp0C6VyG36fiQE7OTmOE2PDGBpI4MLZk5iaGgWSNCAUv9E0xWzkCQLYqTACAdjZsl4IhNVk6Wfb5GVr0sx/Q86wIyI2+gy7IbWN+qixVjGl2AdNrRu7u7j3xU08mXsoZhLPRxq/+RMD6EQySI7PwBNIo0u9aDhlmGW8dkyiiAa1Tyr+mUuBff/SY+BvfgTcvQnUqhCdgB06CypjAmTeJ38o79sMU4y+wPYOYOFDLjSvBbO2hwfVRIMxiK4mjpIReC5ehfvc66hHx1Gv+9HqWgLNNYgP0GPIYCBcAvw9wQp+i4d3r+Mn//BniMZc+N73v4WrL7wAK5JCt9Ex+3q+hG7DpPNo3+KattOcuAeREeH20ishibAvgAQTEw4rwKN54POPgM1V2/OAcgi7QCQFxO9Bt1lDPhlGbjyDka++gvDEJKrCoo3vEesoMq7Y3NLcNRAICwhouyy4QhG4IjH0PB4cHO7iydI8fvOrn2Ft9akaqGw2q+VRqZO15lLTEIlncPXyCzh9Yhorc3NY+uIzDIR8uDA9gZDfg/knj/F0bQ3TZ87jq9/4NkLRLLp9L8KRBIKhqEwl6/QNkfm1BZfHp8k9z2TGvJIC3GlU0GuTjZbHe9fex8PFBWwfltDsetGBH5VaU9GLU1MncfXqFUxNTSEWM55STNwgC4s1xubmBj587z1srq6glD+C5WET2pfhnbxi7POKU24j9JQZilK6lP51PKgy6QIasiiK29S1Ap9tU2idW8cMWrcGfWTpkR3HPcuZ9DNe0omvdtICVOPSsLpNI2OfmlIyX2U4yQafNRqblHYdoXYFV8dH8D987/twcZ2s7GJrZRNb1TqssQk0UgOoWBH0QkzHiMAVCOGj6zfw9m8+MOxiy4NQhMbk9NzqGxkz60GyD9wuzM6ckldDeW8Xg4kw3D1Gnm6gkNvVWcB7yamqHELIEOOeQnmA0sJ4bchQtuTpoj3bzeQVMxhkPdlt9VCv1jE4lMHU1KRtIBhAsdjE8soGZmZmcPXKV+STkj88UCrbzZu38NmNG8fnvuMtRI8HDejCAUQtP06Mj+GFF1/AyOgI5hfmsDC/KJbd4VFOaUiUQvL6ZlNpnD15AlHL0pT+xPioMS3VgIvSLYJTcbgTaeysbOBv/u7HKNXqeP0b38T45BQOcjncvv0lbt2+pWEMzykaRsdiAUyfHEU6FVd8ZTKVxh/84R8ilU7jv/7Zf8Evf/ozXD59hmmfONjd1YA3nk7j8pUrGB8bQyGfF9ts9sI57dMb80vwlToYuvQikC8CrO2IEHBf4x5GvxP6g0QsYx6qeoFUUrtWoWS079IZvH24j7sPHuDTz65ja3sPVjABfzCGzPC4ttCtzTUxJ/mERS0fRlMJnD81heGBLMbHRrQXKKoxHMH1L7/E2++8h0avj/TgMIbHxzF58gRmZqYlJeJzxRhyPnN3797Gzu4O7t1/gP39AtyeMPb2yCytqg+lXM4vhr1fwyym4NC0nL0Ja0aPu4VoJIATEydUvzBxb2R4GK+/8iqK1TrK7T5qbh8qLje2KxUccG+JxFBu9uBPZlD1B1D3+tFwedEhCMDSm0OCJvP7CGp11Rey5mIdw5pdTJ9gUH266387/bt9RqfRzbbfbMPqu4UW9FodnXn6ybhAtx8suekfQGZANBCWNMAY9Rt9s0O1ZPHsDbIh8EgfvLWzddwos7EjpsbNg/omj5/ZtC2UyzmhnxZdlqmV9nuxub+LPcYvuPhRSO1mwW+ogBQqyHXZ20c/4kYt2tHPariNusdEhlG7wWKFzY7LXjRkJchxn0RBUaZMA20c8I3fgdNcq2iU4dozSr8otLYPgBpwTpxUMLlVUGnza3c0PXHM9I6ptrb+VhnKBDuYO2obDTpIq1NYxRNRMQLonGyczEm/YtazGchRp8SHwdGSGtNA46jO106mkoYGYlNwlR5AzbYop+bz8Neij/Ozs5mT9tUrMID+AEGLiBsPc9KiTEPAYo5/3yQXGEOR55sYp1EUAmtLFxwpgDgCdpHufDV9hkP/NweFYUwwWzpwTF3WFFrAg6HQ8qaxaW20u9g/quPxSgHFKoHiMDYZTcIIJjv20hTXJu3BocDxdRo8MDh30MNIDZydbcukCxV2pL5ywsxramI6OOnwE60lG8HlQ2xkGj0vdTtAq8uYF790oVzb/Gz1ZgNbW1uiSbLRHhwaUSFN2QIpSjRu4URCpZyy3Q0q3242sL7yVE1dwOdBvVpALn+o+8X8YEbgROMZpAfGtE6WnzzAvRvXsLnwAJ1KEQE/2Txc22wmCAMQBWzj9HASp0czyMb8CHgMs2Vy8gQGs0Ni2XRaPTTrbCz7CPrDQrbZUPAN8nB32Ci8flr+tucHm0ozBTFNjFIg5E3Eg9OlwkWxfb2u3Fi5KROQM6ZsFiKhkA4vboCM1SSIQ1Sb32N7dwePFxb1bH7jtdeRjidQLZaV6sB1yfvHfcURpohJQtNLMmI41bfZAPx/plDkc+2S4dnC4iImJsdFZ06k4nD7XFh8uoDHy4sCA6rNCnyk/FEL2O9idHTUNowzvhvlctk8R8YZBK5+B8MDaaRSEYSD1EDSmNIGBB18zLl2tvEl77nDOnLYQQJWxfox98iZ1pvr+yyKztDRjddHIXeEDrN/C3nbn8CYTSo72eXC2OQkRpl/G4moCeH/57UxufVGSyYamf2DSS9G6vMMxHOAUoG/fF2CmmpQzESJez8bWU/bBdRd2Jtbw+KnD9HZqaNb7KDXcaNOF3J6vhAYdrmlOeQyNdGaEVRrDRQKJbRJkWtV0B9I4OJb38WpV19CanxcbJKj7S2sLN3H4f4ThINmj5Y8yvZfMA2tuXZkFzkAqMAxNQxk6vgESLDI4aZKHSCfe2n6ZeTXF6DKdAD6AHD6IdEDpSd9aHrAYnZvb1d/JjZA16SV+Lx9nD93GtmhrNFwE5VxGkxeX07gmGhgHFhMochrqgxj++/K4I4T0iByxS5Wd6u4/WgTH312D/NLG6hX26KVu7UfdnDh0jn8zvd/B+cunjeMgHwR68sbuH7tE2wuP5HTcVBaXy+aDe75XqUI8Flm1C6NfwU42ZGrYgSqayCQRADEPPNcJyzcuX8R9Oa10r0LkeJoJILcD0j/zg4M4+Awh3feew/Ly6uolCmhYdPaht/dwWgmissXZzCQjWBkZAjVRhM//ukvcf3GQ7h9YTkhe7yMdg2qwRzMZJBJRHD21CiunJ/Cay+fAxIho4snrZyUft4kOs07zBY2MZIG8L2RfsApOGNVnem/bRrsgF58Xh2TTIExtvW4vB1sgIzgwvo6Fr78Ene+uCFzZe4/4XgMkcwArMwQmt4Iev40fKEsYskRuHwBROJxpXZEUwmE4xY4qw+0AV8DwK2HaP7o/4J34T48XTIPqDliN+Z4AtDprGMAIsXCUrpgEwa4EYr2aDMghFZ5gOlJm+nQVsRqIRZEd2YW3itfQzszhUKVxqkeReByzXTaLkWLkVjFwIFQxE4wbFGLXMHq8i1wycyeH0coFgW6AWytb+OwkBNwpPhptkkaFNBdx+jNyRxk40pmBOUk0VAYEU50S01geRW4cR2YnzMmimSL8XnhlYpQ2uBHKxqG7+wZFIayaGfTCGYS2gc80jR2dXZxSNFqtOClp0MkipYctH0IxVPwBSOo0KW7Wsbc/Bw++fgjVMp5xOIBJFNxNe8E8NmwW4EwguGEzkGqRB5+cR3d/A5eJPg0mpGm+Na9h0gPT+D1b72FSHwE/X4U7Q6BDjfqzbbix3g7/BbNQs0ZSGAxal/PcrktIDNmdVGrHuAX7/wTbt6+hQ58SgnpeYKIpQZw/tIlTJ+aQSKZVj3EZ5My0WKxiPX1dTVqTxYXlCnOaFB+PTrYU1wZnzPxjSjjZMIAa74eGYlt9OmHFAohGU+Y/cwZjNlny/OSTgPqGFDAYToIJEBfIKo9wnqWhNPvH8cISj7aoMeB8+8J2Jo9hA0u6yruXwQek7GYjJH9rh7SQQtRtwuj4SgC8GJ3ex+P1zbRjyZQcfnQ8IfQFN3PowjLClmzfGY9AUkBXV6+DnsYfu62ag8yMRutKuLhMF6+dBlWv4fd5SeIhvxIpaM4ONzH2vqaUDCm27jclHIasNxEfNuGr3LNN+dwq2lqaHoF8N6onm7zM7cRCYelqc9m6RJvJLu1Wkux0m/9zg/g9Vl4/4OPsL29jcuXzmN9fRV3799Tfah4V0qQKctmrdvr4PTUOKZPjmjIENXeOoDllWXcunMPbk9IskwazfGtJighCIdxenJC7v2W16c0Cer2mfLWou9UqYygL4SR4Ql8fuc+Pvj4E3zrO9/ElRdewur6rkzuFh8/EKtxYnRMrFgrFJbHieXuYGAwA08wjNPnLmB4chIfvPMu/vRP/m90q3VcmT2DwURCw1v+IMg2PTODc+fO4ejgUJ+JnlDRRAx379zFtfc+wouXruCrv/cHQDLJYtMAAtyLuY/1GzqzyQJyqZHuwuunX5yJl/bTEMLjRa1ewvLaU/z1X/8llp6uIhwboHMTAtGEhkuV/KGQTYJx2UQUl86cQiYWRtRP7zv2TVmEk0lUuz2s7e7iizu3UW114PJZaNA41utVIkoqFVePVCnlMZhJY2Z6CsVCCb9+533cun0fzY4bDRr4kUHdaiIWDkpKxXOCCXjRSFTrgklVvR4BAZ4KXYSjYQ0vc4d5jA2P4PWXX8L25qYZEoai2ClVsV2vI3v+LGqWheWdQ9T8EdRCaeS7HjHS6iTD9ckCIADAvbinGpTSS14D1q2UHCm6l+b/HIz/p3P/sk9aCt0KO/WmjJ4CNLih3r3Z1rSBzoac/Ie8lgoPJgjEgxEZABIcY1FExI0blRppTtosL5rMk/W60ey0cJTPmQYoGESdeiLlc3rRZaPq6qHSKKLWrCKWjovWyzpy+2Af+7kjMwljY++CFnSv3UXYiuj1uLH54n7UI12UrDoa0S7aAcYXNtF195HKpgUCyMiKzaCd483X1uRS+iSb0eBMnEWhMmiTzcw9NqMy1FwTG6JGV3QnU8g7KQHcMBXRYFOhnjW9ppByGl+jm7T17ryGTn46+jLXYIPXh5lekxVA0zQuLBa4nM4a3TEP3LaNIrKgIaIfQTwRN7EndqPPzVgeA9TfKD3A0LSe1+vr4Ha7EI+FRUWj9paoMoEAh+LMTU6okvwQeir4fpsNoEPkOUqz+gRJEsxnNcW6MeUyuel2cgAnlAIGzNSZ15D3TSZpWtSOH4J5TW7UjMraPahiZYNRdl2UG33s7NNAq2XfJ6LbfB3b54BvjPUUD8ZuTzFramaJ2KtpMO2kMYYi/curw4rRWAS7CAbIqI6FUyiGqjuESHoU4WgGtVYfxUpTlCUvnwXLDytoYWNjEzs7eyo04omUwAT6AdCNlR4WArSUf20nIrBs6PVRzB1hd2tdpiCNhkFkDWjA4520Xg666Hafwf7eCu5+8SF2FgkEFKSjNVnYRAZt6ho6OJmOYGYkg/GBGDyM73IB589eQDQcQ6/jQq3ShN8TUBxJ0Arb2jrDeiHFj8WWMynQFNCO6zpuEF3P8tsN3dAUgiwaJCdg82lT0Q2iZtYhzZ34ZwROSGNyDO3Y6RNVXV1ewf7OLmZOTuErZ8+jy4kD6bMEqTxuTXOdiaYDQPFzy/BIng+czBhjRk4xnOeaMYhs9Hio1ps1xFPMF69haeUxlpYXtY+0GTVJ99pKSWaB/Mnnhj4GTuoGWQp6FltNjI8OIJ2OiMnBIkSTedvjwqFfyxfDvh5OI34MotnPhtOQO80/f/88kCbogTF8nOj0+yhyKlfIiRnA55d/pihNtZouaUrJCKC5jpIDpJR5Fl8pAMVmIRiwwcgANJ22wYRjdoB5MwIy+RouTVO76LJZZEtE2m/TjeZOGXPX7iL3cAvdPDV1POM7aEpz5tb6ErLrMfsnmxHuceVKHQ0a8fUbqIW8uPj97+DlH7wFXyaleczB1hYe3buBcmENbjf1nAZYcgxFHWNSgTRck9p4zb4nkMX+7ATsZELZ7Ymeyc+nqyWGgwEE6LfCPXtvd0fLXVKqdltSFoLXhfyR5G1kEbFZbjWrMnmaPT2N4ZFB41QlUxr7Wqux7JpMK15kZ8KhA8r+e05evC8kXWGx3IM7mMGP376Gv/i7nyNXaishRek3nQ5CQT9mZk/h9a+/hstXr8i1vV5tYnlxGfdu3cHW8lN0GjXpcDmh4cuTJuvWxthXgaDrT3NSTdDNHm7YagQojWeBMdDza0ov0IRNBQH6aBSxZATtfg09dwfBUFgNB+OieF5xWrX4+CkWF5ZtPwnaeNcxlkngysXTuHTxlAqJ9699hl+/+wnqbYIKSXR6BLIYN2z2ca/bp5zqbDyAqfEUXr48jTe+/hIy0yeAsGWo8x1SvJ87vbl+pb4wALNhD9gNvhYCJ+v27521fiyPsUEBBxAQCs+muw9sb+PRrZt4dPceus0e4jFj/hqIJRDMDKLti6LcDiCcGkMgmoUvGIMvFJBZqUXgJBqHm8ZzTcC7U8XhT36Mzns/x+DRDlwENCTWZxEsQyMzAVB8m52EwA/FBaB+yEkXcJgOrI69wEgWiAaAdl2uaK24hfLwCLrnr6KZPom6K41m19L7pjkY+j41iGSX8vsSL6F0w2KSYRMq4iPRDtJDQSXm7Kwfolyhx7VhIHlJJ++0jfSLshKuMbht5iAptQZw4rmX4DS33gPWNoGbnwNfXGcci+150AHiYemDkU4Cs2fQGR3DNg2so0EkBxJiwnnIBhEAQsCatSr17H74qMv1W2jStM7lRSyRRdfjxdoeNcRlmdt1uk202hXtG1YggnAkauo+F03f3CjnKjjY2IWHDKvSLsKuBqJWXyzTnieM81deQ2DghPY0GtBR6dTgT/5anhD0JGIt6NbyIsbBoz6eMI9/7qCIkIeSlDLuz32Bjz79CEf5MtIDI0gPjmL8xJTiQEnl59/nHkO/hkIhp7OH5yv3+1q5jJ21VeW2N6sVMZQo2NK03zaEZn3OiFk+k6SD0wSRQDkn3GTg8dmWmbQNOkvnb2fH6wx1kV3JCGtO2I1Elme1LZqxI3FNzUxw0BmmOZJUHRd2jet4BVAizP2DLMBkNCo/JA0G/EYi4GMT3mihUa0rmajl8aJjBdHisMXHoVsHrm5P6USmxPqGAAAgAElEQVRNV0+AAOsigdt8fvodsPLgnsw+odlpou/uIBGOYDw5AFetBle9jKkTo0hk4ljd2MDTtQ2BhfS4aLZZVxsKNatCHtfarikbtggUsI40bDqdHQQ46L/g4wSfrKmEanM2zpQN8Hzkv69W6sqZP8oVcffBnP7dVwgErK1idXUVoXBIZxAj99oNmjxHkAhamD01jslJ+g+FkckMKnFiYWkJ731wDaVqB20NOI3Jbb/VwYmxUclYqNU3vhWs4doIhphQwB7Ci6H0kM7bj69/geGxMbzyyktauw8ePcaDhw+RTIZxavoEzp89K/8MQksEolwdEztLanm7D7z3/of4xc9/hY3VdYykM7h65iwGE3F5VHC97DNhptfXxJ2xtBEroIk3WWNr6+v4+c9/oQb1Jcoepk4J0ON6k6+bpw+X5UZH9bFfzXi/24DPInOcYFIIlieIUCCk1KdKrYSPrn2Ah48WkMiOotLo4KhUwZnZM7BcwMK9e3C1OxgfHsCl8zMI8NY0m2KaM0XBEwii3u9hv1jE/PJT5MsVeAIh1NptRJNJ+QXwPBwbHVJU9OWvXMTo0BB2t/fw5//PX+GDjz5D3x2QrITXlnv2xTMzuHrhnNz+97c3teYvXryAkfExE5PbbchjZ/HpEhoNxgpWMDE6itmTJ1Ap5MGqPxihKWIF2/UGvvnf/xHCkyewtHuEzxZX8aTUw1HHixbFfxal8BykUXJswDvKormKLSsoZmyjVTcAgdsMLV3/x7nf78ciEdSp4y0UlXXLKU2P2maXW5rbDmUDfTfCVhD+vhfurgELYsGofh3kwldGh2k+WDyRoqLkG1IGfB7s7O+q8IxEY2bKxU2SunUeGu4OuoEuNg63EM5EEU8n5RaezxdRq9TgpfkMte8eOoXT+MyFeDAqKnCrXYc/HoQr5UPNaqMZaqPibaDqasBFTUkiIjBCjZ2y5Pt6WDkd5Camxo9aCbtBNain05ia5sWh5D4rws33U3Mk6pQp0J+ZqdiN6nMUVTVPbHQ1XDONrpphUU0NuPBMHsD4Hbo6e4V8cZhBN2ZDtTKNOB0fu0SobH0XCzS+b07FSAGhR4AT92Im+EYacOzkalO+nObD8RngRpFJJ5/JAxhpp4bRAB6k0pkccLZ2pol3Gr7nGxWHEeCABIYVZjcVzzU0zvt2FATPN0NOzIVz8GjKbEfxGZTaaLj2DgkElLGba+Cw0MBBrmB8BuxpIAtI0dnsQpbXnu7AOrR4ams9mnuqJob3Q0NOQ9fNZlKixfK+8T0NDQ0Zg0AuJ7oRewIIRTMIRFNiJFRbXVFiWfBRO099Va3elJkg/QNYz6UyaRmXsInnFJWTcGXEK9vXvB8CATuba6LAN+oVPQOcaBMnZkxfo9WXW7EV8KNS2sX83evYeXwfrdIR+oqtoyEV3zNlKh14uk2cyiZxajiLsYG4YlBGhocQCUUQCkQ0eaqUaiq4aZLYblJbZ3Jz1YzazaykGpwWa5r8DLgxvZX9rImtYntZ2OaPZAMQJHQo2wLxfJzckpZsNIhcVbVmQ4Uy9W4EBXit19bWUDjKIR2NY+bEFEI+OjyzmDNAnoAZ5Z0b8MtpsvW+SeGi9pHTBwGVHV1HxxTp4PBA19DlcQlhTmWSaHWbWNtaFTOg3qqjh44MBD0+D6anp/T9pc2W2VFbh0in2UCzUcXE2BCy2RjLX00l1Kgf+4AYQzZHuy7WhuMXYANgTjPO6+yYiTp7w2+DA6aNeWYwmT/cR0tRhoyb4usbI06WyoMjI5iYPoUw3d9tcEZ7oNJSnnkQ6DnW/mZn3DsggD2pdnxGjLyBSS4mj1rpBSbrTGkT6HjR2atg894yNm48RmOvgnqRexip7C7UGsyUN+AD5TDGUIdyFhdqtQZqnRbK/SYqfhcmXnsBr//B7yEzPQUGO+6srWP+wU2UihvotJk5bxhZ/ByK37P3bSelxHiNmLVqe8LaCR5cL4ZdpebXTnjge+Ezw2J5aHhI/gCHXCc+6kKp7XNjbGQI4aBfiRGUDhD0IQDD37NAIBBA1F8NGYEAR2LBa8tNXc86kXUbTRNCYcsBdGDwYPEBvggK+1XMPdnBh5/ew+2HyzjIN5AvlPWanDiQEXPh/Hl869vfxEsvvYQEDY4qdWyvbeKzD69h/clj9EkJpL5RjCYynrzaz7n/eOgsrz3TiwANUvnaytzixMsgJwb0Nowfhz3H/HlpgVtNTZCjKZoXZWGFAsgXC7p+bAYZD7g4/wRzc0taV+1eE41qCQNxmkZdxqXLs5hbeIS33/kQ2/t0gh7S/sbng2a/ZBYR/KZ0RLGY/bZSUIaTPskL3nzzO5g5NwNE2LRwYya4Y5g4ZqLPHHKOShxGmVvfE0oZ0YI3k3Zef31gGyp02BlKJzDMKDONJ1VpGw9ufI75e/fQa/d03dhMxzPD6AfjqPZ8aLmjCCaG0PeGYIWj8AUD8gkgE5IJHoxBpDTg6N1P8Phv/xbTR5sYaJWBUsG8l6bJLDfUS5uZc5yQIHt3m5YlEyLjaSAEj1GCXmBsCEjHgOKhGAG9bAz18REUJ6bRSJ9APzSBtospUKSuW9KV+qwI/OEQgjGg3qWxmz1AkSmfkQzUWjkUSwfIHx6ZesbjUna9l/tZv6vhj2jlTopS17hUM0mAVHmC4YOhBFxdH7C5Dfz0H9C7f8eYd4UsaHRu+ZCjhnxyEslXXkc+EMJerQF/NIThobiKZwPuceJlAC2mz2joIDUF9xQ3SvU24tlRxIfGsXaYw04uL1YGGwquTQGSbpr1+uD1G2YrY+Ja1QZ61TpG42Gs3vsMh2uPYblo6hXHlVe+hVBiDOWWn3YR0qyzF1Tdz+vE5WIrqvh73iY7tQsBWrRwCXUZhkCqfBGdfhlLyws4ODxEOpuVkTDrvSNGEFJaV2GDU0W339ZwgXpsSgspe203Grh1/To++/ga9ra3NeQQC9aWcbEm1zkuRiUTdQwYxTqd94fPE+U9DiuWn8bxlnLOBeOrZJ4dAYFkLbIWJBB4fG6RcUl3cvrnMFbZnMPHXjB2DaiBi84bw6Jj4xoNRzRVZ+PHrxq6RKM4MTImYzn6DDU6HVRabewwurjDWpf7Q1fMXq4VNpu7uznZm4vdxNdXPHYDwUgAX/3aq0q8WHwwh9LWIbJkd7bLuHhmCsmBJB4sPMLjlXW4yD7ioM1moTp1KxlU3Lt0HLp5rhJsMdJV1sa83olYArEoExFsU9WmSXCidwCvGdkwbOI3NnZw78EDbO9uihkRj8exv7uPaqVmDKs9LiTjUbEXXN02kpEAJkayGBqMyyxwdGwKiWRGJs3vvf+Rop8r1YbOQd4fMioHh7IYyMbAYUelTKNwMiV9yKbTYgnQCHd4aEj3nkOQU9OnBHjUaxx+9DE2PgEfQTiykPihuYhbTbFRQn4fdrc2US0WsLS0JB+YarWBhUcLCPstXDh1CidGh5VawfOp0W4rGpgD2DOzs2J/ZNIZJJMZLD9dxts/+0cl9Fy6dFHDMiKRvMdil9HIkx28mKYEhY1TP/ccU0tnVFPx/Gc/xfN5cZF1WxPRTBqf3ryJQrWC3/vd30ev0cbKowXsLa9gIBHHmZlJ1UrlCpNqmgiGoxgeHUVyIINGt4tHT57g8zt3YEUZEesWq4gg+5vf+x7OnDmNUCSgISmZLJ9e+wQ/+i9/IZ+FVpeT9oCo+Rxgf+3FKzg7NQFfryEgmx4Fp2fPIJEZRDRBmZ5PUaEffHwN+4eHyB8YRsDE8CDKhZyMsLmp7OQK2Gs0kTl/Fme+/gas4XG8ff0uPl/eRyecQttNHzO3wFDGi8qsleCV3euwPufQjIMt9nCStrDv+E/nf69P+nOJMV2FAgJePzE1FQg0AyTyTS0w4wQ9TA4gVa/PPFQvwr4gLLcloy4qD6UZdooq3iQXpNNlI16olkyBb+uS+IbYmBXLRVR7dey1c2gFuvAmLITjUaGApVwRDeog1fJzGuBBwGsh4PYj4guJWsn4pmAsCE/CQoV+Af422pE+Ct46GoEuPMkQfCHLTKhZHDJ6RSgVnTW7x4aIPEycJsLQ7G1qrl15Pz+VU6ErswV72srJ23OFvmo4uxB1qL0OEOBo+Z2m2SlKTcFqkgU04QwTueENVY6BiWXiJFOuvtx89R3MNM7uormRUwNFRgApSU4TIYDAjvxzpAHOV4d+7CC4RI3Z+Co5gJEo1FdLT28oXTpM2h0Z1QjSsN1oCVA414jfk/eKX80maaa+Dhjg6KNN4Wkcax2GgHPdj+nQiqY0IIkWrujzNsOA70hRWXU8Wctja7+KXKmFfKlqInvsNARhYZQ+2BIEveemuYbyT6B2lbR2BwTgsWkXgLw/PJhYQJMmnMlk9H15bUPRmHSIpJq6/SEZ/HhZ3PjDKDfaKFSqkgm0u8z47AkEoDarSop9ry+a+fTMlKhanCx72TDoqHGr4Sjm8qgUcyqscof7QmJZjLNgY03b6LjQcwcQjYVRK+/jwU1KA+6iWy2IzcFJIQt7sgv4bPZqFQyHg7h65hS+cvYUstQ50SnZTyTeFCac9DXrBBE4gTMsCjX4MjUz99Fhgzjr3EH4jZGO+bvHzThbYcfHQg+MobUbsM1oXNXkqo5jQUk5kfEaIIDIJAI2+HSs3dveQTwYxsmxieOkAdL92Og7jYmzbpzpNt8jCxgWCyyOqJ8T41ZRjn2h9qT3LywsiBI7NjkuszM1Rl7g/tw9bO9voVKvIF88kv6ZQICkTV6i4zWTxsHivEdKYBXpVATj9BwIcic1KSDOdTHPiDNgJ6Wfz5VpBI/BQVv/z2vkMJMcAOD/AwjYtH16QrAp46FRLubl4UHDSIMrkapNndsgpk7PIsyRFEEcPh+KELQLMzuJ5BjQY2OhCaTdgBi6zrHhKJtCNqpcryzA+fk71FJKuETZmA+ou1Fa2MTCB7dRXD1CNVdV70uAjCZa/B7c+3gYK8qQU+YepyY1NLtttDx9HPWbGHnhIl764ZsYu3QeDZ4buSM8vHcT+aM1NBtFAbuOGSTfv3T3fE4dZhdplgQD7DQFR/vKfUHeJ1yP9tqVnwubTTYKXi+yA1mtERp/kbnSbDQESg8OpBELW6iUC2IFOFIVmigNDmRwYnJMX12krHOqxpWn6eVzjadtJnlcaDkeNGr22KSwgwijW+li56iOzb0KfvqLD/H5rQc4ypfQ6TZUaEXDUXz329/Bm2++iYmJSYTCEU1IF+cWcO3d97CxvCRHbiZtaL7lJvuCk0ZShvhSlFbwPCVuYcsAudeQDSYGD0E6kxDC+6t4MV5zmzmlvdbVQXYkjngmikK1qGaQz2M6nRXQeOP6bXx584H2GZr50tSSztlfffVFTEwO49fvv4fPbz9Eu28Bnoj2OO67Zm+g1M9SMWskdQ2EPD2kGCmVDOP1r72Mb3/na0iNDcjYyxjCsNOirwNBDUf3b4Mv4ifzcBX6ZO6PPem0D1fnkbOd82wmgMPUYBLA06e4+dknmL//QExFTgEjkSSCsTTcwRSa7iDanjA6nqB8ZXzBsKQBnMDwHEgm08gmB9Fa38WDv/5v6N+/h8uuBrI0L8yTaq83ad47J5ysKO06weAUNqDEz8mb+zx4x7sV9AOTTFbwAe0aUMsj7+vCNXMS9elT6A7PoGWNoQVOwpl57kOr0RallDTUJF3GbYIBvxVluyLveIDdwxXs768bQ1QlZfSUU21xIEL6epvTYzIMzXpjMRgIhBCKJQwxw+PFcCgOq+EGFh6j8vOfIHCwLbovPyeb2blCAQ+bDUy/+RZOfvstHPbIyqpjYCCFTJImmSXVSqxJdNbpHOmi12kqFtPRxMMXgpUcRnToBHZrbeyVK5rucVe2vCFNOilj9fg9SnPQ0d/qoc0adHcPe08XsXz3U0wNpnBiZAgnT84iOXAKFYIAdTdaXaZq0EeIzDNbuWHKOcMEoC+uLWnmteNyY6AQmRbcn5st+uE1Ua0VUKbBdruOtZUnODrYQalwJDYi4+fI5AlHQ/p9IplQLBtfplYq45OPPsLHH11DPp9HuVox3gSkUGvQRZBGVas5T/g8e0lvJ53dnD1OI2v2zmcpNs6vncaee7Rqn1BY95xTc8P2NIA9b0GtWrNlrOb/8d86f4ff3znTDJXeABFMZiHzkg0sQRyyNLKZDL77zW8L7OBf9JFl63Wb6FJGiTIyMRRSCg6Njm/dvof3fvMh8vkS/D6a7ZnBH+vnKy9exn/4n/6DmLIfv/ch/ukv/gGuShmRXgWvvngBk6cm8fntW7g//1hMz3afwxYzmNCggiwAGXt7tDYddhSvI88IUye5kIgnFI9Hry9+JlKwWdsRZ0ynMpicPIkLF76Ce/fm8M5vfo1i6UhAHt8q6652o41oKCQqOfdefh0bGcBQNgEv2kjGQ4iEI0ilRjA0MgGP5cfd+/fx8bXr2Ns/1HScZ2swHkcwGkI45jdDlHwV8URa1H7WloySjUfCioWemBjByEhGw69qmYkblkwgyRLjgtbQT4+wGYzmcnkZNnN4fLS7jZ2tHXl10SB7bWUNe1tbOHPyBM6dnhYjg5p0SWW6PbGNyAYaHhzUOVWrt/Dhhx/iYH9X5tmshyPRhOj8XZrhUUJGE0a/D3s7uxpUsZ7kmyWAwl4oGo+KgUQgIc2Jvss09m7Lh+3cPj67dRN9ykq/9g0ECObU6sitraFdLiGTjmvowfh6Tty5rhPpFNIDWfS8Hlz74gY+vnED7mAIddYFoSD++N/+W5y/8gIq+3t4svxYZ//G8goePniIuYeLaFJe2+F56DO+UJ0WLpw6iTdeeQGD8RDc/RbajBjmwHZwBNmhYfWjh4U8rt+6iYPDI9TKVa0DehdQ7sNoRj57tU4XO9Uq1qoVpM+cw4mXXsf8YRV3t0tAfEBDSQ4i6XNg9ln6SrnR4tCKUkQl3rk1aNbQpGE2dNf/fu6tPt9srULjEur2vPAJETXaYBa4kaDxA+g1O2IG+Fm4ubwyC4xbMYR8QcULRqwQQv6AXlAFr9et6U2r31GcG5tUZ3LHw8HolVoodipYKm6g4m8CcQ/iGSLFPVRyZXSrbRnQWHQtZ4Pk9iPg9iHg8sPvdsux0eP3wmV5Ue810EAdnZgL1WgH5VAbnZgXgUTYljjYhn1q2s20QI7qdgOj39sxY46LMjdLZxMTFVrNumESSFLwnFmSU6Qbfeqz2Dvz7/45I8BsvqYRFuIopNFwiDkdI23KCnhhBViktgUE0CPA0WiRFaBmi+YqKp6drNqurvHAwIApsP1+IX6cgNYIJthNmcl3JW3qmZaf36/VrCOdSkgeQC2cGE3UObN6lw7cRCQaZq8BLhymgVNcqxmzp0ZOs+gcKDZ+cAwaiGXwnBTjmSmaaSi5GfErp8lkkMjf4Tlgwe0NYC9Xw9LqETZ2yzgsNhWdxeZP90D31jjsOpRxVpYEKngtqd0nlY0ut7qxYq/TXdY0tbzFbDB4YJMVEItEdX2ZC8r3RQos0TeiyC5fCPWOC20XEy1CKHGq2eygz2aD5jjROBp0mfUFUK3TKTckehHZG0rQsH02eDizGK9VyqJ5s6gpFo4EBEiTJ82hF62uG5HUEJLJBAoH6wIC9pfnUNzfkhOpoYwb4M7d7sHf6eLc2ChevXwRZ0+dUHxOX1E/jM2iN0REBjeGrcw4FCLB5uDWcMEujY0MwDTzkrMoHtP4a4hdYd/7Z5MCE63Cw0SbD5MTWgRDTGSnA2RpbfA9ez1oMtIlGhUjgEVNmcaLW9uIBcMYymbFSOLEm/uHE/XJ6+asH7ErSNnj+qeRnP2syhCP35+v3+0iGo3pflJvSUBGDr2ktNG92kNqVQu37txEoZLHQe5ARnXDo0MChXi4MzKLn7NZq2sP5b0azCZw9uwUQkGv8bMRJdAAKuaHcR02LAsWsjZd3QZQnL3ht78+A9SOBUsGNhLbiRT9Lkr5HAq5A0UXUtZCbRiLGZqlxlMpzJw7h0giYRsgEVQy008HvOG6/+c/npuMSsphG0Oo6OYzZIzMGNvIPVV5L+otPfASCHBHUHqwggfvfIHS6iG61Q56TaOdo7SHfgB8BWOSyUKcsZSUeNc1bep5XThoVZE4N4WXf/dN+QQ0PZAfwr07X2Bvdxmddk2fw+w7pK6T7WWmokZxY9aYAbOMYayjUzUMFbInDPuCa0h/bstJ+HkZNclChmAAiygWejTAotHn2EgW1XJBbAE2RaTgdeWC7ce5s7PSvavhdEwY7ThRkwVvZ8OL1uHQvZ1VwuvsgcxAqKV20QAuiJXVPfzJn/4FPvviLg6OyHwyPg48p8+fO4fv/+D7eOnlV2AFw9jdOcCnH3+OlcdPUCvlEfK5pb+lrtrHyb8VEhBALw7yurnH8plwAH0l/bDJ67JpMgwweUDY7Dc+S4lozHg6BUNotmqIpQKIZ6PYK+6jjY6MKTm5srxBXP/kFu7dmker2TWNvQeYOTmOV15+Uff+57/6DeafrMsore+hZj1gzh5N27i/0N+AzTvrElJm/UgFqKHt4MrV8/gX//L7GJscBMJcd9IrGgo/uzBOl3RoSUthzPXU+Kvr4Bjc3CMblDQ6fGe6rnxQ09lxcaoxd6G4sopPP/gA+1vbCNiU4EAgikAkhVB8CLWeD11/GG2aN7m8cnn2WgHEk2mkGPcW/H/ZetMYSdL0POyJyCsy8r4r667qu3u6p+fcndmD5HApipdoSOZhQLYlGpZtibb81zDgnxYM2AZkGxIEisTKK4IUl3twdrk7s7tzz3TP2dP3UX1VV3XdeZ8RkZERxvN+EdUtwD1o1HRXdVVmRHzf977P+xxpJKNJNK6v4eHrb6C4u4MzuoOC1Qf6fTVe9snJ52sPvA9EO8+NlNb+lEIEDrhRGb2rzwlzYao8E8oFIJdWEgK7j4FuwZqrYLA4j+jyadjGEmwtp0ysorzeUwFiXZqkZgsw8zPyGBIIUGEKDkajPaxv3JCoPkrlRF8ul3WKCCfAnAA6ltQxAtAKh9qThjtXrsKeslD2ME82m6MDH3yE3fffQkGbYDjpYb2xi7vtDq43mrAqNbzy+3+Ila+/Bt/MIubpou1Nxgjg0zOJdYwr0lYijEzjiGACfTIWfx2Jxoua0POzQuPf7DnY7Q8x5tdFY2KESzBQiBSc1EHF3fU7PXT2Grjx6efYvXcbR8op/NLLz+OlZ59DMllAz+LkzVQpERoTZYKAg5BQIqCi9FGq9gvIJHzk6F/JfkQMGfmoBvYVO7ss1i1sPrqLtZtfwIj5qJazyOdI40/J6+XeJvWe48jgbp8+Fddv4P69e1KL7DQO8Hh3F/F0SryMyHrg3sYaX8x05QWpBt0wDSWlCv4c1kchKzY0mebfs158mnHHc5VArqo9VS0Q7rOsG0L2Ks8sguZh/SdPaDA040c22NlMGjFKQAkAkX0a1ST2mTr4b732LTmj6btgpEzkiwVpYoRJK27oCgzjfvfxxY/xve9+XybrCU5Q5Z6wxgB+/z/7A/zO3/tdpFIZbD3YxHf+9Z9g0tjDaiGO5fkiijNlXL55HZ9cviqu6/aURohqcMEzQHmnKCkbryf/TENxSXUR7xAlYSVIQ0M+BXDQe0r5ofH9FwpFHDt6EsdPnMKVK9fw3nvvCXtMzBMTCWGp9ltdVHJ5zJRyQiTTIx7q9TJmZ8owE7okGnDvKRRmUazMIJkzcXttDZ9++gW2t/ekFiVTNWKmkCkVkCtksLu7j0Gf9RZl2so0W3dd5JIGKqUcTp88gq+/+pIwS1jmbzx8hHt37whbb2FhGTP1OqLcZ+Mxoa1zys3fjHilvw7Z2/2BJXvzsD/A5sMHyJkJ1Mt5LNQqGA/7cJ2JGDRXa3VJv2ANn0yl0Ox1cOXGDbkmK6urMtXPZguIJ1ijcI9jRLmFfDqPa19exs0vr0hjzahQJjTRaI9nEsGPmfoslubmBQBj/bh1sI+tZktAv82tXbz43POYrZbQ29uC1z5AjIxUpslEojDMjBjgsleypw6ylTIylRreufgpPrt6TZ3hiTj+4L/8h+K19MH7F/DxRxewvbGOfqeDiTMRvy/LnmJ7rwFPUl1YX7vwaPzHqNVnTuP4ygLyacpYWevQ0DKJbIHeVDHcvncfdx4+xJAJHKwXPQ9Frv14VJJG+EBThrE/GmJ/MkFTj8EtzyEyewT7SKOLBFw9IX4GHDzSsJzXhbX6oNsNhuAxAbHIflIgLaU0UWj/6+o3fT6I1nAkBQUn+tzUxR2Tk0RuPjoj2Eiv8xFjBA4PZY1FRQzpqCkTekkV8CNIx5NIRNl8KjoJ9f6RRAwOIxE6Hfl7GjaxeOBColEBgYDHTgN3Dh7ATk6RKWekqSDY4I099Jo9EHZg1ILBYoBnuAeY1HSkTNVksIdghmdCg2NOMcxN0U9NMDA9GKV0EMXhy0ZIpFocQMUcUOkiORvjzZS/E/2sivMTV+3Q7CvID1WMAAUE8OcK8v2U8384CRfMPijuFZU9iAh8Ki5P9LcBfUNNxVl/sGjVYKZId+ZGRzo+Ta16shD5ejmVFeq3GGJp0tgQmZTNNRZDuVw53LjFZI+UrRF15moTE7lAMMWnKVRoOkj0jtIAUluJcFPnrEZ4TB7gxCiMAFQFaxgjGDIMwo0+lAaEzczTiHDY+D3pi4IGI9BYqVjGIKJRqN4qFpHvUV3H8Bcn/XHsHPRxb7ON9cdtbB30JfaFhzufCzG8EpMXRXdWDt1c0yqmyrYnGFtO4Bmgpl1CpJMpqC9IJK8J0WseyGxgi3lmAOfEs6FYyKNUrsgUZSIGHUwViCKWzMD2NAzGlhhysPXQ4waMNKexSdEtMW5wvs5GPicxXmxQ6bormjSfLCzlBD8e9TDotSSvlD+TAAbNjQqVOuKZijxjnf0N3L32GbbWrmLr4R3RT6oEBDZkwHRgYaVSw2svvYTV2RmYCeqcbTFtIXDH54lrgbQ23p+QzvbH58QAACAASURBVEcEWJfiU113aaYEFVBTGylypAlVgIEAS4EpZHjg83lU+4HS1/EaKsMSMksCQI7SALIWAjlAbzhAhuYq6bT4UPCAGfUHMBMGUglDqFLiWSDO93wOg/Uc6NxDgE3JLQKwjSaQNIuTSQYlBWq9kEZIkInNCPNuhXYW1eH6ZDNB5AG31m7Bj3jo9NvIF7OYX5yXVAE5xGlSMxxJE06zuPpMCWefOQYjQRdmYhvhWlGGnqE0QIED1PmrJzoEL8K1EjZcCngJ2DDB9IXXUk3TyTrgdkZnZGUUSAMbaXZ4bYKUDTZ7lAScOPOM6NyUIz33NwVIhgwKAjoBhz4wrQvo1eGqU6YmAZ5BuQ33h8CwjkAhVYoyNY0g4kUR9Q00bm7i1tufo3N/D1FbhzdWZkqsgMdOQDcN5BKclnK9W2NLiklWLc3JCFq9iBd/+9ew/JXnoaWT2NvfxY0bl9FqbGE6ZcavmkSKhl2SaYQvdWj+KiwlssA4MQzYQgJKyX2nsZYCDWUfD96rYktQL+xh8/GWvB7GOrH54VSagOlMtYjGwS52trfl74S2rtEF28ALLzwvExeNmWys+EMQQPjDwZ7HbpjdARvcsIkTenpwH0RpwY6BBncG3n/vY3z73/8Vrlxfk96Wnh0JUrop15q4OHvuHF771t8R1/ODRh8HB330ewPFBJja6DW2oU9sZM2k/B3PFYfRa5KqE/gABB4prAFYoCuGHG+y+qjUz7yeUZHHJMgO4Gxy6mB+sYraYgV7gwM0Rh0U6zVEqUvUTXz80SVc/fwWYhFmTuviV/DMmaN44fnnsb6+IUkBO42u6H/psK9iZBVYLZ2axFKyPqFxsI2sEUWRXjb+BF999QX8p7//OyjPlhQQ4NGGT3asp/wYgqjN0NhICh36swT3QBIGWH0HenxSF9ptTMWk94ksjaCE+B7sHeDGpcto7u4JBVaxBOOo1Zdh+wn0HSBVrCCWVskyWpRpJkmUyjVx685l8nDHLnprDzH+8gZiD+5hweog3WkgMhyq120pho3yAeB1ICggxU5gJMlPBPdGnN6fRFRKJ0GKPQ0r2UC4Q4xjEwwqWdhLs/BmVzFJr8CNluBPmf5EoIWsGWDojOBHY8gU55BIZjBmukavAQ197B88wNbOXVTrFeSLVVnrrBvFidp10e20xeCY2mhO6wQIcNR5V5ypi68P9d2zsRQi2w3s/vwt9O/eQkyf4PLmGj65dxsd3odyBbmjx3H2tW+heOIMzFwJWT2BUtqESTM4n3I7JfcQoSfp7RMLMcqx3BE8xqhS0pjMQissQi8tYLPr4tFeA3fX74nG3RpaGI6G8LhvGDHx/CiXSsil8vAsB6ODFrTRABnYODZfx4nVY4hE0rA8To0NjBgTHEjfuFfITq7KiMNfvJ7EjrikiTmJ4ipQmAgRJcB0+A+GPWDU7WF/6w58t4dYhDUKJ+wO2u2OMHf7jDbb3kZ3f5+aUcQlmjgtqQibe3vY73agGWwIogoI4BSQpmABkMUBAQdNstcJ00ft/6HHVSgf5d4oQxhXyX/Y/Ics01B2SnBC1QvuoZyA70OZSSvTQDXAkgAzNYwJpuysGVLUv+ey4mnEyb0zsUSmRyCADd3Zs8/i2IlTkuueSJoS98u+gdN2seuIJOQMosHjhQ8v4Pvf/S563Q5SdJvnBDtICftv/9k/xVe++jXoelxYxh/89GcYbK/j7FwWutuHq03FnPzdi5+gM7TFrJFeAepnBHugMKQINiu2qwwg6IE2YWPKFARGBJrIpE3EE+yfuHZJv2biEmMZk1haWEapUMLly1dw+9YtARBZm7uaqnGmIwtLMzM4tbqEeNRHb9QVI1hOrjk08oTp4mFp5RQyhRK8qI7t/X1hBKxvbEjdIg9UzJBEqXQ2g8dbu9jeOhBvHvGBYM0Ti6qGFB7mZyr41q/9Mk4cPy5MistfXML1S19IQlspX0K1WkahnBb2xdbWrjS79MEaMr5Tp99ESb53qVSWYfLazWu49PEHyKdiePbUMYm/pncSz9h43MDcvIroE6+OqYvT55/DkdPnZD/jsNmTlJQE9g4asH0yLyNwxi72H2+ju7ONzu5jOKMmcpR+G0A2n4FhpgWIqNfqUtvstVvoM1lDCrAYrl65Ljr+1cU5ON0mRntbSMc4qCHAkZQ+gmlTmk5/uSlirAPTWVy+fQ8fX76K0twsXvuNv4t0uYCx7cjw8PaNG2hsbeDW9RsYDEbQI3H0BrYM+QgukHVMOIDnx1yhgBPLSzh9dFXipbkvZXMpaBFPBlCMJ7x88yYe7ewpl39K5hlJnkxI/GeWe55J83QNg6mLA9vGxniCXT2J9NGz6CXL6PoJTCMJeDqldJSBJFR0IIFXnmESG0nwitHmqg/kgJ3efdq/OPJN2buGvf5hlB3RG7lAbJA57SGdnjojodgpeiNdPlPUxCEGM2pgOnKQjCSQpb6MzTWLOcsWV0jSfbj5caLCB5HFlHw/QWIjsHQXDbeDPbuBfaeFESwY6aQggXB1dBtdxYzzdZEu0AiDEyj6GWQYHeLTlMUVh/d8PgPP9CVGsBkdSKxgpJCUyZ6YhLEJsIlWq42P00nSHlM0cKNmKphaKiM8RRFVDbpCVlRzr9DBUBrAj+F0NPzasLgOkVIp+oNClYWoYg+QcqnoVGyqQtpwCATk8mno1MiQOeGowpiFF82vlPEeX4vyBlCNm5p88b1l8zlx+TycIvIeD4diohcCASyUGXMjendHJQpwm2a2faVcQDLB90m9OnnjCnkP9VIyPA/yuUOmwNO6MmkCQ5HcU54A4ekYvq6QkRAyAySqT1BmJdUIKWds+BQQoBoRBSbokvfaaI9wd6OJe48a2NzpyjSJQIBo1IX+rH6H/07OaIle5GRKlwxcOnWqSSZBAOUVIL4UpJJPVZoCvwungXx9pCXxe9Dghlo9N8hKjidMAQTIVIgkTFiuJ26jXiSG8ZRTlpJsnoiYSJgEAupyaDHCjsgyEUo2y0J/ZTTPgGjqEP3uAcbDLhKxGIYSEeegWJ1DPF+Xyao37uDqpx/i9qULaOyQshlMili72xMs5Cs4f+Q4zq2sIhOPYura4v0gkyxuWhMXzWYLdTq5chJPAx7GRAZO8EKdlvhLpamU9RBo4+Rj4AegCnV14IeNbSgPkcZWChPFIuEtJLBBar0g7tQ1ShOkiQEQzRaTmbRKp3Ac9NoddTjxuQ6AMIInPPAJ4ilwTmk8eY8OGTpPPUf8ejb9il5G+QMpZkkx0GFBOBoNRZZDOjjpokwRoF/AG2+9gVavAU+folQtojJTlbVEpsKgPxD2FCenbMBJ3zt+fAnlYibwCAiiSlWUqyqmqCsjnTZIWggBw3AqE66PsPASJkwAAoRgmFoBQdNCXe54CGvYR7fdCBg8UwFyWWJxykffhVPPnEWmQAaKmniqXAbFhCIwwuZPPhduMEGMVCiXEqAvcE+XaYisc05olRGqSMulqWQDRnOwHJo3N3Dj55+hcesxYmMNmu3Dn1IaMBGEm88TJ+my1uMxMTllQgWBMFbVXZrO1nJYfeUFFM6sIlkrYWSPce36FXQ7e5LFrdhIIeiikhQU4+LpCCzlzyAThCBXOwT+ZP8M6K3KEI8FrgKuCE7t7uwd7kUSzSSmRxVhTjG+i/sy9wTuHJxwcU9YWVlGulpW0wSpjtUkWZEVxN1QUY44peOEV+RrwUMiY8Jgmi18Y8b5xfCTH7+J//ff/wfcWnsI36eePyVRVYz0HQ3Hsj4rtXksrJ7BmXOvoDJzFA7dzDUd/c4BdtZvwe43EPFseE4Pcc3GxB7IXsMzgIWz3GOK/SIxYVOxFohExWUlyKvnvVJrh9FcCRbHlouErmG2XkIspWPPaqCv2UjVyyjX53Dv3mO89/ZFOP0pcmZeop4WF+bwja9/FUeOruLK5ev44KNPsL3fEuBU7BFEnUP9NwEtvldlJiaRYLqFfDKGeUZkHVvFydOrePXrLyFep6Z1BBDAZlqD6IAIigVj2aA4P/RsYPPPTo3XWO4Hu7ZAUsDiVYDXwKsjMDRV7A4d/R3Ksb7E7WvXJPEhTm2uF0EmX8XA9pAqVBFLZ6EbaUSTORTKc8hkKwLs8GyiuVW/3cdocxu5RheJxxswNh7AaOwiS/e58UiGLwEtK/CZEEtolX4gZ5pqLAWJ5Z4moEHgcSAeCKYy28tnAH+Mnj9Cr5RC4tQq9PlVDOM1OHoBk4khz5PsnfEoxs5QZFmF8qw0ZPt72+h2djB1WxjbDUy8gcgczOwM4MeVfJRGfo4jCRvWeIikmZAYZG4XHN6wnstXavL+PWuKohYHHmzg3ltvYWvtFr64+SVuDxpwi1kMGMFmprB46hROvfwyaidOqhxuB5gvl1AvZTBlBN/UFrBIvAmEoTaBNhlDt/vwnCGSKQNWxIBfXkG8soKtjosvb9zGex/8Qgx4yShIZ9NipFool0QGmE5lkOCk33KxUKlLs41BB0ldw+LsPMZjD1M9C2caUMWDs4/XiWw9qd8CjwABAEjqoEWFStM9xHDCBEgysEmHl1s4Bhq7fbijXVjDfTh2C83WvsQTNw9aePzgEfY3t5GgNto0MVcpyISaevb9ThfbrRZaowESWXoXBTHdBOmD5CQ+2wT3OK2WnT8w0Q2ZuvyrMPYvBNND0D48z/k1BAXCOo2DC56npGmHQzNVK6vaVA0vlMQsTBRiM0LQuZAnqMpBI+WZEwHSi6UC8gRb4wl0ewPMzS+hOrcgFOpULiceB9xr6cdhTzgwMmCaWXz4/gd4/Yd/jX6vLTI/jf4SjoVqrYL/6p/8E5w8fRa6TgA0jv2HG/j87Z8iM2kim/QQT8bRGw/xtz97C036JEUDHxXeJBkkKG8jNSAl+4T3MiJnCd8b/UvEtE6ij2kwHRVGjKIlcKCkYs/pvj9TqWLt1k08uHdf5AA0bes7A/GBYgzpfKWM44tzmDqWxCASXuczVZ+pSBOZyRaQNEvQEmkxUGTTf/HC53jv/XdhTwfSWEJLIJMryaT75q072NrcktpJJ9vHtWGYCdHpJ/woSoU8/v7v/wM89/JLAjjb/SE+efdd3L1+DdlkAgY9epbqAoB706gYYu51eshUl5Crn0Z3SKawqoVJYV+/exPra1cwW86gvbuO1s4mEhENtUpJ0mYs2xaZOA09z3/t61h57mVgEkGzQ8YrE+QsTF2VaETjWYIG1miCDGXlro399dsY76/DiNow0pocnfQNYB2cSJjoMtI5ouPFr7+CwcTG9ZvXcffmHViDAc4/8wyYL+X2+kjT/8weyt7F68W1a7mWCmkxExgwfnf9MR63Oviv//k/x+zpM7h/7y5WjqwKsPH5xffRPdjE1cuXcPv2QwxGLka2j7HtCljAAZFrWShnsigYSZxYWcSx5UVJfdB1T1iDZAVQ1kIZ8bU7a2gMRjKw4XBuNGSaEZNQOKT3hF1IoMmNRNCaTLBlTdFNFeFVl9DQ0rASWfgxE72xIzI6ggE03eagQ4Z9NAzlR2GJKpYse0n2H9r/fvJXfVKhBgQCQlqcuKVzSh5qpXm26IotEOjt+CYJBlCOF/V0kQkQEIh5EQ6wRcvPpomLRRAvulUmkxgOBnBtB/VqTRw3fRoBxiOwYw76GGK9/Rh2fArLc8TQhZMAe0QnYG70lMJF4DsTQUHJVGCkYcpISbIBnRhTyQT6kwEc04NfInUihmk2gpGmUgS4YbHooxaETSebfU7aiZAmDU4L1YJXyLhycefnFDKq6OZirCObA/XqdFxWE09+jhtkOL0LEdZwKq60uNwc1dcKJS0Yb3NzCSnY3GX4NRIhmDKkOen1u/IarNH4yWvgQpGYHkXLUtN6NUlPpkxp6gRk4Gvz/aDpYlSXMnGhuykBFAHTxfSF7y0ik5papSAxgkRgWE+xCCQVW4rEwFFc2AVB1JSwSizr0GjxcBosEVShR8CTWf5TM325lu5UMQ74jIRyjNDwhteFQACpaApZfgIEWLaL7mCCtfV93Hmwh93mCJ5GfZFyew2vvTA3Ar05i3XqfNnHkFLW7xNx53VVyLmAB3zNAiSo5o1AABclPyexjBpQLhYFZU+weaGMwiCdNSFaS2Z4cofiZIsFJrU99A2IZ0ui+R1PIkhmi6jUZuVg46FBAxpeN26oRLzJBnB4OCQJyDnodjiR8bG/t4d2q4tCdRbZ2pIUstpkhC8vvo+blz5Gc29TDFYE/qBUVIviG+eex+mFZSwVSyTeotdrwkgowC6MVqS+kPexVquJDEIZCE2EjSFGQlFlxifSgUD+wuZBDOl4bUR7rK45m4cwOSPMDZbGPAAIZNobNGktxgkGcgNqvSWzmMYs4xHMjEKi2XBzMyvm8kJHnogZUQDuiHtvIO0IWAuSOPEUBVGazACEYPNLUIOFCwEGGlcxbpO+AXfvromZytHjR5Er5ER6EDOi2NzZwIeffCBUJCYLJDNJ6R9onNNqNGVPYBFMt+8qDRmPzCOfMxFjRCPN2IJp86HfV2Acyv3nafAwlFM8DQiEAF/orRFKY3gjZBJHMNGjvKsHxxpjZ2tD/kzjOt4TbtkTFiuGIUAAJwVEikP6s1Dzgxx0FmcKIHximPqEwUMwM0gQCNNSgngqAgFSOHJ/Ex8JGlUy1jGPzS/u4PqbH6N7bx8ZNw5vOBV2V68/xEQAvYCJRvp+TDE4ZFJNIIrPXkyHnU0ge2weJ157BbmlWQwdC1dvXIVl9cRoh/u20OlEuRBEKgbeIyzQwj1IYpkolRD6v5IeCTB46LWi1r1icajnRApgYRWpKCl+L54dGRpuRXguKL8R7gt0FOceys8zL17M6Pi9uHeKi9hTzAA2lvwlz27gZB9OdBXSKv+WYFE0kUKz08f3fvi3+O73XsfWzgEiURNRLSlsOZ6FZHhNnCkm0wgK1RWcf/GXcercN1CeWQYByuGgK83/qHuA3c0H6DcfYzLYgjbpAVMLjtXHxB4qr5QIp3+8NmRkcT90hKbPBkLMR10VY5Y0IkjxzPCiiE2paaXFvI+234djAsmZIpA08cWlm7h7+xHivoG4Fpdpx+rKMr729VfFd2V9fRMXP/sCt+89lEkGpQikRtI8juZTtXIN9doMdna3MBq05bIeX57H6dVViU2rzhSxcnQB5mJVJmgSPUdQg/ISXl8WfxMXY0tN99Vl57nIZ18lJajzQrlp8/6BYC8bGEl1CZgwilome/p4fQOXPvwUt6/dFOYY5VXj0QSTqS6JAPOrx+DFEhhPdczMH0O+NA/fN9Bs9QRgZjMxGdnQ+2OkOj3UaBj78B6w+RDJbhPMDJLnRkwOQykJu0mu3cA7gBs8Gw4++Pw6fk6eq6cYJ5UyjRSAZASoZdDyLXRyBmafewHDaBEjL4WhxbpFsbIUBXgog5NMroBMJoXNjbvodrcRiQ4RjU+gxymbYlVAqVwWqYQp64aTsiEjVZ2xRNiZWVNwCgJV2UwOmWIZMT2BiAUkJz6mt+/g/R+/ji+vfIG1vcdop2KwGaHFMzRpIl3Mo7a4iOPnn0U+X0TK1zFfLuPYyjx8Fu0eDW1pnDQRMJLr1rOG8IYteabpRaFlizAWnoGXmcXGwRDrm9u4ePEdjMddJFNxVOs1FCtVqce4h5lGCmYiJUlZNMTWyLbpdaWg1xhROPGhRZkiZGJiExxTEp9wCqeGEIrQEQZUkNEhwRV8jIL0xxBzJTgguCAxKBvot+jr+BhGjIyGATyftG7Kf3TcuHQFF956B25vgIwRx5HlBWSyGaw9eCTDhtZwgLuP1hE1Dal3+YyrhlwZN0oKiAzEFGWeZoqlSlme9xBoDoda3PfCWlZwzFBu+VScLUF1XjPWTqoGVrVeCATwc/RWCVm73NZUTLIC18iu5D0jdmWPR5hObFSrFWFG8nswenR2fgnnX3wZ9flFAS54jlEGQemD0rxEEY+buPDRR/jbH30frea+mPoy2nXQ72J5eQl//D/8MZaPHJNGjbI1U4vg0vu/wMNL7yBrQCj0HD688Yu30RvaIg3gMIeglRBwoioinUMPAVzJaEqng3QSsiqnUrtms5nAb9SHmTLELJVAjSiRoGG+WsOzZ05jOh5iY30dX3xxFWMaayaYHT+UyL96voBqxhSTQJ5XBCHIlkilkliih9H8EqxpDLFMGXquiFxpFg/vb+Jf/6v/C93BFgyDPymOhflVRGImPvrogtQGlUIOOdaolGz7DsrFEubLs+JdcP6rL2HlmXOYODpiqSw6Dx7gB3/xHTj9A6QMXeLyGDNdLtXh+FH4RgbxwgLabgnWNAnHZjoS0xNoKq8h5o/gjpp4+yffx9q1S0jFCCn7yEmWvUquoEzoq7/6d1BbPIqhE0EyU0GbHl9dMkh82YeiTF4SbDOOOOsoZwintY3mg6uIYYBcxaTYDzu7ewIUtvtjcfg/cvYsTj5/DtAnuHXrOj6/eAHrd+/j1JFjqJcqirI/GiAf9aFT6oG4rM+Ra0m0q55M4sHWDh43WphZPYLf/oM/gJ808Hj/QLy9eq0Gblz+FFZ3R3yZ7j/Ywtq9TWzvthCNJwXAYn1ZKZZRLZaR0CKYr1UwWylI/O3U6YODXiaVUF155cZ17HW6cLSIeBWw/uEAkjUQJadpk6aEPKt0SWqI5QsYJlI4iGfQTRbRieXR8ZmWkoflct1TgkzJclzYQorxGBFDRJqO8rkiC5k1PaUs2r985tf9dmD+IOByoI1WsU6Qh1uovoEungCATFn4cHs+Uiy4KSGgTCCRAq0GJ+OJihxM0B1WZRNLfrM7ldiTQbeHeqWGpGHKDWbx50QcjDUbDacDK+Ki547Rty3RQbK4oTmhP/GQ5sRY3N0VvTLmx2DGyTDQhDYsVBvfhZ/wMM3omJZi0GtJOBkdHbsvDxVdKSulqtC7qfntdtt4uP5AslZZ2JEKrRxMldGW0E5lChAWyDS34gJVQECong41UmGhoTZI5RUghb18vaIHq18KIQ0nUar4J9hAjwUITY0NGX9Oq6U04kJrZnYzp3cCLLAGUOgri3k2Jtxga/UZMUKTJpqb13gsjTp/HifrKsGAGlA2mQhc61VUFI27lhZnkTQ4IVTRgWQFhIYy0hgQgZMCWmkvQ1ZCCIjwaw7ff/BMhQeJaizUgSGNhxwO9DxQkYGkqvAd8XsdXjsW74FZoAzVeNhIApePsaPh+tomrtx8hP22hZiRE1f90EdBdQchk0DR7vnvxSPAmcKylPcA/0y6tcTuBdNXFRemtLI8PIUdI5NxTYAnglqUBxCBVpMAPj9RyUsmKsdTgdRYztmYa+zFDLhaAiNHQ6G+jNLCUficpkSp+ncxtQaI+i40Rm7ubAvNu1IsYGl5Xih2Wzt76HQHol+rL60gWSgrmtXeFq58ehFr1y+j09gTaiYZMlxz2XgCr5w8i7PLq6ilUyimU+j12/K+RBstUpGpNBIyobct1OszsgZ4D/g8CeIvaRVKqsHrxc+TXSPg2VNeE2Kuw4SPoBl/2mMjXCPhBJwf+b74m9+TxaeiUGuyYZEVQFMVAjds2ivFEpIJ5ikrIE4Auik9LJSJXdjAsikLQYlwsiEyh9CvQyj6zJ0dizvtTL0m9y700DBMMpLSAgRQO1qo5HFj7Qburd9BtpSVPWbq03eDGrmO6PtY0FBOQ8T3+NFF8Qggq4Z7lXLPVmwAFhRc8zQSklQVoRU/pQ2XvlStD3W9Av+QYGAsz26QZUSfFAIBYjo1Gkrh02k3MBr2BdjknsYJOxFqyiyOHD+Bcq0mcUz0YvBjBNkCb5Qg1UMSYMSBXJmDytRcELHDrMhg+wqn2yrWTBgOssdxr+M6iyChJ/Hg0h1c/elFTLZ6SNtRJH3qIWmOZcFVIRliRCsgq0EQTe2J3O/4SQZK9uIezJUZnP31b6J8fAkjn3FJLDxtAdF4DUT7xusbNOcEqESjTERcGANKHiApCv5UAEeVza3Lc0y2jXqGXOztbAvgFog6lMwgqnKlDyfEAYCiCmdKaCICoIe7O0Etfo5n4Pz8PHKForAlRM4ha4jgryrShdtBaYxoiQOgUxguURkKk/r66edX8Jff/SE+++KqGI6KQVkkAx1xxfyYeuL4HIkm0exYKM8cxeKR53H67CuozC6jVK4KKEV2FyUkzZ0HGDbuo7V9C5pzAHuwh5jmSGM1ZlIQ968gGosSMXof8NmjKR6bHoJNnBbptgPTjSA+JVg/AeI+ouUE9HwCKKSw1WzjwidXMHE0mBFTJnIE8hcXFnDy1GnUZmbx4NE6Pr30pbh226QhR+PQSOt1XZyhA/XsnACX7U4TjcaOmFu99PxZGBoNEDUYZhwLy7PIFTOYahOJZLKdMSxb6XPHlGiJS7Ki+HMfILjMZ4OUUMYak77Lq8/CKFmkfEYQRsXoCBG8w6l7BL2Hm/jyo8+xvnZfAOTJxBOAhCZRkYSBdLEkQEChtoC5pTOIGyUcNEYYDR3xR+DZQZ68STn/0EKy1YKxvQlj9zHygzYMSmLIXmF6ixcYR5JJxP1C6L9sggh48AwOIxDFuU+pTEhZpraUEZYzJaCUAeYr6E1HuLq/iaXnnkNp8QRa4wisqYmJl5Dmh+tkTIf6qSsTKNOMoNvZRq+3DUSG0GJTkXtOtRhsJ4qkSeM6U/ZAniNklFqDvkxGjQyBfcUWSKWyqMzMQXM0xEdAvG/h4Scf442//Rvc2X6IpuegqXtwyRiNcyJLyUYE6UIO5158AUuLCzKdJ5X5mdPHECVbUTrLKfTAMFAkUtYAbr+JWNSHH9UQK9SQXj0PK1rEXsfBQauFZmMDE3ckjC/Wn2aKaVZsxmMiS3KdKWZn5pA20pIewCkiWQfTsYVBb4BUNg9di0vjTp0tz3nG/HmUJBK38bhXKFdzpjJKOJEOmFnFmuIt4zHHz/FW2q4yD2S8da8B2AMCGQ1Eo2TrjOX7c+luPXyEn/3oR5j2kMrVagAAIABJREFU+3jxufNYPLKMja0tXLpyA6XqjDCsPrv0hZxb8QT9Vsh6pISI6QQT1fCLPErJWQmEhnViCJyrM1A1/iGzT/b20PQ3qM3UUEyBBbKeAimAShVRrBfuF2QC83x/Ii1UwyQuqRz9AShhjOjCRuI6FPf3ACAmWLyyegSnzz6LSq0OQ5KYlDcT0yfY3LBuoIfCxYsX8KPXf4CD/T35M/fuQa+H8+fP4p/+8X+DSr0Oa8oz2kCUN2HYxV//2b/Eg1uXsbSs6OqXr15TALUAARzqxJVBMgEngrKkbDsTlRDCOpWeKbouQ1Hph7h3mAlJMxLD70QCLtnKcROeZePowjyOLczCYGR6r4t7DzeFwdGejBE1Enj1pVeQikTQY+3Xaiji0tRV5CZ/Khn2hWodmlnE6tmX4GUriJl5fP7RF/j2n/4raFoTSYOePTHM1ObFWPry5cuAa2FhpoqZXF581UaTMUqFAjKJFCrVGkoL81g8/gw6wwhy6RK08Rh//ed/hn7rIYyY8h0rFsuYqc0hW56FnyrArB7DUKtjOIlj2FfRkoQGcxkD4/4+Hj+4hd7+JpxeCwmf1yCqZLYa0O11kUzncNC30Oo7WD1+FsfOvIBUeR4u2U460yMI2ahnV2o9uEhoDkaNx2g9vIGsCZx94TSi5Syuf/wx7j96DC2RwTde+3WkiiWMJiMkkgT1J/jp6z/A5c8+RcHMYa5WE/+1lbk6SvE49h6uw+rSYDKKiTZFrlpFeXYJu+0uxgCOPHMKheMraOzvw55qmFtYwv7WJu7dvALNpsF+BLt7bbz33kW02n1oBIRtF8VSFYvLR1GtzYkJa5L7TMRHZDpGAmNhixJQZqLB1VvXMGK+aJyeAUVZf+zXpOeQdDnGj/LPpMZH4RFsIPN5YRVafQUHSOHA0aAbPP+49wBjZ4LRxEUmm5d1pSTWlCuPJSWCdRafXRo9a//nqW/5vW5PXCDF6Eu1/Yf/qUmRogGGhZVqBNXEIkHTgyCnl0A8DyxOe1iYUIctm43kDas3RHddZtFy4dSrdYmZEtq358CJujgYteWgolv0hA8MTaM4tWbKEvXO0GCI2ymH1S6S1KgQUOD0j02Lpot7JHM+GSHoVxKYFCJoxsYYR0kDy2JpeQW12pzQOeNxXR4KGtzcvHkDXUYecZLGM4ieA5IuoDZNbm4hpV9FoCjGQNjUsjp+IiN4snFKYftU1CCBBkWtVvFIEl8YGFmFTTJr7nQmJRsPm5pOp429/f1D0xZu4Mx/9X1SPhTdXzXaanpLlJeMgJANwEJImh46R7LJoK6LEXeGKZNx6elZYvieRAdSGmAadHONIaKx0VOOvOo9KidKmaKJ34EqjkXzHaQEqL4hcKkNgKMnIEHQyAcOOgpBVlF9AgTIBEaBLiED4UkOfcjyJB1YMUYUELCBK7fWsdMYw9dNuB6bdWWMI5pfmWop8EXRcxVqTYSMFFheFyK9/H9SxYVux4OOVGKhRyuTFRYaEjlIdDOdliY6k1ZRj2xI6bZKSYZyglcHokQT8dCgdwb1vjRl0g0Y+SqKiyeQLZWhTW3YgzZ2N+5jfe02fHskucCMZOK1z+WyYvZGl9XhmDZcUVRm51FZXBCqlTsa4NoXn+Pe7RtCJaKbvQBbuo60HsW5xRWcWVhCWtNQzKaRSPI9s+jnRqsaGT5DBJJIBeQSZ95rNpuVDUkBAopurwAk5uzyueMEOKDvHmrHVZSOJH0EvhUhABAgYIfeGSErIGymLAGpVCtF92NO8ZlxrbRtOmaqVQEZlGSEk2Mn0AKGE2HF5ggLGMlADrWJgc5eJA4RmsJNJROWf6ZBYLhO+fzxvQlyzYxl0rIW6yILuPPgNkaTISIJHSN7iP6gi9E40F/JvujC5CGzVEcmxTXKJl3FQYbSBcmhl3XqwNdYbIU4lZqOP5nAB+sy8AgICVvh14jUQnK6lT6eRp8KCGiKTlK52HOCG5MonYRhYuXoUckLpjmNxz2MDKYg/pTfTyajhP2EDh0LJE+Kei97RMgECMwPQxw0tBgkG0Dc5WmqNNUwGbnYufUId97+Av7OAAXfRCZiYjQYS8HlSQGoTGn5vePJhExzuKcIJZUJKYkoGtMR0it1PPdbv4L5Z09Az6YwcDiR5mtUmeUqy5nXWiV9CIslcM2VaxoAsiGAK+BGKFuStBZOjR1hVaw/eID93T0xYBTgRXw0lCeFAsOUvwD3Da5x3kQxUuLeELBeDuVMGqThPfPMWZjMYg78SkKz1ZCNwdhOcRePqjOXYC2La4IA7e4AP33jLfzgb36KB4+2EIubcNl8x2h2SSkP90sN8/NLSCbpOUJGDWTSmyvNw8xW8OzzL4s+k6+XzU46oWPQeISt+5fQ3rqG7v4aUlELo0FTcq9ZoHPtkelC8ID0d6H2+kzhiAu1sVxMI02gsD2Cb00QkTfgwUsB2bkSHCOG9z7+HLfXNmHEs0jSwZ2pBBENx48fx9lnnxeK78effYaLn36G3VZLnlPWDxplhPBx7vgxrM7PqcYvqqHf76BSKeDY0WWY8Sj2dreQzqYwv1iHyQShGL3pbKGN89kQAzyCmOIJoqaXKr3IUFrpKPd8Q84E2S/o6cA9n88H6flKSyYgUTgh5Zm583gHd6/cwv7WvvLzm/L5URRViuzGZCkWyzhy6jmUZ45hZEXQbBE41QT4nYzGwmiM0FC200d2PEa23RQgINfeQ3TQEiBeDTziiHAYEuCFkn4hvgFB4y94XeBvIMao5HhbyhugWgLqZWC+imnexLZvY8fpQc/msHj8LLx4HhbSGNP9PkK9bEyy6YcD5aqdNDyMhrvoD3fh6UMm5YmPg8soaVKt4ykZKLBOY9FOmaM9HAqIQd091zNjowkEFEo1pDQTxjgCd6+JT3/xBn7xzs9wt72DIWu2aFQSEwkiUjrBvZjeT8+/9AJOnTwO1xpiYa6G1dV5eWusASNcTzyDyPIhUEcgYNASWWMsnYSeqyJWPwmk69hpjrB/QL10E5G4h4lH1/GcmiqTvTEYotNqS20Yi8QxN7uAQraACJ3/xzbG3a6YqnENZFJZ6D4hAg6fSPYxEDfTsgONLQ/DoSO6XtaSw7HypUnlDJjpIDyEwx5TmQeK1Yp4rdAjAOg3e/AnexiPHiMaVYxOymIe3b+Puzdvit6YUWtTXcOHH3+Kd9+/gJhhit8R9xWXvh+uI4M3kduJjNIX1qLa/1QKlNRolLrSZ8A0A3BS1WGHzNWAWff0GRCyBp4G+7nGZNof+EiF9TL/HesKGh3z67mnSMSrO0GJRmkE0IPIQK4/MkuKxSJYC3S6PSyvrOLFl76CfKksewOd7zntZEcig0kWy7qO999/H2/89MfotNuyZ3KYSW30q6+8jH/0R/85MsUCLDJraIwcNxF1bfz4L/8UF979OSqVEhYWFnDn1i1sbW3DdkhJZ1ypckQhJsW9QkBFy0I8TsCCbC8S63QZTtCziOA7J/e+5klNQdo/z34zZiA69VDPZ7Bar6GSScK2xvKsbzabiJdLOPv8i8hliqAt+s1PP8GXFz9EmhN2IyLeADSYi6fIVEqjsnQSJ178JpCfgzWN4qOfv4/Xv//ngLeNQjaO6cQXIIsxmHdv30Ixa+AIM+v5fgi0GlFhDHKwSgbW4omTWDn1AtodyqSL6O038OHbP0GzcRsx3RagPZfNCbU/kSshUZ5HJL+M0tJL2G4y1pqNq6OApqmD/Z11dBs7yMY1ZGIaSqkkyPPqNPYl1YPrlGfh1RtruPj5FSycOI1f+93fh1lexNjTxMA2kxaITdJKiJmKnQ6m6OxtYNrbxcnji8gtVzEd9HDQaKMzmODks6fEX3VkA72BD9N0EI/ZaDce492fv4md9Q2kTRPPnDuNl194AR4jD7+4hN27a0jHdZEZFCpVHDv3EnzDhJ42odNjJaGjsb+HkTXF4tIq2rvb+PKTD6HbHZgxmk/7uHr1FnZ3D1CuzMpZW5tdQTxVlCjBuJFRw3HNg02J6aiFg71NfPDR++iNOugMGkikyeKJIZlKS4IGmfShtISMEw6UOJAd2jaGU6BPg/KFFeROPIumnkFjootZIIEAPrAEBWkcSYmXIZGtXDc0N4WYubJuFYk8AYF/sfoNn42AaNRlAuRJ0cPJCiu6pyfaYdRUaBzG4tN11CSFmwlRVP4mqkq9HOEEfh/R4wYGhEKvZDNPFD5uIOGpJhiJKGzNxXZnXz7yz0PHlmKRB1OUaQHRBJyxLeZE4onBRIMYqZFENdS0Ns0MTk7R2LSaEXilBJxiFDvowkp4qM3Wsbi0glyuJLQLnbNafyrgAXX4ly9/gcGQtA1SfPTDaDdhCgTxWuJtEGhSJfIsKKTDKV5YMAt1XoyrJOk7KDoJ7qqil9IIMXER5oAqOMMIOQIAEltHZoKmYWtrC71eXx4Ofl/quIW1gCmisTA7W1H12RyRXsXNlEWO0lgr+gw/ii9BEK1Hgzg2dWr6LiRvKa4ZWZIyY0ibcSlGhHVweHgonbgws4McX/6McOIvxTibDKGyqJ8fSjKEwhtQwuVZ8MOGXzEvQkOap2ndApoEeegy6QgaI/E3oPnLBLh+dwNfXn+A3aaNKZKYTDhhY8WipiNB769geXWDAiUMqbfKL4Dfj87UIZVOpns82KiftS0FhIWa6MDYkMUHmxAWOyycOf1TzS/jBtMo5HOwHSWLoREaEwSIytHt1o8kEU+XkM7lMRp00O800T7Yw6jXlegQNnLctAgCMPGBB1CM05IYs2s1xFIZRDIZ2TQNykaGAwy7XdFn8jW3Gg3R3SWhY85MY4F6PGpT41EUy3mhsfW63QAU4f1TTU6305UpdyGfF5kAX7tyvlUNvkgo+MyI6VqYHqEm8mp9K6Zq2IyHIMD/HxgQmgyGBTqLpXCt8GeKvj1IGeCzNFOriU6P0oJwaiHrKYg5DCn1atqq5AkhIBWuT2Xq5CupCSUyAfWXjRcjOpVswJFrwXXG6UplpoJSrYjtgy3sNXfhRbgh9zEYdYUZIJIpNm6uLayAhbmqRHASFOBzo2QTbNpDvxFOaticBIyiAPxQQKNyoD5sUsNmVS5s2HKr78qJBQsu7k/UlLWaTQEDOF0hACuRqTKZpotsFNWZGRTKZJGoZ5HTFVnLgampROm5jPwhO0pZXoeMjnBfCxaQkl4EPhxhcoPEDAlGTIo9pdox7N5+hOs//RCjhwfIThMoGjkx6WTEDw8p6R3Z5JBZxhSYp4AA7lcTzUcXDmqnV/D8b/4yKqdWgVwKI49AF1lrCZmaCJOLUwfRuavYSdmrA9lCOIVXvhcK1FD7jJIASTrLaIiJNcbm+iOJYVT5u2ze1HRL7okYGyrAhkCFmE7qSmrCtS4xiAF7gD+HpmQrR47i1OlnlNEr9xlhrKipmGr6lfmjMK1CQC2g3MYNEzdurokk4MLFS2i2h4jG6PjPxAmyHNKYXzqJ+vxRnDh5Hrk8o2OTUjx1ujb2DrrY2N6Dmc7hzLlnsbC4LNNv0jmtQQ+D1hamvQ08un0Bza0rKGV9ZDPMG+a1dNBtdzF1AiM6wTc9mLkk6vNlpM0I0okYJl0L7siGa7OxSmMa96CnE9jvDfDmLz5EqzlByiyK9pr7KtfIsePHMb+0jHanhwsXP8HO7gHozc/rSdMpk9GmmOLU6jJOrC7DTMSEpcPJCKn1GebJz9VkHeUKbDJz0OlloE/ha5Q1WQKU8/QQ7wM2WjIBUZIQMgHE6yUAnsNzARbZc+PAYJhgjIoLe7oR4vPda/excW8de9v76HcZKZkEhzqyLmNRjMhgLFSxcuI8okYVgzHvs5Jc+tMxnNFIfI8irNaGY+TcKXKcpO9sotDchjnsKoaYmBMnEPUjkgAjSJd0wVNlICjUxcAsINx8iQ+4DhzdQ6JWAhZr0I4soWfGse/Zwrq0NR2F6gLimSrsaBaWbyCayCIaS4oxa+NgB7kMGxvuiw30BjuYeBzlR6HF09AIZjM2FzFJsSHAwfOV9SQbsAnNaBN05DZE90q9crFYFyAg0fUw2N7Fz17/Lt69+C4ejTqwSWc3ErBdTs3I8EwiRQDdm+LUmZN49dWvwEhGMVMro1LJC9XYs6fSPAt9eupApxTEHsIf90Rqly6VkKguAoVVDP0UGj0HO/u7uHL1I8Ri3BPpW0NZaAbZdBb5dAYRzRdzRE6yk8k0luaWYWgJDJtd6NyPrBEmriWGj/E460QD1sQTcMRMF+T+DEf0ZKLZlyGPFRtLylLoWZDJcg8IahLeJ85UImT9qKAHGga2d/vw7F04oy3oGgc4yq/noLGPfD6L2VpV1YHZAm7evou/+fEbGI5snHv2vDAxvvjsY2w8eiA1sUjKyEb0NZliq3qUTMgxWo2WNG8EAXhWilSOGvyEYtSF8r7wPH/6THqa6cfzRQ2dVCQz1wcBzfA8pjyAAwt+P57pErlLwDYWlfpGTVkg/ir8WbLOpy6G4zHOnD2H555/Ue4F1xblnGRZioRQ5IYKuP7www/xi1/8TMwqEwbXooNkLI7f+s3fwN/73d8WP7IR7T9cH2bCRMybYuPOVbz+vb/CmVOn8cLz5/HWz9/EhY8+ECmiYrQGlhzRqEz7aQ4oTFP2OJSV6TSk1SXiMPSUEqmwP0U2l1MyV3cqBuuZeBwzuQzmSwVUs6bIDVqWhcVTp5FfXIHtsxY3kS5UsPbBe3j7Rz9ASnNgaA6S0SnSGQOJTApte4rF0y+hsPgMikvnYTka3vrbN/Hm63+BeOQAqSRrVmBpYQlxjUbSe1ioFIW93Wx0RMZAdlUqyd/sTyJ45Zu/hszcScAygXgB6Nu4efkTXLvxLiZOU9JmKBlmTUQDVGSrGOgFrD7/G3CjBQytKTrdoazxeExTzO92E9PxABqTyFJJ9PZ3cfmTC2JW+/zZ0zh57Bge3nuIN999D9/6vd/D137zm3h4AIynZAzQwwqoVxLChhhbgDVWEaGlfExSTHR9iqk2FqCGQ9PAlgj9IYdbQDbLf0NCl4NUin5bTWw9fCiJG8tHVkUuR+niwfoG3vveX6IUo4LKwNi2sXzmOZRPnwX4bKYJ+PjYb7QwGtjIpTO4e/MK7lz5HCYsnDq6IgDV7bX7GI4cfOvXf0dkYBMtJbIJGoXz9Ox0gBzlciwqbMg9/cH3vo0LF96AHqOk2ZFGnSwSDhPJ5qF3mAxoyCKU/tyRif4BIzqTGax+8zWMslVsu3H0tSSsqY4pPcMC2MBlrSzSQzKPEnJ/+P0ZBcnUPq5DAfgJBPAHsflX+iFfDnNuINwUJDeekxApKNUkTchpwUSOh6xofHh4Bw0Viy8aYygXXeUvEDq+c/FygY/GFgo0ZWGxSCp1IYfh1MFOex+xNJHVBDr9nnydoHJeRNyRWVgyOowQlBljUoGunM9ZCGqQ5kXoYaQVZg3otRTGGWDH68KOe1g9dlTiH5ijzMKTecRJ0eGoS7e7u4Xt3S05/I0kN3ZFzRfqU0CVYjEXGqXJGwwaX7mOAUVWNszAsOpQ0xs2SMJ8VtFh7FMVdVlN1omW8nOMsCIbgcUKtdu7u3sSK0GKFYvMUqkk0yvT5AQ9FhggKnoV6a+MpKO5BzdJZTTm49btO0q7JfeFhR6zJOksr4AEFkWk6JOysrI8j3qtJNp0Iuv8fRiDFlBW5T1IgaSKpENJhMgCVEErOb/STIeMgYCREDTzjChRQNGTCLOngRXl+q604IrSy8IsmMxQd8VpvhfBzQeP8dnlNWztjzAFke3AnldXjABlisZrrtgMoYmYZG0GrRqBAKHoBnQzKfwDLTenYuGEldodaXo5cWT6hLBGpnLvSC/jL3WY0olZFzCA93g4HEn8De/p2LLhTH20ezRE0+FOSBXyRPvOf0PtnKKwRoRlwKKm22duuI9Oty8ACOOo3Bibu1kxSjINZisrOhFRXx6qreaBNP/1hIkCE0B4srkOEsk4jh47Ik0OAbFQckJAhEwRvp9moyH63dXVFbmXfP38xa+R1BzSrIPYSsVwUfdYSV2esEHChkvRtJXmOAR6QjCI9yC8v+HElYUD9yACARI1SDZDoSgNbmhkqPwjFAgYSlFCkj2/t0wgJCYslPmoRprRdOKm6jjS7CsPNyVN4ObI9UBtuUqH6CNB34zZKpJZA32rh/32PgZWF63evjJeIR1etJcEUYHZegXFAnNpOe4R63dl7CfPIC+RAtd4RKiPTzf+T2QCh8BACBDIHhKAARqdYZPSzEtTStqizeZHAVahXCOURojWkaAtJ840RuXaIyspoEqrNaxAHjHLk6jUcF0+HfOosuWlYQ2aaXlFUmAqtpFCAyQ7ALu3HuLyj95B7+428lMD5XRBfi6nV2QqKDkOgQDS63VJbeBHNtZcJyPXwUifIlbN4qXf+mWce+1r8AsZDD0VkShnTITXn7p/cYUTQEeYRcF7CC6v7B+yEwRTrhDUECUEI0rtMVzbws7jx+i327BGQ8XtofSC64STP/pkhNImTv+DrGVKl7iWhYpL4EACFShpmmJpdRVHjh4T12QWXvQSUZcsODOCtR6mzygarcoiI9jz85+/h3/3nf+Aze0mPLCRIMARRzzGTPE55CvLqNSPIG4WkDByklFPCqxhpEQv+GhzC41WSxgGR48eR7UyK7F+3OvsQR/eYA/j9gNs3buAhNZEJjVGIj7B1uN1WKMRcpkCsrks+hxXxj0srNZRmy3Ch41+uwVnYCHFybAWRb6YR4wggq7h7fc/wYULVzDo6jATRRicmhJgSyexcmQFtdlZbG3v4PKX18RJntFywkByGBllykRsZbaOI0sLMj3k2S6xqB41uQa8iI+Tp09gYWlenLqhu0L5tp0hYjENNptCzxVWgzxf4vBOeY4C2PmcK88XeYjg2rbIo/hzWHkpT59QBx1GpAXDC0/Dwe4+7t9dx/rDbUT1BCY2QWXuCD48PY5CZQH1hZOY6jnYLkG7pOxpPvXrZBp6GnzbhWZNYDoucpYF42AH5vZDpAcdxKe20MU55iIQkFBJjwoIoPs89z5KONhJBnWDANNk2tBomIy+2Qpi504Ci3NoeVM8HrThahNEEwmYmQqMXA2eWYAbpV41KckHNGNtN/cwnXSRSvHdtNATRoCLqJGEH0tLExyPJOB7OhyXZz73DNJ/XUxsS2LDyBjNZFNIM/c+nUM2V0GSPhHDCPbW7uEv/vxP8PGVz9DABI6RwET8dWKICegBpJkVbo2xurqIX/nVX5LEllIpL88DkzK0KWs9umATjHURmVjw7QG0iSVNW6JYRrK2jEmyDjuSxV5riJ39HXzy6Vtot3eRYD6yTArIfkyJB9XC3CwSUV30zIw7K+XKsHs2nP4ITrcvBpZM8iGYZ5h5xIyMGARH4ikY3Nt8muDyOXbE4FIUJiKtowO6Ksh5jXn/GApBHIhNTLbA+hVwxkBrz8ZktIVxdx0ePTwwldosx/ohmRBPGw6S9rabuH//Edq9MY4eP4EjR4/i5s1r+Lf/5v9Bs7EbJINMlF+BxjhqDhKYhDJFt9cR007xygoGTNzveR6GHijK8yowyhMzbSX5VFJZBaYqcIDVkUob4nsN2Zf8erIBpOEIDHwt+goFXkhJAeTopUTmGiXESrMsjDnGnCaT+Mqrr+LI0RNyj0i75mQzapjC6CODja+d5rLvvPMO3vrFz2DZzGhPi6kygaQ/+sf/GF/72tcwclzxafK0CHKpLMx4HN3GHq59eQlHV1YFXPnOv/tTvPPWG/A9lRSlwGOWzKzDjODaKVYk6wq+X8rK2MNkM4ygywpzgHUEzwnZz90pEpEIKrmcTMXzRgJH5iljKqK2cgTpmTn0/ShylXkVjzoBbnz6BT5++w0M9x8hHXVRTEdRqRbgRnzk64uYPf4cIrklTONzGI19XProA/z4+99GLt1HNDKW86VECXQ2h5QeQZpGh5qGRxubUu8xrYpgGoV3ZDacPfMV6PEyUFgBNJq0U68ywp2r72D9wWV09x8h4tvIZlIwcgUc0Ms0XsGzv/QHMArzaHQs8VaIRA2kM6x7AWc0xaDTwmTQF4d+k4y7fhsPb13H3sZDAWJivHfw8Hv//X+H9MIsRhrQGQKjIWUdFia2g5XlrDxj9M6jxU8qJf7XYrzJ+oA/L5NRa6k7UqABWQQLcwoQIAY8nY5hGp4AGgQpHNdDJlcR/6foBNi9egfdB7cBMUS1QHu+F3/jN4BsDiP2ewkTcZMSCKDX6uDa5x9gY+0yXn5mBaeOLUod+WhrG3MLq6gunkCvryFbLaNvAbQR4Rpvt9SAp5hVXrb0phg0bHz73/5v2Ny6jOm0LwasrM/Ym4kMkRlkMrWPS7Ife7CJ76MxtmDML+Hrf/gP8cG9LdzYG8A1C7CZ4JJMKxm1RBKT0crakLW5ci7lvi/pEgSx6PPHlfu/zL7ky8Ma6HpJ0WRzykae0x5Fq5sIrYnFlXA1OD1R1sfSCEmDHMQdSQHDiEFxXValr/o86TURDGwLLh+/yURiwPJRamgmSOQy6FojNIfUjiSRypBe40vj2+n0RY8V8aPI0KSCYTE8OKNxGCzCxHiM0YDczA1BUYyUAbOSA0oGhsYULX8ELRXDytFVVGszgvow8iubTsr0QQyeONlwLVy5dllMGeisKQ6cvJRPRaqFcVPCNhV9tXJaPiziDot26hSVrpKbJ4sOIeBzss4mmShPmFtPXatoXpUhFQt1giYsBnf39tFoNLG3fyCf50PCKR8bvVTSENBCzObEBMuRjYg02bn5eTFA4wY9HlkS0USnbhZCpEWyyeFt5EGqUhSU7lPTpqjPlHGEhjwe3S9VjJMCAgLad8CO4EoLHf+faJrDJkSBHKF0go1iKF8IDxAyItTBoZrHJ4X5k8g3Xlc1NaM2mgeiAqLYfBHIoJ7r3uNdfHr5Dh5sduC4BnTdFJ0ykTwBD+Sas8lXU0KeVGwEJW+T7tjr5IdKAAAgAElEQVSk0ggqwEOOh4sK/jWSSmdNGpc4Q7PpD6Jy2HRRh8mJ+WHerOjd+Pwrc0Ei6zxQ2NgrJ3IFkvD+jZgb22f0mS5FAhkp/MXny0imhTLLBS26+Ygm8ZuD0UgmaAQCJMBDJJIeapWqTHGz+awkYJDyxefBtkZw+wPMmxlUDBMFkwZjpN33hLZYq5TlutN3ghPCVqsjhTHfQ7vVkgN8ZmYGs7N1eV3KQZh+AorqSFZKSOU/NFkUtox6n6EmP5wkhPcy9MmQCbQ0UMGdD5zbBVQLWCbSMAVUbKGKBkaFIbWb60bWk4BeISPhSRMbTiX4OgUUEJmIAob49UTtJamA47ygwVUAldr7ZEpiGiiUC6jMlkUWsNPYxn5rR3KvbZcCUOVKzmbUh4uZWkl+k2It10KYAOr/w2KKS4MMAkoHDv8+8N8IG9iw4Aqvn0RhBgUYJzwEAlzR5IfXnE79CaWTF9r6E+BLpjbiGKt0jbIO2IgcehEo+Uz4+kI5l2IL8HUHNfNTPicqlUMBG4q2HPA5yNDweCBHsXX9Hi6//ja6dx4j48ZQNPMynaIWnBN00ebSIE4YPgo8jER1YWzwa0bM9tU9DPQJTnztOTz7q1/HKBlDx6avBGmJtjC6OImuVksolQsCDAu741AOEHguHBKCQt6Jes1iHijGhxPxWjjY2cHB7q6sb0HMoTR74hkTRAoKw4RpDOKFwf1DTc1VXCn3HR9D+rrAF3rryZMnkc7kZIL7BJgM/B8C/4XwOVCPk4dINI6DRgff+8GP8ZM330V/yAz2CAqFOubnj2OmegTl6hFM9DRsL4GexU5R6Vo5pUoFprg0nN14tI5uuy0AOGmjR1ZPoFCYUZNy18ZksAd9so3J8AEm4/sYdNexu30frjvG7Nwc5pfqeLy3jqHTwYmzqyhWspiCbCkbGhlKOidacTkzzUwSyVQGb731CX7x5sc42HaQipdgxpKyTqvVIk6dOo7aXA1Xr13D3Vv3kMsV5Vk4aDTE4ySXSaGQTqJSyKNeraCUz4ukgD5AUyaNRHUw6rtUK+PFF59DKpfEaNwRczXb6sPz6UJOlsdAjJfITlTsD0qWFGgrUz2NLurx/0iKxnOK5yjBAAHoCWgH8il1VqmUAXc8xvbWHu7d3UCr0VVgKafiwsAxka8sCUjj+GmMGZ3p6VLv6Iwm5TnGgs2eIMbbNrKQHNvI9LqIP36A9KCNlGsjIsCrLuyBJIE6rj+xDIiI7Ix529TTKzCWIAM9FqLwEjFY6TiSx1cQ+5VvANUqOp0eHuxuIaI5Auyk0mV48RScRAa6WYDj0yAtBs9hk/kIU7eNTIZU8hYsp4W4qfwPyLqLxtOI6AQCorBZ6ZIZQJM8UsRdG+N+F7lEFPlchkYOyBXKqM+vAF4CaFpY+/Iq/s2f/t9Ye7yOiWlgEmcGOif0lEEwpg3IcEROgA8uzj93Dl//5qsSAzZXrog3FfdoSYHBBDF6GVlDTMd9RHh943Ekq3PQc3W4yRl4iSQ2t7vY3n2Mzz97F4NBQ2SPPBOopSablbod1oNGPIJCLof5+QXUSjVU81VM+hYikymc4UAyzMloStOZPVNQdNxoGma2KuSMwYjAoYdEXOdbh22Rdcv9Q0mHTLMgjUx3YMGhBDFpUh6MbF41O409F/ZgC+29O4DbRzppiAE0de4cm+y3Wrh9cw2+pWN16QSWjx6XJqLVbeOHP/wr/Phv/goDMQRW7DZlvROVCD6p8wLfKYKbKt43lH2qBleM/IpKqyxM1ahK4lEzmdAzS4Hr4XrgOlJyKZVgJXMU3wfNgPl3bIwlkcBTjNYs2ReHXj8KzI3p9CCJSWrPiTNnUKrXUarVpcFkPUfGJhmREQKpwgRQa5H+FD974w28985b4oofp69Ft4HzZ8/ij/7RH2FhYRn9oY0e3dzjBnJmFulkCoN+T3mckRPuTvC97/453vzJD+AwUYUGd1EVZ8uPSm9DoFvV+hxCcfDGHkVqryzXE00kI1I3crAmprOM7qWMdzJBPpWW1KNsKo1nn3sZM6tnQMU406Q4zXUcDRPLgWf10dlZx976bextrMGMeTh37iRqC7PwEyZglqEnZ+FTK94BWts7+M6f/R9wRg8Qi9vKuDoSw/mTzyA+hfRZiYiOzccPpJbn3jozw0SXopiclkqrwISUlCqQmwfchOr1XBvrNz/B3oPP0dl9gCGjiRNxdPwIusjjP/kv/mdMYgUctIcY2mRKxJFKc48PCEvyLWylj4/pyNKTwxlh5/4aLrz1M7QfbyBiJvCH/+M/Q/n4KhpDFaDjOqpx5n5aLJrgTJNNeKvpCisoRe9TE6Bqrd9XHrzySMRUyAf7XLIG8lkhMAWMAg591bPL3ooMHOJZB5uA3xoj7wwR2XuIQWMTA3eEwsoS0ufOY4w4Wk4MxRl6SEGkSMMDHzcvvQXN2cbxozNi7sERarpQQzRZRTxVF9kH12p/rEJpBkOAnvx8nak0YEaBGRN456cf4qc/+RMkDUptFcgmQxrPha+54rFCR0EyXKSu03Q0ya6ZW8Lxb/1dXDvo41ZjDC9VwpheIBwQsjFQqKOS0AhDUSxpkCA7ORETtg2HNvSE0v6n2nn221K/8S+o36OxC2lZHG0Q7Qq1Mb1hH0N7JLQXQj4y7eWi52HJqRT11OHEioUgXa2DKSD1kkQyRp6L8ZQmBhNx/84TbXE9+PEYetYYzArgYUMaDJFkRnoxNiUWTcJzNBiagairIeL4EE9sGoXIBkU00hGZgqd7yNaKSFazcHNR9GCjafVQma3iyLGj0mSTrilmOAZNglQzT5M80nVu3b4h+kJOTUnlEsOeMCov2OCU3lc1pyFjQLSkoRyAE7oppxOqyVWNduBYTU2ryPsU3UMmqELfVTmfwYhLbiA36FanKyDAwUFDkD4WnizoS8WiTMR4jePUqLukdVEbS1qzLhFXovXyfOzu7qPZaGFnd1/yTPP5gjizijGYwnblIRNwR/dRnyliYX4GqWRU4rkimmJM/EeGgfxn4tatGvOwoQibFpmyyPcLPBHY2AU+AoeNIKfhgQmNanqemDPKNQ8Mv0IgQBkuqiI+bK6omb+/tYdL1+/j4eMuhmMCB0TUmPOqmiSVV6+mFhK/KE0mizVF1WVjwikR0XpOKvk5muiIGQ6j9EhTJ0tDJoBkztAhmdN3dY/FKZjfU9Bzfg1pfnGZuBMUI52IgIGiqqumil8/mdDIaizGViHyLq8HESTNjJi8Wc4EvUEPjXZLGnZxGiXKyJzSQLcv/h40rUmZKObzoIlcNpUSJ9pcPIGVXBFpX5MIFpOu0I4lOkK+xmJBgRR8LeKVwPiVgCK4v78vlL65uVlxS+V1CfX8nJwp8EsxZg7jhYL7EzaxIRjw9DMSTpRDHXr4b6WRD6jR/BgaFfJ+hyZtIYikDNYl81EV8bwGgXeFKk6UIRvXSkh9F2ZtQIMXdgy16VDaSUoAyBRgYcGI035/gE6rK9IBGv8wYoiU6Jl5mu1NcHd9De1REyOLU0e1ibIxZGJDTdZPXaYdaoLCjwrYU34jypRUqMtPewSIqeAToCJsDNXhoJg8/EkKUGPPR0MjRU3n+xDQlZ7B3FefvpY8HMK1J827Mo8iEEeqYCiFOIxd5DQ0YBoEhBx5vQrcUXT6Q7ZCQEcWNWXwOe7LBAKMSBwPL93Al3/zFnpr20jZGgpmHjr1lzxfGFtKSQpTNsSsi6wRHtSasMEGlg3bn8KNAj3PAgpJWKkItuwhutQaCvnAE3lUfW4GX/3qS/jqKy9jdr6uPCTogyGOqgqsOEx7CTwP/j+q3jNIkvQ8D3yysrJclq/qqvZmTM/MzmCxDlgHyyUJkPA8kgKNAqRoJIVIHnlxOt7FmbgfOvIuGKHQ6QSRkkhCILAASDiChF8sgF1gHdaN3R0/7bvalHfpKvPieb/MmdFEbMzsTHd1VeaX3/e+z/uYOyATi2VHWD702GgfHOBwrwGfrDhpxEJqeHj9o+xtBXISECYzQRmUyjMie0EgYBnv1/LyMlYFCOB0Q4EFkWwhijZVUbIqkjGK6SRI+fq5N/CZJ7+El197E4jR36OMlaM02TuG+tQqMrkZJLI12D6d1umPkxbQgjI5Fg9szPq9jkhGWvu76DYP0dzbg+/6yOfKWD12EqvHTsCgJM9rQnMbGLQuode6ioPGFYztJpaPzmN+ZRpd6xDN7i5S2Thm5mvClBE6sM0M9wmyZl7AyHyRQKaJc69fx99+9pvYXR8jHSsy30AmcYuzdTz40H3IFrL4wQ++j8Z2A8eOHZfnfX1jQ57D+tQUyvk8CjSs476pBcIk4HSNjECewZ5oi4BT9xxHfbqCkdWFFiNFmWDASO3P4oUSAlncq3RNnmkyfmgSx/1UzA8pfWKVRsYhb2oETPOMi/7Mnx1Go4VdEvxOD8MB/SEcYVHt7jQkUjSbm0I8NQVfL2DskvJO13F6GfkS48W1xvOQ7K0UUx/6QyTHrrACEnubyPTa0LtNJGUgQx/wGFLcy1ggUptMDwcCaJoGW0woKZecCNOAZoteykAnm8D8ux8HnngvkM1j1BvjxtpNmIYvPkAEEvtugCFNmzMlwMhLHJvVH+Hm9Teha32USqzt+vD8vrAumITjaylo8Qx0PQNoCQEC+NmYzkj2xcS14Aw6SLo2YoGHxuEePE3DPWfuw1vPPAS4CTzzj9/Af/3bJ7HROoDPKXAoV5INnWyuBOtQQ5JY9GCC5aV5vP/nfhYnjx9DmYCaSmaDw9g5zadSH6AsasRUBtLyMtCnZjExa4jnF4Shsrvfx97eNp794TdgDVsqGQkBkuksTDMnPlTtZguXzr0uMiHWhjSjPn38FB46cx+mmd1uOxiPe9IAZnMllKrTErvm0vsgO4NYIgbLAUakJccV3X80oNzKQgDuRxpyuYKovJrNNizPQ6k+JY2X9HgZoLHjYuIcoLFxHgVTl9x3PtMH7Q52DxiTvIfFhWN4x9uewPzcQqgFBnZ2d/Gnf/J/4uobr8BMU4KiahRKA4RpETLkWNPSd4r1hKQlhElQ0XnD2pBUeJ4nkWSTAMJ/c1aF7AA5k8LBSuQVxbM1AgYosZAaT8z2lM8KgQCydwk2qz3cEyYWG2b+/8994AP4xY//CsbQ0R6OxRuJYJh4GQn1mX2OIRp8DoQYLfytr38dP3nhRRUpmeD+a+NtDz6AX/uVX5d4QSZMWWQSpbIoZYsw0zk5Q8dDsnM0Aa6+9vefx4vPPw1rfCgRgKy/2ZTxfFJljaorZAgYMt/kM7PuC5OI2MBVKzQkr8j6khRBGv4RcNJ0LM4v4d3vekLkXB07DSNjotV1RdrhBzoKuTSs0QDuqItcAjjYWUf3cAf33X8GhVoZvhZHa+CjWKvCCdSk3O44+I//7v/A/u5ZFItxqXfLpSm87a2P4l6aAG7vo3fYwMRtw3P6EkudzWdQnauiXKyiVloChjGgMAtUljnuF2k1TCBou1g/+130969i1N3HzZ1NdGCgfuwhPPzEJzCaZLFz0EJ3QDf6jNSk5VJeWgPOWNj2sK2h3Qlp8TkDyMeBzctX8fx3vo7rt65h5swqPvYbv4VUKS8TdM5rej3VOFNdU8iy3gW++vdP413vfQJLR4HeMLRv4WBrwKEdfdXUzxqQPcCPwKY7rUAJzmsJGPA29gaUoQDNfWDQHCHlaZjRA5TcLvpXz2KiW4jXSsieOo1RqoQhkxKSwMBWSoFaAbBawJtnn0cx7yNfSECnvN3Xka8egavnhA1AdpCSSqpr0elBpMz0fi1mgFkTePXHb+ArX/ozFLIu4qF/nDBRyBD2lV+XoSdlT5fzXI+h6Tg41OJYfsdPY1So4VrbhW1kxZB8ZCvfInY8/TEBc9Ufs85iSh89COS9up6cezQB1/73uQcDyVCf+EgZSZg042BDxOkaDdMmE9ESkxYzskZo9TsgIEDHZilmwwkXGQKKlBlGibGxYiEfFvU8rGKpJMaBj0MabE08aUDSoUaeaMqADr96gHhSQ6GUgZlV1PwO3RuHDiYjH5qlIenHkZzEoRHeEJ2RSi5gkZdhfKA9QHa+gvzSFAaGh4NhB2PHwurqcSytLElcoGUz5zYjkTQs+Nk8Z820xNEMRz1s726K+6e4wcejZlWhoaJ/Ev2son3yI0buqSofXU1C2RRy6nDbYCh01lIFtTJp4ZRB+TCo4l9o76GxIFvvXn+A/mAkXgmtdgeD4Ug20YzJ6BoKElnMZQVEiMd5wJjSiOTzNJxIi/aLk6pWq42DgyZ2dw9k+lafnkE+lxdaCKfXLMiJyLJEpW6ZIMDsdAX5LFFNBQSIYWAob5AtUcwl1eaoaPRhM3Q7iivSiocPbNjAKEd+de/EyTICAuRA4rVUzZI0nOGkU6i88sMVCh0BAfzjyPIECHj1wnWs7wzQH7IzSSvncomSZmOt3KIJGUZ6bvn/mCEUGhV3w+gk0uSUbpmMCa5/RZMOhCKrHFyj6Yu691wDBFf4y+ZhTyqqraJwWMzwPtH/VAoNmT6QGkzQSUefhmmhcZywN4JAAABOKAZDS+UHt9qyluhkTzMyMkKoc+XElIc1v4d/pp8EQTq+V5OyGZmsalicqmGFBi/OBPmU0l1KKyjFqC0shwoNCyU+ScdhsyVIrBj3wMdhsyn3g2Y6BEcE/xHfB+oMFRU9An+U7vmOCVvUvN8NBkTUQv4e+YcokOyOJ8md1wslSqEzcRTPGT1f8nWkhXNNhf4jUeKDOrDVuhHAQsD5O0CDeHSIkZIGI5UQJtFwPJQGTuQyjgdrTFd6NvEKVMqVc1hZXUG+nMVmYwPbh1uwyOXkkyTvketXQ2WqhHKFJlShuZywTtiQhkAA6e98TWFYhtcvEhCIv0Y4KZb9Rq1dRRfnmlYRf6L0JAOI1y5sHrnZK8NOpdUUKI7UUz5L0ngoLxKyTNj8kykk6QA+c20VUBWBfdz3SL9W0yAyXZQpoewT4WRdnkVVFd1mxYhamQ7yfiBmaNd+ch6vf+176F7ZRnLoo2yWEKMhZ/itbKAI2hGQ4Jql4RIbNbLGWr2BeARoCR1DArqTITaHbRzGJvASyjxNJi8GAT8PmWwKJ04dx3ve8y489o5HFUApjItwnhOyGYTFJA2W2rtZGFNqFZARMB5jf2cbezs7YkbG6SrvrazVKD1B9veIKUbmgS40Ox74vO5cQ+q5VCyCI0ePiTle2jQF0In8FxSjzJOmTsVb3pFuUcu6d9DEP3z9KXz9mz/EYdtCZWoF+cIsylMLyObnUCyvIJOri2Y7iCVgkgrK5rmgXLN5THFCwrc+6LbQ3t/GztoNNHc2sLe5jsAayzlQn13E6dNnMFUuQvcH0Jx9dJtXsLd7Ft3eGmZXiijVMnC0McZeH7YzQLVWQb5AdgcHBjw/qNsn/TuLVMZAxizg4vmb+NzffAPbt0ZIIS+ma+VsFstz03j4bQ9KtNGbb16SFBOabA3GQ+wfHsLMFlCr1FFI51Cm1pYu+5RPxWgK57GtUUkJvi/RX2Y2gZQZB1nyjjsM8+VVLK4U4GweSEVN6Eimk8KGyrP+qEwDhbJybxNCmGJyyYMs90IB9bdPMAIByu1RXdQQ7GbV5Xc6ONhv4PDwAP0u01c0JNN1DO0kHD8tufMEW/m1lASwNiLITMYZPxPGLpLjCbK2g0RnH9phA7HmAaiM5pkVp58J3csFLOI5TSNfZUbLZA3xy+A5PfGFnWGlEuiWczj+gfcD73kPkM7CHQVYu3UTGc1CrVoQIGVE01yyAJJ5+DBFcuJbExzub8MaNZDLE+DrY+IPFXuJ0c3JLCYMoo1TN53GRJgOPnyHHlMORsOO0ICH25vo7O0gltCgk6mYNnFq9S1YrC7g+888j3985kfYaHfgphOYyJQ1HI6wHk2oLPZ0Mi7U4tUjS3jfzz6BlSPLQsuXwUM4pZWkKGeMoHUosgBSw7VcHl5pBnayBJjToBn54YGF5sE2nn/mW3jz4qvCPMnmclg5flJuK1Glnc0tbNy6KUwE8aLSgMff9gjuOXoceY7tPReDAU1Z2ziyfBS1+ixipONqJozMLPRkUpmV9dl0kmkKuJZifxEI4KYj8XcG/XjaArTnp+ow0hp9hIUZsLc/waC3hebeFWzdelOAyctvvonN7V0UyzX89Pt+Dh/80MeRSRekWeLP45J86Scv4G8+9efY27qMUo5rmV4XiqpPsJI+Rao+DcS53eF6JLOM6zqUiPHfOd2OziWeuWIcKnVZyNS8zQpQZz1fX+QPBIHC84d7GYccUY3AekcZCCnpJMEGYS3aY/FyIjBmiBGxgd/8Z7+DD/zCL0LL5kUz3h+54lXCxDHKTfhZeV7TH4lHEcHNb/7DP+L8q+fl/PJ4nWMB7rv3Xvz6r/2amNz1hyNR0KRTJuaqc0glTHCO2Wz2hG1Mf6YvffHTuHrlVbheS4TcfMZUiivXW8hWEzNGSiBZF6s6X1iFBAI8JSOit1Mxn5XoZ4mFpJG0pKjlsLS8ip964udhpGtwtZw0htaI/41Rraalod3e7QubifB+ihIEmwkivjClmXomtiC8ZfSU6LOpvoW//vM/wbh/A7UpmkZamJ5Zxq/+yr/E0vH7gK6FKy/9CPsbryGw2yKbcCYOllaXMFObRr22AiALJBn3Wgf0Ehxe4zgkmWX/4lkM9y5h4jTRswewzBLyM6dQm3sQAzuBxmELVuidQLp+fWoa+QLBT5WUQdo+r3XA5W/5qGRjyPP1W0185e+exLWNa3j7u96Ln/3YL8hn6tHodgxYQ2CqTIkQcPlyA0/94Cnc9+BjeOTRo6CHfGSNIlgt15UiikjD3u6oYJW5GpAM1ZY79CBwuD5UFHuCjFA/JgB10XUwOzjAzhuvIFtOonBmFUGhiH1Ph5aqyLWwyO6ZACkDqGaBuAXsb2+jXOTR4WLsukjmpzH0c/Ie4kl1/voOUC6QiatYCzGSLxJAzQTOvtTC1778/8AZb6CQzag6hIMC9p1QhrdJIy3yAIKPk3gcbcbGl6fw+C9/Ald7Hl7fbKLrG/IDA00NnceOg5FDGXBaWGg0jOe/aURZ2INyCMw3yFrzD8onpetRzb8uBxTpnDTyYxwfmxgxLMvnxL21Ox6g0dpHs99R08/b+dGEqFVDxUKIUk1+PzdRTsb5w+kQ3XNtDCYe/NCROKZE2qIHmnDyrgcw0jqWjswik2UePO2DgE6zC3fgwmnZiNs60pOk6MhYMIuxYRhxRZ2RE5ugfGQaKCZxeecmBu4IS0tLuP/++2BmTRw292FTR1TIC5WFzRUNVkqlokxOuj02QsoEjO7qlAhwqkBEUxoamR4r51PVCCoKqtIT3jEVUpIIVdCraaianEaTUjbv6jBTGqvIbIXNL68tN23mqPZHY4lz2t07RLPZURQv3h+JPFIoLV3iqd9hjic9A2h2SACHP0N5G+i4fv0Guh2is76KDCmXBbGMmjd+Lc3/qJur18tYWZqVKBBdU1p4Hh4ysQ8fKgECwrxt1XCQTq8+Z/RL6P4RZThkPyjQQH1N9LmVVOIOECCNHg+UcOor149fHxovRkUANwBOKNZ2D/HcyxdxY72Fdo+T/qzcW5UXLq6GMvUPOEqhpCCUMRMp567Ka6q0YMyxp06RWdJpOaxIfeW14WcjCCBRmKG5I/VuPMjZCGRN0sIkcRyBZ6PfbaHX6Yg5li/QIK+eJtNlqTOl8lRsCTJv1NohoEXfA2D/oClyBSJ2pPCoCTevv0pEUPeVhZlqLERjH3Z+5HlMHJph+lioTuH03KKkBxQJDknsDulC1K/RB0Q1MiyISJXlRn7YPAwpjBnJAabOj1RBJlFE0oGIWs8paPT+eb8jUIxFgZgkhs9AtCakb5SUjEgLHwJpYeJEBApEYFP0u2IbqWeM7yF6fu5moojMJAQNVPQnjcEU9T8yEBR2iQAHyjtDctEDBTrRm4Ov3+l0hakkzsBC9Z4IEMAJZnW6gmKliHhGR3vUghfeRzZDbOxpXseGlD0F74/yuaBrcxhPKWAQ/06EQv8No0b2MdH3h/sGm32+TwKGEdAWgnBiF0hANkZPEdX8KzmFWle8FjwAxLxJGh0F1t1+luRa3pEU8DpEtE8CAHx3pDjK58mkBFSiKZdKjwmjZ7i38XWk4eajxaaF6L8vZwllXJdfOItXv/IUWpc3ER/6mMpXkaEvA6/rRLFQgiBsiBkHx4YhmZSDrEtTHF7XJLOLmQTjoUGTxoyBRLkgdNgcdZmpuDAzyIDZ29/F7Nw0/uknfg0nTq3KQUrvADGNkyQNytQU0MM9R9gkCIRCzk2AedbXLl/G+s2bElVLHWvEeOFnpNxLQDMyy2jgKSAWr004yee151oO/TQYg7mycgSnz5yR/YQbduSoTd2v3Fe5h6qQ5t0jCLi338aLPzmLl1+9hGbHgRYvYnbhFMrVFQRaFvnSgrAB0tmqxL6RDciIyIxpSqNBIF3AeWqW+xN06WvRaqDf3EVzex37GzeAUQvOeIxyZUZ0uA899BCyNLgct4SWvH7rRQzsdUwfy6I0k0JzcADECUomMRwOxKuG67vVactzVpuaRq1egQ/GZ+Vw9coW/u7Jb+PmG22ktTwM0lTTGcxP1/HQ/feL5IamZQQseP/adBcfjZHLFqWZnSpWhA1gW0NpdAngE5gxYkp+RckWc7OnpmmMSxnVCEaCQBUBduUdEplGcs2aPCNTCQEdkvMLQIIW7gQAwkk/L6IwSMQOXDX6EQon94kAQAgUsBmQ8y2M7jvcxz4ZF52OTMf7fbLFTAwtRu1lJd2GcbVs3jWP0XfsKW0pYLkuY46PoG8jObZgOiPE2ocYr91EkeA4933Xkam3/MhokOBy2MAmmudnIEAAHSx4hoyTCTQLJpafeALFD38UyJfFpOpgexMpWMjlEhg6YwwnAYa+AT/OaLY0At+A5mmY2ENYoz3EYgO43qaxNTwAACAASURBVAH8YKSA+kQKKTMvBmGBToPBrFS3ju2JeZ87plHYAezOASbNBrxhF8UKwaEUkukcatVZaK6BZ59/FU+9fBYb3S4CJiRxj6bum6BaFNurazCTBhZqVTzywH04tXoUU/UqclNlNYQJ1DCKU2Cr14F9sCdpO6TQG+UpdI0crEQR8WxVmkCqvzoHDfzDlz6Dc6+9IHWTPHsTNg4q+ot7Js16aY6WzSSlGfvoBz+Ex9/+MAatrjwv3U5L2LC1UlWAebIdPC2DTH4JSbOAkaOmjgyjYDMi5YOQJ7kfc8+II5tNC0uH8ijKTIx0HglTJQlwcri+dgFf/MJ/wubaGxh2WwKQUtr40Nsew2//zu+hWFpAp6eh1ZkIOENLlHPnzuFzn/kL7GxeQNpwYegEgB21Z1HXzlokNLim55CSSzJGMHH7bGCzQW+gyChQ+eyEU3A5y9U5zPOCZwkHAhH7rtfvh1JYXQAAkQKEgx6pfeMxMVSWlA4ZRjCNxRUQlzTHCQ18vQC//KufwAf/u19FqjyLVEGXZpmT3l5rDJd7gc7vceFwUMO4veYBvvi5L+D8K6+Lt4On0WhwgAceuB+/9Eu/JL4CHIYRJM0xQm5qHvbIx9hmHaBj2B3DtYf4zre/jFde/j68SROxGOt7ZRhIIECulZJWyzrlNaAkgOcHI47FRJZeArwRYQx3nhGCNKSUGQDNxzOYXzyOd7/3g0iac3B8si7IGFGSkJk55f25uw+RjjLBa9j3hJnLX71+T8DTTDZGXA9+XJlLXnrhJ/jyk/8eMX9PjF7ZbxXLC/jwx34XCzMnkfITWH/jNbTWXkRn7xoce4SxM8L00iweuO9BmPE8kK4CyDHuRUCBPSsu8XlMHbU2N7F34yewx7vIccBRrMHWCwhQwdiJw2JXLjWoMi+llGJhsS4NPenxiZwyw5w4gNUHNAeYJm3fAq6eexnf/ccvCg3gQx//TRx/4DgaQ1G4QRPDYaX539lp4nvPPIWjq2/BY4+dlmeWzzRLG/aZBO2Ip5LQNXZpOKigLDbgpSywuw0MOPdgAgTLOp6X7N96FrKxFNK9ASZXzyGrWTBPzAF1si9i6CKJmJnDgFgtv15T/rJkN1TTQGsX2Fw7i4WlCnRKQZNFjLUMRiR+6wrkSfA4CVT6AY+bUl0eeZCPlE0AX/nC13D25W8gDp5zgUzulTl/6B0njDUCsjp6nov9iYcHP/ARrL77A/jmy5dwq2NhksoL4ELGCJ9zMiptDi4pTxY5IwfXysOJZoEiJ4snhRWg/av6KQECeDCRGchYDWY6M+4izRxNz0ee6BZd9VlQpePo+za2OvvyoPmWpbKTxbRLhazRIMUZK2dfPkWMVeNpN5546DCOJ5mUaEDmgLIYI6QXM2KwPEsu3PR8DfW5KcQSASaaLRFbPDTbjTZGe0NkPBN634BuM0owpNkajJGzYFMvbxqYpGKwNBejwIbl28iW8nj08UegGzG06SqaTgjqqWpmBSawcWbDz/itre11aHqAaRrtJNi0sCBXFHDJUQ8H4BFtNqIzR3r527bfoUmZatoU1TlqoCSXdMKNj5s1i32CKGwrfGiktMcCiYo4bJEWPkSzRSdbfr3MetQGniRiyWLaFo8DAgFkRdBQh9oSNaFU1K/19XWMhypCkEaC0/WaREARdWejoBhMLgr5LKrlvHgElAppxAQIYAESyEYuZnnhYSLPfTgMlOYqpGhHh4VEskUO3cLlU5SqaIIbNXlsHliwyXsN2RGR1CIyC4zGegpP4JRPUS0p7dtv9/HsC6/j1lYH+80xYoYqTvg+qCHkPZOGj9N+mf4r6i4djykXEHoytYmk33iBFFeFUim814pyzQNNJqMyyXaFTk4EMPo3+gGIxIJxODFuXhrazUOMh8p8SjLZpZHXpLmKaHLRtIn0T6E6Oh6a7Q46vZ5s6HxQOTEUsw+yHEjnDh3+iRJH/gciE5DZtCbvgRBsUgswUyzhyFQNtWwO+VRKCiVefxbShVwOtmUJcs/rL34H0ATcIKWPGwgPcyZWkCHBRoZFAgEDRb+Pw3EIlCh2hEybRSOopvDStIeGXIqaHunWlTmgABghTTtiF93NBoj+LUSNwumDAqRuM2/C9chnS+6F3G8l25GvCT0mIuZCZB5IAE98A6gFDkGJ/mAgzyhdW1vNljybyqxQac7ZUBZKBUzVqjAyBuyYg749lLQPaf7omUIAMUV5k4lypRjmD6vkFEWRVJ4XrCgUyyaSHkUsGRXNGTGEFF1TJYuoaxOuf7nXd1gOEUiiJA+sRRQQonTLKsIwet2IGSHRUbKelc+LvAY1k9xLEgkBADImpzc0mRKLTcmgFpo9gSlpehWdnWuUKLYgXpRIETkP4rj6wjm8+HffRX/tAJOeLVPeXNqUeFkBjh1PpdWECQeRVIPvgxr7dq+HJL1QaDaU0OGZCdj5FPRyHrlqFUE8Jv4N1amKNP2bm+vYP9zDsdUVvPM9j6JYMjFxR7DGA9Ercn+h5IYAGxkfvBbWeIQORYkEUlwX+42GxISJBEyLybMSFbsEjETeQXBb7p2SUfDZ5VLm88JmVpgbNMoN9aMLi4uYnZ2Ve0J0nnuJmBDSR0ZoFNTwcU1qAvzuH/Rx/uJNvHb2GrR4HvnSIszCPJaO3A/dqCKI5TBVW5Tcen6zQ4p5JoPKVA1GOiP3i1sGb0+vwwamD2/cw+aNy+i39pH0R+g3rkulkoqZ0tAsH1nAfL1M+gB6B+s4OLiCbHUCY9pBeTEtlMn2oIVcmUaBZM4oA75ut4/x2Mbxo6uYna0jmdVkSnbrZgNf+Juv48KLbZSSSRh+gHplCvXajMiNZmanBITnvej2hmIYyIkdr3ma1ZbvIJ1QgC4BWXp3MDWApQWZatSLFotkBKTkzwAnkrZIRUSiFRqcEVjiniXmgNTP0h+nWodwaylKvT35Dx+wiPIizuQhhBn6OEjlHprPynhHnjdaXXfEobvb7YnDte1wT8ig3Z3Acg2Mba4PsnkUG5CGeprvIcHniDWA5SAYOTBsB0l7DL3dQrDfgNZuIUfAkqaFAaePcSnwWNCRuckpOtcpJ6UBAQRJFYghyOcwLlcw/dDDqL3jvUCpCj8ex9ijt00fuaKJvVYLTpCA5ZmicWdh6Di+pDtQcw+vi0F/A73eTeiGK74PsUQKPsHqCQFoDmvoVZBQbAci2DwvGjvoNTaQnAwROH0Uy2lhF5mZAurVRWytNfG1bz6N8+tbGOgxWAkdttpeFHijMWJRUsQFCDgyO43HH3oA04w1zqaxsHoECZl0hYCKM4I7HsDqdwRMm1k6hkSxhoGehZcsYGJkpMFmz91vd3D+lefwd5//rzCMQKKzh4Ox1GCsBXi2srk0JMRd7QdTUzX88R//MVaWViRRgc7jHidsY0ftKYyDpI9DsoZsaQn2RJdmRJwTwvAi+Z9wRsJmhcube0Oz3YIfiyORJliSlEaGffKTn/0SPvfkJzFVTSFvarJ/jccufvd3/wDv+5lfwGCgYWTxuqu5Cnv5i5cu47Of/Q9oNC5Aj41u+57IQEjOAwLQaujBs1Kib4UurxzhuXfx78XsOEWvJTW4UrWZ8hbgGRalO0WDDJGU8XybeFJLcE9VSUN3IqDl++V6qDqDtSaXKmtuGhgOex2k6fvhA//kn/4OPvLLv6n8K6jJ51bARmoErN1swHMO4XnU5ism4Mb1a/jqF/8WgcM6OI6MmcTQGmJmflYiU72JhsWlo3jH4+9FLl0EtWajviNcccqZyJRhGsQ3v/G3ePGl72Js7QKxUFYm56aSQksvEPgYDUYYDpUpHwdDXKu8htTbk60bT3CQRdlfTDFIaTBpDYQfP794DB/+yG9gdv5eDMYJwRxHwwBzCxqTAeURarbDplG1TtIQ8z5zq2Ijq6cAqmP41rwB8MI3nsJXnvz3KBVsJNIT+LqGcu0oPvzRf4W5+ilYrTEO195E48rTiLv7IovJFbM48dZ7MU3fDpoDxosADQO9FCwnjn48B0s3kGPE5XCIweEtdFq30LcGiJkVJHNT8IIUbJv1sRq0sXEO+AxBR7U+J/4lzc4ImpGEkdJRKauIzN4hQMLKXB7YvngLz371SWxu3MLCmXvx8Ps/hvo9i9BNxaRh58ytaDRysb57S8BEMpo5Xed8jSyAGJt0avETymeD12w0UmtGUh51JS1ww7+LUy5A9VAcyDiA2bTReO01JNtbWLxvFTg+L+gCDSYDs4qhFsNY2YYJy4EgDG9nnOBUkybuN3H6zJKc3xMtgwGjWOkTzYEfAQs3DHqheokgRxpg+ALbQYIUW1ctfP3Ln0Tn4AJ8f4ggngqNI11hWMkzSA8Vz0HTc2Asr+DhX/gVdDJ1PP/GGjqWDxsJWgvC554MDQ4HSFw7IROHjBxeDwXMxSSxiR0Qz0Ptd2snAtG3im5Ng2lkmGyLDM0luGl4PtKGgalqWZp1Ohz4aR1tl1T1JuxOVzKgGR3DBoX5mulkGq5lC8VBaM8UjukQD4ABH3rTxNB1YNGkTiLVIJnQXOBLR1dgMiYjQ6TAhZ5UhgmSCuBqmHQ8jPdsGMMUNMJVkhXND0XoKAZr4qA77sNnI60HmDBKKEFICVhcWUSpUlSmfPBlAkoXVRb92WxWNkE+1A5jBM+9KnFEs3NTAkTQ4I/FgspkVdFdqtlRJn23p5aRdjacePN9s5HgxigGRYxTDOUA0lTTgM9nTi+vl6/i9kgg8225gdTIXru5iZvrTA0gTT2HmMbM0lCXyqYzpO0SCCBtkOg4mRFsMtiQcMJG+uxoMMCg31eGg6m0gAWcprDYl4kjkV0tQD5rolYtYmVlDuUijT9cBQZQtsEnLJz8s0EX0OJu2q2Y+MnVUAZogpSoQipiEvCgj6QE6ksVxU8onKEWU4CCMJ2CP0BRvDl9vE02CNkEmkTJ7Oy38PQzL+HGRhPNrgM/Rnfu0A2a36fICqGrN4s/Hoo6HMYP0TeAiBtbJUoFREjOZrAUaq+VQVt0qEXGilJc0pzSc3Gwvy+nMcEvThwJAnCSQNfxTqspMgHxYCAqJ9psfhYidKpBTKcYw0RjH8aw9EQCQtqbTPjF3EQ1XQQLKDNQ00e6fiq9Nhs5iacTI0RqijTJ9OZMsJ7P4+j0NOq5PNKc2Ic+DLzeXAf0PBCaOJ194zSSTAp1nCwA/r2y/ORGSimCKYBALsvIH07bwgY4lHBEoEgEerHI4r1mURH5CfDnRY16RJGWBje8tdGEPzJ6i8CA2+wa1TrLOuM9Fc8GSZRQDXX0/YphcwcwiACGyLSRuj7uBSrpQTkeK/OkhEgg+PulS5ekmVBu8+r55GcuFguYX5lHy+pgY29TwBi+Hi8VAUka2HFytbKyLEZ2ka6e91sYQbf19woIiPaP6D0qBpFq5O+AjHcAkOh6yXMU0tDlGoR09Uh2pGiZnGCoSMCIbcCvVf4XKk+aIBMb2yhlxJCpPAs2lYvMRkuxpVWUGj+P8hNQwIFUMyHLRfLD6QJNc7PAwKUfvoKz//gjHF7bQcKPQydqH0CZRZF6Kc7fnAzxH5hTTx23MnUkIDVilBvXPg/DnAknpcMppGBMlZEul6RQpMHs7PwsKuWSAJvdfgdbO+tIpDVM1QpIGgToCCjTl0NRSllw8udyjQ8pKgzlJV1SlcXbQ5lmiXFZKIOL7pPsbWQVhNG48twJw4FpCMzotSRCjg0ufQIq1SnMz88LAKvANnWvhM0mIADzI9S+pBtE8z3s7ffx8itX8Nq563AnaZjFeSwffwD50gp8lGAkSpieXRRPE/4S/WwigcpUHRlh8LEwZ5SZixGTAVwL1qCN9v4O3FEfdm8PsVEDfr8jUxHq1ofjNpLwkKV/ju6BlgaJsoupt+RQXEpj6LXQs/owKQkAY7gS4sLcarbhWC4W55axfGQRxWpaUoauXF7Dt7/2LA5uWsjGS8joBB+LyJWqWF5ZwdLKogBIZEDQOJXu+OlEGs5oiF7rEJmkBt+lGafKUad8hOyATEZHOm2gUi1ieraGRIL+DGME1JOrsIXbfjMEkbjeWbRzzfL6okQKbFZV1FLo3z4g1E7Ew0pRkFQVyV9y7oVsANmsOB4KTZlYqXbaaG9vo93uw/XoT2FgzKmabaDb9+T8JvOF+zxNVqlBpzyAE3AB7SYBLI6RxxbyBMubB4i1DuA1GkhbYyQYKcy9SPgW4TMS+OJzJN0DgSAy0gwNru5jkjWhz8wivXIUpVNvRe3Bh8Qzo2v1BRxjPdfqj2C5lBdUhA3AqR7B8HQyi8C14Q4PcNC4DMtah5llkDeLTV2o8OTa++ILZyCge7tklPvwen10NtcxPNhGIhgi8PqoVpluUUShMAUzXcWF8zfxvWdewmarg6ZjY6AF8hwTVDPTJia2kqxR5pjSNZxaXsLPvOed4hWQL+Zw4r7TApI3DzqiDy9kVBwao3MnjEWcXgTSJYlF1DIl+ATJORThBNFxcen1l/Dk3/wX+N5QzulRn2Apz9mE0sySJUCQX6LwfPSGQ9xz+gz+9b/+n7C8sCQ/k9blvUZTrpOmOTKhjBkFmMUFxBJFjJmtzi0trrwCuIyV06tcRmlQCEy0Ok0ZopHdRK8nrt/r19bwl3/5SazdOo+ZaSY0OOj32kgls/jnv/OHeOiBd8N1KNfVRA9NAheX5rnzr+O//OWfYWRtwEg4cCxlHs1lzHOHqSWMbh0M+Wa4ZLh3qHOGn5NsAD4r3KMiZl4EoIunlBijqnosAp5vJ/MI6B6T/Y97Kl8rkgyps1+dxawFhFVIA2BbxSKK5EzzkdR8pDJZ/Ma/+B/w0GPvFxo2p95cZoKjTICnvvMKvv+9L8K2OgI2kDrf3t2F3WujVsxJ5LXn25InX56ewsnTZzC/eBSzs0cwN30EgWfAo3Gnp8njy2EQWZIkJfz4x9/El774VxiMttQEW85WZWYrjF9yvLl3ewFGY1vqQ7Kl+SDwySaTidGHJJ8bSYJK6n6TleF6Y8R0D/WZJbzznR/F6be8B/aEz5GqY9Iki4WNPhV70rxaqoGckMlz4GFj6xYGlD6X8zh5z1HM1IHeHvDp//dPcf6l72Bx0UTaDDDybNTnVvHxX/0fMVU+Kmkjz3/3adw69y3UczTy6GJxeR73vuNd6gIXZ5VB4MigGQ8OvBhGTIHJF1GfAWJMsmgcwGbMp2tJ3j3r7kkQw6A/xqg/VCxpShJJPtRpGpsTGYvHrxk7IvUj2JxJa3DZu1k2KkYc/bWruPCdr6LVWMckm8Yv/8s/QOHkEdqIyBbLOTKbbq6nXJF+JB4sO46xFUM8RVNkyNCB65/rhM9VMaeYOOKByam8p7wUJir9FFl69tI4jww1sq2ffRF6t4XF5Qrw1lUgGRND+Qm96VJljEnnT5KZrgAZnq1bG568587hOh58YBlz8xXVn8RNWEFcvp7UJrIAHP5cytscsbcRCRCvVbkKmCnlmfClz34VF179MpIJDq8Z4xwgSQCK614LhJFPT9J918W9H/4oTv30h/DSVhvPXbiO/shDLJGBH88IGOCRVkJgT5iJjAokozVMuwmZi1LRSo8Wg/bbUydVe8RVx3xjxBFjA0H6uc6YHy7UAJXpKor1EkozVWQrebSHXdFSNW5uoNtoQvd1pGIEDxjxR7p6uFEEnqAYbNQt6u99D0N/ghERMs8R3VjAxeA6mF5cxKm3vBUT34LtHCCRdGC7bdjuUOmb+O5cHaODMfwO4PY8jDoMetCl6GDzwgvG/8guiBEh543wbJRrZdRn68IIoKZY3o9tiyP63MICXMeVopATm93GNl546TkcObaMlSPzcIigM6ZHpgtELNXclbsrN1JuaJE0IGpwlU5KTcqIeCoTOU4CaOQRRu3J0FbpeF1GCBGlCV29ySXqjca4tbmDja19dHs8+rkJs6Gibj90vxe6ksoylSZagAVGQWoiEVAHi0Ix+aQwCi0yKCyVCsjSVThliOuqaHPlNTwsLUzj2JF5lEsZ6IwMik/kEBUzCxEVK93tbafJEB7ha6vGJRqjcEO7QyeTQyekw6um547mTF2f8L0KPnDHGFBYBWGrKLCB/AxFx/V8DfutHl585SLOvbGGZseGZpjQeJ1k4qwi0VSzR0BH6b3FyJExmXLwE+2miZSJRCIDx2VjxCYoJ1Qn+RotBtPMhrQ2pT/NZjOYqlZAV27qrnrdDlyHkys27cwuHQjyzSkWNfm8PhIrKIAHf0bYvEFHrzeUTbXbHQgtWhg2Ed1CmmcyIMKpSZjxTkaJcgFW+duECfi+iNckaR6IANP5PFZqNcwUi0jxswcqzYDrRsV8KtkBJ5PS+FMyEE72pTCQiLkAw8FQCgF6VNBlu1QpK3Ak9MiIGAB8DZUlrPTqigGhPBTY7DHZIzKxjHT8UrbfFUEZNb8iIYhc7cPn7DYjJHw9YSSRohhOHyKoKDLqvFs6EFHfhdZHjwRONcOYHzHqZKAfC79eX0UeCYNHyV0I3CmasSYyotpcHfF8Ahu7G9L8O3TKpo45zonvUPaZpaUFTNXZqPA9KroyX/NOg68y7O/AIHei7aIC7G5wQL2XO54cvH4CRYZGpZH8IZIGMOFCPhMNAenuLj2nuqYEUJRTfjjVlomNeraULlR5WTCilEAAJ7ds8oXMEBqACr2ecWykiZJ949HnIjTM9AGnPcLL3/4R1p+7hO76ATKxFAJ7ItGvxXxRpC8ELehRQ3kJ9z3u43wPBGmpuez2esoUiteeOeOctpRN+LkMCnMz0DIp8Xig9pt03qNHVzAzU8etjRs4d/F1JFMa6rUCykUTafoKSMKBgm8JbokbPAt/Fq+DoUwI282mPM8EK6J9KZqORVICYZKEfhgiyyCrwSPQwDOPbr8JOJJe4GNxaRErR47Ka5FBI4Cb0HEj3wfSOWPCuqPmuz+wcfHSLfz4+Qu4fHUX6WwNc0unUa4fQyI9g0RqGsUSzyaF6nMd8Ocm0hnMzM0jlU1Jkcs9hO7lbGIda4hucw++MwZnNq3GGrp71+F29pB0XJg80rwhvG4TaWuEInmTsSGSNWDmoTrMhSRsrYehO0AskRTDWZ6bBJiahwcY9kco5adw4uQqpueVjnWv0cSrL7wBwy4jn6gK2zAeTyJTKKI4VUegJxFPZGQ6QSZAPl/CqNtHa3dXcqf7zYZMbfTAEwCA0z4zm0SplEGuYErEr2RI+64kr3B9qpZBVeAscqIYSVKSZdzKWocaaFbeFI4TbY3wuDCyUR1fclNve1/IJhtqnAVFkqhUVqDsViYykuq36ONjYzAO0B/4Qg/3kZZc+W6PU2diXYbsvypqle74BOR8mZQxQcAbDJBwbKQdC6OtdVplCxBgOI7QZIVGzYGCnPMxcbFOxRIwlAmKDFS8lIZ+PICVy0KfmcYwlUWqVsfJ++/H9OI88rWyfO3AcjGghhV5jGzS23XkChXxnvEsB8PWNgbtNbj2FlIpSjfjsJgslc4hzmmtRSaRgYCAHq+Z62PUaqK7cQtOex8xt4Nk3ENthnKqCgrlaejxHL77vefxwx/9BCMvwDgI0LRG0KitH5PtoYu/CFMVeEwWzDTe+fa34R0Pvw0WIwnTCcwsL6A36OOF517EuN/DY488gKMriyK1YLxhPFtCjJM8pBFLFzHREzKBJ/162LWwdvUifvT9b0EPxsiZKWyub2N7q4HeYCxaZ+49yotFSRQ5uadk7uixVfzRH/4Rji6twOr2MdzvwBuNYNl9QZ+0uAk9VUEyOwOfz7Mv/Y4yL+TUPvShFLM71lMa0O3asNwBtnc3EGi+sFGff+4ZYbcM+wfiYD9dK+Dw4ADLS8fxu7/9+5ibOY7hkEACjaMpfwPGIx9/98W/xre+/QXoRg+GMREGjQL31VCEjTnNgNkgcd9WKVPKMJpnNs887lHReR3JAGVIFrIExKw6NJ5V/lahHDCMd2Ydwf2IX0NWYXR+RX5BfJ0IiBZ8jdd3PESlmEPcd1Gs1PEH/8u/wczCaWmcJJCMaXYhqPLDZ2/i05/+t4A2xHDYQ5Y+EjRcNHT81KNvx1Qlj0TWwMbeNtr2EA88/CiqtXnxjTL0AuKxHIIJmbQEIMmgMWAmlV/B8899B5/61L+DNzkUd3dJ2NHIDlEACOstnp8i33Q9jCnJzedk8ELPEgItfHYMmmoKnmgoiQVjhemTEZ+gVJ7G6vFHsHrPo4hnp5XSKKD7fV9kcKksJSIJicjLZtRWRrPVL3zu03jxpWfQH7URN3VMz07jve9+Ap29XTSuX0Iu6SLwKdlmTHUehdI0fv6Dv4ljRx8QudcPv/kMbrz+fWS0HkrZAEePLeP4gw+r8XSqBAQccyfhNi00JzEMdA21YyVki4BGwKrB6bct8uF0hjG/ajhnj22J25WzgFI/gpo0MUUcmWwJcwtT6AwAi+wrXRPQip932LTh9/uY7G3j+rPfxLC5iZE/xOMf+iju//DH0COgG6YvWz2gfdhFMqmc9dOpimzBElai/GJhWfTKYGwwwWZFvefaIeh22FaMgcnYlmhQ1jb5IIbiwEb3wnnoGzeQSE6Q//C7gVJGTEddPYVYpo4R2QCGcv9vbO+Lj5AMdmn2ebAjbMNjRxZRLhelT6WRqqslZficMoFmS0mDGHF4sMdndoRSJSMnFM0L8yYwVwG+9ffP4tnv/mcxaKXcmVKrBFjzT4T1GOgBEmYSu5aNMz//UZx+34clOvDCegNjh0PvJDwtAY9+L3xh+lIxEYS1FTVR4XCWQxvpJQg2s5jjPvdb1ZOBaGlZ8IaRbGQBiMYzpqFSq2J2aQ5zxxaRKmaQzCv3bFJliWA3bmxi/c2bCPoOrBZDHCfCKBDzkIknkSdBjBNuR1Dsseaj5YxhJTQ0aTrIu5hMIl+fwVvf9ghyNMLQuAFuYjzche934XgDmXR4joeUlkRgAW7HxcFmC+OOTYs3le8skzYV2ad8uWIwIK31EAAAIABJREFUUgZM5tgWeHBRE8EGgJ4FMaTNtDABWMDxIaSPQL5QwNlzr0nEzD1nTmJxaUaAAJZbpC+xqZSeWmz2oqJDNb1CQ5buWLUiSuOhtP+SrypZ6Krwkyi8MDaN18oaEy1UNGxOq9xJgCvX13BzfRcjiw+WiXicRj6UQhCdVNdYFl4YmUYGgMRPiF2Dpui88ZhM9qjDVEim0lCzwSsVc3IwUQpA93j+Gw9S0jGXF6dxcnUZ5RI1Tj4SCU75OLVX0xNOMIQJEPoGKOpxGI0WupLfiRqkQ3oUDRhOauRrlc5YSlkCR6H1j7qW6joRQLkDKYSGzepqh/0ekTsPh90Bzr9xHS+/fhUHbQu6kRVHZDZ1QnsW1gofwjAmR9YBUTJSNm2VxkBZjJhncEoXF3dZxn3xPzE0m/giJ1EO+4yV46RqgmqlJFNfThA7rRb6va5q+iT2KBC5BH/PZCiziHwmmHFvIJ9PSwNEAODmrQ3s7hzg8LANy2GOrtIE8YFljUcKqDRtE94LNjTKCE01h/x3BQ4J5U4LkGBD508wWyxiqVLFTKmIDCnNwkBIyBVMCNKt6H9iAOiHKQbhwU9WADN62awRfed9YhoFARFOCMayrtTa539R8y/T+HA6z9ePDn+uPRYZUXa3irFTOk8xhwwn1FEzH72uNM7RdDxsvqIiIppmCHhwV8xnBCYoUE5NPe7+pbw4fGSyptxTNv/cO3gN+Vn5jPC9kk1DPTT3FO4XvN5E/avTVWQqOey399Hut5n0jJEzlHtCUIAGnPOL8wIuRnIEfq+wiMIJjcDSYQLG3e8tAgHuZgNEAJuwY0S3HDn/q891W2Ih4IlisPCZtMaWNKgEOnmoiBdHCLpxn1CGpQpoU87/iumhpv40IM0gm2PsVEzWFqUBci0JvjgquYLgKJNYbNdWkaU0UAo0WM0BLv3oNRycXYPfsgUsdkc2ipSpZPOKWRWyGpRURkkxeA9odGo5jsRmCkBBACWVhG8m4RXTsFMGjEoJQSqBUq0qCS+jYV/eN8GA+kwNF9+8iHZnH/ecWsZ0rYh4jAkF9DRQ00eV8kDTzAn6vZ6AAAQDWs1DOBZZPLrc/2jt3AGmFMU1mjbztWg+qYCxMJqRsgC6309PY3pmNozpCqMuKccK4wb5Wfl11K7bnoPByMLuXhs/eu41XLuxL9Ty2uwqpmaOQzMqMAsLyJhziMXJaMuoxJIJgW0H5eoUFlcWZOLAQpKGS/wl1E3XhjXqY9AJp5jeEFcuPI/R4RYW8hmUEjFkyH7j2ONwHwapt5MOtIKHpUeXkF/Jwkn0MfQHQj3NFQpSFBNAaR7ui4FWJpGXdJHZxZpkne/u7uHcK1dhoo5aYUkaR1b1iVwOTqBjaJPVRM8UNuwpVMtVSQWw+3109ho42FxDUvOQotbZGaCQT6M+W0a1XkAyp5KNCHBRGseziCCUMFYiY1vRJRN0YReYugMEkAXEDCfh2oZGCmJycSfCVh30od20iLxD1oAcSDyg+OByIfEzKVblqNVFqztGdzDByNYxHFOyQblZHJ3OGBPXRzqZUhI6oRiyQ+RTGpPYMOELMFaz04YZeJjQ1pqGco2GhGuTtSHAIcF9Oe/VZCsF0j+Uo/qE78mMYxgPMCJ7JpOCVigiWSqhOjsnsWzVupKPtPsj9EbkGOTh6ya0ZAZmvoRM2oQ96mHcaQBOC/D2EdNdTGhMSK+dVBbxZE6mqqxV/Aiotl2Mm02MG9uY9A7g9BrIZw1McYBUqqBUX8TY0/HpJ7+M5154VXwkKDNpknocJoiIfCn0Clg9fhSPP/x23HPsGNIJA1sba9jc3sDS8aOilz776qsShfbg/WcwP1uTAr9UnYKRK2PkJ2DrJuKZkgBOBHqZG99sbOHV559BwYxjaa6KSqmA1mEbV67ewLlLb2LvsAU9wW5FR4rxkjQ09n0MR0pWubi4hP/+934f9UIF48MuNDm3XIGfKA/w9QyS2TpSuaJ4BciMTeHlwg6Q2Fg5r5VumMuKUqWv/P0X8KPnvidmlwQOGO/G/PNWcy90Yfdx+p778Ilf/x3EY1l4riE0Yz9QRn6N3U38h0/+KS5eegGVKoF+rhXKRpRPDhltw2FfJcQYBHaVMSzP/sjkj2eLYr0ZUovynCE7jnuzGnZxGGLK1wvYH4LSArYRCKbHSRDIz4sYAVE8tPJAUp40fH2+jqQLSN/hgT7nzHk/euI0fu9//jcoVBZAtXD0uHFKzse2sQc89fSXMLL2USilUC9kYe00EHTb+OnH3o6FpVmgkIQ17OCHL7+AN27cQrYwhUce+SlUSovQAhptc+hGw2XalMeRzxaEDfuNr38eX/zSX8NxD5Ag8MX7FKdZtBpuKukqqW+qfqVhocQexmPiTTCmayMC8UlhvUduuKp9PKQzlE84SKfyOHP6nThz7zuAJJM7dIx6ij1Br58xz+NEGpqRRjoVx/Ur6/irv/gkbly5yNMcjjeEo9kCQkycAIszM3j3ww+iaMZxeLgBl0CtFmBh8Sg+8gu/gemZVcRiWextbmH78lkBf+vFGKrVvJhU1pZPAhNqDWbFQ2TvZhd9P0B5oYjiAlM5KKdRU/kYJQp0w3cJILGHYbqFjdb+Phzxegm16MKq5ec1kCtUUZoq4bBjiZFmLscIWLGaQXvLhn+wiys/+DpaG2/Adlvwsll85Pf/V5RPrIg5H7HbyQBYu97A1SsvojZVxpl7HoLn0+CZwwrVC3BSrwZQjKBMSIIAy3lhnI8hLASf92dsCUOi7HhIrG2gffF1ZNwWSu94ADhzjKgqAnqLpfJoDmLoeTFc393G+vYaBt09iZVkGhh/6r33nsHS4pLcZz5r0pMZGXhkV8nDrpp9gj0EJrpdKvFGiJFdHU9jaDHdS34knv7W53HtwteRTowEpGMST5KyZW+CgWchJRoNDVvDEeYefhfu+ZkP4aW1Brb6FrwgzgBVOJqhgADGoZKhKExNNbRWcdGRNJr/psEOAiTNDLR/MX0mEOp6lA/Kh51HFCOZkgaWji1jYXUF6WoOtuYJIkGtlx7QmTwFuz3C1uVbaN9qwD4YIOXFEZsoYyyJThJTgkCKZIsRIek4unDQiXnYG/XRHo2xuHoKi6v3YHb5iCoMfQv91hrc8R4SOqnFY3B2JygMxwxOAN2LYf3qJkYtB9okMg1MSKHL4jSaNJucGpWLMjHySL6MURNMPVZSxfXZlsQISa5poYBOr4tb6zfF6Ov4iaNYWJzBhJm0nICFMWVq0M/GSYlX7o7SEmfwu4AAFtXcAAUIkDBXZXinGiaVW88NZkytFuMiPA/NTg+N/Ta2d1s4bFmIEQDQkhItIvpJRkPQJCXBz6Cui0xWRZ+umgxu+tyIWLST3iugheQh6/IQ02SJ0zMWxkQz67UpodWxUEwlY6hV87jn5BFMs+AyCAQQ1SbzgCVL1PjxD0JYl+lCBISoRoVYqroQBAFk84wiaqQEUg1xdLnuBlGUeWIkB7jT80eAgOobVPMrxbwWR6PZwsuvv4FXz11Dp+/Bo+FRjNGAdPRnBKRCcQ0jJZ4BE98VQzI3vI40hdN1Hp7Ml6ZrOYvTeGi6lQ9jwZR2LsqvF/3ghLGTcWTNjIABXBO8HpzK8xrw34T+BhVHKHRqcXb3VIOh+aqQbnXx5hvX8Mab17GxsSvFlUZEjw16SHs3QpdsNhC34+EivYUUGUrfyNcms0MkAI6D5VoNC+UKavkcsqTGhkkRoskXOYSaELOp4eHcbrflP9KYaaTZ2N2Thpjvk+uYf56ZmZW1yoZRoJ2Qln53MxpNINQkgPIURQmMPCJIyRetdRjHEzEC7lJ/3G7AZD2EgIWAR9FUPFwe0vRK/KTSaPMXr3UELnDF3U2zj9JNOLVnegjX0pCOrJzMCQClou0iNgAbYD5X/AwsBswMM51rSORTsAMbu/s7AgK4BDx9RxgC3GcImtTrdXlm72iWVaSmrKPbzpsRy0VJZSJwJQI5IlDlNqqrLno4ybwjiYg0m8ozUvlRyATIVd4J3B8JKCkZDmUkSmLBgkf2Eu4hkiPNgodAEUE8mmyNxd2ZZny8FsLcIXDkeNJkEUDhfi/Z5iEIxpUWG/vYuXgLnTe2oQ8CJGMpAQI48ctmsiiXK3K/JKKPwELYmPP1Wajy+eXURvShnodk1kRgJtE3AnicemfTMAo55CtlaaSHPFPaTXkWj584Lvfx4HAX9957DIvzU4gFlrgvkwkUsVaYEkCQhNfzYG9f4sN4/UjdZhFLs1zeBzHBDadfcvlDY0Phh4XSgGjqRYCWACOZErXpOoriN6J8HiIQRz046qCmN0VAemzCQKvbx+Urazh7/hrWNztiEji/dAbJ7DRSuVnEjCrM7KycCzSf4rVhIc4M62qtjkI5LtMzKgZYgIQG17JHj4c9iY7iPj/uN7F2/TwGB2uYzcUxXzQRGw+R5Vm1swu3vQ89GCJRDFA7PYXsUhrxqo+xMYJteDAyCZEW0fGezQp75kQsg2KpjLmlaUzPzqDT6ePp77yA5qaD+foJ1KsLSGULkufdGVrwJ3Hsbu+JPp4GbQtzszi5uiryo0GnjYOdLbR2NmDGPJgJxkS6KFQymJqviByE5m7Ua/Oc43BCTF1ZfobrmwAS5YdSTfLkEqdklVASuvSGrA451UJ2QNidSXPPSYpy6b/tIyBSGKHHKaBAaDaCCsBt9rC528Tmbheun4HtsZHMIgiS6HZGGA3Gks4kOdvcsxNMzyADJyn+PQTjMwSah334wwHozW8fHuDg5k0xtuLsliwA8alI0L2fwK8Hg07/9LZh00K/EgNojrsYwcUkEYNZYurDFNK5PKZmZlGbnUUik8WYUgvfQNKcRSI7BY+TrHhCagNn1EVz5yZikx4SOj1kApF02oGORL4CLZERozVhrxHYZMM8tuEQuGsfYNLdx/BwHcV8CuXpGvJT0yjMrGDrsI//7z99CucvvCFZ7tRwl6frGFhjabjb7Q7IZDq2cgSPvf3tOLW6imwqKWy7tbU1XLh0AZqh4+BwX9ZevVpGIh6gWDAxNVVGfW4eR06eQapYwySelUiv3b0m/uGrf4+rl84p88J0HHP1Mu679xRWlhdRq02Lv9Wt7V28cvY8XnntLHqDIbJm7i5pFmPKBrKPriwu4Z2PPI5H3voADMYRixGYJzRoGigGholEpiwSHU4kSUsOZ22y/PhckqJMIIDLiFGD3/v+N/C5z/8l/MCCaSYldYaT5F6vI/sG5Xgf+8g/wSNvfyfDhTGZhL4TE5U+c/PWZfz5f/y/sbb+hsSZCeApU3TWNYqBGIBmhWzWCfYqEzHu48IEDNkzUZLJcDiUv1fnl2qAub/x/BcjWjlzlaQgGiRwTXMv4tnbarVuD8EU206B1fxaAuqZVEamyfTKYLqCXA/fxYl73oo//N/+BJZfUv5djJ+zlOmaJJfrQLPTxcjZg48BAruP0dYuGlevwGrtYWlxBsfPHEfMNLDba6FDtmu2jHp9GTmzjnSyjEGPQ5okLJuSOebNlzAYtPGZz/w5XvrJ9+AHbegGJcHKx4j1Pj25yJBjzcRhjBwAGg11lWyOn4sDI9Z8jOYsFQuI6/TgYoY76weyCn0kDRP3nXknHrj/3YCwEzSs3biMg4MG+qMBJoaOtuNgp9nEYbuDq5evYNBsQps4Im/r08ickmfeT07ZPQ/HVxZx31tOwYhP0OsqA1gCAf/sn/8RUtk6bm4cYuIGKMRjiLs9wG7AsTsixylMLcLTKigUZ5AxgX4H6AyB+jygpZT7/qCjcE8zo7ZEWr1xD3OdAbY3bopkR2RLYcwuq2ACvBYd+n0dpdos4mkTI9cRs0iWPQlfcgow2tzHtWe/jf1rryEV66EXTHD8iQ/h0Y/9IoYkzcUgjfvhrofXX/m2gGOn73kbpqaWMBj5MuDl7aCsViVhUYadRCanifkm5QIEBFo7dJ3voOxrqFNPf/0yxq/9CCmvjWQtDbz9AeDYCZEFGtUiLNvFc69cwktnz+Pq+lUMRl0q70WSJkOpWBy/+Isfx4P3P4Krl28hm8mDPkD097E8TSJ0eRpJuB2PCsYc9kJmEA0LFQYsa6dSBL751W/j2e/+FYqmh1w2g/GAsioy0Q2MmYoSj8H1XdgpE+UzD6J+3yO40fewbxE80mBDh8soVwISqTQmwj5XZs4C4nF4rYz8lHk0h4xkWVI69FtTJwKJrItilqShYBRSHIVqCSunjqEwXYHHzcwdCy2LC5zzRGpAM3oao0YHuxdvwW+OYPpJOAMiidSyqZiqEeNBYgGaoy76MQ8Dw8eO20ePIIGZx9yxEzjxlgcQT2Vkcp2gCZBGPWMDgdfGeHgITWdjxegdxXdMaDp6h30MWw4GnRF8TmNI5w7NComisOgtFIsoVUoSS8SVmysyM1hJA1TTBqHy8ADtDwfYO9wXs6/lI0vCCGBqgThOiz6Wr8mGVx368v3hFEIZCitkX7Si4bSRfydmUJxIMjc8zPpWBSGlBfx7HbY7RqenJl/9oY0Ll25gY7MpmdFUevNhIkiiGlZF3RYtd6hRjXTSUtiH1Hw2miw3lETAkIeEBbaaGCuaP1+VsTacEIuE3bNQyCUxN1PBkZVZzM9WkDDorM7mhUBCLAQbVJQKkU4ZJ4bEfWWeqD6nbPy3vQLCKVlYganJuMp2FhDgbi003dXD7xfa8F2dYYRAR2aNAgTEdDS7fZy7eBUXL69j7HBakhKDGOWET5ozD6dkmAdLMEhNHHnY8XelVac0II10Jiv3OIpqjKLAxGgqoajht6ez8ryoJo8aVn4eHpRcK9L4hVNoFqnRlPf2oUlEidRhb4L1jR2cP38ZF85fFhAoRlmD5DVHXFRVACoKq6J1i242pIrz+vFgVwg7QRu6yLjwRyMs1WrCCKhkszANOm4T0CHdLS7UQX5P1ADKmnJd8QfgYW9mstjd3ZW/E/8K8bqIS9xgFDUXTQoiNkBkjBkVDtGzwWcsYgKIiWBISZTUisiNOByL3y0NiAzu+JwINT9kL/A1pJkN/RsiRsLd0ws1hQgBqUjrG65Lsk34PWQEEImPphwscLhu2Fg1m4do7O4K4EE6L58prpd4TJfkgEwpi2Q2KQZqW40NWB6NcTQMQjfqWq2GWq2uighee/qssOQMzcblWVYam/CT38V1uU07V1KAaM3dLQPgjhMVWGraEgu9E8I0EknKUOwjTk5FnxpeM5o4qshFhSkIc4JPgdwPAimq0eH+wObasgZhI0swQU20+XymkgQclfM9ncFlMmRbiPsadBvYOHsdrUtbQJcsMhFywWZ0j5GQSTmBWzGCE/8UNTUSHwloGI7Hir5JSrLrIk4gpmDCSunwCxnYaQPpqQpSuSwy+Swsa4jG3q6AEUeOHMXcwhI63SaqlTQWFypIJdTnYfOlil9NNO4Sr+h6Qr/td3tyXegboGRf6hqqZ4zP/11yFVZDQvNVEyMBpITLGpMJIsG1Wn0ahVJRrqskXYReBARneLHoGk5AkjIC+iC0OgOcu3AVN9f3sX8whpGqYWbhFAqVZeipKeiJKszcLKq1Bdn7eH4TZBTPm3RSel0WH2EymOpvSVEeBRj2u0JHplv59sZ1tA/W0d69hqC3i5lCCvWsiTwN25odWI0dGE4P+WIciQqQnI6jvJqDm3cxSjsw8glkGTmZiIt+mfrwWJAQw8LZxWlUpqYwtgM88/2X8car28gYUzhz+iFUanNY29sTd2PK/bwxK0sbRgBUy0UcO34M6Ty9cDTYgxEOttahWx1obg++30O+nERtsYZkJinJArwDyjBXga/RvWJsknRI3NuJhjBbkKwAQadjqrsI+39B/mViEj2GLJT4YLCUC70BIumR+LCEvgKyJ4eOjDEDdnuAs5eu44c/fh3dQYAz9z6GQnEWnqvDGrmSWc4910yr2FdhREb1BL0yeNM4YODezUSEwEOKkctbmyLrKppZOccHgyEyuYxQpnnolAplaTroL6NSNnQBJPeau5KnzgkUn00CRaUqWZ4ryHDwMRhAM3Io1o9DT1XhxTJIUGTr22hs38Cws4NMkmk5HMVMwPaJ0yY9nZfJF5tni5Tg0DTSG1lC99W6TViHWxgdbqBSMlGankauNgezvoJzV9fwyb/6FG6tbYj8lGDS8tGjiCfJiHHR4NqY+KiWyshzSJMx8dAD96NSruAnr7yM18+dlTqNwxOmVpUKWdHfVqsFmRYyOWNu+SjufehRHDl5L26ub+NTn/oMbl69irhvo5CKY7ZawPw0fTvm8JZ7z2B5eVl8gQauh629Q3z76adx+cp19Lv927450VlD5G3Q6+HDP/9BvO+9T2DCBkSGX0qmSKM0aqj1JBsBsgvJOomJvICfjWfC7FxFpv4sS/u9Eba2r+KVV5/F668/JzJMasxp5GxTUgjgxIlVnD71FkzXF3BkeRXZdAm9Ln01HGEsBvDw3HNP4/Nf+M/odhsioVH1qGpiFRBNlu4ILq3bhVmq8sWj80TtXaqxZ83K33lGE5SLAPvo/BccjeAoBx5hrG0EkkYMPMoMIiCe+3tUJ0SAA/fb8WAUDlKYLzNBOhbgyMpx/Ppv/h6y1ePwjKLosXnKk6zKcpcym4uXz+KwdQuJtINaIYNJp4sXn34Kre0NpJMxHDl5BOWZKpIFE0Gce1Ie+XwNCT2HUqGOYr4m5nHjMZlc1PbnMRr18Def/Qu88OJTyBUoAxipXp+GnBIhrEBuGUL4IZNuQpp8SrG5eM0mAaqVMsw0wTSyaVmDE39UxpepFE+/BFZX7sO7H38/AtfA9voWnv3Bd3HQbMBk85iM4dLGGq5vb4k8WCI1XVcYnhzasY/oDFifMW6X5HGItIL09NOnViX9Jhk3UKvN4YMf+ziWj5/Gza0BxkMPafpnpHVkjSECfyDebOOJAT27LMJ3HvnCgghp7QOuzz4BGvpOheaXcSV14dHHnz0eTBDzXexubQgjj+ZzBMWYyDWh1h0GBvYEtfl5YQQwIU68tAjqjAMkh0Psn3sJt175IbJBW+7ZuDqLn/2N38ekmhCTvpwBjLrA2rWzWF+7goXFk1heOY2xrav46NA/go2z+I0xPS0DMFGPpyxBOPsQiO01scD6Z2MH43M/QbpzHYiPFBPgxCpQnlPRDWkD1958E//Xn/1bvHbhgtAXyOiIacqsldVVNl/E+97/ISzMH8HT330W1XINjzzyGE6eOgM/MDAJUrBcst4AmhOSZCTlO40Dmc9AJkBKeRqwZv/xD36Mq+e+DXfUQL/ThEtvJDJkySBNJtTnSCZgJVIwFo7BXDmFZpDG2MiAXLK+S8Z9HOMgBj+RghuefWKKLmeMJtI8evoJts06mtGU7Bk/MXVMeQSERSeLY0EpknFU56ZRW5xF3EwgMGjKZkicVJHNFTX7Pr0Dk8gGCdhbbQzWD2HvDwGLL6mr4ppsgxh1+z72Bm0cuH0Mk8C200MvHkPl6AnUV46jUpuVwoy0ixgmkvvo233oGKDT3ICuD+FP6HY7EadcjdRTIh+2jl5rgIO9/5+r92ySLL3OxJ50N733VVm+qv10z6DHAAOMA0jQABSxoGJXpLTcLwopQl+kUEg/YEMf9ouWG8tdhWiWogGBBUEShoR3A4yf7unuaW/L+6yszEqfefNmpuI5597qIjuiotpUV2Xe+973Pec5j6nA6g8wHuhhSg0z6bBsyiKxqOQ5R+NRYQK0Oi2hYMb4Z8OQA4XTQAIBlAzMLczi9LnTEh0odp18/eQkiMZbKUE6tdO/P6Y8yXTVzpg/oeXlBJpFIk2RCBAMGNkmzTO/l08mdtz4Sa0lAri6voOV1X0xGwqEM6J9oQ6P0yWhbTm0cBYg1OyTssTFbWuynZbCabIJ7DheAYbIG0gZlpGhcNa4YTHWhvSsodUVCi39ASaKKfmgGb7Py+miAgFOtBmj8qgxE6UQC2UbgHCaOIlscxoYMdzSa+NMO7XI1tfhMACcpsYpx46/lw0g2H2wNj8Cyio1kXrYnf0qtnZrsMY0KolLNjl1vNy4yaRgo0zghSuMJoqi0ben2Xxt0tCLaaA2RXJdOdEfaMPA6ygmdfIW9OGiuRCbIJ1EaUHqNApipCcOncqK4D13PuR9UV8nur2BggC3H+Le/RU0mn34A/QmcDTbyvJQ8IYJFx6NaGNjYpCWzSZGtefijC2gxhhDaq77fWSjUUwmk0gGQwgJEKApGWzERF9lr1mh9Y1GNmVvhHL5QJ4PHuhHR0fH9HbHNIjNx8nJ/EkgwJnA8zXKfadLtkzVVX8uhYWYZDnxdapzlnVwAgyQNSyXWy+A3iNt/lWfqF/tgCzKiFCAQFgK9nOofhJPG2opfkaUZ1BbHhQPCL5/+obwBxIE4OusHB5KXrQYQfq8AoKSDcDGkfuKL+xHNBmBOephu7yJVq+O/qiPrkWan4XZuQXk8wXVFdr+GwQ0eYsEAJP38tR8yXkvytY4AQ6cAMt4v0V6IQaRdA1XyRITDpyoRmEQ8LkQKRCd+bXZloaXSQj2dJv7GK8X37sDhBCM5ZpntGhxIodoJHgscxFWJPWOdmypspQVRBNJge09wfvKg37UGuD+uzexd2MFruYQI7K5WCBIZCBEZ06qtBhoUuduT+apt+QvggDNdlskPDxLpIiIhWFkk3Alo+iHvDAND8KpNJ57/hNw+1x4svxImAqXLz+PXH4S5YNdHB5uIhQaI+CnXwdpmJr2waaKG4nQWHs9MQbk/WZiBONZVevKBlOB15PRljIlI7h7wtiRWyrZcMIE4/oKhZBKp2VqpPeNOk7tNgWdZyPVVyYFzYMIduwd1HD77hNsbFVhjSPwB3NIZOYRTUxjgKh4BQTDOdGAxtMZOdApA+OzQqBfHmtOazQiXP5MPXGPhkLcFwY0N91Dp3mIemUdB5v3UVm/jcC4h9liAWmfHxkYMBpNWHtbcJt1BEIWokVAY43sAAAgAElEQVQDoZkABmkLw4IXrpgbMRba46HkoXPCl4qn0O13kMwlkC+VMHKHcFge4NHtA9y6voJkooB8cRpVjpTcXhSzOUS9BiprG3CZJrLpJIJMKHJ7MLe4hEgoCrNZR6+6KykGdAuPRL3IT2URCAdgiKOXGu46rBmnEZGIMjb/fPb7pHpSC2sDAYp6a5MvzL4TsiGh/NmmAeTdKwXOZuCwOHKAAHEB0w1KtIkGXY/x7pWb+MrX/xEHlR7+u9/9H5FJT6HXpizHgz5Ns8TAjYCNgcF4oLONIRMYlFpKgzeeJ9z96Qkw7HXg5p5G4IDFAI0PqSG1TASYK55KIJlKCwBzWD3C7u6egHjUzB/sbuLB3RvotqqYKOZE3khvF7ICIskEDmqH8AQTSBROwxPMI5qcFNbTzsYDrK3cRiLqQSzGhh9iwucNhUHx55DBoP6Q0E/5TFqjgTDdeJ252MbVMlp7qzCPtpFJx5GZKCFWmIErWsBP3ruKv/z63who4ZxFZJnSD6TZYQSoJlEx55th4WxqTp06jeLEBB4tP5GoSqcp56X3edwI+TmgGInfEZl+/nAEl196GQtnnsHm1i5u374jUasMJicjIOAeYnpyAnEy5XI5XLhwQVgSbWuIg0YTb1+5KlKB7c0dYWok4vFjk1SuNRo0fvqTL+P1V1+H1eeUjU2CH+aArCaSVoeot1p4srKKj2/dQqfLPXWASvUQyVQKFy9eFIkBpYoPH93H1Stvo9E4QDwegNlvy2CIoB6TUM6cPY3X33gdyWRaUhJajS66LXpzuGH22cTGxTfj+z/4Fj748Kfo08yTkYYDHTZxbQX8IXG875p1WVt+f0iAIxkmUIo6GKBFPyO77mHdprI4x+RXgVCn2Zfz1QaNuc85YAI/s15w5AWybxrqT0Bwx5HJ6t47kvvPIzwU9ME3tpALGAjBh/NLl/CF3/k36EZLGAbiUoNSGsBnpVoHPrz+M1QOl+Eet5CI+FDe3MTO2irOLs5hYX4G0XhI6neXTIul6xHwo9s0EQ0nsTi7hNHQh3qdDAkXQkxsCPrw9W/8Bb7/o2/CHyQobsr5rNHNBFTUv0rqCttXx+OiN4sJL2Vq4gPEBi8iQID6RGkxE43RZDkiwzTXyIOZ4ml8/tXfkEb4W3/7d3jv3V9gen4K8XwSD7fXsV6toG6aKHMcz1Sfbl9AL0p4hZURjsBnBMTkl55UbFC97jGeOXcWScqg4UY8kcEbv/JFlGbPoT+k15eB8lYZvvEA8yWeu3ymByjTZy1aFN9UMbYbqI8qm2eCAExqoMEvZcRyLNtlCf02ePJ3m0yWc6N2WBPnf64Hvj76bDFAmN4A/ZEL/dEY0wtzwnxj627Ql6s3QoBxnPdu4fZPv4vUsI5YMoyqP4hTb/wmip96SRIN+XNaNWD57vvY3nyCc+dfQCo7BfjC6rFAmStLKT7iHUaqeiQtlTp9SgZ8lE81Ad/GITy1PeCj94HqJuCqAZMpYHoSt9Y28cFeDc9+/tcxCgXw51/7Kt5+710Y4YAwycUnTvy1NKqXppa//eUv48aNm9hc3cBEfhIL86fxO1/+PQSD9DAIYDAyMHS7EIxx3Q7RbNWQiEaQSwUEQLl565p4gZhmGxH/AFNZt/iq7O1sYHNtBVubq4gyzW44RqfXRyAURt8IIDJ/Gk1fFNVRAEYij7ERQMsaow03mgSUfQZMlxuBSFT2bhl0shiwGQHymUAhe1LW2P+6sDSWIpqGSXbU20Bo/AMkiZguzmokn+FBgRTHeEwQXCkAJaXGgwgMpCw/uptV7N/fgrvHw4zTc/7cMQY05huasPwu7PSOsNmpYqt3hCO3C/G5Uzh7+UVEogmhnrrpUM9F4vIxCAE+Vxed1g7M/i5c4y7G4oDECseS6b/fFYRr5BajovLeAbrNLtykZ4knnBqWOHTpXC4rGtRWuyWfOaVhI0XTGW58dPmcnC5h/tQCwnL4acHOBcCDTnTwbJrsbpS1Af0GdHNgn6JmgvxelAGo1lXpVOJ8L82gOpUrlZpsANLXR2h1mmi22tja3cfy6g7qDRYYNLxjoaWRL4pMKkVLstLpPyC2vdqEswngzXam63zvjtmZUOF9nIIrLUey44VmSEoWNZQ07GKj0JPmP5uOYn52AlOlHPx+msppFqpMb4+beW6IbO5sGz8dCiojwP7M9y0eFHaUliJT+jWkR3NizmLcaeQcAOCfMARsqrTdfuuhIsZNNPwbSZPAG1Wrt8RPYTimM3RIJANcqLwPMiml8QYLZdHA0YTDks2Vu7VjbiMxaETJpDFRoEIAIN5rxjfZlG4nGkahBJVC8FqzmXJABUm68Kg5mMol9DA9ibyz4WEMzbVrt7GyuoM7d5dRrbXh84VlbWiSAZs9nTz5fbxX6jjEtcDmVBgN9trja5H1Rud1avW4F47GyIbDkt9NA0EWVgIEeH0a4WYf0M40QGMStRHb3ds91goeXyNAfqZkDTMC1I5QVPqhyjW0KFe6nNDrRDump6LjMqzrVcfRx4DBCf2/1N42lVAbe/3yp1+r68iJ1eOzKZRFO9eYP0uKAPWTOQZhnLXlTDcI0LERYAFDh3pKbviaDw4r0iBKbjnBF5uWSwNV6gH5KxAJoThVQHfQwl51B+a4i6P2EQm5UthOTE6JjIL3RybLBNzcTFFQJ2dhA9iyBae4lRQXG0AT3wbbmMlpOEkFPjZjHOge0++b4mugJp66Bnhfu+2OTA/VH4C+FfqsOVpNZ2LjrE02wpzmU8yVTMZw+tQCEsmoHNwE/PjM8nnlQavSAsebwPaIsL0POC1wD8boVlpYufYAa+/fh7/vQcAXQq/TF3BCG2IXCrm8/l7otRpfFTRoqEmmlCXUY4IA1NGKpMPwIFLMITyRhRX1i+fMwOPFuUsXkM6lBGilvv/8+YvI50vY2d3Eo8c30e9XJFKLYCej7rjGqdfjHthoNI6zoekT4MSZOnvVMUAjkgWl2irzRJ2yRaplT414LwS08hFkCggrja9bmrsTAAo3ST0DfCJ7GFMXOAbWNndx9/4qNrdrGIzC8AfzSGY5Mc3CG8xjbulZoXHGUmzc0nJnZNrHCRGZTqRD0hha2X/ye1kasi2odOmoWkOjto/D3RVsPr6Ow807MMYdRAM+LOaLKAUTCLU68FUOMDjYxrhfQyTtRbAURDdmAtN+xOdS8IXog9DB1uaWuGefPXMaPbMDX8SD7GQJwVgB0eg0Ht6p4Ct//i3Uq11MTM/JhGN3bw/PnD2H84tLqKxvYtBqiXEbQRFONJ59/iWk0wV0m3VYrQP06jto1TbgQgeTU3kpruW85X1gVCm19TTEPN5DlHJP7ebx/ZMAaI5gRP+oH/Z+qTQdGyBXfZpWw7qpMQ5EzKZcTG6h0WA4LG7hwhrgRSYgNvLgypVb+KP/8jXs7TVw+blXMF1aRMAbBsVarVYP1Vod/lAE07Mz8AYMAYJI32YULs1sVeI1lEaY1HB53iSznOBcCK1mS1gFXFv+SEhMkUOMdc3lRMJWOeA0qYeJbEoa3u3VB1h+cBOusYlEIiKAVCKdQW6iKOlE3lAcyeJpjDwJhKNFdNotPLz3IQb9GhYXJ23T5SD80QTc/hC6fQ4/mEkfgMXz3MNzmEOaAVyDEdzdDgaVXTR2VjFq7yMeCyFdnEJ29jRMI4X/+u3v4xvf/paA7qRR85yirw7ZeZRwErwnMyjgM5COJTCRL8r1WF5bQ88aCIOLoAPPMO75Ao5zUicvhc+ATxr8i88RGCTIO0QsGkWOzNBqGfubq+jWD5GIRZHJFIRlySluYWoSoVQa9V4fv/zwI2zvlRHwh7G6vIatzQ05a+PxmPxcgpefe/2zeOHyi0KVtvqsiyjBZOqCD/uVfXxw9T288/472Niigz99mnpyz7h/MN2EwEY6T9lQHM1GFXdv38DK8mNhcHZ6bRkaRZMxfP7XfxWnz5wWud7K8jqePFoR47RUPI+h5UHQH8LU9AT2yxt48uSWEmD6fM41ZphtEuWRZBiMXH3xJHK7yG4jk0vPBGEBMKnBMFQyyehhOyHgZJPvGN1y/yNozvflSPX4/hxfAcdQUOpLfk+fehLxewngLqksPqn/lLzYR8LrRc4FzMWSOJOfRmnhPGZf+TUM45MkZGPogURMbuz18NGtX+L2rXex8vAaXKMeQoGASDzOnT4ltSyn+83mkZ5brrFEZfuYBBVNIpfOIR5JIBHPotmi1xOjFwPiOfH1v/0Kbty6gr5FU0q+N2VT8DKyhjDopUXgxKQ8ziPUbX8gILJjMSNl68sazetGrXoooB4llolkDLlcWiK4o4EoQr4kivE80Ozh7Z+/idWNJ7j0wnMw4iH88qMPcTSw0OSZN9DYR510Ezwm4KkJKKlUBrFoQiQz3X5LWL0ThTxKxYLQ9KPRBJ65+CJKM+fg8qYwGhloHjWExp9LRpBOMlnGgw63rkgQ/rAyLviDqKnn2cHSaH8HwtaiAZ/DoOJjz/vWqo6QCOs9rFUqqB0dot1pC0ghz4KL8lsX2n0LzW4XoXgUU9NTcr8NDmvNEbxMyFpfwb2f/RCJXhWRkA917mmnzuPSl/8VgrQuYPRfG/jZd7+Jh/du4Fd//UuYmT8vBn40n2YKkQy16MfB+ahPg2F4b919IDIEtj9chW/5FtK1LXgOtgCrCcQ9QC6Jmxub+OOfvolqNIkLb/wKdo5q+OD6R+j22+IlZ9rSU3ovyPCuZ+HZZ5/DwqlF/PAH3xOmbalYwplTF/DGa7+JTHpOTFHJFGH0ZWcAPFpZR2/Qk3j3o8oBfvqTH2J55T7cniH8hhtTxQTmC1FM52OYLGYFELx37yaq1UNh71jDsbyOUSiCzNkLCE3MY59JCEYEPQIFTG5103h/CFcwBE8wJKkBXDnSd1i6drhuOSwkiE4GFhlUrn+VXxrL9EkQdXI1XDA5GWbOaTyMMxfPIRgJySEUCvgxNzMjBZQah5Gq4INhAbGeB+NyF/XlfaA5xLBL5IvzBxc6jKGhFtrvxr7VxMODLRyOe6hTm376GcyeOY8QjXtcI5iDlix2vy8k6AtdIobmAQbmNlzjjmwcnGjQHEhau5EHnjEPA0MiYBpHTbQbHdHLEepgUSZSP9JKKXmgmZ6tgRWfKmpm/Ib4A5RmpuSmE2Hn5aPeVxkVmp3NXxL3JIWBmn7RHMuh5DoGfkL5Y7FuAwHiDmzTnwlAOI2LOG72LUF76E1QqR6JQWCzZcFjxIW2RIoJ9S4EEfhLJvLSQMkoXShh3OhkGih5wkoB4dc4dG4x7WNcnhjw2VNlOn2T5s8mRwAKE0E/F8gYE3T4jQUwPz+J+dlJpQG5xwIksJgVwzEPDdVYRCs4IIWW3TBrsWs36zbl38lOl4bczkXX96ONHK+ZNMs2gurQcJ2izvl3ARLEOdmOV5PRKqUAygzgQGJgcftX8IRTEy3med3oqq+meIxB43VhsSH3R7/quIF1qOqO07s2aWqnpnWhTmN5P52605lI/XMQw2ng/jnYoWaKQK1Wx95+FR/ffIiPP36Aaq3DI0eMC7kB8N6K837AQCQclIOGmKqyM4jU+kTLeLwGbANGFlj9Vgt+lwtxoog0RHSxGVOKvoAHwuRQyrMzSee6YQMci8dwWK3i4OBAY9TEmVyno/z/YhpIff1x40+/huN5/j8Bd3j/nYKC/1dlBdoMcmNyvv8JywN7TShbSSQP9lri65DUATubxwFZBPji/eQatZkG8tmmcquBoUOx16KERY8AINDYN2k0bfkfpzjUORJxp2mUvI6hhVg4jGQ8IdeCrIDJmQmE4gFs7W9gp7KJ3rCH/ohJKSM5sDnN4kSJvhzqscdGvitUcRYgBAKdRsUpzPo9Nsv6906soQMIyPobDqVwJvjI6yFTfdvcieAs/0xPB51YsNhRIJPNqmiKbZkHpxgsbqSpZSIK9f8eN2ZnSshkk6IVFkMy2xhVRD+2DlAYM4ZSUNmAiAeIgIwjBAyfTBGqG2U8+uAOzPU6xpQGwAfXWPeABp1zRpBCiawksgQIFrF45Htgg00t/1GzKQaqpNZKMoTfB18yhsz8FPoBN1oYokY3bMtEoZTD1FQJ0UgUyUQapak59MwuVlfvoN7YwWh4BK+HplkqByCrgmcZp/O8ZnxN/KzRhipFOWZ82ekaDuNHgSSyXWzPF3sPFooogHyxIIctQTNO9xygjXsozxG/oTndIqxyeWTi2uj0cfv+E9x/uIH1rUOYVhCxxDRCsSmkc0tIF5YkQWB24Sw8RkQpyDZox32YA2/2utylWARxe+RglVucTWQSVtThwQGqlT2Ut5bRqKxi+9FVDJp74qK+UCjibGEa0Y6JWLOBUXkHRq+J4bCNaCmJurcDK+dG6dIUfGkvjrpV7O/vIpmK4dSZRYx54/1DRNJpBJNFGP4Crr6/hjd/eg2tuimUUdLW2Uh43QbOLC5hcXoaiUhIKM2VahVnnnkW5555Du2OiX63BcPdR21/BY0K9ahtFNJxmaw4DYzzvD+9xnoesgGSZsiJW2WxTttq52IcU8xsDwCpgXjG6EfnoIbNvQOZ9i8vr+PB3QewzCFKhQmcWVrAmaVphDJxyHiN32swwnf+8cf4s7/4OsYjPyL+FBZmTsEHHzwuH9pdE31rhNxECQunz2gzTYCGr89FcJBgphrccq2TQaL6OWqRg2rGxvqI5oeUCtK/QiL/WPhHFZjt9dFrdxAJ+FBMR+EatrC1/gDLj26j067LeV2amkE2n8WIlH8yM2bOwqKJ2tDA6soylh/dwNJSCdlCEl1riGhmCr5wUmjWY5cPZteCl2ZzBHhFMmlKDTns9eHp92Ae7mPn8W14rTrisTCmls4gVVrE0cDAH/7Jn+PDj65JbCufjcNyWQz35DwUBBGSxZ7P5XDp3DOYKEyI38Y3v/1t7Fcr8j7pDSBAbCCkbC0SkGnmGvTL+ZjOZTHB/HhO562h7L+cDsXDAQG7gj4XLBrdWmMkYnE5W5lqECvkcdQzcf3eI6xu7SEYiqF6eITV1VU0mw2UpiYFoImEI/it3/giPnHxE+g0exiY4tAkDTZrg1v3Psbff+sb2NpdQygSlPcq+7c0kX2R7uWLeYSiEZFsLM7PyX790ZWrWF5eFiNOslOPmnUUJvIoThXx8NFD7O3syTSaaykaSiIZzQpLlakuvW4D7U4VjJHm8EjITg5L1OVGiCarTOTq9+E3InYknkobHY8AxwjZYUA5APFJNt1xnSOsAB3IOJN+qekYSyvv07QHPpSP6V7nMA4ErGYSE89/3nIOOTpdRGs1vDq3gF+7cBHDsQe5V34FmDoNeJOoIwQr7EWtB/w/f/IfcPXqL+BDU2QrfA4y2Yw0odtbG7AY4dtrw+/RNREyfLhw9iz+my98EfNz85KSxf2h1+dzBlRrDVy9dg1vv/cWqvVDeAwCXfRoYsMUlDOaDbnULbK3kgnL160DGSZ1iD9CQOuzaCgo3gc8X2T/D9APST22JrJFBH1RlNf3sHzrDurVKqLpOC69dBm3nzzCvZVVNE0LHUqdyScXQ1bulfQpUJBfwMLBEFP0+8hlUakdoN1tIxaOYHKigFhEU3kuXHwBM7MXYFoRuNw0w9bzf2wOZA3TJ4QJBT7S1EP2VJ2spIFtNkv/d4ICnKjbyir+mySWkjzZB7IJxQfu31sRAIt9D322GMtoeOlhwz3CjXavJ95J7LGmSkVh7bkZC9BsY7Szha1rV+A+2IbL6sAMehCcX8Dlf/n7CExqYgTN/t750Y/x1s9/iMuffBWvvvabaLc8MNwexEKiLsOYGK8BhGg+YAGdMhDhgOcRkwEeotCuqFlAt6EvOplEwzTxZ+++g3vdLl75l78HJNP45YdXcPvBXXQ7dUmL4kjNpMk8Y/8GAxSSBXzyhRfx6OE9rD15gPnJHE7PL+C1V34FF5/5FI5qQxwetoWVzDrQZbjFU4ein0r1AD/8/j/iyfJDJNJRtDsNqQvDPheMQQuxgBunTs3h/LlTwiC5desmOu2O7Ldda4CWy4WZ519Adv4c2sMQ+uwRKau3hqh3+rBY/7m9x2aBYjbOy0EvkIF6e4hHRyQitS4NBV2/k1sai3bcPmwk+mpooocBErkUTl84g2gsgm67LZSTmakp2Uh6/S6iNMMI+GC1e/A1hoj0vfDUBqgs7wKdMdwDPuwa1dS2+mjARMNn4e7eOupei7xQTJx+BpFMHgE2OETHGbhIuiqRHBrd+bib1WD2t2CZNWELSMSvjPjGskBJcyDq7/MYgoTSkIcujo16Q2irDnLHB4kUNF4WFmM9mqZ4XDhz/pxQgVmssb+mZRalDOLjJCxkTjRVzy5Oz3YT6jQiQpGyI7mc4TVbRp1OKgggVCjeDje1qX0pzEW3y7idnomt3T2UKzVUqjrVdrk5EVadOx96p3DRmEDVfQn9mxdKPbXlvbKYd4oiaW3tOD7WNaIbVztG0TuT4i0maGx/hDHAyT8wOzOBYiGFXDaBhbmSIKy8KkTxSIPi/ef7oTZU4jkkqUDjUmTKL26ZOgGXBpAv5DhiUU1XVLOm+tunQIJOkR0gg7/T2DU7Ls2eBgs48M/00zJxE2KLavVohiPUF5noKxLGYkuNnxVAca6bc714DXlPjkEJMYrR6+k090+BAKWlW0PSsp6a5SnocMLUwIYYnE8CBjgRi66xxsy5vdgrH+H69bu4+tEdlMsN9PucGkekgOW15ZQjbOtxZdrP6D82Wy5SAyPSyPDrmGrAQ4sFJP+9324j6PEiSKNEglc0FvNSC0YwQf2qGWdICiDXKg84HnZ8z5QD8DrzM4EBNb1RYyFuJJk0nXFDx5p0fSTlabA/a1HA7ytr1p6i8lrwZ+hEmf4T6lLMabTGXGqz7lARHTmFIx1wGBfOfTpJCeZ036EGSxFkMwr4M7kB8v4631tYKdLskWY7EI2fZNeT6uejvMQvaOz25pZcY7+wKIhyu4QVJe+d15/Zxckgqs0K1vdWUWvV0KZxoNCGXZiYmJSIIe45wioRg02NN5MUC2H66P1wAAEe1g7AofIlmvX1j6fwwsgSg1C9TsIcYGHl/L0QXZRNwMKR14rFmJr82SkdMs1WOQa/F9eYsmPcyOfSyOZS4jLNiSfvi6DhNpVT2dCkwfI96s8XEGY0lIkTnd+NkQeVtT3s3F7DcKuJ4dEAXk9AAShS/ZptAS9EvsWMavtZF7aLyG6Yb+5SIIBngiNj4P4cMBAv5RGZzKI5ttAYDlHvtxGKBTEzO4NENCZD3FQ6j1g8gv3yClrtfXg8NE7sSBQmnwEx+WKB0ulJagCvMfdFYb3ZKRjO9XH2AGfdaRKKAoPOM0+AgQXjBJ3zS5NSeHFNEiwQ0JUeA/Z+IT4pIi/wwusPSBTSxk4Z12/ex90H61jbqGCEKCLxEuKpBWTypzC/dBmJzBQ8/hA8/jDMIcegCtKR5eQAASITGKqeVsgW+jKFYsve8qjWxuOH91DeWUNtfxn7ax9j0NyBa9hEwufFXCKHKX8IOdNEqNlAjBKwoYmBZ4yeYaEbNpE/X0RiMYlhYICd8iZiqTDyE2kEY4YAAYFEDLH8FIbuJOpVP5pHHmyuVfDWL96WiQ0bSEa2sWHIJJN47tln8MLzz+He/fswghGcOvMMGs2uRLTGwm4MOgci9Bx2DjGdzyCdSWHc74ufidKdVbrhsGgIzBNIFfNLgiW8BkSuZXJnu/1ziq/UI6WzsXuilmIIfPzeFXzt7/8RG3tVhKIpWJYbzXpLIpbD/qAQ5HPpED7zmRfx2huvIpxKYnllDf/xP/2/uP9wDbFIWhiLU4UpxAMRGU5YYxcGYxeml04hUyjBY9CfhD+a5yGLdI0r48tjlJ7sqYxDZvMY0Agzac6E4cbzzYd4Iil7OIEtyjPI9Oo0GX0ZQDJiIOAdwHD30Kjtory/LT5MsXgSoXAQ1aMDDEZDpHITyOWnsbyyjevXr6PTOcSFi2eRLxVQa/UQSk4iOzmHdn8gTRMf+2gsjkgyLvUMfTfYnLt49jQbqG2uoL63Dq/VQCaTxOzZ84gXZ/Fou4Y/+E9/jK2tbWSyOdnXdra2EZYozaEYPiZSCUzPTKE0WcJUcVIAszd/+QtcvX4dgXBI9ql+pyN7CJ81+lRorehBKhFDKpUUgzt6JdQaTSmg+Zw5EsjJYg5nlxYwkcmgUanC6nYRCQakBo3mMhj6/NiqNvDhjTtY29iVZA4+QNzXeLZ02bBGIvjNz38Bl5+5LDVnt8szzicGYyury3jvg7fkg2wZJlVRJst1KYaKHB5ZpujG6XPBPfrU0hIKuYLIOjgY4AnBpKxKrSpO4Uy/YgMhzTP32yH/2oeIPyoMP8pz6DhBCafuMTzDdWk7gxbWsINhT2pPrycoQADrOnpkOWeoDng0MYcND884Ai88g8TU1fYIkkaerD8BzpVh5tRJei6pvJKgFQcUfAbJQDi5hwrIRZCOcgRrhFC7g2y1ji9fvIjXLpxTi/XZReD5zwCRAoZGHE1/TPxKvvGtH+Pvv/kVmJ19BEh7dLuxXy6LbISNOQdX1K27hyYy0QgWZ6bw2VdexRuvvYpEPIFWpy3XpVwuo9lso9Xp4+adu0IF79A8gGxbYTL6xTOKnjIie7MTFvj+yZwz7AERGzz+O4Ff1ojRcBBBpqFFouJBw1hI7jEE1qeKJYSNKD546z3ceO99ub6f+8KvgWOIn777DvZrdXgYYc1WQxinbD6VacoaifUVaxY+bxxLniELa9DDQaWCKKfFqRiiEQ9OnTqFZ599GcnkDPl9cPsisucGjIDGvHt88LGx5eVjoIpBs1eN2OTwj/4AjaYCAeORxgLn8sqm4sCt2wQiHiDOtL2jLvb2dyT+tmv2xd+K+9l4yPsegctjiFSG/06GdSxCoI+MFpdoPlzlfezd/hiNJw8Q8bsQyoThK03izBe+BGRInockSETjyBgAACAASURBVOw8WMOV999ENJXDS598A2bXB/fYJ0DAyA10We+7CVKM0SzvYlStwFvbQ+BwExNmA8lWVR06j6qSHoBzF+U8+L+++lVUw2H86//t/4A3mcJ//qM/wi/e/gVCIR1StbsWXJQZG/TP6OMzL76MQbuLB7duopCK4rmzi3juwnl88oVPg4rcd9/7WDw82JMWJicwOTcNV4CpRwY2dzbxgx98D2sbKxh7OJS05J54hhbinjGyiTBmZydw6eJ5nDlzCg/u38MHH3yAVr8Dy3CjPh5i8aWXEc7NoMbyzB1CKBqFx+eHKZ5pPJmYjEQ5OoFbZaMzdYlmp9wXJdFC5Iv8Nx9cX86qNEAM0Kh39EB+4ACW5GSfOrek8XPdDiaKeaE0MTOdCzMSiyAQCaNZqyM8MhAbB+BpWujsNjA87MKsdYGeFt+sV/qGC/vjDp7U91Eed2GGQpg/+xz88RRMWEIb6YvJH92lPfCOLPg9fXhdTQzMMsx+FeMxaU3cv9QBkTo6Nufc1KiFUhogJ1u2js7Oic5lqHWNyAS00aiLtpMXhYZGZAOwO6aPAOFJxnnwM6ddck2kCFZAQEETteiSSRsFKCf0uzr15U3QPGlHi6uZ9TxPRkIFJDWq1eqg3uyIy+RB9QiVahPmkDpZIlB+cd0UKofQop9GoKkPgRbw3ExZBLHA54MtgIQ0vUrHlum7vHilwJPZwMadQAAPVKKXYp41VH8G0vgoB6Dz6umlOUQj3Nh4iFmoN45Qrx+Jrpr6cH5mc6AAwFPGgsgXBC12CXVMWTtKgdbJPKlEOsk/mcUtTTibFLu5cSZvThN93GDL4aZpDURkhaWgtoSycRLq4Mat15tSDF1T+kLsZpPmRjSrFJDB8SjQhuafAgHKIFBGgEujbo4bBM10dppX/kD9fvqKna9zGlq7yzv+NzI5eEC0e32Jlrr/YAU//dl78nvRk/bU64LGUrzWpKcrEKTxbvwzjf+EpTKi8y3vCcEjdbJmk0W03TvSDw+fl7FLCgcnu91P3wmb5eLIAfgeeNBwjZKOyMmz6MbZVNrXis1bMpFELBo7boKc9+6wNeyrIJ+Odf28ZzZdkM+RgEYnGn/+nTBe7HtzUo4gRYQtlXDkAURrHUbHSRYALwCvg7NmThYrst9JhJ/qFglSCBMALJQUIBT6KYD9/X2hypKllE4kpEGNRSKyB/AjwvfvAdKFBPqjLu4v38XOwba4+tJ01CdJCQp0MMpTCzNG3KgDPa+zgA6GUg5ZzHP9a7Gvhna81sKm4B5ywueA99Bh5/C5kmnLCTNA1eHr/iGyIkkM4ZrSiQ3vA/cIQfDtdfV0fekEidRkPvuUAMlzYjOmnesqztF2ZBCvoRijjmhi5IXHHKOxU0Xl4Tbc+32gwb2TpqTKGGIzzqKUr4cu/9Tky/vjPbElREY4hGr9SIAAwXytIXqWia5rjGA6gdTsJBqjAWqDPrrQVBtSbWk0RlYAD8NIPARr1IDH04fHzShFVjYaA0tJAM2YatWaMijEX4MD3sAxG+AkECD7jEyB6MdhyP6uZqQat9VotsRIc2FpEYFgSNhmxwwh7pPcG4U95UhWlEXj8vrQG4xx/8kabt55LEDAyloZLk9CGAHp3GlkC6cxPXsRqdy0gAaReAoub1AMyuQ1+TzihceeiscS5eSkmuuzovIBfjTqprzXlScPsb25gvLWI1S272DUKyPg7sLVaSHpMjAfioHp20W3S5IEfGJc5MPY70JjVEdqKY3sxTysiAnL04Pp6iIQ9SGZiwH+MdwhA9FCEcFYCdHoKfTaQfz1X3wbd27dRyDoFhNHMZWSe2GhVJrA3Pw0jup11JtdmdZNTswgEY9ispDC/HQGndom6uUNnJ0rIZ9NSxNB4zauZ5o48QFzGBzC0OOe5/UhSIREXUsVCBCPAHZTxgkgwEb+rTF+/t0f44//8utY5fBoCCQzMYTDKbg43TLVp8hHBmPnELGoH5955WW8+sZr+Ombb+Lnv3hbzF6p544HSPUsIhkk6M40G8DlD+DspcswwmQeUm/K162yNYIFZAlxyttstmwgAOgPTfhDjAPWxkDTEXm+akPHIQeBPhaUlENwn6GcLx4iY7KDUf8IASZtWF2tWShDGZjY3lpDt9NEnCZl1ggbG3s4arSQLWQwd2oJRiSCte0yDmp9DN0G1ja3sLWzJ9RfWeeLC3IeHezvolLeRzGXRzoSwqBeRSbsw9JURrTX0VwBvkQWP//gY/z133wTZm8gEbR7e2U0ajUEuEb5TIcCmCxNYLI0KUyhrfVNrK2tY219HQalEMGANHD0S5CEhWAAiVgMhUwa8UgI8WhEEpAIjhxUq3i0sorDeh2ReEI8oMhiTCUTuPTMBcxPTSFK8KXTFoPq0tQEgvEYenDj8U4Zb125jo2tfWnuWWMkEwkxiyUjIBVP4nOv/wqePfe8GAVSusTUlEargZ/87Ee4cvU9bGytCauUf8/BBPcDTisss48wNfFMYfK5BaAgiBuNxhAMhmWaSsljTxKkmD4xFHZAt68NumOGGw6E4KEPkngZ8RxkDadsOfbYXPesf9THhPWoKWcS62T+O58PgmwCANtDFj5HBNYIBnCP47MpE22bOeecu/x6lWfqZwd84987iR08xzjJVJklQUquVU0KktqVQAHPfomEGSDa7GC+beJ3n3sWZ2cKQONIJsmeFz4NnPsEhghhkJnGKObB6nYF/+EP/x3u3HwbmVQY9aO6NPX8/pqSRdknbeqGmJ+cwGKphLOLizi9uCQpLtFkQgaPtYN9LC+vSAT1k9V1fHjtOnYPDkSi5SYgSIDO45NJPxt9TXBS9gpNbllaiy8PJWMBZQvweeCQjEAA91nKCFm/SUKZ349cNougL4Sr736AR3cfyFnxwqsv492PruKjO7dhUUbo8WuTZrPneO9Yx/N84gdp9TSSG1umAAGEgba3tpCJxTGZT8Pj7aFQKOLVV7+IWHIO1jglkdrW2ETIH0DciCAScIvuv8m2J8Y9RpMZAl4gSeXjCDisKJDcbtfBBDbKp2NJBZib1QHoGBLyuiVut0cWBuN/yd4jwEMzWBfBEwNGMCzMHBri8uu4i7F2NHxh+EwLnmoF5fu3sX/3FlIRA/Pn5zBMJ5F54WWEpn1oD4HKHjA+OkTAPUCfEdr+MEZg38d9ntefHiaCm6G8UsXGvRuIubuIjNvIB8eYCHr1hdN34cmKngWXn5NMyv/zT/8Ug0we//3/9L+g0e/jD/7g/8b9B3eQzkTFWN7iQNkwUK/XMDs7g+JkAcv3H8DdMTGXz+FzL7+AZ86exvTkJLa26PG2KbIiGvP5/EHEsxkEkgkMDS++95Mf4Wc//5mYdvpodhwKi4Fg2OvFQiGHC6fn8dKLl8QbhNSG1v4uvvb1r+LR1jKMbASZpXnkz1xED2HUGzzj1dvMTfaisFnZ47Dv88hQUGtMn9S21VpNQAEyrpptsn5Tkubg+hfZpbGge6R3sfj2jMXlny9wem4aU7MlecHUmM/OTiMWjQgtn9FK/H+cpNMt2GoP4B+6EXOHEBx4UV8/gEUgoDUQ+hU9JI+GPSw3ytgbdbA9aMKTSiKRm0Y8m8fY74GXBx0jacYkRjOVYCBAgHvUxNAiK6CG0Yj6TcbkcbJEmUBPC1sx76CZBTV31K0TyeEUQDXtLISLhYIcIopu9mSji8cT0ujwIeN0iyAAAQA2sGKa6CB+lsauyBTVpr9qMU3nVC1mTk6CdRqpZl0sTEjL4N+RbqwTS9KR6tg/qKJrDtE3xwoEWJy6kovrk8NDTOJkqq+IsoIAmhPumJfIRiu54GwUlRUgOnS72eEmpSCGGtexgZSp1IjRevx60nEV9ZuYyGJxfgqTEzkszE+LYRiBAJbh9HDghJTTY2ajCwDBp07MAlXrLaCARM2ouZsUY1KzqNO26ul5aVU2Iq749rRMHewVQT5JSXMOKQE17ImIY9pC+pVkgY91gipdmdoXyiFl28XJOhAQQu0BNfbQzprW1+UYzj2d8Dk/y/GG0C9yqOrc6LQiE6kH37sNdjgu9c7/PzmBPibOC12HbBmNMtvbP8L9B6u4efMhNjfLEjVF+h/lLYy35HRf9HS2LwBNDMm+UJaAD712V3LZeWjzXFUNuWZOE22nWQpz3d2MJTzWCfmk4aG0wDmsJd7QjiPjgXNIs7yjmphpsojiWySdnGuAYFA0HFXt/kkfB7tZVaNIRwqi9Gk2i4Js25p//vzjX7YuhNfrpBeG03gJSENAw3ZoFyDK9t3g91BjRm0EHCkC/ywAht14OffZMekXaIENtU1rZ249LxqL7kqlgp2dHWnGQ36apMbEJIou1txTWHyzmCVYODU3AU/AjRt3r2F547EgL2QVxRJxxBI8VWmi1JWGTFkq1jHbhT9fYwm9tgZQmzf+nTzz9nsSjZftXO5MPh0ggNdFZBuc2PD92NTMk8CWTEhFBmLIe+IvNqbCVJLxEQEgNrhshrnXsOklyKgA5rGkyd7rnIKOZnU8cHjIE5hkIRSkJrQ/gnnYwc7tVXgPTAT6XilAZfjqVld9h+UgDAvbnI8LmI2WXA9qLZsN0bqJowBlXuMRTEqcYmF44hEM/B4cDnowPWO4ibp7mc0bkYKflNFA2IdsIYpwmABxE15m+Lo9ODrSgpfnB40xqftkE9Wzi2BOc5w9R6fKhJ01GtTZkzjp47+xUOakgM/e5GRJ0hCECWCDLQI62aCjAwLI7iRUdOqrvKKjvP94DXcfrOHj20/weHkPsfgkkul5zC+9iLmFyxi5YgiEU/DwufHQgyAqXigOK4TrmmegU5ifBDH4mgm8MJ6N675Rr6F5dIDlB9exvXoNzeoqwj4Tnl4bQXOMKX8YpyMRFFxuBDtdeHpsYLjexxh5TfgLAUROx+HOeRDKGxgHLNQ6VWQn0rDQx8hwCdU6lp1GMDyPzc0evv6VH2B9bVcml71+S+5VsViQabACs0MUJydRnNQYplAwilq1iljIwCc/cQHljQfoN8vIJ0PIJEiF1zQcnjeOaRnPcjmP7f2YC4cTcxZKQmGjdsLRINkAryxymQYMcO29q/jDP/lLPNnswxXwoWdRWx2Ey+1HwAgJpZV6eMPjQiToxqDfRiIRxcLiHA6qh6g3WjD8ITlr6KJfymaRjUQkZ5sSyHxpGuFUFpFkHu2ejuPIHOHZNTAZ86mmxNzneBqRDcACOxxl4UsTUKV4EOjzBYKIUMYiqSQG/D6VoLDYS8Uj0vx70UO3cUBBhoD+vCweTsmp8a0dory3Ca/XEnbazm4FY7cPS+cvIJkvotbu4/rtB3j/yk2sb+6i0WqJVwcnUPx5fB45JOKEOxjwozQxgUQ4hKTfi0un5vDyc+eRzTJ1yoee24sfvXsVb771PtpMT/AY2N3dR/PoCD6Cz4LR+DEzMyXN2t4uc8MfyTNKDwSZP8sQiJI+rxgpLi0uIJ2II5dKifaWYC11/GHKBzxe3H/8GFdvfIyOOUD5sIrDWlVSPOgJQP+BfDSGS6eW8OKz5yUq1Rv0i6nkfquHDz++i/ev3sD9B4/QajUFYJiZLqFROxLQ/Qu/9tu4dPYFjEecwNEw0cQ7H7yFn735Y9y6cwPmoCc1Ne8tG3tJzfF4YXY7iIX9mJoowPC6VBZFIMtniMka6eisC4+aLdRbdPmXQ09AVtK/5dke0UfFgI/6fx9lIRFlZjCWmHIYy6axk+HlZT1IM8CmejeBU3/S9t2Ix6PCkhWmQ7erDDKbScfP3NfknLDleA44IOeKfZY74JvjfcT9lMAG5W3yvWwWHs8sfj8C2yIzlNhyF0b0uemaSDa7eG7kw++/8DxScUNHzq02OrEUQl/4F8DkPAb+FNyZOB5t7uHP/uqPsLJ8Awf7G6geHKpJssRW00wvgKHZQyoawoXFBczk8sIAYQ+QSKWRLRWFOdJrNbC/t49Gu4vb9x/i+z/5GQ4bDdlbBxyocU9weRCJ0pyPpoe6TfBai6xR2HBa0/DaEPQhqK1DMm4zbkQjYam5yb7ldZmcmBB/s2tXPsLu5g4+9ZlPwxsJ4a0PP8BetSqRohr5yt5Fa3UyCVlniAyIdT5rZcr/+l2cPrUkA6DN1VXMFyfw6qeeR8BviXnfJ557HdNTF2GZUXh9YQSCHvEPCI69ckYzqWyL8sdwDKlSXqRk9SNItn3Ir3F3ZFiTRcfBQFcGwDEEgl7xUU+Q2dW18PZbv0Qmxz0tiVqrITI3LtuBOUIgGEEwEpM9h+c4wSxhc7u9YgbrJ1hbraL66B7K92/B7x7g/OXzsJJxpC5/EqEZn8hBmjWgt19GLh6QupiW5zQhZM/I20KWAiUEZAd4e0B9dxvV7fsIuTs4M1uAEQkC9RawvgmsrCg17vwZLB8c4N9+5Wuwkhn8z//r/y5g7t//7dfkPUr0JyWdrAv6JgqZLC5dvIAbN6+gfVRDygjhzPQMfutXP4fZUlH6KNbJm5ubMLs9BH1BWUf+eAL+VBIrB/v43k9/IvI3SvoG4rHmRjqexeLUNM5MlzCVT0l8Oz35kvG0ABFXb17B9976IcIzKZSeOYf03Dl0hyHUa2QVa/KMyD7En84xonfr4IfDPr8hfS5BvmQygWAoKEAAGS/0fXF9qbAwlsaUOkfJFKCmiht9COefOYd4MoZGqy70psWlOVngR7VDNHgREkkkYwlp6jZW1+GygGIqjwQpKPUehrWugAHdeksQtd16FXf21lA3Rqj5hugZBkKJHEI008inYY5GiMWz4uA57HfhZ1zdqAMMmRjQxHBAHkRXJypD0qNo1abonNKRNUaCk3heFJlIMyvVdhqnHph57zT3kGaBkx9q7XjaOnFe1MGPGRXBCDhuKorwsdhQmq26cDs6WYkycyJF7ELPaTYcTbLjSN7t9SUOi8UZN8V2p49Wx0S5Ukej0RNZgGlR/ECTEnXilh5aXVb093YEmp2IdqwB4+agvgUeaewcYMIpivgmOe1TFqRGK7L4okmFHICiA7YwUczi7NkFnDk1j3wuBSYDkMKmZnjqEUD3d3+AhYRSKh22hBiV2d2y02g5somnVH5H1qETDaKH/DedmCpVVzK9T0TSCPpsN3JamOu0Xd8LmxV9L86NdNgHggVIvKMCEEKlFKCAX6rSACHHy/RRmQHH19s2YHQaXPlZUlw+nfTzBUhzKz/feU1PAQ8HGFJWBlFjdYIXgECVwXKg0wSk3ugLI+DGjXt49HANPVKRxl4p7KjrpvaT0w82anII24AOUVWJKByOlBZq6ISZ0h0CV9LgsVmxxgi4WTwxcUMsCDXGKhRWzyyb1eIcahpFqAaIRBE3Nta1afKTdeISOltapAE0blJ9td4z29HfpnELwGYb1D0FAHQtszASSrzNoDgpC1CjRmWZEOTi1/IQdf6fTtM1ypE3RcA2W/sujAj7PrHYkAmhOAcrjf7pPdVmns0fzdqk4Oa0iUwZvx975X2sr6/LYU8UnUAACzk2qWxa2byyCOcBnc4n4Y8YWNl8guX1x3AZYyQzcck6Z6HlmISKr4jJLHtIIcJiieCd09irhlKffImktE0XpckniHMMhKmhoIBmJ12bJQ5QwTb6ovC9OiCPpgzo/XFYYDQO45TL8avQZoz3nRsiX8tYEzZsIMDRf3KdSOqEbQ45pmRANxGVrbAwIu2vaWH1o4ciDTC61DrazBwyAjpdaUzVwIYFU1SKYgE3RhrDSfftZreDPuPhaJgk1DcXLN53aj9zKZh+L7rcLkPkNiqQS9YG36oR8CGTS2BqPseWCp12TdyV2cyR7ULgjMwX0jcJDMjebK81/puzVpSFw2kWJQsqpWBRRkDFyeMWaQnND4sTyBYKx4wL8U7Q7U6/n/0hlF16fLBwhwuH9RbuPljFHQIBtx5jdb2CdGYW84uXkUyfwkTpPPzhPNy+sOj6gsw450STLBD7vJPzig2vDZrqWUO5jK4DZalZGDDz3Oxi2Gvgwe0PsPb4Cso79+FzdeAfmTD6I2TdPsz4/Ci4PMgCSHGywPU5GiAY8qDv7yNyNgvfpB/BCQOmv4e+q4+hZ4BcIYORZwxfLIhUcRaWO4PKoQtmL4aVJ7v4yY9/hFa7jmwxhUjIkGissU1/Zab73NIphKNx2RuXHz+G2Wrh9U++gK0n9zA261iYzqHdPIRl9aSwiSfi0vA4Z4OyuAhya6IG908X1ysbbpEJ2NIAAgA2EMPisrK+i3//n/8Uv3x/FZ6QF/0hjcCCYtrbH6izvw4DCCa5kUxExSgrn0kKW5IMtxoBpj6jV8Pw8Hkc9OHqUbPvF9lJtjCB3OSMeDyY0kTShEcZcgT/NbjpaaSomD0TmKMpJQFEr0+01Vy3/Hms27j3cT23KAULknabxSeefRZRFu+NGqxuQyi/pklvEjanXkQZCt7vYfXJPfT7NcknL1eOUJo7hczkHMZGGP2xBzfvPsAvfvke7t17qGZpHMRw6jwcYdCjZwGZPio95L8HvR6k/AYmEzFcWpzDhQtn0WKKit+AK5rA/lEDtz6+i9u37knKQbvZQohsN9dYqNPTUyV5zm7eui1N5GSJw6ihRO+pn/UYiUgYuVQS08UCCtm00KQp2cpm0jLESaRSiCSSGHm8+PD6Ddy8ew+rm1uoHjEOMymRrj76MbQ7mC3k8Ltf+gKmJ3LieZUuFnE0GOPWo2V8/e+/g8dPVgS4jYQCIo1l4+pze/D5z34RLz33WQpuYMHCnQe38M1/+Bssrz3EUf1A6mZO97nU2ETKUiOgEzBQSKcwkcvI+yCYRSkR0zL2KxVs7u6h0eqiUiMzpiOTaVKtK4dV1MhgspOCKKUa9U0k4zHZw5Udqt4YZIeqsZ+yAchcJJNXKxi3mKVyD2PaCL/O8QWSc5Xfl2CraQoYfZLR6ACLzhlCdomyJW0pgB1HS9BaGVb0vNDBjsoD1DNFzjtO1/nc903E4UFkv4aLfbcAAeEonQFbasJJ/7BzF4DLnwLieQziaVy5fw/vXXsP9eY2rl19F+1GS7yP6MNDwJ3r3O91YXaigDOzsygmksgmkkglNZUkVcgjnclg0O2p2TH330YT/+Wv/goPeL+px+eE1TaX5jVgzUvWkabIKOOXNRTXqEzphdU3lHQylVfqgIhnW4RUbEkbGKKQz8v1evjwIcxuH+fOX8BWeR8f37mDSo3adR88XjJxbeYe7yEV35JKq3WRykMYWznC7NS0vPfK1hYWclm88annkYh4Uduv4OXLn8OpuefAqDarM0C9todOvQqz2US1dojmsIthPILJ519CZvESgik/qk1lzqeSjAYEOo0jBLyUXuzg4ZMHeOnlT+LS5QLaVaBX6+LmtY/w9i/fwqdfeQWl2Rm06ezn9QpgqF4nPJMCSGRycBsBtDs9kYzrAHqEhNdAomehv7mGg3vX0WtWkJ2dQGh2BqHzzyK+GEaLsZENwNXswj/qwzPkMInRgtyLWBfbAI0Ak0DErx+NWg+j3iGSITeCZhfY2UN/Yw2oH8IfDgIzs7i1voV//9W/QWhiCr/z+/8G3/ned/DmT78n8gieYazReTYkowk8e/Y8Kntb2N9bxaDbFAbGb33+1/His5/AUEzBLRQLWeztbqFWOcSwZ8G0RhgGg7BCATzc28HK3i7Csbj2rMOx+NpxmD6RzuDUdAm5RBShgK6ZmekFpLJpbB1u4W9/8i0Msz6ULpxDMFlCq0+5HU2uhZaifa2kYZHxqr0UCw8+iwTCKfGl/LGQy9nAuUB5GNPP4fPZ4phTGSLV0uzQZX1gwkdE97lLSKYTaHZaCIQM5As5KQzrtSrajSaSsThKxQk5DDY2NlCv1dWRMxBFmFpQxqq0Bhj31dxieWsDFastRoGHYz0YYpkC3H4DkXhE8mgNfwTBAHO63YKWto7KiIW9ogMamk10u0cS2UMjCqWRq6EOH0QWYk4ePA8pMSexDcGIkEsROx7LYcwGnsU8gQA5yOhUzBacUx+ZjLEZ16aNjamTHa8u5mrSxuvGn+lQP9kki5u87QkgWnpyAYVyPBTNHzcPaT+lMfTB7Q3h3oMVrK3t4KjRw9jlt2PjHAM3mnidMNGzXdhZwOt0SjVjDjIp1GBqpOypq+N4L+a+6lTmzMt1AjMyUcgxZ4Ma464YBhYLGbzwwiUsLc5JHidpZ6rjp1spGQsaPyY0RWmeVXZgqyeUIWCnMR035Xbb7SxOJzedG8E/oc7bzeQxndYBFk74BDxt1pUVoa9B3bClvjtuyl1we7WZ0p+nCOtTIICXQyMftZO3O1L7/cj7sOPsnKbMaTAdYELMNgQdd4AAXTM2XeApS0RouU+n43o4K7WOxW7tqIsHD1ew/GQTd+48QrPelWQqw0PDFUMeZI3dU2M7ceIXw0cPSO+n6SERcTbmXLukKApTgpReNgNjlwAB/PASZRazQRaDUXG2FQBBKOM6xXcmyXzNPOw5Gd8r7wmNUIz9vF5hhcRjiX9ipqZgi22exoPKbn6caYFIAexGVA9P0s/t9WM36g4oI9NtKWb4apXGr88xNZCanqH3XOOP+CwodVTZNycbfxGO2E20cw9VoqJ+FdQDEghoEf31esTEiQAIY6dS8YQ8X5lEEkNzINKKeDQmmnbeQIKm8WQUyVwSLbOBe4/uSIrA9NwUfIy1soE0iQ1VOoxOzQMBKbb0NXjk9+qn4KxpXar63pT2L4CLncYgsiOofEABEk5iBhj0GT/2NE7NKd5IaVW2jhYT/F5kemkRaYlhlgJNFiLRkIABlDBQGuYABaJNFJBnZLs+qwSI9HbRu0uagFvoqsbQjUG1i+Ur93B0fweu1kjALcq3+PNoAMZJmRN9SKCLNEr+X7JYuCYZXkzNZk+8B0wpwnlf+7znHheMZBzuRASeZBijgE+cpWngSAf7waCHwaiL4lQWpZks3F4aKraEEk60no0Un2uZUMAl8VndrkaXOekrcSvbfAAAIABJREFUAkTZ/glsNHVtPmUNEXRTCq7+Hc+dZDqN0vSMnRyg58jxzmKzKQQKtI0sWdj3TAtbexXcub+Cj+88we27K9grt5HOzGFq5iIKxQvIF8/ACOUQjKQEsFIfGmoWLQHag+GwgAoGafD2/VCAjywZTRWQ/XFEl/aW+MLUKru4f/M97G7cQLO6BveoDR8G8JhDxEZAyQggN3Yh1bdQCofh6XXEiT4W8sEKDOEuRRBdTMCVd8GTcqPn6aI/pJlaAJF4GO6gB8liCd7oBIwQG7wifvLjD/CD7/1Yqcx+Gu93EDUMyYwn5TqdycIfDiOWTsMXDIo+MuzzY7qYQ/NgF75xFyHDQsA3QijolQhDggEshAjSOKwgJzLJa++h3JtENyFGe6LPUM8AkQ24Maq28Nd/94/4/776A/SJn7rD6PS43wbg8lAb61WfFEl/0ASeVCqF0kQRsVAAYQHHObkdoNpoScOTikVR3d9B+3AfreqhuH/PzS/h8kufRjCStKdYI7hp2hkMiZSFYDXZBGSoUB9P/xIamRLgIpjPPb1eraHVrGNzaw39QQ+lqRLWN9fE1I4AGmubN157A5/77GdlvVcr++KoT7kAp/cDs4dus4GDrU2MrA6icR9a3RaiyQxOP3MZ7aEPtY6F/sgtSUa//MXbuHr1IznjafJItguLTXt2pAbOnJK6xojQSDYUEhf4tM+LS8+cgz8RlpjP7Pw8IuksOu0BPvzwGj64+hH2dnfF0HZk9pGjn8DMjEh2VtfWEI5EEYsnJHaPtRb19Wz6eV1Pz88iE4si7PcJqMHXJkajhhepbBbJbA7heAL7hzW88+FVPHj8BOubO0LVDYfV/X/MOsbq49PPnscnL19CLBHFuUvPwvKH8eHNO/j6t/4Bm9u7sIYmSsUiMqkELKY8wINPv/Q6XvvUb8DlCuDgqIqvfeOvcev+NdSbBzAHbZGgGobKnVh6sZ5NRPxIxyLIxpMokS0TCgiAlC3kEY7HUa5W8fHtO6g2mgIE9NkwuQ3ZJ1fWNtHqdITlJM0JhxVjIBYJy14tdTsHBzIIGgnbT+tiAs8jlQzaEdd8Tdz3uWdzUsizxDmXabbL84EsjJN12Ml0IOcZO2Yi2fWZ+GIJM01jiRUofurLwz/z/0g0IZsj1n8DC8mxC4lKAy97o/jtM2cR8JE6xkGGhQNrgEo6DeP0BfjmzqA88uDOxqbEmptWHb1uU+5Js14Xv5fdnS2sLD9CMhLCRDqJVDCIVCgkQECYUohAELFMCrEEh5gekZFQwnfU6eDvvvMPePOddzCij5XsEzqkcrys1DzWQqfb0bPYpYkMwjW1wQICAXKeDwYCTJC5mc9kpI9gHROPxxGNR4Sd0qi3pDc4qByifHCITpdyY94rHWzKLxloqcRDfi8sS/2giXE6kRRb/X6tijOlAj5xegEh7wjGYIyXz38Kk5Eitm6torl/gKHZkP024PXAn4igFwug9PwLCL/wGQxcMbRoaGoxLWqMVNIFs21h0GsImLi1tYor1z/A4plFAa6ufPgBbl65goPdXaRTGXHRH7pcmF9aRLFUkpqRnhey5rwB5CenMb90FtncBLodMlTa8qyGRi7EOkO4Kvso37sKs1NFZqaEc6+9jqNIEqO4F2MSRDpAwg+0DuvwjMiMMDBy+0SGIICN3w1/SOZeLBvkrAuFpDXA9fffwZ0P3kG408O5iQJShgvJVBJGYRJbrQ7+7R/8ISaWTuNLv/c/4Ps//C6+/92/Y+yRAAHCXjWHODO7gKl0Gp2jQ4SDLhwe7IrB7WufeQUXTp9Hv9tDoZhFMpcGOk08efAAVSbZDYbY63RQwwg7vQ42DqvomUNkCIyw/xi7cHR4iGgwgDNzs5gqZJGMBjC2BpianEW2mMX20S7u7j5CNwGUzp/F0B3FXrmPoyoN57UncEs8vWzJ9h7AZ1DNITm04T7bajYxMz2jA20n9TYQgus3ZkviESANhOh11RGTxd/cwpwUVa1OSwxcStOTopddW16WqfzSwoKg00RiK+UD7O/uic6J1CN5wCJxpCIJ+D2GRHdUG3Uc0UTLcGMU9mPEApPNDFG2flcOOT4EIzEwYJFN+iCTEQfwjE24x9R4copNEIDTJY2u44NZrzekuBQDL9s4z6E5BYjG2c1JOEo7SZ0Fk9rMh5cNO+m7Oj1XVoToZr06XWfB6FBEqctxdLRO4c7PpAoJAkjNvD11lEJbJnxs+om62lGGtnkdKS2d3ggf33wgtHC6cbq9ZCKo3ODYQExM7nSqLe+DTbsYkdnO+WyIpIDg1yltkKi4Y3SnDRBp1UqhpD8Ap5nirpuMYnFhVvRqtWoZlYNdYGTi3PlTeP7ys8hlU2JCRQonmwYhS9GcjLoZawCfULxtgzc9SZSObhdkYtJ3IsPdGYjx9ToAgm6ylAo4m5zNhDjBBHCAGG2ytWlX+r/q2Djhdzz6tCa3JQuSUEfAQwssUigdIIDfi5KNk7n0+u2VBu2AAHLg2tNZARPs+EbqcHTaZ3sDnGAxOPINeW2ykdumiCeNBDk9FVr1GM1mH7t7h9hY38XHN+5ie6uMfncgiHOQRiJynXVTIs2HBxCRP64RNvKJSFTjlDitDpHGSl1XS4qmkGGIYSATAww+m9Qtebzq5Msn1W6qFbXnoacxfEKrp8RgPJZiYW1jTe65yg/GmJqaln1DZjT/TBrj6HQVMLLvkb1BORMEke4IOGMDJHZz5DSdcq/t96wxSA6YooaZ0sjzuhDwEPmN0rT1mj+Vkeh/fJr37gAB/P4EUWS98OBmjjUPeHrEBgPo9fq4c+eOTI+zqbT6A4TCAgRQIsDrwOKUXikEA/KTWbj9Ltx9eBuVo30Up/IIhDj50OeGLBCTLA1xd9cYKdnzCCbaXBped8qWpJALBISFcSzb8Pjka8kC4C/5N2n6Sf9SHwKCmtQuOr+45xw3/eI2rM2MyJSojWXebjQiX5NOpxCNai48db1a5dvAp/2MOn4DjtcHDRQFSKFJGJ99Gwigd4d/5EFnv467b11H5fYGPKIsoT+FTtLJkOKByFEHaZPcN8gKoPSCMZeyb3nc6FqmUAr5XhwgYMBr6QLa4zFSsyX4cwl0XBaGHrekvkQ56e+34A97MDNfRDIbRiDsFSnZcGCi02zL++c+IiaZfe7hmpbBhlmo5MJE0eula1ap/E5zzTUmsT42I4MGmnzwCKrPzM1JQ06qqKxj+/wRoMf+vrzHIs2gF8RwhNWNXdy49RjvX7mFh0+20WiNkcnOYWr6GRQnnkE2fxr+UA4ef0Rif5xnTgqecFRZcJSU0JvA8AurhfsOfQJk+iAIqU4DuXb4OjbXV3Hv1vs42PwYgw5TAzoIkxLpAiIs2Dt9pK0xsv0hCl4PEq4hwrAQpZQv7AayAfinw/BN+WHFLAwDJjomp89cT3EQ12YkWyBdhDdUxFEjgI8+WkazMcKj+49wuLcJwzUSfWQ+SZ13FNlsDp5gAMlCDrVeC9du3pQzdLKYRzEZxbB7BKtdxvx0FqVCWqj5AgDYa1SMAW2mCumnMh0l6M59xh98GqvgxOiQfTd0Y+3RGv7df/wT3Hq4Dfhi6JhcpzzrWPwTVGbzy3NqhGSKUXsRlRtwODAcIB5hJFdGDECb3b44NM/PTiOXiqOytYq9jTWM+gOcWjyN51/8tOj7+bUtBqQT5A0EUK23RDLI+ingDyIYCIP1C++lar8HKO/t4eb162L2GDRcOHV6TthHTMfY293GQbksEzemZrzy+ufwyquvozBZlPSFfruBw70tbD5+gEd3bomLfi6fQqaYQJQme9ML6I8NtAZe9IZueAJBbG7v4O++8be4efOW1BmsMXRIwr1LTY9Zk3GZc39jOk3GH0TAHCDpcuPS+TOYO7uA7FwJXQJ7Iz7naaxtbOMffvQj3Lt3D1Gmagy1wWcyFWVZq2vrmJyahs/vx87enmisiWhRpsWvW5guIR4wYPU6KObzdjwrTdvoou1HLKmsALZfj1bW8Iu338P2blnqq3gsKWedDJK6TUynovjU5UtizrV47hysQAQ/f/8q3nzvCrb3y/K9FxbmxTD2sHyAXCqL3/r138a5pYvglv5kbQPf/u53cFAj62Afa2uPBVRlKoZQ7A03MskwcskwMvEostEUEtwnpiaEZesNBBCIRkTys7a1jXuPHqNab+Dg8EjWSd8cYnllXdbKmHJLR9pCOastqRAgnGsmGBQTaRoHs0ZRcNkBlEn3Z5SgX8yxef8c82fuCQRD5bwR35bIsYmwI9V06mA+X+pe7z3+/zI8Y81gmugLU+SpybLD7nOMfIUZEGa82QBuGhQ3Wyj1R/hv587hszOzcDHazWyh7R3j6vYm3tnawoERhCs3g6mLn0Dx9FmMfR7UDveFlcMjXOr/AN36u9jZWENtbwf+kYUQmSKx6P/P1nsAWXad54Hfy+/el/PrHKanJwETARAAwSBSVCKpQFky15Isutar8rrWu67aqt2tra1a75a95bLK5ZJXDlq5JNqSTEpWIAkSIAmISAMMMAETe0JP5/xyzmnr+8893c3VdhUKM0D36/fuPfec///+Lwj7QvZvpwOTM9OYnJ0TSUA8mRZJCL0kXnvzTZEHkM5NbwDNkJSaR3tFjUYyXaWcQ6I72XOIF+BQ2H9kE3MgwRpevJW6HaQTCTHE5T7E6+5027GyvoYHj5/KhJyDHL8vCKeD92Qosqg6416snsRmVwbR6ousNDUg4tntJaODCULtBi6fnMEL506hVyvB1xvgXGwSZrUDV6aMGCV/jh7gsQNk+ZH7PzsDnH8BMNLo+sbRdhnI14BKTaUEUFZfK2ew+uQ2Hjy8haXlB7izdEcAnFK5LM8DPazIVuQ9JbhDOSQTpZjGUavUkDnISm9DGZvXF8FPfP5n8JlXPi9mgqyxODA2m0N4GlXUtu4hs7eOkxcuYOGnviCNbZ2fWLWmkuZK2YzTyehYl9TIZMvweWA5ztKITAZeqdXVNnZ27+PWrbfw3js/QK9exVxqDM/Mn8CJsRTOX7wIX3ocG/sH+N1/+2/wzMXL+Oqv/328/sPv46/+8o9QruXg8Kq4ZMcAmEkkcH52Cs+dP4dCviDeKv1OXZhCZxafQTQawzxNLhmtubuD1779LdSLZWElecfS2O928M7SEvKtLnyBCLxuH3xuQ0TSoxF7KSAVjSAdiyDgdQqDbEAZmn2I6FQctrgXJbOHtsuBSGQStZodjQYZR95Do2uyWa2GQ7GgrQEon02yW2u1Gk6fPi2sd5G3sFckEPAPfuqTI7XIR4pyZj1QbJKJmHAhKmXvSApF0hW2SRNuNCXeJZVKykSrWCjIKJZTnmqtJsUdp31+cbGMC4WFCGOVXBOPCy1GaPHGWiZo1XJBNngWNbyxpEbxgvL3UtdmH3XhctB1VVHcBcG3DOMUHUo1L7rIYrGpKeb8fGwSxNCJel/TlIJPTw9lc5PcZ+V8LxMvQVzVw31Em1aRXOKszWLOomkXS0Uwe5obvxgNSsFoGfZZAAAPcRYG4rwqmyibdT+eru7i/tIKVle3BQRgUgCZAtxE+CVT/GOuzwIykCooVPgjyrzK1VXyABbV8l5IZxXXdl7pkWxS1CvR9CYRi4mGNpWISCqAaXrRqJfx9OlDAQPGxpL41KdfFiDAy/zZEVkTbD6VV4FMDokqaSaA5UCvG2m5dhrQtJpfrSVXDHwhMCvPJutay2FheQnwR48bxaltQE3d1Z+VuzJjt+R1MRDkVX8JNiH1tzXBE62V5bQseIUlJRAjLaWpJqBkoQSWQaTSm6sGVDWSGggQszExJFQFkTbIE68GS8N+GHFopSNoXapmDwigwM2rTxreCPVaBw+WnuLG9TvY38mKMzOn9joNQmi+1AVyim4lZ5DiyzVK6jqZI6ZhCsAzZPwlNYOkXpMVMALCph8hM6DkAaQrsumHQwwJ1ZSYbrvKf4Jfugnihs8JTTabQbOtTITIqiEqzEZIPx/62uuJvJ7Ka4aAbtwVOMZmmFpB52H8oPaYUMvl6H5zDWudIf+PNkBRJodHZo8a+JPNTVB8a4+w1o1aDwogUOuIUxoFfMjUTfLW7GIWKM2dzYZCPo86Nb8EPEFNsCmgC/c8ghC8FwTJHC6bRNcZQRZyq8iVMjADXnhM3guVFkBGgFByKedwu6SwVfGJSs2sm369BmX6RhDSSiDh5+GURZuQKkdmBdjIGpYIwa6scw2IaBNBSYMQ9oVq7MWpP2Biampc6LiqqOPnIZBC7xBOstXzw2usmBxMOVC/j82WiG0sGQOjO4XpRGYVp9WkSDq96BWauPn991Fc2oE58Iiki48epyUNMqQGyvmbciO+N07j/ZRceLyquXBxUtkU4yztgcA9kOazPT6TBMk4eY750XZCmAJ0FudEGrYeFs9M4dnLpzGy8552AJoeDgdSoEjR21e5871OT9gAXAu8FjwkNb1TS1j0+pYzQsGWh4eu7D28P04XorE40kL19cvnVLpcFfkoe6cFLsh6V9u7uP0+XtnEe9fu4N2rH2M/U4XNQQf0SZEEpMfOYXL6PDxmCn2hk2u9tHofIgfisz4aSQyaAAPUtNrZ+LeV/pySOYdTQD29l25tbmLl8cco7NzFqFuAAx3EoiEBE8OUZhRKcFVqGIMDvloV0UEbZq+FhOmG0wCcSQPeaT+GScA74UV1UERvRDdtG/xBE4GIiR5ZGqkU+q4QKk0fovEzuPPxFv7im99Cp1RA1PSI5CBsmpgZnxKjzmA8gkAiggZ6+HjpPpymD5cuXkCUUcaNAjzDBsbjBgbtMgaccHm9cp05ORfDMPprkLIrvhg0raIxJitbU9HwySyR1BJKSvzCXPzOa3+N3/n9P0Gt50YXJhotfouJAdcsQVcBGEbwB30YGx9DqVLGXiYj+y4lANxX+WxzesvJPvcpyadPRhEmozISlt+7MLeAeCKtTNvowl+uYDt7gI3dPWzt7QsQwL2fe6vbpQDDuRPzWFhYEM+Wpfv3kd3bg8cJjMWDCPo9CMfCiCUi0gSzttnd2UOl2kB/ZMcXf/4X8etf+5pco3zmABvLy7j74TUcbK5hbjKFaNREKGogNTEON1kKNi+6Nh/6dhUP+GBpCb/3e/8eezt7EIM68SBRUawkPCrcVe1h3KNcgyH8wyGSXgMT/gBOL8yj7xhg8dI5BCfSaPQHKJYbWN/axYe372BtbU3MAm2DPlKxCCbSaeRyeWSyOSyeOiONxcbGOnZ3d+B1uyVhglnppCuDDuWMD6S0wOlAIhGXarVYKgvt3G0YmFs4iVq7izv3HuLW3QdC1+fZI9R6gsfDLmJeGxbn6I2UxpnzF3BQ7+D6g0c4KNfk2Uyl01LjEXilCe9YMo1f/NJXsDhzWqab+5k8Xv/BaygWd5HL72J5+YFcC5ZeZDm57EOk4kEszI3LpNo5YvYEAXkbQpEQDErtSBmn3IgyiFweT1dWsb6xBZ8/hG4f2Njak3iwSqMpAKnIsCRFS033FRCsfF8MwyVnNEE/pcv3SO1Jg2pJ13A75TwSNqkV90z9sErgUMwh3lNOr8WnxvJx0mcN9w8N9h/KUMXLhszSnlCe+fmlXrYYgPpnD8FVSk1tAzjJQChVMNYa4JfmzuClySkEHD3sFQ/w3upDPG1U0IlEEFs8i/TpCzBTE8jWWxJBubO1gWBAMXwVmB3DM6dPieyiUcihVcjDy2QEp0Om4F6vW2IGU+NjCEVjqNG0MhJFa9AXRsDv/cEfiKcEB3diIjygfxa9RdRer2oxNVijpxgHXrx+BBtZd/HMIkBAkFBLTcVQEBAZoUguR4yQy2J5dRUHhYqYAtopizaDEu3q81OD7xeWwFDMGFmDKimzoruqvczwGBhPp1AtFTHqthAx3Dh/YgYXF0+IY36428OL6SkkqB3L5gD6g3hHgJf9Ux9IpYHLLwLxWQydKfT8k2g7HKi0gFy2jWTMC+5421uPcePmj/Dqa3+Ojf11MZPnS1IeymshkmRreGQ1UAj4/OLHMDM5he3NbUlTofk53fd9Zghf+YVfxc9/6StwO71wtEcwGkP4e130Cpu48eG7ePFTn0Hs+U+I2Xyh1Ua938bYXBokZu1mK+AfTMON/AG9OwKgCpHhHlQl7O4Cb7/1I3x0/R3k8k+xf/AU3W6VFvIImgEkwjFMpVOYP3ESJxlTORzhj/7TH+KTn/wU/tav/AY2Njbwr3/nn2PvYBNDR1cMGX0OJy6dPIkXz5xE0ONGs9WRtdRolKQPmhyfFiCAskACwltPV/DGa69LHPHZy5fRCwXx0cpT3N7YRJUyXW8QptePkJ97gw3tdg3dTlNYAGQZzE2mETIMNCpVlKpFfPILryA0k8Ct7UfItZqYmj0Nr5lEp0cJpE+lYJDtHqBckOM91YfIAI2eTA4ndnZ3hOU6v3BCBsnivUIglfOe3/1ffmvEOA1NdVaO0qqx5gHEh5cHCxc8pyRsNNjAsYjixkPUUTesYjhCfQ4j6aixsQpxRUe1tKkSh8P3xtZtJNpcPkjcwThtV/RnblJqytdqM7ZMuXByai2whGg21KGjdevSJFl0fpnE91VGO4t1odpam5GitapGRGjJ8myp19QGdET9td5QCmQrQk5+zjJGU5ugMvVikU+6HCd5pKKzIXE7qRGiiZ5F46HZXreDVqctBUKnO0SjNcCjR5t4+GgdrY4IE1QIpo2fX01A2XDIexfhoKUZZgFOt29OyMQVWZmkUDc4IsIqzq3UEPURYvSLi6aIQTHzSaeSAgjEo1GVEW4bIhIJiulfu91AJruLp08fIRoL49Of+STC0RC8zECVCYBAHMemv8pkTDd6eh3oJk4mkTxoKbewnGW1s75qpNUBc0S1VfdJr0UBBn5MEnBE3ZcNiKCBeENYNM9j9Hxd6CrSvgUgSLFisQ2splBNn1VjqOnwWqPN96Xfm24C9OeQpszpksZIT+t1IaSKIuV8ryeJhz9vmT/y70f6dV5YlxgELj14igf3n2B9dQv9Hpk6fqHBs/GQDFs5odUUmSCAko0MEaWjvdWgsyiSuBk7IzQrooMLGCaChg+GwyXNLLlUPLz42iwGCAbI/RPgQTnx62aZr1upVqVgk99rZeOmx8cEAZaJqW66LWYArzrvvXhoWGuEr6/er7quPBRJWdJ3RRUUR6DL8XWgDl8liVCxYFoyoNga+rk+TkM83vALc8NagwJ6WO7bbPCFmk6qOU0/uSl3OzLd5obK6QmRVDaKfPZ5HXn9tLSC94d7heF3wR/0SoRatVnG9v6WZBF3hx1U62XR91FuJddA8oCVCRAnUswW5hRaabjVpJevr4AUWbxyL1iA8vnhviW5xtyb5BnR0x4lE9Jr/LCQEaaIxBXIFJwAII1fp6YnlKnhiHFSLEs1qKJWK/W+vH8EHfVzIF4LigOiPgtBEJErqUJJRfJJACtMuxu1rTwevHUThQc7MLpudBqkfFIbqHJt2bwyX5iljrgvE9RyuRGhHwPfN/O3h0PUmozlGwp7jOY9NHFjk0LHfPi8GEVMVIddDFkM24B4jAy2GF761LOIJik7I5WTUZ80saInQE+KXrIGZJ0PlVFblxW3fDb6ShA8Vlo75S1i6TMPdbdqLer9V64IdeOxBManZyyqt1qzPN+4HzvpnyBGUkxwoBM0I+VGyBTLePh0E29fvY0Prz9Au839w0QwlMLUzDM4sfC8SANszhhgN6Qs5L6nCnQCx3zvPXEvp5kTzS5dHq9E0/LfNhun2wSIqY9Xue8EojL7Waw8uYtG8SmcoBFvD7FoFJFgDAOCI5UK3J0OosMBYr0OjHwGZqOMpJdpDE6Mwja4J7ywpx1wxu3CCCjVi7J2g9Gg+DMwQcBMBNBzmYBvClu7I3x4dQfL9zbRLmRhcq3YhphIJBANhuRMn5ibghHxo+8FtvIZBBIpzM7PIxWLorC7DnurgMmYF51GFq1mGYEgGX0OlKsVFHJ5ab7I2uE/ZFRJvWD4OJZSyAvPTOGT8rx1IbOxj9/+v/8D3r6+gqHLg9bQi96QjRXXNmWKbmlw6OsxNTmJUplU2R20ez0l25I9UCW48FxQDDfKCpmK4UAyHsWVCxeweOKEgHcslFuNFkq5vEwX7z95jLWtLTQYXSbxmmQ60edjIGcMNwsxZqZEpt2SCeNkKoaxiF+o8WQrRKJRuEzmgDnEtHB9a0uc1Mm6/Oqv/ya+9PNfgdcIolKs4/23riK7vYnJuAGDSRGDKiYmUwhGE2gOXBgacfQcHlSaNXzv+6/h1e98G002kS7DMgZW5ybd1SWHmrXLUMnPXL0uvL0GpiJBzMRi6LTp8dHDT//ilzD3zCnsFfLIFsu4t/QYd+8/Eklp1OeHfUADPBtmpqfQbLSxubmNE3MLOHlyARuba9je3kSxWMT8/BzGUylprkrFPNo0riZFPhhAMpUQiUit2hBTTNann3j5k3D6fHjngw/xwY3bspcE/KbUQ2QGxfwGwt4hLpw9iRNz84iPT2BlP4/lnX30uAe5PQICVMpVFYfN/XY4wN/+lb+DK+c+gUGHcZxl3L71ETbXHmBl+Z40CARb7Xa+F04O25hIxzA7nRIJloBFUqRzQGZgYnpS6mCyA4PBkPw/asjX1lYRYBqQLyzpDSvbGXRgE6kUG1GnbSgMJzLzfCaTH9SAg/WbbGuc1Aq7SdWMXGsEJ1lLsC7TDTTBQbIwjtIC1DbIZo/AgrAbrChgPtuHKTfWEEcdVAoU4pola+1wINBXQySeE1z7Oq64N+zB6WU62AihgR2egyJ+dmYBF8fH0WnXcO3hHdzIbsMzM46LP/FZpE4sYjNbxt3HK1jf3sPu3r5IXGgerqKw+wKIjCWTOLu4gKlkHO5BDwblKozEjUVx5vSigJyVWhVefwBmalya/XK3hw9u3RKPgFyhKHIL7g/UbvNZHPJEZm10OHywGFmT3uDaAAAgAElEQVSsReh1xJQAL9M7FCOTPQT9OlibSVy3y40Q5Us0RHc5kctl8Xh5BTv7eZ58cMtwRg2VmCBDoJByrycry3LtZB5I5p91DtEdLRaNYSKZomYarUYJsVAQn37hRZw/tQj3oIPuxjoWhyP4yKSpliFdvb0DEBDnA3PpBWDxOcARw9A3hbrTj6EHKFWAdqWHbrWIvY3HWN9cwns33sT9p3dQ79XFQ4n1Kv2rbNIrqjpf2K3i1eGA3/DJcOrKxQtyxl376AMZEHvdBhxwImSE8XNf+BI++8rn4agP4cjVERrYkFl7it31VZzkXj8xgaZ9hHce3MGTSg6/9t/9Q5x4+Qx2VqoY2bzCtvnBa6/JvSdLhqZANE997/138fY7b6Ddprl8DXY7I4o5rOtL008GLdM50qkJXLr4nDw7H13/EFcuP4ev/b3/RmRXV9/+EV599S+xf7AJkiOnEjFcPrmAuWgEY7GoYmpghGqtImcqWWwE2mbn5jAxOY3y5g6+993XYITDMNNpvPXwPu5sbKDaH8AXjMLr8YuMh88lz2FKfHh+9LotjAZdXDp3BmdPLqBZriIaDeL8c89g5AFef/+vsZLZx9nnX0LfFUShCriNELK5vLAPCVjqOkwGn6y1+gOps4vlMrb39hBPJuEhY7LVFD8Xqb//8t/871b9omLJWOhzAyF6TABAso4tYy6uHdGeW/pSTif5pfRKlomaGOwp/bMgiQ7l5qud1NVmYeVRizbXin2zUEdldKeaTV5gceq3YuOVTF1NboWQbekfdZEqDZnV2EsTZxmXcEcTSrXkq6oprzRy3JiopdXxidYkUk3ClFO2Lng1pUkaDsuATDe8/GZusJRQeA2PbJw8FBkFRI0GCwhqtPi63LxZnPX6Nhxkqrh9+ylW1/aUQaBEhtARRMcJKTd+BbqpabU2CWTRQyBANXFO2IlQ9joqv5vIp9spxjmUbczO0P3fK4Un3WWlwGZhYXpFt+b2WM7hNmqVDpDNHWBsPInF0wuIxggEcGKs3of+kgxt0ZOr+66bZt08ikRAuzdrkyy9RiwNtzTfDG071G4rdPF4861d0vXv1dNiaWzEe+HHPQb0z2ptm6aJ6wQFVatbtGMrevAYj+Cw+T3e+B+xAo5r/FngCy/h8JqwwVBTKDWJVkwD9WwI5ZvxKscSJrhWCZyR/EEyQrnYwPZWFgf7BWQOChI/pcwuGYlzPIMXQvHh52cjy0KT95XPLBF8Htp8LyxCOSEmK8DOw9b0yxTCIz4BdLsmzd+vqN2kQ5NObHlmaGCE/+Z7Z9pFLpdDJpOVBAEi73R2ZvSm3hOOgBTFkGBzLc29db11zCWfcT6o0kSxAbXANUUftNbU0VKzzP50DJ4ywlPPvlr76md0IaLiRPV9lv1Gr9Hje48Vralj6rix8zPSg4DFPXW+lGDkCwVUqzVpzGVjtYxXeLBzOuD3BcRRmL1GIGTAF/LCwZjUQgbZYgbtXgsN6tLt7ETUdJ1MDDKaeH/YkDFJQDOIZN2I7tCj4v6svUoXVeqz6/WrNgQ+I3p/EjYKsW/LI0BfJz773DtTqQQWTsyJkzdrCgIVZI9Q4iPAhBWHxHsjplEEbC3qu7qWFhvHuk8qHk8ZsvFC00RL9n8asdpdaO2WcOeH17D/8RqMjgvo8dhRngz8HqY0VFkwcXpE8Gk4QtA04XN7ZKpLSjQPON4PnjOkdbbJHnBTMAah/doDBqr2Adr0A3G7EEnEpdl96ZOXcOHKPGxOei9wMtVFv1uTaT8ndQSzKT0TS5ABi9QRuh3l8yKWyCKNUBN3NtKkmYvuXDY9LcuygGY21wJUAdFEEhOz81KUyOfkeUUDRi5vMZBSvjGKwDQUR/OllXV8fG8Z128/xfZuCZ22A4OhG14jgsUzz2Fq9gKiiRMYjIKwuwICgLDBpyeAsp1Q95z7Cad9jBvjOna6vfAHQ/D5mPdupUowTmzYQ7lYFBr59sZjtCrKH4Du4mPpMbgdJrotyvGGGDXqWEjEMOlywMgdoLu1CrNTht8cwh62wRazwT8fgDvpQt/Vwer2mtBd0+MphGN+RFJBGDEPHOEwMk03tvdtcDtOYdgy8OTmLdx5/114Rx1MJmOIyXs1EU5EEUxG4Ap5kWtUYff7cfbZZxEJB7G1vAR7I4eZlA+dZgZDRuKJBw8jB7ti/Eiwjs9oMhIT0z6VFOgFjIA8e8IK4G1g+sLIgb9+4z3809/+d2j0HejZfegOXWh1aKrHc5N+GAoImJ2Zleby0eOHsi9yz5UmyKqNeP5rwJa1i3ZdZ2IPTb1eefllJGJRmSxzqr+1ui57OZ22m92u3DPlO8OUEXqKKMCY0U9s4Lhk6BZP9uS5xRNIhQwkGYVGZozLLdIYymZ2MvvIFnJisMd1aASj+NVf+xpefOUnxdwun6mgsLOFTn4T7eImBs0MpicTiCXTaDC61hnC0OPHbi6L//yn38StmzdEpkYGmTQsIk8coCtxsG44bB7Qw95NpmOnhZh7iKl4CMlwENlcBgO7Az/zi1/CpZeeQ7ZSxr2Hj/FoeRXr6ztSK41FYxhKU9eVe1wqVrC7vYeJ1JiYHpbKeTxZfiTXgLRjmiGSdk3GlIrJtQtNOp6MIZ1Oo15rCZMrlUrhmQvnMXQ68cGtj/G9H/4Ie5kDJGIhfOLKFbhHDsma9zjamJ+dwrlnL8Hjj2DtoIQP7z5ArlZEvd1Es17HkL4lXA/DIVrdNn7y8z+DV174PNzwSjT5+vISHnx8FZtrS3A4enJG+vwRmcrn9jMY9tqIhinbcYgxNgtCvudkMolgJCwgFtmwZ06dlrrznR/9CNnMHuKJFGD3oNzqYTNbwsrOPrK0c6f5M6nvkhxEQN4la5LXJRQOWLWeZcgrniF2kL3KBpXsXAImbOi5L2izQK5FNjTcy7m2ebYr0ED52ByvC4SHKaxQ5c0k/wzJFFAgh3j8yHlkpc6MCHo74DNNeS1KWcgLJvBr9OxI9EZ4JT2Ok4kEyo0KfnDjA2S8Djzz2U8hlE5jbe8ADx7T52EfzZbyA2NtqgAPesgrCNzwuJFORBH1+zCTimN+LIkgE8IML06dPCH729bONrb39nH2wiVExsexlsni3379P+L96zcQoPkiJVsEMIgqSxw4bcmJ0SnDTu6fwlqlsZ/LBbdBlokHAcoyecZzatxs4mBvX2LLWadx33D7vHLdaYp7/8Ej3L3/WABmw6mGrjTP5hggFk8iPT6ObC6Hnf09VePwyaVkWqJiPYhGojg5O49nz56VGp7RnacXzmJ2fAKOUR/Zmx/Cv7ECs10DmkWgW4OgVjyICCDMnAKmnkXVEcXAP4G+x4/WUPx2cbCew8fX3kF2bxWNTgHvffw29oq7GHl4ThOQMETfzoEjN1Iy6xRIQpalGwEmBbjdOHv6FF568Xl8fOcj3Lh+TWJ9PXYXaMKyOLuIl6+8DHupjfzHj+EsNTBq0AxwBMNux9j0OBxhP27sruHt7VX8zNd+E7/8P/wDdIsjFPI13Lp5G9/45h/LeubAoNnpoFKvCgNzhC6cTg5X6uILNBDwg8MYDlFGYl5I/5WF2QVMT01hf38fbo+Bf/jf/iOcnF/A1soqfudf/gvcu30NybCJU9PjWJycQNjhEi1/LBlHs92UmjgejykgajAQICA1NYPq5h7eePMtBMbHcXdrE9fWniLf66FQrok/STyalPOq0+vIM0imLms0l9uOdquOMyfm8cKlS/DYHRLjHo35kSkc4I/+7BtIzM1g8cWX0LQbKDe437vQIGuSHntej0gu2R+xnhcfvZEy9240mtje3RVvDF4HGa71O3AT0PnO7/+TkS4yVWOspuX8Mw9UvkkW7koXrRwwdSMlkxA21jJNt1SwEuVm0eotQzT5P9YkT4pJ8fGiD4BdgAAFJUKZTwmqpDSufLC0EZYqUJXOWrEw1ZSM33vYfAoaoafGFsVf3MSVTtnwGir6T0AHNX3WTZ52g9YTYgVGKEd8ZQJ4RMWXPFbrOmmarjgFt5uy2TILl4wAKcjFqZuUIlVEs1gs0SCkb8PmVh7Xrj1CrtAUQxi704PegNdTaU+l6BeettIXKyBAT7hpDsMJkzIWE9deNvfUxgV8iAQDAgTwoGFSgoAXosNVDbqKmaEuidFFim5PZ1I6B9MYhwZMJ0+dQJzSAaEJazr+0URdLrflgn8IiljNljR6FlBz1CAeGTlJg25N1mRtWUwNxaI4unfHm3ZZQ8fuPX87J6OHbAOryddGifpn5cJZY35+rz7QRFIirAL1Gn/jM1jN6I8BE9Z0W9YeaWMutxRydONkFrk2uOOzw0NZ6Yu1MZsV6XjMuV6BSDWUizUxUMplqyjkmHnuQZeOVWLqpw4RylckXcGi45PeyOshkhBLf08zP43Wc9ogU2Rxd+7AyzXV68NtcwhaS+RWJCra/b2v4oJY9B41lg7ZaPlZ2Dg9fvJEiq/pmRn4AwGE6LMhTeQRs0MGoFZTpMA5xcsQTbRl0CeMHDbTIu1Qa/qQPaEBBKu51+9FO+ZqUFH/Tnm+LGqgXjt6T1BgkwUUWJN1WRcWS4j3X76XTIAOza6YIKaAAP4cZRGcHBP9Fhr+YCgbrDQabkb+uSUuyOZgvJcXvqAX0UQE2WIWq5srKJRzYp5GxoDpZ2Fl7Z8jteYJDMr2Z7kqK9NPFRlIuY9cM/FB0MCScitWzTd5uSplQ7MnBCSgZMVqIAhKsrFiI0zK/6nTJ5FIxcT3gywvveb5vmR/tVgzArJYNEdtaqmYCepRUqCBTsMg+0g1zCJlshwRBAjYK+Hm61exc30ZZtcN54iTQ7s0bgQzidCXq1XwKrDR52cW5hkTXggImPRJoLmAMlyl+WubezrZUW4HbD4vWo4R2m4H+m4HhgRAxxgNFcOFS89gYiaKEVoyYRr063A6Whj0mMfdlhQK8Vzgex/yM9B4RxXFEp9IPFc8AWgO6zwEYI4AEQ5fFVuK30+2BPeEWCqN6fkFcVZXgPhAmgBSDFVMngJw+DyzOCnVGni4soWr1+/j3sNd7GXqsNsDaHeYDBDBwunLiKdOYv7U83B647C7g7RhRq9PNpgp5ymnHJws8DwQEpmd3gssXB0CBNC0jJ+TVHMWzR2Jse1ib28LW+tLaFd34EBbippEIiX0zUa1gczuDpy9Hs7PzmA24IO/Wkbh4R2MspvwoAGH0UNoJgDXhBvulAcdRwfXb98QXwI2OPQJSE5GEUj74E3EgPA44JmCy7mIegH4k//nD3Hz3bcR99sQ9bkwFo+LqzZlFeFkHDZ6bLjtgOnF1Ny0ZM3ndtfgQxNTCUb5FZDP7aHCRs0Cl6hZpZHxsDcQY9RgIALDpI7YBZvTC5ghwOHhggMMLx4/eIzf/XdfxztXl2T66/QE0WzT9Nct4JCwQQi8uD3iDdDuMOEnr0AAemG4vRYorCaT/Ef2nZE1OR0QkG2Lnvb8uWcwPTEp3i15gqpVmroOYZNayo5Gu4NKtSaFHaVJA9tIkobIUuIe0WkyTckljWcyEsTcZAJTYymJdaQnhcPjES8mAgtseDn9LlRqmFpYxOd/7hdw4flXEIgkMeg7sPFwCZu3rsIcVuFzNhAJe+S6twZ2tOxB2IwQlp6u4Y+/8U3kMjlJIyBgLDWgGNZKloHaQvo2eEcOBIY2BDDEZMiLRNiUWoIeHyfOnsMnPv0pYXpUWi3cvvcIe5k8SpUmOqTZ8kzst+H12BD0m9jc2MLD+0s4MTWD5y5egN/nwaPHS8gWCnLuxJgUQG8rwyfNJuVvBPhiiSguXr4kwHq1UhX6//jkBLoY4cGTZbz6+htYWVnBwvwMvvSFn8TpqVm0GxVUGnnEUmN49sqn4PClUGnbsbK9jaWnd1GpFdBp1aQucTsN9LsDYX5evvQCpscWpbey94eoFw+w+vA68vsraDRyAshT7umkJKUP9Ltt+Exm0jOSsi859hNj4yJToDkgpTzTM3OIJ+Oolgp484evo9usI05WRWeAYr2Jtf0cNnNFZGtNENrUbFuR90qENo3T6BXgEiCAn1+acdb0Tgdq9ToKxaLs7QSZ+PNqoHTEmNOMWiUXtMFrGfDKmS1yCmVEq+tI9XcFBmhTZuGMiezNcm0TWRnX8FCGFfTmYRQiryNnkt1qA3GbA8+PpXF+bg4H5QK+8+5biJ47g3Mvv4wnq+u4dv0m6vWOAE9snimDIatAziTS6ymUGA6Fmk05fCzog3vYxbkTszg3O4OAy4Xp8XHRtBPcz5XKmFqYEw+Tt2/cxB/+6Z+JPID7JX2VuKbop8T9vy8MNqYcKFYsqfU86TgMoCcLz9JwOCRGt2KibQ3B6NdDNgkHL9wXzKBfhoUEJ8n4uHXrjgx66NfE5p5me7wvHMiMs6F3eXD3wZJ4yAg4zyePsrsAaeUBvPzcS/jlX/oVRBNjYlo57NgQMHwIhh3A9j5wsAEsfwyU1oF6XonojSBw6lkMginsuiJo+ZKw+xPwhWioC1SLHaw/uoettUfweIdY2XyIH13/EQr1ggBY9GfzkJXWo8eNdfYNaFTpkGEnQQ8PG22nC/MzM/jlX/oyysUMPrj6Nk7MTCFIWY7NgZnkGBbGJ9Ha2Mfee7dgOygiRJC21Ybf60VyehK9SAAPqgW8+vQBcm4X/o9/+a/Rhxvf/96bWHr0EJlSBvVOQ7qjQonMS8p1eS5y0MtznXJxsp25h3aVHxEHFhKxOUQsEsYzZ8+iUi5JnOk//We/jUQ0iY/evYrf/91/BVu7hKjpxHQyKjGwXhtlIE54AyYKhZxElvoMj/hp8LmZmpmV83NnYw+vv/Ej5DttbNVqKDhs2K1UcZAtyFCBJuDSf1K2YpJlSgaFGz6/VyQCrJovn38WC7OziIYCOLUwg+3tDXz7u68ivTCPhRdfQsflQ73rhs1lSpoIox09PgKNHCDwvLeGrJRcujyoVso4ODgQ7wb53axFiImTlfva1//JiM2Kdg3VRlKHdF6rSFcUedLzqTtQE3UpqMU4zmpSmV3NJl4o0SxIHIc50brZ026X0vixkLXc1OX1ZEqiGwrVsKkCl8YdqtiXQscCA/hhiJQffR1RxzUtmL+Hn41/V4Y2St8jBe9htrNlcGeBBOpks2iyloGZamaVhEBro6QxHwLNZkuiXdhIcBMmRY2bu4oWUZRQEUPYRtJgVOttFIp13Lm7gs3NKjpdJwZsDMgEoAtmlxuzQmAV9V7phHTDpJ34h2w0madtacUCPh9CAZ/k6qZTjGEk4uuS6QPfNyUCnEzoz6aBjiATGxhvFDBFsNFleoDPjZlZ6lPTKlecjIZDSsDfdGBX1/tYPJbVlB820cIeOGIOKCBAgSxHoIw1QbbMBTQ4cPyQEl8BK65GNfhHcXCa5aFfTzf9ei3r19FrV69jBWIdfT6t7dLTcAVi/ThwpIEAfgw2E3UeLLnckf5WDgm1fkmx1pdOtNvHAChOzdstOt42sbmxh3ZriEa9h0a9A8NLnZla9yzCdA4vfzf/LswDC6DiexSdoFsVACKbsTvQqDF2U5msDdpdDDpdOUyI64QCIVlnesPgM8Gilv+mQzt/H6c+LHhJHeTEgk6wOmWEBzoZAeLsf2wir4CAIz2+uBXTRFNLdYQaT8SSDv989tR0XzNIpHGyTC9lzR17bf2sy5Nu3RcCiHpScQQoKMBPXL41eGPdQw0EyPqw4i2EvWA1o0SWua6K5ZJQjiWaq1gUXxSeLSwkxNzHZNKKXa47kzWYrx6OBjE+NY5itYjN3XVUmyX0hm14faStUXKhkgEkCpDTcwKcNCCzwC+yGWS6wetBEFIKb7UvirkV9yzZ4C0AxZILydqXz6LSIERyIWaYit7OGD0+x5T6GD4PvNRlC4Cktb02YQ9pfot+lsTnQiviDz0WFCir9k8FB2pqqND7LQ29YXOhupXF9e+9i8ztdfh6BALcwpQiECBxaUMb6o0mmh2yMRQwwBcNh4II+AwY9JNpN5QUQgJO7ejw7ODGZ3owCngwNN1o8jnCAIFYWJzC506cxouffBlDxwCdbh29Tg32UQ22YQn9Lt2lG9Kccf2Jx6tENdnkWeTzzP3AWi6KfSLpJEesE5nQCADFIlvJGnidOL2NJlOYO3lKJrGylikda1TR7zTFEIiMLXV28DMB5UYbD1d2cOPOU3x4cxmlCs9RMiEc8JhhTM8/g/OXP4MTp1+A05uE24yg3SOazuhAJVlQ2fbUXxrodlroD+gLoGJGVaQoHbAJElG33JfitNWqoVLNIZ/ZQGbrEQw3cOLkgmSZU89Zr9Sxs7IqBfS5uTksxGMItBs4uHsDnc0nMAcELGuIzQZgH3PBPxVEtlHARx/fhOkxkYzHYXidGJ9NYWwhCVvYD3ssjVzdjXv3qnhwZwcfvvkB2qUCTkxGETYcmEjGkU6mEIlEEYyG4fJ7RR/qCQWQmiDtsYtqfgdBVw9TKT+6rSJ2dtbES4Lu35Ql+n1+BMyAUO8pn3I5yYqIimFVp8O9nCkZNjg8BvKNOr7+n/8M33v9fYxIa/cEJSaQrG3xDumQc0K3ftI4ydqzC3g3GKl0D9ois6jnAICTPoIflN7xffDZkQlru4VBt4tauQIPDb58ShsaJpDKM5eUXzc13m6ZbEnqQKWMVr+D/XxG2B0EBtjokpHE5qRTb8I+7OGZ03OYn56E3/QhFAqL+3muVBJpQCZfQIF0dlJ1o0n8/K/+HZxjLncwLtdg6/EjrF57GwlPHx6botDS/Kxnd6HW96LUGuLazbu4+sF12efIPlGpMspA63AwQYf4AeDpjxCzuzAZ9GE6YiLkd2O/kMHI5cRPffnnceHKFYycBDfsWNncRSZflejE7c0dHOxsCRAQDnllOJHN5PBk6RFm0mO4cuE8ImE/stkDLD1+LO7YBAJ8Pj9Mr0/JkYYDlMsleAw3Xnr5ZUQicWGvEUSMximZMCU+8Nr1W7jz8R1Mj6fwc5/7LOKGKQbYDr+JCy9+GuFTLwAuvwxPW7JPVTAYNVEnGNBswmn3yFlPJtf01CzIpaa5fa/RQjW7i52nH6Na3ML+3oqalA4oX/UgGU8dJmGx+SVwRcbV/NyssFg6/SFSE5MYn5oUFmzmYA/3bt9CyGcKKEoQPlss4enOHlo2F1b3cyi3uuJuz42K7Cldt3C/Jz2d+ztlrdrET8n0RkKL595DkJu1K9cdBwBSI3tUogbp/ap2UYMFObOYwOVWqTGqplJAqexjwkBTrDCRAcv3sFKlXMah/G/6XUn3EJPddkfuGd9zrVqRusTdaePyeBovX74kcXqvv/8+IqdOY+bcM7hx82MsP1mFy+WVeHEBH2j0SoSFAAVljgwTp+zGNIXpGiHw3m8j4Tdw5cxpzCSTGE8kpFGmBCxXKiKcToi1/J+++l288d77CMQT8gyyoSe7jc+tyE95Von2U1HCCUiqiE8mkroF1FGMACWdZtciEYzyOYeSUiMgYZCUcKd4da2vrGJjbQ2RcAT+YBhenx/VVhvZfEGGLZMT0/D6Alh6tIxah8NMF2ykj44GCIf8Et3+67/6m/j0p38KzZ4Dfn9CItxJHh7jVtmhY94GkH0KPP0AKO4qPxQzAixeRMMbQdYTRt3hk2bS5TYFUMzs7KBezGI0bCI5HsYP334N3/zON5Et5YS5x3aGrv0ifxYjbSVxpHRbs69Z+3JgEvb78dOf+wxOz89g8+kjpGMh8QGJBINIUfLSG8KVr2L19bfRWdtGFE4MGg1Zh4n5WdjOnxPDyP/wwTu4trmOy5/+HMKxMdy+eUcALYefdZULBTKyGw2lldeJGjz7XE5JzxADzSHEgLNaa8h5yN7V7bTj5MIJ8Wg4tXgO//h//F9RyJXxg29/F9ff+WuM+R1I+p3wu2xIhENw26147n5XelJGVHKgyhqXrzk2NYNkehJPHq/i/pMnuLe+gky7geV8Frl6QxhmPQIoHC4wkavfRdAfkHOB/ZppeuD1ONGs18QH5fkrVzCRSuDi2VMo5XP47mvfgxmP4/Qrr6DUt6HWdcLtC6PeIvO0A5sYQjokGUOiZa2hN4GoSqmE7c0NmMJIMeX5bQ8YDGDA9taf/V9Syh02/nqiezgNVc0ZmyZuAixI6dZ/1HQ5pBnXF1+KJq4M6ZssHak1AVWYwpGbNwv0w7zwY9p9XUyqt2BFuAlLQU2tpFyVplwBCbrZPN5oCgJ62DAqRoLSpCt/bt3cqQZC6aqOb3DSe1jfr13kZTM83PhUAgBzGJl0QHMbamCIutJkUd4TGRQOhxw04nNgeMTAh9OGlZVd3Lj5CNU6G0NDgDqCAUQACQToZlUmUhYooT6DQl1VZOCIjw1ioYAgUwQA/D5DrhFNHbkB8xpJTIzoTzp/g1HB1xaphYNxrTRvG8Ht5XtSWdDTM5Nwe5yWcZg26zuSCSh3fMUy+LHrrw3arGZNXU91gBwHblSkjZomKmqZdV+tols363pqKivI6lakkbO8KPS9Pr4W9FrUr6EMz9SXfq+HTaJF99WAj77+eu3r3y9ouWX6xemIYfqkQSTSRsNMJa3RbvTq/mta/3F5ibx3Um0NQ6aTnP6vr+3gYLeAaqUlGmZBDnWEjdMtzx/1g3x9/Vl42GsQjwc+v4dTPX6PxF4yFq3CyJg++u2OuFaziZWmwfApSikjhkivFBd+Zd4nz7BFUec1oRyAHhcEBHjNlBOxQ+KdtOSGn0ldV0UTVBNkq5EnG4YaaaYXcB/h9Fhog5wiK5NO5dVxFEep75t+jePMDH0/BBy0KIvH2Uzy+S0TUX2PWQgJYGVx4BUQoJoyNsws3FnAkxHAz87IqnAkImyM1ZUV5cZPjRdd2Znj7lX0Mh4EzBju9tqIxKMYnxzDwD7EfnYH2eIeBmjB5uqjP6Q/SMfyVFBNPbWFAgRwosLtTJpOdX/57LPIJTAg10D2E6cUbur62tET1pWK7hRsniAB6EMQihoAACAASURBVKmi4iDlOlgsLTb/pt8QcyoWeCJhsnKOD5k2x/ZsDd4qoOzo2bdEwpb5pvrNWq5gubGoZAQ4Ud3M4tqrb6G0tCtAgH3Az8O9jtNzTomYpEDjGk5ACXyoPY5AgN/wIBg0hGlVa7eZHYMOWQbcU0jBjoXEG8AZMkVeMMAA/pApDZ7LiOG5lz6L6ZOn5IwY9uqwDcroNTbRqu7ANmAx30aNyRoyS6K57EgYAaTKHhYTh5GfR+eGNklURaFa42JgSx+Hfg/ReAqzC4uiw+N67vfa6DarsA07UjioFEIRRYkR2X6+ggfL23j7/btY3SyhVGUjSn0/MDG1gMWzz+HClc8iEJnF0B7G0OaXmFnJ4KYnDRtJh0dYYQaHjyQ0qBpV/PD4Z26zcsZzjfQHErG1tbkGn8+BfGYL+xtPEAwY0mSdWFxEOJpEKV9EPZfHoNHC/OQ0Tk9NIGIboL72BOV712G2c/DYSvCEB/CfDCM0F8f9tSd48PgR4uEoFk/Mw2UfIRA1kJiLw5MMoeXz4dbjPTxebmHjaRlPPl6FvdPHRCKAsOkSR3VqXSfI6ohHEUvHUGrUxMzLSy132ESzlkXY7GMqFUSzXkSJcU7BgOzFnPqwYaU7txzBQ6DR7GAw4nPDqakD2YMCNtZ3JOLv0cY6rt26i3qLwLQXHTLyBE3kFKkNl5MUSjdsI3qZ8Jnl1Iv1DZ9XJWWZnBgX7wCxhRH/o6F4NfC5ZPF+sHcgWvRuk1ILG/ptThrtSCWiSCZCiIT8SCVTMl1kLJ8/FBQ6+k52H5V2HbsHu6i3GrJ/ej0uDMlIZOyobYjxZAQn52YwkUojEo5K8cf64eGTZdQbbWRyZfSHDrjMIE6eu4TnXvkJzJ44jdTYFDIba6itPcKgvIdWZQ9u9xBOjwt9uxO5+lDAqQ9u3MXOXg4eg8lLyvdATHKF1anqPJ4lPFld3R4mvD6cGU9hLhlEMhpAFwORF3zilVfw7KWLAqK4TR/y1SaypTpsDh/u3X2AD6++CwzamJlJS7Z9MV/AyuMnmBkbxyeuXJImg8/k5s6uPGOUvwjL00MndieG/Z5M6Ei7n5mdxfT0rFD46406Aizg/SZyxTI2N3bx3tvvwNHv4Je//EU8s3hSqObB8Tlc+dwvAL64rBsaRboNwG2KH6E8Q6yf+Ey06jX4PArMHrLRJyjbbCOzuYKdp7fRrh5ge+uJyGycHlPo/rFIDG7Kai3fIMqBeC1nZqaFyVFrtMQva3puRpK65HwFUC+Vsbm+Kt5PuVIBHbsdy9sHOKh20bG5UKjWhZou9StjUWkQPOiLaSIjVHmui4+WDLIUtZ1O7VzDNACmj4I165N9jOA+9/1DEN1KBtD9gTahVXWRitXml5YDaBdj1kashXg2E5TWfkkEAvgapM1zqMf7dkB3N04nW3W8MD+LZxdP4sn6Oj64t4T0M+eRmJrFg/sPkc8XpSbSnQWnqTrejaYznHoSYOc1Dgd8cI76cNGNvd/FqckJ/NSnP42IacJ0K9+Gg0IB6RMz2CuX8Jff/wEerW/CCIVh0GhV3hu7atXDcK8VKYY1AKVJo2KIqLPY6VURgz6vV+ruZrstzCHlJeQQRiZZEPK8DAeIhsg6cKFbqwpdnrnygWgcu4Uibt25h3K5iqnpWXHaf/B4GeW6YmezCyfIwRSKubkF/Nbf/8eYmjqD7oASJQP2oZPkKYnNizDQib6wG0+Arevo7q9KlF0/GEc7NYt2KI2eP4aB22fJ40bwe31o1WoSM+rzk6HQwV9+98/x9W/8AaqtqpXOQKaVkglRoia14oi1nWUAbrEz6Zngdthx/tRJ/N2v/CK65SIqmT2EAgZCsTDSsThiZLftFZF//yb2b95FwulGq1KFyV5mahKBl14AJlL4999/Fe+tLDMeB7VmVwBYriMzSENmr0iG8oU8arWqaN/Zb/HffOZYB8bicTHxrTaa2DvIoFon2MBzwoFUIoGQzw/DCOD5lz6HE/OnUdzL4c77V2H2q2JcGXKPBMAg+CHGvH3S+Jle1xcTWafHgMPrw/yp85iYmQfMACrFLP7F7/42ljaWsZLZQ7VDs2gvOm0yhZnqxgh7nkkWC9LwCquCz7HX5RQm0MULF9Cu18SjgPsOAcGZ06eRPHsWO9UGsrUe+mSuDUfI5PPifUNpIs8wnocSTUz5cbdrPWs7cJG1TvN6McemNNyA7f1v/XORBugiXjdIutDWefD8Ht1syZ+tBpAXRRpka6IqhbZFi+N0XE/15fUVOnBs49HUy2OTqB+L/VJUetVLKNqpmCNZbr+CdogHgZqW//8BAZpSq6b5Fs3WMoE7/v3COvixnHFFZSad/pAhoK+TFSPFAjZfqMjUoN5Q1BOifTT1kYJLpvCM/KIzNRtsr6QhZLMVXPvoLtY38rDZI+gP3QIoELGiIQmnX8fZEIdggIWwir7UTnq3C1G/F0HTI7o6Gpxw2iSLk8CDoLuqGdXxd9pIjv+d7003XvQgCIYCcHtICbbBa7rhCxiYmEwrHRatC4414HpCfhxE0o3DcVBJQFQdD2ixKfQaUY2bBnKOsuc1kiyULCs94XgDL59HNh3dRFqRfvpEO+YDIA2U1cQcZwpoQEL5Q6h1qfLaOck58rzgwyLZuJYvBA9WzTChtoZGI/weussT9eYXm13qwrSMhvdBH67HUBA5VGg0ycKqWm2imK9iZyuD3e2MFPN0kNXAD5s/Xg+6Uiv0nlQzhqQqVgU/pxy8TqdoKDWK76ZLeK0uiDRlAZwk8b/xHzk0RXZA6rDSwCopi3IcVcUAp45DKSj4jDF1g34Y/Kxc56IzFL280igL0Cbg2hEd/wi8UWuO1DF+UStPKrgGNTgJ0QgmT1n9vGpZzlFjq55lAXqsZ/Y4G+Q4GCSTA+sea3dkoUxbP8fiW9YwRgJ2qAZ1aMkDurK3sGhRDTblNw65djxA+HdO4rgeCbaxsWaGcCAcRCQeQamWR6G8h/6owSpZ5ANMF1CAqrpOLBbV2hhJQcsGXrm9KldXfp/kMovWnEwmep1QuiE7riD0op2Xv6nuT2kXVbSimMPZbaIdN3wGIoymCQZkjZOpwk+uwFXF4hJPlGPPhC66DgEdS+KheoAjMEd+7+H9UACte2hHdSuP9//qTVQeH8DTdsDeJ3uE9LyRaNoIgHKQRKYE3e35d4JfpMkZphteD5sYL3L1JsrUakcSCI+NYeSyodJvwRb1wQgH5R6JZnXYgc1lwGkkkJw6hYVzl5FIj8HjGmLYyaFdfopOZR22fg4Y1lFv1GTCw6kvryn3cgIBbK4FKKJRk3VuKV2/NfWwmiC1U/CZV0Ui4+DoRj0zvygOvvKe+h0M6EUwaMPN1BvScXi2jJhyMMLaThbvfnhP/AF29pvo9DyoN6kDDWDx1LO48vxnMDZ1Bk5vAi5vCv2BF6Y/JhMAOzWbwjqgdlsZ6oosy6l88NT1VGdupz1CuVQQg7VKuYARDaW6TXlfNI5rNeviRn7u4gWEYnGJLupXamiWKjh98hTmxsdgDrtwFjPYee8NNDbuIeyqIhAbwT3jg28ygjsrT7CyuY7JVBpXLjwLp62PeqeCqTOT8KRCaBBkNpPYz7rw7b+4ije/8x4iRgjJSAAh04PxeAzRICf6XoTDAUzM0N07LJTdRquOaDSAdjOPiH+EdMIv7AfGpHIfIqOELBvmrPMspVaSHjK5Qgk7exlJ4/GZQWkeW2RhLK/grQ+vYZPxVgN6T4zQ6AwxPjUGM2BIvFmr2UY+W0at3IHLTqNBRaVmwcZnlZN9Nk/hcFCa3FKpIHsJmVKMkeSaevJoGaVCWYpnxijzzQ16NMYjCNhDMh7B9OSUpDAxipRT+Wq7gWK9goNiDiPHCKEIfSEoY2kLuJNIRCXml27hvF4zE5MCGrK4ZQpNLkcaaB5rKzsolVrwGGEsnj6PVt8OfzCGK8+/hIXJcfSyOyjvrqJZzQht3e5xiFniXrGJ92/cx+17y6g1O1KXCJNNpr6sw7h32GTKy6aIBb+n18e4YeDMeBpnZ8Zw+uQs6t0WtvZ3MTM3j/MXL8iQgfKLfK2Jzf0CStUeMgd5fPT+VYmCm5xKSi3DVA9Or8YTSVx49hw8HuWAzeeL+0ynXbe8NxzyuYkukhEg0aemgdm5eWmo6WFiBPySVEAf0O2tA7z31lsIeez4e7/2VSnut/eLCIydwolnPwVXMEL5MgqUVPeA9JhyIydjWWqENlDMltFvM+JR+WHJlel0cLC+gvWlm6gWdlEq7IsGnlpkph5wPXNPc1kpQ3R9Z/1IsMtrekUOQinRxMyMFPLRxLiATtVCGQ/v30M+t4t6s4pcpYRyuw8zPgkjnMTyxhYePHyIbrclem3WrDxHyQwiO0UZZSumEvdcNuhM1tBnLinyBAb0MCEejx/Gy8rE0hpsaHalOtvV2Sv+ANbEUU4Qy/eH14n1An2KdK3HFDLlnXEky+W506rXkdnfQ6NWRtjlwG9++WcxFo3gr9+9itvLq4gunIY/nsLjx8soFktqkismXoolK9ICMZklAYrJZw7EIhFEQgHxnPA6AK9tBFevh89/8hVMppIYWnWSjwbaiSg+uHMHv/9Hf4JKu4tIakyGcWLMJylqlteRDA8U0qeTcqR2sQpjh0f5bhGgIyNYe+uIdIjAPVlY9Yaci0G/H37DwEQihqjFInDThDgSxUGliuu37yKXLyEWT4lv2K07d1Gu11UKmG0En8F+oY/nX3gFv/Yb/wiR6Cx6AxN2m4ehOBL7RyAgMORwj0ZUI+DgHqpPbgn4aY8mkXX40Q/E0XeaMMW53i6+CIz9paGtn2aaZOaUsvjW976FP/vWN1CpldAic4+YiJjdkqmtkmn43On0I4l0Hg3FkT7kMxAzPPit/+qrmE3EkN/dRqfTQKlRFXnqyfQsJhwmMh/cRObOEka1GhLxuHyAoh0o+gzsOWz43tJdFAjGcRjMQZbVy3EIQ0mGgMDtNvK5rIBKPBf4PBBM45CB4GwimUIsmUKhVMGTlVW1Xh0u2T/i4Qhq9ba48f/k576IRDCJ8u4uDpaX4O5V4Xd1EQ+ZAvR06OPC+opMAzOAhcUz6NsdiKSmEJk+BYQYpwPUd/P4n/63/x5LK/dQbtdQa7XgdBjS6/FsIqOJ1YQkULmZ8mEqVonfLyBUvVaT55L7hpMsEL9P5O2nL17EyReehyMSR7kzRKneFqCq1e6izjqf9wY2RBOJw5hR1oeDbgdbG+vCICcbTVj+bpckDNk++PY/G0mRaTXSGvHTBblG/H6subNo4Oq/qSJWN3uHoII1qdfT00N6tTX11c2Zdo7XDYSmpqrp91EeuN5Q1ORKTWfUpE8xNv+/00IpSq18c81M0K8h36slD4cxf7qBOXLF1j4BMh2yZAHSEPZVw0gKHx/Yer0ltFIi0ILyMPeXiQuC0iqAQeY/dgc6/ZGYA169ehulygAjWwC9ASfupDDLyjz8LGqiqTZcmbsd2h9QK+6WmIkE0TWfFyEWT36f+ASQiqp10yxkxSNBJzxw6tlVCQf8Uted0cpKu+b2EpDgBKWHVDqOCRZFTBfg6rFujrrvh635ocP8ocZbTw8tw0e591YBrc0A9aRdHwyajaEaSFVUyySrr5q+482dft/8fcqI0UIlLaaHNH/Wz/Ag094X+rCTtWXpZ0i51ACGOOL3qKVWa4Dfx81Fr0WZ7lkxZqS3xWLxw3QMmb5bppps3qhz1pPq4+CaBiZ4byUyjdYm1LI6vSiX6thY30OlVEexUEUxT9dTxZZgprRyyiftzyf3n8Um3484j3a7omXnZ2SzrdzBmdfsF2qUNgzsNlpqmu32iK6YEzO+Fo2NKAFQAJb6nHryzEk6Py+lL9RX0i2bhjrURbFp4+akkgaOQAR9zTSlUA4xUtQtJJS/hwg+r+/RRF8xi/Q10sWH3Euh0B+ZFQmbyIrT0xGfuunVzItDYMryhdBAgJpvqy8CAfJebco8ToCA4UgQfWE+DAYSJyOTEhsRf+Wa7ZH8cCY5KBCE18qgpp2btc9AajwJm3OAeruAdr8iQICLht5MPpEiSjGU6HrMayP32YrVVAWVmsooEIpxfMqhXqWv8BnnvkdZljJjJfin92A1p1aSA73n8fmnYYzPb4p+TBg8wiq3dH6HMYZK087DScAya+Lz48+YYm2oSbhyN9cSA/XsKNmPa+hA5vEWbr7+PhorebgbdjiGKtOd3jCUYNgcbtFCc08iRXY4VEi/2+UQJlJqIolqr4syXHBEkzDTU3D6fSjXCqi0qnBF/Igk4zJhrZbLojslHXdq/gLiE4uwmzHJE5+YSMBwtFDPPYKttQXXcB/18iYGg6b1zFPmYEe307NM2mTkae2PKm5Ts9m0gawIisRnwfKvYUQfY3IDYcyeWEQwHJFCedBrCxBgZxNtG0i0Hr1ayOZoDge4+2gV124+wsf31pGvjFCrMzaSayuImdmTmJs7g3BsCrAH4fOn4fHQtyUIIxDCyGWHnYXRgOkFJjxen9SrvP5eToQcfC1hD6PbHmJt9Qnq1QJMrwOGV5nxNutVFPYPRNpEWuzU3BwCkYj4i3RKZUkaee7KCxhPxGFvN+Gp5VG9ew2ZO+/BXt9EPO3CMOnAMOTCamZfKLezU2N49uwi3I4+ap0SwpNhuON+IBJArg78+V9dx1tv3odnFEbEF4fJVCCbDbFQCLFgQOLWYtEAZmYnMDY5JpT3bo8mZj00qhmE/cD4WFRAO4JA3IcIWnLlczrU6vWQLealgOYkj9GgioGo8tH5HK1ubuL777yFfLWKBgGgkQ3zi4u49PxlBMLK/KlaruLe7SXsbmRRKTTQb7Ppdcv+mYinEY6kxEyw3Wmi0ajJ9FXc+91k/9WRy5VQKJTEY4DnQrfdluKUwBENx5yOESIhnzBgpqfGcfrsKYSiIeRrJezlM9jY2UYkEcHEVBqpMa5lL3qjFpzMtx51MSD43O1KY0EJmESEDmwIBWJiCLh0dxm3ry/B4wjg85/9WfiMKG7euAOny4uvfPlL8DsGaBQOUCtnJVXD6fPA6fPjydYB3njnIyyvkNGkWBBCLZdGjnsfgWIhTQvQhX5Xmppzk5OYp7wjZGI8FYMvFBAqOvfFhZPzAu44vG5lfLdXwPLqHjLZIu7fuYtiIYfZ+UlMTY4Lw3Ll6TLSySQuXryISCwKny+AaCQuE8u1Jw/QqChnfkofSa1tNRtyD6ixP3P2HIyAD5VGDRPz8/BFk2j3gIdLq3jt299Gt5rFT3/uU3jhymWYgTjCY+cw9KTQGvhRbVLSUZdElLEJn9hJVJsqcCLkB5o1oF4sAdw7+g2JcXQSiDjYxeqD28jubiIei4iJ7P3HjyQj3PBwbZug/SqbVofDEFDDH2DmvBv7BwcCAEyfXIQ3EMfU4kXAHUSnXBc2QKdZlGjnu0t34DL9AnA2+za89uaPcOPWTdjsdOrvoFYtC3OB3iVjY2PiaSF7skS+ugXIJxDAPVoZgrcszxk1dOE5L8C4dfbo80PATotRqYF5Fg+sN/S5zLpNR62yLhMwoNORWkT7ZkhErZiA8+eYg15DMZ9FNZ9D2m/if/6vv4bxWBR/+hd/hffv3IdnfArh8UnsHRxInKTI6SxmgzSvdjt8Ho9IKLo0SnXYMDc7I1NPggI0rPO53SgdZDA9lsbZUycVcOVxIcg1lYjjv7z6Pfzxf/kLucHeQBiG6ZfhBo2WWT+L9Nlyy9YDR44BOEjhm5F0IZ9X1dWtltDRE+nUoa+YnB3i50UDXgcGvR4i9LngPz7W76bUF07DRL7RwP3HT1Go1OEPRlBrtvDo8RNhG9oJchHoiIZk2PDSK1/AF774d9HpBcSFnqQdwfFVQBDcAyDCa8VzgIu2tIud3W0UWl10zBjqAw7UVCPs5/UwvZIaw3jUUDQimvN8uYK3r76NP/qTr2NnbxM21gs0lW+TlaOS0bSGznIvk72NJrNBww0XJTSJGL765S9icXoKjUoZpVJRmuJENIao28CJcBx71+9g/fZdiQKttBrIdtrI9vu4l8kgw2fLRQNTp+wd3M8JAHE9MnKR7T6NE1mHMl6UtVm9VhLTPY+LdQzl2FWYfj+mZuZFgn3/4WNsbu/KeceGnA1+pdJAIJjCT3zmZ3D2xAUEXQZy62vYeXoPhq2GiYQPHgel0120R0CzZ8MXv/xVRJJTAp4SmIMJ0NKIIVzf+s4P8B//0++gXN1Fo12WWoIeI7U6h8Y9iZiUvsjqYRlr6bX8ZQ529lAulqWP7PU6Ipci65tpOHavF2OnTmHu3DOIT81iIHHzip3epqSHh7/TDRfTK+jvZw2CC/ksVpeXZQ2F/D41dHK61bP5wbf/z5Gm+fIHVAF/5KyuinJV9B1vsDiRVTpWreM/mrIpKunxmDnl6slpozRxh3FtlpGeRSWRwvOQSm79Pp0wYE1tZWM61vApQ6RjtE1LEiDv15o2clOSYu3w86klq5pLFoC6UT0yDzxq/Nn065QCTq5oJsWGUZlK8bAntbvV7qHRbClDENOUgkDTMFmEG6aBDhkExRoeP9nE0tIWGi0bWl0XtyVp8HQ+Om+pim9TU3j+TrlmFljDKyAU8FAIqaApejdxKnWyAXXJgch7Ju+BumwXs01VJCQbL9HLkNZlmS3yz/xeMgDoDdBq1+F02zA1PY5kMiZ0Ym5ganJupUEcSgGUIz6vt9KiWb58WtdtHRZqWqjuE+8zDxM1ZVcNtEyb6XAv+mjV8LFw0+7nGjjiz+opPb+H91b/PO8HDx7NItD3m++Ln1vnZ8sEwQIriJQzzoVf/DlpgixH+eMsGP4uHafJ7+N9TiZTh7nqWiOvm1jZ9C3GxXFw63hDxfsqDAShwzuFBZDPVQQQ2N05QK1al12diD3XqcdjoNVUSCKn+EITt5I7xLCwpgyN9D3WRp/JeFKAAEoDqDElEMDJNl2QeXhzAsprGI1GpUjWOb/qfSn2Ce8FM6yXl5clZogGTCwk2ACLRlbWkgICpCC3ADbS8HWDytNJXpvPoQXEMGdYG/2pZ1LtAUd0dAsAEB39kbREpgL8fo7+rHspr2Ppr/V/k4baAgL4HBx/DfU9ysiROxaBDuXQzenRQHS5vId0dy2VSgKwUPfGg4ZrSNIPaMQi8WxqP6QbczgalgmeP+zFyNFCd1hD39ZAb9iC3T6yKGVKuqA9O1TskzYIpKm5MmjVUhT+fwE6OIWjWZU8IyraTF0y5f2h/AbUxIbAC+8h1wGnMUTsxaiJCDNlQwxwdfBgV1IrRe1jBKlyd9ZsCs2gILQqAJ7lMyLPDNkKOspEbojyWqBpj3vowPb9NTx8+zb6W3W4Ww546TbMeFTGoJHtQ1ovbGg06xb1WPnVGIYbDrcD4XQcfcMH1/g8nMlJNOxe1Hsd5HPb6A2bMKN+aRJTyXG0Wz2UqzW0ukByfBHj06cwdPkFHZ+eHkMq5sWosYthfQOD5lMMmjsY9ErKSJDADAgEkInRlumZsGJkzxX3msNzS69TAaAPNaOWprw/hOkPCRDAGEH6ENQrZYz6Tfi9TnhdNnH6JhAwcjiQr9dxe+kpbt1fx4PHu9jNMlnEg3aLU367xByFQ3EEw0mMjc0hGEyCOUL8f75AWGLEWNhQ8236InC6TPhCURjUHfoCCEViwg4gG4CRVXs7G2Kk5TO4fhhj20a5WELuICu+NpT6RJNJ2FwO1CoV9BsN+NxenDx5GolIBFSFuqtZGAerOLjzNhzVDdgdVbgnfKg5uljLZdAd9TA1kcD8/DjiMRONbgWusAsmpQEuGx6uZfGNb15FreJF0DuBdm0gwDQ9Kihd4gQk5PdiLB1HIOhFKhXHM+efFd8b+izYhm0Yrh5CQVN8I+R+MTqx00O1VsXm7g4H92jQnMxlRyAaQjAcFC1pt9/B1u42tnZ3ZA3SZT9TKIqhXjAaxbkLz8q64/SLZwGzuvvdIXJ7BRQyJTQqTfQ7fZFXeT0BFAptkXKxCefUMxQIo1qtY2t7F6ViVYx/2YDJBJP3is2/aGlVDKDH5RTaJsGAy1cu4PyFswjHQrQHF0f+fLmAzZ1NAed9QTdiqSAiCT8Gjh48BHMojeKrdSk7UPuhx+mF1+mD3xNBbreM29fuo5Zt4sVLr2A8PonNtW3sbO/j0sULmJscg33UR62cR76UgydoAF4DH9xewhvvfIh8oQ2n22fZY7CqI8uRk0ebyBw4cPaStt9pImYaODczjfFwEGHTjXDQj2Q6KYwl3tv0WAKG6RI/h4HTi2K9i1yphRu37uHJk6dyDpy/+AwmJsbx4P49fPTRR7hw4Vn82m/8BgLhGNweE5ViBe++8UNsPb6HkEl6rZLlOEbK3JpFMz0ayAYwQ354Aj6cvfwczr7yebRrfRQKDbzx+mt49wffwompFD75iU9gYnIB8YmzgDuOUp36fSUPMjlYoc+SaSBf7Yi3SipJKQRQzeVhH3GIwFjZLmxks3WaMvHc29rCqVOnEU8kcPvBPTxY+vj/pes9gyQ5zzPBJysry/vqqmpvpqfHYWYADCxBAiQhypAiVxLlKFHSrrRa/VgTsXdxEffnNjYUWp35casLSbG3ur1brbgSJUrikhRFA1KEJYABMANgvGkz7U1Vl/dVWZkXz/vlN928iBvExAy6e7qrMr/8vvd93scAdhNjyRDCBALFD0tp7X0+RwAHRqJGEmmMz51CbvYMppeewMinooPlpLNb6LTKKFf20acMotHB5asf4tvff1nAT9ftyT7Wo4SECUAhNYziGcC1x/QVmizKeUft+oA56CE5R2q1upwzrJ20BwDvhXileMMc/r9mNvLjMgzyzAZl0OUNXnj267qH349nJ38O5XWq3lYAhDqH2VT1cXiwj1GnjbTpw29//h/h8XNn8a3vvoTvvP4m+tEEEuPjqDUbkuBDc14yKNmrhDlUGPQxnkljPJ8VakoNugAAIABJREFUx35Gr+XHstJvpJJJZFJpYfDVy2WELEvYJmS42jQZDAZkAv/N7/8Drt+5h3AiDX8oghgBVnmpHsuY/Y8n/ZIBqdRPjOymXIRgAVkuKmKRSSw0AxyfmFBpNwS7HReZeFJMEUcOQZ028pmssJ+Mfg/RgCWx3jzHyu0ubi2v4LDeRiKVRac/EK8i6bdoLEfWyOQUTp9/BI899XHEc2fhIMTtBCT46TAUki5J9vIPgLgleDBqh/uoNEois6oPVbNIZnfAZyAssgYT6WQI3X4bVjQMIxhErT3AW2+/jf/wf/4hDoq74tKjBntkgo/kukjfKHHHqj5j8x02fcgnoogaIyQsH86fXsLFc2fF/6Veb+CwVEE8HEaK7yeRQnfnANfefQ+H1TLubjzA/WIRAw6fAkH0yXIKhjBkT0CDUoLoDhOvwkgn0ggzktDwY4xMvOkZ5HNZMdsky8T0cQCrzANjBFsCEQTCUTzY2MEbb19Go9NBmJN4sjbIYGwM8KlPfg4vPPMTsEYWcpE49h7cxvbKFVhuA/lMCL1+F7vVBs4/8TE88dyn0R1Z6AwdhBNj6I8sMT6ORIE/+7Mv4dvf+jPAqcIylZ/biP4zwuZ0pVYli4xLTTwmohEEYjHs7RdRKVaEkcLKQ6TZJqPEQ/LshONxBFMpxLJZBBNJTM7OI50ZE/bIYOTCZn0FHyKpFAK8htL/usKW2HrwQGQHNMOUZ5L3n0PrN7/+b12th5am2NMS6Y8ptE81b2yAddOn3NBVBvlRcX2k5xdU0StI2ZBzMqInsnraxQdHf39poHTkoKe75IYlHz9G79ZNlTSUHmOAlFw+nPz+qhFRJn1qhnPkB8D/1x8Xd2vPLFA1PEdfewR4qNQANlZCr2IEl+hwVcPIxou+ANyYWMcflqsPNz1xjPUMIXS6Ar9mbX0Hd+6sY2X1AK0uTUhi4mbMxfBw2kfa6EO5g3rNwoTwwA3+SbAhGQ5jeiyNqXxWivxIiM7mA4mhYDPQG9AMi9/LkSZYkFiv8ZRFRpBAco89mhcf2lRUogNpc8vEgImpPCJRUmDCXqa2agS0Hvt4Y67WjkIMpSnzXm+tSsqekihw46THBO8V1wf1K4qVQO1aT5oKNpcKaLElhkWzSnSOLb9e0fhtachkTXrTT60L1zIWNdlWETpy/4cq8knfY8080NR/3mM2SQRLFDBwFE+o9f4s+Pg9pHnTLu963XmmOnIYelm6wubwdN+anaAm5cp8ku/bNEkXt9DvjVCtMkGgh2q1Lsh+vc4mvyUNIOUCjKyJx9ShzoaRzR2n2TSm4c/lteahzd/UsbPhJx213+5Koc1YHMnXDtKRnfGFqgnlocV/I+g09ZdhFhNBmdRy/fBrt7d3JMuZFELqrnSjqWL8jnwixFjX80EQSr9y95M1oZz6lR+EeoQV2Hj8GeTfhWrnsU8EAPS0/XrPkX97zJRQNjSaeR2/ByIf8kCsY6kB8hzLvVXgGN8faVJ8YWQDcLKr2SKc9B8cUK4xVDS/0QiJeFwZNHEyLznGKhKJr5MafKYHZPNJ+AID2G4LI2Z1++kToCeTnOIqQEyzJzwRi1xH+V5CzaSsyNuXPWmQIjSxMCCYQ823MiIVZgH/E8DFFABQDmbxC/DJpIKHJ2mjQhmV0RQvoIN6rSKgBjOu+XUSeeeBcRoclhuk4BfvNXvTf49ZJPIMDRBSRjEysX93G3dfv4bGvUPER2H4HTqxU4vM6RQBTr8ALyyEuZZ74shNqpwPPcdGenoSC5eeRSOSw4HtRwsBNDh5ddpoNg8QiPnEVC6ZnkA4NoZWb4ROH0imJpDI5GGFIwiG6YPhYiKXRDLkwBjso9+4g35jBU57B6NBw1uHPnS6PQF0xaTTz+unpAt6EqRBbLkKUgkr0x82Orxvvf5Q9J4nTp5BklP1wUAmXhh1EQtZkpNuuLY0gDRN2y5V8PbVW3j/xgY2dps4rNOPwxUggHshTasYh7a4uIh8roB4LAHXoQcJqcWUsIzQavfR6VDOYKDS6KBvQzThji+ECTY5+RmMHEaQxjx7BzZzBMhohDVEo1HH5sYOEomUFLCkVpNtxEbV7zqyT4SCUSQiUQT42luHCB7cR3v1CtzyqhgGOkmgF3CxXi4hM5FBOhtGLOHHxFQaRsCGE3IQ5JQ9QF2zi3fe2cEPX7+PjdUGOm3VYMpZ5MUeRRnrJ9JCB+GwhXPnTuMTz38UJ2anEPTzxOT50JdJP/evWvEQpYMDWf+tfgd9w4YZDYLc4O6ohxSj7CZyAlKsbK5gbXtdAI9YPC1xvXWyAmi41OsIzZWvh/sPk3f4nFumJYZkko9Ojxh7hMNiHTsbNZQOWtJ8N2tdHOxVUCu3MLI5safMLijTK5cFqX+EsXwKU9MFNFtVAb5bNeZG0706jumpggAf0/NTSIylQLoxn4vt3S0Ui3sYjrrI5mKYnh+XmFKy9sSfhHu15RcvGO7tYUpjEISFECJGTECA7kEXUV8cyWAS7sDF3u4+JiYmxeFazK6GXWzubmAUADqui7/7/mu4v7aH/pDnnJeyYjiwLLUXma4fo/4QiUgYSfoTxULIxSIIjmzMjueRTcURDPiRoIGhRcmTJVHEZBxSGjBEAJW2jfbIh9XNPVTrbYzlC1jyct43HzzAP3z/JczOzuBf/uv/DkYggrt3l/Hum+/gnddeRtRuYywRQCjikwmrM+SzohKneKYmUnEksxn4Y2HEcpP4+Gd+Ecn8vBgz729v4S//7I+w9+A+Pvr404hHM0jnZ5HMTmNkMAGGRrwWYVKEk3HVgJghcW5PpygNI5Gqj06zJJptGoAS3OOkbdBpyyTPRxqB6Udv2Mfq2l3sbtxGEIxG6yIeoCyPczvWP2z4GAlqYWCEMH/uaUwtPYlBIIdgIi4+IQR44iEgQPDQ6aDZrqHSqAll/Mr7N/D+h1fRqHNwcCiJUfSyYawtz0P6+hCU5cBA9bZsLDh4Up5bbN4YK6aZj7oWFgNgTw+vgE9XGGX8nqwD5Gz35G1kDuk6Sasz+XmC6vy4GjBEH57LOpaQNVy330O/1UbAGSHq2PjCT76IJy+cxytvvIlv/sPL2On0EEglBcBjfcIzjxGOwmQ0gLF4GHNT45ieyAurSDT01ECHw6KxTiVSiIQiMkTb2twSU0+e71t7W2j0e2iOHOwclrG5u4tWry/sMfom0UFeeVYx3UYNHZQxHvd6yrDUUMse2eLrwbOAAHuvwwQwID2WlaGAXBeX25AaGrA+57R8YiyPGPsfTnuDFvLZrDDI9isV3F5eQ6XRRiIzBte0RAJGv5nZ2TnMTM0hlxtHYXoOuamT0tD3KSNli+Jw6KekYGQHsFyiIi1oAokIsLtto97aw2DUwYg19MiWhLNEOAT/0IbpMkpuAAd9uPTACBLENbC7X8JXvvJlvPXD19DtNNHvDmC4KobPIMNR6nc1OOD5T2jf12vjuUfP42OPXcDyzeviNXbpyUvIjOVwsHuAtdsrsFwDrVoZc5ScmQG8/OoruL58D4fdDmzWraEw2jYTh00MXfophaQG5Jqmtp3DSa6rdDKFmakZ8Q0wXVem3Y+eP4t+lz4AyqCZde341JT4sO2XytjdP8Sb77yLO6urIitjesCwP0K7PcLZk5fwkx//PGbyCxiLJBHzj1A7uIPy/j00KtsoVQ6RmprDx37y5+BPzaLSdiTOMhJLo91WcsJ4Anjppe/jL7/8hzDdOgqZsJz/w94QQ/p2WAYGZPpwyGsxgtIUFtt+lc92S0AJSaqhEWg4IP5HwTDjQYfIFfKYXzyJsfFxSZmg7wFZLOF4CqncOEb+AHyRGFwyNvx+GYTI8HQwRL1Sgc1hsKWGiDRy5UIx3vnm7woQoIpx7ep+rPDRD4Hou2mA4z0MurgWQx5tAHeMyu+VjIIcenpcrXXVQAD/VNFWR/FX6vHy2AUSUeOBC9rCWTuWCoteIgdkaiyNw7GptAYFdBH98Ht6OxVrODaipKUqyZGKO9HTat0oSuSejgKRCa66DhLHRx1vj7pWIqwjoVlU6zVp0iMhNs4qY1smrqaJYqmC9Y1d3L23ibUHJRhmArbMWEylc/K0qEL19cS+D8ETDQQQhTMMaUQysZgAARN00JUoIzVh5EHIhrZaq3haV+pk6CTN+C3VfPD906VSDgTLRKvVQDwRkcY/nUlgOOwiGPJjLJ/G+ERevk42YpoOUkvuGZhVKuUfAXg0W4KNDJtSXidSN/n/bE5kgqsnvt691X4IEtP1MFpPUTw5eRdmlUdB02uVC/uIWUJzJkVR08i0ON57dH3+qWPxqFtjY8RryINK2APatd7T0/EQU3p0tQ55P/V0Vhn2JbwYHR526n7oRkEbu/HrSS1TWjNl2qZfm0xVxXBQRVsKnT9AkxnlKNpqcVfnw8s15qLTZgO+i1qVGeg0q2ORdbS+9KFNN3AxMvOuIV+3inqids2G6QC9VlvYAPzNNSoHm+l/mCUscgvveSTzgM0k17ECDDhRqQgjQGjmXhaxFPDez+S/l4PSa7oVmOfFpXkNI8EbHhgadFSNpkrykNfuxebpeEltVMdDQB063n7lkvXjNRA6PtBjDuj7IfuC/tyRnuWh1ES/N8YqaUYBs3zJDqg3m/L+CQSQDcGJE+9lNKykEIrhon7T4EozSSRLPGxhfCqLdD6CwaiJIVrwWSMMRkqPyb2Ce4PQ/o95ljD6T4EgvC8s1ARpeOhRoaQ1KmecxQjngRLd55ktKgM7Lh8FiPI3CxQ2NwQDZCISpMaOTZYoIEVfWikfChsgFGCUkYrEk31PXs5x+PUICBBgx9sb1f1WxYcwh+hlQCDgzg5uvfoB2qtVxEcRmCNLYodoSkdDNU68CPj1xYmd7CzuR0xRGaJLiHQsh8VnXoBdWELViKIxMkWXHHSa6LWLGDhVkQak83MIRHJoDfzoDUyEI9QNxhSIGQ0JABoNW0iGLYR8TfQbd9Eu30LEPYDTLz/cz7jnNJttBVJITOePgki6KP5RYIp5vAo4sRlpFk1gbnEJ+cK47H2VchHDXgOpGKmLNHI00e91RIu6tnOAD26u4cNb21jfaeCgMkC768CxxXVOpuNzM5NCl86kk6LdFPCLewg9RCTIzUSvz7PZh2KlhmZ3iFafacohNLsm0tk5pMdmkclMIJ5IK7Cc9961MXJ6Igkgoy0WSzzMRBYgkGkYdMcm2O9QQ+pH2AckR02EKyvorr+PzvZNBMw2BsEhmuijbTgozE3AH7YRiLrI5mPwRwyYUROO30AgmkCt4eJrX3sHr792D+VD9ktx9J2h7MfcpxmlJUWd7NE07GNBBDxyZgkfeeJxJCLUWtuyVgnY9ckI6PfQ7balMLViQQwDwF69iK3DPTT7LYwVMpian4IZMlHvNlFp15AeG0MkmECvp7xRmLHO55zF/dhYRqZ38XhUCk66xPPaM59dvLHcEdnwaFZsbK4Wcfv6MrbXS6gcDGEZjM+Kiu8EwXgraGLkG2Lx9Dxe+ORHsLA0h4HdQ7NBA0EHzVoT5eI+7EEbfr/L4CDR6iezSfiDflSqdBHvIB5jRjkZbAayYymZEtabNQErmG1N8zEfgauhQwUFhp0RnK6BdCCNUc0G2g7i/hgigagHfIYQSzLrPi70WbqCrxe3sba3h2v31lCqEhTjoCcgkziuF/p2iIZ14CIWjMgIIxuLIOZ3ETYc+fvpE/OIRlmPsNn1IR6NiH8R98QRAZpgGJ2RhdbQhBnNIJopAH7qai1kcmOSesOovW/8t6/ivXcv49Of/Ryi6Tz2dkvYWtvEg1vXYLaKyEYNBAjsSfaAJVNR7pfZbAaTU+MwgwEctpvYqbbx4s/8Gi4+/SKGjonle2v4u7/9f/DRJy7g0pnz6LX6GDp+DEYE0ZnzHpf0EFZh4UQU4UQKja6NRqeLTCaBeIxZ6y5aTNzY38VhkVnxEUxOjKNSOhTZVjw5hlZ3gCHrZYxw+8O3UdpaRsTtwnIZ8+nI/ZQajP4L/iDiYzOYPv0Ugul5NN24iL3Z5IkUDQ7SCR8yKWVk2LXbaLbbeOO1N/GNr38Vt2+/A785QihgilSiUJgUqjTZAsw7J8hN6SkBDrL+6DPBZ7zZIptA1SNKGqkYiroOPj4QVGyyoNQCAmBrNt5Ddq32ezmK2+aZSsNdodiLcbWK0BWwmlLZ/gCdep0zbYyFAnj27BKee/IJ3LxzD997/YfYqNbQHJCNERAPjRCnnr0h6lWV3HD21DzG82nZmzjZHva6EvuXTiUxOTkpIKaYFbo+8Q1hPOf123dwa/k+nnnhBfzUz/0s3r95A3/xV1/G5s6O+B6pup2myZRNqsGKrnelLuRJaXseRn7zIRBAwIvsHv5JWYqqnSiFMzHsdEWmwBQvekrESWPn/taoCqvnzNIScvmcxEqSobS2vs3Qe8wsLmF8Zh6xdA6FiVlEwjSLDiGaTKLWAdo0KgxywCXqHPS6jF1X/jCxmAKRSLZLxJVErFxtYDiqo2934Ro2smNpBAlmDxyMemSgNjFCD7Yxgj8chWMwESWA9Qcr+OM/+gPcvX0dnVYXcKh1Z6w4QUKuuaGYP4qLvuEiGzTx0ccv4qlzZ2D32ujZfaSyWYxPTqG4V0J19xDRYBjr62vI8fzOZPGlr3wFd7c3kJ6alCY2FE/Cdn1C5yf1vVKtSS1Sb9RROjyU2oNNPuPRJ/IFzExOIhYKIpOg4WwcKYJ4g66SPYdDch7Ti6F4WMWN23dw596K+MSwDqGx7dTkDJZXttFpGPiVn/8dLM08gn61jU55DzGrjURwiF6rhINKCZHcBPInLyC7+Diath81RpWG4mg3lSF2YdyPg/0i/uj/+DeolFZw9sQECC0SQKah+4AIDaP76JtB5Ua7hburK9g8PITtY7QnjZwZ0+id1T4aK9MzCpiYGEcul8fHnn8e07MzYn744Y1bMAIhnL74GMKpLPqGiTY9wCIRpMZy6A6G4tlBf4pOs4VysSjr1vbTFDUE471v/Z6ri3Zd8OkJ0PFiWsWEeFN20Yup3E7V1HvTPE+rr/+dapCOpu3SmHkUcUEUSY3wnL21AaCe/vLf8vMqj1xPoBSVX76HN33UMymtM9bsBP5cPZXVhfURc+FoCkkkTxoMjxouBijHIgP5GVW4K/0oX5fomj3WAUEIFvPMdObklJmr0rwzVo5UxXpLqIHUYtEocH1zT6QBzRZ/ShiOLygTCYmn8qaU0iB5TSibGE4FJVJMpqnKHIVNHA//xakJMQviJkMQgIU+3wMNlEhhqdXraLH543SQr8lr4nm9OBnkVIU0KZoFclMgdY+FBvWCPs+kKBxh3JIyLNPXUNHkH66Yo2Hhsb8JQugxShRN33NaFYqzngir+8v7rgzx2AArKcdxd3pFKzvyguD/a0M8Lmj+LB2Toyaiiimg2QD8U7Eg1L2Wn0fTNo9+LXQnaniEak8fBcWq0I7/x5FyfTDIvWE0nydX0K+Rr1PeLzXknlOX1ssdlwboye3RVJ4FN6fgbKb8qhlhBGCri729oso57/EANoRiRNqw0hApEEQj+7wrZD7wc5l0Wg4iUp8CjKSkMVt/IAwB/pqZmZUDj9dKPAJ4OMkaUSySI5mQujb0BygWi8II4M8k3VCACG2+R5bCMekFgQCRFnneICJVEbBANfMa2JHrq2VB8swrMOzhfffAQQ0WaTCAr5uvSzNANDNEA396DerEAL2G9c/l+2OzJg6q4uXhCrAnBmxebF6nR4PPosgCxJfANCXyhcwWuoqLNlLiTSnNYYxQQKaAY+Mp5KdSGKGDoUsggM3ZQBoN3l/9XlQG85FvgRo0q+9HBo0ynBs+NCzUFieSm8w4MfoGkBElQK1yCODtlYKGhQqdmwNqKkfTLU79GXdIp19q8bvtJqqVslDXGF3DSZ5QSr198Ecebv3Qy56vgICHOIHco+NAgB97t7dx/QdX0d9oID6KwhzRnZ9bnik+Afw2ZASwMuX+KY23RLQN0aXvRDKNwoVnEDvzDJCZQbFJF2wfLLuO7fXr6A0OkJ/IY2rhLKzoOPpOHLbLiQ41434BM2PxqFD9eQ1JJ01GRrBba+hWbiDibMIdlsS0ka9dokBbbTFcs6ygAH2qGFbMtKMoReUbIPsQr5UHjPKEJMgzOTOHialpAZl3tjeEPpwgKEEzttFQwBkezg+2D3B3ZQfv39jEykYZ+2WyUzg5Ug0d3aWnpyawuDCHTDohAA7vY8jz1+Br4voncMV9tFpvyhSp0uyhZ7PxSsAMjaEweQaJ9KRMLegqT1YXG1pS7bsdRjcGxfOEDY3IOyirI8vKk5QR2CGdMOYzkBg1YFXvofXgCozqGkynjh56qNsdBDJJ5GYLGPo68EdcjE2k4PhtGAEDPhoixVPY2KzjL/78+/jgg23YoxQcXxR918aALvweMEkwUUBFk5RvGi3aCPt9OLe0gItnT2J2YgyxUACu7aBRr0sjS2lbIB5EfdhEedBExxii76NHAfPKfciMkZ1goNZqoNKuIxSKIhMfQ8AMYmd7B7u7e+KkLsBskEW8YqYk01ES+dG3Ob2NYHK6gEQyCrs/hM+20G86uH9rC3dvbGB/owXDtmD56GZPzx0LQ7ePVq+OaCqCsxdOY+nsEqamp0RSVCrWcPvaLexubsB06SYeF7NeG0OMjCEyubTkpXPtlvYOUD4owe/6MF2YxNz8LOKpmFBfh902pvIF8VngpJ5u5t1mD7BNuF0HcSMKa+RHNpZBPJqQRJQup4BWBPmJKTkL9yuHuP1gGQ/297G2e4D1LfoGUP4VEQormYNMRzl7+iyS0YyADu5wIOBQ0O0jGfZjnOycGAcMnBgDUSsIH6e9NBz2ueg5AziBMAa+GOJjcxifPwfbDIvzdb3bw9i4Yig0q2V86U//s2SPLyws4sSpRxCLpWB3bazd/BCdvWVE/F0EA0NEIwGOUqQejYTDcuZlsymh9T/Y38X6YRNP/djP4/HnfgpDxPDG66/hW9/4M/z3//Kf4rmPPw9SiAYdV0wV67UeLCMoLu9KMutDKptDZ+gK+4RGjiO3j2ptB/fufICbH7yDcmlfai6J9xXdbRDTc0uYnJ7H1PSC5HY7nRauvvkKnFYJIZP1XAuPPnoejzxyAfvFqrAiZk5exNjMOdQHFvzxDNqMJaRxNOuVfg8hy8T4ZBAksVCjXK4M0KrU8Pu/+z/hxo0fSmJIv9sSA9vpqXlVHzk2SuWSqiW4HwbCAuQQZWRNIpNCMWE8MkEWQNPzQnpYy3gsQ133Sh0oEgTutUpSLAxdr17WgzjW9/x+3IM5OFARyOq8pl9GvVKDYQ/FzT8MBxcWpvFjLzyPTKaAr33z2/jOa6+j0WljcXEG58+eQdgKotvkeXwo4FgmF0cmk4Q7HIk8iCAAQVkC8xPjBWkSydCIJ1JIZvMYn1nE6uYu3nj3Cn77X/wLzD3+KEo7G/i9f/e7eO/KuwIcK5807/z0Ynr1QFN6Gk7C6fkhUkSaxvGeK+De8JLQeLaxhtBrYtDuCAuTZyv39FgwiHrxAJ3DIoKGgQvnHsHFixekOez2+9hY30RnMMLs0lmcfewZBFPj8AWSMI0ohraJYNgnppYHdWBEBkJGpVvwDOdrJwmUPUg+pRJjSEgwLKBSc+ELtNHsUAq0h0g0gCCjURlVK0zeAQZM2PGzP+MAISys1FqtiFdf+R6+9a2vYn+/iFbTgUP6EJlHFj2oBhS7IOoDJlNxTGcTWJjI49SJOYnok4Guz0Q2m8Pezh763T5OnjyFw2oDiewYbq+u4O++/xKGARMRel9RZgADExNTmJlfEO+07d1dAQQ4oCqXylhbWZUYXLvfRywcEqA4n01jejwvYEvQrwB3YVVSqlAYx4mlk+JNdOv2HVy/cRvLy5tynZ77yNNi+vfG2+9jebmIz3zqCzgzfx4H6zs43FjDqLGL+UIK8zMFiWb9cHkNhdMXMPfkx2EmcwiEIooB5o8KI3t2Liz+Mn/4B/8Gw84+FiYJVhGIY91LJF8Na5VJtA8HOztY395G0x1JE9/ocP9xkI7G5P2xF2MS3MLcLJIx+sHF8OQTT2B6dlpM6t9+7yo+vHVHfC7oV1Bu91BudbBw9hwuPvmkgAEEK8j44/re2d5GtVFDiFQR9mjHgQDR3T7k9qgpp6a70qFTRb0pIyIpAj1diEx4j+XGayBApnte3J7+mFDytcM0P++ZgLEifGhCcqzylIb4WIa7NCYyoaCLNrMblXutLuxVc6GmjZqKrItsjXLqb8+Ps+CUdADRrCv9v6bl6yaCf8o03PAQzE5XqIR6okfdUrvdk6ZbZcYbOGTskri+q4khb1Z/MEKp0hSdWrdHNkMYLuF/TlC9PG9pMvnaFZ9c0XMlo1XJFHjpJSYqFEaatJhIGDlOikjv4aGVjD+knNOBcr94gJ2dXXU9qG3ihDMc9kxh2PD2cFguSkoApQA8wJkcQNpoKGSJcQinhtRw8t9y49eoMZsF7RqrUxn4ejWKqmUkGgyQ++uZJwr45DV3NLDR60yaWC+iT00zCUJQdaMQbAGIvAkvrxM3Y15z0UAfm/zqJlM3yaKHoz5O/B6OfunlrtBF1dSrg1CtCz1VPQKY1HSWzTsPV7lR3sGpAaeHh4YHOHCdarq6AkQUmqz/1CCDaJJH9JVR65pNkQJFfGi3euh0+qjXOhj02VhTeqEkMHxvBKck7soKCOBBVJJZoeKHwEOcejoHAggMiegPyWoZia6Vmd1HYCD1xCwKbPEmOHomDTnICQ6wYObP5DUn6k2Um5NymTR6cY56qqABLTb+vA6iY/eo1Kp5V+tFNbvqPivv+iOPEVVgCJzg3Tj1XOhphf5TDmkPjFQT9SNmwlHjr76X/jfEKSjxIaOE91GkG66DVreDnuwFDsbyOayuripwaOTIdRWAiOWnyQk6ozrVXsdnlM8FjfhSmRim5vPd/HCYAAAgAElEQVQwgyM4vi4cHw8kojyKOSUaOw8A/BEw1uv0lZ+GYgTInx4bQDFqhJuufBnERFJ5PbDhlYgvx0A4HJH3wvdESQABCpJeaApKlFz0yj5HpiiNWkV069T3EdTgFFR7w+inRa7v0eZ5JOfQMZGKfCrAKk8H0/ajeG8PH37/PdjbHcSGYRhsTByf0tbzmSN7iTRZejGwIZUFA4wMF116U2QLyJ1/GubcBUSnT4nBEQ/SQZN6t2sY2UX4Qz7MLp5DKncCQ2RgS/ESFDlTiC7lBHqF5k+Hb0NMfS2nCP9gA+3ie3AH+yKF4vsnKMTfvL4sgPiWlARNeR8IC81jz/F+cBfjQW7QwVpSQFh1+WWKQeM5pjXs7Gyh06ohSaPGICl5Kleb05kHTAk5aOL6nW082Kqg2rTRY4XH0OqRi0wyhbnZGUxO5AUIkPvHM4YmkfxZPhXjxfOZa7Vaq0u2eKvHhO0wwolpZPJLmJy7ANdMYOgwBUQlTZBBZoyGSl8/dD3zT04iqEWlpIjXRIHmLMw4nYg6I8SdOsKdNXR3PoTZ2MSwdYChywbPh0g+AysZQd/oghh3NBOFGfLBH+L7poFeB7durePq+5uo1vi8JlFrD1HrdoUaKQDcQ7NXlX/IwtvHc4OsDsvAY4+cwhe/8LM4vTiPdrWOUvEArR4jp6LYLG3hlXffQM1uIz2dx+SJWYnEo16XgwXSpHlp2zz3SmVEPH3pwd7BQ48atX/zHPSLLjwctVBrHaJU2UUoamJ2fhKZbEKovpZhYjwzDcOO4JXvXsaVNx8gEY7jyceexezMgjxr/qCJjZ0H2NrfQqPbFLnbmXPn5PkkRX93cwfGcIRMLI7TJxbEDMznd9Htt+S6Ekyg7GtzdQOtSgu+oQ+9elcasZNnFmVt9DotxJkPzUbUkxnSCNVvcN83YdkmAq4f42PjYjZLQy76IgxpLJgeQyyRRKlWx+0Ha7i3sYH7G1vYOSjD9IUlbUFqIgMojE/g5372F3F26YJ4JezvbKNa3EGjtI2gbyT01267LlN6AW98JmYKBUxkU0KD5wTKH0/DiOZx6uJHEc/Oo9wcYqt4iEqjAZvRb8kE9jY38dK3vonbNz7A2bNncfGxpxCNJGXyf+/DKzhcv4FEoA/L7CLgd8SElp4t3OsYjcUGkM7exWYddiiJRz/+M1h45CNoD0L42te+hjde/jp+9Zc+i9/+7d+QSDA2UTwLujQCrPbRqVel+ab5G6ntBmOdHRvL68t49+plrK7flejKfrsMx1a1n07WoREjryvTGS4++jR+7OOfwonJGYzaTdy79i5aNTZgLn7pC7+IULKAermJlY09RNMTiGam0KQlUIDgkyFmemTvca+RgZvpQ7oQRWpcRYOWNtv4/X/7P+KDD15BLGrAGfYFJBwvEITkIM1GhxT4FqVvAaG886wmMKwAcMXEIRCg/Jl0HLQC/pXTP2WxagjGr9FNPs9pMgNlaONFKovEkLWuJxfQAH0kGpb6gfUU6wXWVt1WGx2y7pi+w8zzXguPnV7E049fwhOPPyPeEf/1r/5GYuEWT0zhkdNLMCj/Jcdi5KDRqovUhM275bOEiajqDA4H/DhzeklA2r29fYSjCZjBOC48+TEE4mO4vbaNhTNnEI6FceveTfzxH/973Lt3E8kk/b0oPVXx4Fz0KurtuNzV2/eZqARHQDQe40KLZ3R0MOANEiCGkRwaNGs1MTPk5/KZDCJ+P9pMmqocImpZWJiZkag47jmstXkWMrYTgTgeffbjyM2egz/IoU5Mkku4fdc6fRy0ujDCMdlfo3EgppIAhUlC2WLYVDKBUh1otHsole/B8LcQifvgt0YCnvI99tvKwysUotcYawbFVGRKBq+hO+qi0SzhO9/9Ov7+77+NSqUPxw7BGEXhDlU+bcxvohCLYCGfRTYWQCYRwblzpyROsUq5DHzIjRWwvLrKwxXnLj4G1xdGtd3FG1ffQ6XTQtseCN291Wh5LAwfBmRoFQqidd/d28f01AwW5xclkpVyj167LQkRY6k4lhZmce70SXHGX7t/XwyEJWWLvVEmg6XTp8Xo+vI772B7Zx8PVnYRtEI4cXIBl556Gq++dRXvf7iKT33y8/jkR38CwZEJt9lAY3sN5a01DBpVYdjQuPDpn/osjPEFNBBAOJEQefhwwCjAAPKFgIByf/Pl/4DVu+8hHWWN0BejQfYrwiwDkE4kMD89jZ31NWzt7qBuD7FXq6HaJEDfh+mMEDRNzExNYmqigHQiKef17PS0AF30FaCUb69Yxutvv431HUbODrBfqaPcbMMIhbF0/gKeePZZxDMZnL/4KMLRKG7fuYOd/V3EMwkEwmEYV779736EESBNs0wktVxA/V01zcooQrSRHhBwbJClKNJae6tpvl5Rqw2s+DUPi301bpT/P3LEP5qMyQbj+QDIv/N8BDQrQFSyMn3UkgbVYB0Vz0rfTcq01uLqOpaNmcpFJ91aucXzd3/QVUipF9klEwnRRKlJNTeIZrMjE0s2+tR2c8LCJqxaq8m1UUwENpHUAbNAp4SgL5oa26Gmh5tLAt2+gz5pvV6Do6akD5O4paAmnUsXRgIpkKpJwxVGF0UjAgQwPYDSAFI52ZCQWkeaMpEwvrca9Y/ttmz44pAZjYoOXLnJOqjUDmVSGOC0ik44Bq9NB/F4BIlkTMACYQ14U3dNu5dmTBp6oqOe7ttr7o83YnK/PYBAYic9pgAfUH1f9DRfI9D83voQUsi8mg7pdSkNGyfxwtZQnxMAwSsif6TZo+ENc9k9rwotTTjSmitNPdcN7736pWIrNZihmQO8zxpJJxDA9cADU4MXfN26yX/IjPG+4/GGVQMmPNx1s80JkZj2sPkXTwHKG4iLcio2wOFhHa3GQPTDhvgJKNmKBhL4Hvl6yBZhCgDvPQEAQeyH3FD8YlxDs8BhrycbP99PMpkSYEg15DSAU071R0wfL5LM8wM5PCyrtUAWikEqGtfdERCgr4EUFhJppJp/bRDIg0UbDWmwTV1yLx3CY54IxdzzAjl6Lo7ii45fTy2P8Jj1D4EC7Q0he4wYbv5owgjfc6vdliaAE3WaKpFGVm81xaCIgN+Jk4sCFty+fVvWHycudG9lo8g9iH/yPfHAE3MXob0PpJg/de4EIkkLPosHXA/ws3mjt4QH+P0I04ElvM5kVtff9FICdPPveSlKo6pSRhTazg8IQEd/BA9kErBG6IjKNIp7QlDYAPQfYAPrImQqV/t2q6Em1QHKlPhzlUfDw186WvWh86X6jDz92vNB2B/KoZomNAQCyitFfPC9dzHc6iDSZ8g9D0QTlMDxtXOdMW2F8WRSbIqdhQMj4EeLcYozJ5A8/Sg6qSmkFs6J+Z9YOw5bKO2v4LB0F65vgNmFU4inZ+CaeQTCY5IFLR4aPqWPVTITV/SZ2XgAqcgAjYPr6JSuwunvwTAI4jhot+qijRe2hhzVKupPUl/43gUH8HIZWJdzv+Z98vLBRW7kAJlcAYXJKVTqdWxubjy8tpIS4ffjsFzB5tY+YMYlLnBtq4KdgxrqLer9ewLUsaicnZzC/NyMGOaxeCD/mfdRzjzZLCF51Xxp3AvFMNV20B246I+CGJ8+i1B8CrHUPILRAmw3CMMfluhCvmZGB3LiYBqUQfCMJeOA7RblQ6qoFtYf1zWf9eEAMaeGYHcFvf0bsNo76FX3ZO8Mkk0QC6E5Ysa5LVP+PsEGTsssFuwx9Lp9NFsjtPpBNDucIgbQHToo0WG/1kCj1RLfnf6wJ5RTksvlHB04UhS5vRbCfhe/9Aufwa994RfEJ6fZIiNhgGvLN/GN738TdzZW0DdH8IUszC0tSvMkACmdwD25Gff1jY0Nlf0djQqoT+qkOrd49nBfYKPhRzoTx8DuYmh3Re6TShEQrckZSWM7yxdCMpzHvRvruPLmLfjdCB45/ShSiYwCRwN+ocaWqocyjarWG2jQ80VkhyI0hm/oIuAaeOKRi5geHxeKN89kUrjoV8B702v30Sg1gT7Qq3WxsbaOkWvj7JlTSMVjopn2uy5SEg/KuGLl75KIJWGSOty3MZ4fRzgWg20xLtFGo0lNM+VPCcmkv736AB/cvoO7a2vi18E0I7KMCKBQurO4dA4/9uKncXrxonzfkd3D669+D9c/eButegmma4tJl233VXybYaCQSuLxMydRyGeRmyzg7BPPIjpxEoHENGpNP2otG6VKBfuM/jINyf8uHxzgjVdfxsbqPSydXMQzH3ke8RinamFs3L+L4vpNhI02/ASlmJJscL9UE3xJzaGfA40kyWhJ5vH4J38GhcXHUaq5+Is//zLWl9/HoxeX8Fv/7DcxPjHDXB6ZpgZ9QK8J1PbrGLZr6NRrOCjuod6qY6e4gztrd9HuN2FTusT1QRMwIWT5sL+/LwwuSVeAgWZ7gHA4jZmJBXz2x34aH3v6I+jUyrh14wr8oRF++Ve/CF8gjVbXEY+Ens2n24LFvEKTJn40GSU1SCBImTr2HZdbKGJjEaSSwDuvvoP/+Ef/CyqHK0glyUwiuGsilcipfVkYxpSQNOXbUH7Is5pDHtHodz2DXFsZA2o2ANet1vLrwYYeyhBA0OxJ/iw5oz1WG9cdv6+WGXBLoRu6Hnqk0xw2kVWr3PVZvdNMtdOoIRr047knH8WTjz2BicIcopE0/uLLX8UH719F0D/ChTOL8NMUl+bWAZorMy0jKOcdgV+Z+J5YlDjGWq2MaCwsNGoJv/GHsbVfQ3b6FDKTi6j2DdgSHeygWNzGd77zVbz22ktwRx05/2TwKWN1ZX6s6k4Vyyv7v1ZDe2kaZEgHOLgSSSxlJrYwCimLYP1FHw96WViWD4loFIlQGCPKMhpNJIIB5NIpFPJjSKXjUrcPBzYebO4hlZvF4rkn0LaDsm9aCKLX7JGUj1AyjUBhCg32FEYAEZp0ZlS6BUcu9Rpw+/o1XL78BhrdKuDrIZcLIRL14aC4jcmpHE6dPoHCxDTGx0/KXtvuVmGP2ghZtjB7YLtSHyi5gYPVtTv4kz/5T/jw/fuwkESnYsAYUpLkiuHgmelpzBXG4HN6mBxnjO6MpM80ynVEQlGEQhGsrK+j4QzA4FHTn0AwkkC128ad1WUBrXjN5ufmBKhic1xt1NEd9GUdE9yKhCPIJjMS3UpWJiMPCWgzmveR0ydx4exp0cDf+PBDrNxfUSyhMZ6fTPNZlOHVtRvXsXz/AfptAuBpPHrpcTz3wifwgzffwVe//l2cP/8cvvjL/wRRfxRGq4MUI7SL+7h79R3cvXMTjzz9GC5+4kWs93zo0kyVA9IR/TZ6wi6cmh5Do7aD//Kf/nd88N4rCPgG5MrIuiBLk4keJ+ZmxRjz+WefQtDn4tadm7ixsoytgyK2dvfRaXXEo2d6YgJj2YzUGmRvkBVOsJOpAzxb46kUrGAId+4vY2f/QEwgb91bxm6pDMfnRyqfhxWL4dKzz+KXv/hr4k3ENJq7y/fFpDCaSMC4+tL/rIAAmSKpSZOmSeuCXk8xlU5GaetZyPKFETXT0yxlRnLUyB93UpepBQs8bxrHh0OaQK+JlyxFodsr3bZ8HxZxlkd7ZPPIXE9Slz2DIE5FSGsScMJrAPVkVJuIaRM43ahp5JIbFb9W0aCVcZvUdHQyHZAurzSfKhqRhmKEjGkmxUbRp8zbxDhIRYFRC6jc+RXFWowCJZvaEOM3TgFqjZbEZXV7zJAOoNOjZp+Nkiqqj7TVXmitBwywQRFZhc6rpt6XDUkoiDy1MLEoonS39Zr/BHWNHl1e3oOYD6pMeLWp+4TazYZgOCI1rA8rwKK8j3anIUVxiFraMBtDSh8Gko+up+achvIXm06uGRrX0alXMte7jFJUlHpq0R7GA2pDxv+f9aWbZ32/tExAm//pn30cnRZAwqOuKmkB5Q9qYi/+BN7H5N6LpwP19RGP/WGLFlWyiSVXliCD8kFQP1PRgfl3TR1/yAR4CBao7Fx1ECppggBPHnChAQLd0OqDVtPTeR8sPxs1hbqz6SBtXOixXmNNVgAnqMOhK+7U7eYQ21tFdDsEZlSz9hBc03F64urK783cauUFQOdc8QZgc0QmD5suyVhV8Yg8oAkOcR9QIIBHOfdAHLJh+LV8Xkif1SyVMA2i6ELvMR24J2jgUPYRQdfVzyIQwOuq5BLKfZdrUgEhin2k0gfUXsHXr4Ai1XDyARXZzjFvCc1a4rWWn+tR03XhcRw8klQ7D4jU4JoYKklagNJIcpO2QkGhrbNpIDOABTU9BJaXl6UQ4GvKZcekSec0iXsXJ1CMjOSUTr9/0oonZgpIZiMIxmisM4DrH8J22OSoeD8Wjepa8n2x2CZAoIhZ4hNMqr9ghV5KAD/nqI/J13FqTh65uBaO4A77kqHLyRCvMQ+QSCgkVGdeQolx5P2SKEcDdq+pnNildB0JEECwkX8/Wlte4KJOAjnGGiP9WQojoYaS0eHlRJt++Ed+HNzdxbV/oDSgiVA/IGaBXEsjjwnG962YDB7kQPYVp0uWH91AGNHF07CmF1ELppFfuoBgIouhNLEjlIoPsL3xAUzTlgk8PQIcXx6x1CQy+YLcB8lWD1hothui1S8e7CEe8eHUXA6tw3volm8gaNQlQz1gGWi3amIyxH2NjBmCO54VDVwJq1brj0W1BgvET8FjbfDjfC/N7gDVRkt+S+FsULMZlWeFFD2VSmGjN2DRGMB+qY29Yg2driqiCViELQvTE5OYmhzH+HgOCWbmMeXBz2eMjsMjuF7RyrWogDdTcpLJCDD8NBCaRCZ3EpHEHKxwHoMh5SJR8RPg7WRM34gRX5z6jmxJtuD7NR2fUFkJBgg4RfNH10GAzd2ghNBgDYPDWwj1D+C0q9LM0g2+PuyhzPwkNqGMV+fkqkHGzQBxphgkU8jmp9GyTWztllCv1WTa6gYjGLo+lMo17OzuolavyDNoezWGZQYECDDtPuxuA1MTWfz8z/00nnj8ArtfbFf2sLz9AG23h7bdx9b+DsyAhQebm9IMp9JZSVrh80WJT6/NuL+WUPALhYIAoWIUSzaMZ6TY7TXRYV497ZZIc6chXoHsKQL/TSRTMWRzGfh9zHmm/0UIa3e3sbnKaMoeuu0+wjQqo+SM53M4JPsTgQCuedYbZAxQrpWJphC3IjgxPoOAY2DYacPgue3aCEWCSGXSIhFjckHACGDYGmJnY0vW+CLjHqNhuY+kHCfiMTE9TKSTMsWuHFZg2C5CVkgMAmkyZSaiUhCWDg4lSpB52DQoe//mHbx15Qq29w/geB4o7Hk4jUukc/jYC5/C+fNPIRoaQ3G/iHffewM3b14R4zwTQ3Gk5l7C4QGBRWYiWZQsBnyYmx7H8594AZ/7pS9i7ORj6DCqr+VDuwOJFFtbW5GYND4vu1vbuPbBFawu38apU0t47qPPw2+GkIxmMWy3sH73KkpbdxHzdZFJ+OEY1PQryY2cFqR9UF5HNlx2Ahee/wxihZOoti389Vf+Flsr1zE7k8dPfOanMDO3hInJk6KjFiPAEVDdtdGq7GN9+RYuX34N2/sbKDdKaNsdSXUgk44u3nyvHMCw/qPhaqNek+eIYBYlnwTtm7UeFiZP4jd+5Tdw6cJj2C/uoT/q4NxjlxBLT4jGm/tGo0kNd0eeN559TO3o8uLwnOf5HQrL3heIRhFLB9FuD/B//eH/itdf/gYmxgMI+BkFWkMiGkc6mZNIa+5ZbD7oJ8DaNWCFEZPJvGLODkmp514n3lJHfl5HCPARe46f596kmQO6rlEM36PBIb9OSwsIY0mt6Uk1qdln08y6kMMsNsX1ahnFvR1kUjF8+idfxKd/4tPodzk4CGJ1ZRu3b9zAg+UbiAZcJEImAl7kLWVtTEIiO5Y6dubEzy3MIxKNoFItodls4CPPPiOfc5wAGl0DvmgOicIiagMTzb4NK0DDchvXPvwhvvJX/xmHpQ20WyoxRAZVNGwTdqZKNDo+IFXnnoLDWb9wHYR43tCDRyxeXInqZSNKUJcJMklKfwhWkZlmBWB2egiy/opHUChkBXjkxlBrduAPpTB/+nGE4uNwrQRGAx9celWUDjFotSTq0E3nUR3xfaVEchPPGojEgK3NDv7kP/4BLr/1MoZ2A/FkENl8AvPzkzh96oSAHdeuvS/g5uzCIk6dexJnL1xAOO5Hr3+ISGiASNBByCKYTtYha/0+up0WPrx6A9/9+9dx491VOM0QgoghFAghaJiYyedRSCUkWnMsmxCjV0tYXWSPJNEbOrhy8zru726hykbXjCBLgzth7ZnCaOPzT2PEc+cfgWH5cXBYxN7BvqRGcF1NTkwgm0yjWi4L04DAfToew8xEAacWZnFyfhb5TFrYJq/84GWpr8hcGZ+YxNzCCYTCEbx9+TJMM4TZmbOoN/s4eeYsZhZO4vLVD/CXf/11TE6fxD/+jd9B0B+HvzdC1jFgNupYfu9N3Lz+LhYuLOLSj38KRTeEKvxoj0a4y2jtrW2RXUbjQXznW1/Fyv33kYzSyUkNWIkasp/jM0pTw7F4DM9cuoif/emfQCQWwsbejnhVvPnG2+i02gIQkWnK8zMYCMHuO0gnCS6pHoHgO0GAmbk5OeuWV1YRS6bw8quv4+CwLAkJLocsMHDy3Dn8zr/6V5ieX8C9tVWJzw3HoojEEzCuEAjQT73wao8PgY7otw8nnjJZUVR1hYx5hd8xIy7dmOhJoGqUlKxA3N6HjNBRLu6c6AuNyIsW1NNNTlZIq2QDqwp1HsbKZISaRplwD1TTpN23dYyJbFQexfz4RPDhZN1rGEg55CYiDYLEISpKuGg3vIKWLtKk8NFAqt3pIUQnzXZXjCu4QfDjfG0srolIE2GRhjMSEZ0nTTxI4aYhBXUupI1W6x1hBTSbA2EIkG0g24m3qaiGUel+BWlVal0VH8j/G9H12RQAgOY81PZEI0R6Sc1mA6gkHpLbTmq9gDB0No8pXbNlIZfLCarq+EjNpR5lIHKA4bCHWDwkdEOCA164gugDJf7IYy+oJptFPTcKRXcnECB5wx6DhF+vJiyqeRKKv7wH9X4lWuWYlIAf49ewEVX3TRvfKbCH94aNHdeQNM4ebVUoa54RDe8xP3+ctUBGh6JZq2ZdKL2eV4WWIihtswIClAeEQnb5i4cf1xs/zveh15QGifTaJUVHUbQHDxFz3dTK5NuTZmh2A68fdapsRoV2DvoeWBJbxHvGxpuNciTMSaCF/b0yNh7sY211W7wCuEaUiZMjDY/KmfeiNKkRJw3P9AsQEGb6ArNLg2FBbwUM8BzrNY0vFo2JTlgBGEoWIYCWocANfV9IteOEnPcgFCX9WjEC9HvUEg557lmekc5HQMozb2RzJawQNtJkFXiNpZ7w69fFpps+G+p5UJRsYRx5kiV1HVUBwk2RzBANssh69IAgeR/HWENH61OtB2V+pCbZpJDxceSUmqudVGUyBFbX1sQngNeBLuL8ntzMxZFYki78AiwJ/OcBbnygE5kY8pMZxFImzBAPgoHE3rFo5c9io08wUyJlaJbHES/3CTbYMo1j3BPfOwsEXmM+hyoonlumNHTSqTGj3obda8hvZtYPe03ksmnRfUdpMkeQhVrWYADhSFSannrlAK16BYlYRHLl6SbPybgAA/KNvQPBYwccZ4DxQhHsVNfTY2IZGggwBQjYvbWFW69eQ2etJkBAyKeoiAQCpFGn/KVPpFwZmZJa36NZIz0ScnlkHnkUw3QB+7Yf2bkl5KYWxEGY96Fa2cH+5nX0uzXROScyMwjG5mBFx1CYnkQyGUW1WMH7Vy7j/t3r2N3bwN7+ppiy5TJR+AYVRN0yxjMWZmcK8juTjMn+6dhDmeAI3ZgMCb+KxFVAgJapqH1MEhgocZDmjrpRJhv0JQua95FpMjyzuGb2D4ro9PpwCawNbM9QjMWXH62OLRGI4gfDtWsYODm/IM7pTHOh2VpyLC5LQbS9zhCmxXuqElT4PBAcIBBghsLIT8yLHMAM5GAGxhEMFuC3MnAdum4T4KDV20iUKpBISmAIMp560myG/AGE6XrPM9ZwlRt0qwFfewehwSrs6h3EjCoCdKFmaoHjotrvoskUi2AUjj8E2yUA3ka9VpXmlzn3Kcau+gPoSKRpR/msBMIwrDAazS52dlXR15H4P1Pot9w7goyKc6jL59QTmJufxGNPPoL0eApblX0YNLLLJNG3B3K9q+Uq9veKwk4xTEvWGL0UCAqTqivpP0LttcR8d2pqApGIH4aP76WDRCqMaCIiTR4Zfa0OPVN4xjnwW64YCvK8o+Y+Gogjk8hh0B6hvF9HtdhAvdIS89d+b4DMWFbSRDhZ5xqqN9hsqHSgQXeAbDyDMIKIOBZ8vRGsoQOGR3G6xAmAbTgoVysiGYtFYijuFSVKj8ODbDqLMRqycZjhsOiNIRAJShGdHEujXq+jx8m/yylvBNMLJ5BfmMVusYSDnaJ4GeTHJ8Q1/fW3L+O1t95Gg07uwbAyrHUNKRbPP/YUXnjxM4hEx3D39jpe+u53ce/+VQSsIRIxsjZ6FLXLM8Oinq/bNTjFtGFSEuHaWDyxgH/8z/45fvzzv4GBGRSAiUSA0u4hPrzyrkhneF02Nrbw1ls/xPbOA5w5ewqPXXpSpAHj2Sk4/QF2H9xFm03bwSoCvh4CEZpeEXSmp4qBgBkWPTGj0qZPn8eppz4JRMdhWDm8+cPLeOuV76CQTePFF38csUQGuclZTEwREFJu9L06xMTu7R9+D9996atoDcrwhyhncpFMJZFkHJyPz3kPrXYHI4cTvxECJgdVairIM6haraHbHjA0BEsnzuELv/TrMoH1hQKIj00gwVSKqNJw08yNZQ8x3NJ+H/ZghGa9jUFvILUa9xmu7UQqA78VxuuvvYIv/ekfwYc6Ukkbw34Vg14L8UgMmVRB6kc2ENwTWH82Wx2pSRVLTMUBEtv5EpkAACAASURBVAjgmmL9qyf5cp56sjpdM/G9sAbivsNB18MhB+tUr27j1yh9vWIFqEGfkqaRdUP5hhrSqPQa1rMRygtJBW/WUK8d4uOf+Ch+8Re+AJ8vgUbNRrfjoNfqYPXuB1i5eRWjThVjyTCCQXplcRhJaWgIwXAY8QQjQsn66aNcLok7+9OXnoSf0aqhLOaWHsNusYv6MIDo2Cz80TgsYqsWsLG+jK/+zZ/iwdp19Hp1AW7LlYro5JU0QKWnKa8YPYwgWKFZe64A7qwYJTHMYhqOLdNtMaoWz6iRituknJJ7aruDBE11bRuZZBhT0+N0EEI4kYEbSGB84RHkZs7BMeMwAwE4fcVYISOoub2NgWOgPDLRIn8rmkDXcREbC2BleQN//O//N1z/8DKiVBK4HQQCI8QSEXGpz2Yy+OgzT8n5v7KyzKE/Iqkczl+6gJPnCBybyGRo3Mr6k30BXe5VOlHQF8awCdT3BnjtW+/g7pVNZKMTEnFLZiSNrfu9NqJBA4mQhQiVqSxUGI9uWrhy5w6uLy+jR+CcQLTfFJPNpVOnxQCPnmq3797D9v4+smR4nDqlJt9wsbu9g+X79xRTbmpKapPi4aEAZky0OXNyEWdOLGB8LIOlhXkx5Xvzh68LoySdyUgPlMnmMTM7Lx4T5y48iY99/HNY3ymj0ujKub21vYNv/t23kS9M4Wd//lfh86fgH/qQJjGnuI+r3/sayqU1GCkDJ59+HL6xabx3dxl3N9aE0SSMTIywur6Cau0QiVgQPoOFGnteH2xWlezNoMx3jZEtscL/9Ld+BZ/73KeFUX7rxk288tIPEAuF1FAHDrYO9mA7ZJtGkMvmpU/hcKrF2tV1cPb8eTGup38B2USXL78rCUjRGCULnJz4kchk8cXf/C08+7HnsXNwgHtrDzCyLMRSaRjvfuf3hQagmzON7OmCWpvwSQPvmadoxE8VQar50B/TNGfd+LF5UvRfpU8n2sM4Of1v2cxrkzD+DN3EcULHA0yjFEffn2OwYxQdT2OsWA1Kq8TXRNRfN23632qtuUxueVA5roAJbEgkf5sTWUkGoJsVr52mYCoqEA2+KlXS+tpiKMUvkuzx4VAO+UwmLYcfJ7x00eTkjiyCbqeHerMhGkmi7BRPrqxuw3EtKf74NQ9xRe0gzpxwGop5TvhCUefUlM0QN1O/KdE9McuEzx2JoZTkgAt3WOmK+T6JjoqZFDPkvcZa6cLTcrjQxZeRZnRcdtyhGBUxriKfT4vhCsENTvq06aPyglDaa74mmaqT3uu5ZvO6HgdcxEnVc+dnsygNPZkE3mEha8oz6dNrTvoamR6raDd+jSQOaBM+771pJoh4DAg/72iiz++hm3Ll9KpiIPl6leaadDLKJ1TTLv/vZdCrxpjpEAoV1uCCBqnUlNqLQ6ThEh1mvSk1i0rGkQgqTGDEk7PQvEmMdbwmkVRZceVnwwdG2nRlOiyTWsbYsekgcGaPEKC50hDY3i7h5vVl7O0cYjTg9VcTI/1e9TSeAAN/nhhQEgAiQKG9JfwBmfS5LL498I2FsYBtlDlYAYyN5URaIB4APr9EE/K9U7rAa3j//rI3FTBUBiunXZ67rshXvCmi3B+JPDoy7pR4SY+mzcJAfV8a7nmaZ02V954I5UehmlHFbvFiCb1UCjHU4/qQ66b8OfR94t+1xwNBNu1toQEHxRogE0ClgUh6hLeOWAlwItnstBGJx6QJuH7jhrx/AVZCISm4GCkm+lTPJ4EyDq4xYbgQNrOAqdk8kpkAfMGB/LbZbA3a6HN6P1Q58DR489Fp3GJVyOwfZo/TPV/RsjnV8PFjhDTEV4RrjqtaRa5xqu/0W+g3ihh1K4hYNoa9OlIJykRYjKjsZolsJTDCqUTAj3a9goP9bWTTCcRplGS6ah/Rpn98FypQRn7JOvf+R7SatjLZ1Gwq8bEnOEN9su2lBrx2Da3lKkI9P0KmilxkiSj+EDKJVowlgi5D6v+pn/SbSJ86jcjCKRQdE8UeEC/MIJ2fghngegvi8GATpb3b6HVrkrkcT08ilT8NfziNYJTvd4SXX/oWXvnBd1Cv7sO220IhZpTgoNeGhT4yIRuGzVgqIJf14+zpRSwtzCE/lkY0HJRJq0ELdoMaWeYmKykE16FmBSihgHpeBSjxWYgms0jnptDuO9jY2pPP3bp5E/fv35fpM4EAplMQEOn0uX9aqFY7ODyswh5QFsBpvYkTc/M4cWIe+YkxuD5bmhHHUBNqPvuc+HHtc10K8MZmkBIgAp7+ELoDnjd0ny/A9Gcwll1AKJSG6/hl2kVZGxtEp6vMaI0Av4ctOdkBsvQoVybbhtIXFsCNCtDaViaLrVUBAsxhG7069w8XfcfAgBMS2webJgFmBFYgLMAhz35hYDkuykwh4VSQmdORCPquIRKBbn+Eg2IZJU5/4Iq8gHRxTpcpZRFrbGeITruB8akcFs/NIZQK4bBVQ5PGh14DQv0oG2WuNQIevSEpmX7ZK/g+FcDBx4h3zkE8GkM+l8HERBbtThVDp43xyZxM/Pn5bm8gEiKJJ2w30GrVkMmm0aKWs93F9MQ0CtlxOH1qn8mwCGPQo0s0Y9eS0hAQMO0wXq5ewcryfVSrVZTLNfhcU8L+or4gzs+fxkJhGhbj8AgMOo5oSvujgVBjqQktlQ6x8YAGlAayqYzISLjHxzl8GAzlec2QqRAJwYyGMbewiHQii73doiQVnDx7BoWFeVTrdVx+4y0x7pqamhIzvMtXruDazZtod3uy71CS1unZeO75T+CjL3wK4VgGb719Fd976WVptsIRB7EIG/COGHT5YUo9II0LwSNKDk0XAb7+AaMSbfzM538Z/+Sf/w+IpacxcID9XRv3b32I8sGuMAp4XlAL/N7Vd3Hv/k1MTk/gyaefxsz0CcRCGQGoTGeAg/W7OFy/iSCYFtGDa/SkCWd9EgrSNNSHzsjBmUvPYnzpEnqIIxSdxO72Hr799b9CPBLEU48/JRPRUCKN1FgB2ZwJ4v9daqordXzvu3+NN974Dmw0EIqYiAgDLiRsj739Q+zuV9Dtk1bPdcWouJFIIBYW5pDNpFCrVfFgdQ2jvoNUIo9PfOLTePFTn0UoMYZgosDHA6byJyaJBiRucZmP+sDBno3V5QfyXDOxgg0oa514MoPh0MCf/9c/xTtvv4REbIRQkNPaQzh2X/LUg4Go+NdwvZIF0xsM0etxoKFYfYGAqnmYP85hnGZcimmud9ay7uLZrPd9AR//P3HMXGz8PgQJWBfphCWydqXGYz3tyYvEbNdLj+KewtSPiBWAQ134aIBGs4Z/9HOfw6/+2m+i0SSgEsDuTgXOYISIOcLhziruXXsHoz5jlVlbqcETfz6nvFz3BD647zfqVRmCnDmxhEw0A6fnQzI5AV8kh9zcGTixDNqugZ3iASq1EtbXb2F15TosiwAOZZMuSqWigPTcW0Ue7HiyLNY02oeDvgSe/FibxhL0SKRTqhcIerJJPseUDAx6YvYWCwTRrzcQYtynD8in4+LTRZ1LenIeJy5+BG44DyMyThhNzl/GAIYp/1EEBKAHbB32UOf5YfjRtQfY3NvEl770f+Pau28imeD955lHUKktcsAhpSW2jfnpKVw4/4iwmDe3djDiUCZm4vylOTz/4iMYGx8imXUxcOroD1rqjB+ZCCMOqx9FwpfHD77+Jq784DYy0Un4/VFJNRifW5DYXNPnYHd9DY2DXTH+tEIW7m08wMvvXAY7kSD32/ECIkE/xvNjWFg4IXUe2dN37t3HnZVVmWSHYnHMzfFZykhaU+WwhHt37ggLgCxk1tA8C7vNJsZSSTz16EX589SJefE7Wl6+J0AA7x/rYsbvLpw4KVLQ7MQCzl36pPiUDNyo7HOtRg0/fON1eUY+89M/L3GiIQeItYCVt9/E1e/9LU6fLiCxkERp1MH765u4ub6Bw3pDAAvKRnd2t1CulcVfhhIY8aCjDIxgEL1nCJTaI0l5IUBkDzr4/Oc/g9/6zV+XZ/wfXnoJb7/6BqbHJ8Sw1qaBIKPWKdkdAgcHJezs7KihpRjbBkXnz/07k8spw+Nm2+tzeL/J6DCl9/zCr/06vvDFL6JYKuPqteuodrqwaBJ++Zu/J1W2NgARlNqbekperqc31ZRtoeYPh5IlzgJYF97683xxvOhCfTMMaea1/no4UpNBoQwzx1JypH3yffTPJQVKgQucrCi0kYc3myjSNfn9+fX8Gm6KOlKMTZ2m+qsGRpl7HG9KdcMnTZ9lynSCr0c7rwuFj7RBD7zgz1QZqa408aTnttpdoVj1RUdtSzYjmwnSPjlpC4XC6DNdgBO7oS03hHqjdoeF/xDBMCn2IZRKTezsHqLb4+RSMSaEVu5RtEhrJGWLBTVdtWn+JpNSNobcuGkYaPmRjpF25MqhI4cop8NiXKbo8XwPpOkTCOD3JzVLsuITCdFtkmo6oE6Um7HDvE0irKbQUHn4DG1my6vcWX2PNRCgQBeF4DNbXTfVunmWdcTNrz+QzVKvM/19VGuhZCl6CqwRaDZwPFw0FYs0bRZEmvItOmJPTsE1wesmhbBmqnh/589SSLWKM9SsEWmePUaBWvuq09FghJ6w6TWk144+JHngcTLNzYXXgMW0ut5BAVg4NeJUgMCSNOOhmGikGC8mLZClpqh+glomARkW5vyEsspj5BDvI9fk0AEanSH2D1hU7GFteQutSlsMxejizDg1Pgf8JdFbNLXsDkQnqXV+RKJJX2exKAU+dZ+kBLIR9VgUApgIFd0V6iPBALJ3aD7IBocGNny2d+neOhzKoU/avOgyPed+ff311F0zc/jaFPXfo9h5HiIavNBfz+uuG3UCFMelF7KZeRITvi+5h37lFcHnX68VPc3QgM3xSYUGcBRwA/Q6XS8VxJIGVjW1qtEjfF8sH8JkCkDAwvrmBg5LJRXnxCi1QAjRUETAE9K1+YvGMw+LoSGL6DYK4xksnZ1Gf1SDa7XhGD3Jl+YzL7ITmlTBEhftUGoO/RHzciNe808QgHsi9zzmFSsAiOJwgkrCXqJky3bQb1YQctro1bYRcKow3LaY5aUzBPUSsqeKlt3HqYUp6QHVSgn7e9vIpKJIxgkYOUKlF8mGADkqE5ANpwBbnjeMmPopzYJXlSgpF5sVbxSI4CiA7evruPXaNQw22wgPmGxuwceJvkzVuU+Rm8KB+lCaPjtgoWYA05cuwRkroJ/KYbc9RKMDxHNTCKUyyqARfvQ7FRSLd1CpHyBXmEY0kUc6t4BgJIXr16/jzbdexd07VxC0+CyR2qh8TvjcCc2T03B+bEiNvCN/N2FjMp/Bo+dP4eT8FCbyScSjTFHg++8L4CHeHSLnUPsF1x7PG1I/CbRQo58uzGB89hQq7RH6Nk2/2vhvf/sV9JpVzM1OI5/Py/ryh0Jo0cSp1MDa2iYadZoEEZjtiTRlemYK/y9X7x1s+Xmehz2n935uv3f37t2+C+yiNxIEwSKKMiVTxZEoW5Y8iShLZqhoHCcjT8ZxnEj+IxnFM45aYhWLjIpF0QAkEY0khEaAKETZ3m/v957eW+Z53t+32HhnMAB29957zvl95X2f9ynHTxzFBIEAH5s8ntP0m2FMVcjo237KdmhwSL1jylhgwz46BPgoW+v5kUzPIBwpIBobQ9tzI08ks+i0eXaHEEZcfjZBma5SDzpSwgFnGJS+kEMU5b3SrmBQX0W/fBlx3y6ioxLC/Nz6YVR2W2jWuQ5iaPV9GPg1C5YRpIogUbgCqDZa2NzdV+FCAC0SjWmC3Ox0sbVXwsb2Lnia06xTnolkoilliJGyLQTDI0QSfuTH05g+OI4OQ7RDAfl6LK2u6mew6aCJJ6U7pFQSH2eDar4RpjONxMJI5uNKBqCJar3GWoVnXU/NfjTGnPqoGhmubRV1NI1ko1Etq5isVhuoVeqIhcLKLB90LMKVUgYyCQmq8p8M/4zyNO7TZhsb6+vY2yFjYQ/NSgPhgQ/FeBr3HDuBXDwpjwZiS7w3eRYpVjEa05Tn/Q8+RKVSxezMNNI0xZN0kGw5mgPaeTgMjJCfmkSsUMSnPvejmD90GrcWmYywruJ6en4ely9fwvN//bSMQvl5EZjkI5qYmtS+v3LtBm7cXEEmN4HPfPYLmJ07hFdf+x6eevo/6+yM0YgzwJm+yZJcXKAAJd73ftZWNCXtq0HmkKLZaGJ6eha/9i9+HQ8+/GnUWzGsru1gZ3MFtcqemmDeOXt7u3j9e69geeW6JvA/9LnPI5+bRCJaQDZTQDwaQru6gxsfvoHgoIxBd1e6ZsaXkb3hJ/jUHSGQyuL4vR9DKHUAQ38WnU4YtUoZr770Nxj1Gzh79104dvIU/JGUQMZcMaIc9pqAgB089Y0/xqXzb8HvayKdsTi+1bV1NFrchxbxSwC916Wk0AYmXENzc7NYIBiQS2NnexO1ckkMgrGxg/i5n/8K5ubPsEtEW86OxkLgP0P24Ux6rFVw+eIFrCzdQiaT1pCJoHE0kcL03AJ29xv4iz//E7z/9nMoZDjI6qFU2pIh7PhYwfMQIWgZ0FS7zQSrWh3Vak3DKxlhaoqeuZ2Axeadd6ab5vMuvNOE2Q33TJpH5pixg3n/8fvyLmMN4XT0rh6jRwtrFP6iNJMNnBKKCBzR5JTJVf0OKDP8la/+Kh79+KexttVApTrE1mYVvqEfyaAP8eAQjdIGlm5exMrKNTSbVZSrlFOx6bG+hL/EOBwNZJ55bHYe9x07jYO5KVy5dAOJ4hROPvIYrlbKeOrbL2J1ZR31Oj+TBgajLpKpiBzaCZITECew1KjXNHXWwNQDxPk+We+qPmRNTvTI8zPLkvkTZGxiVn0B66yRegKejfwMyP3xobG3x1MX8YAPqVgEhbEiesEwjtz7KE48+lmsl0cY+Mnosr6f5OV6E2g32oqTjEdiGiTWahy2jnDjxnW88OLf4uKl9+APsAeroNutyf+HtaAIbYwyFFjSw/zCPCYmZ3TXbG1tYuRvI10Y4Ikfvhuf++I9iOd7CETJjiZYHMSoHUBrp48kslg8t4q//vq30d4MwtdlzGAEidwk5o6fwed+7Cdw6NhRsbLe/LsX8f47r2F76xbOX/gB9mtlBKMRZHNFHD16DN1WS7UjGSK8tyhh2djcwubOLnb36bkWQDpjg8sDBw5I6riyvIylpVs6Zxm7nUom0G01BFSfPHIIWRmoZ3Uu8s84yPrea68rfWa8OIb7H7hP/nArWxX4M/P4yX/0q5g+NEUyE9hGfPjBqmISH3zgUcQjOST6QH+5hIsvfxuVlXO476FjCM3G8acvfhPffu8ttGVYnsI9Zx9ApVTFuXMfoj/q6HPr0itF/YelSxkQDcSjlJF2EWcv6x/hgfvvwc/93D+UP893vv0ilpcWBU5roMh9QiZYKq2+enl5BRsbG/IQYX3JRp6RrGQ0MPJYRvq9gQ2Nh5QadtDqWPz3r3zln+Gnf/pLaNSbOPfhOayvbep89v3tH/3qyOWCskhyxbTT2pN2z4OZf8dNRp1OiMgXNz2zd7kxeLCwWbAJbkiNsOif4ZA59voMcHCTOjV1PWtY+d+8hfiGrdnzstzvcFnn9+I0zkADGt8l5AbsIk3ca9fki5Npb6rsJo78uS4eTgibF+3GQ4nfh6+N010nQbDptdHMqTNk4coPmprHSo2Zv3SV/ihxQO+B9O8AI90GonRxC1eq1I1xqmSZz8EQ5QV9rK3toFRpod2xQkeaTy5vblYZ33G6ZhMzgSeccNIJltT4IQ+CMMayKcQjIWTTSS0iXrZsalnsU0fC92aarjvc6j0RcjKdRDwVRTRBSHpA9oikAdRCsjjihcbIHx7cop067wbr4PU5kdbLX/xZbBQcq0OTDI/2zddqXbo9U/6i7IP556LoU++qZtyyz50hH//bGdg1mk3zSdB6CmvyJV2sfBpkH3YbCGAhRLqMrWenobeINhZj/Pt8P5riepNk13yaq60ZrAmY8fTqjs7vLjcZTLHw8gz6NIX3IhUlL+m3ZTqlw58FHd2bFRDNgpiTYjN+FJ2TVPAgi3derCwiGT/F5ogK1qGmxbvlNqqNAa5cXMTl81fRLjdkrMY9R4BNpkCkVnvgmp8HN5HMeMKQ03hUmcXM2qWhTYJT1QD3KP0TPBYNDxTlutt+t/3gRybN/GCLFiToQhCQPgF8NgYEGMXfeSS4z4ifNYsENV8eQOMuUn62/N5cz05j7kAWxza5LRHwZAeuoefPURPEgtcDczRp8ICC254ld+T/8s8d0HNb08712rHiR5nRsbgBlN75xe9drtcQikcxDPiwtLKC9bU1nVkppgaQMhtNCChhU8FzxrxBuI65z8k46SCViWHh6BSG/jpGoTpGga7Fg/rpH1LDfq2JfiSF/MwJRHJHMfBlMUQU3R6LLAOweAEILHFsGX9Yz8gfoNeCD8NOH71aGfFRHb3qKvzdLURDXZmc8SLNZPKSNYXouxKkoRbBGz/K5X1sri8jk4oim0kITORr1xnIlUpPBOeaL7YR6cc6CW+De9p7nBYryMCKTwIF4X4I25fX8e7z30dvrY1IK4DIKKBmhXRt027aHmMW2YBO1gT7CkWMnbob7XQepUBYOeCDUQS54jQiaWpzE0gFGPFVxs3Fd7G1t4ZoIo1DR04jFM7gxq1VvPLKK1hevoZut4RImG0lEx+MvcO7xYzazMhSCD1BD1LRCQoweyAVxWQxibOnj+Dk8QNIJ3kvUENunrW2/nieeRfvwGL9eM63ugOMzx5GODWGaj+MaCKLSxcv4uK59zGeZaY6U1sYljVSNFar3cPG+q6actKf1zd2sLK+oaaMTIBDRw4ilebfJ+DHu4KvncVqxPKGPdNPrnF+NgLrB3z2HbSo1faFMDm9gFA0h1pzIDlCq9eWFMXvi2Ji7ADC/hRG/QCCZLOMGCtHOVkHPgGsPumzYxFSGWsob19FfLSDdLiJqL+JAAHffhTV3TbKOy30upQokBoexkistiBCnIyFaWibRLs3wOLyGjY2t3WHS1JFdtZgICBgaW1d8hACGVzvMt/qEnxvoTCRw9zCJIrTGcRSIRVcbb0X+pEEJU9gcWg05x5Ke2Xs7e2j3aQDvBmkKm5z5MPYZAHFqZyYcDQeoxREQJfuoQD29/d0j5BWSrqxnV1kjlGfGcD4xIQaQU6ZeCbwPKYemBN6NkXZXF5NLIcCHDrwbPWP/Aj7w6iVa9jd3EN1v4HKTgn1nT1Ehj4cnplDIZNVdKQCmgWgG1uKe5Lu7ywESdufGB9DmPuu3xOwWGZiBL+Or58A4NQ0xg+fxOe++CXkJ46Igdhq1HHz1nV87etfx3s/eEsmVhwktJSUMUSWxn7334dMPitmRrXewfTMIczOHcEHH5zHM888oxqB7upk1nBQYAkv5r8iWrknD1QdEvALpGKtJdaZx7764hd/HF/+8n+HeOoArl1bwe7OBvp0ru/ZfV6plPDuu2+qeeBn+PHHP4lTJ+9RfnkgENEzycTDaOytorR5HfXSIvwDOtD35VPU6A0VSzh/+l7kp4+hxzN1FNdEbX11ERfPv4lwsI9TJ4/JTbzaHOD46Xswf3gCtIPio750/jz+w+/9FprVLYwXU9jZWcfVa1fhD4XF1ApHyfroWG1GppYkigQGLEue1ORjRw5hrJBFp1VT7FouP4sf/4mfx9l7P4NoOqkceEkousDKrXXcuPIe6uVtbKwtKdGFKVBcmwLagxFMTM1hbv4omt0h/ugPfx8rN36AiSJ9jzool3blOZFOJzWQYF1hYAXZbgF5k6iO97yI6I3hJJRcZ6L+ex5JrPHT6bTp5L20MIEEngSJ9Y6dnUH7ngOTAxhz1QYyuuNZN3LteiarGkJlMnantZoCYHkXsf4cmxjHv/j1/wkTM0ewtd9TxHatNkBph74YQ+xtLOG9t1/B7tYSWu0qtrbX0Gg3rElmfeK8tjyJL2P5pnMFfPlL/wgff/ST2Lx4Fa+//QPc2NnG95duYLfVFEBHIFJs4GEf3YFFaXOfU6bC6LtmrWqJQPIztlrWJRlxMs07kcM5DVI4bEsmzFw24EM6nVLGfUzDmRZ6o4GGCBEa8+3uwteqY2FmClECHekMosUpzN/zKI48/Gls1YBGy/zUiUV+96XX8d7576PZKMM/6GJybAwHDhzC7PQcyvsVXLt8CVevXsBw1JI58c1bl1CrlmzQxsRoyo0odQtSjz9CrpDD2DjlUAmUdnewsXUT7cEmDp5I4n/+P34ZmSk/2qMKJmMTFFAhjiya1S6qG208/WfPYvtmHbOpE8jEp+ELxuGLZeFLFnH87EOYmJvX+ZsIDfH6y8/iW09/DRfOvyX5MevRsbFJTE1Oo1oqqUZXvGQyqfN2v1zB5vaOJHWu5+ICos6fJnuZbBo3b91Uz9Dv0WvC6uV0PILpsTxyqYRYATRvZMNNn40333hDZ/LxY0fw8Y89pnv63Qs3ECws4Cf/8T9HshCX5I7fp1k3o8V6pYsoUzaaQOXSDZx7+UUM62t44LHTuLR3HX/w9J+i7Oti6tBhnDxxLw7NHxMQ8Pzzz2Fl/ZaY1hSY2vrn0Jw1E32vupILcBAz7PTk6XL69EnMzs7oDKQ0r1anV5tPdTbPVg5Tuee4d6zPbmJ7Zwu1WgX1ZgsDxvsm09rnPEM5XmGt5zyfWAvs7OzgF37hF/BLv/hLAgounb+Aa+fPy+DV9xu/+sSIG9hpe9xET+gaexhP2+1oP3L/9sZ0zgvA0cKtMBndjh1zjZw16JykWJOhYts1fpyKeLmdrDNVWLGAV0MbEBLEfHQHNFiTZowANp6uCVG8H5tED1RwZnGcSNrr9LLJPVq45lF8HTRKorEcmyg1fQZI8DUI8fNMmCSZ8AdRazSFrvKQ5b9Z+HJiwcPfLkFqgXzodSyejc0v6YAsNkx+YJ4Agz6R6z6WBQY0ZB41enSMzAAAIABJREFUGNHwiY0IvZc4bZYdrh2qnmOpsTQspmzQ7YgRwEWfSSe1sMKee7/ovUSSvCaKB7Bzu1cjNBgilogikY7KpIKFJWmzdCqmxoXaUxqbWKKkgR1qtmScaFF1fD58Xs7kkQvYNdL8cy5WNp9q8OCXK7MQW+8ZEaQgcOTYAkZPt7Xo1hb/m4ieGnUPjOBhK/q+F3fDnSKGgKdtM9dytX0eZGF0KPscbZJpayWIXC6LcRZU3kTbgAm/Npv7mjsp5W5tCOSQzwFRYZqDUNdvPhiMDxn0ugLCZMStZ8gfaykXVlCyKTGEOUBjR9GN6XdBqllQmn++hx730zCIZj+C5ZV9rCxuY+n6LbRKe2ITcDrMSbamhSMaIvalW+MkjIAUqde8rIu5rAr5XrOpiKlsMmlNETXoAwNtzCDd0H4+O3k4ADKDlFcBqafUIO/v61AxJNeaZzW+nsGh9rsn02GT7DxI3DP1OnKvgDL6vvszfq0mDx5g6MA9RUXesb8daMSiRoWvxwhwjA7X9HOdq5i+g/HhfpYKF48KyX18W6LgGWsSXiITgJFWtVZTjADSBblVOAEkZZH6YO4DRsJxffL9knUjs84RfTSCCDPebn4M/kgHCDeAoOl++cFw2rBdqsKXzCM3fRyh1AKGgRz6A05RCGjaWUmjVL4PY0R460nlCxkbARlcdav7GNY2EeztIjLah29QVSoIP7tUpiBtGSUjRICjkZAmeo1mBVsbq4hGAmIE8PeDXgHPZodGU/IocVUW1wcjlQjgeA0KF44kIJIQGBBCkCQyDGGTQMCLb6Oz1kKw4UPMFxJ9WMgVL0YCT2xx/UNU+G7yRUycPoNhZgL1YBQVnx+NAdkoPRQnppHNTwhQozFRubSO8+dfxRajy+IJLBw7iVK5jffeP4fFxUVyyeDz0bSsLXNBSlIoZdDa8Fnhp4gtnh101KYBDy8hTq8I5A07mCjQhCiPjz92VuwAOpQzt5w6SBmM8vPUN/SCm5Uf7UcwnsMwlMIgnNW0hE7ozIjPJiMY6VLexsXLl+Tc2+4Q1M4jEk6h1SI1flfUeNLSj506jOJ4Bt0B7526Yu14/ssZnXvcuyNYjFMuQTBLjCueBaMemp2aWAe5wqRYR6Vaw2IbffQX4NqMc66CwCiCgD+CqJhOQ5lIsYEjoJ3J5KSj7rQ5GVtDv7WJbKSJ4LCGoI+mhhEkw1mGKKFdH6JWaqHdJFBLAJJa6pAKWZ41sWhKMbqXr97ArVuLaszTqTQKY2NodXp6fZt7+4qyo2mk8ffJmmthfDKPheNzktYgPJB6huAAI5kMWAsgmU4jXyjoXOYZVq3UsLO9oz3E3+N97O75AwdmkSsm5f7fIu1/QEpxWff2+MS4GqOt7R3tH36+oklLEubXpG96dhr+kN0V1O3zzKYM0EDtgMwJmQDDdBcCERycJ8JxzEzOiDmwu76NSD+AuD8MX6+vz9HPecGQpnWcGdpElu8tQuDIN9I0l58J2QG9Zge13T2UdndRqdPAld/DPIrGpyfRD8Vx4qFP4ZHP/ATC6UkBddX9Gv7P//1/w3PP/CWyKTLGmAfeQTqd1RBG7yWdQiQeRZrPPZVFsTiFjc09fOtbz0nzXiwWlC5EBqExJLy0F530PnnhUHPuDNb4ulxsNMFhTtApRfjyl7+Ks2c/gZXVHezt7umzJbDC9U2G4s2bV/DBh+/oXr3n3gfw8Y99CqMRn0FIng951j3RMHqNXawtn0Np55ZMC0kxT2XHcfTUfUgzUtQXR70DMRwq1V30uzUM+zQZqwmsVTITQoglMnjo4Y/h5MlT6HRaeO5bT+Opv/pTsaW6nTrWVpfRaDWVflHj85SBqyXR8Ew0JoTtTxvcjORqPzlRxNREQRLQkS+Gjz/+eXziyR9HPJMjeQara8CNqx9ga/0qGtU1bG/ewvraIrY31+1cod8PhwOhqCapzDtv94f4/vffQBBtgbiDfldAACf9lHQaY5F7goCl1ZNkBLCmZVQu9ziBAMfwZU2mGF3PCJn7hbW3Aac0zmW+vDf08QY0qtu9uE/+PccGvvP+dzWRFLF+v5iGBP9sqCNSlIwLab7JhpxAwIlTD6LZiaHVCWB/r4UXn38e77z5KpZvXUJ5dxk+X0e1E9ceJUuSVKrO8BKbNETrYdTvgSOux+9/ED/25GexdPUWnn/hu1il2Z5kMwkZA0fEbLTJK1mn3IBsTgW7D+lT0LhdVxPQYr3BaSzfL+nn9OVgxcPPkL4/Mg0fmcEb74ijCwvIJ1LqNeSdMRoiFYxgUKsh3OsiEfAhw2FcJIp+uoh7P/NFLDzwCKpihgAbq2187Q9+B9evfIBup4xwmL2BH+1OE4l0Svr6VCyNeo2Re2ZKV6ntYmt7HYu3bkr6w6iJgM/8fHQ3+OgVFML8/GHkczkWkrh85X3UOhs48/As/vVv/QoC6RZa/YqYLAl/EfnoNPqVAPZWm9hdb2F7tY5kaArhYE5JNPnJAwilxhCMJ2USW602BXyXtxbx+//Xb+KNV5/HYEDwJYmpyTnMTE+jsr+j3mNyalJ9HXXu4WgU++UqLl2+Kg82DtxYH1P+wXoqkyOzp+0No8KSSicj9F0Aivk0DsxM4a6TJ9Bvt7C6uCTgheuZe3JyagoPPviABqZ/8+2XEZ89jv/6q/9c6mwu/TCHoQTlVoAXnnsFGytrSLMeKu2hunYLE9kwHnj0bnznvZfx7PdewkNPfkpMor3dGmamDwpYWltfw3dfeh43Fq9qoCp3IQHUlIyzTzQwn4PbI0eO4uzZMwK6V1dXdP8owv6OvtuGoWbibYN0aH+TLcBUMDLj2ZdyFZItqd5awKzVj8VCTowxygl+5r/6Gfy3X/kKWo02SlubePe1lzCkQfy/+vLDI9eYOeTPTUPZzFk8n2W4S7NN47U7zETcxFatDanyXlPB78EDxE1S+ULs79oUmM0d30w+l/UaCE6sjSat6Z2HLtNIiL/vKM6aHqmJtwbfNajODfx2A+CBFWwEDKgwzT//vqHrLvrOTMUsJdpiUGwiabRdh2ryPCY1i74LHKg3mi20SW2Mxm2SPxqo2OOB2JA+gyNdAgJsCHvodNty7k6Qyie9sqFE7e4I65u72NopYTCk3IG6TRYbvPAsUUD6EjUyRF2NAaFJNJ2BoyGMF3KKDGIRT3RMUddcfiwYPd20TVFNr88DjF/PiT8Yf0NqJONk+kxEIDOAzqPU2Brzwhz1DfF2n7PR+82vQZnqAZrkke5sRYHWkgcgEDW3KMCPkGI1NwRzBgMVWbwc+BodoMOfxUvLTYeNym1mcU5aoGm4BxwoRs975mxWnaGc0zprbTo/ghCfQ0IZr6TSjY2ZQZ5rZLkO+H4d9YtfZ3Q5Q4PV+HmpBKIYB6jdjFmet7RgYbrN6b3Zk/DidURb4/MhLZ9/NsQo6EMwTDYAjwsyOiI8k+WsHmZR7wug1Big0Y1hb7+LlcUtbK2sYvnah0hFg+b+L80afS0s1cPc+dmQxnVQ8J8o3c+JXDM2zsbKoscmkhmjnhLY4KRU4IU55Vr6he0xUoko86ALLp8XjfPs7xkQJMM0T1rB50o/CGcieXtCdIfrvPacx0xxPiNuam+sDTYSBjqSAcL1xYLcPZvb61HTazsL3O8Zo4ifvwE/uvzY7HneBPwe/FliNnmspaCmuZ6RC0ERFhWUDvDcikfVPC2vrcqJuFmro11rIEmXp6EV67xU5eHhDyKVTNoUs9cR0ERW3thkCr4Qs9VbCMVoOMKiEWg2GmIE9MIpJMYOIZg8JCBghJj5AAxd9KkoOB5Toy/dMfcvTQdJqx9x6sNYq/I6kv46Iihh2KUXy0CSJNLAmeFLd1+ydyJRUh8JRJQlDaBRYCadQDIeESXSHqdnVCrszBg18kohKOpJSAxpY8XpnaCceiqZgr1aCMvnFnHh1Q9RX64jUPfJGd0/oLmjux/8aA8HqAWATiaNwNwCisfPoOmLY7vRUa6unxrpbh+ZbF5+GRvrW9hcX8fy0jWsrV5Co11WoxSJxuVKTD037xYW874Rp/gji8ETlZDmqZxsdcBnzs9GMY2SW1keMhMAWFQERz0M2Cygg3vPHMEj95/G7GQGiRiRfdt3PkooPGmKM1dkhnit44MvmkUwNYH1rZLW5+zUpAwc11eWsLS8iO0dNpkEssg4o6kc9ecdsc/I8imM5XD3vScQjRGQob7ezn4CfHSq14TBZ2com1Y2h+lUVvcRJ5OdfhMjXx+pXAqJTAbNLpMMKhgFadTURTQZQyyVkqFds8biOiSAhPRn0ltjsYRczyPRpO65ZpOGXiuIBdsI9suIMW+a1TyZTD0fEpE04uE0em3mT4/oX4mQL4p+l7GNbEhMCkKAa31jG8uLK2hU64gwHSKVUmxas9fF8voGypwyElSXLwi9g+p44KG7cerMEaxsLmKvsq9CW3R2SnLIZgoFlXN/9OjR22Czoli981x3P02IxW5kUkoG/uBQ8hkWlqxtNjc2ceXKZZ0NBBT4bDc3tzTdMkKMRXrwWdMbpd2nBpRJBFGBsrVKzZphpoH0bf+QdUUX+ygTRkYBjOUKiAWjCHSHWChMIh8301Gaj5IpwAkoTTiJFnJKlikW4AuHceDwAqbn5lRjUT6yemsRty5exNWLFzSlHyvm0a7XTXoWiWL+1P24/8kfx8TCvQgkktjd6+J3/92/xd89/00cmEghFqJ+u6GmiWtQ8g9qrfn6Q4zAG0lekckWsLq6jvWNLd0rNlzoW6TggIkfXtTs7YQTO9usJiSrzIyGCV7xvFXD5PPh7JkH8GM/+iVEo1k1DX5fSDWWSTd9mvi+9db3MDPL5IwDSGeKmJs7Kn18IMj6BMil0shn4ui1d7C6fBHbm4saiBTHZ5AtzKA3imNxbRvPvvA81jaWpZkeK9DlfIStrVUs0jk7Hhfgsb9fRi4/hiOHj6iZvnzpgib5nNJtb28a4M1JNmWhHmCuz1pIKf9NBifPTs9kmzVMu4lCNo2ZqXHkcnkMRiF88skv4BNP/n3tya094FvPPYf3330JrcYGauUVdNr7qNdp/NfSFJcUcO55JfoMRpicnsHQk6pEKEek6fOwj1q1jGwuLV8oARGcPhJUinCC2MZ+qSQgSYax4ZB5WnmDMv591uRc365mVA1PM7wgJbGN2/Wwq8XE5lFKA/2XaMJptbVj/bp7WWCDmuKgprqs8Xhe0dSS96N5UHVRqVYwPjmHn/+FX8HJux4Dbbi++53X8czTT+Hi+Xc4SkIixrOaprL0OfDka16TZPUpJ1ccCvHM76HXaSITjWEqm0d9tyz3enq4DFgLk0GV5bkTkV8L6wzW6ax7uF6ZamDegEazZn3Ln8n33Ww1NeAjwkmGnIZulN55Bt2UhzIxiQuDRp7ZuLGnCVx0mk0U4kn4WRf3+sjFyA/oodobohrN4R/80/8ByblpVJoE7oC//NM/w1N//h8wXSRjb4B6fR+1VkOsLp/nNTUzNafajUAL2YnhKNmeXbz/3vtYW15DAAHJFnn3DTkckN+NHzSInpuZUbx0qbSJencbuWk/fu1f/xyO3D2JSmMPQV8MkWERhfgBoBlFs+zDzavbKO9zCJGRjJFsPZrT1rsjxDNpJWHsbncxmQ9j8col/Ma/+jWsL11AIkpaPGvuKen+W40y3QRx6NA8orGI1hkB1Ga7i+s3b+ImvVBoNMhajn1PiOxLgpRpGQVy75GNlY5FJQ/IZRK4+66TePzRRzAzMU5XXdW/KysruH7jBlKZjO4Heqq89OY7iM4s4PEf+im8994GXn/9Q+zvVdQwr64tYnd7TXKDVAAYjwWQiwRRyMQwdWASS/vrCCRjGJs5gPc+vIitzZLAjUPzh5FMJ3Du/A9wa/marW3Fv/Ku5tocaIiQSkVx6tQJLBw+ovvoxs3r2KYnhfNa82Q5Tobteic3lGS9zeEXZfL0q2I/yrtOAyPtAxvgkrGSjMcEuvDsnT84j69+5asYL46jUyvhje88i93Vm/D9xlceH7ki778sqNkMW4EdUBQcfzXqDXPBDIelT+Yh6mjgbprnmnYeLGYOYjFgbCgNbBjpzet7eoGcci4lRdwzMNP0y5MLOJmAo3Ky4VKDyqgaNu00bKODuEfldlohvXZvHumYDnwtrinkplZUljdB5mHGg9LR6Pn/LLJ4wMW4+elEXOaUjW7tEBDAy9MghD4a9boi/MgGYHHUp/h3ZA0lXwYPXx0OalrNbIrU/1q9jUqF7rNd7O2RnsXmkl4FRgkzqQWBEqPg6fVSH85pRBDIpuJIJeKWLxkNm+s1DyiMPI2XTRLNBd+adEUAigXQQyjCZsqKedH+KDdgCkHYpmUsktzn50Ahfq480B1F2wAaawoc+mZ/NhDKLH3zHfnwbsFzMbv0AAcwObqa+z7Os4LPWL/nsQoMqLLYP11OdJUmSu1R07wX5BWF1kQy4o30TV5IBALopm6mkPa5Onq7ayZdEWlr5qNLTpelQC17z0R6xfjgAxrJws0mpjL0G6rAFhhFeQoPNMZiUaPPKTqprAOiN5wCEdzw1kYwgnpngHo3iGozik43jF5rhCsXPsTG8gX0GzsIg1FxLV1eVnj1zTxEfgiUqfh18cRJkwpHEAnQBCworwk2yg5U4vs2qQ8/Y643OvsmrMilP4eYPtRAh3WJ7+7uesaeJqVwgKBbJwQC6GtxG3DzzDwdm4iL3/23WztuD6uo8pgbWm+UILA5V3SpsVycN4Um694vrR+vAr2TGeAAQ+0bZ8ZJk0GCKNyDyvo2R2PtE2c6SCBg0EOlUcfkzLTMzW4xPWBjE/0Wk06G0t7bugl64AfTA3g+0uXfPrt4MoKxyTT8oTYC0aYcrjnN4NdRd7xXbaI+CiJeOIRAch4IFRFkQ9WnNMmYToqzGw5RqVb1fOKxhHwJYvGQNK/tegOZSAApfwsxVOHvbCES6KDdbaDd7dhkrzBuBpDMPI4SqDFt/vbWpiQIvDCoC5cbs+opWweacHlMBDM2tcmfnhHBAq1vzyzPkwxwnUeGQaxeWML7L72HzlpbQEDMFwZT6qVl07Poo8PIu0AAmZN3IXPmfpQQRbMXQr3dQ73bQo1cPd9QQOvK8iquX7+Bze1taeUTMTKySH8f6n3SpIyTJUpZqNsNMapKE0lKR6yg4DSMFzT3Jac7lDLQlJNbl+tWBzONQnme0NawW0c00MPdxw/i/jOHMTOZ1jSVyjCZo0qmZJ4fPCP6owDawzD6gSTCqUlcvr6EpcUlM8lkU7G14TWwfO2cQAzRaHb032Kk8YoIQhPwE6cPw+dn88SGn8ayZGWFRVogBZBnvaJbdb+ycCWN3qRCvsAQ0QTBXr4xPzrMbh50EE2GFRPojwQEBAiU6UN7ujvsSFJAMDWbLSAUSKLZ7CKXL4Aeputr1xDxdZCJMGaNbvG8w2may4kLCxCCFBGMBn40q23sbpbgHwYx7LNBiiCTylNogGq1jkFvhHAgjmq5LhnAbmlfz7vSamCvVoUvzAkbmTUEaxq478G7cOLUAioEr3Z39XkR+OB9LSA5Yv4+ZCtxH09OTqpgZGPEM0S1iCaIBmrrzvMP0WySacF4wLjAgK3tLX0f1jY8C+jOTJlfmykuNAclo40NVigo0IRmgbyr262O9qmGGX4baEhiMxggGYmjmM1h2KGfxwiJcAzFaBLBehv9ekv7iWuW3i6M+yOURiq4PxxBMl/E2Nw8HvzYE5idPyx9Ok0Gt1ZW8HfPPoOlaxcQYjzVsKvClWVHODOGBz75Bdz92I+iH8phv9zG//17/x5vvfw0jhzI4vBcAbEwgb2eGJfrm3uo1FpoMVItEhYQoKGFDNKClprUaGqtSKropf6wnrGpr1lmWsnGRp37wjpkrluuff4373vuL57nlIl87NEncfbswzLLpHeSWHEE4iJ+3Lp1FW+//YYK99On70at2sLM3BFks+Po9S1xRW70Ib819ptLaLcqGB8rKhWDspnF5XU89cx/xoXL78EX6KBQiGE06og1R4PkSq2s16Vn5ckdeVZwSsozj3WqogDVhLPRFQfNalpvOKF7h/wNr/i2usAsVRXzHIsim04gxZiuQAQ/9sUv4YlP/Sj2Sh089cwLePHF51Etr6BeXUM41AZGLdHS2VjKB4jrgFIrsRb9Ml6jMRkn9H3GQtLLqttW0T8xwTQomnJTNkZzTNZ9EYGLBAIoiZIprh8WF+wlU/Eu5L3Oe5wJGqwdBCZ4EbfO7PMjVhr02TsWHf+cAy8NQe64j91Ahew41pz8nvq7nsRgemrGWBRKrurJxGx88iB+6Z/+99jda+IP/+jrWF66hYCvhxhd9aih4FnfoSRD1rm3nw33j9YXvZf40RFE7zMykUOQEe2w4BtwDYYRCEfElAoloujy8PP51UjRg4NnqerDBGVWBvAYm8ymsYViXmdKs1HHPsFcyoclPeS6jVh/FA1LFsDEEUaw5hWxHdP1Oeh2MZUtINDuoE85T4d6/g6a/igOP/o5fOYf/CL8aR/YRnz/lWv4rd/8l5JhJSPU6neUOFJpNtDlfTMaIRZP6j2RDTY9O4tSuayzi3XuytIy1lfWMaApuu6/PgJk/WqwIpoWsumMakMyzprdMoKpNn7qnzyJBx+/S2B00JdEqD+G2s4QzdIIi9d30GoSdD2EUCSOoS+MTG4csWQOre4QyUyS5AbVVp0G8OxTf45v/MnvYNjegb9fQyrBGjyNKXqRjAhAQ4AQexzrF0NK4mByE++VdpcMhxrWN7e0tsng4LnDvVjeL+vzZypWjCBNNIzTJ45ifnYajz/6MM7edTc6zQa+/+ab+ODDc6oNxicnFTX58lvv4vWLV7C4sY/r1+l7xX1BQJTDHXoPxHX/h4Y9JIPkDFFarDw5jMIRjM/O6PlubO6I/dbrjpDPF5FKJeALDrCxtYIaPRGYxMR16hm587z6xOOPKBb40qVLWF1bE+OGtYjYuYyv9mpzM+/35GEu1luG2MYMFyPek+louCZGu+1b/jnZouzDjx85goniOHY2t/GVX/kKPvH44yhvb2Lx8vu4+N6b8P27//GHR7w0ufCtsDPqtpomFlQyz2MjZ80Sf5hrOggEuExvN2U3yv5HVHJN5rx/bApnCL6LguMG06EgijlpDTYBM1aAfQD8c9eM8GDmgtGE2Zvj80N22iTXXLim0Vy/7HW713j774hibnR1Oc6LPkjNmzfB5aXuUeEVc0jtdJsmMXRvJb2XwIaZGbFgV4Y2p+G9gagX1Gax6FFePCeuPlIZaR5BdMsSCdQ4IYRwJCkwYJ1a0Q6LaovPc58dQQsCCmQS8LNiXU79Ujpui59aGF46dLpmgUJqOh+nXKRl8EhqV0fNg8W/eM70/gHSGerdiSDx0ucFaxop0h+5m1kUcR3wIiJLgsWSa9pcLORtlgUnzqKI22vnBcOf55p7N1XnM3BNPKc0d050HVBjr9sxSYyVwsOUDdGdTBRrxQme0LSDdNmPss35c6R5Jg0tEBBtm42amkkePKQG3hEJ6CjnmkR7OnR+f4dyO0TOCkmj3/Bwko7Tm1hzSkcdtNw65c3A580pkRULLPJYMDM6ckgjq2Acg1FUU+B+PyxmCNdVpd5ErUmn8AL2Kz4kkuMET7Gxtoi1pfPYXbuIcH8PgUFT+4E6Ih70nNpbA27AAykGgeFItNFklOaSfjmTkznAy42IIt8vv4cKarngm7nJnXR/7g2eCdQtbW1tqXDgZedYAe784OfFxoh7R42VN5FTKchpvccEcJMFB/jIZIi74Q5vCPcMTNvG5prHgp0L/HruPVfYC0D4CBcwJsAdhqcOCHAMIP6bP1FnDbXzbt14DCg2/tVWQ7KA7FhBP//6tWu4ee26PkMyApKJ9G2mCL8+EuLaomeCMW64ZzmlmT1QRCRJjmcVwQiZRUzjsOnidqmGct+PWH4evSAzdYnq55QpzykP9xjzyHkGcQqqM1Ju/Sy4gRb5g4MhJrMJZENdDwjYRgCUHJG51EE8kcHY+KSxdxhhFDffiP3dPaytrghYJWWvQPdiFqFapzQp9XnaaWN3sfhyCQsEheQj4F1wauyla7ZCMzwMYv3iMt554S2MtkcIt4IIdKFpKBn6TEQhk6VOcHZ8FulTZxE9dhprdZrlceozUqFOI6ellZs49+H7Ai34vGntzbMs5GdTb1o8JRd4UhF+RmS5cP0rrUSqHTNe5LS906O0iRNNfr2Xg629aqwlrV05JffkUB4akWbawn13LeATj51FMce9wombnbOcjIl226MGv49KawR/LI9Qchw/+OCyaPCkmPJzlWdHKoFSqYJ6jQw7Ni22NzhR5IQ2GPbh5KmjyBdSMgZk6hwbzl67j1Agqmm7SZxYfBqowok+9fEGbFOjatFYsVSU6aNodVtKsSDZrNNrIJFJID8+gUAoIrMvUkmZbz7iZ4qh0nEwDCt73AD3FgadKgatOmaLBWTjcQTU/AcQZjpNJCba/5C51giiXmlgY2UTHa3jFkLBKKYnZ5Bg0PXQh0wqJ4NCTtIJxNAvYXNvC6s7GxiFg0jkMmpkKHFgZlY2G0cqE9f+3yuRSpxELlPQM6MOlM9tc3MT77zzjs6BAwcPIp1J6TzM5nOIxck8SIgtwvuQU0qC841mDevra1rH9M0h6BKMhKVNp3ZVUrR2R40Z5QU8O2vVmopCakL52fFeVpQY1xdZjAIKQtpvPCtozlpIZ5BNpDBs9xAPRTBfnER6FEBle1fvk0aPpb19bG1tI5vNo9sfIRBNYuLgETz4xA9hZuEkBv6omgzSWJvVCm5eeBeX3vsezr3zGsK+gfT+3VEAJx/6JB544gvwJQ+g0fbha3/8x/jBm9/FVG6AEwtFhINMYWBqA6egA2ztlHH91or8I0jN5T0Si1MuYu8jEU9gZWVVUW18VkpbDfjVONHPyIEA2ktsqiVjspo0cvKaAAAgAElEQVRL958kchaPywabn2U8lsSZ0/fgscc+jYA/jcGI54mlmhAIeOut1/HG914WdfaJJz4pI03q94tjs5idOyz9O88I1iy1+h5WVxdFt52ZnkE8nhRw8cILz+L5F55Bp7uHVIammmUBAMlExmMHddREizEkbyUzrzZwO6w9QBCEgyr+LMck49ltgygbsiiVhywvLz3kIyAgKOr4WDEncIGN04984Sdw/NR9+NazL+HP/uwbMg0L+JoI+luIhNiwWSoUWVeZVFaGtJx6EgRgHcEfRk8IfvbhCOOHGQPY1evh2cLFz0ZCUhiZR1Keyolh14YSZAaSSq1hhq1p/uL5RW8BegPIgNZjYPJ+NgNwSwJwtZr7LP5/DGLKVryEGmMlmAcMz0juP8eudABBPlfQdLZc2TNGqQZkQcwdOIb+wI/r12+h0ahLU01DQYKCapgoI+b9wRpL5x09Gxjfy5jinvYBUxx4tSfIcmP9xxuApqHdvppmgsZ9NuYcXhEIhl+DPmGxQUosEvJc0sBL0seAzAPz+axYKqT616oVSV5Ze/OXZMte9DTrZ9akXPuFTFoMgxaB/dEIE6kcRvUmGlvbGHY5bGggOX4Af+8ffxUnH3oYoxjw/gdN/PZv/Rus3XwPY5kBEhEOojo6o/aqNZmu0qsiFk/ptY5NTKBcq2JtfUP7VOlcfcaTdtCo1AyoYl0uhCogXzTecTQOH7HBHfbR7NaQnYjgic+fxZkHjmNufh7F3CyWr9Ebpq/GvlLqIREfRzJVEBOv0SYrKIjekB5vURw/cUj9xP5eF6uLN/Hqt/8aP3jtWXRrawiP6jh0YEYDlLHxcSQSZMDS8NgkQTSTZH1Bk/l4MoVcoaio41qzhR988AFuLi3K0NZq/SiqlaqekeQWyQSK6RQOzc0gE49iaqyAz376SeQyGZkHv/n9t1EYn0AklsC5S5fxzWefw267C3+UoElSDDj2VhzydgjY8ortdZTWEAlwPREco1GwDyGyQVljB4BoOIZyiSlyASTiKe1RDmg2tlbRoOls1JhQfI00Jv7YYw/j0Yfvx80bVwUEcF+xx7J6yIcQURTeOZzwE7zxTG4FCKjGtZqLdRDBSUlr1f+bbI09uXzD1P+ZPP3g7BwOzMzi+pVr+Nmf/hn87C/8E14gWL16Dt976QX4vvnv/5sRNzZjwBSRMTKkjxvWNj0RbTaTnpbfM+dytG03GTLtqv1yX3vnlJCFppvo27DPovpc7BgPKw1TvULMaWH5YPjLJtNm2OMmzSrkPYM5XTjS9lrjwb/L33PZpWoaPGd7vS/ve7IQ5AHJD5SfJScHfK/GBrCf6fLi+VV02GwyVcArHjmZZ3PMDcoLieiUGhuB5KTwh4XWmVEgaaA8tOxB6rIgnW7IpjKMRpMRRfx5nCRYcoJrZPg+aZjHyQNRrSC1oaJ6k5YYUAwFDxoBAkJ8PaM6jIQ2Ef1jccjJpVH6eLHYgo3GqBVkcdHWwmY5LdqxMuot7o/TNB78xk6wKTClB6bDt8vBSUycRs6BLKRQ2oTX5dM6GrkBRjTOupMF4OQYDkSw6TQboY8ya52brWjojOFggcG1xw7aiz7jz/yItu7JFQTumIkNnwUvRr5+FmwOuLCGx96T+28nE3AgkiQQuvStQSLgYxGTNm3iLzbUoqfzEgoSiDAjSDX6zPJmdlA4hVEghd6QhVASrbYZbXHNMaqSl+JgyBgusjRMRrO3s4btrZvYXjmH6uoHCPQryjDmdJc/w54DQQD6VQxtIAi/1ojMAukKzwkm2TcDM6HkZ81/+Fyp2eX0whkCOVBEwE0gqEOaBTc/Ex6+/6WkQp+bZwTo9qOTBzipzp3nhYACj9YnH4A7NIh3AkTSKJJR4RkY8effKVtxz8ydQ64IESPHAyMERAyHok/bweLF33nGmqL0evKWVreDeqeFJimBiZj08htr62IEhHx+Nf0yC1RyhPk/SKtI8Cnklz+GPrtwALMH6WgfxjBQQSDMiS3PABY3A2zsllEdhhBKz6I5zKPejcIXTGk6pstDmlkmkyT1/QjAyHjSM+nkxcA85mw8gEi/jOiogmB/D6NeFf4waZl9+IIRRGNJnUP8elLwuJepn15ZWpJLei6bxqH5OUyOFTA9MYbpiSJ8dKcPUO7CvWD6V34/11RzcQsA8PwxaC4ogCzoQ2gUwO61TVx67Txq16oI1QPwNQeIhqIY8uuYihHxoxqMIn3qIWDmMCrJNDoh+lsEBFLUazVsbKzijbdfx/rGsnK2eY4NPCkQ9X86h0R1tP0vyqjHeIlFmYTAu8uAZq5fThN4tpnfygi1KlleBtbyGfM98eyluRwZNBHuGf8Q3fo+JvJRfOLRe3D2rnkZCEajfrRbNd0nlM/I+X63hkYvgNzkIezXBrhyY1kNv7TjnlcOXycL+SApzixOB10vqrUn4OjkqWMCZniG9pnE02iiyulHl2ZTYZsYB1gERqVztjuSNF5j4fCOIUWUTX0iFcPQP5KxVibPKEE/Wp0G0oy8LU6oofMF/djcXcd+dQvheACjACPcNqwJ8odkikauVYwMi3YXk9k8or4Q+s2e6MuMKwwwSnbIu4Vg+BD1al17o1arq5Eiq4DGo6TBsyBnw8yzmxnnXDSM6mwNOujRODLolySk27dzljTp7a0t3ceUM41GlHJFsLezh1a9iZ2tbTV+PDtYGPK+UFxfmxnv9MMh5d3YFqL+Ejj2zmpOo2iyFokSrOfZ0BMzgiyTwljhttadZyNZAWQdKXK0O1RGfLPBpCROZHuaJMmMUmwjxnp2kSb1PBJDMZ3BzNgE+q0WUpE4Do5PIR+OobFPQyifJpCrK6soV8pIZbLo0C29OI1Hn/x7mDt+HxDNgzOCYNjuE/aEvUYP+2vX8P5r38a7b7wiz5OFE2fwwKf+PhCfBEIFvPH6G/iLP/xtTGSB4wfjyKRUmpi+u8uaIIpGe4C1rV2U602Ua+bJQ9o/p1fpVALZTFp+C2RHsCbjQITsgHK9ITYHp/MCCdmheckrVlPZ58x8bUqSHBjAwpj+KveeuRePPvJJJFNTaHcYqcn9yTU8wEsvPYfXX/+u3Pd/9kv/EJFIAvv7LSVsTEzO4ciRk5I08BnvVzbFZjQZaQyzMwdx7eol/Ml//F3cWjyPdNqHWmNH96PVB5S+xfUZiMlDo0IZWZicklKTDoc+Axv6sEnkc1Udq7PepIg8JwQc6v5ifedYgqwFB7ojOHggI4B1ztT0DB5/4tM6I/7qr57G9sYGEpEQQgEmK3SQSpDJRwO0iCRm+WwehXxBenfVgtT9RsJYXl/H2uam6kCLJB4gxQZeDYLVjmzwCUzynCF479hLfL8ExFjncp+ydOczEmMjyDONMs6PBmiulnYDPneX6v+9mtsNE9ygRIMFUeut1jL2l9TSt+sjJ3Ml8EBmE9cWP2N+3ryrCsUJsb8ItNmd4kl7xY6z7xfWHjazAZkuc5RAeQNGCPlHauASsRDypKtTwkkPDVLJ6cBOkFGRepSTdbBXKuv3Or2BZJlMCmMfIIaxxwpoteoC0A8ePKB9UamUJe8TC9TzO+O5zPNHAwFKBn2UsKRUUzMJha8yE4zC1+qitLKOXruLRDqPhz7+WcSKC0hNHMJus4ff+39+Bxsr53HsUBGFNFPIGqpDKvU6+jxbhvTrgiRzBB06/S4WV5bQ0jDTh2q5ovsrm0xhyN/jPUkmJOsJRp+zLhpSIhoTIER2Yrm2j/x4Ep/6/CP4yZ/+IoLRBPb2Wtjd7CIRHcOwH0CrThPolAaYXI/c+1WegWQTMT0llxfwRFk0WYUX3nsD3/mb/xe+7g7mxuOYGs8hmczqWfHzkbkmh3SMZE5YjUN2mjGufZicmUE0nsTy2hreP3cOjXYLiXRaEp1Wy/o89Ry9Huanp3Fs/iAmcmk0KmVkMkn8yI98Xt4m33/nXQRCMXxw8TK+8+pr8DGGgSaTYq+ytqVBMkFp3jkE4lgjU2/Peo6MQvYY1ORzfdrAh6wySnBj0TSGQzI8vWFcNIRKdR/VWklyAA2rOx1MT03ghz/7abSbNaws3dQAh587zxLK4BpkmrKP8RLEejKKt0GFpd54PQnfL5WMqieCInfTK0GsEwzlGcM6R6l6AIqZHI4dPoLlW4t46IEH8S9//dcxaNexcfMKXvv2c/D9ze//8ugjupCL27NDwBXxNqknwmDRWkLzbjuEGqVNxbWXMcoXy+LbUX75galx8ppfIahuYkwNBwv7IY1iqDkxt3YeYk6X7ehI2vhs+Ghm5MXJ8etuZyj3ac5lOnOaeZD6RDdcB0DYYWd58ipsRCP3qxBiUcKDiAWhdGAdi5riIuMlL3OTAClydS3AeDJpExr6BqigIaXaNO1sdhJJTkotclDNAYEA7zNwjbPTlhEoIDWU7tFE+OS67Qt4jvw+gSXu0OXGIGJFBJQHTyISFv1V9BhO7Y0ThRhDaSUDMDSWLtIscojy89yUqRzjs/xsVHhYsxDmBWLRYtK6EXEiIMRBpkf1tufoOfAL3DETSE1sPaCAnzM3Cn+GA4Ns4hw19Apm6uj0nbx41NDfMcl3/y3mgfdnDhhw68sxR7jQpVH3JB6uwDOWgvV77t+uQeXv0TTHJBFGu3Ogi6JtvObY7QOHhjuZik2j+RmS0UFKegj9rgFTvIg51SOgZnp9Fh/KboEvEENnEEYfKQSiRfTA7Pg8uoMUBiOmYATR6dpeEYpPZNLPzOs4ItGEDqxImGkNZWwuncO1d59Hq7yEQb+JWIRrhxRRUuPICmGO9RCZZAp9Alu9rgwDCQjQ2Ir6Qo5maTLjnqvANR8vsgSyWWZfU/tqsg+xfVTs9QUE0AGaQIAzWrTP+SPnaE59BEp4IKGgKe+cuL0H5KRq4AlBO8ceccWGk5Dw/9XQekWmAwFF3fMo/+41WlNkBQf/TYDTvTYHEhAIELDhMQvI6jBwyF4L6YvVRl1pAWECVYkY1jc3sLu9gwangd0ekjFKctK3mTu8BDlpEDWLF4S3rru9Ng7MT2B2Pi8gwB/uwB80IJSH/OZeBZVBEP7EFDqBcVRbbIBYjCbsTBF11cA382Lg3gzKHI6fKUEd0f3RQXhQBlrb8Hd3EA701Mysrm9gaXUL1VoLtXpL7tV7+/QPYGwnI1kNxGWTHefw2A8cW5jDQ/edxV0nFpDPkCZHIJDlgzXcuphUkBk1U9WkZxbIppLU9jBD0Bo+rJ9fx8WXLqK72cKozsl6QCyaHqeXYR/SCyfQnzqOdm4SzUQSvRDXpl9FMt32l1eWcf3WFbQ6dURi1I0P6Lumwo/byszZvFjKgEmWuP65jlOJlGfQaYk0vCip41QknQp4m/bKVwQjNDttTUqU3qKbliUB3wujrjrwD+o4fngKT3zsXsxMZRANDxEK2LMsl6rYLVWxtVdHODmGZj+Ei9dWsbNXQ6VqxaIYMpSccMoU9sz+FA9H5N9inahdP336NAq5vBk9kRmxX0KtVFaRG9IdY+c6P0de+Cb7IgPAk0r5RqKv8lnR0I4NcKPdRKaQQTTO+5baf0bSJWUQSN+ARqeK9rCGeDaMUDyAG4vXsMFmg+dZp48ogRSeJ5E4EtSbNrvo1UnLTGDkC6JNnwpOdH0h9EjpbJJWXdHEzR9iJG1akaTc571W2yYWAQ+oJkDHYj8SQJ9NVsiHOoFpLzGDd+3O1h66ZEQEGTWVRKfdx+KNW2g3Wsgk09rLRscOqgnhXcN0Gj5PAiRkxtQbdUc01D7n5Jj3D+9FycQifkknFPAS9mFufg6BEFMC/IrY4rnA5o6METIfOk3G5g6l/04mUmJksELjlFatVW9ATiCi3C+tDjLRuJgBByanEeiPMGy00arUtA/JBlhaWuIOQ6s/xMSBBRw78whOP/AERrEiur6oXheXBMN62NBPFYHmXhebNy7g+oUPxZiZnj+G1NQxIJLHxkYF/+nrX0Np+TyOziYxmeOwpIvuqG+vccjzjvK0mECApfVN1FttgYUEoegZMl5kLj01x/QUoP+Omc+VOJVklDILZ01yCTqawSPPUQfKy9xYq9O01AJ6mREeieDA1Cwe//inMT1zDJ1uCJ2+0dkbrRq+851v4fr1cwiHA3jiE0/gM5/+PCqVHnZ3a6g12lg4fAJHDp9Eu9MWpbnLpIweNbg9PYtX/u4FfOMv/wCjUQXRKO+wjoY+ekY+skpj2v+qJUNkclikKwEh1mxMaJDM02hoWi/OM4lnuu42j4MmYjin7TQB9iQhZLpwQqi6LOSX1OLwkQXc98DDePE7r+Ctt95GzO9DnIYkgw6yTBOJhDAxVlBNzKaI92EumzEmod+PVDYrL42dUgXffflllCrl28lQZL6wWeY9xAaWA6O9vZLkZBpwcfBBunCYQx67HynP4d93jE53L7u0gDvvTgcWOMDdAEdOweklYOy2O9nAfOIu6tuxB1gvOf8w6weMsUnwhp9zky78BGUpbfQHlJAhLx/ZUZn8hM9ONxZjvb3CTs5hkmPwPiQIzZZtgKl8BvGQX07y6RRTcyz2UDU5ZZA0ivQFUKlVsbNfUkITY+SaXXqssPayoYx6DHoFKI3LJ6NKSgTIYqBvkO4SRp7zHg6GUCjk9VlwVMu7IRWPKQaS5yBfM5djAiEsXryKscwYHv/Ep7BXauLVN89ho1TFTruJnq+NkydnkU764R/YkC6YiKPR6cpRv1anwzwBlJakfgTf660mOMDgGmesYa/ZxsIck0hS6HfaAgF4vhDAozu/WCz8PAIh+R7QgHBmbhJf+bVfxt333oOby5tYWd1DLjeLdGpMHgvbm3sA5V4EfFlnBUNotOgPx6Gh+fNoKEJ2VLeDN159Aa+9+A0kgnU8cPchmVuurK6rDqFseGJ8HFOTEwJCi3nGg2awvLysaXmr05V/zOFjx5EtFrG0toa33n3X7n5KlupNr28MoF2r49SRI7jn9CmE+D67bTz80P04c/YMllfX8Pr338b7Fy/j/QuXUWq2ESL7gAM/bzBI8z32SARSxMgWNdxj+oiFQsYeazD2Z4wBZE8TFmBAqQOldGRq0mSXLL79/R3U6hUNhigHJoPkofvuxeFDB1At7aFeLUuCqFqXvdNwKG8Evib+mw+8RtaHB9R52JwB0zxT2et5BvwEuJhcoXN60Ee1UdOfayBAdks0htMnTmJrfV3MpN/8t7+pfbG3dAPvvP4qfE/97pfFCLB/jErLf9zh4HzXrfg0jbabCIlGL6rCR2Zd1sSTbuVFnngeASxorSG3otPp+Nmo8GcrCsvPwzmqr+cEjMCAM4Pj17hix7SYRKGNscBPxmWgcsM6KYGomnKXN+DAoSk6WARaUBdDB1VDsjmZ0JQm5CQK9nUfSRtIWwvpUDAvAzaAbFTpgWD0dieb4NQ9k8ka04AodTiiYpnTCqJfnKCxISbiTFSX5jNMDiDSTnMMsTDoMs+prvcQ9FyoH5ERlJntRYNciC7Si4cQDSQYXUPDGDP7YxHDA5iTDkYDyl1eJmSUN/BgNj2zozObzNqQbbv8iFAz+sko/roAeAiH2RzQ+8AcY13zxsmlTdhtkUsbr4g5NrSGDrs/EHNBoIOZvuknOx23ty7dxeGeoXsNTvbhLiCBVPJSsAvJkGhbb0KUvUvgNn1cv2fsCee94FgHRmn0WAReY8kLwV6705qTfmuMGZqxOOROl6x/JOTYw55Mh4sImr0I+r4MEB5Hz5fD0JfH0JdBf8R4sIi8AtgkUNvW93RzPdGUwhgrTmm9sIGne3mztIkb51/C9YtvoNfZRy4TQr9TUfY3qV50GqZEQYATnzc107x42XTz0GBkYdemzY6Foem5Hg+LZIIB1OAaUGYsCAMCqMMlEMCCm8/DKOe2v+U74DXZAmX43e5g+jiXadGZPY2TGCUBo+MJcHAxPZ6syHk/OOaOa/pN+WB7z60fBwQ4ANAARe/A9eQCPY+hJLd4LwbxdioFY1tqNdSZ9sG9E/QjU8irofjw/Q9kFki6b8hPp/2MPhvS17hPKKHh5UCdPQ9lrcVRH2MTWSwcnUQk2cYoQIdXHvS8OIfY2K+g3PUjPraAUPowqi0adzI1AJoOE/zkRS3gixxH0rFpoMP8aqZW+KgTD8HXb2LQ2EK/voFefQNBfxfLq6u4cOkabtxax36JLAAz2mIDr2mSmD7cfzz3O+h32xYZx0Yj4cPdJw7hE4/di1MnZ5FMUjtH1pTtJU3I+h6jyRNqaSpD4MvPdRZCAilUVhq48vo1rF9cxajSRpjNB6MxSd8cy2Ps9D2oZaaxH4iiQ+qxn7E5e9jYWMOHH57H4tIi+qB2mdOMtn6STPb4oMVo8WRrnu6U61YNP52GPT8b3hU883SWe5e/AARR223J0/SMa5ssId5xpH7TaZnPetTtIYguBu0S5qYyeOShU7jr5DwyyaD2GwuecqWO3VIdpVoPazt13Frbx9pWBa3OSEUSn5lbr/x5dtawCGOUo5m5kiJJB/fjR0+K9p5OZLWX240meq0m6tU9DLoN0OeVZohkjRgrzmjDNHrlZmPzynXI6SHvizAlY9Ew+qO+aINsjHO5AkL+qM5MP8+Tfg3+6BDRdBDDUA/b5Q2srC3pfCxki5oepwgcBEOolvYZaYLAMIgA6ZL9AMYKU5gem0M0EEeYBojNFtY3VrG5s4FWv4Vklrpmm0L5lfs5lG8BIw51dnLCws8gHIAvwk+7Ty9O8yBodHDz2hLWV7eRSjKfO4VGvY3drX1kEhnkMlmddaT98s5PxCxG0SWgcC/z7BAbZDjwTGkDAu5MajREu9+W+WYsHUEyF0M0FUE6n8TYZFE5zAQV2ESwySJAQ5NFTsUo/OWzTSY52YzIHJBMFJmJ8u/0BwgOgEIyhZSYAVnMTU5jZnwCrWodS9dvYndzG1ub2+h0euhwbyZzuPuhx3HPo59BJDuFRp805gAiMYAYXrXaQLGQwIFpIMnc+60Gavs72NvbFVW3H0iBxvavvfw6Xn3xWRwshHFwIoZUlHVDH23tFa5to6P6QmEEozFs7u1hbWMLVfkidBDwjXBgdlYyRBa4XDe6A4ZD7FVqaPZYtPZuywNYtLKOMnNWuRabDFSTLA5DjHLLeigWDisq8b57HsCx4/eIDUcANBpPo1qr4u9eeQE3bp5Xc31gbh4/9qM/hUJhDls7Fe2nTmeEu0/fL0PFHihpGWmgotpsOMLX/uT38cYbf4t4jOARzR4JtDl/JtuPTNfh6+HZz3uJTCEDgw0g4HO2RonTaJMPsHHle+JtyHpGDbK0PeaVokmh/j4N5CLS3AcVwxzB/PxBzMzO4eXX35TELBsNIh7yIZ9KIJOkj0QGmWTC/BlUh5MNSeCL8tEYipM0ZZtTfOA3n34G733wrn6ek0xysi1poD+gSboYGnz9IXtuRtc3JqRqHA6JJWexetLdk5zSu4GLA9F5dll/4NjCPtC4zQ0R2AcoytYD+/lvmZnFLMWAP4OgjdJ15GHE+6+lM4t3EeNFOW1l3a86egjVGaVyxTNptEhtyyIU8qtprWpGNuyi9NsgLMBkHN8IR+dmUEzGEGGCAyMVyeDUM2TDxC6PUjH6agzlx1EiK8EfxNL6Fppd9gZkj1mNwefrgIB0MoEJMub8PgGEjmXK98zzPJ/NmSfaaGBeNX4/5uZmEUvG0anVkUQAKV9EwPhMYQr1Uh2XLlzWRLg+7GKQDmFyYRrBOFH3gTEQyVJh8827ajjEyuomNncqYjLQ54vnP89QGU/zTBr54OsNcHBqCvMzk+oL+Ho5ZebevXrjhjwLZLqZyaPbaaPVrmHh6GH88j/7KvyRJG4u7yAcZarLtDxL1lc3JY0SA0Imftw8BKOjqpk43WZ9ysQJroXNzQ289MIzOPf2izgyl8Hdx6fQblbkf0S2WYxsGQIk7KX8fiwcmhcYUCqVBAZs7WxLz3/0xEnkx8exsbOD//RXf4V6o6VnTi8ZBWuQoTQc4sjBeZw9fUrSAE7zTx47iuMnjuPKzZt4+tnn8N7la9itNRS3R+DShkUEzdMm3yYngCZ7HfpvUAZPKTKhbKsfjUBM7b0XI6tzw4dMOo9UMoNCoShA48KFc1hdXdYaF/Oq18dYPo/77jkjLwMyAuqVskl3WQVoeMiTzocGBxOMDOwP5AdDsEqDaDHETUIhEJJXKIE/0sPIHOgPkCWTNxLCxvam+irVxKMhDszM4PSJE9jb2dU5/r/8r/8GB+emsXTuPVz+8AP4vvnbvyiPAH5j1/xYw2/FtTLZPZMURx9mkcTNzMuOhw2RMG70O7Xdd+qu3aSVTYb0rrGoGn8WzqRt8hfp9WwU9VClLbcppLnNU+Nkk30ejHwdRPbVZHg55Pb9jDrhJsVq2jyPAP43v85Nds393i8jCiEuOhCIdvvMHIiGS57juKbYXkPMA0hygg5RN3PCN8kNJ3Skn1o+PQ9uOemTrkHTNbKwWRQwrk05j1Y8GMpk2fLOn4ALMEKUlki759KtwteLKuSDbrWbRtPn1JWmbARX1BSYiREvH2NacOH0RROlVsXnpzEVqYiWDpBMcdLMSWzEnk08IjfX2w74YX5dTJ8jn7Nr9vkMZSQUssKKl7y7RJy0hJ+bo399xMqwCT/fi8x3SJvxprB3NnKGFBgQIaM4z+fBLjLPIc4BBg6tYlPvfW8DfVzUpUfzv+PrPgIojMps98lHUgDXiLq169a+S5WwBs8SBGQQ5QwLhQpzys21S1TbJiUjfwy9URLNfhp9X1FAQN9vTAB/KKMJz2Bgub8qMobUAFbR7TT0+tLJLCKhmBlQUtdMqmC7hPLmFawtfohuew+xcF+RcUFfT82cii86z3sa2kQ0glwqiXatCj/ZMzLzo5+DNd7cG3x2RkGyybPz5iA7wbGBeCZQm8XpWMKLMVHCgEcv5PNl4cQmWweYZ+LnABrpmzxmkcWgRG1S6pkEmmmTyVdRX4YAACAASURBVDpUjHnpEQKIvIbfTSWcUaRjDbk1c+fz4/e6E6jSPvMmGdxn/F6kDvPn8Pu0Om0xiujwS3fmYCyCRCYtIODVV1/V50/jITEYSC2j0Rcp6NRKh+jmzj3I5s58PhiPFE+GML8wjuw4aYxN9EctTWt5iWyX69hu9JGbOYl+aBrB2CT6Q54tdPHmvwlq2cTXAVtyJKf8g8Y12n8+DDp1DBrb8Pcr2N+8gVs3LuPCpUsyzGp32CTGFL0Voluhcm29NBC2Pz36TBDcIElwhCFped0m4uEhji1M4uGHTuDsmQVks2TvMGY0JLaLOjX5Y3oHoVgvZoga8IXRa/pR3epi92YN+4v7aKzvoleqIkyd/nCIGmObihOopwqoBiLoBoKotluot+ooVUq4tbgsQEYiTz/NkSxBRT5vCuA2sI7yKq7jWCSmNAyewXzuBh7qk1MTyL3F3+N5T+mOGCFy2TcKutJZPG8Vnr8+Rrp2jR4YCzGZqYqxfAT3nlnA2bsPI5+OodOuq4ih1np1cx/XFjdxdWkHO6U2qo2+oslIGzQ5GeVB1iC5GFgCiaIj0xiO2snChCadyXhGJnt0eybtb9BroVndQ6O+B9+IMXUddNs00Yqh22vJSZtu6wRh2PQ7rxAlVJAmSHZAkGekSSWYwDDqc20mEIr5BAQM/F2MzeTQGFSwubeGVq8uZsHs5AHEQnEUckUVFtdvXMIuozSHAbRqXcQjGTx4z2PIRgsIDiMI0Vqp30e9WcXVG5exW9kBZ1G8Lyi58Cn21Ie+n79r00RSdJvUS3PNR/xiC/B18y7e2SzLeLBR72FyfFr7gNPOAHkn9EbgWTYEmpW6Jvb8LLkfeVdvMz5w0FchzXuNtQR/JRJJnT2GJzFdo4VRcIBglLIEIBAj5WKIUWCAVDaN4ljRBhCDIXLZggw7aRBltFrGyDI5JICdrV2sr62hul9RQks+mUEukcLh2YNYmJ0TGJCMxjFHLXskgmuXr+D8++8LUOA0sh+I4ZEnfwRHzzyC5Pg8Km0fejRhNIUhdnb6mkQy1i6bAXJJIBtj7jWd3ysyXLt+ax0ffnAO73zvewj2GijEBhjPhJCMsTjk3c9zjzUJTZfDOuO6BBqjUaysb2BjYwv7+yWBndOTk3L61uBA8gpSeqOoNtuoNLv6N5mSGpIwctmLtOIZ6zyk1CRzSuvRu7l/SZeeGx/DzNQMzpx9EJnsFFodNmgBTTbffOt1XLzyA8U7RmMJfOELP4VTpx5Avd5Dpd4QCDM7tYB8YQz+8EjnBIEA1iutZg3f+MZ/xBtv/A1CoZao9yzCyP4XO9MDkAkE8Jf1l9ybJq3jeUuTLb5O3TUeu1LniHfP2alikdGWomIDABbgLAB4HoVDcfkSxZQqM8TMzJRqFEacdlpNRNFDLh7B/OyMptaRgB+ZZFKyAGrjCfCx2dYdIIO7JHJjk8gUp/DSK6/guy+9qPQKnh+UxrChSFNW0umqjmV9LA8deh94oL0a8m5bhpatpsmB3SDADWkcw/OjIaEbFtq7dgPD25+b/JJs2u5qNTEtgmZCzJ9NEJA1n6v/OFknOKMhGtOUNGQzY2nGcRKoXV5aNuYambzyMjCDVfOiYXqN16DxJGcd40lV/cM+EkE/xpMJHJoaR5ZAKIcgXry21dx8T2QFDBVVSmnTKBjE1n4ZN1ZWEYjG1YjRz8buGAInTMMaoJjPYnp6SvUdm12XcCSzZsYzp1KqqeuthoBmTmVnZqZl8jjqdBHvjRAf+BHtBLC9tI79rT2ts0Q2iVgxjUAhim5ohHKniTSbapCBZIAHS1WdnUNgaW0LtxaXUKmV5PtDfJWMmmgkqbjSfrOFbCKGU0cWMFksgGkG/Jy29vZx/dYidskoYXpUJK48+0jUj8npWTz8sU8jkiiiM4whHEsjEiO7ZB+7O/vqLbim2aPxzpNUC2a4WyrtqRam7wAZLdeuXMLfPvXn8rM6fiiPQ7MZgdgEWJhIIo+4bk/M7Xq1hkI+hwNzc+onTao+kl/LocNHUJyYxH6lgr/4xjfw3vsfMicLu7WamVJzoNVq/X9kvWmMped5JXbuvu9LVd3au3phs8lmU5QoWV5ka0aWNLJn5MlgEjgwBP8YJBl4giAIkD8D5Gcw+REgSAzEE2AGcQYwJontyDIsWSOJlERJpCix2WSz16rq2qtu1d33/QbnPN9X3fCQaHRXdy33ft/3vu/znOcsuL65hddffUUgQLfVUHf5mc++if2TU7z93nt4eHCEPmsn7tVkVTu1fzAcl9kseyWZCXN4rDPK7/ggmeEpKfgGCBnTl88RN+UwE7qCIZQWl7CxsSGDy5///F0N4Ah2TEZDpTO8cvMmep2WvAI4wKWUSywaydJp4ksJH2Mm/ag22hg5r4M/QwOtmUns1d8QlOURxWeCYDN9q6LmgdPqNNFsG+ODz+FioYjX77ymc7/RbOL3/+APsLW+hlb5FGD6xJ/9z98QI0CbIQ9i3hBtIGYq505A3ek/f0iv3xeyt7S4pIeDGyEXO2+cSyXqdZ/HDLqggIxCJpQCkLo0EPWdRYH79Tzw+fdsttjEkp7m0o7djce07RYvSJSTV8Kd2luh7DTMjh+A28SLBuxmlCv6jroSQTG64ZzCEykjEkNWgFgDTpajGy3nNke8TjKzYINP/U86I7SNm0QiFpHbJIsyZs6GY3GZ/kynfqUCzGbUmBCg4KZJfTsprJyeKSdQE31mwrKJVRHr9WsDJEODB4shJczytsOJ0x1OKrib8y7ydRAIYIPG103ZBxt95o7SRZqxYZw2s6+guyVpovydWlOCLAQI+Djw3vM+8V7wvnCDJ4rvXkPXcIaFM5t9Ft4uc4L3TrnWpNs7zuPu4SAbKQdY4Ws31p2Dijk0u7/7Malsbkase49dmoSaIUen7E767FAjRd+AAEE+LzSQ9rXugW6MFBcIsD/b5N/QQgPCXHaK22haV8Yu36bgc5/JBPh9OL0lk4ObNemmw6kXo3kC/UkK3XEew3lWngDDaVibLdFUA77Y2PD+cOJJF98GxpOOIuBICT49OUWr1kKrwYz4ERIRP5ayUQQ8I7nJDrsVRcYFfUSgR4op0STSRz+HgOiziVAIntEQ3WpZshIahfFwdpsmGTKykJJ7rl0bNdGOizDvBTdwIvW1Wk3PGfVprpzCpeRr03RMPF1/ADWMzqSfz5qtK4Ildqi7BoOKJHP2I94HypBEanjBqMi9R7zPLmD3d6f+l8wTwGEcmZEK14tbjNCcRuwV3j1Hf8+CUsZJsSgCkTB84SBpA6jWa7h7964mzYLeKAFi00laFos0RbdwWsQ9jkaJNMSi8zan2R5sbBWRXeDEvAeP3+Ieuf80ukNc9KcIptcRTF3FzJcDvDF46b7uINHP9zYDyFgUsODlc+H6tUxHPYy7Vf3afvABfvaTH8k4iM0FQQAi+ix8WEhNZsb4YCOghID5CNEItedmU8oGwDcbI+idyGugtBjHr37+Nm6/egXJJA3kvAhx+sJnhDCAIizF17f7Kf1cCK32HMcHbdTLU8w6c0xrbVw83Yav0xb1re7z4YyJHOkUeizOSNsNRTD2eLB7cICdZ/vaY31BmhGZKZkcmsdm0EWWE6dbNN/kYcxn13XwNzDIfA1o6mcFsRXvbNgMwnXMr1xkntN0x+HcpCweofkeFoLjLtIxYGMti9dureHK5iIiQe7JpjNmdGG1OcQvP97Gzz54hO6Qkzc+39xHDUAmkKXigawGGnuSjkhd7IAymzQ21rbwqdc/i3gsg25nKO8R7ic0qaIr/GzSw2jQxnxG5/OhdJHddluskxlYJLCqn8sDQwZnZAbRzFRGipyIM04sIFo0V2g4GIU/6JNJoCcww9w7QSofQyThR3/SRa1VkURofXULYUoAeD4O2jit7CmOjedRiPtXD7i6chOpUB6+WRDJcFJg9mDQxdOdx7ionaPeqFohzjOl20coEiLDFMEofXR4PvkwoncD9cJj8wuYi3Ptw6gPNGt9vHTttswG9/Z2nX15ImNexbWOJhh0BprEk6HFs6vRbKHDplFsw5DpSns97e9K9IhGbZ8nGDYdwROYw0MNfgiIpsKIJNh8+eStQCkZ6yNqx5l6QJospQGkV1uyEt9zWLII/gwmi5AGvJDJySTwysoa1pdKSJHy7Q8pcSGdTuH05Bg/+fGPNIVKZRexefN13PrMF5Fc3EJz6MfEGwIJhTwihn2gWqlrD1paSoEm7dEQkE9DBTbXdq3Ww9PH2/jWX/4Fth/cQ9Q7RikXgWdMJonP0oUiUfQ6HJ7YuqVxJI2/vMGgJrCPn+zg5ORM59j62qoM3QgEyEyYU09OtUYTSzzpm3EdXfTZDLjGl1LWiJn33LRVzaIGOgFE2BxlUwIE1jevIpbIwR9II1dYltTk3fd/infefQtUNNOg67XXP4vPf/5LiERSOL+oIJst4uWbdxS1zHvDe9JuD0XBbrer+L//33+L93/xtwICvF4yQymb4wZga5/nhSKUeT4wE54mwizGXfaoYxKp5tapI7hlWMPvxtUYe4ADHmdn1rPED/m9CNiyIeKUn3ppZnrz+u3tH6LdqCPqnePq2rKMzQLzGSJMtXBYaqyp2bgRvCSrh81Cqz9AIpfHyuZV/OLuXfziF+/rGhPQIktD8WFen/yk+POViOT4N73IrHTPaT5zLuvWnexbUowx+zgldYH950C0k4rA5sRhYYl9KSfz55Hh7iBOoL7kWGYcfukdRuNxRrhyb3PSCTRg8wdVqxDkbjWbqj+q9Tq6bAy5kXk4ILA4cMajiuHA80ByNZvI0yzbP5/g6vIS1hfyYgdgalJGNlBq9shcoMknh0uUN3CAE46gXK/jpFKTPGcwIZPWWC6qCVkPTkZIJeJaF0yyuTgv6zrZ9aMcJKqGjEajnCYT0CGQRgp8caGIGSVC9KOvtFB9eoB5l+sqgHxpCcUrqwikozhtV1EbdODnYIYyYVd+w3hGRpEH/Uhl0vL+ebqzg/sPPhbwY9eHcmTWBh5MmX7i8+Ha+jKWF/LyYkil02i027j38KHeJ2UExUweG2srWFtfRGFpGYXSDcx8KcwDKQHZlHBUq1VdZ/pHcU0zso7nSzyRQjBEGZoXZ6cnYoqmk0kEfV58dPeX+PH3/hqDxgGurWewVkrC6+Xc268Bqfn0zOQHRA8YN+0qk05ja+uKQGrWZYulJRQWFzGde/Cd734X7/zkp2JwMGa20WgiQIby3IOttXVsrK4qtpOSydW1VaxduYIPHz7EN7/zXVR7A4zJzHMk6GzIxagLReBXWhTvM2sLn2pnipqsjpiJSUv+n6mJHWDMSSrj2uB5t7K8jM2NNe01O9tPcLi/J38bYoOMeL+6uWGMgH5PDAwO4wRemZu59k5KUsibqjUpT+2ZfJ2JepJzG5NQ4Jkz+LSUI30WouGwqP+DIT11TgUCEFzh11y9eg1f+vJX0Wx18Llf+3WUSstKEJO/0p/8D/9YjACidYpEmUzR7rCwMOMQc6o3ExxunFqoIdN0c0rIh97Mr+cCB2zqN1fMoKtr5dcbtYFTYKM2aLo9mQnJdw0CzVXcpZ3a1NC+zkH/NEWxwsbcqlkQc2NxI/bs9co4JZFwKPwvmhQ6sS9Og6+4JR83ItJBedBOUWM8oEOF5vfi4cBGxzYvD3q8MZyw9vtyFaZTKZubcCAgFJBUOm5CwZBfMRf98RydASdZYRydNtAb+EQV5WSO15D53RwcRgM+JMIBjvXl1s3mjwUbKYna1P1mAEe9WYByBL6GXgf9CaMH67pXpKTwIUjEE/pY068JC2BOo9ise5BMxjCZUu80Ee14YZHun2ZsQm8AgR9T3m+blBKYoRaZsgCXTaFUAt5Hp6F2p1uudOMSsXKNxFwpgHNUXk7+HVNDFgwvNtgvMgNeRKSdLzequ1vGO88LX6tpEi26SJO9F36e6UcdwxoHRNE0+fIb2R/cBtMFAgzAMCmK2xi78gE2CczIlsmQ3zWA45lGMz6Ob5j/PcfEE8MQWbSHKTT7aUzmWfiDWXgDcUxp4y1nc5rkUU/v1ZRPcT39FibTjuLR6tUKjg4OMOmTWstp/xgRvweFVBJJOsBHOBljfFQP3dYppuMGhqMuha7w+KJYKl2Fb+5HOhzEqHmBefcCs2HXUE/n4GdDbBQ40o5HWt987mXKJx2hFQcsUC4uKspbZYHItcaims+Q6ysiYxqHxcJr6AIx7ibKosTyem2du1/nuhW7DJJLUMZho7iTfvfeajrsMHfcQsYFq+ze2UHPfUsb6IxZ7WT8jIwBEYmiUChIN87nh4cdGQGcHpIR4AIBcz/1Wj08fvxYBnZ0AWfBlohahNJzoI7PEJ1czTyIFGV+7A3MsbaRR27BB19oiFBkruQAXtPeBCi3xwikVxFKX4c3vIjJlCCArWFFE9Ldmxo/6shnZJtENDHptNjosADg5NiHaGCOo91H+MF3voWD/V2dEaFw1GGakOpGMMASUjjR5Lrm3kWgkPRf0ekpaSDbiHpeTg8xghd95LNhfOr163j11hXp/IJ+mgSOBGSaHMYMQaW5I8NsHkCtNcfjJxfotIIIziMY1+o4un8foT4ZXR70AiF0OPWN+NGcjhFP5+GNJHFQqeH+4200W23MCM6Jzsp9kzwAL7xMTeBe6zWtXMBPQCYsUFmFM2Oy3CZf65wHvBnssFA2s0XSJMkwMFBWz6jj7yBZlCN7I9LO+KlRr4HNlTTuvLKBrU1qwg0EUIY0/WP6YzzdL+OX93fweO9cQAAj88js4F4hwzEHcOL42lI9THYTjybx8s3b2Fi/hoXiCgZ9Ti9NAsLXyaKBEVueuVGcCeaOh134ZxNMxgMBrmR4tTt16fK91G8Q5Gahy7SaET+HdGZHUkbDPsfxnOdMOOZHJBZEPBGWD0MmHxco0Gg3BHIlolnRRwm60Fl6Fhyg1avJgb3daCMwjyAZzmE+DGDQHiNLWUM8oetDkOLi4ky0UYIWkwH3KWPBzYNswqcYDHrGYkjEMPHOUB+0Ue80MVW0mAd+TxRrq1extryFWpW00T0VbM1mC10aGvJMdKLW/ISyptCElEAApzq8hgTUtYc7aTwsFPn8a+8Rc2sqk8TRbABfyIPsQkbSAD89WaZ007cklWqlhkajhbOTC/hACrObruJTocxFxylQMhrDyuIiEpEIsomUTANzyTSWFxbkBE8QIp3JoNNp48c/fhu1RhsrGzdw/dXPwpsoobj2MsLJOHpDx0R5ClQvumg1WnKqJoAfpN9V0INY2I9igTI9Awm7rQnuvvcO/v2f/gk61WMUUkFFDXPt0ChtxudiBjSbHUWNpXI0q50ilkxId/vg4RM82z1QzcEpV76Qs2JYRsOOv4o/iP50rpqJxTj3Temu6VbOqyyD486luasbhSUQJhJBkEOUoF9RX6XlEkZjGsX5kc4uIhRJ4NnhHj74+H10h4wSg4CCmzffwNbWTXk7kNHy6qufQjqV173u9ejizljqGGr1Mv7dn/0f+ODe2whH2aAN1MAxXpNjU+qbLeLQimvbA0RuRz6X0zNBoJsme3Y2cS2aoZ7OLBXjPLu4byg80InussQNmfrJLI9+J0GEA36BAfRc4L59fl5B7eIcmVgEKws5lAo50CqA+wwNJumVlUynzB9JzEIPuqRuT0bILS0hkc3hFx/ew92798Qq5VTX6h/Ho4isNWdiqDQbJynJNfLma9e54Uj2+N5ceQCfS52lLzBydcY60gCuO35PAdFenw3NnP3WBXlUu8tkz0lhcaK+ee/doZz6AxodykOEzwvQ63TEwErHU8gm08qAPz8/x9HpsVggnEAzgpHDNCVTeClz8sjrgkW8G5/GfYdAwJ0b17GSz2LcaxMaFMPOJKOOz5UjeYzQiJdnjM+LSrMlV/6LRgsjIjo+P3qODJqNKt9rNBLC+soKGrWqPSPqDwiI02cnrF+UyJoXEXTGKoWLRoGhCFYTWfSOyhgenQP0lopEceXVWwgvFXBYO8dJ9QKhRBz98QTn9Qa6zuSY8rDxcIBEgsaTJSUF8N4/fPQQv/zlB+j2BojFkxgMLMJ8TinWaIhSPo1Xb15HNByQ1GQ4nuDhzg72z8oaEKwUl7Cxvop4IoTbb7yJ4srLGM1jaPV9GiR4PExIqet55jq2STj7CpNZ0COFIFSz1cTF+bnAxulwgHaljMcf/Rzb93+KzeUkVkr0u2BPZgwQrpEm9w4yvpn8wF5ubP5aBEkpkeG+xJ4zXywikUzhx+/8FDu7z5AtFPBkbx+nZ2WMel0s5vK4cWUL2VRK8hAyvNc2NxDPZvHj997HD37yU0z9Qd1Tk5JQWmLn4dxLTyYyj+mJZjR8+o1wiEZwVZGUlIMqKPRSPas1ZsyUuQaw+WwGy0uL2FhfEWBDMODZzlMNiQkGrZaWkIjF0GzUBYLoGlKawOdP9Qg9Vnx63jq9ASr1phMDat4rbp/jshzdGG3JNEY0XfRjtVTScGc46Fl9wsSh/gC/9hu/hf/0P/8Grly/iUgyCgbmzVgmMWHgf/yj35y7entRt5wcUG4S7iSfGwMXO5tfxTM5sSJ8I0THSQO+NBRTw+pslk7xzq/jJuNOAV8s5nlRqcPixaTe2G023GmsNbTMcCdqximiUe5p/ENwglRQt9DXzwiZJsmdoPFnuR+/CCoI5fTTFJANrcWF9IdjnJbPNTWQaaDQVY900q4jfq1alXaEUxxStojKjegZMBwizsUfDdu0ntpxTwCdkQedkQ/7J23sHNQx8yUxmYcQCMdsLjUfIUzqcMCLUi6NCDv8KbM1+X5ZVzvmXLzupFqziKIqdUC9G+lMdMNlhitRNuZxZvRLE1oZXBiKz8ztOcYIh/i+WVjQqGyC1bVlade44Kg/djXzLljDa2Ybpxld8Z7LX0G+AtZsc1Ngk+KaQkoq4XyuOw3g5uE20O79N6q5wwYQZVamBJf3zj009PlctI5hz2WD7wBH7r2WLtFB6FyquAsqEAiwnF/T7LgAgwsEuB+7rAZjEhhTQMixk+FpkgPLh2ZZNZ+x8KHT5xBeH+UnLDb5iuhMHcZwFsLEm8EQBQEBrV4M42kMwVACgVAMXj9jiRjhR6xR4gQVFixsCNiMxm08ffoAF+UzOd4GmWMtrWVfLJJBqyNdEJFuOg7HQhO0Gkfo984FzE0RxuLyNVy5+inlt48aZ6gfPUI22IJvSiCAr9kiSDjt4nsjXZAFtkkGnksxSAd1nwV+7u7urhDcbJYusCzMjI6tdebmzDumRLwi3CdeZOiQSsW/c6cT7pp3GQGX2n8BBTa5cRt7dyKjCCFHLuI+V/zYZQe4n+8CDlacdtXw0wGcmmwamC0sLSpnWaDohF4acfio245GLHOXnh/ZrGJoDvcOMOoNBMbRcZc0OVcmxGvGfY5xR0oS8FDjSU3+EIXFKNa30ghGR/AFmOJBUHSOVn+C+siDWbiI5OJtjJEGvAlNAKXflx5/psKUzRSvBdHc05MznB4fip1Bo7abL11HwDPDz370A3zy4S9Qq5SFuqvI1XVi00pXbKYb2L0gPZlUVNdojQULwR0i2jKm83qQjEcRDnjRbV0gnw3hU69dw+JCEl7PCD4vzQxtIm5rzXTZNHkbTPw4q05wfDJAsxXAbOjBrNPGyZMHQKsi3eyIzQRJ42EPFMDqj2Dij2LnrIqdw1Oxtqh5FFpuVhdqZjjTk+zGRxo8nyPKHkwmIQdhxYny4DQKPicapO26ECIp//Iz8JrhkXwXRPPlL36WeYtwvREUCZOuGvbg5WslvHR1AYUs1ynjueys4/2n8/rP7z3Gex8+wXlzgu6Q+2BYjZn56DjvQdIYo/RZkoAfV69cx5XNG1hduSK6OaUEjNuTFEnnKJkfAwxpfOmAD6NBF36aOcwpCWAhP8BgxOa3LpM/ms8mkjS0GqHdbWFMIIGxgpoQmuSOf0e5AL1jhjSKKhVx48YVRMJkyjl6XjKKRjQFCyMWi2hiPmXyRYAUyjEatSaWF9bgm9PFv4nKRUNJOZyO8NlnvnmzXkX59BS1i4pSD1S0c52S8yIdLTWfM3hDXgwxhifiR3vUB7lA1EaTYp3PLqDZ6MhZ32V08frQZyjk5d4XQTQYxbBHkGSKTrunPGrtYzIJtgQg3muC92SWkILNIs0Fsoi7MK6QkYsrGyWZeg4nAyUusGFm4VWvNdX8VyoNdNtjJBKW5kLTSd1n1lE+rzShC7ksSgsL8DrDAjY2LJK1b4Qjms5FY3HUmg3RvuPZRdQ7M5zVhkgX1nHrzueQTIdZy4vWfnZSFwOCzwb3XJ7/Ph+L1BlSqTCKiwAT5BjzdbJ3hH/zx/8KH73/NmKBsajn+WxRUaTU5zMF4Pj4TNP9dDaJWDyGaDwqAOnp9p6AAHoWsX5incBoPsmeKNUjE5Ma9khMAAvNY3l9eW5pQOD1IJvNqllptJo4OTnV57F5NB34SJrtbDiEq+vLKC0vqPajPC4USmLmDeKiXsOjnUeotupgGgnpu6srV1EsLCsVIMIUlLkPt269Ko8opnaQkZFIJXB0coA/+3/+HT68/z78IT5jIzX9LJilRHEm3vRaMnNXj9b5Qj6PO7dvC+z9+P59JUSxYSF93LiFTs0jwNEi/bTfwYABeRH5leFjk3Q/QYCgKP98vxnG7Xq9Yi/UKxfy+ygVc1hfXhSdmQwfgtOMVxMAOB4jm8ton2m0Gjg+P0Wj14E/HEat1UGj1dcZztcodiRZsg7rQm5G8h8xM0CeA6zlzUyQA6SW7oMBHHa2Wo3N5sf8sVj3GuPW0hRogMvf7RdlFfTMGKjuEQvTZfNpcs0a09i9rhSDe6XLGi4UigKped6S9UEwej4dY0qPj0AIsWAY+XRGIP7h6Ymaolqjo9hlWgHyXKaUh8aNQUogFSXJpCYyKB0g4KXrWEgn0alVkUrExEzQ+5vQ0F3VpgAAIABJREFUcd6YtIpMJvgtZNYrs8yzah1nlZoYAfQMGNuE0upaabR90rYPZCg50teakTHUjCnXnlHXipn0ab1xCszrlAyE8bnrtzCvttDcPZAMIlDII7ayjIfnZRxWa+pJWI9Q0sRnaaKksbmMniejPgb9joCFK1vXpEsnW3dvfx/37n2sSXYgGNGaILA0HfSRigTw2ss3kE0zfcpkvTsHh9g+PtaQYGN5XSZ9V29s4c1f/QJWNl9Fowc8fHoCj9cYgPVqVQkyZCkzepEAq7FM6IdlKQv8O9YjbUoOKLOZDPDwg5/g5z/8ltgAmTQlacZa4LnGvY97BgF8Dhz5DPJ+LJdKqnV6fYI/ZInPkEpnUCqV8OGH95QWsLBUwoOnT/Hw8RNMx0Pts1uraxqWqu7z+bBx8yVU2h38+V/9NU4uqmJn0w9ldpn2YWAeY0vFoPFaAhGfY+sDmUpEFhtlmI4MSBRj1m98XMyw2cJIaArowcbaKj79xh3VEazP9nZ3xeLlsC8ZMwkGQWjK6gnYc1/ks2IeBR4xE5rtjswcCezIo0Lgo0nJTdpozEJjtptPEmsJMsKvbW4iEQlarDQTcMZjVGpN/MEf/jN8/Z/+AQLRNMagDGeGYWeAd976D/D8979/R16nKp6NK39Jh1YhJLqE0e+1CJwpsasp0g93NNz8PF48boiu8Yjo6c7nvNjYuU7/3IBNz2c/g5S1yw0pENBidQ8fLlZNrkmXcgwNe52uJqmmk7TCjGgz/zOvA0N8zIX0edNpU2sWivy5ExWbnR4dGueKDyFlTnomarQcBgQXOIEATmu5LxClInWLiO/YyRIl2mPWBF5MvSGcN8Y4rY1wfDFGrT1HIFaQXpzpAKJfzSfwTEaYDHvIxMPIxsMU9qC0mJEhHOYcB9Bsh9m79Feai6pK1JjXgt0Im30BAR4vsllDs/mQsiEhCMCnmIyAAPWjtGAa0/SICysuhkAul0E0FrEMSkWVsbCkiZgzR3eaYRcVtoLfjYOxxtjVrrhNmfJcHaqYmnjnervUe7eZt4PUqDb2B6OAu7RuNfTc2NULmEeB2/i77BENCqXZt6mk5fva5EI/19Gcm5zCGgP+p8ZTkTbPs3HJMHkOVNn3sALFoZA5TakaYunUaJQ1xnRCNgw1U2Rw0IWc6r8kEFzACAUBAcNpGv0RKXxsah0Kl1OQJ2TiyCkh9fWmT2RhPp32sb+3o42GBQInOelUAoNhG712C7Oh+URwU4gzCjIwQbd1jsm4pYMpklhAae0lhOOLCHn9qB08ANoHCHSfITjvaqNzpwOSALg58Q7IYgCI3Q8ZAjLL3pmmq/jr9wU80VfCBdzkC+GYKNl7sqk9QQNXQuA+J6SmizroyEX+LkPAvU82TbK9SaCNg44KnHL+zn1m1Mw7mcfyGJCfh7mIm3mnMV2I5LNxpDESPQJodqPCh5RtFuqUPCQT6HOyEfRrQvP48RNsP3kqN/Beq4N4NKqMbYtaNOMlmkTyWWBTafGCdMLuIVeI4MqNLEKxMbx+pnhQ9z3FcO7DYa2LWOEqRr4lVNs+VOpD5PKLonVxis+mnwwM7kekRm9uXkG9VsfJ0aHWzUn5QjFbpIt/51v/H8pHe5qAuZMPfg8eRPSOCAV9SKWTiEUiNq1MZzCfMGaJKQgsFOmCGzSzOTKNIlH9IiXdN++htMBYK+4PBL+owZfBhdaayD8Uo9NJeOjFeR04PSNtN4D52IdBs4aTZw8x7V3A5zFnZi9p/0TiOVUJxnFc7+LjZ8fokf5JGij3PBWYdMs3KZBM9ygTI5NB/gzmqaJP0CjfmfiR+ixzQCdVQI2+X9p7SU0cc2AxAswxwJJEQIdoOlD7BfJm4nFsrizg5tYSlvKc+Azh9fD90xhMMCPq7T5+9sFDvH9/F42eFz0eRyK4kjlgUwSblLrMAwMZ6bq/uryOfG4JK6UNORD7vEbrNx0rwVYmhQwts9pJUqGxY7dTU7Qj9x06PjfbFVSqBIbIeGHiDT1weJYRrORac/w5PEFNwMczvkiTUIyGfaSTUVzf2tA9ZTJBIV9U3GPUH0GAbvyUmUWDQMSLbDEjpkKUDnZT0r8JFtOAd4TyeVnrNJ+36LNuq4Xd7ado1pv6fDajZBzxJ1vM7FSGVz4CEN4pRt45OuMRltbWsbzGpi+qSKntp0/xbPeZs39bBjaba8/UI909DQwHvSF6HUoPJ+Yir9hRm9hS4uX6Bml90v3SmQgLwPOxwR0iGg9jfXMF4WgA9WYN6WxKTTvrhVqlrkl6o95G+bwmoELUbDY+rKGURjHXZCqfSWN1uaT4PBaSnCaKaehI/XiPX33tU/gH//D3MPOF0ezPZDD5ZPsIF7UOYvEsllc2sbi4rBSRw8NjPVOJRErvJRSlOSn3Ve7jQyQzEbAXDHuBR/d+ib/40/9N5qGZBN3KjYm4WFwUCHd4eCT3cZrTxuIRbG1t6lmOROM4OjzDzu6+ZALcD4vFvPYhgbk8h+c0L4uY03W/j3K57NRqNC6NCDTJFfIqbtkwEpB5+PgxWu2OJEmsE9mk5ONRXNtcQ2kpp0kcmTOhEKezIbT6fTzaeYLTi7IxQ+Ye3HzpNpYWVhEJxpHNFsyglXWYZy4wnP4QNBh7vLONjx99gsMy9xFCjabdNz4RKb5WXJMPoNqQtPXRECvFAm7euI6z0zPsHx4oGnFO/yjOZ5z1K1hPYBLrQ4IKNAXkeiX7hubPfsycZoKGvdFQGMV0mvEm0mmXigsyiX3y+CHOTg6wREbAQh7euTFLzZByJCNrynK4hljHjSZDnJyfojMYIJ5O4+S8iqfPDuEPMk46qPvIc4vTae5LFhvtShvNvJu+GGZoTUPWlkXROmA8r4OYr8557Z6rbow06+doOOKw/3jumnGyNSM2XJGRN7XMTtSZO3xjPeoOCF0gIF8o6lnostmbDBEJB/WMBj0eJIMhGcDRTJKDuPNaHbVWG+e1Js6rDTF45evicej4BBRoLu5IUQhih30evPHyS4gH/aienSKTSio2kQAcI/9IRWcdQcCKnldkC7CmJ+hUbTRxdHqOaquLLqNCucMrecGrYaOGHtwz6chJFocb2yj/FYvz5jowwzahLPp89itxXwA3CstITD2YVJuKlAyvlnD/5BhvffgRhmyQIzHUqhWBv+wxLJzHK+CS4Hyv29D5lMsVQBp9OpnSVP7k9AwffUSZQE+T/xl7L15TzFHMpLC8VMRKaUlP8sHJMZ4eHhEyRzqRxUs3X8bf//Jv49adT+O8McRxuY1ypWvJMqEAGvWa0zMxhYwyIGNjs5GmxI0gnz9IrygfWs0Goj4PRrUyfvjtP8fZ/kcoFaPIZJjYYcwVM3q3c71PNk+7ozXE+7G1taWBxcXFuc4pff9QGKurq9jZ2UWz2VYt+vDptobCjOUj5Z7DWHkGMF0rkcTCxiZ+9sFdfP+dnyrdhOxvM6XkyidwZObLs7l5l3HeZDHfJiOltMdJCbdUCMdzA/QckWSIIlFneCDpEc/MDN64cxvXr22hfEbw+xynJ0diFSSiUf3OnsHOPxrARnQmkF0gIIvsdDGzydSfWlId5QIO257rkpIT62/tfHfrPCZmXNvcQCmXQaNSVq/A9XZ8XsM/++f/Db7w5a/r3vbH3McjaFdr+OP/5V/B81//3s0537CL/vFQdA0v3IZLxbiD9l1O5C5N+QxNfE7Ptc3B1fa7buM8GFyJgPv5pj2ySTGnvSzItfm47qbOhsQCU9mm+n+GRDJh0ww2xOOx0DD+/Egs4vwMM1DiJucimtyg3an+pZaYxYFcVc04hNRf1pI8IHhxNYhyc7FJG5pMVHxTHsCmgoWBS0emszNvIictXn9Iebhn1S52jlq4aJDCmpHxBtkApGuzxBOA0B/oALAYugn8PEBmA5TyCWTjfkR8E8QCM8TCpIyTTmsTFBWTopTbRJUbLw/mxcVFbWZsfrTBDvsq3mYzAgdEjmh2NIBnPkEyFUM8HsE6I5I0BnOMbvjaqKcckZlgxT2vndvYy+CDJkNyEDbzKRXbTqNm1GxSzDl9dxtBa+TcCb3bvBu126h5rqut29C5z4n0eU42/YtsEj63bLwuG0BX+y8tsDWNrn+Aij0nXkpAgAM2DEeWQ+oCW+7rsp/txCfqcw2AeA4qUZ9GF3PnH+hcT5rulNd9hDHlAPMcxt41jD1LGM/z6I0o9Zjq+eL+Z14CPJQNbKKZmU0RjGHR63Yw7HXQaTUV/8FJkopI5oM7ByAfWDbdimKcjUXlJlmD2ifS6EobN5DILGJEU69WDf3yU3hbz+CrP4V/0tIBw8LdmB4Wlcm1w7V12dgpQYDyESswCFKQrsepOosWl3qYTJpBpZID5HBqgIu7hl4EAtx/c82Y3Gtr7/85kGMHzQvPl/ssOGioe3/dz+H34X13k0v4seLknCKHP5d7Ez+fzrScVvL98jDhRqznhNISAiuZFFK5HNpDUoWDGIzHOD46wvaTbckC2o2WGmQewqKbK7KOUUhkRhj1O53MOJKoAeJJDzaupZHIeOALUMLEiNWp8sLPWiP4kisYehfxaLeG0/MOUqk8FooFMRZYtLPY5jolYr66uq5UiKOjQ03imGqwsFjA8eEOfvSD72Jv+6HFKCm+0TxFOKWI0fuDNMVYzNDpeFjP1nRIA7QMYhFGZ9JAbKYmm9e/kGMzGEXI70HQM0Q8MkEuw0OcJn70tpioyKWvABulKfdVvx+tvheVqgcH+13Mx6R5xnB2/AzHR48xnzUwm3Fay0mnRXTRwKePAJ6d17BXaWE4oRcDGTNzTJSfZb4M3C/IBJXfDI3hQgQCzKOE111zZlHiqGG1KZFrMmtGP1wgBiqqOWbxJvNEA0Il5fDNtLcq7WI80WTqtZeu4epaAbmkDwFvB5j1ZWZnbAgvDk4r+N47H2D7sIZpMIXugJpSS5ZhMWGFq6WUSJVOeoP2GR9yqQK2Nm8gl11EKp6FxxNQU83nle/XWEiGzj135iagRKPdjkz5zi+OUa4c688sNDi5abYIpHNf4Q9iO2Q/k0wmGRBNrQDhfSPtezainpF7yEwa9lQyheViCXnmPsslf4ZUPgsPcyZ9lJGEkE2lbfrEj6NMPhmj0aqjVqvoHGCzzWno3u4znJfPL12/1cQxTcWJQgyGA2r4yL5pj8dYXN/Eb3/tH8EfCmHvYBd7+zv46U9/rDMtGoupZqCmmrIAdgZBxhb2CUpBYABd/Qf0HRrRZMlAAA0GHJNM3gc+F+5erPstA88p4okISiuLeg5oxLiwuKApvjWqEUkAPvr4vkztSP/NpLPa58iUookmvX50/RL0B6fZa0KgKfd1rinunWymE7E0Ssub+C/+6L/DwsYGun3g+LSFne1nSgYon5ZFmQ+GYojEUghSihShwS+jic1Iks8vYyPHBPmiYdGW0yEffvTtv8L9n/0Not4u0nEvxoM+0qmCpkacRBO851lFNiQNTQnmkmXA2ddpuYKPPmZ05xFW11c1la7VqgKiuMfp0Z1RW0+GkmP+K6M06uwN8CXTQI0TWaYeL07OyiifX1zWVqw40rEYttaWsVzKiNWgWCxG8ZJpNwO2D/ZxcHLEXA5d2+tXb+CN19/EdMikKK5T1qtDFLJxgZdcL4wm29k/xOH5BdrjCerdHgbU0Ep6Z5M9ejfwvs05heTrJt19NtX0+I3XbqPX62Lv8AAXzSZ64wkzXtQMEvy3MoNyIK5jY6vSyFfsJSYL+BmrZ7F4BFJpLLtIsDwUQiYew1JxAUFfGB/evYt6s4pUMoaNtZIaGU7xyPzij2AeezKZ0vfgObCyuoJKraZIsVgqg8PTMr7/zk8UBecCAAReuM/QQJB/pkO4yWUJ5JPRYkxY3kOef2QjXjLxCDA6Z+BlnUaFuMwTrc6nlMk1ErRBjCMn1fTfpIPcQ7nO+B8/l/fNEhZs+MV/03Q7GEAyGVf9yNdMavWMmnavF5sLi4hzsjsggBGSZwzBmPNGQyBPq9vSeltMF5CMJXWtGp0Onu7vYSBTwhEWchn85pufgW8yRrNaQZDy22RSQFa/05MhMH3ByKJIJeMoEriSRHCG/miEk7MLPN07RGcwAnlvotKSYUHAgr4rvADijTOF2dIZ+F74vtj4s2aKJsha4T7nR6vRUL2RCkawkcgiybOtM0J2cQHtoAc/+ugu9it1BOJxsTlpCO6j/E4DLA6PbPjE5y5Aw15JYOlNEhdAs7qyotpg99kznJbL8iYgIBKkVG86RSGdkpyhmMup5qEX0oef3Eez20MylcdnP/9r+Mrv/EN4gzHsHV2g0eYZEkU4wrUVUkwi93bWLDyTPTwzycwgvkgwSFuCT/dCyVbeGWr7T/DWX/97jDrHSCe8yBXiGI0sIY5nvklVgGajrRqHTS9BLaZrbKyvaRghl37u05iL/VCv1iVdJbPowZMnyOay2FxdQVjPPs+eFvyUHpFtMJ3jg08eYu+krPvI/o4N/XRItgvraBs8SkYhMMfxnpDnh7EEef947mlN8D2zPuU5ofPYImvJKVAiBfu3+Qxbm+v4na9+BS+9dEOSyyePHuGT+x/r/jMmdndnB73BEN5gWIOMJoGTaBT5fF5SDzJ8zHcqKPCUwCkBVzKJCPC5PiUaXAqroIRuJln6xsoSrq8tw8dzLByUPG7v+By3PvV5/Gd/+EfoTcJiqSfjKTz68H386z/+n+D5F19/aW7T9efUW3djcBeyCnNOJDRlc+PYPHoAxQIYkXJn6BAbATWmWgiMAuM0zJpGl27E70tky21k+fCKvurkOWr6GDL9ML83vycXFzct/hsPGjn/cuNxZAn6/k7RZAZ2RmtSkycTBotFdN+bNiI//92hfXNuQ1RVKQJkBVhmuVgMjjaMG6drJMON1HW2ZEEiQz2fxWj0Rx6c1waSApxUxwjGFoFABjNERfdVvKjT/JLWKJpakK+fk/0BIgEPpv0W4sE5VvJJhL0TxEKc2NE4aqbJCU2ydBCp2TWmAx+gtbU1gQFs7rZ3d5Qzy/zo0WSkpp8ymBABgSmddGdYXVtEoZhVjrUKIjYOzj0280DXIZYbtbng65o6EYKa1DpmQO4hYBsXQQAT06hRd6L6nHVlDvFE501q9AJA8JwN4B5Gas6cyf5lc0nwwQGM7N+dwt6RB1hj6Cxep4sXEOHG2DmTYW5u7nMjYMPp693v5wIc2uSdKbcaPm4mkiw7dDFGzYzppzFAbzjBYB5Ff1bA2H8NI5QwmmUxmjAWjmwBk2Xw2oUDcbFH+P0JlvEgkbnZZIxOu6VppLJ4netNU0fSGaVD5DobT3RfqHfkGhkP+3omeECxkYgkMvCHY6jUGwh6xpjU9zAuP0KkswffqKbNhd+LN0usH2qidH+9ho4L1KOuzp4Fri0yYrgWCAbwmlmjFbT9wHFX5qbsXkzRBeV8b4Ce9IOcnnBtyWnf/DIupSbONXW1ma6mj9fLWEuO9MSJKeJrcqcaLj2d74umgFZwUF9vjT6Lef7H90pAg/dM75cHDQ06OblzMseZ2UwwoNnrYUqdud57B4f7B2jVmxgPhtL65jNZHQjUG2sP4zpilI/kEEFlCo/HfYynTVy7WcDCcgy+4BCT2UDzqc5whsbIg3l4AX1PEaeVKc6rA9EgmSFdLBbl4N1td/SaCZiSEUCA4Oz0FDu7u8gVC1hdK+Hjj36BH/7gb9GqXch/RE2Pnvu5KKpxSRlCMnykjCnkm2tixZab0qxomOahlIBYpc89NJXMaIKeTtDkjAyUPtZXk/D7B/AGWfAZpZXgD0GtGQE0nw9N0pNPpmg1AmjVvAj4GLHYwdHxE5xd7NKiy6IupxMEfKTr+THwBPDg2SFOWqSKhzVppiOxGAFcA/J3GYN2v6Rc8tGlXtq09I5cgLpfHeo8c9gomKbXzUzW407dueKUCPpyqvTcFZuMAE76CFKLItjrIxGO4I1Xb2JzOYdcglTPIfxexqZxos6J/ATb+6d498Mn2DtrosO4N0XrERxy9h2HMq1nVGZVBCBNIxgJxFDILaKQXUQxv6RMYhYBZKa5YBvXmbxiCFJLMqAgRWWu7+5tY2//Kbr9JmZzMxeziR0ZPJyIc5UbI8DAMnqSBAWu8N9ZfPE1BbzAZNRTQcNGlobAi7kFJIMRLOQ4tZyrMKHQjC7LkWBYjX42wxjNofKsh2QfeGiyNUGr1TAaLvW9/aG8RcQAYDHLQnZusaEyAWYzS6AiGEB3MsVX/9E/wed+/UvoDIY4OTvGWz/8D/jJT36AbDatxodTd2pgZ2THefwY9gZiBtAokBPXbpeeGjSK5IRlouKR2nAXBLa6xtht3D8Y92nmcfQh8iKdTsDnmyORiMohnOAop17pZFr7Yq3Bpqyl113ML1zGsPF98dmkaTCfQ2mKKWMkLX4wQrl8jkcPn6B6XlMCQiCQwCt3fhW/8fd+B6X1GyoyOx2aw55pMn12UhagxSK7WFqRqZ98atlo+YyOyxgpTkMD4QhyfN2jCd5/+2+wc/f7SPh78M27igaNxzOWJsM1O58iQoPDcFg6a8oD7ej3iob9/i/vYu/wUPsMhyzdTltDEFK+I35O3nyI02lcrArT0Av4iUYFTDPKjntpOp3VUcAGi/vnRa0mozHWcPFQEK++fAMrSzmZYZLSTWCs1x/LfHP/+AT9MZ8XMhgTKGRzumbD7hTdTl9Tcq93ilwqJvoyWQHVehN7x2c4qzdx3u6i2hmgK68M7hGkn7NgJzbhw0iJP14EKGcbj5AKB/Gp26+o8Wm0Wzg6OxOQ0J1MMCTZw3GtJxDMs4zsEYJgkaABU1wD2gZ9ZNPSc2uMGONpZzOsLRQR8XpQyOa1pz56/FRgQ76QVfFOWrHGMaxrOd1MJKzhGQ6xtrKMWy+/IgZVq03vnwBqnS6+/fZb2N7ft/Wr98SJNX2t2GATnDajRgL87jmtxnUyleG1K7l12ZF2nttZb+bH1rDza11vDe5HxvC0PVPx2dLam7TAzFltuMKP6XHFn+cOC/l6+J64pcdjYbFRuUajTK+YTBD3+fDatatYXVxQrCYTLEKxBHyRCC4aDXzy+AE6vTaWikXk4xlEghGks3lMPB78/N6HqDabklFc3VzHp269jGm/g/Ggp72LjRb3Txp6iu2p5t2DeIQAWlhnGKUKg8kUz/YPcXpRRZCNGRMFfH70pxOBf6ynBWwoP8/i3zQ49PvVvFKfLblkmGDuBMUcf+4U/V4XxWQaybkPCX8Eg84IzX4f9/aeYu/iHNFMTrVGf0CZVx+BIM88HlisOQM6C3lm0J+HjScbVTKqeaYT3GcqBZkA9OtgmgGlWGTezAb0CSiIPs/Hk75I3Pt+/stf4KLewMrmFv7xP/193LrzJk7Pm9h+diqTwGgsJUCZdQAllWbQRRCOG4UPsWjSTPW4vzJpjbGMHEr6A4j65uicPcMn77+N8uEnKOYiSCRDOnNJV7cBkbFrLio1bG/vqm/h17PGuX37VRTyWcnPSH6WF5M/II8Y/s5zd3d/DxxA3X75lliekUQMnkAAD7Z30OoP0Z9MUWm28XhvT2t9qjxaj/xk+By4unu+FjPgswQ5zYdZnck3hEMd88zw+Gi8S0mhMZjNSJT3gfeDSVxUG06RSSXw1d/+En7na19VlDvrzJ3tbdy/fx9Pn2zrzzUa2Q4YI229lxvBTbCKTKDLSOoQjdvDujaHh4dixhkjWU+eGew7cxLvbIqlXBbLuTQyiSiyyYTOjd3jC7z+ud/C1Vd+BY2eB8FYTpG7f/ln/wbf+85fkhHw0pwPLxeuYgGdxaspvRPFJm1RLGIbhDNR459lIuhQbt2mzJxXrem3SatNrNlgmqaIRYg1l8ypTSUToivZIWIOkiwUuBka0GBGDaZdN0MT5cSqyLYHifRE6Ykdzbk7pedDa5uV0bdsmmzfx3WCVUwENRcssKThpFEDlYkWWWL6z6AOrWarZRRnajkcRoL8wz0e9Po9fQ9/KIntvQoe79RR6/gxD+TgDbMZS+ow52HBzYMTA16ziSPJsOaZ64wGXHTqHgHTESJ0+58NEfGTahhBJklzLzYdjFihXpwovJkw0iSwtFRS8cYi8qxCne0xtg8OUW13hWLmUzFkYj4Exi0VB4uLSWxulRCLu6ivTaXdIpWTZ0ko5I7PQ9MBMbgIZJBjhhdcUCw1hZwJIZxJs0VTLoEJvJqM1uGniizrxKGJqqrbeUlvsY+e/50dOs8/1uc6h5SWgpMX7R5MZmJ42Vc6GmvnIHpB+kKqLanZNgW8RC0cnRspbzTcMVMrA4TN4ISFCjdkNaZ6xgV72FR9ygkU0BuH0J8X0J6uY+RZAfwLmEz9olfTVd4ORa4xozFxJ3BN5+xazEx7JqqpFap6T7rO0OGqxty5MOFYTIwQoy0C89FI5iGiE4/Gojhm4kF4eucYXzyBv/EUXhoGUpM3HWuKyAkG7wxBLt6/cDSKMCdEmpTa9Rz2uzKN4euhDtk17YyEaVDJvHuLnxMN3cKVLLVBnjt8z3a/JKuwEE1RuVjYCx3WdSbTxBp4RQ/qeeSzY9dIIIJzjXho8+A1nwrqnY0udVGpXEoaDPwzw0A21aQTn56eot1sairOC0ZHen5X7lP8nqSyBsIh5W13yAiIhLC6sYFOt4vd3WdyuR31h8ilMkhG42IGMNIxEeU9YHNpMULMRyYFn9Oq3qCGxeUIllYTSKbJJmEOPNAdzdCdBDDypjH0FDGcp9EZBrG7d6xJLgtxvuHKeUW6ZwIL6xsrSKVS8jm4d++ecrezuRTKZ0d4+Mk9NOoVMVTIAiAoQ1NWNsIyrhKwSu2qGZXSDVeNEAGCQBDRIPeWkJpC3kfeg3jM4pBmE5qHTrG0mEAm7Uc4xAkhDU7NG0D/+fwYzuZodggEzNDrxjAexDEczTCZdlGtnaDWOMGwz3ifsZ5BAhzhRAL1/hDbx2VctFn8c8qMjG9zAAAgAElEQVTG70uXM3sG2ODxOWRhwKkPn9lUKq1ilE0e16PYLJxS0vWbbANHVmL7voGTdPnmmSAmlg4IPpN22PM5JT1QQAC8GPZ68EzGePnaBkr5mKQBV9ayGA2a+n7RWALlWhM/++Bj7BzXcNEcod4mlS8gir/crDmhv0xIseJZjCUBf9xNfIiFOB3dQi5bQCqbw2jMyV4MPk9AEpNQkOkWpC1aWo6AAM8Qjx5/jCfbj1CvV6TrD4Zo4DVUsaV4U8nijUJrv9v+aJNN7vd0LrZprJpg3XMz4s1lc1qlL21dw5W1ddQuLnC4v689L5VIIJdMie5I2ZlpzGPo82ezsedEWP40czQaHRVwpOOyWZqDch2PJmVmyhs2ppt/jrFnhsEceOn2Z7C0+jJavSnqrSY+/uQejo93kE7HpLGcTwaIUVc8Hkm2QO38jBpQhWOzWJ2YWSKpp5yw9UnjNUNYV65Gh3Jbq36lJ1D7Gw75EY9HMehTdshs63U5gLtNjqjVTNEh+2E+VEPMaEWed/xZpDmPPSMZ8BUWctaMEWwh2OYNC4Q6P6vgwf2HGHVpDBdThGwqt4qNa6/hi1/+XaSyYZyWJ2jUGzg+OEK72UI8Flfsn5+xxcoo5+Q5YOwAzCRR8PjCiEWD8IzG+MWPvo2Tx+8gPG9gNqijenGK2dSo+9lMWo0P904CAUxwUL67N6D7dVat4snurhpVPh+cBPNsYW3Ge7aUyws0VGaIooBZt5hjO68hgYB2pytQsFBY0L+NFbHoRbvbxfb+gdbv5soi7rx6SwBlr9PW2cVzl89+b2AZ2ryd0VgA6XRS50+vQ01xWPrZdr8joCkaCAiQpb8JY2Dr3Ta64wl2jk8FCAxmBCj9kn/qDDdxo+om0rjDXIGUKU1H2FpfxeoK6dMztDptM45rddCht8GU3mtjhAmEsHGNR5FIZpCIJBGml8Cgh3a7ht6wLSaJprfzKYqxCJazaSSCfjWFSyurODg5w9s/eVdN1tb6CoI+jxoIAjKUsxBc5xoms5V7M2PJUqmMaN9knXbHY3z7h29j9+hQwwEOgvicu+C926Rb7LPVG+EoJaA+XSMzAjf5mMB6+T091/nzZ7LJ4v6kCf8lWGpJQtzPWP+/yODUHiMQweo5eQ4xUcLJQXfrfIvzZY1PbTQN+OZIU4I2n2MhHsViOo5CJiVw/YSsGOKD0ThavR62d3d1pi4U8upHNKBkclkipcb90fYO6q0WNjbWcPvWDQy7LXimY3kE8PwbDWga6RUwFYyEZTobDdHg2VJiyAavEUBqNfWMcL1HKPmlNLjbwyePH9v+xsNZzDQOTii1sutH4ET/xHvvDFhpfMckAT51fNZTZEj3x6heNPDw8TaOL84VXTjh69L2rET7y96H6QZch3zmTM46k0yYPkX0iKL0iJJp6v+vXNkwMGY80r+dHx2jVamhmM4I3GVzTSkQwaafvfc+zqoXuHbrBv7J738Ddz79Wzir0Il/hEaLUrOm6dMF8PB8nWHQp/cA4wzniMcT8gZg9Kj06/KNG+p1ecY9BCdtfPTeW6icPsVinr5o3AMs2Yb/EzTt9wYoM3L19FwsViZZ0ET11q2bWCxSMkQfHYehp6g+GqWmbBhVOUU6m8HK0hrOKzVcu/UyXnn907h7/5GAzOPTE5xWyjg4PZTEcwYaAnJA4heA53rNSO6kJ5ITdnPxt77H9RN7nkgndt4LUeRuShGfI/5iLGAuk8Dn3/w0vvylLyKXTqrPJSPs8PAE7777Hh49YpJOHfsnZwJP3KGr9dUTLC6V1P8SpHclt/yY5yTf97O9Z1bTklHKPTlkQ0AyP25e2ZTEvN9syGshGk8jnFrC3/vKf4L2KIDDcgMLSyuo16r4t3/yv+Jwfweef/mNz8xZNLk2Si41l3QZd0pv+aNmFCOG5gsTO04rRd8VImaRSCpwGD3CRUdqnuPYzTfBzYGFvE3OaKblurG6+l+3IbTmn06OQmpsbVgz/0J8g9MeaqNi8aOMW1JznKmfXWCjp0sLIoCCJkekh1sEFRcyC01GdFC7zwOWv7joSB130U9untzA+H5YcCqDWJQSj+hI07kfx+UOnu7VUW0G4A0WgBAlAdT4EDPiVMwvRI6bDsESoVTCOpgNz7AKa4x08MpEyWj8pM2FA7RIGcM3HyMVD6OQSSCZ8KOQS2qi7/PO5Uy5vLSk5mE4BbaPzvDuvYc4q/eNsTAbYykTQS48hndSw3IpgStbCygWKbegyZtXC0T+AiyyHP08DUVMa8+H3SgxxgpwmjIWZrpJpMaQEstVxaaUFHr+0YpQTdvYAM8UxIHxnE2x0xy64/gXgACj+7qMASer/IUm353YXzYhL6IIrsTkBXaA2lOH5cD3OSEDhCY9jrum5QiYe7DoyjQDU7PABiFghiKcXnIjpEmH5AJsOEijYvE5xmjiQ2sQxNi3hPZ0Df3ZAsZzxgYFMB11tEFLqMADWrneZnhHoIwsGv1cV3LgGG/yOkg/T+CAjYVjnsjnRs60gaCmQSwGiUr220O06jX0u0YTptFfPhWFd1jBsPwYg8MPEJ0RDOIG68FoSlOSqSif3CRZkNG0hHQ4UnO5jpnzOhr2tHlTv0gK43A8UIERi6ZNfUlaNeE0NpHSzVuTaZ4SZOeYRIcAEQt2FvBq9kmhZHHrODJLF0cQjvuLszlyOsJDWeCikxLB+8NCnh8zPoeRndJ2kSalNBTzCJAunBMzxiMq0o+AFVlBlunOKRtfdI8Z9oxQ7dKkZgwv9xJSFn0evHrnNVTrDaG61UpF08x4KIp0LIlULCY6YIixeowEdamU/qA0fJx8jEYt5ApBrG5mEYgM6ZWup20086DeY/OTQH+Wx9SXx8yXwaPtPa2ZQiEvwKpWqWHYZ8EXwmIpj2KxgGa9rdfDIywaDaLbaeLRw/uoV851L0g3JeWSxmimeTctnIAoDzQJcR2f2RhQJqAJbyKGKKMiAxYLRdYWmyM2Rnws0skQMmkfQoEWggH6Idi9k3aNkZTwodGcoVz2oNejfpPeKQF0Bw00WxUlYbSaVXjmI3TaDcmY+Kw1+gPslys4vmgAyvjmOjHWCSf7nGSz2eD0kJpimtcRENHOQyBAUa3k/5E1RRmOOTlzAQso5JNoQdSXWvFL0JFHBHdpglkCAgiIyTQD/vkMS4Ukrqxkcev6MtJkfE7JSuNk3o/D8yo+ebqH02oP1fYY59Ue4KEW0cyI2LiKhutEjFK/z+eQk2Nqy6mbT4RjKOaYq76ifYau6FyPo/4EqURGFM14NieKMt8fJV+NZhnvvPMW9vZ3pXecMGJQaRTmvSHQXBuomfNxvUhaIf8W7uUGZNukx2X7uaArQ2zGmu6Q/k+QaER35zmLWbJJfCgVi9Kskt7MZpnfPEhaJqV5wyGS2Sw8gTAikTSqtSZOjo91/0ejBvx+asJJuuVVt/ohQEbBbIqD8gVC8Rw8wRz84ZSSIwrFHDLpCBaLGZkvPXv6CIMWJ17MY56g0+LeygxtPtNzDJmwQs4Ji9fBwJoke4vac8SumNJMmGaeNEQbI5mKq5jWI0aH9kzGYTsQMDWmCX06CIptXFmXmS/ZDiFvSPsf2VLVRhW9aQ++qB/JTAKJZFwSCAI9foJDHp7VQVTPq+h3+kgkcsgV1jGYhBDPruD2p38d6eIiYgng/Ay4OCujdl7W80rmC8/xCcFxNrQ0cjQc3s6mQExmWRj18OiDH+Pgkx/COyjDO25iMupq32ZDQd01Db4EqpEplSAr0xgaPCsOTk6wf3yM7qCv57vf7ctElpTzAs1hmQvPFBMy65yimc0VWRrWxHCwRMMuygSiGDDjnqZi4TAqtSqeHR0hlUniN37lTWyureLk+ETni8v4415PI7lILCl4bjShcS59XRro01yMkYHjidiO/NxsIotUNK7XxBojEAlg5vPpOTosX6DVH2uiz3XDs5qAL88AsiQCzN8OROQTwJhQTvRuXt9ENs3hzUgNRG9KWnoHF/UOAoEYbl59GcXFFWy9/Cqy+UWkY2ntm4NOEw8ffYT7Dz/EReUY7VYVEe8Ey8korpYKAgK43j77a1/AWa2Ov/6bvxWzLp9OYmkhr+vDZ4u1hiS7KvSHksMQECiVVlAoLiKRyog18/b77+EXH3+kc07ntAzOrHblOnDp+67HDtm/BI4I/igKk+wc1nQObZ9ngzt0cGWQPDv5fVymgFuLyFvhub/zZV2lUt01ZuY5Tdt5R15pnktkdXHoCJ0p3M9ZXywkU1ikj8FsilTEL2CEPj2ReEIMEbIg6KJPzTP3IhoXsrZhLnqz00Emzyl3CA8eP8XR6SmSqQReefk6wkGfABoCWGQw8bUM+mSr+JDMpI3QzsQQSkQk652jTsaxA2pVqxXVMgQiTpst3bdmp60jhAMuXlvu55qQ02xTyTBjgSg8N8kismtJRq8x9B48fCCzTvrQ1+pNacH97CdYp+hocgaXzhDUBnOssQm6OcaVrF88XsWR8hpOCLASdCrm5VPE83whm0en0UT99BxX1ta01pKJGIYjAlZtGe+NOXQtpLGydRNf+/ofIp5eFSOpNzDpWavTQpuD0GZLTSon+J6pF4PeQLR8gSROfyMJ1nCgc6LXqGLSuVCccf1sF53mGQJessPZbvEaWa9Ib5+zswscHp3KB4TXk73WG2+8jk3Hfd/AAOg5WS6tCOA9Pj5CYTGLtbVVtJsDHJ6UUbpyFX/4X/0L1DpjHJ2RefUJvvlXf46PH94VeKMjgXyo4QTRcNQkdG5toBhZJwbZGTC+2E6IYayhltuzqnS0boE9seSqNOwjy20u75Ov/+5XsVTMayiXy2YFmL79wx/j3ffeR6PdQas3QJ9sYrESnS5cw2Zj9RCMY2/LPxMQIFOCnlxkBXzy4CFa3a69HszQb7dwdW0VX//qV3BxtI/y8ZGevXA8g9/4+7+H1978TdQ7czzZPRQT+OGDT1AtH8uHyvO//8uv2493pkLu4idaZA2/aYBsgzCExAUC3Mmlbd5W8LuAgi6PJqbWwLDpcQsTvmFSO8xllA2CLSZ9P1HdSa2zBt6KFqdAccAAx/JPxl+OX4lNO15gDgjdkVzB6FnuRebr4YXVe9IFNO2ghyZok7nct8nNM2mA6ZVdDblKJUfjRLSbm5mmqD5O+2Zodub48c8eYTRLYu7LA/4k23b0OJlQnjMptyzMWQzYmJSIvk1cOZExOr075TVE1YwoSPmgERg3LDIFGNtFlJOTO0oGVlcKyGci2FpfQCgwR7GQhS8UxeODc3zwYB8nNU48Qxh0O0iEZsiGB0iEBlgtRXHtSgGry2zkGD9h9Fs2D5aubIXkc8q8LQ334XdlBCpOtaCswSJ1jhuGqHj6TiwY6G1AxIxxL5wU2987YRyX90gT4xcMA937b2aPz58wo/+bQ7Etyf/4P/67TXLsGXLTfvn3nJazCB+PbAM17a75AdjBaUAIJ1UqAKkzl9O9RbuZiZ4ZY1K3w8U7GtEAjbQ9P0a+EvpYR3ecxXiekJ5qNumbmc7Uyl+uM2GjdK+NxhFL8PM4QZxc5sO7chZtWFpHlrmttkaxl5yAWg6pPxARkES0udumjs5eI1H3aMCDwKiO00fvwld7iNishZAoupZOwYszn7KY82lzpuMtp3p0Tr6oVI1KrUraI9ZMvV7TZJagGg3PeF95GNFYRkAfC1XGF3IqKXf1iRBTHsg0YePnU0smfoCjT5RukwecIvlIgzZGDkEyuqy6II7uEY29uLY9czXulMFQ68/rofhTfr2mWGbqJmMVUg9jCW2oJjkwfZWH2sDZFNVaTdo5HhCk5y0ul5BfWMBFoyb6PZHgu3fvYko2lI+RXCFkEkk5HMvoyQFBrJmkRjSgOCpOz4bDFuJpL1Y32NwM4Q8x690jethFe4SJL4NAfBP7pyMcl3uKlhzPxrh69apee/nsQgUM95x8MY2FhSKG/YlcdxkHyqZ40Gvj7be+h4PdbdmMR0LUUNt02zX4dNcX9y/eCwI7NhmaIZNMYXN1FcuFAp9wmZTyfnKjJeWQxTF1sTQyXVtLIRBoIRDgIe3EuWoqEsSQU8+LPqo1Nkc0nM1gNLFGtT/sSvbS73dkXFitXqBHF+R0ChfNFu49eozzRvsy61dFI6fWKhJ4zyh94bQjpqKGOd3c19kQkDGgM4dMMT4HPD8cgz47XxxquGsi6DBqtN+4QAClJn76BhAEYZE4x2w4EBDwyvUV3L65ioCvh+m4h3AwrMzfZ4fHePLsEL5QCkflBg5PSU8dYjYnrdbVwc9leqT7QLaUz2eRdLM5svGUnieaT+azefkpBeFHq9JAp9FFLJ5CMp9HermEAHW10QjavTaePPgIDx98LHdlFtX8OwJjYg45XjcseC2HmMCII5twPGa042lJ21nrnunuHsjmdj5hhCSn9wF7ljgND/oRJgV+7sFKaUG+GKTDqlhJpURP9oejWFhZhz+SwhT04bAY1t1nj1Ct7cPj6cLvJxV0oMY4FIkLRIqlcujPmOmdxNbNO4gm0tLxci9bLuUFdH587wP89IffR6dahm82kfGSlyD+mHeDYDbXOocOMzVTPPMpD3ClAZqWSrLk0STN9v85ItGQaOGsZGhellEU1RQTgbfEhIyBxKSUa9eu6Zo02RhU6pr68yiiXKTDaNbZBCMWhuEQUomUsSsYKUvds6atKaQzOaSyBYSiWQymYUw8SXjDWSytX8fSckz76/kpsLe9g26LZqZBgb1DemWYs5X2PJ5RZOIEQnEkKbUc9XHy9EM8fO/bmDQO4B03JAXkXkcNr7l1dwVG8b9kJqXaLs5IOI8HByenODw+tYm88tzpT2TPK2uDRNgARIvDNKBe0zBp/M1riK7dHC0QoBv2+mIlcbfnMzCec4IZxKdfv4PFYlEyiPOLMkaUpQSsVmRKBVVAxLI4CWbz1R+R/ckpMP0e6Mkz0YSQHhvhAO8bwWNKQ/sW+eYLiq1zdH6BsQfoDs04UL8mEyzlC2K6DLp9nB6dqB6YDPvIJqNYWSJ7LCr538jj1zAllV/H7dc+j62NWygUVuELUj4SQsgfEtjHfXg6H+K8foxnzx7g5Ogx+rVjZP0jxDwjTAddLJaW8YUv/64Ym9/85l/IWTwWImvLJ7YaAZV4MmWZ4kPuITMZeRIAZgoDWWbeQBC96QwfPHqEH7777qXbuMUHGrXf2ItWh+ucU3RuVwMLpuIQCGDN40qgXGYAv8aSAkzzz+EEv8fzBAGTjBkwYAM7Fzxw6yyepa5PgNW1ZtDrplDZ5xlzkKAiWWEbxSLWIlFE6S81pKxvitRiEV6ZclNWa3poMXi5ftkw9geoNxoIx2OYE7AgwFZrYO/gQMDoxtqSJDoEorj2yBgigMB1xQ2Pk2xKWSKcqA6Y6+5TbDejGrmPcrhIL4FUJq/ouaN6Ewflc3TpleEwnw2EZjQvZQ6O6bPXoyaMNaEx1gwIGPT6iiDmRJjrf3VlHZVKVdGI0gS51HPHg81sYexaiU2hQtwGJ4bfzpRIQABp1GdtSSk12TMp+UosFgo4OzpG+eAQd269gleoWSfwMh6g22ri2dMnotJ7YjH4EwW88fl/gEhiCf5QCmvrV7BYioBKlLPyOXae7aLdbtrzxPp1yprAEpO8PoJXbFqZWtWQ+Tko2xn3EWWyQ6+CJw8+QK9dQSTMZ4lN/VCgqMyquz3s7++L1UJvA3okvPbabSyXFtGnoaXDJCXbgPIq+iJx4Bti5G0sKmCi2uzipU9/Dt/45/8t+p4os2cE9P3p//mv8af/15+g3W1KGsABFOtJPpOSALtMxhdmAy44YOehmQ+r73HYGu5w2H3u+TGHTDwreD55ZiOlgXzlS18UwNduNLRO6HHQ6w/x/R/8EI+3d9EejDUkltTd6S/l0eWktfHvuNYIKPHv+TvlLQQDnj59itPzspgG9NIYttv44q9+HuuMoNx9IrPo0so6VjZfwme/8DXEs2to97m3n2uIRwBgZWnR2PTf/OP/Uh4B1mQ4jZWjNRJ2IiM4K8ZdGj5/d433+IC6xmJmCmPO70bBM+NB10iL3881CrmkIvHaORuOG4Hg0u95kY1hwObAuIxGobdprb6333Kj+TUyrdEGb42//Qw2ICYluKQliRLFx8QKM21YXiKwHjRaHSlv+GdXJ+4+DIqnczZW6jUoB+CUJ57Mo9Ge4e5HB9g/GWGKNLzBrCjiRKEsWsSQfMZeKD+VG798EIwpwNdGgIBrXuYuDnWNP1tNOSfC1MoQwee0gnp0bpaSWLQRj3hwdWMBb965huWFJMJhj0wtPn56jJ2TDs6afkwQFYrnnQ8Q8bSwkPFgYymGG1dyWFqIIBkjkZsZz/xZdBdnFjgRZmczEiPELPd4D+RN4LHJKyUVrIK0afFwcCbWeg5ExjBDRB7BAgmmdg+tM3/uevmctmp/596zF++nCxK8qFOTsMLFCZyC1uj3JnXg12ii7iB9AnSYf8sCUYaBLJ51WhrMwU3ZEA+bb/AZdGK3AoGwNj7TPXL6Zqg9v5SUxqknjsEsg5F3Gd1ZCYNpBuMZDwgeRAMBAQQSlP8b5vNHVoS5MHMNsUBikUrkW6AZN2pnguW6X5OqJeMjTWI5hSVaRBquacnIO9FUa8a1MZcmMxHywtevofzkXfT2fw5vr4yVYk6+FHPfXJMCGjVxc5bMYTbDYDxEjRv7ZGqvy0lLOC5XUanVLU6IE2c+37rvE+XZc99g1vNYgAeLExYLpp/nPSAQwMJJk2qZXdFLZHppMNXuMuOYIB0zis2TgteDa176/z6n6Wz27f1zIsKCmEgynzfuZSxGeI05/bAixnTCfA+WXsAXE1DByPguTr+seDGjJ35fTsDeePMzaiht+jSUaR+fm367i3Q0gYVsQVMlHsYE0njv6BFg63mOQi6PRCyCTreOVDaEta0iApGJgIDJtC+dYmfsRaPvhye0gmrbr7jR/niOWDKOq1e39FrplEuqPAvCbC7hmDpSO8cpxwSxSAh7z7bx9ve+i+3HjzDotDShY7HgRmdKu+n4MQgMddbxiDnzMr0KosjYs0xGkVd+70wGQ1o/vDYzTl6ryGWi+JXP3cLKWhReb19WWqK5i2Lvx2A4x3mlj3YngF6fFFfGZhJsHYu5wf3T1t1Ie0KzWYcn4EOt3cFHjx4pw5nAG9t4F1Qims4FaWwOxqHFlcuraKbBEJ1uX79zWkCZFot96qYdPYqzByjS5VI24kKH/xEQ4BjZKnFwNsG428H6ch6v3ljFzWsl+L1dpa/QHJZ7+8MnT+TinS0s4+C4imcHFzi7aGPm4fQtqvVEsypSWrmv8jVzTfNapOJJLKSz8Cr+imvJh2QoillniH61iUalYZ5UzIWLRxAt5tHFFK1+B/Va5XL/4i7cY6NDZo9DbxShgT44jqmVi4TamcpC3EBSF3S3vdjZ+rjXK1bRqwxlNiqqn1XseJGMRkSHNvh/akU9nar578EQltevIJkvwRNK4bQykPljIpXUpLTVPoE/0IPH26Sdpxp2usVn8yWsbb6EsSeMYCyFW6+/jnavi4/uf4iT4wPkUnE5rVcvzjBst0ByOpkJvQ7PQieaYcZGhmw6rvex9hV34uIOJlQPOIAz1zoBd8kDfAZy8PccY4M5wRNwY67fVpRFte8tLy+b+z+TBDh1rjdsrXHv5noiACvPJCdxhWe82JUBBEJBZVyvrq2jS72ylyyaGPrThMyc/NEsFpfXsLyUUDNcOa2jXqnqzFLeNKVaZGhwykVpJIcmvoAm6LlMGoSnLp49wL0ffQuN44eYDypiFJLBJWM5yoDCFlPHWoRNE4EP3WOvF4cnZ6gyR51N/Ig+NBHHlMqh6GqQ4pUEQGeTJp1k/BqgxEkpmyxqrUVJpwyJQADTjLi3Yi4wYmNjE8XCoop7aprJEqJBIz2QOElutWm+O0at00Gl0UCPUb18pmkU6Eh9FgqLiIaSSregLpZxzP1uQ54G9ECYenzYOznD3smxjCjJCJB0aD7HUj6PN+7cwdLCEs5OzvDh3Q9Rr1SQjARw8+oGFvNpGRy2BzNs3riDz/7q15DJrmEyCqDbHhGPRDAQFnMtGosiW8ggmqIklM4prAvq6NaPcfjolzh7xj25htfuvI5rr35K5+pb3/8Oth9/or2W14hywHQqbWCPqMvWp9TrVQGxBEnYLHE6/f/T9SawdqTZedhXd6m6+37fvpB8fOTj0uyNvXdPz3TPjGZG1ozkjKWMIwFGgiBwAkSyYgkBjBhJEBhQHCRAAgSWY3gkWZaUSIZnZGmmNVvvzaXZZHdz5yP59vXu+1Z1b/CdU/XeGyFhg2iSb7u36q//P+c73xKIxvBgcwvvXbmqwyT5ZGUDcJ/0/HR0yKbNOs9JSVtxfQA8fymvPvIaG4kUH2oiQzwed+tnvzTz/MV/F6mgJxGwaNqq0l+phwZs1jT2TZgi4gtEY0UCkSrhEsmZsNAsmaDO53NI2Q7C/Bp7gPHJcZjJGBodUp+ZCqZriee/+HoQ3Oy58mMfjSv7AjzxnCiVK0J9npock/qEbv00FSSjRr1AGI/KWFWaqRpy7eXfuRf4gK7NWoDXn7LfHuLpLNrOCMt7+1jb3dXrLbOvQ205azmpZQgmuLF6wpZkPKH4lQ2xtbmFRw8fC2C9tHQG88fm8WB5WeQPlCYT3JMq1R2AKlDrmVmrzErKZtc8VvH9IcIcQggT12U6+yjJyWF+bhb3b98Sd/g3Xn0NC3Nzwo5g7UXGYGVvV6b9o0gCM4tPIZY/iXByEpF4FjPzx5DNxmU4yntJU1p6cjAecHenAJOskxD3Dib2cHjFiNauxCRScsjnkMkNvmEPTq+GB3duYGP1DsV2SCejGIgEnH2PJfei2WxIFDqNOsmKOXf2jDJVxHhch8RS/7UJeNhiGk9Qi9fHMgLYrzRw4ZU38J3/4rfQtWLoOMSLhvAAACAASURBVEA4CLzzs5/hf/zv/zGqtYKwwFg7MsJTBpVS57uDx4Nh4s8PFVn/a/+oslt9zA59qbyBJJ8lifZ2+sgkojgxN40nzy/JWUl2GdcTdf/JVAY3bnyGz27fw26pBisSFXaG9Dqss105ycFzImb5rFfVh4psLoIBBFuZzrOzvY1urYWpbBavPfcsWtUiAjSFHw0xNj2HxXMXcezMC3D8CfQcmg92BJTmc9HttiWhxPjBv/yvBAjwKEHSrrnTU522uo7uUkiocQhfMG8IH2aitjq51kklv5enw+e/e/nrHtPAcxSVWTG/5sDkT3WTKt/T7yfTdiJj8rMOs9xFs8bPdTWNOsVVaoXqkt2e0DVkOrh7LFfdxs3zI+CBL9MmeaMBlCt1KSjZtHtSBm9z8yIlvIhEkQiQljgKYW2rjU8+38LQNw4bcYkIFGdNoWRqU0V9H43hCADIhFQ4825DfLC5agSjTHxdJ32+Vj4EnBxpxDVZAbxnjL2wZTpmd+uSLvDEqWm8/vKTSESB3cIuHm+XsFkaoNpLYuhPCTjBItruFmCiieNjUTx9bgbH52KIRTjl7CAWpi8BCzs1JWSDrOpHorCk9PMhYhPKqz1QGtPIjQORg4D8AK/50Mm3AAFsSlwPAbppSwSPR1l1QR6vyfcAAQWDDoEcDzWTe33EtMYr6OXOC6ilD7MndfEKQYkQdAtANiI8eImiEv0lAi0ghrhKe7F0BDEUTJI9WIxTiH5SJ6pdLRtUTmqbTcZP+oTWbYSOoTMaR983C9tIYeAQsHLQbTelIQ0E2UDxwafpjK59Tu240XMj4IPvHZpsDhTQYEawTrFJ21cwRv09OFkWhwYxJ+NkWp3CuRl06ezMZ8buII421j9/D5WH78No7SLkI2NngFgqhlg8AdPNPee1IcDG5prrXKYCKnxDu+9IzNXIT+dqpdeSWeAf9dFrlUS6koiGXAReD0uRVQh7RhMdSEmWjTOofhS8lmQeNEnN73RE48f7yKkVTWo8+YTIj1w5ijcV4NezaOLET0EAIus6BaEBoK7Pw4QJggEyIbQJdBBNCaBra9SSFzFKxg7XMale2bEcTp9ZwsTUhGzmtz6/KXpWorAhn4m5iWnwqaDvBw9Y6lQ5RecRwzzqqYlJZNNJlMr7sKIGEtkIwskAookA4nETPkbztG1UO5yCzsDxZ2AbcSYriwu4OnnLTEA4LaJDtOj4TiYTG0oeluQejVDa38GVjz7A9atXUCsrbVoj8ZRuyP1KUxG4f3LarSwvrxFkLClznCMBTnx9otGbmZ6UZrXTbKLfpgN5CNMTaZxZmsH0HF3MCfZyHRP45bPCdRxApUad4RClCu9LEj5/TLSeNGTllI/If5sTbJrAwhFtOTWe1CbvM5GCWnVXmiSMtYDm7Irzuo962hjmpyflcOT50On00Wi0RJss5k18zl06JUE8PluylxALYI69O5XyGDnCfPIOeZmUsQkkaMlUhB5mJlK4sDSP0wsTcAaMb1IAlPdlbX1Nzg9OrorlFm58voz9Ugv2iBp0Os3TAdgvkydqROnkzCZSgF7mTvN54NSdWm3bQTxgob1fRr9cx6DVlSlgm88jzVojFqrDHmL5DJKZjOjndSo8lD9rLjck5YKvjY0c37tqWj0vHk0j0F1S6dz8LTIB2UdciRSlPUIZhxRPJs0NZSI3kuhJsRAbURITlDXPgtpLq4in8rASefR9UTT6IfSGnODEEImaqFW30GpvwfCXMDKaCIXJHAoiFM5g/vgZlGp97JeriKVj2CvtoFzZk5hE7jM8v3yUhvRt+B0//EMCrASH+DGfeBFQxy3Gla6uVQ0h9f5rc6JSEQWTVfJGOi1BAIJ8BH+mJyYQj0TRbjTUSFFYWApO03R0cmoCk9MTAqYwQYTSHZqIkk3FnysGayKfoxY66kq7/AICcAonOtBEDOVaDYFwFPnpRQSic/CFxtBxAgjFqCtmpGdY2AZsUIv0WBC5B809guiP1OGcT7lJWnmESQVRxIM+1LYe48a7f43q1n0EnCpMP/e8HoKmX4z86D/BIp57K2UmvKeZeFxYVvV2RwAK5mubBKXsEYqlkqQEcAIXJgjR47pUYI4FvdgAiWrFJ88u16AqawZSCEdDJqJhXfPUtgatMGaPL+DNN76GWCiFtceruHLpXbSaFYwMUvL7WNsuYKdYQaFeR4cNfNAnzwKTurg7EKyh+7XfcI0rKYXCEOGAg+Gg6675AErNtvgldXkOWCFkczkkYhH47R4yyTiWTi+JqeGD+w+x/vixOJ5Ps6n3jbD2aA25sXm88trXEUvM4u49ZoNvoLRbwLDZFE8VOsnTIT47NYHZUydx7InzmF6cg+3Gkw5aRawu30S9tINXX31JJ/rtFtYe38PbP34Lxd0t2VtDNJsj7Z0yB7ITCGYT7Om0lEo9GmH22DxC0RhghXF/cwdXbnwmQwpvf+dZyoGCMGbdwYbIYFw/Kg84F2NAd0jiDVq4RwiTyDVT5hSS02UPKCAw7zGCeYbyPUgjLZIG7QXEp8VRRqMk1rjmvnLfewRq6V1CJgBBGzpnDBG1/JgdyyHL6baAIipHtukYb1loN1ous5g1l2phxEhV8tC7AkiRRUzPraAVQq3eEod1DvpYT5X2C+j3+kgn0wKoEKhnEcvJs6SBEIR1mU6Sjmnoe2Ctl81PoFRv49ajR1je3aExguuB4DJhJHNe0zMkMtAdGOk1Vx8Ysg7YwN69cx/tFg2KDSwukvUzhnv37kmMZzAUkj6EcjbZh11ZJZ8fYS8fSU/iM8vhCvctVn6W4dMoVF77fk/AwTyjKqcmsXz3DgIj4AsvvoipfA52t6v7tAG06zWJZAxlprD0zKsYhsYwPruIYDgm8uhen836SEASJjyks0mpx5aXH8n1ZVoBRpS36QxNBg6sm+wehjYZzEORI/e7dfTbZQEC9rYeCYuZoIsH6NEvhH1Ss0XzbkbwZTA5OXmQeEFJNcEVUuLJJOAEfWJiEm+++WUUtndx77PP0Ow5WHzuNXzzN/5LNM2wyHmSMeDjS5/hn/y3/xA72ysC1snadgEp9nmHbGLXP8ZjAbi1gNeLKAVfP8eTB/CYlHOVUzlGAXMN9jtYOnkcpxbmMZYlmEwfOx0y8VSNJ1Ko1Zt498PL2ClWhQXCNUzATPoffh/WCPSYouTDfa0yuR9BpJDi5xQJic9KtVRCfb+C1557HrP5DIYDynfpHzBAMJ7B0y+9ieTEabRtCyODfj402vVhf29XGKdyTv30D//RyGv8eRe9A1Mn3wKb68bOjUasFA+Ny/ii6YrtNe+iHXIjRbzm2dMeeRuNR+GXcoONj1xYbeO04dHp7QHrgA2YyAu8Q1zpHNI4yfRf3UflwHW0+ZSb5BbyXnHD1ybgBZs9dwIteqWhUtQ4yfUHQ+h0B6LZYRMvDAceZvK++EBrXB4bCW7SPTYRpAvtNnDvYRW7JcAxsgiGs+gONH+eKLsU4W4OpPAZuEmLS/sQpl/NpMQwSlysSf8haKC0Zi8Gj4Wr5EfzsWd8h0wu1QmaNKfAyEa3WsB0NoxXXziHuamYRC5dv30PdiANM7kI25dGZ0CKLY1EaggMmwj2alg6kce5pTyyqRHyGR/iERapbIR58GhED806xL2aTaZ4fbBpYgGgZjN0pz5A1oQVoNdZigQhiCgjQEAMQS6V1u4dYF4j7x04Hup2QP93m3opW4/IBo5SeLwi1oXstOF0GQEyReS1d7Vrcl9J/2615P+qEdWpj+aFKvX/0DTR1diKSRdNA0mHokZT1wMRymq1IWYk4gdgHUe9n4MTnIURYGKEsmOYp80DgWtNzF98argjMJvU3ofpGYpC8u9q3CnPhiu5YdHHZpqghaxnQ8EmGDz41BlfrpWYftliJhM3gc7eY2zefA/Vx5cQGdZgd5oyzYskonKARkIxobPz/fAA8tBQbnZctyw+d8sNhNPTOHn2WZixHIqFkmh1G8UN9Bt7CBl9REwfeq0WQhYjixTkcC2EDgzMlAnkR61eE60T6Xbleh21dkuK2xYZAGS8UP9IqZD3bDOWyTUSJM1WGkE+344yCtgItRjLKbFWqjfzTAgPIsQEaKMcgI11UFg7BHxUB8ZcaE06oLEjo7PGJsYwOzeLqckJfPDee+i0mrA7PbAVog6P6QGk2XNfY1NErw7qwkirTiXiMqUjNa3armBrfwNOYIBkNorFxTmMTU6g6xhoDYKYnH8SocS0sHcsVx/rgRh8L9T4qqu07hPU5sn0gOwoToQbdfzoB3+Fa1cuyyEvihHXGVk0py6gxevBhoUABg8eoZMLwUdGyBC7RrrA+w0sLhzHqZOnDijykaAPvmEHZ8/MYunMBDJZE/4A5TXMUed+TgCRoGoHWzsVlKs2QpEJDI0IhgaLnaDss3wN1UpJrjGnsTS8JBBw7cYNcX0m7Z+RhaSxVWsNNSR1WWZJmh5lU2LKw/vPtoCFIaNyKtW6RsDKA0RQyG2AXSaAqw6QvUkm4x7wfYgmKoBIZgf3EK4Ju4ulhRm8+OwZZBKcMBXE9IhO5LwnfV4rAryUgnUdXLpyEw8fb8n7Zd9G4002dZwYcEIQonbaIkhAqUwQkUBQm6tOB/1GEyCoWG/B1x0gIFhVEB2b8hEfOgEguzCL1PQkuo4jGdtcv6FoBPulokx4eo4jxQYlPApgKvjD68ICXc9bvxSN3hmpUa56HqtGVSV81N/zWWChyeKNI2oC6ClOCimrk+gv5qVbMpki2MoCJhxLYmQlEM5MI5Y/gWEwgVqD1FUTzoCAaBG7pTsYDMsgqUWALcMSnftegfGRNhpdTkwCyOe1oGIBGxVjpBZ8joFmuQOT0/T+ANVyVRpWgrIir5J6xfV6+VteK1pj0PldqbwspsnoEWCSZ6tjI5NKIptKo88JEmnubHxaTTHcOn78uMTujk3mJeZr9fEadrZ2xLCQwxE+W3TzlhhVerSYagglzRmXpcnMcmaXmwKAtQZ9PHHxC0jkz8EXHkcsM40RfVR8et2pXadR4+7Olkv7JhfCj2GA601jsfj9OHGitCEdseA0irh15W1s3LuO4LAG09eF43SEKs3Xx/tMkEjlWMzq1ntIdtYm6c+9vtxDylLov3D16lWRPTxx7hzi4agbe6wUcgMEplVKw/8IBPD8JRNF0o3YxDo9xBNRpDJZNNp90D7xuVe+iNdf/TLSoRy2V9bw3k/+Go8e3cLQ18PG3rZEiZZbHUmpYDKCQaMxkX4o6DOeyyIR46SXEhs6tw0QHNrIJSwkwgQ7CR6YqHeHKDW6iCTzOLF4WmjZvXYDRr+BsEnp2hBz88cwNjYpEoNWsYTSxhpqW+vYfLSC8dw0fIhgZaWA/b2qlDcJpi0wytJSbTALbxmFRiKYWDyNcy+9jItvvInUeFzkoWSEWaaB9HROEldH/S76nToe3buJt3/019hdX8Gw25Y1zqGBrE136s77I+ZqZhDpXFY8AmjR+miviA+vXZfGj4xCfr6cg67HgNZLOsE/8OtyvXikdvISmVyWL+sNNuseI4DTbOa6C8tDgAUdGvKeayyhlyygbEEPQPDYxeLF5f5is8Ov8Wp7elkER5Cc+0wyitmJvMQrEiR94vwF2VPu370rlH0IA7ancx4xTNZkLw5eSE2nsSdfI819KRFgEg8jN9PpPBr1OrbWVlDe3xXwmIA9wS5K6fhbDM99AWF18DszAnrkJ5uXgBtNxAPY3C1gu1JGn2sl6Ee7RTaY6aYh8Jr35Pnm9eI5zWEMm38lluoAtVgs49HDNbTb9EUJYnx8AqlMHJtbm2g22wJ4qD+Z1qDC4uAzRAmyyKh1Iu1No+nhRUYyQTb6W6T5HEgjPpT1QO8Tfl2lWEAmHsMTS0vCgLFozkyTR1Lym00gGMHYsTOIZufQDySRnZyX/YkeSVw8AhiJ1NOHRComHgS7+3t4uPxY+t9wKKoDJJr5EryizJAsbfYOYn7eR6/TRKdRRKOyiXJhA+16ARb3CAJHfG58PEroN6XgRiqp5zrPLX5fDmXJ7CRIwBhTygnffPOr+OVf/89QX9/COz/8AT6/cx9LL3wRX/jm34cdj6A5UEbAx5c/xf/8z34Xm+sPhMEs9ZNrDsjz1/PP8HqLI2XAAfgi/YgbP669icZie0Nr1ljsbVg3+YY2nrlwViRzyRijjUfi9SYR4WSGiEWRgY+ufoKVzT10evTKUck61zyBKxq/c6DE+E++Vj47OugGopLGxxqY12aA/e0dxAJhPHfhAhIW6xbWhwZ6oxFmFs7hzV/6NTTsCLb3W7CH9OeyUC6U9Fk29Xw0fvpHv6WqB3dqpg+aTgGoLfTo+dpkKY1fp/9K89eG3NMgucZMwqfWouKAXeCijKp18T6m7ows8DjZ9Jo6b6Hz56h+W5ECT+ckuIw4OtI8zS3eZULtusu76Iw0SC611NP3q7GYIp5sdIiqqckV3zgPaqBcbcgB6bmlctPhxspFQwySBScda+nQu1NoYn2nid0iUGsHYcXG0JGpFynNQ2RTWdVOCz3RkYmP6vqImDJ7ns2pbqzS3Hlu0mzEXXaEF93iOcgL9CYNKfcpfu8uRjREc7rwDxo4e3ICJ49lMRg08entu2g7FnyROdEgW9G8aFIGdgOjfgP+XgOm0cb5M5O4cH4Gc9NRhIKc8HBCIzxQidLyGbbQjKkJNQj/OW0x+gKnM5LKoA8sQRvlALhAgKuv4TXXyCx1wVdFgCsbcOdS3qReCgt3WuOBQkcb/qMPqgcYHP3/0T/rWtW168lRvMOLDXKX0TY0euSEyTWVFPmDO3kXcECtDtziWEhpMp3kb3pLcC3x+1RrJOxy8pVB338cndEkRsFpGEFOQ9UtoVGvoVKpyvSQjT2149wMSZXmFJO6Ms9Pw7se/D8PO2WIcCJCIIIgAKfqbtyjxKCxUAiLzpV9LH+mxKdxwNUfUqWL2votPLjyFgaFOzAHVUFrSQslECDlXDAilC9uzjQ+9HK2+fPZXNjMH+4MEUxN4+Jrv4jxhafkWdha/hxXfvYf4OvsIx0eITDsYWSrxEVBAM/ok1R1Mtlp5Gej0qxjwPc/GKBKo61GXbSlnOZyukmgSBgekvdEIys+hwp6EICh3p/PmVDvqKV05UKeVER0lsw4lym4goyepISYFCMWhTqsvBU5eCWq0QVPeG0WTy1IvCfN+ei2fe/OHRR2d2EMHFhDA2nmGCeSAgZIkglznKkFdxj7SWYENZlaFOyW9/DJrevYKBTgM4FMOoTcWB75qVnkp0/giWe+gNzkAmzDQtCKHsQUsegQx94uJSwaeXSwJt2JbKNWwcdXL+NnP/4RWrWqFE5MMlB/AHf9ypRu5E6a2GSEhW7MRlZojZyzcarCb0/JRbcpz+riiQWZkA6aTWmKA+hhaXEaX3nzOYyN0wyJdE2VuDBhhAVardHF9l4Fg6GFbp+5xUxKoMOwX/TjpLhy4kBTJU75aTBHcPXDDz/Ezu4WYlELQ5oa1Ws64Wm0ZMKfy+aQS6eVgRHg3sz9jICRg1arI3pDblp8n32Cw6S/u4wA9ZpVg1cFHQk0K01evVBcLSAptpyAC/jqwPIN8cwTp/HixbMwnKYAAWQSDQ2drvLasaEipde2fbh9dwWf3byPVofykpgU6fQyoN8AJ85sJiVq1y0mWBBHuOcQ/Ko1YTQ7MMkoszXqTF4ri3yeV6EAxk+fQF/i9nzwmwoss8igsRlzxRnRVmk00Wr3ROetXjrq8C5GmmJ8p0At/8xffA96ZitkJ5Rinqte6oJMxQ2kEzFMjufFNM6gq3lNwU2CSJYvgEwyiTSN1oYjNGwgkptBfOIk/JEcOl0f7P4IYT+p1D7slh/i4cp1DI0a/AECjzr1ZMIOQStSdFstskZsWasRKyrTcUorTH8Q/XZfEhdY1DJBgwaBjCnkecuaQtiJ4i9xOOWU9yxyI6hxGuPRhGJKU171QCBrg8AA71Muk5WNtEDDPowwOz2DpdOnMDc/g4ClaSUPHz7CwwcPBYQKh6MiS+A+yiZYJYt6puk6U/CR+xed4H1BP7rGEBPzZxBOL2EYzCOUoHwoCmKvHCb4HEhBv725ppIOGklyvfiDaLbJ2rJlXSdTaaQSMSSjITGp2197gI8/+Bs0iytIhumOTkSaDEI2I6o5lgQaSvZ8hkxLKTfYKhaxQmPHRkeHH9ShDgaigaaPSD6dQy6VhN/PdCCe6xwIscHisIXeSbpHcV+md0SIDCbql6Mq+RggjIsvv4Fzz76EZCSHNGLoFyu4/fG7uPTRj9GwS1je2cBatYkm/TzIOGOah0GvJPaFpLnzNcPN3o5hRLv1wRC+wQDZaBBz0zn4fAO0ObQZhZDIzOKpZ16HzxeW843Gfq3iFhybCQM1XHj6SSydfRLJaBrDxgCt3X1s3foMt69exv76KnrNNgwngIgVQUKAEEaykgpsiyyGzCqhvzPdivfXCmPmwlM49+prOPPCC/AnYxIVZ0bCCGu8vHiBOJ0Glm99grs3ruDR3c8w7LVd76q+AOAHkl3X1Z8N49jEBPzRODarTfz4/Q+wXyzIfiryTPfZZY3gGfzJ+d2jzKKjE0xXg+6l8nh1Fv/vgQAyCbYsMZ5WiebhPuGBAD/noeV+recfIHURdfcSO61SR/4b/y4g7MBG0oqg12ogm47h69/4Kp599lkBbqZmjmE4cHD1/ffw6NYtxGlo3Gy4Qzz6fjCqLiA6cO5n3CdFLun3o9TqoTMK4eJLX8LM7CKW797DnRuX0CxvIzBsi9Esa6ck/W4M9QpjBKEwVEcO/BZPNwedgQMzFJO6bm1zC41eB76oKYAsB3Pi5O9KSAlQUbbBc1ripQ1l/nB9BskO9PuxtraBSrmBZkM9UfjBTCYpyRQa8cqC/pAhrNNhmi+rPFg9zVR+K70EJWYRsiUaAgTQ0DVKA1qed6ORSJeZ8DTotTGRy+D0iQWk43EBnrlH0Rg9EEkgOTaDWHYGtc4IgWgeVozSZo1eJ9uJYCbXD/9MwH56dkIkAisrK+i2aSyuhu68v6wfaLjIPZq+DKYkzdFouoKdzRXELAeDThn7WyvAsCv1BRt/YXLSDFDisinfIFsyrt4UpgUrEhHWG+NKyYyhJO7ll7+Ir/7S38ewY+PxnVv49PPbmDv7NDJzZzCIZNAnc9YArl35AP/i//ifsL/7GEOQFUXA2XML02G31yN47AAdwGmjrx9TSaH6Dnufr9GjwtMUWdRI/GriYQvnTp/E9OSYMMzIBiCLgT934IwkjjKTyeLO/Ue4eXdZzAK5h4pnk3jHaMqAmA9SoiNgGtcb+22VnYhEhwNdu4dmpYqzC6cxkc0iFiKrvi/xpc3BEK+8+Uv40je+DX80hd2ig8ePN7G+to1oiHGnNLnnfhCA8fYf/6PRgdGHi5KLuzALZlfv4n3cc+tnIX6go3W1h5pZrIeuaKdp2uPGq3nTWK3pD8EBL57wIKpBqQWykD100cslPwoGeNiMHqqHQIDHBvAAAWUFKJLKz2WjoG7JOuGX39R/Mh84HBMQoFZvSwwFdUEsKIXK5NA1OyZNGJtANj7MNkUghlY/hK09FltJjIIJ9IZ+DIS6TdqVCd+QKKNOCilLCEctKRipu1EgQNzKpImLxGJiJihu5a7UQvXt2vrK+3JNXwTBZI7tcCC0MeEq2F2EfH3EzAGWTk4gZI6wubOF3VILI3McCGZhxschEaA+HqhdMRWy22WcXpzAqy89gZnJMMbH4oJMEeU2/ETPeN9Ix7QFcXd6TTi9CkY2m4S+TAZErUADDldC4t0XzwNAqaeK5ojLgGvIpw2Yl+Gta0Oom+6D6IEChw+qfhvv70eBgqMAgffxo3qbo/o3b5Nls9TrktLvphe4AIWnqxOGlkxelRGgjQQbEDo0Ux6gXgKkgDcaXSlweqM8WsM5DIPH4PjHZCpIGjGN0djUkN7ExkSQVsppJMJQ4/rYMAgDwN2EJGZHqHcKEHDtUxbA50zj+tRVVAC2ACmeYUna4D5HAIdrmreN+mNfp4iNmx9g5+5HsAsPkLJYxKn5VTRJLRgnuu5BRFaKGGppXKawVKwQGgMHlS4QHV/E06/9HZjZEwJqVLYf4I9//59jZ/kTTGVCyMQYNUe6l4ZKkqIvzzULFaL2ZLU4Q4l4ohEUKX1kBLCRIW2WoAOXKX/ugcOzxHwFZUPl3iQNnUPpkAIBfK5kek4TH2p63evI59crfjw2CZ9HlRe5ejCZXtHM0J2gj4Yy2aeGitGpFy6cl9g+NkuFvV2sr3B600d46EM2npQmT3SivH9CpVOTPh7QdO+lDpdRalulPdxdWcZGcU/MxMT3g94LFjXVizj75PPIjs8hFEvJxIPvla+dMT0x6n+zecTjCXk2eWV5wEgGu8/ArZuf4y//8vvYWl+T5p8/nyAX9w1l5rgmQzxgXPYWDxppVFwneYI/3JNoBCesH2r/OWnpdJGOxTEzPoZ8IoZwcIiT82N49aXz4i9i+Mks6UkxxWeEAAsdCDj5K1Z6aHdDKJRt9IchmJGkMEu4brgHsmAltZZaeq7Xmzdv4v69m2jREX7Yk2tEA0IaKpFqPD42Ls7o3XZLvg0nFWz8PDBApVX0I6BBqjqFi66aa06yhHmms4BUnapOsVQH6LHbiP7zGvKJ4743PZbGyeNTeOLMMVgBG83angIBLH0CbAa7mpwjub4OVtd28eDBKrp9Gl9GVFPLplrkVWq0xPdNC2WuwDCLLXuIKJuccg0RAsSSva0O/yKpCfoRiIQQHc9ilAijT9mLNIPqhM73OeSaNy0BAVi8lunEPmR/pKZ5nrmuNMNuMon4cDjeOlAggD+YBZ4CO2RNsCAdIR4NYWZyHPNz09IIcoI36Paws72H3a1tKe5nJieRy6aE5bNbq8NKT2D+7EX4wzkMh1HQR2rUGQnl2Ag5uPPgKqr1x7CdTA07dgAAIABJREFUEoImgS6COjb29nYlTYJyHDpWEwlxekME6OcjIHtGIuMICMiU0h6i1aB3g41mkwZTukfyOSdLyGNCSN0gUgkaPPmlyPZMTDmNrVcqyGcyOL24KFnLLIR73S5ajaaA3Il4DDMz08IOYrY99a2VchUrK6sCCOjQwGNz8TqSH+4mz5BZIEMBMoeUtjwxM4VwJoHOKAwzeQrh5DFY8TxiqTTMEOOygvDTh6BYPAACJEqSEraAJUBAo9mVmmVsPC/7FKdtNIcN+x1Udlfw4PMPsb1yC1HTQa9eRbvWFEkKwRYaSHKKTLCSYADBqXKnjdsPH6JYpUSLFYyr7WcxavgxMz6LqfExGMOunGGGz1JzRvHSkZ1baKtsuOmpwMm8JHkYfiRy0zj79KtYPPsc4tkpxP1x5AYmUC5i497H+OTGO7i9eQsPC1tYrbcxCke5Kcs+YDg9N6nJkuGNj+BAMCCytpAZhmmYAlai18LMVA7hqE8AlfTEAuaPP4lEYh7tpk4qO7UCWqV1tFoFdEYNjM1M4eXXvyLARKBnoba+jRs/eQubtz/FoLoHhncypjBAwJ11qtDxtQkg84rPB8FJqZ/J+MnmUSJ7IZFG/twTuPgLX0N4fAKtkYFQnNJTIGoCgxbQLGzh8d3r+NH3/x8Me02Jjeb56TmVe6bE3GPo70AgKTE+gUJ3gJ9+8BEKpaJOTAVdUFYPvSA8Ly+tJ9wBlUy6dd/j3qN6dm//U+atBxLyYzQmO5RoamPEukRBAJUI89dROYHX+CvrT2ndRz9H/WkM0XZzfw1ZBv7er34br73xJrLjU/CZMQz6DvY3NnD74yto7GyiXS7ApkzQGKJOtptlwhaAVwEVKxJDqdlCGxbOv/RlzC8+DcvKoN9q487H72B/7RZqe8vilcEYRtZMrWZV1ijXjrKUDdiSCRvG3MIpvPnG11Gt1vGHf/BdPHh0H74opZFdYYGxBiS1XUyU6YJPOS0p22GmcdCrgVIn+qaxTAzIBL2wX5HIVnpisFbjM8c6iHuTl6bmXXsxqyX4wmvI/Z+MEJehrVPjCOI0SXQcpNk8xuMIMl40EJRIPdLnL1/6CI1qWVIpTi0sSCoQGUvzx04gmZtEMDmOvhGSiNb+MIjcxDFJMRLzadZ+cj6JKFgYTvQEmDuWl3N3a3sTtRojFm1WIroOnCCcnoFBm/R7ZVZyMFKtlGEFRpjKx3H5gx/j0b3PZODI5NMuI0BdKRXfJRtfvjfuGzwHCAJQQsT7vbK2KpJonr3HT5zFV77xHSQSeeytryEUicJK5NB0gthvEUj2IxU38Hj5Ab77L/8XfHLtXfQHTYmJFR8hd0goMmLPKdftRTypvDwjbPzd3lRJ8gqYy8DTZRETJKVsjmt5PJvG8dlpnDwxLyBuuVSQZAv6ATEpIJcnu/QY7j54iOWVdQE0JQKVUpmQhVg0KmejMKddc0LxiTsyjOfzVdjbQb/TwtzUFBKhqOxHEaalYIhKs4X5U2fx/Be+gfTkAlJj80hmgiiWgAf3VrG9viN1JAEd2TLe/uPfGh1MSg/QD220dIErcuJRUg4bMtdJ0aXrqgkPDz9tVjzqmRRdQslUKpo3mfXQcY0zUmM+WXDaeR30dJ4rqUzvXZq3ojZKmWEjL1NfUh1ZuAnSo1/Pj3u0RzoDi2spFyujdgIBKd467TYsUvmGBprtvkRYrKxtoNnm57ppBqSIiolbSJB3Tqe6nYGYwtW6ERSqQ1jhPBAIizkOGxk+SNFIEkF/FHZfYydI5aCmngg8vw8LG06lNT7No4xQ30VX+kPJhGjD3Q2b10g2UU68OFmXKY76Bog2hI35sIWJbAhTEynUqkWUqk10bCLx4zBoYugwvdvViJJ2jQGCvj6++uaL+PIbF6XQNVjGEwAIMM2AWceGaLm40J1eHfXqOgadEvzDNsM4ZGIi2kqv0Zdh0mH0nte8i47TXU/ac7sqVXft/e3J/yEQoNOpoxM7PsAEpTz2wNEHxVtAntGet8YFEPK0c5wS0WROIueUGq1ABmsWjaDUn8+GlBMX/nw2jARl2LhE3cxXQ6av9WZfrnNzkEbXWIDtn4ERHBeqq99PSYQaE5bLRVQbNY2vIkWTeawsZEhNlTxtBcOojz9g4EiChaYWCBAm1CBLGAHeM8fXl+CURgdh+hSwseWzYQOtvWXs37+EtZvvweruI+Z3ZDMQzw+h2g2YlCZfyAkW6bBEJdUEaATH70e1Z6PYBbLzT+L0M28gPrkklM0Htz7Ev/vTf4HHdy4L6h4iU4fT6ID6HfA+KxCozBABBDitp7mimF/RIEonPxK16SYkeM2KzDnc6DOXH6Svk/GUsscwmUSjGL3JrgcoHSqhda15VjACSnKNum7xciAQSHDRXc97hAf8cy88hxwpmbEomvU6bn/+Obq1OhJMDYhoPBgLa1KJeTgwW51fb5OiF7IQ4YFvAJvFfdx+/BD7zToCIu9QxFuKZE4kfCaGZHkQLpP4IjYRpFoHJY/7whNPiQsx/52TdJlm+n1Cl/vpT3+Ca9euCc1fZDxC/SZrh8g1/SXcJo+HsyvBYiHHRlbj5txrQyCARYxJ7RtBBoJJjKdpIhOL4fzpBZw6NoW5iRROzKYFCLBCnMI2JR5VzwI2uqaYRZZqZHuYaHUt2TNHAbqes0lXc0tSVxjTygIlkx3HxsY6bn56GTubD9Gu7kmTJhnpgaAwrThpTRCYFe0cVy4LKYIFAQFROfWiEVk6l5MmhjITNkkt+c0ccWo8lUXg7QcEgbw9SshL0rST6UsVqoNExMTrrz6HpZPTsPsN9Ds1AWA5rWMjQkBGqJRCZfRjZ7eM27eX0e2S7kfpgprTiUERFWU+jd3lXkSqpjmENP/R3hBBxjYRcOW942JkDj0NAPlakjGkpsfRCxpwBAjgb65j7tUBOJxGsuC3HVQaDZRrdTTZxLa78nkEFDV+inrdvhS0wrBxTXl119DniPsKQUKaOLFYDvhGyKTimJ4cx4ljM5J5zikEaaZkRdy+eUu8M2iIyPODz1WTmlW/hcTkcUzNnUE8No1e04dOhU99EL4IQbA+bt9+F+XKI/h8NAntiByk0agjTMaKGzfcaDTFcZ/XjtpjMgRmp2Zg8bwk0Engq2+jXq/Le/OYgwQzCAR4TDChcwrbgeAs00tGAgZQ2kP9LO/70uIiTp86JeuZUypO+DmR4aSGZ3YsGkMqmZCkBgID1Ep/euMG1tfXdeLJ9UOAj9nyBJzc3GkW7fI8CvtKActAyEQ4k0QoM43s9DMIxmYQSowj7gIBvAfJWBClQhMb66siTyB3WcFoThaZ7KLJRPQciMdjUoASDMjEIwiijUFjB5988CN8/P7foFstIUUjVzKG6HPhgqdqaGaL3KDYbuHx1jbKjbbUPTSz4/vn/CudzGIyP4cIpSytCmJhjZHjNVCjgJHQfL0kHgJeBPBC0TTM+BhOnnseJ88+j4CVQTI2hslQEhNdG7XHd7C5fAXbpWW8d+8yrq0+QI1u5LGkrO9ut4ORFK4c7DDK11IPqwBj22JIJpIIGhacbg/1UgFxepnMT2LxzHnMnXwa4egUem0LAYNRnSEUtx9jf5OJGwWYKQtnn3kWk/NLGNphDJt+9ParuP43P0Bj4xECrRLCwy6MXhsmZRSSkKDeSDIBljQkBU15RohvCz0czBB8+TGEji8gNHcc88+9hBZfd5ieAkCU23sPqO+XsXbvU9z+5APsbTyE06kjYpLrQu8LhrHq+ReQzPYhzHAUkUwO3YCFqzdvyrpjyg1ZpZ6pte73OlTRmodfryal6oejkt+DQeARMMAz9uPHqFdmDeBN8r3mSGRVqmaUeoUafDqYkx5PWrw0iUd6Cm+44ckPOMwiY87p95DNRLFwcgHp7Dj+zq/8GsZmTorfCs/QTrWEzXu3cO/aZdS2Npinim6HMkwKY3mG8D2E0SIQZUUwdfopHL/wGkbBLCwzi3gwiK3713Dlp/8Og/pjpKKGnJtkAHGv4D5Aryg28JyD2JQIxJP4+jf/I3zx1S+j3+rgvZ+8hT/9sz9EtVdBd9hDrdVWIAr0jKJ8gIMLDi1MGdCFIxHpAQgEUK7DfuH2rfsoF2tuTcmEEgIG9BHxickt9wYvkltqY/k7RK6Ty3DaHxaPGdHr08uDrvsiX/Mh7fo41OoNOSMTiRTy+Tw+fP89SaXIpZM4f+as7BnhaBwvvfo6nn7xdVQHJla2S1hZ3RJ/qXx+WjTr3L8IzvN51phVF1wKWVg8xVQBGnnuoVTZxmDYQG4yLr4sTj+M0k4Hw14Iw64BSvg49JFIcv8In378AT5454cw7CYSUT+iIUqdaVymMk4xpqXXAv1EohGJhaQp6oVnLuLZF17E6sYmPvroI0lEmJ5bxOL5VxBNjEmEK89sxwigZxtwfKyjaV5rwe7V8d3/63/F97/3bxEKM82CiRDqMyH1Fw1feZa6yW3ag3i0f9dsXD6mxpf8v7CyWBubfiRilDAG0Gk20KpVkE0m8MSZ05idnkAyoekcd+/dE9YrDZCT6Yx4gOzs7gsYQACI308Sd2IxqetE7ii9lPbiPAMUTFMPMX7u1sY6+o261JqUixNM4j3jMzE5t4CzT72EUTCNjhNEdnIO03PHMDcXBxND797ewe72nhowcmj/7p/8tgABf3viKv925N+l2XLp2p7G3mv09JDz6NfahRCVV4ohjTTYYChDwLvABw2fxBa5Dv0aRK/pAPI/1a7yIhAI4C9vMxLDNEHXFSAgUKHxbzpB8TY3z9xE6TTqZsF/o0kIqSydtiLpzHvuDUbY3y9ja2dPqPsynRVjLnXM5fHNJjAcicv/90t9bBRGGIxi8AUisDmx4MZKnSQbICsGMxgTpJzFuphijRQ5azTagnxRO8LpOx8ELs6AONIrKOAZvIg+W8wTNRaGhZxOjQ87PupVWbSzxbe7DSSjPoxlohjabXBzaHaGGPqiCIZzMGNpDP0BtKmjFhMoA9XSDi4+tYRf/qUvYXoiibDFBoWbPI3AeBix26Ix4QDDQQO9bgGDbgF2cx+BUVeiDA3qjN3Fq3rrEcHPn1tb4nJwiPPo7fY6syOTfq+Rl4PE1cXr0jik7mqzKyvlgK7joakHwMPPmULpA37wfeQA6KHDuDhHTfuEreCuUw/pVt8WTUeQrHKH94Z6zIS4KvMV0mSt3rLRGkRR76XhBBdhWPPoDWPw+ak95ZTYJ7Fpe/vb6PTa8l7UIswnhwW/Dwsajb3T9AjPKZ/FhuTR8pASEICbFxFnOpILdCFfz4aTzy1RTwEEWICxB+z2sXn3Mnbvvo/6xi3kLVuMAvk9eHiRWsxGhsWkGvyoJwRNBtnI8toMDAPVwRClnh+J6fM4ceE15GbPSbLAB+9+Dz/8D/8GzdIagkZX6Kc0F1P7To04JL2fW4VMdrR10YPQ9d5goyIxZ9TmuxNsSSvxAEQXuBWGhqBCfNgPlVvesvrb60m/XsFD75f8G1keLi1NHZf1OwjVy13HpMrSwyCbz4ou+OTCCZQKBTxeXka7UkVoZCBDNgCzueMJ171XfQJYEFLfaIaCiCbi6I8cPN7exsOtTbTYfERj4hMi02qHhTzj7vSaif6fv12PFL5X0hmJGpOmR0rxs888K6+Ha+rSlUsCAtTqdSlI+EuaNzbm3KzcrFtlU6nDtE6FOdHwS6MpJlBikMeoOHVO56iFd5BUSLqzd+sN5JJRfO2NV3Hu5AymcmGkEwQ52/D5OS0kxVolFuLy7zdRbwK1VgitbhgDRDH0hyW7mEAATTS57/GMYIOeTOXRrFVx9/ZVrC5/jlpxQ7WEAdmMxEAsnUohE09pgUFZlLDX/GCjyOdD5CH+ADK5rKxtOkPToZvgbrPdUXdmX0AaNC9aTuLOBCQkaKugI9cA97tkxEIiGsQXXn4OZ07No9OqoFzckalE3+6LARG3FX4lqX+ME1td3cbm5i4a9bZccXHn514hsiheZxqeOTJNJU0+ETARJ9Oo3sGg2nAnsDRco7xhIIaSNinkQQMmfRFSvOhqLioMGALfZDuwmOKEjykT7RZqrZZo7UdCj+cxw4klCRmaVd5oceLOqR6BID6f2jxwL6BcRM2vqONkY60GbNl0AhPjTJrJi2cAzzY+OaVyCT1qGgM+WJZe351yRQr0DoKYOUbd5BJMI4XQMIl2awQnaKJrN3Dnzvtot7fQ7e7CGdSFTk6mFnXgBCt5f7gfNxst1Ko1uX7xSByT+UkB4cSzp9PVpp2MENHpqixMmSJqcubVOVzjbAAoCeBvFtuUAowGA8xOTUmhSXZPPMZoSk0gYNFE3Sb/HjJJ4YxL9CC1uNvbO7h165YaWdIhn9RaL4HmiO8RC3sCCZyS8TznL5tAVzKO3OwSEmPnEU7OIZ6ZRDiekMlbJkN/BKDTGmJ9YwW72zsa18q1wwQAAiF+U4EHAoeUPJim7EHpeABhegjZdfzl//2vcfPqOxh1mLagE60BfT0IWDrKqhIvg2gEq4V9rOwWUO8owECwimAi3du//OY3cPrEE7h14zMUtx+KMZ/Tb4h8kDUInwXee/oLscCQFCbDQjwzjYUzL2D6xAUgmEQ0ksNYYhwZB9j56AMU7n6CXMpB11fHDz9/H59uPUbTb8IW4E7lk5QqKpGFd1Cp1BIhSPPGiUkYQz8a1Zr8Xjh5Al/6yldwbPGsDECGiNFpU+j96DNuq4j9nXuYmEpifH4Kw2AYpQYL6iCCTgRmb4Ror41BYQvFx3ews3wb3dIeosYAUZ8NU4ZlYTeOmrn0KgMRMJ+SnXAM4fwYFi4+h6mnnsEglUEnlkKdx3IIINGBLF7OUXqNLobtKtqVbTy8fR23rl3CqN+i4xB8To8ZQ/JcURpFZh4ZB9mZWViZHD69ew8ffPih1AqMHyawI82+3AP19BI/LO5tojVXqZ48D27N5TECPHaARmNrvenVS/yYN9n3BnnKzHPNwsmGEkd/9d7g9yRA6rHwWM/wexJUYHNEQDdIQNQ3Qizix+zsLEa+EL717V/HE8++jlp7gHAsgmQUsKstdIs7+Oz9t3H7+mUYo64MbwhwjgzWLya6sLDw5AuYPPUUOr4UwolJ1CtddColNHcf4MGNd9Ao3EckSPM9dxghwBwjJwlI+2CYIbSHPjz7+lfwlV/4JtLhLGKBAKo7q/iDP/g/8cm9K2iP2qh1lcUY8GlknqQXSdyyiQjjO4N+RGIhYQzNzMyiXGrgyqVPsLNZkL3KNHWwQykm74vKfkkN5nRYE80of2INMTGWlzQW8Zch40Rkm/RBgQClyWRCnttoPIbtvT3cf7CMEwuLeONLX8InH3+Mn/3kRwibQZw6dQrhaBLRZAbf+Na3sfTkC+gYeh7fv7uMh8srGM9PiQcWnyt6trCOZB9ECQDBCjICls7OI5XzoWfvodXZRM8pYeCri09Hpx5GvxmFOcwjyOeNUh0C090ePrl6Gdcuv4tUzI+9zWXEQoB/2BVZjWEQSGKvQQYUU7NUakGmZKnWgJlI47/+7d/F8ZNL+PDDSyjuF3DsxBKs5BQiCY3k++zTmxIxTdlUitKlXF6AlHjUxHf/1f+Ot3745wgGOugPWrKfsHYWVqAbbe+xkfVZ8FjK2mfKL57dnrxL/HN80uiTGZWKxVArl1Dc20YiEsLJ48eQSSYwOzMlQOX1G5/KnkhPp0QyJeyFYqmMu/fui6yOzxVlpzSG5lokwMN/O4yttQXg5fVhTbqwsCB+Qsu3bopMlc8U1yO96abmTuKXf/UfIJKcwic3H6MzMIQlyErz1ddexrH5FHa2Hdz45DMMKBFjv/P+n/w3fHeyWRxF7FgQaDPuFsei4z88SKXhYp3k0gs5TVO6hKef0I1IdLtiPKaFhk63DzXbB428IC36Ea9uZyHMjYR0CUU2laZ8ULBJnJ1+jdKcPHTzkBHgvSdukvxEOqBz0irGJQMHna5NvyP0aTLUI52Nz0BQilid8KjhDcEAuuwyF50ocKPVxdpmBZuFIZpdopKkqFri4u0LaLwcv5fEY/BQpkGSQyONnkbWEShxBnBcZ1suTCJYdKNnkcrvR6RKHc8VaeRv/p2sBpaTzM8VTa+Yp1CfxmkZ9Y7U+Dri3m76bQz6HdkwWz1O4VSjF44z6zmCft8Rmu2g05SG/qnzJ/DKS09iejIFk2Mq9AT1EudK5f9jxMbfaMHploBuEQGnCZ/TkcgKbUddEMBt8g9AJmEDqH8EHyg5YPj5rsP/0UPHa+QPGrfDOe4hsOBG+x10irpgfw4s8L4n0XE1mVTkUZknQ/RJR///AAJkJn4gU6C2VlFAFkU8O4KBkOjHfCYPPAOtZhul6gC9YRpdTKDvO4beKCtTDzEWNKi3MtBs1lGrlSUvmfS2IF3fYSCeSMqVCx+JmpGCvNfVqEs3FkgMBnmASnyPZgZznQX8YTWfiqiXADNuxczUZh450K9uo7rxGVauv4VQv4BkYAjLR5o0wScL3QF14ry36oLK9Sr0edJCOSlz+mhx2kq6NyKITZ3HsfOvIJY/ht39Hbz1V/8G1y69BWNQFrqjXCQ22SxC+PM51XP1sjzwpN2VRp7nLzXcrnbbpVtKe3xEs60Ajbc7eCaUhwCQ97nqdn6o41IgSRci0dwj/b4CSNrz6c93v704g0sj6CamGKq3m52bwcsvv4RqqSzSgPL+PuIBEyGfH5lEHAlmIBM9cxyEaW5jEu1n82WI+3/HsbG6t4e9egMdxhKJJERHKiJZYsksqQquHIWACKn9rm6QU3lS9AmqJuJJASZOnDguzfznN29ik/FYwqygDjNwkNns5kq5NG934usefh5lWUAvTnZ8Ksvy6NKcuItXy4DPtoEhWVWdJi4sLeCLLz2FU3MZzM8kYYa4JzAXWC+iyBHEd9BAq+MXRkC7H8UAcUXrOb2ljGBEerMpIAiNmRLxnOxXt258gId3r8EyVEdIW0OyRgjcsMHLJdIK2HCCI+ZYAZQqFd0jhf7P6aiybOj3UixX5SCuN9viWM49lkwBTtd4RVh0SL65yGx0cu/JAhinOjuZxdlTx3Hh3CnxDCjub2Njc02M4lgsUQomIATPCjYU5YaAAL2ujU67I40jQRlOtElbp5kU7wt1naGRDwkjgATZLdUmevWGACkC0EgCwAi+cAijqIWWZWAUMhEX5g8nrZ4Zq2RKqRcCHz82wIz/JOjGSS8M7BaKYqJJkJpnGuO2VD+v98uT5Mmz5D4oun+SIkGWyRCJeBipRASxKNc3o7ZczSpfpTFEiNRESl54Vvj9KFTqKNVbMONJZHIzwDCMwDCGscQcouE8dmsdbO5swB4U0G7tYNDfR7u1LxM/Nss0/mNiSSIZk/fLs5CU4U6bwDPp71ExsGUxrQkwnPzrGpF2MUCjJTU/84YDHiOA5xmjywhy87PHslmMpTPIZ+m8PJAmO5nQDHA2LqwhCHrwjOWZzrpkanZGrjeL1Y3NbVSqNRQLewiziJUgTUYUW3IueawljTNWryVKDklvpoRibP4MclNPIZScRnZsBpF4QgAVukQzGpTfZmOjhgf37wuYlIjFxbeH1NlgJCaU/iBBWzYLZJlFLGQSAPlcj27fwvf/7F+hU1pHyEd5X1frD74O0eRaMpigeRoB39ViGeV2X6ZJA5uGmQRkUji9dA7PP/86cpk5XL98BQ9vXYYxKGHYKyBgdAViFLblgIkszMgeSuMRio/j7FOvYPrYk6h3DJjhJGEvDBs9PL50Cc2b13A8HcLsXAplp4p3Hn6KS/dvIphMoiMTMyYRmDDYJAiTwkan1UbYjIhBI8FzFv58H7VKDefPPYmvfeNbSOWnMApE0XVoxBZEIpaB3emLIWerXkEyGRK5pphrtnpwfGHACKHfduC3HSR9I0SGAwR7LVQ2VrC/fAfdwjqCvRKskQ1nQDkA119H9k+DtRSHBPkZnHzmeeRPLMKfyaIXCqNHba8/ACsWoirKs8cSejQ9u+js3q33MWiUsXLvc7z/4x+gXdpGImQgMKQmmCzUEXyWhczEFHxkdfiDuHLjBu7cvasxw9Losx49MmBzmQFqlu3GantnoVtgCZjK9XMkuswDqrzhijiVu8kAXnPPfdtjCwjoJhR3D0Rg/UIgQF+LOKO7P0P2F/qi0FeHkovAEDMzM8iMz+JXfu0/xfjcOYl/4/EYCQMREv06DuzKLi6/+xZuXP9AIiJpTucPRtC2g5g7/SwWLryK1d0GPr27itW1Lextb6Fe3ELEaGHUKcFuFxEkiENzWtOPXIqmbCGZtssk3B/C0pMv4he+9Z/A74siGYhjJh2HXd3DD374Z/jo5tsodPfRMnpoMHqtRY085TlNAWJ9Qd0TZuenEYoEYVrKwirsVfHhex9je60IY8QzVn2fLDMiXkzcbzSWVf2JyMibnZ7C5PiY7DkERcmAIxuoVi2j3WyKd8PJhUVhXzDmODeWQ7XZxM5+AVPTM/jCF17Hw/v38Uff/dfY2d7Ct3757+K1N76KZm+E88+8hD4skSAlUmFUiz2UC1WUi1XUak0x8233upianUIimRQqPWMDu70WFpemMTFD5uIu/KE91DuraPb3YVlJ9Jo5DDtjGDYzCA4TsPwWWg3Wug3sbG7A8tt4/2c/xM7GfYylQrDEo0ElrMLiEhCLa1H91KxoHNV2H5XuEL/zT/4HPH3xFdTrbRT3S6iU64gkmJwzhs5giEKxLFNu1nn9bg/FYgnTM3M4cXwOP/nxX+JP/u3vo9XYghXSa8/hg2dm6fW6XhreQQ15xKRck9K0d2A9SmNZ6vTplUOZHBMDOBClUTR9dBijPTE2JvvV6tq6DCPInGMvRjCA58va+rrIzmSPj0blbOEzwtcvaVhu/a9nRVTSZ3i/ef7w5+5trIsBOVkonb4DM5LAS69/DU9efAP7FRuffLaMvmNgamYS9UYFUzMTuHjxAra2OWyKo2wuAAAgAElEQVS5D2K3lHoZH/zpP5Znki9W9ehq5qd/dqfoR5xFtRh3jZZYXEvTqg+6svpdMy7GHLlZ5PwBLNb081xEUjQXNH3pC+IiUyoXVBBzME4m2HixEHa9CjQu40hD5yKQ/DcvYsEDNKTQcY1RWNwRjVQksiPmYXwXnODXWz1BFNmA082zP2DueER2aW6aakrWk39jQcnPI921UKzg3vIWdstDDIakbPN7sPlnIR+Cz0d3bO5ems8uLAWfIQ80DzAie1xEdDsV+neANDcicQHRw/LnSwEujvaahS4GddzsOc2i47ffRIAxQkfj+ST7WWmtRFqDhgIBLFgHgghTu+uTyVHApEYpKVOUKFkXnQYi5gjPPX0GT5w/jvExolOMUHGd+uX+8UHldLcLw64jOKjD16vAcDjF6oJFM9+X1I9scMTHQU8bHbi6SL4L+XieHd7a8Q6Yv93M6d+9r9Xvx1mDTIZdeYlKJH4eCPDQPfl6N4LvgMHiMgKIrhJdlgksGwPZjHSapKwAjT8UKjnN96i5JyU/EBL9IY3Rmo0eihUHA9+ESAK6xhS6dlz8AWjMQoRTmxY6T9dFm0btUJCHz3CEVDojzT0bGWXNKLNFPAJIy/eofeIqSg8Al7obDqPfJw2bhwGj3AgYBQWRllvgAHazg0B3G83tmyg9vIRRYwsJ9qu9nqw1gkrU4vJeESxhAUBaluqDyWYJCNWTFOO2QSAgiujUEzj9zBdhhDO49+AO/vr738Xqo+swjRYiEv+uhS/p8JxCSoybjhaUIs2/kXkgJB33WXONtNxOXgz+vEmFQkiuoRvvu+dj4jYiR9fLUQBBpR3u5EPW3lGGinqSCNjmSSlcmFKESi7FIBTWQ4PTv3PnzgpiS4OeSqGAQauDmGliLJ1CgLEvpHn7/OIZECVli0wLmmTFwhj4DNxbW8N2uYK+LyhGb2SYKEuFky4uLHUz1zBInSB7QCeLf5EF+fyShcuXl83mZO9ptJpoNBsCAgho5E5zvPXvXQHPy0X8JUSOpWCKR/Pk/ef0mnuVmPiQdi8+AwGRsbCxGXZ0UvXk0jyeWprBc88sYGyC2kPVMkoKAafybExB0HSEYsVAz0lIhOlgRJO8IAYjvk5LpuikM0ajjHbKYHd7Azeu/Azd+jaiwYE4xJcqDY1X4mvifjn0SRPNBp57tLApXLaUW2MeMs3IJOj2xbyOPgM05qSvWIdURpGhEKhSnby3zwT4/DNHm3nyyRhmJ7JIxUOYm57Asblp7O1uY3NjTZIg6KTO6aew/keG0O2DwYhIBBhpyGZWmRa6N0tzG4oiFokJvThoDxHuOLBoBNnsYMSCiOefY0vyBEG9QCyKQDaBotGHYwakGNCfN9LYTDJMrJAYBhIMUL6uHz0XCKBnwG6xhO7AlmtQqTXkLOGZcPDLbValUQ4o5ZUvmAAzGQGO3cXkRA7HjnFinpV9nlMKTqNiyRiq9TLKtaJbyHF6ScOsKGqtDiqNFuBjvFUQo0EA2dgUotE8Kq0BIvEoUskg9vce4/GjTzF0mui26/KM8Yzjmo0nYpKLzT1BpCeOD/0O4wMD6HfU2FSAPr4HMlE8v4cD13WtS7z9hGtfJoE+Zb/QHDARiUgcneS5S252W5tLi4aiqoUWYzFGO4n+N4KZEycwMXcC2YlZFKsNrK5t4M7tmyjtbqBbKyMiedp++Rni50EzMhrfBX2wwsyGNjHkOR5PITdzGsPgGGKpaYxNzIhUK0GX/VQa8Rgjz4C1tTJWV1cR9PlFEywyJrIASG+1TNGPi7Es/NpUDEaw21VcefevcOvjtxEYVMVHiDJCvg5+vnrV6HnHe+0PR1Af+pCfW8Tk/DnYTgCDnoN0KifANyMeMYyi06jh/R/9BfbWP0cy1EYo0JOYzXQ6A78ZldSBcr2K7MQ0Zo6fhRkbx+ZeG1u7VQHNmrU6Gnv76G6tYxY9vPH8k1g6fxKPCht469MreLC7AZvViqQpcV37YcuaIq1bzcgYI0ipiOir2WSbJhZPncF3vvMPkEhPolx3YDPbhTJNi2kJtrAb2pWa7lO0D3MZH34zDF+AQADlVqacj35GcDkDpCwTFo25dtZQenQH9c17GDZZ90A8HGy7DcdvIDk5i9lzTyIxdxr+9Dg6fhM9Jn7QbyUUQp97Cp9ToST7SZiSRzUUBHIpnskAVYT0OVhfvoWbV94Tw0enU4YZGMGkGRgp54kUfKEwtkplXLl+XeSmbBTa3c6BDEVkcge1umsMKl4ouj8II9Gt+UUG7AIGR/XRUrG5fkUKfh1GBMoZ7E7/tWbSyFX+4rPC2uUo04g1ugADADLZDHpdjW/m2RkNjBCJxPHmL/5dfPFr30ajF0YgFJCSmMvb8gMWz+iWjW5jHzc/+wjXrryPbrMu/hg2Jbj+OPYbBm7eXcPq+o4AD370ZcAVCTgw6XM1Uoo6wVuym0yCm7EwxsfHkUznsXjmGXzhy9+CGZvBcGAhboSRs0zUd5bR7e3CSHVRdoq4s3UP1VYV9+7cw8b6uvj9EPgMhsIyzDl99hTmj0+jWNwW6XFpr4H3376G/c06AqCUSVm9NDtmPRGPhCV2rloqilHvRD6PsXwWiWhUwGD2ZGIeRymvnLEEW4KIx9OyJ7I2OXbiGBKZjMSRlspVHD9+QoZ3f/jd72JtbQ3/7Pf+Ob7+q7+OaqkN2x/DbqmBVsfG1NQ4/EOgXumg3exifW0Te8UyWu0O8hNjOHbiuDTp9GwplHaxdHYWTzw7g53SDfitdXScDXTsEvz+BJzONJqlFPzdSQy7UXQJrtkjjSo1gNLeBn761vewcu86ZsdTiFuMo9XUE0msEz8aMiZ8iCXiMKwwym0b5a6B3/ydf4qnnn0RzdYQg64tQxECB37TwsbOvpznHKy1G030Oi1sb24Lw/rZi89gc+Mhfu/3/ika9XWk02HpqShl0tQcdxjkDv4O5ciujNkdSKn8XCM3WSPxtxUkMOxHxAwin05hLJOSmsHHfZ6yjkgYExMT2NsvYHtnV4AASnhOL52R/u6TTz4R6R0NaPn8yiDCNd3U51CHV/wzB9ieVKdarWI8n8PM2JgwExjt2uz2EUtN4MKzr+H0+Vcx9CXw3ofX0Wh3cPLkMQFxYokIZufnpA9cebSKZqUhrBLj0p//rpyaXla5TABciqBOA7wJ2yEbQAttqeNlsiEIvNA7dDogynB5M0rnFwNBoZ/pNEobRO0PeeCqK7E2P9oLuN/LNfvjazgqVfB+vmgr3AQBFuqcjCnVU2m2gjCR4sL8xtFILzSNejhRZ9TFEBLbRUkAG3E2VHQrpo5GzSsCQrVmxAZ/PnX9jBujjODhozWsbhRQrAxghuKCwrPoA6inSiBoxRGNxV3jnCE63Za0IXxtpDDKtJC0TyI/pOdbZAKoNthroAVF7XR0YsNCglO5oIU4p2FC6WaGp5t377Nlc9PrSEM2jeagGRxnREIxFiMfnX5S886rF+FrJE3RMATR4p1KxSw88+RJPPnEAuJRIS7r5EdnTfD5qf/sI4geAr0mjF4ZGJREi0iPAkoIWBDLa/FYAQe+DyzW9H4rQKAafK+19xo8j0VwtKnzKPvCCpdDSBsVZaO4U2DXTPGwuvX+dBglKPo9N6+TOixutGzCxPiGf3abM2lkvIx1V+LAupkZsKQy0fadhRGj0no9A9WWibYzjuaAsYHT8FsZAXZ4DWTzHo0E4Wu3Gmg3qui2mwdmPiwqaRbIAomvz6PzETgiGKasADJG1BjLAwKohdapakRMydgUhqIhiZnm4IlT7UDfhq+5jv2HV9Dfvw2nsQ2TAJGYJGrMVqfLOBzd3ISeRYScqKdEYdloNGri7j8MR1EfhYHkAmZPX0QsPYmPr1/GD3/wR6hVVhELDcXQyenrQSXAIDWUPMQEWHPvtLhe0mWVhoTajHnO5u6MU/aBo02Kiy25O5K3ZJRC//8HBCgjwPvv52UqR9eIx0iQ/Yr7nwsCSLHkxg2Rgvr8889hLJ/D9saG0IgLO3uIBAMI+wwk6PhqWYgTSBxCTJY4oaF0IhSPoDN08Nm9+9iuVimYlehRLzeSU1RGWHI9i9Efzfo4YXH3Lj4+vBr8O/clzaRVnZv6hTiis1emlhZ9ov8kYOTKY7jPKg3OzWImo0skW0oJV+q0/8BnRaIjfWRKMRrJ1Kz2gQ3foAef3UEuHsCXX7mAF587jfnjGZgWfSFcrw2RHDDJAag3bRTKDnoOaYgEAsIyefEAWAKmZFgFzSjLSjx+cB83r78Lc9RAJgZUS/siDeAkmzR5LoCxVE7jbEmXdZle3nrzzjBPVuO9Dsq9mp2uvCY2xGSp8AzgSIKmOfzlXW/qz6nRDxojTObSOHViDrC7mJuZwNKpk0Ibp5fBytpD1BtVtDoNnXZRU9+iEy9lPARvSQ/NoF6rYXtzSxybzQApsdSmU0bhwBqMEKp14W90gXYXftfIjs8dgQIzHELHDwTzKbSjAdgWnZjpkq0mgXR55+vmc0wwgH4jnBBIJKnfEHlAi14otoO9YgnlWlOdRA39ep34qeGX6q9V7qQNAEFqSv26UqARGzh5ch7j+bQ0/PlcXop6PrPLj5dRa5SRzWekWSbg3G7bWFnfxMbWthhDcnoWNmMIBWJyv6n/TGfTODY/jeX7t1Cr7YmEijBmu9VGU6QVfjHAo8s36dGqR3bQbnQw7I/QqtMgUB2uud75HnQ/8KHn7p1HPWKE+eCaIBIIYJY5oxvHMhkBA5q1mnr30DuF8Xeu+zrdnLlHshDkFDiRySE7fRxLT72AeH4WXZtRlSbqtQrWlm9hd/U+dh7fRa9RQSjg0wk8GTZ0mjdshGOUGAZhRjM4fvYptAYmBkYcM/OnERZz4hFisbDEt7HB5R5w//4Ktre3JLqROmFJJjD5dZCmnucCfWMoqdjb2ZX3srvxGNsrN9EqriJgVxAJcALZBOPHfDLNHsq65J7BZq9FGVBuGhdeeAMnz76Egc31akl906fJXo8FewROr4P1B9dw+Z1/j1F7E5FgD9FQACZjJGNpGEELxWoVffrq+CzcfbCGlY2iyOl4XrPx8Y0GmCTLpN9BNhrGM89fRDiXxvWHD7C6u6WpRMIYZCoHMArSZI86f0Yg02+JAJX6UPV6A0xOTeNbv/L3MDt7Ct2Bie4gjEg8j1R+QnxnKKG0WfwP9CwiQCWeGTanseo7QHBS5JlkbNGsjPfcAMzhAHFqwSv7KD68i9rOhoAhZtDAYNRDZnoKC09fRGLuJEpOALWBVE7yrFEqKfHQLO5pYikMHO7fDsIRaqIFt5OGl/5ylAxE/UCrWMDV93+M+59exsimJ8kAoYiJ3tBBo9tFod7A6taWDNqECSCSskNGLP+kJn6swyUHWs51b+bm+XF50/8D9qELJLPxlypNAAz1CeBQTQ1GHTV6dY0A+TGe5WzAlVmlDYzHCOAew7OE65qNt8wC7AHGMmkEBn1k81P4jX/420iMn0SpwaY6iDR9ZfWYE2VqPMyegQPEJnbWH2Lj0QN8/PFVfHj1Yzx4vI5SnWBbAIlYUmNMycRk7eb6LIg8lxC8XxtOu9MWyj0nssePn8YvfvM7OHPhVdhGVoCAmBFGt1SAXdvGCy+fgRNvY7+3hf3ePvYqW7j0/jvY3FpFJpeE3/JjfXtHgKVMNoVTS4uYnhoTH6MP376Gn/7wEppFojxBmH5LzEKZwjGRzwk7gfVYr1lHr91CMhbF9OSEyHt47WXvEbBGTTvFOwiGMpllejzAwuICpmamYfiDKFaqMlSKRSP487/4C1z9+CrOnH8av/k7/x1On38ewVga7R5NrnvCoGFkZogSUUkvIOfNJzHqxXJR7mMinpCf0WjWcOrsLOZOpVGofo5K4zpq7YcYBVnX+oDeHPq1PNAZh2EnEIumxIi93elL3UtPkWsf/hSfX30HY0kTyTB7lb5I2YTNyBhek/5qZBz4ZN/YKDYxdfIp/MZ//puYnl8AvUCTMR12UlZTKNTx4PGKxKhm0llJLGjWKmgJ6D/AwsIJhMN+/P7v/2+4/+Aq/H4arLtO/oPeAcPYM7uUs8IFv7wK1GOWcu8nGCBpCkzVc6VlZLVkEjHMT01gLJuSNUfqPmUOE5OT0vft7e+LLITMFwFpYOB73/v32N7akn8T3wf6sLiANV+PZ/bJGo19KNkZHALs7O3i5PHj+I+//W1hszBlaW3j/6XrPWPsStMzsefmnG/lyCrmbnbOrRn1jGZmV5pV3F0IWnhh2JZlQ2vDAV4Ylg3/MGBAcIC9f9ZrCLJk78qwvbbCqKUJ3dMz3dOBZAd2s5lZLJKVw626OZwbjed5z6mqltecKZBNVrj3nO983/s+7xO2UGn08WijjMLkOZy7+AI2dw4lFzl//oz2+1q9hpm5OSyePo27dx5gd3Nb/lO+T/7894wF6BaL3iZi3ZlLIzqqmI/d3VU0qCGzyb0aN1eGa2CAQQjmDWC6RE2DRbt3jQXdeIRj7wC9kqMiRMwA98Nywo26TGSR2n41FczpdamgBjgwLsyyk/XhFjb83ejgbJBsYkWtKHOY2VzHExn0eyx6+TNsEsxJB+PK6CdgxoQ+VKotyQm+uH4bu/ssAC1LWsX4gJs7dYNJmdmwseOmrSJ/0DM5AnOdpRX13CjNiJDTGRkM0cm3zw2zrVtAF1qCAXyPXEyESOOJNKLxJJLpvOhuZv5kWdw0uaM5Vb9P9gFNOGj6Zs7DnIBwymF6YAIhfRm9xRKUGPhUdEohPOhiYTaPV1+8iDPL4+Rd6HsoJ3zEJAF+bRdhJgo4TQEBgcE+wr4Gwr6OKE6sKwVqHNH+TbphCQEs8zznTZWrR2wSDxDw1uRXG/pjEw9bfy6a5JrIaa24QIC3jq2Y9da3NdhHQJaaJRYkXXM4plGSPrSwjiUIbuQlDzDKSbgOqAMWu4Jrm1TCXhjlehSN/jQavQIQnUIompWjtDSMSgOwjF76EtBUpFY50GZiEX0BGf0QEJCbvVuc84pRE8v1xwxhPSuc2rtmhiwYqYmSISGBIX8AMVIPNZU3RkB0OEJ7+xb2Vi7DX3+IUXsP3VbVNKJdiwvie6dBizT5iukjv5+HuE3R2q26ik0nEERtGEN47ALG5y/CGfjw7ntv4dNrb8GHOqIRk4/w0CbNnBefhaZoua7+3YNwdG8Yj0bAhc2HC+ZYyoeZGR3dZ+9+u+vpCD2Ss71HOXEBon+V8aS7VLx1cbTP2erTz3ZFBK6pmwsI0BuhTw0qWQFdXLx4ActLp/BoZUXNWLNWx5CxNsEA8ok4Imzc4EM0HMX4+IQVZmQ0RUOotFv44t5dNOnDEIkpnoiTPa05N4mFN02MLHfd8pnndfDonmRmqIjWBNyaHYM6jMlFmhkPE0U28XVwkqVIoxPTIe4lBL1U+DOb1zUOVXPkGbaaTstmZpRQBNF3egICAsMeAv0OCgk/Xrg4j1/57s9hcalIOy/tazTRkc6RU21AU4fDah8NJ4S+L43eKI6hLwFfMIVKjfRkKmAD8gdwHD++vPYpVu9+jESwjVFnX5OwHiUszMIe9HQIxwIRhEMR+S6MaBo6GKDVbqsB5Xq1ZpF6cR6sdkYwpodTAwIK/LPnicF71HfNQrk/8vMZkcbmgHyZiWIWk4WMfqc+/tLFi5iZnsFh+RArq/ewtr6KNmMW/TRMo4kUtw9StGNYOHUGz7/wMnZ2dvDeu+9id3MLfoLMbkwjAadId4BIuY1gows/ry/Xr1zS6c0yUlJAO+THIB1FOxrAMEyXe3rXRDAMMAKIGds97S187TSTZAFPoHfAexjw46BaxWG9qcanwcKRjvOBoL5WzCrRd71UGjZJBggYIEkQkm+qrxz0+fkpTE8WBQSQ2kvwYfXRY6xtrCEco2M141LlNIud3UPFZpk5pUV+SnZEeixBkSi9CghWMTs6gXBEvtFqfBkFyLitRIxsgHEVqbzGLG4PD8uaXg26lARQtkD9bEgNvpmn2l6ge+vKEr0zRUwHvj9FEoYRZWHn82FhZkYZ5gSHuY7NGd08WXgdqN8UO4syA58Pqdw4ps88hSdf/DoQLaLaGsEfTiCfS8ostVXexs3PPsDaym106nVgSLCG666Jev1AetFQLINoagxPv/QG/NEcBoGkdLxkEkkWkE5ogMHzo9sd4tatWzgo7SOdSogNRJ8a7vmcEvPciDGOrd3FxqNN7O3u6WyplLbErtl+eB2j1q5YNuGARTWSWcivo9kUJRi8Xp1RCLGJU3jpjV9GYfIJ+AMZMQLYcATjEeQKMWxv9bG2uoL6/kMZxNb37mLoHCCbolY5jng6h1qrg5XVR9jaK2Hn4FBpRZF4WvedbJLhgLRqxv05SPt8aNHkkV4FpMimUkhm0rpmFuFrIDi1rlwr7Aa5Hsjy4fNGfTGrl6eefg5/6xd/FeFIHqVyF4FQHrFEXgDN2MS46jHeW2qeCdhRjsnakOwCMjV5DTix594QJaCr4Y2Br4lICDEWkM06fPU6+IRRDlmvlzHyD1CYmcEolUUdITR9EYzC9JOw9B1VQ/T9JNAvyR3TJPwIM3hIa5p6b7KFZP2hD0oFkiR7DLu4+t6PcO3qewigg2BwgIPDEmrtJhr9PnYPD9WQc2DgSQP4mll7y43eZRNKMhi0FCpP0quz5XgSYx5U7vPCPYQfXpwgwWD+UnSZPUyWjX6Up25sMO6B3h58XId5UlBz5ueklB+KgKUp6wj4xre+izd+5R+gMUig0gwhEg0gnTBGgJYM10+QKQfGyuQU+6Ofvo1/8t//Pq5dvyagh8aWum+ssenFwfNL8Y7GeOYvNkTkRHOSSk66Iu4EUgzxyqvfxhvf+ruYP/0iRoMYMqEUNlbuo1fbw3d/9XWEisBeexdNfxU7B4/wwXs/wPhkErMLRXT6TWzsbmFzZxubm1s4e/YcFubmsbd1iB9+7z189tFthPoZ+PsRhGiUKmPJGHKZJGJh7kEjjBhl7bSRjEW1z5Exnc1kkU5nLHUsxqherx4gKGdsMDKLKes5ffaMIkQfb26rmZ2ansKP3n4L773/IfoI4unnv45f/rv/EAtnnsPs/KLWXLs5gtM0rzLu6eksfXZsXW5u1rC/t4d6tYpGvSrG6cuvPYOFc0lsl+6j2rqO/fJddId1DAdxdOsT8DszCPanEAuPI5MtoO3QuLYpBmwYXRxuPcS73/9TDJp7KCQpheiIMco6g3F4ET5n0RCaTg+V1gDJ8UW89M1fxaUXv4F0fhzVGvdfrg2f2Kf0KK23mtojaBbLKf8eEw3KZe2FyUQMc/NTeO/9H+Iv3/wT1BslrQkytLweV4HnbvqFx6Qx9pilnNn/TdKsyEBXXsxnjsBMYDSQHGwin8HywhymxgoawrK+n56cQjAcEhOQzwaNALk2uB7ffPNN3LlzR6yBjNKgDNDj80v2uqUyHNtbnTl7VpLQtY11HJYO8J1f+AU8/dQlJOKWokKvjE8+v4f7D0vI5KeRKYzLC47SEX7wrJ6enZfkYme3hDs3b0tO5fv0L/7zkU1fjynVXvNlEyJXLyhq9d8EAmyaaxMomygYkuIW1WySNKxjk8xvwIeR1CIi7ex6g5oIDNzpsU1q7V3LDO9khJ4PosMSySG1Uy7RPPDVVBoYIQ2h6watrGzqBqV7Ns0gXU11oLixhnztpB8ZfZ3NF1F7apkciwrSFJg5u039XOpkSgdVfWxs7EpGQP1ct8frQColJQVR+jpqEkQ3cFJGRcFzG3oCATZpZpHFab5L6dSfrQng17TbjCoaIhoKmkuwWBtmmsO8XkbXJTJm/Ed6J/Wb8lLocwJrRnKUe/QGdDzuGL2IhUcgIuSbC5rvm5ozFsEEEVh4BhCCb9hDIjrEM0+ewisvnkUsPEQswuKTTTARQwN6eLUD3aY0goH+NkKjCkK+th6KoybSSjId/O7poXum9k0GlAYZCXFTk+eOYr3PPnFI2bdyDxSXGu7pqW2qeRyveHINe2QEk6X8DWNMV4fd5TXiaEFMAdeIjo++23iKScpccgIB9HJgDixpf5ooJtDpRLBfiaIzOoV+cAYIFzHwUy7iZnab/6cO5z4jCxt1HO7vIhiyeClP9+8BAXYYGyxWr9V1GKsZVFNthjv8V276wQjzg8OasBLJJThAnEBu7zSNb1YVF7h77zKizia69S2M6ICsJ8e05HybBHuUVUuUk4AAJSg9Tlq6cDpN+MJBOJSrRPIIFc6hH0zh/soKPrn2AWr1NYQjXBs9M+708fXZ9Jm0XX5fe7LNmV9MDo/CLE2jrQ9usrZe3Nxt3YvjNSFWgJuHru93rDw5Wjle8eGtiaN154EJJ35XEeMuKw8IEJ6p72s/V9N5ZtX3ujhz9jTOnz2LW19+iaroWRNo12ugEChFBpHfh9DIh0wibYkMPFwpuyIQ0Gnh+t27qDpdjMgk4c8gHc41rDGzU9f3gCUMmVaSXtnroMSAIByzpckeYJFHt3QBPrp2ll5BQI/u5mQdmUSBtGLeZzKmXLYUm0dS4RiHyux6uaqTVm0AiGQbSnAYynFdhmQcyfX6CFEv3u8gHwPeePECfuvv/y2kMoyUqrom98YM462kpIZRqZVGD4d10nSTGPjTcHpx9IYpNHtxROIFnQNkUbWaQ9z68nNsPryGfmsbw84uQuTK+qlz55kx1D4eJRvHzygnThMYdxTQ9WDhKiCLrtAy/uMxw3XcV9PQ6dFngJPivs4RgrJkUnAP5Gs2RoDF/KE3QDGTwinqJBN0bo9hYW5GZnKnFpaQyWXwaH0Vn3/xCba2HqPrtHQd6QjsC8TQcoZ46bWfx3MvvIx791bw03fewfrDVfiI9POWdnuIMQa200eo3LLf3bNYrC3u9mTppBNIz03isNfBZuVAGc9sAnW+YaiDXoWu2G8myVCWN01HA/Si6KFUq6LcaClWqEcWkDLk+RYNLNbWqm3aEh88kHSuxVUAACAASURBVMlAJ4IvfEZp1JjA1FQBM1Nj2tHIEtnfP8DG5q6opExDcfr0HuD5QpNEApvSlinmkQU4m1wW7Urw0dlM6n8C+UIa2VwKTpfXsa8Gv9+j83RO5njcl9msEewyCqkPXW7A9HMQE8BAQQ9I1f4gk14D3fXf7jkhRoUbx8VYTMZ8To2NIUkApdtF5fDwCGyjtI/XkiApnzF+0PMhli4gt3ABF577eRQmz6LcGEl/m8tnMT9n/ixOo4f1hyvY39mF02ygVaugcrCDZnVfDLtYOoszTzyLKI3NHB+CsYwAAmpko5Eg8jnGhsYRZXRrvYWVlRU4Ds2laDqVQyIzAafPvPewmCZkWG093sKjlTU1taTR95waNh59idXbVxB0SkhF+4gEmZbTQIRnhzv44LSahlOjSAZLz34NT774HYxCM+g4YXkEUDaQzMaQK3KyBNy9sYrS+gM41W3FspVLqwj4m5g/NY2m4+DDK1extb1n7LVQAH4aSMo/ggCXT5N20rN9o4FAY6V4wK+8cD4e9E+gzMAMMTkoIXOtJaA5IfZaAG0+u3yGnZ4GJH/nV/4ezp57Bk6XrE6aPacUbcjs7hRz1lMp1ZuU9tGrg/UM15SuATdknn2UhrCp9s4jHxlyCZvUsXHk80WvIIfNE8HWIDpOS74co3AcgwABSmMqcdrJc5jNm+cjIkKW9kemc1gdFg37MDEOtFvyMQQxJ5Kf2OiQEt9rVPGzt/8Sq7evoVXbR6ddUWhbIJnAoy06vrORIWPVjLKVRkEvEFcyxTOcrFmPEXASCODne3Ro6ZN5rrgu5t50UoyCo4Y/oH3WG2wQMDtKODrRI9hrsAacn6s/S+ZhDAM2rnxI2IgXsgX81j/8dzF/8VV0Rhk0OkAkCvQc25f4Z84msiSNqVAAHq7s4/f+49/GZ1d+inQihlQihkHPIoZFlqO2vtfWOtFQQSa2fhmAsl8hG45gMvcOslM4te71I3jla7+Iv/2r/xryhXmEEcWNzz7H4swEnnn+DOJM4c4CVaeNg/Ij9Hu7uHPvQ/giDTS7JcQzURxWyjg4qGFqYg659DhWbq3j7Tc/wu1rj+HvxOAjI4AeJhyY9Xtyl+c02T9kgtdQ0gDKesgaIeOHAA73Y6YMZLNZl7FtaUNk0nFQSHYDvQN4rSkzpVdBcXIS2XwWH165gsuffIpIPIels8/i+Ve+hcL4WSRSeTz33CWk1YwrGRzcDqqNPurNllgIDA7Y265h8/EjbG1uYGpqCi+99iwy40CzV8Hm7qdY37qBg8oWZqfPIjxchM+ZQBiTYg3tlysCAZSENOwjG/OjXy/h6k9+gDvXfoZ8klKHrpuwYqAznwnWoo1OD81+GK9961dx5rlvIJqdQThRMGaQa4Aci9kYSHMreU6ItIxGuaPXzA8yStKZGK5+8h6+/9a/RK2+L28V3ncCoXZ9jUXpnRGepMb7b68N8epNmQaaAlbrS2bpg658tybJBlk6henJCQ1gs5mM2KFMqDDt/xDFQkGR0JevXMGXX94QQ6aQz6sHI2Pde1a4RzXbLT3PuXxeZuITkxO6N1evXhWtf3lpEcHACIsLi5ieWUI0URDrstbqSZ7H60UjZQ4Mk+mCegV6xG1u7eHmjTtIxBNkBPxnSg3QweoZiXjPmqsf8orvkxN6a++s2OMvbsaKCvTx4royADb+aobYELMICCEWz4jSTjozZ8RDFqiuuY830TfDMjbW3MzZSHE6b2gk3cRZrDFXuE7TJUYcMWOdOk/S7ukHQHPCAQvQropGFkexWFwTIhnGkQnASKVmHfEE9X89NJttIcScBMuUq9PRZtHrO5oE8No8fryGSrmOWr0l9sDeflnvLxymfwA34Cgi0ZQ8BMh8IDpp19SM5/i6JaOQaR1pPsYGEJ1P8YEW40TwYdjvYNh3MOyxkTfaKpsCPwtgUjn8IQSjSSTzExjS4Eu+DkaZpLEhGxDrmfnfITVj3PhkTkcWh5e9rpx30kxN7sHGkONcZnwuzRfw2ksXUMiEkIwFdeiREcAuSRFczF9lWEXvAHA2EGAO9LCOAHltvN+eDEQTJ1drL5aAATgCfMTScHX5Al5sZZ2c6HtF3FGxesIQUOwTdwJs2vMjncFXWC7WS3oeEx4bwXT4BEkIBEjK4jaenpbc2yQMFDIndBa4BI4GowB8gagmnPVWFPvVGJzRArr+CfgiOUXB+YNmSMcNh+uZTR+LTKdeV9wIJ2B8D0bntfEANwGjaYYEAnFjkL6u46go4iSQB3EgQBNKkwRQZ8rNnw85nwetFzYTzgholdA/WEHl8TXUN68jCjo8s0Bxix8ZXbL4JCuERmpsrHhgc40SiOJ6dxCKx9AiiBbLohedxOrGHr68eR27e2uIJVjck5rOyQzXiT373obKQsgmbUNzvuUhqFQJN+5P5oGuBMhN/jCC0fEdPQlKKiJQLB9Xk+76lEhT5T5v8t5wJ+FmL3DMMPBWiXSRLhvBgxtcYpMOFhVtbkwln83xiXE8/+yz2CPqv76hYotGgX6nIxAgQTCAU5/+CKlUCpl8XtTuUSiA/WpFQECLExo6nVPX6r5v2w8sQ9cDLo05wwSBY3kC5T+mHiJ6PoBD45lUSuuWMZg89JjWQM0zTc+odyYQ4FHMxMpgcsqgL9O8RxtbqNbpHM9pJX+2Sx11YzOVQMC9lcAr0wRYKLbqCAwcZKM+/INf+Qa++51XAT/1axY12JNzOteAJRKQClyud7FXcZQaMArmUWtF0HASSBfPIxAt0lwY/WEArWYPt778FPsb1+HU1zHo7Or7kvbHBqFP2Qmvm7QcfrRYKZKqTTpyLGaRsYz2CRl93qapnGqZ1pivxRIieE4NdD7IaK7fRaXGaCcWCJTfhDBeKGJmYgzzU+MIDB033zsg7WYum8fs/BzS2RQePLyH2ze/wKNHK5ZxPBginSkgEE7i4jMv4dIzL+LOvQe4evkKHt27Ax8TNXj6dbuIDQNIDgIIVVrwtxwluHDNEaDltJ9OYhNL88guzODB9iY4v2fDFo/FdNZR/0fNIYtbGlQ22ShT2+wli4SCqLVbqHcclJst7B5W5DDP6Synv/I24P5suhxj8IgNcGK/dFlTTI9JpaJYWppHsZjV/kFa/t0793F4UFMx12i3xDQzthYLWZuqaq+h2dmoK6M0mmfS+CidjCMei8iwzWQoTe3FnJwQ5BoNAohHUshnCorqqtHISv9GkId+DLzftme6EwgV+17zL6Gi2xx554ikD6TDE4AdWRpGJpmSLICmXfQmoMTFmDURdxMwmjP3ZDbdLOQyYzPwp6cxe/pZnH3idTjDOMp1k5/MTKcxM2N0ZqZjVcsO6uUKSttbqBzsymmftUckEdfUplwfwOkH0JMpHhl8rGsCmvwzotCTKG1vbaFU2tNzFomlEIjkEEtkZe7JAmx7bRPrD9cQ8kc1ReQn9noNbK3dxtbD62jsrSDmb8E/ZNSnmcVKWcVnJhqVjCQ1sYBLP/d3MLP8MjqDvIAASg0SiShiaSCTsalspwHU9pvw91tYvf0p7t/9GDs7tzEY1LH6+AFKByWxJGOJuJhF/B8lOJq4yax9qEmo6jpOqQkcha1WMTDWMuJZI6UyGdUGteqhivh0PKbagXsjAT0Ce6dPX8Avfvc3UCguoNfjhCyKXj+AZConcI4sIJ436SzTRMjQg7TETLjq98kc4T5gMZPcXznFajYYZ0kPrSgi9IaIxjVIGXHDkjcJqcxMZqEjPn0MGF9m4BylIPRMUkQldcOuVw79d+TfMGJsML14oIYrnyPl3YzTeITz7xs1qEFMhoB6aQPXPnoHd778BAd763pm0pMT2NrdVhIRfw6fPYsGNL8vnYc+SnRY37bcvc/qUT4PFn3o1kNut8N/s5rKzktjxFhDzw9Sk/k19XpddGVPKmA7xkkmkVGbPYNvz1/Ak3GGI2Q22pnP2Lp//d/6D7H81NexV7HyUTV9l2wPgErFTMpMFUno+eLGLv7T/+R3sXb/Y6QiQ7E1WC/T/JNpN6zlGKVmUiIOAR0DxTlRpx+G5pCUrpFpaylGrFeqjR6GgQSWzj+PX/rl30Q+M4V7d1fxxPkLiCQY8xnB1GKESeFKNKvXV1FtrODuow/Q8x2iO6qjdLiPXs+HhdmziIdyWL29jZ/89ceo7w/gd+JYf7BhQJBy4kcylVucnRLo3KeEWPW3SZBUAXFCzJjZqAH6bCB51onR5bB3aShlhX0CmVSsJROMGI5GNdD55No1fMHJbyKL0+efx/MvfxuTs0+gUmmJ3fXkk+e1n9SbfQ0OCViVa1WdJWOFMRQyCayvrqFc2sXi4hzmlyY570S5sYet3Zt48OimpBD57Cwq+xFUS36UdhgJOS0j03rbsVqYJoDDNtJhH/Ye3sMnP/s+Dre/RDbtRyIVFVODAJwYqkOg2urjxa//Es4993U0kUIsNyMZNnvJaIgGrj1U6y1N9jMpN7K238e5M0WM5YBKCQJF97bW0W5X8Pbb38MHl3+I/qAp426lNbACc1ntbtvr9h7HwLE9C+6/ulJTY9EY2M0zoe8wRn2AWNCnZ35mYhxnlk6pSeddpMSXLCAax1JWxjqPPenDR49l9KzITSVChcUYiLmJdQIJGd8Zi6pOJQuRqRQvvfSSXlC9WsPe7g72djYEpiZTWcQSOUxML6o/ZPKMTOx9lNdNisUcZm5pMILSYQ1376ygUqnBd+17vzcyzfxxQ3Wy8eIhSmSNV8IiSLzJrhkA8mIQSeuPgqjWHfRGITRaRB5pWsYXDxSK44Zep+3QCkUo8IgIADCDMm9Sa0W8aUXsexvYYP+unFtll1IX00apVFIEAzcYRviweefm5GXTc4NiUUQmgQ4b0i5Jn4vFNeGnSQMXHTcz09aPzNGZGmmXEsVpER86Iiq7u3v6+sPSoVgD1C/2upx6kDBmVEia/3AiT50Zm0Y2+W3HMc21om5YpJoBkqc9VBwgJ25yqic6zvzxBnpEv4cswMV0svltiDfVmnZJEqIpxJM0DCFowsFZBGHGzMl0zjYRyxSn8IzOnDZN8bTvNNoR6qt1bRNnPrDDfhtL82N46dmzWJzJI5Oi+RCvPRE7ZnBbIaUZdK+KYXsTPmcHcTTg6zVUXMl1n68hyJx6HsLUq7mu+/I3MLBAaLPLDOB0ypuEW6PnucUfJ1jY/NOa+GOjwOPPMw+BY+PKYxr4Vw8+mXIwOsuNYxEQMLK4NO/X0cRYl4fIoT38+gA9HSLoDlOodzLYJSMANAsswE+fiGjKaNsuki7zNWbXlg/Rb3d0f/vdjhBQOiLT5dyi/2gIGNTr6LSYmWuO1SpI5OA/kiEN3cnDQZrTZDBi80ntcZjrjBpEoxf22yNEhk00d2/j4fWfYlR9qHvkH7U5ExQSzAOFLaldd2veghHKHWhWZo0VJ9dDFkDJNOpDP+5s7OLBxia2djZEt/T5Kd0xGqcVFjaB9rSHHuvIwJxjgzKbwpvHgxUSJ353EwyOCxOLCTlGbgkumPmR9S2u/OfE/Tvey74KEBEl88iKahZc1oHJlLz1ZXsi3xNpjDSXYRH3wvPPi0Z368ZNFYpPXbyIwKCPxuEhiqkkEjRPi3FCkRTdLZXNSlt74+5dbJb2ZVA38NNZm+wJFiDmmWGUZqOoeRMYPpOaZrhQ9JGJq6IFRzow5FrdJ2ujJXCORXIxm5URWjISlecAf7FZZtNMJgDdxYOMBeoNFJe6vb1jEiOfT5NdTY9IDCAwJFd5okrsanr6oBlOOjLCb/zt1/CL334ViQTfA2VPDoKMpfQxZYRMkxDgj4Ly981SE80BNch08c7BH5tDOLWETj+OTnektcv94dHKdWw8uIKtx9dQ2r0Lv6+HhjR9PYEcbM7CQTtbfBKQenp2WzuaQLm6Vm9qxX1bBSxBKJfyzu9Dho8SArRfseCPYOnMeZw6fQFTU9OYLBYQ6Du4f/0T3L/xCdq1EubmJpBMJQU00/RnZmYaK/dv48aNz+E4TZ0rhcIY/KEExuZO49Jzr+LRxj4+vnwVB5trONzdQDYdwohxX9SINweItfuIs6GVSeRAHh/VbgvF5QVMnF5GlUAgtZq5nBpFFv07u7vY2z/EwWH5KHrIDLrsnJbhHy3JQyHUWm082tpGudlGl3pqFxCRL8qAAA4n/mS4GaOA65H3QtIVUuGVGmRRdqeW5hGKBDXh2FrbFGOJoLzho2ZS6vn9cJ9UAxHkftlHOptArpjBxNSY9LGcpnLvPyiX8HjtsUyvqIu1fGyacrbhHwaQTRfEZqsc1tEjiuE2sJTrcPNgDePVCWqaKQdxmQBGPLKz1Vh3LrVzNFTiRyISkecD1xanvGRs6czkfueymlh3EBRLpCjBoudJCPnxOSTGFpGdOIuLT7+hhJhyA2jQbb9dw8x0AcWCT7RvXhQ2NPUaRO3vdxvSq7ORFMMrzJhCO2P4rDN9gdeYP4uvnzIBbg872xvY39/TnpdKFpDLLxjAPOK/7eLRgweo12qYnJjWc8L6gxGbzfo+NlavY3v1GqKjJvzdKvqUs2jSbqatBCwblAVeeA5Pv/7rCCYW0B1k0BtwzBZAMh1ELm/T2XbDtNvUtpOuXT/o4O6tK/jg3f8HN7/8AJ1WRcwFkweyvqCPlMveJNjmNpls1CyCziRYAts9nayacxp4kjUX0rlELx8ynRhjRukjfSfMC2KAF196Ha9/7duALwHHIZCdQC43iWQ6p/qpy+838in+Wf5KBJLo/M6mnRKDvqVbef5NbLA4ofNAMUb85otFsUsJjttwh5JMSq+sfjS/nY5o3DzDlWyiGFbvgHNrXfO1FJAf50UcOpidTSkZwunSZMy+hAwBYhJsgKOBIfY2HuCDd3+ELz79CGfOLiNVLOBn77+Dw/3HKOSoxW7puQ+EqS3nguJAgf4OfRmmEuxkfc3n0dgz1BDaM8prL1Ni1zTYgAIbtCnWjHuJ6zlAyjJd5D1AQf9gVOAjmad3TqtpdY0IJT1wU5BSqbi027VGU27wv/OPfg/x/GlU28KJBIrwvdeqbZ23584yyhj4/LMD/He//1/hp++8iVw6gKDPkWkb65kgmbGk2ZOuTflOPI54JKqPC+fPm/ePgE4mnDByjalh9DOwSNnDag3b+xV0BkG89Nq3URg7DZ8/hbPnL6FULsMXGuLJZ5ZQGON5CrScNurtB7i39jOUqnexV1lFp8tGM4aQL46dtTJWb+2idRDAZG4Z+cQ0rrx/FQf7W9pXZYba62GymMXCNHX1jqbLZArwzOWzLTYfjU0jUTNw5XpgwyiZgJnl8h6yIeY1z9LFfmxMzKJqvYErn3yGm3fvwRdK4MlnX8OFJ1/F9OyTaLUGYhKT5ZgfGxMLgN87m+MQi94+dYE8uVQSTo0gJtdYBMlcAtVuG41uA2MTKQ1Kms0RdnYa6PWSODzg8NKHqYkZpJJpDVlHlBZS3qp1DMQCQzy6/SnufvYWUjEHrQ7Bzb70/UxcO6i1Mb5wHq98+zfQC+cxiuThDxPsjgkQDoxCWtMP19fQbrcwPTWBML85BpJTPXUpAWKM/Y4Bltc/+wT/0z/9b3H3zscIBhlxynqVq8w8ywwDd2svFxQ/ySLTcNI1b1apqb7EQAT564H1Tg9BmsMH/KrBcukULl04j7mpCaw/fqj6aWZyQibSAlaTKaw8WMWNmzfkbcDrQ4CfAyRPzpnKpHTm0PuLRqCP1tbEDBkbH8dzzz6j73fr5g18cuWKpdOFCIAqtVGgMtl/oXAcuUxegGoimcbU3ALmlk/Lo6rTpoRoBN+nf/qPR1w8ohC506ijLsgtqEXbPXmhTHStxceGsN7s4rDaRancQSCcgT9EaiSzPW1vYIGRyuRw7uIlTEzNIxCJgw6tRHFZfdkFdxEYl8rHJsLTaNhidzX1YvjYBsypwcOHD/Vnfrmye123Ur4fAgNemoBHq+bGbtR8e8+WoWyFkxX9XvFvTASbKIx06BB44IZWOSzrsG02OLUn7YipAFwqFhiEUUAgCA9Ba84JDpg5k/1sW3QeusqGi42YlxTAh5MO/l0aULlmeiyoyIYQFUWaXx6eXH40reOBH0Y0nkIskZYGlocBm0XR7WgY57ovE6VWfjqLdF51ubuP4KP5BQ8POcn60Ws3UczE8PrLl3DpwjyiQaY3dFW4KUpPDxBpTCP4+w3A2YWvs4v4qKo4QR5cui+kG/KYD/lF4wuF6JhLGqsb+SQqLg3SLGOedElppN1D6V8FBBgQ4rIGTvoDHMF2NuXwmAJ2RlmTeBwhaH4Rim4hpU5IJP9sGa4eGGCFmevC7eWv0+RLf+YEIAZnkMFeJYHDZgr94CQQKiCWyhtbgMWHazgl2hM42W+hUSmjXqHrsLFdOE1Tkc+mXJNUXiNzDmdUDBtO/uqSVhyOCOiJx9OIRVJCAemmzDWkCRYFHsEAEqzf+kCvVkV95xa2710REBDoHsDXbyHst8kfwSVSxPlcce2RGsn7xnXRajRN48j1GoujF0lg/bCC66sPsLqxjhHzXulydNxnH5kdeu7dR0iry/Y43l8MfPJ+8Z81DT+KCjzW/Oseeh4CrluxabbcjFdXomTSEs8szNaJt3Ef/xzLCtTLsdGTPffeHuSZSbr7AZ9TPhNsmHjY5nM5FItFsTUoIXrm0lPa/P3DAS4sL4vaVz0omQ+In+u+i3KNBUZJVHYqFxXzJiaUvUcvMcWjUR6pIbhmWUhapXVEzzw6jERzZWNj8huCSzT9HMvlkKbGkwWRawarK0NQSnnJIWRyeSTSWdTqTQGqe6UDbO/tqZDlmuf+KqkGC0fGgEXCKGTSOuDIEDnceYznn5jH3/u1b2GsmITP18Vo2BWFnAAui0yfL4b+iLyhOCptoNYLoNoJo+8fgz8yg/YwB2dAF3YDZyPRIHY37+Ltv/pjPF75GKN+WZpYgheUNjElhSWs4lYJaETYZPqPPDNO0sB5nnnFLQsa063apIy/CPYmUxkxrTgqu/Tks5ieX8LU7DLmzzyBfGFCBWS7so/V6x/j0w/ewt7GXcSiQ+TyKRUgwXAczz//goqQO3duYptO54rUiiGTn8TkqfMYBOKotgZYubeCg/XHqO5vIuBrIzocoBhIINYZIUz3fNnicZ+iqesATRqpPXkeialxdHwBRJL0nyHoZqZntXodGxvbyrDnz6Q0jICzN4EjjZDQrSQokQgOaw3ce/QIFTLfZGBG2Y5dF4EjjJx0Gx9+PwFUTKzh+cVmLBjAxMQ4JqfG0eo0sL6+ge3NHXuIuERlKOt1AraLcj2TycG1m0jFMDM/IefiWCIMTgRjsTDadHje3tIEeWxsDJMTE/p5LAorBxWbHvd9SMYzaNY7wqJYDBIYIpPDkyyebGb49bzPxiQ0MI/7G395FGeCmyF+ji+AZCyBBMewNOxUjrdtOGRd0UeDjR0nZZI9hMhsTMIZhWVstnzxFZw68zJC0QI6faDRBpqNup4HgliTE2MYGwsgRhY+JeYtoFql70pNz3+n2UQkGJFhH89BGgpyXbNxljxSscks9NvY3tnQYIMgcCpZpN0vBn0/yuVDPT+lvT3VcaSZsoHj+cPD0O/vY+PRbazc+Ai92jaSAXZbLXRZKVMiSUd+3q9kCt/65d9CcuIp1DoEMjPoDy26mPfLF+irBiCtmfpuXpdsKgi2k9c/fR9v/tn/jIf3PkY0ZIUx15imrjzTVAdZKg4NtwgAyClchpR8n6SlOxqyKEaLEkIX4DFd+siNkubk0iQ8BPEo2ST78pXX3sClp15BtxdCtxdRAkkmN45EigB7EPVm2wYlkTgSyawBCS4DgM0pnwXed2XKU4bQ5rTR5KT8WZRaMOaXewyp8HpGmB4hmrx5CdC3wGpONm68Kq5Brds42C5+DAqQnmzMv6o8MhYW8gKE2J8nEuYZoIama2BAv1PDtY8/xOcff4il5UWE4zG88+O/wv72XcQZLUpvCU4P3ZJFAJxYjpwe07T1UJ5XLAw4gXQcA1LkKeMyaXgm0yeBf0cJonpnUH7BoVpb+4VXZx/Jh9167Hjo4p1rLvDmsj89ij5/j0RDonRTsvW1b/wifuff+y9QczIo12mCpxIE+7vMZt/WwIbT6NnZAv74D/8p/pd/9j+ikKF5YQ+joaO6KhmnhIW+OyOdUTQBzSXTWF48hYnimFhTPMuUUkZcm877EWOTUebLYSXRzofrG7h+6z46gyiS2VN49sVvIp6eUH1FZsvYeBGnzxCE08wFDecA99feww9/8i8wCh1ifrGotfBoZQO7j6sYTy+huuvHTOEcFqbO4qdvv4urV983FgJTwrj3jvp44uwyxnNp1d4ECeRtoPviM4mPvJzMtJGTfznXh4Lys9jZ3ddeNzk9iXPnz2sf5Vplc//JZ1/gr3/0FpyBH8vnn8PFp15Dcfws/IGEwJPCWAHZYlHZ9hhaPZbNp5VEROAoFYtg2Kji1ueXgWENs6dmkJ2eRXZiQn3Dzk4Zm+uMxgsgEsuj3uiiUa9jcnxSeypfM3sSprV5LCCapzLO8cblH6JZfoh4rIVqZQuRYBjN9gBdJPDqt34NmbmLcAIZDPhaQxEBCTwP4opdBG7fu49aoybAh/tsLB5CuXKgc2q8mEQ2yf0VuPL+D/HHf/hPsLVxB5EIqxNLCGJq00m5sdf/faWgdWsvr484rifN74yg5pDeaaBhrRndhignCgVxfnkJly6cRbNWkYdAMh4VSE3fGzKI1tbWcPv2bclIDVBgKg2HN9wXKJekbDik548SgXK1KmCVe+Tk5ARef+VlVKsVrD5YVZwsewuyDriXcshTqZPlziEuJWI8LweIxBPITk4hUxjD3MIiwjTt/dm/+N2RmqQTU7STDzMfWOmVFeFnxmFsmNSM0fysOxClZK/kSJcVSdgkhDpML9qIP5xO+zS3O//k05icnlMhLN2Xq0n0tJn8OXaDTgtgewAAIABJREFUjhtzamJFq6fJnZDX41hDRlrs7u5q0yaSQpSMmxWnFTw8vDQE7yZKK+oiknwPzJ72PAP4Xj0JgjdZ4ethwUFt/+HhoVDj8sGhAQH1lmgq1JvRQE6pwUMaFvLmRXXoUbvGQ4oHEX+3RWfZorqWva7pb5ml7rnh8wDt8aCmtp+ulhyA2BSen8Ov5etk0aZ2nvrwIWPfYkK7yb0k/ZcIPxtMFn2kQan+lXCNExUyDwjksHCnYSJdMDlZtAN+2O0gEw/hpWcv4OUXLiAZYyFOaYXR4cy/gc3UAMGRg9CgBh9Rvd4uQ+vVZPLnMNqDlD8W8sR9gsG4sneV9zzood2pIh7jgUCmBhfwSMWA4stctsBXKJ2eMaXX3Gu5eJNgVz/uvc8TWnCvCTR6m9EReSd6XdtweR96PUd/PgkEWCFmkwxeP8kCBA4EQEVXzxeHM8xhez+KWieHYWAK/RGNHIvmfeE6T7OAZyHHGmPQ62B/d8vyPwkO8Qb7g8gViwi7Zmc2geM0rgdHh+9Azv7cTDkzpBFlOpOXK6sxQ2LmFQA+p4yaUZKTpjWdygGc0n0cPr6G/uEDDBo76LdrQi/1c8gWkUfGSBsZn7Guax7W6zg6PNks08Cp5AxwfXUVD7a30GCBbz2163lxbMToFdveJutdf5OrHDMujpIltAfZL3kMuHRFb6pwtAl7ZoHuHWRTaN/Roow8IODkVN/buI8QXt5Ll5TAJlv7iec54TICzGjUTOfUTPZ7ogTzGpGCx78jEMD7yqL7ifPnMTs5IfR8emJCjABq6u7evYO9/X0BAQbiMNEhqKk7v7cmt64E62ha6ZqdeZMaW4NHV9D7gzU0A09OYbGddB4m7ZCRTPlU2jgrR1FwdKvi0c/bbeuNICXXHu8DDxki1Iy6YYHcbrVdJLevKcv508s4NTeLSNCPeqWCzbX7mCxE8Pd//duYmc4Ao7YKJTWYejZiirDhRzQxgc4ghHrXh06fRolJVJthtMUGMKPSWJTSphp+9pPv4ZMP30SnsYFMkvu9UX95PTj3UWFLAEhTXot19Ewuj9gibiPo6V09kNcOerIpzLsjnWVWewx9Z4innn4JkzPLyBbnMbt8CbPzZ5BMRJRhvXX/Lr64/BYe3bmMsL+BaNhNGhmRipnB2dOLqFbLuP/gnvxP0rkiZhfPodH346DuMMQKJa6DzQ1Udjbh75LsCBR8AWRHAYRbXUTIMiLrwje0vPBUFFNPnMMwEUOXxXkiYaZRw75kbTzHOOWjcV5NVM6mqNWkDrJA5BSP91kVdTCEeqcrh3GaBlJSwAIyRHNaSo/cTBgzbCIritM4i/o0zR8d7BOYX5hTpN3BPs/dPVRqPAPNS0XaX9frRU2ca9KqZkogLykXbAghWjMNa5VySK03pXijAcbHxwUEaDpLKndvgFaDefFkvkQFAtC4jp0OhwViAxzFF9ufvdqBzxfXhSR+7rBAWeseyEyAa9BHKhJDMpJEUGaJEiyaTjXEuDQWnDRSjcnxnBRvRsCRlBCM5zF+6ilMn3oGU/OX1CxYLCWn/0P06J/jYxRWEIUCPUNsikhAgEPI0t4IzXoTYbrIE1wecApIuj7rLZ8+2GSS9t/ttgSSVSq81w2EQ0m0OwR5OA0fwmk7iIZj2NncQeWwgmIhh1wuK/kHf2l63amhtHkf16++jQgOEaHTd+sQkWgYnU4XA18El178eVx64dvoBWdwUKMxbRIjXwhdp8OgPfSHHTE5WLhSX82GhMZ9B5sP8c4P/k+s3H4XudRAZoT9HplsHbFEFPsZINBk8jreFxa4XGdm7DzU2lV5QkNoenh0jC3BZ5UMUDO0NM8KbvtisbieHqFIDK+8+gbOnn8Bw1ES7TblkzFMTM0gnmBNBDQ7jqLmEqkcxopT5r3issjI9qK+nM8f60d+X28dSbI1ZLxdQma+NkCylCrGOnMf5n/zQ0wWDX0MkPaGFnzhaoLl/cLz1IYSsWjcGJoyTvQhnY6J7aD77/OhUIjYlH1o+ud23cGXn3+M1Xu3cfbMkhgSf/LP/wCV0iqK+bhJomjo13cQpC9DwGRdGLERG6BKFixNtzkIUuNvkiDdD7ENbVCmZAbuHQAOy2U1Id57Ofm8ST7g1a1HZ+iJqcBJPx55Qtn7sjrMp1qILvevv/Ed/Jv/zj9GJLmI3UPKe02ysLGxKVo1gSHGl77/3lv46Y//Ek5jFyG/g2jEUq3IQiOvMZtkDGgUmUQMi7OzyKbSAnP59SYVY41kUkjuWTzTzaCbPiUZhOMR0ep3SmX8+L1P0Okn8MrP/RLS+TkEIyk7P0dDzC/MIlegRxOHM0C9+wBv/+xP0Oo/xNgkr1sH+9slHG47GEsuo7YbRqPkx9lTT+P+3Qf46U9+hHqtbPUK5RxOC8VMEgtTk5omtxsN1RwEdwko8fUqSj0Y0HsRyC0z9r4kH0q5GAwVIfjMM88oSnh2lns19wAf3r98FT9+90MsnH4Ky+deQDq3hHRuUjVvLBlHklG8wZC8SLgemVZCGQ+fQQ77Qv0Wbn9xhWHAKE6O4czTL8AXy6HZDeLxWgmlPTKc4opPpx8FgdBUIi7fBj20rGEo0aDfEIENQpjBIQ7W7+LB7csIjkoY9amh7+Cg3MbF576Ji8//ApzQGNq05STLOkLQzZgegRGwv1fD+saGSUF6XddAlQbdbMrpH+NgdnIcY7kY/vxf/iH+7P/+I7TbewJnlWxn01uX8XM8dLL+93gN29DxmMV63I+o2narTpNFMhJU/UNfHHFMjOVlHnh6cRbZdFKgL88ZylMIkjxYua/0IbIVKQlgTUIppyWlWE1L3w9JRNkTu0PJZquDTDar4e0ZmlIunsLD1QcyIA+zppVBPQdR7E1Ne0V/E/axZAs06XUWDCGWzmDvoALfu//r78gskAefPeiecZBbVntRVC41n/9uVBQzBqT5UrVORKqNkY+xeQUMmI3Loo0HgCu07Q1oMNPS1PrU6TMojDP/mo0fGxAejK6JDBsAZYPbz+fN4nRbju6aMpn7sOh/waDQEF5ISgJ4Mb0sRlKXNNF3iwSv4PY2bC+Ci0ZZKsDd6YXXwPDz+blcuDKlapqDIxvYg/2SDIvq1YY2V74HM8cTFiR5gFzlZfTFAskKbWr3zYiSrqlxQ1U7jigifbewUcE66IJt5mjgoOs0jS5s80B9L1KEiBhRYxyKJxCLUSMcVJEkPQgbSCLCXJTudNeaPYIFjBbiQetmk4YDOlg9FFtxVdSXYohiNonnnjqLi+fmUMjRKIkAEJF4N3JM8u4hfEMHkWFb0US+7g7QK2tTNo+FkTRzlVqTxw22Ng9wsF+WsVbPqSOdDeKpS+cxVswbXU3FvU2jjvq6IynASTMPt+lzG8tjCrjb4rsa15OgljECjpMDuPB4wDPLljRGbrya4ropBh4bQdfTTchQrBZdZmlqNAyihQTagwJKhym0+0UMfRPoDWNIJDOqn61ANpiNYBU3Mjrw7+9uavJEcydu4MFwFNl8Xr9L165mmBmrZBAYEMBCX54Zo6EMARn9GI9nEE2k4GcGsvR+XIemySUYIOu9ThOd/XvYuvMhnN07GDV2JT0htdOeJ25gUQEPKiR8I02uJRnpWgNMOvIoHMbjSg1fPHgginuTBxONeTx5h3vPvGdOExu3Uf/q/bFu353VH8MC7jPvMQKsAPPSA44LflfDYKwQb38WweOr0gDv608CAfaaXEBMe5O9jpPMAc+JX5NS12eA01BPJsALpikWs11bLR3QF86dxfKpUzLLY/bvxQtE5YvY29vF5cuXsbLyQEWjN/n3pCsW+3ScvewxVzyJgmdwSTDA26NPAinsrVjEWc47zQMHYiRkkwnkUinEiTKT8kaKLa+na0IXpWtzKo3C2Lgad05FmHF79+493Lu/ggYNSrkuAn6kEglp3k7Nz4n1wMKFWszS7gbCwS5+4Rsv4vTSmJocNkI9XwRdfxodpND15dBDGvEkJypR1OjW3Sa7KYm2E8LeIQEROrcP0XdquHL5x/jJW38GX38fiQilEzTxpPTMnmvToCp01AWFCaSYRly0U1GJ3SkcGTSu8ZUV4QYw23eiNtQKKxbubNymp08hnZvG0tln8MLr38Hc4nmBrjSo6tW6+PyjH+HRrQ/QKK0gFWfRP0C7y0mzD09fuoRao4H7D1YRiCQwPnMKwXgW2wd1RFM5NUE7nHpvrKO0/hiBdhO5gA/pXhdjwRAi7R6Y/i6PGEqp/EBqsojQeB7dcJChrHD6fczNzWkvYEICAXKuC75HviO9dyV+cCJqEUlBjtx8fkUHUhKwubeH3YOyaK4Chwd0nnYwJHPLNezkdeFUkecC6flskOLcn7JZjE2MqXhce7iiIpFaQzLa+BSxofeYgx510sxBGXNvZ3irU5dbfTBMmVxP6SRkLhiYSPDfJl4s4nhYUrsfDoSUwjE1MY3KYU0mgmSb8Fni8+MZqR6DAHafPYYAv699jg/xhOmbNdxgwUuaOT0hmPgzYvKARCWK+ONggTsoG14W3tSiM22DqQsEVc4/8yrmzr2EYaiIqfknkMyOo9MDGNbDKTXZVRwK82zhs8/7Eon4UCgSzDfqc3kfaFTqIG+BhryDAY3yOLUx2i8bAdaEBCdYvJYrZTSb9D7iVGiItmvk2Wl3MeqPUDuoYmdrAxPjjHAkSzBmiR8DH5KxCJrlbWw9/hL3br4LDA6BUQNxOk6zbA1m8Ma3fxPx7DJalAQME2pyarU6GvUy/AH6CAS0BhJk0lC2xDps4OC9H/4Zbn32E0wVR8imWHQ2EfAzJYLDAwKDFtXZVjJTT9eR90AGh4wFZVQnEyTEePHLA4ofeufuFFepKEpw6iEQsrQVRQGC6yuGl175eSwsPoVul2zMNOKJIuZPLemZaHLKOgIq1aZqkmyugMmpGdV3XKCcYJIRwA+es2SAeXJUMQddnynGgwqAki+WF71qnhQei8bApmOKvM4pj4kiGZqVNmxAmf7DZBdGq2UyKdUHfL7KlQrGJ8YwNZWXXIASPp4tPLPXHz3GxuNVTE2M4f79W3jzL/4P9Ns7SCU4yCKYQukP2Rhkd9puN6D/BOuwek17A7PP9XoJznD4w+kjza0FlNr+yQk0r4UYZ9wfxIiz2ECrzQ009Jqmr9RaLmDPvfXk39vZaWxYXmNK4ygRLkzM4evf+hV87Y1fw+TsORCDbjaH2N0rqXbmc7Cx9gA/fvt7uPLBjxALthhOqj2YqTLU1TN6MU/W0XhRdGx697B+Yr3rmcim0zSLNLNr+ai4cXC8NtTTE7AqTEwgFEvgwdoubt7bRm58GdNzT2JiegnEIJMp0rXjyBWioA1HLAm0+x18duMHuL36DtJZB4ViWCk7q7f2kI0uYtjI4uHdAzz1xIvodwf4y+/9KW7fvq76meAfKR+UBCRDIRmWxsJhxKnxZ6pXjGBmT/WxN4wQzqTzzIAbvn6CbgQC6ClChtDi4qIMNzM5+tVE8ckXt1HvBJApLCKensfkzBKSZPeNRtjdP8De3p5+JuVfs7OT4LWiBIYmeKF+Eyu3P0PA38byubPwJQpojxIYBotodvyolcmeMdN01lcEOQiqZpI06UyJDSw3GiF/Q8T4Pul35DRw98sPsfnoGiJBi6iNxQt47Ru/gWF4DN1AHp1RGD4OYfyUTAWRTARB1fSd2/fQ7THZJYBIMKDXK3+dPvd+k1wUs2nkM2H80R/8N3j/3e/BB8p9mLxkQ21LuHMNwu2SWtvhglv252Mg4Ct1rFvfml8AC3bz5JBfG9m5YtQNMDNZxDNPnsfM5Dja9boAbrICeK0fP3wgFpfH8mBBS0YAn2MvgpO3mqwqgux8Rlsd1kRDFCemQAuw3/33/wNMTM1i9cEKbn15DY9X78E/7GqvEAOeAwZKIOkLRMm9P4T2YIAu9zW/Hx99+hkZAQYEuG/ffWhtEuA1QsfFqTU0+ntlf/ukNWw0h9jeaaHVCcFPS80ANfOMMrAXLs1Cn2/Gj1qzpcV35vxZUcUi0aSZ353QUB1ffBdRdTdVjwLolu4usujH6uqqwAA6KdKdkQUQNzCLUDHdGTcvD7nlAuBmrcZqNLRDiJuynLUNkNDkz934uFk2Gy37/G4Puzs7aNTqaDYZ1WXGcWY4wSLCEgP4d3JNjpAZYNN4UlBJ3ZZJBSnZpAISJKAWss3805H0vkRzqNHvd5sCA1gA8N8I74ppoGaPNyKAcDxpjSDBFzffXg6YJK4zbi7gN4kGZ2mBsLnfEgF1HWTl6Ku4ry6GdLjlg9HtIsAFPMFJ5ymcOzOL8fEEIiEavfHBoLyAa4YMDcbFdRAkc6FbwcjZRog+AUNH1/XgsIrHa5u4des+RqMwWo0B9kljCg4wP1fA8y+cw7mz3LwSQrdNa8cy3/Q6apLcJuBo2qe16eFlJ6fLJ5Ho/y+jwA5fc5A9QvWGVqxQhy+nYFcP7bncay26ubsyUmPxQzO/kQ/tQRi1YQ6VThb1ZgG94TgC4WkMRjQVslgskzr41WQRCKBuv9mooFYpaQLExo3rIV8YQzyZlpYxIpPJY/d2FaEti5OkToivgQUJIyRJcSS4RpNONQFs2HW/PRM+KNKxV1rBo89/jMHeXQQ6B+i1aip6qT3j9C4RTwkI0FUlXdU1XaPXgxnwAf1QGGu1Gm48eojtg31U6K2heC077O2a2j0QiCD05Pie/E0wwPsn7w6eZAScZIEcm/zZLqV/c+Uh7hZ8Alg4Xg8n9nX3j/YTvOZETBtWWO4UyvveHhDgvSeuO00k3OJVcnk3XpT7h4Ce4VARMK++/DKSiYQmdyxc5+fnEItGcPXKFezv7sntlkUndwoWHkJ83XSTY9DD3qNnICgwQDpruxd2bVxpDCeTMpc0r4s+naz9fmQSccRpHBSNCoVmmoAkN2HGeyWlIyQVkEXYYbmi18E9YXNrWyZBKgS7XUxPTuLUwpy+J5kGPk6sFbsWgePUMRq18LWfexbLyxM6CJ1hEL7YBJzgBBrDHFrDLBoOzWItTYWSscGQICa9ZIYy72ObkI708clHb+Enb/856pV1hHwNjAaMJDJaOaeSdu+otTIN6dH9cqUkxlZzjercm+pFLZ0EdXivTl5r7ccDToRyMvh74umX8eu/+W9gfGoJ8DNa1Y94ENi4dwNfXv4h1u99jHSkjXiUQAAdfYeYnVlEOJpGrTNCdxRGZnwOPsbI+jlhyslEb+3xQ5T3tlFae4zW7i4ywx7yzB9nXF6nj6goyPTi8KEzGiIzM4nwRB6lNp3+B0p3KFDOwYk/wblQUI2t9Mg8S8JMUqABLSVeA4FUtXpDDT7ZKIS7H25sYGf/AJV6Q9eAABAnKDxLZKwYjiidotZtodLg/fUh5A8iHogil80hHI+rGa1WDwTQm6+NGUoaU88Mb7lv8yzj+UbQ2gAayg9IBydF0VEzRwM2A1Y5CedebGkmnACzSM9lMggHgshlsvr5ZOFVylUVuGxg2JzzOfX2GyvabC3bn62I8858njNkPKkJ0oocgsIHf8+HwID7p1G1QzFGB0dcEzlqWwOoVKti5jV7feTGp/DUS99AJLMERIpYPP0U4ukUml0jUJDJTkxBBqmkYccjlGRqfyc2T5Yyzc9YnDXKwMHOIRrVEpKpKCYmx2X0pZhleepwUs0pKY3BWAQG0WqwoR6g1W3LnyEciOJgb1/vh7VDu0V6bEFgMbPGQ6GkRV/BQa9ziK31L/Fo5RrCAaYhdTAKRnHmwsu4eOk76KOARpuJTpQW9LCzsyH6dTDIQn6IXLGAaCqjfY6mlw9vXcPHP30T4cEhlheSMv+ivKVRr6kJI4WZ65c1KBspmpTSe8lo5maeTJYAJRcd+vUMKXtpyK+JbFLFfxKkd42XrXgfamrfow/BaITi+CSefvYVFMeW4TisufIojs1jambeZTsdyguKNedeqSTwYWZ2DqlsTuulUq5oismahfskdbwn9396VlGbq2dLZoIeAOexEK1m9moLJRC55+DRJN1FoW3wZnUI/6f6tN/D2FhBdRifDSZVESSbnZtFOs28cosD5ppibObO5oZo3Z9cfR+fXf0JnOaGogWpu+f+SDNYAgH6IjUs5iFVqdXlI0CWig39DCAls43X2Yz/jA2hhBmBfDaQ8/ZWApA6t1hbu0DfV852w/7c/ZpDdAO6vfrNAwYUV0cwYUSWjQ+J7AROn30Wzzz/dUSiRRTHFhBP5lVrcV+oVXZx5aO3cfWDH2DY3UUswueDtbsZKkb9wEQujeX5GcyMFQSI87z1JLiU1rLmIPuVew8ZPyEf621XGu2+bjJpY+kU0oVJfHHrMfbKfZy7+DpyY6fkvB+KEkQ3A7exCSCVsXW9vfcQP3n/T9DsPMLUdFx7Rq8RQS42j9ZhGIe7bSSiaQHC7/z4h3i89kASEMr6OHVnJiKlStFgCJl4Um7z5p1FsICDB4K9ZK2yWaQ5HveRNAaSn44wOTWJeCKGg8N9l/HhE4OU0/7JmTk4gyB2DzrwRwqIJKYQjGRw5txFdAdDPHy0pmcxFg4hnYpjcmpM4Eu300WUBniDBq5/9gHGx5JYPn8BjUEMrVEK7VEKTp9xrH40yJDmYEJpIA4O9nYRCwcwOzsjhjKjavncsRGOBUOI82fFI+g7Fexs3cb9u5+h6zQwO7eIqZkLiCRpSljAKEgzbL9YMsl0COVyC5tbuy7jnLHsbVHuCdySSUQp13DgR6NW1fff3VrBn/5f/wwba18iHGxr/yWWZbHCJk32/C1UHZ6UHrt11kkWzFFdSQ8rGk+69RglXV6PQa2+paLQYyGOpbkpLM3PyBiSHjSsKWKRCNY3HuNgf1+DT56X9MfhM+XtPx6I6PS6aDsdnZXxZFJn70Gtifz0Av7L//r3ZaJYq1YRC/nw6eX3cfndt+E0qpIekxHDzZeAOj2/+Bww4SQQjaDutHH12ufwvffPf1tAgPdxRK11C+7jAt+DCqyZ4i9+Q6Om+VGpDlCuUstJfRKp8CEtMDbBdFqlBocPdIuo+nCI2flZTExNwx9gzJ47BZXW8DgrXjdEhbKh+V6Um/39sd6P5kzM1+VrpzbGo9xub2/rsJHBhovsmObLqFDUwDZajJChm74BAXy/njcAfzefgYHogZyik160t7uL0l5JqD9NMQYDvh4uKm7wjBpi0Us2BAuduBBgz4CJk3nRJodmGmhTSxrE2CIiUsS4v26nIb0tgQBuBETS+BBxYmxTUJpARDFQ/nxCLAR6E1CzYoWZyShIKZLu0zVDYdY86cCSepCjySMiFMCIjfyop6iaPp2A+l1MFDN45qnzOHdmHpkMNUkDRDjJ6ZGyx0aPxh5UTvU1zfJ1a+i3t+EfNVE93AVlG3fvPcCNm3fRbnUVBUUX6HQygZdefAJPPrGI2fmCUF0WrjLIY5whpxyu9MAODduhj3TTyjU/Zq+cbPi8A+moKVU05XEzqsP3JBDASEDHXKpF+eaVEi3fTTRwqYs8RHWOKx/bmtz2II7KYAwHTcahMb1hEuHYjOIEWQFxii6DI7oPtxl7Rcqhg06rpol8rVrWw88DN1+keVZSGzppl5pZuj+UE7l2q6m1yWKQzSdpbGQdMBopFGEmOyd/PjVrAjsYgcRImCENsRwMDh/g8efvwHdwD4FWCe1aGeFIEM6A2mIa22XE0STCqqNHjfwQETcOiE3HMBbHo2oV11dWsLm3LZSXhTHXkddoeRNsM187MbE/0bh598twec945QRg8JVe3rt/xywh72u8310bF0N2jxfJVzwivLLEYwRYDizfshU6xmrwXo9ROD0jU954azRMFqUcWXfiId2x613Az+fE9vXXX8fS8hIq1Qpu3bqJYi6nyLnV+/excveuoulqlUMrFMM0FTUwyNtrvYmMNfhetCbZPEaXJOXzqLh0vVRYJHDNdtttJQUUsxlpJHuMW202NXUSOZsU3IjFShFcVKOofZr58xmMj09oeiJH6Hod+WwWk+NjGFK722wKKAzS/VaUawe9fh3PPHce07M5tLngwgVE86fRjy6iG5hCuRPFwJcEB7ztDmnSpIT7VJBRqt7q9JFJBFDdvoXv/8X/hnt3rop+iEEdgcBABbBEI0zp4DXSnmPmpobk23PpAddHxeaRR8gxyc/bB7y16hXqinAV62wkZtbU7Cl8/ZvfxakzT8EfSiObGcNEvojgoI2V6x9i9eZHqO3eRTTUht9vPjThaAET06cRTkxgFM4gkMiKGcdJDV8/m2fu606rhu2HDwQEBOsVZPpNZAZdpAYjyNJj0EOfQJxvhMzsNMLjebR89OFhU2RmiXxeCb7lxwpSSPB+EVR2y/4joIz7hPa1fh9deuZ0e1jf2sJBpYpGq63vl81mZDzEr8+yoh0M4Qz7WNnZwDr9IphBHIwi4Y9I88lTan1rQxptFmZkmrBg5H5sZqu2jr3Cho0OtcjevmtZl7bP8ObWWy2BOl7cIWnx/D5ia/j8SDL60u9XYcScZSYGiKWgBtuMLb3tgpMg7/HX+nafKQ8Q4DSN0xYzDrR1zKhbPxtlSuso7+PzzbMxYqaSnqkvmwXu+5QEIBRHbmIOz7z8TYzCk0gXFjG9cAZBZV8bI4Cabjlx18gidJAv5jA2YTRNbutkBJA1KzM5UjUrXdz84lMclLZw/sI5zC8uSjJIM0s2+mQjWsIQ2T8BmXM1W0b/bgno66NaLmF7bQW16ja6nbLkCDSH0vkQiCGVzopCHQr04R+1sLl2G+W9NYxPjiE3PovJ2UsYjqYxRBb9YVBMj96Akc1V1KslyQBZjHIN5CenMDc7hWRohKs/fRP7q58jF3MwlmeiBU2qSHcfIMphj2tmSK4d4RcCUnx6OY0nq4QSlY58koB6u412rw9SX0uHZckxZBJNQIAGjqoRzBiN0ixOHbkOnnr6OSydfgLBUAE+fwahcBFjY/OIxdOQbCeiAAAgAElEQVT6d7IyWi3udaRSGwiWzpGBF9czykbTq3Apd+AzxbWtgdCRNjuqAtyivUIaIAgwlczRGk5PWmrsFjs3vNqT/61KzHXfN8aKH0368Pj9mJ6eUuO3vb0Fp9sR44fxb+PjRYwVWWHRfdwiPvkc1CsHuH7tI1z+2ffRqKwiER0hkYzqa8mftUbfDPyikaQ8Avi8sDk0U2aTPMijyI1Y5b6vxAMxaU3ey+eIP9w7A3k9vPdmqU/HZ7gH6B2dze5e4D2DHuNWUdXcyyiXZYqXdORRROMZzMyew7PPvYFLT7+OUKyAcrWlM4ODqD/+g/8BN794F/k0vTzq8i1h0gqlqMFhD9OFLE7NTiFHWjop1u5d5bPDB5KDD75X1mby2hoGxHjimcj3KlYUz/ZgANmxSVTbQzzerGF67mnkiksIRPIIRuNodOqIJmJIZ7KYmkkhXwTK1TY+vvbXaHe3MTOb1jmfjU0hMEzhynvX8db330HloIRup4lq7QB9+nMEyaogAxiakhdSGcLlAgjJLDTzaosS5YCQFHhj2ltELEGW+bkF13/Dj1JpV8Mn1gOdLv0//AK7yrUWAtEMRoEUEplpZPMLaHf9mJia0z7DTHnFWYprR4PJoBiNBGsigRHalW0c7K2hUEhhYfk8DjshdJBG15/CyB/TxJmJLl46EYeKTrOOZpXJakAqbaZ33McDjA6FeRfVq4fY39tErbGLer2kXoARexube/AFEwgn84hnCphdXBKASFkU/eamZufEHmIcKQdsjFhlY621CrJue2jUaihkE7jxxYf4q+/9EZz2NsIB88cYyguBdYWx0FR7eaxDFwjw9gNv7Z6sO92H+lgaMBqYDMuVvTD2kczqCGn6vQ6mx7J49tJFZBlxqcFzSP3k6qNV8xqibwpZAgTG6RPAA8IF25Q24mN8NM/cAApjRYGSO+UqJpfP47f/0X8EX4gSNrJBRwgMOrj12WW884M3cbC9rWEQpWcE9Pm8st5kX8ChUH80wNr2Jnwf/Mm/fQQEeAW6d2FUgn0FJLDP8B5mZTCGwnJ87nYDKJVbaHYYTcW4FLICSFMifZE6VP5QsgT4DYKaSuWVJlDUQvSyf0W9dl20Pf0fN28vY96jFXkSBr4+buL3799XkcvChl/vNfo0ExR11pUJnGwaeZjQEIPf67hQsc9gIcGNnr+oeSHqJuSw28Pe7h5Ke4wIGSjrlVnrcg3xceLFQoORQyH4gxEBIXJOVrNkkSxWDLuTb+nNuV9bc8mfwfgt5rYzY7XXZaFjkW6cUBBI4PdjgUX9PRs2HmYBGRaaA6auH6sLTqN9Bmwo7o8yDCKgNOwJhMxsxEfqCFG/EVJxmqtEEA/5RLNKxkOYHM8hn08iEuYBNkQqyaKOBjYsPInWm8YpygjDoYNOYxfddgVrj1bw8OEqNja38PjxuoAhXsPlpSU8efE0nnv2DMbH0+j2mnqtmjqLrmsMCKHILghgTY/7WB5Nno+byJPN31cbS9cU7v8HCPCmRZx8ElUkHdWkATwHCAaYm7tpGO3l0NuCv1Nf2B2lUOmOodzKYoBJDPzjiCRn4Atz1GPNDn9XekWvi0G3g57TRLtRxqDbRvlg3yKH6NSazepQ4SHEIoR6HhbxBCk6rmkbQQVSPTkl4UYQiSSRTk0gEEqgycztwUgOxHSY5lKgFkhF9tDB4GAF65+/A+zfhb+1h3a9KiOSIWlV0RgiAfIPaQjU0eZKIIFgTFATrJCoyY0hsN1x8GBrGxtb65pyckShNAV3ynpEZZf+UATuo0fu5JTf+0tN1I/0kyyM/war4wTL4Hh/Ot6XtFe58hDP+f/kM/5VINOLyDRWgNUwSqc/AgJsv3NZFUcGk+YI7a0tjy1C7wYW4jL0oSmaY4j3qeUlvPzqK5iamhSAs7m+jkI2qwnFjc8/x+baYzUhnIrx+RWw5NJHtSZd11oPmOSP9rwtjCnAaZJdJwMuXRCR+kVG04kRkECYkyaHE8COnLAJRMnlmvRW0cBtMsVC9tSpU1heXlY0EWlq1UoF9+/fkyxgaXFBEPrO5iY6DWMz8KBKJiPoOBXMLk5ifGYc/WAMw8gkfPFF9MOLCCUX0UVU67DV4pS0Z+vdTI5FO5ZEtV/Fhz/83/HZR38NDMvo9yrw+1mskm5r2eKUWinZhs68oYBADK4dWfN4nhKur4N3rzxZh8cG4/UyM0GCqpwyWrNiZqUEOAlAkjGRw9zCWZx/4nnMLV5EJjuJseI04qS3tw5w+9rP8OjuZQSHZYSGNQHihalzyE+cwTCQw8CfRKXTE+jNZ2hrYwOlvR0U8llkMkmFY/uaTbR3tzDYX0e4XkWO03lOfkcGBPSCASSnJzFIJ1DpdhCNR5UMcLhf0v0haMh4LFIhE8mETY9NlC+mntaFK+Hj/kPAu+10UTo8xM7+voCEQiGPVDKm904WCBNkopxkJFNYr5Zx88EDeRDEghFMJnOKUyw361jb3nBTZkgO6SOVSshIz2Nymd+KyQqKuYKl4wTo+m4NPDXpPKudfg+VZlOghGoyMt0IBOusVr6cmCepZOKIqSVHd+6/g6HMEtlEiDrpeQppgm6FnUfv9NgfbCI9+QKfIxZeJLIOuC6HPk2paMhGpha9LsyPiLHEBJ8CiCbS6Az8iKaKeO7lbyCZm8fQn0M4UUSmOIlscQwsddhnUVnTbnVQq1bUgGbzGSwsjoFerm4gh55V0n6TccuKv/HZx/j8448kx5lbWMATl55GOj+GNhu4joNuj7JMv5r0ao21iR/xSBjNehU725t4sHITt25cRquxi4CPEZ5cGxnVXn6acTqOgL00IwljYRmUjeXSyGQLmFo4i/+XrvfskuQ8rwRvZGZkpPembFe19zANGgAELUgNhpJmOLM73A86u2dXYz7st/0h+2HPzuyes7OroSRSojQSjSRSFAUSIAASruEaaG+qq8u79D4zMvfc+0ZUZYOa5ml2o7u6MjPijfd9nvtcM3CprU8jGEx7aTfAwcGOmAD7u2QFcDBiJvaF+XnMlDOwunt47/W/xah6HwsF6sqZgjNBOJbSUMIh45HPpRzwQmr2pHOVbJCFbUhmqvx8lK/0J2OxRiu1Jg5qNV173T/vjFCEKc2wLEu+GNxf0+ksvvSlb2B+8bQiA+nyXigeR7l8DG1KkZgERbp8v4u1tYc64ziYyeSLcOl/MDLgOUEif8ilnHBvz1fjLOko2ZuUaxgjPZlVel4C/sTQ1JFmj/YZptONhM+C8xOjDGvVFROHQywCtjs7WybRyh0gEo3g1OkTKJUcrStu9Sb2cCxw5u6N9/H6Kz9Gt/4QkTDZMYQAXBX58hDpEmQIIuIk9SyTmahkEO96kvUqQ0AmZrU7AoAJzAiM9lh9Al6njLSnwQ1JOD0ggM+w/3VHg8Wjum26kdLp5YHcMrVUfKRhyTqRDL7ylW/h6WdeRCS1gN7QmBmurtzCT3/0p1hbeQ9xp4Gg1YFjRxBh1Djd4mMO8omoctxnCjmTMEPpF1mLTNWirFlDJE6XA2rGwiHHq/OMNIn7KIc21GGUFhbgBsK4u7KHSOIYktnjiKXmMRgH0B/3FR3rRBzkCjksHksLlN3aWUd/WEM0Sv8D+mfFsLO+j9d/+Rp+8jc/wmhQV0IEmW70/KD5KGtf1tPlfAGpaBwHOzuS3NBviE05Kd6+Dt5EofJ6hMTgWlpakk8H61cCqPt7O9qLHcdGu9dDlIwgGZbHsbB8Do82awjYaaQz89pHaJyZzuQEyBnGs/HJ4j556tRJyZnajQOM+1WtN/4ZQUMC/EMrKSPcTtfI0LiOWf+I6cFrPeiJXby6chfNRgWRcNB8/24X/VoTvUYTG+uPlNywePoEZudn5Vs17LVx+8bH2Kvuw7Vt5GYXcOz4eVgBGqMGsXziDE5fvCCPKjKIyPDg8MPvF0bDsZhT7WYTs+UsPnjvV/jbH/5/wKgCO0Smckf1hBn2GKbaYz2Ez8ZVffW4VH56qGjWsAHByMA2JO2gOVcI9rH2pvRjPEQ+FcWzzzwpgIrDGQJgjKPf3ts3gBTrOtb+TtikjXgDS74v4wcnCoOYOzz0M9kMTl26jEEkhpnjZ5DKzYuJXsjmkLCDCLtd3ProKl57+WXU9/aVSUpWqPobnmue5x/rQ/Zb1m++9x9kFjh9IYwfgaGfPk6TMA/1kfbOo/UMx8onrNQ7GLjMjQ6JFcDUvmAohokVVvPJxphOht3+UFFphdIsMtmi9F2mMTaNk49Eqlz3MrwNemkIoQaZNAWdr/WnPICu/tlcBvl8XocHDQOpleHXq6kaMOvVFCP+f3Pz4hTG39z4/f0NnP/egAiUD1CvClG0CQR020SYu+i2exj0WTTQ/IZGJCxySB1ng0XX/rExq5E8wbiAGoaCmWMS9eX74Wv45jik1hDllzacYIAoNSHRKA1gojmCOBEhbuJ0riT4AEobTMNC4xmigrxO/NzUVMqskH4G0hS5ou8kwxMkIwEszuaQT0XAli8cdOUU6vB7BLjAh0gmInIDFzVXSQOmgaNxFen0CZrVYYxWfU8bXa/b0oHLiCvqo/l6Z86cwJe++CxmZ9KIOCNpisV28JIRTM9nQJnDhsg/ZD6l4/abIP9rp5s/v5ljs2fAlyNWgN90Hq1rGjYO9V4JBJCix4UoVoBH3zOKYn1yAQDGWZuEzyRqvRxawywG4xyGkyyC0TJCTkbJGJSKUEJHtocmlRNXco9GdQ/9ThOdZl2UT07UYok4kskEGq261iwjpqgv5yvTCZSfhbQvrh3GGNEQrJCfw9zsSdhM6mAkZ4BT3wBiiTRiSeqC6VA9QXjSgd1aw9b11zDavoFgdw/dZtXQ46iZZYFDl16avLkDdHodBKhRi0aNiZVloTVw0aceOJ7C2t4+rt/8BPuVXZPvI2P5o1xi/9rqYJB/hvnxTwIBvmZ7CnA8ul9+s3v0b7VipszBDBAwRSHwQB//tQRGTAENGpB4a8I8g2ba4TMC/LXjz5H9zzINQoghIOMjem2wmI/qACQQwGKbgM6TV55WrBwTBohxEdwjVZ9pEe+/8zZ6HZMC0fcmmzKgEvPJixGcksOoaWESiOfncHRImImPv1+ZQYZ0C6KEBcemmGDRTRot5S/cD7jOUun0YfwQ//3c3JykVb7hFfcMNjEElpi9zEKlUauiVa+pcSSIyKKz2a7g5LlTOHb2DFqujWo/gZE9j65bQmeUQCxZlBSM9WKnQ0YFHy9jhEYCAYksn7z/Ot746Xewv/4xYlEWxk0ESEPm/yi5osdcyAMCXDbrlKUZpoDf7Om+TQEB02tt2ozR/LlhRhjKLAdFnOoNVDQSgKNB3Pz8cZkFFsrLSGXmMDN3AhfOXUA0DDy49QE+fOfnQH8XnYNHaipOXnoeAysNK5QTELi1f4ADOrl3mtjd2lJ6AxswGqIWcxnYjOxrNzHYWkNvYxWxThuhPk2fXIysMTrczbNpDJIx1Id9+e0szM/JHZlsFiXIeEUhizYCI/J/Ib1XcVgGiPQj88hsY4FfbzZl/sU9hMkX3FuazbqKAxYvCSemeMuOFcSNe/fRqDeRS6RxfnFZa/7+5iPsNWpwOSFk8xRxpM0kqMgLKhf8LrWeY1HHWfCQPknwW+ZGLMpJE/U0o0PLwtrGJmqNhpoUmh+Zxp5mcZRfOCjm82rk9KwxGSES0VnPM5xkd8PQMs0cz1LfM8GnefpAgEAA76YbfTB1vGMUc0WZO3UbdYQDY0RsSn3M5E3/xwhgegHZMWRKi1g6eRm50kmMJnGMJjGsbx2gNRwiVyxjfvE4CsVZGeJWKzXRZHVdQhYKpTySKTIRuwIbCNhm8zG5wkdt4O4n13Drg3dNEk8gIErv+SevID8zj06fz9oAHfoDjKDinjVCZXcbW+uruHbtKh49ug071EMo2EeUuO54KHCYDVZL0kPG1TmI0/CuP5D/wrG5eczMLWHhxHk40RICIEMvrtdnPFylVlEWezzKmqSF/b2akomShQISUQsPr7+B2vrHyDtNZGIc2AzkhzCyCFLZmnJyMqo9jLHJNNmVGaU5Q3ts9Ok15XlYcO09XN/AfrVmZBhktHBfFHPR7IFRJ6LvR5YEJVjnzl3Gc899Han0DEYuKfBh5AtzGI9ZUJv6ijK4jfVV7O1uq5FKJjJI54oYh5hqYgwrfRDA30t4DTgo4hmi4Q1NlxlDGo9rz+U68+WnPtj4uPTQDLV8kMpnQvlr1YAJ9Cca6DPNzy9oqtlo1nFwsCfgwg4HMTNXxuJiQV4BBFTFNglS7zvEB2//Cr/8x79CbfcWwrr3E023FeM5GcvA1BgiG1Ng3gOeUdzP+Tlp0skaVGBhq22AF2/Qcaj992Q702e4fx4+Dtx7XtRTAPrRZzcSCP9Z1J4sxiNTisImSWfCeoH1WgTHj1/BV17871BcuKzGlefA1voD/N0PvoONh+8jHqnLsDWEkM5VAnipqI2lmaJ04axFo2QAMQmE7L+gMeMmtZrADp8DGq+aRo7XtaWzgHt5i4OXcAipXBaJXB4P1yuotcJYWH4a40AGrd4Y8XQMmUIGqRRp2rYSBxivyQSeVrsusz6ydHY293Dnxm1srj3A/s4qKnsPEbT6GI8IyPTEUGCc+bGFJa2BwHiC6t4u2vUKMqm4XPJlYOrVPDynaHi4tLSIfCGnaTIBxVq1imqlYs7reNzo8eltNnARjmfw7//X/w1nLz6Da5+sYH2zgvHYwcbmrqn9aBRcraDXNUbDYsukUgKKbTuARDSI/e0VSVrJvAlGMmgO4zLKHrgmUpupVvLRDrHPsGX6xzrECdAD5QAr92/CcnsYtBroVivYXVlFfXcH8UhIfiif++qLWFw+gSG9TtwBfvny36HZraF8cgmnLz2FRGYevT73b0cR9OlSSf4o7X5f95K1KwEvPm+1esP0axgjn4niFz//EV59+b8iHOzADpGZzL7KM/nTFP9TctJ/Agj4dA1rKkZTM6umIMtMZ4t5H2SxKZXGGiOXjKGcS2K+lMNMLiemZr1ax92792Qy7w+quQeREe2b8vM++sMgY+ZOzzkjY+FesnjmLAonzyLCdKJjZ2EzQSyWQD6ZQGjYocUirr13FR++e1WGtJTayQ+OZsM0HmfUKMHCdh3WG3/yb03JOVUsGw2WAQM0UTNKoN8q6PkH3NSVE6uhOCMDg+iNeNAzNohmgkEMXcaRRYVA0dvTaNYtZPMllGYXRF/zpzpstEQa0FSbMVEGlfHBiqPJnHmA/SJ4Y2NDZhcsfKiV4b/lIWHy132NrwEA+D2q1aopGFRQmsVvCm7vgntgAS88m0kWN2QDEAhgbjKdjIWedvvSEYaCxtGYUoewHVeOKB8QGmFRc8jCdzQkjZTusJQRjOTqzMku6bn8/qKWOWbjEjrbpmyBYIFJCOC+yVgXpQx4enU2YURUCQBMxga19nPR9WBKKmCQVlJuWOySaUBdVS5hIx12cXKhgEzCpiYAkcBIkwK6udLdczDsycWWcVYsBMiiYME4Ho3RIYrPrGkuUro/8/oRSaeZVacpVFsorDsS7e2JJ8/h1KkywmGCKl3FERkHXV9abszbHvvhxbx9eurvf42RQUxLW7xaT+Pex2UBPoh01OAb5gclASyU5Yys1AB/AmumvXyDpvDmlM0AAfpedgqdUVLxgV03iWYnDDeQQTQxy2NIsUv9AQtVGnwwOoXSCkuJAQQBQgEXvfYBJpO+Dv1KbR97+1uoVPZRq1XQbtURpqEKaZSaYhhvDiKI3MAZuTZTPo7y7Eksn3kSueKi0gqcaBohAgM86PtDRCZdWPWHaDA1YPcmhrV1BMakNbPbMEwVGmVxusd1qRiwYEBrk4uO7JFKpw87W8IkXcKj3T189NF72N7dQG/QRMg+8lw40vMb7ScjBA+BHW+q4O81fpE0jbJO3/tDcNDACI9JPHwgyKC5hLx9V2YzlTB7mmkQDpt6/SOPxujt5MYjwNM5e/fdgALm64yhkikSfd0x17+8YdhzDwai1JO2xUaLa4NN1qkzp0W5Jh25kM8hm0khaE1Qrxxg5e4dbK2vm+ifIaP2yDoy7CNNy0CjR/p4mEm/v2757JuJtvlcWg8eZZPAFdcXm36lDeoQDkqHx2aK6DibKL5n7kflclnvm9cuEU9onbM5lp6awCS1oWJKMQc9rqKNa5DfQ872XjP98NFDnDh3Hqefega7LaAxSmEULDKUCP2hg+5gJP+LTCaFuhzmWXgYvSprNGph6TZ+9RffR8SqygBqYvXlmk+PGXmbKFHF7CukgbJx13mg+2Sw+MNtg+aPn4qyMgwzs36UC+6xV8Qu80423gtpYEkZD4QklZmZOYZT557AhctMEziDdKaIeDyKYa+OrfXreHjrfWzc+VhO4vNnnkRrwCaXDuVhhGTwRBpyHVtrjzBoGzNSFXJRB2ELsKlv3ttF4GAPiU4T8Ukfo2Ebk+AYPVLt41EEipQG0LPDgMH5dBrJBF/DXA9KGkQXpdGn46hhIf2X68NvNHi/5ZvT6UoiwD3MuITb6LS6Ah/HoTEiERsJh1NRG41OHysraxi0uigk05jP5TVpuv5oRcAEUVzKM2ZLJV0TgpS8Fzwf+PA4YUdAIvcWShniscShMZlxvzOaURqOkg6+v1/Rmae4WdckpPDc4OcrFvICUX1HZX4uJviwcLXJdBNDwAAAvpGZAYhMI+8DBGbSQhO0oYlGC8exOH8Ki/PHpa+/d+umgPCoPcZk2JYMjkaabLxjmTLseB7nn3gO0eQMegMHCMTVnN9beaR4xpBDanMSoZCjemC2PIt8jvnQQxEG6bbPxq7dbiCVoAY4gUgsoMx4Nu79Rhe3P3gXWw/vIxSYIMCIz5kZLBw/hXRuFu3OEJX9GpqtDgbjET7++EO88cuX0elU0R+Q4eUi6nCqxGknXbO78pBgEcnpIK8Fzw7tY/RCGvJzkrabx/zxMzh95ik4doaEFeVLb2zuIZbI4sTJUxi5PayvrWsSTZZBrlRGv32AB9deQ6C7jmK0jYTN+qZjkm9CrGNC8mGgfpfaXUoB6Cmj/ZkSJVL+ucdOJmj3BzKzdAlAVOsyL6OvhRzRGaPoeX7wGWbdxAaOQAAb2aee+jyefvoryKQX0O7yvAkL8OLf6+vjMTjhIJr1qp5BdzhGLltGMltEl7JOGVab9+ObyhlvKdZhZCxy6k32FCOWw3p9gh18pvzXMOzBI0d8MmDEyvFq16N93PhVKeVE3kE8h4PavwqForww+F62WSOwOQ2Q5ZpCeaaIfD4KPl4EU8kc7nVcfPDOa/iHn/wZdjY+AslGsZgxKhRSQBPEVkMRyUyV4siagCHPKMo1+P65H/gAMAEqGQTSj0gx12aIwnQE1mmHkmA1Ih7z1Kux+Fl11nrn8NGg5beZm0fDGDNi0VGsRp21F9kKYSRTC/jcc9/E6UtfRjDMKMwktjcf4Wc/+h42H72PmFNBONCVbIkgK80CyW6hFpupAYwRJIDNz0p5E43KFaUtWbAjgIBAQCwW1dSbtHu+r51tgl9V7XWWHcLyqZMIOGmsb/UQSSwiFCnDsuMIRkIolgsCUzOZLII2990eKvU6Wm0a4DrotPsyFF9/tILV+9fRqm+hdrCKXmcfltvX53WiTGI5jmQyI1M3mt7t725iZ2NFoLNDSqaAMAO5cP86fmJJhn79YQ/V6gGqFfpNEewKyeuGw8doIoWRRfq+ja/+zr/At//g32F7r61m2raTGDC9h6anzTr29rZw8+Z1tFsNeTbw3ppUMxfLS7Mo5pO4d+sD9Q7nLz4lxlt7HINlp/SstVod1c/cz3kmRLnncB+nFp7SK7ePemUbreoOYoExAtzba3U8uHENvfoumu0Gzjz5DF748jfQbY+wvr6Oj669g2QxjZNPXUZuYRmdoYPRhFGWTLmxUJxbkL+QzJZZD8kHxUazSZPRqhh03L8zSQevv/pTvPyzv0TIInDcVhKb0r88OajxJTPM6aMf5jpMDxr9OtWvJ5SK5sc5aYswHmJa32SBS6QwRjIWxuJMHuUck5ySihZk7K48XQImfpBr0BiBM1XHeLgl06nDvpTDQgEFpiMW+JOdW8SzL30LnQBBmTgWl8/I64uAdiER4Uga3UYDV996R1ITnsnpdEqvw/uUiEYQGQ/xy3/4G1i/+dN/Z+IDp6amhxTbqemaDwToQ3pf6188Ifga2wQx4bSZTcWEHgE2ag0aKrE5JXrO6XXY5HHSXTudxdzicZlWGc28oUn7jR03renJzhFz4XF3cC46GsHcuXNbjT5zPmnqwj9j4WXy4alBN7ouFgzcBMUKGA7kxm1YBkcmUmoCNKXv6d/IHZUgBc0Rm3R9J2LbR6vR0tSzT3ph0EE4FEU8mjRO8KTLc8oS50M1RCLBxWlcYVXkMFJOxh9kEkzQ7fbRH7o6mNq9ERqtHjp9IrSEBRlJaFBpXmpFNvEBoNFUxBRv2ox9t0siVJp4sWEMYzKkiVAfUSoYxl0UslHMFZOYz8cQGncRnNC1tKuHlnRD6lsM4k2nZC+uhwwDFmkdFrVswJlK4AixZ/EhdGwS0rUlva3XNwdLPp/F6TMncO7cEgpFOifT3IoUJzMd1Mkl93azyH3NtdcZ+W3gY/iAz/b3m/Lp9avGyYu18f+RDyTwPvuMFh+hpjSAjAAyMHwNOBuxw+hJJWiZA1TskKE5CEnJH1sxTEIptHohNDoB9EdRDMfUHZJBEUN/SOOiBIIeNZNAUK/bRqNWw2TUxfbmbexsrWL/YAedbgu9fgsuUxjCfH3T9NDngcWBNlfGaslsiYc7TeQcMQLo+Hzq3BV89vNfwdLxixiNbdhOQr4VbreOTKCFnTtvo7t5DYHONhxqm0nd4j3jluUasEEutTRulI7bFC10lOaBYiXzsIuLuLe2gY8+vIqt7VW4Lg2YjgxWDqcIh94ORw28r9/276c3GLQAACAASURBVJXfaB9urFOsAdPI+/RMs/v4IMP0PRXec5gF6DEIvC8wDfMRsOQpCI5ATTaGh2aB5uvMezHsJBVBnjO0P1XmOuL+JzdWjxXAP2OBzXXM5p3rpFAq4dLly6KbcvPlwU32B2U0m2uPNCWmOZUkKaTLeW7Ngi30fY1+VBRrz7vEeBS4h9RY3y1dVFRKhAgSeYwAOuYyxzbukHoc1aRJDs1DE0/DYpbJJSySOWHg9+ZrmdQOppmYfY/PA0EDgh987gkEyBWbSH+ni49v3MT8yXM4e+V5tCdxdK0cxoEcRm4c4XBK0xea3CXTaTVJLEC4JjkNJVPi9u2P8LMf/TEqD99GBHUh9i73Ihq1SZ9r9hkDRyubRR2esB+h8AYkNgvE/DpN55tmeklyMRVxxQxy3n4xPOhC7smCeC2jtoNCoYxnPvcFPPH085hdPI9JICZmAvO+HXuAxsEmNu/e1ASiPrJkFDcZ8dowKpbGrtSZDxUTuru5pSksEX9pMDmB73aQ4WR8cwPj7XWEBy3YoSFCTgCdiYueYyNQyqND8y+Zao1Fd+X9o9O+AGbRpglAGw8FTryMk7TZ55iq469hXh3uXfx7TrFI3e62upICDYNDRKI24tRZDl01gXubu0gEHSyVZ5EOh9HoNLFa30dtNMCAtP9ySVFXnEKRPswfTAfgGuH+yTtmQFeWRF6RJKNbU8BRh9se9gUE1Bst1OpNtLpsQswzyD2Za22mXDo0wyQbxE9QkZO7Y5pM/1wXoO+zavyy6TH5EcFcV2yYQn4GTzzxrIz0GrUW2vU6Vu/dgI0+MKxrUk9zXRcOZpbO4/i5K0A4ByuUQrPF08rG3kFNDWu2VFIKByfw3e4AYTuKUqGs44zSxlCYJaExDiQzhA0fWQ4kTMViIaTTSlZEdW0VG3dumHhXSvQyKUSSGWSKc5qGPVxZw+7+HlbWH+L1N17RtI1GftEkJ74ECceIRR1E1eyY6DEypuTaTY+ZwUADDUUEU2rQH6NWayE/s4DTZy6ofmk26BdE6U8JJ89ekSSCaQ+MiwxaDmZmTCTfwc4q7n7wKkbVB0iHqkg4lMJIxwSX3jVhphux5zdRVkoykj7bkwuw+Oapz5qR69sKoNHpot7uoFpriC1gDOuM6TPPdO6FNIrsdfs4OKjILO3rX/99XLnyIgZ9G+0OWQkhdPttNUlkQfG8pdcSAVEOM4KWjVx2Fol0EZNwVIkeR3R/TsbJAjA0Zz4rvpu+zNRicTEzTXQnzaKHnneBbWoOMUqP2FuqybxmV2eHJ+ni63GfYk67qPnuRL/Oz84JjOQgoEmATvGoQSwtHUO5nJHJmVQWJqADNz9+D3/xvf8btb0bSMY5aCAgaPwd+BwIfFR8IIcuRmfMPVkGnqw1ybRgvRcOo9lkCtZAtQXZOd6mavw/POmNfy77oIBcyL1zk3+m+FGvoZree6eLtyMggOe78VbQgWKxZnYxGnL4lcGVz34DF556EeW5cwiFU6ju7+Hnf/sXuHP9NUTsPUTtPsi3oYFtNpXAwgy9XGguSqq9YThxb2atzOeSQzmTGGnqCt4DspnCEaryjWl4o97WfaUpsx0JI1vMojC7hHorhE4/ilT+BLJFGsEGxXAiKMumuVJraA8j85lmuJbFYV1A5zh18Ourt3H35nvY2byLfpdReewbLJw6cwHZXElsXhq+Mo1nb2cNNz5+G9HwGE6QjFtjVjqmmSDBiePH9J4bjRoqev4JCNt6nkmL1/wgROq+gyef/RK+9tK34AZSmFgcDhGwpd9XxMzfLMoAJrj67lu4e+eWzheZmIfCMjg9dWJezJ+rb7+GxYUFnDh5CbXOGH1+LzuOUICAEmM5W2hQDxUMIpXNaC3z/Y66HWnkB90GAm4XVr+NBB+TZhPNnTU8uHEVlf0tJHMF5ItzcF0HG1u7SBTSeOEbLwKpFAahiED2IdewgP8g0rmykgGMnC+s54fris88JTUMVi+XslhaKOPNN/4R3/0v/ye67R04YcrOOAD2pKu+6bTXUBzVqEcsVO45fi16VJMa+TCHImLdmUm2YQTw7GNfw72DMbSBCdIJB5fOncVcsYyD3X20Gm2ZQrocVMsrxchM6e+hSGvtI8YbQM/V2ERf8s8IKBMcPHbmAvInnsBapYe1HfpYnMTJk6cRj0SQT0YRI9On08X1a58IeKCBIetUskFzxaL8C8KjHn7459+B9eZ3/72AAP8BVyE1RcP2m3L9vVekavrka4Y81JATU03WFE9F6ifpPmEcVAdqkkbjpMCACZkBpExLhxzGyTPnFYXGC8w3qQvK5kSSgKlp4tR7MlrEox/mQrm4du0aKpUDmSnQHZgPNikvLGb5fln4corgJwpow2fxx0xaz5yO31UTBK/o5qZWq5HC7ermclLGwqNeraFea6Dd6gqtG/YNpbxcKJr4vVBA6F7YDqBUyCpKKEUn7ygXLycXBoGkUzUPRjbcRGJ7owmavRF2DlrYq3XQH5GqRIM4uvtT52QmYaK8eY67vF+keRsGhfc/z+iIIvGAC0QCASyWcyimw2DoXT5NLQ8n86QpdRX3F6SBDDVvbHTpVB5gPBqjj0xBYZouITXS5vp53ixwbJsFqRR8qNeb2NhY0wSAhRybX+bjfuYz53HqbBHpVBAByzU0Zh+A8nJ3zeozFDOBQB5yZ9afb0frZ8AZAMpvEKcny36zaRgthg5uDuJpyr+hmWua1OdU3mMEyH3faFr950ICCepsaKDkxQcRmGFRMLZoEqXQJ9SaQ+zsMgOWHhlJrG20EI4VMRyTFUMgjJ4BI+zt7mNjbQVbG3fQau7rEOQhTl00z0WyJYSPeEZavLa89ERxhVJ6XhpEEDmB5DBtPI7KaffC5Wfx7PPfAIIJBEIJOcmXkjY2br2N+upVhAfbmHS2BApxQktpi2+MxAk2D0BOauj0KnZJMIzWKAg7O4vs8llcv/cAb735GjbW7yEUoPHJNIvjCBRQQ+1pqEyD5hnfTQGJPlXQv3fTwN/0/Zym6vsFigEwfxsImGYE+D2iv3/5dHB/nzN40dEU2bzmESOAX8f36K8Ff9fhfmBAA6N1ZDFA0JDPJIsNTuGouadfQC6X1fPOg2OWETLtFvZ2d/Dw/n10WnV0OXXyXtcwT8ya5FRpmmHB11aByuZKIIZhP/C/fUYOD3JWijyAaBiYS6d1/9k88h+MyIKasKCNIJ1KIZVMGn28igzzjNNMi8UjASgWhiyY+NO/h/w67ld3HjxEawA8/fxXsXD6ChoDxgZmYNkZdDu8NsY7gRpgmiIywmg8ZpFMN3mgdrCFX778I9x472XEhpsIT2oIh8cYjgcYTCzpRnm40sSPztICXrT3+Oah3HkMte/xM8wYZEniIzmFmVZ9ev1xD7PGnv8DsTB5qvB703tgIr+E02fO46krz+PSk19EafYUQnZS1NpgYCQjImvIM6aKrVoNu/tV7G/taeJIUyQ1MYzIC4dR3T8Qe4Sfm5FndA+2ex1EqvvAzgaGm2sIdGrAmFNxF10mxyRjCJbyaLD44X0lWC2GSgCJZEzTLCNtMKCRAABKx/jMesaWfmoO1yoLXDYInISxyaFJWWAcQDQeRWvcRp/Z4zz7hhOsPdrCsDXAM2cvYTFfRL9awe0Hd7DVa2C320K0VNTkJ0rtvEdbZFKKihVOWDzWFKdv5hnn+cRz1dj8Sn/MSx0KeEAANeF1VBtNL47QxJNxPyoVi4b95xVeZJpJ7qYc9qhAKz57ftwSv1jJOl6igZFQGKq0DzITCCgW53DqzGXEojmMXcZNuWgc7GB/exX9xjYyqZj8f+hmfu6JFxCKl9AaBNDuAfv7dSSSWYSjMfmwRCm3yTICN6z9lPnwdsg5airDJkGGo+xsNm3MNt2hgEL6BGSyAUUIhuiZsP1I7JBSPoFsKSv51jgYEc332ie38Mrrr+HlX72MTcV3EgyeiEUSjpj8ejYYKcoRlQQykOyD56QMp+gBQ2o0De84JuCUeMQJkSVJ0/zcHJxwEvHYDE6f/Rwi8XmMLQd7tV0TtTcm2M+orgzqe+tY+fjXCPa2kApVYU9aiDiMoeR6tTXgYRwi9z5q1icBaquZxjRWHLOMm4MBMWpYC1Krz32iUm+gWq/r+eFEniAPnyE2yPF4UusiGOD0r42lpVN46aV/DSdcRDic0cSQNd3+wTba7abWTJ3NAY3TmKTRatHoB0vHziBM5lw8hQDjIcecHHf1U94t6hgZIZlSXUrZF/c9mvTyGSJ93K8n+Gxx2GLMXU09YmrSI2mtGDzeYIvPLxslfq69vR3Vo3wd7jcL8/NKyiCAt7OzKSCAzKL5hTksLs6pNiAjgNsBQZar77yF73/3/8Kw81BAAOsqenAwWlqafTKA+PtJUMlUlOTwukqX7DUsfP+U5LDOlRkxjZA9BgkBbz6rAu68H/5eK78P2/g1HA7pPEaAPyT89IDGr6emwQB/EEBQgJ+JDFuCXsdPP40vvfhvsLD0pHwrWGe//NMf4Nev/gB2YBuRIM1rR5IBLM6VlRmfpgOnUlS8pBKBsvTk4mDFsId4frBe571iQz0YcX0ZeQQ/Jte22DMEqyNBRJNZVOoTtAcRxFJL6LkhMSkZPzlTnNFe88n162h2ujh34QkkUnmsPtrC7m7F+GQwqccJ4tHKLext3ZeLPcYN7d8LC6fFyKG/F/de9gv12hbefesX6DZ3kEvZ8vASjDgcIp6I4dixBVgheqQ0xELg/aVUmft2KBhFJJrB6fNPYOnsJZy89DQmdgqNLptUykfpCRMV2Evsln7hTIAm22LlwT0kaOanuiaIamUXs6Ukji+V8dYbv8D87AJm50+hSR+4AE2A+dywaWWUaV+gC/fzdDYn1oX8zlgTkcYyHqLXrMHmQDQARMgq7FSxee8j7K7fUy1A5gZr1nAyjxe++XvILZ9EdWihT/+zIH0kyBLs64xLJvKcqUiPT3ay/LtcVwyHodtHoZjB8eUF5DJx/Pzvf4Dv/L//h5gY9E4Z83oyvcBj/TwuNfVr1MdZwX4N4Q+vxLjz2NWH5vJis3tAAEcW3AvIpLHGMnukafTXvvxVfO2r30AilsKw00Nzdwe3rn2I1YcPsProgRgx7Iv4UzJNghCszwSkWjpzE+mkGCuxTBGx4jJKy+cxYN/V7uP0mXNYnJ9DvbKL5YUFJKJJfPzhx7h7+74xAx4D2Vxe3hECzCYDvPqzH8F663v/YfLpSZ1f8LHIFC3K77of0054yJ8mZJ6+X3npvFmkEwfhIoxWL4B6i066CbgWY864gEjvYJE0wfHTZ5EvlbQpaSrv1XDmdY+Mxh4DJ8wbPEQiddhZFh48uI+NrU2hfCy++bn29nY9cxjzvZrUIiq2xosM8eK/zPTXbGj6O9dMXfm+6NCqfzOiAYahjhNVJyugWmmowGZPm4xHEbVDyKUTKOXTiDkhTRViji0TDFMAhowWiFOnaFQordFyjoSMj6wQNnZruL++j839Fg7qQ4wmpILTZMcUUkGZk5nJj9lQg3JE5SbO4p1GIaS7D7odxOywDCpK6SROzpeQS3CnbSAc6qPbqYnyx6kVH1bqgyj5HsgckT4DdDSnhssWWuUXmErzViCoKT6pFXYnpLix8WOTMNb9le6ecTR9HpoDfP7zl3D5qUWUy0mEQ3zfPrDgSwI8RoA5Lbxjx9cNeAep33P6xf/UGvEPmU//qoNLPw244FO9/cbKn4ayQFL0lYykjmhBYg54ucFKkFDEpGkyZDrDTS/AHBgyYNpotpiqkECrbeH6zQ1s7/XwaLuGSSCCbKEsbfTdOw/QbNSASVdOqQSOSAPkYUg2AJFfNY8UUXuNKWn2LDJI5SNqy7gS2zFGlNWDNlzXRqfNax/BuQufx6WnvoDi7CmkU3nEHRvdyiNs3HwDnZ0bGNbuIx4kuMVIEbOOeDBxTbL5F6jshNEb9jFAAG03jOLxc7Bzc7izuqrYort3P0Y4OJKPxNGPaQo/V8qRa7L/NX6D7+8705OD6aLicSDAo/QfNuo+eOmvoaOkQu9vvAJl+p0dEk5MU6uG5Aj49AscH+zy1xH/2wcC/EPDLwJFn/fWlIgJXv4yf6VXSTqbQalclnGgQBa6EadT2pfWVh6gVT1Ap8mphQHY+DzRyM9oTnmYcJ0ZQMo4obvGjMdzq6YmT+uZDYCch0NC9ZPRCObKJSwtzqPD7Foyo8giGZm863Qqae4185eJ3nuZun4D6bMhJBfgJJnsIFWghlrJ77G2vYcLn/kCfv/b/zNGwRwebjXR6HFvZ9FOCrK5wDzA+jwUg3SnNs0rdY9b6/fwjz/9C+w/+giR/jpst4oQAcVwEH0ZXVrGwZo+AZ5pJ/daTZs55SGVnxvWIUB5WKo+Zjp5WKQegsmelIjSLctQ8uiKKa8JT9pEDTeNezLZHC5e/iw++/lv4PTZz6A4s6TrQTYEC6k4NfAhC31Pbnaws4ebH19XzCwnl2TcmKzuEfpdY8ZEDeSEJl2DDpzqLoYbq+hvriM87MKaEEzqo0/OdiKKYDGHMZ3uSelmMSAmGdNjDPjNe2jGXGaKTho114gxMTPMJX5+rhGeZ1xfjB/inkWn4ng4CisUQGfcF02fHj71RlfePk9ffApXTl+E1e3hw9/8GrfvXMe9nVUc9JtwcimkcxlFHiovWZRbW/pUGb96JkfmGbc07RLgTX04gawgjbKGGJIObBPs7mFze0fRhoy05DU22e1s2IsCZ3iesBjWfizPFfOkE8TUWjhkERmAePp59raNQ+kfn+dINIFkuoBEsoRSaRk2ox6dMDYf3UOrsiFaK835jp9+EsdOPY1qmyD9BKtrW2JRLR47jnS+qMn1JBhELJlUdBWncmGenRwY1BuSBfJnLBHVHsCUHhqNcjhMk9hsltcMyEaBIM+PR/dQf3ADpxfyyGQjsMIB9IM2dptt/Pr9j/Cb96/ik7s3de3EFLOps40IuHXJOvLFUAK/TV49XfwN1RWqDQjUcMo4GY2RzaTFVmDdMDtbRipJKc8yji09iWh8EU48izaneoykc72kDpo17q7jwSdvoFu5j6hVQWDUQCzCSOgIoom0XrM36JqUEgAbOzvYrdT0PBPck4yRcp+wI8kA06X4zPM88/1SaAjoA6PcD3s96rvplUMX/TA+99kX8OyzX0WvRwaJYn0kNyIIwJ2d15lyqU67oeeVVP6oE0O5tAA7ksQ45GhfYjNOQI8/4iyS+Z5I2xXF3pIMkn/OiDKmOGjiPqUPNskdIS/D3BjUifmi2EzPnPTQR8d8X9aiZE7yHmYJInmMv7NnzkiuRQNIsgJ4z/hc0agtmbTAYb25jyO88drL+MmP/xTByTZScYLIJiaW11ESEBn2ctsmW6Kr62pMRI2MlCxOAR29HhqUclIG2+dE1bx3TrR9xq9/Hk+br3I9+MxJMWrZCnn7gQ++Tjf/0zWAD5hof5I5NE2iDfOPwG88Vcb5J76IL33lWygUz8AaB/HTH/8lfvGz7yNq7yEe6cPtNZGIhLC8MI+5UkGygHqVWvmopHm8T5RHssmkcTd7FX5mNsKK5cRYFP8ezblBuvxQVPeZ2Vnki3mEYyFN+Zs9JmEkYYVLqDRGqHf6Mtk8f+a8mtGHj1YVzVicmVMk+t4+PU9Yj3PwNxJDJ5OIYHfrIerVddSrjzSsLOSPIRJNa92qjyEcPWri1idv48GdD+AE+4gECXYQhBvKF4DxolaI94lA0gH6PUp5J5ifW0Y2O4tUdgbLpy/CDUbRGLiYhBPYrw3RbI+Ryc2KuUzvIjKHIhH2IyHsbq+j3ahpb+B14d7LAc/5Mwto1nbwwdXf4PLFJ1AsLaM9sMDRYZczBbo00DuqP8RBtYohDdtzOclKdX9hodsiHX+IXruFeMjCsFmDMxogbg0Q6O7jwSfvYnf1ppgN7WEA5z7zPJ7++u9iozlE14rBipLNEEJ/PEDfbWu9FTJzmLgWxl7CGO8dGZZ87nOFDJ58+gyiEZpqTvA3P/xz/OWf/WcMugcYuy15nqm/1GDFgNSmpTyqY/kM8XX8xDk1+97z69etBFwpM9AZS4Nf+q75koOxYTDyM1EGJtPHUAhXnn4G/9P/+Id49tkvol1tol+tobG/hwf3buKHf/19dNtVTFxG6FJubpgBTFQh2yyZzcGJJ8WUDDoOBpMgZpfPYfnMZVTaA8ny80UOWpPyoIlHI1icX8Lqg0e4feM24hF6TgSRTmUlY4vHIpjJJXH1jZdhvf1dAwQIrZQu36PXei7Wh2NJv3L2Dls99DK5M2g7D0YV9JZnxKSIJ8oEIgIC6i3+Pg7XYs5pRCEVjJsqzc5jcem4cpF9xZDJbZ+YZtdzPp7qNB474Ile8QHiBavVarh3/642QgIBfF9kCHS86DVubJQD+NM86cPlSktKHRtTbwJKJIuFGw0nqN+wbf07+gJoskxEu9VGrVIRsshJD5tdopGzxRzy6QSiYQtxJ4REhBmbI7EBWLM6IUdFApFWpgAws5mFJKEaIuYjK4iVrQPceriLlc066m3AjmQQCJmYG35WTTxkBmMQZy1kuvJrUVsmVxUDxGxgvpDG8bkisjHqUsnR4OHQxWjAKJ2eGs9ev+M1CgPJDuimStoNX4+TTqLDosx7Geb9Pql61Npaosp1e8yTp+6NIABpvzE5WdMwhfQlGmYxtuiLX7yCy08cQ74QFUNiMKCWypgpGVrvETNluqg7QqK8LD+dLD4d+L/daE4DAn4zIPRbE1VTvLJQMuuAJiIGJVZ0oDYK4ntGgiFKkie7MHFCRMhZ0JpkCKVCYCK9E6/X2GW0lYvN7Rbeu3YPu7UeYCewu19Do9VHv2caPRaFBvOS4tnTfXvNtOcxYWwUTNwJD+9sNmuojHTICZiC3w7YGPYYvUI0f4JG20Jh5hQuX/kKjp+6DDscQzoexvrtt7H6yWtw+utwGztIOQn9WyKPLLrpXkyQg/EinLYyEstloeSGEMnNIlZYxN3Vh3j99Z9j9dEdRCJm7fK9GTbP0ZOqInTKLNBfr7ruU74c+m9vD/aBAH6XaX3Wb4M7/obkvaZMDc1ri0b+KcDgsDieeotcQX6jO80gOWwnPQYD34fvrOwXdkcgAUEUTmeMlEQAImOl6NQcjeD4iRMCAujyaihmzP5NoNUw0Tqtyh6atYr2FxZhh47nAgePEgR47VTYabpqQCrt20ohYRL6GIGxq6gY0gtzpErOzmCmWJDXB1/vYJ9aQqLTDgq5guetYDwD+P3ZaCkKj5Rzy5IHitgHoaDWNP0MRH2zQyocd+otfPGb/wpf++a3ZQzYY7ZwH9jebcrddzzmVGYiudOAexUjc6jJJcU9NMHG6m289epPsX7rLWQDB0hFaIrnKsO9NxqjUq2reBVYSukTJ8qkqEqK6k3yvV/V9B0aBUx5BjzGJPOlA+YOE0yQOzhXTMho/Dg50jrldCpEsDaCXG4WX/jSN/H8C/8cM3NnhMb3BiNF4NFpn/eV5py0aDjYreGdN9/EPumNsYSabjW/vF9szGWuOkK72cCEh/7eKgbbGxjt7UMQ3JhGezzURxhTXpBPw4pFYTtRNdCc8A1H9ASwNPk7fF7E4PKYemqQ/egyU9DzHJVG1jNk4b49WyqLHsjntuVOUO0OEcuWkSrMoTS/jLNnLmI+V0Z1fQPrt2/g6luv490PXke1tQ8nZauxjdphRcT5zyuLW+mflbxiACyzl5ozSzFePLNVNI3RY4SWagULO3sV3H+4inaXpoGk2NKkLaw8bX5O+lywUOXex0LVFGcm5UXnoCdDkNbSm2AaNgI/oynEFJXmObrzGeVILBROIhEvIxZNIxFlvNUIg05VoFk2O4Py3EnY0SIqjQE2dyvo9Zn5XsSxpROalpPFxyirMA1zST9WHKVxbeczRBCAIBPjs3gp5HFBhiEm0vBTOjhbjiHYmyA17GHjg7fx6M1XUFu5jnFvH5PQCAfuEG3HQdOJYOWggo3qAaywrSkpvSGC4ahHpaeXjPEv4dllByMqTqXP5+SasYhcBwTUaHM+4vMfQjpDcIj3ycXszBKWl55ANDqDYCiPfHkJkxA9IegZ1JcRmNvroba7iq2Vq+jVVxAY7WHUq6v4VPJGKivDOitkKZ5qbWsbOwcV+UPZTkx+SloTXr0ZZlIOTfsYq8BJfCqhPZfrWAW39lUDjJfKszL0bLeGOHfqaaRTBdSaTaxvbCHsRESPJSDDA4ENJiVv1cqeztp2u6UmnWaBNLhuiG1pDLtktikPgqRYCgT9OQgx8kNL99cMYAgQGeYXjdH4tBk2lZGG+ZIYX4MsIICMFM982we+jUFbWywanhv8HgcHB4jH4jhz5oz2oVr1QNeA9ReTXWbm0ppa8xxh8/XeO2/gb37wHWC0jlhkIEaAadwNqMxGhE0vJZik+3MdikHqySG4R3F/2N3d03vgxJFAB0FH7vEcPvDFDPPSP2A9poMXgf1Yk+SxkabPb//f6depYSLvszmzqY1nnezVs4wlJUPVjmHpxJP4+u98G+XyJTV1b77xCt545UcITbYQC9M5sSWDzxPHFnXm0UmRsjiyiLjH0WOCoC2BHEpw6elFVggp1hyoUN/vRAla93RfSZ44OKjq/vpAQJ7SqPwCBpM4div0a6EZpoNMpohCLut5LAzwcPURDio1JJJpxBIpDXwq1YakDvScYXKQO+hgb2cV/f6BdN6l4pLSn7i3k4nCungy6mB38x4+eu819JpbSEc5BWiRd4zyTAGFYt7EHY5N/G+9zuSMIk6duoRuj89cQlKilY0d7DWa6I+DSOZmkUyXkEgWvDPOJIAtHVvQAGFvewu9TlMpMrFYRPsSDcID4x5ufnwVe1uPcPHCJcQTRbT6E7THlrzgQqG4jMppeHlQqapJTVHOJGPzIAIyNmdcckPR2daoD3s8gE0Psl4D9bV7ePDx20B7rbEl3wAAIABJREFUV6lk9eEYX/jmt5A7+zQORg4mdkbMcgI2nPQPxtT5A4X0HGKROAYjM7yjrJfn9cLiHE6cTMsYtdelh9MYr7/6M3z3j/8jDnYfKjUgEKS81xjEy7jY9w8ixd/z1iFg69dZHIKwZ1TP69VfRvJGIIApRoaFpHOevcLISDj5fZW85cWIy5zSsnH69EV8+9t/gPOnLmLn4SZSkSjWH93Fj/76e2hWN5HPxmS4TpCh0WrJ/PtzX/gyzj9xRSas+7WmfFQICmQLM2h0Bmj3XcSTGfXR9BMgC5t13tzsovwKbl27jl6zLVN3xvmmMlndZ3oo7G/cg/Xmn/zbw9QAbVBTQICmI6biNYXT1K/+5Ny4TBs9oK+RYpFPl1xqi3kTWz0L9XYAAzeGEWKwgjEwZ6dDCl0yg+UTp+Bw6qHDnNRGs/GooJ/KYZ0u0A9/76M00r/1cfPWDZnU0fGSUgD+nj99k0D/M9BYg6kAvrbQp+rz8/NruCn67su+bIBUymFvoIO0WW+omGtUq0a3yslaKIDTy4uIUaeFkQABm7m9BCbSabMoWDiq2PTaXhWvZgbLIfsoEMLD7QrurlVxb72KRpfUkARcl267LGqoB2VR5V0bHp7yB6CD+RDWmE2hi0zcxlwxhfMnF5CKMQZuhBEn80MWmkNFaAgE6FBD1zESLYEq5tAIWGxqjIEODwpqqeWs67/3idGWs7gbMPM2TCoVddKG+qvrNyDroCXTOxqOfP3F5zC/kFD2tupBHUr+2vLHGH6Df0TR9u+1HtgpRoDf9E3Tv6cBo6mW9DHqsCaovgFQiEjsSMUNCwZNf6fi2fzXEwjgnYMm950bA0GPpA5d3hh+msGwg1qjqvUGK4z7K7u493AH25Uu+q6N3YM6Gk1Si1nEhzy3b4OGC1/1aL6GVsjGxxyUnIDwB9cpJ/dsJrPUw7FZCFpIUzfZobFjDO32EGsbB+iNwsjkT+D0hc9ifvmCUOBRZx833n0ZjbX30dp5gAgmSCeTiNKhlJNWw141Wkia7jhBHDRbqLRdOOkiLlx5Hh9e/xg/+9lfw6XhIGmpZhTuGbiZdeRP7UTk9vaNQyDAY4L4ANxhwTS1KfuFhI++Tq8Bv6k3zZ+/bgwAYDYqc/j4E8HDf2sWzDTB6beAgOnX88EjNXp09PIm4/7ex/cv40Bfz+VT0DW9dzXZP7a0hJnZORSKNBXKGBrueIxCPq8Ix62H95T/LT8TNkc+nVRGrKaolAOuL6HxpkzmICJAxcYiIDYPacLZREJsgGg4KPDRGruKYOP75NSL/4CMJBa7Kn4ZIclnW6i4aRplQOhNXZUjzVglgQ6WXo+7laKzQhEsP/UsrrzwkijEnJwQCGg0x+h1XTQbzKMmi8nExhJWE2NVmvYxdjcf4MPf/AL3PvwV8nYV0WAT0Tg9KuizMcHu3r4oh61OHx0Cj17iiQ+Q+BO56Yn/4Qah+3zU+P9TrICjJpXIgtc4M+6W/xPFmvrtCFKZIr705d8VGJArLKtADTKtyGJEnIkWy6SZBgNsbTXw8ME93L95A81aTcU0X5s6cn5umwaenRZajSr6jX249U3E3QESroWEzYz4npyz+dojyoSSMTjJBGyH0gzjTUHQkkZT/hown43X1AABZJ2YZ87IxNgg+00Nm9+e2B2kWcdFD6TJb7KwgMzMMSyfexqp8gKcVA6RSAKEmIj1Wd0uHtz8EH/ynf+IvZ0VRGN8j0ZKEYtEtZbYuCnazXv26FLsSzPUhFNeojVr2C8EM6jl5nNCGUir28PGFlkB+3oWKDXg5+D3JEBJxhZdsvma1IiLfk1Hbc/oWPGDZgPw6hU+h4z+M2CxDwLw61ksEbyl90I4Qhp9VKk/NFHLppO0ZEc8mkA+N4fhiOuaiSohdHojlEozSKfSyqinTpZ+PryGnGyzKbcZZxaiV05H1G8CAZF4TExFakBZVFIawr9nvUE6btQJ4lg+i+VEDI3bn+DDH38f3dXrsFqbcK0uGo6FqmPjQX+IB7Um2vyMIQIuZKRFxK7k1k2WmJzYKQPo0R3e0b2WlIwyAk1cvU2TRq4IiLocCHAwEZSfj8tIiHEMJ088ibm503CiRdRaLmLJDEacynWaSNghNCtraB3cgROsIxxso9XYk+u3GnYyTcI2dip7eLixjka3J28o+QMEbIxHRtrE3YTAItenidI1dSTPFHpPMDqSKSes0wjSccL65FPPyAegXunA7Uc0kDioMcEGWFg4hsuXryBgRSTR4JqhYV6/39ZzI4NoWDLmcycBUNFJ8MEU+EFN/DkhZyNI0IrNNOnXiWRKjui+/EY6e7FczJozU3A/IcDIdaaBbP8M5Fr0wTv6BG1trmstctAg93NPL3/ixEkNoMhEZY1GE98CwaflOTBe3iNn4epbb+LP//Q/HQIB4bABiJstmk/zOo8ke+TFUaXJeLYhJZthNcZkPspjYzDQmZDMpJUeQOBX14CA1mgkDbifKMPPxnOC54lvXHs4Lf1veAQc9g6+Wa/XWxjwlQ2jqTvIxOBnDTlkBKSQyc7jc8++hPm5K+h1A7j2wbv49a/+DvaESSwthKw+Ek4AC+Uy4vQnsUPIplK6jzxTOaTh3svzi/fzYP9A0bj0xqHRH2UA3Id4HhG04/lEs7+d3T10+12EIkEsnzqN4uwyssUT2NgbodaiRn1Bzz/lnIx1JZizvb0tQIW9i1hXThStdh+TSQiNek+SFD73pOIDHckDo5E0isUywlGaT7ZVy7nDLgatA9z55F1sPPwE8RBN91oIWD3M0jSykNMQka9DbflwNEEyXYYVSKDesjCzcAqhSAq3V1bRpiwwk0c8xfSeghhQlI1wck4D74WZGfQ7HayvrEq2ZgVGkqAItA1Cw6NGZUfmhpRh0fi9PZigM7HQd1nIce8IYzhgSltTLCD61xAs55pIxJLg4JASatLk3V4LGLSRtoH+3gauvvxToLmLmXQIg1EPlf4Qn3vp95E79wzawZRY5EOXvgV8VrsYW6QhWAgHohqoNjstJfGkU3GcOLmMmdkA2l0OhQ2QRZn2h+/9Bn/0//zv2N97gGiEu+TAGOZ5bEvzqzk7ua55L/nTgI997/kxp4o/+NY5p5h67gmuPCWMX4ihmB6yZiYcphr/KII97Bdo2bG0dBr/5l//AaJWHJGgjX63hvGogU5zFx9/+Db2djcwGvZVO84uHMPiibP43W/99wICVtd3UGm0dFYqfYflSzgKJ2JqVO6n7O0Ici3ML4kFsLnyELtr6yikUkqy4XMRj0eQzyZQ230E680//l+0HRuarF86eaWzl2/tN+OfLsY1pRoZyhkfYpO9esQu4CXvu8AQDhpdC8NxRJE7LjjdiKHT58QxgfljS8pFNhfXaPvMtM5EFE0X9J8u7v3pvgpWd4TVRw+xsbEugy5Sc/l+iLzyIefNoZkR0XD+OwIBdEr1pwc8H31arvJQvTgq0XFp7NcfoNNsC2mnAz9daBuVfVHwmfuZScSRSyVRzKZFK8wSXXPo2k0EOqaJEGlJPtLERtvQfsnGoANMQBTTO6vbeLDdxMpGE4NJAu6EDAKjA6WGSNExoIkgq+ugbrTLJnbYRToawlwpjWOzWeQzMcQdIlTGyZlTZ24ARItGrqEHsgLrd3rSSbFQYBNFdM83xGOzowlemFqnsB5CmdUEiDwZ0xwVnLSl1GIPaWLCA1eaztEQyWQEp08u4JkrZ6WFdN0GgjYnOmx0bGM6qNrN79IMau2btqm085rJw7gar0P3pKiHPf8haj3tczFF++HfH/lBmN/TNEfmaIxr9Jo7n95m9Ldmauhrz80mwuaXsTSUTdAPIOgZ8fTQapOiRP+JAB6tV3Hz7gZ2q32sbVVRrzMSKGY8Frwpts+KkFP7ocs9i37zDPjPpqntzaSSjUAsEkOpMKNfqQEvlArKGaUxzv5+FbVaD9X6CHPHLuLClS8jW5hDOhnF9fffwNVX/hq17buI2QTyOP2Hor6ioQiYgBpm1FCYhLQhKq0Weq6NcCKHs098BgfVfXxy/S3Ua3vSCH76+TSRNGYiMX3vzH9MR5L6f+9Ndw+nh8Yk4nDaeXh3PXnA9L09jDr10wKMKZlRgxwxTA7bAw1LzZ8b6ZOZiPrr5pAdNZUjzTXCg4G/ymzLZ4QINDK0b6LCPEzkL8JpCvNZLZqNReW6PTMzq8KLzq0EAvl7AoZ3b3yI6sGOSa3wjdw853T5lMj5xzBU+KxpCYjqbXT9ITYB1Etjor1ntkgZSBg9ukX3uxgzFi8QEIskSd0wG0XPe4DghnxIg5aaAdKBeB3YSPoHGd8XAT4DAPCnJfM/vpf50xdx8YWXYCVm4I7TsCOMseQeyiYEaDXGqNc6GPSJkHMi6+h6DEY8cPuYjNp4/41/xOqNXwONu3CsBhIpG06U7BoyajpotzpotLuotHro0Q5DpowmIcEUn0f3+WgT8NFCz/tBGJtpPqd/8DoKeOZeMuGEgBILM2Uli4KflrrrYmkOL379X+LLX/0XyOSWMBjRP4MHrinIh31GrtpIZ8lyA25c/xg//8kP8ODuDVT3tnVtGRPJvZ733kSUcvLThhMaIEqtZm+MkGsmDMxE5trgwDaaiYvyzbxsFmJs/MTccE3+tFIPPN29YXKYhleTQBl88bpzasnGOyiXcJpakS5Lk7R4No/C3DLOXfoclk4/gXhuVnp0Grcx953T2GwKiASB2k4DP/vB9/DK3/81wpMWUgkWFJwusiBy5IsgUFqsqgAiDmFGUvoNfZJvjhM6GpZpeh+0UC4XVLiQNUJne+bJr29uY2t3VzRmrlFOMNgUcS0SYOXvfUCN0b+Hja1MVbzGwmN0mbPVPD+myTJJG6Izk5pukaUQQSyRMY0TJ1oEXiiHC/KaszHmxDCEZLKAiJPQz2w6Dy72wSQkEytGI/vxbMqCDgXQqFexvrmm9UV2EHXYnCKxEIvQJZpUe7G8AkjEwljIZ7CYjMOp7ODhq3+PzauvAgcPEAj10IwF8Gg8xOtrm9gdhzCJpDVo4T6t+iVoUhj4g03eZDjSpE8MRp3PfM6PQFmfbk/AQuuGbu1B0uLpyM+aIYhkLIeL557GwuIFhJxZWIGogG4ON8KTITr1DTy48xbCoTYyaT47LurVFprNLqqNNta2trDbqID6yCATT+S3wj2T8BIZh5z6EgxiQpGh4PNM5Npx6EMy6IstYRyzTRQgm/aFxWVNXUeDIEadkDyN6u0dxew999yXEQzEMBzQzbyHWu1A017Dfhyj1epq2q/EFM5YR4Ye7DMC+Ixyckc5pMzfBMSONOElS8VPDiIQyq8RWOUxXnSmeNHKYu/5tYN/DolufORZQobL3s6WGKvag+XFEtV1KRRKWFxYNKbW7Y5JuYg6mF+YRXnGRt8EXuHnP/kJfvxXf4S4U0U6yT3ONOjtDoGKsIAtMR3psE5AlxHGrisgKxGLG98VskhtAlk88819MYxDxzyv/QGqjI5ttQREalDmAQF8Ld4bH/CTsaPHsPX/7PAcnoqC1tnuPa/ywWGtwCSZSFxglhO3kBArJIXnnvsmjh17Dr1eEOuPVvGrX/wQ4+4qwoEGIraLfCqGXCKOfCqJEiNKzaGg+yOjR4Kv9KNgTCUPJvq/xLmnOOi0emJCprNxbO1sIRAwstuVh4/QHw1QnC0imc2i5wYRT89jMMmjM4ghmT2mJp/PzYnjx1AulbCy8kDNPbX7fG0OV2LxlExFq9UODvbrOgNo4pnNJLBLQ+3uAHPzswK/fY8q6nIjgTFaB5u49u4raFZW5YcQsUcoFbMoFgvyhXLpH8FEKA4YIzl0ejYGkyRmFs6gPwpg96Ciz8A9degGkcwUMTu/LINy+sFcOHcWC6Uyhp0+dta31HhOQHPfhgDKudkyzp06gdr+DhrVHT03CMbQ6rsYhSJi7VkyRAwJ2KPZK8+XBH2Hwgbc4wnFHoW1cq/dxmTQAXpNOOMu1gh0fPAmCg5wYnEGg4mLW1s7KJy5iHMv/A4G4QzGVlzMHcqWWFePZJ7pIIiQYQvCRSodxwtfeFpAPG0GmKrS7vQxHHAIEsG7b72KP//uf0KruQHbJvOj5/ntkH5v+kEDJpt+gEw7I811teZ9nx0zIDTniDFMNrJg4y3SMV4oBLVo8CfGMZ9RVz5BGqKqdqHfyBjZ3Aw+8/QXcPrYRZTyRcWqp1IO2u0K3n7rdfzm169hZraMF7/xzzA3fwx37j2EHY2jNLcogKnLKOBGAx9d+1DySabN8f6IiUfpuPZ1Bwvzx+CQbVKr46O334Q1IBu8h+3dHYHCX3nhOWTjNqy3/uQPJ34h7E88jwoqgy6KQufNFx6rpLy0AD3IHhBgNkNjMMKNv0ftXtBBs8vfh6WzGU2iCNhJ9IY8kR2U5xZkVENNpYkPNIe5cGxPt6/XPxz9HhV0KtfYmHnGYZXqAW7fvqUbSbdrAwRUvWijgXFyHrto1OoCAbjJ8YZzIZhIF0MjpE7KuOaTEm9cG7n599odeQUQSKgd7Mu1l2ZcLMhsC5gvlwQIMD+TmiWHtceEGytHSGNFmsgFXG6QXITGpZu6FW7SQyuAB5v7eLjTxt3VKoZgVBQ37LCGXebA5uclJZwMAIgSzAxVPkyLpTQSjiW3UTrlEgRQHAVpYtwQux0ZNRJ9I/XRlb6I7AdSf4e65kaaYa43DxEWKmzqNYEU7YWHgaeD42HOiYvqxpBcn6nHMkyCIdKJGC6cP4HLl45jcTGHWHSMwaiuvGwBCIoT84GAI8q/X8ofTXe8Kc/hAvSmffIqmG6WvWmH3wgestnMxP1weuRNRdSwjhiNxghBpiGYjE5/0utT/gQMeQ70/L0/3aZ2mU7iVsA40lKfWG/UxIZgkbG6VsEnt9Zw9+E+dvYZB0TqpGG/kIkgAIs+Ff77lV6ONHPD8jikuXv6T4pXCMoQPRYtNEA3+IA2LyLF84vHNHnm5lavtbGz20AwksPy2c9h4fh5pJJZ3L/zMd565YfY37yJwJgaxBH6SrmwwdRndXJjul27ismhScvYCiGVLyGZKaNar6DR2JYchoepdKMeHVnXxdsvfPdyf5p9ZNZlbqL/OB+Gk/oGkSpgzdf4UxUVskeLYnqLOrSTMLfniCJw+P0P/SZMYew300Z+RFDl6Bv7e8Hh6+pee9NTSV+MHtkHDxU357nKmhxY06ipaQ8GEE8mceHCRZlB6Z66xoSOhS8lPMNuAztb62qWmAtOsDEY8t1jWTQaRgDRIMmYSFX1gAd9Wj2T1PPZSHPKkUmriZwMmATCmKiQ9ipqJtlQ8aIzR1z+A/xsmoawEDSeFCy6CfjJSI4Nt8dXktEbUwe0Xnljglg8+wQuvvC7CKXmMBrH0ekZQMl2DFzXbACNGp2YO+i2ewLLWBhRckU5khMco7pxH/ev/Qobt19DIUXZAh3tTdNCoHR/b1+Tu1p3gBoNkdgde2CLSTkw7/FTEPbhYjFacrMupmEAnyGgmCztQzTpIWMrLO18kA2jCIk06lrGS9/8Nr701d+D7RTQH1oIM++NDB5OcOgtMhop9vPm/U/wm9/8ErdvvI9OY59huaJeEzDkFJOFQtDiVIio/RD9YUPO+6GRJeM+TnEZuzSWuRkNdY1TeiIaR9SJKk6PYBL3AD4k9CLgc8HvyXvH/2A8rYoQ1dcmdYHgS18/gXgqh+UTZ5AuziJVnkEsU0I6u4B4uqgC0mIcqLcNEDsiIEmcyLGAd159A3/7/T9CffMGEmH6YxiwgeuJ6yYWjev9qQnS2W0YDIqX0p5oHJb5LHDPonEeXcs1SXcYuTrWpOPRxrric/m0EgzwjdgIBHDf43MnSRdNh71prF+kcdJvdJtepBnBEOnRFTVxGNvJ9cX1SJM6NXDScoewsMBpH1M1Upi4BPHziEZSaDUH2lMTsTSKhVnMzC5hMAnLAHkMgi3m+RcwYgexu7uNg8oeEpQEcKLVp4lVUfdpyPvLqT1pp+ORTERn82kUIg7yox6q77+JD/7uLzDZvY0xGjgI9bHnhPDW9gFqVgR9i9p2FsSGNj9wB5ri8bNrP1aNwsLUlzwarw9JM+S/YAB87tEEJfjMEbDivaHJYSaVJSkCs+UFPP/cP4MdXsBoFNYQgc7upCpvr93Ayp13EAANHpsq1qPRpKLaVtc2sV+rgb5qAVJVVSsajxv520pbbEv3a+oAT2Em9put509gmbwNLLFXuIfKM4RRWBFSl/PIJWZMFF6/gsWlRVy6/Fk5j/cHZNdAKTyN+oHikA0g5ahIpkxDUhmubcoIvIQZw2yJeIlRlG3aWgsmi95E8BGwNdNDUunjxtDLkxqqnhAYYLTzBowzxxXXhb/P8s+7nbZo7ExVoCki60Cyr3iOcVJ97vxFNYoERFnDkXmZL+Zw6vSs1g4/34/+8s/wys//ColoDck4TRgbkshyWk1QgWCDD6LIcIwMjFAIpWJZAwSCLeb6+3UfAQPD8KvWapIIUG7hs4+0k3qUZ/4bJsnQd4GDNr8m0jnFp8Hbpw8P+98CAjz2Hs9hj9Vk2zENlcJRJmpYKBZn8aUv/Uvkc09iOHTksfLj//pH6Ffv4NhsFN1OBYNOA/OlAk4uHWO2kRJyeNYxrYPghu3LTsJswqiBN+xWgd0wbL9MLolOryOgUbI+Tld5Hjg2wkw1C0axX3fhBouw7BKiSU7N6fU1lNY6k0phY31NaQ+UIzMxiz0EfUh4LyyLfjxBrK1t6nKkUgkxULutlphCSbKHHZNqxv0/GiITa4SVW+/jxoevI+gewAn1UcgnMDNTgh2OyidmNGpKUswov+EkgREyKMycRHcwwebOrkCVuqQeQcwvnkAqVxSzhbvdbLmMpy5cQrfRwq1PbqB2cMB2DK47QCQWxaULFzBTzArg++jDd7TGM4V5NLouei7BFZoysml21OxTykcmCYEAAv5GJhOQsSexSg4lhu0G7FEHo9oWVt7/NUbb92WMykSCcSCIj+6vIJgv4dJXXoKVKmEUTCKayMqvh1GbvUFPcenJREoRsiEniKeuPKkmulqjiSyHnhyyMVZ3gnAwhLfefAU//Kv/jGZjDYFAE5hwDfDMMj5rlHGZST/NQRMCx8jc0mDYq/UkGZZngNk/NTDSvCpg1gzZfiYGTfsVpS7c1yn/MDZZEyMfnjAeF8jlZ7C0cAql7CJSiQy++uLX8MSTT5iEO/onbW0hqUQL0vy5L5Bp2UKnP9Cv6VwWi4uLAoPu37+PSpU9B73yIGCLDHted+4ji+UyupU9/NV3/wt2V+8im2T9x0HjCM9ceQqnjy8yPvAPjzwCpvLY1dx79FCfxs6D/fGJq5c7zQ1+bBBbEtR8h1o2njLCQxBtapeH1NOlpCWlXnoSiqI/pFnHjLI0hWTTgE5aWZoKmULCq+Q8xNgcGvzeauo8gMCfDvEG3rhxXRPZmZkZHSBkBPD7sSChmR6bYW5cPPlFCxfNy2hDuXEwZ5goD78/EU8ZLYkiQi+AgTEUHLk42N9Fu17DhB4FNAQJhVDOZ1HMpJBwQvIMICNARl68QR6yrUNBCDcdmllMkX7bhxuYYI+Oud0xrt/fxb31OkLRMtwxmy3qqHlok9ZugANOEWJBICWzlBnkkg7S8RDcfkuiDB4c2vQcoxOkRoxaQV5TehPQtZjSBl4Pvh8iuX2OuJidTIGTF3+iKZZrwA+ZrTC3lQUGaYVsgGn449AdvCdHbRO72Bd74cTSHJ5+8gzOnZ9HOk0ApGtcOz26Jk89FXJetvShAY8PKB1W736z6a1BL8ZSujJfn/4psEhrlevE0xgqbcJrNjkJUca9Jw2Q82rHOBQT9JCOlC6unAJ4IIDuuwcCmKOdTRQR5DBGykaiK3MX9SYpwR30BxNs7DTx9tXbeLBWR6cfQqfLZ4aN0uOHr9byVMPqN7Sa/nraRaP7PWp6DAPHNKpm06LpoIPlY8cxNzMjRPSgzlzyGEKxPM5e+AxOnXgCn1z7AO+98w/YWP0YITQBa4RJmBn1YwQJCNCcjWwNSn5UFDESr6eihzRaagipJ9NzSSonqem6n34ygwEOD+lR3mTKjx3VJExTbU+P7fs1HLb33tX1JQX/1NTXu9dGyXS0NnyDUe1fHrgyPe0XTOCnFnisAMM+MQZkR34hR8kopjjkgUfXYco/jLeIYbT48S50CqeYzxweLDik48cEpVIZy8vL2ou45rinENUn9dUOUFe+g1atKcSc+nGydeicL6dp0umHY/S7xriU69PsH1x3zKtl603gLoRivoiFUtHk9u5sIGIbkzZumGRbcdLPwprasUQy4a1gItWs1o1RJRsWAV4T82/NvjnS/kDGEtMkCBpxMn/lC1/H4uUvooeE1oWotgOyxDiVJH0baLf4eTnJ7WlCJ2CDBk49eqpEEHW7eO3v/wI7K2+hkHCVDZ1IhDXhNM6+rtB9UuEqTTJTXPCq09SOU2Q1LtTpyk/Bd4c3DaCASy/26pAF5Ps+HE7vzB7AEllgMJkwXI/sfmncGQ2jNLOIl37vf8DzX/znokn3BhNRM3nZEg5w++Yd/OLln+Hqe29ic+chmq19hENMDmBTRhpu6LC5cMIRRJyo1gD3GzZPbMBYsMiM1jMEpLEjJzQ0eZRBoBVEJplCKh5HPpOVIRCBS2aNO9Sl90ZIJ0hxZw4x7xPp6gTjx/j/6XrvJ7vO80zwufncnDpHNAACRKCYSVFMkizbsmWPtfLU1Ni1oVz7w/4xW/vzbs2U7RnbY48945E8ZUkWJVEUg0hCJEiAyOgGGt3oeHPO9249z3tOd1Oz2yoIINDh3nO+833v+7xP6PPsCCYQTc9ibvU8FlcvYGp2DbnpRYx0Xxkx50aUyJtC/Y7kW2FiCwStyVrwA1sbh/jn//KXeHDtZwj0KoiSgy7fBgMwZbQaCCEWi2sCzr2XBbYKNHcfJi3b01qzIOf14fnLYQBpyCzR8ZhXAAAgAElEQVR0Pr9xQ5ncjJvj37M5U4wvrw8nTQK1GX1IjTedma0J5z3nZIQsFp7jOltUuRkLkKeFE4vJ0PiwyMKXjCbiA3wdJm9gA8Xilr9Y00xPzWF56RSKhQquf34btUoDp1ZO4+Ll53UtO32yCtJqDDgR41Sd+wP9cWgIa6wJrucgclMzrv8Rzb5Iv6YUZyL9cDadwFQqiTxGGN6/i0/+6T/j4OZ7SOf82J3U8EXxADujAJr+sBgIfJb4rErD7p6fBlabLEQsQHk1HMdQGSvSJtsC0lSoc3ptOnS+dz4rbI54zSPhOF544U2cPfNVBIMZxjwIoOp0DrFx9wp27l/B/s59MQrpk8Bc9Earjf2DQ/gJdgX9MhAjEKCoWp4XmhMa81OpH3ztLBRPmPmatMv8elSXiWVmb41NBovdyciPufySa6g6xsuvvIpTpy+j3ppIyqFrQ6le8RDDThe9dg+hkINkihnrZFOFFPtMTyMaqPHecS1y0sj7zvfvTf5kEEzWXDSpM596bjbM3XZPjQnXDaWk3IvIbjUJgUlyvLOFU3bv/JaRsgBjSi06ihitVSuIOry3ZAOFcP7CZSVTtDsdMYA4+Emm41haWUJ2KoxBF/jHv/1rvP/ODzCV62E8qKJSIAOCDDUCayH5MPGcikbjunhkf5BNwfsqVgNZqGRCuuaerN0JwHmMNq4tJiNxyijpgt+vJpsafF4b1qQEjb3JKT0ODg4OZJKp884F7Lwho3f2eqwCASP0n/IbeBIIkDnDPqInBkQuN4sXX/wdrK29hnp1hFQkjNtX30Vh40MBx61OBd12TZHXywvzem0E/dhEEVQhA5hABmWsfF74qBAM6/TaAiZpPMnGNZmMa9+s1csCXuKxFKKktQ+GSOdmsLB6Foe1ITa2m2j2HaTyK0imcxiPu5jK03jPjEAfPFhHqVjQ8LHVaqvpI7gRCsYwM7uoiMat7W2lQ8W4HsYQMK9oWPqX8JnhOYaJUp1kyHn7E+w/ugbfuIKl+TTSmZginvnM8QwiiBqMpNDoBuEPzyEcm0J3YIAq6/0RQTcnieW1szq31aR3uji1sorXv/YMSgdtvPeLt9Hvct1PME3JRDKDVCKG0aCJcnkPu3ubmF9aQm5mFfUG/XFoWknvm6DSQcgyIPDRajcEBhNIsbUvyiHq9abAHoeTy0YJlfUvUFz/HIHWPgKjrijsBFLvPXiIXjCC0y+9gvzZS6hN4gjGMkimMgIBKA/gs8/7Q3PAldVFLC4voFytKcmDMjVKEXocSgx9Yvd8cuU9fP+//XtUKxsIBRoy5JWU2jXfNgYpwWI/spmM6iTKyXk2SeLr1ngeiGosXfZs5hvG582bXInxw+GQZzbuMqrFUGHP4X4+h0Hnz11EyB9DNJbByuo5vPr6tzC/cBYdMuVDQdQJro178oWYmQH4Um7ffozDQkEpcXNzs4ql5nO5u7uHza2HCEc4QBnK44FAXzqeRS4ZQxQ9fPL+W3h873OExj2MOXCiWXAqKSaxgABvOuKhfTbdc0cKbnHu0ZO//DkswElBJALN5pCTDyK/3N5dOppbzLaIIg0d9Mc59CYJTEIJjPxhNJodZHNTOHf+AiLRmGjlROR40aTRp3mGmwNsJb8dfhYvRyaCjQ49IIBoytbWI6FFlAfIwIuFuZvXreKZuihOcEplxWSp+XOjX7jhyeGZhl9uc0CgQPohHgYsRF0nWBbu1IESDPDz5k8myKcSWJzJIxHhhM4RCpZJJZThzYJP+nRGLtG4pEd0nRsheV70CJhgr1TG9mFNHgHllhmTJFMzOjq5YaYSdHskjYu68Aim2PzHwkhy16DbJOM1qB+VDnssahc3cwIuQuQVyzhGm8wAuYMOrCjtkT5kIIDlx9tkgIwFpS65OzkPFd4FFrDUbfrMFBeBMA2J+qg1aTBm1/zC+bN4+YXLWF5i4cqikveTTIuuNZk82TXRsXviGVl5/aCouwKfjqUBHkPAK3d8J3LivzwwNgTBc7E9ln9Ywy1KkAzMTO8mOjflAXQZ1oSLBZJfFDnvR3i/CxDwKPyc7kWY/mAU83anqc2QGwVNAR9slXDl0/u4v1lGd8CoGk6z6HVg61aoojurPEllPwbcTkoZrCjXvymtw7LUTS5qPh39Dj0iLKokm83DF6Isp4+R38GFSy/i7Oln8cX16/ji+nsoHKzDN6pj4hti4OfEbKIIK0XQ6abT4JPr1Y9+v67JXTyRVW5su0HDHbqAWwwmnyvvOfSYF96EwN6kZ152HCNortHH0W8snI6/h2cyJsvj42t1YnrvSZFOAoWyDTjhJXH0Gtw9wtu/PGqiNwnxvpe3j+jfXeCHf2ZhTKoVi3m+Zw8o5M9WHKjolNEjOij3LtFv3UKI1PxcLidvBytw/ZibnVbSSKNSRaNSExDAWC+ivH2axskgZ4h2i9RZxn1GpFcV9KXoGjPF63aGyE0v4803v4l0LIaD7Qeo7j9EvbSPEJk80ru74JNSAsLIuiZHBCLFaAjIvlFsIVvfBIMmondL587pdyQM2rK2egNkpufwwuu/i9knXhZqz7UynnDvCIoyyYbBiQYFBjQaPTQbbFq70isTJOSeyiSLSauOjS8+wN76hxi3dpBNADHHr0m4xDf8vvCh0erKbKzcbIDm4INxAD3FnhnNm1rYozPAPRM0uXJN22wvMWBA/iAnppBiBVCy4joFk1pKzwUCAfweUzOL+P1/9Sf43d//1xiOHfiDURSLhygXD3Dz2id49xc/xf3124jFCe4S0WeByVmtTWX5c9lUcK3z/fA18RqIRjvoW9472Wgu4OWtX5nxMku914WPmvlAALP5PBbn5kWPlwdLvw3ugaGRxcGxoCXLgzRLMnmo2UyQErp6UdT/6ZVzCEZJa08gEovIu4Fntleoezk9xAdoS2AFE6emQCJGGQTw9j//EB/+5G8QHpYxaNYkReHN4uv14l7VUMeimsrzGWh1Wm48F9cfI/NMamNUfjNlZJwl/56Tyyuffoqdg0M1kIzlE8nSNSgmpZk/S0AATN/M6D+xLfg9WT9EWFRLOGHO6e40muc711Wl0ZAUgQkFooOGzcTXpHqex4BfFHICBNPTM4g6CRQPK9hY3xSleGnlLJ68+CLOnn8eToR03aiAdDZOjNvd399DpVwSoJNIRJEmoBFlkgRkotdo1vW+2ZwxMo40+ETCQZ7P7PY2Pv7B3+HRpz9FJNpDIdDEreI+HrWG6AVs4ilQhHpUaShNo+7tp7blmmO8gZ82KRIg5udgwyRO3D/Uh5N9IlZk5Gg6ZlLNEC5eeAGvfe0PEI3MwAmn0Ok0EYr0cefG+yg/vo5mbV9eC6Rgl+sN7B4cyIGeVFi+VwogxP/TAmclQ08Tqy/53NlrNzDgiLHnec64Z7EBOiaJ4vUy1gBlkSFkqPP2AU995Xk8eelFwJ9UjG+xVEYwMEKv2QD6I/Q7dGUPSgc/CfLZoLyO0dWs+QjWWBKPycPoI2G+HPyo1qqSfsTiGe1HFLUrpclvzD0CgzrPfXxuokfxld498YwPZahMEGFId3q69A9UQ076IzQqZQ14dJ4FQzh/8TJm5pYkTSBgQNAonnAwNTuD2Tk6gwN/+5d/gbd/+vdIJ9lotTAi5WdCPwuasfCe2OCHa5evxYZRZHaQoUJZjQlxea6JpdBlbUY/CYbyQQaxbKS5f5qx9hjJeEJUeMkpCBoReOP9CATERqBWvlAoqgY/rnHsOeOa8yQD+jd1VRZlp/2R5suSqBqAynjtZ575OtbWXkW/E0RkPEbl8R2MK3cQnlQwHNPgtiOPJ6bx8Iz11hDvUSzBczus+0QJEKn/bOioLW+0mjqzyXzgGUctN88sZbXHkmKdsK5L52eQn1sGwjnsFEdo9CNwknPyrOl2mlheWtAkmXu9WEClgvoHxluyv4k6SXkB8OdzLykUD/Fgcx25TFrR3p1mW6wArqdwxNLLFDs3GSHqG6Fb20Np/zYOdm4hnWIaUcIinukHJmdwv6Iw6x3mTs8inp5HuztCoVTBYbGIYDgmc8PF1TX5Pmkg0B/iD7/zBzi9lkTxYIKf/+QnGHQ7mMqmBTJzv6xXCrhx/QrqjSL8YR9eef1NJLLL6A84RAui0+XQYqJEG38ohGabe7zJfAiict1IHiqvK1JMh0gE/egXdrDx4dsYFB7C3yvIxHx6egmRcAybm5tojsaYv/wVzF96FqVxDF1/FDOzCwI1xr4homTQBSLyOppfmFZdyuhG+xFDVEpVTEYBSbhS6Szu3Pkcf/WX/xdajU2EfGUEfD29JiXXkN0jVtVQ/SIBHT6bXEME62zabwkC3uDKQnqs3udQgx9kBEqSJ0AhIOYmGXJm8MyecWDeMe5zwn0sl8vj1Kkzkr8gkMRLX/0WVteeQbtjIAub+eGggVw2iZVVmqMCd26vqyY0YNmAC55RXMMHh3sYoac9jPtlOpFGPj2FHAfS/i6q++u49ckvMKwXUS8c6voxKShJM96TQMDJydmXaMnuZO7/kxHA4BlSiUdGj+LDR2q95vgCefnfnEaP0R1EMPTlMPSlMAwwQYCRSGye+lheOYX5hSUhVnKPFY2CX2sU8pPD0pOvzZv4WGPGYo6unyU8frwtpIQPqE32m0b9Jk02zo3aj0q5gm7Hbjb/XpuUywwQtdeN6OK/8XP4d9TjegZQpPAwJ7N8eKBFTg+Q6Uwa81NZxEJ+pQbQjInIGvskM+WxSSMPC01giRxpmmvxLcUaf7WxddhAuTFENDGFdHpKkgKxCiKMH0sglYyLshOcDECW6JDwMAEAGkz5OW3oCOTghwpvTjFlcDdR4UQ0lM34GGFpMovlkjbIeDLhuiqHhOwJ8SVtzZ3CcEGL5kK9IdNeQ0Zzp9RgMOprEpPJpPHCc8/juWcuIe4AsegIAV8T43FThbLdS9ftf2yL2taeufh7HyfRY/saHlknCb6ukYSbcOGtX+93fi/JS7y4KVd54D3YBnbRGNKaH64FegVIwyvab8AmD64LvY5Md6Jo02NGOVL3HFchwcVHpLnerMtc58HWHj65eh8Pt6o4LPcwnEQUt2IWTZZewKL3+PUea9q9RtSL2Dl+b+7VcYEAM8xiNJs3/fVhSEpaKKSNJpnOUkyC7tinZvHM6Wew83gH1659gIPdDYR8lHH4MWQzxO+pSSg5PFYYDYYsHDmBZrwUp1ARTVF4jRRD5dKejNVhLAArQA1wOXntT9LtPTrvycL15HXw7r3AEZeJdJKN4R323GSP94Yvrx+Vjq7+/zfBTq9oOyk9sQbY7of3usVM8vvVwKvw0WY/kaES2TFs5LzYGWZJK25J3ikEveyw8Ioofg8aC3EvYdGSiEaURU9JUbNWx3g4UdHAiUR3yCnNALEYyY5jPcssYns05Wm0QJ+ednuARDyPWHwaL3z1m/jOH3wXrXoDn370Lorbt3GwdRfBSRfxsO0x3rrm1IrZ8fQ9iFAHrjVEyr8xAvjBIrHT7uk18cOJheEkouiMxqi2u1g9exEvv/kdZJa+opxigo2865xoVKotpQVwn6Juj7JM/pKBYLOtaRH9WfoE3Xo9dCrbqO1cRbu4jmSYB+ZQBRGfDdEL/UFNHMgK2CuXUaq30KW2l9ffk6Rw0snuVVR0avLs0DXXb9v3BC7zQOYkyyvxhy7DzPVKYDNJNJ8sLjq7s5hOJHL40//l/8A3f+sPUW8O8O577+OX7/wcW1vraLfKCIW4xxA8pOeLxGpG2+dU0G3F2GAdmxzaniMcdGSFAotP7jVHdGKxrxiPxOkQt/ahOPqLc3NYXlzCeDBEvVlDj8AvI8Am9HjwaQ8fkHEUSmBu6RQWllaRn10WXZSTFb+TQIhUVZNke3ifN5DVS+c74H1jH8RLQDyelzkWBWgs//5bb+GDH/4nOJM6+u0SJpwG04SQk1SZ+9mZwKQMnid8n7zf1BnzjK0yZmowlKEXp7PJdErTQ0r5+IzU6g3c21iXaaDXYNqg2woysXBcYKAtsySTSPBFSpLgsldYKLEgY+FLxgWn/jRBZQOw+fixIik5eWWBZ0k5BgLo+ecaCHp58DR8cjA7My/9PBkBh4dFtNtDRUu+9vrvIx5fxnAUVgweJ3SkN1MDzJhQTnl5XpuJliOzRNZGnAJyIdLfRSBhkkyGADIBH1KNOm68/c/49K2/x3BURgkNbFRL2OtNMA5FRYdns3HMqLfz01JHrP3ivsMplwGx9h6suaUhWlvpE5bgQQCBjvw0yiSYcqz55jl98cnn8Z1v/ymWF8+j02QUXwO9fhmPN69j0t1RJFe93Ua13dZEj0AAAb8AJ+5sYAlWuIA390dxAtymn76ELAW8FB8xAr0z3gXvPIq5+V2Y7IUMNMpk+L5ymazO0niMdPoXcf7J59Dt+5Xj3us15eFEJSIlE1w5jHkMcH+hTIoa7jEfBgJrA6tfx4zwJTDnGYjR86Uv5p/jpHQeDcc9nbnhEBMsXOYJgQ2e8NLbG9OEe5dX18hwdjIWnZ7eFp5JNM0A6ZqwtfkQ7VZVHkC+cFDP7tQMzQFT2jsswpWsgBROra1pj/rb//B/4923/ytSSTKDemJa8Bkmq4HDgd6grT2ZE14vJtYksWZGTIiGUhU+X16stmpgMYMsBtzMkbm32d7IZ5zPMeWUYt8QXBuPbVIbj9v+OpmoqSMwoPPDYVMo5+MjZ3Z+TwLoYkLymeCAhGwXWVUNJA2gV8LFS1/Fyy/+EQJIYPveOjZvfozYcAtphwM8XheT4nHvSNBJkVVthH4SZAOw8Q+KPm/sTTOzVpoAk78qVdxf35Cc0ppxa8pnZ+ewwH2WbCgnhtzcErrjGAb+afQmaSCSE5iSjDua7PPnRaPcM4ByuYaHDx8qQSBE/yjuzeB68GttUED3eGcTzXodiXAUe9vb6PX4c2OYnsrK6DPJlBj2IMMedh7dxvbmZ+h29xGLDnHq1IKeVb4vshjYiI8QwsifwtCfx9jPmMM4SuW6mfT5Q0jnZxFPpbXuOaxKRKP4n777XczOBLC92cXVDz9Gu1bD4lxexoAb926gVt6Djy79vjHawwFefv1biCSX0Or50e1zyMFagWazIQQdR94ITAYwTzGCLgR6za9J5y8HTRyyHjzG/ucfYlTewqRzoNSHVJqxd1ns7e5ir1JFbGkFp577KrrRKXR8DvLT84qbDcdC2kfpLba0uCizbDKrdE5MICPIXofgelLAAhk1jx7exX/88/8Txf2bSDoNhIMDGeZyqBKJEeyxGpN7MD8oP2J/I0mO2w/qTHDjBm2YZIx5mdFyT+KqI5v2hKfdUc2pWsAdCLisM7GcQkGcPXMGi0tr2Nmr4Vu/+z2cPf8y1jcO4PM5AiqiDiVBLczN5lCpGrhGJgBrQ655pp/wuW512jgs7sMf5HuxpA/GBSajKcSDfixPx+HvlfDxL/47yrvrQLclaWqAwx3WuB/81Z+JEXDyQxdGH15qwDGd1ivW7d/V5huVkGIwlaymc/LMaUy/75M7a28QwWCSwdCfxNAfR39MSmpA0+pcfgbZ/DTidGeVntKKUy9WzpuEehfXmjOb8BxHetnnk6ZE3QRfH9MD+MEbxgkK/80mmTbFIyLJaT+bexWQLmLjbVrcHO3rjQ3AIr7Tbps+kUBAp6ODpsOYoNEIM5k0ZrIpJJ2QoqKokeeGHXMiMiEyZJhTFqOiyliJi65ZR7FUwnDiQ6HaRKnRQzCSRCKVE4JL9HBuOi965mhAIz5+7RBjxi/JAIbTfGNPkJbOQ8MzjOKGRySShwMp/7w3pNIEwjHsHNTQ6hiVmQ0l3zdNa2amp7Sps9lj3IoaLraw7hSaC5sHJ3WrzAwd+0bI5bNYWV3GhQsXcGp5GZlUFBg1MR5W4YT4OluYTLh5M8LIJnRMSzjpZOyxUY5BgOOVeWwRYc2KHSBfNgs72UzKctBt6ux+eqkDNmW3Je4aAY7tgCYQIAopm2GXIuk9+N5TwdfI78fnJEDKHA1uaObopxfDAIVyCfc2NvDJZ7fw2bVNdPv0xqAzMCm4LGTMPIUlD4sOGWmdkDWcbII9uutJIEBN8AkpgWfyacUR6XojHSacsOXy05L8k+NL59iZ2TPY3d3H9S9+LQOYoBqJMTqs9v1Q0cyGQxNy9kGgXAfoDzqiPFKXSaS7LUMcUo/dCC93ssf9QM23gAC7xJ6jsDeRtet5DPx4TADvmfPujWfc5wEBNr33bpvXrBsQcPL7eVDRMZhihmonGRe63u4nemABh1Pea+XXslD39gRzkw6pqDKKvsmEFFvjGvfxasWpJ9VhwtQI0uAtXsYM3NjQ95XbzdcTj4YV3xJmQclYqgG1/Fb00eTHiXJCxQ2ftNAJ2m0Wo1FFhaVyeeSnF7Awfw7nLzwnyh7p+Zx+bq7fwrWPfoYdUu/6ZfgGTYR8lBUFRT+U1n9EiUBYFHiavJmj/0i6QwICmhZRYNS34s2JhdgDoc11H3Dw7MvfwMtf/wNMovOYBOMCyygt4sHPfYZ535y25LJGoedaomF3s2UARrvVQaVcRuWwiNrBQzT3PoevvQtfr4wg84VJRad/g8tTpyt7bwzslkp4tHuAWpueKup99azSy4RFKtc+f7Eo5f2iHwGfU3qk0MiUjYk3Feb9Dk74M0bQA+MaT/L7UB5gIJNfevA/+u6fIJHM47PPb+DatWs4PHiM4agt6jzpeJa9TI2emYQJrBaT6jj209azJ3XjFI6NqjsBdJ8JvmY+wwrY5J4uc7WAGS0Nh1hcmMfpU2wCgL3DfYyDpvOmuwd9ZOLpHOaXzmJ+5QJmF88iNzWPDgka/hicZAbhRMiiEt0psaIYrZ47sdHa33HQT3kAe0neO16ibmOCd//l+7j6zvcRndQx6BTRaVVlasl4XZ6tTMRgUZ7OZDA3P4dmiyDwWE0BZXr8MyfwmWxWk1Q2SPx8/s6GoVQpY/3hQ03tCQBJa87rEGYj5uiakDLOZ1DeN7xaYk9YsUVKNFkRXM/cg7jO2ThLDx+NiUL6cHtbQwcyWKz5ZIPjFa2GhpDlZMMP09SnkinksuY0vrezj4PDMk6dOo833/hDZDJP0IIM4SjNrfyoN6vY2trU+ZnPZQW6qRHnWSnDzbZet0wJFd3qSLceT8Uwy4ZgPMKd99/CO//tL9DtHuCgV8SjWhk1hDGiI6fbRPG+2cDFQFAPoNYZ4VZwmgCq4afhoe1jlHdJ7sipNhOeJGEJYdCjT4ilQLBe4n3Kpmfx1ee/idOrFxCP0GQuhlu3P8GgW4ITbAgwomxnp1DA5zdvoVJvuCkh3ENtzxb/TdfZ9VHgqyMY4poMe2esHOR/41xXneCyfFg7eAMfMpvIlqHxG+nMgx69foK4fPlFLCyckR6XMc9sWP1iNrJJjwgIoPabcaTBIJk6ZP9Rg0w/JR8GQ3NIpzTKBkC2r/FzmaRBgUl/2JHHBbcOnd9HMc5Wlx6lX5FZGabExJKKPGMyGgTy/OTwRHVcd4D7t28qNYRTf8p6EqkM5hZX4DhJEidNi63UKBqYzqHXbeA///X/g9tf/BKZVBvhYFeeUQQPO116RvCTxwLbSNU2MKEnPXFPE8ekGL3cDwkw0DPB80TiuhCQJFd0AlZ2ntu9MBdj7a8cjkkmN3Lj+DL6e0bzsdam1vmotg5a7KxXA4sxx32Z4bf0ndIGTMCOhAgzt+ZrfP65N/HNb/wJ4uE8rv7qY9y/9h4WU004vhqajbJeFxtP7vlcOgS2yIyijwrXXojeKdzE+IuTYKVWEJweqPHkc2MsDp5hfbnQk1JOsDxAmQKBxEQWPicPhBcRiC2iM4oh4hiYzySATMZB3Kwk1A9dufIF9g8KiBB4DZImbz+XoGUgRAldG3s7O5j0mObVxfr6LURCwFw+JblVYDhG5eAAhb0dlAvbGAyLGE/qWF3NY2VlHulk2mp8xk6HwgiyBvUnMfBn4Qtz+OOgUm2KSZjJ5pHOTOmZbHSbqDVqeiZeeP45PP/Mcxi0u3jnJz9DcDRAKubH3ZtX0WsVkIz5kYj60ep2UGn28Npv/SuE06uoNMeK81UaEAE/AQFmdlirlnUWZ7I5MzEk8MF11xsgwH6L6RMHu2iu3xAQ4BsQSO7ITT+dzqJCaQkZMuksLn7t6wjOnIIvkUMwmlSNyufWIdgUdMTSYmGhqT3XVq8vkJnMrmQyg8mEXg8pNOtF/Oj7f4nPPvoh8okOpvIR1SqHpRLa3b4aYZ4L9HMiQ4wggQ0PjBls9azLZHXl0aotZZVkNbwXPcphEHsI6445hCWoQO8WYz1R8sf/5v5KbwnKSmbnFtHu+RBLzOErz34DgWBWyUvZ3LRqtkSC74d7T1BMRPpQCOiiIWAopv2Asb0HhX34QtybKL0W7wojGiYG/Ti/OotkcIBP3/8Rbn32AdIRGiIbo1IeEycZAV4TJoMhd+NWYexO5LwG5biQd6f/LLIVJcGLY/nAontRU6ppK4stUjnD6I2SGPgS6CMOztC5x5JylcrmRQNKZfIIEE09KiztkpoE7ngia8j9MRBgAIEd4NzUHjx4IBYAtbgmDxjInZXFCDcuegnwprGA8TYqe69mzuQ1IfxcMQZcCjTTApSvyqKOGyInHDQNrNUkD8gyeiIcNDAgGtYEJeaEkYxTJ2TURdOr2sKgPr9WqwoRZdHKgjwQiaqg41yWD5KMpVgwUvNEaQMPfZkXUi/MiaVphjnt4gau2BRuakPSitl8Q+ikNC6BEOrNtlwnt/ctYm7ssyknP/gQ82sJWsjdQSxxkwMQ5mFxbox+Fl0BGZ+tnFpFPMGJRwxz8yxUTyGTSiJOPwNfG+N+BUF/E6EAjYHs4GOBLH3YhMYy1mwcFQNHhQB1dvbzvA+P+u3RCE1Y6IIB6vvdptp1+ffWrCa72qVtFuhphj2GARF6at0sasejsptJkQeInQTMPNq30FBGJYFxLkCn38Ojx5HR4bkAACAASURBVDv41ZVPceXTWyiUhqIqCgQgXu95Q7iFyUSTwZO0ejeKSMYj3rz6JBBn/87mwCjOblHvPm+KDnPXSS6TQSaTQ356BrV2C4MxqXbz2NzaxYOH6xgOOhh1GjKg5PsnlZYoPDsYmRcOWTwSMYU2Fx7KyXgWnVYbrUbFCJ8Bm27ywwM0PFc/rlFvAzUGgOnwvcabBwQBP+/rTgIBasS56brv0axZ3D3gRM9iE/xjIMCmL9wvjq/pEXjpApxHYJEbr6bX/hufr03bnWAQqCBlmc0K9zRvcsgIUQIBBPKM5j1Ss6Bmm4dDKCQ9HvdDUUHrDelCqQmcmZnRZI1a+kQ0rNijMB3FXckKv4eZAEXQaPVlUEdN99qZi5iZX8ET5y8jlZlBfjoroIf9ZrNtOrJuo42Ht36NLz76GcpbXyA8piGdT5GCdl2NpcWCjRMQriPG4EkOxfuveomxYlEBdvwaSpH4pLaGI+Tm1/CNb/9brF14CQNG/GjqRY9JK/p5yHIP4v3PMq82Su29NZckSvCycsBdq45RK9dQfHwP+/c+wP7GJxi3CohHeP8mcg73jK78oQioaN4tV/BwZw+lelvO98b4sYk5m0N+DSesBMEEMPn90pyXa3WZwqntpgcK6XU022QRSvAgQKDAFpb04nxPPMbgx9raWaRSeRRLVczNzunz1+/dRLffxGDSl1bTi8lkMUvglvsTmyoD/Wx9egksGpQYGelo31UD5643Ugi553smrWxwaT7E90VDIv7OyRdp9welghnqReLI5+fx8mvfwMLqRQTjC+j0ya7j/hSX7C5ITzRqf9yUYB7zZJNpD7FexqWJ2+dw4MpegnU0dxp+bqMMvPuTH+Ojt/4Wvi6BRFKSyRAaqdgj84ExpaQrsslPcgoVtKkiAXdONLx9gHIZ0jHFtmESgBuQXmvUcVAootFuo1CtYHN7G93+ELPz89Y4u9I+alAJrPJ3Vd8C+xhdzCkV/97YZ7yWpEFK+kR/hk4H2zt7mmSR3uvNPdQ6e800jerk9m8eOMZ0gqZGZ06flYll4bCM5aUz+Nor38ZU/jLG4yT6Y2PFcDKzvn4PhwcHYiVO5XKiegbDEbESLMhiotx2xsGyMJThbiSA6XQMU/4Jbr7/U/zqR3+HankT+619PK6W0JiEMABlgAYQEYh1d0bz8RECZfufZ7hH40L+mc8SG2Y2TNVqTeycDmOddIbYZNiiSl1AmEOeYQ9xJ4GnLjyP6ew8WrUO4g7jR/kaWog7Y4QcP5qDAe5vbePKZ9fQ7Br1lkMeMRQ8Jt+RoZ55BfCc4LpTvejWc3z2vOnbUb3nunpL3qRt3YYI3rSONQmnW4lYApNxEPFoDkuLZxX9yMkhfxkQOdAEMJVOi1GlxIYgvSDog+NGp/qZEGWyQX4wklfRm0PGoqXU2JlfAIFzSgxppOfKHAUee/4kRj3m/SCwwm9ne5lfeyMBGa4rcWcnYxT39vFo4z5CAdY8NOwbIp5MaxI6Nb0gkE+eECqAAqI8l4t7+K9/9+9QOLiJXKaHgM/MBymZMIknEOZASrFlMTWOpVJRQ6hA0FG9SQ0962VTlxh0ZJug5/1jZrNWWpNVZd5JTEoR7ZlMV/ql0EWdLCCXqkwgwHwyaigWi3Y+Ds1oV8whv9/8qqzU0nq2Ws0iLsmyEr05O4PXXv09PP2V30Y0mMX96zdw9/P3sJxto1d/pGFGLkvaPeWZZpRK750IDxxWXEwOYDS5WAH2/UHNvC8qfy5KI1jPU9bM2pngeyrDyDv6afUQckJoMkYwlkJy6hTSM5fQ6CUQSSwiEk2peQ8F7SwlbZ82LYeHQ/zoX36keiAcjqLd6qPTpX8NZRkhDczYQNITYtDpyd/gzq3PsPXwDkKTDvz9FrqVEtrVqmqCaCyIkEPPtB4WFvNiDdA8lqyqUCysRA5GifZGYfR9KSSyS/JgK5UbmlIzQpRsFvLTmr0u6q2mBoNPnF7DysIsynu7eHDzDoKjPjr1PfjHTeRSPGd88thoUz6NGC6/8A1EMqfR6NNXhh4sBi7yuaLRH99buVjS9aTBJplRShogU0ZRQgOA/hM726jd+Qyh9iF6rV1g3JUxa9SJK5K9VG+gMh7h1NMv4Mzzr2MSz2ESiWsQwOeWUrFkMqf3QLCcP0/G9FyT3Htc40s+25nsnBgOH/78n3D32s+xMj1CKjFGtV7FQbGIUrWOaqMJJ5GUqaS8h8h2UaIJawDPa0UHg/mkiS1rEg5KpPlc8+nwmDBkXDLelsxr1oHePsbNi69V9RR9g8JBJGKWFJKdXpCJ/tlzL2Fp5SnQwo5mtDwfyfCmVOb0mpmE3rx5U6lhBJa7nYEGdGtrp1AoFVEsH6LZbuq55hlwsLuPVMzBKaZfhMd4dO8zfHblHYQmPdWDmVzWTAY//Jv//cgs8AhRPhFZ5hXtXjHz5d8tgoubJHtFa25dyqErPuOUS9mw/jD6wxA6wxht7tBHTLplNruUBsQSaczOLyJP+h3Ni9R2WmGpw/2oGXQdZl16hnRyQhZNh8FNj8/67u4udnd3dMgyL5SbAt1NOZHQVL/bFgjAws1rFrnxcJPnhyc5EGjgZklymie6vUtZ48ZIfVezVpWmp9tsIhEOYTaXUXQgnZ8pD8hlUohTCyinaDtgSJ/kB9EdasUISiQTaSTSGW3URKuJUvJA4NSIqKGn9SXi602KvegZNlQ0eeEC9vTLPOz5kMp0ixPF7gCNdg+NTg+dwQiN7ggjX1RRJEYH5YE51tfzZ3GDE4hqwT+6I5I3CAgYqYCbX5xXceTEmIPakUnUwtw81laXMTuV0aYSCfUwGhQRDvQRCpoJF91GBbwEebh5+t4vm1F62kbv/qiBO2IA2IIwr2cv/s39d7c51r+711vonmsgdxIIUFylq38jcMR77H0dwQIWTd7HyYkyv58OVMUH8ZpEMBz5NMW6cfs+3n7vY1y/uYMxHPj8cdGoFB/GNaApuWk6BbK4kUM28WZzbJ8rNFJUT9dQ0Y2+0tTLjewxPgM1+uy0KA8grdkK+EwyiXNnz2OGzYsP2Hy8J2ZCudrG3fsbAqa6jQrGgzbdBaQT74+HKgxkmEZznSFd9QPwhx3Mzi0glUjhcH9XRQjXBxeI1zAfNdzufREw54IZ3j38EpjimnSZrMdr5o8ut55LD5HV55wwKz1ObrBVYB/eQf+b991dK+5a0GvxjARdL40jcEBSAgNYCIh6P59THTYuLCxUJ/kDauwJBPCA4FrhwcxnluAR9dGadKaS2oPIUNp9/FhNdzadUbPEKWGhuC9GQDIakWY+5L5Hh+76Qz+Gvijmlp7AmfNPY2n1HOYWTiHsxK1wM583AQGc8vLviGMxqrd+WBSF8v7VnyM0LCEW7GDUb7lUaSZNmGtyrUVgtG9mpCz16ALvIzRn+zqpwjQXDIYJSgTRHvtx+uIL+PZ3/wxOagmIkA1kr0GeZYYJoFKpaT9OcQJJSib1xyECcNZw6uwc22ttFAq4/+m/4IO3/gHolEEnglg0gql8znV7p9Y1gKEvgJ1iEevbO6gJHDEQiPsR96VkjE7icVE1qYXlQcnC/6BQwqPHuyowxoyAJENA+0EAZNKRFj2hWFMHrnYHTVJIs+XvnL6woOF1oOljp93EzRufodGqYxIgTZIMBovQkwEsTf+G9v29taSdSowJ8z0RLVgGXRFNtrm+lWVMKYO0xywyIppmkwJ9/tw5OOGwKKflUlHPLk2u2jKcm2BMVt3UvOib5y5/DbHsGWUwM6WEa5fYBP3C/JTzK2XAZQK4mL/8GNiIekQpFwgQIWNCR2QgSnxjAHzxyS28/YN/j+ruLeTiRN7blvIzHGn/17k1HCKTyyGby2uf5BSe14iyPRYe/OAzk04ndZ+9WF3qH6u1mhoq6jfXNx/i3sYDnYfzC4vaEzh5sjM4oGLUvBe8s4G0VO6FnMYYSMd/o9cFCy6ytlj4FYplQuiSB0jW4qZLWP47F6mBIZQmivc4Hh/pO+dmZ0HTx0atiZiTxKtf+zbm555Ftx9FIBSX3HE0MU33+r37uoezszM2CaUfQiwu/SxldEbvDWj6TCp3NOkgE/chPgLu/vpdfPST/4LtzesodQ5x2KqhNvBhEggbzZ1NJ89mDUjcmsUFNfny6XWhlBl5IIS0fnk280wrFksoliooV1s6O8gK8Ax8dQ5RfxzkwKGPdCKBF599GQ7ZSBOaIMcx1hSPz/QEvVEf7fEY97e2cOXz66otLAaam6s1l+4ys4ffJf9rosafcbQv25noDUm8M8OLrOPeqWfIdaS3GogNSACDblPDBwKx/S69TdI4s3YJmRTvVULnLdcJp4lh0tS1iVM+ZLGPrFG5HwbJjhibWbRSBgQUuj4STkwNJyfnnOSzAaDZHI85nQsuZZ6MKxpmEgjWRFpyMmuYCYSxMSYQTPCH+xDXR3F3B3s7j+Afc91YA5HNTwnEm19cRSKe0fXUsGjiEyjRqhfxq1/+M2598Q6CwZJAmXCQoIjJD82omyyYKHrUc9MLaTwQ9bnTJVONEhaP3WhDl6PoXff5NOUV14PrM+N6ivK/VSO74IAnDzA5blI1N98jHfQ5fONzb+vKJv8avpFFRWYt63A3NpKNOWtPgiFcl7NzS/i93/83OLXyPAKTOIaNLu58/iuUH18BuvsY92vIpZNqslmHyHhVTZD1I7y3fprJurWKJrcg6yohIODwcE/rp1pr6nVE4xGk0iZZkneKf6QhSiiRwvzKRUTJ/AnOYhTIiYHnODRPNBNFruypaQO633nnQ1y58pH2HAIC1WoDjbrtk6wjKCshcJpLZ/Way4Ud7GzeQ2BYR+PwMQL9lia5/GZ8NgeTHuYWphCJ+pHJpBQZTiaurAAjZJuyVnBQ64Tgd3JwktPyCWD0JH3IGNlJEDKWSotFRf+oXCaJcbuKwvYmtu7eQWDYQXDSwGw+CifCvqMj77Le2IdoZhFTSxcRzZ3FOEjjPpMosjHmfhZLpuUpdLB/ILYf/UDSmayeN+4FrCUi3AfqTTS3HqK9fhP+5j567R0E/ZSJZfWskfnWGQ5Q7vWQXl7DzPmnMXDScLIz8JNtGQphen4RyXReJsr0hpDnGXu0fh8Ok0gYQ9tuycwxnZ0FBdC/fvuHeHz3V5hJNhD2N1BtVCQ16I0mOCxXFKU79gclP+xQ9+8WKpJue/Q+DhOVxEQzXHpP0LfJPCVsOGTgIlk0vLc0+yMYIE8Mt0KVJFsR5uZ54nBw5w8gnZ9CKJrF2tlncenya9jdo4F7EqdPn1F9QgPlxcVZJFPAwUFd0bRc3/RBoffMysqKgPb1B/cFbpHZScbR3s6uescLT5xFp1FGvbSHamFHzJMLTz4hiaq84z74q2OzQD6oRuX3poxfbsy+VHK7TYk1UQQCrIBmkaP2/UTRTvoIgYDRJIL2gBrGuBgBY38UY39IDSrjMHLTcwICAmEHPh52Lm3bqBnakUyOcOLgMLdoOucahZZNFDc0IpEbG+sCEbghsSjc29t1CxHXqIlTbRcpZ5HCX7xxagKkixqJCcAbSfCA+pMv60AmaHPKUTjEZDBAn66VoQByyQTmcmktwCgRyghjlSKisOnQEp2KhoREh+yQoeEKDU0kixCY4TIqXFdhLkDPpVzIsM5/Ugxber1Ewxjbx82VNH8uTP53u9NDtz8S8t8dTtDuT9Bhjjf8ml6QkcGfqemsbptmuGrWWQwQjZqMCX7QhGYkWiALCp7syQSdULMCARjtw0OKrqhLC4uYymWxOJ+HExoICEg4A0UHBnx9hIM2naB3AU2dlDLhGkKKfXICnPH+rImy+zTZ/bf/YCl0PBE2dPkkhdxclO0wM7KkfY60pjK5s7xTNi1ypT6KCzGanPd5Xnt6VJywmWCjFLGki1AwisHIh0fbe/j46g1c+fyOjALhT8Hvj1mxIN0pJ81moKKCk5MnrxAVg/3YeV8TjxNAgEeZ57VQhriuleWGU+vKg550OBX5mCCbTOP06mk8+eSTakiL5Rr2Cg0EI2n4AjHcu3cfjfKBqGf9bgk+/xB9r+E2AFQAR7s3QTK/gJXVU+h1GniwfguN6qFAB05XPV0tr5HX1Gva4xoifrnJPm7K7f1bAWbN9TFrwPtv77ofAQiecaBLOdV+w2uoNXEMBNh9tv3MmzCdvIf6dzk7e8kk3jKxfcymlsdSBF5jupeT0eHFDWoq0u/JYJJrhRuqHK1dqjOvufwbKBHodXGwty9Z0dzMLF7/2quiIF679gn29x7LBI7GfryndKaeBOJI51dx/qnXsHbuOcQzc9IP87xRQo4MqpS+quab716xe36gWgIGDaBXfYzt2x9g/8FV1ArrGPbqarjCRPM7BN8mKNaKmv6HQ0ar1HSbwzw3PYDTJTWoGGryH05N4fnXfg8vv/k9BKJ5d7Kmgc4REMCGslhkPCvzxdOuCMYK4UiEdHj39bO5pL9JvYVrH/wT3vr+f4Qz6WAqE9fe4un1+ZzxkaEnwHaxgAfbu2h26HnCZ2doucw0+nEc6ek1wRqNlIxANky738fjg0NsbD0m3IUOG3W34aC6T4I2mmpxL3HTUPyTEEKBCOKMkZI22Y9Tqyv6vdtpY2Pjvujd/jAbA8sh53qzZsIczkWpPfo43rOsF3JTQ5Sx7M3huJPYM82CWcaGPmoXs3j2mae12929c0cMMpnWktJIM1OCGkxwiaaQXziNN377e1g8/RJ8waz0xAQB+E3dwZGea1nvePIAC4kwIMB6Aa0p9jYykjPbEEUIsseuF8a48vY/4O6nP0ccTXTrRYsKY7FHfwD6BfSYj72EWDIlpgilaMr0llEtXZuN3h/0TwR0sKDSVFy064Fo2tRwX795E6VyBeFozNy/mQVOuiXNmrQH8/kyLb95knBvZ9yvna/2PW2CQ5BiMJ6gRGNOSkYm9JCz50BgAq++26i6wRk6c5VAMOgL+ObPIStQ/gbxJPqdAbLZJTz99LcwM3eeJ74SZCgRYzPJQozrc2lpUXuEAQCc0NGgkyZfZhJJt2ualYWcICL+CTIhH8pb9/Gjv/93uHPjI9T7RdR6LZR7Q0xk4muyJQFLlNC4Ea7e3sXiVfduONDPJ0hG1gX9JWQuVang4LCI/WJF51E4YsDg0V4ucIULpYd0MoGvXHoKs7lZJJ0E4mEHTRairCKCE/RoeEdGwOPHuPPwEZpdyi7NcM8DAo6iqV3mlbvKbZ85CdAKrLd9/GiS5oEbAjzsvPc8Zjj146CEk1mmFHE9sQmfjEPIJGdw9vRTSHCiOGGaRNyNkvMjGk+r5mSjyPpVxnCUW4z6ODw8NH3/CfNFgrs+0dYZoxFAlyafUYJL1LTb+pPhspiSfE8W7UpWjOe4z4Z4e/vx0ftizRSJRcUYqZcOcbDzCJ1mRQAMr0k6k4M/FBXwG09k5C/BM54rdXl5FXPTaVz54F/wLz/8G3Tb28imyXwxJ/96s6kHmXITnrP9rtWxBDDoX9Ts9Ey+4EZvi32nfHROjsmq5ecHj6LVBIS5hoIE/KzxN0mq7XVkzFg6DZ8NNklslgic8nM5mHv44IEAL+5ZXLvSdlNSRIYA/6dm2qb0ZKjQbHLt7BP4t3/6Z8hm14CBg3Q4g9LuJq788vto0FMmRNkHk56CMqmzPcwYn/ID4ObH981hk85ISl5G8I3D+rn7B49NLkyvKwGLlOQ5mJ6ZRW4qJ2lFe9BDamoG8ewiphe/An9kHr1xEr6Ag+lZyqACONiroVwq4eyZNWTSPrz105/hxz/+ASaTvhgLhweHShHIpDOqQwkIUaabSGbM7JLJTO0aIpM2qvuPEBq3EBzT+NtkSeFoFMlMUl49SbrAOxFJDIJRDljHMjfsDgLYLfYxDKQwYOR4MCbmGMG/WqWm9ZCfmRWbhNK/wHiAcauE6t4myrtbCI4oIWwjFuF5ZpK3MWWjwwlmVs4hv/Akap0oml2ebxGBSTR3p6N/Ip1TShXZojwHCNLzZuSm85JmsDcI8/lttQQEdB/exaS2g0FnXwk7mfSU1kC7XpMUoc7hRDyF+NJZhKbm4UwtIDE1i3huCrmZeUx8jFpkRLrt//SKIQBAs2UecH0+n/EkIrGsGNr3Pv0Adz/5KWKTx0g6XbS6dTQp31SEKTQcKDVb2C9V9edQxLFn2QUBQpziszaj7CVJiWxca5zVb3/QE2PUhtBmxMrTnh4DPMdYE/KDTMkavZHcHpObDC1+U+kUBr4RkpkZLK89hfz0GTTbYbF3V1ZOS+ZC/4holGcY4wTN4F1Su2oJuWwOy0srOpcePnyAiENGGvu6CQ4Lh6o5106d1hCbqUOrS4uYzicQixgzs90ewffefzCPAK95OvlnrzC3hssaqi9v2lbUi5Lmusd7U03R3DReYBHMzZE08JCo6L1xFL1xXNpSVrK9Ac1z6Oaax9ziqnR28LMKsYxor/GzyLVjarGKdemXWISa4ZtNW7lBUR6wgUajLroSEcqtrS0cHh7oQvLh8jY278DxGAEyz3ILMQ8IUFZqva6NjAWHUTwgKgsZATK+ItWKjf14iOXZGWTi1MgP4ISCSg4QRU+yAE41LL9VeqigFSmklGrdSTtO8IQTOqM7eVnM3KhJ7W21qFEjHcrc7iuVqmlQhiMhUSy+5NY5CaDW7GiCNqTZ2JgTMU4VqD82GrCoIe7hywdL8XmuJIATARYEZAXI/ZgbUiIuWi0bmWwuoUKVnyE6TG+gicPC/CyS8ZA2lV6niPNPzGJ+lrnMbURCpjPz3I6NGuhRwwzg8A5XNgNHDZwGdh5F3FYlCyEPCDgCstyMT03cPRxAuaE2/feMwwT+BIICZTxmCQtsXmuuEU/L5jX/Vjh72nQDAnyhkHJZmbDAWLGr1+7gnQ8+xf1HJZTrbFbCCASiGPYJOvEgsq8npdUALtfwUBJKKwDM88KVL5ju4UhSoq8ReMXC1w49Th5Jw+RbjSfMVHIyHGEqk8XZtTNYWljCzMy0Dv9KvYt4ehYhJ49qpY7bNz9HYW8DvlEFwSBjnvjazEWVBVIqPYu1c08hEJvG3sEhth7dxsP1L9CuFaRx7/VZQJhjsNcI2dTTIlm8e+ldX0/noUaAnavbH3nvy7vGXiPvgQgni8KTUUS8PKaL9VgFx2JnY4HYHnWSrXD0vXQtj9kD3t5nBYnp07lWONFhccDfOVGQOZlr5kYggBIdkx8xroj0v6CmtTNzs/o67ZFEuUsl7Gxty9zqj7/3PSzMzmD38SaufX4V1XJFRQqL02R6Bhe/8jU8+dTXkJ3mBCKGDpmoZAAY211TB+FxE4DsO1c6rSaeT8yoC+w9LKG6cx07679Gcfc22vVDTW3ZVQ/aZoZaadZUqMr4UCAYzW/8co3mtRWlekJW11B79eqTz+CN3/ljTC09Db+TPtKb8zFVsz5mnBHpkXWUi2UVg9LGkiIb5rQlJcCCz2UsBJBh/MVHV/DhW3+Hg80vMJOMIJOI6lrz3nH/5fpWVNdwhL1SEbuFknxNmi1jLs3NTGN2elqeLYxAotM+n2NFoLHQzuZQa3Vw9eYt1HsDtOmT4prSmq8OJ7iWUCN6LOndvjBCgbCi+UjhY4Mwwwzvs2cEMq9v3EehWNH+yrPKzgyTaXHftnSV47XlNS+edMXdvQxscx3RPUDAY6uo+5bjt4NLly7JW2J9/T4ODvbd58saXLG5WMQ7cZy99DxefO07yMxehpOYQywRFgAgTEJaWnc3lcu/Nf2SgrhSBdcrUveVxSDvkxO25ADKs/l5DKjZvPkAv3rrH3Bw79eI+c0bgb9YC9CUVprLVNqYIqwBWPB32CgRcKE7fVjTHNqr0UxvyBQJOXwb+MrP4Tl2/cYNxdFxj00kmcdtP8cM2gI6QyQRcM2XRJcf0d2cprkmj7Mc9KAmV61uD4VyRRNgRTkx61nRuFZH2P2xM1jU6nBEr5nO1AbEk3UVVDPDAp6O372eHwtLF3Hh4leRn17DxGexgyzU9nb3VDiePXvW9iHKTsjy4HOlsb0x8TIJUmPptE1L0AniAaC+v4mf/eCvcfPa+2j2iihzetdqa3JlTarLgnQp3XzdOtPcM4PDAwJl2VRSzTzfMA226PjOwcb+YQG7hwUUikVEWRWyAeR+TjYiUUae+f02kokoLl+4iKeevITTy6cxaPfwaGMD1UoJCI7hiwRRaDRx6+FD7JbKkgZwXfNMJCNU19SVbykm+JiAbmwGN7rTY9B4Z/Zv+uOYrMzd53WzeA/JnOFewSEDJ8I+1R/Mhw+HEsgkpuXxQWpyPJG0IZM/grn5NTVyXOg046OpG71v9g/3tbbI+PD2dD27AZ653NujolnTb4TMk/GoJ0kFGx06tLM+oz6aDxbXjJlOBtVs0k1f02+fX3sTAWPKv1hrNSpFlPZ30KwVkYhFBTDHEklk8rNotinZCsOJJWTAmclkMZWfQjoRwsfv/xjv/uIHiEY6muLSu4eNCZt9vl+CoQRlBqw/CKL1OK1lGtVIjSmBXqPG++XBwZqGNYgxJW09GRPD9kZjztBrgf4JLdufvYhHd3Ai74CeyWe5b73wwguqnd/95btqgA1UobGp0fE5PDIvFRtgyHR4MkQwEsQrb3wN/+ZP/2dMEEPIl8C4Ewa6Azy49Qke3v4UcV8Lw1ZZ6Vxs1MRidfsOpY9xHXOfkOGRsU3o5E9XdprW0uSa94GsTu5RXIsa1NDvJ5lALEHafQDjQBCp/BIW155FKDoPXygHJ55BfjqHeNLBrRv38WB9A/FoBJj08fY7P8TBwSZGw6aYcBYDa3s5l3C9Vlfd1B8D+ewU/CMfQtyzRh1MulX4BjWEWI2JiUG/NJNgpnJJLC3PyySPyTrhGCWpjCc3H6pqO4hYZgWR9CLGgajo9hzcdcQ6DmkoKmd9UvgbFdQPNpGL+TFoFFEtPEI40IMTIVONnSSTgkIYcME4ScyvXoYvBVAAXwAAIABJREFUMo9Whwc4IxgpTPJpaMvoVAJ/MnF1WeCUeGXyWaV0UKo16vUR8/kxKBxg5+qHiPYr6NQfwz/pIZXM6qxlL1Vv1DBm7Gg4isjcCvKnz6MdisHJzWFh7SyS2WkwHIPJRqyrtS8wKYdUfA5BZfZKPDGAQCSBJNNPmmV89u5/R2v/KjAoYOLroT/qozscy2+JbMP7W4+xU+SeZuCRAC9O+2m0SgYefd7ixjoUu1tsHibNcJ2REWQGg6wBCSIQwOaZw3qRcaMEClg3ctjM/Zf9UiRAVg4wDo6RyOaxsPwkVteexvTsBYxB0wkzmM9mEmIK5fNkk2ZQLlfEtqk3qpifn8OZtTNo1pt4+GBDCTCUcrJeZHQv6yQS2V944RUk4ylJ/fhySawrF9sCFXy//Iv/zWMtuE2+VQReU6XCSE/osZM2/83bFKyoZjNzHLelaYdLp2PMg/o1GqkNgWZ3gpE/gbE/i+4ohEnAwXBCvRCQzOaxfOoJBEm3YiXiAgFGrbCJuFfUe1Q+n/taZHbiurfysGDxSsdeygP4WpeWltzNeM9MAynCcD8UoyO6BhFBW1ge1YmLi79I1ySyQuRRhnJqBoZo1GuK3aBpIH8FxmOkYw5yibgMA2OMDGSBiYkWEPWd1nB4FFljUXATIqoUdlFfTedEKzFTHWbJsjhho03HUxYoXHjUdRPc0GbBDNi6yQN4/faLZQwnpLwQfAmgS/ovEW1XL0TpRSBg+dt8eD0jG9PC0CzMEgi8JAKitQQ1nHBI5kssXOgNwMOJByGRMG7l5ro6ra9LJYLo9ypYWkhheTGPUGiMfqelB4zNtjZtToW4Ml1AQEibIuysAeb18rwJWCTL90W6bJqnGYPhJL1c90aT4GPNmznIe4W53Wv+MtNG85oQqq24N4vc8Ry8PUDsaCrtsgo0NeJBSRM5IosD4JOrd/HDt36F3WIXtdYEwwlN4sybQGxTAhecsKrylueqaJ56/TIr8yYh1uDaeze9jx5D93n0dJwGBlByYpSkaIwHzVDU/jwpQ/NLmJ2axurKsgrx9oBGLwkk0ouK6rl/7xYeb95CyukqaoleHZq8BWjs1kWh3MalZ15DJLOM+5sP8euPf4qH9z/HsF1WIgYNY1j0aiLS7ar44bploW/+ILy3Ni31ZDfec6dCntffjfw7eiC/1ECdMIg48QlfyiV2G01bA8cxhZ7m+iSowOsnvwjW4JpwuCZFJ7+3V4m6fgO8zxEnglg8fkQB8z594GW9s1CS27bFC1JflsvnMTM7o4kPn612syGqMF/X7/3O7+LyhSfRqpbx648/xr2Nh0hmZvHk5ZfwzHNvYnntaQRCWfTHLDr53JrsVgNOd1nTzI2NG3/xz67XEkFuDDrA+q1dlLavoXZ4D+3KFoa9Grr0SaEpace0apQTyU2fwCQnpHLc90wRGaNEl/OhCilSkp9/9bfx2re+i2T+NNqkKcuLgxNFxzS3IVLSgL29CgqHRTUUFt9qxSY9W2jgymkGX/LuvTt498f/iMLDTxH3d5BL0AhtoAPU5uQ84C3fvNXrolCpoFip4rBYM2181BHoyEkAC9YRD9lWU2AATU8TzAyX8AV48HgP+5UaGv2hmAEsEMdKEeA6OD5bODqirpJ7Kv0cxNoZD7C4OI9z55+QEeStW7exs7uvyEQvClUg9Qlg8uS+5L2XI9bKEevE81M/sQBdAEsFthpav6QBBLMLhwfY3duRnIyNlkOZCGUFLNrCUZx68mm88vU/wvKZV+AP59RYqtHnOuF6cb0axK5iNKDV9frwJEXakkPGMNGW7MoE3D4Z8QhQP5jgVz/5L/ji3X9EZNLUns/XS0om6we+KxqW0eyPeyzlGbUGs5nZRFs6AoEbkzixvZ5ID0nAUnKIcEST2bv37rtNOZkyZNSZI7kZ/pLu7Kb9uPu5jJvkK+NTM0XAVEwEvj9GqbY68sthEc7XSfNIAa8ERlyJj/KviWy5LEF+ngdAqE6QDMTOQP65Xu8imZ7Fs8+9gdNnnsNoRLlYBM1GG9tbj9Qonlpd1Xrkvk+QkIUxf/npX+A4SMbi8rmgUVwyFkAiDJR39/Dgiw+xfufXePDoOq7fuabJOx8wD/zgfeRQwWQpPBPJ4iMYYKB5NpVy88A5NQ9jntnT2aw+ly7f9x9sYHd/V2ZTtkYJMDPClNLAAPr9tphKZ9fW8Pu/822cWTmDve09bK4/QLlcxMQ/QCyTxI2NDXx2545oJ6TWMvIuHAy7rvCuKYU7pPFquKPa8ghg9161JzN1ZQTuYECCGoGzRmcx1pad01aicpLJqTblTA4S0QRyqby8m2jozH2fcXz5mRXEk/PoD9mI8nxKIEBGX58xl20xP/g9JUFxU3E4FDADQJsy02+Je+NkMnCnu5ZuwmFOImn+GALzQ5Z+srOzo+KfNR6BAtJ5SeXt0/uJbM9eG7VSAe1aRRnyNINmTeHQgY7SBQQRTSSRn5pCOpUQQ7PdKOKzKz9Hp7mLXvcQteoemo2qgWDBkNhABFdoaqvUJ9YOnrmk2xSTFkMPEkpxyMAhy0oGgO4wwqQX5pll5+YxS05mdS7zhJ/j/dJZ7z5XrAtef/11rbm7d+5ie3vbKNxErjUwsBz2fs88OGT4KUrjGJFkEN/517+LF155QUBINJJDYJBBcOiACtO7n32KzRufKiN90KpiPGjJk0vSEdYcBO34zEnzbNIGboRd+oIRLIZP0gz+4nSbTRx/Nq+dItHdASMZSg4j9UIJOIl5pPMr8IfTCMfsftA89N69dRQYd9rvoVjYwd7+A7RbRUwmlANIhKT7IOkR3OdUJizc433wj0IIjP1wCNb66F/ThX/UQ4g1Pr96ONZ6nF2cxtzCNJwEB6X0QzENU9DnYOJPAOEZJPJnEcmewsgflxeEmBJk9PU6aHKCnI5h3G/j7hdXEfUNMJN20KkfYn9nA+EQz3/2P4z/JWjG+E+GwkUQTswiP3sR40kSffkEOOiSscyEN7BGDfD/lWjDXoDpWWQD5KandB+4x8b8IXQP91G49TkGxS34uodwghw+Rsx7otvW8FbxqpQfr5zGzLlLOOiOkVo4hQvPvIRQjAAz96+2fKzUfpJDIvMhDnjNHLXWaCEcS2Mml0N80sf61V9i88bPgN4BWi166wwkCUjnp9EcDAUEHNbq2l95PvB7RAJ+yTaziRgSkYiAnojkvTTzHZmpqNYaWTRkQgxd882hvIkIivP8MRmNbbEEAthfMuaw1ewJGO6NO5gEg1g9cxnPPPd1TM9cRLU2RjBk5rPtTh2RCI14szhz5rR+9qeffoJkOiFPNrIwPKlqt9sSK4DsTj7Xrc4AK6vnMTe/ACbV00ah2Ryg2WipBuCz6PvFn/+vR0CATdS9Q89F6FxjHi+GzTsQ+bk8QK1hMzo33yUn1NS1W0EeUBNESgKRUn8wghZjBEdhAQGDSRT9SRAjH0n0QbadWFhew/T8EvxBQ13NuNDTTltTIAd/l8ouZ2lXq3TUzNEWw+8XEPDo0aYW9dzcnDv1HeHRo0dulJYdovxcL0JQjtLepudO7hXT4zp+sykjuksk1NOrUdcy7HZRL5cwaLUxlUkhn4ojyqzIFJ28WXaORM/TRXdrPhkZhSkFcOni7hRYhx2ncy4ooaxKdxMjnUiaDtcVuVKnD4ABFXL5JlugM0CHDV/QQb3d1zWWwVDAAU23lLepBpjeHTUz5WL15zarAgR4DZlDO2Y0FM0gaWoSghMOCAyg/pAFDjWgXGy8114SAo1iskSu02yAOoQvMBkzrmKEXqeuCRCLHuYm89AmU4LRSUQhHZlvuIc5NyKX6inHWmpf2ESLW8xJ9LHL+8lmTyCWOzn3SLcmK7DCgb97jAPpGN3GU1NrAQJsYE337VHLvTL9GAywiRInpzw4FZtW6+CTz9fxzvvXsbXXkjkmKUxslkVhcimO0gjLz0ciPhv8uQfs8eT6OPpOQISnaXeLUn4Pbni8bzbNpRutW1T7JkgnkkjFYphKZbC6tGyUpnQaXTIjQgnEktRZTStmc+fRHdSLG4g5PkzPzsnt24kZU+fWvW2kptewcOY5lGo1vPfuP+HmtQ+Afl2ylwFlJpL++FXo8oPSFH7o2rkTIDFhvIbdYyCRfkpzqKMd6HiC+j9eb/ubk5P9I7rpSQTBNY/zPs9r+j3GgVc8eowETv6PWFBHAMCxcRIPNM/ZnGCAR1vlvkTWEV2XuV4MTPSryZHUhakNjCRK07HZDWSfTLC7/VgGnpcvXsIbr76K8sE+vrh+U001IwBfeuX3kMgsY4ykfCXkzmGx0prmuj50Wvuc0HKqzs2cvjZEgF1iFgZ9YGtjH3sPPkFt/y669R2EfX102g1USgWUCwVRstnE97o9vQcWKdTd0WFaFFE2VSysI0Fwn2EE0fmvvITF05fhj+SxV6goM9mYNSHFv567cBH5/DTu3rmHQrGk6RWLaO5R3GO5Fy+vLCFJqcruNj5/9208vvMpEqgiFujBN+wKMCVbiYW1sbbMcIzxqvV2S7E/1VpLfzc3N2PGelx/lGcMBygcHGgCxaaSGbk9Un4DAWzuHuDB7j7aBN7YpIhhxL2E95vTvYn2XDZMitoajTCVywtsYPGt2B6Yh8rjnR3cu7+urzuiMVs34q7RYwmbu3KPgA0TABBA4DPunpUu0Gdr0WIHOdFmM8sJ59nTZ7C8TDC7gQcPOY2taGpJDw+uPRZvkVgca08+g9d/63uYX3sJ4ei0Oxk5MfknY4SNvSsF4Lpi/cSBGf8+5LIDRCvxG/B0wlpFgBRNA1tl4OH1T/HRj/8S4/ah2GH8PAIBBOUr9OOp1tT4CoDsdPWNuGdxvbAQMlDO9UDhevb75ZtB5gPj20inJSvA0y0TZDNqNDXSFgvs/bLvRc0xfWjsPONa8JoiNjlMCWh1+ihVa3a/XemQMZnIXDOHZx468jxwAV+CAsbkc/+Cciw3npJTNgKmoUgML3/1m3jywivo9yPw+2IoFasolwqYmsrLRZ0FYYzyAhaOvom06vrzZIJklHRfkxByTSp6GD08vPExPvnop7j62TvY2tlAh++RgIXP9STRdbTpLaV2/ODapQSIZ2U6EUcqEVdUGZ+T02trMtLkMIPP0+7+jvYAvga6cJNiTOq0rgdTAyIhTf7DgQCee/pZXHziAibDCe7dvqf9r9tvYa90iIf7+3L7HvIeCUClWSbZhO7zcLS+T7L/TH9/zLg74fGivd4muNpflLDkyWmMaeYKWI9kYRwWRaNkbVmc11x+ClFO0+IOgpM+up0Wlk+dwcLKE4qw3i+2gQDd9FmocyPlc0/wkEZ+jE1uqtFyX7r2I04+JTEgG2A8RLVacRvbmP6epnzU3nNtGaAawN7+vlhEio+donk1dcws0s0jibIxRsi2qxX4SPutVQzMZ549pTV86NjQhSJiawUDEzRqBTzcuIFe85AWcBgNa6hXDzDod8zJXOZl5sNE3yP6BlCLzmtGOSaBVuWiUxYRduScTmkDGxnqrZkqwQbdM288qnuOIsHZ7FtsooAnVx5xzAw0liV/kZF7+dIlNU13795VrCBZAWRyyBN5MkG71UWHcgU5mZKoMcHqEwv49h9/HavnllHvNJGMzyAZWkZoksVUYh7NQhnXP3gHhc17aJUfywCNq48gCr0/+M15dou9R/kP/UQ4SAqHMA74lKG+e1iU6SzBAQI2ZGxyfyEuzPdOUFKmcUE/anyNgxBCTkb3wzPzjtEYL2h1Pf1bmGTQ7VbR6VYRDPA6MGGoK6DEntuBDX8wQjTJs5GpEX4EKEczr3cEfEPJXKKBIBzeJ8rjhn2kc3EsrcwjHGPPRNlSwGRe4yBCkRwSuTXEp87Cn1jFJEg5CWOPI0oNKh88xqBVQTQwRHFnA93aIRI8N/xD0cS3Ht1Hb1BHJpfSfsezWtHFnGhPAnji8kuIJtdQqjKePIhgJI5gLCLPFbJWnLCDWDiso6PVbOis4t4ST5Giz1jJCJLhOMb1Gg5uXkN7bwPOpAL/kIbFZN6FMep30aibEXW9P0DuzBPIrp1DCWEsnHsKK088he7Ij06fTOmIDL69wR/7AhsImFs/UxIisRQcpqUEgEF1B1ff+UdJSpxwD+1WBUO+vkwGrcEYdzcfoVBvKgFBZsn0AAn4MJvPYoqJb4ro5oI1Bppk6JKTUCrDfpVnhvmhsBfiMySYwh00GgjuaKjLNcn73mr2lZLjC7NfC2D19CV85ek3EYufQiCUk0cIv994Qh8hxkU7YiXy487d2/LBYcoQr/faqVUNSOt1goFD+VQxfjSWyEnK0WiSBdNDvcbUO/MwYr2q1/72nxsj4GSDb9Pq401ZDZL+8kQxTmqdSxeyTsoeaBbBdBj3IhUwIRhgE0+yxGhSOwK9AXIYgvKAKPojalGIkDtIZaeQmZpFOpsXECDNtIy75EZ4NE3XhiM6Hw9xr/zlhMMKK150ZhfTF4AIEyN8WHwUCoUjSpNip1xzQBaqbGA8doBHPxSVg27abmPDTa9B92/F81Gnx8MOqBSL6DUaGPd6iPh9WJ6bRirKB5CFk09mS9yISVsRDUv5lPbzecNYbHCiqgVGtIkREDKTs4VEmkuHyC4hF79PhkryM6BZm6LvaJrhQ4sZ7wihPcARAOALRTH0EZk+RtqJvBoVmBsn7xFpgAMduDw0DHdgk9dHJEzXzy7SCUcO0ZEgjaNCMpog/YwPAl8DHww1Xpx6JBiVSBPCEZqNCga9FjqtmlIPSFcMUsdFwhddbX1jJBJ0p+9jdjYv51YyCqiNIQ2Gphc84BmfIYnCsCfGgvppueebCaMOqy/p7D3Np0e/91zrXcqbJ6o2Va7WqMVE2hr6zY+TjAADD4zpws0k7ISxe1jDh7++jQ+u3MHOPjciR8ZRNuw3Cj+3eUXs+UxbR0TAqKjHH1bkHE/CPbqn18yq35BjsRklEQhgE8PNy5CFERLRmGhMmXhM+vPpbE50RPoU+8NxZKdPy4yERp33797ApF9EPGr651g8ivmFOTFJHu2U0eiFcebSqyhVq/jwwx/jzs2PMepUMBp0hIZTf8SighSjYrmk54XNEp83bYKSahgFxu6R60jsMTZcH4ffvL4nm/7/4Wa4fyEZ6gmNqd1HW4Nq+l3/gd8EAnTlpZH8//vO2hVd5g5d8605tMLILU6DfmUYk0FioCjdmU3/yPc4PTuD1VOn9Kyz+edr2dl+LCdxygPeeOMNHeL7hzU8/dwbeOaFryMYpslPUCZveltsvMxjTKwp0u75EXaM3uWX94RJBjRbZjNHKncf2Nks4v71X6JV3ICvV8SoW0Yk5EPhcE/TKNIVyQTgs6+JvY/NNDPKHRUqXHd0nR4QGY/FML24jHAip8jRWpvOuibD4vWQJCLkYO30Ezhz9jx6/SEODwtYWzutZBFq41gMM9d5cXFBe8WNqx+j/OAOnEENkXEF405ZBYs09ix6A6GjYpTvmVMqni31Vhv1mpmcxRKMcQq7jd9QrC16NvBaU7JEFgfjlSrNFh7tH2DrsCRGQFfGhtw7OBFjzJwjOrHJGNhojDWhfvLcOQFV1FiySU1n0yrG723c13RLQPJRUgn3Zs8g8MtxlV46ia0p72xlE+R6qp9olDRlc+M3uRdxj5ufncPp02vaMw4P99EVo8OPfs9yCv2+gabv5556EV998w+Rm38GkficZRy79H+LmbPGnkM3rhtaIJBRYikhLqjEdcWeQdpfW398RCX94NoLQRO59evr+Pin/wmFndui43Ma2+m0dN4qkrffEy2aTaWmqZwUyizJXOmNRTXWfaWhJndGgh/Sv/K9yZyXU0dXfsj9mc0JCzumQrjsKLmxk3oqvf9IFFhSarkWJB3jeuL0LRBAudZArdE0gzgB3taMEjSQRM71BtH+IVmaNQb8by8+ja+RABUBB34f+iHwAX32uVfx5JOvYDSKwe9LoNXoolYry1uCzwCfCaYWaDpGp3uHjZ1J36I0hnR4xhEIp5npEJN+Ew9uXsH1T36BG1+8h929hxhO6D5OID6gJAkZfZpvoNZDVCCeSVUIYNGXiJRpsmQ4GZyZntY65lnfaDVVQ7Ch59fwNSaoq3Vi0rbOzE7rvt744rrg8pXlZeSoBe72RUPlvt4d9LCxtYntQgEtTln5mnQ9Xd+WI56/7Vueua9Zq9mzoI+jetOVznnO364j/xEQoPPNvCtMHmHyLa4lnQNynA9KW50Mh7CQTmIuHcPyVBz1WgG5mWk8/8ob6AWS2Cl2UGv70OlTV8/rRnCJ5tWspThoMJCNtYyaQ0qGghFEldgxlPE0GxF6EkSjCSQSaSUQ8FmhDwTrH05F/1++3qtHtjS7ElvhvY/IyEh383pTtqu6We0Nm5wm2d2iaMSBiIEk6EU/QG96ECBBehGkJwkjYIYSCFGUhmZGEm2T3dXdZfqWueWv9ze9jQwfcSLiRISw1j4nM6sp6AKJ69JEnPOd79t77WUODve1DqvzVf07B0m8P2RThmJ8hgfoNpoIcqDlONjb3OBIR6ZwXLeUH5HiTK8AJs1sbz9Fu7WjaObxoIlhvwFncITRqKv9RDKW2UxnsAYfZE0EA0glEmKksrHlOkyl0khQG89BAsEgegm4E2zt7OCgfqQzj3UF2Sfc55RwIJ0EvZVYvRlb8Zc5ez6T0Wd08my5dvUaLl26hHfffRebm5s6S+kfw68l+Er9NAeGvJZcj4yjfum1a/iN3/82Qin6w/A+zCEVWkJ4UkI8PId0KIVgv4UP3vgH3Hr/Zwi5XTW1BAJoc8ukFC4v1dFkvHrTY8cdo+V00Sdg2R2Yeaw7gTNy1JwLDJyxBqZEJqp1QBNdggWDEV+LnU+k6HEP4KFL00ixcpkXH5ih3amj26VhLmUyZAN4TDsBlFZ3M6owELSYxtAsTjGL58fC10AjzhBSkSjirHHZ5EYsQYC+BBGeeURtKaHg3jYJKSI2UVhGbv4KYoULCMYq8oNSCi0jMZlIMWxj3N7Dw8+uI4EBkiHG+PC8pPnuwBTZfpQuGRuziRLGFlYv4erL38AoOIfDJtAdcM2EBHTJl4z+AIM+ht0OMsm4jNIVJcgBYiqFDP0uAkxHSiEyGuPo4T20N+4j6h4Ao472Ue77k9EQjfq+Xo8zmyKztILc2YsY5SpYuvIFJHLzcAMxMZsFoHhAF9cjrz0HlNyfydpjbU4gjTt4itdz0sOnb/0dGtv3EA93EQoM0eo0EYiG0XdneLK1jWZ/gFDMWIzscej3lo3HkE/FkZIEydjI3LcJHGmQSMDSYxdvbG4hlWW6SFLnH88QvkaBs55poC+TZTPOSOjB0MHQ7WodFsoruHT1y1hYeAmRWFlyen6PRIrx7235Qywu1VAqFfQc3b59V7UC+6SVlSV0ui10u22tqXMXriCeyEum6bphdDojDHr0j4vovCcYRxCApvKBn/4v/4k8Avyi23+IfUdWFrX6t1+i6/r7ux8b4k+vWeDRKEf5tGy0lNFqESRTNgLBMNr9GQajJKLJOQSizGWNSGvChRWOJVFbOoP5xWUdRoaoWOPAw/b49cGf1spZyZsUWJGjGyTGwhjr62sY9HtC9kqlkhxb96TVIj3DDOPUvHpNLAsY/vKBBP//eRD502Gi6aT5mOnfyJMHOBhT99Fua8FUchmZVNAzgBP0RMziImyoYMUum3ybpgUNlRyR4hcRYECTH4IG3FzIAojEk+gNuHA7pjkZOsdmFzRVoXFGu+eg1R0C4QSmoTjGYPZ31FyG1SxbQyznVmoqWUDRK2AyUQPI4oAPjS/74LRTmvMgXakdpBO0tqAzJ1DKmWEGDzYCKARsNPVzmCFOQIU55TQ1MloUAQBmrip5fsTmY2zFzpgO0C6mMxYj1NUFkcnyUOZ0KIHqXAVnz55BqZxXs0MwIJXktI4FkE1G1NB5k7TTU2IVb57EwIAqn25vQBeReX/axPNNm4rWu0eBOzUhPgYaTtHz/eJLgFUogM3dOt565zbeuXEf+3UX7oyTARYQPhBA+pQXV8b4IZ2gp0S6nwMDjKng01V5mJ2egPm+CAQDjB7pu9mbHp2MkkqpgMVKGZlEHOfPnMGg10OukEGQh38kjylSSGXmFCm0uXYXydgMkxE1bUEsn+FUOoS2A6xtNVGoXkKnP8CNGz/D+todDLsHyKbieOmll9Xs8fo8ffoMn372mQAtH8igbILPlnJZ2bB4Ug++Zm5Cx2vyc838yYX4ZXDAAJgT2IT39/S9OW1SqIbK+3+rNa1k8fc7Tf282KJf/n/7ngY0cS2bjwdZK4w2tV98bhlDKimJQFEzgGRxzZ9VKBZx6fIlMQM4bXRoHrazo+xiFj2VShW5fAlf/NK38OVv/BChaAWzIP02aDhz4uDOfkSmtGIQmcFLMmEeAYzj47/p9tN4j+w4+vTQyX8ANHefYe3e+2jvPUBw0saw30SzcXDsRTF0+tIyG7A6Uw51PBLT75xE05U+mkxi+fx5mZRRYlRvdKTRZyHEz2ERFY0nFC9Jz4h8oazpFfWJNMRivA3Ne2xyHZKUiO9l7cEdOLtryIeH6Ow9RGTW06TaqOVkIiQkOdI01rvmpNJS2zocWX4xc5SZ0atjgnR0yrMIYLA4ms00jWDjtba1LVlAndTwbl8SGdKyuQ8RnAsHktLMc7+lDILsCjY+i7UFbK5vYndrR03VlWuXkM6m8cnNTyXJ8oFPX4YkyzkvAs3Wmlc8G65kwK7XBGkN6Y35568PHphxqzGITCLGaXmJFMdU0s4PGTxGpa3kpDMRtzQERHP4lW/8EBdf+DXE0jXbe/z1Y5fJ+i67zAJzknE2oh4L2pPKE1DSK1XT7nkI8AiOUkcOUHHw6Xsf4ad//cfYeHxTZpLcrxtHBwICFF87sYgj3ifKg/gMsOnxYxFZ4EwCZq7EpolnNM3OZMAk8N38UXj2Uh5i2l1Wv7MVAAAgAElEQVTT1FPXy3XB6y+AjjpeL12In+8Oh4opoxM/mxzSZ9wAcFBvKD6QjZC8AWxAfew9w+/vMw4tPcDAALtXZuYp01elEfB5D2uSymf85Ve+itUzrwCzDIZOAK1GV9eDE9GFhUVlnZMVyRz7IGPNOG2UVgMCQgScB6k79YB4t4+tJ7fwwfUf4cP3/gG7248FQiVjMWQTaSxU5/W6ybQhE5DnIJeAkoJCIa1XgRZyqDawIZWkvMKYFfw6UuHZ5B3VjzQdYgIQAQEWidl8TmDarVs35Utx9cpVmRqy+e11+2KADScunm1tYfeojkavL1mAhJBWMB5L9gwI9vx9/L1eWiYDQmytGQPA/+VH2vmMG98fSM/L6ahgMb/pM2XyM56JaU5B3REKgRnOFFN49coSvvTKNeSrBWTn59GaxbDRcLB55MIFze3y5FKIqru9sy8ZKyUSNBlMJZm+wXOWTbClO4zdgdgAvM6ZdFbM11jc8s0JehEs4LRu72BPqRCk8EZiEWOTTiYCsqKJMAqVNOLxEPY2NzEZOGjt7aHXOFL8ND2ZBgTCAmExaSnjGY8c7O6sodPaEnDfPtrX9JimdGw6ObhhXKfYtKrremKCcCDFxob7B68n9+dCoSivJz2HvOiKowwIBCCjxzdSJjNAkdl8FvW92QB6kbFk6HiJFcc+S15ssDGtrGavVqtYWFjAnTt3NKBjnZVJp1EpVVSvsNHmvkFQVvt5BHjxS9fwyjefwyQ6QnGugFr1LNJkBGAO7jCL6DSOTDiI5uZjvPmjv5DenRp7DYuIf9jOKiBgQt3m1FgajANs9LuYsO52Z0p6YjM2lWzTzIIJgOr+S57JKGDKDCgxCmHE4Q6ZqpEY3BGlSFEx33gdmCJEpizrV953DkdoSugMRvIkkC+D5L78vtzTBgIbIsGEeiVJEtgXUKLAgSGCiIf4AWSSMWRSNC1Oy89B+wWBgBBZIkwOiGAWzyE7dw7FhecRSy8gxHU9Cwv0nzg9FBMh1DceYP3eB4hN20iGR9Loa7DJXiVD+RIn/gbY8vsPhi6uiAn4MhpOGsMZ5XZkPtr+y32H5rtc7/vbG2jV9xEJTpGMh9HrNnU9ckUmt0UQDSaQ5T3YeIajp3cQ6G0j4FKSwb4nKllg/WAXrtOTM61DL5bzl3Hhq9+GmyiiN4qgWFkGxRO+F6+Gl+Go+jwyHrWUZdQZF5AmqRnlZ8MuevvrONq8h+0nH6KYC6HXbyIQCeKw3cO9J0/RHAw03OT1j5GZPJtivphHJk5JANnLxlJnLysJCb3ROKBlrRiJ4Nadu+pTyxUD/Xgd2VOyTjK5rPWm3IMJxA2HE0RjYThuD812D8FIFi+89E1cuPhVisnhjIBSpYpYgnX0FKT9sxciO5HP5I0bH2q9UPJFWVm/31UiHmuxXG4O3S6ZO9zHonDHM2OOk2GqcyyEbp+MihkCP/nX/7HiA/0G2y+qhTrLtMc0PH5hrMaVGaCePkiaOQ+NUaPMgjJAF38SxHgA0X05agZ9E1cbTrNLlCklM6NQjIuKOZnmus6NlkAAESTyX3VQyuTIdBh2eBuVTzmtzICm/sYrvrl4fTMvFkxEbXd3tnVgcjNiMc4oExqdHGvUrQs4NiHSJGJszoy20I3OyMPTN76SZ8BgoM2LEyhWka3DOvrtNtLRKNKxsBgB1JcQO+VCtJgRMzDyizEufjZKfWckjRYLJ9LCGPlAhItFD/N+R65FaDHj0uQSNp1p9wcYjOgJwOnKDN3hFC4pRtTRECyR14KZL9m43Fyi5B5O/a74sVYoiLLugSq+nlvGOwE28qSNugjNaMriYnGuoIbRL4S7vZ6ciLk4/bXCn0ewQdneCT6MpKS6mIz7wJSmJDyGiIhSU06EnOg0C3yCM6SdWTHBIomGGNVqGakUY8UYucICglnjpo20opsb+Qld1Io3oxT65a8/QfC1bwYE2P/zd1vXnhzFu878P5MUWDN5rG3UKMbGsbNIGNuHbVx//w7e//AhtigNGPPQNL2ZkVd4fU0Py2vKzcaMmj2nruMS6IS54bNuzBH382CA3p+3LjVFFYBl7A4CVIzVmStmxVBZmqspvSJXYIFXQH9I8CmKSu0qkukCnjy5h92tR8D4CMW8GULmS2UlBnACnMkv4fGzNXx260Ps761hcT6Hq5fPo1ys6HDb2NyUGWer3VFsTLFU1ObIJpPFJuPD+Pa5ngkK6Fk6Ngs8mSl8jvrvNfKnLss/+ePp5l7XKsT7Y8wDn93zT5kcJ5nFfpKEf3/9e+w/nz5bw6cz+8gumxKxAEhD9DSrBBUE+XjMBzJ3eC14APA5ols3X8v25pYOBzbJi0tn8OIXvobLz38H4XgNoVjZX1K6fvzW3AJJruCyZOPPjbxUYKMOmeYwOYD1s2cbojXFz2HcWzIErD+s4/GtX2Bn7TYG7T2MxzS0oZY1pdezu7OLnZ1dFWR0L5ZWmSCeaJQJlGsLKNQWZVLW6jpoNDsYj+lUTF0xQYqIaLHUCvJ3c3JnNBxZKPwZrPdPCnzKhqiTHraPsHPvUxw8uSWK4GzYRDoRN2kJIwc9u3uBFJJiUIM3tHjVqRkI0jCJ0zv+DO41/CWNL4u8fl+TAU65jjoddIYuDjs9MQIIBIw59ZN7fwCxUFJ0OYHOZNmE6OabV3zg3vaOTO2KuSzOnV+R8/ajx49BMySTEBFQZiNq98gAIRbYvrkuL4DtH8dr8VhO5wNUp6UEJ+kB/IYyJprQtTskLT7PBQJJuaxF7zFXOk4Hv2AUg1kSL7/2m6itvoZgtCwzKsndPaM/MW/9CDCuL+/R4/5Oeijre+5VZO5JkuJ5UPCwoekgLX92tob49IM38A9//W9wsPVAGk+aSZK1FQhM0Dg6NLd9oVNGs1fTzueFe5TcTLnPh3WmifTGEpuRiVE6lXNwYI7Q/BpO+NncUiKns5i01ZgxdLgvkv4r3xV6A8nvZoSJYn6psQxLh+2yScQUPTq7K0fddPB8vgQcuOPjxBjep6Ezkh8Pm3d26mz6LcfeqhpJsjxqKF//6tnzePGlryCVXASmaUwnYdQPGzjY25Gr88qZc0ik0gYEZHPycyCzQXFpYaYHMHObrhmkajNBIYRoaIpufQN/9if/Em+9/peYuTT8YnMww7mFFSzXajonefUIxnGdk47KPZc1G8+EcrEoZoCYFom4osu4H7F2YVNKU7m1tXUxL3LZHGrz86pB6BnACTbBzK2tbdy+c0fgAEFfAgf8IIU8HI+j3mpjbWcbm7t7mpqaM7tNOv317g90xK/wQC5hZKeitQQCnAIC/DP7tPzDh7I8/MxqGt7bMdkn5qdEjXI8GEIWQHE6xoViAr//61/Gr3/v65iFRmjOxujFU3h01MNWL4TmgJKuHMLhFOpHXWxtHFJ8AkwTCIDa5bgmvkpXmgUEdHd79ChxJZ2gaaQx++ipQglIQs0BIxoprZK/TDqBVqelNUpdOYERx+1g5UJJZq/TYR+DZgOHZBm12lisVPDg7j3s7O3KFb43nGj9a7+aOHC6h5JZ8tng5Ji0ca5hShZ4CllEYF8DgUIug0ImaY7qHtuIE0v6FShOj/RmMmt5Nek/wYaW2fBK9DFmh+SnBPOprJ64kkMSACNIbmkLdqYfn6NeySUvj/FYYBjXD9cd62/+ztqXdHLKroqVDJrNOtpkRnCvCgdw/tpZ/Mp3X0W2kkan38HebhNuP4nnLn0Nly58BWP2ilNOeh288fd/jp0ntxGZDhCmubU3oVXpx8OBklpKFaYzOJxgc5g2naHD19NuKQWC022EKCs1IzpN+tW8EVgjc2ks1oT04wTYIlE4fQLJFvXN50p1mEACsljpg2C+F8FARIbeO/R36XUkCePU3wZl9rMsIctqOh8uJjBCWWeC3y8SQm2uiDxp6rGEhnkcjPEei/4fS8CZBdB3Q5gE8xr2JJJlVGtn9PnFTA5fuHYV00ELb/z9X2D76WfIJ13V89qrZSJJQMTOLUlXGOPKwLBwFnMrzyNXvYZZuIBwPIPZLIIY5cbBCDoEeckEHztYf/YQvU5D3zcc5Nk8kVcPDTnj0RSylGhtPcPu/ZtIT3vyQqDXDvd2GonX93fQb9UlOzgYDTF39Xn8yg9+H/tOEI5LUGEB4ynNLc2YmTsy+zoOM3ldzVeHoBdZNFHzxZhNEHBHKCfjcI428OjTn8LpbCEYcNAf9bC+t4+17V0MJjbU0PCS8s5EAqVsGtlkXNGcvC+sdwgENLs9hKIxHB419TzQN+Tw6AjbO7soVir6PIJeik4Um5RrJiIAh+dHIV8U+Mp6YkyTSBp3jiK49txX8OoXvwcEc6L189rQlpF9EQdPY3eIxYWa6hwO3ygT5MCUDO7hsK9nNcU4xiBjXgn8WWyu44wxcno6H8lQ5YcvXQ38/b/8Qz2yp5shK2at4efK5BtR4+lBMNyYzfXeihhO1nnoqnk0zpaZJnFENQ0JCOACZxHHCdPAJQUpp5zjcDyHZMamYDTyoXygWKmiVJkXxUKTQ9JzZC7Hpt8i31h4qQniBjS1DcjXCRq9z4oColTbW5tC6hhrwlxr6rN293bU6PtacL+55mbG90YggxsHC3bFyHkIK4sGv/ni13OaKlS+00G30UKQAAjjPuhmXS4qG5zaehkGepFJ/jRXenQ1E2zwCZ8a8GG53iMVTaIZB4MqwEl3iiSSOmQIQLCgCcaSqDMLOMIqLSEQYMSHJJ4WXYeFjBBfT/+uhp+vWIZ6LEJsmkLXaW5k1pza/xkKbqZBRCNn7gDByYDzStTKWZkBcpo/HA7kiOtP40xfZMVGOpmCO3IU76NnctZHMRdDMkl9bwG5bELRRdT6Es0mOkZtHl8vEdR+ty+GgaZGkagOjeXlReR5uOVJxTuJ+FMDT9qa1wiqgPBYAD7dnuuc749oGB9Uf0LNfz+WBnh53+aVYM+Gf8D5QJhX1auxJyV3Fo1iY68hacBnt9awsdUGAnEDcPggE38RXcEDArgxcZ36YzdfiHg8ufboqB7IIaqw/2ffUNCQDnsOWbTLL8Ber3JKZy4KmTgK6RRK6QJWFmpIJEOa9PC1HTQmyJauojJ/Ds1WE/fvfYjQZB/hACPuKqIYMgqLaQjxZBF37z/C07WnQrEvXVjEfLWMfqeP+/cf4uHDh2IBMeu7PDenJorvb+/gAGvr6zikDkqsnpPcaEV2yUfkZFp/urE/3cD//8kETp53ylOMuuXfS66P09/nNKBjTQrlNycsgWOk4TjG0YAiTUM8SY+/luR5IBNTA9aMcWJor3+v9IyR2pWgFssilfhM82vKpZKm5aXKObzwym9g+fyXMAundRB7l0qabdZv29sDeZ6QAnbxQg7ZLM0cAT721nBackAqaQwBz3tSej22F+39Kd578++wv/UAwcAQ0TjNgBJIJtLK/b13/wF2tzcwGfbE0knHI3CcERLpIq6+9AomkTi6QxeNFg3fYjI24hSEjbYMcWJxzC8sHGddt9tdFZosOP1GkNeW75+TKFH5Bl0cPbuH+x+8gah7iERoLMBUeyDpvp4OQhGginIkyGl708Sl0dtYkjHuXyxoeW9ZbNJUj+wX7uMbG+uaAAejMfTdiZB/FkvNniPtIzdZOg8zKpCvlycME1coTatWF7G3c4h2swG4QyTjIZRLGUX2SP8u13JSiAlWexIfNTl8D9Z5GyNAVKxTQAD3Je+5VaF4on22R9qLUNVkg/IWF/FoFPPVOUVPkl5PVhud9kvFHFbOLCKbTWMWiqF29kUsnH0V8dxlDJFGkMWtR/3nZiZ2CT9s2C7QSXsQG2LORD0figmvC0kfZIiEyRKh7hJ4+/q7eOuNH+HhnfcRnHKtDOSKzYkZge5+vy2GHAFJgfUyEvWeBz4bmqTzLXPKxpx1qzGkrCQIPXLMjJY6XjqYM46RJlKehpdfIy8UT28ZpXs7tdDaWk1jRT0uPXuIPREkiiSimDGphj87xiLOWINKAPFqGr4u7RVCcyAnc7rIU7s66NPfwjGZCtkjkqNZXCELTAJSsXgaLzz/ZawsvYRUgtOvMPZ3DwSKXKTOtVixaTJjAulSH0+bBwYBbW6LEe4RMUSjfCM0vQvrmt/55B388b/677H15EPk00G44wHC0yleOH8J1WJJxR9fcJOSB2ZgDx2ZVPmsgDPLK2IZcirG90evAjIj+azs7dODoS3m5XhIp/yoQHaaeVKGIupoNIbdvX1cf+dd+TXQm6FQKpjRKvcVRhSPXTxeW8PGzq7uJ++3IuE8WqxWv68A8G6T79lzLFdReoA3rDgVPe3XmJ9jw3lNpp3NxroJ0sdITy97uRlCjGYbjzCPMf7FP/sGfvc7ryBMLX1iim5khv1gEM1oCpujCAahBHo9+kPEEQknsb52hKMDppxUMB1HkUkXdd14zXitCLR0em3dL7JgqLGPxeiHRMo9QSDmezf1XOWLBXMKdxkpNpVPD88C1kZuoIfa2QSiCQfx8ASzQRfN7W30600EnAmePHwsI0ICLvSSYD3W63TQ79BLwBFIZ/G3rNGYRBEVK4Z7cpO1U7+PbCaJ2lxZnlWESQ3EovTMy5qlBMd1BQTwZ5BaZhIgT77k1SwCfyifHQ3F+mT0mkyrYwkBsyYztWnn6Q+eg/xaMk34wSaFrDi+NtXUY7IFylhZrWLiOjgkI6LXQTQZxXOvXMWr33wZyxeWZGp56+YDzJwE0olF5DJnMVdcxbULz2HQPMKHb/1Ik+4YBoiFOHjxaOPSQlsagQaYNPjuO2gzwWQWQLvfR4eMGp0tLsZ0uCCjy7taYs/SwUwAAXuRuLw9CLzx4HXZsNAPY2wGo3xmJFGShIcAU1yeOeqFVM+PsLW9IaNNMQNYj8qx1Uv80D/5dUzYUjwUXQcko2Gs1Coo0gA0kTIQQXse61nGYyaU4NGhR5gTRCCckffFcBxQtOxXv/x1/OEf/PsM+sB7b/4Ub/z4/0I02EZw5gj95evuDboIhM0Al+uC4BPTNbrDENKFFTz3he9gY6eFHr3HRhOk4lnMVReQLpY1AaeOXdLDZh2jARkefflWJJJppNJZRMNxxLhGd9Zx8PgeCkHywaeYzKzO4oCPjILu0T4iySj2h30svfQqXvz1H+LIteh5ejRE2d8MmeYSUz838BKEwlEbaoYCJo+iFJHyxmA0rIFtbApkQyPMOk9w56Ofot/bU5Tgs51dbO0fCDinhwTBahoF5hNxrMzPC6CgAbEYrvQFm0zR7PWxc1CXXLvXH2iv5Pra2z/Q5ylVzJMv+XUlpTn0LlJQppfAwUhIMqFZQzSaY1y59hq++MV/huE4jt6A4BsHigGUKmWBNeUKDUOzyOdSoBRBUtMCh6NhtDsN6zGCcSSTZUzcpJhOfIy73T4hYw18KO2iNIcaKsXY/83/+M9n/gTLCmbbAHwpgOhmngO70abtQeeffQMdTZI910ado95+zmY9Eopj6poWkpRLaspGM/IQK5gGs9Kx0xCBTSunA41WVwZkhXJFRnTUz3OBW4xXTA+h4jLCNBqhYYZp07X5eLQ+TR/oFcAHCsCzp3Tw7AoIqJTLaBw19IBubW2i0+1Y4+hNfblBkcbqf0+i5mI9iGJ+Yk7HBl6589OJGAcupQJ09h+OEJ5OMB06KGaSAgLKhRyinHITNVLGqUf7pmEE467k2EpaluWyk23gDLrSwQvQCDD7mlMaonOc/hsI4gy5gYcQiqYEADAhIBRNYzRhgRq0vGKCJUR3SR/3phiMkuGUmt0G0S/fd5PXTXojTWlsYVJPwu8RZ6TYbIR4yEU05CITJw461J/Xnj2yjZ2AgjeVY6YlkWpOI5x+C3OVNJYWcrh6aR7z1QQWF7KIxiaIU3uTTuhQJZtAGywFBO4MoyHjj0LY3TlUQd5qUGfckTdBMZ9HdX5OX0eETUXcseucR0H0gAC/EbQ4QU6BzChDaLhoWiYPkRGVLzEwNwaPGvZ5IEAaMilSOJkEXC74WBy7R1384sZtJQesrdUxmUbhsqKm8IqGmHpZBgQEPKBKzbGKoM/7cvgbh2++w0bTp7n7zAAp7+kVII3YRN4OvleH6J9jB8loAGcWasjHs4qry+UMlKP78WiaRTx7BbnyOaSyeXz80ZsY9R7JLyCXSqCQzyKeopkS6aZ85mLYPahLQzaddkXz3dnYw9bWjtbXfK0mAICNIZ9RNmqMptrc2TFHXk9XZWkVVtxL0jA7AQd+mRFwekJ/3KT/f/zhGKzx7dBPySrEFPFoxv5aEGXRh9297+cXm/I0IXDmgYv6eklJTErks2XkDE0wx5MOsDmwGE5rZjm1ZKPhm2j6IJLA03BYTd1cuYyeE8LS+S/jtW/8DsKJstiynM5yC+s0e3h4/x6ePdvAuYuX8PxL1zC3YG0lMUI2bqK0hwAafwsQ8owDaYzOx4lJQIkgsLc+wT/+zf8hY6lihXGlYUSCKTk2c399cO8WdjYfIDDpYzYmsjxGtrCAKy9+CW4kiR73GzrlRpM0IBEbZzQdS67EgneuOq89hcWyPFccmo3FEWcKjEcfJXjANSJW1KiPRx++g6P1OwgP9xEPOMik4sbyEkXfEHSdO573CLs7mZ2OKblhwTfyGFK2hshAYKFdPzxQOoxMYLn3xePoOEOxArrjCY7aPYzpmk8NLE0RgwF5Y/DYJTD94suv4dy5q7h7+yEeP7iP5uEWgrMBwuExKKeYkW7pAQnG6DEg4DSA7stU9Lwds45sD5ApllgBNnGz9WuA+/E6OQUEMB7xyuVLKGRzAgKY18wzjd+bqRRi2gRiuPbqtzEOVRBIriA/t4II5VheooIytsnsolxezwdjukx24tWTap45BJ/KiBXIpgAmKz64s4Wf/ONf4caNN9Dv7CM664txItBN5gIWMes4NCIaqcnntWCxFosyJYCAnEnTuNtFwkav5+vmfeJZx3+jN07Ui0blazJQxK6fRgsE2WhWGzW5QYgxdYzU5V7IqF0WaYMBhj028RZDxoitEPO2aexJ+cyURk1GoTYdOGuZIJKsM/QsUxtNI2H6xQTRlda/K3ovgRHK0cT6CEwRT1AKOUG/P8X5cy/j2uWvoJCrSb9aPzjQ9GV5eQWZbAmxRBqpXEFeSMEwm+y4poaUUlLzS0YcDcI4geQ+Tdrxv/s//1dc//lfIRluYzKso1HfRTIUwrUzF1DO5eQpwKXEhAaenXwm+jTKUhHKaD1qU4NiI/kAJY2TCcgxlWHAWKtgCE0mKSCAbCaFUjEvOR6fI66P/YM63rvxoaZdnCCJQpyIIs9aqjcU2+bh06f6PMoYOZ3k+c3XICNCDwjQ8WfYG4JEBgjIqAPygWADxn3W3S9Lufxnwwf4fbaJ6lPOzCYGsMZCIcSnMyR6Hfzq5VX8wTdfwcVCEK5zgPxyGY3QBB/v72JjCsTOX0aPVOVeS/sEgYBYpIJBO4O97SGmIxbuC8ik2eS4it87atAMzlGcZS6b1z4cj2UwnUXhDGZwHL73IFLpnFhGXLcEnmhcyv2JDDqeCaH4CKFME5n8CMmog8C4i2G9gRAd9HszDFoDPHr0CJ1eB6PpCAPmqzeaWttkPJA9lcjEdf1ymYIozTQie7a+pqkk69rF2hwK2RRSkQCCsymSsQTCMso0XTNNAgmITriREJz1ouosCtYoQxqoC3Sljn6knHeCAQQoLA3MJJXa4zw2nG8U6EsbyUShNICDNfp0kT1qGCnB8RgWFotqbFpHDdQP95HIRPHCq9fw1V9/DeFEUIOEvZ06ZqMY8pkVpFMryGdXkIwU4bQ7OFi/h+3Ht+A0aYrL88I8vDilJVg2ZQw2a3BQCtBDu0sqfERDnL3DA+XQB6J8/2xKxa1U866BJ4c2M2r8CZ4zYcISCfz0HmNqWNNuvRI9hSwVi3tKqVjSns/pL9lw3U4b6+vPBOxbYo0yTSyRgVG9TOxiDLnYMvw+ZuydikdQziYxX8qjli9of+NwlfeZX806mAA/QQnWzsEgp/UxvdfBOIDL176AhYVzigJNhqd44/W/xsHBIyUURNjTOT0kk1EsryzLVJyRinuHR/jg41uSuS6tXoM7SeL119/GsD/AmTOrulZkVmQrNVx94WUNmdhv7O/Qw2JETrL6MDImeO0IsEQ4LO0eYbC7geigK/o9PRc4SIpGg3A6TXTre2KF7I8GOPel1/CF3/wd7PXpgcYkjbL8MjgIJTtHhs6KsOZg2Dx7CDhIWsEYvUgIAcYgjlyEJ0Es5RMYHdzB63/7v6HT2kAqG0VnNMbDZ2ua8rPn5BlEIGC+kJdPAGUCqvvZWzKCcjhUjDGh4Z7jyBiZvSkBAda9BIVYH2oP9NYEwWaedUwiYiPP+8VY106nKSCdbMrpjAbsZxAKV5BIVZDOljXdj6dSYukQeFtdPSuGNP14dnc39L4TZNZkMtjb3ZLpZjJZQLG4hEAwrTQz9tRkHozGBAMIyHM/Y40+0Hkd+Jv/6Q/lESBE73R++XFMmVHi+YuFoYhx0uwxuo0mUeYu7ee7+tRYo2PQfZPxLDFjBFAewE0HdCml/iEKRJLo9MdyK2W+587eoYozun6yeCAIIJ3uZIrVs2dRnqsKpSqVyigUaaYwlR5LDsCnCnbSeNiYsunb39vFs2dPpZlbqNWE5lPnv7u3KyCA9EGb+pmpBx9+0p9OGwnyhDIGAhGVExoUBzqdVhsDuqyyAOl0MB70EQ8alYdOk4VMSkgX9Y/M0qZex2QGATEW+H6mwYi0OJyEGeOCLqO2EdEcy2GNGI6p6SQQIIMXFbE0kkmSyCLkbjShOZRR2FgoeWI9i8DS9eEElAeTZ9sjNp7dUwMCSBUjvYwfLNYi5vAsJ+sx4qEpUrEZ4qERUrEpGgfrqB/sHDdK3AT4vrTlTkfIpqN46cWLWFku4tqVJRQLdGIdI58LYxYYKa+a15+vVVpAuXBTS0/zkAzCQRYVQTSPSB0h08IAACAASURBVA07RPOoZVmw7ZbAJ1LlaDRIvSI3RIvZ88zoTFvgHVB2XeUMzkOYIBU16l5kH++H2BfW4ttUndM4NfsnOfWnGQGG6AW0GZC/0RlOcePje3jvgztYW6f8hIw0Tnx4cLCBMYBCGlMxbMxpXqCbn7PseQHoVXjrmY2p/BxkXnUyPefaZ9en982m1ZNi+I0FgZhIYIJ8Mon5QgXLC/NIJVj8As6I+annEMleQX7uEhLpEh4/uolnD36OVKSH8GyIfDYhbRK/XzgYRTyRwWA0FZtmOGrj8GAPnVZfRQip3nxWuZlv7+5ha2cbjZaxVlhsmqdKUPQ6UXuZMa21fuL74RsK6j36ao5favqtIbBnXYXh8RTJv3WWNe0Xk3z+fS8O1aFecy85k4rUkwnG6R9lk0FbM5+TnojFYa/BlwwJVCJgxmkhWSYeU4kTAxZ+/vPMqRwPLb8g58GwVJtHJl/DNFLFr3//X2B+8ZImsbSQ+PjGu3j88A4O9vdRra3g+7/9+yjVompmlDph4RNm+uZlw44cIJ0xpsDYy47npcqS4TwG/vovf4TbN6+jVDateWDGKRj32AhGTheD7gEO99bh9I5kQEoa3rnLLyKULGA45X6fUIOSjqWFxHOCwEaTUUPFUllrgJFsajIGA5SKZU1+fKkZp+5k4nDi2jzYwdqtD5BwW4hPj5AIsBhmZColTTSQJfvLA8A8/w5+LZtuxj0JCJCDr0Uz0UBPk16h8Zb8YXKZsIAF0hd7LpH8AfrjCbp0sveSadjMUspB7faLr7yGr33jNzGZRLH+ZAu3P/sQBzsPgEkHmNHxl7pJK/BJAdV64L4sfwCjOMoWTZWu7Sdae8eAlBmHWvNt8YFGWzXWgPTnnlO6XPbpgD5XwQvPPYdSIW/ALqc3na7OI07qOG1JFxeQm7+MVOkCxuEKxgFOn0k5p18D/S3YPFvaBAfJ/HFUX3jHu0AC23csgYLMVppRfvjeTfzbP/9j3Ln1PhZqBYzphj3piw2mvHFN2+jPQBaGYwxB0UstjcH2czPIFdjKCTojYr0pMa8B5XDCZGcENGl+6krTbl4GVuRyr7AiK4h40gOY3InXsJp0hJ9LiijP4nCY65VraSqa6VATv4kmXnryKR0gSqbXz1qFzTtlDQShXU1QCASQ+kqqqUBxPet2TpKmPxi01NxMJmGcXX0OF8+/gsWFcwIN9nZ39L4WaotYXDwjIIBUUjrPT2RGFhGrgwuBee+kfvI6EthJplO49cmH+LM/+SMMmtuo5oJo1Tfh9KnrDeOFC5dFW6WfACNjfeafYnw9s1I1GN415uBDQ5zpFJVKRfF1LKI54eWApd/tWS52NCyTXgIUnP5Ti8zm/p13b2Bje0vTskg8glQmiXS+iGJ1CQeNFq6/966YX7zfpBk7AzaGNgElWE39tS0KS8rx7z2BNyVtHAO1J0CAWEOKgj6F2HpDGdUKnMTSn4Rg0tAGEVxjU2eI+GSC7LiPf++Va/jOtWXMRx1kU0H0whN8srWOv/rgUziFDLJXLmPuwioC4YkBsOkMivllDLpp7G4OEJimUS5VkExRlkMAZ6bzj9ncKTI7wgmBksFAQlrc+iHlpGHk81Wtnf6A3keczmVVlymhwxu2heMjhDMdTAP02xkh6PbQrzcwbA4wn1vSHvvJRx9ge2sNh/VtNciDdg+5VBaFZFbPC107SxUmm2S1LxLkuvfgIZ4+e4pqdQ61uZJq0GwiIuCAwwLWQNyrOHTi+UxJKj+mQgppKs1rbpIeDYy8aE3WKJRtHTHrvdvRfsqNQt/D20TEjvKMXcmq5T3k/WGcox9bSZYD2SUEy2iWy7qrUMxggeaUQ0Z7N5HMxsQEmD+/gKWzy8hmC8ikCogEMpiMGfWY0O+jfhBhmjhOBjjceoTtp7fRaWwDkz6CAVLEWcORVUvK00xyMPqSjFxKIydodbs4ajbldcHZl9ajrhGHQ7ZvU5rFoYoAqCBZQ4xqZk03Mzq8wPeY2A0EKiVJpON/nJJoVxG6mUzOfE8CASzSiHlq/mWUSfC5NE9Hi4H1ZlNe3eoxN6iw536GMc4vL2C1VpWfDtnQIxr9UgpI81GyIZjmwEEgY8InAQzGwJmLz2Nx5SLeeecTJONJXD67iL3tJzg8XEc+E5XnS7VcQKmcw1ytikp1AdFECptbe/h//uYf0OyOcfHyi/jJT97GxrMNsQwr5RISqaTO0vbQRSSZUQ/DvajdauPM8hmsLi8bCEyDRYLlk5kiEpPTIUb1PYT7XTGoee5y3fGaTWmeub8Dxx3gaDrEC9/5LlZf+zYOnRDcWRKRWE7mmRywtbtdgbe8z5x0cwmr7yErWh5oTIsJIpZKqSlPhhMoxgK49d7f4YO3/gqpWB+hsIvBbIZnW9todTv6esoACLRWCnl5bMmQl8Or6RTNbh89mq1y+IsgNnd20e0ysi+uvVcgkTd05DPDs5xrnIxmDac5VBKrLIjF2rz6F2fIGGeC55zeJ5FIzuHipZexzISTKZ+xwDFAlc3xPhVxcLAnSSCT1hKxJFLxOPb3tjUsDQYTmJ8/h3CkqFqFABib/lCQ3lwERcz/iv82HPUR+LP/7vdm/oSTxYjv9OkXq/4DTs2caPpE34kikhEgR1Mz4DBjCU6nrGnyabMsyDhV5OHbc4aa/ruTCA7qDtY26jILJBDAbF/GDLEUIiWVyIoOLmmUbAOiJoK0YyJrRD/zhRJK1XnM1WrS23LSRNqgUTVPmkFqKBgjyCLl4vlzMryhR8D29rYxFFzT+6uIZ9gdi0rHsdiRU34ILHD4uQQ+/OvCw5NAAA9SFh/NwwMJeUnfS5KSR2QpHFSWbyaZsIxLL6+eRwKpfKT6D4mqTqjRmcgvQAP7UFhOw4o20cYdEYWGGz7NYLiZa8MmGhamMR0LHN/giNMWA2m48Hzalm8oJLqtJiZGbQ0w3YGNfziiYp8tBg8MFhDcyBklxMIvGpyikA4jFuwhPO3gcPcp2k3mhTNvGzpo3NEA0egU587M4fKlGi6cr2K+mpIeZ8INOkSUjDmbDS0aucRSElIso1KZR6VcxcLiEiKZnI2sWK1qDCjiHwatrhzJ79+7i0b9ULTH6hxjeail5a1nQWB6LZrQhCLU9XkZsURuh8w49hzgWYR4Db9Pb7Ni2JvUeRo5KxZPdM6SMxKM4bR8woIygf5oil+89wk+u/MMDx7vgTGdzCpGwIAZmwp6+l/pWfmc8LqbNkyN8KkG+HQTemykdCrNQwUUx75sMhibxUkIp9SeFT5ZB2Ry0PV0eb6KfDopPTELJm6iqeIKIsVrCCWXEAhnEZyOcffjH6O1fx+xYBfTcRvTGfPfzbwuGIrqNnDTpccDwQk6xfMQ5BsgJXVtfQ2PnjwRhZsGmLkiM+PpAUKKGo1TqKumkQcpiPR0sK7fnyb4laveu0ef4jRYm5fX3Cmb2QctOd3wUglM5kME0pp/aXrV/HsGPLzWXmOm0tK7nT6b4PQk6mRKa5KjY6q/l0JgoAJfl5m2BWeMDGOjFdPeyGkLDw5/b1TRxtflyVKs5SKfyUUokkRt5Tl8+1d/GxcvvoLNtW1c//nr2N7Y0OcXSvP47f/gP5Jh3ygAjDkdyHjyAS860NvyZCCoJNCASQUo4xc5ygXu3dzA3//f/ztufvwLOU1zvBmO0nSN9Ne8DqrVlQVlDh/Vd+WvwhSXC5eeRyRRwmhCqgFdsS0lgBszs+AlCQpHUa7MiYrHRcz9ldP4eDRhkakeo4KHrBoEd4rNZ4+xv3YHUbeBsLOHBCfulErxPcVpIjvTJIy0OGrBqdfn5WfjO54yAzggg7wRHXVGY2VQ8/6yoB17+5pkUDJSi+r86Y7HaDuUp9EBmo695uxLnfaQesxMAb/2vd/B8y9+A+3mGLc+vom7N9/H0eFtREJ9TWr4vJJCqEaLZoNKdSGY7NP9yR7xEm6UeMP77MdTmCEjoUCuT99gSxRaNWV2/QTyKEOay2SCSqmESxfO48zyspooFj+UUHHv5P6fTOdRXryIaO4MkJjHEHkqmNVI0Y2+UimqYSQIqKhJz7tNOypp//SeMD9eAQ/sj6cj4N23fo5/86f/Gu3mJjIpTqf60igzpksghozHmDHISSjp82aU6TPq/MEAzxAz3jTWlfYQ9jFkDhjVzjSe7hgJmQZG5XDOIofnLtcS3ziHEXy+ioWSpt16ThUxy8QHNmRBtJpNyQNIr+d+QP09J33tQQe9sWNsBz550jwzHSKnD3rRyDiT62fkCqyqszEbjXHmzBnML8zr9fJraIBFQOhwd0/TMe4FtfllXLnyCoYONdUQPb7baaFWq2oCJDMxLzmA65+suZiaDsaJ2R7HRpTFJs3a3r3+NjYe3sfKXAl5OtDXDzDs95FJJHBuaQklRpOGAzr/MtmcSflmzK7n3sr0JoImNnnnvSFwRyBjvlpDJs140pmmu1x7jDamfFKTyLCxHAg0xwXcRXHnzj08XV+X18Ly2TMozldQXVxBbekCnq5v4k//9E9weHig/YqgKLXT3MGZZc09Xq703M/pbs77H6ax31C1h5huZDBQOuLt2apFue9ySCAd7UT7v2/IaktG5iP2vHimaWJfjV0kGQvmtPGDL1zGF89VlUwSiQawNxrhxx9/gtsHI4zSgJuMo7wyj0wxhYUzNZy7tIpIPIWJS1YRDZLLamARpIZ3gGiSzR/rVP5c+h+RMkMfqBScPnCw3xEIwBjG4ZDvOIqJy/OKgDpdx40lxrOhP2wiknQQifYRRFPygMOdA3QbDmrls6iW5tCq7+DmR+9g7dEt1Le3EA9GkQjHUcyXNanO5mLIUBYkHbGlS312k+aOe1herKFaKcqsmnUAB2G8roryJhtgzGvKA531AGtH1hPGlNOZ6aXmiLTheXkwaYK1OQEkmuw1+GcythjNx4EFmZncyzxWLUEc1iSsCzkd5/qgZxABnMFwIG8HpdWEE1iYqyIRDqLROEBuLo9rr7yI5SuXNWmuza9i2AdadZqAsukLY+RMMeyOQIVqlPGx4Sm21+/hzs13MejsIBoawR12dJ6JCRWLKKKtP3IRiibRaHfV+PE84bOiSGACzh6zhnWkz0qx+szYETYjMDNh88hiWlDCpALSUxFLMO8gvneCiAQC5ubmtGdSxkJUnrXQ5sa2XNu5T0niIvsU6zvk3UX2EesILw6VdzmfSWKulFfj7kd5p2JxAQI8FzloDBEYiMQx5MYeSuAr3/oeFpfP45MPP8Ozhw8E5CZjZGzRPX+KWpExv5zK0TAwiWQ2g0J5Ts/r+uY++iOyd0K4/t57uHvzJrLBILKJuJItlO5D9gR9ZcIRHNJDaMIapYDnn3tZrERKp+i5Qj8D2i0npiMMj+qIDB2kOExm4c5SPxBGIhhAZ38H7V4T7dAYl776NRQvv4phOINQmKkrOcwiGUwQRd8xs0QOMdSf0JDdi9Om6SlZX9TV0x+OxUOSZkujLj64/o+489HPkQq2kMmEUR8McNTt4KB+IDA6FY1grljEXIV9hUmryUKjDwsZJc82tzGcAg3K2b214A/vbOBn55vqEY8RoHvq9QFiK4RDOuMo9+R5QjZPNBpHNldENJpCJlvB0tJFZLJVhEIZFEsLCIZi5gczZi8dAmUFHMqTnTlfrWB/bwsbG5uIJXIol5cRDhUl/253GLdMnwHrqd0xGXBJMSgo5wv80X/5WzMeomr8vamkr7HmYhflcGzxUnzQeaDzl6FeLKyNKktNBfMM/YksrwUPWh4mzC1lhBMnVAdH1N6NcdQcYG39APW2g0DITOvYgBNYUGyPpiUzTXmYP8rXQtSF5RSnTrygZBHkSiWEYzEsLa/g8tWrKJUrKkxqi3TppXunUQ8fP36MdquprMVMKi3aDvWjNAmhFMCo80T+XG2inMTTbEIUQk9zzM8hPYofMmSgM+zAsczjnV3RYUghIXXLdQaIcJJByiGLGjqJqqAN6uDmQ89r2qVWTPRh63NJ/3fU/E8UPceROf+dFKFAiFxMTuzN4EV+CX4aAA9EblxeMcCi9DjRwQM0+IBwEamx8eJfWCiwYJm6pDPFJSdQXi6neJzmqLmibMGm70SX07EZorMWgm4Lh7vPFE0iDZSMaBhLEcFirYCXXjiHpcUsknEXw0ED+wdbODqqa+Mjoq4J/YzuxQMzYwpZhNHi4hLOnT+Lq9euoFCgprEgt1uuv0RtEYykZJd979YtfPj+OzJkomtmsVBGJsVIGkMfZdARCWDMpjVCKrFr1O0Z5RI08IjbNMuTavhFuT85ZrF9wnQ5SdZQ/J85HengJYij9j4Ux2d3H+O9D27j9v1N7B305QLqTnxDLLUlnkEMr6cdviYLOD2P9mUCJ8aHviu5373y2vHZ43PmMzZUCJtJgA5eZj8HpxNJVBbnSqL702OBjtvUbs+tXMU4cQaTyDzcWVZr83DzLh7d+gXc/hZ67U2Mxy3ddxY0NIijEyuNfyZDR8ZTXCfUS3Ojoc+AQ32u2a+jPDev7G6ZKQamclDe3t7StI0TFBkNMfme5j5CEn3TR28q5AEB/qUxNgHBKtuYfXaLrSPzBPHSjbz9w7Rzhot438VrQE67WH/+ytvf/ALgtDeEv9Hr2ntU7kiYrsRM0+BUneCTIdEsjsgGMDMy/vSJPEIsRtKLtQzwNWtGiUAoiatXv4BIKIudrT206nU1vnPzy3jta7+Ga698HeFUHiOPBsAGn9ugzN28WEFFCJLuGoM8BPo94NHDDu7cfB83P3kb609uoXm4icmwjQAbWEqi5OrMaQJZSzEUslkPVAug0WwgXyyhtsDUjmUBAYOhxSdxj+VaGDMPWxOhiaiylF/xUKMhUrvZEjBCGjL/zcwbzTyJzUVgMkTn4Bme3nkfo8YaYpMeEqQRyo03iFAsijEIqlDITi0/gRTPjDHEVI6pGnICe0FNmrmeqHsPYiRPhxCSsbiuNye0jEGiGVBHQAAnlUHtQ9LyRaLyVjl3+WX8xvf/ALnCKnY2j3Dj+rt4cPs99Dv3EI9Td27rdDghq4q+L6Qks0HxJzcmk1OTy+mkzzjxASiBQQYGqEn2agb+RiCATtPmW0E6Kk1myRyYynD1ysWLWF5aRDqVUoHJ7GBSdAmIp7JlhFNzGEcqmMWrcIN5RGJ0M2fhH0K5UkCukFW6hGpMIyLozyxWxPkzDE2vbdib4d5n7+Pf/cUf4Wj/CWJRsqUcFUlElki9ZXGqa+BJ88iiM1Du5PnRtxV4aUwof2814M9YQmLe0JuBufOiL8eQTtGwNCngnNRFyTycga2dIBN4Yppqi3ZOTT0HAIpRnSjLm/szdd36uVHSOacyHOsMe6Bl8YiGvFNS+gnumOQgyai9SNiKRoJVo5F00JxsLiwuYGV1RY019zI2FWLsURsaCiCX49SI149eFayZaByXktMzDRSBkSZ6lpxhsgkCiKNBT0AP6wN5pkRikkfevncfD+49QGvvENVsEZlgEr16B6PeUNGw1XIJZxbnkabnwWSMRCLlATKU+5HKwWae6zJwLIWgDwCf1fm5GnLZgu4VgQCCSQkamnKiGAyAxr9kb7I54nPOpbp/cIjtvT00ul0snTuLS89dxdlL1xAI53D7zkP827/8c2xurCkdiYuI+x7vMZ8NXi/jXlHyZwyaYIgUbAoDjMUXofSNk9HRSOZolP8R8CUoMppO0WWN4hl1Sbes8z0ukEZxyzJN5PeNIDiZIjYZIzns4huXFnGlllds2sAd4uNnG3hy5GDAppSxgDTXCwNuYIzqchmvfuVF5EqUPxj7iecem7rBsIFAeIhCOYFsPq20jVA4jsZhR8aQTB3BLIpkIo9shh4oYQwGZI+GMKW2eRxFr8PTnj4aNuiiNxLjOyNRgvgdNI/2zHxuFke1dA5p6qDbh3hy9xPc/+Q9dA/3MWz1UCmUxTLh9DQcojFeAKMxf6f/RUjO/Jy6n1laFBAQJcNIdGA2lZ68xqsfCQYEObHVduQ5icr7xO6f+TxwWGP0Mv7O2ldeFP0BDpgX77A5t/5AzSu/N4crHnOP95deUYVcTokTZItRkmBSTtYCQQSmEQEBhNn4vP3g938X3/3+D1FYWBUtvdeeYDwMCQQYDjiIdNGsNzBxhko+IMOTA6hwcIROYxM3P3kT9b2nSEamMqgeDnvCjHjacthGfwACwwTM2b/wueSH/BIYGcH16Ef1eGwu+VF43irW5RlgYmeafb68ahRxPdInZAnQBUI4d/Yivv9b35fZ6+s/+Qd88ME7yGbSoJcOk8z4+b5Zt50dtkcYGGDPCFlSBOp43/O5tCTHc8U8itkMipk8KqWivsf62lM09vakm2e6Trm6gq9957eQzZbxzptv4WBrDRH0MHLaeo3peBzZeFzSuGmI4LuLMKPPYwlEI5zAp+FMggjFE/js9k28+9ZbiI3HyFGaEo+IDUqJQDiexDQUwcCdotHpIxLLoLawKslMOlPUNZKx+tBBaDzEpNNCaOgI/CFIpcjiaQiJUAit3S20ew30ohOsvPwF1F78KoZBmt5RzhFGLDuPaYCyZjNn7LQOEA5OxQ7TGTQLIE8vonBIRoKLtRpy6RSG3RYGnTrWHt/Gu2/8LeLTOqIRF8F0Eq1+FxsbaxqqxSWrmZc7P/tY1rBkLdDZ//7jJ2j1HA1nuyP2rCfSVn+AxGfFhk0n/+f7YZ2Wp/J+mUyArHnz21PfohjNAKpzZ1AuraBcOYNAIIlyZUESAoJplGlFYqzJ6BcSwvLSAgaDpuS4ZHTn8wuIx6vodOhZwT6PjD2TukeC9DWJw51YalvgT/7b35U04Hha6bnn+4WwaY1dPfxmhGXNvlF0zfWVaA4LXXNDt0k2p0bcnDgpZdxGvdmR++Tm1iG2d4/Q67uKu2j3qPH09J4eBUy6Hh7qRM0ZncRiiKaFnsEPN//BwBF1jbo/XhRqUOhwOzdXlb/A5StXcfbceRUpiWRCzf3jx49Qm6/h3NmzmlwQCNjb3xUVhBefDIFWoylqBQsETs/576TJWfSDSSQ4FWDRJgqKKpsZup0O2o2GcOL20ZGQexY0BAJYqcusx0P1SItkEUHH3gHBDwIeI25Cpk/iZs7fKROw5p5FptFbOZU16r5RUX36JT/PmnwaKXFya40rp7aa0IghQbDADmJ9eJNS3degRRmRcKBJs9z2vYbXK+z4/kMEdmYOkqEeIrMBBu26IgHpgMqaLhye4crls1hZnkMixlc4RKuxr0gQGc44Lrq9od4PY1f86TVfN4ER0Vdj1J31UCimkMvHce7cEq5cuSDt0nx1AeXqApAvY3awh3ff+RluvPcOOs0OVlfOYa6yILR8MBhJtkK3XiL4NjH1zP9YcLie+RvNtPzGzjO78Rs+NpaWQ3/iOWBMAY8twOsvOp6lXRAIeLK+i7euf4RPbz8REDALkgHDxtVAG7UJXjyh6dStcLYp4Aka4N+zk9+tgfIzrf3mlcczXba5zIiMslEh4qevm04RDQLL83OolXlgpKUj6va6mJuvIV89h1mSE8Rl9N0cQqEEQtMePrvxM2w/+xjD7jbCwa7MZDiho6RGTq1seLnhM0Zz7KB+VBeSqSilDOmkYU2l+kNOc2OieRMQ3NrewuOnj9HrDxEKWn4x84L/KRDg0f696yEltQfCWbqH0awJ3InGLE93T/riTVPVqMsLwqedehuyv7ZNYHAsv/Cvvb8X+tfdXwunwQL/cwmQkga7ML+IaDCuAyfAVIypOZzruWU2PUEupmGwuPQ8N7z5grxDeL/ICiJVmEUlqabV6jLiqSIuPvcqXnrtm4gX5oFo0pJFEtw/DDyinx4f6zSnW55XKxNQP/7oXbx//ce4/el1tI62lBVMN2U1LdmM9jU+j5RoSCIzpTu7TVUFJEWiYllxYsRYrFgqK0pzeW4JleqSpEj2aHj+GtwbwmE1pfw6sqT4PBNE4mEn3bBnHif9HFMLEmG099fw0ds/Rnv3IUrJIBIBmiPRFwUYjB2EOMURpTiEwJTAFgsjYoE2/WdBzu8bmBoQoIhaAnScuHP/1mh7aoyvaBRdnh1jV+7x1K/3ByOMpgGZrlIC8c3v/jbS+SVEY0U8evAM77z5Bva37iI020Ak3MGg39LXjZg9TilIhN/eYhFtX7AijsC2AAYPZNT56jF1DGgyzxnusWyQuZ4JdPGt8j5wciLXey12SjimyGezWKCTe74gGjtzyLkn8ozNFKqYRQpouxmE0wv6M89X6TNjUczX5pAvJD0H5ePQUr0GFsic5hjLCajv9fH0wS189tHbuHPzLQz7+wgFyQgz1hGn12y8NKWSLNDzODglgfCfFzUT3v4qozIlEflsKE6vjUpMBItpFQTL2LjQeJCgJZcjtd+8tqLgk+nD5346Q7FYEh1TFH9Pw0n6bavZ0Jozgzf6TcwwnrkYTUZwAxPMOK0L2BnIz+ezx6aZoAT3rzOrqydyFs9E12cjsWnm4OCoeSTdRLVWQrWWRyRCaQPBDJ6lTKCgdCCGTI7NNc05xzrTuB41YGG8r1zeyZ7gGjBgyAf8GXpQ32/ixtsforXTRnqWQ3unC7c7QT6VU5FaLmSQTyfU5JHGTBZcitGEqslo8MqieKJ0C7IBCLRzDy/kS2IE8Fev3/OeUzKI4pIucq8mCEDaLfdy/n3/8EgT4J3DQxSr8/jyN76O+cVzGM3S+OSTu/jp669jZ3tDTECuEzrqs8aSTIognSadbGb8c8yGRFOPxcGnKTSZIjqbYnVpES9cvaLoQjaMNIq7ff+BqOhhgvecTnuSsjDN7ihT9SaonJ0QPIvwmey3cC4fx+XFClLRADb3d3F3aw9NDsHzc5jFUwhF43Bl+DhCMhNGbSWPbCmGXDmOYjmLMLXFUwcIuyiUU0pmYSIO6f5MxLp75xEcx0VtflFDDK5vDja4v8rniKl1EyZn5eCOOQzKodebI+V5RAAAIABJREFU4PCgrTNtrlqE63YQQAelUhb9zhCTEYGFAvotB53DAzy8+TGe3PoIcUyQjkTVMLOG5D6hikBNPVlNUTijMe7euy/ZEBuDlYV5JQoImZnSEd2c1n1hneRM8try6nmv+eSQwd+jOKDz/06vHz4L/D8CAPvtlu5Lu0UnfGXqGps1zLQO2xcJ2uezOcxVKui021jf2NBzzAGGUaVNj5QiOOO6OH/pKv7z/+K/xuUXfgWNLv0vAmCaHHEDqhGaDUfRimRjjZ2+9kaCiIyeCwXGSESm6DV38ejep3h871P0e3VEomzmXDS6R4hSwsjpWohAExMQCDSOTJ7FGpysZjVxBoKIx+nvcYaY2J4lJqMNlAiocFclOE7QkuBRZa6is/Bg7xDj0UxyZk5hGfHWbnGPsrOj1WqIDcXaVyaDrLNkfuuDDEYv1xQ5ZM1impNkTuMDExQyaSzOLaCUy2FhroJ8JoX97U18/PGnyJUX8Js//APky6tKHHrrJz/GjXd+il53ExO3g/lKWTGkEYsKUEQi5RN0k40lEjL5Y7M9JoM0V8BHn3yGX7zxJqKjiZz0mW+fSMWRJnuX5xhNuDkgmABHzR6i0SzyhXlEohmxAggYDbtdxHhW9zsIjLoITcYoZLKSM0QjCZIS0DnYRbN7hEAhjmtf+zqSSxdx0OVzzsFoDNF0DdFEAYMR1yLQ6zZUS1lkOZ+JsACKbIHmnHGk6IU2HqLXrCMwddBt7uLt1/8KvcPHyGcjKMyT8TjC/Qf30Dg8kM+IgIDanPo9gkajWRD3n6xj57CBcDKJFlng8kH5vNm0sdSsh/IHSd6COWYE+OspFjd/M/bYrLkUC8zhCRM2nDHSqSIWF8/h/PnnkclUkMqUBRDQB6IyV9XeZR47E1y8sIpYbIYnTx6JXU92WgBFtNu8HgE0Ww5GI8YFmrm12HLxsIFkf/Lf/J7iA32Uwl6w35TYgvf/33dpPV0U84GmcQzNOFhMKoREzSsdx0l/mqHVcfBsfQeHR10ZV7Q7PHxJU4hrkXHjsOm2F8HkUS34mnytMB8E0ds9fZViTXiYB0jnYYPOaAUethMt4PnaIn71u7+Gs+fPCZXjBkbjFYvAWdVNOjzYN3p540g3g26mpJfyF9kH0kZ7jTQ3NEPzw6DZDjdUgROkmJIayzzJ/gAdUguJUDWbx+aAbMiod6Rxnkzp5BEwVgHC/UhxTWNq+2zKTLdsxrio0ZdkiRuET93y/92LOSESxwg9shm8ybT0S54LqWWnWgi5rqd/je2Ka0LJpo6us0Rih6Ly2WSZhQrpRkbl42K1iU146iAdHiCCAWYj02JxU8sXMlhanEO5nJNBoEMqZruJEc21hCgHpamLxujpwOmNTUjNdNIaPJlK0tglNEE6HcFo3MGUPy9NQ5l5vPDCc3jllVdQrc4jmUuhXV/HRx+8j/eu38BsEkQuW8bqynkkE9x4EnIM1TqZ0rvACl0iq0TQlLfrTYjVaHrSGB8Us38zKqv/XFhj6DmAq8E1OQb183TX39yt4/p7n+LDT+7jqMkcYNqlcNrDRsGeJ5sQ2/fwte6f0wScmqj5xoD+JNWDJI5BA9MS80WxKQ1ZfrrABh6OQ7EAlmtzWK6WhSCze6OOP55MIl89i0j2PMLZ8xiHanARl0M4kfSHN6+jXX+MTuMpIoE+okEaqvkpBWxiLKeYubssFpm1bIkaJK2EsH9woLXNPaDeaAnw6vR7aLQalnkt3wQCKOb2LODJv8qeNv+kOfenE+YnIGYAjS4jUXl9kE3CX5ymmgTGj3qkjtRjV3iorWm22CyeyD9+uenXc+KDEF4TY/fdGh7//1joJeJpXL30HBarS6LWTiYDPH32RFRWGghxUKXoR1JXSWGWI7EVEHIypqux+mmbpvB6Me4nV1pCobqKhdWrqK5cQpCaUBrkeHISUqR5WCRS1hgnE8BR3cGN99/ABzd+hvt33kWXxklBB6lYUJM6ARERgp4Jz7gyKCkNpVIIMO7VItzoup/PlWRGSglOpzfQhCfARiNdwIWLz+PM6mUZEfFzdG0CU0lDMpk8lpbP6MBvt5lFbecJfy73Gz5i3LupiU5Eg2jsrOPRzfcx7e4i4DQwGTTlzs91oQJdGmFOzslO4odRKN0ZtXhS6Xv7mgF25kLP/YQTYlIqrWBjU0JgkLRQAlSUBRDdH0+CiKcLuPTCF/Ht7/0uqktXcdTm+25r4rTx5CF21m+hfXQT/e4GZlOa0IXQp3FRf6ipJnWIdM7XzxdDx/KmeRj7YmjR8cQw8iRGnixF5nRqqA28436jrGJWbTIA5bxrhnQyaetmMtW0lGyccxfOiwGXzZcRjGXR7Icwic4hO3cewyn1inzrTFJIolqrIpOlL4fnDUD8k7WwpyTz6kDRmxmXeOP6T/HRjddR372PcGiASIRymzGmY1/eYv4rPlvOHwyYe8ZJ0orRIT1pjuQhttfLoUagjT30ZMsqVYezDMpaYpFjRgDrCoJW3LesuDKfFzauxVJJZ7d8CdjYMhKv3dLfyUTRPWGNwIHBqK94LDqEs8Gjy3ouk1NTQnYA92Ke66TDcxjA85ysAHoC0YOCBZelJVHSR0roENdevoxvfuc1pFMzTEYO6vtHONxrwx3RBC2FUHiCbD6MYiWMTJbGl309G1zLNAiMZsIGatEjgX4QAvnJeoojl65gZ72Oz965i+17dQwPJ3BbU2TjaeTSSSwtVBEJskYiEBKVe71YkALTY/oYk00xHqs5FRAnCYuxLWUkGKZp6wjplBlOSkzFuobyRzJseK7EYxhOJtja28PDZ+uKEb36/Au48vwXEYpVcP/BBq6/dR2bG08QCHTVdFFCQnYUn12ahlo6gLHxyB7UPk2vKUV9UeM9QYTyikIeF1aWsVApaXhCvTLNuG7eu497j57AcafyWaBhl0xEvYx71kBmfjeT0Rc5RVF3iFxggoViFtl0Ahu7O9jvOxix1okkEYgmNWzh/R6PHARpglwIIp0PYPVyBRevLSEYp3Z+hFnERTqbwMDpaKqbzxbRafdx/8ETYx4lCYQHUamU0R/QJ4AM06iaH4HeswSGDqsdpgrEMB4yd51+VASPR6gtkolVRCgQReOwj24TCIyj+PS9j3Dngw/htptIBwMoZTKYr5TMF8g4RR6CR5ZWDJ3+APfu3lM02JmVZSzVqnD6XdUFXGMCzGSSyWGLDY58Y0//Htm4xBphvg9FQXqxuMwd5z7GZoVrYrfRlMHaUYMpCSZLIZPVApip6rT9mSymPH0p+n0xApTAwXORLAN3JBCN0iUai375a9/F7/yH/xlc5OGM4ohE8nCHAewfNEUFp6+WO+qjmE+jkE+rAWzWj7RvKMUkOEEmHsbj+7fkd9Np72Jn7zF6zhGccVdRbHKpZ3Mt6rg91+YHZSaJ5gNkNYlf/mm44BUpxmgyWSv3OAJD8t2aTnV+Vqpl3SPuI512F+6YdGyPpUZ3fwHkvMgTrb3G0ZH5GTBNxUsd4jXyI1hZIyuNi/ePMohoFMVCTm72rMlz6SwWq3MopJNKiaqVi0quKNVW8e3v/gCYMTUihDd/9Hf4V//z/wB3VkeuwCFnDLl0Bpl4htC553/AZBZje8eTKTnkR9JZDXPffPs69rf3UIinVA/OghPkizkU8nkNagmyRCgFDNGAk3tlHM4ogEJpEclUQWs+n8ogMBqhf7QPt1fHdNBDDEHEI3F5QdBgddhp4aCxj2A+iW/+4IeY5uZw0Bl4Br0pTAI5pPM1TGasr6eYjHvybBGLi9HM2RyuXntO8YEaSNAv3xlg0GkhHp5hMuzg5kdv4fGtd5BJzpAvJeX/QV+X+uGh+kCappJJx36SfKPtgwYebexhHAhjr9GQrJD35ySe3GMA2NNzuk32eoiTQZ5fS3KPE1g6thQb1bHhMHK5rMAlJjPMzS3hpRe/hNWzV7C900AgEEepOI9EOqvBh+3bwOJiBa7bxhs//4kGED/84T/H/u4YsRjBDDKUrM90KKMQF5meFlzfLgJ//F/9rlIDrLg9cS82JMND8E/plok8+I0RD2ROvpilOpk6cj5kIcMHgtPRds9FveHg8dMd7B000WyTNuxppqfUbY81YeQG7msJfTqOmXyZ5leHBqebnMCforezeCbFTKYkwZA2LGnm6Rw8GmPlzFl89Wtfx7kLF/RA08CMh8fC4iJKxQI2N9Zx69NP8eTRI4t4GVKvRLTFXPb5Pf0ig4ghP+hTwBxYPpScyIjcRIAgGNIm1221dVM4leC1cvp9bYIs+BTzEbI4FaE4XJyi//OhU1sAWb5xkuhFUvksDDaRJj0xLb+v4aJZC++UmBoUexItV7KDmWbo5566j9RDWe43EW2jUpKSI5oTIyC9ApsbAdcE37NRViyTLMGp4aSPsNuAO6gjOOOkaCyDIX7MVUo6cPZ3dxThFWHDzUlLKnOS/EDEUNmyzLoM61pwY0xnksfNunwJSBsSeDJCr0cPiSaKpSTOn1/Et779Fayu0mgjJMnHZ5/exfW33kP9oIV0Ko/Ll55Djdnn4EHPw4Tvh4XQFFPmwU5dHTyMCtP6Z2nqmQKKYuw1lNr8PROv0zIBq14ZScU8asoqkiq8Dxt9AQHv3biN/XoPjg8EzE5piL3IJx0zomB4kTG/rA/wAIFjNoevO/ImisfgieQGPDSoo7YDg80FG4l0PIqFShGXVlfApCpO9ulmT9p+qrCIYWAObmQRgcx5ONO4pqpMGjjaeYQHt9/BzvonGPf3MHUaMhocjrjhRjBzLeOOBTUbLJoBMU6TlN4m85CP6lrbNCrZ3a+r8RJ7yNy/dN+NImoRa/61NeO1E5M+M9Kxv5tpKP0lyEAx+RAfCrF1PF0d16v/vfj8GhBg9Dq7j9aI+UDA53brUwDMLzf9al5EdTXQwhgzROljOLN8Ht/4yrdQyOUFiHLiwTxvbu6ZREaeIb3mAUa9tpoFus6TWk0dX2RqhqaRZAytgYPK0hksrF5CMr+AcLwop94xooinckgXyhiweIvGhLpz8pdLQ9Gct2/dxVtv/C3efvOv4Y4OFTUml3uSvjkV1TNuzsWWJkI/iSSSccoXyGIYyvGda+jSxctYXb2A7Z19xdOQuURwkF4l9UYHqVQB1669iouXnjOUnykk0zF6fepdE2Lt8OeQisZ/N48FZl0TxDEufK6Qk2SKlP72/joO125h9+lNTLoHcqNXBJNQUJM7EbCwqQsBCY8yPBrb/hKitIKHGkEC343fy8wOArEEqbmk8Bl9lqkG1IJ2+0M0uiPUVq/hB7/3n+L5V7+F5iCEenOA/b1DyWo4itp8+hnWn76Lw717mLhNpJKc9hFh7+KQkbGi1FPvLJtSm855TBjmCKsZ/n/pevMYy+4zO+y8fd9r33rvJru5tLhKJEVpqKEkauHMeGbsYAwbRmAgCYIgCRAbcQwHCPJPkAAB8k8CGwgSGDFiAzZixB5Zo5E8EiWKa7PZe1d37furt+/7e8E5371VRQHpAUFNs7vq1b2/5fvOdxY14M5FKkmGAyjKc8OaatIalTVMk1uaDo1GitLj7Uiwj2y2BO+c8Qgr584hGo+r8ArHMoA/hdYgDF9sHuHUAppMhGKiDCfjiYTYctGYZSorYpMfyUmb4P8vT7CxyUnKhQP85U/+Be58/u8x7B0hEh5rakAgmOatlMJwzdgd6URwcm84Xh0nDCs3dUOmquYtYnvbycrmWSCjOGMo6OcUC4JSFVLV2dza1JB3hO19O4+556Wpj8UE7pP1x4a9WChIMkHwg3c1zwJSdTn56wyoZ6aOluIA8xbg+udEj5+duud6syWtZqNOM7OBdOs2rYydxAZaM+VFb9jF9Mo0vvPuW0gn/Xh07w6Kh9x704gGcwK9gmEPonFgfjkOf4DeQy3s7e4iHEgglo7Bl/bAF2VJRnjC4sC4XgjWEdTud7zYepTH0093sX1vH1l/FqlQHOlUFPFoSBphn8cj9oEYUpxTM3dca4nJQUHU6nUNKyjhqlbr0pMSpODv0dSMkXbz87ZnaZasMpbviCABEw0iYWRmZ7BfOMYvf/NblGoNXLn6LJ597lVkpq+Ienr31l3cv/s5hsMCQiGyAZoyEqs3jXGhmEqnvhSDSyaMpJAbD8JPRtGwj/lMCnOZlDK/JROJR/H8zZuiG999+Bj5clW+IDxGeJ8wPYNrgkcD2QNc2HznBAJy8RiCZJE6jJGR14NjAjwEqGleFggK5GBj6514EAmzqWghHB/hmRcWcf1r57FwMYd6v4TuuIVkJi7QmtP2fqePo6NjDRvIEGl3GDPtw+XLlxEOR9FqdSRhzGSmEA7F5HtVq7YRCMQRDqUwGbFBIbDFrdHD9GwCXi+ZS2QE+NCqciraw9H6MR58egedQhmhsQeXlleQIyOIwwwZ8Zm5H89GAgE8gxnly3d78dw5pBJRDHpdk6NSGukAdTJwc5h2BIzIwlXTSzDSSQaznsCaF4I53Aquzwe/Jxmq7dEIe0d5lCpVeQK5jCzF11KS4CRVcR1S4st6s16rqTlzbVM45ablMvfj5as38P0f/Rnmz7+KZieMYGgKGIfk2UHvrGiCSQwDVEvH+tmmZzIaglBSQpNuxncz6rV0dIC97TUE/azrK9g/eIz9o3UMmHY07DoMCC5yG+aZLNQxbSVaau7NqnFsCGO/3PrEpr42VOD64bPXOhwMkc6kkc4kVb+yFmLtHI8lncGXSb/YsPLeiieMtbO/tyuwUaxOrmFnUOEOHciCUl3H3oBsn2BIPQyHi6xnY9Ewnrl6CdlEBPViAXPZHGan5xGO5xAOJuEfh5Df3Majzz7C55/8ElPzcSA4hCfiRzyZRkRpGTScizv3dN/iAClnptQoFMaX9x/gk09vIegPIkkZAPdswKMkBFL7eeawTghFKbnl86OvkxfcCtEUmdoLGgJS8jIh03vYRfVgA/X8Iby9EcjuSWUyOs9Gwx52D/cRzqbxrR/+GONEFvU+TXq7ikMcjBPIzZyXTwCBTq93gG6bTO4mVpaXJBWnRIpm8GYOTg3lWOtkqMFkD73GMR7d/hUqx+sIBDrw+2x/kG1XKJZlsju7MAVf0I9SvYkn2/to9D0oNdso1CpiXzG1hnJjA4asJD3ZNydMewcYP1OLuoMlgTv0aNOE3kAzfhUzTze5Du+CaCyNqdwCIpEcVpavIZtdwMQTQpTvLhpHIh5HNh1Ds3mEf/2v/znGkwHefffHCAbn4PdPweuL6rMxjpB3ULdbl3EgGWoXzi/A80//+z85afNP6C9yMnZ1sHbxuv/NLdKtQeJkj3p1PuOuKL6ckPiDnEZ48XT9ALsHFaxvHIqmSKdcGt6RLUAE21yfjSbo6ovcPGgz+3IMhUgvEh2JNDqHAs+cdJkb0cDQHiRRb8Yr6OBy/AayuWm89PLLWFpZESuAl/z07IxQl8cPHmB/e0txHpxOa6M7RoicJrBhd39udzLLYkTZ9XRkD1AfkxQFkS+0XCwp+o/aTn7yTrslrRZNuPTcHIMxAQ2kgspDwQAA8TNdfb/0/pb16jaB0kPLmZrvxUEqlRdpho18LjosGG0iExNO96wJd4EAfg1NniQx8ImOYpr1sTY/3wPjwDg9ISBj00NmGxudjJ+UcZdsCoeNffRb1OWQEjlW9jAPI1JzisfHMmwiSkmzMDduiRMc0lQJMnCTaSoYjgul5lRNUxEeJHRW5s8/sU3AIpAJBIf5LQyGdfiDBHNS+O733sbly4syw2rWO7h96w6+uHVXUYPxWAaLiyuYm1syrajcWDm5Y8Hbly7GRcYNCDDzNwOdXLqruY5/Zf07xYw2Oy8JmmdyykFTF38E1UYPv/34S3x66wE2twvoDhgzxkvXSWM4iQlzJoOuh9gZ+YF7+LuHha09R1fuoo0Odc+Y3IbuidrtxAxKDziZKLmCE5al2RwiQa5Zn2J8ZhcW4Y9OYxRYQGsyhVHkHDrUto44tQbCvhH2Nx/gs49+inppG9m4FyFfH416Hq16GQHHRJO53ASWRKkbjrSX6MXA4oJ7sMjIx2ZHBYLRBp1JoKMfpHTlRGpxIrkwZFUN4AkQYNGPEsScMXektpWNAOVBLNxPNbiuJOCsXvmU2eFOIt0G3wU33X1+woJywBlXB+0CAabjJs4cxM0XXsVzz74kWQrpfTWmiHS6okMyPaTXqGB/4yHK+T3TqDUZVdWHn6DewCL+fNEoppdWMLVyDoF4Fk3SQ8MZZKcpEaBZlQ/JzDQC0ZR8RAJRkyuFfT58/smv8PO//Jc4PnqMUf8Y0RB1pkTBh5KH8L1wOsXzgXtaBqCULQVD2p9kBITCNO0iPTgkCmMqnUOxWMaDh4/UINGbgb4HZAB0OjRBSuLasy9i+dwVxBJpgYjUUw8GE2QyOfl8sNgjOMT3ywJJudPBsNgoou3FE/CMPYj4Rth68Ak27n2ESTsP37hzEtckk00H+DTKJmndNAMkADuSSRQLybGHk3nT3LMZp7+CZAsUMVAeICo4p8gRTcJ4jpfqbbRHIbzxzh/grXf/OoLxWcp8Ua0BzVoH7WoJg0YZuaQHTx5+gLtf/grBQB+xiF9nfblSQ7HaNHB60DIqv5u6wsKD/iHuHcKEF2pTSSXk2qcQ32GIyBAXjD6MIEzHYsbjETyRbr4nZtnK8rL8AahZNI8Xr+LIFLs08sMTzMIXnkEXSQw8UfRGPGPj+kzM76aRLu8sfk9iuiQO8Zrnv7kruj26/gOteh0Hu0/wF3/+z7Cx+il8qCIU5GSCrtlkH4Ukq+JZyTNGBleO9v8sEOCeXaoTRkZ3lRRKOlcD9WwCqT9p6RdsgslgCIeRSSUUP+tKaPh1LJKyq7/BopPSQN1PbGToxzAaWUZ5q6mpLc8FMRa0CsaKo+I//dEA1XpNjfGIkV+U4Sn7m8wAMlAsjURpLSzS6E1DMzAyBpwkHv5ZggrM5QxHfYiFgWrhGIlgHM8/exNLs5fUVMcSIYSiEwQiTAfooVFnGkcHo95Eay00E0A4R33PCI12XeZNBL/ZhFcrLcxMncOgGcC936xh68tdxEYxzDAqLuITECADrDCjsgiMEhAIGkgSdCZNYzPZY7Z8rc7UC2MF8U4XKOoBUum05aM7RqdiACqemJR4L6bmZtHDBBt7e7j36LGAgNzUHK7feBVL516QkVW1UMOtj3+NSnkNfn8HPh89BvpotJgUxfVOx3YaPfLuNRBVzACun8kY8ZAfMeV2B5FiBAplQaJOj3DxyhUkMjmU6w3s54uoNJomDXDM2xSZ2Bsq2o72QewwwwGfqNJ+um0r492LzNQUSs0GNnZ24KP3AdejfPJ88PO5SMLEl99GJD3Gcy9fwLOvnEd8KoBwimZopMX3dMf2Oz3s7OzJaI463bm5nPYvmaSMkaMUkDJIUnj5Prg+OTSjKWsmPQufNyrfEtY7iWQEviDXIYdNA02/i/tN9KrA4ZMi1r5cR6/YxEJ2FstzC7o3+LVYa5FaTm8LSyUCiqUytra2JXkhtTmdjGvCyvqA71ogowC70zQcsV4lJzEgwDUsUs3hMA4IBEi2xNQrGTeaHwsd+Df39lGu1dHoEGhjXcWBnTPc81E+FZDRmqQAgIy1OTTjN5R5NaU/475o9a99/dt47/2/hUmQ0aeLCIUoqaBfB2UNPoQTQLMFdBtdTYAJ8hJYD/KdtPnvCZrVEu598RmatbIaREYdjyd1rD69jWa7AI+PHgNmQuv6ZpmJ6SmTyVgArn/Tae31FZmAwwBTneIYKrKu5r7hkZgkSk/2UKere4dNPO8HMnAFdE9YNzMG0CODt2a9rkk//w6ZODYENRYUn5PkARwQjsmYCmE6N6XmmYaLTK85f24Jl9jU0SxwOEIsFMPs7BK8Qx/KO3lsfHkPkV4b2UQQpcYRDqp59MM+RDMZRMJJxCMpBMjUZO/g85pEgDJPRpx6PPItefjoiQM6cshCeaZX4HQixjhU9iwc6MUEQFJWSH+A3tAPfzSLxXNXMBr70Gp0kIrGEPV50C7sobS7BV9/iEGXg4SAhgT8/rtHR0jOLuBb7/0I/WAUxUZD7K5KncadKcwtXsHYF9VeqFbyGvKdP7eM5eVltGj+V6mqns9ksibT6fTk29YiU5Eym9AEe2t3sL95B73GLrwTS8Lh36m3uzpL4mScxMJ4srWDfKWJSmuIAl35Q47kmr4GDgKgXXUyzLP+2a0bT5NP3DXlAOCKoTXZh6VvujJuY8+RW8PzjX1QLjePdIrx6xdx9epNBEMphBJpeDwBxMMRTOXYi3rwk5/8K2zvrOPm117H/Px1eLxZBMM5sf8ImHIAXyofKq7z2uUc6APv+cf/8EcTt/g1JNjVNhg6ZtPl02mp+2ds06jFdCiZfUO0aUYSiuIoX8OX955i/6guagidsYdjHlbWvPJvipLH6ayjSeUiZ7HkGvRpGq84Dub82qSTzYWM/YJ0YSX9yiMjJemNJyxkGV/FRttKCDdq8MKlS5oekGrK4oGTmsODfbTrNRWPyp+VsZQVANyQLGLZtLPooD6RL5OTByLAPDhomsYLxkXr2FCzcWSDzWKOqB+fJ9FZooP81aQvQIeRFZa/ShkAG0nLbeU9bfF/PEzZDFtknKPv1zMz6pKLOllCgtk9u/pUO2jcHHQn//IM3UvPpW9mQOxEtFipO1FHwuxNGoUQ4YtpqmnmFV5pjL2jLobtArqVTXgGNRmxRMNBzM7N6JJp1GrodUh9pKfUGLFIHIwM49STB0RMeqIoUpmEZfFGk850h2UvJz3USdOBuq//RrmDtKUBumo3UW8UeLSi0SognvDjr/3x93D12gXEYglFP/3iF3+FL7+4h3KxgZWli7hw/irSaRqV8GtzfXASMVKco/nT2YZmwWwaMcsiVt964pPgutobKmzkV+fvBihvISjF5xZBs93HvYfr+OzWQzxc3UG52hcQQBCCoMTOAAAgAElEQVSM4I474WYxpH1nOLzzz+n+cxFo9zBxowPt979qIqgJuSLkgidO+yxWWOmbNGAWV1YWpambnsqKERNnYxCdwTi8hGFoEW0vDcZoJgl0O8yK92Ey7OLBvc/RbRZxaXEKBzuPsLl2C5tPbqPfKiOZiKBFileHTBq/XLaFcNIhPGBGYtwR8sHgxPAMiu422magYpN6Fw21GFBHx6F164CSbCgIANLgZ9DXHrt4/jwi4TAO80c6+LluXDCRDaFrUHaWbCHGgOMVcLZh4f92z0IXAHTfg3vA83MbOMemhpq0BK5duYmrl1/CyspVBENR7Vmu/0GnhcC4i3bpANuPP0flcBvjXku6RoKmLBqoWadTfXpmGanpBSRn5tAcTDD0RjDxhpGdWUAmN4veYGKmPZR7enxIpVNot2q4d+tjfPybn6HR2EUkxAz2NoL+IUYqpCWmFwjA58mLhZQzGbCRKk8KWjKFqdyUmg9DtU3byH/v7u1JGsCoKDJnaM466HOfWG65LxDDlasvYGnlkpxueTax6OG5trS0BMbccE3we/PM45nLopANnLwEkhmBCj6yCY638PTOhxjWdxH2dtCs5WVExDkx9c9sHIw55ZE5pwxUSSGXyS3ZUpxkEvm36TKlTpp4Sb4zURMsCrLTkBLUKNS6mL34Ar77h38H00svostnFeGUGDjY6mN79QHQqWDSK+I4/xDNxgE8E07FR3Ip3tndw16+osQAPlcCiDI+dRhunFQYi8RkAXwumj5p/RmtniCp7QXzCuA0hO+HLu6aoBMAB7CwMI/z51Zk9Engm00uqa2cCMwvX0V6+hJG/gwKdaDcGKBSb6vBFb2aSTuRmObuovh6KV+wep/ADf+cCvRWD4WjXTy69zFuf/YXONp7gEiIRrBMA6BnASNrPfK54H5lU3/2XFKx4zB+3D17AqTrPLXJmv0RRxbgMBHZDMqIcDRU8zKdzchfgvcBwXWXkce/bzG3jKyMyO3flQ3yzxwdHWltEwggc0lNtbMoZE7nZazmELVGDbVaA50W2XkDsQj5j8va4PlJrCZIxtdgiGTMfDXscwz0DpWMMmZ8Yxsh30Ru9bOZabx04yVcuXBNBRKbu7Gnh4mPYBrBE0t8GPWGaA2amKRH8NLfwzPE4fEBInEDyButFg4Pi1hevopkeAarn23j7ocPsZCYRy6aQNBHU00aNHsFHileVm6PNAulvIFxdjT7I1WbjB263XMtGahMtgRd3Ck9YRNIkE5acUoX6U+hKTtjjT0Y+33YLxWwtr2NYr2hDO+AL4QLl27g6rNfRzQ8pYnj6v3b2Fz/DB7UxQro9mi0yIYCjkcDgVq7X7kWWR+IachznfTmaAjT9LFhugU9HXqUM7CJ9yFHXXwkhv2jY5RrDdUodKWigRe9lRhhR5YH21O6acf1swUwaFN24dW7jSbiaPe7uP/oIQI0yuI7JNhG7TxrrclEZs+hiAcjbxuZ+TCee+0CFi6lkZoNwBPgOhkjmUqgRyBga0dg4NLyEi5dOqfm7+DgEPl8EcVCDdVKQ+ucazCVNhNVDgyY8U7TRK6jVquOVDqG5792HdEYz+ARikcVHGyUEB2nsXF7H6u31pDypXDj0nUMuoxJpdxjpLqSZrWJZBIRyVACqNbqiqTj4IxRo4pjG9BJvid2jclEXbd7ykItvlh0eJkxEhSw4ZEEjPIbsn2ru9rZwebPMpJ2uliroUC2CRt8BwigH4UxCOgX5Jc/Cwcvkp8ywYJgmHxQrKJiygpriJde/ibe/6P/EKHUVfTHKUI6YnRygENslwAw7QAYa6qPyX+Y3NTuwsv6rdvCkwd3sLn2EKEAY5dZp/VxXNjEzt4qOt0yxiBbw7Tl/JxkDxub+DQZ6qROcwoA9xmcIUcbYChtleO46vxZiyS2WkXnlzPE5POMx2Oqj1zJKX0lKJkoFUs4Ojx0/FTM+Jh3hAwE5QNhMhC9A+7xABkBWfmQ8XwkIDU7O42FBfpheJGNRTBotZGMJHBxdglTvijau4dobm3jmfNL2M/v4NOHd1AgY5CT7QCHATEDPPVKDD5VfAzfXSiCp5tbuHv3viXFUPLBtTGcIJ1IaghIQCeZigmcIdvWvMwC6DLSPJSEL5SUFK9crMrcJ0tz1kEH7VIB/K6si8YYIJ5KyGC+1GhjZuUqfu8Hf4j6cIJSw5I/Wt0BuoMgYul5xDNzJu8J+vD8jWeQSgFra2Xs7R0IWCLIqXdJUILvQZJZmpOP4B3yex+iWdxC5eABWtU99Dp13Q+ecBRDvr9YCK3BAJv7BziuNLB/XEEgwr1GD7yewJ2zDAC3P+a/3VrxVP5rg1yXYSxpjOvJ55imnjDjWUOyvolwgGOR1eEwTYJ5L0Zx4dx1PHvjJeTmFjEcThD0BjA3k8W5lSl8+OEv8JsP/wo3X3oN84vXMRwlEIrMYeIJwx+0ATrlAIsLfkkBnzxeh+ef/KMfT2zafErJlUu8U7Rw0SnX2clxPqFPOzQHFpqk5VIWoJinUAiNVg93H6xjdW0fvQEd5zk19SlqjM0BDyz3e7qUXSGDAgZommAHli4NxYRZjJ0aVjuRNNlW3rKVNifTLj49bi42Znx4RP1ZhFFLubi85GQ9Ws51IZ/XRElTXxlZ2dRCh6UDftilBRUAJk0wKjPRPJnUyEwodOL6yEOOqLyilZwJAn8mRoVwc/NyZoaqij9pgs0gSM6TYgVwqk/nfgIdPKhdvT8/mzVXZ4EALUIHMXQPXjssLOdcU7QT/elYtFg+f07m6K1AjTd/DXq8RuliG4OfzYyPTABGi3GKaP4AQf8E3lEbw9Yh2sWnSg1IEMFPMCvd6Kv9TlsHPYudKCktURYNAb0/sgFIhaKeLkRtEos4uiuI6eE4DDtxlAQDzACJ8VKk3vsRDPLn74qePkEfxTJjMob40Y/fxbWrl/T1Hzy8h19/8FusPlqXk+/87AVRpBYW5hAMEfEfIRRmE2fvkz2oq7OXrGUwEIBjwjDnYnBNvvQ5T1Fi+TmEIgJy+JxYmBBxyxdq+OiTO/jizip29yvyCCAjZjg0IMduL/tldFlXUWe/506p3f/tUqt1PjuCtROmiLN2CYhZGgVzZI02yO9Cg0CaBU6lYohFgpifm5GuNsI9Es7Bn7qMUO4aur4sGA7bpjG32CzO+xTlroF4wIPi4VP84qf/F548+C2G7SNdtJSwEGGkBk62fV7KcvqW6c2b2nleLMRcAMWafttvp2NB09ydNOCG0pzIXNzLicUMNYUEbMhCee5ZatW9WN/cFJ2LDarlH7OxOgV57NhwTE5PAAnzFjht+h2ZyO9INNxn7v5ZFxQgPTwaSuHtt9/DtWtfx2hEc7Ac0sk0Le4VU1PafYp2cRdbjz5FvbCvplfSFBZfPh8izOLNzCA9tYJQIgdfJIbOcIKRNwhvMIpYMotkJod6k2g5m7mg3NLrtRJuffoBHt/7CLXyHhIJMhRaiISJwFnUp+hmjK4cmREYWU7U7TItmeuFjQCjsWhgxAKV5yaLYv7Z3oCxpj3JqQi+NpptRZ+Rem9TlCE63SGCkSxu3HgZFy5eke8Hiyo6YtMkaWFxWZcUm496oyYwgIctDd5mZuYx8TLSj9O7AKLoY3/tHo627mLcK6HXKQKjvj479SQu/Y7vkPcMz0794t0j5NwKQ59iiIz1RIkaUyuom+bkzOLlPHJDpjnewJ/A19/9U1y9+W0MPAl4QsbOSESAXhlYv38He09vI+ipodncwaBf1fktAddkKPBpN1/W3fb8Cy9r3a2urkpiQaorCyOjnY5VrBBo5XPj1+Bad/e5DFIdwyD+PPzJMukUQs6Um+yAqVxWbvaJlNH8uYdC0Ri8wQjOX3kBF555HYFYFvkK0OwxVGWAYrGktZ3LcRpgcZ3cU+rXva4chya8BFp45/dRLR3g//1X/yfuffELhPwt+DxkOvQ12aRRLe8ku1cYm8jXaXtNbB0Ztrn0WWNmmP+Lyc7MTNh8PgT+OZeGCnLe42SijYeYyqQxNzNlKRCOBKFW4z3OeCibdPOsN/q7pcPwa5J9USgc677i81KsI6FIj+V9M0aKACWpq/ycjERuNrsoFMo6q1zQRj4eLB4HQ5lMXVg5h5npGf0s1VpN0X5HxwXLJA9YbcQmxDMY4eLiCl567gVM8QyQ7wAzsklb7/JqF+uN633QYXJFG4PIAIhSUlbAQeEQoVgI6VxWpni3bt9FoVBD0BtH83iAQXWEi/QNyU4j6BnBM+rrmeXSTMoxgIG0XZcxotqE4AWnndShukkrTl3CPUXHEnooUbLFSSYntSZ7cliGoTD2Csf4+MvbaA76CMXiSCTTYtzkcot47oW3kEkvI4g48vu7WH30W/R7x5iMqggEuPdZH07QkRTSMWh1gG/GfnJdkTE57vcUrzyXyyARoeHXAJVyCZVKRe93Zm4BqUwWlVpD8g3GJxMM7JCB6aeXEI1CWT5RGmoeRzwKMGH9wLxMiyIs1yrIFwtmZu26gSu+kAFodNPmegrIFyCUnGDhUhIvvH4RgUQXgegQ/hCHUF6xvg4P8/r5KAe4cHFFa7VwXMDG+hbKJUoFQmLf8ev1Bx0BAdx7O9t76Ck5x6d6yBfwIpZgdjjjpf1iVxytF5ANzOL4aQ2FjQrmUwuYy84rpYpmpfST4rrrtG2wxKZremZG+5vDJsa60pVecdX00GIyBYdYznBKjBztSWNdKHaRID4pyT4aPHLv8b+TQULjOpMKc20I4FfUnmmL2JxvHR7iqFhSigsTCd1awGWfylOLE27HgJlpM+a3YebJAkI9Abz4/Gv40ft/G+eufRMjTxalGoFTL2LxgCJziQeT2NLvDBGmoZED/LKMJcTx4PYXuP3ZhwgFxggHTe7RaBRxdLyJSmUfxfIuvF5S8K3J5jz3hKn1Fa+0r2q89Y3OSAS0R1SgnWELnPE2cps9lwXBP8phIFkj/IeHPAdhBKyXl5Z1Fq2vran+tBQ3niuUC/FhntaHRh+noWwA2XRG75j7nnczhyOzszlcu3wByzNZ9Bp1RP0BzMdTmPKG4C3VkB2MkQkEUCgcousFntTKeHhwgD5TTHif+Lj+OTig9MOD7mioqN14Ooe9gzzuP3gswJCen4oKpSzWS+A6ogHfZDJAJErT0qgGq/TKGYz98ITiKNU68nmolGrwsbYna8HnRYy1CE0QvWQOMRp4CF+YDbgHX3vzXbz29ndRblnST3/AvR9AtT3GyBfDhSsv4Pmb15CMW3rS9mYDm5vbYjixTlIfqEQ4Jk6YsSSjRkfDDobdFkKjIfrVQxQ3b2Hn6S0MejU1/yP6rJFpFoth6/AIe/kCjss1tChhYPymWKn0wzsdyp6tzVWaOHfcye87II7bU/Lu4j60pD2HG0dZvYY2liynCFy1ozZIoHlgIp7DsO/Hza+9hpmFJRSPi+i3O8imEnjm6jkUiwf4/ItP8Y03v40Ll15CpTaBPzQDXzCJMBOHwgQYrMU5PiqjdJyH55/8t+9PbBJvBctZqqz7//PAksmdkwHsNjGimjsGGTQjoCaDbpxrm3t4tLqDWoM0c1JDWHoa1ZeHDRe6Mu5ZgDgSAzPcMFqbii1nWkpjEKLXfFb8/jKtc/KLpdcZj6Q9YsPIz2gNZxgDovb8zJzGMCan1ZK2PzuVU1Ywp1P83kMnlYAXH3XO7gvkFNu0/DbVd1+Ua2zHQ1+HmkMnkuMuCxI9Qzq4s7AyvR1/XmY+80JjGgHjHfh7zTYRMBasznTZG1B8EGMCR5qA0cXbiRFxaHAmMDhFlliMSVMkpMkub6N0WYPLZyCzDEeHYjnG9ozajPFggx2imQ0bNZ8MKOKJDHx+0s1IbSVty1IB6LbpGdQxah+gX11HYFRHwDMWjZOLuUeTHLm5juXcG4tGLU5MUU8pY1xoKudFmlogn1/PzI2gUla8pj89x6yQDaUZNLpeETSj0TSMdONhCzt7DxEMj/Anf/o+rl5jVEkPv/7gA/zsp7+U6c5M7jyWFs9jKpfB3HwOERpne4cCrvj+g37KEMzbgl+z1WjoMOb3M7qpI0lxsrEFitmVqNgdmhaFInEVNMpLjSRwdFzBw8cbuH13FU83DrQPmq0x/IGIGDE25XcBANtNupRPvDrc3zulFmnK/DsNKinfjOykeZh04FyPzmUmamerhcXZaRVXqWhQBwXNYWg0xiYiPXcZ0ZnnEJm5jhGN6Mw4Vk7HBDR4TxN9Z7scDQAHm0/xsz//P3Dn83+HiLeKybCln5ljNjYIBK84MeYe1wSKTnkaLtgUUvemhoYGBKhVIIVaa9saBckEHGMp9S1O46LnLqdyUj0J1IyxsryAF55/VuDMwwePUSxV0Oz0dCm6TBo+a2pn3YJH3gJk7ehZGVjm0rdcmrPLgNLUX4CjFfvu2WjaaDNMzMRn8dLL38azN97CcMRJXFyFuXfYFhNg487H2F29DXRLCHo4USeTgfT4GCaUvbA5T2Qxt3QFgXBSTsxsXnukQkbiiCay8ATCQICTzRAS1Br2u7jzxYf45MOfAsNj+DltVG49Jyw0jeQeMxMxTg6ob+Ze5BkXDNFLhO+ZWkZGe0ZEVaTxH98DJ85eggWMW2s2cFQ4VnPPGKJGo2U0ak6YRn0EAlG0Ox5kc/N45ZU3EIsn0Wi1jbYaiSKZTCMUJEhIY6wOOoxUdc4bugyPWCQwcisaRzIUhH/Sx9HuY+xuPdRUngyWRrmOCH1kRkN0m1V0O1UZRbFR4HbgOpPJjsPqYZwf1waZA256AN9bIsYinHswiEZ3hHEgiRe+/l1cf+09BJJzUNgTqa9+2hsBKQ/w6PP72Hr8G/g9ZfQHRyiWDuD3RwWSE9GjD8R+sYirN27i99/9I+SPy/jJT/4tdrfXEPD2EPCNMej3xIjhuU6fDDZbdOGWOR59bYZ9FV48Bzk55FlJsIsgAM8hSnBY6NOAanZ2Rk19diprzt3+gNIcFs/fwNTy8/BF5hBKMq7T2GVk39ZoOmZWGsYmMyxAAKix8YjV8f6nDKGDVj2Pf/HP/jcBAZkk8ay6nrXOLdeeTHuZbDKyAkzhr/taQL15BZiM4OyZZc7FcuM6M1ZzdbYuEEA4dYagx/SU7k8Wz0qbcZsG5+yUK/vo9O4PhUN6TrzbeXZTMxnjHlOkqJl60cSN5lHpbFpnINkqpVId+eOSRRc7XkSk28qo0ePF7NQULl24qHOWd5EnEEC5VsPa5qYKZGqk+SxHvQECEw8uLa3ghWeuYnE6h1GvoyKOOnuehfQ0kulwryutKuuH5rCLScCLaqOCBsczoQDagwEqrRY2NrfRaHTFEvGNgoh4I5hK5pCkKeB4iGQkJKA3GaNxF89FSutMDihWFZtfDjV89HaxZIRCoSB2I0HBYW+AsC+EpcUlJLMpgX/c2zIQ9hNAi6A/8WB9dxdfrq7KMEtmYKGgGCvp9CzeeOuHSCeX0K6TVTjGwf4q9vfuo93cQ5Sgu58MEgKSBkDpl5cDwY5kmq0WHa+NyTOdyyFEL5/xWGaRNBtlU8tzOpXOSIbJfU1QkvUOE1Q6erYEfa2BJetDEc9sLPkz+CPyTuJn7vS7KFbKqNQbaHYYEce6ImCTzQnvFkqKjOEqm6bwCPGcBxeencLK1RS64xL84SECEZ/8D8rlKhqNtqSH51aWVEPw2daqdRnDKdUixFQWDjE4ee5qjeaPjjWIIaOU/02NtS49D5r1FrZXt9EvDZDy5tDc6yIyjmM6MY1IMIJGq25xvKwVeX70KDdpqDYmM8BiCymtMhmAPKm6HWMMavBhkiR+XzUyrNXo+cNhF88Ux4fH7mYD2dyhgw3nzGyYv6cYbXqveDyiS+9zbdHjwJFKihWgmtQLH71OgqdMVbr8sy41ZjEbNRr7enH9yg1844338NzXvodw6gLG/jDKTLljDUKlExk9tAEglsqJqWF6oNpz7dEqttcfA8MO6tVjeefkcgnk89vY3LyPam0f/T7p4kwEU9UllpmGaw772e1tzjICVYOoeDkFB9xazWQBbu3mDhUMIJVcVEMJ8xVSggllMAk2Y/RzaKnGnOJgJhLB7vauUhVUdzqDTquHTIrFryEZBxlvgYASTtLpFAa6TwgAtQQ6vf+jH+DNV19GkKzD4QBhyuA2N9HbO0JuCMRHQLNQRI+N5vwsHh7s4cH2FkZkboSZSuaRVJdyHtmwE1z0h1XXrm/sipE3VqT6BD7KpvhZ4jENHwiSMas+QlYAfQPCZK4F4PFHsb65i/2DY5kSJljT9AcI8UnJyyogph093wZMd+G9hyDeef/PcPn5V9AeMP6VJpxdGYJ6oxlcvv4Sli+cU6Rxs9EXE/nwII9mo6P0Ab6zVDopFgb3JiUklP/wc/Z6DdUUQXrVFffROXyIjQcfYjKsYOIfoUs2QDqDxmCC1a1d7B5R5kuOBPsC+vbY+6Tcycirtja+UqM7vlRaS/pvxrQ5ZQS4kl+3Jtafkp8B1w5/EXCnnJf9iti2wYhAe0qfAz7WThHVCul4nLbJSMYJog5xlD/Giy99Azde+CYqDQ8mvjRiqTkli2RyZBWyNujh8PBAoLznH/+j92UWKGqMY5DnbgbXnOesPtaaFocg5FBiuNh5yfBgJYX16foenq7tCwTokwKlPBGCAKYX0vRUOhQ/wkFz0uff50RKFP1gSIeTHJSDPPCsoZWTLV3PhyxEbTLOhpsPiBc5NweBBBX/zlTQNPFeXTr8fVLmeICxIdcFJCdO099EQmEdTvyHEgOhn4w0csycXLaANjWpM64ZEqUNBDe4QNRY8BA153ZzAGXxbHICXRS1moOojvViLD7Rg26fCGtQPgpkT1hxbvpzLSCtE2cxOQcodZU6lJ3nwT/iUk4M9Z2oiCKAQoSaqBK/BqlkgXBEZne8hKLhuKhBSjGY+BCJsnGP67ky2qTXa8Pv6SMwaaBf28awto6ojxmgHpk7qfjge+l3pfHMZtK63GkiwqKMhYc8BwJkGtB7ICzZQSab/ooWS/R8HnpeakJ7aMmB16ZoZDPwZ5DeVdRfxjjt4/BoA5evLuIHP3oH587P4v79u/jzf/MX2Hh6AO8kKYnApYsXMDObERAQjfnVDPHy4WaSoygvtNEIrWZd/+Z/E2jhJBpo4qVsWXummqrxnYcZlcL/Zt4XpAnz+e3u5/HBh5/i8y8eodP3otW2plreD2KVkJTIyZh7uTi52r8DBrhr1AXl3EuCa53T3GVOHAIBdFoNFU0sDAgQSNYwHCAViyIdCys5gE1SKOQXI4ASlEBiHjMXv4700tfgiWfRJxDgNA0shLhUSEVnfZqNA08e7OCXP/+/8ejOz1E7foQkTa5GEzl1Ezhjo0AaJteYaJsqzNx4QKcG5AJlcWDHpg5Wg1VccMBxHRfibqCXe8DyTzMmbjzsIZ1K4I1vvIZcNqH1vbm1i6N8EYVyVYZJnJBIT+cAYvye9g5tqmHeJE5yhuti7vxZ17PAbfxd1pKrhXa/zmjgxXSGjq5v4fK11+EPcjLnRSYehr9fx72P/woHq7cxqB8j4idLgxOrsGJ4fIEwel4/GvAhObOA5UvPojsk/Z4VDou3gRr/aDwNXzAKb4hGPH696+3NVdz66BeoljYQDlKDT+dpW5eSZajo8yqbfH5mFslYXBN1maH6ufdDCMeoCeaZRTAuivGY03wavZJaS1+LAWr1GsrViqZtjNkj24KAD2MjaQLIGYw8nyYBXLxwFddvvKA4rkqV7CdOojlFNVmC6+vAc54TbRnNjmkslJbhYCpOfSIQDXkwJOo/6UtyRKdjmn35Rh3sbjzCZx/9AuXjfURDdDunK7/tSckGFMtpsh6TWFGexb0ApGJ0VA+g2Rti6Itj5vyL+Ob3/gYSs5fRHjHN2vTy/B+pAJAYAo9vfYnd9Q8xHhxi7KmKiUTpDwdsw/4Q1XodlXYLv//9P8S162+i2RrgZz/7KZ48uo1Jv6jzst/rWtPCO0wUXMqPhmYiqTrUCmo2yDwXCczII4BgGkHRLmmsBuourywpuiyTy6qJIGjk8UcQTs3j3DPfQDi9gkA0CFkDkBhiTHtwSVHiywKaZxD94IwpZmCYvBQGEwx6LWyt3cX/8y//dxzt3kMk2IN3TDdtAt40sHILYrLHemo2JpQ8qfAn2OcYnzp5Dm7dcLa4NsGeg6s7MgKxPAg2Y4QYZWZTOaQScbHQePbzPnbjvcRG0OceKX85Golp8m+ReSMx79gIxQhEJejYzjPci2w2bSAjoXd3+j+eoNXu4/CooCJazuF06qaRpt8v3WUiFhEQRaBfzDtS7icTrG1voUbpoORUCqtEu8Y4rB5efu46Xr95A4NOU8ClgNAgp8JWY1HuMer37W6ljDASRnfQQ7PfQ603QKM/wNbBoZgHBIU0MSJw0xtg1BuJfRAjSyQRx4WFBSSjEaUSaShAQMZpuOkz4AsGFeNG6vzO7g6KxYIYi3z0oUAYk+FEa25uaVYxYLr7NJAJA0x+8vjxeGMTtx8+QiTJRpwGiAGdLZRFzU5fxGuvfgfh0KyaM19giKert7G7dReeYQ3xEBAij3tocZNcI1zzdEpttBqK+eXn4Z7gf6ffgdV0Bi4xY11Rown6/FidSZkKV5EGGZGQniGn/iZjtcaJnzMSiwskkJwm6Eet0cBBPo9qsyO6MmUuohFI0ml+SQSNBabQtygwhjfYwdKFNKaXg4hnAX98iNmlnAYoBOOYA8/JIwEeOvXv7x0IYFpaWlYNSWNBDkMIRB0c7DtR1AHVRfxlZykZGH4kYmmMexPsrO6gV+hhUvOgXxjhysJV+CeWh87Ui0KlpPQTAh2xcFR1p5lnMqmLrFOTdnCP8DMRhJU5smNGyufLRlSyGaeWV4ynwFMCLbxTKDU0uRhrNdWxDpvHGIqOhwTrT8arDQbYPTrG3vExOj0CUvRoseEea+42wbxB3yItR2NjjQi5U34AACAASURBVJIB7EYd8+4dA9cvP4NrV1/G5etvI7fwHCLp8whEjanYbE0QjdsknvdOJALE4kC9Anx56zYa1SJyqTimMnE8fXwfkxFNEn04PFzH7u4D1Or76HQom2hb9CJ18JJqmQz6rPv7iaTJYm/MO8H5dQICOExqnWmSC7qMQ/4FAwJY3xmDimcoG10zA+T6kmxn0MfS0qL2OB3ryQwwI0GHaeSmWslbiT4qxlxiXyRAgeAxI/P6I60P9jkvPvccvvt738LK7IykiBHPGA8//wyTah25iRfTjH/mwIR9QTqJYq+LTx4/Qodfn34A9HgK+rU1eNJzOMi9kj+uCQhQnKCT8jXp9ZBOJAQ6Mf0gJoaLmfeySSXbiAw8byCCdneAtacb6DY7CNPglMOjIaTbp5E1fSJ4SxLsYQCpJ5bBd//k72DuwjWU6i2ZF+aPDjA9v4TX3v59+BkLX6KnTwfNRk33WKPWstpJMtwxpqdzNvwggMT7RGxfRsXyvpmg2+igWzqAp7KFwvaX6DR20e5XQdOXSTSGYmuAz+8+QrnRsuhSJ5aaPh0CeDiA8RgQdLY3dorWE7ap25e5PhQndelZfMntMZzUIxuQmcTEJ+a21XdcU5FIXEwq2ujM5rKKjSSTijFVx/k8+v0JZuYv4uvf/CF64zgKlSFSuUUsrVyQR1Cj2ZORJftggUv/63/zIwEBois6UW7uh3U1jo594QkAcKrvNb0uUUIWXSxcj/IVPHq8hXK1i2Aoid7IIw0xNf1c+LycaKLDWIQkp89y9uUGj+nrEATgwelKAtwpMQ84xeB0O0avdAwGqWlSzqkT9edO8cyIxPQ0bnPJTaJGnTEzDtWf38d0wVbM8PdFJXFQOckBzoAfKrQduiN/n59Zv8bUu5lbr8wLOU+Xbt9MWlxGBZtbe9YWC9jsdPV8GLXBDcbL1zVUpOum+SnYxN9oSKZJkjGTDJvMdEI6VMUr/g4QMDZGAlkRbNRImSEVlI10MksXco+mmJFQzMzZSHnR91Oyr2j9vFC63QZ8kw6CkwYG9R1MGhsIjBsyo2OAucytCJD0+0jG45hhs0ma51TWspOd5yPWh+NwrEldMqHnJsq9NJVWxfDnY6wLPzsvJi5YuYP6/RZ7pGLBg96gjWJ5X4DAjecv4FvvvIp2p46Pf/MpHtxdw6gfRTY9i2tXrmJufgrxpBepNOPTrDAhNYuHK9cBi04yN2yK5HgEOGaWtsZtwsXLixMG6o/YWLHYEAXRG9AlyEkdtXNP1rdlGri1XUSx1JO7Mum1Vlibuz1d57XhHVr82ctG606IPf+O+XS4wAQbAWqGmSFLQzHm0rJxoLcFC2eio0wIICKcjkcxl0urSUomYqJm81Brj8LIXXgNS89+C+HckqaiOvwNt7Oijx+Pd9CQbuK8cH+Ozz/5KarHT9CuHciht92siUqmqZ1jkmbMB4uVc+2B1dorCs6ij0zD7USqnAECrE+wooQglQBK6oVJcxyRcdLHs9cu47VXv4bxyFg7xVINq083USjVVJjr72n66TiVO9InTUCd1AC3CTpBcU9oXqegwdlnLjqkpEqWyIGRH5nEHG6+aEDAeByQ03w65EX3eAuPPv0VeuUDeEcdNZkeFmvxDALxFAZcc+QMByKIZnJIz87JxY1hDIpsavNSDGiiHqJejYypcBD54z188fmHKOQ3EPRxDdHghtGYXk0Ew0FmUENRkUsLc5jVlI0GRQZ2EsBk0ccpNIsS/sNccZ4xPIeYOc6pEAE4Rj3mC0WBQ31SD2WyZ+ZHBHioVeXPTGMsFurXb7yIeCKrxpPvnwXkVwzIOMFmUUnvl5AfE0o3/FHMzC4hEmL36pHbO5s3Arl839FAEGnq9KoH+OzDv8T9279Gq5oXhZzMB+UuS9/tFmycrhFMMmYU/4/06aCX9LiwDDFD2XP4/p/+J0jNPYM+vRwcvwHFiw6AFEGwwgQ7jz9H6fA2lhYjaHULqNQLKJSKBuLKG6OLcquN526+iWee+xaG4yA+/ug3WCf409pDv13SemCb0ePZJuo8p48eZOIEjahxNuq8SxdUOSGAythupH1yz3O9kREQS8TEbKPhLb0i2r0xoplFLFx5DdHseQxAzbTwEbAu4P4l0Y1YCYvpapXOwTyyzaVULL8RQYAhuu06Pvvo5/jLf/fPMewcwjNuSmaiiZuR9+2ckrLafp9mmY5D24l0T/vJafLPTtZOKmkH3nOptXzfpGvynZK1REYAJ8NkBKhp6DHRgq7lZgwsmYEHMkHks1SEk/b3WFP/Xrcn35AIHeH7femk6WzN4l+gg1PT83wYT3zY2z9EnpFmjORkCgMNvSYTJOnT4LwHglechvPm7o5G2NzbQ5nsMSdxgUyoYacL77CH+WwKr794QxFejN/lnUXAmJR2NmlkHNClnt+Pa5W3NuuZzggIpLKod4d4tLaOo+NjsaAGQxo1OmUG7yE2t14vUoEgLs8vYCaV0s/LSbqZxxqTjDRvnudNJgbUqmJL8D7NpFIatHBjK42IaUAx+gKxhjMfDgLapANXGh18fOtLVFsdeIMBNfGBIOmsY7l/+4ZBLC1cxQ9//DcdN++xDBE31+7jeH8dEU8HsSA/M71LrIaRR0bAziIaKmvtk1UxHCoCkSkXLm3WzEa5d83V3swcJzrDWCO0GPvnJ4uUVHbeL/azh6O84wJodltIpJNq1GvNphJsjst11Lsc5BhTQYlBEyfaU7RcM7bz0scjMEAkPsH0Uhi5hRDiUzRX82PIg4JSWK8fCwtLJ5T/Srli79hZk502vVq8YqCytrh27TKSSTIaOTgz0z4yy7rdCbzjIOKBOBr5Blr7DQQ7IQzKI8wkZpQUUC6X0Og2UKxUUG22xYDjYIXRbWS4xNgVn2lIuG9kTO2AaUaasj3E84RAGSs9Pn/eA3yuveFQPgMW7+cw4sR+4z4zbxLW56xzyZAhM4x3uC8cQbPXw/rOHg7zBa0rNzKW6zCZzggEaHU7kuVavWpx2cIiJa+Z4Pmrz+Drr72Dq9e/iVj2MuqjJIgEsHnhMIW/+L+J8fMqPjosY/XxA9QqJSwvzOLGM1dQKR2LDUl219HBFrY272N//x5a7SO0W8cYDggEmIeMEkScGs9Yiqe/HHWoPdPfYWNav+AaGNuZ4voRWf+kbD3Hu8xNKrJnbZNdMzjlUJMSx0w6iVKxgEa9inarbYCeYwh9OmV2/dsopwlo4s6+KpmMK31H7LNuD8898yy+fvMl9Oo11ItHiIVIARwgFQrA3+pgWCpjgQMiJof5vdjKH+HxYR61wQgD+pORISwJnlf/naA6ZZC93hiPVzc17OVImfdXmMM+Sl5oNN7vIZaKmtzYO0Y8GdM7np6dZY6keo/jfAGbT9cQowx7OBbARaoap96U3BG5pmyYMqRAegrv/snfxsz5q2h0+yhX6simp/DW772Lvs+P3XwL9QaNiJkyQENMD1rNLvrdgQpZ7uFYnDUI97Kdc7zr6JfBOyzgJwPIh/rRNoaFDRS376DX3EJ/WEGPaXTBII5qXdy6/xhdDtco3+OwkwagGnCYGfEJ8nqmT3RXkdp3d3Du+L257FJ7r2ddJ8xHR+xf8XDthjWAiUMOMhoNgOD+5eCa9cVsLoNL55Ywk00h7Pdic2MLlWoHN1/+Jt753l/HfqGHw0IHs4sXkZuZUa/JfkHAN4cAwzE8/8vff09AwOmHO/UL0GHgUGlPaF2O0Qh/OC5o6nVZ7LHJrDc62N0tYGeHqCC1mHEVJVz0LNR0gGt6T2d9L5aWVoQa8QeLxRNokD5P91pOODuMsvILKCBqSjSR+jyxAhRVZNMz6le5C7mpXEkB0Xv+PDS+cZ2GuWnZKLu/+Psu7UlooEPxd+k3kg04Rb+7EU2+QKq+ow9x6B5iLIhO7jtxKtaER3/WDggzDLEWRxcvC45IBK1OF/uHeRwXKpoWclrjD0ZlsuN6BZyaPNmUS7WiG3dHmrR+OQZyDlprB4nRM6XeltGLV9NrIsnxeBLBaBJjb0STbMm9/F4EWT1q6sJ1YNFmdG9mw+VHF75+BcP6DoL9PXgHVXksMOaK/9CUhuZKqXhcDScLMDq7En3m5cMJji1yc6O19AW/noVR7h1NvtNs86JpNpq6cLgGmq2WkFSuCW4OFgLcEN1+C9u7qwhFRnj59WvITSVwsLuPh/fW0GsFEA6yab6AxUUaDo0RjVE76TNE3Fk7pAeyQedEiVQ60Xfkdk5qDpFbmh+ZTIQSGMVWxeMCBFjc9JkR6wtKv8dWcURa1cSPL+48xoe/vYO9vRoqFRpGWtFKCpQmzpSAOAW2VscZD4ATupFVzHrLXGt8Vly7MRq8sdFPxAW28CIghZVFIYvMyWiIsNeD6UxKzA2yR9LppIA0UtMHviSy51/Bhee/g1B2ER1GnDnyAOfM0r7gsCDIGLYAUCkDB7trONx9hNuf/hUOtx+hVT9GobiPQNAKB35WNoMm12HBY0W6jjWBAGzOHHmL+VudYQTYarZWyGIGzZiMwA0BzzZiYT9++H36QlxEoXCAIs2Rxl48frKJ7d0jZQ2THy1gSwMfNl924LL51xp0YknNPOsMrUvjtNPD2X0fBhaenpNqonrAdHoJr77yDq5cew2d1gDjThPBXh2N3UdoH21i3CwJvKAfgD+ZQjAzh3Eoii4bF+q2hx7E0lkEk3HEc1kV7XyE4z7lNUFNakmzD8WiqDTKuHvvM+zvrwFjarcJvHDC3BeFnHTmdDymCeEsTSFnpsWcoOkWWTmiUwtMIlDpU2a6JhPyXaD0i8wsAwpoEHiYz+sfFmpMOFHsHi9SudzTBJUmkQEZNHJvLC2fx8VLzyKRyBl9kxrAGKUBHgF5ZGpwQkAgKhoPa8LsC8YQj+eQSZM9wAz0kAyLpD+fTGTmWjjcQTm/jUp+G4N2Ee16EfVKAfFISFIgnk820WK9aneDpGh8+dQxej3aK+VGBwuXX8Tr3/lj5M6/ypGXGU+ZOkV0fdpeZIJAeWuE8v5TPHs5jakpP9a2HmPvkIZTmzJp7PdaKJYK8AQjePud95HJPYPjQhNra4/w+P4naJXX4GXCCXlLwwHkLCBNqnFgIgHKsfi9DdR1J968MySFcpJM+Puc+LAR5XnFdzY7N4tYIi7TNk5a4lPnkFt5Ed7YPOodvjver45pXNh0+yyeOUHj2mq1gDblEQ6YzOKo1eyg3Sjjtx/8BB998OeYDI4xGdZVQNp+5PnMUoQMHz5dVzLFCcWp54lYMw4QcLbEcfeRTrIzRTXXliKzaN40HiKT5ETP2GQEQixn3M5e5whUkRqJmdEdCycWc/z6AkB7bJqZPBO0phBjTZlTyYSAAU6utL+dTHACVnsHR6gwB533MgEE+hBw3RAO9/H7D6wBymQw9vtR73TloF+q1TVxp/+DTaGAsGeCbDyEm9cuYTaTFsOA0hqZ2jlNgOLzBsy+HhntV56eAUTTU4jm5rF1WMCTda61XQHwjM91jcO4p3jP+kifnwDnslO4tLCIVCIhKZAAViaF8Htx0kMD31ZTn4H7n5Noi6e0ybr0vvx7iuA0piMLf3rfhONpbO3ncevOPYyZTiRTN2VZIBDwIhWJIeGNwDsJI51bERV1aoaa+DAKR4c43FlH4eAp/OMWQgGmmBjbiXt14qQ+ka7LmGF5RBH0YjpKMuU4q1u9xtQSnuUhp3HRfSG9OZMbKLkw42kNhNhUiBLvUxPjDRNwZBHmR6vTQ6FYw1GxinpnIK2xHOsJAjgsFrGq5OxOWSafJSOuB5haCOP8tSl4Yx1MQj1MgiMkUmQ6MvUoKN0/gYjZmTmBVvQ24NSbNRiHDWTqcR3NzU5bjCco0bShks8XRqc9krWLp+/FsDqAtw4My0OE+2Gkwinp+wlmFGtlUZeOjstiXqnOc6jirKPchtX1syJLkPuFdYzYoZ2OeUgQSEomVBNQgsTF6xpKss7i2nCNM3X3Obp0dwijRiQSltSQa5jpSd3xWFGCWzucvHfldM6fnzLQxaVlxa2RxfF49QlKVTKsbBovaRH38cSLN195DX/rb/5HWLrwMtrjJIotH44rfUvHGtHo2zTTPMcKhQY++fgjNcLhEI2DlxAKeFErl+XxkYiGUCke4M6dX2Nj4zM0m3totejrMEQoEFFd3KPfkJMSdda3xc4r88r4/wMCnAvHqbOtNnNrcWN6OjHDDtDE52upXmy+aIAdEoiyvLyEyxdXsLnxFAf721qTav6cOOuTmvnEj4Br1AfKoXjFzUxPIej1KEabn/v1l17B9fPnsfnoIdqVIjLZFN57/w8EGN36zYc4ePwQU/4x3nv7DXjHfdx5+AAf3XuMYruHcSCKMf3JyJCjlENSL1L942jUO1h9vAGvPwR/2FhIObJtKAvu9ZTKNvJwoj/mDFPMIZ5BIaYEZTIy6OTz3N/aRrNUgpeDXw4+RXW25BgyVOhrUu00kVu5iHf+6M8wCiXQGowxO7+CV156A50BcFBpitUzGgXFRCJ7jIUKDW8JvvFs5VAhk01KLulKfW0ExVrfzIWZMFPc20Ry0kS7tIF6cRX1xgHK7Qom4RC28hVs7B+pb9I55NKtmHpywpCzm+4s6O2yRvR77qpwDO2/UuOfqTUNQHeH0k5fwEGu2CHS4Aq8YCoXfx7ea6xvIqEAluem8PrLNwUKfPLRpzIG/E//s/8a4cQibj/cRqsfxPL5axoyN5tteYvwnGK/IsDqf/6vvn8CBLiUZxdR5kFgVPszEWpngAA7UHjISEmCWq2FzU1So+jcHVdTy+aIC54HDYEAXtCxaBxBah0m0MsS1dbLxiyiy5yFEKnkbOhJpddD9ftQqpS1KInsWmRMD02OOUSNJ6ppE1v387vaQhfEsH+7sYhmcORqz93D0UX5XB2HNHNnGgUexr/bsLnRRTzMXPoVixgWcPzFv+MuDNf8iD8fJ8o8hLZ29lCttdDpjVSgeXzM4eQmolrVGAGKqhPd1b6Wm8nrFkGiqjsGJvpeWpjm2spJHtkHPISIAAXDETl6hyJJdAZGkWMDyYuJrrsykdZhYJo5NphsZpJhDyadAvqVLWQCFSQCzO7sisokyg2jOpJJJONRUbhpChgM+QUE8BnwZyaVnCZuRGT13EDjivAZKhR/RitIWJwwi5wbgJRA/m+uIVHghkPJWRgXSQBja2cN3X4V5y5k8eLNa6jXyygcVTDshjDskVIdxeLiPGJJNkCkDfIS9ugzSdbg0HOrlbLQe6KbLuXLopZs7agpI32XiC5NQ6gxBIEAFms0RuFB6EWPiPfEiydr+/j4k7vY2Snj8LCqC0BosYAcGp0ZsOPG2Z0AOmeQfVGQnEXsrm2+Ir4X/j4PQYIB1Gnx3ZPqyckWC1rqoOjCnIyGVMrThIyHc7vXRzA5j8Vn3sS5596BPzWNFrfxaU1/AgKwlw/5AWIeipQNAkf7wIe/+iU2Hn+Mve07WN/4En4/jRY7Ss0YD6lTt1xU11zTnqEzpXXyEsxMUCOBr+wrFwjQhURdbZ+a6wkmwzYuX1zG+z/4LjLpOA4PdzXNS2Vm8HR9B/cePEWtwXxsmqPZd3RBTtu3BorxzHATUdzmxA7irwIBbvPvAgGnZyPdZ4HFmUt47ZV3cPnyK5j0J+gU8xiUdjE4egpPIw9065qetwnIxdPwpGYwZhoHQVQayHVHSGVzSE1PIZRIoNZg1nQQNNKSqzb1eZwIR4Notqu4ffu3ODhYh2diqDYNsAhCRvxevet0NIKpdArZJOP5IshmU4q8isdp/KmrVjIgnzdsmsMQqbqmXyNARJ0omy5GcRXLFZSrVYGVBGB53vKZCkWmUzN9WMikGU/kOh6OJPDii69hbn5Fzti6ZGhqR+rihA0oTa18yGYzFp8YDCMzNQuPh/TGNBbmV+RnQF3ceNRBrVpE8egQzVoVvVZDBoyUDIwGHRTzRyjkdxELjRHwOWkSbGRcS0o3kkeMLzKiPJgEU/jme/8Bnv/Ge2iBiRdslm1N8K3z6fhpFugH9p60UTvewbfffgbRKNDsUhpRx+7eU6yufon84RqKxTzmFpfx9W+8izGmUKm2sbnxBNvrd1E6uI9Rp4wAGz36yZAmyrUuZosfhGIo4aFvgrG4DOBzJ0HummRzRH8VOskTQKGh2NTMtO7lISVd8TSi2WXMXn4FrXECxdoIgVDSjNLksO/VJJJeBHIvT5r7vabhYl11pDHttLqolo7w0a9/iju3/grD7iG8ZARwEiEpDZ+tSijTULP4NyeaExDdPrN5BfA/nbolO8fnSUF0CrypzmaDyRhgzwSpOBlcjJU0Q0E2dtq3TlHN+5LgFfPlCT5L3+zQi8Ua6/d19hmdfowovSe8HsxMTVm8qvNM2PwQzG22Otg7OBS7w5U2xOnbQep5o4agAwTw/WSmp5GcmpZ+/9HaBmqtDkKhqIzbGKtJBhwL69lMAq9cv6oc+yhljpQWxGNq+LmPmvUm2o22zsluvyumiCccw8Vnn8fIH8Xj9W08fLyKg8MD1GoFM+4SmOq4u7PWIctlNMZsLIEL8wuYzmZthiSPDKMq85wni05Rb2IP0iW6JR8cSh90Hjhu+jxjCWqrf2ETHI6hOwIePt3EPie8SsUxo1axswQERJDxhzDujNBoUXaWQDozhemZBcxMzUkieLC7jmbjSJGC43FH74cDEILpNEOTYIYTWUobHXd11hysW1yZp6XPMPmD08qAJD4EL3i+8O4lY1D687ExE+mHQiDcE/BhEgyiRqlYIKoUlsmEWv0xNnd3cXC4B3+AzAD7OmaybAA9QSbXcHcwaiI9HcDFZ6cwez6GcbCN3HxKppOUU5bKNUX2cbJGvwDWw6Tka3Ak/xXTinOdErTN5lKIRoMIhYMY9AYoFBg7PUG/PUQiEMdUOIfGXh3d4w5ywSxSkaRFlPH88HplmNjtO4AnP7s8nMwY0mWtmXZ9IgYTa2o+Q9OXW01vUljGx/plLGi72mPrs9Uy2RwN5CQ5COha5NnkDtn4tRnbzIGPfEH49/1+RTs+WdtAoVQWQyFMQIkSm0TS6qZoFJs7u9g/OhKIwxhHrut+rw/fxIfvvP37+Pt/779DanpFDJnWCDgsmBSgWmNEuRmpsQahBwp9GmRyWi0hGgkJaCnkD8EMDbJVe+0yPvnoL7Cx8QmajT20Osdis/j9lMHw3Q/1M7vv3Z3gngKXp+wmt+63foBNvlH/jXl2ViPuAABOOoxpuyjNMuaoz0ePgDQSyRxi8RTm5+cQiXiV0HR8vIPJmAC7JaqZqzy/uhlSWx3CUtMSH7hv6f2Qiif07pVy5vNgKuRHhpHA4yHOXbqKv/uf/wNkZ5aw+uARPvvg58h4Grg6n4Kv28Dq48f47Zf3UWr2EIhl7K7iuS5pAKx/m9DnZyDqPYcBXOfhQBARVpU0EabMgxHC3SYanQYmvolqFrJyevRySSWRSGVMDjceo7C3h3qxJLCeDCn1YuSXObVZqVXH9Zdfw1s//GMcNweKTf69d38sT6JCpYUxzcwjMbRa3Gtdscf4tZr1tvYU+0wOveLxEBqNqs4tssXKJfaQQwyHXd3fT1ZXMZWM4e2XnkPE08bGk09QKm2jOWigPRrg8dY+aq2uhqMcTtsAzysvLNYV7Pms13Ikrb/b2Dt3noEBtm7ce9EhzX1Fai8fgRN5sNvLytTJAfB46xoLQXUVE1HoBeUd43vvfEvm2Y8ePsa5c1fx1re/j0J1iINiG75wDrMLF9HtEfzoniTxEIwj29PzP/2X7yo+UM2449LtmmFpGshRgtP8a4JwJlf9rPkBD796rYk685dbPFipQeL00Zp8LipO5HmYTOWmkclM6cMQSJAXwcSygfnDEVG2iI0RqrWq5QQHA6g3m6KG0bGXbIBGqyMKNtFuNo68KPj5LK6PRSsvi55JBGRSbONH/lw8FM0c7HQDu0CI2zy4xRh/36Vuuto1XbRiN3TtoHSUzi5jwD1w3RKIPxu/jmv6wb+fTCV1WR8XinLgPi5W5S7PiA1/IKqpGjW28gmQvu4UCHAXlisLcMEUF3A41TObBIHFO5vWWCKp5lmxeb4QBmMDHPyawtOxky681MixWDRtIifkdPScSobg7ZUxru8gG6wi6uvpZyqXSmg3Gvoac9PTAgOIalLfKKSPTs2hoCboor7IiZaxGBRNW8FiNLRTJ202T6bRN/ovqWsuyEMQgIizudeSMkbZQA+lyhH8oS7eePMmkskQjo8KaNVY4Mcw6ntFwYom/IjGfchOJcQKkEuu05RzKdRrNbECdAh7PaYNlXlSQCCAEhRYnPKS95MJY+NEGkIR3RZbhSaLQ8Ym+VGqtHHriwd4+GgDG5u7lPDoUDWPDFJ+uWYdOrPjPXC2bD5BD89EePL3WKRwDXP98RDkRNjoxPbfWAyTmTFF2qjfi3ScObYTTYSSqZQkKZHMEs49/w4Wr70FXzKri1fO1trkpjGWVpBUvDNpfryIqOmql4EHX3yKjz/8t7j34Jdo1PcxGjRVeHvGfgz7VqBo3avUcAt6HvnWKNidqq7kDBDg+GE4xY/2HNcAhnyy+KM/eA9vvv4yalWyj7ZEZaRb/+raNh6tbqHe6Mq0lMAXJ2h2tjnc2hOJzSnz6QRcOeMVYGvNTAHdd/BVSRRdbqNYmr2CF597C+fPvUjOMAblPCblXbS378LXLiAw7qFP7bIvhFEih1FyGp5YSvo2muq1mm0BSiuXL7Ktl0kj9yn1fiZfotEmtbljFIv7uHXrA1Qqh0psEDDGS4OAKml/k6HFRc7NIhENS2PP4oh9Gfeg+QcQmIshFIwbEysRRn/Q1btwtbf8XDTCJMjKyQ2LyVa3K7M7NoQsBFTUqJk1KRUjvAhmzs+fwzPPPI9Mdkb6fJ7FLIL5vXkWq1GLRRGOhBCJxpHKTCMcSWF2+hzSyZwKnnazjv29dXTadU39q+MIgAAAIABJREFUuS9r5aoZYNHBejREpVLGg7ufwjssIeQbIMwmT5nxdkdpwukkmQzHPtTawJXn38QP/sZ/jHF4Bm3eA3b8uINmSSoCHB6y+NygXryNxUUaeo2RnabDt/pibG/t4P7d3+Lp6j1RcpmaMPFkQCyUn/n+7d9g7eGHGLaKmCjGkUAhX6x9M4LfYWrGnbvLTLNMjiK/ADIGIhFNoTmd5J3IZ0bgmGdoLG7uzjyfeYZnFi7Dn70oIIByn2hsStpvlxpsKS0s/gniWYILm14zOO1JxzzoDlA83sfHv/kpHt79Nfot+qu0ZDrJz6z37pxBBudZAoNb1Lh3pzvVEDvjq/3/V5k3JwWSGQhyb7Nwz6biDpDMpmlgU3MWibzDHHlUgM1gyK9GxpVS8JxxDYDTqZRkMvSsYRwcXfqzos9TQ8kaxFgG/Dtskiv1uoAsTpYtXYNTboJ0XXTblEeMxGhMpDNIZKdQbjZx7/ETxeL5fbwnfej0zTiNQEAmHsIbN2/g+sWLOL+whHQ6g0AkpOkjteV8L/n9vLLDKb/pkGETjiE+NSdwanPnADs7OygVj9FqVXRqck/akNIYUtK5joZI+gOYTiaxIC+QqH5mMxA2WaTkgvw3f14COqy5mCSRIl3ej8FkhHgyYaCeivmJGoFxIIhCtYEHaxsnRs8cYpBdxKnU/PwsotSa0/V/wibXi353iC7BPvp6+CK4ePGSmAwEMHuDKnx+azf5/DkcIIuNjAsbJlm0ID8sATKue65/SSAl4aCBH6f7nDTymfO8IouJd+8Q/Qkn/DR8Dspwk/dgsztE3xdEPLeI2ZVnMDN3EZFICk/X1vGrX/17bGw9wnhEGjyBYwMfaKLKJowMRgISlHDA08fY18SLr17E4qU44lMBdEYNtHptxJkO4fEpZpVAFPcq/XI4HKFpIM8+RrSSmdmUEXEPy8sLMmPjNJLGZqQyy0B07BUQkAmk4G0A3hYQ6PsRDxjAz/dFLg6Bbp41bLSHohFQEmKRtgRzdR4PhqjVG8gf5wXsij1BmYojqaG0kPuHjAACgea/RaNf+xouQ8ytcwli8Hu4sgAxXen4rnOF9HGvBkx0mV99uo7D44K8E/jzc0JLvwGyvUg7Z8wgZTU9moGKqWCpXawZ3n7jHfyDf/g/IJaZRWsAtPtAsWyMJtbDjZaZGXMwQSUiywbWgpVKSXJGGsMxJ166gWEXnUYBn378Mxzs30Gvm0e7U1BiCpmZrMG4HtkYavDn1AiSljk1g4YITvLR78CZTsVvEjQBAzyPz0ztJYvkhJzCKsWJc/CYwMz0BWQySwgGU4jFaZrN84gN+S0Ui9vw+7nXCQY4iV8a8hmY5MqSDWudqO5j08ueikAa7xRPr41sYIyrK4ui3Gfmz+OP/+7fQ2b+Epr1AdCpobr1BfYffozy5n00qyVs54todIdKoWHyA5lCqnOZGhbkJN88D4gUNmoN83Bj39U3OTfrCgKJ/XEf9XYDvXEPfhoAhgLo8l0QrMjmtFZoFDlh+gWj1BtNdHhmUI7N/oYG8gBawy6ef+0NvPE9Rgf6LV45t4yxN4F6aygQNhJNIJVIm7xNxpcT1QkNehuVCmKL5vM72D/YVkwn3wPlUQTGaWgofttggJlsBpcW55GMeOEbN5ClmV7Ui73jI9x9vK71qkExwdixGdnLsJCRow4c7oJEJxG67v12xpfqxOjdprYOgCB9lk0CXQ8y/V3Xd8BdUxY1LBBebBFjfGnR09dlMsTy7Ay+9eYbWFhYxAsvvIzu0Itmz4tGz6fnNj13Ac3mAEcHBdVZPKtYFPDs9/yP/8W7YgTwHy4097IV3Z2bX1N2o/y6U3K3IBbMRVogUR2igZUqapWGGktpBz0BFYxEAvl6+T0ymazj5ssoNzr/DmTkQmkADyqCAG7Dp8/kUMaJ+rIQ5QHXaLc10TwultHi5EwTKkbjdfRvXn50vHYvQWvs+eLs5+MlYZQsPthTPwBXCmC/f5q1ehYJVIN9clDYFF7mgA512C3odICK5UAjLlKaOBWz0kibQYUI9eopHdTUNhMI8HjDMpvzuUCAUgMsbYFAgIsWmQGX/Z4KeGfBqVaQWaFNamz6aSgqGyPqZJl1zmKe00dfkJE1QQd5tEaQyJ5ACD8v1f+PrPeMsTQ9s8POzTlW3cpVXZ3z9OThcGY4HGaKXC7FXe3KaxnGBuxCliVDgn8ZhmXDcABk/7HhP4a8kCzIlsyFd8VdZnLy9ExP94TOuauqu6u60q26OXw3Gec871fdlJtszEyHqnu/+4bnOc8JCS00IvfJYB+xYQ1pVDCRbCAWbKHWqGK3XNakgajkeL6oC0a72S14GaSETQLAQouvlbIPxaSQb/7E2vPXIY09+NzYKPupATTc0YXIRqlDb4WWPmdSXIjw7lQ2EQi3cejINCYm05q8DLoxhANpDDwa5MSRKyZQKCYFCMSJWJLhwamd+zyI+okq5zacfU6cTlj8jbJj3XMnxUt6aAEDOj01dej2GHqbRziaR6cbwNlzH+PDcx/izt3bKm7lcj60jSiGyMhMMG1fPaYY/UYD64wpNZ2jxMXJbHgB69cYz0QpgNgLAV3udGvO8j2nEijlM5q2ycCFAFQkhmB6EvtOfQ2Th15CkAcq16YxrDVdsj1g/6SkVMy3IC9e62kSdMSuA++99Qu89/4PsbZ6GY3aI+PMD3hAOUkKJz5s0ETdNsqBscEcELcnG3AonZMFiBWg562WEwOviYW5Ev7kD/8AZ04dwerDFVy8+Jm07WOlaWyV6wIC7tx7IM8AZqf7gNnevnQZ73wx/jnjA357546fTMcGwOkk/SJAUxX3GUSCKTx94lWcOvYyxosH0a93gNomsHMf1VsfIdTcQCTYA7klrXgG4dI8RrkpUd1IKW53O2h122KR7Duw3wzuQjG0uz20maFNh+EU3c+T8gK5d+caLnzyDvpelaRGgTNDuntyLQQsSzefTWJ+elLTVTbH0tvqORrgxmkawS8mhfjNslzJSRFmzBcprDr3I9KLkgWwsb2NcmUXtQZzwUl1N22ndKUD6hKZSkJAYYRINImDB45iZnYBgUBYlHOud2N7teH1zXyO9F+yNrL5EmZnDyCbGUcynlGMaXlzE5XdbTFA0imLHTWqc1RRlSr+Oh4ufvIedh9dQiJIHXLYPCQU7epiUQNm6NoeRFCcPomv/dYfokTKKadbjAjkGRc0k0CyXrhYGJhAB+rKNo0LLWanS+OdqQAKecich61YZXuIq5fO4d6dy5ibnUcsXqLYCYNBGx+f/RW2H15DdesBBp2GihzJYR3TiTFL0i2qmQ6iVuVdZUaNXKeSTiQZv8QCyyRtvCcmJicFipNBJSfusN2x2Yn92B1lMUxMIBgvYThiDqLtPYHr8RhSaQLstrclPXFdOoHEBhlQnR7Km6u4cO7XuPTp2+jUHyAUsBhEFcvcgW57KiFkRE2nkwq4XWb3m9PT+vFaT0gBHoNxBgnqB9cR8eZ+R2ZHk+MFJBnf1jOat+01VQ/Oj8eAZaZk8J6hFI13CZ8RTXjlpp1OG4uNcYMslDn9puu4gIOR/h6LZ7531hOcghPo4jNJptO6l/nnYizeaTIsT5eRmeuGmW/dkDEaz3v6HdEmqA8CxAP0vSbS0QBeOn0Czxw/isnCuGK+wvEYgtEw0jmT6JA2vrb6CNdu3kK13UF1AKyVq1jbrMj0lOf5oEcjOe4XTsxNRsZ1Kq8EMnkwUENPai4BD65LP7XHr2H8CFaeA3z/xWxW7AH9nZhp/tn4kdlH34hasy0ZS590941NOcFHXYKSBjcYyqviK2+8jgHPhnv3ER0AuVgaW/cfYtCuybCK6zmWTGNyfh9GkTDq8hzZkaEYjUxzqRjSigYxsMLkmc7sz+n8eW74Aw3+k9IAFdNOFqj7tzNCIBpG3asB4aHABZ7t9FYZBBMY23cCT33h68hNHEOjHcZOuYGLFz/Hx+fexsMH19Cur2A4bLpGi3Ukz1UDAlh486nSWGwQrGP+YAHHzswgngug6dU1/Wz3uiZTITWecXCRKMbHS2g12+b10vGwvbUtAJS67rGxPPL5jBoT7vthj5IIMu2iAh0GTQ/5SAbhZhCBxgipQALhUVg0YJntcQraogmpM/GLmtzIppIEZHk+WlQpo7OZTMVznet3bW1N8ZCUVjKKlHKSKJlknMj3zYyZz5YJE6yp2CDQo4E1EI3JyHD1gTKCNKlUAmkazxJ4oc/YYIRWz9N9UanVEaZspkv/mjDSybQNboIh1CmH3d5W2gDvOH3u/L1BCK+88nX8g3/0XyEzNodmV3HzYF8vCVEECLuY+3YDIEbHvcf3xshaDoNocjca9NCs7SI46KC8sYzzH/0CG4+uodvdQqdTdlIwY9qK0ebAE753IxIZmOyzAV3Rvle/PwkImH0A96Kx7SwtwLxgSD8fgqwHP8Y7iqnJwxgfO4hum7VfAo2mh/EJSuPCWF65jJXlS4jFKKEhaEOjW2dM7VgBfkpYiBGZ4gub0HZ6eloTdTbZqSAwHoVMi5P5LOaOP4cv/PafIpie0t8ZYwhRrYer7/8Il979K4y8Kh48WkeXzWU0gnqzqb1GMIDAI4e5vX4AW5u7qulSjBd34CjNUun/IGySdwsjAIMjtHstAZ98kmSBRFI0rGOkaBRpsmq5Xjsetyx26IXCpDCCe137O+2Bh+PPvICv/NZ/gHB6Er1gCh5S6CGFUchkHTLqTOUxOVGU9IZsvM8+vYA7t67i0aMVVKsb8HpVhEI0XrYGWj0H7wP20Hx+mqQO0Wm2xY4Zz9ODJ4dEJo56u43takNrmdGDrA163TaiMSbhcag7UjqamyU/HhiJHfCbMLjPIvFtsm0NGftUUbpEOB3YQ/aXHxnp/70g+0CZcZthIPtmDToUDzpAhvdZo4H98wt4/bUv4dXXXpe0axhOYqvSRbk6RIFASp+Gizvoe0PnITNEigzuf/aPvzmySbVpR30avV8A+40PN5sPBFhjbdNYZn/SaIgvrlap6gBMJjIqivx4Fh4ALG74ptjokybE/Hh+32SK5nVGP5Sjv+8i6tMj+OFFonJ89foDOTXz2KNT7KPNbVE+eZmTLcCClGaCPAD5NUUhUwVmk22f7iSPckelJy3Mn+L70z/f0MMvXPwmgu+b5jI+ECIAxU1KZULo0g38Zp8bVBRy1zzsNXGu8NbBRXpNKoWVB2s69OgNgGAMQzDmi3GEhgZa9KLTMwsEoLGPfV7Sfzlapm/SJPBGiKcV+XyGdNynQRd/mQW94qSc0SBj9FgwymidByKNzOiFTBo/qYJ8RcM24sM6CtEmirEaooEmNjfXRZnpddqK/8nQoXzInFNrSPnMDXliU9nXNIzPiZc811QyxRQHo9vwufLX/VxoXkDyESBt0aVI+PQoXlCNRh2tdkMUwU6ba6CKIRo4dmIB0zN5FVvtOo1VcoiGGEHJQyuB0mROecDFsYzp14kM0gwkZGaRmgRrpOXH97GIp7EapQwGIvGDV/72KKQ4I0a+BcIpBCJ5DAM5hCJEaLm2Qzh/4TzOf/I+VlZuotXckdadG9Hyt9kkGBDgs3L8/fWb684m2ntTaacnUsy6M9PT2nSduyiJPITpkN3z6KmMPCdH05MYL00gTb+G5CQmD76G2cMvIzlWYkS9Llujb7mjilNYs0EQhZznASl5YggMgHQUeLhcwS9+9i9x89r7kgkwZpJdA7XH9AJRc+aAAOcUYAwBN3GnvEFewATrnEbCjMns+1EDTjp4JNjHb3/3q/jOt7+KsUJaQMCFC+f1Oezbfxg7lSbOfvQpbt5eRq3R1f4RYspntJd17mQBzjTQp3XJzfpJrxT5EliR4rNR+Dn5QCC/ZiY5htNHX8Yzp19DIjqJMLVq26vort4E1q+hW15BMh5ENxhAI5ZFZGIBofEFBFN50e1qTHroNoWi27Q3Iwd9sjWqjRqa7RbGxksojY0rmeHWjUu4fu0c+n0mW9BZf4BogJOrkJ5RKknfiCjGilkMuh05nuezeTFwCATyHGZ8GhtJxmxpb7lziw+be8uaepMTqfGnTr/bUWRapW57jVpbRUQyTi1odEQZCI14JkUxv3AAk5PzyOXG1Li0WvyadlZ6NPfSsw6hNDGNxf1HkUrl0aizQSBzByhvbotRNFbMI8M4HJ74XM9MWuhzH8bhdft4sHQV59/9IRKBOpJhGviQSs4JDBkNpiOmRGcUKeLrv/XHOPjUV9AYMrbRkC4OV7ldjM1lgJOAJxbG9GA0bE/XBwGB8XGbRDHdgBHWNM98tHoPt29e0/uMM5Wl08Tqyk1sPriBdm0DXqsKr91CMpEWqM0LnO7sZF9JFkd2hWLfSFmmk3xX5zA1oHb+mUlaOpPB5NSUGhT5A8RiAkW4xiOZSfSS0wimZ9HoRtFsj5BOpLG4bxE077ZrgF4vZDHZ+zRpAOSWz+aAjWB56xGuXvwQ5z/6OZrVJYQDLTPnlKL5yRSPoKaXmuQJ7XOyNLF63JnpJHiPpU5PaI5cAWRsgoAo+4wupJSFcacszpg+I6BEBpfWLJoszoB0atVZwNMwiRNmGgFzIs8GxU+wSUajmCgU1bByckbJFCfmlotuyQN8xgS8ZETLO5KAr8AHeqz0tK9Mfkcf3zg2d2vY3K2gT/A6ElUD0mx1RdXWcAE99Js1HJ6fxvOnT+GpYydsYhUECuNjyOazel40eeNnvbK6hqW1dVxbXsX6LuM6q2g22xgNPPkmcFqtO2nIKXscgz51+gQUyAoxrTC9ARr1Glp1elIYwGo1jDnbU/bHfc70EMZMERAoZDPyD2EsFf/n0fhzFJQBZb3bx07Lw2aVU2+ygCiDYnqF0fhfeeWLeOXV1zT9H88WcGBmAf1qG/euXMXy9YvY3Vy1hpqNYCiKg8dPYe7AYdy6cxc3rl1GOhlBPsXPvLF3ydjZazpYrgsCCXqevJCMlKLaUXGTjmVmFxINMzvwAh14I08ywSGfVTSLhUPP4MWvfB/J8cOodAmwMjJriJs3ruPalfO4c/McquVrCAwtn44Z6DRmDEdsysp6nO7grJKGaKI4lcCZl44gEPPQ6O6iO2yjF+giP2YpRqwvaFbGmo8Td66bVquN8+cvqNknnbpYyCoakQ0r91wokEAmnUW705TBXa/eQTqQQHaYQLgVRDqQRHBgyRc0h2t7PcTjaUSDSfNsGZH5yt1pjQUZWGQmql5ykq1Kraoai74FllnOyXkGGfq3jEwywvOcdTQBAXpx8UyyfTLE1samJsB8/f7gi7F1Y8UCchnuN2t+aZrMiDeyyOh1w91NIIBXfSFflOktzVnXd3ZwY2VZaQP8enqtTH4IJvDVr/9t/PYP/gTB+Dy8Pj0GbOggVosN8pHPG2BL9ebOLhQBqum1kxGSpdZpVZEIj7C2fFNAwOajKwIC2p2Kq2OsB/ClFL58UIaKAidUUDuw0op8tXb6Df+n/VkfCCDwrVpdbEKChzS35lpmf8NhUg657AJCgSJaTRpS5jEYhXHy5DEkE33s7Czjzt1PUK+tYRRg5KMZxKlGcZpNeWuxHibwxwEbp8P9PuYmpzBRHEMhnUUpk0QhBk3Gy60uXv7272Hhxe/Ci2TgdYBcFChxVrfTwI0PfoRL59/E9i593Rro9SntJEPN+kGeBzQwv7e8KkBgrFCSfI+eBJK6xWMCdFhrk5GtIeKAaSgd8z+hMz+lSVwffXrh0JA1jhQBgWgMScqVGafqmEpkFdOfaLu2i1PPfgFf/c7vI5JmvG8G1VYQrX5EMlAbjg+xu7WDdrOG995/E5cuXkCrVcGwz3jIPrJZFrNt+QhZp2PNu/aLIt59+IZ3mV2KMh0MEBBOKs0llspYXdRsot1oYHtrQ3KZoTMVFcNKYJB9Sr60xDakM6re4xy65cM/6czBfeCJdbIBASarkzmgW35ccopHlXzTDZXJYnHSEwLWgf4QcZ6XwxFe+cLL+OY3v4GxiUl0aNbfD6Nc4QWWQzw+jtEgYhIPGcOxVB8i8D/+Z9/YYwTsmVs8MZU0Q4THju7COtxEXFM14tI9c2PstLrod3nxxEWb9uksioqTwRQZIqaZs8l/UEUPUUYePLq0nPma6IBuMq/4P8assOnl4dZqodsbSBbQaDEbtiJdE6dZVervKA3o8QO14mPP30HxMs6QzVGpFLPmDs4nJ4Q8OGlkp/fq9FJPIoF+U8YDWoTnJwyQbGptxoJszETlDpvmzdcmm8YfWmBC3kIRgRr0CJB/Q4DjG4tgURTLHkbEpow2RkalVwYrM1rdpJPsCEU1uyLLDlrS8Pl3rDHnYmLzpIZfMSak0rFyZpHNS8TM6DiJ4VpR/myvi8iggySamEj3MVvkDKSFbruLRw9X0et1VFiQes7Cg+yLkMu6NS08XYz5PayxIjChItDp7+XxwGItmdQGIE3Q18/7SQ1W41jED4urja0NJQtQLtJqdbHDWJ12BYeOzGP//hmZ5XmdgdDz8bEZFVHJFM22CkjnKFWg/prFIM0sSN+l26995v60zgeQFPUyYIPhLgSXxT0YBFFrDjAMZxDPzgOxafRHOfQGTMFgpxHE2oNl3F++gts3z2Np6TPR50mH4vunNlUeG/IzMpnBk1T0vSm17wHxBG1NzBKXcGDsepugsegTzZjFoNNK08OBa4XA0+zsLI4dO4bDJ19GJHsSncA45g+cRG5ccfVi1dGsSxNSpgdw47oUAdLydP64SHABRz3gyvmPcfbtv8KdGx+g2aA7b80iGBESw0LvSWeJaYg5zVKD58AzmTZyXfO2JyAgM9mhIhpZkI+6bRxcnMKf/OHv4vix/XJbX165h88//UzP75VXX8fG1g5+/fZ7uHrjnj6Tbo/UZXNflX6Xz4IGUTpHzOzMNHjGKOK63Ftj0v+ZNEB0bTct8Nk8kVAYY4UpvPTcl3Hy2IsYdlNIjELoba2idu8KhqvXMaxvIBwaohMIohVJIzV/CNG5g+iFE+hRm9X3UOs20B/1ReEn1TOXLUi3XG3WdMYxMnB6Zk7NwI3rlzQ1qFXXEAv3wa45SkpeIIB0MoHSeFH7j1M3GnUqXmYvZcNlE5PinGEsaEdAKYtqng8sILkXlXss1Dkq7S33Bc9bShAq9ToerK2pyOO6lRmZA0MtBot00RgKhSkcPfo0UqmijHxI/6SpVDwRlfM1TQZjsRSOHTuJuYUD6LR7Mk8Lgn4HQGW3pokUI98mxrICD6LJNHqIwguQ5RFHmpnau6u49vkv8fDeBUSHuwiPWpLAMFaQTAYWMcWJeZx58as4dPprCKZmsMuhF4sgXt4hHbsGBvjKES7TEdBlpDtNqTic4b0VZyEPJBPGIOC6Z1PNadXWox1c/fwjOTS3d6sYdRuo765hZ/MBYpG+cuN5J1oGt6fvm8olkEhGdVdxXXodFil8HZTS8T5hUUIaIu+NhKQBM7OkepI9R9kYs9KDimDkxCQ9cRQ7zTAqdep8I5icmMbC4j5LgeFFH+Q9Rld2GtrafcJ9TgNHA1WbSg24/OlHOPf+T9Go3sLA2zXWiTNfZFOmJBfeNbwbeP847x/hkj64J2TFlxtaMydnYt3H5tDu0xtVeNP8CCNJyuamJq24ZaQwp0TO+E1ad3c+symh1wwnIcYsC6HZaTlzX6OH0zBz5PVwYH4eeVKoKRX0aOhrniysDyTT43SZyQSMlhIT1iRrYgFQJoeBvBV4RBOIerhRxuomTSLDSGSyqLU9bG3vyuhOxrmki0dCmB0fw7FDB3D82GGBJazzSMFPUjcdjVnsWyyKVr+LujdAs099dQ837qzg5i0yx6hhfYRmY1dUVr42GnZFwnF5RigCEbzHKZNrSZNOrbdOMHcX6E51iRSsQ1hkMxqR/6S2u8TpdC6hCR0TSgKhKJrdnoz0hrEsBoEotssVVCs7CI1owNXCzPQ0XvvS66IPT03P4bvf+R5mJ6aBDsSI2ly+i+XbV3F/+TrW1h5gq1pDMjeOY089r3Sizz//DI3qJsJoYtitI0GDWfrr0NBLUhNjxtC0VMaCbLB5i5ABIwDRmguLX6P0y5qx3ohAQB8jJmn0QpjZ/zSeevHrAgG6wTwiyYw+Ay7d3W3g6sVLOHf2p1h/8DFa9QfAoC26sHKXWIsTbGKjwA6eMsd4GN6wjYXDM1g4PIlUMYjuqIpYNohYkiArs8y7CAwj2NraRmm8gFg8gp3dXWxv04iSEz3zWyJ7I5dO6d+TyRT27VtAu9vC/aUl8MGOJ/IYC6SQ6EYwqgJes4tYMoJoMm4JJwRcB+ZaPgrxHLC7jS+d8gTFwgmpJ5vJ093h/7pv2M3znWuDABnrb0XoOR8X1c4C28Jq8OrVmkAAM3vmMI81PAc2NINmU8rzhLXISO+XoDGHevT3Yn1LvwayTqfmFpQ1cuv+A9xbX5eBJve92DmdHjK5SXz7e38Pr375B2j38giE8ohFAlh/1EIhn8TUNL1aaFwLZDIGCLBOWF3lOUxpchXhIEEvslza6LXrWLp+BZcu/Bo7W5fAh7lT3zUisyj/9HSyOonDCDPnc54oat6tXtFZ5ho9k7ZwjxmDk7W4+Uqz7qLBpNW4ZkBp5y6/D+umCAdSEaZppfXPAEGgfFFGhwOvglCwhZ3dFWxuLyOW4OvpIuQ8K2SWyD6EclL6fQmVoCkfR64jHJ+dw6mDhzExTiB1iB7N7kJR9CMFfOHbv49ufhGdQFKMNhI2owFgOg1MBoFWeRM3bl/A5Utn8XD5BrrNKvo0Xu14iuzb2q3i0fYOFg8fRSpbkBSDb1qsRcqsnDmpH/FOMIn3BP+bBnt+EonvW0H2B98D5XHsSrKplEDKGNM6ggENQJguceT40zjzwhuIpabQaMfQ6IQQ5rlEr65kBJsbq/jVz/8a169+jnaninicgBnTAAgKsVBl3cnJuZ8GYVN6jf78lBCZRZt5piWxbGqJAAAgAElEQVQ0Gogmc3t6zCSZkpFFOpXS+uDwcWNjU3J01dcuGc4kAfys3UBJ/Qw5Gsb6MwzJACSrNwkUmSTYBtDqvsXc5PXp9yEm0zegTT00e0m+vpD5ksl/TgLlAMIcmgWAk0cP48zpY6rPOPgNxQtYOPg8Ol4CXS+OdIopUfRfa8ungz1g4H/4R4+BAGs6HAjmXryPtNmyM7TWb1T02FgQsLGkRq7tgflXEdcAMqfWBxLMIT4qSof01nSGDjnaYy7nIgiNru+7wft0Men/o0R0u5qW0WCEjICd3SqqzDwNWDTM8sp97Nbq2ni+HpWFwt6b4kMWfOMLni0iTmCBmwZKC+LomD7d31BQQ/oUReimrvZn/QrSuYbaiNEfzFvR5EwX1UjSpCWZtDg/R4UxeiIP0gAabeq1WDxRH0eEyJpqTUb0Qm0yTWsNYzXYpejTqI3U7RwLnA5FxGoXt6i/rzEX6ZVmkkfPAASZ78pFRsTRDEl4WTDhgUVOt9lAoNdEOtjFQimCw/NE9Qbotbu4v7yCeqOCXC4jMyoxIOhEKVM8Q+5IQwxFbDrMnHJS0/n6k4mkNoCvxbKPwwxtFMPoGjX+Ny80tpbckPx1It3bO6R6cdI2ksHf+sZDxQSeOnkE7XZT1GmifelUAbEo2QcesrkkFvZPKVbL0EJbX/wc/A3ra0+pAxILwW083gLcOAJiRsyGjmAQyGAYKSEQn0YvOA5vmEKfY8dhGF6rg/DIw/b6LZw/93OcO/vX6HZ2VOxWqzUBPeaO7yj+TzT6/rr0JyI+KPCk/GTP5OaJfekzW4zBY3QorkGCKCzeefEfPXoU3/j27yM39Szur/eRKc5iYnoS2aKj4ZEC7X5qCQceZ5FLc+5iBrncknRZf9DA2Tf/Cpc+/Tke3L+sWDtmu4aY58omwDFWBFTJbMzYEJQ2CHjh2UPd1ZAFmFHrxALlZJR0LPTxd77/LXz7m68gk4mgNxpi5f4KLn72mc6Yp595XtTEN995D1du3MX6dgsdj028o+rxQnXUZtGiwwTIzKmaz1WAii/vIdjE/eX2qI0lfNazufkSYMlnijh94nkc2f8USoX9CHaGqN2/g/aDWwhvLWNU30YkFkK9N8AwPYbQxDyC04sIpPLo9Si/8VCub2lqQIrm9OSUCon1jU1RLvhseoMAiuMTunhu3LiEtUc30Wlu8xhHcMjWOCBTyGKB0/OkuYL7siftO5tw8lxVwec48JokEuTQxWI6T5NL+awwnpU0Eh3IQJCyLGo6N8tlGQjypyinXFdaqHw/ZLYAc3MHceTwGcTjOT1/emtQkkIK7dbmNqrVOrJ8dqefsazyHvWhvEeDYpfV603tr/GxAm04ZYbJaWwsU8IoNo5AOI0kadutJpZuncOdq+9h2FxGJtpFLMQ9PMTmTgW5sUkcOPwU0oUFBBOzyIztR2F6HiGa7TIScQBEk1ZY8nVT/iJVEAs7srM8ow5yGJpMASWSZrit5ahsppksrDoNYG15Axc+eAtrd+8ICGB0YKu2gWiY5ycLOrpeU+vt6RwslvIYBcz4jmY9Spzg66AufujJlZ13R9cbIBFPYXpmWlGr1Psr2omfDadkgTAi6UnstBJoeLxX0ghG0rpPp+dmMbdvQYUDmW+ddhNhGvJlM/Jo4PHAO2lnZ0dFO1kYt69dxNl3foyNtYsY9HbkK6KpGeOYYjFnFkcPEPvsaXQnwE6TK24wm2QYMM5fsY1DUNjuTYJ8vEcJunKP9SRr4dejv8x4oaA1zAaEf45nBNcgC0qdZa64UgId5WaMCKSRrAMC1KAwQpN/ut/HzNg4xnI5hGl2SNNG+cqw6eG6DzkjNU7ezTAuHInbWaxDl4WeDTBobNkbhrD0cB2rm9uIphKYWVjE8uq63NtJGY3RJLZeRSoSxv6ZaTz71CmMM7Y1OBSAHE9R7hFHKpmRb4D0t5QiJLKIpUoYhVNYfrCBy1eu4Pq1z7F07wZ2dtY0LeYeymbzyGbyKsQZD8tGo07fJL4vxd+aTvbJH/oE3LCDHzhvmxHZb0zSiEcxXsiIKZZK5JBMZRUB1+yNEMtOSuZ2+9Y9MUViYQ/R8Ahzs3M4evwUEtkiXvzil/DCS68hEQ9RRo9MFIgShOjQ02MHGxsPcfPOPVQaHWTHZjC/sIitzUd49PAuquUV3L99EYFOFakoGSZkG7C5MvM2pSwQCJXhLCfANgHV+UU5D6n7XNfSs7F5qAn86wciCCVLeOWrv4vU+CHstOMIxMaRHZsC5fy8t7w28HClhs8uvIXPzv87bK2TFdBEhECAojyMss5riGk7Ab4eGavSfHCEI6cWcezMAhDroNHfRaNLhtZQMsou74BqDe12Q3p1ft4sK5oEpjsErkKSfbCCYMPKhilfyGFsPK+oyXQ0iWB7gFDNQ7gRQKgeRizA268ro8SgDAGDCA4YOeih7bXQJ5DGRtGtAb9u4v7qehw0eAJ6WT9pIEVZmANW2JCxNtfeHgzN+X00AtMG+JOMG/5gs84ITvmbxAkERAVUEjDjuuPHx/OfoLFA4khYAGN5a0vnx/j4BBKZHLqBIK4vr+Duo3V9z5C7+zkpnpg6iB/83b+PY6e+hEGghDC9EUbA1mZXz+bQ4RxyRWMGsBdNpIylpRnYCFh7SJYWfWla2Klsg6l5S1ev4vKFX6Oy/Tn6gzIqzTr6ZEGwOackwDm/c7LL84HlvDF4g5ZqIDzKpLnGgib7gnp2q/dZc/iSADOO8w2HLeJUIKAkCJSC5hEK59HvxZCIjyEez4pxt7uzKS+D6aks4klKOh5hiLZkWUFX6+q8t/gvRBnF58IMvEEXxVQCZ+YXcHRhXka0jCAMR0ZI5EooLJzGkRe/gVZyFg36gTk+A2u7XAxYyACpkN1rZKhc+/wj3Lz8CdaWl9CsV+TFs7q5jgwjXdMZGec1mWzkqHRcvwJRHavbPD2c11cAule4Vp5kVyv9gWAo5W/RkAMAwvJk4bNlrRBLJLB48DiOn34J+eIi1jdpxp0RU5rnw9kP38GVq59gZ+s+BoMGYjGy3ViLdAWiknGntDOysZ4YiroWSkCA1frOO84dmhqkyUjVBoIEbVkXEXzVPojZsKRc3sH6+rrAZ76/Hs0KWRe72HlN9o0g9xtDYgMCDLzUGaNkLe4f89OizwTvJ8WaPiHJ5+fv98tKfgrzv21NalDBfYwAYkEaWI/hxNFFFAo5yU2LE4vYd/AFlKscqHP4mVTfpXqNps/87P77f/jYI2Dv8vbvkido8JbN/Djn3cEFeuFkBJANQMOhGKmKQTP24cGoCBLRKKjLINJiU0+ivJz+Sz9OCsqQWgXLlDetldGGfDd1URkDARWkrQ4XBYvYIFbXN8QKqLfaeLi6JnYA/yyL1L1P+okmydfZ731dOnOzAnQUa31fFy32pD7YL6b553yAwm/e/IVv/23IDy8sNgykI0pzHaLrpkUbkeYpsjQRvlFAFC8uS7pAM/qMi51O2ppmBh4DAUQlCQLQyIsN/2PQxgAcvmffE8Cesa83f6x7Mmq9NQFGu2SxQy0eXXyp8eUJR6Opjia0Qjs5feIlMuwiFexh30QMh+cTyMSYA9zC1sYGGs2aJiekZor5MAyg02ojEacBJJ1hB3Ivp9ETvzeRal6SWcpEAkFnKhbU5EtZnX2LYyS6zbVDqp02qQoCm3jzMyxXyjpsSFnm57K1tY5sNokjR/aLgkQ0Op3KIyJxGRs+D5lsHKWpHLI5xrcYEEDZBDe1pr9kLbiJ92Oql02/SFEeBSNod0mjpNZ+GoHwJIahCfQDeXiBJHrULlrNqxiqdn0b926exwfv/gi3qR0njbFrXgRsgkgrFPXsN0C2x3E0/uTaByn8P6d/+qTAfy8D1/+zPoDlm+H7e40H2ulnXsVzL38fwfgMOv0UFg4ex4DMhIi5qSeYEEBdHn0jaBpJkFVr2QoqS5cAUnHzCvj0o7O48OGPcPnzt9FubaLvtQwIkLGKNQYmbSClwKGzbhErYYD7QT6MBlCRRaIMberFDs7jP/qD38GJo/PoD9oCY+i5cPHzi0Jtj584rYnTex9+hHMXLmF1sw6vR9ds00qzOeYPxW85IEBTSUcpVLnvy5FIxSJA4wwMDdE2I7c9aQDjiRIZzE3sQyE9iTNPvYrJTBH1+3dRX7qOSPkhAq2q/l6HezVbQjc1hm5+ConSHELhBLq9Nqr1RwgEaawZlna33epit1KR4zWptaFIHClSR7serl+7iM2Nu+h5FfS9OgLcj9EYSoWCnIdtCGR0YdE1XUY0DZ58dpWmZ9SaxqLah3Tv5rnMNabMaTKG6Gbe6epS83O7CUoIgAwGsProkeijW9s7MhW15AeCAFY4zcwsYnbuICYm5hWNxYi20sSEClc2w4z4OaSYwQLqFIJSghTgZxRRrni1YgaxlAaE0cedO7cRjiRw/MxLGMbG4Y3oG0B9MNAor2LtzgXcv/4uxlKUwDh6YyiC/PgMAqE0rlyhw38DkXgeR049q+nk4tFTyE1QdwibsrkCiZc5wYAtSsDpgxEzIIBsgCJBMqexp1SAJpoEAhIRAwNWlzZx/v1fY/3+DbQqDzDsclJcQ4jNMQ1Ce+azQ3CLRbUygSVNi0kaUa83bG+okeY5FEQ0wmjVCIpjRUxNT2oyyfXI805FLOOoIjnc3yQrqYRgZAzBcEqg5tzCPBYPHdS93WGjzGlkhK7qvleLvR7eSwQDmPixs7mGD979Ca5feo9+7BgNWmqI6YxPwMgmFwrnNHBZgKB0d3umqz59X+xa5zskfaNkNuapI+8VFk5kKgwG0vEXc3lMlsasWXJAgQpM3Rc0VOtq+kitMsFx/hB7gA7yanhIm+bvjTD0PCTCYSxMTiFD+YANevV9NcGS5tFkdXwGAjMkt4saUEAqCwaIsckNEQRJ4P7qOjZ26mj3R4gkUjh4+JjospevXkGjVTPZAfdgr4fxdApffO5ZzE6UEBgxJs3ysUNMMYjFMVaaUjOdLE5rYjMMpdH2Aljf3MXKyjI+vfAB1lbvYmtzCZEIwcCi1gElMVwnXteiEs3XyIYzOlvdeSawyNHtrcA0QF5zCwW3j+TWzWOYcZ3ZdB6FsXGhv4lMEfnSPLZ3G7h8hQykbaQSZCREkE7l8NTTz+OVL38dR04+h4nZkiI4CZxRLsNCNJO0Z12tmrkby7V0HkinRGKSpGzjwUN89NZf4+6n72BQ31K6A0cd/OwIlrF9ol5ZnwVlnnLfp8ElD3QzDNTaopyB+eHtJrYrVQxDCZx+/ks4/vQbaA7S6AcLmJg/gljSgFyCezS6rVeAS59/jI8+/HdYXvoU3daWfFckK1L6CJuViLLteXdxrdKgkvKDF199Fs+8dBKb1Ue4/fAWhiHKeYaiVLMesrvMjJ6j0Th2duuIRVL67GgQSGkAZVxkBDCTnIBOOBzAwvwc0rEEKo+20VmvINVPINlLIR1OSWseCAcQlvlrCL12H/VaU/GulKdwaqmGYjjAxERpj1lJsNkiNX14yBdCWVPjN/rU8/MeMOPlPpotMoToc2CsG9Zw/JnNpFXjqaHiuiPrks6FCOpMIhjDv8+/Rw+cvteT7C2RSiuCcrNawydXr6PcbCFCI2Y2UjKS9TA7fxy//bt/hv1HXkYsvU+1KD+vRg3Y3ior+ebwUXqemNxJLbgMAmmcaIOLehXY3ASWltcQILB58SIufPBTdJs30e+XUe80BH6yjiQDWTGzHPA5k00+PyYYKDZdTACbxItJLNaT6beVmuJirsna2st9N/2A+Sk5dgm/zmDABjOFYDCNQZ/AOw0gIwIww6EREtERioUE0ln6nTBqt6JBykjINL+3xWtzzStilsMKGoCzKfS6eOHYIUwXsqjubOsOnV/chxMvvIzo1CEkZk6hE9uHQZjmkNb8ss4jQZefpPZtHBjPW0y0Vx+hvLakmOgPPvgVNrYeKYpzjWutQ9Z1XfU6gSbGrVarlb2YbZ41AlI0TDXWpVIrXCKIL/eVkaQGlVZr03GGLFl6kZVK48hksxgrzWDfgZOIxItIpKYRixfQ6Q7wwdmz+NWvf4ZAsINUinunj+GAtQUZdLYHNKzhZ8wYbZ19jh3u5sA6EF2stT/Y9sEKG4rYEJJnJfcJayg/bUPAdshMX9l70JtG/Z6b2GnA0u/Ly8wHAvyv7Q86/X7Tlwjwvwk6cK9xcMYX7Q+c+cx8/zBforwXi60+jmatIyXBBAd9zEyM4fd+57s4fPiAPEWC0TwebQ9Qb8fR9uJiDPLvEFz26HjL4eZ/959+zQY6jipv1GTb5ubqbfmifvNh+PjjHwRWOMUhmjTwBhAWz0gNxVQxsspRzpVjz8PUHWReX6gu6am60Kljp5kV6UIuBlBxg3FOamk+w6ltFF3m8pImOBhhl8irNxAroFypYm19A7VmyxytnZOnT83f+7B9DYaPADltrH0wpOI+zhX32QG/8Yb3/BFsKu1PX/1/lyGUzH0MKU2IbmvFit+5E81RVB+pHlZDWV4nG1XSi/tEijn14TRPYldblI4NQCMvE8mYqFXIke84779vB4QYtcSmfXqte2oyM0axoovxTdTiOgRTUxiivVYhc5NyGzFcMD7qYroQxuHZOLIJi8MhAkn016b3pPBZs04nXMttZjNpaD6RYk5tOOXhxiIySEoVL3gfVSSNrUMgQuZfIxSLRV1sROV4sVBTyvdCvTP1SGycmI1ZrzWwubUulPHE8SNYXNwnsx5OX6lfNgpcD4l0GPmxJMYnshgFPcuoZ1witYmkg/pNrq1MPQNuWD73Hh2Sg2l0egkEI1PIFI6hOyigN8zJ4ZZXohXH1kTQ1HflzmW899Zf4uKnb6HVXEc8ytKF1FdGoRkFzd9j/z64ZN4dNCRxJ7jbqwKbuM58qYujHPkFIV+5TzkSnYjoIaMbFVFmAAsnqyfOvIFnXvwmktlFFCb2I57Jg9J63fXuPbjzUE2QmG8O9OYlzAPJN1DbeLiLs2//v7j4yS9x5+bHGg2xwVOD72v/Rclit++aL5cUwT/H96iJnfMJYQHcbdcQD4/w/e98Dd/62msYG+NlyjjJHq7fuIErV64gk8nh5KmnNNG6eOUqfvXWB1he3UG3R40sJ/ikZ6ktcZ4hQUkLBPj4sied2Lb3NRSSxMb2juQ8xPZFabaoIBbQmXgGs+Nz2D93FMeOPY9MOIb6yh207t9GcOsBgu26AL42i9VMEbGpRbSzk+hGswjHcgKlOu1NmVWRIcFLlevVYqLU5SCWSCvpg4aIN29cwcb6XbTpRj9sq0mmDpq569RrymCT6RU0jHLPkOtA7vMuhUXTYE50GDuoptTOZ8tgpzEZmTU9c5qWTpDIM/PIw0qb4BpgsUhj2OUHD9Sgs+ohpZdnED8/xocx83ffvsNiBIiRk8kjly2i3mhjrDiJQn4C7RYlMSx8dLVq6kSX9lqtosn3WDGHbruOKxcvynfmxS++gUByEpV2APFMHL2uJKOob6xg6eKbqG/dQDxUQyg0QIzrOJzE+qNd3Lt1D16jofOI+3MUS+HgU8/h9W9/H0eefgnJHN+TAV08Vtm8UHvKj15G831rYggG8HgVSMbIbk4IeBTTPT4I9NvAravL+Oidn2B77TqiI7oib8Br10ApCS940/tREhV1TavdfZRHcJImLw0yZRTPx1QTMyJjcV+aGEMswUmpFd4qYiMxDMJZrFdC6AxziKenxYThRGVufl46R0pQlOJCSnImqameX4hQF8FCnhN3nuWNWhnXL1/AxU/exfraLfS9MgJByva49h9Llwwkttfpg3vyAnHUWu0bBwRw/zAqz+4gm8wb05YFNe9AuycpDWAmtp+j7afJ8OtoesHX4NgtPtDN/6bkjEaULOwJ/lJqQCAgHY1ifmISURb0vb4ZO7n9zGkg/zz3DIsrsbLkIMX35YD8EX+f0WpDGV51vAEebZNe3MbsvgMojE3o/uY5tFF+ZLcnGxsA+XgUr7/4AhYmJ8QWEKuRyFEsikxhDPMHjqI4tYhwchKdYQytLocAQzSbNJfbwKcX3sOtG5+isntfZx4XGVMR6rWWgTdtOlk/jkLWZ/DkNM4NAWRkzC7WxKvGtmLNIPlbEEOP5y0ZeDSUzCCWTODw0ZOY338CKw8f4aNz5yRbikSMMjs7ux8vvvxlnHr6BSRzU4jQkyFse4OHQ6Nu9x73C/d1sw3UGxY7y1KAqRzZJEAi3srV63jzh/8cuw9vIh1nRGxDVHCyHDmlsvPHGAHWNPBr+kyxqE1pRwF06F4eCGC72kR+YgFvfOt3EEnNoD1IIZ6bwczCuMAIAhbVygjlzS1srK3h/soNbJfv4MH9K6js3MdwyMkivxdZUF2dRxFqc126jaaI4RFe/+pr+OO//0eSdX128wrOfvwOvN42wkxRGnb1nHjm0SWezTF9tMiOrVSqqofY0Ho9Sllovkg5ZALB4BAHFvfJ7O3R8kN45Qamk5NIeEkEu/TRCAlMIgAuA+r+SEaVTHahHJZDFdZNBBoIMpKNYKzOMBrN+l6Ete1ju+foU6Fo0nRacbFs4ClV8pN25P1CZk4wYKaj0YheK6WioiUzAtfrWu3GySJrc07R5fHgouyYIZ/NmhlnKILrd5Zw5dZtpVKQhUkgQbGWXQ+Hjz6L3/rBn+HwiS9hFBkTk8JAR2D1YVPnQq6Qxr5F1n8m6eLAhWuLPwsFY2kRl1hdA1buruPih2fx+blfoN++A8/bRKPDCGrbK3wOYp04Tb/VlaRMt6yxjcY1nDM/rceDAjNnfJygZvGQNvBw8wQHvDiZieo73icEKZkeRt8XY8LRj4L7IhRgE9tHOhMVY5VS253ytgpJeYywxndsBZricsAUpQdTu4fZQh4HpouIDD2Mel15AGXGx3H0+VcwcfIFdBJz8CKLGPD8JmmIRwGlbTEzvuXdxQQGAgK5pJlAF1NAs9rCv/jz/wXnz78r2QxTEMhA2tmtWKNsl4gSjvw+w/oUY16zvuC6YW/A2p7rRcBSxMyDLZrd+BRxJhOQkYERMtmUmfpFE4gn84glxzBeWkRxbBbXr9/CJ59cQNdrIhpjHVhBgKkeNDp0RG/2XqqpxUTleWfUe+tznVbcAQEKxPUHPnvpeY8Z4Hxtfl9KeQxfO+sI7jf/PZA1QSCd/Y2l+TjHf0f31121Fwnojxzs9dCvQFIEAgE+MEdgutdTTeZ7WFiPbMxvk9mbizaHw2In94e6Q9HzFBX+ve98DdNTJRlPT84cQig+gyYZg6MMvAFZFdY7FMdKmF8o0SPgWyO7yK3p96MwbNpovatvFOhPYX10Q2BBfygggP8kEDDgeIU0y1BUphLcJL72WlNPUS+IlBhFmItWTR2nyGpeGKnmu7kbjMlDh69FSKNQwLCcHJmnqkIIAdy7/0D5pCS/8fA1IzdH/dBXeWIlGE/Zvh9scdqDtuzMPVSLBYwzrOPv+8iMDwz4jIG957H3YTvDEWfPbM2wNWMq8ly2tibUjprMMSvfBxFIFqStFmmjrDaNpqQG3pkEcnLhAwFsoOz3bYObDMCKM32eriH0GQD+FJmfAx+BUS3ZE1nD3ul11WSRTqrmsc8wPMoFwgiPRoiOPExkgtg/GUE+yVOlg92dsjn3a5riGxVZ0WeUtK4AHz5fbipuIP47G3Oim0Tt+My58EmX16Hh3D2z2YwosaSpTU5M6HWwkCY63aXZYpyXLlDe3pV2Z3NjXR4Hx48elmN6Js1pKNdbSLnRNNcZBXrIFGMoTeYRZI4wkyskweDnYYUfCwtrDM2kQwXvKIRGhyZRJQSjs4ilF9EPltDpZ/RxcOlzPsP7gAOlRBTYWlvDL3/6Q1z69Nfod0jpphEUlXI0TjEjLl4gmnQ4iYDfzFsElGmIHuP4zpiLEyCBAY+lOv46tIPN1x7ZRcI9RwCABblvENdsD5AtzuP46S9hdt9zGJs6jIVDJ5ApRM2oj7pUXhbOJFCry48TcMwAIskuHQaDDvDhu2/i849/hkuf/BKd5pbJbDiWFzioFW8ggLTF1kQJZpJxoMmC+HmKpTP0MOzVcezgLP7g73wXzz1zwkZPwZGK4qXlZVy+ck3a+tOnzyCdyeHO0jJ+9qv3cO3WQ7S7vGWMAs1izgc5jepn5lQ+bVZnnfaL/c+fmtmZ9Tg/XWg30fhAEIVkAYfnj+KVl95AIlnCqN1GZ20ZjeUb6K8uIey1VaxSGtCNp5Gc3Y/R+BzakSxG4awonf3eDoIB5rpS129yGRbuvHS9QV+O3dOz8yiXd/HJhXPY3lrBoFeXcWJg1FPzVKRzeJjpIZ4uQ60rd54rb96dYSr+YlG5pmfSlqhAIMCaLJvi8DwyypjdCZzks7DjmSt2TiRi2jKvi3vL99F1oCvfi/Z7x8PU1Az2LR6SYWAwbGkCiXhGSrZMuqgIryw1KKOw9gllTgiS0k0ggM3OLkIRusKHUClv4uHyEuLhGE6efgH7jz2HbjCJYTgk8y9KeMP9IdZufoybn7+JZLiCdJIU7wQq2zUs31xBkFTcblUyg3a/g1YAaEeTCOQn8cVv/C5OP/8GpqZn+BJ0v9RawNYus6s7iCciKsIzafMHUCNPjX/Kpii+dFTX18CYAZfOX8TnH/4cTTYXnTJqu+sy6qOpm9UfBCZNv+30XnueKXJa1p7nVMX8AdigZbNpTM9MSkaigoP3KnOwAyGEkyWUW3FUWjFkxxYVr0TwIJPPIcEXzQmqTO8gbTL14WRkqWBShnfXEgHI6vCaihH85KP3ceHcm/C8DYSC9Odx8SG8t5kS5Io6M8914J5YM+7eeTyCdGlEbOpsn7O59o2uJG0joA5gZmpKe8Cmbi43Xqkubjih7213mxKNCAIQVI9GFDPMbUsndCI3BALYdM6VJhBTLNVQ2ngVrC6JyL/PNVk282iBbz4jyWoiiO5MMK7peXiwvqWGc/HgMcwv7CHvSX0AACAASURBVJex3527d7G68UCTXf6foNPpwwdw6tABzJXGNNlT0gbNC/ftw5kXX8XE3CF0Bgm0egnU22xmKb3iJCuEdrOKh8vXcO3KWexs30GzuYV6fVdxoQ0m/SitgxMw0l5NruibxBr48liTqsGGL/txjEXSZe2zJ2JtVYPuGPkOBLCweAiLB06gVuuY/8EwgAMHDyFfmEQkVsTJ088jW5xGJEFqsw14EkljjfGoLxSNPcMvzfx3/58E7ijdpZRsogBUH1bxzl/8ObZXLiEWoit3EyG0JQXj/mU8IO9tNWoclah2Yn3DO9akAXwWZImSpdELxHHmxS/j4PEXUW4QGOijUNqHydlF1BptMS8ru7uo7VY0CS8UUuh4O7h79xLOffRrrD28gXiMQwHWj13RbWUAx8krJ6ixCNpeEzPzs/gv/+t/iuNPP4OlzR2c++RDvPPOX6FWfYBMlo09ZYxkNZL2XdOQgfItTQklK+yjN+TU2eQBhXxW/kqqP8h4rTYQ6gwxFi1gtBtAsBOQwaOo/5pQxsW0E0BLUJ+DMY9sg6bOfjNXpgQgor1GwIH/TfqyJrNuikgm3dTEJDLZnGSWPNf5WZIRxuaNP3gmW2wkja15FrIe5WAnpNdjkiBLDOBrkxE1Yyh7Jimbmp0RuLTbaOL20gouXruBVrcnqRc/S5lGM+7Q83D89Bfwe//hP8a+Qy+j4VkNYs2mebZsrFc0BJiYLKBYMKCWZErfzJiDCWKcPJtZp2ytAp+89zkufPATPFx6H63mKnZrFTOudjJQvybimTg3P4tisYDNzU2Be3yuZOSx0VKij3Ta5g3Ar8H7zjc3V21hGNUTNHhLRXKBthok0ciS0g7GjsrMs+dSKqJsXCmH4uArL9CF/lttpni4voeLkCwywbE9D7HBCKl+ACf3LyIVoVncCEGa7ARDSI6XMPfU8zjwyjfgJecwis7qjHFEMwwsEEDm0Kzf2i3ISDATBybyQD4B/Pqn7+H/+N//JzTra8jlCZIwItvkszTnJnNCJtuOzer3kTqjHXtcshNHl9eAxSWm6cyhz4fYi0H1i2SGUZbM+p1MOa0n1e0FTE1zup3B9Wu3UKnuijEXiwfRHzEpjgkrFvfty2O4rvoe70nrNX1/GmuRCGA73r4b7P7mIPyx5xv7I/5gr8KfZAfwbvUltqwrWWOVy2VsbW+KBeH3hSY78GXajxkJe72oY9VYPDaBgKi8ngj0cCNREkmTaA2f/NQ4AQH0GrK48i5rNg5ywzF9DSYvhEZ9HFycQSGXVg9z8qmXcOz066i1Y+j004gmC6jTwDiVwYGDswLQAv/sn3xnZEWgayOdN4DRZBlzZ9E5/kRdm3OPQmtIPxer6oQBN5jT+bKIidCFntpIf7JEiq09GBYyikfSYjADH6NeWPPDy11ngIst5FSDQIDcqhlz1aEZVBD1DrWrAyw9eIillQcyiOp0jaLqU+V9taI1wQ7gcLEfPKR1oAk9NSd7/2L0DewM4eWkjAaEprfVgPPJhvsJGcPeB00dCBtpAh3UI6tg4odmXgh7vgNsLEiDUwQLI1NIp+EqIo2e39s5NvN0U4IAD2ObzpB+8niibBoiX7erBeQ2qY/U2UaQ9bJjeZhxx8DjMwiiHxjKX4ENAvVGdCRleaCcUDYSwRE4oJgvQEBAONDF7vaWpu40iOQGNEqixeLZ5ePoOWQV+PEdoaBQazk8D0yewbXGC8jfQHxWQqDpos0DhcgZmzLmJ2czYgQwg5WU1e3tHSwvLUtLxmIyleRlyUMlilyuIG1lnDrldAzRRBCjkIdiKYNIwgyImAgq6ujACvEuKYE0W2FxT2CJefTBuGIBAxHSOfcjnt2PQDyPDv2EHNTEf7JRYNHTaVbxq5/+BT459yv02o8QQktFjky15GBqhiF+EybgylEh+TH5aRMG7/z/f+jA3WMEPL6AfCDAP9yMlmWsEC3boT3vdptTsRCKpYNYPPwyTj37BhaPPoN0vqD1zemIWAF8284cUbUy+zbnpq6ak3uH+tAwJ6IP8eZP/zU+Pfc3qG4vIxphtCF10ob8ImCNPLXF2mocsohaYOePH4coB1fGBU7l8P3vfgWvv3IG+WxCUyI2vDwIb968hes3bok6f/z4STVMN+/cxVvvfoTL1++j06Oujhc4P13Tgtle8l1bTeuvs01dmX9oGxCgZ+4ijnyPAK5XHi7EcMcyYzh58Cl84YXXMSRdnWfEoyVs37iI4dp9xBQfFECTYCmn/akcBsVpxCf2YRQrojckiLoDr1PVZJSTTbF36N3B5xQKKJuZTcjdO8u4euUiel4Vo34T8WgA6UQMhVwW2XRKe4L7jJeJmihn5Ge0TfvMRSGWThgYG2NDbtN8ovxcKyw4qL+jc3o8nhClk+gzz2hObPi1fJCOdFQmuTASiBM5TlG4ppjsQsPDAwePYHJqThf5gFGSgSjBauxbPIxohAwFssViLsYmgUiMLughdNvM1t5Fu9NQUkSnwRionozfiJXlSvuQzE1iet8h5EtzSlohHXv7/n3cufw+vPoyUhEPnXoTu4824VUaGNSriA6qiIT6Zs4Yj6MVT8FL5JGZPoLi9BFMzx7H7MIJZMemUWt52KnuIF/MqVCi5CmXDYgdwPqYP5NpYGLCCk7islxCfPQsG1q7wNXz53H5/FvYXL2BoVfBaNBGcESKM99jyyaHbNJGvBtMpsFnz8udBTSNxbK5AvL5sb2Y2337582NnVnfpLRz7TJbOjGObmgCiE4gnuUzMVor2Vf0Y1G6Q4A+FAEBAZzwslHhGmexIeMj/rv0r310201cZcTah29ic+Mqet6OTFXtkneJO2QkiLJtXhrauwRQn8xN9hmFzlRJkI8z2pIcgHRjJvv0e7qDSuPjuve5ls3sjFIsa8z9vbknn3IMI8lgQkFUajTbCiJLnjCLMZr9DoeYGS8hRZRGOeU2pbTXasCf0VjphcHn3jP5l/pjNoN8z2RXJLWPK42WzO92G20BAVzfjXpTWe3l6paec61Sl1Hh08cO48D8DNr1GhLJFPJj0yjNL2LfsePIlhiNFka7F0N3GNekWgamtFjygHajjsr2Mq5dfh/LSxewU17B7i6jz5oC28V+6BkgQANcPRtXt/h8Td33Lv+ca4t7k40cf5mSNDNIs3+3o8+HX3h2xJEvTCCZyCGeyGJx8RjOPPMKeoM4NrY62HfwFPLjU2Kn8Ohm6pwwBTaOCUiLT5CM6TIyl3VyEvnudW0KOUYacg+48f7buPjBT9GqLSMRbiEeamHgNdQ809NHPq0ylKWEwxibrJF6A5fiM+iZW313hP3HnsGzX/wG6l4UazseYukJHD7+FDK5qF4jGyFO0fl2M6mIDOe4cm/cuI2/+dH/g88/fRsYbCMW8XQem52U0b65xulzxP1Ho9lv/q3v4k//4X+OVGkKm7t1/OTH/xZnP/gpovE2EGBy1bbu9UQsqTQRr8N73wAumqxNzpYwMclUFYLAXbnrs46mX0gmnkY6kkS4G0Kim0CoA4S5h55g66oei0SVmMAfjxtSFyfr/DUs/sdqDYF/rt5gncbs+YnJKZfqZKbSZH0RELh69aqxBu3yMKmeYjVtYGZrryeAnX9P/vYEFdnAEBTgugwGkSsWEUrEsbK2hrfPfqjI6kQ6IyNxMw72o7r7WDz0NP7oz/4pJueeRt1jzK2tHTY4rTqwU26j0ahhbm4S2YyxAITZu3XH788rjTMEHgOZBLC1DPzVv/0/8f5b/wqDXhmVutHYdbU7YzaCL2TKzc0RwF7Q79OnY3tnRywgnbN8vY4drUGbG7tZX/TY4FkuAU/IPH3Wjg3eyJwjbGK1v4Y8ziE+EmVKjKdmdmxsTAaepHs3G2THenLjN4YyZYsDBCh9Gg4xm85jJp9DCB7i4QBCgz4ijOcrTWHixLMonnoFocJBZAuzFj3KuGsuEUo+43YOEqzjI6EfDqUBm6vb2F1fwVu/+EvcuPyhALpwuIvRqI1Ot6k+LRpJOikb34PVUP5knWwAPwWLNadc9gVW+nGwxkqhNJzdmMwmhwTBetpj0SifDSXS5l9EUJDDAyYqkbn08P591Oq7AoWGjO3GyOJi/Um8uy241wWo+0xPH7V3rAAxXZ13ms/+NgP2x6x3npHG3uPA2obGZFiyPtK9NGTEM2uZEFYfrWFra3NPHi6Zttv1v1nBG9DA+4qftwUgDJBOUCqdQpxDWP6+mLc20GO9a4bMVvPz3+nVMCKbpkdvCw5uaaw9lDfG0UMLKBXz1h8EUzh84hUsHnkR9XYMrV4QiUwGR47Paa/sEkMnI8AMdMzV12cCWONg06I9pMehXf7k0Q74AJr1pvSPop0QkFLOsF3ebPZ56PDRipYsiqoBA3y4nDDxn/6DekxjD4g6zR9sJqXLBy9rTsrNa4CsgFavh3K1Jsfwe/cfgi9jKP08YwUtQkdGaWo07EaywDgT/RAZFJVddH1qIG0R8PXxfXMR8N9ZBPOA8GlV0hexmJH7qrt0HYtChYZoki5+bE9C4FwfHRDAF2PgAzVvltHGA7XrkYJD8wnaW3Na4TMCHgMBgvNkwmTUuT3qktgChj759Ez+AZ8Sqff3BBBgeviAqJPazHyv3LRs2kMhaf5Mzm2U6WhwhEJihJn8CKU0dUpt1Ha2hXLytfJSUE5yl8kOFsUjF1tHK2UByuKNE0mi1PFYXM+Yf4asAmMQEME2hogckwd9NS58VkoliIQFIhTGCvo9rh+6Xt+8flMHDvN6SXMt5PP6vpzacErJ+KZEOo5EOoJAZIBYMoREliBDECGxNzhp6gvd3q400PaGaLWZpUvXXbqkZzE5ewrJ3GH0g/NAtITMeBExah/Nl8/MZUbUqjUUxXX2nR9h7cEVoF9FNDzU3vDoCeFcS3mh2KHpe0s8Zuf4n5+o9U/sPSuGHwN3/gHsQwW2hu1A8/eqfzn5aKXAN3pSNOkMO6ZDgkDA0adeRTCaRSpTMPOTkNGjHWFH34KHB3/PokWtGeI0iL/erIzwy5/8a3x69i+xu3kHXpM6ad4+duGPwGLbGAF6z4zDYjPjkGJS9sX+6XaVx/29b76K733rNUyV4uh064jGknu0wwsXLuDeygNkMnmcOnlaJkg379wREHB7aRONNl8gx7bUbBoFVnAEX7yc2dnbuD1Kl1jHIBI48BuyANLi7JmqFKIxVDiM8VwJz554CadPPq/vM2w10Vq+heqd64hWthFlYxEIoEnKfiKOTjyBdjKHxPR+hDPTVKNiOKCkpaznLL8OxUQReRmA/2Om7+bWNh6tbaLTbiAaGaDbriKdjGJ2agJJaqLFKuH+HUr/7QOrLEQlD9FlTyMey9LllIesALKxVLy5woiNkA+e8mvQ4dym01a0+OuMxSS/LmVa5VoF2+Ud0QUVT6ozLY65+X2Ymd2H4ZCNVkzNTjSWwcEDxxCJJjX5lOhoRGPUOMJxjnGCakxbrTo6nQYCQw+xoIdWpYwA9bfNDrZ2WyjvNjExOYP9R89g/8mXEIqmMei2cfvKeZQfXEYm2EFtbRnd8pa69l59B8FBgzsNA2qRc0VEJmZROnAMnUAcHpKoVIGxif2YmjuMEAXF4SCi1ERnkgJmCC5yD7BZa7X70urTuIpmg1xWvGZ4hHMAT7O05jbw7i9/iiufvoVecxOBQQOBkaezlGDHcNhWTj0BWO4Dspt4L0UTCRXSZALMz+9HKplWEZ5KxZFVZBynZ6TrhiTX0KQ5VkAsfwCx3CJAV+pQQvq/CIH1EFlZTTQbNcQjlAakTMtPNoFjwpHqSECB03yv1xYAvL2+iU/OvYPLF9/G7s4SgsEW5357TYdf/Er6s3fOOA8hNyzgucW7RY719AawgbtkOmR1EeTlvduo15HLZF2BxchckxEIlHf0d04/fQMnUWXdtIWvVc1Vh9rsoGjLNJ4jaJ2KkLWW0l6lzw2LKx9I0N93e4PdrE0yCfYaTYmNp2KPY0k1nqSplqt1rJfLCMaSWDx4VGfk1uaO2AjRWABbWxsIDGkimsZYPoliIYeZ2Xk89+JrmJg7hkA8K3PAdg+oM55SDDzLSmc/Z+AxUNlax4N7n+PSZ2+ivHUdleoDDAddeez4hpK+FtY0RAYT74EkDsBkQS5/Ewcqc0/r83DSRX1unE9Lxmh6XrE1NQmOY2xsEvn8JI6feAGnnnodw0ARjzY9JDMlTC1MykCTJRqXkZoLJiNkbMpoUaEGEiiFRhNUazYILPMVy6SsAVw7/zbWlj7D9to1BLwtpGOMKyRDgJW61R0yemSNygaUNaEjqBBApq9SZnwOz778NSRLB7C83kQ4PYGnX3gJhXEmxJhMgc9ZMkwLgRFwx3+/f7+G9975JT46+zOUN64gEmwgQToJ5XtswMP0LyBYTTkjJ90e4qkC/sE/+S/w5b/1fXQGQHlrFz/84b/EhU9/gcFoF56YXn3kM+a232GyA5ERgeZMgplCJpvA5tYqmvUG+l16amURDiUxP7uIfTP7kA1nEOtEsHrzHnZWHyDQNxaI+UOQJWsNlxomx7QUS4Z1FWPdKBOjoay8FgZiVZL6zzpqfp7JSgdw9OgxN3mlV4gxvprNFs6dO6fJOOstPjQZNfpmhJKLWaQhAT0znQ0YQ0mq3LAiNellFc+ksVnZxZXbt/FwfQPJTFbNMKUN9Pnwmak8i+YWT+GP/+y/wdz+l9DoERi1Zp8AEhkBO2VOoLsolTIo5GxdOd9r+RpxzZEdzXXGn2M5ID4E/vx/++f46L1/Awx3UWvUUKs39Hmy7uAEVWc7jeWGffmwzM3NYnO7jDv37qFDqYMku/SXMtCBd6SkK36ygOsZjObuu8NbNeb3ExqOSb5piVn89V7XkxyQAL5mfG7ASrlshpLARBqddleDOfu7yv2SDjzU7yMVCODY3CzofqVd0feQplyWRsYHj+JLP/iPEZw+g9ogay0Bp86uVuu66HAOe9hw0jfj3p0+fv7jH+LapQ+RTQ7RaWygWd0QgN7vcUDX0/3AHzSwpVeJb7Ls15XmWfL4vfjvyWco+8/Dr1H4zNgDsB3mUFkeLzIDtTaFfg588Zl0QT0d7xveDZsbazIppIkt/1u+YrpDzaTRr505iPWBAJ9Wa6/JZ9Y+9pK3AeZjEICvlbWg7+DP5l9nY8yYAfKsCYUkR0skjdlOIGB725iwxqZ3X194kckmfLYu7ys/wpD7KBmP6u6Ik80TDuq+0giYgG2/7+Q7ZAPYWcihGROc2h6TVsiGYTxkF/FIECfkkebYzMEUXnz1uyhOHkW5HkIonsfRU/u1lqvVoQzhA//tf2IeAWr0XIyWTOwU3WKTcMtetMbjyR96o6Qp8DaTMJpmMGx2OF21rHijupo2T5cMLydH/+dGYswIL3g2cz4QowJdTbgfc0TqeFAHGeMOWORIyzoYyOX2/uoaNsu7uL+2jlGQunEWBnRI5WHoa+dsgcg0SzI5a5RYiKUSVuzp+7oXIZCCtFnSg7TQqBd0hRBdlN2Cpy5DTZYABvvBTWs0W2uuWQIJNDABmi5ic/C2RcqJWyxuUyFeOrzYyjukhFgTQ0Mc6UFpZuQoo5IMuDGlol9kFBg2iqkAnSeAABYCriDQa+LfpGu4pgA2FeJX40Sw6yLb+L3YMISknyc1zszH6PCcjvQxkfIwmaWl9i4alR3EY2mjp+g1BkRl5CVEDb9tel+zY0gYLxg289So8VmQCcCpOw8X/js3HT9vAgGcgPDympwoibrFv5vLsXBMal3RP4CX7PXrN1Cn0RpGmuLlczlzog+GUZqYQrZA2+AReiMP+WIGsVQIsQylCmayQcou1wsNzG4vrWFju4YGzcwCEdRrHXi9OE6e+QoWDr6MXnAOjV4EgWgIM/Oc2tnlI7b/sI9GdQO//sVf4NwHP0a78QiZZAidZl0XECeALVZ8PHiESjqXVbfX/Em+z4bRmlSUn59R+5tAwJNNmr8/fSDKDiQrFPxprt8AGIJIoC2MZH4OB469iNPPfQ2Hjr+IaDyny7XbtYY5HiOo5wo6JxWQ2zovY6dUUQ05AD499y7Ovvl/48HdC+jWNjDS5MBYP6SW+XFaOnP0AKi1pu6wK+2+DO26Hg7MlfCHf/e7eOHpgwigLp0a2TKcJmxtbeHGjZtYebgmScCzzzync4SGNj//1btYXt3FZpkOyGTVRE0/6wyc+DrogcET1mcEcD8YI8MxK/xYF/5h0ftsKqKLAQGZ9E0UJvDsqRdx+NAJ9IdhNDY3ENndROPebQw315F0Zo7d0QCd0AiNYBDNWBq5hcNITx1EpUnaJnX5ZlgplxAlJRBT62PlwZIom+WdXVFBRcMckbI6Qj6TQjoZN9bOcKDLSIW8JqjWGPC/Oe3l3pBbdDSiP0vDJ14x3HeijgeC8tmgQZR/cWkKt5c0Yl4oY8Wimbzx8ksmtRhqzQaW7q+gUq0bTZk5t3HSLPchlx/X3kmlC/C8IMbGZzE3f0DNNE3W0umsAGPSJSPxpOLL+PWbjTq6nRaS8RBGnV302xWEhl01czuVJrY2trG7uYX+KIKnXv4aFo88panBvZs3sPPgFoqRPhK9KraWbqC5/UjRYHToDzKqdmwCqal5jB04jlEyi/aABWwY0XgR2fwMhsEkApG4M2oMSXpkLA0zWfUnb/x1Rm2mc4/ZQIwTZJND6nO3Cty4tIxz7/0NVm5/gniog2hwAK9lOc3DUcciLYemmR8G5A6g5j6R4MSBUawZpeswDWJioqAJSH/Q0SRdwLgYZEOEUyUE0wvoBorS1g5gem+a0tKgjt9np7ypAiObTujW4F1M0FXrRPTiviZPLPBZiJbXt3H10gVcvvgeHqxcxGhUloSFB5HiVh2rTwkLrsiRP47PqPMbzj4LnJjuEEoTBjSC63vI57I6w/lsmW+eSZsJGRsdHxhm3UBwikZoTNrx6wMB89Qzy5eGU21rkNgEcT8wciseDGkynwiFEWXDQcDYpWPsTYFkCGbkZkXqcqKkIQ6BWTMVJWBFEIDNJIGAbSZeFEs4+fQLCEfTWH1ohV+vX0N5ex29tqds9vFSFi998Yv41nd/BxOzx9AeZNDioCRsTaxJeIBq3ZpUKhu67SHatSoauxtYvnUed299hK1NTma30e02VcyTeUcgnIwAee44Y2a/ntljazo2gMnL3BDG90gQcOgPeMwo8UnKLlkaNLRj9jtdOI4cewFnnvkmECqh2U0hU5jGzL68mtpOm80+zRrbSqIoTRD4swab749LjPciXwPlNbpDjPkqL4UMAQEA5dWHuHLhbSxdP4d+axvoNzHstbV2eH9QH+57y4jaTdCe0+3eAJ1+AC+88nXMHHwa5XYULaRw+vlXMT5NzwcDXXzg2pey0XWexyTv692dPpbu3sKHH/wMVz//BQadDcQjzCU0hgjPNaYHxRSrbOZ+LHnf+Ob38IO/96cYn1pUsX7z1hL+1f/1v+Lu0nlEIjXR1CkJYPSY75WVL4yZuWW3pTXGGon+AWdOPoepiX0YH5+XfCoZSyGBGOoPy3jnxz/B6p1rzBEUg6DdbGB7u2xa5WRiD+znZ0hPLdZVlBJxuirvFrIBuh3td7LADh8+rJ9kqvA8E7vWxVkTWKCXAb132NQUcjntKckLeAbKZ8ckDtxHvG/kvu+aZXlsjIJYXnmIttdDIBbF3Qf3sVWrIZ3Pq45lb0AppoBqQwZV4+0/8DR+8Hv/GAePvw5EU8ayZLIL01y6QF2mgVuams5McSBkABQ/Y34e8qFgi+G04sUMsHp7A//mX/zP2Hl0AaPBLip1JjoQFI/YecB40FhUwCQ/EzJN9+9f1Pe+t7SMmkslI2jPySuBAQM8zAdhjyHlBgsq1Gyqsye19pnF6jf8OEAn22U94ZsRK9qRAO8ogGgoglQ8JcYvh5AmkxgiyDuDDKrRCNloGPsnJ5BkhCNff6uBsXwWIxqZfuENvPa3/wgbgzzq7KXZTNJ+yFo90OOXr57PNZsG7t8Dfv7jv8QnH/8S3eYjYFjBqF+X/JDJMbxz/j+y3vPJ0vy67/venGPn7sl5ZzZjsdjFLrFIJACKARQpyqQoUS5JpGlZLpdfyuUiyyrLb/wHyC/4QiUxmKRAIhB5sVhsDrOzYXYnp+7p6Xy7+/bN0fU553l6BvRUDWYxofve+/zCOd/zDa3mnqcmWCSpdzvsj5B16I30/UFWOIgI+yj+LJS7hvJr9gJAAGxiPjrqfAwukykGBJ6q4YzWmNIpnnlS1XJZm1vr5txPqhLAuXtAeWyjz0F/fhC2P5EPwBZqpJC2H94rYa97f9Dtg5+QXRnG+LGHbO3bfmB9xm3dcJ9xl9++fcsSBRhmuqFp4DT5QF1m/XAApCXtVzxsHEQu5NIBKwByW39/SMb9bKb5ZkZO8z9Sh750NLbhMdIT5BDUhUcOzKhUzJmX0+zCCT33+a9rGJ1QL1rR0ZPnlCpIhJYx1MDEOfJ//c9fG/MBmF4uoLk4tdyn1fwW0+/7D9kpyyxopgpMOE3j3Olrt1a3pADYATQZhVzhvnt/QE/FpZofUAGZUoG48ggnofDlaCZdg8QHygKhMnfTOA4sNExOQbLpETEn3bbWt2q6fvO2avWGNrbrxgjgcuXwpTD1uLmwMCbDOmmu1OY4DMMgEtH09HRwMDnCFJoW8sAopGlKMVWxAizIcjSwIsgl5hugmzWUH2o9Oj5zZPY8TfNJSBAzQQHnTbpTRzwKh4xtmlceZn2vrZ2dlhltEa9FOoIpsQwEgN7H5xG4moY0R47XWMLAGw/CdcAlpG2GExzbqEHxZ86oXGsDJiguKRiyUQxMcGkApK9Os2EuvT57oMjqGSOgmhko2t9Wt0FMHDRPjFAc8W40dgwEILM8lUmrtrWjHaaG8YSxAWhcZmdnlC8UfUNFY4ZEr62t2edP8YcjJ0AAlxDT/XK5ZM8RIICN5+wMim+ATMWwEAAAIABJREFUBICAT7RD0wQyjONvJGKGlblcQbPzByzH2eDPuNQddFSo5lSZznv+KHmjo6Hanb5u3r6nu6t11epQ/PYMkOnTyEwc0+yBJ3ToBEDAtFoD/Bw6Ni2en59XJkNji8vtlm5cfVc/+O5f6Pat80pEOmbUhY6JRtP0dWNAEox1fAoTFnDh9DUEkR68RJwi6bQq1qCZ1oX0pgem/w8exiEwEB5u/xDJA7QbDpGEpDRz8Kyefv7Xdfrc85qYOR5oPntGx0PHmE7TUPtlC82SvUtzwnSUxcGy4ePdWF3Wmy//jc6//h3trF5XdAT3le+D94Ib6FCgWESKUcfhvEQMjBuMcRGOq9tCFlDWv/5nv6bHzh5Uv7/tBXqE7PWeTfKvXLuuazdva3J6Ro+ce8TAI+LtfvLyG/rg49va2uloMOYwdo6hN/nuBmt6XhD2gInhe5L94mDgvtYvAPnwFLACiDWVTKmUyWmyVNX89LwmJ2aUTOWV4a2tr6px66biu3WljAoXgwOhXcyhMmkNC1V10kVlZ45qRNwUppgWq0lR5Gyl9c0V7extaKO2asZ8/GDaHqchVd8o8xWi5MyNcmT7CWqjSUxMhuOgLecNoBqXAe8ZwzmAAP4NyDvNvJ2R47Hqe3vBhesTC8w6SQYI1w17dHJy0kBTftC0AZ5EU3Et31vRtes3bNoG8JBKZXTk6HH73IljK1dmNSTbfuaQ5uaPmUwA+RZTbxzLYW6ZR0Amb7pg6JAc8tAdI30yjbc16je0U9u0fxMbDLW9eEeN3T21h1GdOPuE4pmqOZJnSR/oNrR54wPVVq4rleirN+ppu9PR5JHjmj/9sGKlGQ1SJQ1jpIZEVKpMKRLL2E/kP4Nx1Nx2mai7btrN1LgHDbzibAdstEhEL0Dt2QVIMAaCuNTDjnnnte/pwps/VmPrtrIUqTYlR3bEVB6zMPd0iMSRhyVdFkAWdjRpukmebbmY19RkUSl4m5TSbDKbinJ+SDlon+kFxXIHpOSkAQGwY7xZcnd+Cl6c2Qs0DqQIQDcdDG0d+H1B1JjTMSkmqIRXlxd14fwrevvN76vfW1IkQsQgFvEeFWmU4MBR29lBXtQbdhb8hNqIvjkdN2s6AwL4K7wvvjdnSGgqxf3K3qNhMdDd9mnEPGJYk6xFS6VJpey8xyeESas1JcZ7Rf4QM28AgLpcMmFGgQABlugc0KLDyY6DAOYBbsUV0y3uLJu8WWwi78TZAmgxW72B9roDHT35iD7z2S9ZCsXNm/d04/oV3Vu5qruL19RvN9XtNHTw6Lz+9R/9O33qs19RLzKheietrunGPIUFqS2AGInLrbY3pN1WT3s1QK5FffDOj3Tn5nl12hhy4sQOLRf39+DOHvrnaFTjIN0pBIsdcHUarvVJZmbm9Ybt558zf3YmqMk/jXnmU6pMGoA9bZTTdGZS84ee1Mkzz0nxKdPdzx5YUDLj2uJGC9q+14iT05hoORDQbPDnUMf5ev57Ri2HCSwpm5KyUf85bIy1s3JbS1c/1NKNi8omiSzeUn1nXaNBS8nYUJ32nhJxmJ5ta3K7NiUbamr+qE4/9pz6sbJihQM68chnNDGfV8+isXwhGovXhlL+K5IFfqCLxuCw1ejq/Xd/ppd++OfaXL2kdBxXdG9wvSAdW957KkGqQVvReFLHzzyqf/ov/lCHTzyhJPnmY+nDT97XX//1f1KzccviNwe9tjAZKxQmjCE1OT1vtc3URNmks8gPpybmdHDuiLFCWm0Sm4ZWH8cH0trVWzr/8ktav/2xooOGIuoYM6xr7MmODRLcj8DTI6hbi6WCDh5cMEZACC7TaFcqFc3Ozu5LbcLI6ZBVgD8T6wUzQoZW1F13bt0y3wL+P3cH9yWMg3CoYKA6Ekdjs0YNMNvZJcp7yQZz0KgGyHk5R0PjWVaZUUiYapLW4T3E1PRx/eZv/y8688iXlCpU/dnBdnWVnO2X5bublrgwOQFI6s/VYvVINkImFiQewfYgV/3l731Pr/74z5UcL2s0qGmv2TbQGiAAqQx0+nzOjRA5hxk4ktDBUA6m29b2jskCeF/IRWFgIUUGDDCmru0/NwOnprHTxAZnzj4KnZEsajUA3MJaz+jhQWIabBqeodHu6SkGxFHiI4DRpMuBYDoVkXUR6xiNqJRJa6qUV7WYV6/dtPdRLOfUTeT09K/+cx184ita3oubDIDzPKzd9vcCwCJymY70vW/+SN//1l8oEdlWJtnSaLij5t6Wn+UGgPtw00EWZ3nZuuE9BsNN/7uwKTlLwni++xN2a8/32RPeZ1kzbD08JuOwvuhjqEECiaRFivqADlCEFDKMkdmStyy2vBX0UT6wCpMA7te57t3g39cHoKEZvTPZ/G+GQ7d9VnzwOqlRbXgcfA7mtbU/2MY/ZGz1qkmYuV/zANZjXb582foXZJbURJ5C4WvC/r3V7hEDcJCs8SJL+axymZSyyYTJBEZ44wW9qzEqGEjT/EOvFAMMDtSIeW7AjAijegEsD8xOqN/rmMn0qYee1HNf+McaRSfUj1U0MXPY/MzYryMGIcQ3/8d/91UHAgJ6srV6gRO9SwOcAh9SP8IJv2ntjScDxaWv2ua2mvWmFfboolgM2Qw5qm6AZWyDB6bkITrEG6MgKZbKKpVL1hRycFL0gmxS2HLwsGBS6bRNrZmEcAj2OYCiEa2sr+uDjz7WvfUt7bU4HClufQGwAWkUvYF3RMoa7gCRwUkYIIC/A6Jj8gUz2Pl5pMtcjwPjIg5bXmc+XzCqJ47Q7V7XIox4+Cw5GmeQMvRWFEsrJBpgRw3FESOL4FAwacBooFw+rakpslOTajTa2tjY1e5eR9F4xh6yAwFMN5ECOK02nOwbOGK0JYpUZw0wwXfdvRevIeMjLA58yOwNkR3uptnCrRzTIKQcoLaI3dtWSLIOzFWVIisx1GxJKia7GjbXFMX8bgzViqkjkTmkAnSsmDJ6KjTibt8uLA43niU0npmZGU1NzyiXzzvVDdO/rS1nagRyFfTgNP5M/6E9Ayz49IKGh2LamRbQ2NAOEWUSgkd8QXRwAAGFcsU8Asbo29DNQvPLxjQ1XzH30RGOxcmE2p2Brlxd1OZuT4320A0plVI6he75U8oVjymWXtA4Pa3eKG7PmmYO1H1hbkbJWETNxpq+//f/Va+/+h1puK3ouGvmchYXGOhfMStxBgi6Q3dH5tJ4kB1gEW4BC4D9GYJxLgkd27rjvYZMFmft+PQ2PHQfPHh/DgQIVgVHkjnakm6RrOrMw5/XU8/8I5NAKJbVTh2aY0dzc9MG7vW6PikjrilfyBtyS6wSL4WzjmfYqG/r0oc/1duvfFMbixfV3l23dAT2rWvdeKce8cJBZIdrqDPjeIKa22lqYSqv3//vflmPP3xEg8GuFekAAZ2OmyMtLi3r1tKypmdn9fDZh62g3a3X9dpb7+nNdz/RTmOo/gggwGOoYIe4t4bT8EGOHwQCTDIQaI9DTwa7xiw2EiPJvlGOiXjKJZLKxJOamZhwalskqWoyrUq3q+7yPcUbbRWD+NTeeKjWuKcuRVGupFYip1hlXsli1dYPX5fPsYUufjhQu9fQneXr2kZ3bCZ8ZAfjsDxUdNyzlIZSPm9AHftxcnLC9iaTUQx8MBTyKXZC9TpgWtPOgsmJqhWQOEvTPBGJwyUPXZRJEmAsr8dYOYFzMg0ZZx3rkP06OzNja4/InN36rnhvnG8YdXI2c07wddLZvCH1zXZf2WxZ+eKUDhw8pZmZIzZJbbbY70iECg6OWpxN3gwEQ4YZ8Yjq7ajb3lIi1le7tWd7CEpktLapzbuLRqsdAThkJzQ7e0SFZFHLN66qdveKaX2VGGq709LU8TM68NDjipam1U8U1B4mFWPqlk0rAeDMmQmDDGBsDFsi77GKgamlscIAdI1RJXPjzyMzChyrrSDFT8T7ZMEOQL64unhFL//wG7p7/YKqeQq8IK860AdadBI+J6m4LT0+M4q/xl7bTCkLuZTmZydVKWXta5K+AmCGXA6n75iZc5TUic0oml1QIjenTH7CGAGcnU1rGloqZNOanqwaKwBKo8nz9v1caG5c/+9sMiiYcTXrdV2/+rHee/dFXb70opqNZZM/mH4zBNCMSejStTBRyFgtFk8XsVjAEmd3CmDD9cac/wDBsCygNgKSAwJk8zkDACzCDD2zDSScaQdzEBCABBnoywBXdk9YDGFE9d0dA7TZ3YCuRAcW0HGyZwAIYnGbaIa1jP3KmRuwC/jc3caXwtZPStYl9xIH7CAyVpOko0xZZx99Vk889SVVJg6p2R7p9p0b+v73/lJrK9fV2NlA3KfeoKXPPP95ffXr/0LHz35OvXHOKOQU/Pb5BEwKSgKwPtZPvz3W5sqiPjz/M314/kW193Cy5z50mZ1F2wbswvHI92UI+oeAv5FJAy+kEMTj+VAPOHAe6JmDQtcFl1ahO3MgQq2FCaM3vsbUjGRUqh7T2Uc+p6m5c+oM0jp28mGlYXB4fW1NfrvdU7WKntYp+LABdnfaymVgoYy1tnpPu7vbmpquqlDK2r2XjKeF/QSk21FzT2kNFRu0NezWNejuaunOFV384E2NBw31uzvurh7hmY/NJLAfTej0o0+rMnNCs0ce0cnHnlckA1wqxXCQZ7AfWCgYIzTuIABecXx8gBV4fvDIb9+4qe9/67/q8kevKBGpKRJp3wdPjA05slQDT60ZGDPkq7/yW/rKr/yuoqlpm0qTuPP66z/Sd775pxoPdnT08IJOnTqtoyfOqVCc1micsCk3Rl5VGBdRpqEZdZt97Ww31OoMzckbFk9nZ1fv/fQVXTn/pqKddSXVtM8AVgDNYSIFoOpG2gyqAMZo/gHYpqcnVSh42gSDL6SVAL/cj0wrkVJSc5TxA4KRsV2z/cYZd+jQYX3uc5+zvfLG66/p3t1lczT3LGmXl7GOwthtasaeMXRJoUlpvbaja9dvaa/dVSSVUns4VN90QQ60m+6ZmgNz0UggXxviBzWtX/uNP9RzL/ymMoC1YeU6duYJjIDV1RU3Vyzm7IzkXEiDTbOv3IvUAALYGPfu7OrH3/xT1e5dUEor6ve2VNvdsyjUdstr0XwGZgDpLLAeXF5n3lWcTaTj7NQtOhQmQ6PTU7PbNyDAzBGNSeTsaSbR4TQaIDFkBhgt3QCDwO8gGOKEjaVNyA1McSCHz9mAgGA4wvTZJAxEkSfiKsGQ6XTsvzOJmAGshSxGcSPlcdvPJpWdPaZnvv6Hik2eUg25kSeh2g/AO8h8xl7t+Fm0fk/6v//P/127G9cVGa5r1NvScFA3yWyvxwmBTMNZEMaNpG4LJOM2DHjgPe03+8H0P2yyH6w9vQH3IZZ7TVALeh0I4O5mye5rYX5qlmw2DIwJo3YH0A/QK6xvbPwDI8Cg6bdDLTQJ9P+272v+Fg++Zh+aPAgEhK/V1rj1U2E97V+HHyGjAZkzf0qPii8ZIAUg9927S1pauhuw7AK2aVCbe/JN3I39bCjuRsKJWMSMn4v5rLHa2G/hoM9Baz+j7V7qYejO4KBvYDCHHaCID9XG5qdFXRFLpJQrzun5L/xjzR96TOPkhIaRjAHb+OlFlLTI9sh/+B9/McRoAq15GIvnmtn7/gGBYy8vPoiE47VCYanv1NWoNw0I6HXcIAUtRxizQHPIguZhUkDaJdvv2+WfTKETdPoLNHGaOj54Pli0Ouzs0CU+pK8ZPROUCs+AYV9L9+7po08ua3Wjpka7awgJHwcoFu6wZnxVdCoiH64tBCYH5s44MIM5aNeurXLNDq+FhegoXcoOWZBSGnx+j0O1mC+40YU11WyUoVqdtn0+lqEZjdmBy/bBzfzO4l11+0NFYQYEngyG4sajKpUKmpqsuhFEu6uNrbp267iOk/vo0gASBXwiQAPqLqaBo41NdIgY8ebe5qv7dHD3EggKgcB4ad8AEj0OzSaDQmgnHFyG1CW9mMNJGudZdJcBMyMTGygbbenwTE6ZcVPNnQ2je+HYjFkTC3A0xtfB4wLd34EJQ87icTD2SCbjVthxEU1OTQWXSsQ+L1gBfN5sXBp/Nn2IuJlnwwOxSbxo1g70UmI8YBAYXXTQM30tU6tKddIK4yjACOsJtgDSiIRUnsyb+2hkzLQFethId+6ua7cxUHfgAEy1Oqdq+YCi0ar64wn1VdQoUVSuOGnPYGcH8IFiEwZCVB998Kpe/unfaOXuJ0rG+hr3O4EzPmZgTr8F0GHd8xmZCWLg6M97Zr2ZKVI/zA8NzDGDtWtO8AG1MzQgcpDAJTx8rdDjIgQC9qlRwSlnDBlTMQTT41RCvWFSB498Ss8893XNHnhcnQGOMo7QgnSyj/q9oRrIOIYD5Qr8HrA8rADMfcgihoLW1dLtD/TyD//KNNvba7fVa7fsIIPKbPpC4xQ7nSmklNvFEJXazR1NFDN6/jOP6IVnzunAPLpC/j16SD4zCoOebt6+oxt3lnT4yDGdOnHSDuna9rbeePs9nf/wujZqbQ0jadOo+0FPveBAgAFgNikNEP3QbyswEHLaEedrItCp+VbjXycUUSWb18xEVdVizhq2QW+oVH+kSrevxF5Lic5QWfZQNKr2sK9ObKQm1yiMgFRBw2xFmcpUEA1KIcP50bfGrd7Y1sr6be3sbiidxWSva5pKm6wmYQW4rnHQ7drFszA3Z7TcTptzzI3k2K+AkFBnWRuFYl7lUll7SA22tuzvMeHnMoHxxPmMSRHN0frGugEIIQDAn7EPuYDLGAgOBrp586auXL2q2u6uMvm8/R4TFc706sSEXU7QKnd2m2p3Rxb98+RTz2t+4aQGw6TabRoQwNS8Yy9MblMZK4pRbXCPjEhdGO4ZJb3d2TGdNHTOyF5d8dq6hrUN1e4uqcUZizdJpkgIobY2N2w/Kzm2sWP54BHNnXlKkfyM6oO4UsVpDZVUpz9UdbLiwHcMT4CM33mmTQ2Cx8cuaWO/Mb02QC4eU64Ae83XBPU2TU+j0bdGAEoj+ysRHSs6aOn1l7+rD9/+kSrU5UOXBIxH7lVB4wYIA9DEWUm2NPu+UW9YgTAzUVS5kFIug1TLOmn37jB/ADwoouqM0trpl9SLTiiWmVGpOqeZaczcUuZK3eu2VCkVVCxkNTJWUkB7D+4K3l+347Fh7tMAk61vwF9tY0PXr13Qm69/Q0uLHygWJZnCp3g2tTcKPeAFlOBgz5h7c9/WaTmXUwXafyZp+vBEYJxrBlKYgAGWdzqBjCFtZ4sx64IpTihJtCQhPGLyeSv+uWv5/wD4W1ub2trY8LUxHCqfTjtQhzke7wlTwwfOxLAZNuki2fQMOwLw2QciIbjh5rGMI1OFjBpMarPTeuqZr+rMuc8pnZ1RPJPV5taWXvnZt/Xma9/X6t2rSjHKVVuNVkePPPmCvvzLv6czj/6SkvmoNTemfU5KdaNm+iST5pDc9htX3tfPXvw71VYvadBd13hUNz8J6pz7wxorawNA875JbEhHDovxsEAPm5H9SaQjoZ6GAoWNottSGAAMkgbKxmLUXch3kOykLBWlVDmkTz/7NaVzOMHPamr2iE1JszmPQKOhtlhN98iy97a5tmafP8+lvrtt/hipFBLGsY6eOG4c5UQsoWwkru3VdUsA4fl1mk1lkrDoiA99U0u3LioeaanTWJfGLQ1hWCmi6aMndeTM4zp6+kktHH9MqUJWbSRrvASm/4G5rSlzoUfzZwHmxZyDq5vPnztl/d663n39J/rg3Re1W7ukfm9byXgyMPf1h8Q6SqfJvW9abfD8576q3/nnf6RM9Zi645SyBenO7Xv6+MPXdOLorE4dP6x0mrSijGrbXbVaY2PM9tsNA8IzubJJgUhyoK49cBhml09q791a1Fs/flGX3nlVhdieJtBRDInR6xogyg/WLd5W1Fgee+dMEeorAwOKOc3MTFstu3T3rjFpzPy13bH7AXkA53oml7XaC6Dg2LHjeuihh+zO/OjDD3XtypUACHCJoQ3LDMiMmsk1ZrHUpx0auljSTDUvX7upXbIj2YPQvTUKGISBxNQYREwjXTpqvmKRjB598gU98sQXlMwfVG8AIxiPrqRpn2EMU1NPT02rUsppdxvJl5+fiVTEDALpwWFWsJ+Wb32sN178Mw2a15Uar6nb2VKDyMUmuvuR9QbZFCC768C73bb5knHXwfYizrWJN1QyZf1Es9tT26QoQ5MJICcCaPJJr/nk+3AhAAJC3zXqMdOeA7AG/x3KNfkMjDofSF/QnJuLPkB+0AcB+uN1UkwmlKLWaDYc7CSJK0ItkFSW+iuTVgIT7emTeuZX/63q0YoITgJ8BHjBFLDJcRaXpqokrDiDYvmO9B//+H/TJ+//VBOFocb9HQ36LscF6DAfeJv6+k+7P8yk1E2X98HFsIMOI6GD1Kvwt0P5Uvj/qeONQBactz5t93xq92TyBj30EwhrWQbF3APN5p42NtcCOUKoxb9v+uzfJ5QAuG+bDXX2PQTuywf+fyaBgSm8wTj7AKr3w/wIh8EAGQ4GjI2SPzM5aakPKysrZrjJ/sRTgIG3eyy5NxaMH742VzqsAIBxWABIsvj/yOgYULMejc3FIMKieUmucFYA959BTtQR0YRWVtf9/bpQR8VS0c7u6vRRPfMLv66Dx55UIjujWr1rcZ6wNZst2ApJRf7kD79k17cZ8Zj7qH8zPi0HAe5/WI5zhdqXIGwdSJhF1upqZ2tHrUbHimLKVTZAGLngVCPX2XOQmHkVdKIhBkWDwFTQm0MOJg4uc7aGwmpuinm7rAxEIH81YCt0hz2trK3r0tVrurO8Yhtzjyk8mw7Es0TG9oRpEEEAHWEZmtEEaA8bqU+IpsbKmQ7R359lbRtdCLfsQBNp0wNHYC1OIpU2+QOLYm+vbnpSM1AJYhGhMPLAmNJDn71645aWllftIKHhpnACAQQIyKQTmpqadOft/lCra1va2sbgKmHO24F3v0eZ8NlaooDrT8zLwZ4Z4IBn6/LcQpfLn6MFBpsjHHtAcMIYyJ4XFK6AQmN0QcwRAQAsziOIvsFzoddUNtbTTCmuSmakDLS9ZsPex/RE1YADXFBN/5PJmAYNRDHPlJAmBcfTtDtxLpB1DQU30BfxzJAQIAMxM44g29XBgKxRQG1Cmkx6DilUUiZI/X4gJWja84VGCfBQqTAdy5txDQaTxs6EhcFTQnOrvvLFjGlwKa7HSqi229LWTsvoYHze6XRZ05NH1emk1ermNFBeg2jatKPxuEcm0gz2uw3dvPGRLpx/SVcuv6pUrKNRr6XIsK9MEkCK14D5EJNcDGM4nEiV8MPLKVA0G77v2INMXTlIaLJBZPlMTDMVIJs8zlCLZZMrLuNgP+8zCIIiKDyA7Xg0IICDOIjuo3mJEVV2yIrch5/4JeVK8wGdNWYNBfospDYUHOlsSumsR6pgHoc8gNdEYxmLDtVqrOvtV7+rd372TdU3bqvfhVnh2aV2ITDRgmJtb9PXLXR/IK/4uKcnHz6uL7/wlE4cmVQijikMlz5mZDAYItqu7ZociDiv4ydO6vSJk3aurKyuGhBw6dqy7q7uahzLGUXdqXkOBNjnEmrJoKAHcWLQE/k8HqTPQr0MbisvsEiiiEQ0kS9ofnJShUxCMQOBEoo0WkptN1QYRpQcRjTueWZudzxQKzJUHVlFZU6DXFm9ZE7xfMkOYdZyjylPJmkMjNW1JW1uL2u3vmGAGpMTGAHTNNj9jlqNuqaqE3Yu8qYOHlgwoIzCAQqhA1ru8H/fmBUKuGxyCkOArOljx47Z2QabhvOZJt+awuDMg6LN8+U9AKLy36Fj/d27d7W0vKxMrmiNW622afFmsAxg3uDjstfsGKOm04NGX9GTT/2CFg6eVrtDYURiDG7AGTvLaUoA7fAaQZfdafU1gAo9amo8aqnb21OMSSDmXc26cntb2rjysfZWlpWAQRIZ27naG0TVIVO3VFQc8PfAQRUWjis9eVS9eFHNQVzjON8zafR/1rA19zR75mLmFz97zozFBgBrMGEcXAEEMBAxcOWmcOOybjXb5tBfIHcpCiDn5j+5RFzXL72nV1/8W3UbK0pG2zZZNKnMgEl3TuVqxT5zQDFWqE2h6UxGXU2W05osZ81oEFo0zwANpRk2xmN2oWdL84qXjmuQmFZnmNdglDSAFekVEgSABwrFMc7rAcPO7w4mtru6ceO6SoWMpqcmTXPO/dO1tZu2+3z57jV9/NFL+vjj19TYXdFwCGjgcZEwewDOuYMsn9skS2B8A2MBTFcrxghIwbKzuM4gspYGfDhUuz/QXqtlCRWA7HhV8PseJ+xnYng/2N0cjZpfAGwkOx9hpuxs2/csZLIOBAD+x+NKA06Ymx2JNq5vDqmZ1hRHY/tay/vTFmoMivCEYpbd3lcyk9IAHfIooeNnntZjn/qyUrnDGkWLiiayKpRoKLf0ykvf0asvfUdrd68pEesY87DVGevRT72gZz//m6pMH1OmNK0EAE0wkWYNcGBju9Co7+r98y/pZy/+rQatZY36W9YIw65DBhl6doSFKfvb7/kgmsrOdW9K+LH/+0G8sOfiBPzAQLZqxq1BnKX5FRGXa27uLmHJF9JWH9A4lSsLmp4/beyAh84+r/LkYbUsCz1txma8DBscB83Hbr2r5buLVkcUyMhOMjTaEkaHhWLKPHvGiZTKpYpSiqu2sq5uva0shrA9tMOcB5wF2+oSRTva081r72lt5abazZomZmf02LMv6PCZx5XMTSlFDAAsAO5tmh+AANvD3iDCWKOUMwZc4FMAI4NnAdmi0xro6sUP9fJP/k5XP3lJyVjLinJzwJanK+BpYkkXw5YNXY4fO6t/+nt/oDOfekF7vbgiUPrxCknK3Lt5H0xVG62IGi38mDyhqdusG8DL36c+gX2xcCBunx1AwOZGV8vXr+vS22/rk3deVi5a03SJprWnEUkDQdJUmHIMAAAgAElEQVQHdWzo8RAOSJxDM9LCgTlzwqeGYkLJgIX982DS0MEDh0wWCyOg0cS3YKxCqaRSsWS12tLiorY2NpXNICnyOsUnmj5oomZkqEU920deE4kZM5eoQGpW9IJdTGiNaRN41wQmlebbY+7pMY0w9o4CpExoeuG0JmZPKxIrKxEjuz1rw5Fz5x7V5NScgagMGpGQsUcBQpBlMukmHXBzvWbGzN29Jb37s7/UuHVL8eGa2u2asXoabVKH3MmNiFqaaibPANkwTE3OGsiP6E3MSBVdNuzP4UitXt/8D2AWmDk5XypI5eFecIamn4W+DwMgwD67uPUx/H2YGmHUI3/fvj/JaGb+6K+J/mdhZkYzxZJSNMXIQFoN8zWwCOCI0/CRCfLZb3WHeuyF39DDn/99tQAYAgNr1JlgRy2MF7tSNu1gAL++9vI1ffOv/h/dvPymEuMdRccASs5GpdbiGdnZbsbiTm1w42VnYjwoRaUGMWlA6LH0D1JkHvy7DCB90BszeXSYIGFrzNYX+8yl2KHZIOcbfYDLtPvardes5mHo66rH+7HxPvl3M1t/Hv4eQpm4+wgEcob9Zxi8rQDocjzC1zvfm/o67D+cJe/+TGj8oeQvzM7owMK8DSSvXr2qtfV176sD3z2YWXw97iPYcqj9LMkH/6LAw8nk15am41HfVh/2+1bT2XMImHu25kyr4caaKyvuS2CW3APA9aLFZxPL+ewLv6Fs8bCiqUnttYaWXEK90Wr2VduuK/Inf/AlbhKn/geouBXC1qT7ReNUM34roFeELvgBI4Ac+Ea9pU6zq+XFZWsqjWIWT6hYLNlD4zDyJptitWPFKFPfMLM0RUxWLmf0eApSTOGgstIwQgl3xJoH4V4GNHo80b3mnhkIXr+1aNFhCNBA4qGNUcwdOXRE2UzWc0PxGwgydV3j5NpCQ7hoVJlmBy6RFNa5fNZeK+9jj+kW8LEBERgsAB640RmAARM5GuZypahMJmVoDQuW6bqZcdX3LN7w4uVr9t/ojvgzLl2moBg7LCzM2fdEJ3v33prurW5ZTM5QTC6cBQB1lYkFGn4KVIcgWVzOBvBoQS/ywkbQih7LOQ02rxVBXPbu8oZRh9UChi451ZzGg2KUBR6CG2Yw1B+aQ/dUKa3ZSkrV7FDjLo74FHgjlYvIQjzqhyKfA9xiH5l4BzRODjpYGEeOHDEaXILM1G7H1hvNPevEDUhCtNHNjDwazTculxCAQtj8sJ52duuOMBsLYMIn6xwEJpkgdpFYtoih2BSb8XRC+ZLHECJLoToAQeOAh/7lGbIYlgCK5NRuQx0uqTdImcu5J+R4YYBb9eq927p86U3T1G5voY1vKmG5niMzDeKyx/AOgCKdLgZRgT2n1I/GtqZ4/+wFDqjt3V2blNF42xAjcNZnGm9XPeADQFoQDxj+eXiQ+j103ymb//cPpQJ8DQNb7DtQzBd09Pin9Jnnv67Zg+fUGcYUTUAzcnMg9gNSFijVoOZ8rqZ9A0jAkd40xwPTdV795G29/tI3tHTjgtp7a9awOfjhWejsPzN+skI9rfFgtL+2fvGFJ/XEI0c1M8kaItqsZ27NmGkCdK2tber24rK2dhs6dPiIzp4+Y+t9ZXVF7174SO99eENLKzsGBED9MLYE0oAglxogIPQICIEAMxN8QEfL50UBw6TWYoBwFUfeEo1prjqh+alJpWi0+j3lEikl2z0lthuW7RvHMNVyz4caxSKqj/pqx1JKTCyonyqol8honEwrX8B0i/XJ0RVVbXtLq+tLWrp3XZ3urrnE07xl0xlNVasaM+Ftt8wzY6JSUSaFnhwZFbR6N/WhMKS5Na+SoEngGeHOzj7j7xw+dFCnT502sHRxcclYAm4C6BrscA8CPNF8hqaeTD22d7bNrBHAamb+oDVvdxZvqk0sXoCAW2E4HGuv0Var6+yaU6cf17lHn7X0jdEoo0Qip2QSxoYDmpxnyHgoCLsdZCMDA5B6nbqSSQcgx6095QddDe/d0pW3XlG021Axm9Qo0rdIytYoqraSipdmNHH4lAp4EmQnFS/Oahh3enbccjGhSFJgBiwAAwOI3EtY/jaXL3vS3PUp+Po+RY/ESUvomtkn5z6SDGRqgBlQ7FLZuBIpGD4RA7YKmbR2N1f12k+/bU7wuXRXUYwC+4B+AAEFFUtVOyNhRCCV6QKSw6jqN1QtxlQuJIUNB0Ar570xAhJRk3Swa3PVA5o8+KTSleMaqKyWjYGY5uaUz6VN14/chjGZq+KZCnE3p/XBe+/rW3/710onRpqbmdSBAwdVKU/a+ZZIYnKWUqu1q+vX3tM7b72ou3cu2YSa5t+SNIOcctYMP4ylAO1ernmcmwIsS5tun47MVP9BfQE4XA/u6onJSWPfbGxu2fTJvW68aTWZSxhDZcC3f9ascZhguKgzPSH5ZqJUUhmvIXhzUIobTQNpAdxt4v3AdMfuR2G01DNAIDTipVg3um9krHQurT0+51hSMwdO6aHHP6+Zg49oEKkolqoomY4IM+lqVbq31NDPfvxtvfnKD7S1ct0kYTAKkpmCDhw7p+NnP63q/ElVZ06oMrEg6jTkEvgDdFqyyetrr3xLVz5+Rd3GolJxmEAddTrh+e/gemjm7Od5WMg6F9B/L0yUCaKOAzqr1+33wQC7GwJ9FIAORa97qLg0kt9ges/Ey6jocUwTUzr10Gf0xFNfVXnqmGp7vD4K15xy2aIq1bIZkQ2jUm2np/X1NXVaLc1Uyxade+3KReUyCc0vTKlQyisLWFcsKTmOaZvhx+qGcpmCUinWHgwz3MS7uD4pnRhqY+2G1ldv6OjRaS0cOqhDpx+VUtJuQ2p0pAGsspQ3/DTkphX3a8b2m5FYnIBkQyN06M2WT0ZhIi3eXNHLL35L77zxbUWG20pFGTbAUPHJHNIlM2RV3+/9VF6/8KVf1q/9zn+vQbygVp86MC6CXwbE/sFwa0utjn9/ytZOi8EB9Q3AYkTlSlaTk77Y23hFdKXdWltrt+/o4uuv6/oHryk+XNZMFcahZzDSCLvrftRYNMa+DKI87b/jER0/ftRqUZ5BbbsWRGVG7bzibKNpoNZ2IBqKsUxuYMO5bl+HDh60BbZ8d1l7MGLJhgyGDN74+gDRnZLjxtBoDcda297R0uq6SQMwMmMIw33rpm/csX4v+gb3CFVoGtTr6XxBB4+c0bFTT6tUPqRScYGxm+qNhqanF1QqTxtohqQEinSjVVe5UrJngnRqc62uZn1Hk5Wslm+9p+sffFfxwT1F+nhP9bWx21CzA/OuY1TzfAYGTGQ/HczZFIBhY+tRiHO0PRKLW73XHuAV0jcmE1IIAz+Cxt7qrX0TOt+HIQsnnAbDhfSpMt8TH6uRPSP8Crif+52usYwZ0JlJcyalA9PTmisWlewPlYbdhAwANmYmrTbnrWT+D7VmT/n5E/ryb/6hVD2mJsBFkJQB45fXR2JJfc/3Q6Ugbazs6Dt/+2e69MHLqm/dVCYO8N40AJmIOqOwG2vT5breS3hja+bJCfdCs7XA2foP6k1/yJwrgd4qqEFdGhD0k9z9gRzbzmc7750dQD8W+ivwdQDjuVupdwBa6/Ud1ffqBtj797gvrw0BZPYDP+8DAYGnQwCiOlhwvzYOX7M1/z8HBPh75bWHvgEefxizGh/G29zMlI4fPWoM2eXlZV26fMWkbu5JBzvaBNz2jKv4PCVi5vdkEl/GjshlDADw6Pf9+wpPgL7LqwFmeFn0ztQs+BDgXUGMre1HnEFGGJ1Su+f15NNf1Od/8XcUT8+q1aWHQRoNgxMjyKSanYEi/+GPvhL2C/uIsw+FHb0zVkCgOQtflB8ANNE2m7ZCqVbbUWuvrcZOQ50WhYxTwWmiQRwpSkJTOC5vGh4aaxB9vtbs3Lz93YWFBWMCUKxWyiUrBomDM/QwiORjUtXuUnwhP+jYVGR5dV03F5csp5R863gypUqlanpVIGAHAtwhn+LOMrGDqQabiKaVnyA10KuYzruGloOzrV3T2rbcyAjINhLRxvqm/Z5Ft6STqk6UNDs7ZZuUf28XL2Zco7E1/0srq/r48jXdW9s0KhXFDg+OhmhyAhQ2b/peDkS0tYt3V20yjefBCDkA3gcs9KFZ7gQygfssAPcMcKZASAUPwQCKUtt8Ac2Ez86msGZehzmgFxkW70YhZiCHa/BZ/DAkMJECrZ+qVHT25FE9dHxBo/aGLl98x4v1OEDLcJ/WApXconfQZ6agvPaNMurgy0hnTp8x1IrnT7Nb39sNpph+YThl3g8Qj0dzUIq/bxIO3FSNAt2yS8bdbz2+plqdtA3CIW2JCkzxLCIOZ26n2aRzWSsmoARzkXUxlowkrLgGyOFruXY2o247o706+lxoz2kDnLggQHEBKHiVrcaG3r/wY104/2Ntrl1RXG2liHLB8KtQUI4s0tjYKLdM2+xihDIHDzBw8uYwszx3mBdo/1pN0wNRddtEKDBn4XOBkodmjYLaUemAvWOHKcBLmPsdgHnB5xcedK74olCKKsWEkwjIUUZzB8/q+JnnNH/4UZWnjlo8GyAJB3+rCVV1YJRqpDKdLhFF5qlvxYfFqFjhNdTW+m1deOeHeue1v7cowXRsZOacfFPzAbJT1sHG0TimJOBWv6eJQly/8ouf1qceO65cHuqc01iZPHNhsG/urWzo2vXb6o0iOnb8pA4fOGgFWG2nprfeeV9vnb+s23e3KB8NCAA8swI6lAaEHgEB2muRopxngYFnuF9sQjNiQklOa1SR/sBoekfnFzRRKChBow66in642VW20VWKaQMTP0OMBxrFY9oDRMiVlZo8rMY4qR5oN+Y3yIug/GVIOwGd3dIypln3rmk4Yl23LGbu4PwBFXNIa3DTpkkcqFopa3Zq0vYG5xbvnz3GvuESNypscFbxzGHOhHrRhfk5O2t5hpxpN27cMLfoBPsVShqAVAAI4M0CSEsx12rDvgEEldKABum85S0v37tjLtMG2FkCQMr0ohu1bW1s7Wiv1VVlckGfeeZLOnjoIQ2GGJHBqsoZ68aYOjTT3BkxmFTuQYM7Ou85Ge1p1NpRKTZSa/mWrr/+E412N5SM9C1KcTTuqQPYMYopN3tE2blTUnFOmYlDShZnNIxnNI6nTcvKquPzhlbuzLW4F3MUwmkkBsjTHPhxNiSfB/uU2B7QdDTbsCVSLpcx0DBmjAIaxzBuCMYZOvl+p6mPLrymG5ffVjyyo2FnR2MYAHz3ZF6xJEwLGFI5Y0MgrQEAiamtahkn4YR5Q1Cwcqa5lh1fBRqMrpL5GR089ZyyEyfVGeSZJzil0pgNoIzugE5EFvpvGt94IqXJakFv/PQHeuf1nyiXGhjdGs8G2BL4gyTSgBQwqrLarq3qxtUPdfP6+6rvbrgpFl4vFMUBC8WAVttHGK8ODACYnqioUsjZ1I2RjVUVQaY2hTVAAIkF1ckJm4Zi0AUrzaL9jDnkCDV3s8UMW+qQS+I4C60WaDVNxtZrd1TJFzQ7MaH5mRkzDLx59Zq6JpmhcaK48q/LGWJTKM6VLtF8FJhQ1j3umAqQ5ojqbhxLKVde0KETT+jw6c8oVTygYaygVDZnzQfkBdYUuuT1eztavn1JH737My3fuaT1lZvGy0UrfejkI3rhK/9EU3MPqTxR9VSWjrRTc1O9ix++rpde/H+1uvyBkpGaUvG+Oq2m7cXQtA5vG+NyMRCwj8ZBchuyWCSiQQH7E7mwjnOIwItvK+Wt6Wd44EYpCC39XQCY+13Jj1QybhFZaJSpSwrFqmYWTunso1/Q1Oxp7TbHarWIZgQoSGtmdkHZYsYMylpdaWWd6NNlVQp5a9BajR2VS8gHx5qYrFpufZH7MZvT9tq6rlz8RNl0XqXKtFKZgiLxpNVqyBQGvYbKpaQOHZpSqRS39U8MGqQKJrMw0fn/TPm3d5qamclpetJd51l3PM7QKI05Dv+e653mmx8ca829ri68+6p+9N2/0ObKZZXSPSWieGo4K5S7xE1bB2ZMGcej4Nxj+rXf/ZeqHjil9hBvkYwNRvgE+4EOm+beAIGWR+PibMrAJJ1P6+jxbODD5HruVkOqbzW0uXRXl95+U9fe/5lGnZuanZTKxagiAHuY7A7GduZQj4ZNthtTd40hBhAAU6vTbVvNRD3AfjFgjVSoQIZr64cGOJW2O3Z7Z9eYrqdOnrIa+PrVa8YMgJpP82wNmnlpeUy3TTupOxNJ7fUG2qjv2c9Gp2usMO4hGjFnc7IGuc+9nrchJGuO9CFJ1emqzpx7QoePfUrl6jFVy0eMTQZA2Gj1lEq78WI+WzDqfrvXsgk+e6S153djKZdWJjnWpfdf0vK1lxTv31O0v0k1p0Z/pJ0mkWtM/wc2lQWY4N7j3qQhp7HDa4f70lin1AT4IzGswVDUGuqBWshciQG0FDFPJfJpbegwFA5Pg2l0uOfML5lml4GWNGm68ry2Nra0hydBIulAAK8rGdNUqaSDeFwNhkr2B8YyK1UKNmBoM4jM5pTN5dQYxPTc135Hcw89p41+Wn0zH/bjP+aSczU7ZND7fsC89ublq/rON/6zbl55Q5FRTfHInmKxgd3zDMyomUxCZYMUyy7bNxflLnSGODR2Z1I+OLm3/sdqIB8Ahf2H1fPB7xkYYHeyN/hRpKi2PumN3FU0NG52NgtDDhjkSatJqP3pI91zztmefsU4q5uaFQY5wLV73/mf73//ABgOB2YPyhysV9r3VwuYosHX3peXJWB4DIzxBnuokMvo+JHDmpyaMD+LpbvLtnYBr3mu3D94qfEqYAIUUgllkQMExu20+JbqBcs2ANeR6/D5sd7xBTJvjqAW4NmkMhkDtpB0GigD6y6J51RfSuT15a/9tp7//G+pPy6r3qA3ALQfGpMxFk363v0//odfCrgSHsni6IvnAfNmuZRDakYYoxACAW4WCP3JL9E205+9tuo7e8pjp2xFdtwKzjCOj6+FsQkbDEYAjRQFVqFY1Pz8ghlScYhB/YP27XoHNxniEOPf8+9cLwGQCCpItvSu6XZWNzZ1686i0tmsqhOTKuZxW05pbxeksO4RQ+bC2XGJQTRmmaoU0RQblsOYThkjYXZu1j4De539gUW2kEFqFG7b/ENDDNnQaPzL5bxN9otFXPEp2NC3JNTD5bq+p7sra7rw4cfmpsrFhSkfi4ODZ3aWCTbTeRAeHJ+jur24or1W3+jZxGQwZwEM4PClaRsbr48D2UNUzRuASxyEK1jwYY6zszG8ibaDzfSpY42Cop4pKyjSaETBObKNjRkZi5IIK95zMV/SmeNn9PCZh3Roftbc4InJW1+5petXPrCpEo7Z42HP3PpZvJmsm265/pXCrWVgDF+/WqloenpmX3fGpJFYN7T+bIIwHjBEDnntFqVC9msqbWsHCmpoLMWF5KUmYEpOuXzR6njWCOsF6q7TeqPqAAhFpMpUVekcBQfTDjRvGXutiTTPDfp6So0GJ3xZg35OoyETS3TNToX1AsGNsXrdbV04/wNdOP9Dra1ctDzkVGSsWdZhlnzQpE1WTKMUc9Md1hDuwUalMrp/3C84kOFE4AUAsguFtkmW6312DtEhrb472LpRW5CZavnY/rVDTVMIooS/WrnIIQxFt9dTHpMaDgUlzVxkcu6cHnrsBS0ceVyxZMmmuyCw3e6e6vVtA7tYQ50OmeoZpbLoSJmGuHEOl+twsGfsiNde/jvV7n2shNoa4vhPg0eTakZ4Q/v3YCGopkatpiZzUf3KLz6lp548oWI5aWwA9gpNRiLp8oPle+v65PJ11RtdnXv4Uc3PzNrr29ja0OtvnrfUgOu319Qfwwpxw9IwBsoO8SCqL6Sw2QG6r+FzMxwDOwMFVGitySc0WSxpYWJKmXhM+VwSHoUSGJU12so1+0pCP+17WglPYhCNqMHlX5xSbvq42pG0OkS2QXmLRpQr5OzgxgOh0Wzoxq1LWlm/pcEQ81VkNIl9IIDEgDF6/HbHGFMuxcHp3C9MChlvBZy5RIMbIthM96ETArBSPOWzxHciB4ibpg0goGZRhT6BDVFv9gxACOdlt9cxmQrGbjwHDGdW19a0VVs3IMBYOEFkIJKmW4t3tbWzG9D2Izr90Kf0mWe/qGJxQYM+Oseca6S5KHF6z3FeJNXuOtUPkLTT3FZi0FSqv6dMr67b772hxfdeV5W0jyhFhmdZ9yIx9dJ5zZx+XKXDj6nWTyuWm9L0gaNqdrse+8SZiVkdhlBGV3dPDYAo1jNxXIAEOEBDj7R1EEE/ims5DSMmdn1r4tyFPWGACPGE6LgLpbKKRajNHvmZZEwwlO7euaorl97R1goxYDuK9NtmIJouVCyPPkqCwYg9EzQQvV2NB7sqF0im6TmFNRlEyRol0OMGuVsiqaqOnn1BhcnT1ogABLSbwTkbc9d2GpMck3lLLPHoj9ioo7d+/N9078YFzU2lLS8a06Jun+Yqo+4galRY4jnxfknFZe/h6uUPbf9wT1Gco6MNE3MM3GP/a2zg4mS1aPIAaOGAwEGVZrNppoXoiHkPJLpAIQZwdxbdfddt7mvWNeuU5t3jPJ0ZwO9tbqyr124rl0qbLGCyXNbxI0dMsnPz6nW18ZDgvjZBr1N5Ad/MqDeYsHN3UsPYfYz2Nj7WACNMztFoTicfek4nzj2vaG5e/WheMaIdM0klaHKYUOY8NYU126NhUUfbG7f10xe/ocuXz6szaCpXmdAXv/rb+tTTX+EwUG1HWllrmicQMpiLH72uC+e/p42VD5VJ1BWLtDXoQkmnTceYDCaYN2IcTGbAGky3A0ltYOTmEs6fAwGsP6Fe4OMLzYOdTUhDloiYC1FgQBw3h3cr3hVTOpEyFhTTUmQZ8wdP6tOf/ZrK1aPaqeO6P1A6iA6G4VeoVBVJp4WIknqM84Ezi1hQ2BnIjEiCQKc+7PU1Ucrr0OyEosOePvnwfWXTOVUn5xVLZhVLZY2V1ek1NT0zoanplDEpaOQZrMKmCEzWLc4T8GFjS8rmpGLRD0KM5qhLwPv5yfPfa3hMKyAAOHvA4rY/u/zxVX3/m3+pG5feUEprSsPM8Kgqo4gDujIBhOXCOTx36Ki+/Ov/RI8/+2XF8wvq9BImkeB7sjbAbjAlbDQo8nt2XpN2wf1/+Oi0KhUHCXgffJ7tpjRoD7R2+7ZuXHhXH7/7I42711Ut9pTN8H3HSkTSZrAGSw7PHfOpsnqEIZU0NTVhJrJMTKmpWOtuGonRMulIMMNgXnVsAs6ZQI3LgI066ujRYzq4cFDtVltLi0taXVmxOGkaZmracMJt/w3Izp2RSqs9GuvSrduqNVs6cvK0DStu3byt+s6OASeAAMhOIjHfXzS7kJVio4QNCQqljE6dfUxnzv6CKhMnlUnNq1jEiBGZWV3jCAO+aQOwYYByDhhAyNBkd9ckQRPFrNqNLd385DUtX3vZgIDEqK7d3U2NkmkzL8RtCDkv6zE8W5DAwBxyn4G2AzZBYw/bDOCyi0Yf8BA2Qqdjzu0GBAwBLWmEg1QzY9t4a8UwwNiH+0adnujFfsP0cG5mxqJ567W6VpdJCmobo4ZzCEZAJZvVoVJZOV4r3mrJhIrVgoYYGo6jylUn1KMZLc3q8c/9htIzp9WK500mQ3nPjDjtgTMWpclaMzA8Kl394Lx+8O3/okb9mra3bigiPM0YLuGd4mveBiDsQuRoAbvIYUNv4s2RLPADCAd1JhEIYqtZK2E/uT+Y3I/KDhhKhmIGPgsmFwGgwQMhQDOCmsYtzqgDYVznTEZHKpKxUvcZ6w6QYqxLXWCeSUhmg+l+wDMLvqI/o3D/h0BBCGKEjICQ0fDgMNyADeStDGIA0hioJaI6fGBBx48f0+bmpjFU19Y3rJ7nM0IejaScKziTjCuloXJpH0qESQv0ovwA3PM4zx0DzBgImkw9YMZTN1cnp+33SXiCwYKRMAANLGcYOfnqnH7/X/2vOnrys9qux9TuIpMFRHaJfr87NIAr8sf/5ktjp4kHtmNEq6BDsaQANCIhODD6uQmt05CInhvZQefZl0ki1NUlE2eIntkjis48dNaTAOJxNzTp9kzrzEbkkDKgYSxjDgAEuC7VkTpnqLk2mkOOX42i3KWR94udg2t5dc3cPTl4Ln5yyQAMgAAyXJlagO7xddJJ/AYK9jUsTzQaNXqUG8wNLJ6CmDqosNNmsuI0W1yKNzZAV/1wCB35oRsvLMwbEJDNQMvtKUkzhOsrNxAPbTQ21sLi8qrePn9BSyvrGgaUflgLoFYwApAWmPs3URnJtKUGrG/tqtnFhJC8SHoV9OVMOPkeZsXqNEqbdHgmtOsfOWwiVsj6hMDnSHwvbxTcVMKRaQ5kmAvcWjS//rmnEilrJDl0oYpxeizMHNBTT3xKhxYWVCnm1dyr6d7SDS3evqJEFC08TtHQvZh8O+MBQxrAHZqIRmPP3az3GnboomUFbOB5g/KBTMPy4JuZSRlmYhy+QbQK5xDO5xw0nh3N5Z622DiihNB+gciXy9MGBplLf4JNBHMDI0RPVrAGmIuIKVkqrVS2bHTYdLYYgAV+CI6G4Pp5NRsYcxQJs9J4RGGa3deFAUiwzrY27+iTj17S++e/r9r6JyLReAZAaWLKmDNQxQ0gwSxMPaOEQcUML1bP1fVUif2CNeXSCvRB6AHZd7AEWIfIHPZsItczWYE1fTSvAUpP42sat1CX/3OMAFD5IIc8ToxOzF5fIpZSsbygyswZPfTICzp04tMajNPmTp7NZdTtNLWxsWrPkteZz1fdrCdJBGbCNcn7E6m+rl19T2+9/l2t3HxX7d176u3tuk8HUwCc+EcO7IxHuHxn1a5tarac1u/81hf1xKNHFY1TTg5MI8tepfjm0r15+65u31lWsz3QubMP6yTGU2T/3r6lN995Xx9cvGmMgFEEtgdAgJu0QPv19R9QEwOElzXGmgolECQMhNtEGNAAACAASURBVDGpNMI0wUbfws8kEtXRmTkdXpgz0yt4OkQHJlpdxTebincB0kCKnSLdHY/UQApUmFRh/rSUnVBnFFWDM42iCFlNImqFKev7yvWLunXnknp94lhZMwnNTE5pjvi/QU97uztmuolUoJCD/p31jOEHY4sCupudCyDEmCF12lbEMh3ltfG509TDiOJcpglq1MkK9vOCS48Lyi/ykVHm8fxwR1+qNwDHuFbX17SxsWZ/34CnSEzF8pS6/bGBn3dX1tXuMUEZaHrmkJ5+5vM6dvQRi+QcD4itG1oXlcoQg1hRKp03rT/UNmtOOg0lu7tKdba1t3RV9z4+r/HWPY07u5a20O51RN/dS2SVO3BSlaOPKnfgrOqDtCKJvHIF8qs9Gi+awFgqHRQp/vX9/QGQxg0IwDeAZp99zaLhPmw1AKE94QHgIZtzzxuiRWHkpLJJ05KnMm6qSQFhIIJ9hiSJtHTt0nu69OGrikO9ROYw7CuezqoyMWPGiZaY0BsahVrDhk1nUvGGcmkSeBJ2H9KYAWSiXaeYtf4kWdbh088rWzmhZi+v7iDhTDUzLwVc5uP1FB6AlTC2dnf9tt74/p8p0lnVRJkpRccAd4yHoomCusOIdhsNJVNZzc/CSMno/Quv6+b1S8YIYB/W6jDWgvi5QBqA9tkkZRpaLvL8zJTFIqE55uXCtuI1AMxsbO8arRGzMqZ0BoCmUs5CJBoxiDILGxbOGvxj+HM8BbgjWo2GGrt1TZTL1gjgFXDk4AENuz0t3b5jHkA8DxpPlwiZYtmeJc86bHiNucY6TDMlkZ05vXFcpx9+Vmce+aJimXl1VFAkVdQ4CXslZo73NHzRINPcSpKRRIY5Gtyt9R19/3t/pRdf/nsD/SqTh/TCF35N+fxBtTpJtboxa2x2d7b0N3/1p7p3911FtaFRD/fuhkmZeK2eXu/70kwBjRXod7ydZ1bJ+hlmZbC/KTsz7T9CfXbACggCUn0tGAMwjFiOKsKYkjVGHRJN2llTsgIWl/qupmYO6LkXflkzc6e1uxPR5npDpTweIlmVK1UVqxMapVJqDUZq9vq6iV6cTPngUuPrcu+TNgWgX8wkNFlIKBUZ6JMP3rPBzezCEY1jaSXzxSDpJ6KZ+YrKZZ/4g+nQbCOrNPkIsYwYMBobQMoXgmjDBt4acc3OuKEhn1Kx5EQfamoAAUuqDNoC9lNts6VXf/I9vfHTv1Nz+2Nl4m2fC7JmB1CB42YEahhff6hsvqSnP/clffr5X9LcsSfVG2f9LKY6M7DA6f6dDv4/HWM+cuYcOnRAExM+qeWFQVqF1UDzVltrqL29pZsX3tJHb31f0eEd5VIYp7Ys+SMZdZPtVtcBBc50A7sCDxBqUtYEoIPVgRZ5jRYb36u+WqRrBX+fX2EJAQZMz8yqWp0wiRZLjWYY5uzu9rY1JBg7WuTs0KUFzhZ2yRI0eeqRa0tL2un2de7Jp3Tm3OOq1er64MIHWrx1U0n0Ouqpi89UFprywOSmyWjKzuLhqKsDB0/q+c99XROTp5XLH5aiWZMeNjC/xTQ3V1Q2k7fpKHRpW/tgo8jSkkmV8in12zu6fvEVrV77mSKde0pHG+r2GmrSlzA4GfatcQKQMYZpipqxYvcdIGqLpipkH9nIO2bnAYaB5kVDTToeqzXoGRAAO4OaHByGK9BkZAxDrNYjHjcEBagNnIXG/TBRKWp2ZkozU9MGiAAE3MXrbDQKZBp9VfN5HZucUjWRVIHXitF5NmFAwCCZVbpc0Xqtpvogoee+8s905JFf0ICYwcDfj2QzGBeGF5Hq1HAmEmSxd199Ue++/h1trL6vZvOuRqOW9QjebzLV89cdxW3QLBN5b8ZXcADdqO7300joPQBWjAnAcCR01A1AEPct8trLY08DubKdP5xxgc+MDSqRJBGh6LJyq/fNaBv2SsL6klazI2IvXUbsOLNJvoljDgBj891iMLMPBHiSgzFhAiZUyKZ9sNG3/37AQyAcgPt3cVa89S6YqAMGxOiBI5qdntS5M2fMu2ZxcdHqBPpWBnz0y+xb+oVqqaRxr2VAAMM4ADkGIeGwjv4W6TtrPDjM91Nj/LOIq1yd1Mrahg1wACWIkSZhBvxkr93TsTNP6N/823+vdOG41jYZFqYs+Ws46JrcFPNveubIn/zBl8ch9T+kj9m+2tdMhKaB9w1oQhdHi30wgy+oYw4EpOJQyJmeeBxcuTKhg4cP24XtBoFoJ4daW13db/j4oGisMQkEpeQnjSPaP1swgfaNN2+TfEzscC0GMQliLSgm2zRE3YHuraxqe3fHXLEtvi5A5TjA0TkRBZiBvgryZBP4pHsPBG6XNOcYLXGJgjy5GzJo39CiVwx5CXwVABGgTzExs/bGWIum4HbHZiK9mMyOx7q1uKwLH32im4t3XXM0HNuELnTFJ7eXAx3NN+DBMBLT+taOartNm9IwYYMpYHQOMR2KaGQMAF/UvE9H7Dyj1TQ8ZubhRT+rms8wjEkxx0uLfHPHYAcMnKIDfSU0HGTDggQD7PCs8Vxgqnhgfk6lIkZWfctP7ne4VdsWVWXtFi67INFG5ycJImFSEBghXC7mSgrtEZp+0HBMz87Y5xF2whwqFqGCS7YZarnXgGuMfG3w/HbbTV2/vaRen3W0oKmpg1Zc9oYtKdK1CCbMtlj8pvVimgIET45suazK1LSS2YLiZiQGDdyZBaCnW5tdjSNVKULUGa6uoMau0UObZHpi0/bU9ckHL+mtV76h7ZUPNFVKaGFmzuJgmJSigeeygi0SjUCJB4Dx9AeeXwi+OTXMG1+LA+Hfo72HdcD0Nxo13RHeGD0YNq22ochoBQ2zjSZMImPTQjP/4jLy+E6erU0NrNEj3cIvdJ49+w6/j0JhTguHntTZRz+vuaOPWS45Wk1AGdYXesO6HVAggEwHhpZxDuUTJBJGRTydMlAsGunr1Ze+rZufvKF7tz9Qo3bHdPV8hoA0YPNmDMPX6fYVHw/09ONn9Ktf+6yOHa6q091SLDowoIH9bhFvo4iu31jUjZt37NI9e/asDhxcsK8DFeud9y7q/Y+u69bihk1HFaGx8GaFdWi0aaj5xqDw/eJl9f0pWiit4fM3wiweJ7BjoEMz7Zia1vHDBxVLjpVm4koz2B6ov1RTZgAynDYnaCbC0Ak3cHmdnFd67rhihRmNI3ltMBKM46/gqQH8rDd2tLG5rHurt8wgj9zqiQqykpSlFJAxu0PE5mCocrFkhQvxXLh8c+YAJHpcEcwJvEoAaWgMHYDjcuIZs24NdR5DnRvYGQZYWylXbP+x50C6+Yw4kzh3rcg0nw43LqNhg/4J9Q1zHKjDgEuZXF75UskYTPdWa7p09ZY2NuvWLSEFeuaZF3T82MNqNaDAIWVK2vQwGk9rbgbz0KJ6I9yoPSYsNewo29lRY+mqrr71kga1ZRWjA8UGHQOfepGRNrstjcuzOvzUV5WcOa1OvISK1wo0CrJ40g5HA6AAJnmW6PQofjkaYdPASDBpAtpNK+KGajYaARPNI7r4fT4fQ96hSgIepDMGArBH49w3GMYiqbKCx3OGoegv3ryuj99/Q43tNcWGbcHuyBVJRSlYo5BKZs14rdPcMdbAuLeldKKpXJYzA6NONH3cM0zUKGYpQgcaRQs6dOwZzR39tHY6OW3tIeHoKA9Lh/VTLVo8YTyFnMkbv3QkopsX39LFN/5Wsf6W8vmE7WFMhuzOjWIayV0xMiYEzDeMq7rtlra3N2wt0RTWW8gk+mYOaRThWMzMJ8OYQJrzarlo0rkQXDLqp8VztbW8vmkUe/59kylcr2/PwcwHjY7uzX5oThjmOLOmbULOJLNLPKu7YqXwPmCCNr9g8oS7i0tq7u1ZcQrdl9hR81bh33J/AHoHVGn+jkUUQzNFdzmOa/bgQ3r6ua8pmlpQe5BVPFs1qUC2kLCYPLYDww/OoVAD3txr27167mzGJtNbWwO9+vqP9Nbbr2tx6a6mJud08sTDqk4cUnX6uErlGV388IL+4s//kzrtG4qOa+p3as5lB05h4ML+ZqBvPidM+dyDAsaSTVVDSqwVcUElZyZffqa52tML9genXqZLDbS9bhLtU7QQzIUGDzPQXK5phPsjZbIlPfLoUzp37jMGkLcaI02U3JMHRkwsnVU/ltAe0WPxjHbqLZucW1pQ3GmxpBLx0rg7S9mkpgvoJPZ0/eMPrVaZmD2gzjCiWDavyvSUZucqStD4x1xvz+mFZJ3kT7u+aLh7rn82n03y7HdcDupr29MC+P1sXsYqwJPTjAID+nGAbWrQk1556WV99+/+s5rbSPz2TALm+x1QGU8bfjJRGymbKejY8VN69oWv6OGnf0nRzIR9XR4fDRi/8ppgzjAJJ2aa2uPQoYLyyO55XfgH9KQmgAFReTsdtWsbunnhDb33yreUGq8qm2woFmsbnRx5qD23mMs3E1H3NNlr7lra1vTUlHa3dxWPuKkf6RDGb4kBSOAx4AwBTMMAub2OLSqVxpQ5r73dhmq1mubnZnXqxAm9f+G8ycfwc4CFCmhpYBr5K0jIhjTGEdUaTd3d2tZ6q6X54w/pd//l/6Tq1CFdvXJLP/j7b5vZo0iCGXcUR7iO+aulB+DFxfS2p8nJA3r66a/q0ce/oFT+sPlStDHdxgS31VQOtnGEJBeknBxnI/PkYRiZyuFxE9O4X9fl915S/c47GjcXlYjv2X3aNE09KVkRYzs0uw2n4CdSHgcOU88AQ2fImCEqssnAMx9GCMzjdneg3nhkd7sZeRInyNuxJefJXcYY5Xzmc4e5FlDSkfVExnFNTkyYLIAamiha9lpjt2HpYrWdhg2kYJxydc2XypopFDWVLxr9PJ5JmCfOIBpTqlDW4saWlmsdvfCPfk8PPflFZasTxlzA08/ASYs59zdBbCAYN5qad19/UT/94Z+p27il5t6yhvhh2GCGte2Gzt5Qu7zBZB0MboMzJowl3W+OA6q9mUkGjbKBkYHnHE3t/nllwVF4AY2svjMGetCrWN2LiaB5njnjAFmUyR+HPU1MTdif1TZrxmpxdm3gO+XZBt5CBBKEMIUmfJ02HHPINPytAJz4+fMRdmT440FWgPdbDArdu459xadkQMDkhB46eUKdRkM7mySqRcxTKZT2sk/zubzK+D4Ywc3Bafor6lRLLDLvj4YGYzcI9LS4MIqSVz5QlhSNWFpLd1fsjpibA8Qra3HplhqtXdVbXX36s1/Vv/qjf6+dVl7bnI3jpIEiQ/ou8yJwmUHkj//gy+4AYP8bUFYsogDjNj5YsugdxXnQKMHoFGz+HiYuKSWgclCAQisMpAJc7kePnVAmh3O3U0VoANvNpjbW140uZDoZpv+xmGk+aAhpqim2WCRMf3FlpGFkCukP1pFxLjkKOB4l1M14PKWt2o7u3rtndLT5+TkrXC2Lkpi8aMxMJiimQJ3N8TRgJPCwocYCEBw/gTa54GhnME2jCKYRxRmbggyNbpiKgJTA/Q/cCIUHG1JY+De7jT212l2jyV24+ImW7q0qEiMOyU1JisWCT2sMTHD9NBuYA6fVG2hlbUvtHk0LzRMfPJMsfAM4iH3CYo0/BmzQy01348ZQhrIFRhlUEK4nDDVLHs1okwQrEoLhgRVGTg3kcmQNuE7IEcXQyRPNabVStNgLjC9aONzHIqoUskpygI4p5B1oMHpRJGLu2hRuPE/XM8eNBWI05Ghkv+nnG7me8b45IKhaSAc1MyPTRZrDm1DZL69ta2sbt8xZHTx0xs0Q4yPlyO9WW4Ne014HG5JDPJpManZ+TpOzsxa9gh4Rh3O04gmjQwFc9LW12ddgjMM7MXYAGimb+NrUFzDMMAO6jKauf/KG3v7ZN7Sx+LZmKknNTc053cwsjF1CAMbAT14LcYYhpYn1ZDoiAAC7RBwEsMgexnrBYcoFYWux627S6IQx07Hc+D0SD+qKJtIWpQlAxoUJ3dqRWGeFmPGdoX2eFgEg4lE2RHJN6tjxZ7Vw+AkdPf20MsUJ0/QZC2gwVn13T7U67t4wc/yywN25WCCXPWueC6l81i4P0M6rn5zX+Te+r2sXX1Wnftsu6ThzdFB1VjDr1XRsY+VScX3++af0pc8/qXxmpGy6r0gEAx2/TJBkkLV84+airly9YWjxww+f0/yBeduvq2ubev/Dy3rnvUu6eXtVkSivA/J+QHU1c8IAoLKG2S8MSl+fpLmRj/9wFoFNMQEEQWEHA+UTCU1nczo8P6NSJadEbKx+s6VEq6/Udl/pvmHkVuSkmGR0e9rh8ixPq3DsnAapiqKRojVa7X6TTDklUqQujLW+uaLVtUVt1e6p2awpER9obnpCC7PTxsDpw2zCZG17R6UCDVZG+RzgFfvfnwWgHSZvDgK4K35/0DVZDtF6Js0Ik1AS/vxDM7YTJ06YbKBlKSAYhdFAEUHXDSQtmABivkNRCdWsZwUj5zAMHKRAxAl2+l31x1E12kO99/4lLd/bUjLtDJ2TJ8/ouWe/rFQKuQ3FbFLNXtcmZvMzRzQ9fVg9fBQ4Y0d9RVrbGq3e1t0P39TG9Q81SQNGDOfQjTa70bH24lL6wBlNPvwljctH1Y0CAkYtQx5qZjROk+pmqjT77FuX3njsq0/MuCsctEN7G8rYdna27QwDDOGOgoEE28sayETCjEn5FbAXLxRWDPcFAABFNv8W5gbn4bVPPtDNKxfVbWzbeZTJeQE6GvJ93VMHKcS4s6VIf0vxyK7SSeQzGEtJMQAtuoYY5w6RhpgCZZRILWj28BNKVY5ruwVVlzSauPIp7tW0cqW8TVY5b/L4vdTrevfl7+jelZ+qkOpa6gf56LYj0VMGCSYAvxglMk031pGl/lCwd7VV2zQtuU3liEG0WD8arpHd7xQaAN2kEWCmut90MjVKJYzqu7K1bZRiPnuTs2DiSjqJpXl4XcD9CFvMiq8AOHWKqeuheU18L85Xnnc+k9GpY0eNdn7z+nU1G027r834iimWPfsA4KeZC6am3ON8f8BGJbJaOHJWjzz5BWWKBzWKVdXsxBVL5ZXJ8XoiSpJu5pYHXmD3cP6H9daw97qwMKWFg1Kp7NFdN24s6u2339DHFy+aGe+ZM4/r+JmnlEzl9N/++i/1xmvf06B/Vxpta9RDFsSn6mDVIOINBZ0/t7+HTwHkOUAQNvdG1d3XyQb518FZZieajffC8y0IG7a7/37qkP2dIAKNczG8u7n3RkOAgqROnXxIDz/8tKLRCaOyT1YmlSQ9oFBUNJVRNxJXZxzTxnbbfES4AzF9puPlHMUkFPqvyTNHfWXHXcWHba3euaHt2pZO/39kvXmMXfl5JXbevu/1ai9WFdcm2eyF3epVrZbUai2WbI0s23JseBzbg3G2QYAgCQZZMED+DQbIIMAAwYzjmWScOB7PyJKllrVYslq9kk022dyXYu3re/X2fQ3O+e4labsAiWyy+Oq9e3/39/u+853l7FMKPS+3OshOTpkUKUjQ0DRQtLFgbcwjXhN+Nv41JzpOrFbS8bt6nuMx2/tbbdaxA0kEwxG6zUshY0wxPrUsJfzWKN28dg3f+/a/xdbKBQQ93Av5XLAZDal5oI7apEV+sSamJifx2ud+CaeffwPRzBH4AlE1hcTVWo2u6gbKEykN8Ab8yExGxW4QddtZPwQCGi0zL2zVO+hXS7h36W188v73gfY6sinW5GVEY5wgGsOTRgTyceqRmcKLMsDx40edyNkRhj2yBExv1B0ypcBq/LA/rNhCvhcuYD6P/Op1B6qDOy3G6CXx5NkzGsrdunkdO1vbYjspeUdnqhcjSZRoFhlR7V1qNFDrD1EdjHH8qRfxjd/+L5HKLcHni2Hl7l38xZ//EbbWrmPcrcA3bis9gYaYgTA7KWapcwAVxMmTz+Pzb/4G4pljaHbJkqQnVB/DXlt1PIekBF3pzcLGnXRZsUz42dgkd2tYvfYuCnfeRXBET5NDdPpVdD0jXTtvn40um/muGkwZCbuSGe5lDhjMJ1zSC020+fgRtKARb08pAmS8cHov13oxAWySTUBcklSeUdwjBzw/rcnk9h0ORZFJZbC8dARTkzntu41GTfVV4eAQ91fWdKYS1GDaiq/fw0wmi6Oz85icmDCpK40d6U2SyeH6yhoO6kO8+uZv4KXPfQMenq2svR0vcfeJJzuAy4ZrnGvzx299Bxff/S68/S2Ui2tod+tW/owIANL8xOgqJkIyqbYxqmwi7u4pkhw7jbekM87f2RDS4m65x3CAxXOVgCt7QavzDTSxfcd8BqzHc70HWCPYoJLMEJ6nyXRKPUu9UjVzXQdEcOXrEhmQ2fhYioDVdNbruluiG3n7OBrg3if9ao4sf8t7wP17SZad9ASyjtX/eUZKyXnyxAmMu10c7u/JKLxer6t+4E+WjxJlbBwoMK2IaQFjJvVQ5mw1tYZ3lJP4PaopKDvh0I5+biZZGQq8a7Z7SmZaXmbdlsD62gO02mTat9EZAHPLz+A3/+F/jXj2CRQqTFUyUJKSGG7xPDs1rP1nf/iFsRanazYm/w42IuYSafnmj4AAM2WwbHEi0qS5iPYMmiUwAzGgjEm+cRY1M7NzyE9NqYjn63IiReoNN6+dnW0dykSFScfjB6GTs7mYU8vCWAhOpBxUxqGk2nsw4zc1lJrscbMIyt1/5cEqDooF5CcnH0bOEQwgbShJcy6J+ZxIh4BFJdIVlcAHUwvy+UmZb7jGTFzMBoTQYMHooiyk+RlITyHKTTDDjbojiictlIebekusBVIsN7Z3BALcvHMPiVTWCucQC3ajmEiiQSM7SiHo+s2ptdeHar2NepO0yT6GLG69nGaaY7wKWOretWj5UNmh5rpQsmBz6YPaAQQG2MJ2+n6n2XYdKl1TD3vIzVWeRZjFeTzMkVWjPNZDSFdzGkMxajDLvPJ4FL4xDYTMBVMFrIxRSH8do1G3JoMMkOnpaYE/1KbxQZExEL/Xy2l8SwWEyxghEMBCQLm5QhIJfJjpYqsP7BaqqDQ4tcxiYfEspmaWkJ+ZU959t1tFsbiDdotU1BbG3oFMwUiFy+UnacktHT4pwrVqTX19hxPerh9kHvn9eURjeXilkQuS6eWkynGzH8DHXOxhEw9uXcDVD99CYfMSJhI+TGSy+nyu0aXo99SikhGikYFpmSzFwslRdSfQtssKcXcnOzJv0SFlYB0nQmSQ8PkirbZUraFUqeOQnhgdxu7RHIzuon5Ndw3tNYdS0pSUSs+1EODaMyp4MJjFk2e+gFNnPo1QcgHRdA5eadipTQxib28fzRYpwyF9bmPCWLY9nc9ZnZFeSoCE2mDPqIV7N97H+29/BztrH6Fe3hJjRA3F2N6Td+yVppeu+J/7zAv46pdeRTjYQy7DTdCSCpRVDr9ygNc2dnD7zn2lkpARkM6m1IDs7hVx+coN3L67gd29Kqp1+guENI0W48cBAlxDNyNw8rGwA88lqkk640zQ2CjyMNd6Gw2RTyYxGY1jJpdGNhNXBAx1yP7WEKHaAL42naZH0pF6KGcajtDwhdCnydHRJ4F4Ht0eaZpBtDvctM0AhodcsbSPtfW7aDQKijvq9WqYnZ7AE8ePIkHaOumA3S72d3al8WesEzOjaajI+2DNe1ATXVbK0XhCn2nA1IJWU3Fx/DcEsbiGCJTyQHFjXbO5nEM/5vNFChn/Z667bJh4LbRPsSCi2zoBWof2lmXiSzav4oQUSjL+a60hNreLWFndQqXOtJQRUukczj/zKk6dfBr9PkEuxnJ20Wx0kM/OYX7huBgB3KPD3iGGpT1sfPQ2Du58DH/7EAnfAP5xX6AjD9Jqt41ONIrJsy/Av/A8WsG8EgJoH87cbx6yYxpVEvBkZjkZAUopIKBmTa8KFcUvcrrgUwSiRel6UCSqz32HyR/Os8xrYdTAkfZ3xZPy3OLBHmbTE7brK6kXmSF+TfX3t9Zw65PLYgUwVZ7NDEFnr4cGhVaMdxpljNtFBMZVBH11BP2ckptsTF5xombSPdgYPpRnNFs0jooiPnkSweScTD6T6SlFWPJ9ewU0mTdGLOjXtPHjX7yF+u5lZGJsfs1IjX8vbwTX4InpF2Q+qRbw6ozmGbixsYZypWSTGBmU8TV4DgZ1HnPN0K2cE/qZ6SnFIbkuyPyMBFoo59orVeAPRzQsEAWSki0a9/nIouBexGiwsKVhSM5ippI28aFsw2Rk3NN0r/s9pBNJHF9cEmumsFfQflU6pI6UWc8xTd5E5SQTkMyZIEFJNkkESmj+5Ud+5jiee+lNxZgNkUR3GMbIExZrhSesmU+xGLfniHs3ZYesIbiG+LyEwj7MzSeRzwO5CdO1Uyt+8cJlfHThItK5PJaPn8b9+yv4q7e+i8ODVfS6O4rJo6s8z8Au+b0sch1xgM7tsQfeoZ3hHINY2vNjEgHHB8CNgXaNsP4+EGBnmNUCjoTgYbKCrTP37ObzwkkV941BnyDHEZx98gXEkkcw6AWQTeXEVEymMvCGI+gR6o2l0Ol7sbVzoFpudm7GInQ1jDB9MQtS32iA8LiHdCSAtbs3UNjbxbGTpxCOJxX3FohGtUZC9H2aiKmY5SCLzADFMNpQSyAU+w82ZARe1Nj7TLrB+rbZIhvEokI5bEqkjGbs4h68Ap0esLVZku/R+29/D3ev/Q0CoBEyWVQEAozZAk/PqUs5APAgn5vAM8+/ivOf/hpyM6cQTebU8A17QKVMzx8C2uafQ933zDzPJGs/WGvQVJClJVW1ZCG2ayN0yvtYufoLAQGezhrCgTpCIY48aLwnvjY8IQK1Aww79OXwIJONYXFxFu1WQ7U1m91Wq62G2RswWREHHVFR4bNqLlyzXw65jKFJWW1ehsvxWAJbm1vSO5snPNcF17s95xxKcJHQc+CwVMLY70ONhoGNPj795jfxpW/8I3RGCUSi3OO4t7Xw3f/wb/HxhZ+g3zkABhWMsj45wwAAIABJREFUB5Q38H7ZFJ4pFMdPPovPvflNzCw8LV1zt6MuXHHffK51xpE9S2NS9i8aWvoVIcksdk+vhe07l7B17efw9Hbh8ZXRHVXRokcDvWdGlADQfJjAJTXkrP1sQMazmPs8P687/HRZ5eo5hgPtVWQOEexmTCLXXn9AicVQ15N1Nvd9F6RzJUnmvUPQl2kFXhw7ehSvvPKK5G0rKw/UWFI6fffuPXllqfGlnns0kGngUzTYDkZUf3Kv5ZjfF43i45u3cdgc4/Wv/Cd45Y1fgzcyiREjMll7W9ktvwo9D+zv2QR2gbf+409w/dKPUNy5hE5zBx5vX3W3Ejs8ZN+ShUuZnsUi8uHitSLwYfuexfNxb7dhKIEOMxV0AUTW7KZtN/BA/96RBPBskYSCwwXWpc7AUJKBsdOjOIwABydQ/c/EBNY63XZXaQvuYFg9jiR03KM5JnVTs9xW3yo8Fwx4yAfQcfKISSVpDz+3wxJ/nEnl7rVmdGhzI8q6OXT1e8eIhwJ48uRJRR2XaaDsDMBdebNdL4IBlMPwmvDaGnOR9Tr3Cur+WdvXWw15lQWCEYuHh6XRpVMJJRfxHb/+2c/i/PkX8Fc/+CtcunhRMmhKj7k2R/4svvarf4AnnnoDpRprFcfgsz8SECB2B6/7//iPPjd2UXYhXqTbmOTGQVQe5US6rAAh80TJ2JSw6OfBxIJBWWBEOelAzAPKp3xgUhimpqc1je+024qTIVWiVq1q0XNxEHVkkcGHkMgxPywn77YxWZGu5scpSmUa5PgZuPF0dHHn5rS9s4vC4aEeZk4TzESLum4iVX4BAmG6Lyvv1lyU2ZyyqTAgwgAM/nvSH3mDqFtn8SejO9JxZBVMDZZtQHootBiIRtPEzhw1NRFSjMdA8YY7eweoUOTmpTlh1Kg3pN72uipCOLVh9CEjSugJwMYzEIpq0ntQKGmjcWkipHWI5q3DhAYbNiXR6mQhJ6TSyXuWn4yD6j0WS+FSX7Tw3exMB7l0MzhNU+r+vUd0TTZxYhI4gbzDXldgQJyADotganTGpIyzAHQ8CthQEf0bDpGfyOPUyZOYn5/XPWEE2d17d8z/gYCAY2JjiJUZOUrro2gc6iYN3eP9CEXiaHZH2C/W0ep7MPTEkJs8hrNPv4zjJ88hGOEksoNmqyJ6WLtdRrW2L50amRgEfXrMtQ+GUC5XZT7C5R2LpBVz1mlTuzOHZIoMExsDydhDkR8OZSoYRLddwerti7h95W/QKN5ENEB3X/teFdpiA/hkuhiPxAWi0JiF027XZEW6KU0nLaOXxSp/z02Srr4q7hxTFDVvjgaL94jAUKlaxe5BQdrbepuO3CM0O12HumrMD+m4NTmSqMdWRcCj+C6u5XA4j1PHP4Onnn0DvsgUkhMzGJHCTkYAKXXNNkrlom2UDprExADFIoaiMpCzQp6xOB6k4kC9XMCPvv8nuHLxLTQrm+i3GxiP+yq+xQzxBBCkIUqzjqWFPL7x9Tdw5tQCYhFmj/OQMPde+j9Ua03cf7CBjY1tRCJxHDt2TFFUPBg3Nnfw/geXxQYoHDZQb3ITpYs9J8wWAWWaN0tnsFzXR4wAqwof6Wq5t3FiYAdcH1FKJAIBHJ+dw9xEDjEHsR90evC2+vAUOc6hS7lHwNiIZqjwoemPou6PIzh3ArHpRZnh8X6Oh7w3lrxAQKjRruL2nauoVncxGtHkrI352TzOnDwhbSjZALyZLHyGcpClfo4TTtIb6avixIjyztJRVjQzfobBQ5YVJyvy7iDoEzAplhgn7nRTZyLZWBaxJJ2oIivHDzWZSh3hf5OVwoJzOEIsmUIuPy3PDa6/7ojmezk02gPcvHUXN27fQqtbRzyexvPPvYbTp55VlCBZThZL6UEylsXk9BH0huSMeBAa9rD5yUXU71/FuLQFX6+MMPm2pEySCdTrokXz0PlFHGGWd3wJlXEc3lBCUySlxbBW97PgpRaVbLO4aJU6BB0zRcWR0niWsiUyOSLmjcAv7vu8Hq5szY0i4veyyOZkKp5MIZFKShpj98GuoRurx2VFDWGlRGf0KyhuryvtgMU5gVZN2PTjxhh26hg09gQERIJMjeCexwIuqHOVey9lN6SdEhng+ReNJlFtjbBd7qPnT+HIiedw7OSzmMoviC1HORT3kXarjgCn/vUyLvzsO4hhF9FAW9Nmrr82i4vxyKJvxUX3ODI6r9gQ3C/39/ewsnJXchPu5Ty/CcATDKCXCPcFPl+Fg4JA4nwupzNdDC+nmmMhXKxUUajV1OQpPpJgJRv9AGm/FifGfd9lA7hFOa8X9x0247w3BOh4TegATuAtk0wiT8O6oUdmSO12D6trm6hWalrzBKgp59HUSiAhqZ0j9CgF6Q6QmVjA4vHzyE8/gWRuGd5gBt2hAVYGAnA4QWq0TajoM8A6iJ+p2+1rDRG4pI9EIhnGzFwQ6YxtK1S9seHb2urg5q1buLuygrt3b+LB3ZtoVHcxHpQw7NXQ77a0V7NpUbymo2WVl5OiTMysksCaa0T2eIHrTrGs+XThzb/LCOBrWJKAu5E/Pg2zmsv055JpSGbply6eTeKx408hlT2GUCiDqZzlu1O/nczkMGTMqy+MsTeMze19VOs1Y8uwWKZ0LBCSTI9NHcHV6WwSs7k07t64is3VB1pnyXQaEdLVafrLRAd6b/BZoaRnNEabkpCAnYmRqDUqfNxtgOGAHPZIqVjv8DkY8ByhpwDZoTT6tEbcKY1QLAEPVlbQqBZw7+aHuPLhW/AOycyiVp7eRA4QANatrInMc4XSiSfOPodzL7yJs89+Ft5g1jF1BOr1AQ6LjJ72SMPL9SwjQw4bukCMmKWSkYwRUK0SWO5h2CzjxoWf4OalH6PfWEU2xQ2CTdoYU1MLAl15PQR4DDxo16uSQPr9BG1baNQ4bTeDaAJGHO6xPiZoxeeD7Fc2r4JIPWPFsPEakqE0NT0rOdCdO/cENLBWoJkeP6ueYcpSJSHyKjVE+7dnjO5ogEqrj8Ywgl/7nX+CZ175ZXTHcbnV09MhFgJatSE+eOd7uPDuW9hev4oI3y+Td8aUfLLJHiCbn8drn/uaTDoHwxj6XTLyOGw0fxuexfLfchiV0ZAx3zwcKpJZ221j5/41HNy9gGFrE2NPEd1hGQMvG34+P0SH2JSao7ym3WppLCdeU1LXM/6hB4rJbeVCP+zLQJnUFAKxZBxSzks5m5gfYxq9MTbbBo58btgM66x1DN1SiTQmslP41AsvIZJIoFKtYH11Fe1mHc16DWurD8T40hAEYxyZmcLy7CzS0Ti8lAj7fAjFI6h12rh6+w56nqhAgBdoGJhahCeswb6R300t7MbOa58le/tnb72Hj99/C8XtC2g3NmVQTH29WA2yGeG+zPVj9HXHktwWLxt1Mq05JHFY4wTYyOAWbV5Rfw6DzTG/4/CA64d7vaWWmBxANQp7podggXnU8XX1/Q9jX0c6h3h/uJfz7xh9bK9LJrX5D7Cuc3X/LrvAdoZHjACTODgT/8fAAft5f0dC9ZikygUCVC85bAH2w+xzIiG/gPYzx46BHLdaqYR2kwwxY+7wfSu605FbmXyC68TMwmXeyuE7wcxeD6VaFYVSSZJ3evVMTs0pCY81xvb2Jr756/8Av/Vbv42bN+/gO9/+Dm5eu45yuSi/FJqfe8IT+MrXfxcnz76OwxrlhOYrp33B4zDi+Tn+hz/4nHNO8OaYXllTDjXcZgThmhc8pAu6DaMmabJdEJedMoF+p48eYwvIEGATy8ORuuNkUkAAURAi8qSTsmglEGDaDmv2FOUhXXhYF0/TAOac9ojk2fe5N5TFLB8uUb0HbIoCumDUYhEM4AswepAgAymulAOwcVVjGSXNnhRLc1E2XZDREXmj+V75nmVYx4e0QrOUsv6OWsJkIq63wYVvBmOOkY/ojUYHtWxsD+pNGpX0cXflAfYPigjH6LgdUhoBV6JiCkNBsQBadOZmoU/aHJ1ItQl59JmojSYS22i20Gy2df3oxEq9B4t2GSm6eZlC5Qw80XTHMQMSGu+CY3z/fhrW2TTBBQIe/1XUaE1h3Axm5m+TAkrzH3P3pIHMqN9DkGZ8QzoIeyUXSCWimry4+Zh8b2zcySSZmZ7GmdNnFCGoFIjhEHfu3lHkhhYk9W51K9x4jfkeuYlSGyqnTho5EYQJhOHzh9DsjFCsNFBu9jH0xpDKH8XC0lksH3sS0URaMUWhCKmFNA6po1LZRvlwW6AAQQKexDzQqNOplKtaJ35vFNOTx9HvRRCOTCMam7CEBis1DCEXWONDMMKmo4GbV36Bqx/+EKPWBsK+Dlr1Bur1irnd+01ykYglEQ6SSUKWBSesdliLauwctKalol4orM/MHZdSG1efJQdtrlXb9WwySMYNdUm1Og5rNZlTkiFAQIkHFSm+dGKVgyqNoPjveUixICa1iU0lvEgm5nDm9Ocxf+QZ5GZOwh9Nwh/hehwotocbGoExGnaSnWAO1UYcI/WaQJWipuI+uTRTB0Xd5V//6M/x3s//HOWDe+g1DjEatDGWiQ6vo0b1YpLEgsCXv/gqPvuZ51U4+71sQvk8cY8KYmevqMaSGfXUVZPFk0gldJhsbe/hxs172NgsoFhqojfge+JhTcNIAx25lnkflMPqaMAcq1RnPPQIDHBNBInojAd9RPweJIJBPDG/gGPz82r4B1w3zSY89Q4C1a6AADWCPAjhQXvsQyeYRIl+Bdl5xKbmxVLgs0wZD58LNmDDcQ/tThX37l9DvXEAn5fGo0McXVqQPwApz0G+fwKLrbbo0Hzf/AhMa5DsRcwlGmYSQCKTxGI4eSiLseRwBAUYcOIeZnSdyU9YqNuzT/f6gTSU3Ou4rwiQdQ1HH2ss+Bm5t/G+sAGIJlNo90bYF+U7gUxuQQfSBxcv4Obt62i0KmrEP//ZX8LxY+cATxyDgTnviobeo9FXFtFEFnEapm6sYvvaJfhLGwi0ihi1DxH0Wiiy6ODjMTq+ANLHz2Lh+ddRDs2iNmYkoV9ngYoJMskIxPk8iNFcibRENdMckxiLgs8V1wenYvw9/UV4TRh1a3sf44gsGpATE15PNnz8s+zEhJz1BdC5ulIL0hNQZ7RINlQelIp7uHHlEsoHO8ikE2IlaTrDGA3JsJip3cSgtgvfsIygt6pppC9ACiGBAAPwCASwaNUkReHoYwTCcVT7wEFjgHF4AtNHnsDZsy8hlZoGq0JOEWlQiF4Lh9sruP3xzxD37iPobdr6CJJZ0NTEkmwtFlNsBpTRDAJ9BMlpnNlDtVrGzvYmWo2mRbly+s6JICdBQVsz3GN4LjE2lY2d417j0NO98hco1RsyzmWdwIaXQGuLrAyCoAFjYKgWcMymeG/YyNCPgQW8nq9WU4AUwVtKceRLQNPJgKWR9AcepYs8eLCKTquOZCwMz7CNCOUGlCFoNx/BF4ogFMvhqfOfwcibQ6MTRiAyiUAkg2gybVIYvjePB9GISUTI1OCvHAhwL+G+TdkIj1Qam8ZTUenY40kgkwXIjmfZwaaoVAauXL2LCx++gw/f/SkOdlYw6lfRa1fhdzSv3PNUk0m+YjIyA2jsvGCT4Jpk/S0g4LHC1QUCHk61XONAt8B2CgJ+n+tX476m1i2fD8VRmr8Ez3vWLDMzx7CwdF4GunPTC4oP5BoLsVEJRdAnKyAYw9gXRJ8yDg5FyJ7S/bV7O6B7vc+LE8sLmEgB26sFXPnogia/lHbSvHOveIgOkaxACJn8lOojsk941gQDEZ1ZpLEHKKbmccgZkfTH3PusCeKjzoQb1pDSOvu8iMXDiBIIkE+SsQiY4tBiI1Yt4ebV9/DxB99Dv72DoL+N8YjsStYifE36VLlsChvELB87i+de+Qqeev4NxNLzkqSxxyQoUTgoo16pIxaOSBp7WCqg06Ghp9VV1GOztkhPTCE3MakauVs/xOrNi/jw7e/BOyyg3y3j+IlFfPWXv4YzZ84racTnCyNMhmJvKNnRhx/+GBvrNzEctKRLZ5Q3v5guYCxmRoqGRF/WIGs0FjOVNRbraEowdIaMTSpbqdTFACDgQdBYLBTHpJtnKeWJrN94dlAW2Oh1Uah2kZk9g2/93n+DiSPPotRg1KyBNCTgJnWmAyu313Dlwx/i8gc/ReVgmzs2hsMq+qOOknbOPPUiPv2ZbyAWY3pBEH5vTOxk7r/9AaVZEJtNnlF01GdctFMXlooHCAzbGNd3sHHnA4QDZXi8NbS6FQ3/fL6Ik+jAYZLV60pdcIAA7jEalMiozianqumH7DfYG/FX87WhNwLTaGSa6vhykKlAKbOeUTXhjKAdyFeHdRP32ieffBbnzr6IVptOC2MNM9ZW7mJ7cxUYdVE6LCqWnWA8tee5VBKT6SSm83mBNepFwkFs7+3i+p07SE4s4PT5N/Dy534NodQx+KJ0iXWAACMWqVZgs809jy3h2vUiLr79l7hx6Tso7t/ECE2tm4ceFNK/m1mpWKsywPQpvlSNsDwaDAy2CfNIlHeCMQSHXJYA+z7eNzKkxTh3/B2YBmUMMJMF8PrbfmVSDL5ZAwHcGPGhgADz6rFI+oMC2ZNt1Tc8E23i/qiXdfdFdx+0X91I7UdsKrctehwMfdT0P2ILuH9mTCoX3KaEyiMgIOzzqDbMJeIo7u2h3aiLLasBglNvcBBtO7mDQnrNKFE9ozzCvJKGDz0eMcnJCCerJpubkiErew4CAb/xrV9FLpfFX731I7QbLVQOS2i3mwiFvWh0+vDHpvAbv/1fIT/3FKotj7zmlGxBaQ17ab+xMTz/8z9+c2y0GDOT4Q0w4zxqNuy/Xc0GF6SLykuLwaPdcaakERo3s2GPH9awEqJgvPEshPiaik+Ix5GhoYzToHZabL44cTLDOKJJ5nxrzScNylio8cuQZOop7KFk4WDUTCfaghOFkUcai53dfRUhavqlRxkiSU0td37F6FEzaogUjdaIzNAEsFKumJ8+aT/9PjK5LGZnZy0+i/ndRMUUz5J3bq7FMPB9cCPlQ8aiijfU9MZjtNptlKtVbO/SbX0gGmRuIi/KYq9DDVEQQcZZRZxoE0b1BEJyg2chxsmhTJs61JqxoDV9NY1TSKfm9JwGTaXSodG+HQoPHyC1rELcnEPLpRA65kHUdhlV71H2sDFEHPmA8wCa27ShfNEYp2VDmxqNqbUijZGLq6cpHcVxBAWSsaiyqzXxHg2sIKTDOU3bvEaLmsjl9bN47dfW17C+vmYurkFuHHQ5N+8Ifo8MBaWdZ9HKyVNADRVJcTRXqXeG6IyZ+TyPzPRx+EMZmfvRlXt24QgmJnNIJDjpJy1qhEp5C4elDeztr6NQ2kO7bdGQ1M51qDUYhXFk/qyAgEAgh3DYxjq8Xox6ZGHE5kUUYmrvPB3cvfE+Pnrn+xg2NhSXx2aF9KpQhJiuUaZ4oHKyFxU6bAaTnCa5yCc/P82syHywZ9MSOLgVsdDkn1uiQgIx0iWzWbQ7NEWkr0QfNbrhDgZYWVvHXrGEESMnwVjCnhMXxfdqRD9ORNUYB/1Gi+17ML9wFl/+8u8ilz+BAaOywjFFqpHyzDdBfaxMlhzWkKZURJ61Np3cZk4guc9Y2peK3+ufXMI7P/v3uP3J2+jWduEZd4ScK9+bTWCnC8+wj0wihK986TW89up5eMFnk9NyTsXMLXptfQu3bt/Vsx6mZjcaQzKVEKtkd3cfh+UGNreKqFRbAF3dWQHJGNH2IK1tB+Aym0BXNmueIK51oPYwOeJaBBATACIBL5amp2Teszw3q0akx8Kk1cSgVEO0OYCHcWDcXOVp4EGTsZQT8xjEJuDJzKENOuQnBMyYKSenuk2xVaq1XWzvrEgWMB63ZcS5MDeN48vLSBIIYh4zzVJ12JFGygkQnzHCAy7abUeMChBNtI1Vw59Dl2T5Wsg40dyLdU2YnpJhcolNNsmgIhPABQX5/a7BmsFg5kxO0EHatv4YyXQOoVhcBxAd52PJPHL5JZRrDbzz3tu4v3ILXj99DPw4ffJpnD//GpKpOTQbPTmT81rTDDUWTyGRzMDbG6Cyuoruzhp8pU2gfoBRtyQWBZ897rlcEw34kTv9HKaffhX16Azanpj0uXTE5US+M+hhHPBKB5uMxE3uJjNAgjsGLhNoNsCD1FujrhNAYZFL0CuTSauANrqhSdKokU8z1ombippAehFwckZgxQBnGQjSFNVx897ZXMeta1fgG/Vl5scCS/svacRsJlkM9GoYNw8QGFcQ9NTg95J1YKCgkQBYNJjfh5J02i2EyJLy+VHrjeBP5NBCFENvApHYtEzplpaeQDKRlh7Z02/h/rWLWLn5HpKhCkI+xwgyyEk8mSPm1cN72+n0cHBQkPGYprTJBDLZFGKxiM6b/d0dA9WGA0X/MeLUEmwI1BB05X31aN9XQScGnAEj7V4fWwf7GHv9iMXjkmm1u31UKNMbkOVgwCcTfET/pWcQ9ZEeD2JsWFgg+/1gDUF2AhkXlF/k0hkszh9BwB9FtcozMyS/iINCERtr9zHsNhALjgVQUhojN/B2D1NzSzj71CuYXzqHRieC7jCK7pAOdWxqLbKKEkYNLcIxnf8s/kQVH9GnqIeD4oEmvjSz4iZDtgBZAzS6Y1M6kQeSCXsuSWln8/njH76Hf/dv/iV2N+5g2K1h0GtY/KoTu6WiWIMGA/24ScnwTFW9AQEuUPJ3i1n3XP9bf+5ILd3zxii4zvn/GGtDBbTOKwO/hR8Mh7qXlFhkMrNYXHoekfAkMqk8wiGe05TYWdY6U3hCkSSiiZR8QzgACUW9Kkapgmk1xpp+MlkiGfciGgSqxS4+ufwRaqUCJnI8v6mBran5T09MIj83r1QCReaSit3llFajabGfUqkowrQicIAADTG8ZsTHekIsQpnmeuXvQpo0PxbPqVoDMjdlvVgtHeLyhz/Fjcs/Qq10H0F/E3QiIshtNgsEZayY5hqnGWY6O43nXv4Kjhx9FifOvgT4YvJQIYugWm5gZ3MHPhXhPdTrJbE+WMO5umsyHCgHZRwpG9x42I/K/jq212+jVd/D8eML+NZvfgtT03MCS/lV3G+hVa6idVjAnWsXsLZ6CYWDB3J/Z41CN3JmwivKmvIzelMReOi0dM85PEtlMhoyUFrH/xH8tGGWyXBYxyulSv5QxgxhvUzqutTinIQyASkQRLXVRbntxetf+R28+ua30PFkZFonijyvMye+XrIOgFQM6NeB6xcv4cZH7+KTSz9Hs7WNTr+C9qiNdH4Wn/3sr2J29hwaNRp959Dp9AVWen2U6zEiMqkBJM0oybCNpzMoV6rYOzjA0YUZ1HZXce/aL9Crr8LvqSAY6GA0ZgIT719A/9YRPFgijCPLlCzQiT93mWECCxwmKH/PdcQhlIy9CQZwuk3A0vEHIPDFc0LXzWIE0CUjIxBEfiqP4yfOIZddRio9iWg8jlarhvUHt7G3s6Y9gIDU1uaOGmoNAMYjzExmcGRuFpls1pJ8AkElJa1vbSI1eQRnnvsCnnnpa8jMPg1f1EurE0sxcEwx9UyzROf9oJ9LDfjRt/8cP/vB/4Fucx2BEHucjtg9BoKwpzGPALGDCKrRJJpDSfk5GBuLwyGeeQka2DnpJnTG5+en94rkv6yTOOCi6SPZhvJg4wTcmN48O7nnMR3Lle3JIM/xMDEmyvhhBDflezyTKUlh/8AezfW7c4XPj7MCHgdKDfgx4NMADddF4dHvHwKn+o6/DQQYCODI1LRPMwbcJyDaPx5jcXoKZ08ex+HePor7u2bkTNNOmWMae01JFx6ycMnsIhuCwJIxS3o84zmxHwN7B0UN86ZnFxBPZMQY5/loTGH6CnSRiCbE7qU5Ybl8KFCUddjyqefwa7/1X6CHHGoEAsQkC8rHT55fXvMz8vxP//jNseKTZKrETZK/d7On2cA7umJHS6CUAHdyyS1sYFFZXG1saskI4J/p5smW173J1swzLiY/MWE/gwYurZY2aB7wfF0iR2z8eZiy2Qk4phMsyggiKMrLiQwxgJPmHaR1mwaYGmUWpsWDQ1G8WTCKAki3diFIPsXJ0VCEUViMEKyxgKnVpA1n8ctJhNswcErEhcwEgnQmLfRfUgbS1JysSr6mC7cpEo3aWqUZGK2F7694eIgiaSKdLibyk9osSAPhA0o60TjgR5ibmt8vExK2HQQ0WCAqztExO+Li5evS1IhxYMNOR6aLlFqIkuhKAZy1K+BClJNHWhm3AODDRoMfLQh5QtgB6cZLcQNzPQG4CbCwlYsp9aYeqEBLcWE22w6dqY5IKCAaE6enfPPZTBqpRAzRcAhzM9OYyufVxKzcv6eHgkaBlGRY1qcZMnJTILhAyo/oNNLO+xCNkcrmaHpJk6a7fzCGzmAkI8bWwIf8wpOYP/oM4M/IMCsasyI9EA7rsOMayqaDIFjaaddQLK9jZfUaDss7aLfrovsRdR4NgkjEppDNLGM05Lphk8Tscb4X0/4KzBoMEYnSaHCMZuMAa3c/wrWLP0G/toGw11gTXMuBCPXHLTEp2PB0GHisiEX+vWVauxuSuykZ04TFTk/UWz783PwJrPHP+ZzQ5T0/kUM2m1GRqKjLZkMSAR5xW7t7qDTa2gA4ISXV1DKz6UZt5aFoy35OzFkspPDyq7+Er37995HKzWNzpyK0O8lEgACNKK3ZZyFnySL2q7wKSLDxA5GwUR0NhLJf+W+KhSo+eOc7+PmP/z0qe/cw6lUVm9dtk91CXxCPGCXLizP47GvP49mnTmoqPujTP6KNw1IZh6UqKtU6Gs22dPDhCKnlpo9nogcNi/g5DsuMWOQz6NfGygmSTdQc0Esf/pEPgA3JLFLR3rIh0kK/1XD1VcBEgz6cWjyCmVQSM7kJFURdotz9Llr7BQSqHfi6jGlhkRBUYdBiROTEHBbOPQ9PcgblFn9CEM1mV+uAUXXwtjH2tFAfgBb9AAAgAElEQVQoPsDu3ioqlT30ug0VAEeXFrE4Rxf0EdKcrIppQKrZwImJM6MeHUwctdAFv096KCfipnu3723oWoviKyCWe8lYxkdskqW9C4cEcrrZyi6YKNCA+j6yr3iY08cjGJIRYp8U7B5NKweIJpJIZvOiBNOjI5GawYO1ddy4eQV3711DmxN9mmUlJ/HyS2SdnEWnRT8Fe8+8LTQcjEVj8La7qK6uorHxAHmug9o+WrV9+MmLdmKr2LaP4jnMP/86IotPouRJoUYDQulJecBybY7hCdHDJaCJnOQ3voAAZDFiJP2iM37voRGqq98VANLvCQjglxrUWFTrcW1tTcwwAlFkaZFRxGaZzzt1qszxjtDkjLp5+Q0AW+treHD/DqKUcngJWnd1P7jWONXudhro0ySyX0HE00DEX4fP0xGbSfnCI5umKELQ9W3oE4glFXCMaCqPaGYGlY4PI39CmeZ0Co4ns3L8zqWT8I+6uHPlA7SrW0hFSEG3Ao33mp/DpVJyKkYa4mGxhJ2dHRUclL9x/0sm40gl47ouvHZbW1t6dnb3DzSZUzY5C2uegzyfHTDf6KCin6HebKFONk1/iMmpKcnx+Pvt3V0n4cPOJUvlYf7xSBI6fvH1eEYMqcml3p9DAmq/Az4BAUtHjhLOEeOkO/AjEE6h3mhhdeU2GtUDdOsFYEztNI8HP5LpaZw++wKOLJ1Dq0f6eQrtPuMk04incwILuAEIwND0KahmmD+vVCyiXm/qOvB/0zNTyOWzmoCzWI3EyKayfZIMqcmpRwZ33CuvXSniX/zz/0UTaO+ooWkgIxIJPJBto8vlFKuaTioFwM5zRUqqoLX/dr/cIvbhFEyMwEfSDNviLFde/5ZaWMdjSN9H2YGzqyjFhnsOn6VhH4loVOs7l5nH5ORpHFt+GpEQZXRsxmMayTMKkoUsgXqaL1KexwY3wYjHaFTAS7F4qOdnYSGh9cuzpVzoY33lHgp72wLKOi1KyIZi3PnJJo1QxjdGJJFCkGZ3PqZKJJSSwbqPoDjNA/llDu4GYJCCz/1Fa4imwxpKcRJudGn+elgeolxtyNG7Vi7j2qV3cPXCD7C//QkCfgJy1tSpIXK8BXiJlBJFJls8ixNPvIizz3wGR44/h6mFY2o4ueY7rSG217fRKFUVIzAettHvNhQfRjCHQHuz08LOwYHYawtHFnHq5AlFdlYPD8RAOPfUk8hPpVCpjlFr9BElo2UAtEoNbN+9jtuf/AL1yn3Ua5vynhmPHVNXx/uDezfBE9Lrhz1Hvka2B6nCFJTTN8bnMvx4NljTZowQ6+YF/JLFSzdGNi5sUFlPhwOKq9sttzC9/Ax+/ff+KeKTT6DacZpO1pLUrFOn7pcPJBJRIE51ThdYv76Bv/wP/yfu3HkXQ08Nw0BPyU6fev4NnDj2PBLRBfR6HMYZfZ+mdjJQhU3ayWylNDEQiaJQrqDe6iDJs7LXwPbKVdT3b2Hc2UHQU4UXLQNzWWc6pt+WoGT1Adc+gU2TCFit9fDLeU7cAakaTT45nHLLvJMgrRHoBVQ7CSVsepni1Oj0cGT5GHJTM4jEsojFZpDJzmBxcVHd+vbaPaw/uIUuU3LqFdy4dVP7LptIZtV7xz0sLc5jYiIrVkCz3lJSUr1VRzw7i+df+xXMnXgZ08svIJz2K+BBAxorkWyCzzrRAQL2Vnv4k3/1z3Hr8l8gFiQzt6ohKSWgYkUQkCTzjEwJynqc1woHyKaJos/o3p49T+ztCI4yfp11tqXmGNOY+zf3TU7v+cUGnutIdBz2iKOBGHkWjTvScJbAOrloAuwd7zqCziZntpQrgvCMdq/V+L55Xjimgw8H2MbmcMo7/WxXIm3Aqp0xf4815dxwt/7RdqmkMlcyYP+GdStfnFIRDgAI1gTJZspl8ZmXX0QiHMGtG9dwsLfrJDqZSV/AkQnzmdP7FhBAppPJApjOwiqPAECr20eYKQPZCQFJXFv1VhO1ZgvLx04KrI/Q6LxRR2F/Bx32Mf4x6u0+njz/uqQBtXYUjQ5jYQNiUbebHZPfRfhM9eD5p5QGuM6KzpT48UXOB8W9CEL5aazkSAN0c5zYDqJEBAJchE05yqR/OE7z9AlgY8/CgBMH6d+oP6WrPr0CHPdCFqBEdowCx6YiIoSWX4p3ijGmyAErWNRrgkdlgkPr16ILyeG0WCwpIYBTN9IdSbukaVYqk9RUlQuRU/ZqpSLzP1KEeKN5EHDKyYmXogLZcGUyiEQj+lXmfIy+UVQXkRVjFlDbKLM/h57rMhVYiFeqVWU98s+yOcYamqM3J7XUhDR6PXS4WRAdEx2H6G1Ak2NSseSMqlVMSjyLb5MDlPYPsLvDJpaxMuYmb/E2/ofom9GTDOjhoeQWZdyoOJ22+DjzguCiNCM1O0RlNCXEru/kUHOyxsXLzMokpidn5ObKayjKcqclfdOQ2v2gHzFO1nwezEkKcEqu+UTQH9xfQZOUGWpAgwGBCkR3SRuWVMRrMVSbGxtaR3ro6TFB9ohz/3ndovE0Dqt17JVK6CGOZ17+mqh51SadSeMIhfxGY3ecXnl9Al4v4iG/otl6gwoOiqsoHK6jWt1Hr9/SJujzJDCZP4bJ/HGMhmSRmATBjUshGse1TOCDTIKV9Xu4e+cyWpUNdKubCA1LCHr6iumR+WHYyf7mVJqHxsASNAiKEC11wRl38mUNiDFQBGQ502V3ExUQ4LBjOKFJJxNqto3+5UWPk2OPF1t7B1jb2kGTGcZjj3KQucmw+pHBl5y5LUZy0PdgavoJ/NY//Cc4++zrTOiRZnJjYwu9ThsJJ69eB0swgngirQIhEPIhxEQfMyDW3q40PIclwCqWiT+NOvDu33wfP/zu/4XC1jUM2yUdLmyEaPrCZyqbTuHlF87j+NFp5DJRtBoljIY9PYe7u3vY2T9Qg03wiNNjeEMqAg1tZq7wUH4a1RqlMmwciGhbXBkLc5fO9UgfY+wA7TeizRmi79LSeIqqyaaEgZ4Xfg/m8xM4fWQB+ZRFh9ZKh/CPBqjv7GNcrCOoEYhdiM5whLbHh2Yojle+9HWMonl0RiGZUrWaXeltOzQMHFXh9bWwX1jB7u4DFIo7mhxR+7h8ZBFT+QlFCJJGSzEpdxzFgEq+5TQBTtErCZdjlMN9jc8ZXWu5X0mG5IAhfBbYdPP7m4z/5IHgsSkLQVMe5u7e77IG6AXAPZcFINdXczBSk8mmiwAMm9HekBGCGZw8/SzCkZz8WjY27uLqJx9ie+uOTLeiwTg+9anP4MzZlynnBAsL6u35bAsEZuTeYID9m7fhrZSQobazcYhe69BiSukXQkp9KILg1BLmPvUGeslZ1DxxjHwRTS3YKJKSzKksGwl+SSNOHXswZCazjjaQe4TLhFNhoMkh0fae3g/lUFw7LBB5LfnnLIB4zXhNGSHIJlXXNBxUoZZKJY1qy4mQQy/d2d7C+oP7ismMhA1Ns6liH71uGz0HCAgOKgiNawh5aRbYQzROCQFLADP7oYyH75nrXqZJ3Q4isRROPvm8Iu7KjRFaXRanIbGlOEHl0gmTuTRoobh5H2FvC+kEQU9KA+xMZbxds9nSNZqcnJJxrhv9y0khARDKAvhzU6k4Tp44obOVZwkBJaaXbBM0ILvH1d3S5M8psvmQsazm+qnW65LDUQJHQ+HpmVmUylXsFwqaXlqCkE3guWZ5bXn9TepigweC0AS50lkaXna1n05NTuPY8il4SSUeRuANJBUjyomxZ9hFv1PBztptPFi5jnA8IEnLwpHTWFx+CiMkUG8Rb+EkPwL4QwhH48jl8yrAlFIkHxsmmbCh6ilznHsT7w8NivN0Aee0OBCQmSpBNlmROCBqKgPFCpIZQPz3+tUq/rf/9Z/h/u2L8JIa3atLVsKzTtIWx9xVOl89fB7VGTqv+fSLzfmYWaBTtD6ccjmRX6aDNgquPdfWsCg6WMWyYzbsxH3ZzmceRjzr5AvEhjcSkl/JZH4BZ554FdNTJ+Dx8FpzPzZJEh3N+dodehoJsI2pPqLhH5+F7Z19pFJpHDsxpyZc74had5hZH30CGrUSgt4xkglKO62BITOAeyoBASqnCTTE4mn9LMZwTk0lFetI/ISYEc8iziRkKkiJGhvntiV+cF1RvuZ4GGNzi+w5H2LRBJq1Om5fv4hL730XW2uXEPBxqNRzIpU9qmlUeUoqyqk5GapBnDr9Ip574QsIJOZw9OTT8PPzDr2i4hZ3CzjY3EWnUUPQx/2pDi+d/D1mOsn4zGgyiWefex5Hj89qfSjqTWinGRm2mTIQtISETmOAmM+PuHeE25d/js37F7C7dRmjIZ/PumWpy4yNarWG7dkOdY+qb5n1qrHgWmIdwHQjk2EOXemDl4acPdXxNIhjzS5WlGOq5/pXMJWFcY+j8AS+9I0/wNmX/gFqvSg6vKdMZnBy7HUy8p4QVA8BUf5BA2gd1LG1cgUHB7ews38HH159V7KDkyeewasvvYnp/AmUSxwYGgOYck4uU7KQlWTgCyCVzWlaWm930ezYPkHfKt+ggf21qyhsXIW3t4dhpyAwmTJRqZqd/kdx2Y7Ml/uMGJAOo9aeJZtIK8SNQzxnkiJKtwBnmr2ZnJcglLzLtN+x7hoqAQyBCJ751CuIJScQiqTR6dI0OIpZeg7NzIgpdv/WVXRbJbRbFXx89SPcf3BX15vgUzwSwML8DHK5tCby25u7qNcZMzfE1MIJPPXCl5GePYfkzDnk5tIIRp34QM4aHJxQZ1HAmBnrt1v4yz/7V/j4vT9FyFeGz9tWT8O+g6kBZgzPbYCfe6w0sAivazSu6T/lu+aYR5ZHXAkxGtg6bGRJDp2EFl5f9+zk3s66jQC56kkvjZIPLeUtGMTW7q4KyKaSr3gOm9kmwQnVZDLoC4hJQakR2SnWHtHc3Elfc8xl9aS6dZwLmFIu6AAB7tn3sNl33rv73w9rIMenQIEqzp5K2RzNZi1C2y9fqJDXi2w8gs9/+tNYmJ0RELC2ct/MRXkf2d/Jb4HX1mLBKf1j68+1bVmEBh6T9cp1RaCJkczdwUjeKI1WB6ncFM48/SKq1SaalRLKB7vY21pFIEAGx0BAwCuv/wpe+/w30eonUa6PMKahf5C1lhlwk2koP4z//vc/OzZquznymg+AeQOYXsxme9wM+HdC4h2En5N/5pfKfZwTnS6dqRnv4VdzyCKUiIkeBifWhpMe3iw2rtQRK8KPyI8aHq+KDl4sNn5syhmz4PS/RsljxnU0JuSdDycNzmwySbM+Tj8YTePH7s42KqUKPOOANG10ce4PqbNglrJNAbi0+Y+l1ZfxGyej/N6ominSOvVZOUmKE332CWTghSPliuNOTkl5g/mvedA1220dNKRccYEKLfP7NN0W/cXn0wFInYf0/x6/pmrlZgsDIpCJGLyhsBY/kR5OtXhjSBtl43+wv6tFH0vEFK1Y2DuQ6aJdI2eWSdMc5x65aJeclolOUlfvcx5Ovn/GKDqNgQsQyISIgE00LtRRGiwPi5eIJoa8vq4WaJJ6Nk4KOVVUc0w2xr6aDxkmOjKBudkZ+QbQNIoTjH0+6I5BGj/f5OSkQ1X2WbNCyUazqYOHQAo34UbDXDLZMIhpxQKFxdnYg+1CBR0k8NqXfhef+vSXWL+pGGjU2tKQ0omTaHitQWTfh36zrYlDPBFCrbGP4uF9FIsbimyjcVcsOoXZ6ZPw+jIqKImi8UQVmOVEbUYjIQx6LVy6/AE+uXkF1fIOJpLAVMoLT3sf/WYVzJTmeuv0uSbM/yLKzG0yaXidnbxxvq4LBvAz8jO7oACjVvhnlLWYTtmKZD5Dmm4Q4e33kM2kNBUT1YgLwudDrdnGzn4RB6UayvWWDqOxjxF8XY3p+Vp0LKUDe6/rxTPnv4RvfusPMblwnFHBOvs21itYuXsHrXoVjUZFzXYsMYFMZkqIKnPAiXBn81wbdsAojMPJ3tUSVrQm8N7bf4Of/fBPsXrjFxh2SoppFNWM3z0cadr0ykvPYXFhEsN+E8XCNrrdlu49Py/vN59/AkY0ABx7WEWyoDFUmodvqVTF+vqe0gX00o4vhispsndm/1P2hSZqpiE3MY+h6GQ0kYbNgl9majqIg8gnE1ianMTi7IwK4iGbyHYbjf0ixqUWxjQolPncSBS82mCMbiSBieXTmDv5DMbBFEpV0lS90v71ulXUm7vw+dvY2buHgwL3rpLYSfFIFKdPndIkV87rYGa0w7JyXF1N42jxUVw34ZD9yuaLTCfX5JXUSTb53Jv4JXmXg3CbNm8kZJ1rioAr/077sbUNAo0ESHEiRg3gYIj2EEikJ5BMslEK4OCwjHqrh5nZozhx6ikMmQHd7mBrewVXr36Ae/c+Rr/XwnSewOBzKpxHwyDGA9JYzQk/Fg4gFQngYGUFlfuryFEi5hmidbiLYaeKcZ+SqBFIOo8vHEV06Sw62SW0I3kEklNo98aSTNkEmXpMssui+hTcF0lTjqfSKgDFApBG0YwH+XxyncUTcZk36feUbXGdjkZokMrrTMkOD4sCSGdmZvQcHJbLWj2ZdAqpVALpdFISAzPAC4qxtbGxjsODfUWm8dSgBIrAIEGAfq+NZq0s/4ykv4PAsIJ4qINQkKkgvMekRYZ1dtm0hBr8tl6/3uoimZ3B0slnkcjMYowIun0PGpTeSbLA69tGr1lBrbiFTmkHIR/3jrbMOPnssOmu1RrY3dvXuUAQgGcV1w+ZcNyXXf079a+SPNEcKho101LKIwYDXL58GcWDA4uLs+714XMmxiGBe04WBwP0CASMRpia5mQsh4PDEkrliibprAHcfVF+A2yMST+lFIPnQb0hx2jeA3r+mF/CAGdPn8PikZMY9ulPxJjgJHo9yzaiQWPYxxjHS6jVC0hkE5hdXIY/kEUgwsk/Denimsaw+JLpaTgioyY6aVMHz7qF9QGfO+63rUZDkiSupZm5GZ33XHfhWBQJjqc5xQqYdp2Xib/ncqSBIHuN65808X//0b/ApQ9+iGFvH15PW2kIFoFlEzV57cho12LovEHTzvo08nOmXjLhegQI/H2GwCN5oKKRHc04z3tzwObUz0wUH0oQ2XQzOthJEJBUjww4DHH82Gl88c1fw+Tkcezs1tFosSiOi0HGQQcljYwcjMWT+lUSt34PGxsbAgsWjiwhN8FrZZpxmfF7gGp5pMz6TpPT87YkA90m10UB3UFfPiSpyWn4I3H4gnGUynWUK3UsLh3D008ta2vn2a9hBmnRNLC2lFpHTmW+JmSfhsP03rD9vnjY0HkhyQF9ptZv46N3v4sHd99DKEDfBrIVrU4lECAA1uPR+eD3U2bnwfLyk/j8F38VntAkhv44jhw7iXgiiW5riNphDZX9Q1SKBxh0WYcMEWYTQV11Komp2TksH1vC1DTQaDJtAGi32MiNVUuK/hyOKDmBzX29AkS9QMLXw+3LP8GVC9/HqE/QvvjQ/Z9nDJ8bFvwcILHBoFcW5WUa7ClJJWSMABqW0maefLUQa4iB9MbcF1k7shnTUILjK7/V9IEA0zQ86KGH5tCHZ1/9Kt74ld9HxzeDzpgGDLYF+BzzRjXvnJyzngwDQfY9LaCxV0ciNMTx42kUSgf42Xs/wTvv/QIBXwjnzj6LfHoWo6Fp0wnCtVoN1d1qDD0+BMgGiDIydqB6pFRqoFAsY2pyBpO5JPa27qC4dROD6ioGtS0EBoznbKMP1gg9q/0DNPs06ZElBTmTDSlijC2re654aRp1k5nFgaF5C8jxXkkfvLbG+CVWQLiZme69kR/Pvvg65peeQKPNa0yNkIEzU3ML8rnwc19sVJEKeRAODvDBhZ/ie299G41WTexJssjm52awMD+N0uEhDg/KCIUiiihfPHEO51/5Grq+PGJTpzF3bAEMcRJhmUAMe7SesTNZl9CnxDcA/t8//jO8/cN/jVZtVWeNQsk54KEvBGtJpnpQGhr0yQiPTBQms5DpRfCQezRrCQ50JHF15JYcpvJs4J7P/ZL7DHskfrk1faVas77IqdF4vjpeqNLGUypmaV6OvILVucMu4/bFa8Z+q8Epk3OfNLRwzAnlr+IYDrqSc/VKrOiceG4XQHAKHat2XN80YT+PZAFiTD9uyuLUi3wemBRFaTTHqlPZNF46fx5z01N4cP8uVu7fkSSHA1LWbzTGZg/ANAAyIIxdY+l9hhpzoEzGAg10naSKUR9j9lpj9mIJzCycwtnzn0c0lsLVi+/iysV30aztIxAYYUjTzZEfn/7cr+L5l76KoTeP3YMmPIGQQFmeXZRdtTsNDXQ9/93vva74QItKMpoYUULRZh0KMf/MXJ2d2D4HECBtfdQnGMBYozEatbqKOQIBNC7QASINsukh+KC5OkvXPdLQIEOkDUky6gUvNosyxWoxopCGVk5smjKHpV8yLXVQhmpccIzb40U1gdj25pZcg8PMfZcpGU1imPXM5oHUbho/ddTUK+6HkyJtAiNN/6kv5RSaNyqdyTi6Wuo/zS+AUxg+JAJK+gM02y1U6w1NOkymEFIeNxkPiiSJRPS60rd7fThx8gl0h2NUW21UW00E4nEkJyY0JSEQQKSTIEtx/wD3792TCywzdjX5IAtBAIHbKLuL14wwHqczPe76z89sMhC7l1zTijIh9dcpcHWtvcaC4PdaMUaQhNIAvq8g4gmLYXL1gnzIKOMYMF+6WBANmdRQThCowyWVkFnSbPwIBGjCQEqekhyswdY1ChH9N7oMgSUBF6Io+WReU6s3RBviPTKTs6BMiQ5qfQRTi3jp87+J5VNPI5qkqaFFpDCyibhNuzPAYaWgYjHoCWgzYwFZq+1hbe0yqrUtlMu7Mu6KRacxkTuqAnE0CmiiyPcnHZKuE2nUQXRaVVy8+D7WtlZxfHka85MRRL1N7N7/GCu3PtHBWm/U0SQiT4d8AWQDbd4TuQnJS1yDTN4HNyWDG6fooYGAqNhcC1z3bsGuiDOCAWwEZLRGUMqHUMAruq4OedLxQmEcVhtY29rDXrGMQqUqZkAgTMNHY4lIj9qnMVwGz33ql/GFX/otLJ46ZTrPINBrAyt3jdJcqx4ikUghkZiExxdGKp3VwUtzKG7ywSA10owNpBGdFVikAXYt7hrXPr6Cv/7Bn+DetZ+iW9uTM7ym2mNem574nNOTWSwuTMHnGahp5DpxP6+y3vmcUuJDxDoQVcHJ+8hFSropDQMfPNhCpdrUQWxU2kfPh+t9YvIlbhXmBiwdo9gX5orMSRmfAzmTMyqMRoGREKZzGRwjgp+fQIDIcL+PZrWKXrmOQaGOfq0l1JfPe5f6f38I/UgavVAS4zDjtRIyJiO4GPKzwKpiOKrB5++iWNrG1tY6GnWaVrWRTqSwvLSImelJhAP2fJF+p4aV4GGn68Qc2TOt/YvsKjKeuDZYuDqHsOvUy0LF4ipNs8YoHkoKlMbBBttNV3AQcCv+nDQCUffMH6LdH6DVHyEUSyGbnUEwFFf8Tac3xvTcUeTzC+gPzTjuoLCFGzc+wq2bH0mSw+f+ySefw7mnX5PsptuyF/X66J3hgbddRWVjDSiWkaJOud9Fu0KPgDp8o65MJftkM82fQO7Mi+jklnE4CMEbJHBpJoDcVwYChoPwazLGJorNShApOrd5vAKYNHn18feM5wqJsUbGFUEA87ZxpECSRth141dVQAFNuQwI5vcSaKGOPhzySxogA04tJ5/O0Du3b6FZq2rdkE1E1gLvFc+RbruBaqWAUaeKhLcDb6+EiL+JaITpA45XxYDnmEV+SiLW76LW6iCUmMASJ5CRPLoDmrlNGKNME5cxYok42s0qttfuorB1D/X9VUSD/Lu2in7uvzTA47lP53vWANyLCLoaM2kgeZwbt6ZkgUgEyUTCTGrHI633arWGjz++rH9DWRiLdYKdvDYGKNOPhPGvY0VGEgwg5ZuMQU6Ly5WazlKmWPBeGAjBc3AoGSHPbl5jaUi7TPupqoFlTrfkCP0hji2flAdFwEf9cAjNBgu0mADHYbeJW598JGYJIxjzR+Ywd/QEYslp+QGMAwlEkxNa2wQC2Dn6aXbHdR6MIhSiiSQHA8aWYbvUqNewv3+ABB3hw0GTBo6HApwYDRni+WmkLgTDDhhAUCAAJNPA6soQ/+6P/nd89OFfYdzfRa97qEZb5uZkbwk4IbuMzycHHyNJ0bh5MW1FlbONAsRkNCntY3nZLpT30PfHAQskjXJd4E1q5OperRq2elDsM59fACP3Qg4C4nGeX1P4/Od/GS+//EXQU25nr4H+mEwbxtjlEJTLfADxGP1vgO3tAtY313X/FuaPIJ0NS07Ga9NqmGyCj1alyu89wGjQQ2l/E+3qPsbdquj03KOj6RS8kThG/jCiySyC4ThKhzVN146feALxBOurRz4B3NpZ0jq3E+22+T8pDjREaR4BQnoEtMSeabe7utYH2/dx+f3v4f7td+DzlBAMUFpgUiLiLQTy5UBPCDTAo2uM5aXT+PTrX8HE7GkcNoZI5KYxNXNEKUGtahN76zso7e+SK4GAj/T0HtLZHE6fexr5qZi8DCoVAgAEKmjsCxSKh6I/kzU5N58BCZw0mmwycaPXRWhUxbULf4mD7csIeA4lUaSnFNF31h9KC+lyiMJmg8C/T8xdo6iw+SAYEjO/JyHnrJf43HctQX7M62UTdu4D3A/JkNPZHqBUA6j2Olg6cx5f/Y3/HImps6h24xg4fgoya+wpoVkgmFY0f8/muw9ExkBpu4Fht465+QlMTAXQpYxqdxf3795VfzHsDsU+JsO3WCigUi4hx2EafQ3GQHpyEm36JwX9iMQTONgvYXunoGufSMRxWNiGZ1CBp7mD0uZN+DtljAc1dAZVwMtny5iqNENlXc/niECAxXobfdyAODY9XKfGShI9XIMCkxXwfLAEFPrCcHzgQa3ZxwBBnDv/Kk4//TJKtYEkW7F4xnnjOu8AACAASURBVIZhZMpEGM3pQyIYRowRf+MuGrVd/ODHf461rXs4KB9oKi8tvteD6ekJsappssxUmMxEHsunnsHM0jNAdBah3DHMLM2A7CMFLDhAgGKv2Y45s5DrH+/hrW//Ma5d+A4iPqZGdFQLxii7YY8ldrHJV5M01wz4EAkQDIyYXIHvXRHSXEpWN4m5Zk6aqgnVPNMXxmG22rDZ+k2uqxbrGEVgQ4NUAkukqBbLFVTI7qQs1vGsc4fTNoxj7xJSfaxzWH0sWTD24azHsHvoNvcPm3rNgM23wf36e8Cpu6c+tn+6YNAj0MBlWZFXQ7Nan1gTC5OTOPvEKeRzGdTKJVy/dsU8OUSuILOCsmLu45TiGMOA18sYWwR3zSReGAQlhL0WupQfRCPwh6NikUzNP4Ev/srvSx79//zxv8TlC3+DsL+HcMSDZrcBTzCO17/wLTx1/ovojbLoj8IoHFZ0LzjQ5c9sNg2IESOAP9z1ApAswDEOVLQDUQs2I6KcOw2mQ7+QBwA17J2+6HFulKArE+BEy23s+L1sZoy2YZnM/KKZoO1HdugQqdCEwTEUcqekyt4M0SzOmgLTrvNwiqoo4kLhBNRHQ6fhUDmLW5sbuglE0UjrVUPhsUkYCz8+zKRBarBGj4OugR2uqREbdoIAnEBOzkxr0QmZclIViNLSiGVvf190jVqjKV8CxakQWQQR/9BD90xFwAWDKg74Ho4sLiGWTMrgLZyIY2puXmwAZrDTWIeUn+J+ATev38DayoquMTV6TELgxIqaGulsVIQa7dkWvBktuoWX1rvb5DsMDQN97Hpwo+R9YaHKJpwFoXSepIwQ7e10ZV7Doo+FAKdDkm9wkhzwIy43aebUk8LTUaPC193d3ZYmOZfNCMBgY5KIxmSgJ+Ag4FOhyEVpkYTGuODEniwDbhLUQPG9kpnAQ5gIYp0RX2piRVxEdxxCrR/F5NJ5PPvpryM7nQfjnrnWY2xGycjym9FcuQbUqj0EvUHlC8sw3w/s79/GJ1ffwfb2PVEMF+bPIhjIaaJE53kCH2qYxELwCMlTjBdjanY3lfd59omjSIUHqOzewY2LP0b5YFMmW3Ts7Q66aHVaQtW9YCGV0uce9O3ANXMuO1h04DrUOxcY4OctHpYsKikSsaaDcopUUo18iNpd0ez9KsB577gJk3bLxr9YqeHyJ9fVNJBeyTXGYoHPJdcUNX4zsyfw2Td+B+ee+wJiNHFkcUOHaxYexZ5QzcPiHiZyk8jn5jVFYG6wLxiWYaNdFyuSgj4DYigXIDuDQAC/NlYe4P2ffxu3Pv4hNu5dQSwYUoQUizU+iIwbYxbr0pEZxCIsIkNIxGPKPp6amtY6YQoHvSJIQyc1NJPLPfTu2N7ewZ2797G/XxYLhD4bbP4UUeOWy47shc8NC1wxbujoKrMWy5OX7MlhDPE5sQkB0WgPwj4flih1OXYMqVgEPq7FbhelzV0MDsoY1pt6JjgdHdJ4M55BZHIRLYRQJ7WT6yhMBhMBsQ6CIdLQSd1k0TXAlStXcFisCmzK5yZx5MgC5uen5SUgZ+PBQIksivej1EUaTrt+fJ5oHhf0M+aR+4VNe5VQ4POrOKFPiWiLDhWYU10WPnQy5nPNL6HlDyN7LEpWBZFzqFMWQFfbBp2/6FwdSSMez8JHxlQoIUYAqY+9Hl83hL29DdxfuYEb1z9CrcqJVRPZiWm8+MqXMT19HIMuNd7Miu/AP2yhf7gFb60MX6WGMLWDBDVadQw7NYR89KUZoRuMIbD8FMKkdOePoRtMYTwiu20shpKMwcYDrR+iF9KBajzlQzqd0YFIUITALZkQbiyqaOiujER7qoGrOrscx3U+q0yRscktZWthXVPu79zvEokoJvJZFXk8eIjqk3l28/p11Cs06POacze1ql060dOpuYd6rYRBq4zwqInAsIp0jE9WS6MbPtuM/eGez2hI6vU5rRt4Ajhy8mksnHgKrUEI1QaLfLKNOO0zwJh7Go04C9sPcPGdH6FX3UTAS1YQOzHea0b40gAv6jA/zOumXKpgf3//Yb2kabGm0xA1VOkCjrksDfI4tbx+/ZoMbMmscxlgXKACJZzoKJ6jpPH2uHB55sTictTe2y84RaNJAVxghnUS/5vnJgEH3hHqlDttRmySUWhaelJaTx4/jcWFk/AMQ/CPowiMwxi0eqgUiijtbWJ/exUxGp5SOJGdwOIT5zB95AR6CKONEAKxLIY0QeHG5TF3ekmgAiGkUhmtA14bGhvz+WPMV7FYwMLCvAAMJTCEQ0im0gIDyIdgccbthPUuAQANG2l2lqZECHjv5xfw4x/8KVbuvo1WY0dAUp8xxM50zcblpFYZA5J7hdJmJA2wAtIKSv7fI68At7i1RsY1AHZ1rqa/ZfHOM0Tfo8modWvGAjAPApl0ke7vRAEn6fsTS2B6ZhFf+sqv4/ipl9BsB1FtAqFwyvYK+n2QmdeBEhs2t9Y1gVqYn5Vh9NTMPDw8XMzzUA05rwmb3OJhDfFYBBv3bmJv/Q4mEn6M+g1R3JO5LJKT07i/vo1YegKZ3LT8VsZjH+YWlmU0GomQ2UCpojECdM0cVUSvZ35I0jWHCerbfSF7ZnevoHMxEUugsPMAH/7iP+LerXeAUVFAgF0Kwn6mD9bAR4kXZpY9P7uIT730ORw//SKG/hRqXWBich4TqRw8gzHW7j3A/u4WYmGu7xYyuQyefOZZpHKs5yxdR1KGLgEBxv8yvtq8X/gzScV296osAbFOF6s3P8Tqzb9GIlzDeHCAZqMk4IPu4OYpQnNlm1yz8Wh3eohFU5icmlX9zXvT5OBOxoDmBcUBDmu9x/PU6SHTpV6d0lDKbBk9OApg6I8gPDGNL3/zd7F45nVUO1EMPWEbIvC8Y18zNBNhtQz8Pct/JsQQUN3rY3fjAWZm85iZz6JDDXUcyE3ZUm5TOsC6rVwWU2N/bxfra2sOVT0gmeDI50Wr25aLPk1HLWJ4E5E4WT4cZLaQjgfRKKyiWVjHuFFAt7kPoIZQaIRBtwW/l1JmyiC4jzOBrGM+GooKtebSBcvMrJZMMqaOPUp9IiOZfUObe7o/iBZ9l8IZHH/iecwvPYlAdBLdYVi+JeMxB278jIzDHcDT6yHNdLNRX9KlW7c+gi/aR7lVxL2NFTRkDOwkAIX8mJmawXjoQziUwNlzzyKWnsXU4jnFx4YzR5CdziCasAFMgMeeHP8ByvTvrmxgY3MVpf1tFLZv4e4nPwb6RUQjHgx7lhZEHTvNkdk/UcZGACCfSYqVSPkbX5drxpVuaQ9S50q5DIettr9IWsT+wxniqF8hYKIhhQ/NBv1VOmJUUF5GlhjvJ1Nlqs22PB+ojbdBhsUaCnhwZMyshV0jUHefs72MYICx3B8HAgRU0OT1b+2Ujyb/7jb6sJ96HAiQr8ojnwD+lSj/hMxYu+qa+XH62DGcOLosFifB6tu3b2q9chBKdgylARw8s280eY29RyUM8TvpceS1ASiHEq1OHZ6AF8lsBr5QVBKh6YWz+KVv/mcIhmL4iz/7N/jR9/8/xMNDBIMjNPstBKJZ/Mo3/xBHjr2IeouSrBgq9boG0wRjyfLgMy5A6b/9Tz8z5uKyjHYz0BIbQNo0XkwrJFyvAFFO2azI9XCMarn2cMpJ2j/Nl4hsEcWjhk8bi4+TwiDChMMdJ045zsuYgwwEm6qT5se7w9cW5ceh68gDgHp2SQmoFzSGgN4rs6fTWfTGQwyY5+kNIpmdQC6XQ7VyiCuX3od31NMipmMpbwydWpm7bRF/tlg5jWRiABcVTXqIMvHkIC2FOs90LqeFTFCgXK3o2nATZWTSzu6eGgi+DifWQuUd+i4vstvguVQsUfGcglrxUgE/kpkMnjp/HrMLCzK2I313Y2MTH1+6jP29PbEtuAmROm0HmrE4hEg7SJhhZA4FTg7/DhvjYQtkcX9qtnl9KcFQ/KE5UvN+inruPGB8kAjM0P2TXg3aHAJ+5ZHzPXBCwE2Tv+e15H8rc1g6eHsfnLJx4kUaE6O5OKmTtp6gECl1pMOMhgIaRHUUWhXR4qT0gfE3LHwJKC0uLklTRG0RHaCJXjdJuRrH4U8dw/LZ17B05mUEOdiiCQ3pT2z06WQfsgKMfUut6uy9FkUrB9tGbR83b7yH27cvYX5+QW6uY8TR6bDo8yKeJDhiaDoLQ1Ib+UUzN37G1fU1TOVTWMhHsH3/EtZvvYdeo6BpER9kL7nyosvzuaJW2SZKxeIOCoV9o1Y5EzDllTuaZq57TgNYyBBEIINFm48YJozlimtDzmaSoFSBmxF9GaanJjUCIThFXREpt+tbuzisVDWRo/kg1+GR2XlMTU7KNCSbX8T5l76B1P/P1ns/232fd37v03u5vRfgohcCLBBBUhRJSVSXVdwSTzyzmUl2M7vJJD/sL/lHMvFOZrzx7mbtuMmSbUm0LFESTYoFBNHLBXB7P/ee3lvm9Xy+B6Q9uTMYsAD3nvM9n/I87+ddxs7IHx8mZvep8z/n1N5uUY8e3RdJE+PD0zaB6Vq0jM9idKIxnNI9KqDnxIx3AC04VDT+3+FOSW+/9We68cGPtLN6W10ilOyCdScPF1UyEdW5Myc0NTFihmQueYFUEcCXgCq1ivYP9o0JFI4mzLSOIpVnCGtka2tX2zs55Q6RMXRcQ26Zth5S7FXMNPoOJHPJGpYvbRU69zJFMIpslxIB5dBMoqCAtppKR6JanJ7W6aXjSkbCqhwV1CtV1Mu53wEe48mUjqp1xcemNbH0jNq4mMMJxIwnSJFPjBatKYkQNFd9FUoF3bx52+lCFdDw8Jjm5uc1OTWpyckJFZgmm6O/M4KigGCPsjcx62nWq6qWCmo3ygqiW7VZNXvBsWcGxkbuDGI18i28+CRM9TyglJ8+uEChYkJTo6HHl4PfeU4tIpHwwAjFVS5jjEYDENT45JzGxufkD2Du6S63cqWgUimnWzevaXXlnqq1Q/uzz155TZcuvyp14mrWKbSbSgY6au2vqra5qjiyoHJZwU5bhOo0q8Tpsd58asWHlDj7krqAAKlphTPj1vBTkHN2NJvQ5ts2mceKkrOyZ2NB5CWu4WVtMBlA/24MK2M8OVCuXC3b/nL58LhSw3pxbAD2KM0fDr18P743oBN/FmCV/Tg9O2UMMLwDIvGo8vmibn3yiYqHOQ2nU1Y0sCRp+CiWYb8Ui4fytasKdyoKtAsK9YtKkvTlaxodN44TexjdOkwYd0+NTEzLnxiWPzasYGJM+JDWKg0vBbtvrC0ms/1OU4X9Tb379o/Vqeyo1ynb87GmGr8Jb1/YXovFjQHAmYNXCxezsbTabTurObt5HS6iDSDJr5mZaRVLRWMEcMfSKMe5yz6TWGPmjR7Ns4V0g30JaEkNAlhSxpMn5Bg/nokt+5qcdsdgc5R4vgcJGKC8RCI6wzYYcj1FQgmFgymFfTH5W0EFOz75Gy1VDg+UCvuUiCAMbogdWPVHFcqOam7prKaOn1U/NqRaNyRfNGWGlxhgZonFjCet/gCIBYDn/DXn9MOc9nd3bS8NDWed7hpgPxE3ICCdRRoglcrOABAQ3RkOWwS5MddGhqXdTek///Ef6d1f/7kqpQ35+sg2SG2Alu1YjhbNKqbrgPicFwBinzb3NiUbkAOe3vn/osD9Z3nYFJxOIuB8gVy7Q5Nj7uhM7Xrc6y4umfuPIQcgLPUVRl24FDxz+fP67d//dwpEhrX8pKBmG1YY8bgkOrRsIHP71g2l0nFlsgkzpmWYkcoOmTM8DdNQFkNC54q4d9CxvQRtPr+3qe2VB+rVj1SvHMoX6GtselJh4jpDUSUyI+r0iKMu2300NbNoqSOJhGNGcHyg1zaLXHM7ZK1T93kmZpRB5oXkGIO7+zAuO0onktpZf6hf/exPtfb4A/W7BwoEnE7ZPg9Me42C7AZYRrcGHApF9YXXv6ZLV76oUGJSh1XovynNTswo0PepeFQww1Ca9fmFGT33wnOKJaX9PN4FUrshlQokFLjX7w/5bNhUrWEE7bIIuec506BpH21u6INf/kid8gNlE3UVjtbsHOkiGSHRqNOz+4FbOBBycX/jU7NaXDytsbEZ7ezua/nhQy0vPzTvFliFPKZB8glr2Q0/HBBndQnvF3f0UEyFYkuJkRm9+o3f0ennXlc7OKVWP+LAHU9nN5Bcs+atxSC2FiCgIR2tVrS9sqxUKqJTZ08png2qC4Djk0YnXc3A1iZykBIKhiey9I2Nmu29tUcr9qyIYSU5KR53ptAkkmxs7SuaHFE4ljRDvVatolphV3PjaSVDHXUaOalTsFjGo32GVkUFfTRGGHEjAXP1gOee4e0Pd0fSRtqgze5R14+YNxf9Bc1VOGyu7bW2Xy++8hUtnbqiZieuciNoniWhSNqxrlp1iyRWvawUE/+jQz2+fV2Fwy1FU3714l2V2iVdv3tTxVrFeiiaXp7/UHZU2fSYnn/+FUXjw8oV25qYP6fsxDGF0+OKZ0YUT7pnjcpm5dET5Q52XdpDHxNupFIRrT74WNff+6Fa9V1jyPjlEr5grYXUsWEHKWBIApCQEpFHXDF3AL2esYm9nmYwfXdSZJfsxrkJEGC9Dolnxlb1nh/3Zh0pFKw8lwxlhovEZ3Z7Fh26fXCoGukbRO4NzFZM+erkbKxLvAecB4rrjVxd5+j3n2UoWASyJwU10OL/L2bVOzv/pQTAxaW7/e5AAhOXu7PApAF9BTEm9/t14fQpLS0uWH9VLhX0+PGyY0gDALARYJx5z4fX4FyJPOmWbR4AB4/N4Oup1WsY24VUpo4vrE4vqmeef0NXXv22MtkR/ezv/l/92X/5I2UT1Gk9FRsVhROj+tb3/7UmZy+rXEuaRA6wBeN65MP04IM4ad///j9+2a5/LnzDUCyz1qE6bGSbylYxkqJQcNr+AZoKvQhPAKj7FEZQ9aCTjA6PGkodCYY92QANpysaBgjqwATIcsg9tBqQgQYQOiKvBy2eM5sIW0FvBnsWueZluVuEBUKXoPpkiPoj8kWG9MprX1E6M6zbd27og/f+Uf5eTamIX/5OS0FiP3hIIYwKG2ZmQ3NVKBQMtDAdaJV4EiadLv+WQoUJKpN8GlGACxopFm2xWjWKo7EKWNw0umZC4bLdKWCcHsbTrPE7DAZ7nk6MzG8giESCTM3MGO0Q7dZBLuehZU2bsFBwcfWwuNy0HyaAlz05mFTxNwE4POq/o7Pz7GnAXdaqeQB4gAv0Tv6fc112lB/oR84cKGAgAO7ITCFptliyTHpGhofNMZQCjE1M4QBAkCKZwVAAJvZdQ1UBWZiGHeUOTbPM84EpARiAAR2oFE6jFOAmD7D8HyiXFfN5oBiikJ2ZmdXCsWPmHr+5tW3OwzUQ9MCIZk69qpOXXld6LGuTbCcdcaZ1nnxV6bSbCphUoOGmAFzgZiokUiM2VK/vWyHXakfUbADuMH0KWTyO6aT9FKRhRwczV/mgvb6jfF618qH5A+ytfaLC9k31W3nLqm406xYvCFrNs282mMC7aCwOCHS3tim9SM3BQZPJOoNKmAC4ebs4L5euwVqhIHcsFqIAmBS3DMm3OEA/sZg1h672fQ44MZd4Oy5tv87Nzmp8aMQxCKIhheJjOnHhi4pkj6sfm8CHz8kLoKqFHYCyvLxse3soM/rUFAqPBhoBJjr8MmdlDwhAwj+IqzH5akt6+60f6ec//r8NiUazzFXLpJMvwKQTS4s6e3pJM5PjVvzg8WCeCl4jQjGKYRlUs1QGrw3ni8D/ZzpQqdR14+Y9PX6yaukC6FJd2oLNz+wycfmtjjXjqO9Op0XXMvBKMTOXQcKCqcq4OHB8lYJQ+iTL9F2cntFQLKbGQU7BYkX9clURJiYYewZCio1Ma2TxrECo2Oc9YhNVUoBipIfBXNP8SPhafvRET9bWrajF6DA7NKqTp89rfnFJs3OLRgG0CaXH8mHqD80esHV/d1uP7t+x800dqJYVhfyU6mYJ5s50zK0iESXTKWvUOK+hbnMKtdrutVjiCfRmo9S5swomAfpUfE0sWaHvUzCW0vzJi4olR7W7e6RKBb1lX9MzCyYVYLwHkg+lm7OjVDzSrRsf6cGDT1St7ZlL7vFTz+jq1S8pm5pXE8MB0hmaZXX2V5R7eEdZmpFqxVIZAHNxu2bQ1Y+EFBxfVOb8FxSYPKV8L6ZeKOaADcCfetP2VYfgnGEy5dHBshZ5/c4gB0o6U2kQcu71gTknDT+vmX1FI0cDRLFh5xNnIM8wHDZpQKFwpGFScCzSzW96YNhZTHlGRonlwiOgp2DEr8NcQQ/v3TOWWhrA1SbEjkWF/rLVrBl43W9VFW6XFewigygoGmrLH+wom01pbnrW2Ax8hnykxmKIxFSFBeGPqtryq1Zn8hBTrYIPT9jOVgBXClxcqe/f/kj7m4+Mao15rueB5THdoPF37fvS7PFrwN4b+PJYbrgZ9hH/hvtwz37GiVMndHCwrw/e/43tWZJiUomY0Xe5HzgjBrpbTLWAwGhRjCVAVCOmV+xzPFCQ0HmMNCs07ex1QwkHBvC8GupweHvRnhxWfMaRUFKj2SkVc8QwtpX0B1Xd3VYG2VQsJHUaCvh7qqN7jqV11OorNjSuqeNnNLpwRonROQUABFqYfFFZEgMZVSKVHqDsVsQTq1ivVM2AMoW3z0BP6vOZr4ADayJmcLh3sO8iOr17LpNJGDjdpMnBNNAn/fhHv9ZP//4/an/7rtqNQ0sPYF3CKDOGKMU2d49plTEtpIaAzeExAjw5wAAMGEznBpiAFa82Gf90cmfUf89o2QEBFLM+AwA4l5FCnTl1QscX5u1eKZRL2tpBu9uy4Qhc75mFc/r29/+NJmfntJ+T7t7fd0Vsq6O97R2rH3F4h+0UT4TNP4PPjoSnRGbYzgw8XxKJqCq1ru7ee2gMwOnJCZUO9/Tx+79WxNdStXykVCahWDopP4OJeMqMSml6S2UkLgkDApBoIDPg+KL0gk02kPVCxx2YJrOeBrIAShZqTJy4YYliMrfy8IZ+8sM/Vm7njny+gvx+JuQOCARgdUlKTs6HYRjgBkXF2bOX9fJr39LciWdVauKR0tdQekjJaMLknU+ePFIqGdULLzxva2Av11Sp3raBQ68D+OySakgw4ozEyBWgknM+m0qZxJLzAonU/WvvaPXeu4oH9uVrH1gzC1Ok3mR30Qi53DgGNl1usKDfWBMvXHldlWpH+3t5qzHv3PlE21trCocAJwGYHAOEPWjJWfG4GhgvIEm0tIagqs2e0iNzeu6lN3X2ypfUi4yr1o3auWQzUq92MKWxJ40xWj11AEdkVaruVLW78Vgjk0NaOjunLmQEHiODAzAHr/YACGCow9E6MBxEmlw4kJbvbWhzfcU02gBWNOKUEwf5kvq+kNKZEa2vbdr+nJ+e0NzMmCLBrsL+pkbTIVUKO3p49xN98tE76rVLxjwJ+gDY8fdyAJmbHrvYcj53kizM1Npj2jmquzPxhHtfbXXV6Ab10mtf09KZK2p1kyqWZbItfzCuVGrY6hLuf3+7pmyvqfzj+1r75AO1y4eaPzalF9+4qio+AXeu6frd23q88sTuN+pr7rZUMqsrV17XxOSSRV82SLoamdPS6UvKjE2aX4/zuamqcJhTIZ9TKhmzfYYZMEAdNdm7v/yJbrz/YwV8gGlM6btKkmTl6yodDSgRCZlXEUlgSYuQ7iqdwUPIRdmakz/9kg1n3Zer1dyAFyCAP2zSVhuYOn0++8alGznp2SCxwcAAjMcBAo7y2iERrNU1wBAmnPMwc6we6uMBEPDZs9BJeJyhqjvXHB18EO0+mPZ/Bi/19vWn/+XTyb8bbg3+/Smzys5Kx76mf+J1+Hs9e1ZnTp7UwuysDSP5ywe5PSViMRVIj9vdVQxWutVW1Kb0iwzFnUzBpPB2zvB6+3ZHN9o15+uQzCgQySqenNKLn39T8aFpOxt++dYP9PjeNaXi3J9dVTFkzkwZEDA+/YwO8zDqh6x2Q/oJaGbsurAbevj+/b96vW+NT5N8cqd/phFv1J1BCBpKmnJ3KXu69C70Axfnw8H6lM5sfKS+sums/OiQ/UFFAmEXfYdxhuk2aTbdlAXtkhUGXsQED7pcwpHZxcgNGlYuCQMpoCBajJUrhN1U2y9fKGoUrH4koxc+/3U9f/ULtpBqtbaW73+sTv1InWpOR9srOth8okCvrpCvaY1soYR2ym9sBEPaMHKIRJxRIPRYUPBm0w4WDJ/M2TIcUb5YtElkC1qiiBQaTGrdc2FhG1WXD9wadsCDil0c/P2BxAANry0yTMOIzgNVpilE4wtKNmAW2JQ+ZKgTlBL+EtILiyA0Gq9DlYwk4ZkGDuj2AxTLRSk680YWM/RiQ7mYfAbcdAoa7WDCH4tElM1knpoVUhRaHrTp45gmuEgRJv2ZdEqjI8N2UHJQMfXgvWAqRe4rLw2K6frq2lPTGdbExPiY0agH+mSKbQACgKNivqDdnV1jBLB2MPw6dnzJZBcAMcUqBjUxDU2f1+nnvqnZEyfVQ3tG8+l64wGx0vSBFFyMpxtukGQxNqQLcn9XYAl0q2rU9+3gLJYpsqI6PGrYFMa8AVjTQTcV4iEAmJERDBWZg3X18V1F+kUVdu/qaPOaIj5y4PGKCFkzzGXC5z9IZSDycW1tzT5j4mM42GhKBl/DwyNGM4MKy3rBG2Ggbzfdbzxma4UCBC+Ku3dva3tn0zM265qnBgUrBzBfpFZAEeYZY3A2PjJqrkqlIrohv0KJUZ145g0tnP+CwsNLCsTR8jrpBDKKRl3a3y+b7tzeB7FSrKOwA0V4g9afeNMA9IABSEBuOGGfRzIs3b3+QH/31/9Bd6+/rVb1QL4uAIbzCaE5vXjhrGZnJowainO+M52Uabfx4YCSjU4VicAoZkCTk3YQ2x4rV/T48Zp2d3MWJXhweGQ0b4sOhCZthlQ0P1UvwwAAIABJREFUFg4Mc+cKH6fDZI2iZRmxnt7NDF0i6mMmZxMAsAKfAlBLoZj5fBpOpTUzMqyxaFztnZyimN9450J8ZET+VFahoUn5IuwdwJi62r28aROfRnYGiCwL6snKmh6trJoRHxnci0tn9MLnXtWZ889r4dhpRWIpk2JwaVBgu6JU5oeyv72psK+jWmFPmyt3bfrRI4LQKMTOC4H3S9EaS8Rsj1Kss9c4f2hgOXO4KAZOuubWaz4JGM5BDYaqxkXe1/DkvJ65+mWNT59QrdrW+tq2m+TFkgbEsi+QT4HWMz2oVkpafnhPd+9+pEplU/VmyYwGL168qjOnXlRIcbWRW+1vKVTeU2t3Q8lWw/wBevWqFacAPqSrKJnRyKnLCi08r152XoV2UF18X3w9k5q0mx2jjftCsJyQAcEmw70dzb7fGnr2bKlatRxiwFXM/LjLmOgDBHAvjo6PPp1CGxBrEaqAx3XTJeIdAShnRUoAxhT+NT1rfBKJmFXE4Ey49hfyeT24e1ctGGkeTZC9X63yfGhue6pUimpViwo2Sgr3q/J18kolpKnpYU1NjSkZc2a7/EL6Y+sXBl00alpd9KjVWlsdDBNNTkcxT2HhUyIeMTbC9saKDvY2lD/aNzaS6f2RBVDseekG3A/c1QOAcgD+A5ibntPu7KBFtyHNgQ1AA7a+saZrH31gNF4ml7Ewk3NXNwxkd/gm2P3HcUxhAhBtedB5Y55QOFpUrKfj5jVAI31q2OUBAQaGC0lf3eirSNgwL1uYO6G56SXVC3XVc3mLK/GVjtQtHsnfBKTzWSHkiyVUCUZU6vkVTg/LF8+qE84okBhVdnxeS6cvmP6SjHCaVksFYqIln5nTkXCQzQwbME7mt0lROh17jkwl8QbgDtzP7SsUwbeBFJuIGVwl4kHzTgFnoL8aSUtb60395Z/+H/rg3b9Tv51Tq5E3JgA6cuoB85owrJIYV3df2472plSDotfVAAOPgIFc8FMQwA0l3P8fgCtmAuoxAgAOI36fUpGwpkaHdObEcYsA5nwgDWA/d6i9XE7js7M6f/l5DU0c1+jUM5o7dsqm27t70vKDotZWVk2cb/GPxMu1msoMpSx6EtYnzL5avWkTQs5knjHRsLu7B3ZOT4yOqN9uaHN1WZVCzvZHKBpUgKQemFAwfHoBSw0AtsgOjen4ibNKpsjmdrr/atUlITjWF/WqM8V2E0zqIccQ4P5kvfEfkIn6+119+O7P9O7bf6lKYUXBQInWxOot1wi472vnr2c+QKMe9fUVj2f15jd+X5dffFPVdkLVWl+Bnt+o3BTtW1ubOnf+lIt/q7RUa3TVRVPexS+H4RHu49SQbbX7bWuaqC+J/eu3icxsWsPeruX08JNfqJF/rFggp37ryBiK/Hkix7j3oNrBFgMcZQ35IiGdOX9Z03NntbdbUrvpDFO3t1f04P4tVUo5o4HTzw78m3ij7PhInKjUtJptmDt1DU8s6gtf+W3NLD2rcicpX2QYv0EbkNEgmSQDszxUu5QgXmQd9hYMBAQ5ri7t7Wwolo1oZGacVF2CJ5y5MD5DcRdH3G872YThljRECSc16DWlw13p2vu/UateM7kld5PPIlsxU22rWq1rZGRUI8OjmpgYV7tdV7VaUCTY08RQQsPJsPa3n+jj93+pWnFHh/trOtrfNA8HBkUAbuYDQ4yeFwM7iKkbTL5tOkwCE0PLfkC1ll/PXHlNZy99Xs1eQjUkpt2wOh3O1JTV3jYh9nXUr5VU2XisO+/8o/r5HY2kwhqayOpzb7yspSuXlO/U9Q+/+rn+5kc/UDl/ZPHBNLR8n/MXXtDisYtqtuMqlHp2F1MzsDceLD80Nhd3ZjoVt3oqEnXujTY1t9SrqN779Vu6/psfq98pKBAGRGY3tZUI++z5ROkNkHYHw+ZPAGskFEFa7QYqljriAZWflR/ZneEfxON5UeQwvyxSkWEb9QYDaOcZNmAEU0DSe1ED7RzmdVSumJda3+dFQdMHevGAFmncRRrgPAIGhuluaOeGH5zBg05gIBEdyB4/66U2qKUGpKpPJ//MiDwvgMHU3mrEvu037iDOW+45BitEFC/OzWlhbt6K3nrDGW4uLsxbPXv35i21qjVFMN5n8IIshPhs7xxhTQ1kR9wnYaJFmxWTSEzOHdfJcy8okZ5TLDWmQrVu8uJHtz8wA9xYmLSLgI6qFQ1PHtOb3/xXmp5/Vgc5jq6kkqmUnfOk2ME0opfk7vf9D995ts9BMHBip7Bw02qHutOE2QQkEnWUt2jsqSO9u1A+1V/EIhTuUPV4QCH7BRjAr0HOHxehGZ9B9bNYoE9dbvlQ8kd5j3rlmmcuCKOierm2TDXdpeXo0YlkXI1OUC1/RrMnn9crb35fieGYTYpHRzFUkeqFpjqVLa0/+FD3b/xandqhAkxDmg2bKhv11TMzotCjUWJCYVnHjbqZVjDBqNSZ7LoiBkCCBcZh+9kiZ3ChWmNuEUfOiXowYQNs4YByFEMc/B27wdHMHDXVAAGyc83U0GlZzBiq1VYKrTx6GW8j2/83SisTF29qwrXomS3x5wbaStgJjgngpBp8JpivgBqzqaEAUjCy2aGGWUZ2NGrmY2Ojo5ZDzasxbSQabaOcOWtemjQi7CioHermTGYsZs8nM5QCVGKKsrayZs1BOpk2ZsCklxjA50+xZHF6kvJHR8rtH9gaLJUwy8laY4s2HrptqRlQOLOkc1e+oROXXlM4LTW8LHv8Ivke5lLr7nfzkGxVnXFNJoWW0aHP4+NodhwYAN20UMypWCK2BFYyiCWXjqNkBv0evRpNL+6dcQwHE/YZFQ+3VNh7oO3HH6h+eFeBbsV8M2C22NSFZ2HJHF2Vy0XLvWfTT05OmdaWNUBzl8vl7H1CS+Y9c9iRHMDkjcnswD+DzxbqrWW9djs2aXj0+KHF3jgzPQxanCELbI/D3KE1fkvHj5u+t0aDxppr4fFRUasf1cjiJV36wne0eOnLqvUjhsqbDAS8rudoeTwPplQU9CQIOL8I97xZVgPCjk0BuKwxyYItwMXul7aelPXzn/4/uvbu32vj0cfyoZMPR53RaMCnkyeOa3Zm0owPXU42emR8NdzaKpULNinhmY6MTZqRJ4UezduTx6t6uPzYMq1zh3lLR2AiZ2m/IMKmFadhpKHDY4AL3lHoTecF2dWobpicgfgCPgbNOJFJNOuZCscHGMKE0+iKTcUDQY1GE5qEltzqyG8eDkkNT40rkEqqHYmq48V0dXtNdX2kSbCPcR/HkIAm26eV9XWtbm5Yc5QaGtMX3/y23vjydzQ+dVq+YEqxpN/0YShT8HXi+OAzKR5VpXZd2WhAvlZRH77zE929/q6C3aqiFDQgX14yi4tJdMBIJMzklXMGuh5Gge4s5AsmE+uQ5+UApYhRgXkeNEUT82d08rkvaXz2tOkUC/myAXaYbfGc2fM0XACF3AucLySKfPTh21rbuK56E419S7OzJ3XxLPKAiHqtrmLdpqK1Q/kLB0q0mooCFLVqNqEJhqNqBEKKTM1r8uJVdYZOqORLqxdMqs/n6u+pRZpGBVd7Ghf3XrnPiI9jokrBFk8ljObKGV6qlG3tNDAhNZDbsdRA6zMY3pFWgyzAKEaONcbU0Llwdz0dZMgaGfOdCAWNDZBKAz7IYhX5ewBuN69fl6/bUZKM+HrNCiEKfmjgvT6SBpr/hoItPAIqGssGlEr6NDbOlDNk1EPTp+JSjcwrFDcPDICHYqmgPNIfL08Zz4cE0hrr7pF5MekL2XvFDGxt7bGePH6go1zOzjaYBrCQXHpASUdHR04qh9dIu23vG4dh8wno9c31/fzFyxqbmDTPmq2tDaMY37xxXQf7uyZRoqlkgjnQoNu02kBrF6/JOqdMQxuKKRpyGpz2B4kW/HzOQSPreFTQQYEHINyEzhwOqF3n82vomWde0Ne/9h1FQxlVDyt68PEN7Ty4r/rOmqq7G8qCaPY6NvRoBgKqRyLqx1Pyx1OqtH0qYJsQTSsQTWl6/phmZueNekmzWKk1lS9W1Wj3ND17TJMzCxb/S2F7dHhgHiI8Izx2kBIAlBbLJVXrFcWTMTuj0WbOzIwaC81UfQCnNF2YVzWlf/j7H+onf/sn5uAd8DGkaJkRIqM7QErWCg2hkyw5x3HT43uO2Y4F4KaXNISDL5eP8unXAAiwhBnz6XQSAaOk02QE/BpNJ7Q4OaYQZ4WZpcKSxDg3ZmaKgXhSFz73ksbmziieWdLE9Hkls84b5t5daWN1Q3EYEa2W0tmsRsaSGp90TbndIXgHPM7bgIBzZYQEomBEtUpNq09W1e+0NJRKaG97U7s7m2aWRlGMaVYikzK9ezQKuo8ZXlejY9M6dea8RTPy1rGf4iwyCrNJEHtmJukAEDdYGQBftUrZGgrOFybh6yvL+vXP/05P7r+jVhVwHQPourvQ7MtJzbivuEMASJGDhfp8xsP64ld/R6fOvyxfeErNVlD9DgMcl9BE5vjM7LQCARJKbAqkasdLNqC2JFK0D2OVAZRTD3e4ZwExYWH2GNyV9eThhyrv31Sou0tIqIL9hnodJEoda6Twc6ChBwSgbiHac2RyUhefu6pIbEK7eyWQOIt85vttbDzS2spDc42PxzDOJtccGUDAALtYMq16i+/v08LCGV197ZtKTp5Vvh5WMDYhH6xSL7rRjACd/Y6tTWSGxsrAtLELo07ytaS9tQMd5fc0f3pB4WTcXNEHxJts1jESkeo3ay7+DlsVvAfMc4g+D4CgIeV2D7WxtuIxBxkwgjz4lNvbtZr0hStXlMnGrEjhemNvkPxAk9tpVFXO7yrUr2tuPKlH9z/WT/72z9Wo5dVp19TmB/gdcGYDPo/tMDhneYc4+lscbTCmg0JdZy6+ohdf+5Z8kQk1+0mLcvUFOANcgoqlrQQDKuzuaP3hPa3eu6Fgu6yzCxPmqxGMhRQfyerCK1c1vjCjYr2ov/vxD/WDv/ivyu3vWN1MI815fe7cC5qavmjG1u1uRNMziy4FAwZupWqpN5h7mhGieVLR0wUssQat/y/+4Uf65IOfKhpuyRdgn1PbtBUNdDWRiSkeCipMvdTu2n5m/YZjTiYcCjg5sNHcPdnW4PcB4MhZbsbE5q/WNeaNJQWwOD3gCjmxTaYZTNIg87l3e8oVyzoqV9W0yTjTbJgDrmm2FDT6tq4bHHM+fdYY0BkLst+4/711SO32GTmV/cwBXeipMN4D+Lz3Y6CPHasD6bU7Sa3mZXCL/C0U0PzcnIazQ+aDNj0xaXGQ1FAMQzl/6G1KR0d6/913Vc0XDERguMFrHgylBqjlgJWKhJF13uq3VazWNDF3QvNLlxVPLajTC6rRqahZL8jfLuvWtX/S4d66DeZqva4mZk/pm9//18qOnsZzWYVi2/oMgHVqM+oABmsA176vX5nqDwz8bNpoD4kH6LQxg9glo8xXqhodHXNxS55GnYKED4BCwVznAxGbxrRqHWVSWQ2ls7Zomb7TUFIQsBHMUZbF4elSaQKa5MigoyoUveLcRRja5NVznbR/piFgohKOGi2yrYTGFy7rpS9+T/NnJlVsyhYSB0oXvWRBykSkzeXbevDJz3SwcUeq500zVK7U7FKgsbQpCFIEoguDIRUrFa1tbdmFky9B5Q1Z0UV3ySFgGn2mlUYXcvp2m4x6Ov2B8c4ATHECFq8xgxVgUgmnZYFKaZpdfAmIHLQmizgtp2WjYIXWbywDL97PLSCeh6OlOLd9p2FDMzVAvdwrIgfdmXsACNjiRyqAQVen47RVuFi3mhZDl0kl7bVYxE44YkaBZgjY7boJPuiXZa57RkLmwOvcegdIOf/P8jW9+Dve5/7BgR7ef2jTaSImATYwbDPPBL/PAAc2DBsBxgOIJq6irRaTlpi7zK0nDajcSWj69Bu6ePVbGpmZsaLKouW5hZj4OzmwFR1QBUvE8RSRaHc1O+1FOnkXSzJCljmAhYvt2d4BkPIpny8b1dyoqZD2TKfpt41v7JSgi0fiY4+Gunp0+1dav/+Oqge31a0fKhlPuYztBoaAMQM1jLLca1ujMjExpYX5BS+CzKednR0tP3psmxQQABbGYE9yiw1kO4Ozi3hNntv+/q5RlVtt4tIc8JTKENvk3G2Jrywc5a2AzGBWyeHd6apZqTw1dyzWewoOLerZ176nxctfVSecfiqzgFELkMLgizXb7DRsfk7+O0WK2zuOVsi0Hi09kx7AgHCMdeLAGCh+hVxHv/zZX+tX//hX2l79xKKhaEYx/2INLR1fNHkAGjboVMhXbFppWeQ+ra2v6iiP63dfk1MzZiKIhhsDoXqtoaOjgnb3Di16BvDOjGns7AYdphmCluUYShar1nHnkpkCIq0w74qAXXzsl8GEwSYjhnL7FMK0xgAG8n3hjPiNgpxWWNlQRDG/38CMcCKiaDqhJl4oXloG+c69AJchTSBeBICOFGpVbWxvaf8wp2a/o2Aso29+5w/19W//gQLRcQUiCXMd55i2s8NM6hz9FQ1g2NdXMtQ1SvmP/vyPtfrguqK+hmLoY2BFdJwxjAEejFgAMZjue2i3Gfx4xkesm6NC3ppIK3BECkLcpjtRALxkWsMzp3T51e/ZawsF44pwpoecHhrTVEDQSilvniHEVTHFxDPj9q3f6KOPf6Je3/M9SYzowrmX1GuGrLAbA9wq7SlaLyparyjSbijcJx2lrl4wpE4sreypixo796L2Omk1AhkFoymbJlPAEudWxmSQqNMYRn1d23c06gABNGhpkjUo5In1q5aN0s7r5fwzbSj3FLGF6bTR/Q3MZaLoVRScuxQgZg7FfQEd1LJ5cc8nljSh4ZEhKzyNbdHtamd7U5urT9SolBW1+KCOTUX5PIwR4OupVi+rUy8rHZKysb4ycfSaPWUy7HMnseO+Ze0AbFDU0rhXynmVinmbjuPwDFW90+soFMPwlvs2pmql6WWqd83XpFIt6e6dG6ZhtFxho2inbILL++B5m+cIci+TmOGV0Lbo2/mF47r4zGVz6IbST+PJM0R/eu/uba0+Xla/21I6EfVMer00IO7IgR4Sw1K8gepM6Gomf4olkmb25WoSJ50w9iB56QlMaQeNmM8AHABzprONKgVvRmfOPavvf/+/0/DQvCpHNZW2d7V8/SPdfucfVdh8onC3pYAne+sCaMQi6kfjajGGjKXUCycVHxq1NAy058PDo6pW6k6KQ1ypP6xUdkwLJ85qava4Wh2/+RpggmefCQkIFG89x6xEnmX60QCT14ZJHubnFpVOh1WtA1x3FUsE7GzljL3x4TWLV83tkCW+Y7r0So2kF6dnNTo6sjQ8ndpE+wHiOSCA2mQgB2CdWlFsk0zufm/g4rWxTh/rGQIOKKmAWEzKe10lg35NDWc1HI+o36qbeWEmkzapWSqbNQ1vhUSjRleL567oxdd+W9MLzygSo2Z0DLJyEQaZS48ZGnGNLueWDUJ9DoznPlldqZhkZ3om7vx60DM/Lmp7fd38Tor5Q5v42Z0b9BsADWALaBQMcibxHv0aH5/R3PycnYmApIVC02pOQDL2DM+MNe6YKfjZhO2/4SfCOmd/AwZw77z3ztu6c+OflN9DpoEHREU9pBp+BxJy7pvPg8ecgZvC3wv22+aPcOm5L+ilV7+laPqYmq2QNeI2SDB3OGliYkKJJMZ9mGY6ZgiJvu0G0JJza2cS3bahTtiMb0M+v4BiQ72WSkdbun39Z6oe3VAyVFS3cWjSH6KPaTXxtDGzZxI1qKt9+KH0FEtnNLNwSoHQsJotnzF6kd81m1WVy4c62N9Rs142AKFRr1hTEY5F1DOj2IjSwzOanDmpCxdfUnJ4Ufl2QuU2BtcppYf8ZvZovr9ebOPTGoxzCmCA9Kay1K01VSvltXz/thaXFjU6O6FuMKBYEjmNMxtmnXBm1WsVM+VkE2bSWWVH4va8PDzGEgXiUVKmmrr+MYklXQ1lh+3Px8JBnT51wotDdEMKjhB+RztvszZYoiUpFZGK++t6+62/Ua9dViGPKeGyGs2Km9x7wy1+rslCKTTNBBWjYeRfceWKdc0vXdLVL/yW0mNLKjWiavfjlp4DW8lq7UhIvU5TxYN93bt2Tb5OS7NTY4qG+pqZHNLQcNL6IuQRibFRxbJJk5ZhqvCf/uP/qR/81Z/Z3+d+A2SfWzitF1/8mhJJBzplMmPGgDiAUl9HdksELMxlwHzH9LJUMhK6/AG98/aPde2DHysSwv+troC/pXhI9mskGVUa76kW9UNXaRjDDJ7gQeMlEcJUnH3kpMqDnsPqec9Pw9jH3rlt0bFeigzrmkGrGRN72n7qE2oyQi9g0TW6fe2QmlFvGMuB/+78uRwoQFNjgHATeR1svE8n9x4majWWAc8m/f7nCQL/jP7/GaB0AA4Y6GwAhetzjBngMSr4fXZyUs8/+6yxb+ljYEpPT05pYmzC1d5Wo4WNgQj48+Dubf3or/5SvUbD0gWIGzRYkVhd1pSx8t0z4kynD0Ru4gsHVKg2NTazpLnjlzQ0dkqNJszEQzUqB+o3jrS7vqz1Jw8VjUdUaXc0Mn1Cv/0H/4sCkSk1Wgkd5RvWp88vLHiSA/oCvNY68v3el87ajTDQc0BD5tL/VDeGbpcJLVPHnk3J+BqY4BGJxi1GpjBTl1YT+mZSw9lpzUwf0/z8giplnIdXdXiwrW6j6kySel6TH0DP1FSn2VE4GDVdI4CAMQWMNkekB3R60DSnZXWTcsDMsMKJCYXTc7p89Rt67vNX1IbCzGLBOsBzK21WHSU53JM+/MVbWr3zS7UKK/K1KyqXalbcgupyaVPUcenmS2UdHOVV5ZLw6F9MAx0S5RpwqCAgPXz4RoMB2DDNP1KBuhXZZsLnoVIut9IZHZnDOgu67wx7oIeaYRkaZM+s0NBQz5gI3QgfInRwEHaKH3chOaSbhUvzMqDiUHya+/mARgq1udk0ExAaQMt45vVAA4Ty6pfR9EEI0QxnM2mjhkH9Md0+gEAkak29gQDWuDtU1ihCHh/czIZsouqkCoOYwwGFioVOs3v//n3tbO9YgUKDDDjBZZxOpoyFYFrbXleFUsl8KEAeiXdB9N+hifMl1IvN6tVv/lsNTZ8zqhg1kckCPDDGnN89SvrAfbZe7isVB3CQoddiIgOF3eccjk1d0XeX0PYW09amDg8O1G5g3hQwLbslVUB3Iw4zSZYxRldSxN/T/uo1Pb71j6ru31JIUI0dJZEmg8YSahvrIhRzcZJEAiEL4LDmC+rtg4fLxgzgs3Ou3H57/i61whV4Tp8YsueD5MQm+mSmW86zy+C2uRDUwHBYuQNihaBXEzGI/0HTgBgOQhqHWCKqw3JTyfHTOvu5r+v4pTdV7ZPNC01LSmFY1pGQn5eKZM2XrFjx44rLhKffUqNVVbNVM/dzJkg0Ljjdc8oHMLJrd80DA0+Cax+9p7f+/i+0s3ZT7UbRDljApomxMT17+RkDozg47Rz29OoWA5TLmU/BkyePjSlx5ux5YzhQBKyvrboLC33gUV57uUNt7e0bsowe3AqkdtcZ3Hiu1g4ic2yAAbXM9LgGXIAoOcaNZ67trXumP15BCWhged6wHQIKwxIJhjQ/Oanp8VGbYg+NZO0bWva7FZtEg7nsYeY96Ms7Hb/yxbLWNzdUrlfU6nUVy0zo27/zP+ml17+rfgS32LAzvSRCK+xigcwZuy7VqwRgVxQN4Dh8V//0879V5XBTvnZJAcxSmcp6cgcmAnxORK22yFCGauwPKxZ2/iB4vXAZwaQA6jBfENMG9l3MUSypSHZMZ59/Q9MnriqamjV2hDW97KUQlFxpc21PnXpdzWrFovJo0IuFgj784Be6//CfpH7FwJ14NKnpqWMay0zK1wgIr89wM69wo6BwJa8o8gDLAg6ojA48Parp5z6vVnpGzfi0mgEaAs4lZ7hZxM2/2bSzORojGQBbOM6CoL3AWDxpTV08lbJ1QTFVr5WVPzxQp1l32lwrwENKDw078zqLQSK+EXAIozznuNvnW5o+Eh8R7ihSKtpGBTdDQptSOMbJxvoTba09UbVwpA6TSgwek8QdApS0bKLI3iHiDjZRIthSNtZWJu5TMklSTNzuJ1hogLLOKMnF2JaLBftl5q+4PMfj5gOBuWOl1lCrA8MB7X/UmA807ezNze01oyuXChU1Gx0lYDhhlogxLUV5iMYuakB5o9VROjuqpVNndfrsM0bVZKJgztld6NVV84FZX1uxyWIxv6uAmkonYwakhoLQdomU4qFZJW2AfdkYCm7f8hlBmeasc5IoB7K788752DimFxTojjFO+J2GrNmR3vjKd/XVb/y36vSHLfY0yn5USys3f6MHH7+n7UfL6lRKquZzBnzj32AxZ7GU/Kkhk/H0IglFklllh8ctfhifGgp4mAoMHnqhqLLjsxqfWlQwmFKr3VORtIdOy0AOCmOkKEeHR2pyd2FUjPY6iPFbXYl0RseXTikQRqLgnMfB59jTuc0tvf3TP9Xe2gfqNnfUah3ZXsXIjmYXJ2k7M4QxZchklwBwTvuJf1HX1VOeuWcTxqIrXV3j/y9kAZxBJgXEwbvXVzwUUiYW1WgyoZFkXL0GEaU1owPDvoynkmYaQ9Rjk4i9Wkfjxy7q1W/8ocbnLti5kUg4PTdnU67gGfcyEeZnc4Wb2aZryGjGODosktRz9uc4zu1Lv/7lDe1ubth9BhPFagnqC943/kOtrqJx2GBhNRr4KPi0eOy4Sf7AQPDkoJ5iPQ/OcuopvgzYwyDTpoUO9MK3gDNuffWR7t++pv3dZVWLK6pVttTvVxUI8Om6+g1gmZoJZ3WrfTzDbQxaYYRcuHBFr77+HaVHT6nagEEVs5+XiEGvDtiZNzGVVKMjleuOCk+PQq1qbEarG6RuoG/rhLXNUCsJZb5Z0fbyx7p/4y2FeisKB0pWOwH8OY8bYuZ2ZOH5AAAgAElEQVQ6uK7ZRMzpowHd/EoOj2px6Zxi0VEd7OdNd27mcT2YNwmdOXPafnCjVtb9e3fU7TStvgnFEpqYWdKlK68rOTRnpnflRkiR5JQxaPAmxK4rknTvBezB7lawKOpd7ir+uSOlWOc7B/rog/c0Ozuj85efMXPAHozJIIwDklJ8xuzq4qrOWUw9S9PHQLHvIm/5gl7N2hjK0IjBMNk1OenUJPHPwwa4sWiaLRgWzryc+tUMSEMuOYvhRDwg7a2v6xc/+WvVSgfKpmPa39symWirVdHh0bal/MDmow6nHzHfHY8xVaxWzKMGltzzL31Fk/OXtJNrqedPKxjKyO/HNDVojV+rXtbN6x8ot7etsaGsLlw4r5GxUSVScZPQtAErAbvoqwAa+m0Xqxv16b133tKf/Zf/S0f76/b6OXvS2XG99MqbymZn1GlHNToybaD3Qe7ImmcGVU4CBBDgZEM9H88ropAvqO2Nh3rrrf+ko4NlpeJ9+Tpkp/SVTcQ0ko4rxmbud4yh4wy+qYsoafz2zwwgB43zgMkF4MbX4M/aGMY5+XnyZVdTwVyhLxqsWWMPUE97A19MAvcOjyw9oNHBNM+nPhI/1nPPSY9hHyNtd4zUiH0+1HeeKMrJpLjRvX5p0O/bPeJJrZyJrWOE0gs6RqhFp1jc38A4Nc0ZGAnb4BY/tFdeeknTk5NaX1+3uhSJOffX6Ni4hkbGNXtsye5gIraRT//khz/Q7vqK0pGApfhQO1Jz2etFsk1KgDFLgpYSwX5OZjKqIuHFuHZsUWOzpxRNTVkE+UgirGZpT+Xcqurlfa09eaAGnmztrs5efllvfPUP1PePqt0l5tdv9zV+H7D4uHQ4NwC6fX/4jef6FDA2gWWqjBFJLOpRI51LKg8FTQv0Dy4eU9Ciz7JuyJnNmJwA/o/iGhmZ0/TUSU1MzGnp+JJZAt2/d023PvmNOvWSuVH2mmymkOptqLtdlQpluzxx/aWZHrh8U9xBn6RpNkqX6XYCtsBj6Un1IpO6dPXruvTim4qPSKWW0yVTMHtSekfr6EjpiLTxoKTr7/yl8psfq5xbV5/iKBwxN27eZ6laMQoV0zlzrzRaPhpwNDYJzy3Wb4uAmDw3sXcoGyZLUNi5bCj6oTsCDhjyhfmU5xnABwWlBeCEnFcuJTP88TORdlMljm9HBUeX5NIcLLaIZtjkGANTQqcdBJixyDgvHnBw6ZvZEGBCwG/aM24bmgIWIFEWuIA699C4If4U7DbxxEjCnN9ATaPWpFlh+1THwsJ1yLhlrtL8G5vkM4wA68idDpHPEYYDa42vR48e6aOPrtlF4bLa2bx+o5Ha90F/Sj59KOim6NWGo4uCVHf9avTSOvHMl3XyyneVHpt0+cw0IbxFj5HhDVHswrZ7seVQaaYVYEnQ3vuedg29mRVEPYdGm3awRWyetLNVtcgvEFEqAOQUZJUDVjDtrbdhZfgsQq64fVM7j97Twep7SkcpzNr22RKjCFPGb3vEr2A8qlgibocVGlMz5xodsUOR6T10SVgBNP1GTcYh3/MXsIbVa17RyVNcsqGRfPDn+NzM1RY6r/f3nWGle+3sr3KxbG6toJgU2OnhlMotn2Jjp3Xh6reUnX1WgURGTS5vfBdMG+9kFQe7WyodbqiW35e/WVcUWpxaqreq1lzQ0EBFh/ZEI8xqZi+h22thNOgZ3n34/ju68fGv1KwVbaoOxeqF55/Ts5cvWeEJMEazVcUszu83Scrq6qru37tnTBHOqsXFY3rh+RdM5rO/s2sJA6x3GDyAAOiqoLGiMaMuMudtkGpSASjqPH8NAxY92p+7zJyEw9GQP3N1eOehTQXscnGXnflvYIJJcwc1PJXSwsy0ktGw7SljD3iu3rw+2/802+THtzpqtklP6Wl7Z0v5UkFNWCvHLujr3/s3uvD8l9UOphQwt16nv0wzdfM8DksF6cHdWwr5W6qXDvTo3seq5rfVrR+pWtg2WYfpS/FzoREzOl7TGtZ6u+5kQj3oxkFjjPDMKSoxSg1EHdMnCAjAJuGSjKaVmVnShc99RTNLLyqAJsej3qERRdfJeqkU3KQFXXq9WjIDssePHml394kePnxXh7k1m2C3my2L3Tq7dEH9qk9RYP/ynhLdqoKVI0VbTSUUtDO/SuTX3AnFjj2jWmxcncSUemS/4zuD7rLbdSAauk50vAFi/4LW7OIAHY3jnuuAZZpwHxP2UEBHB3sW6wWAxaEEWDM5PaWgGR35XWyiBx65sxG9Z9usrLmPOBd4jsg98ATB4dfJupxhBtT/3P6Wbn78vqrFI5vucT4BNFgB0myq3ajb68bRvt8uKtApKRtpaSwLCChlMkmj0gMuOI8eCuKIUYi3NzZULhbtjuKnogXE3A7wjUMRBhXnKWatACXNOvdMR9u7myYBKJcq1mQmEHmbUbBjibn9yz0fVDo7oqsvv6bjJ8/rsFDR1vauMtmsTcDNP6jX0/7uvtbXnuhgd11rK/cV9DUUjwYN/Hd3OEwqpj4+1bnL8DepN4xtyHNGggj7B9o2bAzOOop+Ryd3fiEDqin/DojD58ykNZoc0stvfEuvvPE91TtZFx3XcJO+iZSU397S6t272llZ1sH6Y1XzB2qUihanGU5llZma0WGjJV88pYWT55TMjKpZ79mzgdHCed/2+Ux+FkpkNTa5oHRq3JrufAE5WcGm/zSCIX/IAARYTsYYigSs0C9Wyub1cvbCRWWHMQ910hGGW/GwX81iTp+8/5buXf+JAj1YKnvy+9vqtKmJaPb7Vi8BuNlZS1NLIoSXXAGoiKcRJqnmaWKeGLBbgk+ljM7Yy0kbWZ5Qx8m1DkP/DgQ0kkxoDD8DaNS1ihmfImWjURybnDDfpGgyrkKjrVy9q3MvfknnX/4tpcZOyheAru/qLd6TeSB4hr24vhNjhgzCpGIe8E5ZYvRxV3fbBY4x7e0ba1pdeWwUWoA31gL72wA0S50KqefDwDRkaTGsGxJWAMqKBRKonEeTM0v2UlCMlPlpVDXgJPc+Zz9NDv9+7w4AxLIqpU3tbN5UvbYn9WF2uAGOS15h8AIA7MzS3B5jYkhiUlCnTl7Ul978viZmL6nVi6uD9SJ3BYy5QFCJWFrDo6wnx2LkWZk5d93R4Glq+Xk1zmz2C1G+TSmCyV7lUNd+8Req5m4rFtyRekVbG/ReXYsD7dtZyz+G+5hVtxSCzYV0Kp5SOjuhaqmj3EHBjLGdlDBo58rc3JzVIjCjGIDwbABXyHPv9MPKji0oPTyr9MisWr2I2v2YosmsqoBPPr/SI1EbsABcGPsDMgLRkPTMhEbVKyrmdrS1/ti8W5557nmFk0ncF+SD8RGWKtWeGtWaNWA9WIL4jOCmKYwTP/28+CSQsDJEWZhLmtymcOSGIcNDTvYB7mPsObvbna+DMXmN5eaSJDLJqI52VvWbX/+DuvW8MomIdom+btSUTMVUqxa0v7+uZhOfCGRFjoFiDFvOAwD+QFiJ4Wm9/tXf1ujsOe0ctBWIjKrfh5KfVKfZtqYzFg5od2tdd25eVyoV09lzZ8V4c3hiUiOTTKc8yYMLuLDXjzSBWNlyYVdPHl7Xe7/+qdaf3DaPA2ogfBvOXXhOx49fkN8HKJ5Upcq5DbuZVCVYWa6mIW3E7jNzcQ4om8pqc+2+fvA3f6T84UMlwk3F/F0FOh0Np5IaSpE443wDzETSEoicN4Axj21Y86mJq50tnhn5UyDgqVxpQK4fKMWZ8DtPJic3c4xPG7Z6wD3Tfp7v1t6BqtRJrHO8AoyhhRyDWorzEYNzxxwHoHD+BN4g1FAIV6u5wY8Dy/g8DAjwJH8mr+Ine06XAAEGFiBLaDQ0lEppbChjzEpirudmpnVsYd68f4xxaz1Cz5nERmNKZoct3jQ9PKaTZ84pt7+v//onf6z5yVEF2qRluR5u8AumfTiEjNgBJCR8JLNp9QJBHVWaml48o9MXX1I4OaZKy2cywaGoX4XdJyruLatR2dfu9pqOCkXV+n49e/WLuvLKb6lUDSudWVA4kjU/JAySibXFq4YhBIaBvv/tD7/SH+gqrOgdmM09jZFyE2cueaPA2CSMA88VQK1+xxZdtx3SsYXzOn7skkKhrNFVo5GkZudmbKpweLCh3e0V0zC0KPx9XaMyommk+WWC42juGJT1FEAfDAjQ6No02EkR0KZAH8pYREmtm9TlV7+r17/+XfmhfjfclBc2gE0SzVDQQ5yhJtHMdKTtJ9t6cPOnuv3RzxVo1OyQoumiqMgX8sodHjyNc4MFgDMlqCNGekzJQScxhMBsyqLTvGkQFxVgAE0txQXgArRJgASafwANmmGna8FRH/fGthU/6DmZrA/cqy0uruNidAACcE0312ZbydDSnIwDwMQoJBhgeQkLFKzWqPSdM6dXjhpwwQWBkz2HbCbJRk/Y5IepzyD2Dyq2ofemCc3axuK9UnTyuh3Vx6GA0P8HkR18RraRPZqPQwHd5nPxKmip3MFBI3fn1h1tb27bNA1QxD5/i5lzgEYshtEODazfJvKgZV1fQJV2SMNTF/XSF39PqdmLCjOu9qjnTCPdZMkDHz1ggtfEmqAYYU0wlDKaWMxFCg7YI8YMoPY3NNOdCXu76B2LhgLSJ/AZM1WmMEQvCUrJoYQJTnH7tjbu/UpH6+8rFqxZMcKzsuaqxeSvZ59pk8uIRpKizod+KGXTfy7loaEhMy57/Pix+/w+Y4KCuQcsE/f5cziTJFC3PUkhhBEnRTR/r9lguukOWBgqxqyxZqlntFWbngPIEV0Yj6jhi2n05Is6feVr6sXmrOGz54Anp/c8Oq2edtfuqXH4SP7mvnytvEIBHIkBA51nBM+Q6ZLRqIxaDs09rEqzoVKjZQe5AnE9WF7WzVvXLEIHDfnY6Iiufu5zmp+ftSkQ5w3UJdZFHBfxYNCiqG7dumWHLg3I+QsXtTA/b9TgQ6b/NdxQoZb1tbmzY66zlUZTNaZldhM4bRkHtplveh4bA/OfT/Vj7sr45xoyVwQO/oy553txqDTa7Evucdx1oX2ND2d18tiioqGAxfQMEjbcRB7tb1fVJhmxHZcS0GybC32xUrI41Mzogr79u/+zLl1502LhghGXjc1aRmMJ4597a/XxQzN/C/k6qhb3VT7cUjm/pcL+unzdirn/9gEezNjVdrZRlaG1OwftgBr1lpN82fvxmSSENe0K+5g1CfZzMZ9LjSgzdVrnX3hT0ydedE7JzroFyakBR/TBTLcSQelgx03Z8FKo12rqdEpafvSBbt58R9XygRWdszPHdG7pgjqFjkL1lgKVnNK9hkK1oqIUC7gwUzOMjig2f0L98VPyjxxTfOyYfOGkY2J1ewYCse7JjeactqmPH4ZC1Uk8YA1g5hZNKppIqmcXhM8m8sV8Xrk9YvVckgTeE5mhISuw+azN9d5j4hjtj2k1BTSyNcA9c5ju2lQnGHbeLjY95Mxo11Q82tW1D36tw90tA3MoYKOJhGOStdqqlssGjPj7pNs0FFZV/uaRRjJhDQ9j5ucMJXktnCkUSaxb7s+9nW0DG2HbAAYCPpsMBiYIXZeZyrrGCEaWAWbNhnIHBwYo8D3YN+w7Jq84WjORADiLp7N64XMv69yFy0qlR7W6sqm19S2jzZt0Cd8vOM4m6ytYRNX+7oZu3/hAvl5VMYuKd+cgYABTLg6JaqOhRtt5LCCd4h40kz0PfDFgBY8B3o+xzpx0bjB9MiaFGWcxhGhrcnZen//St3X5xa+p1MraVJLzG4sJpF/xoGMI1PJF5XdWtXr/ljYf3tHGymNLHwlxn2OeNDSq4ekFJbOTarYCZjpMoYlpMeAYLMFAOK6JqXmFwhgZ+1WpFnV4uP+UPQdtH7DV6KIBvxk1sq/Ihd/dPzCD0wWYTDx7wJpeUFHjtNe1vnxd7/3yz9UsryrYP1AoQIQuFFoYkn1jdwA0mezOfGeYqrnGgdfC8KCKER/Rg15SCGuXWoH6g/uXdcCfG3he0NAEe30NJRKaGhnWUCKuTq2qttGym2Y0xsME+BkeG1Wj21GJ1KhATM994RsaP/mSkqNL9lwA2bknwRnsRvDuXoPAAVECTi7A1jMsAhYk/4zkDD8+SWnwqL60vyM9fPBIO1tbHuPRZ8CFTSQDYdOs+0MuDhm9NDUCa4g72qk4/QYEDDyaBhNLoye32qbhBVwCTKO+Yw/eunFNhRzAGm70N9Rs7MvXx6jXyaisn/AaFgAUvtDQOw08LDv0wif09W/+vmaPP6euL6WuABxJacHDpKFYJKHp2TEzx+PdGHuf8xXACwCLBpC0Mc80jyk7IEGoJeU3Hug3//AnCvd2FA+hYy9aJr0xT5ncQlPnnuLcqaOdDtvnFYqnFExmVSy3jEWWjKaN8YL0B8lFvd1QMpNSJB6zBgE9+9LxU8YSyuUKOjgoKl+oKBbHIHRMkXhKjU5AqeFJzS/hYRNXpdlXMmMbXvm88wQY8rLs6+WOVh7f18MHtzWUSWp2cUGZySkF8W5hSNDpuWQqn1QuVCxhAdkCQ5YuzDUqpp6L0OYusehpJ0TQqZMnzeRwMNBxSW2Ovm5mw+YD5Fz/YWbQxFPLY07bbVX08O6HOthe0XAmqmq5oHK5ZOdKMNhTtZLX4f6mWk28blpO3kyza0xIDB0DiqTG9eVv/J6mFp/RQaFnUYGBYEa+XsRkiOV8zpgAqURY9WpFN2/c1OlzZ3Xs9EnlqGWQPIyOKZoM2IDKQDEsEJy1jxr1hh4v39L92+/r8f3r2lq7J3VJLOnbOg6Hkrp8+armF85J/oRFn0bjWfX7DH4cCOvkzG3Pn416Hz+PhA72V/Q3P/wPOti9q3iwpniwa3t/LJvWaDZlNTORvfb8qRH6LoacAQhgjvWMnh8J/30ADAyAANcXODaPA/yAll1j7uKaP009GfgzwUa0u5P95g9Y/HW+UtNRqSo/flLEBDOYtkEK9BOXcsc9PDC2dTIBBwK44Rk//dPEFH4AYMHgtbnXNKDjDICCvtWmI5mMRjJpa94BAgB3TxxftMuFuxMgnJoUZhvMMcCAQCiqfjCqsxcva2HplH74g7/R3RvXHcvCjzcX3hOwxZCfclLyHkjNaygMWxwpqq+valt6/pU3delzXzQvPF8orUanbxIeXyOvvbU7KueWjUVYLua0ub2lYquvS597Q8+//C2V64DrMAiyFmHLkJtnZyaB9Kytjnz//r//hgcEuAcFRYjfzQHxKbKDG64r8u1Qp5D3hVSutqwJSqXGNDt92n4F/BnVqkxCufidczIbtNUoW7xau15QoN9QtZzT+upjQ3Jxhzdac9hFS2DkRPY6jUuj1lGgT34yVMGoQvGw2hBXwmMamb2g81e/oZkTcxZ1Bs2K10fdYw0lZyMTYtNeOLp3AJSyIYtauP7uj1XbW1X1cM8OGAyOSqWCO2C6Hc3NTjudaSioDBMWiiRcYS36zjn/h2JJu3g4TPkgaXgp0CwWqtPR1va2IfgUZgYEeGDAYf7IJgMVKG1eo0dDR9Fj0VDyqVytmoeBJSP4QOVxJnbu3m5S6T4PQ7eY9npAgOm/PaTJppyexoXL3mij4bCG0mzyjDECmLRSpHFI8v+hHDoKJk7TLBa/PXuSFPgzNP/WrBtFyOVLD6IX7d8/E2dkUXbmxOuQL/4eiDON7sqTFS0/WHYLP4qBBRu6Z8yGuP07pjgAD26qBvLf6IWVGj2hSy9+W/NnrkqJEXeZuvAF+5w5mKipeHk27KTuBGGnUfEKj6eFCPseWiayTg/Btr7GTBXJtPeYAYcAAqxbR/fnedN4U2R3+zjKS4mwVN5d1pObP1fz8KZ8rUPPROVTXRSGVky/aq22Rcnh2mpNvUfZxEwKc6zBMwKgss81DJUt6Iwe7bPqW1ygGfoYI8NRly1J8CnyaSvEDl5AJMfMcBITmoQIeiRYCtAs8I4YmtXSla8pM39ZreCYgS6AZywhtrzhhP2eirvLqm3dkL+xLX/vSH45kIafQ1PHxgCtxPTIxfX51Av0VWs1Vag3VKy1tLy6o+29QxXLRWeQ2WyaNOXcubO6cO6cSVPQMTPJZb2j27c11u3q6OjQMzFzzu9IW1jbhVzO3Mp5pjSxhXJZD1dWdVgsqwazxlhMdjPYrwFg9tRrw8spH4ACPFcHBLgJ0kCK85Tm5rnbGjXc51eMnFujkXUUhbpN0+j3aWF2SmPDQ/Z5UVzwRWPKJLFUb8lHBJEfkK2nze0Nu9zq7bZmFs/pO7/773T20mvyhbNGvzSJKQkShZpNlvttipOana/tZkXNSl7Vwr52Nh6oeLipqL+lgNoGBHBJWk9tU148KpheOWDI/XKTkmAYKptD0gAoeFYJKDc0c/GIWr64jp9/VVde+56CqQWrXm0yyV7zPDos85mCFh10WdpYW1Wtgm6fHOS8lh99qPd/85ZazX112g2Njc1qcWpJyV5C/XxJkcqhoo2S4p2mEsQl1TvyJZIKYMBDRvKxZ5WeO6dOKKNwLO1Atm7HPAgo6vGkoXnBM8BNjjF96prcgfgri8CCYRODvhAwYBR5zerjJ0ZJZc8BzGWHh9zEnz2GBwsaZW+iytpAr+ikFSHFY9AVvbPGYxqZ7IxCv1bX2pN7unPzfZWO9tWuVzUyMqx4MmmfA0AWAIYx7vptBftNSx0ZiWPU2dLUFGai+G3EPJ8Qd26VK2VtbwMC1IxNlUoSw5ZwUU4ABtGo1/ARK4iBYsd009D4MQSEGcDra7Xr9v0Ae2nSoa+PTEzq2Imzmlk4brFs7Y5PW5t7un3zjp0zFy9ctILaIoZJGmq27Psis6AgWXtyX1ursAIoPgGvfQbeARrCEMLDg7g2gBRACgAAiw6MxqxANIaixck6IGBwL5nWm/sAyQ+eEcRetquaml/Um9/6PZ159nUVm1m1QKW8CDNkAmjwswkpBisM+nK+rd1H9/Tg1g1jGfGAfXghJDNKj01rfHZJ7W7UXP0HvnucRYD7NFdjEzNGP6Q5ZA0fHh4YU4T7qw0VuYGRIfUDd17Qagzqmp2dbXtmM/NzGpoYNbZG0E/0ZcAkNo3yga5/+FNtPPpAxf07iofrlmhDschdwxqzAtrc2T0TPI+5SPPGOdLsIJvAkd/di+ZvYY2Quw+cR4CbvJm21yb1Ps1PTWs0kzJmQI8BDVm7vY6GhrKuRqB+YM32+zogJnV4Qs+88jWlZy8ZIyAYSVr9ZXRwJHb0zI6IaOAAA0muO3w1rdnx7mPuaeozDP5arb4ZZKJCMD+4FuyAFT15/MgMbinMOfNNKhGOm4QjnkjaXsKIGe+Mchl2mmt0jM36VFLnZCYGlIM6PI2urltNN2AEcHYWjla1sX7DkoQMCBCfnxu8cB44NoaTRVpCHsApb7TL6x/SG1/+LT334ptSaNg09DRlSCAL+YKBGWfOnjYqfaXhYvLM+8Wj0puhHscOPTVSK5KO8Ls6aOnar36o/Se/Uiqcl79XUK9bewoEdNldNL2cO0gQScgJBFVEkjKE3nxSlTrMXp/6bSS67KuImYqWamU7vwEPWV/xRNruJcCCWCRpbF2kP9Dlq5WiJQY1u35lhic1MXtMx09eVDA6JH8woeHRlDP5q3eFEWPh6EAlfExKeTXbDS2dOK6ZxWM6QraE9xCGGbAFs0PGruMszh9RH5B0FFUiGTPne9h2VJ2YrlUqJQMCaMQuXLigqckJY5dxjprMlj7GzDAdCPCUreo1gDBNauWSioc7yu09VsLUBm1tbqw6g7keQzsefMMo181axdgpDMh4jdx7hWZVqZEpvfrF72pi9ryKdSLHYZ1l5PdF7flSYz95eEvbm08UDfvNy2h6el4vv/aGfPGY+shU8H9IpBRL4VvjBlkmDUEugoEp51Wtoe21B7r+4a/00W9+odLRhvwqGXCM9CKdGtXVV76khWPn1QskJR8pMNzv1PTOM8zuLEzcgzBz/XY/1GoH+tlb/1l3b7+tVAQAuiF/t6mZsRGNpBNWczDcsEEhO5I7jkGdRR47VrA13V5NNaiV+FkMb2D8/rOpuzGevUhGzzfNsZRcfWrNKXJQi5x19FwYAIVKTSubRJfCVnRAAD5dxnzykb5Tt9hWk4AM5NpWW3vDSq/GdqPJgXDA1XY2xLBzkUPJRV2YL1ivp+FMRmNDQxbx2ms17FnAol46RioAdRV9c98Sq+xM8fnM3wsmRjie1udeflWrm9v6i7/4S2USccW4y/DzQJbGj7JD0JlU4yXC3YE5LWBCleSimWO6dPVNtf0ZdfxZpYamzL8uFvYp7qtrZ/Wm9tdvKtArqVo61Ob2jorNvp57+St64ZVvqVBhqpNRJjNh9yzDd84rx7wL2j3q+1//4Mt9K2Q45Lkw+m2vMcFlmCYS+k3YaKQ2ffaja2OCldTQ8IIyw8c1MX5CycSYeh0o0y7mrNWpWxGGrQQbigurw4iIQ6tT0dHBumUm723vKkfGeYs84rZCUXI2/WZ2x8Hg7/vt4KdpTaTTKjd7Oij3NTxzWa9+5fd14tIp1S0f2mnE+UBBnJ3LsAMBPCm+M9RpOfZNbreh5Vu/1JMbv9TOyl3t7WypXCKqKaJeu6nx0WGNWP4yVL+ITVBAxGig2QBc2LFEQr0AtKWIc5Vmsoo7OJMKa8Ac6mXxMhyapvcP23QWinOl3jDtx/benjPz4MDyNisNC9MYJi1o//h3inVonHaBQ1s2zZzr+mxy6+V5GomKRW2FEgcXrAqfu7RwWs9mNTU+bjRYsrmZKgwym91h6Zo355aNMSDJDWGLHcN7wBptzzxqQMGBNWCTGg9RG5iFOBQWIMllU1MI0ugSK7a5sal7t+9pc3NbIcsod6i6yRwCITv46nWaXdyRu+ooqnovqede+S0989J3FcnMyh/1GWpuE5EBE8BJ9lzzj2suA5eBgaNjmDlTQwpfjz2SSknYJpibMWiyh8QyrQBlJsLr6JYxz7cAACAASURBVJAkA+emDkKL2YqxFdhVaI+hDpZ3tH73V9pe/oXUOLDi3IxAvM+EiQMAAG/UigovUpPvaU6qoIAdMsOzLj3B+xysCA65qZjzZ3RpDc5Zf6Bld7otcwi3grBjGliPRuLR3ZHeYOBI8xm0ggEfhJ4/rsXzL2nxua+qE5tSw5ewZ0rBTHFp2kMKH8bQ1V11d++ovHvPIme6nYohtxZnRV4xVK1Wy5p29+CRK3bUIDJG0u3lJ1rZ2NduLm8TZjMNNbftqF3o586cscMVTwC+iFQ0AMpM1dylYpFi0Kfw4mg2LTrocG/PKFwAAY5VFNKu5xOwny9aHI2jikCLdc2vi5FyhloDBBnQwRg1T41lvOxH09t4KMuA7sIIxyvGufAM/cYV2EZcHdMwIheYHB01IJEzlYmEIeiAC5ZOgnFVzMx9jgqHDkjECHHmtL77u/9W5y59QeF41sAYvpq1ng73tlUt5JSMMG9oG3Ww322aA/L+zqo2V++pkt9ROs5lBhvFOfnzYRiFNeAmI902rBQeyafpI35/X8Go03LjXQBd3EzEoOL5+opmpvTSF/8bzZ64qn5syCKjTH7l0VzZcxGA17rzZSkeSmsrKyb34JKuVI/05PEnun3716qUVlSr5rGd1In5Mzo+cky+o6Li5UPFAQJ6DUtoaHYDCmTH1BufVGNoUsevfkWJyZOqNHldLmUEAPdgf8+aYiZIUEot7tTv09bWlmkKnREs53TM6NSBaNzFQ5outq7NtTWjz7P+JicnXORbNGLPwszKmGx4Bq684bDFEjj2WjJJ8+2eg31WnqqEBofG7/6dj/8/pt7zx9L0PPO7Ts65cnVVdY6TA2eGeUhRIpUFZa+klbHywgYMf1jIMmD4X7C/+YsBr9cG7NWuvLvSCpQsiiJHpDjkxJ7pmc7dlXOdnPMxfvfzvkM20eieZnfVOe95wn1f9xV075N31W6c2jTA9i7AHO7gHiPOQCdkNbORkuGRUuGBUtGJFuYBCBMK0zFZ0dOxxrjWqFn6CGuO98q3p/lBX8/7AvhgnXGWYP7Iv+N85VfAN5/Fw6QAgLe0MK+V9Q1dufGMbj73kopzK9bs1ptd3b//yIBb/E421s6pVCjaxI8iCFMqfASYinQA90Y91cpH2nr0ibqtsmJRADWev2Ng4ACN/pN9SLHH/WDMikDQJu+Y6jmmIkVVziY3jt7rnX2Om2ONpRl2aaji0rJ+6bf/UOdvvKZ6L6VZKObkTE46bWuUMyqbkpJxNxSIjaVBS3r84IH5jlRrVSs4F9cuKFtctjtnOoOtR0QrkpORDS6YsBWK8wrFMvaM8XaA4egYg2F12l11O31rbLj3fPlCs1FVo161c70wX9TcygL+8woKzTGMrYRRccvHT3X7nb/T5t3vKxlqKhklZorEgv5PzaQ8E0DX0zvGB2CXz1TifgH8MWzSzk83ITefEpMmMnH04vQCAcuov7ixrgyAPz5EZHuzZ8IurjCbzxnoAbuRT+ak3lJu+bxe+KIDAlJzlxQlYi7hPW+P3kwTa3MkjjzvOjKNfcix75hOd7sTY2TCRsQPw5a5O+7U606MVXV2fKqTgwPT5RvDiXs8ElcskTIgGzbpNADgNVS90VY2m1cy4YyHf7punJTTWJuw5JCBCV060dFMx4bafPJAxwdPVC1v6XDvjrqdE1yfFAi67Hirc7y9DTOQZwrLxVIE+L+o3QIhvfjSF/S1X/hNZYsbCkQKmkwiZiTYbDRtrV29ek2Xry6Z/I7uFi8enhFsqknfxfX6ww2eB6yWh7f39Na3/08lpltKBGuazbouknbsGQl7CAyMN0sfCGAcOFEwnlBxeUOxLE3E2PxAOAM7zbZ5Hi2trKhaqxuARLwq510yldFwOLE7AgYw4AVN0LDf1mw6sJqMumc0Dara6CmeKCiaIKs8ruWVdTMV3d7asjMhm8todW1NUSal0ZjpnqPJlHrGlh2rUSXOL6pSntjZsUUEN1p1La0sKBbnXnWNOY049yrdSrPZsPPvxo3rZjJNLeVYkG5wBGjnN3a+ySb3GGc75uTIDmqnJ2pWj9VuHSuZ5IwZWCoRPQyMuXBkqnazoqeP7qnbath9nkokbd3UOy2lSiW99pWf1/Lac+qO0hqroMEopnAopXg4ZqkEo25D77z9Xe3tPjZQA4+a117/ivLzy2pT9xQKNuWO8v1dn22mmRx/vrzVGA787I/UrB7pw3d/qH/83l+penpfoVnXzIr5OF546TU988IbCsbmFAjlLAKbjoeBpjXHgCBmlhwxRg0eLVJXt9//G7319/9O2URf4Wlb+VREa4slFz2McSVmgAaqushxA8GsFnORfS6W+admga5+AnRwMgLHHnYycktL8XoiinB6CSePdn2Nzy6wl2YpzphQRswj4PD0TFu7+6JNp74DTK42GsYms4wUz/DeDbEdA8SZlztk0mo88111r8fKFq/Gpk+ygSNA82hsPV4OhtT8vJ2DsHmsgZyMlc+mjcHK26CmAQR3AyPYcT1LhwG0x1sDx4uPP72nRrOlAlI6ktWGPasVYXcZ2xbNlElp8ZXDkCtkvgiBeFKrF2/qc1/+JU3CeR2Ve2p1MSiOGABUSkXUrezo4Mm7Cs9aGnRrOjg60XG9rzfe/BV9/mu/pVo7pHqD+PWC5kpzJhWq1usuAhoWMrKrf/UH35jxB5ghYdIAumOsAKK1jN7rzPCgkvZBUXEZVVxzC5d069kvKZ5Y13BAIeV005g2EFERDGP+M1AaXiBfbzzRsNfRqN9UODBUu3miraePzJiq3Wrr+OjQUXGiLnedxtqMPZi8RqPWjEM9qvVCyi5e16tf/W2tX3sOhrEVoqCK1NS+lpk6nJ+GnmNG7TeKrImJdLg71NHWB3ryEXq8H1pEDfSXUGCsC2urpu3FFAJDIWtmPbdwNDFovCwzFhojTAD0y+hCMCQDBbeYLtfcUNywyNGtUfSh0+QSYrrfG45Ua3dsIWPYQhHi00l7/aEVfWj9LPc8FDEtsUkprJhmQoBezusOvNvOXDetIXe0c15vn9zqUFAb587ZpBJ2BdNgkMpUnAlGyDO6Ajhw8YnOrdlR7twklJSGsBXFBgh41Dij/PuxHx5Lgc1s4IEZ8riYQb4WnymImXPxJBVgqE8/+kT7B4eaBINmRGiyAzJ1sdCdsMlcwUIP05tEVVx+Ti998Te0fvNLChB7wbTBqxiMeuSSslyWvUWguT8DJDKLBNd/2U8OWi5u1kw2KxULDlCA5er5odjf4RCGGZDPOhO03e2hxQwyFSKOC60iFzmHRWxU19Ynb2nrzt8qPMGl31HUHOQfUKfdsjgogBXeK/vFNHleZjbuyD4V3i863LN0Wn6fPWB70jAZ1xzzZi3/2CbwNLZOf0WR6q89+xo48ybipv/lQGi2oeeGlSud181Xfk6xpVuaxIpGRwIUwZqK74PREJMdtP/BXlnp/pHq+3fVrhPzRAazM/XhWYLQW8a6yYncWsDkBxo0NP3bn97Xw+09M32Epp3J5WxqS8N/fmPDwIBioWDTTdaL+Ud4yC7NqANMnP4Lfw+a3MrJsSpk5jLZMld1p4Vjsn5areng9Ex1dMikoQRDBq45wzGPLuZKRfO78OUsNvjxsmjNcMlVkw6E8YEAb535YJeTX4QNOORZZ1MpdZotpRNJe09IO/DbgGlj3h7RiO1/8o55/0cnR9YE4SmSzi7rm7/8X+rLb/6asqVFi7OkiOx1WsYAiKI3nY3VaeHMD2A2Ubte1dnxjun+Oo1jRYMDAwJohJiMsQ7R1QH4GtABi8qLD/MvYEqRQATqWFLTGWwHXK+RZKXVHAx06ebn9OLnf0Op0lVNIinzZDHcnT3FpRZGC4m+2IveHuO1wZRmZM0oube7ew90/+6PdHLwsfr9mlqdga5sXNdaZkXhWlvx6qlyk76SgaF9/pNIRrGldUXWLiq0fElLz74hpRYsm9n2PQV0BI1oy6ZVSAOQQOF9wmd4dnbmTPaQRRnNPOQMJDGOjACKAZjOdLh/oEr5zAqIUrFgmeckAOBnYzFh9j4Bad3XwNfGvFdwUIbSadpFNwWlJvFTS3qdsR7ev617n76r6tm+ogBqU3Sj5iLwmSuxmb8yeZmNFQsMFVNb6dhU6SSTO3TmGQO5jCWFU3/lzAoRimAXCYuMBhkBn52T5XCfQj9stgDUZpasARBA4wgoCShLvNv5i5d187kX9OyLr2h+aV2BSMJYf93eSI8fb+nOxx/beb62sqyF+ZIVS9QHeFu0e44VRAHfbjXsLq2eHmpv86GO9p8qoK4iEWd8ZWdfOKYWU0Cr3diP7HHXcMMI4HNysYVj5XN550/h7UcKfGPFMSgw7fcEfouKy6v6jT/4r7Ry8QXVuhjo4ZrugACGA4aJeNs4l3MMgQjrhn2IaWFD2ts91vbeng5PK8oVFxVL5AzVgeLfatTMPK1HBjSGgcVFhZNZxzQZdu19m5lWMKSjoxPzCNg4f9GkXlTpTFKr5WPbq/y9ucV5xbHOD0VwcHCAVhAKL/49Yz389Md6ePsf1Dx9oJAxr9oajDCRHVuN5gpsJ3UydpMlLHkO2V7Rb+wvPyLLYzXZFMhAVM7pgZMHKWBxwcsL8zYBAwQAVLV4K/wR0ikrbmkUqQORHrSHE82vX9H1l76q1PItJUsXjeIcTzifHbYFlPfjY4TtxAXig0Ek6ch0qrl8zjMn9iaKgYBKxbSx87h72m3MwHoq5tMG3MC4O9lv68GdOxpQ/2AeNsFQTUplcuY9Q7HX6sIQmVqMH2AATEPHgvCLfgDJgRXsvq8I/w2Tkb23vfVYezv3VStv6+T4vlp1zAK7Zhbog8M+SmEmXwABXhNBo2hG2pOpNi5c0y/88u9oZf2mZsGigiEm7HHbf7dvv6fV1VW9/MpLVqMSd20JO3jA0AyO3HrkLmVv57NJzQZ9vfeDv9bx1jsqxc8UnFYcZd4kqTMvWs0NAzA1NuDFKDERBWIpza9eVnrugt337FnWzN7ujsk/19Yv6Oy0akxen67tUkKGFufIl7ETZwLrh/3tDVPM+wnD25D6AyactOiO5s9BmMsXreadW1rWles31IPSPJ4pmcmr1euZKS6fS6NSU6/dVTFXMK+qSvXM/AAWluYUJ85pOtRwQPY6dE1ndg0zcPXcOV2+XLQmuNuWzs6qVpshe3J+W665o0SkZqI24Ly2Gnky1tn+nkIaKhaZKJkKq1w5tnOSehNwPBSa6WB/U4d7W2agyH6wmoOhQjiqFz7/Jd14/vNqdCLqj1IKx5Y0m8ZNDpAkaSMR1Ifv/VC33/+hioWM3UGXrtzQCy9/XrX2AC6l8otLSubixvijMefuAEzz7w7P3sDOMFh2nFX1Sllv/+Bv9NY//Hv1W8eKzcbmRZTOZvXya1/W0rln1enDhEHjH1cyBRDgGJGBQNjYINSteDaFgn0dbL+v/+8//xtNekeKBbtaW8xrLpckG9lqZGcoTiqap6/3E0xCLv3mZ8E2Xzpp5ZIlAjDtD1tt5ceKmU+Hd0b57GUfCODu9QeT9ASAmAB8oUjMIvQ+vf/QAGT6JyreuYUFlas1Y5cBVAKAu7rOq+mcztnJnX8GCHAaZgdSMPClx2NKD6sTJgDG6sVsVnHTMI0/YwQACHBWzs/jAeEM23n/ML4NeAhhwB219wcQ0OkP9WR7116rGb7DwLZ4eWeATN8bDFGPcj65wSL7aPHceZ2DkXfhhpY3nlGzD+DmImzZjKNeW4u5pNrlbd3/4LsKjGsmFzk5q+iw2tPXvvV7uvHS19UbJ9Xtk2o0tjQNJH21asO88Hj9DDsCf/rPf57q1woi04v5E0QLfcQR3BXVIErD6Uz11lDnzj+jZ57/qqKxZQ0GULg5WMemVUYjOZ7S6DhaNpwVNi8HN4yAiemBOxoN22q36+Z43mq2VD4t6+z0UJHoxOgz5IZjyAB6YvmX6ECggeau6NoLX9eLX/xlKR6wCSMj/iRmtmFnrsEmMrkWUVdcKt4g0NbGWOq2pNPDro63PtAP//bf6PEnb5vuIx2Hkh7WxuqScqmEJiMuB+fYbjQjGnkm1zb9DNjFCHPBXhtGO8mE5y2ACx1oDwvDxfvxg4YPFMv+zCgtELkCFp90cLDvjBwGfUMjHRBAVih5m8gQAmYCwQGLK3Cj2fQmJp/B3Z8tctO92AQEhGloKCqu35lkQqUCkY5Zp7EKSoWsiwm012Y5zUwvAnbJUpDZxMAzVXFAAFEYTh/LushmslZA+w2SoYNGr/np5JTCg6/NxYs3AIUHYEMinrRs+4PDI+FubCZYkbhRiUCInY47appMqECxzKpe/eLvauHCq0otXkZW6Qo7b7pgsXYAdgyivWhGPgO+fyoNw8GtD/4NzFmKDUsaJM4IXWJWSkFHZCt48gD+TdftOy3MO2BxZwuXUi8FYMznnjb38LBGCg/qevrR93Xw4PtS78T0VWZ+abR0J7EZ4wrrxQjFYymlU2nbO0gvXNyfmzxQEPLMHHXdIZu+hsqYARzGRn1zOibetDuwafam3vpywBSAFBc7lPt0MmHTUhDHs/ZIxeXLWt54Xgvrz6ujnCZkbHt0WHPHn81MAhSNAszhm1RTvFdWbf8TdSr3FJo2jF2C1h9KH+/RaZn53o6CToHPGqbQ+OjTe9o/PtH8yqouXL2ug6Nj7ezsmH6J93/r1i2bllBMmYeC9155HjTJfD3fXJLGmuLy7PhQzWrFUH6QXNYXDdtgNFZ3NFKl0dRJpaZOz5nPsK4jxhxwtC5rMkB/POMonq3vr+DB0tZQ+peJYw+wz9zztybRY/9YkgogBQAghi801CzKCVPmJV29fFXFQtEauHqjrt29PSf9aTd1RhOKCWdAWlq5oj/+F3+mazdeU7XRV73R8Zx6mVx1jaZG3jS6xU67aYZ0vU5DJ4dbOth9oFp5T7EgudMUOkwqXbSUNdZMO8JMeZy9s1ubToZjIJqZ3hELxLkatfMBw8W+wvrKN39HF29+XZHMmkJMazz5jQF25sjtDDlHmF5BfaN4CThdMPXh8WlT9+99pHuf/Ehbj99Rt3Ws4XSg84urWoqWlGqPlKhWlZ4MlIziFDzTIJZX6fKzCq1cVvzcFaVWLmsaL2oagFHisfkmMpMwJq7jYd8SSJiSOyr5zBrebr9jBZ6Ln3VJEoA3vokkUhQm7Mg4QPyRtuXzOUeLNhAAMMC5cBMZyIXv+Z86CrQ1qw4MMONSAOqw1KiOde/TD/Tg7nvqNE9N0oGxmN0MxpF2yS+8Dvv9FCBgpOisbZ9hKgG4NzQDPfT09nnAHJk6c0x+guzTBHBHwTwz4ySAM8tZ7hnQDwBtesZa0yaF02BAxYUlvfr6F/T6F95UYW5FoxnytoBa7YG6nYGd0fu7uzo9ObIGf2lxTvPzJStk+AH7iCksZ1yz3bSGmC3Qbzd1tLOp3c37amBaSbwr3gfI7eJp07BbRC5P1oox7gnP3M076/hv9ool2HwmbaIpIO4QijhNB6aXQ61dualf/f1/qbnVm2r28RpyFHWTN9GLGqXe7Cas2QTDN+KGx3yylyEXeffk6YFOz6pKJNLW2FH8IW0BZHKxonEV5pcVSRXt/QPGof2Nm9dPWAd7B5bhPT+/oPn5eWPmNWpl9btNm27CCIF9Ec8VFU9ljQ2ADId6AKpoNBZQr3mq/ccfavPeOzrb/1SzUVWRMLZqQ0soMHAU1qF5XzgDQIpSkwF4fw6gYue/Z5DnT79MrtIbmEeR72sEI4v9sry4aAxOmDUAmnzOyE0ABjEipG7pk1YxDerqs69q9fKLihQvKTUHEFAwBib7v92WqtWeTfoBR0lQGAAueHS9TBZQa2gMSwyJHUjtl+9OHw1Tj+x47tHZQHp4Z0933n9fExB+mgzAounMGIWlhWWTao48U8VEIqN8oWQSQ59dYp+lRTS7KC2aGz8GmjqIJnJ785HKpzvqtA61u/OxqpVtTUZtRcLOxNqnGvsglpNIOvkfjSZ3Jg0QkoVv/vJv6erNzykcW1YwRDJQXKPhWOXyodWPiXhaFaQCgalWzrlYSczCYUnAOjSgcDY1sGrn0Yfauv+W4rMTxWYnGvbPjKXEZw3uza/mG2QOkDZKtfqAIVksO6/1Ky8oGFtRG6+BKEkgfZ2Wjww4vHD+qnrdsZr1jscvdeawrNWjI+fPwBpm31GrcNIBDvG5Irtqtzo2ySwUSnbPN9tdtbp9Xb3+jEpLq5oEIsrPLdl5DQMC8IDaNhDEuLipeqVqexXQDCBga2fTzqy1tWXTYXdbdXU7TYuxpAbNFRw75dzqukrFnE5Pqjo9OTYfJza6c2IH3iJliTXM1BrpG3I4mFw4+AeUDMNUbiuVxC9opFrtzO4HikQaJd5rpXyio4NN9ftNRSJIdJsIYPXy61/WS5//hsoNAM6MItGSwpGSsTOILRz26rr3ydv68L0faHG+YHf/cBLU9Wde0NziObX6I81CURXmFxVNu88JL2nuDUvUoI3w0iPMl5bDis+Z2mwIGHCq99/7e739j99W5WBTichUg2FTF6/c1LMvfk3zC9fU7TL5J+KaIYADCYOBqCZER85CBqQhe5l09/X29/+jNu+/rfl8WNcurhqYP+wwuKUGAIiFxeoyS4z9gi+WgU7uHnBXmc3lPzNZduxiV6RbjTFx8jwzQff8NuweG8NQcTIq7lqGVVa3p5JWC9HGY8CHn8rdBw9VqzdNwvK5197Qreee14/feVff/f5bshhPBpkwQomnZWjkEXj82s3NcNw00PcuozGn37REE/qgUNDMAQED7I5gTQ0H1sCDLHP3XLt2zepqvJ26vYHdwfxIplykN0BAMpszie37H32iSCyp4tycxbE3G3X12k2LDZ5M8ARwHnic1+3eSNm5c/rv/vR/0pVnXzXWY3cY1km5paNjF4vd6XbUbtS0kElo99GH+vS97ygikrz6OgNUmyX1zV//I61e+Zz2T3oKhLMajXiPM62snDMp48lp2VL5TNL0r/7w6zM7mHFgtWmqTzWHEeC6aS5oEM9AKK5WL6i5pRt69fVf0WSW1WQaU61GdBk0Pxpfmhbc4bkQYQgQF4hTqtSqVRScgWSPdXy0bwsTsxxAhPFwYiYi5bNtZZNRZaGQMyFGt86ED+pLpKiLN7+mc5c/Z0VgfmFVuRIxUK4AM92ZF0PDdMafrntguWnNKE7RC04HM/3krf9X//jtf62T3XvKJOMq5tKaK2SVz6DXmymdxFDDxUW5H645cBNaZ9rGd3Emf66ZZvGCYtmhbDvip0YYXMb+JNi0x+be7TR9AABc4EfHR9bws1Fana4BNKCTAw7O8VSNdseKBWhcNCDOUd1RdT5Du+wbe0COecpNdW5p0d7TXCFvVGUWMuwAUERiLdz7gumA7sfVphRpvE8r0mg45WIiuXygpTrNf9QaTL9pMtYc2umhc3T2AQY8AfCD4PLFGI+JFZMeaLiPnjw22jibaqG0aFOm6lnFqJUUlzjQtgYTXX/uK3rty/+FQpl1BXMZTTwJCO/dUXSg5Tiqjm8OxPPO5nAJ/xntvHs09oMznwIRaY/p5mNBIRtmeGqyAAOzXLQgjH4ORWoB6PREXY76eBfI3G5BlgPdhg4fvafa7ruatA8UCTqUEVMsLkhHS3Txba54p8BKuWiscNg0yaa7smQIXhcT8aElALi15kAVM73x6J4W5+gxkc0pleYWTwYFrenl0medYRRXzBcN2DKWyiyki8++puzSJQUTy6ZBGgWCjqro/TCzGs4FzyuAnRBmn7cdEDCs3dWova/gpK9Rv6NmvWbrASM2zMZGUweGpVOssYj6PSLLjm3fX7x2XYFYXNv7B3r77bddtFYmrZs3b9kzSSaSBrj5FC+3BdFqU5S454UuH53f6eGB2vWaK5owsQG887SboMlECJ5W62Y6Q5ya6cuCIQ1ofi26xWltLXP7Z/as7STXAdq69l+PbW3+Z74MjjHDJIULiGKRlBEKWz43LkxkOVyYfHbn189rdWXVmFC4zTJl5c9pojALJEOY5ubmrVf1L//r/1GLS1e1vXOiVqtv7vi2hoZdJz1gGmXFObMFos5OjBFwuPdQJ0dPFJq0xEAFVhUsL2PEmNERU0Q+2LFbWyDRNGU0ThSA/pFnhvFu/DOYhZRduqivfPP3tHzxdQnfAs4XelcmGSxCQDTzkpC6DVOCWboBIBpnMuQZHufe3kAf3/6RPnz7O3r04F31+xXNpRK6kF5QaRxQoT+ytAAaxyHdW+mcrrz2NdUppvMrSi1sSPGiIom4+YNY4geTkjqMgKahgRR7gDDQmvkL7Jl6s2bPysUJoZVlHThjUvYJxR++LhwKsAGymZSKxYLtF4f+cw4CBFA4ImFzkY5mTAvryNd3etI0b/Ckbmug7af3dffjdwwIQB5A2gbTHStcvUhak/QwxQ8HlI4FlFBPsyGxgExdRtbM21ltkwTn1+Izh/wiLJeBEuqkXXZ3ToY2jQY0cNdSUI1mx0y6Xnz9Db3yxpe0tLKhQDhlzuDN9kjN5kCdVs+iW9FNH+xuq92smd9POgX118kmLHvdzOmGBlD3R0PL/cbzAIbUsN3S7tYDbT6+o3gMDQqCVxqRpE2W+UwoDO09eRIn4pcA1vwpLgU0KTc0HA6gc0AbdxhyEDPVHU/0zMtv6Od+9Y+UWXCSERtKsn6tEHBrBIATJjmsL8AAfpp2feKaV1v/Ec536emThrY3t40OHOHWnU4sccH8FxTT3NKaxkGcZUNq1ZHmDI1dxybb2dm1opeJJXUCZ/ioT2PdN5OnSHBmmvbM/LIxC0KBqDXIZkbYa6vZqtrdkQxNtP/0jh7c/oFqp0+UiA00m3bU7jZdHBisJi9ViKbPd8R37ArnueQzmHyW3md+PuaXAkDft2frvGmixoRhz5iKjs/GywO3sw3G43RqUafhRFZXw5cyhQAAIABJREFUbr2shY1bSs5fUWbhshLZoksNCUh3Pz3VaNSzhhF2Kf46TA8x2SWxA78E1jSNHzJSfjDwpW9gT3lvy3k9TaXDnTM9unNH/UZDMYYVFHRGAQ2Zx1BxYdnuNKzyxlNqrYRFp9ld6HkW8LzYazR4DhSJOEANI2rAin5Ph/tbajWO1Woc6MH9H+vsdFPjYdOAcHcv26Z115F3d7ipPPvWVNRWL2WyeV1/5iV9/ku/qLnFmxoOEwqFMhbjmcsT1Tq2iMNmq6XifF7FuUUNhxF1OgB3MCIZDU6UiobUq53qznt/r2nvsWLBssLTmnnzsPZdnrqTKFjqiEkMAKYdKxA2QG7xvAqLVxRJrGkawIOLam6qZqdq9+6F89eUzRRVrTRtP5AohOQgnYwa+EW8tZl6DweubiViOp+3uw3GKQABZySftfPDmqg7GOv8lRuKp4vqDCYqLqyajAAQgIGADYe6bZ2dnKjf7WpxfsH+PR429+5/qnBwpng0pPBsrEGn6aQBDKMSUaUKWTNyLeTnVavgMTaw+9af9tP8MwTzpbGf3cE0ociwbFI0NE+dRCRgAMNkMlDYtB0uipP4PfYW5qflswNNpz2LSO72uzp/8aq+9Su/q1lsXt1BTJVKX4lESYFZXJk0Bnsj3X7/B3rre3+pVDKsG9evG/ipcFK3XnjFJsU8n3CE9JqsgrGw1ZDgN4DI/tnkswLM8gUpDwxXarIhDBsYqhW99fd/pe//7X/UsHumQKBpG+irX/sN3bz1JY1GGU1mpGxgc0cCGVIf0mAwFXXyibB6ysd6unf7+/re3/y5lueTunJxxQa2JLyxDgGfbShpUkaW2NhqGkQGXCo+SOufNY5J6eQDNiAwsMqxU33TdIAA6jljb5KehSG5pWMhs0tbHfJZP+H5BWD2++jxU+uRXnvj88rm8vZZMeh5659+pGa3pyBMP4tsd4MNM3c0AMSXlflAgHuNVudTU8PihP0AKzocMgk1gKj5K80mCniMAYAA/s2lS5eUzuaMtV2tNVw/wTOJsD9g4sWVK5ZMAvtoa0/xZFYbFy5rZWXVnsu9Tz9Wq37GaEbTKesnavF+k2BU159/Ta9+8ed1+ZnXlJ9j37jzEKI0GOj9Bwx6TrRayunjn/yDNu/9k2JBzF1rOj6rKDN/Qb/6O3+iaXxZtQ49JGz1iKVGwQBKpXPW95SrVas/A//9H/+8DXQxoTG6o6cpN3259wCtMYTW3JMyhQvK5C5rafUVJTMLdhn1Bj11aFo9mi2XczwBbZpcZBgAmFm11W5Ab5uoenZqWk4W7MrGupkqYERydLirzSe3FdFQUU3NHRTqFnrCYCyj1YvPKzt3Xb1pQpVOX1PijtJZXb/xrFbXi0rnXVEKKwpvKzaUvXZiVJxCwag1XPr728f683/zP2vz4+9p1q+Yq/fq0oKWF4qajPqK4lNgbARQUT8ej+LC0TKhB9HMOhMS1ySg8wY1R59pjbE3SedCdj2Ml/EKWuUb+qHjAtVmMwQDarRaOsEzAX0fbufeBJNn0Gh3DfGC4gwqjzyg1+l8pqWzybBnDGgL36O4gGKRVwoIAApq00FYAJg5kjmPZoUJgpf9ye8NKTPzD+eq6Rp9DDxcHB7FGE2TTZ1AvlKODWHU/oiTRQBS8AMQgM3OGuH5nDu3ZtpJilQO8CebT1VrNJXPF5SKpwy1Qhqwt3escr2jcLKg5Y3rOn/tdS1vvK54YV0D2PhgFo755UXEuLsTuiOTL4ovWBqmQfILaJvkeRM7b31QfLC5LPKRiUUEDXrC4o3yOXdQQM/qtZ0mn4uW5qmB7hxOH3VpCDlN3/hpndNNVQECOvvSqOXg20DYPkumEzRcjUbVfo3FU9ZM8jwXFhY0B2KYIC7MK1Aocs38xnPA9ZgWTuPE5z1ydAXYL/G4TQUxpKQ4N9dmDIMiCcXiabXbuJtGlc6Auhe1cfVZXX7+8wpnixqRRw+TAmo/gAoeOZQ7nv+CGVuzRJ0Sx8Y1086BxrV7quzd0aRb04xsepMIcNlPDLElG8HFnUUUjybU6wxcVBiMmOlMzdFAD5480ZPNTTO3YuL5yquf0+LSkunpm42GrT0AJTeFd0Yy0NutKfDyhuvlMwMCEnzOdgGFrIE1HwYqS0zFcKGu1lTGnBSmAA20Z65lf5emncx41rrHeHF712xw7BL1HXDt87AodMcIAMRy4ILT4bEH+LtIJpi0cRlxI1qhgvYM+gmxWtaEwnIYqd1pqtNtq8vnHYDlNK83Xv9FvfLKmwZw4YoJcARTB8mS6fbMoLFvHi5oiyvlY9UrB9p6+rGO9h5o1Csrk8CEjEXMlMdFvVnsqxnDOrMb3h80bD+RhHfMGWdutmb2GFR3EtW1F7+mV778a8ovPaMZmlzPiNUYNHYTepRGjKI6LjKK1IK1tZCxtih0bGKYABiWHn2yrR+99de6/eF3NKodaS0a1+IsrOJISgWCGgdnqk1mWn3+dRUvv6CzUUJKLSpTXFMwgdM7gmQ3QaF27vcmqpRPHYIPwAJRlXPJeseJzs6OmRE5q4hgUL3uQKFQVNl80RgiMEbqzaZR52l0C/msTScwoeK5p9NZAwJcug1fScrmua28FBIAQdgQI8dQA0OmtmzWR9p6dE8PSMnoN9RunlljjT8AlETOT3vOaHENxAiokI4qMm1p3KtoNsGgzoHi/AAk4+8xTQN04s9NiuPdwSTtWFTrzNGrWawUXkxUmAJfunxdr33xTW3ceF7J3JzqTYpcXntazWZPvd7IKPAYJ1bLABc1m2gDArCXl5eXlMvzLDwJlkVgYoDaM4NPdNztRkPB8Vj1ypF2t+6qfLajeByGnGMROLM6B2jaDwNPkKYlRISxTzE1EMby3mcGMlq0pxVlDkRh70JZv/XiG/rGr/6REoXz6ozDNvn3v64NNbwXa0Mrfg8ggVcAlNyBN3n2omV5SY/udfXej9/RsNsx4ywGA+1mS/3BWNF4VvnSsjVZBuS3W8ZCgQnBVjs5OTaAY3l52TNoHZqkZzaGbo/eFFAnpkR+TsurG2YSZQZkgYmOjw90eLRrzzqTiGvQqmjvycd6fPcnatQ2FY0MNQsy5XaJQgZymNzFGVlyZvF7AwK8lB8bQnjgqd0dTPam7A0YjZ5xqHXhmODSzKRtsu0DYNwnnM/4AzCRgpa7tHZRF66/qGRxXen5K8ovAQTkbX/Tn28+bZjhKzUGxTTu5txPfO6cxTALi8WsYoy7Pd8eGiA+3z56aNcnqF7rqtdqqNuo6wz2FKwvGD6dtiV0MC3MleYVNT1uxLwhAAMSqZwH+LuMbpNQ2OR+7FIySD4yIIXRytReZ7Ne10cfvqPxoK5e91RPn3ygo8NHCiKxwuDLQHrH0LO7wYsB9es75znAVH5qBoZIbL7xC7+l5XPPa6aCwpG8YwlFpioWclg82+sB+LE0oSH3VsJO5CmJGv2hUqGpNu++o6Ot9ywuMBZqKBTAFK9jzZy9B4dW2/c2poSg7OOrFFA0XVR+8ZLi2XUlsxcUCOes5kZf34bhMh1r/fxl5Qtz6g9IvXJSkV67bednKDC1e6Xbg0rM1Jl6JmRmp8iO6rWK1ZKcZYA6qXTGgMbBJKC181fNMK3W7iuTK9kzwb/B6vLp1CajR4eH5uuzsbFu5zQMBJrvfqelhXzWfjYrZwaksT9gX84tL2h+ecWqEcymDdzypv0MQxhCcafi0cQZAUBHg4kHhAHfDFJGPdXLB0olwjYMY611u20D5AKhmNotzrKGzk5giAHOVVSuHqswV9Jv//4fKJ5ZUm+a00RpNWs9JeMZhaZMyPt67yf/oE8/+YnCoYGeefamcvlFdfszJXPzWrt4RbFMSs1Wx/wXiqUFxbNJi9pEHpDNO0aqERRtGu+BYjPnacW5R8Sk3Xd9qV6u6Ht/+5/0ve/8hSbDY6tDX331K/r8F35JgSDyuYjVtKwzWIAY0Y2nVE4Yp04VGNY1aR9q/8mH+v53/oNWl7NaXZm3gS1gLukNGOGxKpArA+AB8NFDmC8Sa4zYeSb6eIlZ8++AMtsPJlXlThxZfKoZANpAzAEAnN8mrbZIXOrVsHmF+Alk/B16JO4J6qwHDx9brO/16zeMvQcomcrldef+A51Ua+Y9MUOy4klITZrwM8NSa/69vsb3jaFXAgSg8YeFns+kbWBK84g0in/vfEnGTioRjSibzShXyNt+oLZ3g2LXA9kZHIpYdODW7pEqzb6dBaEInkRxPf/cc+Yp8+T+HZ0e7zoNJX56gZmW1s7r4s2X1BlHlClt6IVXAeoXra6gpudl1RvS8f6ROtVjffev/51aZ48UC3Q0GTR0clbV+tWX9Y1f/QPV+nF1JwlNZjzbsMXVw9zJZHLmbYf0BxAv8Kd//AtmFshhavFK1vRB+XAICpuLwx96+niWUK5wVYW5W0qmL2s8iykUdlaw1niMnQGXb7AXCkKnq6rXqanbrmk06Krbbuj0+NgWYTSWUCztokgymaKZB1bPtnWy/0TZRMQyWidjkMuoSisXtXL+phQtqTOY6axWs0MeBDOK2cm5NV279azWLy4rV5JiIP3O184OF84QLmlAgG5zpr/79v+tv/zz/03T9r7mMqQCpLQ0XzJpABp6uh5oof6Fyrp2VEs3kXUUenLvXTSNj4Dx/xmK5U0tHY3MTRt9XbMvDTD5As502HVgekbzgeYNClMgYO7EhjY1mjbZDcUSOjyr2PSDi9gaPkzZaAbQAppWx8kWbIFDFQ+HbGGn4zEVmfyTvRoJKQP6FnOTfH66xpELzonsbaJAc2NTG4f4OYM215jaGsEvwaKpeH8T1+xZdJWFqFlTDQjA13CNbEBLS8uan5v3zBVZdxNt7+yo2UJTLs0X5swokGnp9s6xKq2JbYZLt17T+WufUyi+pmEwpUCKLF9XZEObMg8PqxxmBi4cHx+p0agbLZOCnu/Pa2FFUCCDPlJs8r74+y6qChduYmOc90KplLXpkF9AUoLDbGFf1KttnZ2eGd0aBBAgoA91jb3UPtXB439Sp/JUs2HFzLLs6xOvVWsb02E46rvpsxkhOgYAz9eZKaa0sLhgtCheN88RUIXf+8wLXneMEVZg7PT4s4A5pnKD0NSZgZFRtmhaHBqYSObNzKdQWtGFyze1cO6yYvl5TaCAQRV13lyfGSyyNDmqfV2tsSI9ui3ASHA4UWSwr0F1S93qnprlPWXjIc2I/IFhRDnB+oqEbKKAS3mnjas4NKqxobebRwc6ODs1Gq25dgdDBgRcv3HDpAH8faNxiRz1nH0YULyZ4NiaJ32h3VaNr1GrGcvForCgO5l2kyk/QCaGMy4zkrdRqda0tbtrTBvAAj+qxiQMXkPvG3HaAY8+zgu69l+P78XhpAHOgBDEmikc68LJiRwLBNTVnYtxz2gyajmuiVjC6HDmRt5s2ntjskpjk84s6NlnvqjzG88onSppaXHNKMnmsI6BnScBgqWDEzMT/lrtxICAp4+JGLqrfutIhTR+IA7ASiUyrhBgmmiuqs4ICE2jXXYzznEuPAA91hcRdBHL8I3nz+nL3/rnuvrc1zQKF2z/uUvai2s1wNj7PfRFJhb1qUa9lnK5uFY3YsKsGLCW6Tmpn8S5bj0a6KMPvqNPfvz3am8+Uq7f1zzxtEg4KI7SeV18/StSblWNaUaKzytbWNU0ktUkklQ8g74fEAAp1ECNWkXDftcmuAAgSLzMWX7QVafTVCDInuraOYDsYTSa2l2UK5TMDb3d6Zop68rqshKJmNGlOduS7C8vfoi/j8Ya1pQzNJoobhFr7LeI0jlnmsaSgZFRrw718Qfv6v6dD0XiEncik2GM5wxYxZ/G0kFIEQkZU0ujjsZdfC+ILWUi1jeQ0GkaQfdn6rZdDrg5jhvw7PY/5woO5eYRM+i6RCCM14Zjndu4rC9+6Wu6cA0pUNwiv3gb/T6SG6chJYWBAoFir1mv6uT4wKZ39Io8D0BLqM2cmdQN9NaYXDIt46wiNxumClOU6bCjzSd3tL15V7NZR4mEAy14H0zAneeBA51/1iPAa+Mds8E8HJzniF9g8ty8zCjb5y+99qbe/OY/U7J0Xg0wWYANTzbiM7nML8Z5idm6hW3mYQL2DNjL+RxGyfgI1bT7dFuDdlvh6Vhp87hBotNWKjOn0sKq5c+y94ktHQ3QnON43tLe/q5N11dWV9wZzqTHLqmhFdjREMkJU0VSWaUzeRVyRWt0mrUTVStH9lnTvDCJm436alcPdbB9V5WzJ5pMWhpO+85g2DOb9e/xz4YQU88zwjfDAiCwO90DDFinTEq8ugZw1X54bCheO4W9o82zr5ADEHk6NakeBm/rl67rynOvKbtwyeQY8eyyZpGYgXwcHfu7Q1XKZasziLakKWDtwHYkljSXz1hjY0D+xN075vNEExR1YCHzEUub5EMaSlsPnmof0LjZsPhji5bj/A1HFU1mNCN9hfC8EP4fzr8HY0f2A/vFjOKoR2auZuNPuGc5H8ikf/+dd/Tk0V0FZ10N+mWdnDzSyfFThULE17lJoO00i3B29AXfe8BqRGs48MpxXh2F0pJee+MbuvnMm4olVzSZJs2bB4PURDxqskB+NOpli/QNhhNWC8OYGfWHSlCftM50772/17D1VCEdKhzErI+aGyDXGZJYOhSSsvHQudpzPmDCGQhrEkrp4s3XNVReM5VsgMdgifMCg2zW54UrV5UrLqgDXZ0Ui1DMjATPjg6VTSfUaTG46FkTyLnJOcX9gGEfzAEkgQxPrl+/bp/v6VlNk1lImcK8AmE8b/o29MBAkAbQH27AiCPOFDbA3HzJwC3YS0cHu8ayubC6pLlsRgdbT+2/09mkYsm4snMFLSwvc8PafQawRYPvIuBdpCpGdvwZAACxrCwkmEWwHfg9Gn7M1aLhmXK5jHlX0BiZid6YczyuRq2p7a2nGgxaOj07VK6Y1etf/IJWNi6qNw5rMM0oArCiqJJRQLum3v3x93X7g7c0GjW0vrGsC5cuKxItqNWdau3iNUtjOamemrw3EoqbP0O6VDJpwJDI7kLQJDG+upYSm0EMAxquBfaIRfpxfgEGdKTtxyf6y7/41/rwnb9WJDjQc7ee1+uv/5xC0RX1h9So0PE4+FxcK14E+NCoX9XRk49VO3wgDco6Onho8pTl1QX7ux0iHDGJtL4ehgk9GZHkMKW9AsBn13q9BHelM0h1/nLW8AP+TYhK5fk6p38/vtmYJLxh5ksWb0rsb8TYHK4mcSAwUj4Agb39fVvzMMfOTk/VGwwtevHR9o4OyxVN6dNsiOE091a/mSTIMzT3zdSnMKrgdQIC4JcWUxI2K0AEvRHxkANHnTejWvMPYK3B/HGyBdIs8IZrE3cycylr/iAVKQAGSjuHZY0DcZ2/fMsAd/bXudVzWlpY0KjfNgbS7s5jMyNdWFrQyvoFNftTJXIL6o0jWli9oJW1ywrHkopE4lpYhGEmnZ2c6njrse59+LZ2H72reBBWbt0kbbde/qq+9ku/p/3KRI0uQ0OeXVKjIX1oWOlMzvoFfm8y8j/7F79kHzHNiP+Th8aBaRNgIq9QNiVziiUWlc5dUSxxXqNJSdF4XsEgx4kDAlzslmuUcN/s9ZoKByc6PdpTo3Zm4hYyadmUeA5Y8TCa6cKl6yqWVuyi6vdq2nnyqRldMYYNcrDPolq/8qxKS2vqDZhwEBPVMgp5NJowmjyUxEgioWzJHRDzS+eUyS1IAS4LZ/YGHa/b2tfDu+/oL/7t/67y4VMtZKMKjHtaXVrUfClvhhyYOVCwO9MKZ55HM+ab53FwQl1hkTG1hB7vihjabIoxV9Q4dMuZHPnNP7/3qZw062iaObhhBAAA8D74HIDUcaKEqlqu1BRACzmdqdLsmLabxqbeaJr7qTXyEyQWnimOlzuCVpqJgpnYBYJaXphTJpWw4tiSAsIghWEXleJNW43mbw7NLj0A1oOvyfYdpq0As/cZNE0LG8FNU5ncOlQPbSq/YoDmU1ZpvhfmF7xJT9AKAdzLj45PTPvC5ZNJ4GNQVK1a1+FpS+NgSZdufkHJ0gUpOq9EdlXBeFRTwDpeBVPvgQMAWHs09VyK6MVgBZw/v2FAABM+F0Xnmnw+U8AatxkcLZoDDGCCCDK++vLSgr0fo5UFA1bAm5HPWDrYP7X3xteCroaZJlS02CykSbeqk50P1Dh5qMD4TJ3mkWlIJ8OxwkGeJw1bzcVjcfAwMfaelzOadGg7lFgKFmibjubkeOp+0WcFB9Ru0/rSXcUMKTVXfCpZ06lDOcUoJq5kdl6p/KqKS+eVLZ5TYXFDEUzFMKGxLGSP3gxFDXogdasXr8iZTxOARIIlbcXbQAqBY/VGKu9/om5tS6FR1ehJ4MQsY6ZnNLedbsPorCDuXACYJpVrDT3a2dXe8bE1v4BfNOsvvPiSLl++at+D4tHMJTE+Gw0tLhB/BX+992DH9Hoqn2IWeOJcfflsAYiIwovgJO1m3n6MhOm6hgOdVao6rdRMKtC3JAfnYGvgl1m/o/NyRjAUVraPfeMtQ5X5O9CtnUMcQA80c361S8dzKUebCCAA3dZHuQF8bG0xpfOAxX0Q3s5AsURGyytrevPNX9Trr31Do2FY5ROmx0yhnIFnmIrAK3qgfFNA4a5cq57q9GRbO5t3dLhzV93GnqLBoaWDoOej8LABLHISmy57/h4TYj95y471wJTc2d/PNA2GVOuNtX71Vb3x9T9UfumWQsmcNf2YRnmDMcdI9dI5LCVx6IzYNh8dKp4I6fozi5Yrns5J8ZQrZExq4qW53H3ngX7y7f+gxpN7mue5dloWOVlY2VB245qG0YL6wZxmsaIWV69qGEhoGs8qlXfviSUPlZ0JVb/bVtKcdadqVssaDdDkjzTot20Z9PAKCLj7Y0b855AJbdTOAyL5aLgzmZTSmcRnsY/s816vbRpR1kiz0TKDKwr43rBvLsHZ4pzS+ZJW1y5o9dy6MVx4npxHP/nRP5luPsboYYZhbk31as0AHCipTEihOLMeuEla1WMN28fKxClYKF7dFNOmKF4T54ziaIbMPt/Wu4GLTArNCIrP0MmXkMEoktRXv/4tvfjyFzRUQrVBUOV61xpKpE6+030uk7XzHOZNuXyqvd1ty/Q2unAqoYWFeSFBMMMpTJJosDw/EOqGWrVmKQxId8LBqXa37mt7665q1T2FgxSSJGfAF3KyCqfXdAA7yTuAzD444N8fBlLTzHnAIKB0NMY6hoUT0POvfEW//rv/raaRkmo8Ls+s0QBMr9E0CRiTUvTRpycGUNLs4lfDfch9ls3mzFE9HAjr9PBEh9u7Gve7ViAieeu0e4rG0gaooPG1KCsM6TCjDAWNkbKzs2k+CsVS0c4MwFoASuP1TpEQBEyjTXVlDtqTmc4OdzVqYwLXVmBG8oUzcnQT5rHlnRMjCI20D6hgCTIBo/Z/ZmLnadV5ZiZT9KZ0FNZW13nPmTvePBEAkPHKcEmLLovek0P6TEaALVhcjWZb4XjCWDOdXk9Xbr2kjRsvGw11buWaTUgD0YTtbWquracdS1rg+3KhwDSAEcB5SXqH1RAzqMrODJc/8ghYxujEOR3AEH8HfB44S3pN6c77j7S3uWkxzqQxGBiF10cibRSPCSPjEHGsnPtknbsIZGNhYpDZd4a8Bih5skYo6Hxu77z9I/XaVeUyEXVax7r/4Ce2ZkNcdDPWrZdN7tV5+NA42ZgDqgwYNaNEJxVdXtnQ+QvP6rkXv6Hi3GVNlNJwMNbRwbY18zRZeJBY0s54bMZ6nEfUvfl0xvSIT+++o8bJJ8pEMYndVyjgJAGBQMRkUdzR7H8XZkAaDMaxAYukG4cSKixd1PLGC5ZvHwgVlCsuG/PIWB5tl/izfvmyTS9JZ4Gjjo683x2oZ3X2SK3GmQYY1MbCtt8wbmMvIDmjsa7V68oXClrb2DCWAp4hrXZPi0vnbEhxelax+3V5ecWeOaw3JBlMdKmDrly5YswoZAEAYPfu3jED76sXN9Rv1XW0t2OMnEIRxklY+VJBi8vL9jqpv/laSE+4CDgPAbRdMpSL2556LAAkCNRzc6WSNdPtelmDXtP8V2zIgpnuhPME35iofSbEiiPZQ1J29cZ13XrhBVWaLQWjKYWjOU1GQcUDMUVnM+1vPdAP3/q2Tk+eKJEM6eatZxWOphWK5hWKZnX52k1NAjNt7T61PZdO5zW/tKpMcUEzZE74OcQlAlmsL/MAS2Zc3szQ6i+7Oz1AkyOlXpUe372rP/+//hftPf1Y55ZLeuP1r2jt/EuaBbJSgAYVYAQ2hzRBdhEaq330UA/e/56C/TMFJw1VqrtKpGg+WSPOe4rBgGPsuHQq6hiAVeoamJWmvLJBpxt4cm+QrGBSS5+ezwAGQJT6HDnZdGLnLPvSGDkeg8md7VZ9uXQrGza6WsfqHtIa6Ck8YAKvLhueBoN6tLWjcqst4CCigeHvwBn1E838FBLfvYy9TH3AjYonAAx0+iWGp/RHBi55HmNIhni/rFGeIYbPpWLRIi1J58LXjTOFwbBj+EYUiMTVHUx1XO2otHxB4UROowm1uTRXLGlj/bw9V7y1hmOissveXc6RErEkiVk4rni2ZKBAJJFVobig0lxJgeBIzcqJUuGg5tIRffTj7+qdf/qOKmf7Zpr4tW/+tm6+9BXtnsKcT9uZOJ0C8HH+OoYGdTAxwdTMgf/hT351ZuZk09FnminTGNt0mWk/EzN0YVFlcutaWHpemdwltXsJBQLQTN0CcPx0wANXlPLmBj0yaJnQlNVuVj3XXcxhogpHMA7DsCulQnFJ2cKyYtGEIiHoWwM9vPueOfR2e/ydjM5ffVbZwpyZPfGh9JpoZF08H0gRC4spFyt0BJMAqQNumemSNYLpVEiBaUud5p7ef+f7enD3A4UmfWVjYS2Tl1nM2xSGhcEBTUPJB8vlZZTD8oOlAAAgAElEQVRejJhsCuuQUN5uoVD0MpuhuA9tMvPTDPLgZ//GZwT4BYw/eTdncXOSd4cxFzsXv7m8g4ZBXQsEzZgHt/Vqs6WjctViNJrdvio1MtgBG9zl6jMCQEF9vQsIVyIcVhYjoETcUgJgPxh9zKKwXKPjpn+uGOOypvFxOZMR26g+zZDnwnQDyh8XHYUTKJ0zhPNjSlwDxZ8RHUPR7DQ/jq5K7B70T9B8clqZBre7YzPOQZDAJcaCbXaDGgQWtLjxsqK5DU3DBcXTOdNSUfby2Q/7bpoOFQw6N80VaPPuzra9p9VV6GMy5JrXwZ85gy8HADABZOPy76HIQeUGSc6kHWMCihKgEIUCvRcTDNx8tzafuonMdKLSXOGneZzjmeLBscbdI+09eV/t6lPVy1vqNE4seidM8zIJ2EScz5jpGb9igMOPn9V0WqNIUoBHB3Y+FHFrFFzm+0gBpu/8dzBi1P5QlCIac0kHKBjlKcrUKq5gNKf5teuaW71qCQxL5y6bJt+8hWguoo62DW2TgtlAK1y1+XNvWkOx5i0VO0BnoNSSqkc9He98aPTFQfNYSdxkAamYylCgmGM4Ze/YDLRSyYIOj8v6ye3b2tzdU73VMqf8wWSiZ597QZcuXTYKEw2NAwMAQpw/AAyDs3LZzijn5t1QtXxm5wvglzNM9Ao/ymiaJQ47npMfIQP4M52ZZ8Du/qHpuTBOQb5CocLlYiwfppas7ZCLt2Gz+PvYkGqoisZRBviggHN71n761GUaTtvLLpHAGEQhzhLnr+GSBmKajPmzrJ5/4VV94Ytf1crKRWmaVK3aVvnkTKPB2MVhwcChOaAS8FMLeLLWiPVVqxzo0ztvq362qW59R5N+3XSmrAU+Dy6pICwWcH1o6CbIxeCKS50MXqhtXOTgGyG1+xOFM3N65Uu/ohsv/ZKCiRXTNPK9jZRitCvvp2eyiQSLTdqpjVSvnCieCOv8pSXUDWYuCAJQhLnF75maMwGcSGdPx/rgu/9Z27ffVv1ox7Fg4ikl51aVmjunaSRnDWwoVlB2/pwC6YJiqZxpjGnwu92pqpWyWs26xkyBKLaJ6kHTGJyq1ax8lnBhVPrJVPUaUy33PmCBQZdlR3wWQRqeqdOFHtkwwyqKVc4J4k2Jc4Itwp0Dr2Jx9aLyc8uKp0tmAje/sKi5uXmVy2Ud7O1bEYFJIDRjKLcDImTbDQNgmKszKcXfgk+n36qo3zhQNNhVKk5hiwyIBBsmWzACXCKJ8ztwzAQaLAMJpk7jbVFJZo44VX8807mL1/XmN35Fycyijspd1XsAPVGNoQj2B+p1u8Z8WFxwTComOBhYnpwea0AzHI3Y/T0/V3QxhdGUNwRwtQLmprAkAEfs9Y0pnPoWJdisH2vryR0NBzXFwhiiuobGBwK4P9gLdsd6IJm/7/27Dfo897KB6TaEGNkZGU+k9eY3fl1f+vrvK5opqQaL2JOLoKVtNTrW+O/u7tq5jWkqNHAA/ngsbsBwqVRSoVg0M0MMYJPxqFrVvu7f+VT9VsPoov1eR81mS8lEVsur563x5YwESDFdNdK9WkV7u5sqFnNaXJy3NYzMgmbPNNyaKhZFOjgxk0xeD3tz2Ib6/khRdRSYtBQQngs9O8uJ8MO4jQEL9bjzgnNNKOcjIKnbyy6eGEaL3+waIOA1vD4YYMwAKLM2tcMzxJlb+b/6jDK+hh9hbOkIMxkjIJpI6sbzn1N26Yqy8xc0v3JF+bk1kwvB+EmmSAuQTo5ODIBMYA4ci1l9aGc4Uq3hUJkUCTbujjErJs/HASCau8aiCBnqjaUkUb8Top/H+uSjj6xJZTpnhTcMzQjO6zQAGNW6Rg6gCtaPz+jkTnNu8pyfIQOWaQiIdfz49geql08VDo6VTYXUbBzozp0fqtk8MiBgNh16jEvvzDNfGOcRw/1g0soAoF7QZFrUTqsrG1pdwyX+G1pevSmFMup1h5aYxflE3UmdwT62YUokbGAm5/RcLqeDzQfaffS+kuGKMvGehn08ZfqO4RZwxT37BzAYUMTFZbKnxsYGUCyny8+8rlThok4rJEhEFY1nTCMM67N8ijleWEtr60rl5xSJ5+zZ2QDUYwAOui112xVnplcvmwcOoClgIecG6x52FPHeyxiRhaNmds2kHno0+/n0BP16UAt4VYVC1jjBgMOPhVrs2tUrDsikGZ+M9PHHH6rXaWphLqfjgz37/YXz68YoofEiyQUJQiqZMSDLIp27SCidzMOZMbu60NIg6DVgx8ZiJgOguSRpqFOrGtCBazsyEwaNpB8QgTgYuKaP12XpFXPzyhSLViQ14OTTVE2CSoQTCo5mmvTa2n58R/fvvqvZrKXVc87/I5bEEHRB0UROpfkFVWoV82YolkoKRRPKlxaVn583WSZAAGVDPu/2hGffYzIZ+jDn4eMlYHneONxd1KSNSk/f+9v/Rz/63l+pfralpYVFfeGLv6iNC88pHIGJQdPNHT/VYNxXIjxUqH2od7/3nxQelBUNUYufKp6OKjM3Z2ayfGMDlL06yr5/OKIEPZAXiW7mf55RnmucQ7Y2jL01c/vAWF/BkHmhAQY4A1Mn+aQX4PL9KWPasZn8KTxME9aFDVPtrBvb+QaQxQQeA/b9k1M92NzUyAZiUTcYM224k3V+lqTm0yy8mHSiEWFMA2jBCEgwIPU8nbxwQXtmrC/fhBLAjwSoxfl5A8VJyjEw3GNjGxuC7x+KqdYeqjmUVi/cVCCSNlCIfYHkfWlh2djs9MuzwED9fsfYMby/bDpnvQnQ4zQc0+qF60pk5pXMlMwok/OI5Kj1xQWtzcfMN+XH//gd/fm//T9MuvWtX/9nWly7oUprpliKdIOQSX5glPLarN5Hcgd0SB/xZ3/y6zMOkOEIavbY3Fs50FxklzOVGsLsCOe0vIIk4IJCEahFIEwulsjKYDabptZA2+YBkQNtMRp1WYcHuxa/kcsmlc2lzCwN50MoK+iWiSREu1wqlpRNx61YePKYmIiAcoUF01cwJej3W6ZZ6Tdp1B09HPMZGisK+AQIDU0QWt+Io6oDSoxHXfUwOCtvGhBwdrqjWHCq9cVFLZRK9oGiBQEt3NnessvUTcmdAQQLmkWXTqHpDpjTLV87lU4Z/dw34rGmDtNAazidCybPEqDAAQmOMsOfYcLEImRybZM0aGBjDlAHytiEmg0UDpkU4LhctZ/1Ts9YAbVm21BhinWaFZ91YAyDPm7hE8VDYRXSKZVyGUO7QL5Y8Bw3vDbzh6DpMVq20/67TM+Qo+IwJWGCawZJTFlHBgTgzmqMhyjyEOe27lA756Rt62boIuFcAxuzZ2qxXfb1Qspl0zYBcGZTbH54gri6hgwpnYYKCiYuaBY7p2TxinNoZihE88OEGgdoJjzkoU+ctIHClYldpVK2QwMWAuvRp97zTCmcnNkh6zpkaDJDC9Yu/zaVSNhlgd6NSzoWDVp8EW+TR3d42NPO9ra3NgKWDUohwOuOBMPKpaJKRUeqHD3R03s/1s6jD3R28EAB0jSCjqbIT4uYnDnjIhIZ+Pw4MHlWPnME9N1FOToXcJsakGMbidg+wOEUqlc4lnBuyRM3bcHx3YEeUKT485DyC+tavfSc0qU1zSJZzS+v2YXD/jUPAOpKzyOAM9w3SrR+09N++9o1rwc1hoS5yk6l0/2aDp78WMfbnyiugcbQBSMxi1pJpKKKJylCnDM42j5e78PtHb13+7Yeb26qXKupOxzp+q1nTP9l9HQrsEgkcGwX2BPokGk2KCQ44Psdtx4BCKGyWHwfyHQwZGwVW99W7LoCzpfxMCHtDSdqtjuGMqOVhRngZ5v7LBkKYP79zwIBfpHt+Qi66bwX3WjyIPs/HHuDv+t0uxzGI7sQmfygl7RhqEIq5uf04guv6daNl7W0vKFkOm96d8yByqcV9Vq8V9Zf0lGujBHqWDecG+izeQUYw3VaFe1ufaLdzY9UO32s0KStBA72IzSTyGHwOqEgd2H3hsoDTDkrBceECOG8y7kSUHcU1qtf+nm99pVfUzhzXoomDTCCquh9CXv/vlkgRSRmRhTtmLNuP3mobC6t85dWLe6V/cvr555m6mcJrF6EWyEmdU6lp7cf6pP3/0mnhyQqcM5HzXGZQjWRKWqsmGlfp9G0messLC4rmyOre6aDgwPVa87FHYMpTKeMvjLDKKpr02AaJ0cVhfpeUwAgfAb9l3nCUONhx1gMuLfHEkS3dtRuAwIQS4WGHn3nWEEKJXS+gZAiybzmVy4rkVlUNFW0PQc9NxZPGnuLYsG5lqHD7dm+mUCn77QUxFQU3CnopGcUKAAB4/aJNK4rEaPAQo/jCjOkHGZSSeEIawM1sMVdEV+HTtlRwZliGLgYDBhT4dUvfF2r52+q3Jio1hrZa+T1MSnzXdPR+mLoms3l7H4AHKOgRjaFyzFRvul00iIxU56r/piEh0TMgF/yki1mCqQogCEYruJ1DftNPXnwoRqVPYvC4062des1ofbauW8woMVJ3vMF8c9C20eei6UrMgE7A9bYJZJJy8/+4pu/KcXm1BmF1O4OdbC/o9PjEzVrLdO54gXB2QKIwfsKkqlthm9Sca6odM4ZFeI9REE4GUgfvPO+hu2mJQkhbex2YFAEtLZx0SZ5mJ+xj2wyP57o8GBPuztPtbBQ1NLCvDMNpYmGNWAaczcwAcjABY/6hGnUXC6t+vGuWuUDdeuHikXQjDfV7taNcWZA9XikTM5lVHe6XTdssM/dTdYcq8KBAdQVgDu+K7exADxwiGcM4GNRWUaR9yUe+J04Tb0fu2dmzrAezNR4pO5gqPmlZd144TUFs+dUXLqi5XNXlUiXLBbSWMgRotxmKp9VrZlIJ1MGhvK+3dQ2pHwubvuf8oqX5ryqnBzAP0/4cwMJoUH3pCwpUH2A+BM9efBAU0AJ1kwiZSA4IMCIiZeXkz4j+jFCHQNT8acyTe563ic1R61W0fbmY7UbFdOlR4JjpeIzMwn89O7b6nbPDIQj9tGen8lmnSbfBwIAA40lBwfBXOddHXNh/bI2zt/S+UuvaHXjljLZZfPfeHTvnq2lpYWCTRcDoPABp23HmCyfTKvfLGvz/gcKjsuaDg8VljvPYN7A/BligjF13l7UvHamefKHGSwgBmGldV26+bp5AxyctNRodQ3kIk2Be/j4+ETReEpL5zYUS+WtaY3GkO44shjncrMB4D5Rq1VRtXJq5yDa6EIur0G37/yfYP+kUlpZRecfsjOAGtwxYgM6ODi0o29tdc3qw1qtqeOTEzPLhf24srJs6WCAArB0Hj28Z1KuRBwWDilaOPs7rx1YjrAoAAAyaZhLzsjVYkSHxM0O7Gv5iQHG1IxGtDDn9iJnHaAcQNLxzo4igalS6Yh4Zq4WZq3wumkgAYnq1uwtr61pYXVDw0BIbfYzflStrmqnFc3nchp0G7p35ydqNk+Uy8dtyBJPFJUvrZpre64wb8/t4HDf+q25hXm1B2PThC+tLauPDxUekUj4kg4IYxjehd0UcCan3M8cmc5nwnk2cXbVqo71tPUQVsD/qv3N2woHxrp65Rl95cvfUipzTsOhs5RmYNDvt5UMjzRp7OvJRz9Qr7KpbIJo0Lpm4ZkS+bxN1GcjODUwhJEIAbBErCbD/NPqG2PJcR/2HJMYkCgcUj6LYS2eRG7QYQPO0UhtBm5mcu08Aiw9jHrW8wdwfVRYAxs4AojJ6kcGcjaAMY+oqa0bGz56scaPt3e0uX+gYDypCTJOz9SX3sXfEz7DjK9BMgt3YyIcUY5ElHjUmAB0s8ZS9Bi6xh7tO+DQMW5c4gSTfyctdN4LfroVoKfVepGoxrOwdk6qiucWtXb5Wc3CePkkzKA4m6aXzBigSh/cH8JU5FwJ2/1CPWbRhrDMw0zfMmYamJ87ZyDc8uqcCl4EbobeZCK1a3X93d/+pd557319/Vu/qUR2Sb1xzLwpqBfwCqPXBvgL4BmBFxznIjXpf/N735hZTieFO/m2oagVEc5dmql60BangnldvPSqUpkL6g+g9ROFl7TChQ/Yj3Hjw2Hjmdssut50WvXqmZ4+eWiIdiGftsiQ0WRo/47COJnIKJObs6afA9tMGDIxu8jQO5TmFs1xkSa012+pVq7YJBK0N1XIGSUJ+geaDVA9LkuyoSnYJtO+UZqILjzcfazNxx/q+OCJGrUjLZSyWi7xQLP2QbIwiDFz/gXOSOEz8wuLHwFRAe11xiMsAg4xm9rS2OZyppt0JjRBz6wJyjg6bhcDx6Vrrupxd6iZo3wfaggTFSh1NByOwkOBw8Fl5mWBoNr9oXYOjswnoNKANjvWYOimSKZT9RpxNuhkOLQs4OB4onQ8qgKH9OKC+QMA9zqzXRaxm4jzfs2EiQ1iBh4g6RHTMXNZcoma0/xwYNp7wAaTDAyh1EdFFBDvm/fHBmGjQccHuQMQ8H9v2dXO+Uwry0s6v75mB0Fv5IxAmOxhGkjNPAnk1deiAol1JQqYzswplnJNBO6ZvpkKF3Cv59YTNxc0Nd+sidfCAUBjj/beLm8MDa3jAeTCwR9Qyd18lhEdjdjnSnwYBzGXIQezb0p4cly14oHiq1ikk+ZzZArn/i4+E/lMRNm49OjOT/Tozo+0/fAn6rfObPJjOmMwVia7GL5ZWo2L7uSz5hnaJIy1hhO9B3L4aIsPpLimwmN0GCDjIrP8LFWjGVpywEyF+XNa3rimUGpewXheS+tXtbqes8mNgQAwub2LiKXoSwHYw24y7Oie1oB6Pgl+djuTgxSH0VRqnfW0++BdVfYeqFM+VFQjLc7nlUzGFPTozw58mtlhOZgF9GRnV+/fvq0n29tm5kdT9+JLLyuVyqjf6dlnYpM7z32btVVvNQ0IYCrrlCrOS4EXy/nhI8AU/Ozbn0WbXQqIzV815MyJxW1SiMYZOQ7aPQotP3bLUGVvEukL91xz78AkPkD+2/cUcE65ruA3XZ3n1k+BUZpf0iuvvq6NC5eskGOSkoynde3Kda2tXlQoxIQVQBBZFkPWgNr1psmrmKChKaXpQc7BZIbzgcOXz9zcmokWrZ2ocralw51PdbRzR9NhTSnuQ1yUmZ4Z5ds50Bu4Ek14jABAR1eMTwIwKABsI3rxc2/q+gtfUmn1msbhokY0otBfMa/x0gKcL4qb6AHOQVeMASCNpd3NXSvcSos5hVPSgPXkMAgrdrg7mPzBDgCwiPO1BlKjLJ0dV9SolrX55LHufXrX1iL3Ra7IBCWmEZnV06BFdWWyBeXyc+arwllg4CCssg6+H5hEOTM3wD0oyzDWYqGZ/ey2KmqUDxWcdpSMzQz4w9AL6nmP2FveUJA0jokVheXymYFPTOeDZJf3x1pcvazl9VuKJOYNEKCwPj4rq1pvOrAT8z2bHCC/gBFATPNAY+RyQ0BdnguFVthA2279VOWDh4qorXRqpkiYvGEH/hiaAtUTSZ7FTfKrp7UPAAK4gs3YQ1A0A9Lapet68fU3FYgV1exhbhnVbBq0SDckOxTa+E1wH7FfOIdp6HnN3IUABEwvkEhA311aXLAiisalWj1RrVrR9va2SffOX7yibL5kmeG8XKac3MFHe490cvBQrfquhoOGFaWcecZe8oxnDYSOuTvSZ9MZ0GZxuNxdsG+cF4wfN9XrtpTKlJTKb1jx0x5ibAWjLWTNQjKRUzSa0ur6hhYXl9TtEGvndMt8PxhrqWxas+DMmHjJVMYAFW6Jncc72np4X/l0wnT8yDzQauLyvrJxwYzpoN0CNOCtwAADRsC51SWtLM271CHiY73Ci3OdqSaMOICnYR95U0fR4MzSCab9psadskKzjuKxoRqtE7W6TWM9cmYiX3HTe/YgvhKOdcWzQnLEZ+eKV8eiglVFnWU/h0NjoeA9YEAWAwH8ayxC2qH5Rgk2l2+aS6RnU5vwEjWG2zyMgJW1NV177jVFixe0sHpd6xvXbdplGfScIdwnI2l3p6phf6R8Nusc9ZmYm0wqpHyBYYNjnRkIhmkjWJm5b/+UZOTNLeyLooxJJ6W93Z4+ev99DZotxcJRo6qn80WbsHYHSE4A2R1TAGkAdaX5LXigLDUJP5hQwiAi8QaZ3d72E8VCU0u4ePLoQz3dvK1er2xUXNgcTnPs5DjmEwAYy11mUh1PF+ulsdBoX798U+sbN5XMnNPq+g0trVzWbBrSg0/vqnp6rIW5rPKFnHrDmRIk6xB9C6NgPNDOo4/UrW8pFmyq1zmwZpzPhH1CM4UnV2AK8w3ww0XqUvDzmQMajYMxrVx6QZdufF6TwLyOTltqdzFrCyqXK9idhuw0nsro3PolTQNxzYIJZXJE4f00uo77tduZqnx6qHrtzMAI/BTm5kp24CMbYe0XC3OaX1g2VId7zQaEpjcL/v9kvdeP5Xd65vecnFPlqu7q3OxAcpiGmjxKI0sr7a61Xhi211h4L/bKMGwYvvGt/wDf24ANY9c27PXKhqGwozDSSBM4HA7JYWw2m50rp1Mn52B8nu/vcAS4BwX2kNXV5/zON7zv8z4h+AN1e54UA0Y38b3q913fVKpMOJHCQiObm3m1u/NU7Gn+LuggyDnwRCL6mIZ+mbMJPX21FuSCCc4xGE0MqKZKpZFqhKhHzi1Yt7A8N9fWXHdz/k/6A7VOTnR+fKD9g6eajPs+AwvZvMrFAHRgxgv78+T0SMVKTW9++9e1eeW6TjoDxVM57e8cOhp9uVLU/XsfaOf5fU1nfQ89ihU8maqqrVy08W+5uuL7+fnzpz7/q5gtFssq1Fa0srnt5gw55nAIOIjpcpAmh/owrmI5peWVAJpR/9o7I9onlBokJx7u1vXJ+z82M2D/+ee6feOGvvvd39Hq+k31B6wLak58W/rKJ2cGmh999JbaB5+pWoCy31Y8gxte1n4gcRhHrDeGbV7vYSgIOMAdg3QMVivvy6CkBy0xlQoM+ZJmAtE3UEs12y0PXDhnXGsNYN+GuFiYWKzfBWjZ63cNkG1trJuRS0218DLj7LQclvUPoymd1keffa6do2ODANQnc6bes7k9mAyWfGmyvfBBCQCK0+lyOXsowcILJQzMmlDTMWR1f8ue4q6fU9/nvE8NVhpMTBlYom/gsgtpQnkdN7p6vHeq2699Q9fuvO5ahX6NAddSuRyGvYAJ6aSOTw79vOhLYnOSOLiT+xpNJ8oVyoql8MaoqVBdtTQrV8jq5q0bWl9NBtkUyWYpaW9nR/cfPJBSZaWyNU3mWbXaANQMfrk3GLrHbbhJzRiPpQyAxP7Lf/4Hc7SlsfjQyNtszAtFQxC+OPzzhRWVKpe1tn5H2dy2JlOQ19DMcOBituUGFlQaVM7UdHSN5Gkm1Dg/tSECgIONY9DFezwXECQck324Rdm3NIYF4pxSGRd1UJv5eFyM2PRppHKhqmK5pjxO8+WiMCbMZikoQp4qqPIxdMZhQ/H5UMNuQ53GgX75zt9o9+k9zac9Xdne0PbWhj9Emm7/HYOhP8hiuRw5YjMRpnBkCgBVaGxknw8dt24WExTKSrX6pR7PEx3ob5FBD1MSqKHOyozo8VzYfPA0p7k8BntM55noQe81IcSLkUaRxjlbKKjebKvVH+rTz79Qfzy1sUuTA8kXIcY4QQNoZ3MnBkwVG09UymVUyeW0VCkrEZtb7w7V0FQWln8UG8nnF74C+MDC97MollwMYLZnV33i2bJBI0axxP+HvgMYgEs/BRzyhnr9zPp29PB81evnfi9MetbW1u0Uu1Span19XcWlmoaTkV26WXdDcqwHKc3SW5qltpQp3VCmtGrNIPFqQefD+wigVdCjD23asX9woN5g4HVGLi3vE5BoYT7Ca7f8AXSYIp+DJXI17nbafj1XL7MuIlp8pMni76BQ6fWGnmxwSHNA+RlO5bitHr4YCSYgKdUKGQ3qp/ronb/R8wc/1bh3rFEPffHQh6GL+Ej/TmHClmDibSBgPjOgAq2O92Eac0RlDqyKqNm0HilMoDlEmAK6yUbaUaxoPEtqOE3qxt3XzQiYxPPKlVZ09eZtrW/Jmm0KMRp8/n5iteinOfCMH0eCKrtrZ0IGN82edeEGjiKpAAdkSkoC4HSkkyf3dfTkA017h46noaFiEkC153g+CimK2WRG3eFYH336qd778CPtHR4plcnp+s2bWgMATGftKuyiFcRZM52e0Vydh7jT2cxTL4oyQCwaNdyfmcYYRTaGS5MJowKEn8szGj9ZHhAlHKSIbepqZ3fPujfOEChv7MmFNm5BU140J9C7XNxbVxsiFRZGkwuGAA7thWJVK2sX9ebXvqOvf+O3dPPWyypXq0b0jw5B0hMa9mFS0ejE1e32nbbAGYPGGtfyvWcYRTEZC4Z09nPgAHfJHcAMGjBAXIxZnz/9VBrXtfPoPbXqO8olps4upwji/Y/NCID9Q4JIQvNRYKOkcmk7TfdG+JSUdOv21/XVb/yespVtzbM1TZM5/93ceb5bowLeQECUHAAxg+FZNi61T8/dyDPxWVotmhEwCEbn/rMU9Qb10gFsq5RC5BtfYBw0E6ztzrn0kx/+Qg8+/lDdZtPsLHLCZ2jfcAqPgcCntLy6pZX1LcdXGoaJU6iSPMGkMbAAWBfst2G3qeSsq9ikrdmwbbPLbKynTHyg2bilWGyo8aSvwXjoSR8TUaajFDBEoeIlYPyPCdFgqrWtm1pZf0Gp/Lp/X1vZ0t7hoQ5xkB8F1hIFKGcvjAAvQ+//mYYDsqkD4kbhRYNtt/gvfilNzrVUBSRl+hcYVNFfHO7aCAjwZo2o3rjQAwSYjo47dKmsu6++qSu3Xld/ltdwjkt2VpPBMGQaD7um204ATKLzsJAvii8kKTRzI7L3HFfIRDKlrY0VVYspPX38uR49/MxyrKOjI5vfffVr39aVG7c1nCDnyWo4mGg2Gal9tqcH997Rs0fvajppKZsNEpMF48Z6ebtTBzYfReRCUsbz4+UObgMAACAASURBVA4yoA6Ix5kACA51Pg5jIq1kGpBj7rsiU6hpa/uSVlYuaDbPehpThY5LcUdc75hmKuamn+bHxoXxue9yJwIBOiViOtk91We/REpICsXUbBM+gtrKqopL0H5Lms+Tdhjns9l59lSH+8+1ulzRha0NR1Ph7ZHJ5C3bYh2FpISpKqWcBr2mjg6eO1GJhjmbmKtb39f58WPl0l2NRucaTHp4SttMzmcu9NtKRelcuGsXXgBhko5EKbBDuPucmoN5HFTTEd4Ubd/FrUbT9QV7gWdJDeE41Ch9CBCA5g02C0y8TK5gZiJT9q+89pq2rt5VunpF+cpFtZojHRycuVm6ePmqHd2Zyj1/tm8HezTZTNKQw2QzCU+8zEKIzZTJA26EtI0vjWl9toczAMDMNTbyAKQCSe5g6cGnT/T884f+WQBWRHXlyzUD2oDbFL2cA1Doiexj3wLeMvQIBgnS6VndTBbIso8ffGbAtVpMazw81xcP3tfe7j31h3XFYtzB/38gIMIFlIxBsw1AAHcUny131/UrL+j69ZeVLWxoa/u2NrauM1PUw/sPdLj3XDevXTCzq9WfaGVtU1sbFxSfjnTv3Z9o7+F7yibqmg6ObLKZySTV7eGLkTMzyXVeZNQ2QTbClJg4S+rY8UCTeE5X735TV174unrDikbTpDpdhiQHptUTvXZab/h+2r5y0+fnEKp7oeLzODTy4XM4O27p7ORQ2VRMo35b+SwpMDnf4YDnnVZXK0urWl/fMtsRIABvHqcDIRFtNT3FZWKaz2bdHwDiLdPZCrlJz/G51OHNRl3NsxODDUgyp1P6haAXZ72uLi1rc2091ICplEqVisE2mKqOhTQrI/QW/BPjaGRNsHgxyV6qVl3b9FqYO891vPdMn3/2kYa9hpLzsUakUcTiSsPyabbM3EVqAcN4++YtXbn9kqZp/CjKqlQ2XHPXz3b10ce/0GTaMyAOA4ski1SuZDp3bfmCk5tgyPA6AbSqS1WtbV9Wszd07ObyOtJnqV5vOGEEdiPve2V1xesWNg6gydZWAANarTCkWV4OLAL+//17h+o1jxw1+d5bf6VqPmmZ5d2Xv6Z4suRUCFDhBL1IzN2bHnz0lnoHnykXx9i7oUQmpjQeMbBOAACH1NLBzDzGGYG0kKo3DruCxLiOn/ki8o8aCwYQ/9+RjiQNwL4cDmyKjuno0fGxzs7qPm88cI3YX4vzirr99u1b2tpYM1Obe85gBPWeo+phR00tf+Bsevu9X+r54ZGBADcJxK4bCMj4rjDN38bRMChDspmZC0iWXT9PXV9ZTGCzzdAHWYYZDXSmkTYD4BEWknFTBquMgDBLpyb39IYBekaH9bZmmYqu3nldxZVtMwbZv0jRiH0GJMFgGG8gACx6pVy24M8SWezTZ88NxAL88v8xH2Rgyvtb2dhSbZmko4Ry6aQuruaceoB33tHxiWMqT897ara4/1OaY+Q/ZjiVtA9XIpvwHTudBr+42H//3/03czYaBx3OqaB0UBcw4eCyw2UY9+rNrdvK5y9oMMTMJOiQcR7FGdQXsjNsw1TTJhFkZqM9Hg3UbtbVadcNBAQDCRreRYHNB8MEPtDFeeM2yEig28ubpkMTyiUfNLbBwXtjfdMuz0zJoafQ0gAGpFPBHXIwGOvs7ESdLofPSJPeuY52HujtH/2ZjQhLhaSuXd22I2rwBOCgx40760aKTcBENZsruFgzPZXIHaZMTPh7XaN2lLQsKBYuVFvr5iODQNAtGudeH2plMGRy40IDjUmYxdY0fzjFFoMTc7Xs4o1m0dTHyFyQh9QBwewP9WRnT8eNpjr9sQYUMwtXpMgMKJ1IWiuNNEPQohIxrVbKWqqWvVicaT4FbAi0ZE9aFtOD6PdsOF4zmxTaF4AABQfNKa+TjcBzLheLZmPwi0lssVwyKMBEB0YHAAjvlwLx5OTEP5PnQ1b8hc0tZVIZazNniZj6AFHW6SN+yqs/ymiWXFVp5ZbShaums/fHTCamyhWLLiId4UaRz1odcNiM9OjJY69JPgteM2sOIIDCkkuIDejG2+yHSFvHmmFqNR77dS3VSj5smVTy5f0dNb78075bkTTB9TvnzBT337q6nUYwDJpPVUomVd9/pCf331L98IE0JXO3YwCCSXUiRnbxICCLGdZ6kHgs8sIXKRVctp54e4azyG1PBCd8HFGjSBM37/Gk0pmCxpOEOsO4NrZv6StvftfGQa3BVLlCVbdu3dL6BVnzuciu5fzE4LXZCBm1nHEYsPG+YKSn82HS4/Q5EMVIsxYtd4MhlayUpcbqSwePHun84CONugeKzWh8wp43DUxTm5owSQXBpSD7+N5nOjw99b6D5l2giMPfodHS/t6ePzOARpBlaPx8vi5cmWpn2XfBS8DSFKKxiJyZcKgHE8uAGAUDT2fLWi6wyIUPDtLnjZYvKpzjWb8LVsCCARMo/kFbHwCYRbRmFO8IQIRhJnS6WFLXbtzV6298S6++/k29cOvV0KDiRjsOPgyckb0OtFdAzqkNmvDMgGpNZnshk3Z01tnhrqqlskFaZ0ajK2Xy4YghkP6FxU6gM46HLR3sYar1gRrHT6Rxy81uAWZGbKZmpxkc6AEcMJSMjKdgHpHFna+u6/KNV/XiV35d6fyWZsmKZsmCL1qYaqx55AEuFCM2kh3aKeo60qAzV4q4vr2n6jTqunbtui5cWlY8F9bcl+ZkRCKxtrJSsx3AJ2SYyAajlCrvMzNT+jBs2vro3Z/r7OjATu0UJDZBmqfUJ1t5klC+vKSl1Q2tbWz4XMUvn5hNT1h8bzNxGWvcb2jWP1Fs3FK3caB8aqJp/8TAFT41aIKnM5okQLqQLU3EV6eLc3zbxq6ZQsYsFow477z8DSWy6xqMczZOW9+6rLN6XTs7TL8HBqwApKDWxhOByhqAAJhiAH2wBcIzQKs4H7bVOHqsxslTlUtxLVWRhQR9POcGk3rOXqZ/7Kcw+giqSCc8U3Tn8yGWc3lFr735HUe89SdZjURCSdVmtdxl7W7bPiVDEhYcS0fhnVW1XA3RksOJ6mfnllp1um1PonOZmE72H+jTj95xLB5pO5YrxFK6cv2Ort16SUK6MafgIM0jrmH3TB/84m90/9MfKRHrqlAMi2nhvO5JN+acgGC4k1Pol0r+Pft8MdnmWfr9owkHPB82HYlUrm2pO0womV/W2tY1y59K5VXFEkWbBrA3DfxCDQdEjRHfGbLP2Yw4kiNLcILSTCqmUmoc1fXRL36uaY+pPYwXpCUTlao1x1Sxz2EWuPicTvXo4QOdnRxodbmmF+/cDmZVQo9eMgupY3d49G0TlbIJlQsp7ew8cHOF/8LZ8YF2Ht1XITPRfIKnRUvxVMyNFUBsOpWxoTGgfZIzMCq2F6yJAAoEY63FM2MC70QfjIVtABbYAqRWwIY6M7c4JEctJFGAANC3DRCQGgW7bDTXxsUr+u5v/o6KSxc0UkWN9li/ePsdnRyd+l5mgvXya29oc/uqRpO4arV1LVUrwYeDkmQ4cLSkwVuYJRfXvN8DEB5kAQajbTodzkjAAM4BAANTouN4Bcx0/4OP7Z9CigFGmzBLE6mc02CgwAe5EIyUoRlz+WLGzAPuawBw8uwZ6CBfevTgU6U0UbWUVuNsV48ffajT00fqD3g2AfynDvIAxXYxYVASatLAzOPzBZDmMizmS7p+9Y6uXoURsKXty3e1ceGa0um8gYCdZ090ZXvdjI5CZUnV6rJyqaw69SP9+M//b8VGR4rPDpWIte3dQh08nTEwoz6mHp0qaR00Ph8AudQT3H2kcUwUz1R1+dY3tHrxFU1ja0pmyo7A29/fjSKVMzbpLVeWdfXGi4qnCpZVoMwYjGAksh7tV6hOq6f5dKR2E3ntvtaWyipVCjYk5GfgFYCuuVSseD/xXBkzoXMGLDg7bwRdN67xsbm1+ovUKvY4wx1kmYCMSKVa9TNVygUt18o+t9njBrdicsIAsqTzRlO9yVj5YtHnqll/s5AYwBmJPICzDV8PPg/2LTUA+u4ARoyVpJ44PdTh7hO1zw6UmHSVog+qn6lzeqpxl1jAjJrths38YDD2ZzEliUKsbSlTXDP41eycKJdPWkZGckoslVF1dV25Euk6GdWWN5VO5XVyjMfDxH3K3ZdfUiJX0FG94YjFrUtbOq33LNegdsezjAaTMxcJLili7W5fhWLRLCdAR9gYly5tqLJETLe0s1PXbNhR5+y5/vrf/VvtPv7AwNtv/NbvaWllS90+DWvWptYJm9+NNWjs6+jhLzRs7ig27yiRmqu6suy73KlMQ5KMeur0ezrvQGMfed0BWMOA4kyGbbG+vub7hvuVmsJAJfdEPu/pNhNoJMzIA2AGADDy+kNiGTV6AA84pzCj3draCEYV9jYi6jf0IQxsmq2mmVtXrlzxs3nrnXf1eGePRlIJG2YzKAMYC95INvn05RpAUr6o41mHDKw5aGAsMXylv2O4YyYDfVEUMcr7RfpLD+h9R0/IQBVWlVlfJImEBD7q2nmqZCluprzhqON5PGuWnGU31I+kI2TT7pfw9eAFA244TQE3/0RKp6dnHkIHphbcmJi2Ll1xghy+WrR+r7z0orZWE76bkFAdHg50dNLQeRPQBb+/cJZSKwGK4ocFIxOAbjrFy2qu2N/+4E/nbByKXhA4qDhB74Gug+Y646kME9q5ioqrpsEgrmyupHiC/8bFH1zKw5DfSat+UyBfNNkYN2Hkxc+nCbPmN4q749AkB5kpTQAJWNA9F1xraxuOKcGFlEuKN8AiwUwJwzmQEvQSIX5t7jQCNEXJFHTooc6bdXX7bcXnA3Xre7r/y5/q/gc/caF36/a1IFMwTT6mTrcr4uT4e/gw+JAXKQEgOOUiqL9PeuFUiduzNfxz6FrBcZ7GYGlpKdAcnWWKBhJjqWBSxzQDHSHaPkACgAcvUVM0ghzh6rUrNqzii6xwNiorgL+61enpvNvT3vGpztodnXf6Rp6GIzJ+R9bicCkxpcY5fdzvKTGdGAiolQtaKhdNA7EGJjo0KXCdhx3FBzkTczDwhqXYAcHDHMkxcImE7t6960VJo8WL4gDgPfPneY+1pZpBkWKpaAQYNgSHMq7JrDGcXU3pqpRtHLN96bJNF6Fjn9VPdHJ64I03m6U1nKSVzKwrX76sZP6iBtOC4pmaMuUlVVaKbkQoLNhYXMzgB0fHLe0fHnhNVJeWfJjRBPJMOEDQ1wYKTlLQjxJJIjPnYfMr5rXFVGZ5iWl8KDoi8oH/DvunRCDAItrIAAFTCCYTk6Fzt7k049Bo+YTHPQ1aR45/Otj9XJPRuWaTtnOAubiZ5AMGLcxVFmZyNsBEshLpohz7BigVcEuvCXRynlrT4RiPgS6eMhW224spnlrRi69/R9deelPt8Vynzbba3YFuXr+ly1cqzqyluKSJ43nyvEjyW6DN1iDj9E7KEcWP6ajhWfv8xBkeAzgGc15XQRteJYGzK9X3dnS2/7GmfRq3M1/MsEZ29vb14NFTHZ1zmAWAkAgwfkaaSWCkc2XtsW+anraBCIe1an8FWrwZbI9ADVwAhZ6AQe13MRBSH0Br7eQfVm8UvUdR54wZH96MpKDuE92HppEieFFYYL5JAxEkNaEYDB4qFB9hvA3AxucOiyqZK+t7v/dP9Pv/+J/pwvZtFyooYogrYwK+AFH4k2AU4H4TzIlG4wAmddsq5NKKA1L2OmrXTzUdjpRKpt2A1CIzH8AAT5ajmE+eocEjvEdaZzref6idxx9qcP5cyVnHsVipZDCYY93TjIB0E1fFwBd6byq/ojuvfltb115RpnxJYxUUh9MfAQ4L0N3sq6ipZ4IEMs+anAylYUc62nluZ1uaG86I5TWynzO+vChmuVewBYHwxZpiykcDgGdAuRylggTiWEiQiMtym4f3pF/89CeqH++GKS3nhUhSYIpRspszMT14xxD/h8dHIZvQeNihpdVk1DMVW+O2Jt0j5VIjxWAGzIgc7Gs8wmku+MNwTgP4AswGmvTcTUcL1MFnfEeD8VS11W3devlrimXW1OwllMqtqFxb8116cnyk+ilmoRNfusgybFrJ7JALL3LlcgwkWfQJ2DVxJWYD1Q+fGrjOpGZaroUEHL7P4C0/L0r3Mahl08DAnEnZpBOKYla9wUjrF6/o9a/9hpRcVrsfUxaDxaiYBGTkbOH9uQlPJkzPpaEEpKXhximfhpbnwH8D1D/cJ8rtl9K4qTLyQl7PNK5uf6JUoaav/8bvKL+0qdEso7nyyqSyOtl7op+/9ed69uRtVcuR6dWcuEqWVwDx2dtOozFrKwDOfMaczTbuGiJRQMrH4R9cwafzoaor66qtXtVwmlV1hcilW8qXlzUiEjFOChDnF8VamBA5zpPUGGKAbV4bKKy+k914JlXKZ9Q6a+v9t39mGjGmuyQf4UeCzhp3dxhMmEVyhmMk+fjxQx0d7GprY8N+BLALSG5hIQNMU29xlxRzSSXGXXWaBwZ64jHAopZOjnadsIRsYDymZsBDKMRn4cZOsYzUDQYch/BCvmhGoP1NI68I9KX2OcJAlZjMEFUcDIEzIfo2Eff5ChC7t7+nVqvzJXjvAQYMvnzeYC1LPplb0qtf/Y7e+NpvajLLqtWZ6cH9+3p4/5cGNJjAEXWcKVe1ff2u1rdva33zmrKZiu9e9NjUJSS9cJ9MEtLmpVUDWNw/nIunp0Nls2mVSyHG0aA670sSaXvcyfYmmUqPPz/X/fsPNBxPtbS8oUJ+SalU3g0q96YZg5MAJHDeEF9qOf7CiwDn+PZcDx/c0+nhrn05UrGhTo6eqdXY1dnZY52f75rubRYlmnxLA8JdRBqPmTx4CCAfmgePDtZmrbqil196XaUKKVa3tLJ6xXGCTOMff/GF7n92zw3P1SuXPUEtYc48nelHf/kn6pw9tiRgOjlSPD6wmTd/HxW8ZQjBNt2mPtSgTk+ArUMykQujpHKAkZfeUCK3rUzpsuLZimYaq9FqiLQde4ON0KpvaXn9qnJFjPBCPWCVJR4u+dBgcjEP+txNx+piHDgbaWmpZr0xe4Zmm3W1urxmIAATPcpoamiGC1yRpPSc1c9872COii+X778MfgdDnZ4ce2pPHX98tK90MhYYNaSCRIMr6k2i13g9+E/RnGaJXXYM469qWQ/pkE+Mh572Eic7HWNs2PP5xn1ECzchyrFZ1+HOY42ax6qmpipM+mpzdx0daOpp+EBjYUYeuPjTeEId3jMRlfllFZbXtLS6YhM3BmgAI3hWVFY2lCksaRpLW7JG3QabCBnF5tYFbV++6tjL53v7KtaWtLq1pb2DIzfNWWq4bNYbwollmMCmUh6CGLQEDEqmTCHHfG95Y0XLGA4i4+l01Kuf6aN3f6S//cH/qXRyqJsvvKBXXv2qJhMYgFnvidlwrPl4pLT6ah/d1/nBA/U7B5agVBkaRlJfzkJiDU+QxDWagb7PGWbjwqz30tWrVw0C0BvRZMPKpA+wLxJ1GAbMk6nPP4DptlkWM/ddnOGwhmDQGAwo5ZXCS4rBAsNQG4gAfFEnhUHZMVKNclGXL28bmHj7nfdtpp7MZ52uBhsIkDfFi3fTHWj8AMdm7rBnCKbnPZrIE+57792ojnG9aD+38J5s+BwBxPxsTJftzETv5kSSqRLphKWPs1RBW1de1DSxrFm8pDVSAzIFDccTD+8sx8Y/IREiVV2BOomBQXgwgEe+9sUXD/33IHFlQ/YnE61urJudcnB05MHxa6++omoJP4dwJnY7PbNL9/aPtHdwaBYJMaHsUYBgWMOOrB5zZ5Xtexf78U9+OHdk1ijkQmJgY8MHnIShqk5j6vfGevbsUJ32RKnkkmKxgnLZkkGAic1KgpEcJiYuiSNaDsiXC6jR0MZNIX4ooKduImaBLsLGhCbOwuZ2YCLvSLtATraZUSjqQpQdF5enIpExjk235hSQebvx4kY81dRTLy5+pgXD5p5+9sM/0d7DD1XOx3T56kU7tk4GfRcYNMBQgU0D5hKJLkwb5UHFjpB0rgHTWfpc5hQYYVLMRLJaqURmbrnQ/A7IXQVFRtbAYuJwDFnIFIhsaKZ/bHyQUp4D1HDyvVfXlrS1uW7UEhoVlznN/tF5Qy28Ag4PddbqhKgcGinHAAcdIpd+uVBwpqxjjxLS2nJNtVJBaVBVU75DI+MMXig+mHmMxtbDAFTw7ymOFqAFhxsI32uvveaC4vjo2IXSUq3qmDveH7+gVXIAVKtV/7vBEOoQTstNHR8f+wLjuVEMARqQF19bWtZwiJTgVIdHO6HBI2ZjmtJpfaTz5lzTxJIypW1du/MtrV26pVkKfU2YFLpJyIQG6+CgaRqab36mi8vLKpXZaOH7OuhlIuMTT9Fi+BwMDFBgAIITKAU3FMRQNIUmmX9SfHxp1JLElyD8TNarwa0hP6dpwyEuL1BdwIDJoIs1ntpnu3r66AOdHT+WZk3lMnGNBkGgv5jeBMOVQGFibxi1izjYdvhE9mKTsOD27MgrwDCc3tPoIkfe6LMp3h1ZXXvhm44RwXX9uNnRaQta60wbK1u6uL2pYjVQMjlneIY8KJ7j+XmQCXCfLhycAVq5b5naYBQHEGKGCcUDtZCbFKnI1GYqFXluI2n/yadOFDjae6C93acuNJ/v7qnZ6Ws0x1gFMyeoWkk3SSEPHcohfhQtr1Ped2B3BW1kQE0TNoc0syYycQqmLjGv3eBCHlIvoBWyh5kE88+gP46QWSI0yWQfjlVdXtWF7Ss6PWsYyNt9vuP4IBpmUPxwUAcJAog0IExICAAhxwl74Pi/73zvH+k//uf/ucrLV9VqU0Rxrga/BrNVbGQapuFcUsMeX3NTGDutpoZ99Ocg7zPlkgnViVnqD4KJW3XJlwkTQl4DwARosGOSorCxAVUYTvG9hg6ff6b63mfqne9IYxzbOccXQMDU08zBmNeWUG31kl548Wu6cO0VDcSHvaJZHOlWkF0tnL2/nD4HbNQadI5vG32BQM+kL+491PH+rjY315XN5V2YX7xySeVaZDTIxxbVtKwt1lm9Hs7TtfUABnQjoyT7UvD3IDlISM8fjXT/o1/YUIs1WC5VVamuKleoOTM3noTZxcQdz4RjTUdtTUYd9Tp1TUddFTJMRPqajxpKzJl20ejCHhpGDAAm7XMXWjB2OE44xxzblcqYmWVfDf5bKqva2iVliutau3hX6eK6xvOcL34K3y/uf6ZEbOpigQaSpQzNk7UOSBKynSn4ehqPB8qk4sqnY4pNB2qe7ql9fqh0YupziTOIhgMAy9nh82DiZJZINHINt2YAC2mo54mUtq/d1q2Xfg3yuVodPqCkqdRoqIn45EcRaxb22FTDYU+ZbJjKc09ZrmL/nzCxw3Ph9OipTvbuKTZuerKdx4V4TOMwUrM71NaVm7r7+te0vH4lyAmn0tnRnn78d3+ivb33VSzisxGKPe9v7lb8DTBzxcE5h94dGj+eQzB9Ml+a4hkcIBLOCSfE8E21unVZG9svaqKSyrXL2tp+wVMYmGLIzSi8JlOm+ZiJ8d6yKuQyPkehM9vM0Y1JACItS0hJ3WZX7/70p+rW6ypwnth1HikCCQolf/5o96EDU9g8efxQh/t7unzpki5e3DarkIEGhXyQXYzNvqwf76hx8MgmcKnUQMU8RoyRbwBDjVzGzVin14nYUEx3SDLKm73B522zXpv7wVKafGmIGowXw/lnuq0lYxGLKWLwAYDwtZAy0tA9f76j+/c/1+PHjw3cM63mAsQME0bQ2tYL+t1/+B8plV1TIlnQ/t6xfvhX31cy1tbmCpnqcQO6I6W0cuG6spUtVVcua3X1suOBGUYAArQbTa2ur6q4nPTd4aYRIJrPE3A5yksHCOD3jiuzJCKcDy6aMbJsjXV6Wtd5Ex+Nmgq5JQ2ZgjGQMlUWY7hAewPwypbyKlXJCg8DBAOSQ7S1z7X79Au16vuuF08PnxuwbzZ3dHr6TKNxJ0zhaVrMeEfaABgPyIW3CuAcnAkaLe6BiWq1VX3l1V+zR0A8tapsblmr61uqVKoGe+9/9pmKhbJuXL1qY7flYl6fvPuOHt17T7kkwOS55rOGZnOAgGCwBjMWoCxICiOSm6tVgDwy2pHiEJ0Y18XLL2ntwms6Oo9pllpTdfWCZnGi/boaD0ZRNPjIUaeV5UuaJ3NWHAHy8yN9rdL7IvFqUxOcGUQ+Pd1XbDbR8lLNe8Uyq3EvkogiJyq7b0glYfSEuDQzOOpdn4djUg8A7mol1SoVN5D4i0Drd6/Q6zjKkRhE7t0AGMxUzOcd2XbxwgXTq5kKM1kGACuUyp6gwhRceCnRbwDaAQSkSU6ZjnV+dmZQoVSGth5YSiRFHDz9QoOzfV0oJhVrnqj97LGGjVP7ymCsO4nPfd9awhyXunSlxYqy65dVXN3ypLc3HPozwp8MMKWyvGGndyUxQq+q0+76bkc2kc0XtXlh2/+eBnaGTNEJT1k/Uxg8aeQ8RPTBhLT0ERA6ANKcWXxGaOBhIIw10bUbN+1R1mv31Tlrqn70RH/1/X+lg737unhhXW+++TXlslUNBtRSgFVzmxADrs96R6rvf65+a1/xaU/lIilGQ5/D9kdKpQy2WXIbMliDDxM3TSLhBp66aiGbZOCLdxvvBSAA1pKlce6bAjiAFCT4ZHEABN8QehfunWSWWFim9iHBLqGgnYfJZP+T2EzLq8vKF6HQ7+jBgyd+/vFMwk0y4BPNenzC2cdZGHwWcAGgXoMF4Ghdm7e64/iyBuWjpaZfgKYeAJGaBbA6mWo2Dv2xo6mRaZqZGZipiWxajd5YG1fuavXibTV6aVWXL6taWzNAd95qKkefmiuoRQwisfcJYtozWlmu2XuH13RyfKKfv/2OBoORrl2/6X0P2zmJXwIMlU7bBozlasXRm6tLNXVbGJ1nDCry3nmfH3/yiZ48eahnTx+obZGRSQAAIABJREFU264rl8bamKQEvNNoajJec7G//fFfz1lUvHFHy2DkZwdppqZc3gnV6x2dnLTUbJKVS+Z53lFZ+TybbzGx5wBZGJ+h8YZaCeUR3X0v0Cb8oXMJBuMhPgAuRh4khTl0F7wDbIgC9XFMsQ2aVrOLL/SRMFXvBwZC1Kxy4bFYy0y8maQk46b2UmgpwWnf1oOPfqz3f/YX6p/v6OJmTcvLVZVpjI3kzAwE8Geg97OZaUL4+yiEQE8WE3DrQ6IongBmhPfMRoByZCDE9Mag6e7isB8ZBVLs8O++NAwkazPK4KTIxAW+jd4mNlehmLVevmS9Mws3abfeo/q5mv2B9s/O1B1OTP1A6eNm1NNxjK6ydiEGRJiNBsomY1qrVZQlr5epWj4f4tUiJ/WgfYcOGszqAihC4cVnTUMeNglFZfADyBsF5IBC+7doYnlfNn+pVLSyumq5B4AIIMnu7q59Aob9oCnieTElvbC1adAAMIlLYu/weXCRdmGbUbc70SefPVdvklWmfFlX7nxX11/8uhKFnJsP6mi/7yhntdEcqNVu+eB0YYxxCQY1PJNSoBoGnX9w66fgBQjod7vOPr2wualaBV+IcHlxgHBOLYwJXZREgADFM2h5aBJ66rYxr+sGJ/1E2HAuGkd9JZwYMNTuk0/0+ItfKhHraDbpa9QfWsP09w3mbMI4mbjJBWmiCHDup0EqZB3hc/6VhAAUM3g1JFPRZTFNKFe8oDe//oe6dPMNTVMFnTSbOmuemIGxurylylJG03Sg/DuzOTJ7Yw1D70Yi0G4tZAiAXRJ+i057CR5AXw4moBqFUj7kwhcSUikt5ePSuz99Rz/4/v+uTz74qZHJZJqLYGoDzFy+oilmi8GSNRhQRpnK7EGAKZp6nhHveRH55t8bkWa8s0iIDfppMwGiQn5xOS0iPzl3jIg6nmbqi8frF7mHm9qkLl2+oaWldRtQ7jx/5sST+tmhmQ80AFxEnlS6Mw6mmT54p3Fr/e++9Kb+2b/4r3TlhTfVHxc0mlB1hudDccr7pBBl8o3ki8+TITRgLOuQ85IiCId71hBGNo3jY9PHaALwFxg7QSHvswo2Eo1FmEwB7gEMBxch3PBH3XMdPvlER88+1bR7qEycTHPMnNB8x5VIl5TMrqi6ekWXbr6qdHFNqeKqhiLHFnQe5lX0mCMZgOUk9PHBPDs0IM7jDSyd04OmPv34Q++NGzcwopKana7Wti5obavg18jPZE0BPHFxU8PBCuDnlEsROMU+TIQmAeANx3B8BAAbDp+P9OzzTyT09rOxi0ro36b7kp6RjDsTvNc51WTUUhrzvySyibY07WvYbSmhiV8z+mwaRPuz4KEwnavV6bg5BjxyFGakd3UAUxypVoirSqYLjuZM51eVyK5qZfO6ko7hSujZsyc6ONhVBj8GG8EGaQeNC2u4CA19QqFHM8yUm7t3rlSMzN6eBrz+1okjzaqlnAEcCllATL5/IVNBIw0ghAGdDYssWQmsmbyns3d0+fpXUKWr3Z0qnkyptrKmiZLWVGMmBBuFYo3JAd4IFGQYcdGAdzuDKAoQ0GDsYv38dE/nR4/ssYBsAdAKG6lBd6D6aV2tdk8r65u6fvOuCqU1FcpVN/1//cM/1dOdD7S8DMgQ9zTQyS3ocslhNt05nHfcDdxNYUqycAePoj2pKWACYuaUSWv76l1tXvqKxrOS8mW8Iq54/IurP+ApySwjYo2Hgy+pxICnNotVSLbBoAp/Ik+Foucbn0z03k9+rMbBgWrZrEG68QxKcogw4xxjIAIgz711cHBoUJhieGVlxfs065QQ9J8LScjEZl5P7v1Mmp7Dw1KhAKA4VCbD3cy9lXdhuPBkCM8H2mtgQQQX7LCmFl9sHrMlIqAf4HABFLCOFyZXiyHKwnsFQHEB+jx9+kz37n2mR48e6fTszAaWo1lM5aUtfe/3/qmu3nxNg3FWT57u6r1f/Fz10wNd3Kxa2mDJIbVjvqzS8pZlKDduvaallUuuFWlcnHyTyalYxugrnIH22TPbKkoQiJh3nI0QNU14C8M9/4LBwnvk7j86PLELfSFfVSpe9HqOZzNmdgWj3bAf+H6o25kck7gIWGQ40Bpr99lDPX30qYY9gMK2zo/3NZ911G7t6+j4qcaTtpJJGv+QUa8Y5oEeU3kSHydeUKFuBYSjeVle2tBXf+07unr9FXX6rMOkXfVJmeIeenD/gVZqa7p0YVPryzk9++JjvfXDv1AmNlA23dd4eGpZCD4weFm46YqYbYF0y1AgSDzsn8N6xafLUtGsrt1EnvGaxrGaRvOiBhPOtdDAsT+5h2gg8QsqVjc1S2DUsMirj2S2rMz2XOdn9aCbjk807GGK2bfe3v5ZRPRlwvAsj3yNU3WGBJDzKsQqcrcxLabBH/TbKpUyHtgxOd7auhCZXMIGqdvomfvMhs+cyeOBWQIwZC9ubumlF++6xsSDyhNle4qEyDYz+yJmAOvFMh5qYFIEZlMnmLWIGU4lDGRQm9aPDtQ63lf38Lk20nO1dx9qcLSjeb+lRlSvUBwBvtsEEwC+UlQcCdrl20oVl5UmhaQ/cLMJ4DSczHTt5l31J2ix8QErqn4KI7Ln9c95TfLGxcvXbL55cHxiMCOdzdkDYs4w1GA+NWbH5sjUQ+XIjR8vMySTxKDCsEQefePWLWUyOSeDjXsTHe8+1Ntv/Ynee+dvtFQt6KtvvKH19W21mph1M+BMmZUKY7qUnGjniw88MK0VoOx1NZ+PzDKjsWaS7lp0TPJO8NrhVxLmFslMUXKXjUc9lC0E9nYu7+EgQ1E+K6TGYSAapGwwhem/ErO46fYwlYPrNnsq1Hc2XnbdHozJkRakkE0W8V+o6LP7X+jx072wN1LUxdyj3IMhOhAPpGhWHUAAXPMjRq2HTNH4BKaYPbY4W0wKx2kfg/QQIQlDgjfnSOtUSLXB9J4/5+QAWFNjaTDP6uZXvq3a5i2N5iUlMhWVyhXLDGj4WZ/0tg8f3NfeUxjCPdVqVRsq5/NZ15cHB0feNxvrWypXllQqV3XWaCqeSqpcq+nw5Ng9GsAXbAHiN0kiwGx9BaYOMjIYpImkdp491l/86R9pNmpopZSwXxRMeEcK8xxIgfjB3/3V3HFegDJuwCOTGagYMww4Zmo0Bjo5bms4JMoMWgFAQMwIR6kEdTBycXTzBVUp0jECJUL/oJuIzK+YknIIMhmxSZJjXOKmqlEEQIOgqWeVBK140jovCmAmaTwkb6TI0Ai5AIsDygmmL7hx8mElkzggQ5Oaa9g/0cfv/oU+fu9vlJw0tVLL6+LFLSONFD82AZzOguaIqCNv1gAOsAhgK3Ch0ugXaErc8OKAy1aAZhz7Ut8SXHsD3d/OmKOhfyYoHhe4QQLFTO9jk4HoQynkNaCRAoVvNOq+VKqVojX40KX4XGAENLo9PdrZUaPfd24u0RCDUSh0gqNtcPnMsnn9oeIRIKcG4EaL5rhSBDEKFX0GKtZ4EqFhobmhMeLfmS1giUSgFUZktIi+GYq0UrHog2pBy+aZwwhgEg/9H1CGIg+gA7dtdPhBWxeLzNBIieAwK+q82dD+4W7oLIx+Z5x/eXzW1ePdugbzqq6/+Bvauv66MuVNZUtMRUKjAOpMAcCv/mDurNZOp22tKRsWB2wjwEyto0aagpDPjjxpwKmVpSVtrgMmhZew8B6gAVxQuWEK8HvkZp6ED+QcclzEPYmLEZkSnr1r8vEwAgTais/6Oti9r50nn2g+bahRP1ScQzAsozBxi3K12ROWBIT4Dje9YWoW4t7MRAAlFn9fTuPhXHkYM7N+0JIqrWsv/JpeffMfqbR0Vf1pXGfE4LTOtLm5pZXldeE7h3QWE8BcPjRggd0S9Otnp+jzw3PwNIYpDV4sMAiKoTmjiWOqTRPnvpiCzrelNBtIn3/8rv72L/+N3vnp9zUc1C0PMpOGQzeVsR8JTAfeL7IiNtWiuWGvcxZwLnBZgByH6EEKYT7sYORiECH6tQDb+Fnep9Dko0LZ3xJdYF6v85ifOXsVfwYKXgx9iCtdX9u2oyqoLWanreax9vYpCEN6AY0ROmmolj4LKP7GFJwJvf7VX9c//U/+C61s3dVgAqUrysLm4owaW6QAUF5RPbEmodnhFdBqtly4jKAjDns2/OSr22zYYb5UKDmCCO0lsqgFjZppkC9Mrj77j4R9DY21nEurfbqv5w8+0PHOx5oPyAzuOr4tD0W8vKZc+aI2r7ykSbKqbGVDyXyVd2bGUTrHZR8esBMmoNV6vdqaxfRRq6pmeB1M9fTRQ+0Sy5RMGChcXVuznp5vT+KHUiWmLeU1x7pnPXX6gGl/z4cDo7YIoOIjhzEQ3cfBswIDT0nnB2M9+vQ99Rv7qhUzX+apc4aTjzufkAIQJnhQrWHMjAYdT9t9PkYGtaSsBBBqGhy50ckOxwb4TLeNzlZcfD0/wOfBNNCxssWa4smK4umaprGiuo6YDlIKaN2Y8DpGwXF3aPTyfo6Yly30iwkKVX4mE59R30kGoPeTQUvTYVsJEf3ImoUiTBMYpAU8QDc7lkfFlYQeAetKoakGnC/VVkzTvnD5jkbTotpdfCyyypeqiqeLdlfnDmeTU3B3uy2vc4plPBagKTJVpaga9AH4AeRb6hDrMGyoWd8zm6JazttzAHDo/PjEOd1Mf3HnLxRqqq6sKZXP6snuQ03iLRUrFO8AAaOQkhI1tgwhQoP7q6m2fT0Apb1fQxFKkc9EhTOyUF3WrRd/TRsXX9E8saxscUP50oo/I8swKODm+PMM3OBzLlieGBVE0Ey5h6Cncv+56YrMepPTiT75+dvaf/iFlvKctUN1Kd5WlpWPot9C1CYgadEO5c1zpJApmwEzOSqUMCSsehBgqiwF57Cls737Oj97qtG45XjI8bjrnHiooriYJzFBzpBqkHejZ1aEI28HZtn9/TjeBatqcR4uzIqpScyMiliU1BqLe53958GG00eYTME2YFoU1/379/XBhx/q4OhY/dFML7/2df3m9/5QR2d9ffTpUxfg/e65NteXVciTNsXP5X6dqVhdsWN6obyhjYs3lckvK52tqFCqKptLR6aXvzoPFwa03HBM6BepNdw5gP2LybT7B0f9hjUAiExGff2koXSqoGyGZ4wAKBh5sWoNqFtXz54Ixb0ngokQSVg/PdXOswfa33mo+bSjUb9pX5ZkjIjaA+3tf6EOKQ7uA8L0HSYhv2LzkKdOPAoNCA0G+4TB0draRX331/+BVjeuazDK6bwx0MXty7pw4YKajXM9ffRE17av6fqlLU0Gx/rRX/+xTvYeKpMcKpXsK5Eg4aEVQPBpXHMOnVB0hgqJZ418kIkrdR+UcRKniJRJFAzubl99Q4XytuUyxcqK9wBsVhpS13gJaWXzoiorWyGWNYpwdG3jwe/MYCiNJxrq6Rj/lJkaZ6fOXmeK60ShVMz+GjTifCb9IZJfDEmhVKfDIMvDkra6MHXnAPKhEaRpXFldc/wgnw2S0vo5OfFj14807lD8AeCIknvtlVe0srwUMU1DIksgFAF+YhwbIuaC51gwu6PdQ3M/HvS1t/NUvU5bq2vLPkcbJ0ea97qa1A9VHDbV23+seOdE00FLp/UTpXMZwbDj7polkhrG41q+vK3S5rYmmZpylVU/N+4OmtGmmTRZXb76ggbThNPVOPcBU+h7AKYABJdW17S6dcEyjvp5w8xn3OYx/aWepx+heQaY3rp4IcRr83wnU38e1ArQyh3dHpvryrVrSqZy9u8isWfYbevjD/5Of/bH/4ea9QNdvXJJX3n5NbOYxhNAHTzNUopNh4qNuzp8ek+tw4eq5gF0oZd3LeMjjtqSF1JdIvtlM6Rh3LHDoiSbsCZD7wPrhXMPCYZlrzDehkOdnzd8T3EGcp6RVMeUnQsMaW4wpw5GObyv0ITH3MxzR6Cp7w0HwWQvV7DvweFxQ59+9tDmvek0XgBjJXkdZodGhiKxcDaxXh1ByzpnwAez1LF9rNzgUBoAvkD9p560aSBD61nk34VZYpQiFRhtYa2NJjEd1fsqLl/W69/6fVXWb6gzSms4TXiYbSn5ZGRvDMDuz+99qE8++IkS8Kccnxgk8zT2NP6AOpk0speyQS4AI0zj+UISs4ha8R3g14ifRFabWxv2a6O3JQWQWNpf/vzvdP+jt5SanisbGyg5H3rPDmlaUhnF/uwH/24ezE6g0AY7Z1/8RMWMQPIS6rQmOjuhOOWAwxQwFXwEkmktL687PsmLAp0vTTUXDvQ+nOxj0F37vnyZdlDFcSAHQ7yR49toErmAcafnEmK6TRHGZlpaXg051zP0TCFeggmC6ZDRLwrf0FxicogeJKFKaVmDPpO7icaDY338/p/r3bf+nfKJkV57+bY2NtcDQBFpjkHx0MlhaELDvcgZXmRIrq+taWtjM+QyU1yVSkbrnUWZyxrRpLnnnzQKNP/QlmwoIWlvf98HHo1NyM7MBefsWNCs29jMlTVmD/vWCKdSwYyPggwggEutMxzqwZOnOidvNpVTvdH/Up7Bfzezg4hCjAtprkCApyPlicQj3QDTPCiPeAXEA6WHzzpkNofmEoTPWeNTTNgCxdbShgTeELkvpw28X0whF4ZEntbOZ978TELQkC1o1AAcfEY2T+x1w881vUg+uIiKY5KPT0BgVEDDSpnmdnzW1v5pR71JXrHMBa1ffFlXb3/VsSsJWGNRoxoM0wIowGSRyBkuGl4Xr2mhqw1O8OHAAlAi2gaw5eLWqnWrUdRxaNCMSpJAMfbrdkRItPE5FEFHDw8OvIb5GaadFfG8yDqOxIY0HDLToRpnezrYua/m+Y567SNPH7qNM3/flyhLKC+Cc7Mnu7yGQPNZpGq42IjWAxcQUwiNg4YpW0hpwudfWdP1u980EKBEzZFK9QY6+4EqlWVVq2SY2pPR+n7eoxt5ptU0XWPp9ERqtkLDyi/uIZo2u5Dz5yLZBFsRlgD1FowTsrf3n/f1/T/+X/Xzn/6JRr1DJeZ9NzILs0wOXz4XGpZQpNPQBH1UoKGHCQNn0cL92uaKkSNdmI4BUEWJD75YAn3O/4uK/0UWOXsMOqEvsOh72VPjYThTcFnmIgb5TqUKzt+F2mgArtfSYNDU/sFz9Xptfz7NFprIAGpwjvmSMcsmqW999x/o9//9f6n17a9oMI6FCVXEoODl8zxJRXI/A+UsomAeHw3s+srPYUpsE9N+AAOm7Js2vgF4o2B4hbEZSA4UuqRZEzSs7GWbL0XPCpQa41BmGf3mkc0D22dPlBQ60YYLh+0rd1SoXlIit6pkaV3jWFazVEazGPQ3zFQBA0PRbhCAe5vCZzhyFjMeBqMhcXxEux67yGY/owW8dv2GlldW1O51DUThOl5ZWtHS6rryxYSTAlhXrW7wpqCWtbxzKi3Vgn8Cz4e/c2EUxvfA6iGVYN6VPvzZh2od3lNq1lImzf2DdjpuQCUxHzvyjWxsqAponm1aSR43zf8sSNGIqOTZcYZSINNAc5dxd1lBMo7OQEClFNF7Uw2YHKSKjg1c37ohxUs6Ox9o//DMd4hByjhnHGkBOLTDKkBOgqQMEBNPCRpDmvsQLWuaIrRzjG/jc6XJX5z0FScvdza01CE0XOyZMDFizQe98q8YAawhzP7QJNIAvPja17W6eUOdQVJdZCqORsqovHLBXj8GJfA86LY1GHRtZgqjgkaWs9oGZKOJqdb8bDs3Dzrqnh+o1z3zmeFeErkfdF0Mphpn6jeOIz1V3IXMnIkOro/5uVL5lMEs6KK/SuQIr5v7N4B+fP4BBOCXfUJgHoJBOQUjeDaUlzd15yvf1vL6S0pk0OauKYbDPlAdU2qmg8Q0OkIylLMU1Px5zBa5yzG1gj2GJh6AjrMqwyE36OnhB+/r6b1PbB7otBn+DFP+Yk1CRjkPEkmK63YTnf++GYcrK0tu/su1JU9yKPAtQQBopowedO1dMZp2lEgiYaJAn2oy7Gk0bOtw/7HZLMhaptO+5UmANLxm4tYCoykwJXiGdsWPGIuclzT/1CSO9sLct1T80sNoIS3jffPzuNtZkzABKeL53GnKMHHFV4YUjHiqol+8/5l29hrWgtdqeS3VoIKH5KggqQR8L7ohJYL0zktvqFiFJo0pMFNnUqfY62lL8Mwii8y+F4A7+x4g3cAzZ2cEREcYkNlBvg8VUxcGylFdo/5MqSTmlAnrufk7shwwNvgL1F6YWAvfWO6rk+O69+bO8wd6/vRzpZLhvqaIaDVONBo19ezZfTXbh4onwn4LjIDgxeHYYDO9YGFQf1rg4s93ff2Sfvt7/0TLa9c1j5ftX7S1tWXJyPHBoQ739rVSKms6aGr36S/VOH1ig8gYh1oMYzTOKABLLtWk65Lwd4U9Hzx7aHwCNmHfIGeP55UprGoar6jVTak7xA9prtt3Xta1q9dsNolWvdVuO74MB3KlCkrmSgbUuFMiCyifxQYJuVOn4dmM+121G+emrlP7u64bdTy8IgaOOxs5DA8jsEXx4+CMoSkP0qLhiPcI7T1IsQDzLmxfMtuN5wrtGW0+ex1wEoYl8mIkl5e2L7rRofYE0GgjkTW4FWqJ4CsS0i+4KwHNACAAAlhT+7vP7VlWJSlkMlDj9ESTdluxVl2pxoFijQMleyfqt080mAzV5y7m8kMGEU9q9fIVXbx9R/D1BrGsMsWa7zXqZZo9pL40cpXaqp8rLDUA1HarZTA/DEKo1QoGAkj8IXWh1wV8zajbG1iLj5SoUltSrkhjyGsNkXk8T4AAahmSXvjwYZTRj+FZUa0uaXUJx/+5zk+e6f/9o3+t9975W2WSc33zG9/S7dsvmWnLZ2dvL5rBcV/D5oFOnn2irNpKzJuaM1RyXLRjEAzmwKDm9ISqbk+ryLwWQDd4JgXvKtYBU3B6Os4/x2BPJtrf3w+JTGY0hWafQginfu8kD3zCYDaAbgF8C8BDiDCMcc6QEoE6o7apF+68psOjln721k/VwU8nOVVyzqQ+7hjBkOYRgEDA3RCuE4AQmH82gHbqBjUXe5iNxcAtMHB9L8eipBcGSPZiCZCfzQUn9Ex5nTa6avXjunrnTX31O3+g5pBavKC0o2sBaNKexDNB4W7Y33mgT97/oaawFbNB4tXrD810WFndsOF9PM4QJm+DYkDttc1NpbLZwITB6HpOT1ZwDYof3WgydALO9qVLymfzSiczSiBnHTRVy810+PQjffr+jxSbNJXLxdWfDJUtlhT7V//mf5t/uXmiLFTTm2yLmtRoiNlKVuNBVv1emN5BRzhv1FUoQLkuuOhzExk11UZxImTIjZMbHYqqnjU73giRyREOxTRR+RwUxOATQAMIEEBjt7KyFig/1gIGCiFvmgYugAEgoFNP9DgwUimo8Tnl0zhs2+dW09GJfvajf6tHn72tWiGhV1665UnHoiEIiw1t2lhn9XPrIVkooFduHscTXb1yxcZJzpwdj3wQgew4d5TIvFzOFy7fs4jMM0UId+rJ2GgYv3fDGCGfNOE8Jy7cgp01aVqnRvq5bJj8UIyxT72IcTDudHR83tBxq4EtnE7O8AnABAN9FE0Rh1FaGYAAJpUAAbOxdcZL5VJgBqCPTKfdOIZNGhyGwxQ+qWweelKYjPCMrK0EhRwOXSwZUefPEn9nR07M5XDCToR4wFxWFy9eCJP+XMiC5n3z3PjiewAVbPBGMRRNes3G6LRdAOJkwEalVWx1hzpu9NTux9Xu55TMrWvr0ou6cO1FVbcuhiStv2caaPpgLLj9U3O12kH7yS+cV7k5oZM6u7bfd9O+sbamSjly1zRyGH4GjwUDsyb6+hNAipiLKdYEetnJkFitIHNhnfN+2OQgrbBfjKIz3e13VD/Z1enxE3Wa+2o399VtHqt7fmxaMo3GglXB5xGMgUI+fCSP//KC83Q80gyGMUVc8/E0OMkSpVWsqnrhpl766m9pY/t1FwLkx3JBsScK+YqqtXwAAvAVivwPaPYovPgn062zetAG+qXwPNGzR/nvNGf8e+pzm92RfzuQ9p43tL/zud59+wd6/MX7Gg+PlU1Bv8aQEYrvPKL6hsLJlHmQW/SXUWwVa9JFFQWJmS5hXXr6bcf/AGLRLLA+oZst5BRMPLigFsZYfOYLI0uoXYs0AQ5d/hz+IDxLqGshJgZaJ5dTUpcvX7PeCu3ncNiJJCFjNVsYPU4sJWItk1kMPQypCVTI3/6df6Lv/cG/0MrmizatWmgurW1lraJfgz7HRDwhsSRbjYEaPm94/iH2jbXTPq9rNhpaB984O/Oags5YW6q6IYWiDhDApU6FiLwryCei1AzLvOK+aFMaKQPS3z/W0e49PX/yuQ3ccDTOlze1fvEFxfI1zdIFdcZTX2DJZMGaW4OATP0jOQhNn4dTk4m+uH9Pjx/e99piUgN9EXoqIF6xXPV5RwN+wtkZufASuUZE5DI+YSQnYDA4+ntpFFOJ/HD+DpoF9jdrj/qSfWlGKMqGvnS++1gnT36uWW9fuTSXOWg3Ot2R7xuKaSYJrINWt+tzD7MjTJtSGT5fcqX7UZJImCA65sgFaEDbif3jVzCUwwkbBCev6sZVvfGN31axvKl4oqR2d6yPP/lM9z79JKTYJGcqFlOOdGw0znxnQO825uvPKmwu1p79MQAEYnMbZWGsBgBAvjmU8TkgwBzXbeQoI2c4O0bUPUAoxAAILNlwRGza3hfVlS392rd/R4XKptpdDOsotImjS6pQXfMz8BAAFoSlbF11ui3L3ni9ML/4WTD0oKyyRgF2e52Gxt26o3iZZNuol0JpOlbr+FCDxqkS+PM06uFAgamEzIUoqlxM0zRmhjn75DgD3Uw7dPf5EN8XpQQtdKeLaROF4uKsheoPtXx185peeu03VF66q2R2Q/nyhmLJrAbjXhicaO4GBEaAp+Ok7aCppkYgtSHK7C5UKkrli5rARCKlK7m7AAAgAElEQVSOEDfrmPT0kw90/4P3ze5CNz+HKowz+NKGRkxrRVGOk/dEhwf7Ojnct7Tv0uVtNzXVZczEcOIOPkE4YBv0M6gLs4QkBl5lACWIKcyl5ypkZzo5eqKdJ5+q3TzWbDbQYICzN4y6ECHL572ohVwP2fQxnJtOuHIWOUBxyuA8952pu5kQy+yYxkxoCvg+3gfrkoaO+56hTqPVVqM90Ftv/1LP9840HMNSYGqVUKlcdg0CqMM5yuSyUl6yJ8p4HNfFKzdVXb2o2tq2pkyqc2UlMkkzfqDoc5YswD57tkZn5AIIMD/UqTiRfA3WAB41Uzlurd3q6/TgVAmllYijWUeOSEJEcP0GtMSkmbXdPseFu2sjbOox3i+fU7tzpt3nDzUatU2tZjDVahB/XNfjx5+o0dr3UCl4E4S0IbNBiQ2M2CbUFaFeCzK2jY2r+vZ3/7EuXUWSU9TxSdNU7suXttU6b6pxdKjm0b7Oj55oMjwwS2s+aUvznkGHVBo25SDIGiaBBRh8QBgKzAwITO1LwMQUGebMDv2wAWrrN7R1+SVNVNbBYUvHJ+e+s9ZXN3T1ylU3xlTzNJgAAa3+WP1JTLW1TcXNNKU+gpYdvDM4L1iXqfhcvTYgMs+J1CbuhYyfW7GY8xAE8H1RA3OendUbajQBFydmfi6tLGv70sVglgobL5fTyemZ2ZvLK6v2vcH3Z+F7YfYvEa6YL/MaYLbiXWJZLzJGgOhhVF8EczkGbnxRpwJSEQtN08ad2kRS0Kj7nGXt9fAaOD5RstNQ/OS5Uq1DJftEPZ+p3mlqRt2QyWmWzWvt6nVt3rilUTKtHnIgUlGUjGSFIX+eOrm2tKJiGaNAzJwTOicSsNd1E+hkMe54xVWsVT3sJC2I5CCiA1uYgKdSeuHOXVPvWfwM0GwCm0i5L+HM5LkPRjCkx4JRRh9Wra67L9vcLHu/tOtd/d1f/6n+6vv/Vp3msb79rW/o9dfeVKOBrA2PEOrHmZIw1kYN1XfvadY71KR/ZEYKQCqfEdLHPLF3TNB93wQAjMEX657zBwDdDO1s1tGU3BvUsQwp+Cx5D8iCWRsMXN33YDplIADDWIbFfPGTF+lY4XyzWSQMj+nMz7pNP0Vc8OZ1m5dWa1v65KOP9Yu3/lqN0+daKSPnHlm25SQU782E76fAmw7ZOtTFBjDnSH1IoQmMG54NaUQwK0P9HdgerFEPrZz4M9ewh1yjpt5gopPzvlLFdb36td/WtRe/rt4kpc4AxmzFHkb0CvRhDMSmk54+fO/Hqh9+oWyKhJMg88RoOpcnea2o0Wju32MG33GktLSJP0YeYIDkMaR8cbMN7OdTzNunBkkjdwz1cTaT9/D3hSsr2l6zp6l2Ht3TT/72j3V08ITbQksrK4r9D//qf7ZZIIdZuOhDAcEDoSCeT3PKpVc1mxQ1Hae8ST0NwEADdH6CuU4ubDyb7IWNEByIQ347ZxcbmYIM2qNjT4i8SZFrGlzBufxBj6zWtP6XAy/IAmAGcLDiNElx5lwCm4ZN3NCxsYI2DgMUqEtzVTCOIZIw1lO3+Vw/+9EfaefJB7pz47KuXrrgQwQ0smgNXdBXs7jJ16XA5zIJlPcQSXLhwpa/hwOFQp3LlQuVwoL3gWaJqTP6r/o5JjMtfxiHR8dqNBuesh8cHjlGj8KYDwnKbKFUMALFYQ7KR9HiiYc5MsRdBXmFWdPJhFo9Ijw61nv3xjM1WrAqwsYMC4ONl/UUECAAO3KmgcVMWuV8TtV83okCHOI2hwR1x3ne3gVMA4Jxm8EEEh48/V48nxCp4VQEiuNezxvc9OlGwxrIQG3JORGAzx5ghO9BFrBgAtBUBI+HmbU7NngD2e901Wl3jLDR2IBwsh56RFe1uuoO0OBkNBwzEa1qefOGtm6+qlS+8mWjHxyaATAAUmYGJXwQ4OqekXp9JB9jo2cB7Jq6sa+WKcki40Fek6m7I+VyuL0HoyzQTMzB0POEKQZUs6GRaReysbmWahUXdKx1f3Z0fdOJuq262ufHap7vadgnS/ZUJwdPdLr/1Jcrp81i6sViRv/D2mMfmEbliQjmVb/SyTpW02sxZckKxehgklC6tK67b35Pt1/5rubpJbV7YZJBJixrGfpquUymNROTMNnnUQAAgNsxoaXxajSl82ao4fkegBXrzqPvtSY8KRF5CwOjUd/XvY9/pp//7C91sPtAxTygHIY2YQ/h/M/6pLCgyVhM+heJFRQNZidF+demW0W0YRta+Sty/4cRkIJiFR3r6M4indqC+bFAkwEbw/kWKMiwcdgjnFGwBMIlFtYDk9FBn++bmYYPtX1RSNOABG0tCSehuCSZBPAK1g77ljP0G9/+Xf2H/+l/raWNO/gEqdcPYBKgEgUvgAkKJjyQTutjtdpNGwl5ksKl6YsIgxy5cB10O07+QB7AVIQoLrw1mFpD0QAsIw+WM3ihFXWjTpxMxGBJzqQ0qHb3XEfPP7eRUCYx0WTYVa9DhvPIjf8LX3lNG9de0Dxb1CRR0HhG1ExRsQTsgIgVEuwHXMSfnRzpg/d/oYO9PZ9/12/eUqG8pMPTcyUy0IwBDplODHV8jAM2tE1c3qUbt+7q0vWCC1p86jCnZJ3znJxE4ajTIMWBvGXGQAYQAJX+ROnYVAUof70jtfY/1Ky7p6RNOEMhfnJyamAG9J4mm8kTe9+U0eiOwlGfOwTvEhcABHWxPs0aiptRtACSQkEAKB10n9s3XtLVF99Ude2KkmkctPOO7Xz65Jl1ec3zIzup19HS1/dt3EixsZjgMf2BTGztJQUORoTOTIfixPRnaFkX7IA4LolzzhimyayzgZ+jm2QbvgYg4FdmvFGKRjKty9fu6MXXvmnpwnCc1hgvCwpnyoAYEg0A/Zy1rewTQFveN/cja4i7jfsqJAqEQtDpN61zJy00zg7MVshmkqa8d1oNDTotzftt9Y53lMbDAR+WTlu96US9+Ezd1EzTNDPxIH8K9w/3S5hws7c510JEKA1l2MOOWIp+z/Hq6fg8obWtG3rta7+ryvKLmidXlMrWHLE0ICnCMajEJAb7cxoFiu4hE0bAlOnYVFoi/WLZrBLQ/XNFsyRL8aRq6ZSOnzzUh+++7efOPTyZx5QjLq1KNGHG2l4afkz8To+P9OiL+7py6ZI21jd8LxOpV6wELxwPB5iE2sMIk04+C2KaQQZjAcAiAm3YVqUQ07h74uK2Ud9Vt0P2No3o2H4H3DnUU786N4PkJBgDhlhf1w7xkIgDwwOQiH8CHCPJLBZKNihmWBGalCDT9FlEwkI8rmIZmV9ax2dNPXy8o6Pjps7PYUVlvBd6ZIIytYPqhGlwsaKUTetApXK6fucVXbh6R/nKllJ54u0C+yeyTPmSEMedZNnbWL47CPeAEcCWWNxNwaA38q7Bw2cs7T4719HecWB49bvqNo7UbJ6qi54dbTj+S4AZp8de+3hPAYDVahtOF0L/z6FsOaCp9kH6eX5+oAcPPtDp2WMlEuy/YMcK4BbO2oUzjm+bwIqJPI4uXHxB3/ruH2rr4l31R0k1W303s1cvX7J11dHOY+09+EC5OJHCBxoP6jYFRRJCnwXAzJpiT4dwEQDZSAMfDTs4TEyZtoY7ihNOlbW2/ZKNM0ezkobjuD1ATo/PdH7WdPQeqVT4cyyv1mw+No3jA8GDzqtQWlImEwz/mGZT0zfbsAmHIc2CZg2j00zKoAlUbIDK6Rjqf0MnR0dqt1gf5wGgilOBQh/M6OKVGzYprSyFBphoUeRV5QopRz2vP9edoo6lQQvDCROCYKGNiO7ueHDmmG5kAOwn3P1hf+K34iEhslskL2GRIUvgDGBABrOOZCems8Vc1obhZ0dHSnabmu891PjgkTKDE01HTfXnYzXxIClXtHL1hi7efVmzXFFn7aEZFE488nPHmyb83XxC62ubyhUqGs/DfXF6cmaJAs+OfRlkhTFPY9fW1hWbxdRtk/vesZfO8vqGVjc2DEhzHvNzYT9wBlK/wJw+qZ958AMboNlsqFZb0d27b9gYtVDKa2Ot4Drjkw/e1//zf/1P2nlyT2++8Yq++vpXDbqPRqBaJJNhqN5RNjlUr/5UZ/v3lU9BucEnIMiwic3LcS5w/jMFj4BGWCI02JgIwuwqliqOfwYUpB7xGZ4NMbD8OWqpBTOg0SCZJmdWU5ZhCuVyNNwNMabh3HLcK4MRmNbDqQbTmHLlZRWXtrR98yuqrGxrNsvY2Pdo76He+clfqnH8SLl0YGjwfHhuBpoBAkKBFUQ8xG3aiJEUIKLsOSxZd/jOBTdj1pAHTJH0nXrFsu/BSBc2LunylZv64vGOPnu4q/VLd/QP/4P/TJNESeftsc9GAJownccEC/PiQ31+/z11mkfKxscqZENcICAKewFMHqNRex1NkK3mnNzGmbWxtRnATfrfGYbKtTCwTNMzjHXm+OupvxiGMIy9duWa3nh1RUnMJRmmpOTI1bd+9H0dP3+ibDqp2P/4r/+XOU15KMaZKAVzhjDFT7rIn47yqpavKJupeTIEJQ2apbWJQVoYnEwjnQxFAsVUMIzIBHkABRUbZQK1HxfmYG7UbIV4OaJseGCB1gMnO0wxWVhQzVgYxNkwdQtaj4DcLCYJLoimIW7HSY6TmdaXy+o193V88Jke3f+J2ue7urS1rtsvXHchyLSaA4cpj43YouhA03PIEW91vkTWaWqhKoFEgnS17XhJoR1Qeajw29vbkaZF1vcgNeAgh4KF6Q5sAzJ7AbxoQjj8yAStVaveDGjY2eS4ZbLwPWmMoi1oRJkA8nVwcqKzTlvn7b7OGgOnN1hvPQ0UUZthAMJk0gYBJv2uc6lLaOUpAMhnRhYAzd+u7yG+bTFx5bnCbrC50RQDmqDXDIBR0KJCTeZC5d+dnJw4EQAAgde/tLzkg45YSP57SBAImkZ7A2RDznHI3KSoCdR44mDQ20/GU2UzbKCQBoGxRqs3UHcw03lrolmcGK2qYuklxXIrmiVywdQRwxiioHKYsxTc/EPzxKEVcyxM6mh80bW74IiWOVCbL/CIGWIQwJKCgPpzGIE697odG4dxVjhuCgr3GFw3rD3WNUAAyRUgjNBOY6CtxPoMB3YlPth9qJhIiWjp9PCpzg6fefrDBBhwymCrM8tDggXvnUJsoUlyYcf/X2S3IweI8rbH04TmyZou3XhDL77576lMlNY87UKZS4jPK5lIm9KJcVahFLEBMIaOmnvuVpowHg1u96dnZAqHBnYBBCy+l9cwIP1lDN3uqT756Mf69OOf2gchn41Z25mkAwVVnswcTWV3bjNlQuMVCtjgfM8asV4/orHayAW5kRskLoTg1h9+hXhPqPg09fyZhX9IMIAJ8gC+/+/rihc/L0wfATWHlvRg7AWw5fSM4ciAS4jCiWt1ecUTSjs2+3IInwefS38QMm2JkQtmhtKF7Tv65//yv9XdV7+pUZRXTc3vL6InadJn0nm9p6PjI+8Vitvgkk5Tjwtt0rpIGqpuq2l/j1RsrsP9XQMDly5uGZzk0gJ8wNsgGCUCjMKawNl2rumor36rpVG7rfPDA+0/+ULnR7v6/5h6zydL0/O87zo5p+7Tebon7mxeYBeLTCIQDAIp2xLLNsuUv+iTP8hV/mKX/wmX7bKqZLssW1Us0bYoiZIZQAoMIAAiLLgBi82zk6dz9zl9+uR8XL/rec8CXTU1Mz093ee87/s8z31f9xUW464qhaRj6XBsHvRGprqnSyXt3n5Wm089q2J9V6s7t5VFaz2jKCWLO6DzF81zdTsXOtx/4EkryS17V2+qtk62ctUTpq6BtIIlC2jFeR80uYC5NF2bV/a0e3PNrIhItmdKtj04xgE84d4Rh8PE3qaRsEHwl2BiHp8rMRkoM2urd/qBju+9pUp2rEwcOunQzA07HlMIDvtex4B6SMZMC0+m/J7CpBk6YmCXuPiM9Jhmi+Bab+8FJqdFJdMlrdSv6MbTn1Zp45oGM0z16j70SWAoFtNqI8MZdX3oNk4f66dv/EAP7r5rk0IWDLnb6ASJj4oR2xHR3kPBglQvNEDsHRTatuM3dZHXh26SxplGGEpqiLtdAgFoIB2bBvg3XVjbTZRRLFlVIl3xecEKH00mZltl8sTR1VxsUGxxTXgdgHBI1FgfIRY3pGQAkjm6atDVZNjS6dFjexpAtQVsRE5BXNe429KoeaTO8WOt5VI2rj1pnmuUWOhiPjIQwDSQAoufxbPPns89DjR3NKykB4RoVSbd3Jzl5BogO5mMqz+eqbK6q89+6Te1tvMySfCazPH8SGvhVJiBGxPnNlMYTrjPE80xquq0lJ3PVM4CkEzVnU9VxbxsbVOT0Uw5pHboettNffCzN9UZtN1gUJtgflis1d3k49nx4MEDMzoYFlxenOvK1pb29khMWJghwzQUeidsCuLx0Agnsnldok9eTD1kYZJodhieQc0TTQbnmvRPncww6J7p9OSxqTAzy0Qwbx75fQVmVIgkNsAdfZg9Gckxaf4YXvA5RxCWyiqaiZlxscw9BnRmnbEX2dgrEffU2H5GxDbnOTtwKp/p4aMjnZ111evP1Z/I7ueYlnmY4BxvNL5z1da2dPWp51XbuKrCyq5lFLlilBQQSXgdyQvuH/ppP/+DyDNl1O/bRHXQB3Bl7cdVqRRVKLLWqqpW0qqVpQ/f6+tbf/xHuvcBoOCpPXmYqmMIOSDvHEAdgJ5YSgzZ4qznVRXLq0HnTCNvliT4PUyJjM7OcCR/S43GPSUTI6d/wHxaMi4CYBhSJ2wcTdI3DU86p+s3XtKv/vrvKl/aUQcweDRVq3Gqm9evqpTJ6eGHP9P5g7dUysBGOjETwClR6JEjDTXjS7udW8YYGYp6RhSAPiadfEDbpvYj5rGytqtbz/+yFqm6eiN8OPLKZXPqMpXvDuxf0WyeGNQA3EU+kQT0SWZVqKyqXt9xFGOlXNfFZc8DrJW1VdejDPSo42moOhfnBjtZ/3hFsD/1qOd5viKGLK7mmKZSqyJRIsa0gba9Utba5o5y+VXLpFjrTIt5hmHbUuDQNNrEmol3Iq4eviRd5F9J7e5eMUDpkJop8Cwy5pH6Biyi5ACneiXDemX/wO8rnbYU4N6djzzhqFfKmhKR3WyoNBsZCOg8fFfZcdPpEYtsUpc04Zm8rrzwklZu3tYlhnCzhGVBPCtQ9jEStBGw48Sn2t664jOZyE3kZwZFSPWw5G/m581xo7O5bty4pWIWr62eDg6P1RsOlcrlHQd4dHTo6TnDO/YVsyNTKdU3Ngzg9Mb4KMV0cdHUxsaObt/+lLr9kX191uorTnA6enKiP/j9f6afvv49PX1rVy+98KLKlbpmM4zw4k7FwXMnNu1q0D7QwYN3lIsPlUngL4ZMZmS5n5nJHhJmvN8F4IvaN7AjYSVXVlZcVHJGALADcjNsXSa+wMTmzwwPHz18om43mE6WijA8wnMeBjgB4A7nMmti5uSS3ljau/mCPvvlX5XSFfXnGXWHDN6oiWMqZhN6cOctvf6339LZ0T2nH6ScPhDScGwAS+PMeWl6JvXWFKvgEEHGPsBgNsEQo6St7T3X4NRWntgTr95HFp90E7575abq6zs6a3X0xjt3VKzt6dUvfkONNnHuDHzzjlhHivLk4T11Ls/Vbp9oPu9qfbWkxWhkpkUeen4EEnO2AEIgU4W1sExz43yor68FEGA2MzMAZghrAu8vmxEWqipX62ablPFF836c1RqszwxMeSSyc62uUDxcqnW0rycP7sII+L/MCAgiI8yIwmTfs5F5AAIGvZSK+V1lUlUfVtxIF3PoUzHPGHLYhAKBCwZ1he9lg70VCoyWFykbCPR9mlvcjbkpNPY+2LFnSKbtaA7FHTbAJ5pdax3RaOMwGUHBaCmjooDX7xs1n2g07DiKJYc79KCpUftIw86BHpN3POtpd3vLdP5iPhvQ1VjM1DYaCpovG644Lzlo3wE1eIDYnAL1EmQ6+QkgQSHG+7xx40bQ/c8jHTz/byE1LprezO7df6D33v/AmrsQO8OEq6fNrU2b6+GYac09lJP5zLEYFPRuKtEjgrAxSQeVSqd1cHaqh/vHOjnvahGjkWeaFnwE+ID+nwU4AC6fjhWbTFTKZbWzvqb4bK6yCy50+HFvlEa3QZyj+DreK/mTLGbe31LrBYWF58PUanJZh0MDAbAn+JwbchZ61PRXayEeJhRz3FcaHr6G6Se+BKHwZdHjEXBwcOwpL9NYptxLpkKnP1CzM1B7ENMsUdR4llexsqV5LOeJNeCNc5oxwJkDNhRMx4wRj5HNa2NnV7lCxi7F6NmhF7nbJT5oGKYQXLnxCHPLSz+rFI3Q18Kkd+zNi6kKTYRBkdnCDSNu7qZypxNaqZas400moVPxvftmBTANe3TvI7VbpyoV4rpsBY+Aoyd31b2EphZqIKi4/nBMYFiTIeIxcgFHyhFNenh9XoN4esTizi5f23lBT7/4FRVXbylTWvfn7a9hWQ3rlGlQSYUSLriBmk7PY4YDTv+l4BHAJ84a+FVEQF8Uk4kpXMRWg2yiXnuuTutQ777zPf3w+98y2FYppozw4vYLqLWUTbCWWAs8JzSTFAyfGP04194n6S8ABCEHO2inQ2O/pAcvgUvYIzbFiuIHg54r6Mo+KdaiieMSBFi6ahsJdmJJYMGwKA2ysOFHwEnwT0lopbZqulYqFfTSIb6QCSbatbFBLKjmrYu2dq4+p9/+L/6JPvPFb1p64eY2EEO8y7Ik+52R2S9s/kufA6aggEueSEESmU51dnxg6jL0Ljbxh/fvmCWAro+omCtbmzYxxdCJRo1ioXF+rEHnQvNRT7FxX92zEw0uGhq3W4pPRsqlQMbZqykiiDLtMf/yXtidjNRlL2GiV1vX1q0XVdu8qgnRh+OpwdhwKAbDVKI5Ad14o1CAaxt7msRS6iCDQncOPwt2zmDoyQtUfcYUi/hC6ztXtHZlU6VKpBFOSq02LAmp2WoEjxWat2RaBVgspZLyOa7PQrlszNcHSmNsdKnGk/fVOrxjdkDnfN+0fMCGPuwfzp0J07ixda6AUjAoPKyi6XZOdRTT5LF/oAUyWQH54DgC3IinCkrlV7RS31UZzXN5TYlc2UwKIgvR8qHfC9NXYsTmyqPp7l/o9R/9lX78t99WKjZQAsNCuyUvlM4WgtQgksWE/S7kn7MpQYNNxNhLOI8BAQIoQIQgEyhPTKKEGp5V9k56Ayi67BvQfJ967hVt772gwYTGOGTaA6T4TAXlszty0Ajxf8zAwzeBmLcuJnYJ7Vy54rPfe+x46nMf1hOxi912Q3n8cpA2TMP5B8DWv2yof3Gk2KCl9Ljnv7d7l+qM+5pk4pomiIDNeDIe2ACAw8EPZSkHCKzC0KyyNdiPZsw+FjKg+eDZXNm8ppc/92uq1J9Vf5Jz2gUASzwRzIpHfZiCMfu4LEGONJTXXkfZxVyVXMbP2yAhbVy7YTfU8XCiRaev5HCgSlJ67Qd/o/6gY5YZU6K1rW1ly2V1BgM9enwQkorGY4Pwk9FA6/W69vb2vOa5zlxbznzuW61WVipbUm39quIZzJ+6luThEA2Qn8ukNem39ODjtzTqHiuTGGk+aVu33u+3bELpLOzFTNl02tI8m6tGAxKe6aUUzxPS2dRRlTTRPFcwAirlsvcZTH1dB0QTJNa3wWIiEZdGqvHQJNPYAYrxvCSSnL0pnZx1tH/c0tFZU5ddprUlO/h3On2DZ/WtXa1s7aq+fUO58qYSSEgAnyNJGi8ZIACQ0RKBSWBN8doATUmRAxwBfGxdNAwa2jcpMmne2NhSfTWuXFp687WH+os//lcan91VLc8lCgyO3pgUnqkZVWNAJgDKWE6Z3KbKtW2bIeJ43+uPlC8SAx23w/fDhx/owf23dX5+R5NRSxmOCUyIWFuOXwaoB3gLAAsuuZwrpfKqPvXyV/TcC19XsbpnYKp12VG7da6nb1xXNV/Qk4/e0tn9n2jW39ds0bJHRNRLeg8KgymcE+EgUO8GSQxrzHFr6J+dfx4aHfYRgICVzRvauflZJXJbGs2LUowLwXWEGZo3Y+eydWpQgyMXgIS6kgbUtVO6oHIRR/2SWpddR6YWyvh3sUcsXKMsZlPLwXrtU63XkcSQDDb1s8hAAxNpU8pp8IdjtXtj5csrnpIPqNGAlmJJ3bj5vKrVNZ2fndosGxCR+5omzWOIDCaKLY3AAO49IBryiu3da0oX2XtDUg1ACf0BzzpgJr9gTPIaXF5x3yVdnp/r4w/eVwbPDGKExyP1mg3p8kyzJx9r0XisxPBMqeRUo/hCbaKcswVdfflVzWtrak8TSqTLKldWAwBH2goDxcj7jFp9Z+eKIxwn85Qbc3uNMdkehwET+xkADH4AyJ93d/Zcn91/+EhEddNoA0Y7lm46sZyB/c7sxdlUK2t1G9YCIhqkjklbW7va2LzuKXIyEwZwxBQvxiP91Z//a/3xH/6ek6ueffqWXnrpVapNG9vaGi82sYFuv3Omcb8pDVpKTLuKDS+UmOOrgrcb3gaR7CJKV6P2gbUAGJIvAs6VzSxD6gGDm9oAwINrwqDTg4p0WsVC0YD8oI/njVQrFyNQgWcyxEXbx8tZxACpM40XCfWmab3wylf11Itf8p9HC9JB8C/I2rOoXMxqMWnr8cdv6o0f/qW6Fwdm2XAew2ix4SrUIlLWYB5Hstd4mvjGuWaJhLqDqXauPqWt7euWNiGPYQCE6S2AH70CDLliCUnAXIPJ3CaSxG9uXX1WiVRZg8HMLPf6SlF377yr9995w4OxfB7ICnPAhdk0uVRB6WTWTT2T/06373UciBEJn+Ws7yC5zphFzt7uKOPJRCdnxx6q4RcEcFSvb4fBH94HsDD8taTsSdtbu3rmqesqFUPU90ZdquSk1vlMsf/3//t3C+uO/CDz0C3ccJuKkSqq216o18EtFL33aiKlHKIAACAASURBVGQiRyOEA3soHELzi8MTL3jonHAQZW7+6uqKDx6mpaCJ1oNY/xumHmyamOtw+DBVgi5EERayUHHGJg8c+lBwnqdBstY2mtSyIUeMQY1GTFr7SsXHik3bik8udPbkfY17Jzo/vu+HmXg4FlSpgGFf1ppVGnBQ8GVE29J9n/fj6SQNOKiRJ0a8j4nfP9eLSL3NzU2tr69/Mn10vCGRNRGlcTge6/TsXHfv3tOT/X0jSiwcmg8odzYkI7rQDXZc+ULOaHcuj1FauE68VjY8NohEOq39k1M9eHJoRgCpATQUkczTxRHHCOkAafQ7TFrHI61WypYGQI+KQZ1i4pLNfEL3XzZdQWOMRi3jqT6Nu1F0Jv75QqDyU4BG042T09Nouh4aKYqSEEdIcxKmExQZ1oaB5FYDlT8wF4LkAWYAaPCjx0/Uuew4Cqy+smraPe+NhIQP7z3ROJZTe5TQLF5WrlhXqVi1TwX3DKoO9CQKeA4ZYqPmUG5gCBTKeu7FT2n7Ss4O5Vwr10wstMgBfTQkGo5nKGj+OX7NiPB7DVIRm4NgCgPDIKKpezo/g2Yein+mAtNxmGDQePS7XZ2fHjtBIIX51wL6eUuzSVcHj+/q/OTQzb0d9blfXLdI622jo8hNO2jnAxDFPWASzr+PME1Z2dSt5z+nraufUSy9pnxl11rMZJqp9Vi9Ts/XaGLZRVxrGxUhEaXeMBBAgkQmYgNEfgCtlvRkn6JsrEwmHVDjaGJDDY4ZTbu5r5+++T29+fpfqdc5UjqGqdnEQJOnGrAdjIDD7Bh52h6YWQHQ44CMvmWghX1S2ARDxCVleDnhWgIBn4ACvo/ha22W5vyp6P/+AnAQUOZAKw7PZkDuoUeGDiOkf9CMB/PYcK3D/Q/fd31tQ5VKTb0OOtisTZfQji3py7wXaOHJbFXf/If/WF//e7+jVI5pW0SBxe2anPUOTIrghrv0Vln6lSxTTBCq0FhBYQQISMdjyqXRuM10cvBYF2cnQTvOhBnEHDaAPSuGap4eaT7qa97vKL+YKjObqJKKKRdfKLGYhSlzUGhqbJrZ1JIXCoxFOq4+bvzThUaZgsbpkjLluiqruDqXjU5D62W6c/3mLTOaaJT7o5g2926ptrGr4SIeNHzjQMXESX7WH6jn3FyKMwqpuGrr67pyY8sJFDwOyEsePGypg1EqMTpEV9AgJlMq5YtOecHrALO8RCKYV9nAimjOWU/Ng4/06L0fqX9xoHwm5ilrn2ks5QSxj4OuNd6AE4Mhk7t4AKY59yIXYV4H8hVAaSjzSCISmaJy5bqKtU2trF9Vvrym7oBo2IkKoBgxGk7253AeoE2maKd5r+Zzujw/1F996w80bB9qOjhTbA4YwISKJBYM1QKrzHnKnGsRW449IRQuyGGYfMFkGFHRKgalxM0B/hrBhZnvgVaYe0uxDOU+mS3o9nOv6vZzX1R3mFCrPfL+iOkcezPTDrOlABMBDGeAY+EacH1gwfGakHthdmfzSaQxYfyli4tTs07WqiWRvIDnCmwIy8YALIaXmhDfeHmmfqeh6Wyg0+aJpkxfUhibwckPkyYazyXd2mdMtP4/iaKCtk+h1un65zg6VNJoIu3efF7PvPRlm8mOFwUbpkGlJO4TJhf1JAVo2NfRRpdVL5c1bjZ09uSJWXNcx/xqTTmGETGa8ZySo7GqSAFa53r7735oE0DYgRRtyXxOZ+22LvsD6/8ZXHAuYB7bOD1WpVzU9vamAakh0jGYTyl8dEJ9BXhWWdnT+taem2MDIsmMJ/P4DnVbpzp4/L567WPNx1C64xr1Ozo/P3bsLesAKjTF/lLOsbxu1FeegHlgMo9qrWDU7AI7KoidIBSXiqWicnDxLSUgLaLq4tcAayqkFuBZBBjA+yEWDPleLlclD0pTZXV43NTDJweeIo+GmFEiK8pqa++Gbr/4ila3r2s8x+grAM2cO/xsx5JHQIDp35PAhiGNZAkEOACJSawZJzjeB68pmjyuV6UqFbJS82iib/3B/6mL+68rt+i65jOtN5G29po9GkJMb7pQIldTZeW6htOMckVM2aqa4zLOegbkGA/1+PFHunf3LV0072g+IUlgFhmbBZ1+LAVgyFIA0OWcDM8y3hEvf+ZrunHrS8oWtzWapcy46babun1tT7V8Tgd33tLDt/9Ssdmp5nHYS1DsgxfAAnafiZKYo/lOm/rr5BF2MBYQzAmm5m6SgwHNaB5TbeO61nc/pXGsZj+l2YKzKmvn4QUpAEM09S3rsmmEYKTG00nvF9QKludOqXOIcC2ZBXKO3LXT9kSU5429jbjIWhFPj5ja7YYHKEtpKf0ATCVqu7glUGlfU5zVh6RUsaclYYYWVSpVdHiw7/vq4RDMimjQR41qaaxTHjAIRvMfANCdq9dVXd9VJldUHs8Aa71DupJTlpa5Kta4AxbM1T5v6Pz4SKf7+5r2+9qoVBRHstw61/D4sfoP3leic2q5BqDOOL5QC4np5o42nntJpzT3mbJW1/cMcvEDzVqLUtDsYZBKaX1t00yH8xYeJalPJA1OBIkvXFcXSkU3zDBYX3jhJfdQg/FYh0fH/jzf59aN6xr2err70Yc2K7+4vDArOJ3P6JJEgVTazSH7baFQUa22rVQmr2wBlmRG0/FC1WJOD+68qX/+v/0POjv6WNubdb36yue1sXVVgzGLManZGNNSBgJze9OkFyPFhi2dP3pPueRYidhIM2vuWbes65SHbiPAX1pbJ7BAn0cKiSH4wOeJ2Z42jCQFZeJ9D/ZlrVoL5sqxuPIwhIk2pwYGIYycKjlzYL/NMfLDF2gaV3ua1Ze+8du69vQX1OxJY0w0RZpBADgZ4GQSM1VyC73z+nf12ne/pcSsG5JHYjCpxv7a+JwBBf5kU/dAM/YhetHRVL/+W/9Az730Ob3/4QMd7J8plS5oQo+FgeAirkyG+HU82ebqjRcqVldcOKcLFZVrW1osUpZ5rFQwBPxY7/z0Ryrk4lqrl312I7colIIpfj5T9j5q8N173yyq0aMhmJnufC7U4PROAAEMnkgqg/EU5NvIFenlCr7/CdjRyaRrKZga9fqWGQwkjK3Wa2J2w9nI2b29UVbs337rTxbOR6SkJT4J1LQPVQkKNChLWt02vAqMYWqmbICA0RiHjThod62VMhAwsF6czZAiGloEN9TmftbP0FxN3FCFRmzmh5jmCjQJT4BgvIPRBA1YcHjsWSvTD0YPERDg9IGITWCzPwy/5kSF9DUfnmjSOdD+3TeUiQ006l96srKxsWF6XIrICEeYYSqTjjaw4LaNTAE6BYWI88aZKEKljKaENLgUXWx6UDXQwTP19tfN50HTs3RYi/KQef1QrA4ODhwVYg1fCmoqWnIQKtwyARv4fCjSKJgrZeQVoGkUjMEsgwnweauljx/u6+C05aiWYKgYxspWkbHBl4pKU2ShkZmMlZjNVMf4CXMZJv5ldGBEB4Z7CP3P9NKIFcB0iQKR6T1gABQf+wBAX4so6hwOHHDNRlMXzQtfF4CAMN1hyhCKXJ6Ha9ev65lnn/HP41qim4l5LB2KXBydnzwBCGhbm10pVf0sEL/S7i90cN5Vqryu4uquKuvXlMqUfN3YiGnS0Y+BfoG8B4OQ4OTMpA7kNZXJaXVt3ZolJxJwDWrVyIiOeRHGkOPoPoOiBQ3uUjrD82WaOSAJES0ZpAjh35EYQgcl7gf6D6ZeuBGzwbHZDDwp4UBmkonBCy7rbfU7TZ0cHajbvjCQAI3VGmFTmFgtwRbLlGhMBCMJD4WcC3IllSutaePq87r5/BeUKATjN7Lh7dyrhSfV4/HM14e1VKmVVSiG5oLNLJ1myhom/0bXKcLKUqeHKVjPGcDIdWDtwIAAGTbdtnWsjz/6O333O3+kUf/MmixeOvS72QSAECQXB/aRYokwfXcmuJ/10PDApAgGTCEGbdngLxt+P89Ro79s5peggIvW6Fldglie6LNWorSOJdVsOSnj/v3iLzbRIF0I+co0C8gn5rOQwBGkC3H1B10bPe1s75g1RaIAXxckReE1csChX2z3x3r5S7+hb/6D/1LpQtmMFXtxYnLTR68YpclR8IVEyNDQjALDhmeaxp7JE2DAoNf2frWINOPdi3NNh331WqduLNtN9KUDmwqSeQ7lOcM+Nh4pOewrv5iphLkYgkHoxFBbAQNSadOqQ7DezO7II4wRkX8l0ppmiyqsX1FxdcNRc+MprvvoarLKVerau3HbFNLRNGEfCsCo0uqm5vGEBlEqDHIGmABjfAgumoHdlGEvW9j5d+PKde1erVgLfHDQsJyKhihGsZPLGni0zhATuUzKcXFQWsk/Dut1pmwqrmJGOrj3tt5//S+1GJwpm5p5yjVkBgSLA8EYgBSMAFPpmW5Hk3dP3qg/IvMkT1jwS8mpurLuWK18dcPrDOdz3Og7TDMwIOv1vDbQGiLPcmNLQZNDthJTLpHQ44/f009/9BfqNR8qNm0qpZHvFc8MADgTxSUwxf9ZglpLb4psLsjrpsRxRPrkuUmx4bkNca/B1wKXYN5fioSOWMJU31c+93XtXP2UxnNSZvq+xqx5pneBFYFpEuyBIMZF026qs/0CkLzMDURv7VzRaILvStFFLuv7AqbJsKfVWskAU6/N1PoipMmQAT5Cl71v2ul4eKF+70L3H3ykQiXEanLmYORoA1oAarPxKNiC0/TSG8QMgDTmvHl76fA1AAQ0hthgXn/6JT313Oc1jTMpQ7ubMRNnNOo5LgqqOue6fTOyxMlWPZE5PzjQgzsfOYMZ/eUMsy+AcMFKKyrJNHQx06Rxovdf/7Ha56duvgFvmt2u4sWS5QH19a0QgxpP6MH9e2qeHTotYm29ptpqJZhXRlGw7D8wtOZzpkN5T/TWttaUzmcjYCZMu4uFtM2O260jjfuXQYsNeIfs5fLCgHUcSYGb6RBT7Gc8GrCE/dJdZZgYT0Y/P5Ptjr1w5CNmtXjh0ISx15kNkIBSi08AAx3OOkwyx8rmWUuh9mFAQ7VRqdaVSOHWn1ZviDlcV6fnHT05whw0qedf/pxuvfCK4tmKxvO0Y2sxUF0C8cZul8k/kUyPcySo4cP2yAyJgbudxm0OzLQ5ZgNbGH5E2GKo2nwy07f/zb/Q4XvfVS09ttkma4u0glZn4EnZNJbU5XihTGVd+fKGpguYAStK5SqO/UTTTfPGPnmwf0cfvPcjNc4/0mJ6qdgcWrysyQfgnrOP+WSElQorMAxD1tb39KVf/k3tXf+C4pm6Wp1glBubj7RNIR5f6OF7P9H++99TJt7SNNZ29G/oZKm3uSCYBWMAGICAJUXaeeszGJxhmhGiH0EFkmaZZMubylauKZZZV7q4pUSq4gaB7wszhqaviyN+71L5VIjGhqqPQR21JUO4QrFiZi4Z8rjaL00uabbYg2kWU5qq3ThR4+xAvR61X4ih5qbZ0yiK9Wa/KJRWlUgVPEFFImEmIwDbJEgiYRlAcR4OSCsJ/gxhGEkUM0bH7LNStVY26MGziDdHaWVT2ULVLEeaKT+vWUzTYDowSAyGmY7nbbd1/PiJRhidXl6qeXysWi6jVYDpTkPNu+9pcvxAiWFTsTmT9rEmybgG+AKtbyu3c01ni5Syazta3bzqfSdEPqPJ5uFceA9kn7LJeSIkXl20ur7G1Aa9zoVNFSu1SmhuiVcdDPXc8y+qhmngZKL7Dx7qww8/0s72tvZ2dgywfvDuuyHaDrZYNq365rrS9ByOiU3r6OjIk+sbN55TIoVhH94vBY0GU2VTCY17Df2L/+N/0oO7b6hSyujVlz+jq1dvqz+GKk7610jtC+4hJrUk8iw07Z6qc3xHKbWVSAzC9WDwGklh2F97yCdp9BcLDUhn6IX3E2r+n8eRm4VF4ls0CGK/D+Z9UqVUUCGbUSGTVTaZtr9ZykUhkkfWwMwGIb1ZSv14VV/9rX+klSufUqvHOZ0Nw5QpsbahLxv1uyrBOpp19dbf/rneefN7yqXGKuRj6vYv7YmgCclqGUs1AGeHi7mavb6++LVv6B/94/9K83hB582e3nzzPe3vnxgAwFiR6T1NPrF+hXJNs3jaBpsAcM3LruUiAMj408H2/ei9n2jQa2h3Z831PzVeYFAG/y/AY8t1mYaE8bb7XPeSNkIJTCD2fdhcrAmMOwPjlT4k+JRwHiMDRIKG1I944CR+G7mcaiurZrDBaECOjoyd2gGAN5PPeP+Pffv7f7NwcxG5bdPI94ycThRXVtMxJgwJZdJryuVWvElys2kG0R8s43yWUT9MKSlk0MRA9YHaQuPtTT2adqLV4XDxpmJd/9h0ElD2jY1t0yVp3ijWYAXghsqC4bV5gmxEexp0kDTGmC3ZwR4DQUxLLpSan6l9+pGa++8qOetFjqNJN+2molNQQi1Dj4TWP5NxYUGDAgjgaavdXzFlCEUJOZVQY0PBAsUaFD2v+lrdeiU+AAEsYYgo+hQsNJ48AEzIMK0BKGEDd0QjRi9svjwEEQWd5hxK2ITNLjbX+vpalDXm4CgjP+jx3nrvQ+2ftjThwIjoJG7mKNyY5kO/T7CwF0ryHjjCJxPVbBJE8YXeh+KIKU+IgQkRbQEYCJr/4GbJvwMCYOTC66N/WTpo0rw8fvTYixwkECCA60bGKdebco/fr169+kkcIc8OXSexMgaI4jO1Oy3du3vPYBQMCxpdxSjosprGi7r53Kta2b6pZLGumBHlpYGMdHTU1tnpWSjOQaOtsQtskQAwBt29ZQ3JYLCHsyk50IHVAs0yNKdLyrhRTEd+/dyIjiLMtECaRoyVLKtZ2MgNIGAywmafAg2H76mGfYyAggsa15ozu1DIaDho66J5qkwqrvZFQ00fqEdG2aEwZxwZGVCvZSwkoAzPudkUgAI0pLkV7Vx/QU+98GWV1m5omigrlQsGmyF9AYAPNHaplZ9FHgAj/3xnXpNXC5ASATywZNB6bW1fUTaHdolNG2PMiaeyyFWODh7q/r2f6a03YAIchgiU5EI5RiJu8nmtAQSYoGcV9F829xC34ibb0YfRdDqKHuV+LRv/ZRPvRjvSvS49ApZygUhREeCSiBXAZG/JMliCBsuvd1EYMV5MB2fM5H0oUHoBeBI0ObNAQQ+AFs9OoPRtbmxovb6pZIw9jX0g+Gew5qyji6FlS+rZV35Jn/2lb6q+dd1+FAYBugFcMUYYEqpMhV3GXg4GSJuGQRZAZzojHqkXHJqZntJEx+dqnhxZ8pPUUNPesU1nMKNkyrxgqmIQYKIEBzLa6PFABHah47ZvwGyiIZGHGA3GaEtjGuKezF4M/Q/H9lxJ81xJ+fq2ymtbGrG/LKfBACDZsupbe1qp77gB6A7nSucryldXLb/h5UOTHg/I5e5rimMwued4kmRwc46pjz4/lfXUaWmWiuYNJJt9mZx2dG/cTYohpjpMDXhm8GYwWyQWTGdXa0VdHN/Xz378HxQfN7VSSpt2XqjvaJ7MqzuchUZ9DvNo6APS01PrggPNGafgsI/ObT4VTC3jSqSLyrtpqCuezvv1MRXl/XUuLjQbAw6GtmXCNAtX60rF+18tX9Ddd9/U69/7E53vv69afqz5qO3mlH0hGBACaASAAiBg+ayy9okV4oyxbwzmgEbCOTdCvGQ8krOE6M3g7sz3Smd43RlVVrf0mc9/Q8XqdSlZ8UQOPxfkGW5oHAMVHMgBAWCbEanE5zizAAKW5wSaw3J11eDjbBE04McnJ8pznXO4NE/swA04AnBD1vgcyvC872Z2Puvo9OShLponjg9jXTkqdAnc/YKcB4CeM5h7EWRpIdXAQ4elu32xKFhciUxB12+/pJde/boWiXVd9ukWM0EzPUG+wBR0okqponIVR/yZzY6hkj6+f98MhtpKxZM1dPDBbTyttZUVxdD0dtuanB2r8fCeGk8e6fT40J4T5fqaU2uQjRBTRVHO2XN48ERnJ080nzH9m2pza03rW5s+i3CApqCkbmHKhIYewDpO2hFRYDRzmazZc9AYZtOeZhPql5E6rabfezbN+dE3GDYadr0e+GBKHlgAYWgR4oiDwZyBTrx9IiMc72sY3gmqLsgBTRc+BlmVS2U/z8k4OeD1KBIaQ7egyw+SlLgTVfBGATio1tYN2C9iabtkdwczHZw0dNbqae/WcyqubCmZW1UsXbG0EWmeY2izobEHUwg63sAO4qVHW3Nk7hV28mWULf+H1AFqAEhc7LHjjnRy/0x/8vv/TLq8p3p+ocmQ2GL8MKT+eG723HCR0jhZUKKwokSmqvLKjtLZFU3naUtpyNM1IDUe6P69d/TRB6+p1bijRLzvbFySWzAT9HgozsCBSDKAA5hKdm7W7t5t/cqv/6fa2Pm0Jouyzi5YR2nNx32tFnOqZpP6+O0f6Pze3ymb7GiiS80W+IfAdMIMO8SbUZs4Ns6eQHw+TPGTUVSS/QN8QPJaYE4WVahsq1C7pnhuTdnyjuKpslKpks+rbhtW1lD97qkGnZaHQ46XLORV39xyEkYqW/SzjBEeUifM8IiRdbIKdPvYXMVMQr3Wmc4OHjqGdqHIPyYC9pka2wc1EVenN9DG5lVd2bvl6NKT04YnyF7Xs4k2N9Yt9cBQGlYAHhrsOcgLBj2SwJKu9culgiVNsxnP+TQkQCWzKlVWVaniSwVgkQiJLpZNcLZSMRPDGtdlo6FO80L5VEajXl+Nw0MNGqfazCaU7zV0+eADpfrn0ojY77FZa/35VDOMVLNFjYs1TSvrWr3xjPLVdQMB3CtHPduTiIeXdZRUtYanQl7Ny4GOTs7do8A+I9GGrPfqSsUDyOF4pPNmy6//6eeeNxDz+Mm+Xn/9DT379LNaq6/q7Tffsq/D1vaWpTn2s4gkYTA4fP8XgCR1lcvrPk/Z37iv3HOv/fnIMYKvv/bnKuZi+qUvfEF7e7c0nsGkyJstQaQka48zJZdaaNQ+1uDioRaThhaLjqbzoQH+kX2rAmhESgUSDIY47Nlhgwk1nk3lKXKiD0AT9nFqJfs+cZIAzCbi9pQo5wsGA/hF3Dn1cyq5sCHiHJPHRUbV3Rf1pV//HS3yu2oPEppPmNLDeJoFdh91MXXsZKRKLqHu6UN979t/qIvTu0olGOR1DTQspknFiSjHbDUeUgiy1RX9J//Z7+qlV7+sWTynwTimTnuon739vo6PT8yWpzakcef3fLGqQm3V0q7L7kiTKbHJFdf0ncaR7n74ljLJsVIJ9vzAamH6z8AbZq6NLOmzUsGY1XUkQEC3Z4ApJCvyO+cxTNoQGQoY4H7FkZ7s9wzMEx4IM+xE4sS+wcYKG5rzbIVhNZ5taYa6+WAYXklBfjKQHPuTv/7zBc0fDyoNHXmXCIfHIwz+2JSznmCNx1Dgr6lcWvXEgImSzb1MoQX9YcoL4hymG4eHB9YJQtnx5AEGAQvTRj3BaZ+iB6qEUQ40pLOFNjavaKW+oUQKt+BgygPqz8PG97e0ILpAdr13XA5mEjRHCXsRYLCTTTR0cfiO2kfvKzbB8TDQJ6ortZAvOQ2U74y9AohAybqZ570Ed3Yy4dnYA7OBxc7UxbFknuSE6X21tuL/y4QBIIHPA1iYrhUBBtwIT35iMetpLonaMyIUdOCmFkf6Bt9szZVIJ+yIjNzB5jERtZAHCGrVSaOpe48P9fj0QviL0+T6gYDuEgEBpARkYjI6hTwAejE/B9dYKDlcL/Qy1rRGYI1zNCMqtJ0+Qxi2wRFowAABjnWDboVfhN3XJ/YJoDnF2ATnXgMlhYK/N9cV90rHJdKYRnTrQGOM6K/ZpA1PHj859CKBemiaXrKo67c+rZvPfM5IN3z2UZDIeaOn73RM4FgCX8H8myg2NGcUTVA1mXQs3abNPpnOPFkC7WYCRGHPwhv2gxElPgB8QE32hJkJuPV/gXXC9+LJDQYoFKZTdS9bajsKcKJsEuSfhAyKtX6UDb9kEDCRSqrdvlD7sulJL3pmkGJkAlAZx4OOsmko0WEtsbmZrhtlBVM8W3qSKujKjU/r6Ze+rNrmM548zJJFZQoVcamZstI8WVroTOmRGo0DHR7eV/PiyIyEIXQ+GhtAA5BvzKu6PUsqtq9c9+Edi2ecC836y2dpNPp6++3X9MF7r+n89CNNJy2ViinrYrku2XTO4J39LgR1jANgGY8IQ4KCj+I0bJDBFyP4IQSkM5wcS1ZA0BqGKf+yIfjEN8B71xI8iP6PXbKD5n3JBAjTsUDjWzJ3fBhBq7Z/CXp2u6S4CIPq6Yxksw6CgzHypnwur52tXWVTBZR1n8iSAN7YtEGjc6WqPvX5r2v31qdVWr2u6uqaXyNsAArRoI0IG3CkSnAxjGxgNAhGckxu0MCzHin6iTqjyGASM+pemuVTSEtnR3c1n6A9PVNsNlJiNhLQXRr2B4Bkp2NvgPmw5xhRJm3O6sVAzHTwmSbJpLpoMtMppUtlJfIlzeM5xQs1ZVY2VFjZFN09VE6MWzEBnKWy2kEKsLJh4zDcfFMcLiukZuC1wS8kC2MNyI3u92z2xF6PHAP9LYXCJHLdXqmiSc3ZLInCt4rRUano9cj7v2ycW74AqMyeUyxTrNpm1J+rVStKa6yDj3+qXnNflVxMaxvrqu8+pe40pWR+1VpC7jkN6GgyDA1NDNCTNBxAx7BPc8YgI2g1mzaMpfFNZkrK5EoufqD+ZzKhiB0PRmqeNpRP50xXH4z7SqRTGs1mWqvXVcnk9OC9N/SDb/+BkuMz5eJtDTrnbtgDCyAc6oH3s5S8hRxyJsgU4k62SScNMsCwCZFOIWEg8FFY3oBrgb7ofQ8b/ERSuzee1TMvfEH58nVNF3lHXbFfE4eJ6eTSm4RJwYi1AbCVCLRP9kS8XvCQgNWHjA0ggOuQzVd13mgZQERjTiNCwYknSuv8XBl07pi09Ui6ICWloWZzX83zJzo/eyItxsoi6o7W/C96f7CnLg1QaRaWBJbEEwAAIABJREFUcp5lmo0n6pFPAO+9XF3Xc5/+op5/+auaxerqj/FCgLo5UfsSplXGQACMAABoUnxomgG3G+cNVWs1S9YAtnlmoSObfYDRMZFSw762shkd3/lQ7/z4hzo9eGxX7hLGWPmieozG4sGhnLMddtvZyb7B3tl8oFw+o63tHZVweF6QrJB1mAw/y15Jsbn6w2C0l8oGCcbG5pa1n93uRTAHxGR5ONCQqb+L6IWlZwCUPK9cM54lzinqBZ9XkY7LgxP2UEs/AyAcNLsJy4sAL6WRXfnj8blNBInP44DN50o+f5wU43NxYU+jgLQuVMznDdzbTNWNASa0FT+3A1KoEhnNYlkNZ2klc3WfUbnytnKlmAvwAO8EUMBbdkgk9fSfc8CWOawFAwOBH0fTyPkGE4ByjN8hUqFKe+u7r+m7f/z7qqXbysa4NkwKMb6caTKLWRLAZHGRX9c8XdH23tOKJcpKpmoGj1jfyGzwkjg/O9Lbb/5Ap8d31Os+lubt4DkA8ALRghceAQHmFvu1hXNse+cpffmr/7HWr7wsJauaxpCcxXRxeqhaPqVaLqmP3vy+Lp68o2yyq1ii62ba73+CKS7g91KyxIqnaeFswrWfdjdugMvnYOAGaQ7rJV11dGamtKVYZlWrWzc0E34ZyF8LGnQDE7FzcaJu60QFgOgofSZTrKi6tqVYGtf3vM+xbLFsA7JWGxNdwEM6kbEa0OgvT9RuHCiTZpjF/YrASfvqcCgHTVx3MNJoErPm+ur1p9XpjXR8euqaEp02EqmNzXXv5vQGsGQBZKtVoi7JjsUThus3M8sSCjvAPawAYlSpFfMFfC7SZht0B0P7QVCnOoEA2SbAl7uowOaYjKbqNZs6+Og9FchY758rSWzguKVRt6k5RrRIvPAAIrc9lVc3XVR87Yo2n3rBjLjxHGZkiJWjoYdqnWbwRiJaOmM/BIxlL1ode4ONR30lEzSAC63UV7z/UGMyHOwNxtq9dl03n3pGRyeneuP1N1WpIM+BYfRAu1f3tLKKaW9gS7FxU8sCnJNURmQvkZgrK1sqFsuW7vL97d82mzkd4Xvf+VP9+Z/+nlKxob746mf07NMvajylJg/1cecSM188rxhcDdxHXTYeKhHrabboajDqqk8PxjMQT7tptQ/NUtoWgbUBcAzeSkuZMMAn58nP/ZlCpDy+EoAQWWTSubyqpZJ7lMRirs31VRVzaSd89VkT6Ype+cp/pKc+/StqDPOaLAAw4m7sSYtDyuPYQQ/qYCJ2Vc3EtH/vHb32vT9W6+y+SnnAGmqpYNAMGArLYhpLKFtZ0ctf+Iq+/LXf8PBgOk/6ecLz5MMPPtT9ew80mdCLLVQq1VQoAQTUNJxwLwDpkvaSal+c6877r0vTrnJEIGvqBtz7WTYfmbLzrI5VrPCM4FsTWL9heInHDHsBLIqBTceXrC68AOhDbXaNTxteQ0j90gy0g/EK8gzuCybp7MVByhHXRYtEvK576mQir0ptzUw2zrLYv/zD/3tBE462kAvDFADDNFwYY8opLmKDsprNQBKqKpXr3lDSmZQP6IDshGiuQLmdeOL9+PEjF9gbG+vKZzHYClRn9gbHYEBtdlUanMApYshKZEHv7l1XqcpCyWkwgPaNgULkpBqh3BTdbDbW47NxkwAw5QCcKhXrK7040tH9n2jSuqeMiD0JruPZQi7k1zt3fmbnTSJ/OBhp5peU/6UkANKX5QfxhHp9HBq7bub5nYaCDEeQN7MDIvd2/i+HLp/HiRgwgaaR4orXCxrqtAMmzUyKoT+FUX4o0qFYZZIaTWBmYKbIYQ0gAvK28CTv/uN93X18qINmR90hk6LoIXLTN1c2ldbGyopjx2ajgdI0RxQMLBLFVK1UPklfsDY6E4zK3ORGk9VlPAsNv+OEcvmggY3kEp4iRfKJ5aQVWguTNIAGWAdcE9Om7SIL6hUOTK4z1yLoc6G0zLV/eKJub6JsseL8cRraTKGu28++qvrGLXWQDBMfRpEAPTDS9SIVNQBNYQy6dykdH6GZHtsp1pp6ZBdTDpJucJA2EpdWplgwkgnQ4qKfZyTSovrZjqYoFNoUWJix8bVueKOv4yhGx316+Niu4CCAmSTeFw0X0Z64zeM2GGED58BDqwQietFouLnGdRcNbfPsQPNJ3wUHFHzfDzvUMxUD5AtTAuhXa9tP6emXf1Xb1z6tdGFTecwToXRmAVfCtZiQY5qSHYM/eO+najSeKJWcqNfDFbcPph3WJ8zCdFqlyoobPSa1q+tXFGdykiT+BSo8hWFcjx58qB/96K90fPSxZtOG9WOAGVBPaeY8+cJx2lEsAG7B5CtscgAA6KF53KN/i6Q2juqMDMFcYy2nHWYEBGPPX6T6+8/2DGETDYXHUlpgACcyGTQYEIEIy4NoScUGCABBpokJGbbcq4DcslLC62BihcssG2hSm2vbWqnUA0KMpAYWUTrlyX3z/ESFUk1f/Y3f1q3nP6/+NK9kpmqqJaaVZnw6CSQsd+4RRR8TH4rdUR8giOgwjO3Yz9A4E+PDZHymybCvHBpd6MC9li7O9pWMsff2FJsOVCQjptdWst/XhMzs8zON2i3NOCQdXTcLU2SnLnCYz4QackJM4tqG4vmyJgsofTnlKmtKlFcUy5aUKVBcJLWYLjRAGhZPaffGbTdhw8lcQ0CLeEKlCg19METkvXjC027ZfZ49mwON5yiXwQMAGVnT++7a2oYy6awePHys82ZTOUvKkNKA+oc4Ne6T4+UyGdXWoFGOfF8AGfPZoqqFrBb9hg4fvK/O+WOlMknVtvZU3byudHlHM/aM0L9ETVIAZLC34fpHSJCnFLz+bhu/EEDguEaThamy7Ac0sJlUeOZw9W2eNZVaxNTFbA6DRih8imljrW6Zxs9+/B3d+bu/UCl+qdjoTJPBpYZDmo2cJviRGPUPTC4D5k60CLFdgJQpkmRg30ERtNNu+NmwEoIRZ5gWsu8Gs18wAO5sTDefeUkvfPqrnpSPppkAeMSlYf9SzQb6/rGBUhgY3mMsCYg7f5jvd+ejDzxVJ6eYaRT3t7aybgpyu9M3gA+IwEzs0pKAaYhoYjighenHbYxRB011Lo90eHBHrdaRYjFclTFhYl8La9iU4ogBQNO5BKQtx4ocq1m3Nt4CJMEIC4V6rqLPfOEbeuHlr2kaW3PjtYxIxMAVltL5SUPn542IURFxhc0sRAZFfB5FOUBTweabsIPYn5HjIMDaQbDevtSf/+t/pX6roXw+oxQ6/tlcZ5cdT5GDh8LChnYAczP8O2IBeGJCiNloMpFVNg2IGDSgMDuIEEmkYv75AAF7V294QshUr9uDWQllN5IF8N6npAVgtkoiUcvPgAETG5dBy428JuxRFDxZqD8ChRYWTYCc3LBQOE7wLIB1xFWeWKKGWS9aWkwB8ctYAjMAMDQo3AfWXWB1hScwxDiHwUGhXPSzC7CsJI70JS2SFSULG864pyCBRBMgsGhNhtLFngER7m7GQJA1BJYAf87nAhvAwHgoWYLpb1v6V//7P1Xz8btayRO9ifndyOc1Pwgvk8EsrlmmqkVhW8rWtXnlKS1iRc1mWWVzZYMx3PdO+0Iff/SOHt59R5PRuQb9Q/V7pxqPu2bELT+4f6xV2BMhnSEYqa5v3tCnP/MruvnsV5QpbkjJvDo0fK2GKpm4YsO2Hn34hvrnd5VNQnvHmYUo4mC4DZsFYH45YQ26ffRLYa9gmkmKhmVAGRgWM7MxytUryuTXNFnkpFTZSQ250oYmcxgyTE9JkulrgMv4qB08ZmCe4AtRq2s4jSsLwyVGnGDM3jBXrt6y4eDFRUe9dtcMxn77VMkFXic9jQcXTgcCpFjq+3mtyEnQw3M92l1YgWmtrm2rWK4ZdBwMRkrF0iHGNw+FecVgXLuLBwQ9wcIsHg9ExuyTJKeMDGRgnJpKwCqk5oDFk1K3N7TZGixbN6NxjE35fwzbsqrZiBOZMhLHggatlibnx0peHCq2/4HirUOlF8QM9rSAeZZOacrAM5lWO5XTMF9Vduem6tduK1WoGNQ3e8XrGMYNtRZ7Z9rgE6+purLtBh0w++DwsU6OHtlgd/vKltk1nO30BZ0+ppZp1de3ddFqq9kkcjznf0MOXF1ddXoNtTj1N4sGrxGkzld2dz2IazQvtb6+67OUgRWGoHwhLN1ivqgP339D//YP/lddNh7phadu6ktf/Joy+R3FYuRCLzTsdxwHzX59cnRP3e6JclkGOEy7e6akj5Af4o1laUxI12HvhglNrYIEgloIkAIpAJ+3OCNiey0HqEsg0Que2hpQaxFAfRY6GR7XdndUKjCEytiQL11a19d+83e1eeMzOhtkNJ5nNZ8QnZlwXRRi1vG9mfic5HkpJGNmhL/x/T/T+2/9jeKzphKsswUGg6SyBTYcUZCF2rrSpbp++Ve+aQC9O6BPmxtkIWYalsbpacP3U0ppe+eqFgme17GSCWLgU/Zo+uDdtzTonKhaoqfi/yNbSdvnDrA4n8055YOBHvJIpvg2zbZUdOEEOSdgjYcGwGAmuVcFlALsnQUgdzmEBFBOZ4q+J8GXAzl0zhIEngnAaeI/2SsZXOcBqJKwu2qWPsKcjP0v//yfLpzNLRyngzcA2ZLTMTTmksqlTc1nGNEx8V8oX1zR+vpWiH6LECAa1dZF0w8mzR252jRbfB5dLTF1oOwunKzlZ1o69gEJ2d1TEerXPoyClK5ef0rrWzvWKnU6A+uUuYA8cIALpm5D2VvMjbTxEAMEeOq+iKuYnSu1ONKjD76nycVdJed9JZjwcYFyRBHOlFiE2DI2UBp2Ng4m1xgxmCoVNbs8hLgBY85AGsLyzyBd/Ntqve5C1nTSycQN77Vr14yamxoNTTNiDNidNTIJ9ESDYgO9EzQQDE6mkdyBjXkxVQ9zq3TCYABTdruuw6mLJfTo4EiPT871pNlWN3IMR9YAyAZizIRyZ2Pd6C2kRQrpOI1XRGvngnNvgstryDVlwzTtPUL0KC4oACLrATekNIuAHpxGPMgUUDTJ1qmS+bUge7el0WBoIMDmbdF0l+tVZXIXXVsKOa4D+DY5ttBx1rZuaXVjV6lcQQuyy9NFZXMrGgxB7cwEcyQbQADDOyYBMJJMXKBIyAeGAIbjZ6eheGCSyLPD5kgjT6YsCy3HlMubJV8X4qn43QyZyDdhWWTTiC6joQCyuE5BTpI3JZyN6LJxqmG3oWox4wOKaU6g1gaqOWjgPGpIUaHSBNj8jHxwEX1zrhaZ4+c4xYcp0DKy0U1pHEOfQBVkAvPUC1/SztPf0MrWc8qXOMS5PlkbBLrWQwoFSLSY695H7+vex+8qvhgomwG9DCBJCooTXg02HJsrUyiaUpxI502DzuSqSvNnx0cu1L441A9/8G3d+egNTSeXKuYTRmOZJAVjqtCMAxzBisHUjOcpXFe31fYqoGAwldLN+nIuFM1ElxEy0XPjc+QXvAJc95nWHT4iPCoqKX/ODvDPXRYFME8iY9Pla7QW2fqrUIEaEODrXcyGdenoRtbomAI5o0QspdVqXRv1kP3LWiCDHsrlxfmZjZg2tvb0jd/8z3Xt9mekNBFOMaOzpdqKYkg20uFZpT51Pgv4X/Rm6AtooCfDsWmYgCNMZSk0jAxH6znFdTbFs6XJqGv39sSsr1JsonnrTPPGqQ3OuqeHGvfamuM2z9SIggXDyViQxyRzaTWgl23vqbiLtCSv8RTtXkbJbFFr126oNRg5fYJiirkKZwTTPqKgVjavagS4Q8GEEVC+4AaXfZ69qNsZqtkkAaDhKToMGLTZKXxfum2dN0/8rO5sXbGZzclZI8T+JTCxgqJMykHClH4KehgEOH4XqiuKpTBWJT6RWKiKVkl/mXTVPn2oYfuxBv0LdaHvTxN65pVfUX3nqiC8MUFcmo9xLUDQ5yiVAKxCVL1fP19D9Dz3aTQO4BvnHmkNgKoGl6Dsj6UEE8cBxU/fEwxaVyjzsdFAr/3lH+nj1/+DspNTZdVWnJiqBcUizwEFUCiGHC9FoQ8jy/rKpJkFFAtQQfkVx4yK/O4sNGaCRxdBUuwpMAVUoNHjEQCA8NRzL+u5F39Jl72cZjEmBPiuANr1/ex0LpuBYQcYDMCfLWkyWahcqnlvfnT/njrdC5sSVapln6HVlTWls0XT3O2j46SEkHnOByCPpz+joRKziVpnhzp49KH2H32g6fRCgwENeTBuQmsZDDNDbMvSl2dpTmtPEZ51mwOHaQ/MJMBVKMOAReNZXC9/7hv67Jd+S0ptazjOajgJLCLbHiDZ6/TUbF6YCWAncTPugoM1nkg0XWYVptD31n0mdi5b9tSoZlO6AnDebevu229p/97Hmk0GLsrHDCNmM112+zYnLFXKfq4vW+dqX5IQRBxfRsVSOYA7mPQmSFXJmHmBkRprB0CLawAAuXPlqn8h97jsNHXZPneDjgyAaSigs39+Im4T4qDZD/URhToSkiXrCQaA7wksQLyIAo88MF/mUoaM7CmO5h3NZl0lk4EhQHHtKX8C7wDMgjOuEQBu2Nu53+iywx5O1jvSRl4HtVPGLLClnwCGz+lsRYlcVYlCXcXVq4rlNpQpp9QfSwOSu2iisj83DQWIs/Q92ic5xyH28YvPwzrifkE8hn2E5+vbP3xD3/nD39eie6zVCixV9vepWRCJOQ0C6zynZHlb8/wVpUrbShfrypfWNehzvscsW4JmfPD4no7276t7iclvS53OE10099XpNuxxwvsOtPMQnc0gLcQNjw2o7e49p1c+92u6dvuLKq9e1WieUKvZ0rTfURwj4eahzvc/1Kj9SNkEBtew0gZmiQSSFNT84GPFeeSJqmvzIGFkHbj+jlhu7BFo8IulHZUq22Z09Sdx+zJs7d1WprCm0Yh1P1afiL9BW/MpbBUaEo7lhMHq/gApa8H0cijtncHIXjBXbzxvJ/Tj41NdthpKxkYadM6UT040GbYtLbHJslmYgEuB6QT7i/dDk+4IzUJFaTZgM/GQuRQCIwuGCgacyHILGNCy3zLNXrhGnY4GKmSJ1O3q8uJUuUzchrDx+dA9BFJmanMuiRm2MYDRn6do0JQD9Cie12jCWVbR6LKjCgaYjX113v+hEp1DZRO87pFfK9cUVLirmNqZvOYrmyruPa3iOvVp0bGA1GWcexzkGBkmYlPlo2Qp9tFafcsM6ocPHurOR+9rNGzp1s2rqqyWvWaJjrMEi+YynvT1Id612cQzAvwqriGMZADoIntzGCz2u33X71vbm8JDBqPfXneo9bUdmy8y1OD10HMxnMvnyjo9fqT/5/f/Zz25/7ZeffE5/dqv/n0tUhtKJAFC4zo+uO/IvR5Ja4NT+24kUwt1++3ATGZQAuvMUqbgERIA6LHlHKwF2GEAN/h8IQ2nvltKvNgf2M/pY8JAJqz3EAkc1lTklOl7WgBsjTFkSatQWtFnv/gNffXv/Y4mybrOekmzhUPW58xx6B4EjzBcjWsWm4Z9cDpVORPX6Hxfr33n3+vxxz9WPhPMBwH8YFjSPCdyJZVXtxXLVHX11vN69oVXVVvd9L3jA0NSnuM33vypDo/ObCScSOSVTBNvn/NQiIZ9/9HHBskKNuDGxyKmQqlkU2b6J3qfNElEg7HKJSLQSYODHQhblbWN51gYXMIKoM+1hI4hF9J6ejiYuwC7NkEOzEDuiYcWnC+ptJN96MOIsTdAC6s1l7N8JJsvK5OtKJvFTDyndKGg2H/93/83ixJGG4m0+r2hb0ouAxqMS/OGspmqYyZ4OOPxjAsFxyRBq+YAvKThD5NWa81TQZfcOD8L2Zb1urXRFNHcFFAi03Ot1WWqH6j+TPxBWjC82Nm9ru0rV635wfgNszM2Ji4iukrHuXHgTcaR8V40aYIGzhuLD1XJtHR478dqPH5L2ThUkDDdwxyBn4cu32Yr8Zgbf94DRT2vlWaej2XUGU0hGhGQJhbVo0ePgnsqESC5nCnv/J0HnCJld3dXN2/e9DUig5fJf/jegXLOgb2UG9BzUMii1eTGh6kmGlAO9LEdvfn3TrvjBwUnfOgqJ2dN3T88VmM40QRKK7Q5x5QBksxUK5VUr1UtBwClgmqDYV0J3ZC9AOYq5gFowsQEyiTNWjjYgmHg0uxj2WlZz5lK+cFeTmhBrik+KMgo1Gds4N2+jQPbToNAC4bfAIZUc0/FA5Wp7OvOlA0H8q2rT2tz7xlV1m6gWvRpT93C4ut0wqABfy/AgDHnH8VH2gC5C/VIEmOJAF9LDB53vNuVSIbhgJiMg4O/82rJTs3ABAmaIjYRDldiitwAOgsYrWAQawR6JXGSAz/rXCcbnpCewUJdzNU6P7E5USqGI3jPNLb+ALSfsQXFPfrbQCXDENITTlxV42jTZ+p3mzo7fKDTw/uKLdC2IoXBNRxH0UD17TouJmGK3e6tz2njxle1svWsDyX+3fGSyZCv7fs8nVpb+vEH72j/0V3VKiDjefWZGjv1AABt4YkVr4uca5zDid4qVlYUi8MGgBLOs9XVT378F/r+9/5U6dTQRRkNmvOTQf6jht7AFs8QzJtIv0p0kQumRDDY4f+4mIr0vsvCZhkdtvw79O9w/ULOSzAjCutnCQJE1W20IQZzoPBvS43BMo4s8oKImAXOX2czNRsgFFVBVxsK0Ej5FwDIEUBA1s0te8z6ypoqxbKmo4kp1jOKIDrC+VT19Sv6xm/9jvZuvazRomhqLId6IpNVcWXVJj+8SOtdAwnI06rIH8fGWNPR3OuIg5QDNbzGiafVXPMUpTb7xRxKX0PzUUfF+FipXkPzxoEa9z7QotNUbNr3vZ7HQ9wV6wk/kqT7LgziEppXqort3VBifdf0u/kiq/iceMm0iuvrdsRl6g8VDfsyQD7SS1a3iQW7pi7AjnO4YebkrIEmoxdaL1vs2VlHx8eH1s4RWZVLp0znwzzp6PiJWQPX9q65gEGfDiD15GDf8oHVWlnlQl5jTBjbbY0AwcpVpYtl1eoczn2DwblsRdtrG6plk+qcPdC4fV+TcVPDyUBPTpsaJ1b00ud+VZtXroqay0OVIOn0RsFvEcYa5B6YlgEMTAGow72BOTAZw+BCeWk8VpNI15zldyvXmOhN1Oxc2rMhMe7pzb/+E9177c+UHh4rp0sXH8Foam5zqVRE3Wb9UPgvzTMd1cc5CeDAM+/feY5SyhTzSuQy3g9Z814vU85SgOO+soWkVte39KlXf1ml2jVd9rJSoqRcdMaZYqypWs0za3M543hD6G1jQi6WVYGEmNlEp2eHboCWxQTThniCWiAf4mXLVe9PAJQBw4M945m3EtOJntz/UPc/+mloqNpPNBw2NUcPbcpjSAsIgFswlw3GtctzKIDNNF1LvWkA2IPJLftLoVzXMy9+WS++8isGAvrDpGngfh2wHwZ9n63QIvH4gdmA343jb52QFPQ6nOEw07w/Y4QMEyhMLvTKM09rq1zS+YMHeu27f6VB90KFQk7xXE6X/b4uOh3TgzkzAPkGfZJzSM5g4krqQt4NNb4E7CcAyDAeZ7HA/MgVmf7RBMZ048Zt+7PAmLlsN9TpNNXtNs0So7iE2orMh+el2x/Yeyic1wl7aixNV7lGTJ+WXjk08zaG9J4b15R1O6WVIRJuoW77zJRg6PTowImgXDIJeF146hScBjPz0IT6CMAG3xgAPkfeklaM9CCDvAMz1RBrDBMlX6lrEssoW93UyuYtT/im8ZzG6OGjpp9bYXbMIoD80TDRe2QhYgJwX+gZmDuwb4LlH+939Nd/9G/UfvihZp1jJRJdxRMTjfFS4SxCs4yeOFdTvLCpRW47AgLWNJ1nlEmXrMnP5pJ6/OieTo/3lU8DWs7UvjjQ6enHOj25Z0kddYcjUCMTZBtM20CN82Xks/ja9Rf1uS9/U9dufU6l2q76IxgzLZ0fPVa3eahCcqz+xb4uzx+qkMHTifU70sARZfGgA3csaHDxXSD9NJgOsBHkbbyv4I1D4wNrMK+VlT2Vq1saTTG9jGueyNkzaGP7pin+AGLtVtMmk7AeSuWc6ut112E0CRx/bswTSe0fHNqUOpHOaWfvqYjWP7T/13DY0ZBnctzydULaCAhKvWnTNtf4IS4awA1prxt9knacSsSziJs+CR4rwTOCYZASqq1tmlVHdCESQ25+BlO0CQbFJ9J8qGIeFu3IjAa05DANfd2QxxpQZS0F4CSYLbPH5JTIVDSdkVaVVXw40hY+AA/eV+Od7ys/vZQWgzCgSSBzIacyrtZkqiEU6+1rSqxfVXpl23uO61B+rlmuIc2GoU4a/ximtOmsMvmy1/2PfvgDPX50X5n0Qjdu7qlWr5qtUC6WfQ70RwAZQ1O1oXgfnzTMymDivEjiyQPgOTfNm30ZRt+GfbTwUeO9ztW8uDRzc62+4efD3mwe6gFel7y+/+Xv/Y+69+Hr+uoXXtFnX/2ymh2Yx+y70uH+x3r84GdKxGA7t5VMz71HsmdyIwukb0UMAF9T2JSOgA8MrWAIiLcOEhESTQJQjCn5cmhMkQBoQJ/kiMAYrMQo/xGGUBTpzBq3f9Qs1MjpdE5f+KVf05e//g9VqN/SNLWmwThuDzrqSYaflutEgPIER3zuPaaVi4lWs3Hdeftv9drf/DsNukeKJwAwAxBAE57IlLV99baK1S1lS3Ubh1ZX170Ps4/S4+3uXVHrsqcf/fh1JwNkc1UnHTGV5Jk/Od6XZn0zbeaTrqf5SFNgv2DMzLlif7rpTCXkddm8gcwQxQwrmf4Lpg9+SDZzCYMbg6Ej9zWA2zBQAqOZNL0Qt7kcJHAv8BhgKAtY7l7OdTh7MFUjvlZpx5sm0wUVifQEkPgn/91/i9dJ5AQ+NrKZIdIjv6bFLKfNjRuaYqyQYDLMNwpxRzTuNsCz9i5MIAvFXGR2FNPp8bEPYG5QMh5XtVwymrTU97EI0N5iguM7GJeJaGbIAAAgAElEQVS6fZrpmJ5++kXtXb9uNKbb7RkIoOHmImTSZNS3XaRDOxkNRtZ2k/vOQYiGNzHvar041OmjN3V+8DNpGtCqZfQJN/WTi5nEfAqabKCgcKgy4V+aH4aJsEyLgWLB4cfFhvXA4RsO1zCpACRwxFwiqfXNDa2s1GySBzVkKRUIB2tw0afBt94s8gpgsSE7sJdAn+9DE8Q+OHWGPYUWm0Tjoq3Ts4buHxypO19oOONBCWNFmgcmMtk0KHXcjqEcIHNorfO5aug58RDIpu3CjUYHU6sllRr02XrCCKUz4BMtcrIuPblE4pHAVyBvhgK6Lkpp3k/jpOFnotMO9wZUMpWCojUOHgOgpfMovQE9ciav2tqurtx8SRu7zylb2XHmLmgkz9RgGCjTgAJJgC2af2jR7PHQRdk8oFRTHzmKMBQPXFamQS7m51K7Hf69dTGx8Yo111F2Pe+dZ8g0fDsUB4+DIAkhOhKmR4iual+2PEFaOlojK+H7MEFJk83d63gqzDQfCp3dzS1ZoNCEHhfyUXEqtRN2KuvNHFf9VGKus4MHahw/VKf5xJtKPh9oYDhMJ9NpdTA/imd1+7kva+f6Z1Xf+YwS+XVH/IwjijnnF87aHIalfFofvPOWHtz90PFzK1Xy2Avq8izbJAztd1Yb69vekIkb4eiEflSprnqj5nVD0frg/b/Td77zh2pfPlE+NzM1L3hfhGdmeRjwhoME5Oc6/6hD+IRtwkGxbOaXE3pP/rwcQgO/1A1H+UzBRDDa1MLXBqPB8BF+9zSVw+8Tzmj0faKvCoVliIU01dKeFcFtlg/TkP3nAGxwz+1kEjFF+HsmlbF2sZQtKD6eaz4cKZvCg4GHMKbq2ra+8uu/rVsvfF6jed5ZwtMFmtik8pWqFiROFMOeQC/k6bRlH4ECy4RrNgkTIH55itNh6gLyHQot3jfNNm394LKl+PBS1cVAo/0P1bjzUw1PH2kxams8HWgG/S2VVYK8SLT+XLvxQAmmBlAgqzXFrl5XcuuaxqmaRjOYD9AUtyzS5af1+uMQORpUFlokE6qubShfrTvfF8NSSx8i+UrOhoBh/Z4cN6x/wEMCs0MmjqVyQRcX59p//NCAwGqtqp2dHRdPOHt/+PFDa7z3dne1Vl/R5cWZms1zdwmbO7tK5Irel+YLZBETA6S3b9xQnbi+4481791Vp3lfyeRMrW5fD/YvVFy9pi99/bdV3dxQH80x1MZgn2GacjDkClINmzkypLHhVPjF9su/OfM8DO0cReamlV94loQQFLX7Urt5qkTvUvd/8jc6/Mm3NT6+owINSmxkTaIPZxv8xUOjH+zAAhgQ+WaYPrh8DXxjCh+KgVxaMSQ93p950cE4iFcznvaVLoSC+rlP/bLqm8+oNyQqN+WpAkZ0LtZmM40GXfupsAY4Y5mMV8oY1eUsZ2JvmswGenJwR4sY7DkYH5h2UYRMlS2UVK5iKBe8NSg2gucQJrUxtc/P9PqPv6uLswcuMHvdA81nbS0WAdCPxzKmMQY5Q4jp5M8YJMJACftASK8JJp/TYMaLBjI6S1PZir7wlb+v+tYzGkyLWsQKBpQcf4fPEIOKQVu9ftdNMnI+/o20m4EZhkFj5iFACXZDeBAoMm1KHFvo2evXtZYvqPPkUH/zZ3+kVuOJiqWcJngRIGsc9gwwOwMdl24MluKYWiIFHHnPYB8hicAsO5t90UTkrEvPlUouCqEAr64yPGHo0VeLWLNB2wwO/BZwnR92W35NnqBFpmE8S1wj6hPoxLANll4rfN5eRzZPZLgQnhPoqRS5gUGYVhZJy6Ct7uWZ4rGB9cwlajr8ByxtI5MeZhsJGUyxYHwG6jZsOrLBXYfbSDeA5GhamV7ZqHsm5Uo1pTIFpXJlDSYx9WDKFas2t0WzWiyvKZ4qaDjmjIwbtPPQbxHAffwU7SEwCuuNZ+X0eKjj/Ufav/OuTt5/U/3mYyWTPTcyw0lg8UyJFcbgtbCpWXLFZ2amSNG/pWy+ZhCMs4Pzr9k4s2SGaEWazMbpYx3sv6fHj9/VaHimeJwhDQ17QAPNYsnw/wNTbTpPaPvKM/riL31Tt5/5kvLFNRcuP33rdd396KeajpvaWM3osnmoUb/lJpfaAWCXAReDBuoLpJQ0AB4YUGMiBcB8moaCO+jpYIj5y5AWkCUBqWSH/rkZBWnN42iscRKv6er1225aGk3kJh03D9VqWesbGxqOZxqOZlqtb3g9wkIjBpxnpQ+DdybtXrulK1efUrtHzn3MHgqaXGo6aLk5J0WARILZCFPFELfN9cCQNwyMht7fcE+fwEYwSwXWIeZmCUsRpouUyisbvoYwgok745ogL2O4kk4ywMLpnrp2oP+frfd8tuxMr/vWyTneHPp2QDfiYADMYCIzOaJEjW2WZct2Obtsf3CVvkhVkqr8Uf+Ey7I/2jIpkRZZligOySEngpgBMJgB0Gg0Oscbzz05J9dvvfs0IJV6CoVB9+0T9n73+z7PelaIAbQBlkQ1iCUTmE8nGBwgpYClCtuKZotYtbLS9DKDuTLjkaaHDzR4eFPJ1hOlYMUsxsFzAa8VTwxJ0IlpVqzYHyC1e03pzQMtUiVNltTYSRVIIYtLrfMTA4clDJVT6Sj7PadHjx4aXLIJdDaucrXogSQ1VqnARDn4mfSiZCvH9E4ZWiInLPrM5uwGLAlMsbibfPuMOe4V+dpcJ6cnjmBnqIMOnOY5ny+5Oa6Wi/aE+P3/+3/TvVvv66uvv6jXXn1NTw97Ojk9V7/fUCIxVq97qE73WHGYQS7hwr5Cgg71Bs85gwB7kZCQkA3pW9SB9kaDVWvz+dBDcA7wd0hUAvykn2u3W6G2Qz6xDEyAJRKqVNyDKHpLGkKaYeSQISkorgLSgL/5d/Xia7+ujQuvaxErBGPNSMbFfaYWsPRpGfo9f/44opSp5sOGfvDnf6Abv/ixSlnq17nZvL3uUNkCZo1fshS5UN9QPJN1MtD+hcv2XABkPzg4sPTh7Kylj67fNVjOgByG8HBIahm+TvhkhdrYEnTWZZQG4FQ24lhhWmeyBnUwe+T6moUKI43EJpj1g4H3UPvZrYZmi7nlJDYI9febmnkT4sTnOiWi3MBhCM4M+1PEfOc6CVYU7LOsqpUQCc1ey3MX+3v/6B8vTTvA6CJJCgBTipxS8ZJymbqq1V0tFnRgNCwhn5BYIooo0DBu2Eqjy4SVTYtzFGMbHuCTwyMXr5VSMRQqEeIDkkHhnM2gJ+lqQhEdx2k8q2vPv6qdvT0vCJr+drsT9PQ8OCBoi7n1+iw8KCHIEKDnsjHS5FfzMSVGT7UYPNbRw/c1HZ+HJowooGzOVBUWXDBcQCsXJpU+3BYL1R23wEEappGBZseGSIQhmm/oORg0BEaAfQnQ+cfjEXBBusBQ2zvb2t7e8uSZBcQvUzuiJsnJCRQaiYTa3a5R09Dsh6KOm8rno5BgasNhCRsASubJGWaBD9UeE+kR3PdTRG9giARQw1Sq0TALwA3uMqb1Wt33pgqFlkmUN5S0NU0BXaZxDgciyNQKBPD3d4EaYPsQVxPE06bngwKOB6bdd9vd4KDNFADNcLEQXj8ye+NAIGaE4mBje0/l+o4mymv74BWDAGRAr29dVLFEfM3cDwqbMmgyhr7ZglSA4QWVl9xNpgL0XxQgTHAyZCIHCiFLqtd27RyM2MZBMtDvdp2eQIPlR4b1hAOtN5SQ2xlMi2YBBGF+54cN6hFIW2gWDe4U82HjWSx8TTGLYcIZogQHwY0eD944LqorV+cwtbdnRYaDMJh5FHJpTQcdnTy+o9sfv6NCjg1xFCGEjN+l0XyoXGlTl6/9krYufEmF+lWVanvWlrJ2mNSyNmEZLOcTPboPynvbGyoUu0oZetnUKDUURhs6YaODvrBSsxzFerckhm4YoE1VLuV1dvJI7733PV3/6Eem9yZiSD9geYDEh2DokN/7Off+yKzPhXbUXLvIjqj9/5ZebNX42zwsgAHsK45QsQQpel0210i6EoCC8GfP+vzIpMbdU/T8PvvD6OdCKkQAA5znHQFCK3lPQK/DAcNz8XmNm5u3KNu+mM4qOV0qB+CGQeSS9TrT2uYFffO3flcvfPHrGs+z1tzbiRozI147lVGuWjOzagHTKoaaOjBc+DoYz8BMMQQB6+r8XKNBz/sEezUocTiiqXViylIINI80htZ39+caPL2lDEkps776k4GmibiGSqq6tadCZcPXNDkbadptqUSzg4xjc1OJrQONc5saCh15Tlt7F0xdYzJCUsyI+FYM62Bkaa79y1dUXtvWdAmFPa5kJiSMhGYuxEF2iEkgcrY/sIdCLg0tM6FMIaN261yN40MNum1Tqa8+d0XbO7ueQF2/eV+tDhrIbTcevS6maXO7mufIti6RXw6zi+cIVlFF9XJZOXq67qH6pz/XsH1fo8GZp7RPj1s6aU118MLX9PXf+I+14HkBOAwMf0uNwFJXS3UZMKIABET6YpoRM6rZoiPWCOdgcPIPDCTTpBOkx2DBNFe8e6aPv/8nuvmXfyQ1H6icptjvYNfvCUAKs8JYwtN+R4U5xz3kXnudMhXhOTDggFt0XDMatmxaC/4BCOCZmWJQGiaV4+lAiSw521f06pd+Q8XKgXojQttzYlLCd6xW1syQcsrObKLj4yNTaYuY4BWRA6H7xyxprLPGkdq9Y1VrsNqypoeTrkEk6zp7eHVDM4wY50EuxtQZnwA6NqIj3/7RX+jB3V9oOSc+8lzDwakymNb4u8JGo+EPAMjquWOSsgICuLhBmhSc2WEhBlkA+c4T1db39MWvfEulOuyUHKvEn5Okk8UsDCmIvur2YdZQTAGGA8xObX7F2RxOv4WyRSivIcsdIJ29G5B3o1pRHc3u8Zl+9J1/rcNHN5TOJg2wpQslDScj6zAdYczzGTGlKJahTMOErFWqZgs6pYY9I1/WfJ5SBnPORFILzM3yOdcUgPSwjPr9lvrdc02d8911ozWGXr6AXTl05CMa8SCVYLoWJvAmOPEsJkPSDLLEANBGsc3RfkrDF+KLY7pANCpr4cl94EXNZyTgjFSEfUJ9lEz5jOFsACAihtEO9mZQUOCmLBfg1yppgoYB089VYs9swQChYGYB4OEYxS7PGsUtZneZks//bHFT+cqW5YFMXukNABZhGUU2GQbdbt1s6+ToiYGR9uED3frJ9zVqPVEiNdBs8ZlbrqfTiYKU35eyG1omylokylrfvqpYMu+inMFWq9P2xDWTyvr8Zl3QsH/4wQ91dHhDo9GhspmZJujIcTPn/IvTLGEojPaYZo0J+gv66td/S8+/8KYKpXW1Wj399Kdv2SwzmwGAO1U2HdOgT83UNig9HgyiliHsO9R/ZmwyWYQuPAmAAMZqTNzDMxN8HFKpssqlDSWTeB5hfMqJz1g1TAExPkNHzJ9xD7iP+WLRzEz8KKi92W+JB0UTzWvTuPe6bdfF/QFrLaMr176gYnXDMZE+vyddnZ8EX6N0LPz3fERUaO9ZA4O0lWtEHRs8cZDkhFQqegqGOjwLCXTOaVhLaypV15XJYL4dJIdQpG1qiSEhyQ0xzseZ2meHNuhlb2AvYJDJ2uOEAgygMQOUABAEqDw772rUHWpJ8zcaKt06U7x1rKoGKiQXmi5gBTHgCMCssglNMymNswUt6zvKX3xFhf1r9pkYEkGZzNjhXlNO2Jk21iqqVopmqT14cN+AysNH9+27UauW7CGTK2QdAYhZHHK4kGgVWBOctcRxksoCCJZCu17i/qT8ZzSSNP3sg9RnUMDNUsW/rN/Tzt6ugQDOqVy+5GhAGsUU9eC0q3/xz/6pbt34qTbqKV29fNG1BgyPYpF+h7p8oaPjR7521Ks804AANn82uJpQr9szWMUeEE8FaafTuBIBBbdheYRCeoAyDzp5dnfMxJGQh+FzUjBFzbaNBXkFEGUA/mB32BnDQ83ZZOyI0qsvf12Xnv+qnnv5V3Tl+Tc0h/kyDn4zGEd6wGSGAINA9kXqlYnTPiqFhI4e3NBffecP1GvcUyYxdQ2Ctn5946L2L76gYpUI5A2lCjmz8Uh1OTi47P6JPQvPO9bshx/d1VmjY2ZG87xhHx3u8WQytIwCWSB1EDJYM4bcTwYJHJJkgG6b+0aTS4+uIhaAE2GGAGUZ4XHDdzD9P/JyC8y4MGzjXnBY0XOw/9AvsjYYXIeeK0hznKaxJBBgpnKl7jQYwDdiVfE/iv2v/+SfLMPFC1QNMhJTibzymbqKBQ54mriiaQTpDPE2KecIY/jBYcOCs/tnRE/kwOOdeeBxED47PtR0PFCG5tFxEIFGs6L2MynlBvYxophK2zvP6+DS8zYg4kEB/Qe5D4aCNPpFP/RQrjFiQ+vMRYDyxMJh4a2XM0pOTzQ4v6VJ76ERWDJKuWA4U1LE2O3SQEAAMjhEAQhAkUBo+G8zB6K4sXDARtFjUUQPPx+YBJithfxQPm8wTZyZWbC+vua/Z+djO1aDTOI2HnIgaR6MrnnjhVqYtqSCZoMH0Ysa59VePzjFx5M2E2m02jprNt1UZPJ5U2thSxQLJdNCjg6PdfPmp86MBrwAFcQpv1KuqFapeAFzyGAUxz3ggGEhMhnAvNBgh2Oy0FKSOx6asxVzgCkWiGZ/NDKLApSQ785r+LrGk9b2YDqEHhLdMBsW3xFtJa+XzhGhsqZscVuF+gW7CuN5vr51QcVK1TQypuAcTlAAB+Nwbza3ssK42FIBKIRgSC4+wu+RyrGSDVDowwxgrTZbAQiYjGZajHEzD8aPnqJBVbKpX0hoWE2NKc25/rAeVj4XXF++Jw96gRFFNBF0Rrp9LxZ2Sue/od9x8DHNpdBegUq8pml//N1kyg7nGONAYXz64I4e3v1Ax0e3VSxCOWMjw4iIjO+xKmsHevWN31Zp/Xkli9sq13cNaPCLe0Rzi0v76fFTnTx9/GyCjOZ4HdodlHaKgfncIATaZ2swAQcSMbU7bVWqJa8B1nave6533vmBPrnxjo6PP1UxH1MuGw9MkFgymBk6/QETxKD3X62T1VTflK2IDeHDInqeV2wAT/tXDc/nWAH8vaCJ5LAJRVdoNoIZYEgj+KzVD80F6GpktBj9oTdSv0f42dX7cg/8nEVeAiuQwo02aPYkUHlXjffq37x3NpFUmegXGB448tuca6ndC9f0jV/7D3Tx2muaxYqaLdPBcG5GxF5Rcxop7kGUO06Tw7PtYjqR8PqEEQAox+lBHBuOuKwj68hBydmDxhMVlnFVyHO+f0MnN97V8uyeFt1jZVMLFx3tYV8LGv1cSaXNfRWI8YqnlEbK0G4qP+r7+88wO92/ovnagdqxgsaJvHYuXfXkMoTsLc2kGZBYQNJFKq6NnT0X60rh4JuwlMAJD0axWe8UxiHV5fjpocHNaoXJVda6CCQLvfNjtc+PNRl1PQF78aWXzVAhjvDJ0ZmnphycgMV8b4O1S1m2Yq1cKq6LFw+ULeRdHBehPnePdf7kPY3aD5SKDT1R7Y3Guvv4VM1BUm/+yrf1jd/8XVjpBgg5i2k2qFRo7I1Js0bp5yLJhqd9sIVIdQxKtPArmtbTSyFRQnJA84B5eHw00uDpbf31n/y+jq6/pey0qfSyryWRelxXCitBF8QDIFyzBKZJrE8AH2KDqGhYt8wZeLY5L1nemaSWuYzmeN7ghTEBCAhgHAZmqXxSX3j9y3rpi9/UXGUNRhmvQ+h/3JMaZpeOSuSMZVLfcSzXbAbbKa1yeUODAcXpRL1+W+NpR6VSwU0C5lPQG/GDqG9um9o7txkZjJ1AVzaIRRJLt6ub13+mjz/4oQp5pp2PNRicOSrXgEEKmUGgTK6AgOBxEBh6q6k2+wuFL/sA5+PKfNaxnZmyXnjtV1TbfkGTZVXzWN46ZzKfU7jWzzFTiqnRPLPZLgUrUx6AEDO/LA1DshWzdwDMBP7nQjQRs+N2hSjIdFbzs6be/d6f6/6nP/fEMV9b1yQW19C0tTAIwDTRE3uyrcn0MSg7Mwi7vrFls18mTqkMeyxmxSXrkdFJw0qxeWMen42pAYBW80QT6KbzoaeibrKmUTygB0kBPKV2sD4UszlYK4lUMBeGMu09OgKborjcYOwWfIymuLrv7Jn+O+p31Th+pE6TmNK+0gl2KpzhgwEyYAXPOd4Q7FHBuCrpgryQD6w/s1osOci4NlwBO7A8ASc482hEOawNLnhvh2kqx3aNFzlVNi9p6+LLSuaqn4EBxO/mjQnq8YMTPbp/39FjJDw0Ht3VvfffUufknuaLphIpLkI0IeY7JwqaprYUy26rWN23ue4yXXAOPUxL0qlgUpSKFadMUBOw9wIEnBzd1Kefvq1O554yGc4EtOnsjEnXVxT+lUrJ9QrSpnyprhdffl1rGxjuZm3+dv36R5Z3VMtMjJdqnhN3TKpQx6wMe8IAvzmuOBjvMURhYMNABYYNsbKcO9SHlpRm0yHZIV5QrbKtRBwQgHQM2K1sbtC3abTwcmINAPjXHZOZzOQI9VWlvuH9tNXpG9yD2YrWO8hqMMjueP/h/pA6sndwRbX1bUt5EQANGAC1GmasmMA4Hah1fuQEJPYTJEicX3wnUsN8djpxCQr9RLX6ugqVNcsY1rYOVKxums2ARwC1ideGo+agRiI5wIw6aLCbZ49stEzTw1AQqYvPUqSuy5lgpvF3GP6cnzV0cnKq5HJhALxMOlW7o1TnXIVZX6kYKTYMfxhoJAJLC1PLXE7DTEGJrYuqPf+GkusHGiyRecaVBHSbjNQ9P9aFnboqpYxazVM9fPxQj588dv1sj5Bi3rUHSTXIhGPWBcZUsM9G8H2aOG55oUJk1tgdTpXOlc2YgHnLENbPUTbjxp+aBcNWvBF47tGx7+7u+t4PST9JZSy3Y61Ql05HTf3h7/1TffTz72mtKl28sKnBEB+imOo1pAph0g94wWwnyA4Cq2Mlx4ItS/0b9hsGHEHaHKRJER03YKr+e6HHClHYxFTzrHCvVvIfBh7s/fjFWO8eGWP7ZHQjPbR0CXAcXxqAu0L9okprz+nb/+F/qbX1A7MV8ThgnwdcoNifEKto41meJbwmJo68zMan+ukP/1Tv//Q7Gg/O7DeBtG1t86Kqa/va3H3OZxoGeqGPWxqscd+Zyahcq5o58/So7WS9QaenYZ8oXGLBsz5H+ceSYwZNgHf0lrnQSyKzgBkdEuoYZEaeC+6/PFb3s4LEIpjpckbPPAzheVnVzlxbPHmS6aQNY9mr2DdCj5x/xogAZBrjm0DNCbsGGXC1rkKhZP899gXSoGJ//x//wyUFPy9CM000QiZVVKlA5FXBphopRxNk3IzhMlhDg7IM5mds3KakgWhGC4RiFco2mNrZ8RNvErgzZjlkWZBsCvBfTdkJC6E76JrStHfhZW3vXLLDYmhuYp4A0GTSXFpn7AW3dIFCJjEatcbpWaDJzJaqFRLKLM/VOvpY2QSGPx11e20XilB2wqb2mUFFqPODi7YbM8dh0KCFGKFnDbCnkaEpoAlkkuBixkwKmnyMq9AGAZ6Ez+ns+GSI0eChwp1/1YiAHLFJAWhwQ/m5VgczJdgNCyNaXB/TQKYsykCbwSAIdkJvOFQmhwPpvi5eOLADKQWMEcbxTA8eP9HPP/hIzTaGESQ/EGm1ERpzqClJ8uEx8GIThZ6WMPLMWgCk8PQ/BTKJYUWgsruBmkF9CZtEl2gzu36AiLPoA03F9HemOLGUcpmcsqlMSJlYLly0Q10DoY8n11Rbv2KTDgxtQOQwqSOfdGN7W3GQNArlWEL9YUDca7WsSkXoC/jshokc2yq3L0df7gmQh27+P2BPPKjgJgBoMNfGnb7Oz86s6+S6cCCtaOV8fjY3x2GCLkM9Ho98f4KnALnhwSARnY7ZIVBiyfnGlT2GcUhwA+/32p4I8Zo204mm0YFEgJ4TrWvS0TD5XFHZRM66qFs339ejh9e1WOByitkl5n5j03KvvvAlXXvpl1Rav6RpnAxgjEswd2Ij6urJo0ca9DrWrpuObVEjE9ucn+FKbd2TFhdenhQxpQ2GgEheRsTk5QG30MvG9OD+Lf3V9/6VDg9vKxEfmVLFFJH7SfQJBmIUm97/PzfNXzXQgbr1mX7LE9iI2v/5Ft7ygujvBwIBTKWVy/Xnpv5RgsCKieQmf9WXRZ8DICAcBBFXO3hT/1uIgVkdyQBo2Lxztb5X3UdABZ79nWffIwLE0rG48jQVTCdTMaWZnPfQ+V3Qr33rP9JzL33Jbs3xVGSslsg4ljFGvCIU/TST92AKZ4ouTrZERc4oCsOBa1CVAwC2AQkUkUkqe2xqPtU6Tcjjezq/9b6adz9Ucd5WYs5+klBn0FOj29EC06/6psq7l1VcP1AynlGe2NJ+R8ujBxp3mmYNpDZ2NN040LC4oUlxU+sHz7lBhb1Dc9k8P9N0xN5EJzxTdX1D9e1LSuYqmpKrTaHI/bKId5UVHFfrvKmTw0PT8GCGpbMYEUI9n6pxeF+nhw/d5MAi2N7e1hqfQ2mdNDoazZaOzxuSmR49P3TutbUNo+rr9YrW1tGYLkybTcJhHTacFvP07vtaTs5tgobnSqs30qPjnpbpun7r2/+F3vj6r2vM3srEPwICaPTt3ReSjTzdX7EEzMCPPB34Mx/k87DvgCemMoE9EIfNMewq3mvo7T/9F7rz/g+UGB0rHx8qMcNpOzh/M2UApQ9O60FjnYJW7z6HFhKjwNWfBVYWLtZzqmA2t3xG/eQyyAMmAJ4ZN/dcp1g6pi9/7Zt66dWvax5jYp1zsw5wyxQTk75CDqo3DBQ0m0SddrVYhIK9WKgpkYSBRjTsidkA6+t1TzFgmpnWH09oe3ffufGxGHGsyAcD8OMUHKQH3Z7u3/5IH3/wfSViLU0mR+p2T1QqYZaVdVIQ39/+QkikouQAnglPuCPJ0Sp+dwXKYvJqYGAxt6bzC1/+TeWrl+OGdW8AACAASURBVDSJ1ZXJryuZhCGXUYo1OZ9Yax9PMgkNRqZhQhOopIDaGMpyLUpVjLOSNuuknsgXiD9OqVzIqRRPagTA/s7buv/Je44JTJUrmqfS6iORAuBH3gdrcEjUX8c+MZk0zy+AQFybW9uqrW94/ZO8oBgU36yjbGmsV5N7njHYeokE056uxk6a6Nh7YG5zvyArBO+k4bOvAgNMTHZteshr8f3M5bNUyuArPhRREg7nEc0adQ6Gi1Dz0+mCF/nJ00dOJIlNWsolpkrgpj4hRpLozpImERWGiODAjgNcCfUQQN/qrIR1Fya/QXdOo03jg6zQZnuOJk67iaPhQ+K4iGfUm8R12ByrtHFFF1/4krKlTfWGM68t2KY0neNhX5lERhUAhcVcx/du6d7PfqzG01tKZYZKpuY26eKMZUrJa8QLB4rltlWsXFCmtK4JE+RcUYl41usddgrrBq0+6S0A6vfvfqzm+T3dufVT9fsPlU5juIt3D9HBMUs59vd2Iyo/DQ0oIOwGvGFiBhfPzs49eWXowh4KfZx0CQYRPPqsQdcVkSkq+zvXhc2IeizD+qDZ9QSBWT/PcNr15Dr1+BR/rIpy2Wrw+IBhEp1cNJl4NEC1ByTAMDQFA4JzxmY1GW1s7arTpzGA5YfRac6TZMxMVzJf1hUeLZlcQVu7e9rc3Nd4BKBJQ4NxbVsLYormI/U7p2aw9HtnBj0mQyaXwfCVsxbDZkCP3Z1tra1vqlBZVzpfUypfUzxdtG8EjFDj+R4GwHvC82hqUC1MixmwdDUatTUZDnxNkji3zxY2SjUhwm74PT15cN8/wz2rkPoyn2p53lDqrKnsoKvcrK8EwBtXzV4DCfuvDLF9LZbUyxSU2bmitRffVKy8pd4cT4a0COnpNE4cp3h+Qt3VsKkySEWxUlIRQ25Yw25GAY6CJxnyC/ZSnk4AVTNP2Tst1yS9BTkhTOGRhpPwe/wdnjXAAMtd8JtiWJbKqFKua2dn12ux2+up0+taJpDLFQzK4rPTajzRH//h/6nToxtaryFLnZqJDTBBb0V0/NlpIyRWxAMAj6k1VH670ceolYKBMYwZfo+jC6DP9d3n2KBmuUXDHktv8RmIJNHsuf4napIDk5/BAUAc+zUD5sA+CGsG9mnwLEpla0rm1pQubOm3//Z/rq9+/belGNc3xCra4yzyirBPgU2Sg/6S9LRiKqFB+1Df/Te/p1s33tFs3FKhVFShsq361iXtX37J9Qd1L/Ugki4aacxeMere2t0xs7Pbm+nwyamG3UEwXDeLjIS7zjOTSuj9nDP4tFAjr64HQ9HQT3EWEYsCCBCYjYF/ioRrlSbEz9D3BvZrMNcOBo3U6TBfDNaYpR56WgZ6AYihfg7SOli79OmkcQAQ8XvDAYyPTACL//4/+gdLDi42vmF/qEKurEp5XeXiltKpEuE8dkVEs+M88VxZ+WJVxVKgtprSyBva2TQ07jRB1sNgtNE4VgPq0GykfIYkAvTY0aLAEIUHEhdcjtBEThcvf1FrG3umu0FH4mBFd0/0CocZuhI7L5KROR6o2Tw2ywCkCsQJM7hidqlCvKNZ/5GSy1MlY7jFo7PDhCFpXYmb/ZV6w1ET4XUDbT98p6B9CcZxaDOoUkC0WCA8PCE+JwAIQc8VDmQMAjng+P0V9Tg4HQctz4oSTbOJXqrdbmq+nPphACG2sZ5zN8NBbo17G91YynorHnRM4/g8fAYKIpsvWtYBAszmUlR/NNaNW3f0+OjE9woUHhoghzemH2YAZHJRnAXRJ0mb3tFsWLYQDVZ54HFatsu6dWpMvgECOGhDI4k0gU0e9I0FStHlPRVtYTrvz2XWBAdMvqD+ZKFcaVsbOy+rtnHFzr2N5sAsAT4r2s1StaK1zQ3FcdZMJUyVYoWRIczHA7UECMjgJwAglZCqVaiKYbJnJYNzeUPR3mkHqcCgO3CB2jg782dn83Wc47Pc+TCBtp8FGaYDEL9AgaLhBziBAsr95Vrb98BvAtU/5UKeIovD0ZpMRox29Q6I/wopDbSluQsl+02kMtrfvuifnYy7un3r53r6+GPFl20tRk3lUnG98tKreu2Nb6i2eVmpQk2pQtFFJOvNAA7F92hog8jhoG96qwEkNHp4KaBBx+0WMxz0rUMmD+G9ocqaPcIkh2kjjt/thm588gv95Cd/pcPDuyqVcJkmH37pNUHqBodeMJgM0pEVtX91METIl58x61pBPpkARpva5yf0TJqeOUQ5UTOSBUQHTfjzz+IEuS8BFwjmYP4fG9/nDqYw3fe7PGvqVyCFXZlBpLluaDTNBvnMlZlD5fOgRXC2Da+DLSrmeaVMRlvVolM52s2288L/9u/+Xb36+tecyRxP5jyhHE8WphP2J0slsiWNKCZS7BU0cE6KNhjg64cZ1njixBD2rdXBgHYcE0h6wTIL7fhQhx++q9jZfS1aT5SedxSPzbRIJtUc9NXm7zPJLFa1/8LrWrvwIixGldjPG8ca3v9QqXHHe+iiUFSntCZtX9F847IypHfkC2YFjMZ9M694/in4mMbkSxXVdy4rXaxrvqLhUNCzt1qzvtRiutDp0bH6+BgsZ6qU8sFhOYcGPKmzowd6+viOnfZ4Zmjwtnb2TRHFTbwzBDxEAj8PGvYYUWx1o/jss2hFAXLiTMihqvaGKpCc0HmoJ3d+psbRp0on0aaONIKZcN7Xk9OualvP6T/7b/+eti+/7DhSJrE8GxgDGjuC6YaFSsBDQykBRTlSuUTySYMIxtL4Myar44lmvZbmp4e68+4P9ODn31NugYa2Jc36yvB8TKZOiXGBa6rnZ34X7JOhFIBdQ1Rs8Ajg2UGiZJYA+zJNSD4j0ZQpplGUuMO6xMU6kUnqq9/8VV2+9romS1gpJWuhewMScDhLyWIvBZo8ngbths7PjxSLU7BijMkQIO8JYYjWDT8H467VBKzuet/CYCyTJW4s73XOWqGZxY+GKUE2Ften19/Txx9+X4l4MwICzlSrrrsARuJHQ8gzmHScMJ4dnJOhgGFvDVKdYLLkwtOO2KnA4JvOtLV3WV/55W8rWdjXeS+tRLrqqW6pWHTsGDGJR4eP7OhP7WKnb3T7OO1zVRkQpDM2EOTcciIJ5q7sqaQ0MNXDoJGp3dGpHnzwvm7//C27vAMExAoF9ZGNUQsQi9kfqN9qWTc8nQx8bfFCYqoLS7C+sWlndLLO7amAceZoHPlQhPYNL5S1tVrk3QTLkDSmlvqDjnJZZIzhPOIeuLYAQLJkI+2DEVbHasIeaKQhpvFZEgp7Huc8xzzsHAZAee5j1jqZIRrySV9njz6VJufKJzEchvEXpI3wVjAGXQ02eC5pQjgDzLA0LTWwG/i3o5SnU0/WKFRtFGYWCM8YNJtQuwSjvLTmyazOejPdO+pq+9Ir2r/ymtI5aIBor0fqtM+VgUlXX3NsJ/r69vFj3X7vRzp9/ImSqYGWsRHcKd9vzJTL6wfKr72gRXpDqdym5om8CvW6CpjixjJKxEPRDyjrs2o21aDbNSPg+PCmDp9c1+nJDcViHcsDaJK3ty9oe3tX62t1D0GQcCKzcXKIpT2BecfUlnoOgAnvJLxfDEYh0SS+eBKSHgAKOMep6Vjj1A/UA+ilAQN4QiyDncHQSForvrdzQVpkFVvmVCDlJ1UIBo2RvBVAAsAS9l4mV1LMgADDlbjlUUhTaLISqazd6yu1NUdE+uyZjNQ6b5gNgmktravb1xgSzDXt7V7TeATDN6TqOIa51dCEVIJpz41Wr30S/f++azQYEBhhAkBt7+xofWvX/g3o93MVno26pouEfT7s6eMzl5pjGmJkmUAbCAE4J+68Y+YCrIqtjW0DOURqcw45wq7T0dnRkcqwbOZj9c6OlBh2lGI4ePRYlQXi1InNXQECrFFfcG0WiuXT6sHELNS09vzrql19XeNU2euTRnuMpLfTVLvxVPduXddk1FZ9raR8OUQFp91MB5kp53sw8ATExGB85r2/Uqt6z7RXTRCSKpWFqVLR8VnL0g5c6j+LM4aGH1ev37f5K3v01ua+XnzxFXc0R8fH9rXC3JO6jg9QLRbVOn2sP/j9/11akLrQ0mjU0O7enus+eqdOq6vplCHY3PsuYEB30DOL1/r2CGy0tj/sUs+koB6WmlkdDLb5Mit5AHsU9XEw0g3m5yuJ6Cp9jn3YsePxpI0r+Qx2z7ehfPCwo2Glds2V1rW+fVE7+y/pt7/9X2n/4GUNhsEXxbJd7l8kQWe4wLnpRhvG9XKpQlr66Oc/1J/9q/9HnZM7Zr8W1vZ08YUvan33iiO0+XzEIFaKJbWaHQ+Oaea3d3dUq8OUT+jJoyM1z1pmIfD5Oo5J7vnMCAb6AE/Q+8MQlF9et9GZ5prf7v/henmQDivQNUAoAmEFVMpFXzP6aietRbGMDHtmSGViASDg9XgvBkgONiai0EBrNnjHRPX9Zz59gDFz1w6xf/iP/8GSaTuGfEQPZYkMSxe9qayv7ypNgkAio9Ozlg1jKrVNFUt15TGyoFhAp8fUNcnEmZvJgmcqMDbtbDbp6fDxPevcoKegfaNZCfrfcJNNZYZKv7ajjc2rbgZBrplEcYrQFOPyDmMBHVCg5DNp5+Kf20gEjT8bTBdanoaqZokuOtOwe19x9b1RmP7HzBz6uhGYUFis9Md2bqT5A5nC9Zr3j0wGQV0AJjytXwYXYLthzqFaVENWZCoVGQ2CZpIAEItiDTlc0GVnvbliIEQRAmJkFBg1V2Kpbg8vBPSlIO8FR8nYnGq2VLvNtIZpGzFNQyNguUJw9R30+kbUQZ5oEviceCBkCiU1On3defDELtU02CCpHB706TwsqTgT+6zRrDz0E9akzfGg9AXH1dXk2/Fd5BJHLrlcE97HujgOlgUGkiNNZriugnCjr8xoOYskGSzSBZtjWfFMVftXXtWFK1/WIl5WsbiuxZKiOGE5A+9TqpRU21hXGgZBIu7cVvY1GnyKb65VIotRTpAFULjnomg2akd+jrVp2wV8K4ZS83SiFoyKTlftZstMA4oXN6URZZ17bqMPDGBabJghxxO6pjNtAXxgPODcGR22fG+7sEcDPB5iNgUOcNPauctQUJ1VHxVTqwKXmB3oqLBU4hltbW4ZBTw5eajbn7yn7vl9ZZZtvXztkt744hs6uPicsuU1F56JLIgIRTToPcUr94vXIaoTfSpxQHmb+/SHExfrZLIu0A7i9D0JYBM69ZBlCtMG4COwUx48vKfvfvdPdevOdXXa6K3jBpziuJ5z45lImnER0Eg7GFt/H3T4PhhWVHykA6a2R4aJ/vlwpKwmf581RWFzDLKpzxpzHy48v2wcfo4jEMB67gACrDw4+NngkB1+ZnX4rGQI/FyQZ0Q55tH9xwz02cYNEEBj8MzvINK/gX6z7y3jgm+xVsoqn0qolM9pd2dPb379l7S2ua3t/QNlc0XfAxzZyVPuDGfqjZZaJosaTon9ygaNXYzCBRolnWVAjGESYdrUbbWsu0aPWM7nVcpllR719eDtH6p//4byk3Mlx02lNfb0vjWZacCzmY5rCEhbrGr94kvavfyGYrOskv2pxk/vK9m4rUT/TLlkTPNMRo1kRsudy0pe+qJKl17QIpPXeAFIgt8FGtBZ8CtIBnCpvntZ5fVdxfNFxdA1R1gLDbRN4XHdbw3UPT9Rq3GkSgl9XFZx/BVScQ16TT1+eNsUPUx9KKavPv+S0vmKusO5npw01RmMVKpWtbax7vuws70TJVkEFJ6DkFQERzwqqQou1se39eT2e2qd3FS/+8TO4qPJUCfNrk4aPS3iRb3xjb+pX/2d/1r52qb6owAENJp4coxVLGQjsDTgPjYKhPjE8vOkKahPesORJwKd01N1z88UA/hrN3T3nR+pee9DqfVAheRIsQT57yNlYeIY2Qh06FADoKMMAJn9L6C4smNYfhUmRdbOs0PBNgJMTsW0yGGIUtAimTZg4ThcvGzQKJZL+vov/4b2L31B7X7C8iuiWJFz0ZRQkNLwlStrPpeIpiOmrts9s8EpFPGQZw64WjOV0ZGAmEINeo5G5V5sbOw4Uhjmy3TOhhySKWAEzMdjLUcjvfv2X+r2zbeUzw01GB6adYAhISAErDjOf75ikAYE2VBwvue9qxFbJvw+14Eil/OfCXSn29PVl17Xi6/9qhkBszjGhUjRMqqWirp7+6bu3vpEqXTCUx2GDNBmYXrlcP2HpWLPnCCBQxpl2RHsHE9VQwwXTuAJQJ6Tcz34xXu6+7O3PJEcs9dy9lcqjrW1X8pC6jdbblpwkR+Nejo/P3YcFhN1apgAZsqeBLkietFg5sRzX11b18bWtlvYs7NTHR0+0WjU12yGh9BE+QJu5MFXgbQhhgHeFuNEexJXCPsDc72KaeH0UUG/G7PRcTjf2F8onsN+SmuVLdTM0lsuEhp2BpoNexp3jtU+uae02k5jSsYYBkANjhkIoBjlmeUXBaeHI7GYm0KkQdBUAQOoq5BaBrZkYAdwRjEwoslMxpBEAZTzXCU0Y29O5PT4rKcnZ0NVNq/oK9/4lkrlLTXbA0/uGWgwlDh++tTSBQMBP/uxzp7c1HR6akYAQBrXYD6Pqb51RZnaFQ3nJU8U08U1lTc2VdvYUb9P3crnSnnwhD8AFQHT+2H/XOend3XzxttazE/03OW6CvmFbt+5aR0715lzljXMOU7DDAMVLyRSCwB53OQx3JliCpz2AMlGYrABGCxA7TVLNa5yqeTryFnJ9eJ1M6mkgQBqCJu1TSaaDIdubmH2FPJryqTK0jytQr5q3TPsF87oUqVqIIAagOaS/881Zr3w4pxN+LLYoT6eVrm25qbKxrlIlfApwTSxcWqgrNfvqD/qW9ZTLm+pWtnwuqfRNVhK4zifaDJoazpqGewltpjov/m0b1BsALNlsdDO/oGuvfiqB46d/lzZ4rp9IpiIh36O85v3nzpCcBk5qtuCjejVOJJb5AdhekuTzf0m/hhfKUfWjSfqNBqKk8HebWrWOdOifaruw9vK9RoqLcZKz+lX5q4zDaotY5ry3oWMgYDYxr72Xv2aihdeUg/3F5h88biOHj/SvVs3pGlf3daJ6tWctnfWNZpPzN7i7EQuwj0GwILph88ZJoiBBp8ww8YNMvutQcC0TVjzpZqlGMS6cq25HiRI0R+wRgdIokdD7e0faItIw3QuAFlQ2hdTP48wSPGiyacyOnp8W3/xnd8zEFCr0lROvDaRXuPtRb/BmqQXpInkLOEesVcGX6ZobzaoEWLqOKfMpIxqPTe51H6R1JLvzeaExIUaOYCBmM0GAJ8+ibXMtaSBJa7UJnjuKalJJ94nvO8DlhBfmi2qvrGt2sYlfenrv6OvffNvSbGi/cIcB20fpeBlFIZAga1sdiXDSKaGs47+8J/9H/rwJ3+mzY2qti+/oEsvvqpUcV3lGowyTKFTyhIJWyy5pxqNxq47n3/hZSUTObXOO3pw75F7Qn6e/Y7vhIeaJ/aYpRsYYeANcIdPxeJZX2nfO6/vwJ4O8eWRXNh7aMp7I/srfjAesEdyCye0LeYq1UhxCdeP8oDrzX10Eo9Z0mnvR9SQDJkZaoZ+JHgQAaZ6L/qf/uf/ZhmcHinu0WRAr+dFU9ra3HPz2O0NjDA2OzjZ57Sze1F554GWtLF94IkWiCoXZzYFFWKaCF2BOzPS08d31cWJFsInMHmUhWqzNhYMBy7Oq7mqLl9+XUribh1T3m72oVkAhcLQbTQcuWkgt5bvTsPI5JOmC0+CGHF7w4aSs3PFF+eaDQ81n3WsNbHTtmchwcPAGbjWJ0a0OWvEP3MuZ3MOU/2ZdVM2J6TjjBA+0JfVRJfPtLGxrp2dHRdWRusjmjwH4crcgwcYDY6N2EbDQH8RMR1EN0Lzg6a8QvgD9QyjLjMt3IhDBZmrVq8asUOfT1RfOUfSQ+GZWUQb9/d4UufdsR4fNZUrsLhD4YNnA/Ru5BoJFzyhKMhm08+QfNAwHmA72zNdiBraoKXmflCsLUw/dBMHVdnxRTR6QbcIqscimwzH1iDlixWdtvoq1vd05cWv6PlXv6FseU+zZdazVVyHASoOn56q1Tiz4cX61qaypZIpvOQ1466MjILrWSqlzA7ARChF5il7DtFrsE0BAvgKwQfJoABRYYd3j9U4PDLa76YrMiYJdEkisJBgTI3o8zCvvjfSACY6NtScYnLJhheMSayVx8gjHeim1vpAK8NsCEDBVwO5xihksbJ+WfOmYCVcpGKCA/vA2qhURhubW9aYHj66o8N7H2p/PaYvXNvX3taWqrWaFkQyZoJuCE2YjR2jhhmtqDfW6PO72caULJ0xVdEFZzxpTRpab9g3TExw8R0OSfMgog8wa6K//uu39M//4J/rxs2P/ayZSbNgcs3EKaF5fO7ieQUEhOY7gAAh0zSYbvJcsSqCl0horC3FiAxm/GcGlVadZJiYBnrY5xIJork+a3+1L/i1okZ99bqr6f8Klf53vQFWP5fOhKmL70mEZgOMUjBbU0tDErmgB0T8M6SbzhDqcRwQM5/WzlpNzx3sa2N9zfpXCvn9ixd05epVrW9sBm0suckZJrQp9Viry4JjrYZ9GlBYI/hVMBENGcXHJ2dqn7dsuoquo5Yvand9Q4VkSt1H99T46KeKt54qPj6XJl2lSXLQUs3hRGOMK+NT9flutU1Vtp7T3qUvK5uoan7e0/jovlKtO1p2DpVNxpQuFtRhOlne0GLvJZWufkGx+qaUyXkKxf6bAjByhOvALue1nQOt7V1UAnojmtJAjPFEHSCA3ZJz99HdG7p3+7rKxYwuXrqoVJ6JKJ4HUx0+eaDJqOMYRBBwJhk7yBISWR2edTQYz1Xf3FSOwn+OIdP6MyCX5oj1Z8kRzUEmr/VCSqPzJ/rF29/RsHVXg85DZTMUPV0Nx3OdNrvqDWaK57b0rd/9H/XKG7+lwZipWUIn51DX285odt57huijQNV3rBza0/niWbE/GPW0YD+dTjRrNzVpnurpzQ90fucjFWddlZNDzYYYvQbgFcqpaa0Grmzh44bDUZ8R7X/upICUFvGE96cAQISCwWfFYqoJ+xnO7OWiYnakD40e58hoOtbuwYG+8at/Q+nctvqTtLLFLc2WJABgdIrnzCDEFqVznv4BqGD4ih9Iv9d6BlaaQkj0w4LzbUObG+saDXt68uSe9+DtnT0Vy2saz9KOLGOPsezOBoYT3fnkun78/T/RbPRUiThgdsu+BBubu266YJiYnh/J7lZ7A3sHv9iTbNoYGYRSV3DWcz6xHkiLqKzv67Wv/qZ2L72mZGbHRpd4o/ziZ+9oALjRaergYF/7Fy4pniorifEX1NdiQSUm+jFiqEJhz7ST65jAPZKGOcWUhW+zUJqa5qylO++8reMbv1BsMVJrNtH5aKB4seiIL85EG5YB0gqGCZJAYgDPPH3HVG05G6uczzqqLpZCEwxVNHgskCxS29hSdWNTT49P9NH163r06FEwYWZKlU27uc0WANQKnjBfvnzFMkUKaN4fHwcDC95DHBLvpiB4qgRwlotq9tdSznUfMWFGKkKcLDF7i6R6raZGvYamGG4u2xr3T5WYD5R1DGhgc2KYyJqkTuM9YEryPgxKfDalgrzSzSy6cOKpc9QhwRXchlYEVGcxJAusLFOOEzEb2cJUuP/kXK1eTF/+xrfseTGa0bDmDAYwlHhw747yuZSahw/0/g++o/bJbSXjbaXTS01JVRrNlErjZ3FJydIFjRbswWtKlzZU3b6g+sYephs2HsP/IngqISONB2Zd/1yt80e68dGPVSnNdPliVbnMRHfufqLzdsdNPixXTtYwEGKqGdIo8Llqd7rqD4cu0C3RnGEQHdabm04Kl8+dlVyvEM/N5066nrRXjZYqYmSYpkFIOfGFzzce0HAUtVbdNouXPQsTThzCkZ6lYIMSVYkBGxLNKF7JUeF4fmWyGkxmBmfXd/Y1gj6cyfs84r4EDzHAK+IMpzo9O/EGxrAHjTqmdLXqmlMl+v2Ra3R7TwmJyUO1z48iIKCjQe9U4Je41HNtLlx8XpvbB2YalzCyxd99DpjPmolYjgCF7MAkjC2QHcFahamLA3pMrXbLEk+klTxHrHnkD+jfXYfiBTJbKAPLs3WmefNYg6P7mp0+UrrbUH4BCsz9c/cZGEHUtkyjS7DpSuqkS0puXlRm64pGsay6A0DNgX2YpqO+SrmE6hUYP8SCJjSezzTCywCG0GTi5hBQhdqCxhIQjR2CGtl7kAcbcddwyG4YWWbzJa1t7tqEFRBnNaw5Pj5xT7K+saH65ppKlZqyMAxHM19TPAQw8OZ5gtmVz+ChkdPRkzv65PqP1WndViaN1Ohcj58cq98jYhhT30A5Zx8B1KGu9EDPIPVKfBnklNT6ZgHYmBxgAGkaw9lw/XgtziunozG8zQRwNkRuYzQL8IwXQahTAXFotJEoeB/DZBDWpdnRwceEwaOv0WJpEPnClZeULO7o17/1d/XaF389RIQDcnnoFhjYMUzDIkmDZaZG9SeqFtN690d/ph/8ye9pMR9p/9rzuvDci0oVa6rUN6PhIIOdgtZhHQEOjseu0a9cfk65bFm9zkA3Prnp3jAMBQMgauq+e9vIwDW49dmjbSWFp740WzwemBYAL3y+lTyV2gCTUFg/gOWAAB4aLxcGCnkvXoOG30aZEeOAPTYMshiyxzzIxEwftoIlWPYdWA0n597jkIXHvvnNLy+56MTuYZZiI7V5TIV8ReVSxW8C6t5sN03ZYHNBR4az5WweV6m6oXyBfNk1Xb36iuq1bWXSBTcB6DqYgpydPFWvc6bJGOfb4ILuRRFp61lMNCaF8qZ2915ypMEyAT0ZrVn0YDoGgsZ44UWbSsVcjIWoikDtxn162G9L054S87Zis6bmYyYcTetRQY1tUiRcRKF2haafg9+L2oZNgcbDL2482a8hjErN8QAAIABJREFUhzc0OCvtvxsEFntUoKwkBBxyOzvbESUDU5y46a42RgHFiZzKrauLmjXTv5jZpzGe6fmh4yDhtUHzg3NqoExzSPEelWrFQAMygfPGubLJjA729uxcf3p2qmUipsF0oUZnqgdPm6rU9i3ncBRZv6V0cqbZuK80AAxTDRZI5NpsdJ+sbxDiSNcEmwKdHw8jBStZ1SstIq0uOh5LNNBvGWkOjS6FHnpQFyHxtIazjF5+41fs8lyo7as94CAEwAB9i6LURtLj+/d1enLsZrdUq2k4X6g9GilfqSiZTRuZ29hY0/YGhYw0p+FnyAVmMpbiRr2pMFzbGBSgc7n70R0dPXwUqKuOiEEiErTZjgq0HGDqjRRjPv6bTc+ILkwNJk3lcjBYM+2fOMmhkVNokuj0Kdj4s/CABjCB4h+dlIEUiiI7ZYe1x+FKkUjRyTM2IoUinVW9WpMmA43bT1TPdbVVTamcyyqfzyiRSymbxwwrNAB8frwXaPhBGR07Fjm4s2aRlHhaHsVIBX5+cEt3PJnvcygaoZXyffDp+Ivvflf/7x//se4/fOjXxkWVw5bpCdRTXMjZzFdxinyjsJkFJDYAAhHddTXZXFGho2iT4NmxmnpGlyXyBzCAEIEDq6Z+BRYEbWrQlq6Q39XkfwXgfAYERMBBBCrw824uzGYI9P/PGwauTEI5pHygRM3I54EAPluCgn+5VC2f0eW9Ha2VitaVTmdj1etVvfTKi9rc3vQ/gDvpXEHFyroSmYKmy7RmSwqXINGgmUNiMxhOdd7suMgCEABIe3T3gQatrqo0usWKlqOxTm5+rNjRXcW6x0os+3bGBWzC3XmwjKszGaq/GKqDiU5lQ3tXXtOFy29qPkxKzZ6mJw8Va95SbHhmc7N0Lqs5z3h1U6OtK0pdfFGpvec0ZFIWS2jYG2phoJiCbOTJdH3ngtb2DhTL5iw9MUmEs5czjroqJh0/eahfvPsjdTsn2tio68q1a0rlyyFScbFU4/RI7WYwDDRIHE+oXN/QpWsvqztcaDBBB14yMMVBis9LcCsPICpAVqFcNn0d0CGNlrX5WB/+9M919OA9pdXSYtbUeNw3Awjz0UdPjjWYZfTVX/s7+qXf+E+UKx6YFXDebRqABHAo5Es2zmXaZUq+SYahQQ2ynqnOzp6qdfxUS4qabkOnt6+rf3hX+VlHxdhIqeVAqRiTFVcoZpqxl2IuxsQ4z4TDdOCY9+wJYDAO2zxbbFrQCh2pFM4bZHQTKKwsSKjtOVJ8gkjF05kl7LqJLl59Tm9+/dc0j1W0jBUNOpVrFNpBENdu9UJ8XSJtwypLvfBFGeFDMbaRGQ0ATcnR0ZEeP3yktXpNX3jlRRUKaR0fPXQzmc2VDAQQ+bpEOpgnFjPpRhGq7ce/eFfv/uS7ymcGWs5bajQe+kzEsIxtIZzppO6waEIRFZhFgbXHvrbyCqAIYt/l3CfyFj08UZNXnv+iXvvKr0mputq9pA6fnunTjz/Q6dEjFXMYIxZ1cPGitncvKVPYVNzPHus9r0IJ06awDv1+qTDZRCvCZ8hkGRTwmaRaNqtYu6fbP31bzU+va4CcYjJQD5fmuNSH3k3TTVzfwq/iyMXxlKL3BEGC4ouhsomFCum4igWanpFSyA5I3IgllcKsb75Usz/U05NT3bx923UDrD3OIvTB7OWJTMYxkMlYUpVy1d4a/IKuzF5Og0EjRO1Ao5e183dIuyHSuFQuemKFXAnKLecswx50z24ix8FAt3V+7CYuHR9q0jvTctJVHNmn3b7QpWJgHGSVaNaZajHxo3YLHkuhSOVaAlZQDMMqqdVqbmYBk2A/siY5tzgraJbsxbNYqtnpO/Gj0Z5qc+8Fvf71b6myeVnjZcZMlX5nrIf37yqXTWjYOtJ73/83enrvF0rFWyrkEh5iIeLC/DKdX9Mys6ZEbl3LZEmxTEXbOIVXtjSfJTUcItsMtOgQSh58ffBGuHPr52o3Hyif6avZuKvZtKk8gOMEgJHhVDDApm6i0WPdMiiitmDC2kS2CqN0NPBkkDW/MnFcgVyWGkbRtpw79qdahM8TkmqQqaAXDsU8zMQMksnBSL3OUPs7l/TclZeUSsImBURjWAT4n/BU2c4CnO2s8BTa5byK6bynxsMpamMYlnn1RxPLBGiinKZFZG7kdeVcc4zAZ2ProWGfeU9hCu+8d8ynDf/6M3db52qeHWk5H6rfOdFkeK7FrKfJuOXaaHfvkp5/8QvWvxNXfN7serjU6wb58LDXV6fdjKJzkVwGySNn9tpaPRhVMghBF433Tb6mZDr0MqeNputR5CiFTEGj84YmJ4dK9hrqP7mtdL+hzLClIjGDU9g7gRHA/mwXMg6ZQkqdeEI3Gz1NixuqXXxZvXncwAPrHM8B2GOZxFKVEkAgjFiSvGwyZkYX9XwYOsYNqAP8AOJRT8GaLZWqBgrwm+I56CAtIq2ptmaZ3JRoVrjMibTOzznHJioXy05WyxRySjhaFeZL8BKDNUT9ilSnVsH0PafFdK5W46k++vn3df/uu+p276nXO1OvPw5MaySRMDln1HfBzDzsuys/p1DDeVLOwNAsgcDWXvVOjgpkam9pVagDzXApw4AIMYOrIarlmMu52r2eG39ABMdyW8IUScHsGRV8RACjQ+R68Bfw6+A/Vt/TK6/9uv7Tv/O/qFrbMzs11HIhOjAWI+kknNr2W7O/xpxUSI3ax/rev/59Xf/gHW1d2NfVl15RZX1X+WLNeyEDOVjWdZzJHQ/f9ZCA67q7c9F760cffOjPD7MiSLAC2LrymDNLN2Kfs9/B5mEt2H8sGRjjQR6Br1gYSFlZQc0WJYYASvKdYVU4EcxmojPXZOwxrAc+A+sREAAWKUPrwKKACbEIMuFEGFZ6tsZ6xMSWeE2GKa998dWlNyCix9BGmdsJfT4sBugJFLXD8cAbXoiRIbYiTINpApAIkAeaz9e1uXFBL7/8unK5oi8iCwDqfq8dpgwsEFMY4oHm5Cg6kNFlXPWNA21uXdN0gXnNWJkcbpvQSNC+kZ2KBhpXdzbfnhswLoAXhfWZIy3RZQ86yifnGnZPNOieaDbpKpMKmqLxuKNhv6FkfKAE2ZXEcnjRRo19NFn09H0ycePNhQ7vMffhs5q2ct2g6NOY8GBwE1ZGPCvzNmiw+AeAxqwQo+DCObU0IFBnFkaQVs1MyNUMNJxIEf3MV2DFQFjF9LAhWbMzX2qtVrP0ooNuifhA2AAnfQ0mKRUqu8pkiRIJ0+fG2SMlFiObnMEMcNyXpw5MQFJG7oM+OtD++W/r5iPXcjYB3ztMVUAEl2FiYUTMJVDQ3huFQhIwXyqerujKS9/Qm7/0OyquXVF3hKOl1UfKZqHiBNM/1uakh9P4Uz169Njj/BjyhXRaOdw2kwnrPev1vIp5somlURTzlYOeR8TXkFjBhRbZmFKFGB45bh7GzaGuv/e+TXfwxLBWPnJd5vCmgeaed6H1J5J+qDwpjhzD0Nzj/gw6F1A6kMdQ6LAOmHjzcIPicx850F3YRo0kBQDFBtfWYNOUCTyNQGicmWxijmjq3nKhTQxnEgMt+/e0U0+6YUuB4uXDlCVNIV8ohkKKdcjkB01WBFKFyK2QKcr7rKhFLiTMSwzGQqtBvCOinBiR0P1HD/WHf/RH+uFfv+2mNKCtyDc49AGFwvMf9KlMf5hyfGYSs2qaV7T6f1cGEA4QihsYDEEX7f9F15qDhX1pZZDyeUABoMLGnJ6cIK2IYi+fSQ3IBQ9mYyvQ7plkIDIFDGDJZ9GE/77PtwIEnEgS0d14HdY8n48NOwXhYjzxpJ4SkngnTDdj8YUuXz5QoZTT8y9cVblW0ebOjorlKl7iqtTXlSmUg0GTqSkAf3FPWLjWnU7fLIJRf2RTmubxmeq5ovrnbR3ee6DOowdKnD3R5PzQmn0+C1IlGmwa7ZN2U51pVxPQ++KaLr7wZW1sv6zlMK5ku6fug0+k5h0lpm3n2nJcpqDxlqqa715V+rlXlbjwsoaJggvNLGZwAIJx3HLPPH0GBKhubiuRJb89DA5gG0/6E92/9YmOntxTt32i8YiYnoVdd/cuPadMeTPoehZLtRqnapw+0XTc8+THurZ8SXsHz6lU31KrP3RWO3sh9GFHq07JMIfqvaZave7C1s7+MylDM9081Mc/+ys9vvWWxmTXz9pRjOhcnR5n2UTd4VLlzef0O7/73+vKtW+q1Vuq1e+pgalXMq5sOufYKTtwT4cuXHg+ACQ4jwBQ+52mTh7e1aIDZfynijcfq4hPw7ihxGIY9lbr/QJ1Dz06gKmzw5dLFZUMSQFsfPjnxBYaYtwLlZLGKp3RIPIvscki50gG05+ZzvDNISc1nvFEE4YTTvaT+UTPvXBVL7/6Jc2WeQ3G+AaQtFC1HtWTZya+vbGY5RSLFU+xp+OwpqEht1qnTnUIUZVLHT55qkcPYQGMtLle1uXLu9pY39R0AlV4qlJ1M0i+MFwjUi+ZUiGT0E/e+kt98P4PlY7j83OowbClTBaZGlPwkIfuEyM6T0zLj8D1QHUMe1NI2glAAGC5iyIo5ums9g6uaXP/mkaTjB49gQZ5bqpuKk6SB5K8tC5euqLdg2tapupKoTVPpWzYV4B+66Y9eDO40IrOPYObHBqiGUuqTMMxmuree++ofeuGJt2mWqO+hpw9uYx605kNbWFbAETjEcP/icWnapPNraE07Sgbm6mSg+pN7RQc3vEQAUToT2de7zfu3lMTP6Joqha5qAaw2rq3uJv+rY0t1Wp1T+LZn6iHTPXtMTAoKJ0KyQuuOVhH1oziJl50ggGxjxhIBVkGzVvKVPHhcKrGGcZhTK+XSnItCQ3FUHLUU4IaxZRsAO8AdFMDMfmzSXJmxVIL7K9KtRo0xsRnZbMGXfhZ05eZlCHdmwVjQYpbqMqwGgCsjk/bUrKoXGVLlZ2rOrj2ReVru/a8GPVnOnz8RIVCwoX9W3/+L/Xg5juq5sca9ho2XmW6vLV1YA16b5qUUrA3yirUtpWvbimRqSjLP9mKgVc3aU6zWtGLJ7pz50MNeoca9B7q5o2f4FyleJxzMrAlTV83wI9/VcZAP9cfdizr8eT41AZulu1F3lirtAXWMe9FLRfO6jCYMrCTz3uPpKYI51OY2jKgopHmzKVRx309ny3qK29+U/XqpuLK+ztpkVEiiTQwYWYRmnI8CwAc+K7V4oanySRP4ffFXsM6JNmCphDgkjqeZiJHGoTrLBq3uE1Gm60TDYZdT4SDgShT/JSZOmYcAFwxocSMtN/SbNzRZNi2mSCT2O3dTeWLeL/IIEm3i/kfHggzy4FhlFo/PRq6GeO9oTdzLfju7A+vvv6m3vjqL2uRyAvy7GyOn0E/0O4rZScPnB6datg41+jxI5XnfSVaT5XBd2naV3wMiD617MpRrEhmqeViC83yCZ1Op3o4mCu1eVFXXvuG4vlKMJC2xAczR3CKsRk+ALWwYicGAJimh2lwMH2EsYW8Z2rvAA9AlwnHVWKIGxiRUn84MgBWKFdVW9s0WMsQr0cdMAyG0ZcuXvLQyHTYSN5KM8pAr75WVxlZbQ0HIwnCaq/V1ttv/ZWuf/gjnTfuqtd9rCm1wRQm2MRyT6SJng7hdYkJeoL4WHoangUazbybzZWkMrBAQy20AnBXfRNgF/feXmOSmTLh32EoSER1s9XSebvtPpLvTq0HiGoTaibeyAYi7wRHU0ceU44CpRdRTJsHV3T52pt65Qvf0ptv/pbrgHC5gxu/1WQws0bBvw3WB7GsRNpnE3P97K2/1He/8//hDKEXXnpJly69oGp9y/IDzgXk1+7bDNBN1WyeebC5f+GywdWbN26o2Tj3PgYbI7Dt+mbSrADsoP8fGQQFCGB9s08EwJtnO2fQle+9kg5n7KfHeURfMQtM+singTOQmtjAjH0RAvuW/hPmwor1xXV2VKPrj+CFE6LFOf9D+gZAwPZmVbGvfeVrSw4GR6UQJcGsL6ItBUov0TtsIhiJ8SZ8HtCnQDfz7cBxcsQiBs1JqlSqeZrCBbMmIgVaDAIJgpZzpE+KrFNPJMjQhIpU1M7eVRXL+5o4wxN6mFSv16IbyIKemII1GqIrHHrjgfoA0sw/dhSdjNQ8OVTr9FD5NBQ3HHbHSsSIX6N56Go8OlM62VcCmyVn7n4unizahHnIafT4BZLLzeT7gl6z0RuRiUze+A78wl0ZJCbkPgbaW6HIw5P3IRkM1cL0MehqAkoYFlk08YkmqrZkiajSTL9XDweoGQdIuRTMm/oYL0raqNcNrHCd2YPOuyPdf9LQeU+aqmC3zXJ1XWv1qg2MzhtPrN+KTbueWK20WKDObspwkoyy4W1A5HOJ6X2If2TDgyGwgCYeGVvYTC9NUcrGsXhmJodbPZroi1ff0Be+/Dd0cO3LmiWqNvQbD5dGAikGAN7MN57JuutH94917849jUC7qjUV62sufIlaIjecj0Xhn+Ats1KlIpVz9uSCFBKo6cWYpuYtBbo+iUJnT47VeHropAkim2wYOMW9nxQFGty5i31QSK67nVJdJMVs8gObhUKXh3gwaBvdt9EkpjKAQcl4pIMKTqE8hOH1Q5KE9T0RfT4YmdgRJwBBuI/apCqjPIYt5M7GeiolG1ovM30GPKPbCvqfdDLQLVmLNuzkc0ItjIwMQ/MbtMUhySGieLH+AGtsKpSO5CERchqDnjbR+x/8Qn/0r/61rt+85RxickdBVOx9y1TAheVnkTE2CwzfIvp3QGfDb4UJ26rI+QwkYNIRiik+4yqGlFdYAQGhRI1e63OeAqvXXhUgISP7s/deTRaffYbPfbLwe0sXRCuPgH8fYOFVH5njsCcYAHhmchj2xxhTakxgYnGlF9J6paJyAUoeINNU1VpJtbWK1jbq2tjZVn193WAAa5jJHgU995B7iaO7/4mKcheavHYyrWwipdh0rsVootbJmc4fPFDz1qc6f3RfjbMTM6U4zHFbXsTS6k9GGs5HmoLsF9e1f/U15YoXlKNpfPxIw8e3lRo8VgLH5BSRX0lxAE3QJF5+UYUXvqTp9gvqxkr2MUC+gFlhfDFW9/zQrubVzU3Vt7aVIIpqNjeLZzLo6+b1D9U6O3Zclqd1w7aj2TI0LxeuqLRxQUli05hc9jo6bxyp0zr1gcd9HI1nWtvc0e7BZY1pXCl2AQOIV8plDUigzQcspqnM4FEAvQ7/lnRM8XFH77/1p7p34/vqN+9LSyZxcUdkcd6wt47wKEsU9NVf/rbe/PrvajwvqD2YqN3rP9Mksg9yIM8XY9O8OeSRMDkDeTxWHX0nRrTths5uf6TWrZ8p3jtSJtZTbDE0Bd0WQThH0fDDHIpLOcAAYhCVsukkZNAFZ2Eyrk5cauKfQD48hbSfBeKaMsqXy6qtEUkb10mjrdPu0NexXAx0RmmibC6lZAZH/wsqljbV6g5Ura9Z60khyt4Sj1G4oKEGhMMbhnWWNPBB4Q97D3bAyclTa9s5+D/44F0dPb2nXFaq1wp65eVXlMtgSFVUoVzzuU3MMLnT0/FYjdOnevcnf6XGKY7dZxr0G85CYKLE3uW40mha5iInYl6tZDveK5BGREw8Hm1MxqhD3JSwl86lnf3nlC9vqVTd1WAYV6/TU79zrOWMSOGR32//4IrWti6ptnlVi2RBc6Yp+aKd+xOJtL2DPAn0xCX4HEDLXNrtXx6I1GAhzKVffP8H+ugv/0wadpQtpJUqFzTGxMkxkEy2xhp0+26WxtOBOt1TzRc9JWMje3iUcwnl6EfZx00Pp57nXEvpycmZPrl3T+f9vmawIvwZOOfCEIWmzyxE/zthGQCFJNeKz815A4PTbtV5hjOwM61/C8V2FIdMPVKrrTnznuY/6FCRJU69zlhLFLZM6c2IAyRMwF2aO7pwRuxov61UHHZl0AivYsJsiJUj5ixrlhwmn/jO8P4YOFJvklwEiMtAIzimLyzV4PnlM9DAUyeenbbU7Y+Vr6yzstWdpvTKl39Ju5dfVja/plYDQzt0xDNNeqf6iz/+Z7rz4Y+VWpwpn1poNsanit0Ux/Gy0qRhkNaQyhq8jJFdn8S8raYSzvW5guOx6R8AYbLIT2YjNZtPNZu19eD++7rx8U+Vz6CDhrUZgPbQJIWmge8ITR66Lw3pw4eP1Wic+74FP4UQCRbM1UL0IkM2mB48E0yG+cX1cWkVTVZ9ZiINGo/NBA0TUtIFMgZHOUO++IXXdXH/qpJxZJZ5POod/030N8A/02hAF9dxgJwp/LiSBlNhhOHVxXenQQy9QDBhxSOD5UrSQb/T8o5F7XNmABcTyXCe0uR4KIDnABPSqJegRC4ia5mPNeo2/e/lYqDesKFYnB6CAQqSh+D7skpSsLkiiU72H0BqMXLtwbtRawF8f+G1N7W2c1mJXE3JLKaNRctZAczOWhibjtWGadDsqArbt3Gk7v2PVUsQvzvWfNgxEMD+w7fmGXG2VyqmTmyipqR73bE2n39Nr3ztNzVcJCzh5ZmDdo1XGWshnWGgOXP9yHszTLVhdtSE8b1ogGGXpWBzIi2eQQHPGcjjOWeowjkKKyOeTHuAtrm950jBbo+EiQCyZLN5py0Q486zypoAFN/ZqwdsICopTXydL3X39if6l3/wf+nJ4xtKJYY6O73nNBLWnNmp1DhMwUm7INkImWxkThcm1jPt7e0FmcoMv4gzXy/qzOB/MFSvG3zMYMSs1euRKd7c94k1ur6+HmJfiwU1W02nmbU6PY9iSD7hdc3GXobG2UwKBmiumQGBqZvR0dPABrnC3pUrev7lr+q3/9Z/pwsXX/HaxfB3VeZiieK14oSCKBYdFQb9S2yuUfdcf/4nf6yPP35fWxsb+spXvmkTTLw0RpO58iXOB5gbEzMOz85OXKPu7l9UMV/U/du3dXx45P3Wcjv33MRr50IClBmxwfiQtRLYpUHKyoB4NVxyf2cZBskoE5WK9IwABQBq1O4rA3MMBEMfQc8Ow8S9pNmASHcCOyv4jhAFSlrH0uC2/bQ8jQhgI1LAC3tb2tksKfbml76yXDUnPFQgtTzTbE6Buk+kA0hcoEkHR25+P+jAPWHmRXFBhQrFAoqQ54Dgh4ko+k3Ho2WKKhXrqlU3LCHgIMe3qFxZ1/6FF1QsX7BGaAmv1JQ8UA2a6/BlQK9IAMBsBKYCFBDHt6VTKmTTyiViGnXbenL/rnrtpi8oiB0lUrFI0zfWZHSmhJqKLylsgyX0qjHg+V+xA9ywR5pKdEYUf9xoAAH/PLR6zG+g0afC9JgLDwoTrkHMWn6m4o5+IPf6c1PK0PyBQa6m/xGVmjYgmjAD0AU5QYiHoGmu45ptLV5CazUoluj70dZgwjLUeBbXzTuHuvuwoXRxV0qXNSc/tlpXtVqJWAFTdZpH6p0/VBKroCXZ5UzbkFAwcIjcyyPafKC7BDMvG9FZF0jDynQqOO4HShD0GNYEGrKETVMK1U3lSrt66bVf1druq6psXNEyRc6fNBvJ2uPhZGQUc62eMaV4Plqq3+7q008+NTJXIV6vUnVxBFYAss31B331P/GlarW8atUAJCD74vBJssfZZTsYfvkYHs10dO+BWhho4NPAAUC+bTQJsnEbh/MwIGymNkaNKJNITAN5aMMEduxYt8CkCDnqSDZwC11JTgIAFOiuKw0QhzzAgRsSwIOIMcA0j8O6WKr44By3TrUcnqiQaGizTuPvYZALLQ6coL8MLgT+kBHdntd2VrkTJPDaAOwIrJPQlwcakzNzo0LDTbGv6Vyn5w29/e67eusnP9X9x0eaRWZgaFh9wAOS2pk1TPVtiLKSBJgi9dn39ft54h8Z+0XXcsUIWLmbBuL1Z4wAo55RIRSAqtDkPzMUjK7n6pldfSf+e0XRciY4hTNbYCRRWP2Zi+LI0SJQsgKQEJDjsFmvAItgXBP8ILwv+HOSIpHQdDhUPp5SYjZXJZPTRrWqEogwqRbjvvfPUqVgSc3mDvFha44R29zeUppc7gy54Rh5xgzGhu8Y9Jn4QTiVJEeMWdqGgdC446yvdlfTRluNR0/16fWPdeOj6xp0MIQBXaYGibnoG5JVX93R5sWXlM1tKjeLa3DrpnT6UMnhoZIUQ7GkASEmrT2mARevKX/tdcUvvq5Bak3JTEXdTl+jQUu98yPl4lNlUHQloJxXFM9m9MmnN3R6cujCcDYaqFJCr5qJ3N0npjzmShVVN/dUWNvxBJnGnshLHNGHw47XN3cZ0JfCdX1rx5rpZZRSQrMBzG9X8+XC8p10Nq/q2qYnnEzN2VRysal+/tff0acf/IXNNvNZGE8TUy5hA/Ae0GEBGa6+/FX9jW//D4qnN3XY6KvVGXowgsHsqNc1cDoatfzvxulJYPNAhVVcu5vbunpwQZnl1LKAB+98T7HekVLLjuLxif0aTFGcx5UAmCSSLh4XoU5IGDI04RQay6kmMC2SMZ3HlmogsyrkNCXL2cg/YF/KmlOm2ADnw3lKi/+fqzfvtetK0/ueM8/TPXfm5ShKpFRSSVWl6uqau93dHmIHMBwYsIHAMQwkfwWBgXyEfI8AAYw4iAPHQezE1d1lu6q6qmvWLEriPN35nnkeg9+z9qYYUyAokpfnnrP32mu97/M+Q35Dq0Qw+C0VmEJQePXUbNYcJ4XZL0U9k6LBiElxz3tbqVxznJiNtdJ5U8GXM1hzFVVKFRfjwPF85vl06DP3yePPdXbyyFK7+bTn3Oprl19z1CBu/OR+MwwIru5tHR8+MgtAq6HarUMt5sFUCfo9e6R15BTskfYRwPsFGyDan9hXYFAF4JWp4dDNBr47gJAMJG7dfkeXrt6218xkktTF2Zla54+1WmBMNrZmdt/Z5weqAwQki5qtEsojscGRmwEFhovxxMSRjcgSUn6+Da+u16oWStqs5PT4gy/0//wv/7NOH32mQmGhdDGjOc97pW7ZQSZbDHFb8XmYAAAgAElEQVS0TrjJqNs9VS67Vi4NJXWuSiGrQo73vtQEZhkmu4BorbbuPnqi+0+fWvZBI0p0r4cVyMXS6TCdjWJWHSOWyTjmiwSNwMgK+zD7WBPwBy+aKMYr+NfQ6ATnbv5uOlnYwCy+7gZVuQ/IpcCbYckx1EDCggbYNhVsLji4D5WEFcA0ldrAz2aIwPO0FgNb1i3/nyZesBz56ixVr9X8DBby7H8ApgsVoffZf2lpeWq3N9JsulJ/NNfm3hUNZgl1Rmu9860f6u13v6f+YKXW+VinJ6fa32tqNenoJ//uX+nz3/9Eq+EzlTNLrQFF57AhOFnSZgDincRPpt40vqz/5TqjBAMqJp7IMJKpF8MHCol8MaPJpK0HDz9Sr3ukVIKo4PCaDD+Y2O/u7rjRoVkKrNEwRHj8+Inz6+P7g/SB+8NE0ZIUWDCcOZHhLg1iYKPQjMEcDRNw7p8HRhiGxsMEZC0Gyijspzq4dFmvXLutXLqmreY1ZTMNLZewUZGeBPo5jSjDK8ykAUaWwm+jaN06Ze3Z+bmjDuvVipO+8Ns4O3mmxXRgFohjMUckNYxUzsHqWdpc0Zw+opftPRQGUqMpBmtBvkeqTg5GCnXJDPf/gSq1tCpVYhCpJdnnglu6afqkHc1guUA3p0leuXH1sABZL0NG7iEyllRJpfqef/JZAQ74vuk8qWekLWRVWCZUmy51/OnHlsWVViNlF0zKGApGKUh4CsBCxNgxLY1z0ulyofudsS6/9Qe69Y0faJUuBiPI2UzTUQSCJDBl5pmhVp97z/Wgk341UHJcL7pW5TohtyjkDWRwtrsWSiTtF0BNddHuvkhyKFc3VK41vNZguU4mSFcxTC3o8pVrunzlig4ONlQqh7Qs6lzULfQ9hIsdHx7qFz/7sX7+s7/Q+dkjLaZdLc0GYD8Oun7eH/G+DC94LgFyeU+YxNbwy8lktL29/aLBPDs9df1ZrtZc67VaLfW6PdPor1y54sEsfRt+aJbXZjJ+n/xg3+v2evYIanX66vM8pDFBn/h54ac9n7yXkUgXhsUGp9awROdaYjDI0CydUGPrsv77f/4/6Qd/9H31h4AKgETUXgDHVmgE2cQsBkhC/PFsPHSNfXr0WP/6X/0LJ3/cvvWmspyltaY9elKWxKT9uZBYkPB2enbmtJx6paqLkxN9cecz19Gs0zBMDKygeC+G5cLwMEz8A1MBgM1pIZH0B8k7zztSpNFo4MhagGIGM7AC+BkkxwyPifnGPBZmTpSq4S4/+DkEhjNGoQufla6bIwl9PGBDpry3u62D3U0t522AgHfX/sJocsfDZyQQY6s4bxbnRvsgYMJAwQxNHGPBoLMPRmWhiGfz5w3YhAudeyJo7qG+JpPQHaAO4rjfVKOxZT0aRoOFUkO7eze1tf2q1omcRtOBKRE0t1xUUGsOCJvSZKE1djytwCyKizQaD5VOrJWHk4eOsIMWKbhbmta7mGujUUVyaSBgPT9RcjXxRuLovRd54VHE2YvIsfD+mbZBs+P7my1A4+j4h0D5t6bNU/0wYfSDHWnuASo4YMPXZf11wYSM5iZ8fWyO5OvoZpLJK1OgrDVzQRuz8DRqH9dsopsYgRuCWto0hYuNGdadzx/rk88PddKaq7n7ipp71zRBJ5NIWptHI2sTxGlfx08/1WxEVv3CWpHlbOzYI+tUuCY0eD7w3L350GFCwJSMxYsjqunmRGgwlY4ONtxzQedooXOVbV2/9S29/s4fK128pGxpG3GoG/XJYKVOq6U5k+4ULtRNbdQzDLY07M306OETU4c8vSkU3RCkoR+iPWTHSyWUyVGqhaYEcJMGjMsRR3yBAmFkxvuxEgUmQrun9umpLs5PvE45OBzPyBTEJitBw899AgxALsAkn2KI1IVgCIiOMmhq46aWCxfTG8OEJgaAwsbg7NfIWCSYdEZFk6mp0LoxfAHGXKvGJG7c1qx/pK3aQtUS9SGToEhH66SD4KDvWDs7N4ekC7u9Rj4B9j+gAIxM+kLDG5gC4T4HExIOqTwUwbX08MkT/fr37+m9Dz/S4WlL8yX6RbQbWX+GFXfWLwHVKHL/dy561Pi4aY+lIsHAJQAW4Uc8pQ9JCSDQDvJ68ey4mY90wjZYjGIE48acNRmzCwxoREkkMdARrnWggzla5SW6ZbxBG9iM/AFelh2E9AXMI8PnialW/N5xkLyfCDB08gmAKGzdxVLbtZq263UVMLmZhbzvOY1pCZf8jHLFgrW9TMmuXr+mzZ0t759ogIllg+1EYcB7p3AGuNva3vZeQsHMXoJpJaslnyGDNh+Ar7MLffr+R3p8/5GOnh/r9PRC4xHvNaFVtqTK7isqVPeUSlWl7lCpw6cqji606D4xMwqX5oQZATn1Md1pbitz5XXVvvIDTYs7mifK9ozonj/XuHuqvY2iuueHev78sVIZWDdEIyLVGvgZg3qHlg6340KhanBiPF0okclr+9JVLTN5m7YR88be3elcOJedeDKKEvY3TFKL5aozqxNcO8eOLXV2cqzxYOBnkWKjWKqotrGlUgXDqYqbLJg0dz/6hZ7e/bm6Z/c0m3a9vvpDgG2mtkPf+/ZgqCs339If/63/Wpv7b6g7TqnVnajT7bqZXc5G6nfOdHry2Ak401HPhkOZREZl5G+5vC5tb+vK9qb6h49052d/rsykpVxiiHWflkby18EvYZlQHqMjpVVRyoZysBgoymEETFIr9TIJXSTWauGqjKsWrCBPBteaQAVN5lRpbKtY3dYsUdIyv6lEumyDRgqH9QrTp5m+/a1vqlGDTsrEgE++dIGBzhGwZGtr29KeqRvCrIGAdLKobBpfBKY+waALk93W+bEGvZaWi74uTh+q035mqjjF0UZjT5Mxz2fKQEAmnQ/A/QKz1Z563UP/2m6dmkEVopSC832pXDYQwD5oDe1LjAA2pvBcR6ajNKRJ2HkDn6U24LUWJaOvf+N72t57RcNRQuPRSs+fPdF60dN02jFQy1mB1nYTU7Lijoq1LcPv0D+ZXCIBoQ6gWDIXh29kUAKjMejJ0KLzqlfqTn1oPX6iP/9f/4Uef/pbJXWh4ayvPs70mbzW6YKam7tqNppmEezvbdFa0Ncrn0kok6S5wVk6qe6gr2lEcT1vt/XRnc/1+PmhjfsA1jBz9d6OBAtPAwpMm8wy5ku4NijXa6o1MDwMjtGBcpp0M2paOT1IVG+wNzpi1lr8cA6x5Z6dnbuwjAtV3ls2F9P7YYzg+QCgEJov6oc8QAYxPLOxzTLRq/PMU4NhbOTa0141adeEgBaci5wIIW4rNIc0w7zecoUsIGjgo+TJoF+eLFTCg4ImPlPSQgWDAG+89U0pUdKH73+he/ce6Cuvv6pcYq5f/uW/06e//rHSkyNVUnOtpzMnnZB7Th1hynY6beNhn52wj4gtw5U9kdQIIIRUk2JJyUJJ00RK+Uo56MWTS/V6p5pO+zbC4/Ngehlkmms3PxjIoWuOTRPtMbVcmREQEqdYwyM3NbAPYd/6fAHQx/GbBtJa7HCf8VjiHzGA4bmxtjjSZzvVA4ADCW+eYQaT0rWuXX5Vl/df06W915TLNrVeUWNzVqQcb2kN+2qhxta2ivVtG9Mx0GGSifGZzfW01nQ81MN7n2vQPdN0DPtjrlQCgAvfo4VNL7M80wzrcCOPos/MgoTFSn3GMzRHwzwzgyrBRJcmczpVtYq5ZMJAACymTJbzFknAKAwn0IuTfLBYe2JMQ0gdQZ3C5MQ2FbOFQc3a1oHGy7SmSwYsOQ26fe9tI6c5JZVN5VVP5lVDdnpyokZqrRSxuYuR0shao5GAbe/sbyLNEiv1Ugv1sxk97E21//o3dOvrP9AyU7TMg/tKh8leh2QqlV5puZ5pOmP/g12ERDBrEA9PKk97AUqQjMJcK5fCWW96/tTPRLlU8fcfQzNPpJVM58y22twmvz74ByERgB1w/for+t73v6udHVvJBLM81ALEZy+kx496+v1vf6lHDz7T3c+Ior6r2aQd7t8KGnuQElFXlO03lVA+iySYAejSjTFSAIYRyE9jIIvBFY0kQ0dMGVnT3W7X6/DywYH29/e9hmFrs+7NokxhAlwLBud06ImELlpt9Yisr1Y1ns/0+Nkz11UhRi/4BLAXs47YC2m2kcBYS+9eUBrNRirXt/VP/9v/UX/2t/+RCiWuUWj++TZcD4Yi/BnLkvdOIhqGt9VyQYV0Wh9/8Fv91U//Uq+98opBbbwY8GrJA1wmMCYs+fvSA2Lc58j2YtmAea91oU8//sTX3qCF2aMhgj4eHgUz3GAmyGdBMhHYWQy7U/ZTgfEF+O4UPa9Zvo4EkFxgyETXzRGLqZTlX/ZXyWOYDqCOH0XY06jtYXP5HKY3RGpsYB9fOiTRQ58Tb77xmqNR73/xe4CAtw0E8KI2eliuVSoyXSC7MGg/ArUhUOa4SfQcNPVsRGg2gwYeHWUwRuOb2xjDixvqb/haa6NTwbyBXzcaW848rVRwvtxWY+OKNpuvOOYI/Sk0m0A14oDjewQ5gRMJVuhHJi6eQ3EwM0VtNmhpPu479oWC2U3RfKHxcKQaeutyXutl32kCiSXUQZC6gGKHyW1AXv2T8gn9MZPbyDSP68FmGSb2kblRpE8OMUiJEI/liXp4HW9YL0yQQoMdX3MOjUhEFK5dpF8OiGqIFEL7w3QQzRRTmOtXr6oaNQOjYSiMMrlACT696OuTz57oybO+CtV91Tcvq1BtaE1jHqFR0AXLJfRjpDr09fzJ59ZtrRdoG2FJYIQ3cbFl+tWXRu5aOTovTG5svGHX+2zIRI6ADk9KKcadB1zQ5v4tXX/9u9o+eFOl2oHpmGaxYqA3WHpTSaTXdhKFTrmzualSPq3xcOmGZjCa2NEWWjHZt1DYYPQT9wX7CiSURy8CYS0piRQXBoH8e/rjlCwnsPSAA7kzCGj38bEfSlgrscGhwY1oOhy0N0wtB6aLVst4LQAgzTTot31/40Yypse7KMujgw1sgFgWENgSgX4Wngco4VBTA1g1HPdDxMdqaVCrlBgplxwqo75q1YxyhYxZJy7yQtkaJgouBIPLbtxos/lyb6zl94SLyMCYYh+M8kCpKdApxDCozJJ4kUjp8/sPzAa4c/ee2pjWoX7HSAp3a9BG4hmMIrDOo0m6b2qYvAc84EuqfuTJGfr0l+j73LkYCIgNROJm36yU6D4wcYrBg5gtw+/Zs+KiKUCVX5rXGBzwZP9L1/EXrILoOYuBgPh72rgwYi7wtRSnXgsRMOACJRg6uLjBZwI/gHREJ9woF7RZKSuJ2QuTF4MbbPghX71SrylfKPqwRDa0sbmhRqMeisXzc4NSlqAsFzYA29xsRuZeFWvmAPKY7gbflKwy3BPyy4s1FyXT41Pd+eSOPvn4Ux0+P1UymfPEOFnYUipTV2pd0LrVV+roqTL9U2WWHS1n0POYZiQNUEzRndU2VLj2umpvfFej3LZGKrqpnPROrXNeTzt6/uSuG61MLqUVVNM06whUf2x3Xbxkao1dm1aRNY3RLAdovlxVZXPL8Zc0YgAkRFWOxtDY4OuT6571vs0+uAEFslZzEUXeMfsFiHpQZAVpC2wnJDUYbtYqJc37A837R5p0PtfTh++p2znU0fGhxjPi5yh0QqrLeDZVvrKt7/zJP9B3/vgfaLwqqzfCcLWlp0+eaDLoqH1xpNm4rcmwpemwpRUN0DxMo8g+zyeT2mvUNDo9VOv+Z6okZ8quR9ISY6jIFAc2wCqh4jqlitIqLQnrTWgNoyTKWpzABkivdaqlzhMJDal0qPAi+Q3RquRt58pNlTcvK9/Y1yJdczQsayaD9G3a07Ur+7r96i3nlePvwjrmjOb6UVB7L4L22m+5cGW/SSayam7sS6uClvOwPwHCd9stzYgKSy5Ntz96fkeLWVvr5SiKOdtWPlcRodlMXYlGgyGFYysGeYdH99XthgQYMwPzheCcXUEK1jC9PdZi0/TGz+eX7KHALoo9AgAy2D7yBVzRl8rnq3r9jXe1uXVD8zlmWkMN+l0N+0dKCmfmsYtPaLSbO5eUzddtdOxsb4r4iDrLGI1GhdenUbJCbcnkKXhS1GsNXdo7ULXcUGa+0Pv/8cf64v2fK7U+0zIx0RgTyExejc2QM73Z2PQ1Z/gAIwhncQptzg/OEQwrBtOJepOxepOJvrh/X/cePTZVFvMz2AABbIySe3gODC7k1DpvaTqZqt7Y0NbujlN0YCrFksR4v+Pc4hq7IbF2nWlfiLHlGtrdfox5M1FUoa4ZjAb+O6I9Q2POv8srmylERs00syvVamVt1GtaYICLqzUa7gUNBiZWpDoF7bCbf+QWUWPL+wc4xh/Jzve8rwzStLDvsudzRnk/ohFMZLXGCT5dUDpX1WwF06CiN7/6Te3tXdejRyd69vTIwMRWpaTDLz7Vhz//c6n3SBu5lVJMkGfEkgUdvllvMCtJq7CHUS7okGGeJFZa4iOVXGvGRL5SVapU0zqb00W343o0kVy6rqxX65GvCq713XB2UgNPJ67/KM6D4V9GjXpdg/5Q7XYnovUPTVePskNDU2A2XogQjg2ouRbcHxqHMFALzy7Xk2bYxqPzAObXqkVVq2UdHx0rlynr9qtf0+YG9OUdpVPIFAD3wtlLHUjBtLWzr0S2pMmM61BQFrBkHiSq0JgfPriryairQg4PiIlSSRpmwG1o8XM3wME7KbjEL2bQmiMtNu99GseqjT1JZV93LsdsamZbOoHsZK5SOZjPOcGIQQef1Q0fwEaYgtp/KZKQBDkxNepUm3WMMvcsTSMWmWQUqPOT0djMgVbnIsTxztdKjRYqjpYqAAytF0LYXGKYx2qDhQDjAogdzT3xgam1hmYELHW+zujVb3xftf3XNIIq4OEe0hP6IXoP5vxMs6kTe65EuG/sv2BIwdwxrD+AAMA+AB0iMKnZzAq2HxJD1tBbYNhYKFed/LCxvaetnQNdtPsG12/d/opu3W6qUpZQsh0fY6LKlH+udqulJ0+e6PDZY3VbJxoPznVydF+99qFW84FWc8DNhdl/xQJgfMnPD2y8SplYzryZ1AwhALRiM2qYKma9RsAi9QDnOb1c8EuAdV2OUtOClwXr/qKF/CPs7XRVMUOAmHDkUHjXnLVbOm21LMsLoCRAGUwhHPjnNurlTIJtFuKrQ53JHcNY+O1v/kBf/fof69brP9TuHvr+MCOlT2DdIxdgRgZTIPLRMyPgtz//qX7/m7/W1Sv7unLlqhr1HY0mgDBSqVpWMpvwHvrhB5/ogw8+1Hf+8Ns6OLjsZpt71+929MnHH9ucEomFU7DW+MME00QzwSOAmwFafC1Hw5FKlYr9SLgurOXxoG+mFSAjUvZ6FWnP0ucZ/TdpAZwHIwwnkwEMwLOMMzXsmcHgEIAco1inP5gNC2gWkvJcj66XuvXqq47y/Nl/+r91evyFEt969911cEAGceHNYxBYUCFXctPvjcfs+eAAycUNHzLo9+ycnSIShk1kHmhAURPMpmB9Ag0JU43IIM05yWYyQytKq1rZVHPrQLXaZdXr11Uqb2ixmvlAphiBhMliY9rAr9ao2+M0xP2dnJyYGVDIJjTpnWk67PnCUlRT7AUzlYUa9ZqqNUiZY3XO7mkyOPMBFOaqoWALTXrIg4+NMIy2kzNMYRrRt5AHgIKFwgpHz4i27HieaMLpCWyQGsS5mjFbINbzcR3CtDRsFgADAQBgs6N4XnnixQbNW/zqW29a5w+Nkc9HYUFhhUkcmtG79w81nKTU6qx0cO0NpQs1U1ygnHN4sFCDO3lBtSoNLWyNvgbdEz26/4mmwwuV8gk75dqpIWI+BJq7Gf8vGj0Trt1op0yx41euA0ij80STOc1U0lf/4E91/Y3vKl+5pEJlW/l8SfUKm71rB43HKw2GXeutYXu4uCbmZrbUCUUPnz3LJGzDRZLtLCl8oT+FoZkpi7y/GYQQPLPSaOzMsPQDANAKbcrav6XEsD25wC9goAdffOEGw2uZgxhTQTsBh6lzaAJBONu+5tVK2V4Mo0HfdFfT4SKDE8AEGnwM94KXQy0kEvACaPShY5pRMnc0Fn8+Ggzc1EDH6nRbpqPWkH7g37BsKTFvqVyAHbK25xhrlEOG98d9Z/rjebq9KQKgwGHPBgG1k+/Le7ChYLQZxWZIZiFQwMGk4RraVX2puw+f6K9/81s9ePLUKQY0Gws0FqaQwwmP2QT4QQQ2Ag29C7kIOYob9nhKH8zkInAgYgxw6FHQ+PpEhkuxfMJT+chF9eWJPq8XywO4jp5sxdINMtkj5gPN3suJAnEzHzf9biMjRkB4gVhdETEZvHeFRIQX4ArURujn3DcmO5O5wbEEE7H1QvvNhi7vbGk9HXtSEkBA1vcwmDiyvxYLbvIpFiuVkn1QvO9QSkwnGvRDIcF+hS6NSRPRbUwQKDardZD1cLAGClpKpXzZ9F0vAJrIsws9efJc9+8/1WSaUn+UVC5V1/B8otHhiZbPHquyHCm7Hmo26oXoOvRlaACZOharKl65pe2v/ZEuEhU9OB2p3emZoQIQMBye2QkadH13f1fJfFaDyVCHx081n0+ccYyr+8YmusK6xiOKaFywE2pgqoinC2DyMqFqveGJG468/GRP43nmLrC2KtWqtnZ31e71vOfCSDItl70W34Rk2kyWSr1qBJ+JfZac8/VQ4/YdjXtP1Ok+16MnD/Xg8aER/7A2gnzmvDvWzbe+rX/8z/65is1XNJqlNJqs1b5oq3V+Ynf4XHqhe5+9pzsf/1qLcc+MoyJAABN+Gp3pWKOzI5W1UCW1VGY5UXJFvi8gUtibcJKHDQCfo8AEn+cxSu6gWBgm1zpcTvRsPtXJai1WAZpzxht2Mc6W1di6oq1LrypT3dM8WTK1l0kZSQ6wFyqljG5cvaJLuweemgCaBMNWJmWw1jhXQFDnOj1/pumsa/AFmunO9hWlkhVNJ+wlgQnX7/VUYr0vJ3r66FMdPv3IRrvzaTdIWiqburR/TYlVyGkFhsQ5O51e6PnhA32Bb0K3Zaq9ZXXZwBgoFfM2rHOcmhl5Yf95sVcExDDsK1HEr58jpA3EV6Fpny+1sbmnt776h8rndzWZpHR6QlxSW6kEmeUDJwRxnkM7Jw0lm43iCBNQSJmMBu09E0DSP+Y0GGh52Y8XZJcHkWmlVLWcEdp/LVdU6+F9nT79QoXsSOVqTuXmpnKVqjY2dzwksbEx0kiapYgybU14Oq0eOeBUpOmMQYBHz57ptx984OkYYBbrOZZhcg3Yy5lK4fbP3np+dmGK7NY2e0LFdGnXIC81i+xx7E803OhVAxCQ8bnBtbNz9WTsqRMMKLTqOOA7htnxxUEjziQwRLiGBinWnnLG0+DCiKGpW8+nWsIMIIbNUcIhJtpNp4GbwEI0+zKq0mNgl9esknYQ9KYG/0xxjkxP0fYjbSxWmprM1ur0Ro76u37jdTU3r2hIJAYMulxe2elY7//kRzq79yvV03MlZ2PlLf2bR+cCGN6SvjAwStAPEx9L7ZXBdHihMe1gtaJ1sazz4VQzKLfs5RkiEjM6uHSg3a09n3dHJ8emClt7H7FiOR9M3V/MVa/XtdncdK1M+gbsi9hUzKxQwCjT/YPUNryl6PyBTWht75eu85wd7PvUxqYYJzH6nqtWRxZJpNlA8+lKm43LunH1DTXrl7VeZZXAvwv3ebNNYxYn0gjAMJgvsFQxJyx5z0UagEHm9lZDxWJaw0Fb8zmsWKjZEw/hzI5bIpcLcjaD9mZWpry2eFbTgCrTUfDSgZU06DpVB1AsncA/LLAZ8JKAKm+6dywhRFowHFkmRm1MY4mXhL0IpmOVy0Vd2tszfd29AuCB/ancFfl9nV2cWrKSwnNislKiNVRmtrScBViszPTXM6LAYgF8QoZMLOUinVQ/u1Y3mTQQcOOdb6u+d0vt0dxGo6xtgJr1cqZ8lqNkphlAwJA0s9Ar0LTScPMe3EDbCJxozJBORT482nmkvsGPJjxreAxg2olfxXC60DqZ1Ve/9k3duHlbjWbDQM7x8UCPHz/Q4eEzgwBIk4mo5PvAZGrUSspnljp8+oU++/hX0nKgHKyF6dA+O0g/trY3LSljj6L5b9QqTsbi2sLOYCk6tSIdYibt12BglqFQ8BJgPQUwNzCrYwkmF5T9CuCTns8+IX5G5PfrhKFcwRKd825HZ52OTlttJ30ASsE4MBhGchPstCUM8Vk480XdPPReRfLXq29+XX/8N/+h6s039NW331ZzKzAB+GZgFGwt/LrRDPU/Ktmf/OXv9O/+9f+m2Xig1269qm9967tKJUmcmNr7rrlZU7ma18nZqX75y9+r0djU7de/4ucD03jOVRrr937/no6PT/2cM0SHVezXiLwB3P858Yd9sGgAif0WbyiuJT3FCknAoGtZYwUjcAZtq6mW87GHLTduXA1MUBsAEkfLwHDsdKkAHAG2hgSh8YR7kXD9ZQ8HD22DOeBqNderN2/YVP6vf/5jffDeTzQePFfiD975Q3PnaUBtQhYY4Erjph65zSaDMCy4na4pLnjwgzsoGxwHCRclTLajipoVxMPknOCFiiUcVLNu4SlmWRDo3XNGmtFEbzkx4NKlt7SxsWeDFibEQa/LVI5bD3WV5oZNF2oLSF5o0Hv9rmbjvnNuKWx5wDjUA406TBZLZO8Wssql5+qd3dV01AobUkThZ2NDRx1r4UFhQhwGyCXUd2hcayPYTGTj6xN0GWFqCAofgJWwsYSJYoiLCEVNyM3lhxt+52LS5DNRD5PAmAmAmRPRL2zgnKdoPm+/9qojY6CI0+ByqDO9WieyOjrp6OlhV4MRGu66NrYPlCtWTY+yptvaMhB7QJWSDXtw8qZoWy776raeqX3xxEkL80lXiSX6RKi69GgxnTw83CxsNn3i02guk6awsj4oMvl0Sc2WWe1efVuvf+2PdOXWt2vmhGoAACAASURBVFTZuOyoE2snMfhDjUDByYM6X2oxG+vs+MiZ6YVswaN8pADg0OtcTlt7+6o2ikb7eLBLJRkMAGMyEMAGM8IhdKlcMaVqXSrSQCMZQCcUPoqjBLke/JvRufTg86ee/rGx+K1DQYpM4V7k+RpwGWo8YmqJMVLSBiKgwUyMjD6ihbRrfqCzmppPcxlNtCgWQqQQm1RM8en6dQB2AqUyoQKacLKCNdS0e1e51NAFPnnWQxBo3FdL5cAoIEGhUvF7Yp0BUHjjASwgZzrOgKVYi0CNQLllU0XCw+RiqtUa0AxH9KXNxe4/eq73P/5Uz0+OxbkKhQPNNppcA3msC2MbX3oDsKkFc8IXSiP/fxz3Z6p9BAaEXYLC5EsgAJwwyJnCVIINjKxp56+/xCJwIx8/Q3GMZ+y/EMsLHAcWs3u+BHReNBqxiWH0fnlB69JefJ/wHbiOsdwiBoViRoCfadbKbK4krKLpRLeuXtbbr992jCDGeofPnuv58+dOdDAjJzIjY9IPu4dCPDigh1geYjnRpnN12Jc2GnWjvgABFJUUS1Cqy7w+BTaHEdcpVzQgZHYCjAUAoDUuxSudnfT09HFL4/ZCZw/OdHHvicZPHqqaWCqFScdyYpoMnivOBV4lNMOUqLSp2c4NzWuXdDxib1qrQINLnFhxrVKtaB4ihnOkH/Qsoenq4uLEzSAbFM7HFDMAj0yMKSCgE0K9g5JqPV65ao3gcDzU+fmZm0SaeUpCM9WWSwMBWUsmoOgNQoQUjUmUd0wzVIbxVSv7z8qZkkatZ1oO7imbJAVgpCfPHtnv4uy86+xk9KeYLw2mK60KVf0X//Cf6p3v/D0pU9N4FvYMkhJRK5wfPdF/+PN/o9/88kdKLAfKJlfKrJba47PMJsrNBkpO+gL6TC9mKji0zE53YR+w905CxURK7ABMpAATgoQs5UZiRNTiYqbHk5GeYvoGQJYvOuMb+n5980C1netmd6zSGzYJtDs7+uDZQPPJSK+/+op2t7ZVLdRMB8znWdMrax0xDBuNAs02V0y6UUfDX63QXCR97paKW5rNaAyQgVE8wWxJGAwZ9I50cvixhv1DN9mc+TuXrqpW29Z8TBkR0hCKRYC9sZ4fAbzc0+n5aSjSPW0MnzloINM2XAr7RWgYXwCvkdzIjDzWclRXwP6LIz+J5sIb4itvfkvV6lX1Oku1LvqmfS7nLS1mPVPxkzQPaxoRWByYn81VLeUNWiez+ABgYrYyfddyCLSVAoQns3yt6WiiarmuSnVDi3VGJVgsk5FypAnk03Y9z5WK3nlic1nqHqZ/mTwRgUxCgws91FA8AdqDns+2o5MLfX7vvu4/fuyptF2v4yEr78eJSiszidifoSSX8Cpobvr5BrijXjBlHBYmjuuRtjfEH/e8j9IssqcAPiIpDAbRgN1B0+zIR59XYRhCwR3TVxkMIQ/gs1kWSF1E2g2AVjH4gKSJ5CIhYzExQ4BrjMs2r01jHAO3nJt8bxg9zr62Dp7pZN61ZPC8gflCDZNXdWPH15x8eWSPgGIhVhkZW03v/sGfaDhcOVklNV9pu1DS4ae/193f/EjJ0ZnymiufSjhRCqAEpsMMJutybZkAaSQ8GwuMw2DFJZHoSJl6XetCWce9oUbUscl1mBBaNZLS5f1r9jfAPIxGh7QV/EoAqYJeODTq/MfEGn+s46MjHR4eBhA3GYDkwCYMEgr+fGLAIjjN4zMBrZcF4bSBTGCncS35f+8dIaRS+TyAwVrVMo0cYvGsXrnyuirFTVJlbapsE3BYjklYKSMNByRvYTYd9nbO9c3NbcsHSJ2gKedMoi4l3YLvG1geIdITJsVkhlae5KMwLHGnwPMzGmgxHds/QBFbdzToaES89xqPCgy45ypkk2pu1AziIrN1rRANO3h/0MCR+CI9ieWB1GawbdCcE5nsYSGbNL4v0+AvARjS7RBFOPU5jFg8y5SoPVJmgR9AyrKCSrqgjEHAII90zem3kNQqm1KHxA9u+saO9l59W/nGFU1WGSVIthiNXAcCdKRI7Zkjy8KfZ/Ji2MN+Ro0e0pEjYMx+SZzN4Rlj7fM8cz5wz/GXMg2e95HJa7FO6uatN/WdH/wNbe9WdPd+R7/45W+tyzcT2lLdENnIHmzDb87zaV/z8YU+/eiXOnzyqXKpmYq5teqVvBPGrlyGws/3w8i9rFqlbsNimwbaoDw0xKS8eM15oIW2PR+it52QGG56YF+G/TuWh/IrwAFnFJ+n2+v6rOP3x8cn/rNCqWx2RGs4UBdZipJ6dnhsKTnsdHv5wDCMBplONqPmXK4dezjDS0gpvfnut/Vf/eP/TpNZQ8lMTT/44Y1Qv1kOEIaOz56RJLHQzZs1Azenz6Xjx5/r4/d/p/sPH+vq1Zt69ZW3TNMH+z47e6oPPvy11/nepeuq1LZ05carSuA5kQnDb+q3u3fv6t4X9z30AwrHK4Fn0okeSERdwwCqJFWp1MwUpuYh9pNzB9aZAWvW0HRghia96ah/rtu3ruv61T2l0kGGjMdPux3kFqfnbY0mK3X7Y8fAInWrVDdV8nAAlgZ9SjaKHw0JV/TAlw/29OH7v9fHH/5a62VLR88/U+Jb73x7jUaBhpnmnIUZo9EcDp4gelIX6ZQWkU4pygpNukkPk++YPWA6dNwgcDMj4wc2Pw4z/h73TCZYFBujIYulrJ2dG9rff0PV2k7k3L5QrQp9MO2MeDdyuGrOg4EhzTiFHBQiXBXbFycqJpdKJxbCzALUcMGUmZzpUkkNPAKyrNqBTp58pHEfl+qApPs5peGIAA8+ryig6LYj1/Bg9BcOKz5waHoC9TjQhxOBSu9os+AwHtO5OBh4WOLD1q0yDRXX2JIMUM+wiQYyccaxT+3eQtu71/T6G2/r8sFlsZkOem2V8oFGBb0Nh20ycEuVLT15eq4nzy+kZMHTCzuTQ3PLAFJA2cXsDiYAlCSmRGi4xkqliGJbqNt5rs75U1+b1tlhMKzDDI/DKNJiu3DjvS/XyhM3Zxe+jObOFV67qAe5T2Q39M3v/pf2B9g6uK1skYm+hPSVnHHvISE0wYfVs8fPde+zOzo7PvGEimNu+/JVzdHp1eva2ofaCS07SAFgx1Mj0o8NB1yHidcVCvZitaRimSmIVK+Gg9D3OYXRXkjzciLHWHpy70L379/XqB8cNmFBxE69gW4ZAB2aD98fx26EjGGKbTv2WvcI24JNNFDkY4TU951pcOQmS8PGB2f6iw+GJRZufFMukDxFBrKcd1RIXiifHFiTaz8MIqyQMJAPnSU/HWpWPHkOZj0u4OxW6hwYb+IUGRRkdhuNoFKcZ6eTMI3A1I5fYaAwcaFhunP3vs7QrXMI29AIuUqgrbHRBa19bOIXPAHiSXVc8McpBQEMiIDGaOphPVMkK/iyAQiHSizN8HMZfQ+DaLFB4Esu2WG/CiAavwZqfYih489e/vGfAwoUP/yIDzH/v8GAAAT49SJTxxjk8Gs7wz6sQ5JMMIJLr1fabdS1Xa/plYMDT1KfP3lqrZwd20mcKJa0f3DgQwJT0Vq55L2XQgb6NC6wHOTsH6y5Swd7Ngks5LK6dGnfBzRAAJMhTMLIo6cIZRKCXwdu6naVhQ6DORReF+uMlpioPWvr6N6RHnxwR8dffE4+oTIzJiMrzSYDa8dg4qSzaJ0zulhllLn+pjL7r2pd2bfR3qR9qnRiqlRhrcmcqWbWuv80RrClks0CiZ3r95H04KpetInfGjYJlkyrpAqlqir1DVS2SqLdbDQ1igAuDjrevw/HiE2BP0dza1M7e/tmHcEKgD3T63ZfeHtAF+WZxogRqLWQyGo5ujAQkF5fKJMZ29firN3XF/ce6vHj56bD85jhSD5OZnTra9/R29/6O6rvvOIpBY9JPiNRs/70x3+pX//iL3X6/DNlU5irTpRdL1VartVIJVSaD5SadpVNzOSk7jnGWKkQt8gEIwICSJbIJWhrZpGPSWB2MIWeplPqF/J6vljo4XQmvLnX6Zy6Q+jtWTtj5zevajDPazjJBf+FHFNm7zY2eq0VK2qUqyoXStraJEaKaLq0ypWqZRiYBwKjTRYDjSdtLec9JyIwTapWmiqVtrReMrnFqXmtyWhmx3DAdej29774pYGAYn7lSLjG5iW/ZnKNvCmhbHqtrc2yJpNzdXtn6vbbunv/vs7O0ewvNIASWSxaF87kCk1sDNj5uTcLJx1YhZHpUXxm2jh4NIhA91BM7x5cNRCwWtW1mOd19Pw0TCyn59YzE2vLT4riWinv1BUoycVCJoDBhbSp3LPRTAvityLwbwogH1GeiVHb3TlQoVi1kXGjUlURRgiyK29raDIBU2HQBZNg9nYDAE5qABwPcbpMg/G4Oeu01OkP9Onn93X/0ZNAW0MmQQNg46jgbUK9xLPMmUqziL9DaKRDVCuva4fvyEOIeuOFX4rTaqLUGhfQocZh79lsNs3IoBFkr4kBAEvVookx7wMwgddgGhgYoQEEN9WUZn4RexckVCnkVMiktJgONYFZMEUrHbEVosQafICcfGCJJ8lQoL+eI3vYgbGtP1MqqwKGlpmyvWmmcxKLsuGMiryn9i9d1ys3v6FCYUNnJ+diBebmaw2ePdCdn/9bzS8eq5pZKrMmZi9kc9jgdh0GEPYEoEPIZrTOJDVezzVNr5TfaKhx5Yo6s7k+e/RUY0D9XMaDFEtHV2vVyhva3NzSycmRDYctwYvOXkzPYPsB1HOfGF6xzmEZnp2d+euDKW6om/lhBgFniPdtgJsQ5c0zYqNQngcGdh7CRBGDfhWGdgHsQ0/c3Gh4wDIbLVXO1XV596oSRESOpsoyuLMR48rSkpAlbq6n1mvMjpFp5SLvkHmYxKIjJ+6O+09KS56ou5obDPbIbCHnz00tTs1xdHRoRpuTlRiwUdgtZxriMTIfWVYwnw1VrRa1t7uprc2G1yCvQZPIr6xhzn/qVQZzPFOcsVl00FHW+o1r13wmIPNAwrNaBZYlPiWwRfCv7LTZ2xZaz2b2Zll2h0oPZ8rBelzMlCGpZ5lUOZ1zLLNj6VzXh9oW89ZZOa9+Oq3qlRtK1naUquxqmS5pDkPGHlALewGlE3PNJn1HksN+oBYdjnGRD/fIXmpZPLTCYNQxoBE7k2cLl31zk11cJTSaTO3Zk86V9P0f/qm+/s3vqFSVPvrkQj/7+a80HE0ipmAzSqYKkeykiNBUnRw9dTN5/PSOvvj4Vzp7fkdX9mu6erCpzY2qp8uVMmaVgXVdKlQ9aF0zSab2jui/nJlIhCl0GCLm80jG2Z/oHSJ5aZRwFkfa2XQ+YoDFwJXZAX7ulhrBFhniA0FcI8wfaUgSQCqt2Uo6bzFM6HjgTB0O2wNGAH3oi8h46sY1qQ19pbMF7d+4pb/79/+JahuvazwhBaOpg8ucZxErYEptK/X6sNVguqTVqEhFDJ3H0vsfPNJHH97RVmNX24263v/1T/Xz//QjLeZdfef739eN17+m/lQqNXftV0ZDzXMHywp5+ief3PH9M5NuvoiSXAJz2XuzJaUZs7u5RzAGPNEEHAdwieJuB51DjXonunrQ1M3r+8rnAgPn/PxI3W5LvUHH4K3lyqOp2r2pfY9WnFxkpJMA0tzT/v51A6WzOUMCBoRZ9yt7Oxt6/Oiefv3Lv1I2vVQxN1Pr/KkS3//W99YgFgG5ovgJiGSggUzDIo4OADYsFj5rxJNS5z+CVgYq/JdFdNjc4vxvI5eRM2r8NQE5ojRkgw6o92KRUD6/oYOD19RoXFIuV1MmC5Og6MzM8L2YeAbXRw6FdApXUDYxJO8jtY6faTYaGG11I86mmUrqtduvW6+3Wow0aD/T43vvadQ7NRAAbWc+DWi3DY1yODQz+SZDN2TfgswGXgTaUkbKYXzpaJ3os7vhSyatJ/cD8AJUCQYZngKDDsbmZtBCoodm5Y2Jw5F4Edz2UxrMctq5/Lbe+ebf0I3X3gm59u1jPXv8uS5OH7v4w1GUgrBUrKnXH6vd6qvV6qjd6RrhJbWAw5VDBu0NaBy/B+XikELTacd327NDhewqsRpJ875a5890cX6olNDZDTWfDLyps2E699hqijCxGc8C5cdyjVRalc1Lqm2/oldufVdXb3xNlfquao2qY/y4XGR9g3jAup6OSHQ50b1P7+js6EibG5sajmd29C7Um6pu76m+s6uZadUEtdHYh4IEIAE0jAaCLbdUDe7sAEB8LYUHhyRMkOiWWXbLvwOIqGSdAqX33/vQTASiLq2hJL4nmwn5tQhRoIxismMDOIoqUP+pKZDBzI4GlLUQ5dm/aCQDuMNrxmh6aMTRR6dtDujp9zrEttggLzLYKWTXKqhnrTM+ARSzpVpNmVxOiwksm6LyJUCFwDQJBnmLQFmfBr8OywcoJK3ZY2KBPjjtwoW/m4xCdjEbvY2KEil1BiN98vk9PTk80kmrrSToPzebAs3UuSicNXLnNywQUf3jg/SFzCa6DlHIpFtnAwDmS8d7Rtx8B4DBqyiimAXzzThHPBgExftNLDPwRhtJM5zwEAFzsTTBz1sEctrx3d8m4hREz+7LHgYxZfXl7xv+ifmkL/wCHFcYaW6B72n8oMWWMhlt1asqkv5A3GXkCdLvD3T56g3dvPW6MrmiHj16qNVionwObSgFzEyj/ihkJ8ODyqQMaGHaw1SjlM944nr5yiXnEDtXPptVpVYNlDMiTqPoGNyrTb2zNCrrWDiMMpadkY4ePdOjz+/q/vsfafL0RMkhTdBMSSb2qxBpNc8k1M/klbx8W6Vrb6mwe0sX/YmN84b9ljKZAFcy4Z/ghN/c0MrSpoXOz47VPT+2hpTnkCIRZ3aitjCZzRfKNveDmsOfFUtVo9nEns0iZ2WDLG5cANzQH6516/brPuzQ11JsOvHDhpgvkBwftDBqmAJOu0daDZ9oPsLcbqh0Zq1EJucD9MHDpzo56yuRKWuRLGiVzqvU2Nfb3/xTXXnlbf9ZSMaQ7n3xQP/xR/9Wn3/4WxVSC/FcLlZD5QAc5yvV1gvVlmOlpy1lVn0l1/g8pK0zTS4TyuBrYi1qQqnl2gZbOTLI0Q8mQuThGkpyNq02TWImq7N0TgPixwZDs3QS7PHNA61KO+pNiZUqePqDzK1UgEmCNABr5JVW07mKeYxpiRKFTbKpZnPL67ZWRa5RVX2zrFSGpmhq/S5rGVBd65zqtR1pmdNkCH18YRrhajnQk8ef6P7d3yiVZPI1sHayXj9QNlsxOEmRS1xLMjFWt/3YgO9yRV50Xw8fnej4pG0qFnsBAFbZHj5BLhWfl26YF4ECSkEeptJxOkqoPzyVJlqJyeyVG3r9K3+gVWJT52dj9do9ezikEkMtl0NNZkMzOzQfKYvnCpmNsJ/yKZVqee1d2/Zz1jkf6OK4pewypfWUSLxAyYdNV200PS1iEkadkGeYwb7NGe8UFabagA5huste/8JziUI3mu51+4OQEZRIqNPv6YuHD/Xw2VFgeQHWUodggmXKLbUQ2nAA3JAO8AK0ZD1FaTGx5Az6dLynhT2Q8yipyRjjqcjOJfKBMiMDM8FC3r5JsAQoLOMmi9ex7hRTs0jGxnMWa3tjY1r2UqcDMEUl2adStdkYDvLZNOkmSfU6bc3GI6WS+AYwlaIpz1hSZfDcqS6AHHkz1BgWoRnOl6qOokxna8Ibgym+fVaoj9YyMHNp/6YW84Kq1a1QeLP8eyN1Ht/Ts9//RCd3fqON7ETlLHzNAIAA8rsBgSSCpJEWA+AVlkM+o956oeLOlhLlik77fZ1i9pdMBYAC0Hc8tqcPIDoNP+7xsXFtzHjj+xjcmzH5ZvBSUr2Gqdpaz58/84AK4IhzzLT/qD4OIHqIl3YfFp3fL4ZUpgDH51Z0jDlbPAAzAB08G9R1TFTnk4X2mWSTi86keJ00ey1m37Cnokem6YVKbNNQdPaYMxMNvlrZ9Z33SkwrQHaS5j9XsIfD3sFlZcsljVkji6U63Z5N3egdGvWGvSIG3ZaZuoPehaO8iR3dhnJdAsiEIRgxUpzKE5izHhRijMiajCQWgNSBbbDU1mZTN27csIQM0IC6D9CNn5wv0+lcnS49wNjT3flwrNR4pvR4rsx0oeQyGA7CACom0qrkijZutRM9w8pILjhGIloqalwoKkMizdae1pVNrTOw8eB84UDNYAhpCjUIUhyka8Enrd/vBfZKZCDOWqd5dIa7mcYMDJkWB4kzpnzlasXpa+PZXM2dS/qTP/u7un7zFbU70tPn5/rrX/zGe+2l/Us2mcMfhGfZZrGcGxdn6nTwdekrm5zo8/f+Sh/+6i+120jo9o0dbTaLqgCIRkwT14cRC8kMFu+5AZALgMzSsh6+zuZ2kRld8JsKcsIgeQ31Zyz9CQyjwPph/2Z9WIbp/XCli1Yr+AWwHadSGkH5zxfVG0500e6ECPQ2TW8EpKSTrmv5ybcM6yIM5WaLtZq71/T3/v4/1c7e19QfplxTIJ1CNhwkSRgaDv1eqZsxFWc9wcprEDtelvodadJd6ud/8e/14//zX6qwHqucXenbP/yhcjtX9XywVHHnmsr1DWVhCBVyymXwBZmaqfX88MiDjgyy5kiiYZP4TEZ5jMww68zm3TdzRszGYxXwVxj1NRtdqJCZqlGea6eZs2H6eNhRr4OvyMT+UOPpSPPF2JI1WEinZy2dXfRdEwEa8fwwjFytYA9VdP3mm9ref1Vzesn+0OaIw86Jfv7Tv7CHD/LoQnql9vmhEt//w++uvTHHVKbIqfcFxTdyTuf3Meoc/x2/svjiDes/bxBibW3857GWNy7giWCilPHmp+iBWKfVbF7Wzs5N7Wzf0GoN9Q3Ts7yR8NjMzwZ//MfUK5XQsH/hAnU66NpRGpo3tOgr167r4OpVNbd3vGhG/TMtRhd6+uBDnZ880njYdV47hh5QZCg82aCgDpHjyOYAIhtTtDiomAYCMNBUIS2A4hh/JpBWNrB4KstCNiXQ0REc9uFhMAIPQhZt7MspZiyhMRoRh5Ioa+/aO/ren/0jHdx4R9MFjrIrZdMrnR0/Vufi0IVyqVTT+Tn6raXGo4mZENAuiXtqX5wa8XUhjuO+ixAiMbIRzSxooTBiZLLHos2l18qlMHTp2RCq3T7W2fEjjbqnNspaz0eBGs8UMAs9jIMZ53oiYAJKBpqfr20qX9nTpStv6/Xb76pAhi8ZovWinh8eajJchEIZQ5ZeV6eHR34vpRy6+ZTGi7Vm5NaDQDe3Vd/aMW2SYojry79h03HMJbFquYzyxbyyBeabwQGfjZdpGLiNo3lDf2Xwgd8Xs1IpK3XOpF/98nfqtlq+1+QSYwQSDiMkJsFhlfVDtrY19WBw1v7CIuHQtlDCRa617ZHnhOM3PQ0JmlveABuHVz6jvMD8C3INa5fDxsHfFTgoxxcatZ4oj2J4NVShXDSYA0CK3CadZ6oaTRU5DKMDhiIV85nz8/PIVRjX5Lk3dRvC2cl3bjdsUzTtVAvwl1R/NNbHn9+1Xuu81/fkhOcMjXvoy7/MrA5TjdDcB25gMJIMXhjBsSWS//vfBVdTmrfQkJul8SKmL4BnQeYey5Qi1/WYfWBQIDLLeykui0MBvZ73GopgKFnRhDG4f0SvE2kuXcRH1Nu4gAul1ZeJBn5/L6QOIX0kvOcvfSNciCDJQKMSaVZwom2UCmpWK9qsVZR3RvfUGvtGc1s3b72h/YNrRsXvfvGZn+n1eqhcJqn5GK3Y2Lq74WSkUq0UJE3pjDYbVWWIydyoqUjBANOpAiMkZdmADQQzWRfFIO/BUJJ9DSCAxonRMYs/r3Wnq7vvfaJHv/lQh3fua3DWVXKyUgYwgMMkn1SfJr9xSYUrX1Fu57a6U8CJhNrtM5vHYbS6Jo0EOvjmhn0C+sOeHj+8p+UYHag06HcCAr+94yZ9MoZdAj2wABhuyjxSgY3mrid+0C1HTNSiQoRrCzhKgbuzs6tstuS10+60QsEIaGdMNuGpN6wVANVKPq3W0V1N2veVmJ8rkxwpiSkIuv4sueZTHV/0dffJmXIVXORzavfmuvn6u3rn3R8oW27qrN3TyfmZ3n/vd3p673PN+x2llhNlUkutEjhgz1RJpFRBo7sYqbQaqJYbG0xlmmajSnsBJJUHNAZAXyWUo8nj+nFwY4hms8CFRtmUnkp6tpQ6hYqWGCuybyeymq3SShQ2NM00NFrmtFphE42ReXAYxsBzNVsptUo7InW5GGuxnHryZQ+fbEHFLOdZV9VKSs2toiq1vIqVYuRyTg56RblcxYZJy3lIEsjlipaqnJw80unJQ/W7h0olmOaMVKvWDQQQv5bJw/SDsjfS2eljjXrHBo23Nrd0eHiuZ8/bumhDzQwRd0zkWZ9BQhVo6TTA7BEwQGyI9FKcoP1oIikFwBB7arXW0P6la3r11jc0XVTUbk891UcDu1p0yImF6O8ifTlGzjHXRhWfjrGUI4N6V439ksGSi9Ounj54rvQkoWq2rDQa4/FMo9lctY1NXT647sku5sic0xTz3GPo/EgXbfQF3WwNhTNMWznjmaYCsBIPiI9Opzf0FOzk/FwPnz5Td4SEJngm8cxSMLO/B3PXcD3YC0zHjvxADBxHvihOnHBDETT97E3xMMd7nGVqwX8kFOvh64P8isxv9pfii+xp/j2garwPw6bk/2NXcPaTOALZRlgA6kbMMqrXN+zdgbSHszLD3onPBGDAZBDYGUmuE+8RfXigndt/IBma0HypoE2e8zyAPm73RRVKNeUKOLUPfG7duP6q9vavqXXOOiTBJ2cn72qpotQioc6Th7r/iz/Xyae/VE0dZdYjT4bteu6kDs4f5E9rrXDlLubUmozVpuDOZaw5fN5uqbzZ9PCh2+/7jOceQOfl+jrJCmaDmRrBA+tlWRxfwzqgseJ6EfMMK/XZ86eWP/EDsMW69/jgeZHmE/6APc2gzouDKdzf4YHTLQAAIABJREFU0IwFB31HPCJxibyBqB9g41rmtpLq+bIubWyrks6pkimExJN0yuwppqurOSAb98srxIw/ZAI0prikj4Z9D0E4g0JaTmCeYQ5NczOGRo3WGTNGMxryqtbqrhVgt+HXscDZvUjKSkrVCk0OACAaeSSrScsLWL82/aVxj9YfoAtnLoM1niezlqoV/eG3/sA1AP4ndMA8L8QUUu+TMIDGfIQJJikR46mBgORgquRopjRySHsx8GmDaXSe2mudjEz94hQlaZHJaJQvaggAWK68AANShbrXJfXajEHReqF0aqV+r6VUkvcw9WfjfXvgYo5vuE/2crYUOGjpAb+o2agxd/b2VN/YdKP51a9/U2++/a6NsVudpTq9mX73u48dE3v16nWDILAOHKNIs8zn7vf16ed3rO2/cX1fg9ah/upH/4emrcd6+7Ud1Uvce2LQpWoVA1+GenhJ5f0+zcK0EXIwluZ9BaYm4AoDozD09VA38oKCQRKvX54H/h7AgJ9xDeffR8liPL/8DMlTa3ulsIfi/zOjQcaOkqEvjNlZ8LrijI99tQJYBPAU2NawjsAIG9uX9Tf/zj/W9Ve+q96AQW5RO7vbSqVDOhvEH9gi7K+wKTd3gmG5id9IbYtBrsxgsH800Qc/+ZHe++lfaNI+1rvf+Y5ye6/oi7OBsttXtHPlmlKrmSrFAu51Xq8wc4+OAbthoqUNxFGTAtIVSiX3RI4tpo72Tr3UAsbLaKRJ71y18lq3b+6omO5Ly44uzp5oOQ/PRbc38NnIs8JWi1cZEqPnh0gwqXWD9AJgBpkWJfBgCEu7rEtX39DBlZseBMAk/9l/+PdaL/D6YP3PDWggyU784Ds/iFIDwmLlprGw4uiD+NeXgYDQ9IYUgZeNtPj3L5D9aIoXO3rHjXKs/+X1rGvhAYyaAhYGhya60a2ta7p27U1tbFzTfM4EAASRTZVNN22XRhoZ7uJFi9zgI3Vap5BbNMPobbXS3v6B3nr7HdUaG9bKsmlMhkRCdXX05I7uf/aetBjISc2OxWOBY8oGohIMieyQz/Q2mk6YEs0UONJ5MTkAQounFm7yIqoeN9ENlmMcQka7jdSiRgJkzO7EZgOEyfoUV+tERTtX3tFb7/6ZatuvSZmq420C+BYmkgtHvJDeM7HDK4aJ6CerpaKpeaNeW6fPn3gyl7P7b0q7e/tK5UvWnKLRnc4xG5R1YIs11zWYXySZ4uUSRhUn454XzmRwqsPHdzUZYGbHgswYzYONgLFPtVEP0zmoZ6u1Ts/aGgzm2m4e6NWbX9HO1p6dLEeLqS46Hc2noFdE0vEaeVUrDe3uXtLm5p56g4naw4nwz0zkSipvNFVvNv09B/2+DZCg0/OZrBcrlVSulk2RxtDH/Q5gbeQaSj/EfY3SOgwCwM6H9ltISQ/vjvT40UP1Ol1PH03Fo7ldLf3QOdXALomAAei6cMelIAzUH1Nbg4dN8E3wKDNo9mligt47mkQTJmUTzaBHAVCiceM5sHtyZExHskYOL7N5X+POM+XUccJDsZRzQYFbP+soW4SuF2WRR7F2PL/o6zrtjr8X057AyAkglDdlJ11gZhNon95YrT9MqNXt6dHzIx2fX6g/nbkYQhfl+B4v4+By+6UswK57L6JLTPeM2v5IFByVMl/6TMS0XzuavuTIH5I2gpwo/hHLbuJJvY0i0wEJB5iLm3PWRUCfwwHG4QGg8oKe9pIEINDwvqRmflmLfQlAxMVY+Cxf/vDhGP0Jh4l1zCw62AJ4M2TS2ms2dQMNHj4SoLlD3ttaldqGNrZ2tL17oM2tXR0dnunp0wfCnNcasYjd0MdB1qbx5Jzn3EzubG9a75zNZ7R7cMlgXtkmXBkbJgGUUhDzeWELUGSyVuxrkiZvnHXDjbN7l6fHk0dP9eEvfq1HH36m558/VA76W66gRXKlfjKtXqGh8tU3ld15XWOK8mpVrXZLk3Hfkw+c1okCLWzUlCnS3M90cvxco25bo34vaEXRZFerjtkCAGDaRNHmBmnOBDTrGC703kQkMbGPpR1eG8LRfKCNZlON5qbXLxNw1grgLY2MwTb2zzlgZlLJ1VgPP/utJq17quRAvwEN15j922AzlcmpN17oydlAp20AsKJmi4y2dq/p5u2vKlWs6NO7D/XeR59Yi5hAp4pEakFiwUpzDPHo+2YzFZcLNddLNdMz7VWWSmuoybRvMJZpG80QBSdlQ3aRVJacZ1TPFPFR7Ok6vTQQ8GS51MPZQifJrNorElKqSuUqmiyyShaaylR2pBQAD47ipL7wRKMlDzFjacEage3D9Z1Yo+7JyXimej6tSnqq9LqrlDoqlznsUgZPSZ3h+mHeVCjVNV+E5gzDqv6gq9GwbSOsFeaoS6QR7FsV7exf9767SoyUTEMj76p9dmjjvclgqslwpbOzvuh3MTHiuXe8HS7VzmgOjLRQXOL9g8nd+EXElNmElueEOL+w74TNFlbatetv6OqNtzSZF9Xvw2yZaDnhzOpYGjCa4BcwsX4d4LdSTmhBokM+oWtvXFamjoP3QN12T8lFQgfNSyomi3r0xRNdnHTsX0O60fYm6RfokdlPQ2IKewsgLtMWDzR4YNcBCGaKw/rs9rvWPhNRB6uKs7fXx6/iSBedrsb4w1Av0MDRWCIPyyA9DNwo77XRn/HccI1iiaHBAGdsB1o06Uxu5CMwmF9t3hrVdF/utS86S59VXFsaWX4CgDuxIwIKoAVzD2gyzDTz1DRMrRmUkMpA09jc2NN0PLfxGUclcWQh4jSrlXO/x+p3LzQzPTwMRTjvzJ5Yk7RUCbRZosrKVTMAFoukGs191Ro7BsOW65T3ib29K1qtkjo5aWk8CayVEgODfFlVTFOHPd37xY/1xV//SAnSAwrIGqP0JoA5UhmSSfXWc7XT0vlsrA5u/42GVsWCLoZDnfV7ytLgOtGEpJJgGumM+VTw5WFvjWWilv0Z6P+SbGateSRlw+hxe3NL5xdnZgXEOmqueZzkEzdUYX0HIODF/78EBsRnUWw0Hb4pjWVoMAMzJBGGW4m09uqbBgKS04XyqbSajbrjvan1c1yvTN5+CbBTAYvN0FkuDeB0zk80BMz19QvsQpg8HCHUU6l0wa72bEN5HNCjunCA/4HXVUr1WkkbjYqb5fWKfZuaKERjet1HtbWHZjwn87nZKYNe32sTLwtnyycTevcbX1ezueEmm5rKdRVnPYATZnS2A5g7oQHGlOPmBiMlhlNpMFESZoCHcCZTq0CiBrp3s6tCo0794GubK6iXzmqQySm1sanCzj6FrpLFmlKpslkUoC1cl/Vy4ohVzga03FDuLW2IvKaoiWIJ8guJSsQg5mxj8Li9t6dqY0ff+8Gf6vU3v67ZKqnRdOlrOhytzaiqVjbc6JmdiscA8E0iqV67o/ffe8+MmatXD9RslPThb3+mBx/+Qo38TJc2YCv2lE6TegGDmMjLsJJYYyGVBfNpPIeCT4L3XssxwxA4bu5juaR7wAjYDazSEJlnfwNSeQB2oki7mPE0JRnLayOAn4Px2DKH/nhsU2r2yJAYkjIQgIFp3ENyLemlkFfFAzVYuePJ3PK+/+af/XO9dvuHevAIz7RcSJPgzJ9xLiGrIWlsYenw1k7TbMkC3rE8NvO1KgUKcmm3JjXT0p//6/9Lv/wP/68aG5u69MbX1F5mlWjsqrjRVDq9tqkitRK+DoVySSdnZ04wsZcSg+ssEbAzn6v4azHA4HrZh459fzbSatxVctHXpd2idppZdS4e6OLkkY1/7fWAXGy5NtBFn8MtOzw60scffxwi7Bng2oqI8xDfOlhDCeUKpEwRl8y/q+nGjZt6cO++FtORirm0k4BIhotTwxJ/+O6313Z4jzXF0cJ4uRCPqewsmpjqERv4xEX7lyhR7DEQKH9OC4jbgBexaTz8AXXiYbXWzb/ilhkOhlyuqt3dm2rUr2ln57rBAZrpYjHnTWw4nHhy0Ot31Gox9ZwZnbPB1GKp/b09ffXtr5lmQwPZHzI5IRu150KhffZYDz7/vdrH95RLLTxFAqlGr+vmLnImpknD2TU4awYnUk46XGY5gJEOxPpiFhaFAgcjBx2UHxuqWD8Yxp9mBUAhR18UxcZAXWej5YaOJkntXPqK3nz3b6uy9YoyxS2NyYpVwtoSCmmo8NDl2PMpfMhdncwwCQq5kpNBV/c++VDD9qlG7TOLXKejvhobG6o3t2zIkSlUnGk+nQ/tRs5mzvvNZ9OeHOF4vZwNDa5ghHJ69FDnx2SOL1TgHhQKNulIpPOmNmYKeRuXLSczDbsUg+eaDcdKr4lPIdKrrkK5ojGoVbliPdJqnVYyW/TmV2ts6/LVm2ps7WswASBJqzee2syn3txUATMmJhMdNvhgJEeBU66UTJ2k8cF6nw01X+SwD3GCAACRDNx/xv/zZ4ADUFdPnkqHTx97zfBzOOj74IFRAvPAqDnSGXgGeAPgg8Cgw/4ASGrCe3EqBxO/KCM5BgJsuBL5DIQNNGy44fBbewrvHOKIosUGGSKjQhZ7IbXUrH+i1eRI8/G5shl0tUVl0phmpi0NoDEM6ylMw3nmmOoM+gM9e/YsAFEAJ5giUbAsl8J0zgkGY9D+kn0DAAJo6Fu9vp4enej52ZkLVxgBoCtMHU15hr5rs8PIIChiBPDccjjwHuL94+VoxVDcUB4GB/FAgVzZp+I/ZwCEvwulkSdPNrKKCiTLjqBrFmwaZIfemLFEc2nzw2DO50ggZAYxCwe3+KjpCFT//78R4cv73ot9K2IuvNjIwov5tyEqFUPP4KFh2nM2oyu7O9rfamo27KtzfuZGnCkSTq6vv/Gmmlt7NsMajpY6Pj7UfNbSeNh2Y0txg7GOJybIWnBnx11Xa5UrRZUqJTNgmpsbKuWJfWv4+gEGcGhSnNaI9opcdgEAPFEkbtBZ3oBlwUPAG1Onp4e/+1Af/OxXaj041PCCJrGk/nKtfqai3KVbqlz9mhK1fY3XSdMWO+1zG0Ex0ONgzVSKSuWhwOU9QT588kjHz5/ZMCo214TpAjq+sdGM4sRI+OBfYzgqHVx5RZXqttrdof/ehUlkFAezpb7R0M7edqAJU/yBsEva3txUsVRQHybYeGIj1dbpYz27976q2Z6KUNmXZOeSI5p245UrFJxNPlFOD58RQYtOP69MrqLNvcvCvufjz+/rpDWw0zx72bTfUzmXdMzqYNRVqQSANlV6NtV2QtpIzrSVG2ujBLUS47aBOp2uwZ0k0hWmoPOEcsuECkTiGnAMNNJ5aqVpIa/Hi5W+6I90lspriMFiIqNlsqjFumT6Y6m+b0OsxWxqenU2hXQOidHQe9NiGqi+xOsBki05W9gTFmsVVhPtlJbKrs5VynKPpUQ+pWQO6vVEMyKliEYtlNQfoVHFYyKrZrNhH4KjQwCegYY9zLFYd7sqVbdUaZS1WLeVyZJ6cmi2VmKeVPdiqPY5kzEKliDvM3iZg6ESWDWWU0WeAHETxZnJOepG1jFdYXrNM/cl2wj384K++s53tLF1TeN5TsPhTHM8BDBuXPYsA+RMnE/HBlXR8WYyU2XwlqmmVd+vqHYpq/bg1Gf85f0D1fJVXRxd6PHdp0ouM6qXtrSYwAbiWQnnNw058iwKMRqNfg/jSiZlIffc3kouWmG3DK2JTUBLJ9ZputAxkbjDqYs755zDMOSzOtklYohF6USxtjQ2aDOQu1yF2D1PG0Muvfd3GHPRPhczEQ1amkrBIDKkM8SMq2CFEryNYv8VQABqHtganDPen/GXyeXsdQKoDF2cMwWzrOls6LOvWm1qNl1oe5tI6LTKrgdygbLMVNwT4oFdq8eToc/VmPaNUz2TUBgeFMtDzJFg0eTKam5dcgTpKlHQYp3V5iYA6p6SCSITZ2p1OhoOxpbWZRNZbZRr2kgn9ez9v9Yv/u2/lNoPtFvBgWDq4tvNKzVhsaC2Fvr98TMNM0mlCgVtXrqkZKGgD+7c0YCpowFz6pRgWub9HgZLBtNqvFjYq0M0o+G4SDYWU/tfSEAlp8QgpYENQHpAoFpjVvqSS350bsbn3stAdAxGhzMrnI3Uw7EsKo7x4/5yFlITFTAmni3VLFW1W21ofNFW9/RMeRhC+azK5apyhapqRF1WqpZ0MuBircGEbZ+d6MmDu5qP+q4HmWIyBAGANhMFOv0iMAk8FGIaib8BbIdSydGWOztbZrCxN2Fs59jv+cSmjQGgD6lDrFPkjDYHXC4d/2cmZmS0zee6dvWKbt++FYxiI9Ndm7Hx9fO5pWWUMDABLs5bdtDvtrtaj2f2jsjOYLzhGRFqCtgRmIcWkM5FyIYfFep7PkeuoE4yrUm+qEStoSxytmpD2XJDuULd01iKSfC48aDrpC3HcBskhhk0jpjWgS3p7xlJP+0nYuMzwKOVZquZytWG3v3WH+nP/vbf17Ojjir1LV9H3tp4TD9BLBz9BHVo+PcYVA/7A935iAi7sZNFLl3a1qMHd3T48BPNO89Uz86UWbWVXA2VSQP+sG4xkQsx57GPGYMVzueQABDWVpCtBDDA6z/yb2K/ALAMjO449jzucUJ89IshMdUz4AsvkEyqi2SC65BJm+VDPHir2zUYlcrlzQxAbkJ9wruI5TK8L0sDXKcyYJ34s7P2SBb5J//sf9Brt7+vx097jrvGm4jeCiCACT2vhwcFtW61UXEN7MSlYsoSAQaDfOjFcKpaZu2ff/Fv/nd99OGH2r/xFTUObmhV3lBla8uDABLOaqWqG37SipDGPHt+rF6n737HKSh4mjBkQxKI6Spx8MSDL2fStK/EuKX9zbwKuYlG/UMtppgEIqMJtS7GgpaOJBL+/6fPDnV0dKyLi4sgd3VtTN+JbxXjBZJA1jaZNAPUDOSZ2RBImlwfwrxjQLkmzrmoSrWixNe/+g0DAbHu1pT1l4rjEHUAehgMvIzWRXrccHCHgtiH+kuuszGlhMMqZhnE1CleK5YLBJ0UyFHQmDiG0QYlGC5s6PKlt3Tz5teUSlPkoosFHetbH4qLO9Rtxx6uQzzgzs6Ob0xzY9MLlakTFwSHYX/P5dy50IPOkbpnD3T3w58qDeUaWQDGImykTE6jwzHqRFRCJ+QJdIhIZCM0DTsyKAuoVdig+Z7OGF2EKECfvFE+rrVf7k7D1Bj6XEiDX2mxTGu+Kmtj95Ze+cr3lCltKVsE2YH2t7LzbLGEfq5hl34IETyeoPRozdlQMJTrts717P5djbvnmvcvlFmNNelfOAqLh71UJns6rfrmjqpb2ypUAhqPRnk27imxnGg2aKt18txU5HG/o+PnjzSfYvSEdjZtbeQqlVGxvqEk4AQaZnTJ44kuDp8pMRpoNRqqiP/AfGEUsNJsSqDshbKnThzsmVJT5caOdi/d0O7lGyrUtp0d3Pn/GHvzH0nS887vG5EZkZH3VXdX9d09t4aHSN0raWV5BWvXK1+ytbAMw2v4LzL8+9pYYA0ssLKFXWhFLklJS4qkSM4MZzicnj6mj+q6K+/MyCsyjc/zRlQ3BRtwg83uqe7Oyox4432f5/t8j1FsdEp0eGz25uWQz9nUngcMWh0IGYe601DS4VPn55QPkRw4I0FwKDZqc/uFic/X3cBFxL2+fHai7sWxNRw0t8Nez+4xGwygj9Ho1pgmxc51Ok1r4FrxQLvpNHQfd7CZR4BNzl3xyppiw+bv8cNyRtEmpVoFimMXx+KbdonCzzZeSheuWRQomXU1HbxQEgPKjCyfPirWTFNGPBVeCHYtKChTkzwXQ4Pz6bmePXtmtDozGULOg6QDCQITQO6jbaxEEnHIFwyZffDFU132BxpnQIBHagDoszMCxRCFhtXMNO2zORfZjDHgvpbR/t2U3/YJy+l9BQRcSX1eESRTqUAmE3BTEXdN3eaYUWOJ1CJ+L6PhQn/nnhkrAK+TNCLMGZ66npciw6iV3E271hlT45UcwdhLV12/EzTwPyf3SPc8myq4Ysw0aIA3y5WBVJUoMklAIecpiSdaEeVTq2tzY0N3797Tb//OP1ShWNZldyQvKNu0+/DZZ+oB3BEtNhraoQ7giKEl66xeqdnnLFcjbWxvmDaQZ2Kr3VKYy6leqzkNeL1mSLelCvie0eCc7hrJU6iKxYG5A8L2aChBXJjxRE9//FM9/MEnev6zz7Ucoq9eaVmsa17ZUenWV1Taf0ODJK8pE4nZzBr+IEfRtDJZAK8VlgqWI3/y8rl6l8iJkLQ4B3Fzvs4H2treVbVSs9xyF9zqy8vntb17XZXqlu1r5q6exrU6Ta9zk84OcJoqfPm9xBksYRZLQ02cGvr4o+cP9PLJBwqXJyrlJyrkcMwlJQXDS/daxJN5hZqGsXRyNjFGgI/evVTTSXegp8eXWuXLygclDTtDLcdjVSCxLdgbiFxcKPERFSTaYzowG8ofHFps4Xa7qkqF8wr95lLL8VCr8UThYq0ChEJY9Es3OWEfHZASABui2tacxqe1o2lQsgx1L19m91epsqVcVNOc6QbFxTxRbl1whfOib9RT8t7dGeO8fS56F+ZPsF2rK1qOtOw80mr8herFnpTryyt72trfUFQJtfKdzCNhz18sjKa9f2PXnSuLmS5POzp+caGT5x2Vci1FYVO5sKpGu6owipUHCOidaIqp6tTXuD/XsL/UeLywKQ8ADvueNbDIAlMjztebVzeQQE4HsyfNTTfas2P5QFVnCsTzXam1dev2e2pu3tBiTdzUTOP+pVbTgbzFSGtcHtmzbN/hgrv36EdL+VVPUTuvnTtNJf7M9pFKqaTjly817o9UL9dVjepKJrLPvFr4isKyuWqT9sEU8PT4TMMuEVdE3VI74PrNWnceSwwAhuORTbV4NohqG+FvMZlZTBlJCpxvwPwUuFYXpEzLrNbCG8AK7qsIRSf45/WNrYn51gTn99Q7Jd23skbTBjXW71v3Y5VuJrFwnkZOcpE1+7a/rVYGBJJYwvWmrgMsZvDCvkS0HAyBTJ7AveKzAz5VKpG2t9oqlxzouE6YytJwFe3c4JyjVnN9BSxM6HsIQ9dWg6wSCuWFCgEZ2oCVgUVLh+UtSyEKC03tbF+zCF/8J7i+MDLWc7w3AlXComo5qf/FZ/qrP/uXUueJWuEM8a+bauN/QvNTLOh4HuvnyElp6g0YdAaCL3E0Z4sw0NT57Nh5YB4oNDSOMcs6znwSrkCC1Cg4O+OzmnjX4mLLdh6fnZ06yv9rNH/7/WsA+t8HAzJAx/6eDQpWdvY4kBugyvnnXHnqBKEBFBFmhfJ1a2tX7WJZ/eNj9U5PlGPoE0ApduathWrFIvGg+dfqdS1nc50ePtfp4TPlVktLScl5fC+AW6zbXBOPpIAkKJpVo3n7OWN13Lp/V3sH+5bIwIBihm+H48Xba3D/AW7xJbHhGUaasHmoQTDfnMbGxHQeFXPzyXnnnbdt2ETNYE0wBmiACL7v2AAMViYYn45cklhvYD+9+VKFpRQtpQLPJvfUXO5hpeQV+oFy5Eniz8FFRMePvh3mWrWuWVRWB/A1Kql1cEOV9rb8PNKVwOpgY0tPR5oMO5qOO2YYCLsPIAAkLHsWXVPtZItmzJ4s7Jqy/rvDnm7fe1t//Cf/s+IZGRwli0ZttAMCDzQar8z3gBQxm9AngCYzA9iOXhzq+MWhGjX8owLNZyONeie6PHokjU8VJD2Vc/imxCoUAB0xACynrB7evwNlAeQYqMF4sn7QPKdcU886ds97lgrgzM7NIC9lRNuf2YPyqvYzpgGjh7Q/gonKfSeyk99zJiBFPTk/t/QA6nnqfr7OwJSa88r8NAVB+W9Ao8yvAAYr7Inf+p1/ol/7zT/SdAZLmX16U2HoW32FX4f1ocZkWalULZus0vxYkCRHnosahy1MAB69FUbKi4n+/N/8mV4cXejdL39dfrWloFSSl18rDPNq1lvWTAcRxq4yCdyTR08VhSVj7PG48pzSf/J+OR+QVFLDr+KuiklfuWVHvteX7410dvxUs8nIZHfNRsukZbAYkOMgeTk6PlOn09WNGzfVbDZ0cnqoR48earFYawau5MPa3NBinVfRjHhdz8G3h9nAUMMYWwxyTRZUcgDyl9/7ikkDQIG5aWYQmGrQMk0zX2cRmKGMueI6alhG2cgWSkYvyehMDiBIM8LTpsDQo5RGlb0GdAloNu6/0cT5zgjKxxV7W3fvfkV3731Vi2WqLYYecfLSDgIMam7fvqX21oYhG6D1fEB+QOcC/UGLa2AAmy8mHv0LxaNL9c8e64tP/kqL8anRSUFpKLBcTrpzuTSdYqr7ZvMwgxWAgpSi71BfN1Vk06K54uGx4tVyQ102ty1qiwt0D4nRsz3MKtaG0FCuQP+Jqvvav/W+Gjt3FRNmnAISfO/ZdKFaY0utzT35hbJKtbpteDy8g+HQCmGK7Us0aPOZJv0LdVhYw3PNBqeajbqKh32jEeEO2tzY0s033lFjY8t0TOBvsABefvFAneMXWsZDFTm4celduWaWKRHGFDQDHrm9tYaiWt2hySB6mOL1u1p2zrUeDVS3jdsXSrh1saRwY1NTj6KzpPk6VLG+o9tvvm9Rhxu7N7SmMZqheXXUbmwM2VBHg545x1I4tNsbBgQgSfCZspZwu2Xj4owEUJnbf9cbOPY6EIBbmv0EJOh0pKdPTjWbdDXoX9o9hgGAgYfpbABxAH1Y68ThmDGZizQjLgbWAG63sFAsto1izeQuOCK/mrQAGLzuXO+MhDIdPcY0UB6d8RpgBrQnY4wAjpGhXioqyiUaXH6h2fBI4apvMpJcjgzvinGLaQrZjJi02brycxYNyUHJe/sCU6ovvrACDgAAj4DMPA8gwApCNmwKEbKtJ7GeH52oP4k1ms4tc5l7brQj1joNVDqptyxV0ys680/Xq6cI+C9o/dNpfsoauCquWHlpcZXJhzKzvywFwBgUVpK9okvyNfasBrr5lJXDHmUhrIkAAAAgAElEQVQaXuiEqXu2ZfWmHh2mS0tdea8a+v8Xk9P/P0CA6W8txindV8zp2U0tMRPDDBPqdznImZs2zfrNg+v68pe/rHv33rCGtVJvGpLNfZ+Nu/rs00/0wx/+nZl6mvcGFNoltPaCAxl8pAUc1vm0UK8bawRwzoy6CkzzItWIyaBYDQMrxCw1BADKTMYKduAD/rr9CJYHwFleGk7VefBcP/n2d3X084fqdwZmmheHTS0376h8/R1Vrt3RxYA8HtJehlouYqOVA5wWKkXli6FJlPq9S3XPTzTswIYgtxfTTdw7pPbGllqNtrHBjDWFtILnIldQe/NAzda2zi8ubU2ZvIrpYLGk6WKmQjlUA4dlMzklbzfQ2em5JvHQTPHu3L+verWgy5Pn+vhH31T36CNF3kDVIiwS1hoNC34zgXkUkE9Oo90bJRpPPZ1ejnV8OVZ/tlK+1NR0FSqMqooHE80pXJk2r2BfTTSedLXwZirmPO0UiqqjG1z0lJt27ZnF/wTKYLFYUK0YqsiZQrPaG2kWMy2ggC7ILzaUq28p2Lqu0s23FO3d1rqxKa/ElA535kgJIHHCDu0MFp08DEOwtU1nMf2jzi4WnRSEOF2izNivEUi2cPFe9PTko7/U4OQDBbgReB2tS4k299tqbze1sdNWuVlV4q903rvUdBGr2iw5H5fRwCbj3dOpHv/8SKHayqumJAlUb1ZVa/iaL3qKY1JthpZIidkg6QPTqTOKYr05YypAPfY+V4RajnIKylntkJqIZqwgi/lLNfOsb75uOu2oos2tW6q19jRZ4C0wMSB7zZR6NrIpz2rhGBFLJu/eTFEl0Ux9FdqB7vzSTeXKiearifkCYSjLe2GSGniBLk46Onp2pnKhrnp9M3XW9lVgAjMZ6+TFqV4+u1CxULX3Q+FnzxmAAG7QTH+mczPDYmKJ38AAt2zCokyr7kBYmvRMK86ZZ3tj1hT67pl1jaLzgnHAsSuwGUZkBmuZOXO2t10V0OyvqVeAKwzd69i+mkZ/8T7YyzMGpxkyQr3O50zWw96agTB8P2pBGjieT37lPQFEFUvQ95u6trdldRjSCk9ENrMu2QF41qGRc15TJ1G/BOZVUa83NR4t1D0fKvTK8tacX1UVy20paCrxyiqWNtRsts1sjrUAcE7zx/OJvwqSlFreVxgP9cnf/KUe/eAbqqz6Kq6co7sXRpqHeV2ulnrQOVOHiDiAeqbg8ux+OdMR1+AYUJEy0RgAccHseDfwJGceO9k1cwO0bNL9Ciygjs7iXwHkz87OzEiOWsFkIK+xOK78AlJA53WZgHkPZX46DLZsIuhAAbuvLqPOwKFs+IY0A1/Xei7QG9cOtFupaADQMR4pmSLRcBT/BG8km/k76QSTcuo+H6NOAAAmmESeMnBhCLZeam7pOYH9yv6/zue0d/26rl2/rmqzoRGmkUUmvGmkNMxrdN3zuWZzpDPUC+ZsYUwAY2BOYmueuOYwUMycfJXoq1/9iu7cvmXRaZx3Wb1tcrD5wp597hmxiJeXxOqtNBqMFI+gX88Vkm4BKwpZFmBbyvJzvhE0fSvlrOH1DdRYweopYhRYUb61qf58pTFTbgDVWku1xqaK1ZbmmIuadBin/ufyVvgawKadXFGvYTM4y7uU0WQyVepLx7KgYOyNRvov//i/15e++tvq9hONYk/15qbaGzVjtlqCwwpGgGM+IF0G9IER/LOf/tRi6PZ2dnV09NKiZAv+XN2Tx1oNj1TOTZRfjVDfm9SQa4cki+cfRqXFjhrTGYNS0rpcIhvXM2O6ZDLw19kB/J76KltrBu2loIHzzHBsDdY/wKXFT9LHpD4BHFjsi/ECWcfEmIbskTADmORRK7BWMraSkxs4Q/thf+C8b0plnV12rGf46tf/E/3nf/S/qDeAoRCpVKoqniJpcjH02WCKNVOt151U0kxVJR+vtALmurLY8WIkrWaSP5OG3YF++P0faTSZa//WPWskiElncNfe2FYEowBCcoAh4Vo///ShRv2pJaHYMDCVedm1YLjIGiMNY3Qhf3xk9cl49FLr1VC93qlJ2+/cumfsUUwCLZVmMdfzFy/NDy6XD032MBz01Otd2EAc4BJm9eb+PZWbu/KjpoJCxRm5mjl3zmSYeEQxMON9AAQWizWTKnjvvfOldUbhYIFk+a6vT/0zxgCbv6PruQxTo8Ra5e8OaqP4v/YjQ4oMOU1vxBU6lm6aHJZ2qDHVh9qcTkuh9+RyRF8VtL1zW7t7b2h3757y+aoh6oViaMYhIK1oR8s1h0ZlwDc+ItB1J7FLEGDDxWkRt2n0O1rGujz+XA8//KbGl89ULubNCdgc49ND113A9LPZBPEVgo6EwVEbSTFwehgORTPtSQ9qu/hznNpdJIxprFPqn10/pslMptDqznwVShu6ee+ram/flocudEHD57kpuGXtVpwkIBeq0moagpsrFG26yBTCMsBpGMzwZ256kPPjJ5qNLzQbnCgZdTS6ONYMl2hMN6DRliuOdgLVkLiXRazh5almvY6q6Dh5uE0375yKUXkyZl96OQVM98s1JX6giCxwimwQ39FA8fGhsCesRZEGTCwqFY3zBS1rTSXFulRgQ92ySMG9G/d0/fZ95aKK1n4B9ZibCPF9LdpsYnq1zuWFiqWKAQHo2jCwW7CZVTG54hqz0bLdgnTRLDkpNA86y28yxk+C7FwXM0jRN+heWhIAIAb6SNBBUGmKVKPwpOJ/Nm2mYqPxwGjRAAFcLtIeaLodYkqGqyscAJQMXU7d6jPtOxvtqx+8AJSfSD5Z4Mu5esOhUXk4nUtRSft7B6pXI12ePFHv9JHy83MV8yDXOUPlK/WaTTdp7mmMQZvDwEVMZc8jmzoTnBcvXujBw8/VHwysgTXUN924KdKZgIBcdkcjdYdjnff6BgSA8gMEWL5zCgRASaOKoNmwqboVQFm8kQMDrKhJmQG/MOEwkozTfrtD0s0JXgEBmaGV01xa8ZsCAXwvnrfMwXqj3bQGmM3N9GjIHjDbyjn3cUzHAD+4pmY4A8CTamZBpF0z/Bob4KoSc1OgDBRwxYnTfGasKQdckvzBtNIxHUwnbBkyc5WDvPtJM75eqV6tamtzU5vtDd24dVu379/X/s2bKpUjFQNfjz5/pG9/62/04vA4NSReqIAOH4okh2DA9KZgrBSam7o5DPva2d5SrVIxZgqRYMiaYAZkzCMzlIL9wU/o+cWSgQGmcU4jT9n3Q/KBF54mj57rp3/1PT359JHOTnuaeCXFlV3lt+9o562vqj+Ta0AtmWVmjSLFEyh7vsQesbRD6uWzLywShLi20ahnAB3F9M7WruqVupmUGvhE0oodZr7aG3uq1dvmGAxbxnxLYDDwAMNAgY7XaqlcbdlEptebpEVMou3tLe0f7KgUSfm19NEPv62HP/2GFqMXivKEaTNhLpiEwhqgFYabdSUKNFqsdHIx0qPnF3r6cqBCdddSBCZLWDbEccXyMf5cjjUZnmkx72m1jjHxUCUMtVWoqsE9Xo4UTPsK+DNvoQkRiznyvZmUblq0H9KuwXihWRJJQVuta2+puvuGkvK21vV9ox8O2Yf8vOnv2QsLAYZOLnaUQx9TLApDWBs8d0i6LG+bfXM2N6kYRR6yI6M9MtXvP9fTT/5C3aMfKlg/U7E40aqQyAvJu8+pvlFTc6ulqFbSNJlpmky1ys0sshU2FAavndOpZsNAmtd09Kyn9dLtI2vBBjgzqrjFaSpv75m0CDOZslg0Jx2iSdaaSDQL6zNWXdboZ42Pb3nebBSvzEJdbeC8QQygVc6YZH5QVn88c5N3k6ss5eF/w/ejULesOFiDsXKFWLG6Chqe3vjSHUW1vGbJWHkoswXYiZjXjtS/HFmSQCms6t33vqxyvaF4Njfp2Gw40awz1POHhxp2GB5Aa0ZCtlK93lAhLGk8YmiyNo0mBoEUuICsmGHyzOWjyJzneXCYbpn8QRBz3HT/CgzIKLiZaWnK5MmSFjL5YRbd5YYvTk7xC4ynVGplvijpXuu2Z7ex8f0yijCTa5N0pUw2gADnQwLw45zdaeQG/aGtzYwSzz6ARLPZqmn/2o4Czvu5k3lq7RreqIxRZVWFMpTZkZkH5gueMX0400+PeuqcjBSuqgpUUa22pXyhoUIFeUDJKL+lItFnXD/YjW2LAY1HY3XOzy2FpRrk1Q5DXT76ub7/5/9K05OHagYTKYk1B0Arl3Q0j/Wgc65B4GmengM0HwbgGLPNTW8zj5sr1kpqFu2o3qRWAcq4tZ3ds+x8B4DNBmwuvrppoB2AfKdzmUYUuxQNm+tn3jivSQQyT63sNd39SlN1Ukd1xxZwR60bPrka0Mwhmf4RkzSeaLtY1v3tHXmjkTzYWERZAmqZbhq6ogOXbLBFmQeDC8abAe0MWIi2Xtlej4xoyVGHoXbOsyi/67dvqbW1YTUi4K6jgr+ihdPU8dr8CruEvZ0a3UVUAnpjCNh3k24zMHc+MNevH+j+vbtODpDV49S4ABGwqYYuIQBACrr4ZBwbMMAg0MCoyVS5eWJsrIg938dQ1SX+MOhjQ80t8Vdx7E58m2CNrMpV5bf3tIa9lngaYT5Ij1SuqrW5a8zcBaatwt+JOv1ci+nQJH4kCZiUIvWUMlPllAXD0M2A/pQ1yr517cYt/fE/+5+kXE3TeV7LVWjAOAAskYyNZkvXr99QdzBy6Q3IM7TW2dFLPfzsgTEOYYVYXUrkX35hHjkAAbvNwKRSBoRhoM10DJPbKgwcF49txqerlWBZOtq/866w1AOGmaEbdLE+MjDAeh5L83CsSgNur9jhGKm7IQnsUQBLm+Tjj5XWhJjskPnA3ohv2GW3b6wcgFIYgtVa3XksMNihdpu7upyv0cu5wSusAkwHE/3yr/y+fvf3/pm6XerhDeNZX16eGOBIP+BYuYAEUrXWskYbZrfFAKZeKfimE9PIGVspSaU0Pngxkz77+XPFMySxyLKRmQUq15pqb9YhJ1qv5/uhTo4udHx4abKZTHIPAGo9LsPoZKlRr6vcfKC6P9Dg4pFG4xONR2eaTYc25Pml975s6UjIx6jZzi8vdHx6qg7XCP+UBRLhsuq1il331uaGSR0VNbVz4x0VKnsKopbyRF0unRydISP7NmboUQr0Yn7KgMR79+0vrTPknQ+IlhUULmv4+SAcBPzI/AHMBCU9bJxLpGvgs2QTo/unrAHnsOqAAEOg06+7Ytx8lKzANS6GPTjUfGwQHCAlM8YoRNCgD3Rw/R3tH7xjmjFiNjh0oX6wD9My5AtEU7j3AYDJazOJWlDAeTlbOJ3LSzNK8NYzJZMzPf7pt3X45EMFHnrLlct2tuggF6fGtN1R6BwFlYePxYdJCIuexttyf9P4DJz70XLwSJieDLAkNW8xNNlYxumEI3WoL0RVDcdSe+uW3v6lX9dSkRnjmDvrDBOSoQpB0Q5W0EHbYPN5a+Krm9uWt4sGZo6xCJ8zpdSiLx6PO+b6n0tGmvfPFF8eKT+bKO5eaDYa2FSvYLGRc+U9XKcTrWcTBcQLrkCDMfzJW3GJkQgPL0Y7ZoFHcxhGZjzI5MoORTaG8Ujl5VwlqybWIoYlLlUUl2qKo7rKuzdsCgYtN6q2bUO999Y7pplmws91xVWYTY3iHSBiMhpZIgIZttVaw4pAA1a8nGmHUwDTfACIkjSzJfSAOd5OYnm/hy+eW2G5d23PDMZY5zQsF+fntmllQIA1lOaQmnPmJPHYRXjEY1tP/EqeNRsI0VrmSwEYxNQkBBhiEgLa6xrdDGjLdJzZcwBowESeA43JLEYqgzGpBM68Eif63b0D7WxtaHB5rOH5U62HLxQI80I7kk1DRmFJUYR7LpsTxQfNnlsmburE5s91PXx5qEePH+v5y0NH07VJP2t94ZzHcVNer9UZjHRiSOvCdFuZ/h96p0U3plKgvw8EWPZxpgd7jRmQFTIZIODM9lIfAKihr3mUsEc42qT7Yf+GQyZ9nlzR6vRxUSFQmYIQB3LWrO095LsiC1qYPtemp2Qnm3HizMABe2ah1lp025X9knORzbr+NAL1ChAwyYArDrM9Ew8Irr053Jr/AIeE084TE1dHd5djiujZ+9zb2dHW5paZam3v7apUr6hBfk2y1OOHT/T88Fyn5x0ryqlRorxzKAecYiK3XDlQrlWtqdmsG0WNXylgmo2agaOAmTRMZhkFo4mD3ZgzOMOjKXdoPRIRdHoWR0k2MKAsExo/1PrwVH/313+rj/7uY5uQz8ubmkVtFffuqbZ1U/lc2Ux+aO7jKRNVTOcKSvLIDXLq93t6+fyZvLkzalutYNCMNY7HNrlo1poqFko2KWCyBfLN4UvxU66gv6QRcSknK4q+tVvrPNCkDGAsGBYrmlOHWM42xQoSmZIVv3sb0vNHj/U3f/m/a9x5pCg/takNTRp/DxCUZySAzYMOM8zp6dG5nhx29ennJyrVritf3LBJM/spgEyjEspbTnRx/kz9wakKIZRnXwmaQr+qrbCoLS9ROOsrXI9pnbXIy2j2TD7CAk7G+9rYua5SC9R+U2HtQGF1X6toQ5exp9iPlISRpqtExWrFqJ4860Q+UUy6s6ao2dTTaLJ0sa0Ww7t2UbccxUzeC1DKKW1dRJK/mOri8CN1j76rae8j1aNzRYWxvBDAgeituQE4xDeG5UiVZk3FCojK0ho13N2PDs90ejhUKdhWMivr8mSsQYcoQSY3sUlVkGiw7RejokVc2RTEYr2cVM5MRRn4QI1HB5qaqmb1hTMFc8OBrK54fYhgBr7pWUvKAayAQqkiLyya1n42m1gz6ONaDxzhFTTjTA7yiuOOFIzV3ispaKxVbhdUrAGuONfv7uW5xoOhFrA1Zjkt4rUq5YZ29/e1jvIqNyqaL2KNewP5k4Uef/JEL592FOXRcc50sH9NmxtbWi4ByRI9fXpkwPNy5StewDiZ2rPGg433Qi5H9B7AsasHAAFoEp1Bl2NOAs5mRbgVsTRYiWNWOLmhk1FkzaH1c+mAJmssrZlMDRbZv5wcIHWeT+VWNFmw3vg656DTM7taiO0QMBmQkbOFs9CmcoDW0zR+1mLwAHSQrQXa3GipUUdCwfOMh0lBpUpJ7a2qdq7BIBwrXvQ0W4608uYq1YuaThe6PBlKs6IKSVPeoiJvXVGltqtKc9/5BCSO3RSFvqoVqNB11aoNe6+9y0stFhP5y6XqRKVenOqDf/9neviDb2qrAJtwrjEyv2JBz6YTvZiMNPBWmqWMKM6GzL8m2+MtSs7AE/cDjbGZPZuxI3/mauFMYmYT+xRYZg3zk2vG+QYQ4CIhZWk++B1x77JI2yyAmdfgvmb3Lztr/j4Y8Dq4btPm9E0ayyT9ywDkUOFrGByupH2o/8Q2x7EBAeZNhMaZ5h35mPl2uYQjx26ETbJ00xTzHJEWazTtiRa+VL+2pet3b2t7d8eazCHTV2qgdP1m/jycv1xfi7m0odraGAB8H0AB6gn7PSa56Z5A/YfnxL17d9Vo1B3bzswrnSO7TUpnpHIk6nVgI8FScSbiDOSQjMAQXMYz5WEErD2V1r75s5AKwjnBNIfhT25B7c8gx3kcAATMo5IqN24r2tzRdOWrH09tSDJhfbU2VMcjpbJlexr/rhD6xgo4OX5h7FFP1CN8rrn95PngvWe/ms8Nte10qT/503+ut977mjr9uebLvJmGc+5MxrDrenZWbW3v2PeKkUalQ8knDx5YXKeZmbOW8JUKPOVWI33+8d+quO6qFpLgMTPvgix5i9erVCouij39wT5hIEH6g0EJDSTrycWVOiDAsQsdIGDyGTMXdCAAPlTGUopdygB1Gc8GewX/xhpjW2tLq1vPel2dw1Qlip7rD2sYmQ57XMFF8zkWlJOe07hmnigOWMJweKnFOtTv/t5/ofe/9I80niCbDjUakygwVbnCZ3ISDF5rOl2qXtswE/kcMmLWNHszwBceTXiJ5aVmEwq9NKcNWZKyIX388ef29+iJrOYvFG0AEkaw79hbHRAAoKm1Gw7zA2kk0mp6GX+VaNLvqJKfa3T2cz39/Ecajc7U656q0azoa7/8FfPviKczW9+Ax71+X6fnZ3bdkKaZNLroYpmtRsb3t1TVeAkwV9fB7a+o1ryh6QJvGkAd51GBV0feX2uOX8tybnv6jevX5L3z5pfWWXNuet3swEgfZC6cxUukPgEumibT/rrGnhuUReS9bhCYoSEZreRqgZk5oGuiV5gE5jD+STXuRiWjqXRaRxz8LVamuKH7b35d773327pz730FBTBKLrCL87QI5NQp3vpu6E685JoNJ7biD/M0gABo7qtlrNXsUmdPf6xPP/xrLacdVYsYzuAyCbW84PQxoCVGH3GUbwNBzFDEUV5wvObvvf4wuUbGOW3aIZGyIdx1dqgt2j8zrzAX25r8sKHtvTsKoqbkg9gFdtC512FDYTG7z8wDBuqZ5PIqtba0sX1N1VLVwABIT2y443hi6F6yRsveN+px7+xQyfBc/myo5bCj+eBSU1DMeGQ0JfK3QYDH/Z4axaLmo7EiHvbVyujyFuuClAFKnjWvSKAw1HGFDZ+rlA8VLhOVzOzOdwcGSQWVlpaNbS2r2/KqGypUW/JC9Cxti0vZ3NoxfZpDId3mYy7wy7nF0PCZODStoYnKZr4Bosza3NwkhsgZAdbq6Kmk8VjmKgyiCsgB4GF/DoDUqKlaIwtWurw4U+fiQr1u1z5jOSICMW9rgEPHwKOOYw3Q/HMHcF1lSotEAEYBTIEijXjgmlAOzyzi6rV+1pZIhtQb6kqxy2ZPKgFT0XhiDWWB9APXxqnR3NS1a9e0JuJj1lf3+cdKphcqFFiXLoeVawIIgBzCIi1TB2iaPscMcIUKjTHAFhqtw6OX+uijjyxXOHPrNj0WoA0OvPFMneHIfgVpMzYAE3+YJ1DLbAKOLCEwNgJFAyAYQAEHmBUy6VQi+31WrNr6T00Nocgh58iKnYxplP3djAr59ymSgALsVTjq03gfXLtmmkIKH77GDwcAJFa8cXiQyc5zl8XPANThUsuB56Zn3Dv3fF55OpiHR8oMYE80ppLzM4GaysFL490fDJ0haMqFWNO4+5426zWLjqtgzlSMtLO1pQiQYj5XtV6VH3LPoEYiYZopKrdNFjNk3c7GatdKSkBxcYjlvZiEaaUoHxgaHFUwipT5o8COsCIfpgjPfurkawWryZxgyVRsEmAFKROWwCWyeOu87TF8/sg0NKEWJxf64Psf6vvf/1CH5yNF7QPNC001d+/IC+ryA4xLKXIWxrxiSpEvOUdump7O+YXp6j0M9XIUggNN5xMDyypRyQ4yMq9Zu1YcUMB60P1qiorInlyiiHnEU4cGgfqjqaJyVdu7+2ptbctL2R/Q6bhGYVBWvVIS/d3HP/ob/eA7/0r59YVCb6gyh7V47iLl/cCes7AYqNgsyq/mNF4u9PjZmX724Fj9QaB4FtjkZ2d3R3t7TWG3sJgN9OLFI42nAx2/fKHJZVfhMlR51dBOoaE6z9i0p3I40cqbarBeaYhpadTSxs4dNTduanP/vqo7N5SETS38muJloBgvHuJPK4HyvM/8WlPig+yMSdTegA67srSVWQyddUeHLweagvavpXKUN0o7pnYA6eyPPLMA5WV63STRpx/9hWbDD3Tr2ly1wpmGg2caTVi3FEnOLRsg3SY8Xk6FUqQEg71CToNBT5eXfV2eYoiV13JWFGoPYqvYN50J5VqtZl3bO5vm1UMT5DS+ZD4DBjmjO6Nj5tMpUsrA4iyl6AN4zdzXM6adeeCkTET28oyhyPNApF+hVNI6H2pzb1uNFlTHqfnhjHoDJQsXo4aEZrkaq9rw1dotqrKZ13g5sPPd4E9Awz506ZXmw4X8WagkXms6mWu2mmtRSLR5sKn6ZsVSc5pRSZ/8+FM9fXCqQi7SjZvXdOP6gU2tnj19qRfPzzUaLrRY5o21Med+pJJDM2E0hgSDl4KiAvTcnEa41Z+fX+1b2R7mfnUUz2yvxOcDRo8xmowe7sDo7EcGpLKXWUNnPgvOVT47Dxwr0Z0N9ucUTCnTM6Nn29Bj7ZpYfs+ZyGuju+Xfk1gEwy5zvuffcW93d7ft35DsUCiUjbXo5dba3K2rvhGqUF5qlRvron+klT+3dQZDIlBZq3EkjataTipaz2s2/ImXCHhL5tcB5baQD8z5fO0HNhwAEKbom0yGmvQHagZV5YcDffqdf6dP//rfqhC/ULmUaLCaqeetdbhYqJ/z1UPSkeWhX8nbHOXeCuy04bIGLvXSyeo7J9VwMtmsDs5qafZWzmHWPkAA16xcqaQDCFc7UmMwySZRJmNvOMmBezay9JvXmQZOBpCCOOn3dfc99QhI1wNMVru/+DKs1qr6vtr5UDdrdRXjmbzh0GL0aL4yM0SacQNAYJ9BXwb0MB/ktWb4g/E7pK8e9Omm9u/eVm1vS1EdH6uZDSaIKzUtPOdUClKZVxZMAPwzYCzNEzdgIfnFzAAdIEDNxPlF7KLFM+d8vfveO9rd3bE1zHXJzC7dfuFAAJOGxC5ZgLMdpgrXBKYNDelsgmm1Z0AAz23IkId9Ey8SzA/pOADj0uQwDBMBAmACRPs35dfxQilbetIgnpjDPcMRnNmDsGINiJPNTNXtnBtLjnQzlxjl0srMBcNQWiTDgMJ5x2SYL/SVr/+m/vCf/HcajFcaT2EpkDLCteFeJHr+7IV5+zQaTWNsUs9wVnItTo9emrEj9836E6b6mL+OTvXk0x+oHk7UKLLxEhnnWMk8qwDwxpxEGpilPGHkalO0NJkFCQVgcsrk4tpmtZ0bpNBkZn4uToNvKU0m3cLjDeZhyTG4cjmTesSkqaSU/2eHL7RCphRgfLxl/h34oZk8JaLHWFkaGvUKdQvPi2uqYX66Z2624PWgzvv6+q/+vt559x9qNAJICTSwGGbfGErcG3JohMAAACAASURBVGo6pvYMPTY29uysQArA48MzaJ4mawbLeWMSQ7a1PnUh4ec9iaVuL9azZ0/NU47vT49mNVTIe2Hd5hWPFzp8dmZnNf2w9U1W88rMoxckLmmp6eBQDz74pvqXTzWfE62b6Dd+/Ws6uH5NF5cXxmohEeH8oqNuHwbiyoGppCc1W8bgBA+DFbMAqYBBWKyYrCQs72hz702FpT1jrRDxSx07jftKFmNjGb/9zhu6d68u5vzee29/Zf2K4u8IvY6y8upgyZBN9yCmyH461TbKS4pEZkyBbHP8BTpwunk5tJ+YG+hrIEO4hrP4IYmgRYIqhfstWkKaQmdylawLunfvl/U7v/tf6869d6xhmSE9QgKZFopu03I/LBIChi7NsSG0vm0Q/W7P4oSYaZeCuZ589j09+Pi7GvcOVY34ruTbU0RxyK7kMdqzJywVetiUmexYN8WEnpkxIfi8rolwE83Xm5fs68aMSE3jYEjOl74K5aY2d++o2tgWgGlYqFjBmvMwQ/GMEorLNZ0s1G8rDHAw9pkNMxkPzKWybbpb93548EBnHeWaRyXRxfEzadrTpHuquHei3Hyk9fBSi3HfHHXJtbR3B20JuhaSCqj3GD7OiSdymfWsDzYyS4tPKfC5Qt6iX2gQQVyLHhSeRHN026W68vv3tKhta1neUhJWVazW1dza1XydU7XZUp34QXMId4ccTSs5sjQZLC9Q3vHI0cmYBHEIM3Vi0mPOsaxLQwdnuux0zIkePRlaPOJm6nUHAJCHa1Mlplfc19VCjx8+NMSSppzDMGICbhmvbuMxmQVTVlDfwCG8g37XJkhnx4eWw4lxBwZG2RSFDZzrlDWUVxWa6xTth+UpMwk1jX5g1NbxBNDKTbp5TpqbO1bwUOQvxx2dPflQ4XqovI9T9MxSMdgwKTZMYkABEuII6wxA2YSzIsP+XrlkoAMHDe7FXzx6bA6k+GiYkQouvpK6o7GmyUq90cTABjYbp391hw333p5lDOJCpy3N6PuGzC9cBI8ViPaZ3SFkzyaNv4FnKap2ZSr4Gj0yPYwyJtHr+1EmFWChQx8sGRDh20SUewAQgLknn384xnhvarQojLleGeAAVOTsmju5gJM8Oeq/o1YaTTDNN878UrJpOu+nUa+pWi6bRuscF9fUadcSnmEneJ4aRccI2NloW6xgo1Z1RkXQ8dDlobc02rJ07fpt3Xvry7roDPTg80+VWy9UK2KIx0GS7mxpbnhezvm5WM6r1aqr0agZQ6VApGC56Bg+aWILa8uKSt83dhfXC0PVIs9CIXAsLL9oU1qeC9YfIB466dlgpu9/70f63vd/ouHM17rQUlTftaZ2sSZCdG1TDRoDAJVcMTJKO3sbz2vc75vZKI7tvr/QZDKw56dSLNm0gMm8MVkKBeXYZ9ivfLRroN41k0KhA07Yl/FewOW6vakSRVqlqj57hBmVlmy6inEbZo1x/1x/9Y1/rcOH31WzPFWjslQhYH15KlHAeZiHANonKm8UVdwKFTVKOusN9fnjY/3802N5flVvvf2+3n3vbZUxl4vQc8cajHr6+ecP9OGPPtDZ0yMteom2S9e1U2irNJ6quIwV+kPN16jRfQWNa7r9zm8prByovXPf/F+6i7wWuZK6w4XLkcfMsCYVK1Ml677p2QEAmNSHhbWKZYz2PI2HS82nVfUvG+r28vIDlwHvrWY2FVqvApUKREjiExKpVHDpKGFurp/83f+l7uX39ea9UO062eh9Y8mwX+K8vsAckl5wRfPnDCVZD71+z2LwOEuTRU6z2NNqGWk+TezZItWC6R5AKD4Nb7/9lv07mloH5KGUwdzLgZJmkJdR/pnQpJO810HSjFVoFNXVyvZnewbNgMVNLDF4BVSDCRCUS7r/9hva2GmBeuiI6NxeT/MY5bOn0Jz5x2puFlSorBTVpcliZPpl80mZzBUq1GKw1Kw/VyEpSTNPg25fx2fHmnqx1sWVqltlbe021WxUdXnS0eByrma1rfZG3faiw+eHOj661HhADQWLo6Ap0z3onKn8CpkVbD8DcPMFi9FjP+Fa9vt9A9ecJ5xzzHZNvWvsDNwzPbgDfTknnR+x+zuvN4mvmJ6ml7PJbtZUZs2mNRApAyqLwnUvSC2zNANgvo4RIC/COcP5yZnlYt4A6PEJcOAvrwVLCvPFvWs7ZjxXazTMhHaeTOWFiRqbRbW32SfGGi+6miz6WuUSA0Ty60jJKNR6XFN+uSE/weBqS9UGKSvITPLKeQUVckUDgTCqg6nIXgb91/ZVcuNnvmqrlZ787Xf0t//2X0q9hypGMw29qQ5Hfb2YzjQvFkUliEHgK48bajq3xsxzyFIWnCw0a/iza22CtdTvJwNesullVgOa/C4FBdhX7azP+Y6WvVrbGgVAt7Mg88BJpRtWb2fm3Vldm17jrBZ/BRJc2a66RgmQ3swaVxaRV8OkNYrUTNaq42A+ic09H18Erh9sOs4smhUzHjQ/KN8YQjMc6gGNSyUV6zXtXb+hzd09zWD5hFTSzkCRdUn9xb4KwM97BODmDGVwxV+YkyrFEAuaOCw605izfmZXTACTwiEJOLimN99606aW2bXJzmYAfrx04hi5zsS+D9+DBtR5mfGa+A7MzPiZAU+9WFYZz5XZUjkSTIxJ4xpoOo6csTqdsfcC5lKlpmVzQ0mxqlpr0xpVmGlmcEecJKxoIulmjlbPZ17CRDL5kmMumF8Vgwaj4FOvTJ0PwRo210K19pb+q//2f1SptKvRhNd2wMtaeClMzePk/PTcAN5miwhtP52mO7r8+emxM4/E6NDz7JrsbjblL/r66IffUDU/VKOM7IH34ZIenEzQNag8M6xFrgP/bXr8rPaCTWpfpzZyEhKaeWpU6ikzeTT5tBv+OJ8pN8irVGu2ftwwN7SkAPY1GAM8pOxjMGCR9dbqDfWp7cNI/dFIg+HYBov0fZk02/bI11ijOOBT73PNofgvEk+3bv+SfuVX/1DnF3ONxmtVa217fqiBp3PHJKD2qFZrqlaIKSU5IDAWcRyzDp2vC3V3peSpVpXOTpYaDLrav0HNIatrYHm9fPHCQKttAAzzTXMDWsD3abzU6csLHR+d2mSfXpc6ByPyUuApHlyq4M/0yQff0enzD1TIz63m+trXvqx2u67+oKNxPFK329eLFycaYoYqaXt3W1vbGzbAcAN3avuc9dAm8+RcJFEmqun0Mtb1u19SsXFLUWVHk4mLa62U87p/74befTcy5jRMdLOHgBGQ0YetOUkdOTONWaY9M7fxII0pMwd+V5hmrt/uQf1FB+6sCDCqUuYantL+zMkwdfA2HSDKIjOvCU0/6NKCKMiJu2DyRIPc1u//p3+iX/m1P5B8xN8uEhu6EhMjtwGlzuUpKwCaHnnXXCVMi4b9oWVbIw0gW/r4+Sf6+MffUvf0oRolZGQDi//KzAV9HL+yCAvrXbKoM4cQ82Blnd3rFK5skumukUNHs8PCAQFIBjCfibS7f1cKiG1yUzbTsUKPZZrhEVVUEe0wkRocyMg3yIqOZ0vlK3WVquiDmBSC8Dugge+HiYtNmGlsaXSU6OTwsebjS3nJyDwDphenmve7qkQ5reaxltOxVrNYi/HIGphcMjcwYNQfGIJaJUOWB3BORAp0JHdvaTCdR97SxVVh9pdI0cau/I1ryu3d0SisaaySCpWWtrb2bOq4DiNVW00zu7u6Rma8CI17mjbiRDImFunHQU+zx8bHBPjy4tS5kYeukabIonGgYGGDAUmEBcB1g97K4sfUg1/Zk7rnCx0fHRoIMB7BjACZdmsxm6wbUm36/5z6vY5Gw76lCFycHSsedNS5PHOGYFUc2WWHAEWx0btTJDtzV83oSXZwALhAwbPJ2cI00TRTrBfWLBMEH8qrH2obelq/o8HxI61n5yoXMAfjwEyR/9TQ0xnDOY0XaKyhuRjKVarO3I57xp1KdVf4T3CQPX32TI+ePLGmmMhG5AFj7sGSDZupvdP3Wi66TRpSulZK1UVeQtwUhxL3jVhEl5gBAJCazrjWPwXqHKKd+oK9ejaySUyWb5vSZPlHr+8jRuGnWEnBSeJWOMSByVijTJ3Zm6AdcmByGHFwGyPnamrCFA7jN1f4ZgYebs979d+mbU7ptKafTP1QoNCSJcsEg/gbNmEr1NOMYibrwXqlWjFSuwqYA1hCRGdoDBLem6HUy6WBYe986Wvav/mWzi+6+vRnP9Vs1Fcxj4mRa2ZsymM4oCv6KCy2N1sqFQHHoIqFKhdxMJ/ahCKjDbs0E7fnOIpv1Zo3Jnc8F2zDq2XejJ+gg0clUjhgCIQq5ovqXPT1H775HX340wda5+paris22V77keKEaR5NA0yhspmYEgnq5QEjlro4IRJnpGQ+0DqhYJu4PGqm1qR/FDD0xBnf+QBQAIhZlcf0DEdeV1CsPJyqpZ2966o2WhpNYjO36gGcYdRXqRobKsxHKkeBZqMLffjDb+jhR/9BUa6nWplp1MSuQaVc12pBc1PU3JsqCefaeWNDjb26kvzKWDA//fCxNXEHB3d09/5txdNzrRVbDjNr6dGTQ330458p7sxU8aoKZiUVJr6C7kR55CjriQZov2tbqu+/p/17/0CTVUuFyjUtcw2NEmIB3XS1gG2I31exMlKtOVA+6Gi16sqj+RQTRUwHYYTw6JU16FX08jnUwaZyNP3rtQb9MzsMl/NQ2+3rCtZFJfFMB1tNtapSId/Xgwff0vOX/1F716Rr13wFEdGgK11cdhWP54JEHI8S9S7GGg/mNtmYxDObcmOwiMEfUPl8BjMIOqg7GzkPMPBqNVsWD8f1gdaY7WVMcihSAZJdATm3c9sM9myPd0OH7KftL0TOhS7uKGMU8nuKv8xd3czTUtf0qFZWfbOunf1NhcW8mUT1+2h1Xb66xatpoeV6pIObm6o0Qw3HPaNe5mEgJoE0lcadqQKmz7GnaB1o0h3q7PhI08VYy9xcqqwVNPKqbpTNwKmQr6pSJgFjoC+efKF+d8h80IASrSKL/SLlwQzZLHoutJgnCk5yn7mCAHN8RuohilWAl6xeco2lA/9ds+E8mUwuYX4RToplW9iVp0kGuKYNrUmaXsmZsiaXAtWwWNsX8TkCCHVAr+2BfC1gz2CBurMjM4fl7w5gQRmFxJ3XGatqOsNzQbr7xi3dvX9LjVZDE2iuS37GmiZjlWuBKq1QXrTQNIFNhLQnUKPSUiXY0PDMU+coUTW6oTwJFcWW8mFVvl/UYuqrQmKFj46aOEDkTYFJnwwQB1ibSXVfevDd7+nP/4//VeXViaJoootZR8eTvg6Jp4P1uXJxQsa2oKEyinNm7ZZe1HR9ZrWcXb/0POQa8vP/CwjIzl9eMTPTplG0qNdc3sBS7jmswAywz3T+maQwO/d+4XukngSZ/JR7xT2EAZABAZmJMYZy7WJJt0jSGo4UTaYq07ilzuz2HlPDQWo3u/WeNJ7DOvW0zHmKGnUd3L2rFkwf1mshssk4zdySCF1jpyQm/XJsAJcw5mSWzrgbNqGxVTH1hAE3Gtn7dd4GTPhhdeHRJZVLkb70pfe1vbN9xULJroN5/WAwB2NxNLGpP0OoXrdnr2ssWuq4pXue+LNatap6qaKIBn8ylTeZy8PPi2/GOmeWi5zPjMDpKfJaV+rK7x5ohJm58gqjVH5ErWavz17n4vfMuNGdymldwjPraiU3/7Dq2AB6MzNezIxh8Fu/9wf69X/wB+pcAqyhd2d/49oNzSyYjfLkiL3dt9jdAuc7Eop4Yr8O+j3bQwEGGcAwHLt+bVv9s2f67rf+jfbbnjbqvvz1zM7d5crFyQHg8b5sj039oqhZTUKaMkxsHyfilLM27ffYvxkaGThA3GkqoebcBlDi89PcU4cfn56kLExq8sSeTxsWpOAYZn08c7xmH+kA+xzShxm+ai5di30QZitrOZOms4auDFNdmqbT/dcxlv+qWq3rygc1VasbPHXWT8EcMWbZaqH2xobJsvKknpmMtmAAzxhpVI5hAtKjnCCtnR6dW9LJ5k6b5EjrMQEDDl8cazwcand720l78H1hYI3U3Q80ncz04LMHLtoU+S8+cMOhyqGnZNrR84cf6sGn31NeXW20Srpz554xTM/Pjkz+CYPk5dGJzk67qtUa9p4NAMgTI181rzTuI/fAetDUlN/uMSxtfGoWoSqb9xRVr2lj85a+9svvaXuL/sRdL7A5syND7fTG3XfXzsnXNapZA+O0aIzV3UFhNNK0qXFaNRfHZ2hXavKXHVYGKFgB72hnr7tKZqh/hmg64wkmkU5LgSPiq0k+TU5i0yImksPRSgc33tfbb/+G/bp3cFdRjY2cf+g+HFEbPD/cRMA9Oy9TvThU015vpFG/a8YZeY+/3NdPf/wtHX3xExU0lqYDFU3r6GLjEgw2zKDERWVQDPFw85nZvLgJV+i6wy2vUNy057mi4vHZM4DF6Hk5ojJ8be7e1M7+HXMgpUtdYtOeeLp3921tbV3XYpXXdCVNKFqIKmOimEAdW6ncbBmSZppwio31yiYubrKwVLFUVblcUQxKjh5u0tPZ6VPN4q7WOCszKe1eKPIT+cQGjgcady+VXyeKKPCnI62msdZcPLKKaYiJvpjHhiBTCCDxMOMjc4Cn+cUE0bcEgMLWdRX372vZ3te6vq3EorCY5NAsBMpVKqo0GvagW4NjgBNxbHwOIsowfYH3wGGCEdXI4rhw68c3wGQhTDrTqUMNdkGjqVKloiI05TVO2umdsI3PxQg60Esa96FyPjFDRg4NNlUOLDtEC850j33cuVtPTSbQ7VzYe8HRPfSWOjl6YVqrKArtNSmcmEpn04TMXMUVd2kGcOrDgQ6OAx9Um7WDuZdt0IW8ARk04mxma6jbWokZxriD58OlSgVntGW6T4q4FADgevCagCCOpQKlqOIijyxGwa1RJtE0YxmT5Yunz/Tpzx9oulzqcgDtODGPAGo9NkgzBMSMMmUzcI/chByzycAxItJGns0aUAEHWCZhGSXtSr1oZyTrxX0lK3KuWDRZrN9rE5Dsecr8ApwPhwOiADDRX2FshHEaciDo8RzSvCaHDvchSw5wkxn3mTITVEwH7fOYBICIGqdXtmk6Wnszk1qkGffu/ZMW4QogJgSpY5OBkIlNGFxyQKBqBLhXcQkcadXumC5z1ZtN3bh7TzfuvKliZdOo68eHL/Ti6UNFOdgXoP0uHpPJOPNx0xmuEm21mqqUmIb5qtfKptOmuc7olmavYGxs5wzMtYCySzQYe7eLLs0ZC8kYRwVHCQdYM9p1gPtuWR9/9In+/V98W/GU6WVVi2XRxQj6K+UBJwuwC8rygpJyhar8QtUOX56R6aSvYefYHJWTBdMgxh6OeZHLJWq06irXqqYrRbpBNGY+qKtcbhszC2PPqITD/to8BJikkDXsIZfKYR66qxDGinyTG0TBWpPBsQMCPv4rrednqhSRDbi4x6hQsig4Cp11kGhVXKi0E6q+V1bURN+6tiZ4OJxpA0ZOpajh+EyzWV85n2YMje9En378WLlFqF+69yW1ixuKjwc6+viRTh49NaMov1hTuIXG9A3F3p6G84oKZfSmkRZ+Uf3h2AqOnA+1uqtSZaRrN1ba3GLfHiufm6hW5T5QHBJXiJ63pctOUc+flTWfb6g/cu9nGg+MDTEZ+cqtysot88rN59prhNppkmbS1WXvM511f6aNHV871/BHIF0AxsxCpUJdycxX92ysk8NLHT2/lFZ5NequaKK4YI/n/Ds7u9CdO/fNpJcotIefPzBJDnsAhSUMEczC8PGx2gH/AvT7FKwUWkHeMZBSvToNID/MMCyb+jgzHdsXsgbK6NeB27ztObRnfmESuPpGQ/EyVlD0FZbwq4Di6YAKpkAwhrgnuTz63pI1ouSZU7BplVMy4UCFUpuosIoUYO4wTuTHibrHp5qz3+eWWkQLzYtLlffrypUDTaYO2OA5Ys9YcUwuchr1Vup3Z5qMMQI2novdJ0t8yIVm4EQRB3jKTxpYx7ZcGpMClpGbQDtg2GoH2+tcS5FFsFLgXF2zdIM0ZtZr9PHXQQXXkrwyk8v06Vb/2dmUphlZreeSkIIwb8Un/zI7F2loAMyZwLjJbGyTUKPrYpy4numtt+/qK19/3yQB3QERX5hnxsw65WNQWWKek6hUw3QrsgapVq6pUd7SuOPp7DDWYlLSYhYqDGHztdVuH8hLSkriUIFftMQgtMZMrhkmlEsVtRp1lWHCSBoe9vWX//pf6Ojh9+G56Xj4Ui96p5rkcppQw0IRR/aWnkcZ6GtsT5NR/KJe3zHUUjJbapzGP86kAdkAyOq79Ayz+jaNpWYtZyA9QAAr1FIYYGCm53HW8GQGhNm598o15xUDJBtMkUtvg7M0Fpd6wCjZnq96qaztekNVeSrPFyrN5qqQ1d7pGoOTKDHuJ+cJ9xB6P6dMvhSZGeDB3Ttq7GwrVyoae2LKIIhTyTxLXB3MHk3d4X51TAqmxwytOEfxBmA6TwNp02Dqznhq+HvGwotjnPbdBP2NN+7rzp3b5g3A9cquDSw3AIDMILDTIQFrbc3+aDh0Zt2cdWYc6EB+ajhjsmDqR71OzhoNGvRyG14BfHkGAhDrZjW8H2hNhOjdNzRY59QZxiajsKENMj3uHXGrrGXrPahxLLPVDQTS+oJ9LwPIDMgwg0LP6vPd6zf13/zpP9dKZcVjBqMMhGb2mpNJx/YrGEMAAYv52qQBrqZdq5dKcogaRkJg7Nv50prG2zf29cEPvq0Xj36irdpcbWjtGIUPMZqj7mWC6kAQIqhZn1wjYwLa+nRyAJN1AXgQT2uMSjfcMaNq846gD0qNiAuhk2j5vgajkaUg8G9olzA6xIuIepMaibNhMBraUKJWqanX69vZbyAO7KyUkcO1BixyjFNnEkhvYLKaJYbgDD0W9uxgLBiEZU2nvja3buj27bd1/cY9rVahhkPWNgyqUNU6dQ6ft+g8xNZSvdFQHUZX4mJzzRwxF2g6Hpt3QKUCgOGp2S4pII3Zk/q9WGenJ2YAjSyTM4822FhK7IHxXCdHx3ry5KkNaScjzIaXKmH0nQz0vW//3xr2nqtZ93T39oF9ruPjY6vrAIJg6U7iqcolIlyLzhC/UjKWCNcQENm6TZNiITOZmD9SYgzCyAzlT7uxVNzRf/ZP/1Rf/uq7ajQsTM4QY8pVvBBsPdAj37n5pgEBtpFBi47QgvOhiLdw9C9D5dPF4abebibF/7PQX0kDUvOvK3bAK4dt96bd9DwDA4zuZocjJixmDpAi42vLnjVH/hRsIC6DBjIobGhj6w19/Wv/WNdvv6sA86tiTnZd0GDMnKbDCUvd10yOT8PoScOBNOx3jUrJT63GOnr2sT7/+DsanD1WJbdQgZgpFkMhr4VlSKQvtPZNSwsabGaBaRxGxgTIgA+HUFGsv0pWcPE6zlSDDcEKnLBoQECx2taN22+rubGneLZSfzBWRAFerGlv77YKpYYqzW0tEtCNwK6Lo6C7j4gLdQFdKWgVJijEdeF3xIRjHNv0jVgWHEyJyMDd9Pj4qcoEZvJQjQZKxn2Nu2cqQT2eYbiz0ODyTP6SDXPpomRAfmlC5rH8RSyPaDyKoHVOgV9KJ7y4XAKOeAqqGyru3ldc2pK2b6i4c2AsgdDymIuGanklp/Fk0pA1dcZQwYDKEOK5ksVMyXym06NDdS/PNOx1rNkjPaBS31CtAWXK5WZi4sLvmbJReKE2wDTXoc7mdWjXjZ/UlABGvW6shw8+t3xO1xQCgGFW6SL4uF/QHe0nsYyTkYECpCxA8xn1MXebW7QOpmVsWplfgGPbvJrIcv95vhwbxlE/s8MUujZri+8HG6BYqaiPfnCdMwO1/d1dzYYdDS+eyYuPtIwvVAxz9l44IEFkHcDk1pr76Si+pQqNsHsIMgM5o/4Rr8fEzii7M3V6fb14eaTzbk8vjo4NCEBHz6JycTCvGm9nSkaEG67lgRpkEbOuc9CVOPDXGsVTTRdLo5AbYm4Ibqq/zEz3XMV/NfXK6JV84cowjM/12uQlAxF4Lb4fUOyafFzMasxkEupwzlBWe94McHQFtSHSdqinMWym13TZuTQ0/EqKBhN7o72h5ZxOU8quZ2AKxUDmmE3zapM6ItJSWQGLjSkLec2lIK8qmvwkcT4cPBvGpHA+A9cODtTc2DDmTylqqV5t6eLoSC+ePTYDIvPRZSH7NLIoNZlAuMKtVW3Ys0BmPSwS1jeARq1eddRsDNPMAHYloqsoFslLh5EAWAWzg+dw5eWsGfcDJ1UgyotiBzYWzwHF/je+8Tf6/LNjlcu78v2a5oknGPZr9gymHbCS/IIZgBZKLaPrcVvxOhh0jrScjixv2ejLPnKF2Pbtvf1NXb99PTWbcutdHgkYSD6gAGaf2cVVYQ6UCyIVorZy+W2F+YYK+chYAUx9T48f6/HDH+vDH35TQdJVtYA+jwO9YFIWilDkNkwRy82ilsFMi+JUSTTT7q22SrXQDERhi2xsbrvndcVUZGZTIw712czX0YsLTQZz3bl+V+/de0vh3NOjH/1cT372yJrL2uaBdu5/RSPVddrPSWFT1dqmORyfnPc0Qnplt5d1S9KDp0Z7rmJ1qLDYUxAMtdmK1GqQqjMwfWCcBLro+Hr0xVJxXNNyFlqxQIEwHrOOS5oMFtIM0HChZmGqcjBWuUjGd1+d+Eir3MQasXaroUqhomF3ot7lRBfHfZ0f9wmOUaO2pWZjyyHs+A7k0W8u1Ol2dXxyqjfffFMHBwf64Cc/1svDQ2d6Ooe9UDIjqyAKLdbUjFOXC1XLTifNngQ7iT2B54t9n2eONcGfUX/wY2KZ9dOr/TebxmYsgWyKTY52gXMMs8giud5LVRolzZOxGi3MFolEntizAnru+UuVKzBoTCGtxXRhsgWnXyDfLK9VTOZ4pHzsaXE+055igAAAIABJREFU0fi0oxwGZKu55lGiRc1X0g7lN0KFFWojd66Ui2VVSnWdvOzqwSfP1evMNR2vNRpS3ONXYm2AAfdrW+NoTGHyRClV3PmPIF+kELyaBKca3lc6fMe8dHWGA1mzBjQzO82AgNeHM27/f1WjmbQrZRtw/U2GBwhNQ2/DHN/AGfYo7lOxhFM/lGcnEeCSTWPn38AzgkEo0177d8ncjK/uvwk1FfTdU1AKlYvyyhVptOYKS+wfidY5il8ovgWVAWzXoQH0nbNY8RA6ORrsqna3b6la3lGUbytYtxTm6iZpYooIEGBsBTn9c7VS00atrAISpYtTPX/wY3300X/U9z78tl52DjVln6ZJo1hMvZ/cMMydkcZR5YzOUm9ec0O3+jf1ynHkMTdEc6DXK1Ys9bRFTafnnQ2k1s64F5DeDdZco8jfYdINM8D5cDlD3Awkv7KzzXSoWY2d1guOaZg6t6d1J+eYabTzoXZbbRXJT18k2i5E2gwLGp+eazkcmgeUNfAY22HculqqttHS7o3r2tjb1ToMtKQ+SJY2JDBryizecpUagRogQDTczJpZY7jYuQplf2zrCJ8QZ+QHkItkAODMfXb2CYYai+VMGxttff3rXzNJAGCGY8+unW5+jU67b+uMZv/iomP3Ah8Avl82+ODP2D+41vYa1GHI/JK1CoknfzSVP08T0FKQJsBBniEXzBDyqkp11e+/o2W5rvHCMcUwleYHr890Nlkhc0IC4MA+qwWIxDVmAylsDsizNWDRk24AQ73wB//4n+ree181evZimjeWFc9RPBmYsSnO9I16U5cXXXW7Q7WabSfRMZd/9uJLxeOx1XhjgLiwqJs371pKz3e//e80uHis7epc8eClRoOLNJsiZ5K8ErWioxBZvQijy6WxOODV5LbGKJ5bM86+ZfJV2ARmnu6Yt4UitQOJVwsbFl10Oxbnh7EvLD/q0hque/iK4K2Qmgli4gwA1qo3rAnOPJYA5RyogUeXu/eDXs/A3uxZoNF10l3H/mDISQQp3jjVattieat1dPQ7qla3lSwZ6DUslpg9zDzbiFLmTGMs7nnawIeChB7AV4benqfLC6JhXUwptSRnSb0eiJnrYi6dn/cNPAUoQApn69jM7llriToXHT1//kK9y44uzs5VLxVU9Bd68egjPfzkbxXmYu3vtdTeaNjnwaz19PTE1jlyoSAoqNnYNMCD1zfJbwTrwg2B3b1ywzSYbQzMuTaJl9PReVe33nhff/hH/4MObt/SybnzOOA9hqGnVhsAxPVElu558+C+SQP4oCxYppmm0QFlSjckK26vKP2paZjV8s6gxMkDXjW4WcOfPQBZMZ9lrPJrxhjINs5FgtkIcSAuOxq9IhQLHnJzpI5yygVFrdZFlSr7ev/9f6Q33/01BeWGRddheIDWA2DBqK4Lpm2uUaYRNLMpJmoLadCfmm51OR9zPGs2OtajT76tF5//SPnlQKU85oDOxHDtcxhwsfm4UGxwVeWwcN4Ijn5L9GEmlXDUfMMhrsxcAARAEF8dCizGqFQVA4nW5r5qzR1t7d4wfUevj6Pj2miuQVhSo7Vt8gEvX9J8CYDgjoWM6cDeBGMbLbexRPLuWnCDkWzRF4FQQZ3G4I6CFlMTR7cfOYPEYVdnz79QNcLIKzRnyyFGeDH50WPnG4C+idjERaz1dKB8MtNs0JVPw70upgU+TQpT5ES17euKdt9UsHtXg2JLucamRR5iIGTxUlFJeQzXUo25TY0tks4hkhwMaPE9zFHisZ48eqCe5ZLntLezqVZ7Sysv0s7+DUe7DAuq1OoGhtA3AQa4wsY1/ebwm/43a8E80ahz19LJ0UAvX77U40ePbYPhgZrGbiLsaJiAXhg3OuNBM4BZzi2zegqLYjx0aBwPLOYhlsHM5u60cqyf1yl+jlHiKPfmH4EzM+GlCfGFKxXRL5XKpteHStpqbxuNKcr76p1+oUX3iZaTM4UeB+zM1hbMFT6wPVupF0dW3FC4YRTItc2ivDIHZL65K+aWlqOMqd6jp88sQvD50bE189lB4Ix/MKBy14WDkXUE7Z2Jd8EiftJiyOPp8kz/NWbiwRpNgYSscHUNPUwQ996z58h2l8w52W01V4ZBGXsgaw5M389znvdVprEA4Q7RRya2rzmgZWWf28km3GZqAE9qtJMVbW7SyD4IsJXSG9dsvETf0BACEEIpdVrSMQ9wjpjQuTVAIMMGkAIoWHxZYvFN+ANQQpQKBbUaDTuQjArb4IDCINRTPJkrUFHr2UodDoTJSJV62Z4Pk9FYgcquTYEI3Voq5EJttltaLGBAcEBS2CZXbBCmBFlCC0UZr2AaRa6Z5ybopTLu+4ki5AW8xhpWS9XAE2QCFC0cRp8/eKaf/OiJPK+uZF3SdE7DlzOwNPETeTCpwkhRpaWg2Db/E9buiOnFsCMIltNRz96D8xYYmfb9nffvav/mjpnjDcYje34tNSWP3KZuhVaymimeTUzrBxBQqbZULO5ovdpWIb+p3DpQ5+Jcn332gR49/EDr1YVR4huFtUbdU/OF4bnkM7LuecagWW7uNVXdrKizuNB41Ve1HWrvYMPSQWhmuLfxNDYjLK73ksnIGD182bwGYCx0z7tqVKo62Limwcu+xcrRRN976ytaFls67S/1+GXPzM42NjZtv8HICKof+wZrpVGuK8gliudnmiVnUtBVEECdHWtnk0nn2t5vf5Lo5elUvWFRnlqqlzcNhO33hzp6ealcrml596UwJ38xUG5+pig3UTFiEh5prlidwaU97+ViVdPBQl98fqjnT040m6yVWxfUqm9ro71tfgGHL44MDNg/uKmHj5+YczHnPesXxs2Egnw6MzYGGm+q1HgWW/JAphWmsURWBmBnkkCeq7ReABDjgtCQummz04KaP8sVu2ia6rTdpC2bqLq4O7ff8jowS4JioHK1oFkyUWuzZs9LsmLSBDXb04J4uVrJADay0dkjKEgBNCkoWUereK1VP1FhkpPXWSg3ppsknjDWJJgbCKDdsuaVlVRca3Onoa3Nlu2Fy+lKh8/O9fizYw06S52fjDQcMIax5HJrFsIwMiDMijLz9CgZS8dYap5vAAlZ89keaL9eNXnZfDgFAlJPoKzZzAYurwMBV41oui1nendjgKZgqKUimQEY7BGXfGKJNyRJ4VkTUUyHCi3FwrP9EY8G4vZg0gH+w0Lqdnt2bkInpi7Z2Gpq+xqZ60X5BV/lFme+p4XGqjQK8gsrBQXfKLvsSzTGmL9NRnMN+zidB6pVNhTmS6pXd7SaQ/3fVK14oLwaCvyq7ROYDSIjNVNIqNqApI22qmFFNSjdSPkunulf/J//m/7j979lRX2yQtu9THt9N5RyoEAmDUhVn2nsMzWbi7V08YKuj3Kmdu5epUyBFNiyuOnUqDG7L269cj0d45CmM2Pl8atrdl0tnUkjXz8rX18TWaiunZnGjHR1ePa9+C33ibSa7WZL27W6dssV3dnalnoDnTx8pDkpWpOxGQHmokD5ckk7Nw60c+O6Vvhq4GyP4S4NsiUi0DgyQJhb4215X/QLcuwi6wnSBAAuCGlT9BEMojiHmNJTX9EgcvZSl/L8cV1gwbDWfvVXv66D6we/IAmAUs4ZDJOo3x/Yr4DTsANgKU4BoKg30nOaRi+TSNo1MXmMLB2guPaVG820jp05IeAM+wcUcJKzWAerdV5JsabirTdU2ruuSeJrMHapGsbOWXDWT63WphegFrA/S4EdronJNVKWhdW1gfO7uex29au/8ev6zd/5PfUZ8OYrWs4YZuBj1tdk3NdqFRuwDwsABhZGrZubW6nnU2LJRxh1ArJQ6w0nsSrVhm7euqcvHn2ui+PH6h4/UDnX1TI+1WI6MCnh/8PUm8ZYlqZ3Xv9z7r4vsUdGZkZutWZ1d/Uy3W53u90eMwuM8cwwEhYDEvsIafiAEBIgIT4jPs9XEEhghIAZZkZmbMmGsdruble7a+nKWnLPjD3i7vt+0e95zsmsLKWqKjPixr3nvOd9n+f//Bc7U4sli+U2E3UiyImcBlCNGJHLiC0QG8QDnFO3UavalB8zPzT63N8gVBeT00bD1gfDq6TJDtNmaOiGxXgp8Jxn7L3iF8D9Z59D4osLPmsCBiHnB2xS9p0Sctbl0gBG6iTWFp42eKtwP2GUcO5wf21SHki7uwfWV+DjMJmQeLenO7e/pjt3vmFRejTM1DuAhzjvc/0azZYlFTCMYarOWcBwjT0YwA7WJ88RP79SzpuRIH1DrwdzY6hSBXYhNT77JSyfhJYzjH3n+uzBAz19/Nh8xPa3qhq2TvSrD/6lZr1TVQpccyQfZWN64Gl2cnoWeTKkVSFZCbmledJF6Ug2dLJ4JXtWlgtq86UN92DpJLMFXbQG+vb3f0v/5t//j7QKkjq9mKvbn1vNYb4QxqqbW9zyzo7LzoJb199c2/Q2ovhyKPGA8xDxoPLh4uleTGtyii2Hsk/djPoEIma52h6rwG+fpr7e6GITQd+ofDqHa7QZhzDRM1TTMzZBCxM4F6dxbp/aQ5QvlJXO1azY2d55V9/5tb+h6vYd5Uplc3Xk85mXjhnjOGoDWk/fDtue/gS5wGImjQddTTASG48VLvs6e/ZTvfji52odP1Ipm7DJHQcF2jUHAoyArWDNC5pdvn1uo4xHlEafavqoPs7f5DoZ8GGOlLGhRGBamWS6qGr9urL5mtK5km4cvqFcoWabEA6r49HY0DhkEfXNPW1sHWgV5pQrlkXqkIGTUQQjUjfqMD5/TPfgv1OYKdI7cOu9rtWg72gcTvnQX/ACWA47al+catDtKJ8DRc0IhFSLqUkpsqmEpoO+Bq1L5cOVglFPw6sjheOmkpavTa48Hx/6jzdOxe3r2rj7TeVuvK1BcVNLYoRSGVvIUIK4Hpj8mD44Muxxu0oWvaOpvU7bZABEXTx/9tjoTdVKSZs0P8u1ipVty/K0DQ3EDI1gjrx0BwHspWkiLd59oWA9s3VC88zBW6lu2mEA4np+dq7j42MrYmgWmfpCaePAts2RZiAMDAiYTkbGCAgWY01HPV1dXWg07CmT5ZBPG6JoBdXadViOIqPpj6KfaOVozBI+YQnW/izRFNiCxdk8nVWahjGb19bOviYT3ntCg+ax1r0XWg3PFcz7SlNLm1EI1FcHAXi2sjmoQh4JxGcwKrQlsoXWzJqZX1RgOn0N00UQ957avb6evjjSkxcv1Ru6YSAbcCwJsr6d6wpbiJzyVNK8NWh47bObDgwTtJQZ6wAE4AjLVNHBCae6WtFg5nl+wMZgSVzwfNVf45XDdTSdMYAF2j4gQCI0NsD2Rs3o8jAE8AowH4ZoP8JM0SKMoqkEVEQOP3R2gCwcNrFWN6Yk8zlarZauGk1DxLd2dkyv5bE/My3Woc4bTYtjhKLGZNwKQw7O+dyM64qZrPKplHa3aNoodgF/FuYg7RROJkQ5JRhajleadAeaDfrWfKaLeaUx3kkX3NGdfQd4ZU1T70UopoGVatGAKBofAD+/btwfn1CY2Y9pA734CYyWD+DmAGW+VDRjuiw+A/mi7SHIKdj7zCsjkdLV5UCPH7U0nmW0SBRMCjDsYTjXVzK/Uq6SESgMtLR1sqJVQGoJeulAU/TEk6Fmw67CcKUB7IBVX5W69PVv3dXOQU2DaU/D6cg8XyioOABpPCjWOWyns5G+ePi57S27u4cqFg+0Wm5r0A316PNn+vjDX+ry8pm2d7L6zrdv6f37t3T69JE+/uADZfHaYHKxcsq6TZmCpVKFpNKlpNa5tcbLvlKZlQ4P9+36homVltA/kSulcyaB6rZ6dj5y7w6uX1M6m7QosIuzSxXTVVVSm1pMZHGvHMpjVIDDma7aA/OmqpVLtuasQUgQxwXEFiof5jUfT9RsXViufZghuhYJxUClAr4oSFRmmswCnV3BANpXubRnXjG9zkDDLvs053VW1VpZ9c2ssikYDH2V86HWi6kKefaApAa9oWaDmU3/P/rwsU6O2kqFBS1nHOQJVUo1093SiFxeopFMq1bfskkcz5LJAdcUbrCgsNnyjYQ93cBNJGW48ft42qR+Cbl5odHfkVERh8hka+yNj7mbR7WDxw8iSUFilbWpIkUjDWdsHujNMa/vdQh0V7Su5UrZwKxckUlUQbMFJqjoWXnmyLjH1G+sfIaY1aSm85HJEnsjJrFLZRMZJfEt6860vBqrNM0qP09p1ZsBKWiWXylxLa/krZJG2bmmmqlQyqpczpr3x2q+1tHTCz16cKZ+e62rM4ASa/G9iYzkb2HgdRKTOABgCs64Kee6s6ZioPNVkx81eg5sAiJzDXxaCk033ldjKUE8iPBK77VHUQwE8PcUuSYNjZp+QBj7b/wYFhSNKQN8aJRiIICXw3SU9w+1noSTRDKSSlJ3zVfqdf1+be5s6ubtGypvlLQK58pWUkqXpOm6p+7gQoVKRkVAgqSnInAGEUvaYw9E2pjFh6WkZJjTbJRQLrWtaulQidWGitld5VPUS/isDBQEM6XDpZqNc3V6HSUTWW3WbqiUqena5r7Oz57rf/79f6TPPv9A6QRAx0xzJFY20Iqcps2byptpO1+i+xVHQDOxjGUZTmLD7Np4rg4OREC8/U3E/GSPjv+c6aKdjdEZSaNjjvlR/exNvQPz1GgxAy8eNsXnpN1r2zncJ8fMNyOTwfjs5GOwz2zU69qu1XTn4EDv3jxUYSU9/egTTS4vtWi2TOpZqNd07c6hagd7CnJZzROBTf8tutWc/XlOffjlZ6qn2GAc5w1wqFa7FVHiMRT1BBDSHQCYkAVZQhJ6c/qLZML8EeL+gNdgInrv7m19//u/ZteddUftZDp/kxAG5kuBmVyj1VKj0bT6zEAs/JUUy9/Ye5zuDsBowG8EzofIadcJBd2xEjSeNmb2YSNAoTkomWwtqSnM1Zv3VD28p3kiqxkAAc8Zk/BURpPpRCnixY3R4bIeM0vkOhkIQOzvzEBIT04iGWdp58nf/jf+rgrlDQ3nnAN5aZHQbDLXxemZDesAKtGuAxgBHHTafZO85syvQ9Y0jkfeSAN+UGPduvOG0eOvLk417p6bNEDjl8qE7omGZDCdztmAYg0wnsSTwD1vbIuATUN8XlQ0W3+GF9lkYh4fMAS5BzyXAEIMqb6kPpyMfciCuR8mdlDTo14ojkoH2KXm5DkHMPKkmtdGqPwcAAdnyHLGUEf6UIn9PR42U7sau9O8oQgRd4AHORK/+BlQ/QGrYErP5yndufO+vvbeDzWGKZ8HHE6oVK6bph+flwZJckFCe3t7tq9xz9rtpt3LAn2KAtWqVZVKWUFYYz+njzJ5FIlq2ZRSWfYB984j1SQN43EqffnFF/rswcdKhgtlE3M9/OTn6pw9Uy4YK5dEakUtsNZ42tNV89LO2lQqb4ME/hvwhq2J9ANr9u2yeUSanQHzubGRs8WsZutA7dFS3/3h39Df/b1/oOk8aZGHlmAYyQFghQ77XWN202lRzwKMB3dvvmO7XmyuheM0C9lyuGczc133jcbNVGxCakYOvlnFzbBrYniYElFkEC7BUJWhu0T6/8j4Kz6wjFKFf79lmHtT4O6LftCxEOJGCspQkuYoVVCYxGX/vr73g99RoXqoSn1PG5tuBGcMQCjFUOMB4k1Xi6FMNEG3nGWyIUHUOhoNJypklrp4/gsdP/pALz//CxVSy8iN3siDVgybMRLREkT7GcX5dcSKXwffDN3VFzbBa0q4Nbb2dy4xMBdvizVL6frh13Vw8w2jDRZKdR1cv6OdvRvq9XwqcH6OkR30bQyboO4WdXjnbZU2atYY0HN4c+cmqLEEggXD9TB0k96c5txN8A0B7/fGlr06w2wLNHkx1nI60pNHX9o3WSRcIMuvpskb9HtajIfKBGtlFhPNGqc6//IjqX+qKrScted2UgRCa58xRU4XVL35trbf+bZS19/SFeaH2YJpzyl82OQMVTbqV8RmsOvmFEmKpFG/Z/cJhO7s7MQacDb4CppFgKJcSdt7+/YabEZ20KYoKqE1woXBkA9v4JlHRi6hrXEwDTUaz9SxiCcajpKSqZxHkZApCmK9AI2Ehkb0iiPGbJ5UtmwUMzJzl1MrstudhoaDrkW0MKGKM33RV8e6Tq4968M8NSL9J/p/n7DDQqGuRQfM9L5Im2foKtIJTF6IeQMYw3BkePVE4bSlcftY4XpiiCSbRrwufY3KkgRi0A2aN2/MvAQ4wNZOtU4jyyDyz5IXHPnv9AcGAhgzAIPNyCGWZijW7vK+iQ7LQMGnIUCnibY8hamU+zPQphsTgANksYiyXd3h1ul0rNvXjJqYEWBTEDb6yMk/ZmZ4AeR0GFgJvG8eeihcNFnVUkGH16/ZYYfhEOymuCCjsaWZsUxbBRpNRjbFAtWt12pmtAMggJGT6eNwxTZX46WBAdD+rh0cGLUZsx4YG6RefPH4iX712WfmE8BBx1rhgEbOgmHgVrWmbCKhKjE4hbxNRww0BcExCm6gerWsLBFHk5UCIhtNjjDSkmSAjU0FubLLfnCMINLUgADfc1lv6QzILoyqlTUWX2VNGFVtubaCygzW4tzcFGZsafNwWAZLVSrlqCmAPpY3CmMqi8wFkC9Qtw0CntVcZQ2XaHMzhnSvgpE2rmUsn3087+n08lKtLgyTnLKZHSWU17g3siSS2ainyWSg8WygnWtlvfnOlnLlpRK5qYbzrnrjgVLZlErVkmaLiZm+GeNpyYF9pcGgp63tPaVSZa1XJY0GOT17cqUvPn0sIgQ3NvJ6593revvtXXPKvzw+0tXZuTUTrG0A50KpqFIZQ6NA/clAozkTMXSxbJAOFNYqeZssh5iK5rLK5oq6vGqq0+oZtbJSrZhTPBT7wbCvxlVH48FK+QSU5YIVA6lsTidXl7pstVUq48nAB8EgD/ZGUeVqxaKTKB7KmaLSYcLWJkkXY6ZNIEOaKJNeOSWRRIZ1So3mVIMBZqB1i8rrtLo22dcKkDqtcrloDselEkkaY5GsBsBIvOyoN9bJ8zNdHl3p5GVTjQaTPQ5OKPoZ+xqmGuwzgEYMAQCTaLaYwPhzzZ+RZuPeARTjsPdi0zsmKsPJ0HShPGeWHb5k+uwACOcp5xXXn2meFU82sYtqishYjefbnvtXXkO+3uPn2fcvB9XseYOSu8BACZlLVvXNimVIUzfRuDDBw1STKTymmimMm4Kx5uu5xXjxWYgZy+LJ0hurss6qtipoeN7TaoDL91RBLaXS3Q1NN6VZbq3eaGBAwuZmSZVyWZPBVBfHHT394kIvnzRNurEGJF87Ddw8YgB/YrCWJIVIFsWZBkOHZxd9dcykNKAkGi7Q7LlZGvsSzZHXFcY8jlib1sDSpMOesCI/YlxFjWI8cba9drUWpqfskwAZ/B0yKQpifllmdjZjNG1+pjuiv95feA9EUEKRNl+DFVIqj7mkBoHK+vZ7b2tjt650MaHNa1UF2ZmC9ESLYKhW50JrEkUSmCdSpIVmXtlpDywdCM8cPFNyqaK0yKuUv6H5OKdxHzZaWanQz3slphapO+he6bPPPrFzpVTcUL1yXbX8ria9pX7+53+mB5/9hUajhtU7NrSI5FwGhEf/fJVdYeflK/f+KMXB5uDUe95EGshifhfe2MR7bwxs89rGyLPBmDNaTPceReYZaBsBB3bfjI3h3jlc35gqHdfY8f3l/Rqbhtcyx/qYgeDMgNhkknQbQOjkamWsgAIN9dmF1v2+qkGgG9d2tXd4Q+WdLS1SoUZQ9JHZAjhFeu3FDD0/bEVkwwwKvelmmGHT90g6zOfk/THIardadnm6rbbGA7ye8HUaRgw9lx3bGsuk1en37Pz57b/6W9rc3DRQwOQTkUEonw0A/+Li0s5wZJyACvQk+BwsJnPzImDHpHZ9Fd0dPRM04Ch88QjIgTR3R8qYw7jBJhHTZW01jKmEFoEmyZyC7X2VDm6pvHNdiWzRTefmDC6YAMOQ8Ocvln0gtXRfMq7V1OS4ZuBGxC71xmKu97/9bb397n11hxOFWTwQkFSm7Bo1L680GvSVzcFeZGDjuubT03Mb7PA8mKfUcGB0c2ohtOSZQkmHt+6o3fEo8OWkq4uXn6rx8i9VzJCsBDM24aAstdWCeEKm/B4rSqPNOc/P5DfASNznMUXHE4BGH0r6ZD431ujxxYV6eIjgDWDVh0ufuH5cE5dO0iA78OVSF3wJqiZJNXArYt9g3Gc0fwazkS8KIA7fh0wzltPG64G0LLsHUawy+zvXhLPP2Eu2l+C5EKpQ2Fatdkt37rynnb1DhSFSESb7BY1mU1tLrOX9vT0bMOI1cXF57gbmCpUrFHTz5p71U5Mxg1WYwkhE09YrlCpZhUn6PqpcZO0rJYOsyXwZtv7ZT/4/TYcNDTtn+vLjnykbzHSwU1di7bI51shk2tNo3LfPW8gVVchXXsVSwpZiEOm+9ICT1MzRnm+JXqGCdEKd4VTvfefH+nf+w/9Ml+1Akxl+D6EbGNIfEpSxkDqtpvV6dLdcbwCm4I1b763d0ZcDVyrm0VfBCgBx9s2l1Wm/jv8KPD3A6Uz0Fa5Fpjh4HbXilBAKCLfjiKJvTFviCy12sbX0AaNUuQmZTRCMEkymtNOtnDLmP2u5CJVIb+jwzV/Xm+/9SNv7RDttamsroQxGvd5jWZNsXocsSpuMvabSx00xJhU8RNnkUvPusZ786k/18uFPNBucq2hZ7mzGjnza9MxoeFFcYByHGG/8JhOgEIm0QlSQfCLLn3X2AIcKlBmcmAfDiVbJou7d/4HR/tEXzmZLHd56U3ffeMcm/s32SGfHL9RunGsxHljW5XQeqLK5p9rOTUMUq7VoUujGkXb4urudUwdtm3M5ujWa5gq8WFvUyrA/NPoKoMh8OlA+m1K31dSzJ4+jr1voYButaMUfaOjxmmtwfqTV+ZE6Tx5o0XyhAhEyq4QLeQZ+AAAgAElEQVQS+aIy9bpNwidXDWM0DIOk7n33N1V/53uaF7c1XGc0D52ezkPtmbIjm0bGcWboj0DoMbFpNa/MmI8ID2i0rA3c/YnTA8FD57uxuWHNFxsvmpDZpK9CDj8H/n+sXJabg7MqDyv3h/u6Urc/0fPjppZhRZNFWbnSjpIZYufQjoPWZVw3325Zwe2NOmZjGNZ0LW4xmE00mww1nQ11dXmicDVXPp/2mEXrmL0A9MmrGw+ZFhOwDaO5SFPkUy2eQ3520mheUH2oYmmkWRDlSk3JBLqhsoLlVFfHjzRtv9B63lY6TUMMAk+0JE7z7uodYgATb5o01kRu4e6fdF2XsQSY9kcAjG/oSIwXavV6+uUnn+j5yyMzsPS6kQIIDwef3lMoAgTQ8GaIVzRpgKePGE2OOKnF0tga/Nv9F2BDeLwdBQyHwqsJTGSYFWuGbUoGuyGbfWUYw/PE95u3AVRFDn80rOmUbh/e0Ea1okqJZsyjH016QWQXdDTyi6eu+efnYrbDL14fUIMiJAsLibzbiLEQ+zlwrXxy5V+fyhXU7I/10w9+qS8fP7F4OzZqcxNGIzmbKsO0PZXUzuaGyoWCvSYAB5ubTeICJFChcrz/VaDcZKnsfKUU6Q3zuYbJQPndHQuy5SrZqkKeAwhgLBffW/JQsY2lxLr1xAhADoBADnjulZmaRU2HmYJFezP/QmML/T+fzdtzC7KezWfELMWbMYoPDDwzCtLoRq8pla8qSC1U2UqouD1XqjRSb3ymi8tTnR11lFhXlFxvKVyV1LjoazFDBzpXp9vUYjnRnXs72r+e1SJoaJ0daJnEpXqtVD5lDXiYIEWDdAyyoodGCd3a2FE6XVKnTWYzxovc56w++/ShTY73djdVKme0sYkZENOqhU2W0bC7y7rLubj36N1b7a49AzRzACqwwPD5qNdKxq7Il9IqlnPa2t5Uf9DXw4eP1G73TIu5s7elVcDPkFrNgS7PewrXBZuuE+3DZLPZapr+lkaKPc+jpABriqYVT2XyZoZayCVVrRZUKGSNCsl0hKbr6vLCCoy9/c3IFGiidgevErSOgHmwQ6B7rTXuEwHL/k6G9lilAtPchIb9jpqXDZ0dX+rqtKcxSx7cYEHjUlAqCXPI1yQggDXmUQHNS7tLsxd4XDtYBYBXXuD5hBTGSDzptK+14te1sNwXo1y/Sg/y6TVShzjuLjY5M4Nia4BIb3F/otgsMF67sYSR6wN7kCKJ6sgm3TCt5j69hG7JxAUaOCAKz4PlSteI/yP/mY1votFsaLGpeMsYE3I0Vi2f10a2ILi7raNLrScrDUnTyaxVv7OjVS1UbzkyWik/P5nAJwXpVlFnR22dPm+r35prPmHKSC3hoIixGHizkWcRzDOeQ84vnlmacs4+A2G+4t8SgwVxnBzPsscMum8Lhal5EDnU8Oo5Bwi2/c9ST6Jpd5SEbAU393SxtLPO9twwtMKbEsLM/2yy6t4zBuJEMgWLrGQtJEOTgoznU9tTh1CulzQafv/5lt3rNJr7UlYWv7h1UFGpltBkgaHxQL1hU6k0CQVuGk26k9bEgeZMK4uxcKW0qWBV1GxY0GKSUafl6QrFckb5UlI3bm7YfvHk6Zc+cVxSUFdVTNdVSm/o5PG5PvrgY3XwXlhM1eu1TAYRy9E4q/gVr7+4+bfBzStvp9eMVwNXadjNeNEKV3t2Xp1bkbcQDYaDtUmP+YzqRf6Mc8JjaX2aHwNcRpXHWyACeMxjKLp3DNU81ch/ppfMr8GKGABwdp+nPsD6gC0XLpfarta0Va6oTKLQeKRqKqG37t4WqRszpFuWUe8DAosAXq5sf8KI14cVXp+z9hji4NNULpUtVYTzlXODqbXHBhIvOVPj4krnx6emxx71kVKOTDIAa2PCuplPlcyl9YMf/YY5xH/6ya+s1qUpQ854cP2GDTSQIfF652cXOj0987i2lUeTEm/NzpGm402EJrFwtpIbUHO5UkGoLMkno5kSo4UlW3mjSVxz2oBk0rAYlDAvtZDxbFHZjV1V9m8qh2dKKg/nTusQxiPJPL4vuimpm+HBlLLA26hmRIKUNCbpQKVKWd//4Q80gh0appRIA3bV7JnnM/faHbVbTTuLYBLQjLL/XV7BEApUq2240z4sy+HIftN037h12ybcgLUAeQzvjp98oqsXH5hHTCIcKxkuVSlVzBCwx3ANyj9m3yR+EKtX5Gfh4QITEDUiA0s3cGcQdHp+aSyRBJK26VTnV1d0R1b3mCdCNPTlvOBM5VxgnzKjVANpvZbAR4ZnAWYYax7GATR9fvP1XEeeJdY/99BqQ4sl/UoKl8lPSJ1CO++MpvF4aPsRNRC10Nb2jhJJztOpqtVrevf+d7W3f0+lEpF/BeUL1SixoGcDho3NmsWA0xudnV2YRn97e9cYoAwBYZUxfWc4DkjFWY1skE00n0f2sFYWX7np3CTt1F2wZz76xc/05PMP9ejBL1XJSv/63/rrOrx5wz7r8+fP9fLFMz199IXGw65KBczgibRFXgwDw9fuDGYJnmSTkUksuOfGiDDPr4SGsNnKO/ov/uv/XpnSjp6fTIx1Z4NwA3/82GEYPB5ONUXyPRtr2Ou5Ifr9N95fG4V5uTCNLZQ5WAE8GKAdRCoMR2gzKdxpcDx/0qhNln/rBS2bGmh8nPPpw282WqdHv0JJIwTOCeC4fntRQPPi2qwYUfXND+TDTGDWTOmZUkiTeU6H7/yGvvvD39XW7hvmGI/5AWsmCjow5MNoFCCb+BBGCQJxQ8zXjSaOpk1HXSXnA50//0jPv/gTtc++kOYjo9XzENohCNobARZWEH0F4PCVGm3n9llZjL6Q2dA9VcGjaPi+8WRu2uJMcUdvfOPH2t67bRQq3JvrG3t6692vKVsi1gNjw6UuT5/r6PHnmrPogqT6o7lWqaIq9V3tHVzX9s7WK0kATpD0WoYafYUNAIVa64VppxcYgPSHtoECbkCNhq7LwkDD3Gk19PjhQ9NbZ2hOE541CiUfIGB4+lyT5w/VffJA2VlH2WSgMY6ZtQ0la3U7PJbNhpYYgnCxytvaevfXtPfOdzRJl9WdrzRdrYxyznWq1evWEIVGz3IdKW7lNJntxqWOj54bLRhZQCaTMpr/cjrTjYN9FYspo3pCw2LAWmYCtJ4qGc6VSa2US1OsMIFemI4RcItJEsVRG3psZ6F06abmwZ6my4IG47kVhDTzzkzxBoqpJNd/Nhn5pj4eGO1kNuxrNh5Y0zHst6TpyK7zmggdjiFDNwGwvDhjIsnrotuLjnHbQOPmmEYdsyMM3Iz4lECisDQ/BP4MQxSeQTbLcDFS9/RLjbtHSiWHymWWSq5nBvulQ1DUhRI85AB9mEZwsC1WNuHMWJPn3hVGU46duJNJ+3Nyg8E3P/zkE3358LExVIji9LXvSHg8MUKXmcZoNJU0SQ2SEjeE8xxk17bHiprX1FOnoHmcDffDNI7RkMV9S1xbzNrzKY0j7wZKRdp/0h6YeBDjR6LF9kbd2CIG2kSHs0XPWFRSaLE/7GU89xQ6ZtyDiR/XPJfT1iZ6VFIH6KgcMY2LuIgKYdMPcyIuVfTpw6f6yc/+QpfNtmVlx07K7BVZDlXi8XDDxozHpr9REkvgDQ4mNzwv7H8buYI2g5TC/thYARRkSwyvtjc0JasdOj8Fv9HJSTUgwtOBVZ4Lc+E3sI+JPsW7y1MsrzminsZNQVzU0wTweXCK5oqVCmWPxgrXPl3NJK0wQgfO4dkfBsqVb2iVvq5EvqbN/bqUG6qwOdQq3dR4carVaqrVOKFJN1TnXBr3Ejo+alvsnE3JeAaWc21s5ZQuDLVzPavKTqB5OGCgrWQe2uFYywAq+NyMUA06RuoUoutb6OSkrdFgYVPszY09XV22dXR0Yk0V4C0TSgCBm7cOjMZuVEMDgzI2UeL5QVdPDBCTRxohzjyLCTVGEc66fWs0rh1sa3OrYg3ls2fPdXR8poNrh8YKmK9GtmdNJyu1WyPNpqEmI+ijNH7ovQeG9NMQVaruuzCbr0yulYPynMxacREmABCRwvm9BBDkWqGBZd2VqyVzym40MXykwa2Z4RyAcT6b03IyV+eqq1FnpnCZ0NVZQwujFo8MTGhejcwEED5ngtTsFTpwGpeMQkx5I9ArnjbGiRo0E65lRj8O/Z7CzJsWJnSmd4/0uPHk3k3QfCodJ3KY/RZ7i+V7O7DAGmXNxiwg9hPWaywRsAmfSZtcAxc3Ub6f+Z/FUoX45zkj1c3HzLRuMX9lgMV0DVCIr6XhSGUCpYtSpoB7BbTdhd1jJiWc/flEUlksgmZLLdEyY+RFkG8xJZVSmq5x+G94ROl0bPGVSeXVOB+oezXVYhxqPWdF4lceUcojRgDGOk4PB/hNKJ/NGgOO4pG6gf2Tz01TSENlDv0mmXNNrIEsyA4jjazVV9bXvjYOZIiDXMJ9Y15HGNt9MECSdbiw9QMNm/+nubeprnlBA1K69NPYnhYR58Zoxmjw0D2bYI8Xc/OSGQ0BAlwKQlECQJ4tZfXW+2+rvxhovB6ovJ1Vvixt71WUzWM6NkQTpSDpZ3QYQumuaNRfqtXsmwFjMV9Vrz3XcprXepnVaDA1gI19IkhMdHhrS9V6Xs9fPle3O1AmVdZiEqpW2LKIz/ZZX2fPzzTqj9XknhmLwWWbnLcu3fT15JryeCjlyS5IT6gBY2lKTPU3kz27vlEUUdS8WBMaDbW8Uff7GTPMvMHBkBB2TaTTjRp61jxnEE0vz7+diVZHAqr5fY9BAJdwRGvDvHkieWpEu3YQDSp7UhvVqgrpjN64fdvO6UGzoc1CTgd720qkExYlCovHWD5TwObQQADWBAxKzhvuOc9tGWZBoWiu6fb5EgkDAOKm24cERNohnZwY8zSBe3pvYKyAxsWlGs2GOoOuzpqX2r1xoLtvvamT0xOdHB1rTjNJ8lGpZMMCeo1qGU8IAPa5eu2uFfiLMUzhlNHtYTHMIwawqzZ8H3D2XUrZZErJ6UKJyVKp+Urhwpk5MG5jczHOTz7fEqnCaqXRCkAgoXW2pFx9R/n6jlLFijKFslKABDlqE85klzhyZgOK+fIHSHED4+l4ZO/jnXff097BgTr9vtYBRqN5lcs1FQtFi6NrNRrqdNruMZUGaIUWnoqMfqVKuWpv1ZI6JjOTSfAU3rpzx64RrD/WazGX17hzquMvf6Ll6ETlMufuWINuP5Ki0GzT9+GQz77sgy4kb6VKSYWKp/hQgxbLVT17caRffvSJpgw1I9OtdSJpyWQx+9TWJzUV3nIOUTlYY35rLo3m72MJuTPAHVgCwIiNYPkaW7duu2b3yO4TNW/03/b3xomMfw7AC8+ps5/Zl2A1IasOgrQSyYJu3Hxb733t+wrDotJp2GIbRpunv8U7BmAaNiiSk0F/op2dPW1tbtv1gnEJ+N3DWH25MO8GZMB4M3V7bU8uK5cMTMnnSMpwDyb20eePP9cf/OPfl6Zd/a2//mMb5CVIF0hm7PynSX/66Et98LM/1WTY0Hzas4EmAJV55bG+rRemdgV4oDaZ2eAG4APT5sveWP/q3/m39fd+7z/W6dVK7e5CIYxPemKuI/GKBUAAGVgLW3oxG2nYbdl1Db51/ztrCjPKJ9gARvM1/RwFCmj7Sv0hiw53THS9Eb0d1Cyif4Dk8AvNDAe+o9ZusMf0MLJVcTAgNgBzbzBryuxWuiWuNRmOctI40LgFdhiBWNEcrlcpzVcl7d35nn74239PGzu3VNsoqV73BWDMfHNVfK2fpzHmV+T5FnsQ2fsjR3E8HFgz22880+e//AM9++wnWk+ayiTYKHxDjxcXk1x/n47WGD0lRoUjMMCcZzGBW/jE1A1U/HNRBAICkAxQ37mru1/7sXb27tkhzEOFdmXv4FB7N/fNnZJnrt9Z6+T5Q528eOpaK4sSXClIZVWubuna9TvmksmPZbDDb2M90PsjQbCpKA++vwdeYzSCtrQ05MQsyCY0sO5qvpzP1O+1dfLyhUJoYpOJquWKqsWc0pppcv5Cg0cPNDl7pnKSplMaz1cqbGwrKFWMoqV+WyFo4GqlwTJUcvuW9t75prK7NzUM0xqwKVAupHKqb21HM3pHt2ha0yli+9aG3gMEnJ++UCqxUho9zaBt9yuTXKpWJoownojOlcsmbbqWSJBRDn2QdcVhjRuoBc69is7rjdaahVtaJfe1DPc1XRUtonE8nRmyxzVD8+RayYSmo4H6ZDxjPhWQfzq0/Oj5pK8Uzc+kp9Wob9Qh+MVE7TBpgn5Ns2dAANQ6qIIgoiCa0cZGoQWSyr+hLFnTD20buUcipe3tPWvi2ezZAPjeJFGN047OXz5QsGwpl5opWEHho6ByPb8VgzTVCS841yRfoL3Oe+6rYVSg4llf5/wvVPGQ7w8SOjo5N5OwF0cn6nR7r9Y6GzgFvZkeJZN2yJLfnIIhRBFrml0oxRHFMYpi8tGgm/iZBiwCCmP/EfaNmBLrZnaRa7DJRbwYMnMfM3SZ2eTdYsswCyuX7QA1r4Wo0DJ/BoxlImR6QGFiBxXGNx6nFx9MPB0cBIACbI68j7iR4LlxSizUQ4CavFq9vj7+4pG+ePzU/A/YqwAW+OysexgKG5WS+SYABiBXMH2vsSJcRsRUyvaI5UqbuYK2gpTWnb4y6PqZ4mxUFdYq6lBgREkTAB7s07bOTLcJcs5B5WwMu74pcnI9ipPCIAYCXjddXvTaFJjibw2Nz6eabIz+nGCwiK0Q9FOmAksFyYK6k4Q2Dt5TrranMJdRsrhQptqV0ldaJZrqti807S0064VqHM/UucSZHcCDw529HISarPeOgmxXm9ey2r1RULaCn95KuWpCiexc63Ai3o4xnYgLJBZqstBwMNPlOVM/TI4ylq6CIduzJ0cGVlnU0HKs+kZJB9d3lIhi5NCzMvkGGCE1gOcDlkEcM+UeEd68L5e4QgNiTbV/bVPXb+xoc6tmJlUwydCQmlfOKp5apzQeQU/Fg2WmYZ/nDv+PlfmHzOYDXb9xzYyMoJ2enQKMrLS7u++T/8a57VfLJRraqepEKhZxZvdilc0dJgLJADTwyVTec+itQFpqOVlYozPprrSehGqetzUfQztcGPOLwj4QVQGgvaF57pDOROsrcU1+UrrzcWyMSWPIr2KpqHKlYs0pGlXooVxPJjx8Dc/rV5v6mJ5uFOjFwgB9zhwm83Hj/komGMWqxlRQYxlSWBtbyPeEuJmKGyzoosZciCQE3pC5BwcNAI0/e5QzFfxzAQS8AirCpQHuhSqGtWsls4ElEFHE81oAeSkM/fhebiwAA2dsItRgvjAjVRpE088jk5iu1GtNdPK8oW4DI9mkQtaJ+E0dEAOiHNA+STY2hU1sM6/2rmwm69OkqOGOgQBjBUQ+KrFPQKwDj1kTDqj6+zdWZWSU5qCrDzYMaIl18FG9ZRKvtPs98C75f/ZBrp+xvmwKtTJX+5jBZfrdaApK5jzgKrUN1Fj3ullpMhuqUMnp9v27ytbSylRIE1prNG8pkV5qc7uqfCFhzB/osZxDJp2MADWtcsqmKxr0Jmo1e8pmCsqmS0oGRQ2H5I/3FKaQNYUqlFK6uLgwds7+zhuqFnaVXOZ0+vRcx0+ONO6NrQEdExMMa8QYAEhKHSyPzeUApC0xwAwASflxGQbSMe4Bvk02RWM/t9g+30v5umKeSSGxtd7w2LMb1bN8PV9jE88IeLDaAhNGmHtRepexZYhJg4Ldd8DCqP/mwu9sgK+CDPHPiROIvPmKmDopjyuk/MTMt5DJ6M27dzXu9/X80SN98523tF2vqlwp2CTbmQou67DPYGAe0cYO4AEa1ZG6ZXKqVaru95F1E7gYyGcazPoCPOYZ7nd7WsA8pdlj8IAEaD43P6aPH3yi0Wyi63duKZMHkCpqB1O8VFr9Xs+YBxjRXTWRMRFrHRi9Px+mlINZCuCQzaq3XmiwXGhk/USgfCLrE7HIOwkVAPUJKRL8TsFwJI7bzhRM1PjsgJOsv4RFUmKSiO56tFhpMFtqCqszV1QauQqJV6mMUjnkPCWVYMNm88qWy1oDQOJdwplqxusrM8AMkmn96Lf+mlKZnLHF+I0PVD5fNAM/nhc+c6fV8uhym5gvzcCOe2J+ZlGMuQ9P1tYQZnIFHdy4acMOahpjUKazBgQ8+9WfKJhfarls6+XzRzo7vbBrz7Lc29vV/s6uPe/UKjAJiGus1KvKV8p28CJ/bLY6+uhXD/ToyTOTlPJ32XLRpAK9nnt5+DPwmtXCe/EoR/eCitfja68Lfy6oL3hGYDbwtS4tcQd+AxSM6RUhAnx9BHwZOInBfRTPSB0DqOEsdYbC7KsMMZAibCidxgMpqa2tQ73//g+0vX1Tg+FCyzV9HIz2lQH71DmPHz9Vvb6tvb19Y7ZwnnjSWKBWu2G1HwaHa1jwy5EuLs7MGLFULmtvd0dVUmuI53MVnMa9jv7wn/5vujx9qlQ4t/OzN1roW9/5ob7+9e9ZbZ7LhPrgZ/+vLs6I4h2r1zrTeNhzY3oS1Ey65kNMH4n5WQvj7aLd0/bNd/QP//P/VsX6DTU7Kw2HsC8DTUZDe99450THh0kFkKdenB0pm15bHHrwzbe+voa+gOFUDAIQL0XTaNMbrc1MIY6pMTffrzhy0qzENw4nSxod3rS7i3qzbJTMiOZkvgARwmzlJg+ui0p8MUUntgEBZh6TNONAkLVUmFYmVVKhelPVva/r7fd/UweHb6m+WdYGqRFRjLc13MgSeWlbSI6KxIuEM9GMA0P3EcD8oT/sKbHsq/nyQ33wL/+x+lcPVcpEVGhD2UHpVzaNs17GFg9FNM1ObIzk0wgzk+FnGjWO6WgEbJj+nHzThQajmW7c/rre/MZf0+bObTWbLUNiAdjeeOe+Dm7dUKnq753pxKi70tGzRxpAkR/07evRkqMZzRXrZjRYqdfs+wECLNIUMGBKow/yPzcqEIsIBBzND1SrXqdl9x0wBNp7PsOkmnux0NnJka5OjpVgajObiRnybi2nZfNUrU//UulxR4UU14TrvTakdI3R2HxmZoKYCObtQmfVXiUVVLZVufWGFsW6xtmCsqCr+Yo1nRz+aLCh+vD+bI1ZZNxKF2cv9fThA80nHaWDiUa9hsp5DB1XurFXN/1/Lo+jccIiwrI5pjpLZQwIYFPx4sjlJv4Y4T4+mCY1C3c0D3e1Th5ooZKWMC6IS2E6lIrocQZeQZ+C8rPQyMyRAmMpdLtNracDJWc9adDWAnQQ3kehoAlAE258JitxmjqgkRVn0eQAyrzR5SONIJmhUPnJZQfNZI2RsuAa4ygH05ynMw6GaGZxJIvhqRKrvhLg1xi28ezY1Nwb09BocCCz7phPXUoBQhQlzWuapAiKEytuAjus8Cjo9IZ69Oy5Pn/4SK1ux9BIn+hZmWSHP9rSPO8HejCFJEyYEFdTLwgsQ5lNO4q85N8x/Smd4D14oclUhn3CtJB27wMrSDmo40mXSSigf0UTR4obTAFZ22gMS0VM81yLxuZuNCqL+cRQI6E+RWDU5CP7MCqwHYyOOqNzhqYHWk7j4pM3BwWskbFDzdVMT1+81Mll0/wUhuOpATe8TzZ63nspl7WITkwUaSpgBHjjgu4eoNVdotm3mN4WglA7YUaZ6UzJ6dyMHPN7WwqqZbVpoKxBi9hboJqmg8LMFRqkAyK+T3EI+QTQGoXIyThuLKj9Y80dxGW/MbwcfCV3DIdzaRPAKDGGc6BQKSuRy2milMZBQYlCXet0XsnCWtWdmfqjZxpNjk2a073sazYItBxltJyiQWfKlzPqer8z0biH0c5U/cW5UsW5tvaL2jkoq7qTV3kzrWwZoJOIsdCzfxVY4WRMmCCtbnukdqvvEZ+pvLEEri671ly7rnZqxe3WNnS/ikUQttodnZ+e2zXBvR+KOHIj7hfPfNzQcp1oVgfDroJwrt29uja3y7p+fd/OK3MrDpH1QEP36SjUQcw8ATqmk7VaTTR4KWsKOh2kEGPt7G7Z8yxh8OfZxhSBPNeXl+eG7pOOMBp1lEHOFOClkrdztNsZ6KrRtQl+NuPMoFQqZ67Ci9lKR09fStOExu2Fpr2l+o2x+p2h0U29jqJw4Ld73cD48D+NOuRo8mJgvTUuDnLj9xLTwilIYW9xfWi4kNhw9sdUT9glRgWNmswYZIuLP2/+/VDm58AWsKlQNDHl+6yRNamiZ6zHDKBYdmjspa/IW+zroo/gDZE3wLEW2/8O6mbeGC7s6RT7xiQA5CI5Jhsokw+0sV3iqNI6sTJgjJxw8+PA0d4coV0+YEkY46UuLpvWNjPNg03S6wx19rKly+OORt21VhiBLdnHaIqjSW1kcmgeCbYfuukTrLu4GWcPgp4fU8VfmcxEDWcMAsRnRgyi+vXz6TDPfywFcMAxipONGI7OqogknpGpHWCEFb0U5EzJIwlnzN7gObGBUMS0gk3AXsnegMknxfB4jCHpQhl7bcwr5wrSa+3d2tPdrx1q63pJ2WqgybKnZ0ePNJ4MlM4G2t2vqFwhEtTfE43TfIYZbF6pRNEMnllbnOkwLIr5HQMXiVQ+vzgxs2itZ8bYyaQq+sb9H0rzvPpXE+WTRZ2/ONGDjz/V5dm5UXvtdvhKt6GDsYUiaUhs6PhVPwqWNM8ye3e304kYMdTCnlMfr3ka5BjAir0U4jMkvl/xT44BWhgBPFtxZJsB09GeHa8BNxcl7cXZIAwNeH5M4hU9Q7GfgIM/zsYzPyDzrWFgkja5ZbVYVK/d1sXJse7duK7333vXokT5e6b+GPJh3ubNB/I5WEgLo00DtiMfK5IqYwsYhgDRti5PsISZyCyO9cL0v9XEKwPQHu+cubGCWF9/+cu/1EXjUm+9+45u3DpUvlQwfT8+GdYPRCkDyANOLi709PETPfvysU3zd3JlbeUKqhJjmQz0ctDRMZ5ftmcklBPwWaUAACAASURBVCYi0IwrHYCkSIV1l8MDBK+vxdpABQZlNNhQvDnvjJ2BjAYPBKbbbJ7JlKUnAAgAxhOlCGMAkIDYXerwVIAEM6tifUPrVEoTvAEsfhMgMq1SdUtf//av6f7731Wj1ddsyrntIIbR4pHl5XLmxXVxdhZ5MCBT8Ihhri3XczgYGYuH/3faeEKlSk2VWt0YWoB0AIuFbF7LcVMPfv7PdfbiI52fP1KndWFpZKwfGsh33n7TBi0wXTExBtAhq/764U3lKxX73CfnF/rzn/+FseBggVKvYu6ditKEOEGoXw1Ujs4Qr9+h0b82wowHyDFoZS0fQKclcVF/OSsmfg2+jmfSzgg2SwCdyMSeNeksFE9vM7DNot253s64RBZm6V3UisZWgfVXVi5X192797Wzc1PF0qYGQ9gieYtLjiWvlIrV2qaBE3EMOMOBXq9r4EKlWla+UIgGjUudnB6ZlISatF6v2TCpVsUjwC1E4P58+uEH+t//l/9ByzmAR6j9G2/o/W/9upJpzO9TyqYCVUpJbdYSevzFL/THf/RPLOkBpi1Nu/du9JkuuwdYMQeh2UKF6o7+/X/4X2nv8D01ugziMxr1JzYkYeiL3wwAx+7+thsPhtKgN7fY88bVS/P7Cb5x9801edLQV3hIyZdkU4CCyo2KdR1s9lATY82TH948BFnPz6SghrownaqJ0Q11N7S3yGjI6WSRDgsUz6hTfj5awRBF8JnC3hpvd47mIplGCnoGjr5hQdvX3tG1u7+u2u5b2ti+rq3dLe3suDkeKQF8L8xewAAWhSUIuAzZKJ/U0Far8B5NfyGjiYfrsabtY336s3+hiyc/07R/ZovJXoSCAHfRiLrMQ2GxZ85FtKLdKxLv+u2AXAEExGwANxxE/zaZYty11OG9b+mN+7+l+vYtKzDOLxuaLlYGBOzf3FEZ83OQWfxYXN6uBs72z5+o074yxJXPmM6WtHNwW1u7N5THATLhn4nnIx29fRgl7sYJPVwacoiYq+nUJv79dkfDHg70aTM0Y4p2eXFqQMBiNNB6OlEJGup6rMXVSy2PHytDA0xsmDWxUMtSWqbI6k5qMewqs5ypTBOqhEbrhJb5kjI716XNfU1r2wrre0rkq0pkmIATwUEsmx9ibOZsyrzHXudSLx5/quNnnyq1Ivd2oHxmrcPrOyoSeROulCsQHZgzk5UgweGUdNf4aN3FGxVPJnS+0XioyTKt8XpDi+SekvkbGoyTCpLEpa3NhdTXYaRzgu5P9qQdHEzCME7rmcusRh0lehdady616jQcRCtXNEokNQiSmkcIpzWUK89c5sZaAWEbCJ/TzX24BoBfuJWyMXGIxHEh1Vr9VfyWTTAoQoK1+o0jjZpPlFr3jSWByn9G4Qr1HN0zEgFKflgqEP4oDqKFYU0C1xv0NJUyY0L3uYCaltYY059+X5988YUePX1qBY/7eoDYcth5VCKsgBIU02zWY/MsXsk1XkY7NtM/f0TMHwTTJBxmYSpEqRocxMY3iqYzMf0U6l48nbBCFYoyLIRsRrlkbFIGmk/mK5mRoTIY5uFAPZmYMywAAGZ+5JcDdrBPxYCmvz9vUmIX9LgodJoyHgMeucd75f2xucKUmgJSBlDGRiaDMs0bebk0h1xFpvOwCCj2SG5IpSwWB5ojS/2y2XBqJ3TQxVJbYVob6HuGQw3HQ5Wv7SqoltQCYbfDmkLTv95LAeQrTK9pRh30sutsOms3j3Ig4PVUNS7kKSrN8yGKv7ImmzI7coU37XWU6gB1NF3IaP/OvibBWlcjmvhAucqWyvWCgkRT7fYTnZ5+oSHaz/5cs+Fam/UDXb9226Qt63mgzz55qMujlnpXMMykdC1Uvpa2aLvN3ZI296rKlQMtEj0tQkz8RipUmH7nXFJTKFjjGWKuNJ5a7i46x0SYtSYZtgAyHKOda20HMwU5hkBXV1dqkXGcSatkpkJQ51x3R2FtkzTTXHuGOPt9qYz2dW1NyrXru1Z4cwb6/gTrxs1xV2tnXRhAsAg06GE6yPQ5aY0HDT5NPY/OnBSFMc1a3lB7pioUTSDzYH0bmzz7+Mi0VSx5jCV0vvmcBjmvXAZghCYJ2VZOi+law/ZE5y8bap8N1W9OtZ6GEj+HAsLAON//DbymeTbtoJv9ukzEKZoGNEX6QwpKA+gSCWukof4y7ePzttttaxQwsDJqdbRPxlT+eOJv1PZoAur1hE/ebMgQNaDeUPr7skkYbshIWVaAb0xenR5q06XIMd+bU2j0GBs7m8kLSmcFOKCACTLgnFNeeS/GFEhHqQ38vCQaV372QtWNggECNkwMZ1qGc+3s11WrlzWfjnV1eal2q2dmeNw77rUlK5FjPpmo1x6peT7UuLvUdBBqOmIyTtzwqxrX64PIZA4QNW42afwANdg3bBrPlDW6JuaKzvMbgZIxi4Jn3GUTENAiKZVz+p1NZ5xQ/5HWSH7F94HX5toaTAIbEfDSpETka7vHCICNs7NcGx+bp8bXmiaL9YvXzGQ5sSnqcDSz+EAMY91Veybx/GwX9eY3buvgXtVYATONNBh39fnnn6nRutDtO3u69+ahnV2WlpImpQQdMzKWrE3oqF0wz5yMZyoV9nR48746nbk+/PBD5XL4Ygx1cX6l69fe0Hbtrj798KmCaUrb1T0tRzM9+fKRTo+PbaJvNcoS1mDG14PVmi4PYK+3qXa0Ps3PJnL6p8jnWhKTaAyAYuHVPWCf4Zlgj+F+IGnDQNFN9Zy9EoNdXPfYLI8/x0ME4Nr8ZSI2iMU5RuaYMVBtrukM1qImy4wFo+fFI9giqjZs28jcm2sJQI4kFLYe5+kSwG4+VyYIdO/WTb379puqlcvqdzrWlHY7Xbv3AKKApTwDaPZZpxggF/NlT79Zk1+OyZzL5bxWgSbv5yD7BAwMo22bLMyfa5pdPtP+wYE2d7bNQI5zHS8AgJacRWBBGWe4OLdpGObWX378qbpHF7q/d1MVTqvxyKbvLycDPe+2NGCJhCmFM2ojlyIBgtBwwnfJU43SuALgmtm2G9Rh/mvPI6lH0bOCFMjM6fAkwsSRwSVsEdMXB9YQY/5nw7oQBqmDBUtYFTz0TN13d1Spbam6e1M/+Kv/moJcXb0BsaWkMQRaWO3jbBBj4EzGJg8wkM7iiv0MZ41S2xAvyNrzgcNMy3Wo64e3zMyWe8/lZ98GrJn2z/XZB3+g4ye/UOPqudYrjK1XJj1gvX3rm1/XfI7HFd5SSRt+7F+7pny5pGu3bunzJ0/0h3/8Jzo9v7KhlMUA8rFIpjIHe85Z6tXX0haXmHnmvfVtkRlg5Kz5WnoTsW14Dri/8fPF9/JZTZY+HNnZHXt0xCbe8dlhbKV05CETDZrxIWLdwvyiabcEJ9gw1bq2t/cVhmk1Gl3dvHlbb7/zLSXTm5YsQCoOMo9Od2jATrW+4aB2lJKDl9T5+Zlu3rxhYAkgZ56EpVxKjcaVST04aMqVou0JGxsbDlZYrLV0efxC/88//T/VurrQnTv3zCAefwilCp5Wk0prs1ZUvZLU1dlj/bP/639Sr3mqbFIWTx4Cbq8ZsPv+SIpGIltQb7LW3/93/1N97zd+VycXGDcj8UpYLCIRlzBD2hiejyeqGkhRMjCokAl0dtLQ+cVzS+oLvvPmm+sy7pwU2GIinBaMADPPwIwGim/0MHBTuRme+wllGlfajC3AOOcT2m2j1TaKf8iELIokYypnSJFFPfgkLtZluazPDVP4Oj6oz9zcmAy9JBOzZIihR6it/bf13d/8PZW37mmVyGlnb0f7+xI9QGwKyJSfWp+H1DTznmRkvyLWl90gjJk5L5m2kSCw6Dd18uUHevarP1b77KESCdAnj5ixoil24TOHdm/ejGZn7An/ObHr5WsgIJpsrKFTc1gSo7LS/o139d63/qZu3H7PDOGanZ6uOh3de/u+dq5ta2vHD3EzPwQMQHu3lJoXLb148oU6zYYmI/K158pXNnTv7a9r52DXvAEAxpCFEysOyAmQYOBmFDWHMTmgBFmlRAieHZ/q5dPnZlq4vb2l0NwmZzp7+Uynz54onE20nU9qfPVS68aRysO2EuOu0uk4ri6tyQJtecqoMwt0sbOJikyHKbAxi6PJLlaV2Lup+d4tTUtbytT2VaxtefHCBho5IWPU4YcfsnumLA/16MHPNO4cKZecabOe182DHaNeEYsFI6BYJgM0NJ2nUbys8AGPc5NHmlGu5wRzo+lY01VGs8SWerOy0oUbmq8xXnTzF2hSfiC4zs02zOlYGcsJXao/6Jg3QBaNU6+hVOdMmUFD69aFexgUS5oVSuom0prgqxEZ/uAwjmmMGbgtVwaksZnGTQj/nUykzRjQ7jt0pwiQMKAkilYxzS7+DYA9mmhw+VgZEWk4t2zRwIyQHDPGjM5039CAMS+0eDmnOtHQmBzH6HA0/xlbx9bg4xK7WpoxzMNnz/Tw6VMzusStF+SL+wM1kHuXCgIz2KwWCyZ7gF3ivhTeXMRNaVyggkRTLJmJGz8v0h9bAxFpfylYKNy92F5aA83Gz2sxqURTi2kkBY5tvNa0kteL+RsO8UtdXDXUIpuXYgw032IQXS6A/pDDLG5ALKoz0oHy9+x1MY0YZNgoopFOjT+3wicCmiy3dhqbP3kjjpkkLvEB7vvQ1SIzKYrPfK5gnxsHXhBe/iwJZX2+Ug0josHAnJPLe9tK1irC321kLuBR8Q46bm7VPMOmB7Cz1nSJFPAWqxjrUp2iFxeV7lniUaY0hoCQ8fQWeh2vx6GD1AuWDqyAdC6tVDGpyl5Rq3ygaTJUulJVefOamROen3ymJ19+qCdffKpRzwHWVCpQqVLX197/pm7dva1hf6QXj4700c8/1bQj7ezua/vWtpIFCgdA3LVSuaRSubWShbnWKTxG+kpkpBSMtWxG9Y2aXUd/ZlZ2OCNZQS8PRTOBvjiJ8RmOwQCx0LZzRis9Pnpp15R41K2tDWMQ5QoY2rqzcatFiszU2DjcQYoQ9xuYqlYvmCHQGGNQ1tJ04VOGTNG+F5kQjQ8T/kqpaswETHmazbazGIyRtFa3N9DVVcvYAjvbB0qnChYNxS/MswAyYTXNl0PNFyNVqyVbk/PZWoVcWZl0yYCG+RTwPKFgkVTroqenX75U86yn9sVQiVXO4qgAYONpvLWGUUa6T1P8/XB2+ZTdqYZx0cXaIDkgvs5ci1q9ZgCJp244YEcRUyx4HGNcG8RNuzWZUc3gYAPnozfoMejA1xrLMEoIiRkAcYyd1wGu242bXjNpi94roFhMqbYpfyQL4nUMDIoaf/Y6CseYFYPDP0UtIiHMpkiWSeIpU0wqX0mqvFNQHWDqWk2L9cy0yzQig95I0zFRrznNp07TJgvdTXfXap0NNewsNRsmNBvjNQAbLBoN2QWJDAMjLwNjW0QMS2dLBka/pv4ybTdADHsiII75fLikwMCB6Ot5Kajk5qVkF9flU7FHitVaEZMCBmPckMbFtzf71E/Qcr1Zoyl4zbRwBkdM143p7VSMND80Q7MVwF5oJsjOmKEG8ejWwbSvfC2r+3/lnq7dK6mwkdQyXOiieaGnT566h0dqoZ29uvb2tpXNo+nFcbtvpqA8J+VSNfJ9oPGVRgNAC/S8PsFOp6ipBlovMRne0KgfqgMbIFFWcpnRrD/ToN3XydGpxwjj4WPXF1mZ1wi+Xj1pxxgkkTmZAerptHlBOABNHet7K0bHMRuAe4V2G5028g4kkgAB/vwD4mbtNdk/4l8x24Zrz/4BGEAj8UrOFYE5r9gK0TMbA3d8hljrys9B/mTgX+TRw3szU1qYA0Ggaok9JKUW0XujkcrZrE3K8Vv6+v13tVmrmaHiqD8wg1bYwrPZRPfu3jIndkC7SqVqABDgcyIVGkDo54e/FRgBvD9YVgDmsFGZqNKY8XpmSJfPaWuL5ot8doaGpEZg6Mm1YWWRNjKNEsukzqBvz8nxo2d6+uGnyg4WulmpaY+482CltpZ61m3pYkz8bML0/+kAyWLaWFEwQS3Gl8EUgw7M0GkMiP+OpEteZ3ldY4aBluzF/k/ztTagyyJfrUPxf2Bu2/DAfHVSWiXSGgEOJKSDm9dt3UxXCb377R/prfe/r84kod5woQDTwkRKMxscJtwkVIHVncM+dHsAbdI0vP+KGTzsvZhl8x5Z98gCbty6Y8w083/KZM27gYFF6/ypzh//VC8e/lyX50+l9cSGnwBM+NXs7++YoSG+YdlUxtJwkH7tXr+heSLUP/vDP9QHH32iIElNXzTpD+cFZ0JsXukRxF/Zi0zO7axo34+d5UltFgNtDha4+ajR/mEoLnwfL7E+YYHC0uvjreNfw3WIaxiuzStQ0iKU/V55s+RJGg5gO5sC5iuDRpg/9AEA4qzhWv2aNrffUDqzoVyuqnJ5S+PJUrlCWaVKxc02LR1joqMjJudJXb9+YMbMc6IFMdYvZG1fODm7MCmay/qqqm/WPRUNsCQVmrzs5eOH+vgXH5jJOW7IDE5Xiawlny0mS5ULWWM6Z5Jj/eKnf6i//NkfK6WpVjPMNTF8dDNVvNRYi1e9kb7349/Rf/Cf/Jdqd5LqDwFnYNCvrVfhDM1m8uoNBmp1uqpRO2FaaszdlPUhSBZJPAt+/I2vmVkgQHKaQzQZWiHPVJg/z7Oo0EJGdFqMFTiIuShEqzGhIkvRDKXQMC2WapBPPyOuZ2GNDogXiz3OIbcCGxpO5DLJA2BAdpRrbrpiOlcQbyLTUmlrKmiGx8OVattv6F/53X+gvVvfMERkY6uo/T0OQ9+InIbtDom8ik1Dot+RLNYmLzisF0IAAKkxmBryCSPz4tkDPfzlH6l/9UiLWVNhgDtvBEwYBcVpAUbhilBkYzYYzcClEHZw2iQxMjgz7wQO07SGYyjBgTa27uj+N37bgIDJcq0JHXw6rdrWjq7dcANEPGjGE5OcazmTkny+pXTyvKPLkxca9ztqtTDpWipPisDWde3s31K5CuLtIAADRBaR9Qtf+RVfE4x3Hn3+pTqNlmbjqW1eN+/ctqIZhfDx04dqvHii7GKozKSpRPtM4cWRsgsMPjBqCRwFXdNUQnHMao5p3nSiDGZEET0NKpVyZQW7NzW/8Ya0e1vr4q5JChZLzMiclggLBNormwm0lWH/Sp3Lx/rswz9V++KhKoVQ13Y3tL+zYY0QyBx53qVywdz+mXaz4GOUldcxZouhmCtjrjCZ6ozW6kyKGi2rCrO7Sue3NJnCapnbRNsmJmHSaJWtVsM2aah189nY6L74FQSzscJ+U6XhlQrDhpKtc6ORTkBEqxsaVzc0SuU0suiypUWDcSiy+bJcQHKd9eFIKsZl0MZd202BlDbKl2tBMZfDLTxhGyWsBxgn+dRa8+65kouhVnRYK48TtNUPpd0KYgdDnH4P1d1dyQFcjNHDZ7VoL3eeZuOmkANJhy1w1mjowedf6uyyocGAA8XzXsOIWRCsFq9M8aDEp9GrQ3mnmIocXklJMAXq2iOrDEjAOdliBPnHnyGntHu6Ah+cA5E1tbuz88pIjPg3AELAEHP8z8X7UMr2nUdPn6lFEcJUgYkO0/jINJC9x8AH8zHwyCyeV/Y4mzpaxq1PLDl0eA4AI6Asci15PphMT4nIXEZGfJFfiO0Akfs2KK65EIPqx2CnMSWcko3PAe+bPcoo7ispi0/IOlRqioPxVAmQ7TLNd06TiPLJz2AtYgoI+8RigSj0KFKs+HbwhGIAsDam3r1iYUXX15xnDeDk6zDbZMLpGdGMSyiAWAd0sYlsStlqSioulNvKqbBbVXVvR5kipl59dU5e6KOf/pl6F1c6vHZT2UzJ1lOylNM6E6i8XXYke7zUg19+odS8oL3dA4UYryVpRj0dhjUaAAgU1poHfSXzU+WrKa1C9s+VTaNokmgQKcKtSFsThzow9gzNeeOqZeaWxUJZlUrdioOrS9gADftsyODqGxU70In+cXpvVtPZ0hoZ9kuj0FuxD42en405j/sw8FzicYDfC34egE9cY/K6DTyIki+gSB8fnZi/QbVat2cbSdfxyYlN42u1TQXrrPkezOYUvU5pJOYOA1T2swyO90zJuj3NcFNfpZUIshZJt5yEWo2kF49OdHXWVvtyoNU8pXRIk7q04pTndzqL2Q6R3IpCF/jDmgqXEcV0+3jy6A1E2p47rgPrHY8AHNmZ8sW/2JMoqqgHaIAs1zsqXuMmn/P+FTslasC+Snm2/45AipjqbI2omZl6QensIAcv+eWNkkcU+7P8Oqvd4q+SSWMB8PfGcDHqE0yvqU1LmJBiIGbRwqSgwOxZo9cmtWKt3Vs17d/e0kRDnTfPdEV8KE3FYKpBb2BTU2RVgE22d69DM2M8ed7SoLWUFlkllLbCw5wBOLQdPnnl7G8NkPkZ+OczMDCi7jOVp2F71ehF/nXGeLChjV8HZ/w4OwJgNQYAAH/jpt6Zbf717ubtzIoYHIjpuhTMBg6bA77rdGN2hbG/otcxAzjLlfchC9Op2RJzUzfBJCaWQpmzFnYNln6zYKL7f+WO7n/3QPVrRa0SK51dnOuzB19oNp/Ydcfcc29/SxubVVuzl5dXOjy8rVq1HjF2ZM3P5UVbVxc9DQdz5fJunrZaOfUcgIZkqcloqXCZUTYsKoefQHOql49PNB9HyTWhJy3wvNKEx8xOvy5JMxozlmtkjB1P8uO1zbWkUXG5grMK/M8w9/TmsNlo2jTcjGUBvlOwmMZRRNrr9fpVQIbrbMBUBNbGoI393KgOj80B43vK33mzv7ZmDYmunamw9hbOgAHc4X1s1GpGQT85OdZ0NFYxnbVpI3V/qZDTO2/cM5r4cjI1P6RgtdRGvaKd7Q3bmzh7ODNxKUUmwnSUa+isHwpwZ1GyNvzsdGpy7Nmxs7MVSexcUsXewdfE18CfEI8OtnNpudR4OrE1Rk3WPr3Q448eaN3sq7QKdL1SMSPEsdY67XV1yVkNkwavIiSO61DjwdB+PtIH2Ioh65oaPRFaJCgTf54ozkv3S6Gpd/oiYDjNCUBCLAF+lcABEB+pfnj/eArM14F2rl9TsVpWmE5qwGfLV/Xbv/NvaZmqqz3CRyhp74MB6kXbadvmi4Ap62JpxoDsUT7YIPXGkwPiqHXOPf6eJIG9/QPt7B+4qXrWZaXUZYAoo/aJmi9+oaef/1TrZVe5TGBeDQw1TM5h8cOAYWlVijTgOdU2NnX7zTd10mzqf/xff18X9HL0JZFUzOPg3b3fQUev59jDOJ+pTeN7z73kvKbJj1nj8T4d73Px+mY7M1lI3hk2nDd49nCmsM5sH4/SCbg+MZBMbUafZb4W5unkXkf+y4c8LulxPSc/j+fdDBWLmwYE7F97S5tbNxQmYMPS81bsXMCvAkY4IEDjqqG7d+8aSEddTUpeqVSw6wjwdnZ2brXq1eWpDm/d0MHNffO8wC+C8z+fCrWeLPUv/u9/oovTE21s1bV3/aaUhgldVLAiZnah7Y2iaqVQf/Hn/1x/8kf/h3LJqZLBzEzKWXfWx9APhwmNV2n9N//dP1Kheqhui2hDl/9xT/Au4/5Qn2AoiWQEIDyXz6pIDZUuGEMHNiT9TPB3fuP7axaNxYJQsIYyHVCtUjZzFIp3bjIXmYtnNJ3oKONSu0GEhRlafAyTuC6o6HRmxkoUGuRue4OBHmRhDzdFhh3OplmEv2/4mlPsE2jvXQdszbaxApIaDWdazFOqbN7Tj/7mv6fDt76r3nil2kZKu9s+7bamN/IK4OVJLoricl/5BLDo7ACbSJP2UI2rc/WmfUNk02FSWU01uPxSjx/8RIP2M6VCiu4YM37dTbNhOTLruuFIz+CMAGskXsf28AJOw82oD+gwWapQuqbvff9va3PvngZMr/IFlTe2VKrVlc1DEfUkBDtwF5Ff0VLKZ6TlRGqej3Tx8rHOTl9oQnReIqNsYUPVjX1lclWjuOSLGcHy4/2js3PTQ5dNsHkPRkQITtU4P9fZ8YkWk6mKpbI2MRGJnOCbZ0dqvnyiZftUyf6FipOOklenCkd9Q9vWGMdRQBjiRgHHfZ5pNZkqByJGlBMmThQ52aImpQ2Ndm8pdeMdhRs3TDaQyATK57PufJ6A8onzdNIp7KuRTp59pM8//lONWs+VSy20u1XX7nZdySQbWVL5Qs4yRDnQoIzjzQDS767qbmxp0X0g1zR9q4Vennd0juw9t6fpqqRkumoaeqbks8nUHnAeJC4eUgHc6AdMl4dok5OajfsKQVTHXdUnHRUHDaUaZ0osZhrxPNUAAjY1K5Q1SWbNYGownZo/AU2uoakggysKL48NZDNm/ViEYkzpdv6+/S6VK1ZomRYMunY6oWSwUJbJ5bCtYetE6XCmYD1RIuB5ZsLDoYpxiiPLkNyMDmQ+GQAdKQfMLNLLP2986IGAIxkYjKd6+OSpnjx/qXan72Z3PLb2+LopDl4S5XzWWAFGg0+geypFtH7PWo4nS/H0y4r6OXnlTKCn9rnYrOODAhCA6V2l7LE3cdFjBTDZxSQ8FDA68rSHwXCsZrutY7TgUYRSAQMfDnU0j0Y39kitWH9GARObP1mTbfQbN7lxTboX0U4zxuiIaTuSo4X5a/BerTEx3wdoph7DZWwMyzVjAkHWuTv10rnymqDvuYIbvmFKGSxWCkcT5RYrFWiOIgRvAWW3UNAKVI8DGKNAIihxN0e6ZPa6HuvG9CaOV2S67xPeyPiJvTSiEhu7AeMZAE3YCzOnkZkfy5okAV59ZZMGUiYCfk5upWVhrK3bW9p740CpUtYYJMNWRw9++nM9/eiBDjeu6d7NuxZ/2Yd1k15pkpyrPW8rkcEdvaj1LNS4DUCU1iKxUhKTPAN90CYXzCRxGUw1XLSVKkxU3c4bOGAmXgt3O+d5jBtB7hPNOU7WFFekB7CHVCs1m9DzTB2/PLJMXyh9O9tbRpHLkNVsthse84nevtMd9Fzn7QAAIABJREFUqNnsqlyumwTBi22n5QEG22SwT2HpE3Z8JtgviQvEYZg2j/cGk4Am4PT41PT9JBvcuHHolMdRT9M5r4FQkgIH5sHSfUsGfTtjee3d3V0v2NYroxsP+2OLTaPZx0Rt0l3q4tmlNHUaOmaMw+7UTOsM8DYrEt/vLObPkHbPu3EtvZ/bFu8ZFXbxsxc3mexLFGcwbmjOMO6KKc0+lfdCi+9DXmFNENKWSNNphk+R8RNTP2P8WJyuN6MGPER+MD5VZAoTRRJHeeXG0olMW1kDAJgxeBc3Xc7q8fVOwehJGu7xAZ07Zji6bhnQyPXA7KUGmMjX4EozLYKRipsY24VKGCA1NwmBgcjThZmeAbRxbfp9CrSU+RcBzBw9aWjUAdmlwYrYAObM+JrlGAMCsQmiJ+V4zRADMdbURucXdRlAiTf9PjTh7/0z+J5uca2R/xKFPuAH32MxXZG0yr7OgGAHB+PvtxoLaUEEnvN+YmDGafFe/Ls5ktO13QyPJ4OIWGk8G5rJLnFdAGMDXPkBQZBP4GOSmOrw7W3deLusncOKsuWc0bGfPnmuK8vsxiE+rZuH+8oXszo+PrHzgKIahiLvsdcd6fPPnqrbwdgYijqGn2yvzsyslGsaj+cWsVsqVTQfLzQfLDXrrTRpr9W5wCUb2QKxWvigWHvySiIRm15z7nPd+M3nNkqyJVy4+R/3gWvQaDQMpIun9f61ziSMgTFi3gCdqEm4lr1+z699NEDi3DEauMl0AotuZW9HJsezz+vEALU9O1HDY89EdO/jSal7cbmGmOaJ98jZ5iCYN9j1WlX7+/smk3rx/LnyGN5ZZCTGq+Syz3R4cGAS2F6roWI2rdu3rqtaKSpt2cSwCgOrLbl6vDcA+dnUtemY/76ihK/WBpawb2BMly8y/ffngEEM+wZTWjsTo17CpD6ptAb9gflvMSKAos/5jg9RaildPD/Wk48faNbsmPR0o1S2vqJPAhibW8Q0DGEZIfOaOiDBdfC0EcAr7zV4rhlu2kSf1YCPUszyjUwjbTDAc2dAtfdCniOf0mLNwHOqVRiY035lc1PVrQ2LRVzhG7MOdP3ufb3zrR9rNM9pOOFeQ91zGfXx+YW99tbGprZhSKQzajabNmU277VIIs2z5s8oyQD/P1dv+iNZmp33PbHvERm5Z+3V63T3zHAWDocc7qRl2iJgSxBtyIYgwZA+6r+xAcGQIX8QYMD6YsG2DIsybVCUzGU4W093Ty+1dFVl5Z4RGfseYfyec29Vy9koVFdVLhH3vvd9z3nOs4x0eX6u605Xt+7c1YOHb3rgainkZGJfhjmeDOuhrp7+UOPuExXzsBMn2ixgFi1jGFUuqNWuBzCQL6lUqmr/6JYO7t7Ts/ML/ZN/9s90fHmlUq2e3NNEcgjzIKHvp13Rq3WayL5Y60zhgy0ToEq6Z6f7DvcjZXrRdLtJr9Xs3cOft7cBn6rqdDqx57jRxx+Ds5/UJGRnGOJibkmthpQFgDjOkZCphUdGCpAGKycYaMtlXg/f+JbeevvbKlXpJZoqFJsqlmoeGnFuPH/+TBcXF3rzjTc9CAorBMyTqcUbIbMtFPTF54900+mqWa/qjTcfqFgtqEAyl3vRrCrsqfO1Ll480//0z/+ZJtO+3v3g67rz4D33bOVCK/wEskt9/PM/189/+ieaDU+U11A5zczWB+RjP82yxyqnX/+9v6k/+gf/WGeXM03HOQ8HYOhReS7xqLBnR5SHrCf2Hs7gnb09Vcp1nyEzgMnxUJk/+u0fbMLUjs2g4NiSyNUkUzrcgk3hTYpwDmLTfZgWxjVxIUkRjJEEVNeXJ6cuwoPmTdNFkcrEJRzZQa2ogbxhMLXGEBATERpq0HsozVCeaTKNC4SDMEjvel1We/9r+vW/8ff18GvfUW8gtXeke/fidbgWsTtuSAAAVhlwIe+O3G2p21nq+vJMX3z2CzuHXl9daL6KjWm7va1aKadaYapnn/2VTp7+tfKbERZaPmyNTBo5DKpLTDaoI2kyw6gnss/B7GPC7cODZsEOu9FUYRbY2Lqnb33nD1Vr39eSirRU0e7tO9rabrl5hzXVqIfxH1+aggFM9ssYQE+lZ5+d68WXn2kw6npBlsoNR2UUStBbdl1U+zVmg+rMwcTriXixrPVyOEBjaNbrXOvq9NSN/O7hLe3uHUSW+mKq55/+TJOLZyoOz1TsnavS6yib0L0onzZlaC6BSEGnZ+qOUUGRqRnIYC4MoKCmT8tNjXbuaPuDX1F274FmxaqypbwKGAWhd87hmAw9mQlG3kDA+YuP9eEP/0TT3nPVi2vt7WxpZ7vpKQLSAG/wm432dneM/LLJYUhHceRUB+4BtEiiWIYja3qOz681XhY0XVel/LbWmYoWmMgkchQKjMVqZYTd5iPOho/os+lkoPl0qNxqpeZ6oa3xjXbnY20R0j0Zmlo1L5W13t7TsFjVot7WKJdXH2fYV7QnJtpBV0KDxXS+UmbzjOm/4/8SMykWtf0DoCkSdQclzjpYCueM9eiZxUg3J4+lWUdl4piga6IZx2k2i3Gf+51I19jwzIc2OKVtufn1NDzrBtvAgR2mM5oAFnVu9OWLYz07Pjb6zbXEtZb9A0kRr6Gcz6uFbtI+Qhttb4HYhwN2TPc42oMyxoEVteXGNMKQ2ASgFhpV3KvL2moFCIAu0rTMBD3mtc35OdDv5nP1+gO9OH7peLhyre79xoWLjQORHYVRY9osUMj7jE8cWP2ccJAlxZ5TFRIKsgEM6LmWZGQ9nQkzrdd0ZO5XWiQ4issF/MrIKyaTrEW0YI4iFSaQGFuWzPKYmq64VgYX4MVK4M6wk/haGkPeI/pEXHuR0LCmzdjg79xIeMabRF5GPm8ArQkFPNHrpRIAb1REBG7YMIlvhUoekXc0Cmg/AyTIeQ/JFHPaVDYq7EqH7xxo9+G+p3qT4VCnT55petrRycePVZplVXFcT1FzjHzaZWVaBamVV+tgR9VaQ6sFAAm0ubVG86HZQDBk0LSRAEDzPiB9IzOxkWBrt6J1ZuH3Wy5XbZzT63VD0pFE0FIo7O7umlqYTpjsuFyt2AmZKfbJy5d2u6ZwNY01Md9hah6Nb17jCQD2RI36lkFA1punsEioPIkhVhJQFinIPEym8iUdHNxWtRJyleGwp+UKZgExrUNdnHekDVKAoyimM0vVGwB9JMtAWV+oR8pKPqvnz1+YIcAV4jUcHR75tdG8ct163YkjgKbDrIadmfpnfY1vpmpUtswYOD+BuURMbMXmhQafHQ8YgCBrL2STNEKc28nemBTjKQCQSl9o6olKQu88GA50cnrqRiY1mqPR4Nyk8IMSzj1JQTWabqYhLvKTdCDOnJTub4CW9BPHDQYwwOPPxIbnlDrExp+JkTDNFJ/APeVnmjkUXbU/UvCQ10bjz/dM5T1IkdKBBoAchRH7FvsjhWPstzCHSHtZaJGZakN0ZTOnYj2vUh3QKCLz2IvQ4J6enBlwJOJpPYeZ1dLF8UC9y6nym5oZATTxgDyYrUW8H7vNayPPFJAxAJNcB+9RZsMlun8aUEv/Q+aFf0AwA6JpoXFybbKMyCnLChi2WPcbQIt9FxKTxvQ6pBPllA4d1y/A2rSZTeMdg4GA70CACI6LNpMrXJdX5FKarjwx4EocKfvvepPzVAy6U/OwqPvvNVTeluo7dQORUNR5TsaTnmNC79479HVCgmb673Jibw1kXEQJXl2iNw9/AyeJGNTCC6dmadBwRPrAXLv7u2pU6lqOlxpcTjTtZHT+7Eaa4ylEM9UPx/EVZ00AWaFHDmYL1yuddLLGoFunoIDNDO3gHjGUTNhpeNljuG7UVlxDx9AlYBfXlrVIrcX3MaiM/KhaDVPiOQyLAFpgZTnG1N4XAeKm98QATOIdEHGGcUbx/eP8DKCCSXZET8bXssfweg4ODjzZfH78Qp9/+pkd/GECc3o0GzVlqWEBItwtz7XTruutN++rYRNmpL5JfbfEsbxmVgz1C9IV9h2DevYLwfE9fAJwLCdaLRz5GapQg4ZDPA80Z31KL0fTz2t2o7dYaEwyDkAmbEZltNNoua785MOP1Du/VAPQcTJXbr4SAVH8PINmgGA09hjHGvTmKZRZyxP+nAAGExtaBrN3Po3mKRg0flg9nHTF4jSumHjz2pBJGBiECVkraf/OkcrNmqeQC35SPmez6Gm2oO/82u/r6P4vaTDKaTEvGjzMJakhl51rrwvue7vVMujF+yeRhf7JQykSV8oBvKT77rklcT3dunVH2zu7lgUYBBiPvT6Y+uaXPS1vvtBydKzMqqf5tG/GL40R+zHT4Vu3D8KED2+i3QPt37qjTKmsf/Nn/07/4n/93zSjt2FfIA6dWpr9/BVrM5ijfKTrnOFM1B40y3HOes0kfdBXZVxpLRasnKrBZnTsAAG8JgB2nnMiWqkPAcl5djjXDc5RE65SqU2wCS0F974ePiOODGdNJ55ZSzMeIx0JPGBv/4EevvmB1puKmq0jVaptlSstbe/uuY48OztzQgCgBNeVnwvFvlSmPkZKG34qj794rMvzS927fc/xi3gqZYsZR6eyZxeVVa0g1fLSP/3v/4n+/Z//iW7dfaDb97+hu/c/0DYJTPb9meinP/kz/fzD/0fL2YXyGimXYYi00vvvf0Nvv/t15UsNdfsT/coPfk+N9n1dXDNwp//J21eBM5tzYDQcGeBG7g17/+LqwpIoBjvbu/u+foBl1xfnyvwXv/WrG24OUgBT0xLjKO6gD6Ncztrc0CFtPIXjwASVAkFv1PAXyKo/GqmO2QgGWsulbnqD0JSYjlaKqIxS2TQFmh5QxfkclkHoOHl4ne9uZ6Bo2o2AJ4gmVJ/plAVW1p03flnf/72/pztvvudmHwo9g0y/QiNor4sDBlno5ElAmY6kkxcnevTZRxr0ruzQySHOz6nXwpkTU4kK2d6LgTazSz39+E8165+pmOUQXKhYxRMBnVpIAExVzGIwE7RcAydEpHDtHPURBafN0hLH4aubgQajmVrth/rgl/5T7Ry+o5vZQrXtXd1984GbNQZBlTK5odCGiXSL98fvk3H4DdUxNRpKncupPvrwr3R+9tIxJphelMtbqjW2NVtCRx97Ekp+OlS9nZ1dT1h5YJlocR+pT8+On6lzdqrZZKZKvaX7D9/yAzMfD3T65BeaXjzT+vqZSv0LFTuXqjCV5H7lM1oXs5oBGhSgmAMErLSmIF1sVMOYaLOyAyaFy7xY07S5r8ZbX5f2HmhabmhNhE4d0zEQZxCtlAqPBnyg8xef6PEnf6nB5WOVslMd7e/o4KDtLOh6g+KeiKaMdto74Zqez6her/jQ4VDk0K82Grq66VkvA2tlOJ3pxemllnjvr6tOYKDx4YGM3OC8DfMwbWNTgTnBOgRBveleGGHaJwMWmu9krDasgclI2dnID1y2UtWyXDMjYLOzr2GpoutMRtcTdI0jT+mZBkLr4qYDgFDAs1E5vsuGcGHK6dmFc3WbQc3z1Cwm0a8KNwzL+meadp4rv+wqu0ZXxESQQjzMXcJsL1gsMR0OoMpU0ETTi1fAK5kAoACadYx3Nhk9fvbcKPYp/hTOBI/Uj3Ihr3qlpMVkbCAAkzy+e4OiPTFuCSMvGpMwCHXPv87q+uoqMeuJiSHPik3hyhH1BbPDjXMS2YRUAz0hTr5L7kVCkzu/uHAzAjKOSSl7h4tR69AiJs/YZTIBKxGRuAjk2NMee0IEdZdDLLSg0WAYNPEeGPpcCh+bd5H3CgjylTxnmnfemyn7MAGCa+4iGu8EF53Fkl2Y84WczQwZTdOo5dkwmSIBzFK4o4FGR43TLxFt5D9PRqadkdACVS2Kl2i2aJxeNTzOCg8mRno4p1NXX4fMWutskkGNqNFyjzDK89/HANk/s1AraVleKr8r3fraoWoHdUeDTXs9sky1wSjtyYlGpzfKLaFUzjXPbtS6vad5OWNmwOHDu2q2t8wcg7ZfqVU0XgzV6187GWJ7a0cFfERWJNV0tcmRWTzX9n7D2m0MPin6Y7obrBoXkBlUSBPTeff2dn2P/NxDGxTaw5hamz6Ia/ICrxuK+SlWi753NJeRnz23NIhziWeNAoCinCYUQzgo+sBuvEZiBCkGuUat5q4a9ZbPUR6fF8dPrNPDUR6DOUz+eK4BPTADbDShIqwcOcjam8yGduLnNTJVJa3upguTYE+7O7ve3zirhp74Y5w11/mLjsbXE1VzNW2WeZ29vNSgO7RswVGLMyvgbZDE82+A0Y0e0hvub2i/U5p+ChCnmkv+DC17f//A6//84twJQulkNBqUaKDMFsSM7Ct6dMejmuIbdLrU9C99BgMsD7qmp9DJs8mUlf2J55+zKaU9m15NM5GwvNgP8ApJ2QXpc8ozQPFPwUizEUaj4SuAIRd/jyGZE0icHBTGoZyRBkYKWa0zKw2mPRXrOdW2imofNrVYTxyllq6xjz76WKPRxBNojBkXI2nS26h/Bd2OSSsRBAEErGmUE18F06e/oklPqftxb8IoOSaTcX0oJD39TYYOFHmAf8GCoOeIaweqSf0GEF5hT0rYFymln09JqbgxqXtdwKf35KtT79TUMSIZQ3ubfg9qwCGaefTCPGXEaKLtXWAqPVK3f+MaAC2ss+kzC7VvVfTe9w5V3c1omZ9rOOnr+vJai/nUIECpzP67ssEnaxZAEt0/+z1v8NmzU+WzDZt+cR9oqoOZRbpM03GiGLO1tto22aR5nA+n6l+MterndXM60ai7tGwGLS8XukIOPCd+MhyhkaLYt79EkmIRZwBDivDHYMJN8b9lrTyvkUjRMA+0TM3g4WvdtNkyCYsiTWtJwQLYaTFdfS0ZQApr1qrZtyGZSpkIZgUkZr2pca1NuZMUnbS54kxLM+VDEhZeHLdv39bde/csT3r58mUCSsvO8ZzhmDzWSkQBZ4Xcr1bL6/BgW/fuHenwcC+M/5Yre6kwDOM+GQizvCdqleV86ffrWhg693zmMzJYOpzJU+/JXCeADPoD09rZ49h/7ckUyWP98dAeMADo+zt7atebfs3sQzBzNF+pBttxNNdqMFLn9Mxgeg2m03Bkg0CDYICeMDuZGtv5P6M1gMlqYR+kSFxYRua99yKgkUSumOjeSTTjrAGgyJeIXy7Yu+bo3i0VamXNMMbMxkCQPmYGdNHY1fd/+2+qULml2bzovRtGGYwU9gWAC2j+TLcxY6RWog7BhymMZUNSXChhWhsJbdxrDP8uLy+8N8Nk6fb6Hlilsh6MH3dq0vj8Iy0Gz5XLDDXqXWk+wcQWWv/GDS3nXvjAFbV3cFvN7V2dXHf13/7T/0GfPnum+nbbdV/S/nmSzn22Z0ICxMZAKeoqyyiS4Q7rMgUB0n0jBR+pxfCgCWO/qt+Hz5ud7YjVTuoun9GOsCTynLUXsgSDEuzzZs9FzHsMl+N1eG/PUTNHHQYYYGanJ+SRFMK+sVrn9M1f+r6q9V0Nhivdv/81tbcPVShV9ezZcw/j3nyLePcYXNP88wxvbTdVs0wg6tLT01O9fPHSNQygBqBxs11TrVFUs0Hs+lq9y0t9/vGH+lf/+7/Up48+UmvnQN/49u/pB7/+B8pmawYb69WiJuNL/eVf/J86Of5U5cJK9+7e0je/8U299da7Oji6p5nN3pfq9mbq3eANgYw3gCBAJK4rHh8XZxfabe/o8PDIDKGrzrW9NsrEdDbxNyobMLs8O1PmH/7N/2iTov8cRClaH1FSkQcO4mmNjSnXNOdoFaB2ZlRM8n7R8bBY0eMayUt0gaY55ws6Pb/0gsrkaKxmjlugAcK8CzoDd5BJF3pzF+1JfKFJe9CkTS1hEyno6P639Rt/8N9o6+CBTaa2ty3lFnJGzh6kSiwK6msa5vEAAKCjk2ePdHV2rGHvWtXE6RSfbOutM0En2WKz2d62biK37un4s3+vi+efqFHi4RzYqIGGfjqJLPJsMfJT3VQZucfJOe8cXZBWTOaYOnDxmYavMyWNpxsNRkvtHb2nh2//pjKlXS2ZKt27r8O7aGnD5wAgADZVoxnmfzMYy7lgPbDga/w7EYdz6dGnfX3+i59pfNM1C5GIrRWUexp5pOIUGPmCzbt2dvY8GQtZA2yJqbrXp+pfn6tzeqzri0u7aO7sHqpa3fKkdza4UufZZxq9/FSV0bUZASVQbOQPJBFkVpox/UQTtAlnVajOudFM1bVUzUoNayCD6DJUSdPatpY7R5rV2lpWWio028qzMRVorAqq1msGBfIYCx1/ruef/0iDq8cqZSba32k431v5lVrtplkjUHf4ZcS2FKwAtIpMVMezqU3jvjx+qfGcP8caxTSL4mW6gPaG/h4GAnFu0UCWob0mZmzWWhNLY232xiyK4jqj2nyt9myprflSTZI3rLmL3HmkBiOoZjt7GjVbOsnldD2jAUB/DbXMNpRhiglNL6Fnp81bUDRhh9Q8OYYN4EQODoVcMAowN7OkZjlVRSNdPftYi96Xqhehj6MPXjqW01TkZNrDAgNYiCmhMwUS9AxzQpiXQUPn5y4WaydN5AoVXXQHuuoN9fKq40OVxgoAcbOcazLqaTEZqlLMqpQDH9qYbkhGbbNBwR6UZPYQmlio6KYxUbQ7lWQQSK+pvVCuiq+MmThAmEp64uHpx1orDsTZTJ1+X2fnF6ZlgtA6kmtNqsHylQeAD4skZ5w3Gs3y2nuQUerkcAkQILJtKfx4rtOiDTowiHJ66FkXmRjSGAxIpkEGBzHV8UQvZzSXzyOaCQNE52+TEkCDWq+qxAQ0E87LSFKyTEG5jlmpzmuhQAlPHd9/FyslvDlSx3e/IgMBqZFayghwtE/ynFtb+upEN+Fdm2xEDGaWSMM4GAEblwEEAHDC1oJVUs6ptFNU/V5Zjds1ZRuwO2ZaDwbKjKZaD2f+lachGi+8nhvbOyo2GxqtFxosZ8pXS0bIwRyIq6w1q5prqvF0ZPSapnk8xJ39WpeXXWsL8Q9YrKYqVjg78AioqL3VsKke/8975neuv0Eu2FKJ07xN7XzhYpJCwQoAwHQesz5r55YLT6woHChQQdQBjzh30K8GgEAqQzRpsyksjLwqFeiSIde5uaHRr4SJUpLte3194QYnjMgA2kouZJAY7O5uqVIjO3mg5ZIEmbEqlaI+f/S5zX2YzHB2wQzAgb3VaL1KSuh1Rxr15+rdTHX5sqvCuqhqvqnpYKPjL881GzHRS9V7sKo4nwAdEjq9azbWymuqt5lrnvSF475p6kljhLyC68B65Xp60mhAOfWeCM+c0IyHkVTamMekPbSkQQt93Yi+akoTvyGKqVS2wrMCU4ApPl+bAgGuPxKaJ58L8GP9ZxKDF1NvUl2mLhLjZ0dhyJoIOij3Pyn6ac9hIiYgOdtj5DOz5paWUI3nfZXrOdV3y1rnAezWqtYrGoyGnrLcuXNHjVrT1/yLT77UydOORp2lspuqvNBdMMO+CLAxPlKNf3pdkilk7CzR9CU+Q57oOw6QCFjOnawZVilowH7nqDknmoA7rFx3YACdfu4rACJp/F3AJ7peAw1m1gQoECyzZD0kkijopHbgTlgKNsFK1gPnKucF5zr72GKdNSv0/OrcvgqlSt013Xw919ZhWd/+zQc6eKOhfGNj5sXjx4/V7934PAW0g+GGiZwjn6H8O50p48ESk9S9vVtm/WC6C6uDs5pEDRgBPDMHR3f19W98y/VD97qr4yfPlZnntRnmdP6sq87p0PfFshFkYky1ExCWpox7yvVHn8x7TJtZmizYkzTT5UrZ/86HI5h7vYSGH2yY9Pzi+6TPiZNGkmaJOgJQy+dZAtJy7sXfEwla8X4UsppYqzSKTK2hK5tdMJkYiOaMTKN0UzDAg4FM1vsKmztnAecbv+8d7Pt70EifnJ2GhwDnH54g+IRlMwbvy4n/UKG40be//YHefue+E2pIlupcdOw8TmoJqSmuR5IGFTmaYwfxN0r2EZhUrB/2aSLYmKY7ocJJFOErBsgNEOBG01g4JthT9UaYFo61VW/p4b37ZgfyXjqDno0RG+W6owBLOKFvsuofn2rw8lTF0UwFEoISCRxbInczeg7c/3NmsGKEjMM/YLxbc9jIycAgYjeDacF+AFt5RvOZ2ai53dbB7UOVKkUPwhaw3/IZa7m5/vliRdejuY7e+Za+/su/o9EUk9+qpiOaVwae4cVDTTHsD5wQwJqE/WK2Uyaj4RBQCsAWgWHGbDqa9gA3FwYDqCWCOQOICYuqqNtHR/Z7uDr+TLnRl1oMX2g2vtBqPrJhNNcZfynWoAcDymp7Z0+11raKtab++E//rf7lH/+xclCSOTfNqmD4STcc9YL3kIS9+dU93r3LVxgVqclfgL2JNDXxYKKuataJ9KtYCuDBF3KtBfR/+qZgrKXeAClwGZ5HicmspcSJvDVhPYa/U6T+MBDkHKFBNqMKSY5LAljdrMGiavW2avUdZXM1vfPut3Tr1kP94tNHHkbevn3XAD/X3cl3yZmyf7jvZx2GBO+jP+x5L6MPAci+c/tI9VpRw/Glhv1LnT1/rH/7f/+JXr449pCkUK/oza99S3/7j/6RdvcfWqYAKB1DTC7wQLnsXDtbRGIjH5RG44iG57pfdvo2w8+tqx7GwaAcTYbhV5Ir6Or00lGpGEDeu//AtTLefePpJOpZrX2OABZjppn5x3/7Dzc+FJINJ1xpg4rDRXODQGOTPMgRpRWOoRS5xIXZuZdYIR/EQfONoiKKD7tpg1hM5+oNxroZjrXJQpVfu2m0q6QXUNbO5aa72rQGzT+LcKlWo+npxnxR1IN3f03vf/8/V3P3DW3vFp0hi1cLQAA3mQtE5Hnneq7ZZKDLs2OdvXxmKneeALUNboqRaKB8UaPhQDj92Mm8XFOxUnW8TDU/V+fFT3X8xY+VW4G2LTXGOZ73DLJkPwMeCBZcMXFmx6gkKIQYpkHIiiyaAAAgAElEQVRNKZaJtCNqhI2mqum8oJ29B2ptP1Spfl+jRUHV9o7uvvGGqknTXy5KAE78DhBANTAhS5fholHw+IVfAL+0kL78YqzHv/hQox6xO0ubujHZL9daqjSbKkB1rTaUx4yuWFKjzr0N2cR0PNLP/vr/1ctHn2qBZkRZvfX2e6o1dr24i5mVuseP1H36c81PnpgCX11TMEcDglYKw8BNpaohDyqHC+DOYKwibAdJrUolAB40ZZu8OiByO4ea1Npa1PelxnboIVigIIZQ9YpFbTWrujp7qsef/FDjzlPVinO/Z4CAUg3jNhqBcqRSJLFIFIyjMbrFic4uzhyhcdHpag6FjRsHWAPtYj33ZHsljAFjCsA1YfJvCjBNWWIUw4G5AblarVRvlFXCvGOAgeJKu5uCWuustqALchBslqqwaYDg4CDcbGjcbKnbbKmzzKh7TSwOP5Loipi6l8pVU6o5HH2TkwIQ0MaRQZuNmlu44+fNruE+VivE0GUC6IERMO7o5uQLbYbHymB0uRmhwo+COC1BE3ouG3gMyxMDzKRYdzBGkqXrGMFCWYsV2vSqsuUtjRcZTdeYQ2JwVXbB2b+51JMvfqGr8xdazYeql3MGBHjecLfHd8Smhd5LYF4E44OCIbSrOTcY6SSFoowih9vB3gIzww7nBojq3mPGi7nOcHqfhZ9Dqu831S8PCMR0PHTdFCpGitdBlXRz4tUbAEnEMgUbIKUHpoVgGqHmPycuzDFliXiY8BAItgXvMSaTcfChT2TPdPOPztZMjJzBD6bWPvyhwCEJScGYNTGuGTUwvWRiAS18MlOe612shGFkseBC9hWAgeyBxt4Z6vErCnvnt8Shyv7s1xKgD/suxY/BAuoNkH8KJLJqKVSSRYhUa5Fbqn2vqYP3trWpLzTcjCI6FBotz0A2r72tHe22dhzrByWYvXQ8X6nTG/j1rnMbu4vnKznlyzkH7OZKYWZH0c/0+KZ7oy+/fG76L6aZgHUcstkc7xVzPqL/KJYK2tnZCjfoWsXGPfiDoM83A6Bac3HO/aRhdFE1g3Ka97Q9my2blcMNpBHs3mDsNfLn8gFjgfXCpI+CCR+BaOQCLGESVizGnkP8H6QPQEgaF7u200SORxr2+57YRF48rI6imk0MgtL4PqLIup580mgUSuzLWyoVATSl7nXPZ2DsbxX1ukMN+8RTMoVGd5hT/3qmztlUvcuJ1lMMoYJ5Ei8XHxLkCMGcSMONec+sWc+mjQ/GGuY5ZH2ydmn4aLp2tiMKicYLV3TAAEAari8T+3i2ojj8qoP0V6fP8W/pxDuhnht8W7uR5RlDKsOfWQcAzKlJlhuZbNaNhBlDSWa5zWArlfi6pInmc6FZm31jAIJYOZyxAeow3GJCVHATBYsEiRRNHgMMpCCzGcU5+y/3OTwD1tm55rmpys28io2CRrOhWTlvvfOW3nrzoaPOBt2BfvrDj/T442ONutCUiYZMJukpwdheHmGwZSLhK7ft/9DF11rl9H165E36ALr9AFaZGEePHoa2viZB0o9kcRJRYHgWMXsMozhP9BPfhnSP4+8jNo8kmdCXp9KhV0BBAuLAiEvBzvRnUpCj82ct+PV47+BsKqkz6Ork/FwjgM1CQd1+V9nqQr/6++/prV86VLY5V7YIdXyqk5OXmowHZlweHOybGgyoi7RlMuZMgP4egIAZg0lza6M+GHVz2FnhB8Ww6L33v2nWzk2nr2l/Yg+NzSin65c9DbtzreYx2TOjMwegHpTaNDKvXm947aX7P+vcz6all3G9OZP8/odDG7PxPKVsgBRoSRtzQE7WX+rdwt/D6uB90sClngvcH9ZzMGwi4YJzgg+bFjoaLqb/XsdJxKGTQdJ0gCROkGcKUBIQ2oBC4E/a3tnxgKV7cxPRtfZXyJqtCXsN/WmtjMdCVdUaNf1Y737toQ4P2za+nQyGKhGJuWRIWNJyCTAfniCW2iSAtZcDrKTp1M8h8izeP3pvg9+lot835oq8J4ZvnmW4YZON8M4vLwwiQcmGEfDg7j07rsNKvhr03FDVK3UbApaUVZ20gMFE05fnGj97qcJ0rkxy5hkIwCOKeoy63xF/WQ1nmAvKDf5ca802S2WQqdlLKoHtHJsXkcyLzVp33nig9v6OJsuZgQDYn3y9GVarpaWlSH9Hy4J+9z/7r1Vt39N4BqOkqH637zObuE0nqCCP6/djSLDC56b+SnuOXw0StFweALSkltfL2msEw0ASc6JxDBkn6xYzSAYM9ADj7rHy42fKr660mF37vIYq7iFFkjDi2iWT09HtexpOF3p0fKIfffSxfvyLXyhDn5NEQQLwcF8AA3yuUB8me0oKcPoMSdIBvPZdb0XySeoFECymABG8Lppb/vdIt9l4PwHY5Xnk+/Ne2ZNey/0i6jQ1M+UZTplgad0TcchRTZmFkgDFZpWSupQwfYIJxyAKJkNZ3/veb+jhG+/r8rKv88sb3Tq6p/2D2+6zWOOAMzybyJQ82OV6zAMI2GSW+vyLT93fbDXqKuczur54ocnkSvNpV7NhRz/7yU/U6fR1cOehvvErv6Hv/urvazgFLEAiSIzlzDVNq1XR7nZOKOHMRMDPjkfTXghLr2PYViQH5VYwGzYazQZmZQEEjxlwDIMd4mSUSlW1dttnHHsqNQnQUhpRa1bxP/qD39uYSsemg+N0oqGFNksxFXp3mbISxS2HdkGlSrxKsGTQRwpKULPIWAYpjMgUbjI0FyjtHAovTi80mGCYhqoMOjk3KxzxeNMU/M7Dxk2ciTMLb7nSm2881Pb2gSaznFr77+rond/W7t0PlCvnVKsHkgL9fzld6Pz0WCcvnmnYv9FsGikHHIgpTZDXR5NpcxOkB8u5rs9P/LnVessUcjt655YqLi90+vRDdU4fq1LMuFnxNDOZRnHxjQDmoeKBmnO92LwCMAHhrjXrGkOXWqGD39fXv/WbKlduqT/OaqmqlhkM9/K6ff++mu040GADgALxCylVNfEKmDIpIoY+mIZhBMgBEtJTPX+01NMvPtV42HfRViySjVxXe+9QtWbbTXgqnwCA5WsBQPn9+PFz/eTf/4meP/qFC4/bt+/p1p13lM/hUj3XtHuuq0c/1ezkkVqTvkrzsQouINgEM1qh2aZ4Z5JaKdktPTuehPkZXgHo5goxcSI6ZQLdfHtXw/KWJvUDzSptrco1ZYitspY243vB9K97daynn/1YowQIyGfnunvnwM7ffL+tdttoIusYDUy3dyOo4p0bUDCmjlO9tDFLQc32dkxWbSgYE4wlRHYmZxSiTMnDAcOkTqaGLpChyOPK6SJ75ui+AjR+mACbvKrrrOrZnOpElmljeloDRk2truvlXOc8vHsHmhXquunOzNhY0mBQENuAh4QNDlUKxSjGeS5YX7BmiHDZO7ilLMYu1ZopxPkc1K6ChrOR1qu51rOx5v0LTa6/1Gp0puyqq+wGTVq0vXZlD/gmJkGm972mvVuzmmin2VDdRhZg+mRUbR5q59bbUmFLc5Utb4EthKzmyaNP9NHP/krHzz5TdjNRdj1Wo5JXHS0VDqvVmmqOp4rY0BQkjAiOODDYeywdsfHeKu5RchBxT2E1gObjOYKBUH801mK1sRO7Kc4+ePi6iJYLJ9nXUTWe8pM+kjhmc+BQFKQpAdFkMP2KJj+NfQpgIApQG4C/ztXygQSYwX5nMCA5mMODIwr60OoTIxMu4FxhwBMb3TjCCmMaXOXr3oOL5ZzeeuuutlsVDa8vdPnihUYXHRc8hUzRxS9AkOl5yZQp9V5IgYDURZc1zFrikE2BgISpHdP/FX8f7B0DQjzPGWZzc4N79pcoYAY6U74tHb7fVv12RYNlT4vFWAUmBfO56XdHh7e8l7M+WRvdm5EmE7K6w3QPsk2uCMq2VqZIq7x0Qcj5MF8E1b7X72nQH6habqnZbOvy/NqFbHuHqXhRi+XMRnu5wkJ7++1IznCwwUb1OpTcyHBtNppu1AF7mfQevzwzOFEpb2m55HoUNRhCNUTmRowOE7u1pzHI3brdniVSrAEmwDTwsOBwLMZDgMIMCiDsABhrmDM16jGhpsG0KeAQhsvE+xMAg13KK5gyhSY4tLE5gw3QPLkvrAUDB0QLLSn2K7rpxl6e7gv8jr9FhonzLKvLlwNdvpyqezbRbMBNzXii50bGNxtKa4BcBjSSNeOIJ+vyY0+OyTFFT4ABvD50mzQsoU2FyURiSs/GQxSjqat6PBfJ3p7IDdyqJgCBC7OvmuHZCC+YSBHzGmZ1flb8HEVSQXyPYO0AyPCe+LzUD4Bnk8kqDBPHp42I3ZyGpj5x1eedvxpokNmdxGWGNADn5KkG44kBEwole/ut1pozlSK3ObfUurhWpV3RKr/Q1eBKN8Ou9g529PVvfqD7d+9q0OnrZ3/9sb74+TOzM7SAgRCT9vgIf5LUXMveQX6Nr6UZr/eVkB85A5uJF2cDz2HiN0ITGYaKCWWcfYZn13FXYRxILngj0a8DqnDNvKdxv70vJf5G6StM9JS8Rq4jtZy1w8kkOcChOCfCByI8hlLmFGuDQRCT0Ax+Q6OBOv0bp8x0+32sbFVuZvTggx29/a1DNW9ntSnMvaYw3WP/osa8devI95NElvPzS0/6d3cO7eR9enauk7MT319AXgByQCqAGNIERsOpri77ajZ2tNXaVyFX0aQ3Vf9yqOVgo1F3JmG0ucEgk+Y42DLj8VT9Xt93iclkGpnJa7N+O2FL8DtAAOcL12Yw6EcqTmpQae+RmMCnHwaflzi1F93sWZ6SpBSk1zY0zTDYQsefTkeppQ1s4bWRstOSqWo6YTVYYMf+AJ/T2E1AIzNHkhg306pXK2uwaUTPLs59nlJvuOli+m0NeNTKRKBhNL0imnjU0cM37qhRIYUhr0quqIKQz7JXMHyJFCODFolUxSue9UgNRA1XxiQ7EpNIVwGAgn1xeXVhEKDd3o4zfL1Wt3ujp0+/1HWn80pyR/3wwfvv6/at2wbAr5GeLJZqN7acdsMaR1ZXhfY9mGjwxTNNTi9UNLMZwk6YmjPB9TnHhBem62at8XKuRVYaLmaa8QYw3eVZs0dD1EPj6VjFWlkHd460e+tQ09VcE/wLrK6k9jCBzt5IGCcOxivdfeub+sHf+DvqjLKaLWHo5s1+sbltEvNbRgYw7Kvfo4aBnYl7fimZ8Mf+j4kfCTWN5pbvF+cFVHRqiPbWll8jzSlrp3fT1eCma2nQVmWl/Pi5cssr5XNEeq5UyEV9abA0MXvluvSGUycYjNfSx0+e6PHLEzNz7UeUyAGSzMAw3k7iKdnDUhaR69WkVjLoa3+mYMbyTKVgpGuSfOKlkZig8ncMc5wwkNZXyXkRVP9EvmmPm6jNI3I7PJ2C+RV7bEgF7N4eXgXU166/Yt8Kr5OQFMA8A1xh+v/WW+/r4cP3pAzg/kzb7UNtbe0pX0A2uDEjA2+uZmtLxXJJQ4ba1z09ePBAY2ROVyeaDK91df5cF8ePlc/M9PDent57574a1bw++vgT/R//+k+1e+dd/dYf/Jeq7TzQeYd6FE1/1UwCYop3d0OZizIIg3eig5EjUFfQT1rGuF6bPdmqtf2MX99cmmFSggl1dW1wiXvDPgfkf+vBQ8sdri6udHPdcex5mfqXBDKAgL//2z8wI8CIV6JJ4tAl5xrjPJrwiqcUNV9stFdGj9GjLmaWBnDJKczTWDMuth9MaB5JLijT//l6Y9Tp/PpG172BRjjwuivNBZ09yX2nIEOfBFWJ3NPtVtM5p+3tffUGK21KB6offVvF1l11h5jTzDXod9W9OldmPdcMCr/9bENrzSJEgwR6xLbQam97Io6EwVROjBV6XZ2dnvjhb25txULNLlTeDNQ/f6Tu+ReaDq58E2ii0IDYVCuZPJhehdbGemqmfzhyRyQGgMfNaKYHb39LO0df050H39Jy09LZ5VBzJmEc8nn0bW212pjBhbSBD4MBsANgPQSYpTnSKFiK9MrBPlStKG/M1aIcJfHJR89cRGQyUFMLypfQrVRshsSAKBC5QJzswUQht5BefPLX+rP/61/p5PlT7e/d0htv/5K2t480ofhdjnX26Y+U6RyrOrhQbtRz8Wzgg82W5h70Hnoo5mLLubKziePQ6nOpvGbSBoIVtLclU9t6Q+NaW/P2fU2q25pjHEiOMlQINlia4BWHzEDdy6cadp4qs+orn11of2/L6RaOTrJeq+QJPvpEio+z83ONpzM3s44YG41dxKMhpMnEiJDinOZyumQqTFRX0Rv6goIwAQK4N/GRUWaVtfEbF7uQz5j1kAWxhjUB1WgtVTj8CiUDArjaAgoNlnMNcK6vN7QqNbVKDgYclTFjgX6Frt3MEtPscpaYkFTABmkpCIdeGUfTmimX0H7JMY/5I0g3976rHJvc+FrDq6fKLy8lHNs1D70qjX/ihO6JndFOqMNRozpyKjH043mxVCEDgwNDnHeVKe9pmWlonW84KtIg4HKqL598omdPf6Hp8FK5zViz0XU8P7m1CkgEctmYUiUZzKnOK5dE3wXdOA5pgAKeP94316JUrdp3BNZDsVLRycWFRnYBxsGaCL/Y+DkQ/EwmhVgcIK+LMr5XgFDp9B+/BKZhcX9NTfsKFZkiMCbqYR7kKbtBoHg4uWTBcqA4DndaA6CJqY8LocRfIGQE4fBP88WhxCadRuI1Kg3tH+yrWClq72hb+3faataLGlyf6ezpU3WenUjjpXLrvBqVpgqlyivw5JXu39pvDrUAQNIYnZCZhNFXCljEgRnTbTdxgAFJwbTYQH+MSEebB2JsVN5olLvR1ptlvfGtu1qXl9a1Z+drLWdEf0r1FskbZU1mC3V7ExuHVUoN+5agQeWZ2dqpK1/OarKa+PkbQd8nUzlbNB0Ut/GYmuZUKVV1eX6l9lbbkyCKBIrJbH6t5WagxRI5QdWHJgdkg0lTAuJgkMNtYuI2HI9tJJnNARrWlS9AycVMb2EJGGeHKeLWls9tBHd93TX91fc5Jxu48u/nl+f+njWYVhg4QTsHcPDUq+0in2cCDTqNgtNTkuk2lNi04WbqzP8DYkXDxXQyYwADcGE8nFpO0G7tmhnQ6XZdIId+P1DgUq6s9UTqnI119nxsVsByzB5F+kJMIN30J/T4ZJDjr/WEPkklMUjzCggIeQCO2DQkgAHpBJi1DAABg+H8/MKvAwCFSXvqTh7xTa9NOe1v8hVZAD+bn+XnwmkAuVcU4tgTUgO4GCKknx9fE89p2oSm3wPgwk00AFZiOGiTNQ7JhKpKkhD3JYw1E42pZTMbn9GkHPWGQzcXDB/m44k9YWAMZEtU51kVG0Vlq1mNlyOdX5+oN7zRm++8qa9/8L7q5aqefPpMP/nzjzTsLEzZ3KyhFb9qCRMpXqKzNyPgdfRWCpK4wEVSkfgmmDnACW751tr7KAWjJZopEylhJmUwyML5P4luBQhAJhCSotBox94YWm43Akl6REQfp0wh9pAATF8zOcKDgGtjIKAccV5sHtx71pI5CXmirbIazSfepwHfkQ9wLmfKK91/f1f332+rdjBX66AShq7sT4kTO3swvic0OZPRVPfvvalGc1s33ZF+/tHHfv7wOKrXoO5vfEbyzDF5no6n/jwSNG7felOFTFVnzy91cdzRhti2Ea8QeWvJcifXUkSGYsy2QA9fSwzsmMBFg/26sYjkBJ6lNCqQ9Q/tneuBhI7rCWuGr0mn9QFcFbyvuJmHxpx4QaSAQRqZm3pspCkc1M402DYmTKaRkfgRYPWrdeyGLs407j/Xbo2OPZvTg3v39O7b77jxu7i61PMXL/Tk2ZemCNPY0ADx/vm+Bqpt8L22/hlAulRlsjtVuZhxUlM5k1e9WFUxU1QhQ6MMoIQcIN6fGaZJTcxqQkKBGz7st9RHAVNXwPPhaKiLywunGLhZJHZ6tdRHH32kzz773LUp5+toMNTR4aF+5Vd+Rfv7+16bfC1RpaxxAH3Wkdc+MoHxQuuXl+o+eqb8eGaAI2K/GNClzKSsjb+h+Y8WMy2yGQ2X+NpkNQd/K+RUqJTtHwCrtNlu6da9W2Zw0lohHKKWZv9zYz3l3EcCltXlVVfNnSP9rb/7DzXNtHXVJ16T+0W6wsRrhLqW+4jt79JpMT3NidyGkWAz55DlMfxB0lYs0YC21encGBDjenP27ZAwxuAjAZIw3mTSi7wDs8DJ5SfKLa+Vy05UKgC4YmCJA32A1dT9z49f6uTiSu2DI3UmU/38i0fC4SGTeEu44QYcddRswqxwIg3PUxKHnIC5NPFp3cF9YeAa58tr8Jb1AavDZpGpXMtG77B/cgZ6fM4lZpPpejeAkPhZpaklBh8S4CCVZKaTfrP3DPzE+eZnw3HAvIukb+FajGGGMRwmYaipd975pm4dPVS/P1ertW8QEl+4eqNlHzwGe/QMGAeXCoD2GbWaVW1WI/0v/+J/1KDzXHutgh7e2dHR/pZadQY9xETn9JNPnupqmNXRW99Xuf1Qk2VVhXJL1XJN7S38doLdDv7Y700dVeuBFPYGK9Z7Wfv7uxoNxpY+wULc3dnRTe/GshvY6HPiXaf4g0k39mpZq7mN5H1Pw/7IcZpazAy8UlfDyMz8/d/8/saFcBKVQWGMqzIUinqVODb07qER4ylnAgttG/2cD5yAZhKdWLj/s+llcTOHPVAId00mwEzFB9OFnr08MyBwedPXZMHBn1eJiTrTtSQWq1Urq92oOYrMLuRZDJ6YUpXUPnpPtaNvaVPa1Xg6d8NHE48evFwK11x+2Z2VOLZc3rQ/tNRQwXigbFhoikzB6DOacChq8+VU+SLNyMYGgbXcRrPeS026j9S5eKpahWYt2UQoGpaRqlAs0bwFFSWM3nhgclwl5Uot3XvrG2rsPtD+3W9qkdnSKpPTcCzfQBy6MaUCYIEcUa2FBwD9GSAAvzMc8QDTFKzwP/D6z8ff2wTamoFo7EGSvvh8qP7N0H4BFMG8ZyKzEta7v7dNnILp4xzz80c/1w//7R/r05//2OZhb33tuzo4eKDNJq9KZq3+8aean36h0s2JCtOeOSueCnAAoIPNlJTHYXcDTWyh/HpuaUB9mlF5iTNqw47Vc2LO0B9xiDd3Ndu5r2ltV8tyXQtRHCZO3iWmiz1N512NhmeaDl5qsxyo2Sxpewta2NpRk45ryQI0jfTli+eWmDCh4M2C+KXaTyiHTPJYmwBELmayeRsdWhNOxUhzb6ZKzqgvhz9NCG6cOSKhoGoW3V5pPiWGKecoP/Q2G7vXZlTOFVXCAJAp2nCgPPE8jbomTPyL5JM2TX/m4IWZgt7epnx0VJ7UxUZFgQTlC7d0/DWIn6y3toNRs9qYuluulg3ugNSCu62gyc9wrrrWevhUq/GZjQMx8IOsH5Mn7g+FXRjjQQeHZh1AQLjNMy0BDZ2uMeDY0v7dr2lV2NKm0NJiw88smzH09MnnGg2RIUxUyMw07p1p0D3RctxVbg1zAqNIqNMUj2G8lxb16dSSKZVf/zz0XxQFLGc2Kjq9bLFkt98bqJhMrEwz7FoPhUOuncyN9somVnxwWLK6SYtINbAU5m56Ev2m96dk+uX3/RX0OT28fN9tphjMhbSR4XU6Uz7RjbkAS/KfU12zDdrIo05clFNqvuUBsBOs8TFU54nAw7cf6OG7d3X0xr7auzUVM0vdnJzok7/4sYbnNyouC2o3dtRq7vgAs2wliV0zK52JnumQMCxSU8ZwdeZ+24U9Qc4jMtkug0448NduNp6GMC0xdTaT9zQvX89pXZ+reLTS0bs7qu2VNFvOtJyiycYwLTwHKrW6zi6uNJmy/5dVypVclO5tN7W1VZdyK40XE/UmFMxrU1JxikYaYX0grBZfw4z1bbPxSIf7Rzo8uG1H8OMX57rpd7TKDlQoRTYOz6wLZSfdVD19ownsdK+Dfkm8qV3OM8LDqlLdU72+b6fkzWpmJhjnzuXFufo3fTe5tQqmVEk8G/1NKW/XYvwTDg6PIv1gvdIcQ8LNxjp6tLeeRBCh242DOZyyYy+LPG/OsZnNCCkI4zlg74mYNph4G+s4q9os2QcrNhTlXuMSzfOTNigVTAUHmAbe6PmjG00HoPwNn0nwCePZimSQYAIFfdwAMbUxRRTeFUnEn587R5bF/pvqncNNPRrHkqfya3U73Vh3iQlfNCWx3miiIm4u1tfrZjIazfT5CQ17OBynxdprSv/rdI8UeOO9R6wbjAqAzfAdCO1p8nvyXAf7KQAJN/vFksER//ykMOR58NVhUg6IOhxoOMGVfqG1jVBpxKbKkgFdzCgPw2mn5qSLqy4T1ZWNwmq1qrbqTXXObvTxjz5X52yoghrKZYmFTKZXqT9AAgx42JH87K9en5R1FGlDMd3nPKLAQ2KF3wosLAMHybltSYdZIlmntyCRYUADK4SvdRGcSJZSA7QUoAGkZu+lqOdXOmFLpUW+XvicJJTzmPgGMzT9e4BkZDycX2vOMO5nqaCX5+f67NEj3QyGnmCtcjPd/dquvvObb6l2xPk/8jnNPsRU2p5U+Bs08N/AkG6U6HhLSUpHrOeHD952TPFf/sVf2zcAeVoZGZVNmotazaRW/cAygPHNQv0r5AEFswEwFJzNl4IDyA0wrd8eLvGspx8GyZN7ljY2lpoxaS+nPgDs/6+n9Xx+at7L1/MMcO35f5p57iXnglO6Eid1D1AAuRPQhZ9vwC2NpKVQT1i27G/OmzEDNXxs0rrcGe7ZjKowXQG3qW1zed06OtLd27cNHgGwnF9d6l//mz/Wy9NTFRPmEZGsqfyGe0HjC+OXmiJfWOv+3UPNpwNVCjnd2t1XCVkUNSUJUTxdCdss6OBB3U49ANgTYRTBNCCyEPA0Nf0llg351O3bt2KIVizYLf9nP/uZpRgMIlezhSUb+EZ8+zvf1u7ers+b3nXHQ0bYBsipqPX882GKzEQy1CIAACAASURBVFfKnvfVf/xCuZuh8px9KEE4nxODO99fptkMQNnHM9JwuTAQMFgutHW4r8pWS4+ffanmzpZu37ttufBkPgnJnMmaPJcZR+/mWXfLja67HVWaW/rB7/8nevOD7+v4eqXBBCNSgLucpcoAGxn8u5AqkTa2mhmQxjQX5iaeIsEehLAIQ5pJXST6XMCw6d6YYYaJO3sbgK118vZdyKlZIyc+r1HnhTrPfqxGifOZRBfqgEjkYM93qst8oZ9++KEGJCZUaloUio4OpDZP7E1jEGK5VuyVlgsEx8mDsAAkE6akn5t4imy4nCTAcH/DHDKJs0yehdRfxrJQ+80lHlWJrCDY5QEMpGC1JS+voiBD1hleV0i/4uenQGcq2cTXy3HZ7s8CNHOP4Zp56vpgNlvp9u2HarePdP/eeyoVW8pkKgYi6V+h2O/s7rmfOLu8VL5QcmQxHg+/9MF7Gly/1P/8z/87lTN97TY22tsqaw9mTaWkra0mxkiq7dxWf1XT5bimwaIhlXZUKLV8NjH7ZH/94vPHliriFwH4AuBDz0Rc+v072xr2Z5oOQ1bDPTw8CibmxcWl/UowQiW7gkGx2YmTucrluo4O77jX7nY6ZqAw1GaIbgPvv/fr33sFBHBxoT15AgB6bmMFJuZh2uVNJwOCDnWFg3jtg4lmwGhNPqhJLJEi01Io+GhDybHmIMjkNJ6tdHbV8S/c88eLiKgq4/LtPOGMG/+tesU6hrIzbZc6fv40KK6bvAq1I73z3T/Q/v2vK1Oqm13w6NEjHx4uCkxDxKgFs4+IsgLNgVpDY8M01W6PNssICtxystTTJ481mw/sXuvYutVc+62WNtNrdc8+VGbZ0Xox1HIx86QUIyccmm0SVmIBUvzwtEBRz2ixLmi2ruiNr31Xb3/wa9oUt7XKt7UplDQDKMAUZYS+bZrQZ4ijiEm/qUYwbbAxyEs7bRqpJAox0jAMGkSOe6QsmKYTKT6i9oTg8fmncw16bDxZP5RQtGAWpJpxPtdgKfdviSfCp/roh/9OP/nhnxvl3Nq6pdt33lKt1tZmOlFh1tPi/Ikqg1PNr09VonEGWWcSlC9rkqsoV2toOBu7OagVM1p0btSaZ1XE4bVA0cAUVloXcloQ51eoqFvd1ay+q+L2oQEFNPrWaHEgbmYaTTsajy61XnS0nPe0tUXBb//uJM2hqO6gp+ubjp6/PDbi2trediHG1JOphV20Vzz4M18HNlAKZOfvJo6wLtASmhfXlRgkjKFALx03h3+ZI5kSFJ4SjI0I/RVgGvrSVcSTMMNZjKcu4MjpZbKdYXqIM/o6r+l4YVS9VCx7cwGo4aaniQHx9vMajyY+QNl4RpOFTRzXmTDTC0fzot1r+btMtqrpeK7cemlEeHb9hdbjE2WXoIURE8MhaK0RDuXg2DSlMHxomhLX16w9QkpaZ8vKFFsqto60KrRUqO6rVN/RYp3TAldbcluXM43HN6qWM2pVC5oMLvT5z/9Km9mNWQGbxdhoNAwKdHAhLwr9P1Ro0yI9XaQ4i5hHFrFnV/mCtU1MmaDvXvd61g3e9AdRvCEfoaBJpl0UaxQRHCwu5KD0my2e0MVMgQV0SCb7UPOBYBMqYxTYiZY5YRBwnX3NaLA9AYuC0Rp8JzwkZl2JrjcKtaDUucBKjL8sgbDBImZ6POdJ9jn3Mps3lXyTXenOG4e69ea+3v3ggdqtsjqnJ3r52WONL3tqFVo6bB+52F0ABiVFpJvnhBZnumjSTEezFhztyNZ9PeXiwU+buYgUgvLHIR/eAaboUUEVMprl5iruZrXZnqi8l9XhvV0tNtDVYs9tNoiQm2kwHptyjyMvtHconWRQN+tls4EwtTm7utDC9yOjWqnkfR+WDs9RpYZXx/pV/Cc5tzADioWGshm0sxldXV3o/PpLLVdkuPM8xvtgH97d3nWjBK0bEIA9lOL05emJxsTybUoqVdpq1PdNu2T9YEZ1cnxsdsnlxaUG/ZGKgBilKJ6DARfT71u3b+k2VPDhyGZcgz5T+qydee0svljq7PTMTACKj2arbuCYD9Ym14RzzHIMS34w2Yszkya4e833KynPczxZaYwRWgkJAnnXIzdfzrCG5QaL4maii+c3ev4EHWJGFQDGeRglBdWWWw8TJfZpXkrk0se6ncNQSf4/AMKQ6nB2Q8VPDZ7YK6kB0BfzecgDALcwu2Ltpc7koWsOxldqYhYTmteaUmutk4Qi6gPAgHTymurZ0+Y4bczS1/a6AIxpoT2LEqkTtQuv0XpTSxPjcLRr/mZjZiM+QDwQfA3DAoYWbqJg9vD5uazTEc7PzgPUWBE9toKgogy+HTsNjZdDletFffDN95QpZnxfFuOZPv/okY4fXWo22Ci3qSmzoS4KNtorZsArQCCRQKTRWgZ9k7z3RDYQQEGA/zT2HLUwAmgIYQi4oDXQEaACIIATBexVgnQknk3Oq1exXd4HQsaR4DQhETPeEHHPqY4XcCyl/7NvuCBP/GWCfps2pOE1w6ClQLwnrI1GXcP5VD//5Bf6/PHj2CfL0s6dmr77O+9q/62iVsWh0xRoPDHuMruG9CCbtWZsTnl6cqFcrqhalUSQQ221d52B/eTJc3326SMNBlNLWPH6oWiuFusq5epaTfMaXM2UJb1BVU0GGxfQRGzhVwUUMF/Mw7sliURLafasNa4X1+HVdJt98StafF+jBGwK6Vg0QymAwjPN37POqTcACHh/adpDSoMPH5f4FYDy6+hGJrauTR0jnCRHUKekjDfLDKK5itjlnO873V69UtFWoxEeNcggMDGuVvTmO+/o8Zdf6oc//rFmC4YQYZBMY8jdhyk7nc/cxDFZKpeyOtxvm1FIrYUn2F57xxJcQEueM6472nsGiI67S5g4vP9mq2WgLE1XoLZpQm+V9OTJE6/h/cMDXzdqHMDOJ0+/9HVr1Otaz1e6urz0tXwfacDd2268Lk/PzP4iy93nmB+UuAfF+Vqbi55yVwPNX5wpP2N+bwdtn2s8VCl4aIArI002a/VmM00xIF5M9cbX31frcF9PXz4nBkz1VsRdWq7j78VlXhps8dR2ymAmo8lipe/9+u/qD/7Of6XPn19rtCxrPLOXv8GZfvfahsAewNDzkLY1H0fk7IK0hImBvNifGWDWDbDN5nhQVC2Befbl88Rgr6ZmoxFMxmwkLdmbLJ938sPg6plmnS9UyY0SPzCMGcPMkQGk5S39gfrDsTrDkWaZnE57fQ3mMAJJTonpvp/5BOyhp8LAGwDPz4nZRyGj9Of62Y11TGPPOgpWZAyAUimRuz76S9hXnCE8G8TFLtcR08jPTKQifgaTBIro6xieJI09Jr42lw1PCgYXfA61QDBu+DkhVaceoO5MGT3Btoq6MKQzG6eI7O3d0dbWkcqlbW3v3FImU9LO3oGq9ab3OBLwiM3mvsA0PNo/0Fv37qh38Uw/+8t/rbPnP9PBFuzslWrliqMzt7a3VKq3lG/saF3a082ipYm2NV43pVxdlUpNN52uBr1rdTtXWiynfm4aNRL71mo1a/qNX33o6ODedT+RLa50enaqrfa27t697wSbFy9e2Ccpk2VwSeTxyDV6GaZ1knbEmV0owLhgULbWdDZU5u/+2i9v3PjnXiP3UIq4WByqQR/HWCD+nxvsmIoMGfc1LWdsxNCsOYQSoywfRBxU/yHNGAo0jcx150aXna7OOz1d9sfK5otmHdQrVVWKJbXQaVHs8ICjZUG7g9YfrfYmp5vBUltHX9P3fu9vKbf3UDezjZ49e+YNg802THDypmrivByT8Joq1cYrejWTK1bXHDdrIiHQiXWuNRx0PF5nAlwrl9WEYrMeanzzmfqdx8qubkzn0RrDnoInkzgCQ3sFzfNeRNQhjqrZhrZvvac33vuBau2HWucaWtKsQf1n2okckaShxdJaV0s2GNIUAiTgrKZp5w/tplSrRKPPj7QxTiId4H3Qm3CeUUvwEuqVAAswAnzxnMjBsUaDGxcVUNuZqlQxMTTSP8e73XT7+fBKH3/4I/34h3+tYX+s/fYttVt7npAx/c/htNW7VLl/qoynwLz3iFLju8yIy8sXBWGKQri8Wao0n6s2Xai+yapinXNGuSKTg5xm2Y26uAKXW5o3djXKVpUpYWhYUqFcNm0LauYmR3bxUOPBpZaLviMVC3maZzYNjBSnNhq57nR1eX1luj10PVOTzDShyQ26OYWQkdMkQjG0s8nGkWjyHSWTRMiwSVDU2jzTTV1STNOEEhVielI0WjTtoU8KA74weMonDsHh+s5EkJs7myzUrLVsKrVaQ02qRZJAomv3qWZX1DhcaSA4uAHOrB0rlsPjYD5TDqPEbFHTOVqooifwm3FHpdW1VqNTg1jkNdhlljSHQsQUpjZVLg4BBDCKg7rumCIAkoqau/eVqx9ptobG1NaGnHjMZnKRuMHGMxrf+LXUoSRP+zr98iPNB+daTq5UzGN2haENdTm0amLBmFoHrZTGf5bEBXlCxNvmdcb43kX0cDJ1riuHBIBBWk/XuP6JgRT7Eiip3eZthkfaAU1RHFr8fxQc4Q9CY/cqGiuhS6fxPK8mQq8K5kR0nLRKbmxc/L3++7QYZB1wz0IqEMyO9CPV8L+mS8e+i56dJxo092ZwqVJd+t6vfkPf+KW3NJ30Nbrp2pG/XW6ruCxqcDE0eImO/Sv872ACuKlP0HtPaIPuHIV+uOgHcyCmYjRF1vg6GiKmxMv13M2vQZTCRuW9mvK7Wa2bU3WmZ9o72FZ7Z8tGYNDHuV5MeHj+Us0qGxCo9v37tw3asccNxyOfHxSfngyz9+IxUCprb29HJYwEiwCgNHLRsFxf9kjhdUQYLBp090+//EznFy8NyIG2V6olNxANjHps5hrAXBTnkQONlGa5InppaAMyJ24U6hoNJvr88y8MAGDYk8+F3pzJ8O7utg5vEZ9HQxcu4vZDQQ5UjkY5zClxsW8ZmWdaTrwZG/dyNYnzgQKtSDxvyYADjTQUWfYGU72zWaclPHn0zABAvFeaeUBpGtySG6bI4MbVvK1CpqTh1VAvn1zp7FlfizFHfSVivBKmCJTHIHAGAMY9sfNHdINO73H6zav1nHLZX2v6WSt37971em+2Gq8KJ/bSVGIeYNgqZEyJntlT0TlRjHMDUylLhksYWuyIwfMQwawFgLLXZp7pM2PdaOKYH3trFG8u9kyjT5pX6LpI9NxI0zBFAYluMqjPEY+GHAEwjvV20++aSdTe2vEeRJ1wcXVlluHp+VmwJZAcrBcqVDH1rajcKqq+U1Vjp6pKo6RWq6nuxY3+6t/9RKdPbrSa5LVZ4MSe+i6E0V1amPr9fmVP8JIKM4UATJL3F58SfiI0Eej++b0OKGyDV9JpKH7N+XA9xkQ4GB/BlgmpUxrVFlPGFJSIZj4mZN4Zkn9I96Z06hyDlUQ2kAACaTPlwj7ZYxmOcIZxcmYqRa3yOX306af66JNPYuKdW6q2W9S7372vN757pE2ZKGmojTzr+TD3TOJYeb6uLrue4Mu+S3nt7u5Zm8vz8/zZSzdX9+48TKRhG80nSDJKGnXm6l/M1L+amgUAqDabZTQa0nAEJXu1Rm7IWo09JmVR+d4k+uJ41OO+pYBImsrC39PMpGyZdIIfvjLB9OPepcAUE0dLMb6SouH1noAA6b3g+4TkIpgCAGppYoATaJIISb+H5dI0cOoSgBaADX4m9XirVrH5X4VmEvAQ09nFzMORUq2hv/jRz3R53bPUjr13jj9YwgKzHA5pIl5dKwz5Crp3e9cmwDComHI6stLYInJDwl0KglaDcSNMUupvHr56C5NvEoFu3NxzXuPBAkPg5fHLkMRutfyeedb6A5IZFkm/kTFbDJkV1+fhw4dqt7bsKQHAEUMtWIthoMg95GHIrzbazhQ1fHKszMm11B+7Pov7+jppx80qw57VStOMNICFksvofNxT49aevv+7vwnypo8/+4W/r++dn0fSlmAMhVu/JRAtfEoauvfwA/3qb/+hLkdZHV8OPdTCpJaaF7bCbDzVGCmGH9pNDE83eK/0NRx0lSPS18OSkFvBCKCfYP/mbOH5vTi/MNuNxp8oU64/rEWDGwBGDFNrBU1uTjS+fKRydqhyKX4GtSPvYzjsW+JFU5stVjTeSNejiZ6cnGnMhIf3aIZXAMM+R71HpFLLeI6+on2KPSLxDfHe4QFpJBOkvksMaLhgscaRVOApF0wN3w/Xf4mfUeK3EX4pwWxL/wvwA7Ynw6/wcIrzzadZHB32lgkGXXpmGOAzcxPGIszT8KnhbS0XXHvAtaZu33lDtdqOdnbvqVLb1q07922aTUwjhrKAk9QT9Jdv33+ozXig4fWxTp79VKcvPtROc6XNauCeljhUzphtoh4bW5qsK8rU7mi42tZos6tFpqHrG7yRemacF3IZXV6ceW/Y2zvws/Jr3/+69nekzsVaw37PQ03WO149XId79+6FD9Ry41hQwCXkkpnMUv2broFj+yHM8OuqqoVv3eRGn33xU708eYJHwK8TDJlsUhwuUeB6ApqHzpHo9BKqlCdQS0ye+PvQ4XNBucB1KCk4WqMJ5sAtBBhA8Zk6fhMdCBDQuenr9LKjS6hdtZrWi7kPuF1Ms/geINeLuTLLpR3t0W5DkZgNx7q47CtT3tfDb/2Wbn/n97UotXR8fGwDDZogZ+6i+UBzBDrIwsjklYOa0dhSrdE0usO/UPAydcqZDr5ywgCTOS/iQsGITiEzUa3Q1/nxh5oOjpXfgI7ygM9NEaJIMDgA1bVYsGPoJt9Qpnygr33nP1al/YY2eTbgmotcZ5omVQ4SI6bMDCU5wyFXOKs02LGeqttYfk0me5gIDocRJcjHeCSRQgMIAAuUVEDorwABjrmEjTGXfvyjY/WuXmra7yi7mtvFHdaGoG6bMoQ2loZzqCePHukFMSy9sahjd1r7qlVbKudLmtz0VVtNVei81OrmQnliU3jvFIG8nkJZs3xRc7scS4XlVKXZVJXZXLXlRo1cQTVi44o5oY9fZTca5wu6LlQ0Kjc1ztc1hWa1zqrSaKhUr9hhFfF9Lr/SaASi2lM+zzR2YhkHBmK9ft+/OEzYnDGUo8FkPVob6wOW5i9y1o2eM438Ch3QSGMilk9RfE+PE81bFP5xGKcNFxIaU/aS5wNaugspNsTEYM7ymkR/R3ORaoIxfatXm85O9xSQJn8DOh8Ir4sQ/+yQn/BGiCyD4QIVk/XJocGhnSmUvTE5L5xp/7Sv/Gqoanak7KJrn4DshsaXDR53eHRlOP+GuRr0QCZi3A9P+AyMED+5pa2DN7TIb5vdUiqCYGIIR6QlHhsb65CIdmMqnOMSLkYaXj3TqPtc8/GFf661kcmhx+HH2uCgo8mJ/O6NZhRLFFhQ7nkeuWaYCvUHurru+H4yebCOd7PR9jb6uMS9eTw2Wm7dm+UVkfdr1DnRxBokfFXUJVpr6zXTliOakaBSB1U2PVzTqU9KF02/4jUFLYrG9FfqbG6mTequm7AQ0j8HgwnpCmh1MAxMsd8gR5lqe6+md967p/c+eCv0wdm86tmq+mc9vfzshTJztMMUJRFhkkpJ0J/H+3w9nUknqmY1EDOYmlolWAbX1bVrNgzO1ighM0vNVzNlqlnV77SV3ZI2jbk2JSL3Kpa7UOhB6Tw/u9Dl5ZV6PXTxCzfomPtt77Rs9vngwV0fynb69vPC+VCw4RwNAIcY/jPlck65AlOHmQ36YBbMZxst5uzpRVXLDTMPfvHpR+pcX6hUzqu91YxDvQgVMZIpnDxjSQgFXHhvwArj2To+PnGzXihUtFrQuA9sTDYcTEzDhGnBdIqPnd222u0tv3ZeK5FNME5YwDQm0PLC1C5hoeE1YlO2uWYLCtCFQYGYsmY0Hs3V6w3cIN86OrTRJkDA+emFnj09VrczNAA3n3H96l47TNVaBjsqzuTGsBAPmt71QPl1RecviEWbajMvKrfmgAkQlmeA55qDwSe1m007psS/s7exF3yFBZMWfV9dy+yVvEcmG2iHU1mPDSktA4hpsQu5NJEjaWzZH+yKvkprhmhwAI+YeHBdbTSWxHKmkWOs35RVkLIFooFO2Gw2F4YFEoaqqccCU8l08mpa/Qp2YsgFYS+a1g4LjoapXtEmG2awB3tHjoYkzYhoVthln33xhScuSCFdQgCIbUHvrKi+X1e5WbDnRavZVOe8q7/40x/r+RcdLUZZZVdFZRxPFQUs+7Kfva+mNSQsCT+CLmATWNHnR+xLqTyA7wIQgN65YqA3oX8Xk5SlRAPL54SsjkleFNavGAGJfIOiOY31ioI6kS+8sjZMgZY4w6KmTpqApFbkfLPUxfHP6OtZq2FahPHxpljQppjTo2fP9OFHHzlmL1vYaLLp67u/8021HlTVPGBAs/REymwZN7/B1oMK3rsZWSdbIEFjidM/TC72SgAQpKsNvf3m14QfCGD9aDDV+YuOOidDXXzZ03zIfIYCGDkAX8t9ABAmfxlgHdO0OGvDVyWuxSvZRCJ1CbAkGt+g8AfDhY9XkouvSMoANvkcwC4rrwxIR+H+/z9HPHD4iika1zmVzvD9I5kDjXAYar6Wu/B9I5aWvQpqdAoEsKfg/E/93CiV1ayUnWMOk5UUpmK1rp9/9lTPT87850q99ioizwy6hDXirnO1UqWYV7tF84D311i7u3XV60UtHetaVq1S12q81uB6rPlwpfmEexmDGOj0+VJBl9cXvla3Dg49FBjcYIA6VJ4JbTny5M3AScD6VD7A9enf9FzHvfP2294nkBhETCvU1jhfo84zJ1w5zGKZfp51tPryVJn+OCbsCTCc3gM0/XhBwdS8Gg81K+R0s1mqu56pv5nrG9//jr75y9/W8elLHZ+8jLXBeWJfpNjDiN1r72yLZJ18qakf/NYfarKq6dMnHU1Wedcw7GOcqoAXs8lcU4xJk6EIsjXXa8uZ45eXSA+Wi2iUYWUTDU1PljBFaXJ5/xeX52arHR4eBphnvwZ2NXNgVS1kVFgP1T/9XJkl5oEA26ToJOy0+URTmCokt2XyBgEen5zpxcWV1k7SKHhglIKXgKH/wT6csCbTgUw6bHHdmyQmBSMgkWMlviwe0iQyLmoWTHYDVIv6yYCyByLLV6zN1Ew2QoziuQvADfZoAAE2vE4+zGBITWoTlmQK6llikICfDCaqtZLvD8a8qX9ExN5WdPf+Ozq69bYePHxf27u3NBgRLzwJ5lMBRvhcw+FEuwwApmMV1viTnOiTD/9Mm8W5qqWVpdDcJ9Y43nSNrbaNtleFHS0LhxppX4N5SYMpvhc4/WOwmVH/hoG0VKs3tL3V1q99/4EqBen0xVS9m06SrhfPKgAwIJ8HeMWKmeoMG2FO5vNrDXodTUd9bbdbfgZgjr08/lIff/wjTWYdUUhm/sHv/EYSH4hRVmIgA4poU684YNHh2P06oZUCn4QGELMWDrvQjEHlgX5k5N0TboqPcM+Pwjqm5U4POD7Vk+fHWpianFe1hPa16SYR3Qo6bPQnRCqC3ldqoUdGGzGeoeepqLj3tr7x+3+kdXVb5+fnRrjQi4Ea2YE1zwZDQYSeDRO2iF3j4Wq0MAQEtYLOzVh+ZTDi8uyFFoupFyQazt32tqrFjJrlhfrXT3R+/HMVsdLAaXQ+hjvgw5qDyg/FZq3JIqfRqq7bb/2q7r//O2rsvWmGbVrIuKcjtirsFXxYYJKfgF5e74ByrOcSQCvvtxM57cv5WDe9jgrlvIuwcqFsx0lo4Rg23r59qIMjEh7Ca4C3XytLH//kQk8+/ktthv8fW2/2Y9l1pfl9d56HmCMjJ2YmyUyKpEgWKbVUKqlK1e6uRrvbfrIfjLYf/GDYL4YBwzDgv8HPBgz0Q8Mwug3bbdRguKurVK2yqlSlmaJEkUkmc86MOW7ceTh3Mn5r7R1xJVcCiWQyb0Tce84+e6/1rW/YVyk9tevKoqujs8+7aRNZ2YtFom5/oKcvTvT0yaGmI7a+kspMItGFTecqDHsq94+1aB8rjQ8ANHnQPQz5YENkC5rZBrBUgUZ10FNhMlHDXPRzVsgQucLmQsHTVUrdSl3DSkOnc2jIBaVzBZWghmF8ANhCNJ4mZhA2nfa0XGIWh7s8B6wXoqPxyDTmAAHEa8AGYOMhbgNQCCAgNlzWuAd02PWtMR4sGDImiU0eYkHM97eIqwIaXkdIoRu5ezN0X0clyb5d/V5OiwJZd402RbzV4JI1svgVQHvkASbbfLlgykUB527kNHmAAaYtnGNWx5QBKryj4C4dKSB0sWKAT4V8ZT4+VSk7Vm7RVbUIqDayCQgUMyhQIFJcDygmPj3zKpuINyvqzSA/r1JtV2vbtzVKVbVI0wRQNAACJBqOoEb37ECGmQEtEeBsmQwtZSMZHGk5Pdc86RmSjiwg6nyNeki5gDwE4AZUng2ZoojPikSAfNbBQEfHJ/Yamno2OO4JLsMOUnrEG4ZHTvcHFHMjqEgti1TYON3xCbE3bheUiHCIRJ1zBAIinc1R58vJ/gV0EArly7/7xCFOkC6PLmdWXTIJYtya63P5fEx7AVBpnAEDzKSpktHv/t5v671339aM6f9opuMnBzp7dqjUlMQWKMO+uZi2mYJq7kU7nzOuRTtsQ0Qs69YkIIE1YRNP5AoU8TQsFqcoJctEM9CGalrl3ZqWtaVS9bnWdqrKFZDNjGxfxoiV6390eKIWgE0mY9NWNIlMw9FAXru2Z8i47ZW2nvMG2jDddzqtZ7ozHSSac74kkmuqSqWmaqWh5QLX7YXJBCiO79//lbrdc4sNvLK7E9gU7MXOpKJIgyru9xMvGI985R8BjDgfYADQdHe7RIf11Gp1zE8F+vC1azdUKQM6RFCFRg6zwo69Z0ABPifeLhhira3XQ+PmjuQA4LDN+gOfZpGccHbW0aCHM3jZpWl5HLUzRgXs9yZqnXbtMVI0QAAAIABJREFUZ7MP4G3DM08DbsZgMA9gulncUaKjgwMtpikN23OdHQzUa82VmuaVmjGJpnB0Nbj5o1hxH0z7PDAzABfOCLBJy0qEoJ1TkbIejMn4DOh9qQciAyQCp3GqeTE1DU7mXHyLVlrRTsdnw6nXrj03E7ZgQueTRp/CGpMlFIhxespe5fRcBwIAYk3rb7pPZ3rZzzXHdKdR0xxTk8C+aNQqmkMJTy3VaNY0NXqktLmxY2wQdtBqo6H94yPdf/C5ycJgmlm6RyWvTCWjeW6m7Rub2r25o0UqsbqkfdLWL35yXwePu8YIyKVKFtUV/S4iEOAyEJoS/5zcIx/8e1yyP5VBEhCkGpYagMuzAQFSCXkdmmofwPm+W+b88DLfJrnWJMIcc0O/OImOySwxfz5mcsf9y6bCMXprJfs7nnn8yXlr3wemnU3WcsZ2AXCj3hpOpyoz5a2U1BkO9b2//mudHJ+K4Wa2In3we19WeS+nygZyOanTbZkHBvt5KkVcWsqcuJuNDe2/PLHILc5ya8DTS6sxuVKD/lCba5vaWN80gLjXGevw6bkOn5zr7MXAJBrpBfIR5ABMjN1Hx5g9SAlC/WXRngHcvwDgw94ZKfuRHeGmog7ORwAlPi9cY/bgGHVmsaMGjDkYYE1VaEYvAOXIwlg5WlbPDvyr4mujTCf6cjhzJBo/OgDpGuiUgV4FTD/TaYttLiPHJAZ2gf9LSo+e7evl4YkxJ2nWzOTNll6M0oV5OjfDVPw1WF9lAOHaUu+8d0c3XllTrQ4TuKR8pqij56f69MPP1T7qKTXLoKq1vROXdaahnV7H3iuJAZirck6cnxMlWFGlBmASDG3DdbLIXxzNJxPT1PP3CASQNmA9gcW6uszR9vcwVQYIMOZpZ6jR58+V6Q5t0GdAQJAFWDPIIUfcOB4BmZS6i6kOhz2RcaFaSY0rW7py85ruvfmGUa4PDw+1ublhrAbc+s1MtVTSeDZXL1nqxmtv6drtd/T8oKfjU1z5fYJv+yRMRjvvxvb8IN3yZDUHAvg9HhIj6MxnBj/sDPg4UK/BkKX+oUcjgvHl/gurpTBP5PnDG4c9lYk7fhklIq0mbQ2OH2o2OlYhl2i5cEaM1ySBKZnJqzdJdNIb6KeffKqjdlc5zr2p14leP7h/VFyHBlxdAAEOKDuYFabzgT1h3nOhuY8pUfYcmE8DzG2Pr+VXvHfGsFsBAiK4bPW6yekCaBnZNWayG/bSeP+NueGmqwYmByBzlW3j4B5JXX6ezWm4bGumj5iYv9Hrd9/VjZtvae/qa5rOs5pMvfbm2vB51tY21B8MdbJ/oGsbTa2Xs5oMD/XRT/5CvbMv1KymVQxMSCR1Zga/vm4pcdN0TZX1Wzod5HVwPlN/Cruc/RPmWl6T4KHENX//t97Te+801G1Lp4c98x5ySfhSa8QdLxc6PHxpdVGlUtfWxo6xCYk2bZ+f6fzsULkssgdYmQv99Cd/o+fPPle5ApsGhuVQqX/2za8vnXbh8Q1M0Vx7HCYIIoqpGpwLU3aY8kDxgLLpVI2S6Xo1M83hAakABgQ7e2wFA4BgzrRoYYdjPX+xr7N2V12oKZmM9na3jD6ToqGezY3WxHeo0LzhImkMg7zmydyizI66UnnvDb33D/8TTfMNezhAhbnZoIpMIqDL8CPZkGwyBH2mUDDdMREQPo10l28oQvlMSoPuubq9c/V6HUMsm/U1Natl5dMTlbMjnb78lSa9fY16R1rOoF84emUO3HOfrgySvJp7b+ve+3+gVPUV5at1K065JCQhcHgDAmCwx8AmeDYFmppP9p3a627+tZL04FcH+v73vqPFjJxNfCcwXMtrZ+umdnev2c8lLo9InTuv3dHOXtWmtsWKAwEaSx/97Y919PBvlZ+2cZFwSUepaGZzsC0AbWjWUtm8TtoDffHwQEeHPY1HFCJ1LacplTEvGXRVHZwpO2wrt8TJHMMQNlSpvUgZI2BOvu98pirgQr+jUjJVI5tVVRm/BhZ9hLYsUZdGaGNL0+aGDri/2byZw5HgkC+il5DlZA6TvhYpGgSc4nEhR/PkUUfemKPpdGd3ChQOCRgAvA/WgrvgYw6HTMAnNDxM3pT+OpWazc0pj75RRUffiFTbAR8oTJeFsxtvGQU7AAumhbWYPs/HRqJhE8PZ9MJcDJpvuVQzo6O0gQFsejRuaY/GCc0M3xtKdQFncgNuXI9lHhFLPC3m0pTovr4yy7aK2bGyGqqUz2hhTJ6FRuOprbslDaQBFO4u7BU3rD6mFwArbPwFrW/fUaG2y3dRrthUOu1TVt4/k1kmmxSbab4umSi9TCuznGrUPVIyPNFkcGiSBDwCcLS1NU0SgGWrU5x5NCMgAM2wgWN8prT/v7PzthJDkZne0OhljK2EWQ73jzginnuXfHiDb4rr0AgbXdDurTfyseDgw1ohay7JfsjFex0PvNgMRcpAdHdebeZNFxfAoHho2hQumDnFBiYyA2KTw/+3QtKaNqZUeJVwaDmbynxCFlP1hx3tXd3R73/7W7q6s6PlKNGLB4/UP2qpmivYpCNm6ppzM9eKKW8oQOwaB2q1Sw/859gvK4zgGnBgBooe5yEXMJPSkHjARlaqStmNnAobBaUqC2XLaDIT24M2ttYD/Q550FJfPHhoBdLGBkANMheaK7cWMrC4VrX75iaLaWNycYABNhNVR/PPPsQ03eOecReuKJ8rGz04m/bovcdPHqp93jLAmumha2UB3fxs4hf/BgAYs4a59pjjuHRgYfT8XrdvDYxHiA3tN2BAoVAxkIDoVPZZIqE4D5IphblfL74HRljrG2tmhFir45PgEw4r9tLS4eG+Hj1+bA1+OlVQvbalUrFm4EQuByPNk1d6bTdCBAiEelgqltVca9j1srVEM2h0Mgh8C7XOTjXsjjXqkBowUP98rsUka0U4yTWWIwLTxgA9S5e3/ecCBAj7nQMBfs7EBjSuzTipjFTluHZ59uI1pkF2kCk0mwGEN9DCgJJ1a8ojzTk+FxRo+CjEpqpUKFpBRoHuelNvnHguYn1itOgA3rr8nylnBGMdHKAJ5jfNucmgJhNVSkWjzLPSt7c27JmhKYJJMhz3rVEpF6saT5xdBQD94vDActYPT45NzkKBnSmkla8XlKQmyjc4hBe+TgFQJ0udvuxq3E6bPj01R3bn0kj3KXE6qk+TUd84WAho5GeJgzGxCY/nEffLzJqJngTQwEcDplswceb1sCUtE9rAfdaHN/OAH3GSfcFKCmwDzpG4jzkg4b98D71MbvCoRc8PufhliIV7PkyZzJbKBgRaTDRnzHSqnWtXtb6zrfNBXz/68U90enJqXuupwlxXXt3U1S9tqbpdULVeNBorb3mEnnWG7HSpK3u7unP7Vf34Rz/X8cmZrl7bU5U6lP2EYctobNrXtUZD9+6+ac/s8f65nj040aNPD9Q9nCi3ZM8AJCf6EyNaZ0Jxv1JLTwlx8NMbET/H/e8OcsVnwtlFXMu4bvkX9rP4Oq6heQrY/jq7oEKbodzKWWDXOjT9BrYHpoWdOYHBccHQCKabfjaFvPhQjxjryQgv3tDRVHGTCkX3YDJGbpiOs1YABWAJwMZrdbt6/HzfDIrHydTWPdI07qM1aCaB4jzn+ZQaNQBAJEo45Y/15ts39LVvvGFmtjSLyXCm9lFXD375SPsPjwWBM7PMG2hrMjRqQ/ZLPMUwLazU1Ot2TUqG35hLA5DaxvPZ6efx7BwNhnamAASw/xG1ilwipkWxRzA8sPtnyU6kOKWV6401e3yobHekHFNePhXPHpNqWDEmXZppAWibSamVjHSSDJXkM0rVyio0a2YW/e77v6Ubr9y0c4c62aKBAXILeRs+ToiN3n5Fb33wuzpoTbQPGLIsajnHvBAwBYYq7uxM4cfuxWTkLK8vecZn07FGw55JMWhGTfIEixKQxgYmDgRwMRkm7R+8NA8NpAGcQTCgbegEMw5fNWKIl2MlnedKegfKZ8daLrgHPnWP6Sn4RAymMz0/OdWHn36mHlTkPB5wGCP/OhBwsSeZ58rls+H/31ObolLSJJahr6ROjdr+eFZQs7NmDcgNBsf+TMG+8mFBBAeiDjSmQ0XGDt+fPsJ+blgvDoY5GMw1tPMlMAh4huNZFvdFjMapPSwy3LwG8LxBylDSrdtf0u7uXc3mJU1neW1ukVy3cVFPVOs1Y6s+efSF7l6/ro1aQeP+kT760V/o+PkvVC8t1KjmVK+VjTnDe4U9Ul/b0ixNFG1dg0VJB625WsO8p3Et3XR1OvFoYwbq3/rWN/XWG1m1zqTWCdL6U6VhQsC4JqHo/FwHhy/8/qczajbWLW2IWFUk9d32iQ1PP/30p3rw8CN1u0fK5QChvMmkrzAgwG8ODvY4DjraYfo/O3RxPCXWYqHr164ZEEAeKpsgjf8aRlA1YlfIisT4jCIKhNoLM5AuCk+LiwOhmWNO4D4BRydnGoPEmMamarS3NGZu5INPxirTRIWmA5supqfELAArH3QWqlx9S3e++k+Ua+zZ9zf9CTfdpmK4l3JTyWB0DRoTIiLa2Jgq1bo1gBQBhhixEGiEZmP1e+SbUpSx2v3wzWcWquZn0nhfpy9+paT/QunFyFB/YmsoppeprLrjhdLlK3r9vT/Q5s33tChsKGWgiFSC/u+G5ZoCSrORB6qj68n930zq4uCU6IOpo7/49L4++tkPlFqyUSTKEmmUzqu5dk3Xrt0xoOT46NSyc2/dvq3N3YrSOakKkzslbVSl3tFcv/rh/6WTJx8pm/QsYiRXqZkbJi6jJC4ABGDMRmTci4MzffTzB5pOoR3VtJhltJzMVCGvsnOs/KinPJMHKM3EVrBJKaN5saI5ujOo2cgmxkMVphOVccBXRmWj57hXAdd+CCMA7Xytbn+OsjnbmAuVsmV4YzDWT/qap2hiKQQSYyJQjNMx+TTRm0XHmjxSBEMvN1NzEyQe8DIxP0HzuDr1jZTxWLCao2uIjIuNPfcwFgRRC0jBG5kFrDXWYKT78VzxekO3Q5681wA+dYdyCjUMx3Fojih8aeiheRkQMIeayeSMqEtAj6CBI1O7QqwXelAmhFMVAFfmIy2TjjLzvnKpgeWYlkuOjno0X0bd3tC+D8+AoaLh8PTp8cJMD605XmTND6C5dUczvC0yFWUKZcvh9QPUi3g2GzZP9l4inCbE9UA9Xo40n7Y16h1YygPPj4V3WvE7sxQPk2Xgq4FzOe7I5qLvABlmckQ/npy1XCoDvc7cqXMGoHDveOa7vZ41X/y3TSYNQfNy2htz9u1LumMEaIy5HMAAe9Yusmf9gFudysQiOAJHBhiEgsy1ZoH1EcCf2ECtFt++l15OO624CweofZbYnId4QaMEG1hGrM5ItUpZ7739ljYphvt9Dc/OtQlTy1JEHHziF2CPAaGhMTPa2wUTARqvN2C29u0ED5q8BXR+b0iscUmn1Z/2tKjMtXdvV/mtrJJcosGsr1kKCvVc65tQ1jG6KalerRtt7mD/yPbdmDteq5c1HPYsho3pPWcJU5HIroGRBRDAjIHnxArqXEbn7ZZlTPN6XgsNf625boZUl7o/lz7xtZjXetwjutrE1gTvCxNCCgfoeXzmEkYrVhhMrYjja9xILWsMgNEo0Wg41cH+mWWS4yFQr62r1x2a/4SZcdl6cVkHjAjohY0GpoKku1Ts5/G89fp9HR0d6vGTZ9bgl4p1bW1eNfYPn4vCrFheqtNp6+DlmZbzrEaDqbEHaLYpkiuVkvq9rhV/UKAxh4rFMEfBfJjV4bNz9VozzRNosYAlCPY8RpOWzprQOAkKDU8gY4Z/N3Vg+HXZ8tkUJjwX3JuYaw6QYoZgoSGMzQyvt0lWKCBNomfuzMEHIABkPEfuLM40xh3wMfLj2lnzji467C+RTh2fHXOMDuubm+8O9p4aYJ+UyN7oV2SJFEjeitrd3rR9qgKICiifzZibM9JAc8BPuxYX9hjg+Hm3Y3GCRIw9fPxYB8eHKnKv16saL0cqNgvKV7IaQmtPEo17E50ddJV089K0YI2QAQFmwOpAgF8n94uIHgGxAbVJF3tCuPz+LFKTuHyLGoRmrpzPqYSvBIk3Rvv3yDgrgK3BdYDEotSs/oqGWZdTMy4We+5FgkpkXcQVYKwFwAovRlzK5oW9rYcQueoG0B4gRmN3sH9oICJSz60ru9q9flXjxVwf/vwX+vyzByqU8xpOu9p+ZU3X3tzW2l7d4lJhALCmoLIOhh1r9pOEPaJoul3bp2Gd5qCA50yi4p83bcDO5vq2Wid9Hb7o6JMPnyjpZrQcFwwIAICD/k8Oe+BeBLAFEIBrBWgXPq8xuWj2nWFoQHBYX9agsL8yWDCgyps49hueDWO1GP3cgaxI74/nQ3yWbMtdSdKIQMJF8x8BiQtPBgxh3bQxJinFZ4qmHVmqARlIJwhHLFCDoxV3AIlUHZi1OeFnVDAvlfNOR09f7Fvt1B+ONJokymVLRuVnHRrNmOlxSMBxHwQm72PNln3tXK3ry+/e1jI9NtPFfqenxVAatRItkcUkWS2TlGqVhjFFOLuH44FNlUvlsu3L3Q57GqkqeQOAY9xiPHv5k2vHPtHrdO1e3X39dfuNRn5/f98kx9RQrEfLtQ/q8CWsVZrdwUTTxwfKdUYqMFXnOgVAxdT+PCv4S80StZORBpprnMsYEJAhsezKtq5cv67dvSuq1t3ThLM2sqU5t5AzFuvbunHv6yo0run+oyO12iM1a03Nx8R7ue8JaWRjmv0EdhE+LS7DdqkW9SCygb4PSxiersgaL9jMWerzuZ1Z+CQ8ffZEOzvblrpAXebpVZ4UwlC1mltocPpUw/Zz5TKkcrBnu8yFvZm1Pk5mmmcy+uTRE336+KmGxujBQ8qlz9GnJDIn47Akglhc+7im479FhkCMazYALfhdxOGK1yuAF86aiAMbG5oFkDdGmkayDKyx6OFk/lYrQEAEqeO+wBlkNX14jowZcOGD40MCZ6u5TBiABwb7eNT3hJRlWnfuvKUbN7+sbpcheU7Xrr+q6zdvqmoGjdSqMzOyPnz5UrevXlW1kFHn5Ll++dO/1NmLj1XJjrXZzKteZ4iG9DdrPwfGWanaVKZc10hFtScFPT+RxouGFumm5ouMkvHA2CFra3Xdu/uabt3cVLnIuSV7P3iSw5Tptnrqnrc1HhMzyCDIpZe2thbSWrMhSpYHDz7Sn3/nj1QozlQqE0/YMTb8ZDrTAKnKP/vm15a+8TEt9ExMimm0nk6LQq841pUru7p+7aqKZEuCvOey2tneVI3pv0XJpA0MACXzg+5y+sABxeKFtg0bgMUIkvjpZ58rIfeT3HjLnUfbPDVpANrnfqdj6J5tonYmpewB29i9oWGqJtVv6dYH/0TZ2hWPfwhZ5E7/QX86tk3dC2HP0DVn1BwN9JoxAsjXNeQqGBVBGaQDP9h/aZRjzNtA/2A+1ItLLQYv1d7/WL2T+8rMaWED/WcxVXs41XBe0Z23v6X1mx8oVdpRtlxXpYZvQWAhzz3uz2i5YWPimeBxMlZjmMgFYMyogK2Tlj75+Y908PyxShjnaWaUlmSeUrG6res3X7VDs9sZqF7b1LXr15UpSLUGTYSnDWytS/W8dPT4uX7y3X+t4dEDNcqgUDnTvNTJeC9gTkJUVl7MJnvDmT7/7JkODlg0DSs0F8lShWmiYv9c6V5bWXKkLYYJfXlOI2KEak0tS2WLdEkGHaVGA2VGA5WnMzXTWZXRuwVPBYpWjFra/FmpqF8pq5/NqENzWSamJ2MxZUSOTVNTvH41n0+UXsysACMBIlKYzHU0FKEUX0QS2aQ4NMIUPpbzHTavSDuN0yfWWaSksuEY1S8g/PHwdkqRTwJicWBofnBOvXh9cGSPDY9tholrv3yq5fE1oOTVWt3yw83BH8SWYxtWABp9XPsFy8W9LjDL431XqmWbEMIAWc4S5TRRet5Tlt8aKbOcKJdBEgGjxunBPHc0M0he4oFrJn4hX5fpAg0edOJUqqhq86pqG3c0WZa0yCE/AQCAjbFw8Gu+8IbOtLcy7RsAxsI2JA6egeZJS1NiDJOeAQT2+dGH54vGYsnkUmZUxHtL+L5QK5OZ5XpTaFKoIPNwEAaKL3pfKC4yk0TYAMPR+MKpmPvvUxJvaLn/dmCsUPtNS2dFueXzXOjO4kER519e6P3/dZ1RJhAR68sD0Iu8i5bqwozLf/4q0yBOOwxIWgECos4fCrglKhjFjYi+gbbWGrq1t6urG+ua9/vKLZcqF/NWnF6yUIL7d/jZFFKxmePQM+O2oEs15J39xkAB177aNksxiz4VIGmvqPJeQbPySOnKUvPUXJ1+h6wOXb+xp+0d5C1FSyVpt7vaf3loQDI/B6pvc42ifWH0X5pnGnwaXyY85EffuXPb9moHc2AzOLp/eHykw8MDk0FxMPMzMGWjGQbBh6IHqIfbePTxoLFnamP0QijhJgfKCSopO+7aetOmT0zuofdTiFJk24THnuusUfJ53g4PzvTs6aEW5D+n0QNyD9wpO3pIwF4YIw+b4yA8N9NCJCvEffb7vvdgnghAUiwAmNQt/5x1B5MlkyVWNzEK35OHmJ/lVSuvaXNj29b4JEGaBB0xb+8VM1ym/Xx9mySWCusgpRePjjXszJVeFrCCcvMjy6Nmv3BGgNN+DfL2ZjM0HF6G+v/zPS5E7q1M5yLDJa6bCDrBZIlsKp9aBgMpR9nCtMtBNttvwveMzxRrgN+mdTaDYg5Gj2BzANec3C7Wrz1DsAQC+4e6gv3c6PYUdEazxROA6DzosgXTFFdKBe1ub1uBnSf6N6zNjY2mkmRkPxf2FfsFE27OP4CAPmHOmYwePnms5y9fqlyvqLRW0UQTZctp5Ss5LdIzAyaGnZFePD7WqJ1WZk7iUcGGC+HCXgABPAMRBLQ/wzQrjtKCtUNIOnCvBwAAfiMFqBbzDgYgrSCVqeCxy+brwl4eJJzslc448ibXgc3A/lhJcOAspC6Kr4lpKn6vfNJsUh72eNMtO4OJOwpwC3sLE1diq2AFkKxTqdW0c3VPW3u7lsbz4S9+ofuffKZckRSlofZe3dbu6xtau9Kw2F8mpLx/AAASmwAOkeDw7PKM83wORwMznGs0arp1+6az2dgXCtzjpU4P+2odjXTwpKtUglcNflKsibyxfThLiDm0NW7ng5/fLhX0zx+TL2ArxfMdIIABkjUawa2c10ZmlQOuXjfYrwBQGygWHNNj7RCfg9VnZRUI4HWxIbqIF2Raavu1AzP27DDttgKRWj9EdS7wvuB89BhrqxGJAWWQQEIGwwOitYs5k7q8PDjUeOrnLE0P+y6DAhp3T9JKDKABVOVa54v4Kw2NFaDMRBtbZdXWikqWA603m7q+dUPT7lwHD4817iTKzkkT8yk2TRNGpww9YHXwmz25dXZug0Pz+glpH1ybCwnEcmksrDGO7rOZaaFv37plvcSgP7B1yPrFo4bYW9vhQkQHn7dAtO3jl8qeDyxJIEMvwbOUpx73tTyiAYcOnprrfDLU+Wyitat7uvfeO7p59zWtb21paHR+APUA4oWJNXvDLJ3R3itvaefGb+nF0Ugvjnrmb0WawHgwtBhpO7+Tof0eEevMDI/rzX/Y8MBjq6mtBn3kaW547suJXgZWgAOecVAFG+DR44d2Prx657adiQBFtk4AVmF1LyaadPbVOXmifLqnbDoOy+jPfL9rd3oaLxZ6dnyqhy8PNEBWmM6ad4wNhML+YZTplV8XgOXfCQQ4s8an8z6Us/e9YgTrz0CYetp5tWJOG3xILn9cMGam+Q/GgD74Axx0EDQCaX7KBeP7FdAtxtnGGi+yA/g7NSy1Cmbvo1HXagim8nt7d/TGG19TJr2mTneh3d1XdOvV1w2I7A265rHQBwwaj3Vlc0uj7rmSQVuj8+f6/Gff1bT/UjvrGNGWlcWgOp81dtra+po2traUJfY6W1JvUdGD54nOhxUtsxtSmkn+yICAWhVvjDshwW+u3Z1t8+pgu+l0+modtzXoDewUP2+dKJn0VSgwnCZ6FQ+fRA+/+FQPH32sdGaiTHbiaUsZTLcTY5ogWUj9Z9/62pKCxdAfM3DKW/HApk7DMB6N1ajX9Oqrt81wh8MHlIHpDv8f4wEaSD4kh5JrQDERo6jzA9o9BWYGNHBo4OLOAnmxf2gZs3Yz8lnLA0+GEyXjxCh952enWiYzNy0sQzWn2EmruXVVpc1XlFm7o9tf+adaFrdMm+20cDRsrlvzKaEXv1Z4G13cp7TmGL9cuj7JItN8kXFWMt0+Ozk16hK7Kg8XG2ytsNSs+1z9o880OvlUmcXQzNtozmjoDs8n2r79Nb327r+nbPO2Fpmy9RkY/NmQGklAmPoHw27XtDoT10wB43PHPsWQsHPW0/2Pf6ajF4+Vw9F9NrEbTBTgELr91o62r1zXfJZSsVTX5vY11Ro4wbrnAL85vyt19yGo56TPfvoz3f/+H2naO1a+VDGN2EajZvfMDDSqFTNryxXKOjpo6ecffq7ptKBklFI+U5IGQ5XHA2WHPeXmiXKWhb5Ugk9BoaxUY03zIkAAsYx9MhKV6ndVTqZqLjMqo+EkygOqY7GgXpKoJ6mby+pQC/ULWY3yaS0L6NcwDyOFwcGA8YLCYWo0eCaf5Qo01cuD25r0lQz1qCmnEOBK26FmJkeXmqfVZs8332ie6ZM9R/svKbBx43FKOPpD37RXC2Xadb6OQtWNNeO/+/aGwSA/F4YMh2Cz2bBJFm1pLpMz8xJYYuVi3X0DFm4YYwwAvAmYRrKBMc1cjJVNDZRe9MzYsoCxoq0p3h/0bAuD87xoADYmXTB0ps5KQHcGAMFBx7WFQqlMRWtbt1XbeFWjGZomwoM4jqZCtzhPaBpjsZNRkXvGgY1rsDUTiaU7LJKWva/ZuG26THKrKTZww0WvSHFIIYhkB0AF6WQwAAAgAElEQVTH4ueGI4u0YTrH9cmGeD/Q+Gajaai8TbrxpBiQEuDFkBVnITbDm2tnN0XGxiVq7DKByBSJurOLg8fHixfUxEjtjP8eXWodAPLXxSJvFQiIr4+OubHoi7IrmlDugzExgCido2oHGWsAtoXHv/mEbzYeanetrhscBoWcMiHdwSYKwWiJn8n3v9DZXeRT+5qmiYrsFzcXIiEAAIj1iY7Q45QMPsMb4FpZ1WsFlbaXmqaHRvHkAOSeXLt21YCA4ZBiDXOalmnt2eu9qXazQIRQ0H+hr/X7PQP3KFVhdty9e08bG5v2LHAOjYaY3rhymslJCxpchmdp4jKQwUCFfMm0cLVqQ5tbuz4Rm88tbxpgiH3cU29KevbsmZ4/f6ZqraKrV69o98q2Tc2Y5PMeAATIso7RQt6YLi23fJosNR7h0ZHVYpox6j5mfjgGY1bG10P37PZa3lAWstrc2lYuh26dwg1QnAYMxgGSGqiH3lhNkoFJvHK5tI4OD3V0cKZSoa7re68YEAEc6Os5sTNiNhv7+x2OzU0ds6JqvqGTp2c6eX6u2YRGEaNeHLtpTDy+j4KO5yROpC/WsMlHAIBCAb3iEfCbgNVvglg8a0a/NCDz183NVpv+VTDAGzAH9XmeuD8UrxcgbGhW8SGyIi8UcRy+RhONJp80ZDCjgrIlUjxtOGFOm3NjtxEtRtFlzbIZGZcNBOCcHQ765pq8vb1poL87ls+tBmLChXnYeb9r6Rkk19x/8IU+/vRTleoVFRplzdJTzdMzZYpp5UrOwBj1xgbIDFp4G5WMEeBAgF9huweBsm97RGQP/R1AQEw9MJrzEh+grEoAAcg0MZc0aQDUUDwzihdFcGRkuLXAZRSh3f3g5v3r/+2gnwHAK9K4iyI9+BbYZM7kfG7+xTliiSyLhdUgJ6dnRlMGkID2XSyXtbmzpebWhkWR/vyXH+vBF49tgpYtpbVxranm9YpUcoM7JsU0ixh/1molAw0B2exMLJXcjyqFHGBgIB5eI1FuSuMHANY/n+n4ZV/Tfl6906mWSU7FfFX97sDurWmV4wDAQCMndfmz4Y2GryVPQbjYI9HcR0NhmtRgShZZKzYpD0MBa+SDh4Ctz7DW+e9LVlZMj7hknf0a0yzch4vJa3huLs6X8ACbeWAOJp0zazIiCtOlZTT7S3Ofh4LuMeAYcSPZZb/p9bpqtc81HCcaQY0PUjJAHzc/xFzRJVBmLJlGlkeyC4yMtLq9U12/saN33/+SMmWfRDeLTS1GSz36+JFOXpyqmCma7tqM8mhgYYbmMipXnO1Eb0F9XSlWjAnkCWWX0Yl8XvYBfHPY8/m87A38QkKERt9YmZwl7BHGsHOzUkB0iz+dLTV9eqRUq6vMIFFm5qA+8gSTccDIzaXVnQx13G+rur2hzZtX9cE3v6Hq5paD4SHxBMkZK4VrwgACcKg7TlTbua5X3/iqFstNPXrSEnNOJvisVR+wONQKRRuAC2NMj/104MVrB853/CUmxkamuY+f1XgeNNWBMcdnhonAOXd4dKCz02PdvHldmxtrLtWuVuzzp4iwziwtOaDXeqZ8qkemV2TuB5PPuXqDkU46HXUmU+2fn+t8NFE6X9RwxLlzGcHnjIDLOuciYtn8WgLouzIE8f0mfL7wU2OddFkv+dnkqQHem8WGPoKT8Tkw4+0LIOBSthuHMuafEIYtUUIWv3b1+YrfP0p2yuVq8P3iTEEaTf3BmqXZzukrH/y+br7ylmbTstY3r6reWA9+FDOdnZ+bl9n5eVvT8VilXEY393Y0ae/r3/6f/1zFxbn2tjBGRm6dVaPZ1OZa00yUMaqtrDW1LNc0WFT08iwjAi56k7JS2ZqSCVLeqQCrv/61r1rdTrz9qN9TtexpYbBAUumC1SL0zPSGnfaR5tO+6vW8JuOevvvdP9P+/jNtbtc0mWCm3rfBBeAZvisbm+sO0Pznv/+NJQ85sR18eEw3UhTPTKJbLZtioj/DkAkaFg77FIu3b930yJoKbqI112hCSTJTCQ8lMjdMCt3QhHHBmN4xqTGThbNTO0xoVEDEoJemlhiNzHR2dmaUh3qpYtpj4uZM/7qQGutX1Lz6ulJrd3T93X8klbbVG7Lhc+z45B8NnBX6S4o9jOVccxibPopQix2BIog+PkBcXFzihsiDb6O9OD4MyG5GxfRUpWVHRw9/qszgqRZJ2yhJnDPt3sBMAa/e+7aqu29qUdyy7p56Mx/kAKksBlyBVUyv5f2GfSY88WANGKKHUddUOj0+08vnj9Q6eqkJG8RyZmkKbGIWqQQ17to1pbNF5QtVbe1cV3VtS0WXZgUKpFSuSvmK/72UlXJj6Wd/9r/p+f0fm2EVk5JCoEpy+LJIkgVme2WdHp/rFx9+pvOziSZDqZApqbBIKdfrqYz2fj6x6b5NiZfSuFhWqg4QULGM6smgoyIaB95/p6vGQqqn0oKgS2HGPYA+mGSzaqekp8lQvVJWSbWodKXo8XTTiRURi7Q0mI/NoZXGyNgec0cV44TVKYz8m+vpY7NmqH9AJmNjHtcEr4nNWiyUvan3zceogKb1cyYAvz2L1A1STEDCPTEDzXDom/7dnbLxJYjmmtYMYjxVKJhOmsk474NDGkCNaRbxOuihma5PE5pCZwVweGTSOWNCsJHtbDaVWSZKzYfKZ8ZKp0amx8flFxDAjDLhahg6y/viaJubpoiiAbNJkHR0RTnyV9nqU+heydVuaGvvnrKlPU0WRRhuyhg1M61z4nvGODfjRewHGVGUbi4UAQ8K0ZGyqb6m4zMN23gFTG0ax8/Do4DyM1PAWZdrmLK9AABgMEJqk7LkB2iF0cnYMmBhFKRkhQT3fziZGMDo7CVAoEtGgKUH8H0DVdOLPHdptvSEkJsdgYBYbHmT45NSB3t8oh+n7l7I89QEOcWKJCCun8gciQBjZBfEgtAOwzBhMOqnpat4Q2uu70wCMuhSnUHC4QQLppLN6Mp6U9e2NpWez1QrEhfnvhhx0sR7AJyMDVQ0KKPB5fPToDjY5Qau6PWQ00Anh1JKgTRNZ1TcbmixnlLtekl7r1W1yEJXG/h0bJlyim6aCSdNuLMBYJIxpafY49/RrC6X7gzOxK9er9qkyQsrqVF3w0wmT9yH4ZBYL3THbpJHsYvpIL4tT5481ovnL6zJLuQrKhTKlgRQrzUMWHPzQRrmlCZj3Pk7doZxbTc21izKkM/HZgswQEPh2AtAEswJgEW06kyZkVmw18J2yJvJ309//LH6vUTVypoBrwY4FFhHUzMF7PW7dn7Wa3hpeLIH9w//D5hlgJJHR8f2OmcQIFcA7GjZVJNklvQSoyAcqesGelljPMePYKrxaKgEp+LeSJlUQelZTgePjtU747lHA58zSiCRWrzeAECLngpgQNCg234ZHJgvstBDM+RcNf8VgbPIsIhr2UrCoCW3CXHUZdo69efQJ7agWL4fOhXV2VSxKaUgN0DPIgA9xi6q1S8KtgCg8j2Mbs2zGWifsdllom8RgqD4i5kbpWFYbGda0YAA/g7QSkHF18FmNEp9/LyptFEkuSwA4b3xwKPVymXd/+ILffSrT1QhnQK39BS64oXK9aLGM5ImskoGiV4+OdGIQwzTxgWNujcPBvOF6xBrZTOzsjolul2HKZZJxZ32bmCuloEBkDEgAL+iEswoGGVIrHj+Q9MZG1JjgRk47feSexWlFa5q8rVre5AZhgYflVXWEjHHK++R8499mPXNfooxL2fH8emZTUxpjLg3mxtbqjdcj1iu15QtF/Wr+5/p0/sPNJyMlStntX61obUbNY2Xw0CT5H24P5HFeTF9TLuBKfnb+GTwWc7OTm0/YZ3gQQJQms/kdXLQ1sn+QP3WwoAYPBpICwA6wbfAAeGMyUCpU9wbgIbNo2l/nTEWKONhQmmsvbC3sh8VGJSZx4kzrWLt4fXHzBMmwhDg1xiDxvgMjI0LY0IHxaKsIN6r+HzE6aXVFAHQNZCXdQN/qJAzaYvF8Ka45x49xzAHnym+D0kYTL/xCWByT9zkMZKrkK5DRC+1P7W1ySpplEsA0HNrOAE147Nn0aOpmTLpuSqVnK69sqPta2s26ddkqXKmrMNnh3ry2ROVciWbTNvklXoS/yBjDZesduJ7Ax5x/2jszZA8Sk8CaMXnB/ylIaJW4b1RN1EDRJCFn+1O9N54RhkSEX2FZK5cq6/0eV85roNdJ/8e5h+lhQaaqTXqa+fmVX35772vV750V6kSTAdSB2EjMnShjmRo4/IPmMTUHUm6oDvv/rYqjRs6PZrqcL8nLWHVZjUTjCYiBhPrbSbDgU37oZ67vOySpcVahAXANQIwYH0DgPhn8XMS42jet0vOenbtiAA82H9m95xJMWcrZy7+KKQJ1UsFnR891bh3oGJmoOWsb4NOrj/lMOxszJj3j091Bns2ndFRpydzTWPwE5gyBuICaMYpJWs5eJxcAMkrtPt4dvgec8kI89p4xY8JACcQaRxsvIx4jN/Dn4kwbIGMEs6P2Mf56+K54sBDbPwv9riw/8XnOAIanl7kzyS1gd1jPLZCbDEJPzdvfkkffPB7Sqcb2tm9pXKlaX1muVpG6Ko8JsCttj7/7L41+beu7Wl8vq/v/5t/qeXgpTbrAHNSrgQA1tBavWYpbdTRa9vbWhTLmheaSlKbeno40dNDTNHLms1Yz1ndu3dXr712yxi3JDM9+eKBMYBh0LMnzJcZ7Wzv+eAgGevs5KUyGSK9T/WDH3xXR4fP1WhWLN57sUQyObLnENYiiQTcV2NZ/Df/4T9cQqFmUu8GMhmb2FNE2wESaEgs1nqtYocPWqNNzKDyeW1vbZqjqJlBhchA/tsOWCaDwUGYm9WyfGVoFz7tOO+c25uasElYXE5GhVxJs2Suk6MTQzma1bptKLwOreRkMFZzc0+17dtq3HxXG2/8niZZdBVLawhoHkwfbNNf9zqwRg4jshBxZMV4WtraZjqEQ31GMzY5Fi4aaKNoS91O28yCkD1QlOdTU1XU1+TsC/X3P9Kod6gZhnfLnEazohq797R28ysqbdxSutIUCVS1vDf8No8GCAjUfwvVMIdI9wLodaaajAd20FHEHZ8emeMjSQaTQV+jTscKgUgPg2rFZ7x+85ZK5brqzW3VN3ZUbJSI3bWDLkYPwg4o1t0ErJiV1vPSi1/c18/+3z/UdHCkfHpmUxTohEy0QCKg9Nm0ezTVy6eH+uinn6rbGqleWVMtXVBhlCg7nigzn1ihwmbdR2JSa6qwua1xJq/uEK+HgRago6O+ytC7krnWMN6BlsKmVCxozCGUzaifSesgNdWRplpsNjUrZC1zlV9sqBi3TFILzZCdWFxY0SbQlqWOB0OYHnC/C9Awgi+AN/KXtKK4QXhTH/SPgToefQFsKhVM+lwi4OkEseg1KuNsrkLe0wiMFRKmVnZrYa8E9gH0wsgoMHpmjGJa+sPu35Ovmhmwtr215SCWyQOYOBW0IFN8wXQr7ykX87matbzqJYw12eDnBiRBbzKtaPA3AJWP01mmsTwZHDijoTd0GGGRm46WkM2d5wLJSbIo6dqtLytT2lN/7E7+NFHomoe9ntJzZ0Ms+WwUcRRGFPxEz4QpUzY7U6kwtefk7OCR0ng7+K5ue4DxFHIpyxJGt8j0PxeYATSanmvviLNtVqGA9fc/tO/BYWYpG4EVEKdXdoDY/Xf6bTSr8ftCRm8AAgJlOqLUl5MzL6ORDsUCJd5fb6IdWPpNlDseVJe+BMEPIkyVYnFnwJCZnfnex/qxpoqddIbnRpSfeNa6FftQWjGZLBa1Xq1ob2NT9XJJi6B/i9pVW98h6opPwRp3EDSCBWinPYIReYYxrQA/FzPliin1JmMtChXd+8r7qt/a0dFoX7m1gWprgJVM7buGRgP8Fste5J2dtcwfoA14S3Neb1gDTqLMGPZQTiYT2NpaV71B3J77eqDfJe6GAtoKWdsf0TCzjmgKUur12jYZhx5/dHBketbZFG8BzG1n9rOuXLli97Rv5n8Y7iV6+vTpxYSL1AKiBZnKIDfg0Gf6T6SYxwwSGQhSXzTEHndyYxUUyhoMJmq3Bjo+6uBwYpFmkzH0YowrC/Z5JpO+GThRgVerdTMvY4DF881BDSPg5LRlztPtzrky2aW2tprGFHPGNjFnKbXPhxbbmkkXtHflmpqNuhV6y9lUnda5Oq2OkuFUuVRRB89P1D0bK70oKJsqGXBozYelseCVwr4VmtCVgswKO6MDW0nkUr6LWdFl8xgBgfjsxbUeJy32tStToNUpZvxaYwEEYy4vBF23aaBAmIbTIHnR60Zuq+ZqEbiLIJ2lCgQzN9PQh6+j0cdzBnd9vG8AAfjvMpNQxJWY2hUAUSfmGcAEzaZCwbcD2SJbE4U/QwcYhpVGXfX1de2fnuhvfvQTTbRQZb1mrLQ0SULrVZOtmTfKYKKD52ea9rNajLNKL9x0LjpuO802GNXZlNepsFat2DUMtH0fvrt3C8y5dEqVQl6VfE7VUkG5lMuBMA9k0ht9Rvw6+C/fg2IUqv/dZD8XEzOnxa+yl2y66hWw7Zncm3i/mYj7Nul0YhhBbTwUej2Te9pkact13pjbWoQ06Se1itKlgu4/fKif/Owj28uRU6xdqWv9ek2z9MSaKzxQGCCNJ26+zHNqKzO11M7Olk2MuUQMh/jz2vVrJucY9IY6O2pr3FtoMc6rezpV52SizIKJr0szDBgMnghx/bHP8MwRR2ufiWsdGgxv7C/BEjuVVyL+fP/268xZcpFQExktsOpCxODl9NHdCQDA47kTzxKbTAfGyyqQG8+JePbE9W+34eI8dGmAxWhiNGyJIhN7AaC9s+U9qhfm4PWreybLQvIK4A7gxb7MdLnb6QdQw4ca5QrGp1OT11L7whrkKCYhaj4HiJzq1u2rylYyxjAYdmEkEpuZ0jJZmLwXR31bC5jhBt8P/s6+yzV1SrNP+AGOo0eMK5fcR4OG2EDiMGzhvQFsmByGoVh4Vg0ApdA1U+FEy+lMRcyGjttatnuqLNPKwi5cuh8FBoGjxUzt2US337yr977+gQqNihYMHKl/WQcmxYBRjOGtG5fCEMLHqNMbaufmXd388jd13Jrr+Pm55mPM1DGW81hsEq8YYhkQQA3fAwiAKUBd4WCzy1Y9hYLBAJ+V2pL/tntuAwMf/sFypvHmvgBydzstffHgE+2/eKq9vSt6/bVXtbuzZZF8eEakAJGHbRXSI+XUVS41UWrh9S5mzO1uz6bax+cd9WDxVarab7U1DCwRq//D2qdhjA201avBfNn1/L6Hxd9xra6uf99L4mtDhJoBAStgGvv/iswmPiuxjrf6LyTb8f0i0BbBgHhORSAg7okX59UKc9OqwyC/9OQv2K2+xqn1fd3hKbamr371d5XLr2l7+xXt7t3SyVlHO7tXVK7ULPJ7/+DI9iakK1e2NrTon+o7//qfK2k/0XaT9znX2ua2fdZ6pWoy890d/LfWzc19nCooX7uil6eJHr3o67g1VaG8oek0pQ++8ve0u7vjz4MWOnjxTP32ucb9roFGyNjW1jdVKTVs6N7rnqjXO9QPf/jnevnygfL5pSaTgfqDjsrlotJZl9NRAzdgJMR799//R//+kk2p3enapu4gvuPkHNC8sBo2YqPfpVMGApCtzIs3LQINLZBHmWFuZK7KycS8BYgeYarLzWFTYRFHvQiZzDH+jSm0G+ZwoKM3Hlv3nAOYMKjSTbHSc6nS2JTK26pcfVtbb/59LSs7dniBTE+JUIMNEEwCfbIzs4Ub6cM+sUiraCwGzzGlWzczHA6JcBDTbPQGAysKaJZoemuZsTr7v1LryY+VWvTNcXOWrqi6dkeb17+s4tZrSlc3rQuv1d0ckM8DQgtzgAfHhmGJVClYeptlSz/84nMdHLw0RJwpGE0nTAymGSPQPyQVAQm26SJGSdmctravqN7YVH1tWyXcXUmmCgwEFjVAAwwBpungNbDqyxgqzaRPf/Tv9ODnfyFNWloupjYhszxgtHn1mlPbMzmdHpzq/i8f6NGDZ8qmi8pCWU+WKjP5w614PrNiaARyXm8qv7GlSTqvDqhvlwz7kWpE2ixmKiczTTtt1fI5rZNBnsuaqRbrQrWK2kyc82mdZBbqUCSMJq6VXiw0Yk3BOEHnGY3giDsLeac+pQ8TECKUQuEZN6bYHPsUMMS3BNM8bwAdbbf3EjKC46ZySS/yIiDGQvnUz58TU/GHhjVOfr3AcF2lsz0uUUsWAy7oXohwP938CbaKfWabChc1GkwMYU8vlmagORuPjS5aKSxUyAyUy2D0FimKwY2a9A/LqcTEz70/4uQhScZKOKDIsDdddkrZlDuOWsGYqyhb2lBt/aZy5T2Np34tmeTOEmjgI6XJOqd4zoGK5oySy3MKvdCp4c4eSKcGGnYPNWgfKiuiJonaRH4wUREjtGSowcRz5NFwml+1FW7+DLMvxMKAQ9nvjxvDcd2Ho4ntW0g/nIJ7yeCIumi7/+YLECrlFf0zz5AxCUIxdtn0hzgmCuaVyKfVpigW3nFf8QPJ37//TNef8SsyTqKpIa+jwWfiS6NuVLhg9gXSGwxd7ftF7R/mT2lAgsVSa9WqXrtxQ81ySTNy2INZlWu8PTHDpEgX2eWuhXVU3Itbm97ynLBH8jyQNp9PqTuZKNfc0Tf/8X+gytUrGmQGSjKHSuXbmk+PlSQdnRwfabGcau/arj0LsL1ArHHhx/Gez8v/x2UfjwBAgI3NhjXZyAZtvZuXgOd48164NmTzstmPxjOTDHA/jo+PDDgwMGO60Hg8tbi9XLZoa4SDDedkrnW/13ezwlDE8DlpNGjy+c2n7Pc7Rn0FyCPpxVk9zgogTqder6hYyloEIt+TZrrXHZlEIJeu6NHDFzpv9YxBB9MAs0Cm9iZdACDNFLSxvmt7Ow03rIckWejTT+4b8NbttpXLp3Tn1RtG+eccwn9gPJqZ9ADwrwbqwvmXzqhcKCpDHTZbqF6o6caVG3rx+IW+992/Ua/HD8mbSSz6DlvLBmrz5TA+WIuuwfRD3yco3mp6BGpoF8Jy/nUg4DeLudX1b2CY7WtBwxm/w0phaJGZF2wDf4G9PvxprI8Qv8o6t6l/oHBboxVkAvYeI3gA68eYVe5VxDpDZkbjT6EL06xRrdj0BZZAFuaGxad5XhyDC5hvzsjx1srYMnHqii/NdKJqs6FKo6HJcqnv/NVf6bTXVXWzoX4yULGSV33dtaLmaTCe6fB5S5NeWotx5gIIMIakubtfXn8/pGKzGTkJDhBHjwDzDEIKUCpb818rFiximUkQADqfy4wE6eSMmeZA6apvSQRO/UwMaQUBMIjnU5yg2r284BBQvvj6MBkIJmUh/QBAg6EROnMWExIhJvaAAfziueO/0ZRnijkDAj5/8lgffvQrDacTVZoV3bp3Q2vXqhrPeV6GGo0HXkNm8ZIaWTPAmUJhnitkzZQasB2DNK41kWmwOTgXzw67Gvek/tncojSJ0NTck6P4/JxzJmsImmVA1suzmfhoZ3/Z9QvmiHHSv9pY8NkiwOJAGkxW9u0Qix3WZ6wNzEwwngd+A+x8XW3sI2gc9+KwFP15XJmKrzYycUDBVJy1z7MOrSFjjD4o0+yfGDq6iaNpwRdLVYpFGzBgLsee8POPPzUD0lqVHHXA3dGFQSfvCwCctcX56skcJJbMzecny0BgPtLNV/ZUKJE3P9GoP9YMiSa1k9NfTLbCvXP2Iwytrp01pBBQmwBAWMwltOlG3VgBMcbRwFn8QnDZD9LLyDTi9e6hQOkCI8DjR1mbmA4DasKAKGHUd9zWrNVRbj5XEWB56rJamCqt0UDX3nhNr73zphpbTatlGOylC3mLGKeuoM4YjYd2xhhjCHkm8diLjN58/1taVm/q6fO2+mcYNOdVyHEmkZwx8YhwvFrYiaH90+8ENqcZ5cFsCFLWyN5xFoH3TtTU9lkDiwEAg3P6vN32tILxQJ998qFOjg+0u7Oj9997zzw0kFL0e0NjRyEPKKYnKqYH0gzpqAO/vdHYWA18JpgPy2JRZ4ORnhwcaW4sMpfIRKDVGdNBRrYSH2gDjLiL/h2sAH9WLmOMYw3mIGiMrLxkDcTkgbh3xf3fn1nqSZiZ/j4iyyn+/HhWra6X1ffmz2aQYIZnE1aRs9HcpJg9NTI5+PykJ9x74x3duHFP2VxDa+vXlMmVVarU1VzbtDQePEgAiajl7B73T/XZj/+tUsOXqhaGKhfTqq1t2FCglOc5XNfOVkO1Zl3VzW1N0zml8lUlqYruP27p0fOOeuOc1jau6f33v24mnub5klqq1z7XoIM58JmBSphPWkrT2rbVicNhS3/8R/9Kjx9/pFKZ56dvtVZkQNFvUW9QV9vzDQjY7Sn1P/5X/+mStADPVp7ZhCU6OUZKkFFyMKgpFKw5BY21P7P+J7/JA2WKAr0L4wWKXItSMXBhYVR7m+qOKdzZnFOmzZxNEnuQTVZgBTmTAne7ZQ42GeAoTQ40FMuiRv2BknlW8+KGtu/+tnbf/kdKcuum2/E88qXTnYO8gUbSCHqWIuCT44iGIwkA7S7iXJz1jcU1uvzspVGwMbzrdCnOMlpMhmrm5+oe3tfJkx9J84HOBzPVNm7p5t3fUX37VQ0WWWXKFYvtowcwLRooE27oU5/Ilzi7E2kxRePc0yeffqzTE6L/0E6nTUsFvc+9CXJ2jRKctcMUAXNF06DPlqrXt9Rc31Z9bUO5QtqSAtirwvlmBWG15o8DPo6YD3LEVwtS0l7q/t/+oT7/6HtazocW8bZ35YodiOkCsV0FZYnq6Q50vH+qX/z8V2aaNWj1VZnmtJZDJkCIQWLgySKbVS+V0ZA3UK4rZVF9E40HXWUWifKLmepEaJSLurK5bqASFCe7p4ORmQZOqkUNqwU9n470guBM0GjupUUCzo2pwNd3hKcAACAASURBVP2l4TRV2Ip5X9wc/ED1w93ozytxfpcZ8q6JN9O+QPGzSXbwlGAjik1cpBtFp2DTdIcCFyDA7EnCJmiOyitxJuGtXDAJ4s+7oJmbVszNvbjnaCZLZdzOm0axRiIw6g2N6rXRaKgKYDafqoZpVGFpbrBaTDwKE0PBEGeXMGUJtCpE3xiWIcuh2KV4GE+IaqJohsLsBxioOpciX6xr/cpt5ctbmi6gDxXtugBUTCY9iyLMLrNmPDjPLI0mZdNtDrmLTZqJE+kdPY0Hp8osR1geajwY2DNhLrmzkZLlzKZL0MMt2pHphlH/PJPWfT2CDhC/hkBLpXDhHk+m6K2DpjgDgMYeAJruoACbrzXfoZCN9ypiAuxR0bGYe+LmZ65LZh/0A4tnOIyBVoq0iKb6JN4PGGtegsFgTJiIdGn+brrv6MINUyhE3DjeHqVCFFpOXw3htnbIWPHH7jROVM7m9dqNm9pq1EwvHKmj7s/A9M/Xt5FuLa+YaxOz2d28B+Sbfdei0XjGSDPRTIO59JXf/cd6++t/X+NcXX0Nddz9TKPZcy31Qql01/a21vmxZkuuX07z6dwKPc4RQCyKMYp6gF50qZtb5E4DEkPjRFrDHhepeW52xvXD74MiJptjmlS2M+Pk5CRMiHD1nRhwemX3una2r9jZwWvilAlknmvq0yWXgnD/+4Oe2u2WZrOJTRyhUNoEeOYSCYov8nSRDdRqZVWqBW3vbNoeGPcFgIcRUVnnfWvaofkn05HW1hqmzeTnwVbIZZGzpVQs1NwbYJFWvz/SZ/c/t8/Cs757ZVP1ZkXzxcRosqPRXMkEmu7IDAVrlbox41onZ8rMU2oU67q6cUVv3Hpd773xZZ0dnuhP/vjf6G9//JGWaYD4vBsnmv8UlPNYaOEL4nN/j/qzHcnAlssJpDegcR+8qOzCWo+FnO9ll7RyW/OBzhkLvthQXjShYey1OjFa/f7mSB4afGMOhMfsYo+NoNoKgGACApuURc8BtP9oxRcWAQxLZo3ngvg88xJYWu2A7xBGYdQnDCx8EpQ1rxSeWZcQeR0AnX97d0fpQkFUDX/14x/p2cmhis2qxotEORB+klAARwGUJnMdPDvTqLM0fTombTALLQ7TPDziNMw/vUEhhk9e7isx/g/6siUCpJDyZY0NsFatiGhwgACeccwQ3STQd40IQNq9teQNn/gbQG3XyU3yVptPp6q7rprXWtpSZA5YHeTv1MEFZxnROHCOcKN4Bc8+RaUnbxAhTSY8LuAz1TeaylaL+uSLL/SDn34Iz0+19bqu3t5Vc6+iqYhMG1iEIwwdo7rPpnYOchasrTcMNLS0p3TanrdBf2RZ9Mh3FrOUWkcDDc/nOnne03SQVjFTJVVYkylMAJlJXQT5rbwLYKiBYVCKDej1KLkIpFwyAhy0j81INGDk8xmbMJwpgAFxvdv3wGeFf4uAWBxOBCDg4gk01kUEZ32IQF0XG5nVZyb+tz1O4eexVmH/GXDASg96c1tYAaAz/x/e03Rqe97V6zf06utvaL7M63t/9X2dHR9Ywhc1b6d7btR1vp4alIbZBwgzY+fy3DHESpvr/Vy1CgauZY9cQwtPVDeT1GDmiY6fST/PNUPA89a5xbCalCsMCHP5jE0qTXZh4IMz9eLapWaP19aa4ghkBd8j1i+RfE6oS5tUF/A0lUyVtDoq4A0wgiGQKAWlG9o8XmalgjauX9Wdd95Uvl7RIBkqhzl1paQSlGkU9UzWkYEgTeV+048s8KtK690PvqGN3dfVHlf1xaMj04gjKTYTQqXsGXEvjcRAyMVsopOjQ6vh7X6YM70P82yybWQc6pnEPWtgyxHRHtYl7B9LK0inLN3N5GTTkT6//5FOjw907+49vXbnjjFCPKVt7lHvmilP1O+iq/noXKkFrvJ5TeZznbXbPkRhTy9X9MXzF3pxcqal+Ur5M29gSzA0hNl60Vgv/RyARfh3AQGr4PAqELC691tiUfCq+c0zJzKaIovRzyp/Tn8TqItAmX+Py3rfQb4APEdAIuzD9v3w6sq72TW+QTaYAWS2moG+NHgdFasWJbixdUOV2q6KpXXVGpvKF0gIchk99wTvmdRirnJ6ok9/9Kcann6hRmmsWoWmDAkMbICKNtYaKpdzuvHKDVWaTRUqVZPeZstren4y1i8/P1Krn9NvffX3dfPWXZ2f9y1BCEZbv9vV2fGxFgzDzHOiq+Ggp0atqd2dDf3pn/6hfvjDf6dKGX+OnrN48ZIplW0fNXmUnUdTM1NHhmkJaf/Tf/tfLEFaY3IAKKEtAB77wIHiwTSjwGzG4ovYgBwY8IJvfa1pZiAYl3DA8m8sZl7bI1oEtN2YAL74uQMcFExvllPXskJlAggAYeFnWwPNBjdHklANZlYzDbp9TVMFzQob2n7ta9q4+/taFDdtQVsWt2mEyYZ3XTYU1lg0RFDCNUWy4tFcz4tF+/5Gp7S1BCvApxEUz+PJzJp4zLqq2Zkmnec6ePhDddunSuXXdedLX1Nt654y5U0kQgCGZtaXA5xm4VlkSfACYNg8lVpHxzo4eKZ2t6XBcGAu0eg2ONfZGDBHdMRL6rY7BgRAtTLqGr9NLlFUrb6lSn1NpSruum4MyEDFnlmXMovEKSKI2CzLsKd4C3Npqybtf/y5vvsn/4tlvpcLKe1sbDj6BDMB+j2TB+L9Wl19/vkjPXt2oPlwoUU70Xq2oiIdDEAA6C2aLrTXpaoW+bJNUtD75fNptc8OjR1x95Wbev/Lb2pna82+5mj/QC+ePlPn+ETH5+daNqpqpRd6MR3roN/TzMVuPg201Af/HOjlzW0cKqdNhXwdXU7/ofw6Q2AVcadsWp3aR7OfiDJaAxmauvg61+X5eogaS15j2ryQ7eqTLMAsdx9fpZPH5ygyAlZNVzzb21HIAg7wPGvFoupNTPGYRPZMDkAcTDmb1Vazpm18HDC5Sk+VSTHZZIriG5J/Dn/eALJ4rkvFirrdgR3GZqqTIRGCTWRszwdNB8goFEAtMWcsa/fmXaXzTc2WTGOqTgXPZkzrbRFeycJAnEK1qFzB0XsYND6l88PQ8nAXQwOZklFbJQxOiHebDC1VgO81mTswGM2CuOZsWLHpiBF3NsU2c0VADJq2sT0rPJt8JmvWYAswHQimkF6gOXMByq892t7V23/HNeMawFgwM0nx18Wi2daDgU6XpqLx/jrFbMXkZkUKFYsW0+Uv0YrB8nB0nPcLhc+xR4/yoyHn7wCsFFd4rPAsMlXEtZi9ltxYsXnPl9pdW9crV7bVrFaM6k9N6HpDPxApCPwzOhBgBl9BT+keAlwTR4vtfVHgEgOZKuh3/uA/1uvv/a7ORjllAOZOfqnPHn9PpdqJqvWx0hn0kyO12i2/LhhNsU5DHjSRT5wltFRM+soVonpmVtivr+Pcz7pyB3x+OUDm65e3BRDQbvf04vnL0OggBSoY5ZHp+Z3br+vtt9+xKTwSADwjYiQg17tRr9t+Cg0W2ULrvGWTHWs48kzcqwa48dy49tKvBYAAjXqplFO9UTWpAOw33ivfD9+A0WiiXm+ok+MTYzxw0FLwXr16Q5US/gFZ/c33f2pgwO7OVZWKVXv9/ssDHR0dGWBeb5QNrAUI5owBNBhPFhr0J8YgoIDHrWoxWSjpTbQYLpSaLDU46eoffPPb+vK9N/SzD3+h/+cv/lLDKYZ3PomyYs0DM0Iag+9TzlAxR4DwHDgdPRZcYclcsGYu96zLRtWfn8upEK+xTOzQSK4CBvH5tT00om4rE9L4/S+mfDTlIUKPvdYa1ACoRkmffY1RJP09UaQ7PRTZFDKkrIEA9UpJNUuycKYAzVKOIcNsahNKgACL2qL5sIYk8b0x1DmxGSU2bMSzW8jpyfGRfv7ZJ+pORyZnyhY4f6EPL21vxDz16EVLw/bCPAJQ9AOswppxECZ4AMTC1IwAf10/6/AMZrFpe98FGut8zj5LhUYb+QoFq0Xa+aDFyJIBNOWa2J4XKP7xXvFn9FGI/4/XGgAaHelDQg7rw9g8jlx4/HIwZ4RKz97LsIhazfYSLbWxueE+T0xhCyXbm7P5jDX9AAGfP32qv/rBj7TIZlRdq2ptt6GN63WNZzhbu0O9xcsR3zb2fHjuf6NZV6lMwhMRWAXt7/P8nFgyBxPQYW+sYQdfgLnah2OXZMzwknLTWyJFgUKNjecJ8zbosXVq4InHA8aYs3gmRODDz32vK/jljWhMnAkyqwsw5tKQ0QFhZ1xZlOeKI3ps7Kx5t/rafWbiGWKmr0HKFcGd+PVWsMfYO2tkqD8AAPzA4vW8vwgCWK0IQ9Z+jHserW1s6Rvf+gd6652vqdsd6//+4z/RJx//UqkUTIKJBv2WUnhg4Edj9TFRoVMD/WEmGaMPKS8+TVlkOAz9/Im0ppmUGmvkvb6GTcyzBYCL3xiHTLVStQGEUf7TSwNRLfUClmMF2Zg3b5Gl5+CKX6NLaYWfWxbjNscbjPPZ2W0Mu5ajiRbdgfLDRMshjF6ajqkVvvVmXZvX93Tz3msqNOta0KinFxbzzdPKoM3SY8J+hCa/Qy2KfCtd1htf/qpu3H5Lk3lNrU5Gpy1klgxhaN45w6lzoqcUfk78/6E5uXPPSUFAbmzsxokbSlOTsd/FJCT7bGb+6GkRZgJrkm1AhpE1njjcP3rwS2sI7939ktWJ/LfXGnyGvAOH04FS45Yq2TlNjJ1vymUMCMArgvQIdMxPDg714uTUgADiNjnLWZtuzOkeLQYAGnMpDNrC+o33LP652pyvnguX4HOsw7wuib/498hC8Hr7Mm3pElwI4FfwKbg8l6L3kT+vVqOF/da/fwSQL/5mxquwrtlnDIgjNcGGgRiQz4K/S0r15pZev/ueXrn9jvLFdVXr2yoUkbg4o/Hl/r5J17cAKdNj/eDP/3eNWo90ZT1t7Bmi5RuNNZNzIbEndvnGjWuqNRtqbqw78zVXVjvJ69PH58qUr+udD76tXp+GPbE6ByY+75G+meHpsNfRsH+myairdBrG4c/1/e9/R9UqcsyWcjnvBdjPTa6Ygb3jCR4AVBapyEnFwOt//u/+y+UQZCBQRYnlcD0PzsBupGCT6RBdgSlg1NXxUFYJJbRoprptvExUeL3pcGjwTevqxQgbtBckUhdd0WAkzVyLnuLpXdHKRaQaTIsiK8OFotEcEvdRkKq7uvHWt1S99oEmKahgngRm+YpDL6A5DyeTubmcxyLCC0YKUi8AmbKZeQidctqjNzztgGkmDAkMtNBxSTMkAouROXE++OX3zbzp+p33tLH3ugr1q8qVySJ2JgDTdytsKcjyvgcxnTg/6unlky806J3o8OilHVSN5roqJQziMMcqqGDoDbGGIO5ZddrnSsZjVYjLCpnQ0PeL5bpyhaqZGpHRCxAA44BJghkR0vybHsn/HwAB7wvpFO+rVpBmJ0N994//hV4+/FC1/FylbFpbLLh8xoomNlBiaZjUPfj8kR4+eqoFw9juUvnxUnkYJLA3QDO1VJ+HqVhRttrUErpmHlf9sUajjpq1sq7vbuve67d16xXXvyajsX76gx/q2RePzPBxWszrSbul56OhwKbP++hgvDGM1Hbo9Dmj1LsjIoOwiCAb+BMmRWwEUTcdN6BInYyHfpzSerEZpgKBRXD5fXwzcpOh1YnYxQw3GEo6zZ/17M3wJRrpW0/Ug0aqpm9o7vLtGy2MEItFg9Y4SRwVTqXUqJQ1Hw91++qutpp1paaJ8hkYAWyixNOMrXhyo5nEGDgUCCB+aJl7/aHVCxw042micQIVcKrRYGwu7Exf69WGysWqCqWGdm++rqkKWix53kvmQstzAaWaX5ixcT3IZbcpkumyQc6nVuDyvDOFm03ZW4bqdc/MUBBfEZIHRsOWer1T0y5ZugXTkjTrnXXsGlG7/qZPhf6HHnNhPgI2BUaSE1JCrNEx+i2sH8/KpVA1JlJ4TWQI+MTSXYYvdLHhFHJwxwuO6EbrRUjU87qmlz3RwQOPQ7S0hVAs+n7pQINR7gM4xfqJgIMVlRha0viHWFPYLhTZVrSzduz7+SQPqZA1cDbCXpinPH9Wc1l98KU3LFKMdQJd1pg5UWNok6lgjkU+e2ArsDE6BdMNkAwJZ0/MZc0kKV/f0u6dD3T33W9rbfcNJcTqLI/09OhHenb0PeUrbSXTU02SrooV9n/AtrnWGhjyeTTUyxcvrfADQAYIoBjCDRxH69dev6319aY7qttEzDWSNnmy6NiU9g9OzbmfiTrNN0WJGTwasIvMqaq33nrbiqiHDx/q/v377r6MURoeIQVMrpbGUHBw26ekrB2YCt68AwYQqYV5lHuMcL1gBgC+MK3a2Fq3PRjqIA67TCK5j3xfpjJxErq+hka6rLTK+svv/kD3P3lilP18rqSNjW0zDCRSECoeReN0NnKwZk4NVlM+V9ZoONV4mJj3CTGtRIimphl1jjuadBLN+okKi6zWylW99+ZbKpRK+tEvf6mHz57ZIW/HPkBQKDLNhwMwwZof98UxqnpgBLhUaiXOLkyXf7Oou6jS/g4gYLWxjF9nff+KdtT++htgQARZbfoICECx662aTyRDfntsBuLrrckI34tG2PwEOAaYNleKFoOLlh5dPdTYZq1m/05R7ZOfvJ1rnK3GACLmawT9F0mHA+88QxvrTRXKJU2W+AKsmUztuz/4vp6dHihbzjHgsWLeWGpTfFoA93sXQMDSDlmvSQzoM+NA/2x+eRwIiOeWCzK9RoANAMuH381yxcAN/EE4w2m6kLjwmXz/YurloDjfGUaZsy7xRrqkwVO3Qb22HSyAktCzAb5stADFGnkRjRDMLGo1O5MuI/aMLZXGNb5vgKtNmGBdkLSAE3smmukBzs5UX28oVy/rs6dP9Nc//LGWuazKjbKqG2Wt7VW0SDP9Lxg4B1OH6SI+Ur7nElmY0Su3r9tAgrXa7fZ1fHRq9/zG9WsaDRK1DgbGwhi1liYLmI+RD2GSScb3WGkz7wsQywXLIchjzATNJaF2HVeowxfrc6UJNWZBmCzGOiCaQPq54K73XF+rO2gGw9/j680XIz4LwTNitS4wY8nQGNl1uNSzhbXiq8iafqajwfjVhlc8M3nPh7fVZEnYSHMWKuR8gISE9Bvf+gO98/7v6bXX39WzZ6f6V//yf9Xf/PWfaTFrm5RvNgPsT+y8r9UxPmUfocl3byIkODS9xVxGa/Wye2BxtkwZPkztHOc6sVdyPajz+XrWkq0RagAAeqb9Bli6VBdAIEoC+NP8fMIE+OJ8NcNmTyMIxAdrTmHucn4Y8DFbKJPMlCP9qDdQ3o5OGBpzo9vfuHVTr731JaWQrhSJymb6JuVLeFsgg0HizLOC3wBm1QkPu866Q21fv6vf+fY/VT8paL6s6fAAaQseVMQd8/PdIHU6YQgJOIZPxcCY0mA0XLdBn2adBDAHiyzPPsgHGTlQR7EGkFdjzn7RowRwhGe7Pxyq32/r8OUDux95ZHLTuSplEm0yZgRnwynq9+VEi8GpCkqUT3lMJxBZfzSwGuS829WyUFRnnOj+4ycX0gAHGeMZ4eyrXwcCaLR/XUq2ygSI58YqILl6tvhA5hIg5d/M6D3c85hO419/ybqNdbo9UyYzu2Q+OchnNs4X0oH49SvHm9fxy6UKmDAib2VKaeAc1VXaJIrWJ+Ywg8cccE03Xrmn117/ivau31OtvqvpPGWycd7v+XlHo8FAVeLJZz398Dv/h5aDfdWL+DLADnETc4AAEmuoK7a2NyxKcH1zXc31hskDxqm62klJ61ffViq7rqPjjl48P7C1gA/S9s4V9boD68eOD15qNjpXMb/Qxx//WD/84Xc1Gp+qUGDN9YyR69IcZIMkgcwsMcz9qKhH2avw4Zgo9S/+h/96aTGBYyYbTodnVZoDM0YhYVrmVFOnXEaKDghUxYonEGJMP4qW9QoFyW6qIaI+qfSN1r8HDwEoG/vddORIMggu6wJZgBmCYP6zWKqYxeAgpxyZi0uAgJkqG9e1d/cr2r7zvjqzgtJ4AVF0L/x3jMwDHEANYGbuUPPR4w9dImAXI0wX7DMVcvYZIn0MJ27bkAM1mH+Bbr2YDHS6/1SPPv1QG+tbevXNrylX3dLCHNQBQCSY0ikKvCIUNUCPhZ4+fahe+0y98zMNum0VCmzyC5Uq5EtXtdZct8kRBQPxI+Zb8P/R9WbBll3nedh3pn3m8c73dqO70UADjYEACAqiKIqkKZKaIktWbJWdOJVKJU6q7Ic8JFWqykvyloc8plyuSiq2S3JixYoYSYxFWQNFE6QkUARAjI0Ger7zvWeep3126vv+tc49jShdhepG973nnrP32mv9//d/A4d/NA8huqwPwYaIE7ZAG1YiRS1eUV+bzpOKCgRsiplIQH8AMhKkP7dEAvoF8Hc+VnNuwAsgOYjwo+9+Ex/+6I+Ri41QyQQysyBqUKlVdR9Max7D8ckZPvroY3ROO0gPkwgmcSQmM8wGQ2taMmmMghQmybRy5y0zcYFMjnF9E6qOcGl7Ezvb63jiyp6MTQgkHe0f4PhgH53hAHdPT3Dn7AT3Gk2MorjQSha5NuE0LTXXSCrmPCUSCTnLqyAkVWlJ0+a947q7ME3S+l6NpnIov6f+2QTAOau7w9pnL3vUXsWCNwZc6s4NqTYk04ACaxB8lqr9frEx+obTyj9eX1+gkRJJ85zBkAfMSPrWiHEmsQjr5SIub64rSkrSAMoEWIHCmhfS+eT2S82XM6VkY2w6eouDoUZ5wrVEk8u5ZaNzoXGzqNDBPSiguraN7StPYTTj1IvNTUqHKw+aGdMbCAiQKuh8D1hUU5rARpaUIxUoi5gOsNGoL3O52XysZAQaqhRyKTTrj3ByfA/jUVcGh9Q30UXcsrB5PZ1uX9PyCyBAIS+O9cMNmnsLP5sN+h39XcZc7usU7WnX2TfmpuG3Q4drZ5WKaJIAxlYakOOLQ3/4qNFaoZJ6aqcHUm0qYzFUNvknn8bvexdsABaIftIpsMI5/2vPkcmqGVqJK+DWsdYyU03I/pjOkAxDXN/Zxla1KhCAEi1+r7waiDwqMpWNnvknEAhQuoB0lUS7XaSqk0Lx+o3CCMX1J1DdewHFjaeRLlxGYb2K0mYczdFtHDS+j+7kE/QGBwijoe4FJ0flEunxBRWCBJa5BlkIs+gRKJtgU97WhP369WtCxE3FTnDN6LA8pKZTFkpj1OtdpOg8HWcaAI1UzbeD143PB3Wr/J0/k8yUVrMpACKbS2Nra8s1eCPR31QAkyFQLOnesLg7PjmWcSBN+yhdYEPC1xIIFYswGPSMpZNNo7ZWEYBBQCadJjMgh9CxNagP5PSe4B0b+R/99Xt4+81DYzUkWKynEARZbG7sKkWArAYB6+kEOt0eRkM2PDknzUkgE7DpS+D+nYdo13sYd6cYtceIzRPIxjOITxeIpiEubW/jmZvP4LhZx4/efltMOL4wgWUxdFy7SVmC0SsNCDCpiVptZyjqHOOXPerjDAA/FfVA6qcnPfq2ZbNyAXzKk8A1mCoOP2VWePEMObmB053KMZ9+Q47a7J8/3xz5M9sD+1YMMho3jmIuI2NAAmNKTsECFVKTTQihaSPvKRsU3ldNrhMJ9HuWQCJfielU8cg8m7ifJWjQVypiEFvghx+8g6P2OXau7iGdTeK8cYbjk1OLbpou0D4fYNCioSdTA2xKygbkAggwbfnfBATI+FDsOwMCyP5iOgC9AUpkAoahcuBlpqchgZ0pS7DR+TpxWtjt9WyitSCYZQ0V7ziNE6079OwknqW2Xxn7yYwz+foCvgkkKHvdHMS5xKjB5hSRF11eACwqOGRIBWryyAQaj0bY3tnAxu4WgnIO733yMd54+x3prwkElNbzyFTiCHLUoltsHJsT3nfu6WwAaGpHh+vrT11RZKA11qzhItTrDaOTJ9JonQzECCAQEI2TYlsqvSZmZ5W58LKZcYxMniZisDjml3x7fPSYgTa+WfEgjQ3czUDRT6c9GCxQ2YGqvtlfrlmXoLGc1rMZWKkDzEfAIgnZxKuFEfvMhmUeCPCsqeUZ5J83TmUjGyKo/mI8Jr0w3GdWfCXBLpGEZkgGaeTKG/jsa38Ln/2Jr+OJay+hXEvg/Az4vd/91/iTP/pdjAfHiEdkatCw1KRkJe2bKTX6nGYTWGDdweS+NQ4lCDh7I24im3z2QzalueVkf0UA45ag9Rrcdy1JwAZyvl7z+87yELYLomtDKZiGHWSm8Fol4kqoIoMyHWOQYpy5f4ixRhmOkSfArdhbTuKTeO6lF7B1eQ9jro94THr+IMseII1ckZIxMogC0an5ZlvdDvrjiajbn/viz2F97ybGYQmDYRzDHqf9M8dosdhyRWmPnM5/OhQbgGcM63BS92n+yutIQzquKZkAukEBwXhNyAUmzTT55Xvw9a156cw1NOt1mzg7uYvpeIjRYK51tLFexcZ6TUaYvj5LYY5sNMKs10RsPlLTOwzH6A/7mHDgRqlPOoNBuMCHd+9jTvaSnhkDCM0PywYg3hxQsK0hy0uW4yoNf/nsrJwN/pzwZ4i+xpEBDBNwr7XC1vSggF/7atbdc6jnVLf/cZYOaykxd1e+bvnI2OZrQBp9GmTgl0Wu4HxQxOaIYdg3GfkCM5lqzhcxZPLr+NxrX8PzL34BsXgR0zmBRJ4rrHtCATs0qk0tBvjT//tf4sGtN1DNkZVmrDn2cl5az8afAACHEU9cvYzNzQ0ksmVMkxUElavIr93ASX2M99+7Lf8Pgm1c31evP40gk1fEd+PsBNG4jbu338brf/GHOD+/j2KJBtqU+AzUhxP85VnAmorSYbG7eE/h/R8cEPO//cY/iTilkH6eUXuMDBHKTl0xtSpc3C7Xzt0EIVhOo0daBU1dqO8aTajtNASJhZdutNOa8CDhhmu/ItHhpa2jG7q0MTYh4UPBUN8hawAAIABJREFUA5vUTk6CEkghnS0iSmXRGy9Qru3i+gufR+mJ59Dl+gwgfYXub8KAAM804e/0tOEiMDDCSAfsgygxllWB9fpIse9O2vfbaMWAA2U4c6oW0e9ghOlwgAcff4xpv49Ll65j+8pNzAhgsHd2DtDpJNBvk9LfwKDXwOHhfWmvGPfBKSlNsEhpZvREJm3OqpQGqJlMOk08kTjndSC0dWrTaL49HsxxSjNIwQ957eMIstb4iwngwBANVt1n1udTQ2FgB/GeZASkpjPceeff483vfRPxcQO1jEUs7V65ogaM7vssnBSNk4jjx2+9jeb+GeZnY2SmSSxGoS6aUH1qyDMZTFNpzOKB7gs3PyKihWIa1UpBNOZUIpJ5mJCxKvU2RUUCnvc7eP3dt/Hx4SH2z5nJGipFwnTUBAGo07KmjgeTotVYRMyseRP92RU9Szfsldg3baIOCPBGI6sHu/9+H5tyUeSuRJ64uCXTYXNCYBOH1eZQMTYCBmy9e4q5fz0/heOBzSZQoIEr3dkA83pz8s6GhRRxGkPNRgM8sbMtWUAhHWCT2iIWzDBzGaNRUZdN9oXRXDX9J6Dn6Jx+kq5nkTGEc07MzdlcTJRUFrmgiMtXnsL6pauYEyYHNyFm1tt0YRYtRE0zM1CLxuGByZxU0fLpdUBgLc5c47m02YNhX4tyY2NdRfZiPsTp8cfotY8xGXX0GdTIUmqk6tnixAg4eBonASGxAjRoi+mgIx2Vn88AAUsi4Nrg5+MzawiwFZcy63INuW0WhkYTRPAGRZ4RoHu5LLQvRpkqIB011Bd9vpn3h5N/Dc88MOmIFZIecDCU/cKFV9RhvjvnmEtZhw5eV7CqYHRu6gQoAwJWpCDSOCufx5WdHYtwZUwlo1b5TJDizmfBywRI2ySVWFNj+9y82CGniZwaLEJFbSWzJeRrl7B59SXM4mWE8TJq25uo7GZw+9EP0Is+RJg6Rqv7EKnAgBTuZ+vr62qquh3miTPpwrwZ+nQWn/AQmmIyHeng29vbFu2engF0tCUYQJ08C5xCvoxWq4uHD0/w6OGRnPQvX76qjczWG59xSruM8kZNpi8o+TOopVtfX9O0icaFim9K8e82sHfpsopNulzv7+9rbU4mQ2X6+vxsP4kmFY/vifeFjIDaGnV9ZA4wYjAtBhvXHgtSJSTEEnj4cB+3PryriMEgUVDEIfcoMr2YIkDjz2KRSQGk6uXQbHVl9sdmPeA1iyVQzBQQX6Tw/tu38PDOIRYTjn7jSCcyWMxCJOg30OkJMHuCZpG1Mh4dHmiiPRyPMCOtXpW/Uf85CTBGHteQrTRrNig54TPgIQObUrsFs6y//Vo1UOtCLujpno/PuS/K9k/jCp7O7ydGF5Mje13PCFjGCC61qbb3LpkBHjDw30Omy3SCfCZAtVQwR/1YZMAAz65MWmci9yROxfnZCZRwUqJJCACyIDlh0XtaRNjb3ZHRIM1paSoWZQKMEjHcPrgvIOCp559GdaOMw+NDtFsddNs99Np9nOw3UD/qYz4iYGfUb2WCCxSx/cb7zHgTN38mcN8j6EsfgIDxupyeM/KtVESOFP7ZVGwAFpLcm0zSZuwmSSLFXpxrb5aJq1XC7kw0fyZ5BIg94H1sIhRYuK7EsRG08ywL7W2u4OdaIYBMp3Hul+kMDTItdYfnCg96gn+sPWrVKrZ3NrF9eQeLII5b9+7irQ8+FLuivF7G5qU1IDNBlOBgKadBBpOSWCuQZcDnqt44V91QruQ0NOAzQ8CG5xG15oztJIvy7KCFJqMDz0NEo4TSbPgrxBwRJ9fKamfDQXB6oSmgSJ9uffF/6OuzyuLi3/lmxa9zzw70zwP/3RvA+j3/0wCC9nu39ws4cGeK92SQKayou2ZaqNdRZ+RAPQcKCMheST3yZwmLQZ7NYsnEnUGgEkO4PlKqvUnjJ4Vf6VRcD5kybjz/eXzhS7+KZ174AmIZ9YBIzIFvffM7+NY3fxOj3jFiC0YMdzCbDrXnkqXEYRXBgH6vjUVIecDCoi31jNn1ZY3AhpSDK35mMonNLNkx1dSRGUPJfIfS8gzwAOyq/OLi2vs9wIyCveGufAm4o5ER4LwVAianzCPEaVg8ncvQGrOpJrv9UR/JbBovvvIS0oySdUyECc+NfFY1QyafR7FQlmM8zzDewDYn5qkAL732JVx6+rMYLkroT9iMpRCRfeK8dzwLRPWqpv1MmqKxcR+LBSUDBLu7qukGjJAl+45mqfKpMACHdY3tjWxw2T8ZM2A1YpIy6E6vKyDg6PA2mvUzpBIFyXKq5YKePflXxJmQkEY0HWI9S81fD5NuS2fYIKS0b4J2o4E566xMBu3RBHcPjjCese6ys8DXKf6c8MSmJRDgOzqxnsz1X8yBTwHE/l76E2IVUPaggZ1ZJtlcMjOXDJwLDw9fa+tnuOhZPfPyjeAzZGea2DkrR5JnBuj5JmslAkpc1+U8sjkOFMcCyMlE7HVGGjjyGklXH08gyFbx6k/8LF77qW8gFi+h3R2r4apW1zCbGBukVMhjoxjg+3/0f+L1P/6/UM7MkIjGOnPk5xFRdhOiVK2gXC3h0hN72NvbFRiWpd/b7rOo7j6H1iSH+/sNDLsjBBzgtVuqj2ZRHLuXr8nEln3m8f1P8Nv/6p/h3sO3MA9bSKYYbToQg7KQLy4jlQ3I525j9bCvb5fX+p/+1/+5UgPY9PM28EEXgql63JxO+ctncfMFSa/Tpqc7Yf4Bogcn7aAjKMCbwA2dC4aohKeZeKosX48fjE0cb4pRw/hQRahUqtjb2VWxMhzSIC6N3ixCvraLn/qZn0dh4zLa7AizYsiC6XFueG+u/OYtpv/Y7Pd61uBzQs8NkQ0yF8hwoPtiDb+crK1xFoWH9J4ZXT/dn2nOGkLGbR998CE2K2uoVrcQz+RAQ9UxiRScOE/G6LYaOD8+QKd5htmkL0SQiCeLDz6cnOQXS2tIBTSFq1psm9M/yrhGiIJFOCr+RTQqao1sk+dhGQnJdy7CNAd0JoHmceAYAfysHBK6hpz/RLyHn1eMuRmQnI8xqN/F26//LuoP30eJzA6yAioVyTEIyuTyLBbM4bxxXsej2/eA5gTdgyaiIU2aaHKzwCwRxygdYEz0WKyFANPpWId8LhegVMyKrpmIcbES+DE9/NbeDmo7m5glY3jz49v46OFDtAc0tosZRVZaN9KY5/a5hWpYWgCbDup6lpp8p4cWu4Q6Rjfx9RuCFcGPU1d9vNVqI2j3nxIZuutfGC/ZBuYynmTASAM0e3UVtI5m6H0C/IR5taCWOoaIJI1xRAkj5dkiY/ja2rw1ITZt1mw8UhxWJZ/Fpa1NZJMJ1IoEVXKYT6m358R0YlOgeahisD/g5N/eOxFSNn6M2mNBRTSRqCfzLAVGZbI2ZZ+xMKzi6adfQHl9GxENyBSkTENIHmzEEaEGiYUojZ74ngtFelsYPZ9rhH/IZTjFCdVsDSdDNSc7O9syPZyNOxh0D1E/uw/M+6CMjUCAYg/Z6IvPbI2xjOzY7PH+LyJMyEzgz2ID4AzvdG11gLhm3037raQyAx5dc6ZCuIZc4OBK42PO/zYd9Ycdn8VVtoBnA2iq7rRsLOo8bdGDS6uFIes6m3JeaEX57ywayDrgPRaTRZnvbrrq4oLsWDSZAot3rhnea+o0aSaYCGlMk8R6pSJUupDP6TlhFOhCkpIIcU49XNICC/kYC0Tui/Ox9hmZmM7nyFIfSe+BdAW17adQ231W/ifTKECukkeyFKIx/gTn4x9jljhCu78PxGhmlJSLdzaXM+d/+RyYppGMMTZ2Rs23hppNN/88mgzUUFfKORWxRMu5n5Gh8uD+Id5//672Z26F21u7OhPESGPU65xO5las+6KA3083eDZ7vJds8gb9odYs989isYQnrlzR2UVvDL4Gv1ZygiCQC/OIqDGPFcXhRuh0u6aji/MQNeZAtVYUgEGDs1bbjAl3d/e0ts7O6mIv0OwvtmAhTq0ez1NKqxYYUq+6SKBSqWnfGgyY3sGEHBqqDpFL5jDpTlE/aqN+3BbVPBEZQKc4KJofKpc6iYnSFSgjScjvgAAZ3aTN5EYcRzfJ5f2lfpXnrOaXrjG9YK1olXkw3claVuonW4V/gw+Arr+fcK6Y+nn2gIo6n1bwKSd07ZnO9d8nB7DekD+Ac2U30zWnTV3ZY/mwqzFzbD02KpViXk0J9xKCADmuNZoC0o1eenhzWec64F7En8kCm94arFNk7hWLyzyKMWsC4hi/qAWRxigW4SMBAae4/vzTWNupyhPp+PAYnVYPnUYXx4/qON3vYsbhAxsSsX4sezwWswg+zywzQ2TzbSCDh9eSz3WKQ4lYTHs8jQLXGWFIijUbnbkZMfOa8tw07xGbpLEZJ4uMwBT3Szn9L/1IzByUUkZ6IpB5xfUvZopSG2yf888S9ypN+p0pr4psegWEIXr9gRIDZMpKQzOCAK4+ZB2zs7mF9bU1Gciu72xikU7gw7t38OYH7yGVz2Btew2FWhZRkrakM51BZBSlAj4rI72etOPqQ7hmKfNJYW1tTRK32XShs42AH+uO84MWTh40MGnHEJ+mjOrI9xtzfkKcDmlqbk2DAawGvFo95fcQ8kc8BdkDaZ4a7dij7nz3QL7R2C8aF/+c6DxygzIPAvszgO9OKRlizTHyl2vR6gvz6eJntmZKUXEuGtazEkzuYfUOQVDuC/wcdDyXrQjZuawRaWKsz8wGZYpiMSMgfRolce3Gq/jGL/2nuPzUq8jWMiDjv1oAKCn+wXffw+/9zr/Ew3tvoZRbYDxsYjruSetPry7Jd2J0rq9jNOiilM8rmtBqJGNj8OxezDgQIFBrDdySCaPPZtMq1nVMWGGNwfUsFrAm4ybV8MMND6pzaOKHlkuQgAazNAPmc5NIIcVrM1sgYOLKPETAIREb3dgCo/lEUpWnbz5rXk5iT8RVHzHuknR6rnH6UaRSNGC1+pET87XtXbz82pdQ2noaw3kB/TGBAwLvxoDQUGEyFWtSdbYGMvQE4LmXQKdNl/eeEmsCDkvnrNXIRjRTYjJqJJ0gY0xrw4xLVVtIJmBpa7zIZDfwTCXT8tHDW2g3KbssqfkjI4BgOwd48gqJgDRr+niI+bCDSbeJcDHGFJRlROg0GxgxJahUwHmni3uHR5hQTkpJ3jJu2Hop32QvPeSsS7SaSWCnmZ+uMiKX/+b2b18r+/PFnyvLutw39K6+WvZFPNicMaZ/PrQ/kSHtaiszR/ZSQ58CYnXesqbT23XiuCjC1Z0dgciI0ydmKPYxhw9MBeIDRekkh1yZLFkBKbzy6pfx01/+JXSHcfSHc5TKFpVMBqyGPmGIjXIG7/zVn+Df/s6/QC4+QiVHEJCsV65t1j5DJIMMNrY2sbuzic3tTZSra8iUt7D55Csob9/EeS+B8/pAdfeMnhCNhvxTUukcUpkc9q5cQ6UQx7d+93/HH3/7tzGanCGK0QOJNT4ZEnw/KbEleW3Zx9mgzqK2KaFkHWQ+GEDsf/2NfxyxaOq0if5N9TDpUkn3vZLh7aRN3liKN0iaVH+DXSVhDbjPWnVmJmyYqMN3hheiOrkCWpoF5bGS+kU8xgoUTnWiWBqTRRazRA61vav47E99FbnKJfSoty8AMWrcQ+rirKnXZN9R31VEuwHHYCCpkKbhjJdnccl7T2BALqjOKNBrSJx/lf09WQaipFlzPRkDrbpjE0SUGoSaMNHBs9k4w8nRARaMrFnMMez3RQUV/SlXQLFctsM5FkepXNFhTbMIGZmxYSAqSEMSGf5QHsE8axeD5+PyiOrKjM6lHDg5AgfTfL/y82BzaR5KmjDwrPZAif9scpcmIEDKyeAEd979I3z81ndRjObIxEnnTwux4gKiPlZOvnI9X+Dw3j7O7+6js3+ORWeGIEYqQhwdpizksxjEYhixGWMBRqR7NpM5WKlIh1lOr7kJ0dhtImpNsVpFaa2K5mCAg0YLp60WGr2+mhZ739wYL7LbpQF3tEjdIGfE5A2YfQHpJ1i2SS1tsrS+fSEgPR2dXB2KKeqp+7M5jrNBMbTeI5fWBJq5mcX8XTAGDAzw0zZKyzzt0HJU/aROX6ebZIAFP6iidFyEFh9Wa0L4/kIVtMVsGuV8Bolwjktb6yhmAywWnGqxMo7QOG/oUOL30ayTG6YMAengTso20SpOEBjRiSQKRer/iFTSBHAkVLNa3sazz3wGtbVdRJwmMg3AOd3zORUYIHoaUWqTByh2xRkGmYkjyXlxTai4kdIQk7nb25tbSMUYNzlCr0Xq8wPEIwIBrhBmgSQggJMo0/FrWq8J9gwD0gHZP/B+OO2mFbTGlJEPibnDWIwgKaJuurIs2Fx2r/2/GYt6nZpNHd3BtjIx8keHX0MeVJLyVCOJVdz5Ym35Q2913QgAcpMhmwA97hYtm1ZXCPqcdX/waSrkgCjRX8WoWuDpp5/BpatP6lDifem3mwgHPaKWCFj8RPw6Ng0xjGcEUYAp6Z80eotMg0+zmjBK4erTr2Bj+xlE8RoSQVkbyiQ+QqwwRWN2Dz3cxggHiKcGWIRj0dZo/mTKvIUOU4LJlXIVRSLSQ/4/5SRcOzOBxTwvx9Mher02Njdriulj40FZwMH+Kd5+8wOcnTK21qQ2RMsZe+X3IDIM6D2iIipFMMvOLJoscq3STEfTDLHg4piMeICmUKkwq5rTNyZjcPJi/25fa422Jqwz0gGZWGCRgFznc2dsVauVlChAb4tOh0XVFJUK0f01SXCol6Y5J/EXapgHXe4fWSAWYDicoD8YygyQaH06yKj5adWb6NQ7GLamOLrbRPdshNmI1EXSn7MqTHgecL3QW0B1NP2gCXJOJwIC6ImhSDfPLEolMaEJVMw03vprJZ2Y9ISDMhvOGdC8ukYfa2hW9Mp+PftGfznJsYph5dz3h689Y6ssAIF9K/Rom1DbPuiZL2oUWLw7Tbd+nkFivn40cJh7J5uHMDRZQDpAQGd9JgfkM0oQKDPaLrDEIT5XfEZ4rioiip4mk7GGIOwR2QQwH5pRZgIkkkm5a7NgmCZiuHP8CHdPHiC3nkdtr6qjp1Vv4JgaznGIUXeB1skY48ECixkp33YIC/NYOLNReo+7+EZjOkz1/vgsixWimTdQymSUDrNZLYvZQCCY184zkDLZ3NK3xk+ItZ9J/kMQw9iFYhWqsSKIaM27p9ISCHF0pWXShpcJeNanKMqUS3E9TWfyB+gN+gaSaX91vi6JBLY319UUKoa4XEaGAFUqiY8e3sXbH72HylYF63trGM0GMhNU/F60kEyDzxqNPafzqZI6OHhgE8U4Tz73W1vbatT48xkTzZoqF+TRPGrh5N45emcTzDmUoCCEElExrHjWmY7eVii3am9uaQ08/9YnB+iLnNzPgGOrf/1QzNY9ZzQra5ibqWuI7Pmw682/U3oMzyLXUC2jLJMJsT9Uw8WN2aT17GSJ9jYsQprPNc9wvi8B1c6zhvd6lYVojZrtwQKVmCSiQZJ4cAJT+IsswGdfeA2//Hf/K2xefhER98GkylUUskA5D/zl64/wW//8f8a92z9COU9qbBcJZmeEM4Gt3tiX3lUytMxlZBbOwQP3ToEeihq3IpP/n0ySjWP1kj3r5kFARoAa78CGh7aPeOaRS7Ng8S3jTb5/W4MyouWgYE4/sJTiVSP6EFDesqB31QI5nh1KyeK0OkRIc8OdDZTXqmLN8fpNIhsuEZQXACZPGwMkKNMki4608CyTXGq7AlEy+W0E2XUs4nl0x6RlWNNsZogGSIg50e1h2OsKrI3BGMWM02aSFmtgSqoFaPM+KfrVkm74Xui1xPNSgxyBAdZs88+sx5vNc/R7LRw/uqe+g4MAsnSqa5bUwP6CgLyu23yG+bCPfCaJ7fUyuu0z1JtHAiV63Y7YuJliDmftFu7vH2AsU3dz9Le61ypmT6m3v/CsRnuyVs+E1fu3OgD7dB20CgIoAty9jpXJzgPDm8OaocpFnc59Ut5tTrLgmDSUpmr4xgGhhkmc6nMv989ChASBH8Zb0mtkZwtr1ZLqX/ai7NMmkznOGy2MpjMUKjWxt3lmL6IkipUtfPErv4R0cVfpERvrG+45I1srZ1KafAo//MG/w3tvfBfxYQtBOEA6PpWxdxRnPU62bqQBwtZaRek0pc0tZNYv49mf/AXMgy30BnGcn/QR5/NEKf2gb89OZIwtgj1v/vWf45u/88/Q6xxgNh9Kbk7/IaXUzecyGudwRWbIisclSGiUcO67dm645+1/+Y1/HImWSQOKrjn8k2Li46j85ieqSsKQdN/sU0LACYWK4ZWsbRWszrhMZ/rSSdycjLlQfE44N39uVUSltGiFqPGhjyFf2UJl8yk89+oXUdm5jKC0jZDoNU/KNDBhI0swRyY5wHhkjTr3DQekqUEgC5Y9ED3nXAKHjPOocWIvxtewbGtrpH3d5GwNrLleHQRHxjI4OQaODs4w6LX0MHaadSw4aaNGhYMEUqZjRBrLqNTWFcnB3F0+6JxmUoNPWhMbHlVmOpc4ZSFSSZ0naWtGPV8lcFqz6ZgPbP7JCHDvn5stAQsCAMQjWvWeXNobjXMVOJtbm0ZD4n2QQzEQm3Vx/vANvPsX30bUPkUlS2q7GSYJqaVxIKdkarDiGPdGOH9wgDs//hBhY6QoOX62XhhiGKQwTiUxlO4ZiGZ8iApyOy4WskoRYDHLfGBGj8lghaYVnHJFEQ7Pm2j2B3JrXvDwY4Wma296SD8l9ddD8R0OkTQsylGwXYMtwxkXI2KTXDso+XW67mbbZMXqssy0NXuREmC0o9VfPp7MBlsXjICLw9mBaAIFVl5Z0RSG+KshJN2WG6Ca30hGL5r8ic7ry3qjiZEBkAviKOcy2KyW5MIfj80xHHSFwPOZHQ9pzGM6yzFZJPE4huMZxozIom41HsicLJ1mygSfcxYqpJUONWWsVbfx7I2XUCysIyMtkpk4sciwqZLl+vIQs4xpy3yWoR31pKD5Cg/9SD+fxUGn30Fto4RysUShD6LpAKeHHyCc1BFb9GV4yGJBV0L0Qkdj4j1wHgH8fczPxENKWmjT+BNV57MkFD3GiT83OW56Jj6zf7Prr41PsYLOU2RFruSLad5KZUMrocIJTJyrv57HZd60eyqVMHLx+svXcYCoL9z92vGgkX8dO6Auki34WhZr5nW7NhXw68+vJf0ctoNBGi+8+hN4/nOfR2ljC8PJGKN+D93jI5zfuY2odYZSjBOSUGuELBuaaEUp0oeZ/mDTytF0jmxxDc+/9CUUq1cQi1UFxE7DKcLUBLPMAJPgDP34J1gEdcSTIxQKgSjrNPgi4KNYyvFQ2jRGfDFGqn5Wx2RMBonRmckpoWsxX5draDGfYm9vR8U/p7VHh+d4953bctyfjENjqsWAre0NbGxs6HXEplCBNDddrHOAJ2tq2OfX0ySJIBkZWrZO2cxTmpDPZ2Rsy2KeU0U2IPb1pCRP5Y6tSRCjFZnbTod5alDFdFiAQACZDEy86HZbSuxgk7S9d1nrhnIc1iST4QSD3hixBY2gOKHNICaGDZDPFVHMl8XgyGYCTAZjPPzkEW6/+xCPbtUxG5DiTLot6Vzc/wnImSRiHo6cZpNTpTkigqoEUyulJX2YzxBBOE00hAKQl2tAgJTImpDZsyCl5AoLYBW8erzRtxW8+u/8f+2vzlDYtyLWPHnTzJXm3en5l3/j9nNrAOy7fZNl1mb6ge4/pwVd+Sv+s/KQ4xYZSHO9FEKslQpKESBLoFou6b5xysg9m2tM55+mbgsMul01oLx3ZMCRNWKsQjv0BRBEEbrTEe4dP8KD+j7CzAKTxIQ5anqmklECUZhA87SP+SCQbpieAaJu089Dhm6OHcEp9woQQHq1KKP8+WyqKQ+IxZBJJARs5NNJgRzFXE77NEFhFoTSIjvwxCbUrlHwcbkCR42+7g2++PUqzDkZnlo0mjEwLFaP95u+G3a2me+N+fKwrTYzz16/b7FThrKpbOH3ZFOB4hqLBTLMMsiXKwgJoMQTeP/ebRy1T5CtZpEtB1jEjZXCpn847GstUs7GPZfPEpsgNjt8LU63rPAtaYJGI0TGzRZLZVQLVbSOWnh0+xC9szHCEYFSG6SI4klZAAe2DgkTEOCabNGuvfRMHiUms1ByjlFnNJhRI+QrA+/v4MAA1WpqRhz3zBasa9D5PlxmuWOhifHBGpoNp8sF5zsSI8ABAVZvW23gPVxYtNtZSgYFGzSro72Zmq/HdV5Rm8FpoORI5jJvxtnmpcH3d+XJF/CLv/aP8PQLP4MBa2XGVDr7CNaDm2vAxx8O8Fv/4p/i/Te/h3SCYDLr2omGXPx5NHrmWpyOOOyKIxHElaAhWSIBak4vCXS4Wlj1LCVQAQE5NgUz7atkNRAIEKDn9pdVPzG+Y4KFYsXSTHY+l4St2WrJ9JiFsDx9pBm0WpFAQJFpY/EkCqyzyKpkOkUqhmCjgkypYPpwgs8ILXnKpcdw7ZoUmn1BytYLmQbpAkKkMV9kUSxvYWv7GjKlTWQre5guCBzYXqEgRxncGvjOeq7VOMN03Mdo0ENCzzv3OQhIFhNZwx7WhEzrMKBJbFAnhCUARNN1ApgyulXtNUG7eYbDR3cFLjCtjbXWzu4umHbC8497MOVxmVSA9VoFr778GaTic7z74x/iwYOPcX52ZPUwe4AggUanhfNmE/V2R8xLTcfl/fA4EKBzQfGz9verU37P0lNd7XySPn1m6HxwDDPPnpRlm5eDuWLJS2hU15M55YAA/zxKessNSO+CdT6BUmNOKLqVABx7qWRS91/PACHC6VS+EdtrNWzWKoQ0zPRVUhPbPxqdDgaTGda3L/P0UC2SSKSRDPL4+i/8GpDZQHX9EnIZMiFNe899mXsnWbrv/fgv8eCjd1HADMP6Ieb9BhKc2CcGkqlwOJtLp3HtiV3sXNopvRKHAAAgAElEQVRDP4xw7aUv4Ce+8ffRmweStE8GXMscplqvyyNp2F9gNOzhg/fexB/+4b9G/fRDJJM08DYvKF4J1jRi5jNliTWQWPdWT7JOE1dKZrOWeKDP/Vv/w38T0WSJQACNXlgIEWlRZvWKXkVI6JL2YXdKEyttlM4NXY2iLQwPBPBB0ATVoXwEAITs0ICGhywN/EifZCOoYovVAQv6NEq1y3j25a/g2rOvYJYIMIsnQA+6OT8EF69r0DnV57nIi9vvWZPO5p/vudOxxoDTr2yehlrLoYlN/Lmp8qy0lLplQ829gH/Pc5QLnv9Gtpx9bvs73qzRCOh1gE67p+gObpTT8Ui6Q34Rjf0oASAFN5VmU01mhKHo1CTx7znt4YPOj05qkWjlQvP5GV2h5ppJ/15UpzgJBB8gvk8HqIrtQEDk4FEdRwePECSZ4zoQUr+3d0maPF5/o92EKAQhxs27eOv1b6F3eEvpAdPxAJf39pYmQqSFEbmXB8M0xOC8jYcf3kH9/hGSCzpShhgtgCbZHdmsgAA2oURpqV2uVUsy2ooiqrlmAgF4aNHVl/TLwXSKeqeLwXyB/niKBePV3ANm7bqVl74YtU3IdJCrzZFH71UkekM2h4JdOPC6CCEntfD0I79BXUxYXP6y9Gw2SfC/eP+UQe2TMPzm5Rv8FUMi2xQdmkkQzLEE9Ho+O1tUVzOM4tf76Dtp29lsMo4nm0E2GUOtlFdyQBCPQKCf667f6Uhiwgg/NepRTM/VIp7CmFnpsUC5p6R8EYUnekl6Kg8exp5MJl0h2qVCFU9dfw6lAiewdNdmE2INF5spHsLaR2KUmRDZDpXLnkqbEZImXxEZDtZs01V1PBtjc2cNWbKC5jEMO+donN5GPGwjHg0FBPA5tO/nJNBc9aX3Z7PPRpkUQBpVUSMowztz7LZClbRVvsdAgBSLBfkvOKq/b2hMq+tmJA4MWG2CrLB2SQPOwM9LCXyMoW/QHY9A+9UyzmwlwtLH1qw28GIurHwNwQuZgq7o4vRajmHiC/dVM0svU9H3xGOYxCNkNjaxdfMlbFx/FtW9q9jc2BYFqnP/Lrq330V0eoBkv4UENwU2JTRIomaRGeh0F9ezmkCuuIEXXvkK8qVLGE+SCLIFo1Qu+ghzY4ySJwhzBwiT58jmKBGjpAVotpgiYIkR7DnL5aKAQ04cm+fU+lJv5+iuTppjOk8XSxRno78m+j9ji+rnbZyftUEjPk675fJOHajokQsZ83EtciqUyxecVpnGlyySyCQg0JVVYgZRcTU9SpQYIZmMoVBks5OUseBC/gTMM6dLMCMwJzoYh+OhCkGa+NDXwn7xM3O/YWPEdceMaDIcEqhtbKA3GGpaxWJiPJhgNKA+l7KqnIC4XL6ESnnNWCfhAuu1GrLpAP32AO+/dRsfv/sQreMZYrMM4gsazpm+mecDlzKnWvTg0P6kPoxrlYaNE2ztbok+TS+Z89M6+v0RMukcJtqfDGQm28ZrlgUCibd8kXKx3NxW/rC6t/r9cfXrLrScdn0sCNOAANuvHwcCZLjmCjv+eC8t0F85RrZnAFhslu/8ffFoJlYeUFMSAOMgqXWPRaiyEU3GBQxQIkDvDJk2MpIvnZYMSvnxiSSmY4s0Y6QjqcF7l/bkV2OMJ66ZSPtNvlTCSauBD+9/hOakjTC9QJgOkcwkMeqNMBvPEVskxeLoNRYYdKYWy8O9UDIeL1tin2BSFYJviuBysWOcIsboX0AZkGKT5/IHIOtL7uzlEkI2PiCQZMWn7WvO/FHsKR8T6Uy9HKtqVTPrARD6kMhrI2KEmTlf85dFTRVWTKJt8kdTPyZlcGjEzV+0UhpIR3PpwLNpsv04DeNkMoNcqYSgUEB7OsVff/AemuM2MtUsMqUUgnxKIAC9YzgZJquLbAPtxe6cJBORrADKGUrlInb3yFCL5MtAcJdGW9ViDdEowt33H6BzPEQ05TW368AzVgbu7HLVzS1dg2wQpdrBMQX5JS5NhmeiNTq+1rB159mG/npf6JRpLubN1Iyn4s96rmnzWTBZgjwClAqTRC5DPxye9wQvXGKEPIUsLYj7fIZ7aMi4rwn6o5HONg5w6AdC6ZWka46loLNFT5+x6QQEgE0Qm29qYa2WIbviyadfwtd/+T/DpSdfVZFLdjt/dL5oZzaHY+Ui0GsDb7/x1+jWT9Gvn+LWu2/i3icfIJ9hvCVXC8HVLoJMDM+99Cxy+RyaTUaajfDwzkNM+iM52gvoULSf1Qd8XjkhJxDAc56ABYEAz560ms4SGiQlXjH/5XSX+zVlUKwtLAbSvD3cHUNqvsBalMRWkAW9/+mlRKnIKBlhXs4C+bTR2Nk4SE4RyheAjTZrBgJbBIB57lIfzoaYgHuxvIYR41xlEhegXL2Eyvp1LJBHqbyuJrE/mmNMEJC9iqQOBATGAgIm4z6mo4HMG80UMcRI/gE0TuT9YR/AiS8Le4tw5J7PX4xf5NSfZxwZyPSROj58gAf3PpTGt1AkRRpiPO3s7EqywLPwyhPX8MJzN7G9sY7jw0d45+0fir3M93N4+FAZ9GTnEMRpdNs4azRwzhhvnTkGji2BgCXry9gC/onyz4Q/H6zJv0gE+DQQ4EEA/q70B//L1df+WbT6x+RnnnFAlos/MwxANk86S64yVpkGeARmuG5odZ1Oa6BFcJGDh8RiLoPlq7s7AgHIRqQ0kB90a3ML+wdHGFA+SLgoKGLv8pPo9xmbSoZSBp//4texvnMDhRJNiU3aMiHbkewYni/RHLduvYM7t97DvNtBloaxozZm4xbG8waSyRkCAjDhFFeu7KC2uYlFkMUzr34Zr33jH6DL44PnO4FkbtGhedp1e0N0Wi08uHcbf/qn38LB/ocIkuwzhzYc4JnONSOJsQcybRCgp0P9OX3SOLSh6bylwekM/zf/438XEQRg48pc5JOTE6EplXJ5eTjwEH3cyddFaLmNzTZCQ5uJ7nqKlGjDzlyL5kZCmh3VXRQsJGQIl0hllV3Z6fe1+XNyuYjlsXvlM7j+3BdR23kCfa6XJJAtyv8IM5M4i9quyXbKKP8EAhoN08LzF4EAFShCPbkRWhPz2JDW0SR1yRwYQBCAX0t2gbwFyDywYa4OBf48/zM5eeezy32F6WpMUSRzqdEIdXgytoGfmzogHnj8xSkqEXZO2A1ZdgvcOo6leYj9rz2MnoAsdoaTM7j0IDMCdBGBrBdOj5vYf/jA3qsmZgkh9WVSDYtFZ5bGCTQ3yhBB2MftN7+DD974A5RSExVT5SILakO56PiuqDT+DCLtozmah2c4ufsI7fMWep0hZrEkmvMQo1gcQ7IfaP6mxoba3jjKZdI0KeeYIpkmggxMmNWZiKPZ7eG02caAbujZnHRZIrJywuEzcpdRMmYE5zcbX6z6DcbGI3b/uSZ9LJI/aAyFtMbeO/svzahcQeQLXDEHvBndik52VQLggQO/ES6n/Ut3eheRJWaCucR6xJ9vVeZMpmRy6QHu8zlNOwsfmnIS0MmlEtK/bq/XkI5HyJFiORmh12lp0kO9KwsGPhyj2QKLRAZBtoQQnHRQD0opAAGxrNB4Hiw0shwOWza5jQd47tmXcGn3KYxGc9HNBO4x8szHijrtmengxtJUZ3Ipo/fFkqKrTyfeUyCSFi+bD0TPXYynaJ48wmJ6gnH/BEFijqT0gu6Xjc50jSwGiT4gBgbw98HIzAH5EdnwCyhwudACDNjo2jjHpBXuEFlO+b03gIv5swzbi2aF91KmhHxtBxwYO+BiPXmjFa03NTP2b34NSe+2QgLxTYv/iN4nxfYbK+j4Wr5ZJhjiX0u7l1//nHys+FWEcSBMJzAIMth++TWUn3wOk0wF1bUdXF3fwnaQRK59ins/+HN0Pn4X1fgCw2ZDtFSCqST2crLAno2NanXjCTzz3BeRTK9JJkCPD8ZR9WcdID9FN3qEWeYhEtku1tbp+0KdY6RMY6/tZUYtp/uVclGgFo1HyXZhUcLihA7LPC54ANkmbH4hmSynfkU1HPQqGPRHer4r1ZIKI2pDGb+XSefVzJ2f17G/f6DMZwID3qiJpqs0YCVg0G53BKz6xpGFgE1ZGB1YVHJBMrD4nF5viOGA2uSE1rSB1XFJEFg8WzNApgibsZk0zWQXVMoFZHIZxc+e15sYjmjqlsF8QoNX7jEmFaCuT1KcGHV7fenWi7m8EiAe3T3EW3/1AU4f9ZCYl5Bc5ICQTYNt6n7aZOeqi+Lls02j0KiHS1e2sL23JR3v+UkDD+/tI5oTQLZizn0b4g4Q0JoSI0DWsxeFmJvU+DVngP5FjrPf3y4e1Yt/N6aVTbP0/SarfoxtoDXOIl8v5FhUXpaw5OE5mqmLrmL9YJ5F7oFic+BkWtJb0xCLRqNBEmvlEvLpFAp02s9lVHDTB4KNBz+HzCVJ/3M/s9fhdNumi7X1KvJFNgD0OzLZDb+OQB2Bs8Fsgnduv4fGqIVJgiyZBaJkDNPxDLMJtYNxxKMsBu0FpsMIk9FsmZjE5sf8SzwQwPOciS+sGcwjIJNOyyNApHICudOJwIwSc9rjMRTzWdUXPMvNH8CYGH4CzdennlwAAQ27CPTz/BAtmvWL+ToRFOMv1myMu2LFSakNjVq9aSCBgHSG8gmr6/j9fObIBuCeyq/jnwkCKLUm4oS4ihTTjhQFzcYrhuL6OlqzKd6+fQvn/SZKmyUUqlkksnHMFpSMtc37gIw0mrYq2SKOYqko3wCeTQRquK42Nje0XputugAIyhY3ahuYdOd49NEhOkdDGWtydXHNy/9EqQfL8YFr8B1AtbwfrnBya1XQlSsOH2PKLI+nC9NX+QGZC56xADwjYCVi2L6NWmbS1smaoy9AQnp7JTspOtekuIrOpdGyJIGWyjAYjcQEIAjeYzfgTH6XMbncH9x71kSV6QFaRzZc4h6mHoASUsop8lm8/Lkv4ed/9R8hyF+md7jqaC73chXI5Iw9y1qa7ACmqg2awHwwx/1b7+Pbv/9vcP+T95CMjZVXPp13MJx2cPWpS/jJn3oNuVwBb//ox3jj9Tfk4UBgiz9b90Q1btK8WRZMkaIsgkkBxoDwEg3TtluDz2tm56U2DYE8g+EIjUZDzBA+z6sSO14NygK242lcyhZRmkcCAubxBQaJEP18ArNMEjHKGVnAxyibMNmyxFgZY8T4vY8MFb4vygQICI6nHDgQyOIb4n6xjUx2A6XqFkJkFLmcL60hEWQxnTMdrWvxl4sZMkFCAzY6ukuPHmNUIBMFuBdYU2sR6+I7SjZEgN1YKTYo5DUhC5Lg+v7+PTTqj5DL2fvj65CFTBD82Wdu4sUXXsTu9q6Avrsff4yPP/oAnXZdEl02q/XzE5MVFLLojwdo9zvYPz5SnCCpCqyxlpJZoyu71cw76s4Fdqsr0gB/Rvhnx5FlrSf0DYx/xliDuD1mWbu7ekcJdzL1uzie+KzpPFjWYsbs0tkvyZUBAdoDbbNdGqaS1crrPRsNUaNT/9YmNmtVsVoIRJ6dn2sQsbO1jY/v3JEkrDeeY3PvOq7feBHd7hj37j8SuPjTX/oGXnzlS4jFKQEkoxuwDCZzmC8V83j3g3fxxl/8ALk4035iSBEowBijWROLWRd5hlbO+qhUMqis11BY28TNz30Fz772i5gncmK3j/pAp34uFkOj2RRow6HZj370fbz11utIBzNMR03MZgPrSwlq0T/JMfc9y4k9p48U5XVQraoobjOY1Tn9r/77/zbiwucNadTrOKRr5Ggkl13eCO/iSTqTuX+yebLppkf3fWEryo/n0Gtybl8rmkKSi9TQeIvT4WqgWVoKJAQwGjDGuDGi00Ee07CAQu1J3Hzla9jY26GtjNA7blTcuHiccQnmAmvC1VAlbErfbJmGX5IAiz3XGmQNIBlAwja6VS8Ac2a9mP6vfk0uR1M4+z4yx5ykURscP658BtxmK1o+fQpoYsibOTYwgr9TuipDLm5MdIPXYWUOmbxp3IrIxOBDpEbX9kMrkXwdZLiAful3zwYQ7CyDVJwcHuP05FhUQh4m/Hm5bHapp81ks2bkQodg0rrICojH0Tu9jb/803+OwfkdlBmbVSopR5brgMWUTOxoMMRGdhHHuDvA4Z37aJ420Gn10R/P0ZzMMAgjTLixkdlA0IAlazhFtVpEhT4BC3oDhKIjxYIAjW4XvdEY55wsLoApD2maxdCN9dMbhZ98rNBPP01n1QbipqyeSsxraEZ+NuH4dJF7sYZtg/PNF68xHy5tK59yQzVDQNOTGYrp78vjmafS8zkKGx9ImTlx0q73wfXiDB0i07gZ6GOwgDF6DbU0Myk2/ymsV0rSwmYIpgwt6szkAKTKsxhMYzhZIF9eR7G8gdEkxGDICaWZRbFZ4qvTcGY47GA4bAoI4DzqmRsv4NqVm5jPiOYbckZKEQtGYwPYZFsaZTbtRL5jNt0l08CMAhc6sLmOsyxiGdPGydxigcbxfUSTE0yGZwjiRpVzJ701jZIS2f7DYlY0VIIC9J4gI4DU1hknJWOBAyNOUKjno9kS2QSBA9zcg6IUAfmQ+H3HDoilZMANHbVPOFmBBwI8vVNrwj93Sw2/FYI2tHTRT27tqABf8ZVYbeyNSu3lPhc0ORU+rvHxB6Rfh1aQO4d1UT1ZbLO6C1C+dh1PffkbyF69iYNBhNPmAPlkGs9fvoS9TAy5Xh23v/ttdO58iGDYQZ6UZ5ojEuBKkEERCghY27yKm89/GUFuHQPGJbHI4jUMZkhW5pimT2UWGBSGMv7kRFwmi7y2ihkzTwpOU6XJjkVGfacRG01j8xWkEjn0exPsH5zaxIX9SYwTQWrguMeY54bAMSL4lBvQ50JykQQq5XVpKUnnfvTwAKMRNfpVTXE4WaLuu09p0XCihp5UcL6mv/4CAyKyCrJY36iiVMlJ3kIQ4NHDQ/T7fP80ckwiYFO4sOkw7w3BTDoupzMssBcCNqlB5z7dHXZNigOybOIIJyzejAVBFlg2X1TKCyc/fF/MhI+FEdIIcOfDB3j/7XvoNyKkY2tIRozstChQO9yN4eObcvl0zJjgMUGyMMczL1xFrpjReXx6WMfh/VMkQYNB09Vqf+QepLgxxzzjJPqixnps7/LPgV97fn/1RZ7/YjH9nH/K/x8QcJEU5PZGz/xZQmsGhGp9C5z1VGB72Iwe6tRhnl7vfq4m/Wys4kC1VMJ6tSwgIE8/m3gMeaYGyDTL9nAWyVzTesZnIdptpkccqekslBjZ2tMa5Hogs4JnJ9Mmpizii3kM5kM8qh9iuBhjEQBdpipRWsVGfw50WyN06mNMGFFMIMDF7hEI8HUwzz3bMEyuQd4T7xtNCgNq+aVNCkVn5hop57NiBDA6MBCVmiZxPFdtes6mW81BGGrIwGmPEU78ZNwMUrknEoxTcy2pzEzTduZep5M2pOEzJL31igTUGFA0FTVTLu5pnhUgqQL1x7OZtLViybFmpL6fxo3lEtphiA/u30V90EZxLY9EOsI8NkMsw2nURObLZBIwNSqTpWdSQeeFGJcjymzInrR8aIJXjCFNZ1MyH6YPw6gzx9nDNrrHY2BiVHOrnYzyymmyzS4tMcUPD1wBqhpFgKw7K1Y9WjwgoL1dfYzzrHGSQpWkLu1B7FiHfnkneDb3XsJEBoZFBC90Dwu81vSyyKWRy9C40vTl2secNIlpPyw6uT+T2UMggBIh7tU8WwWPOWd0/15J+9E5QhmgS4jwpsGs6Xnuf+Erv4C//ev/BIvE+lI1pHOT8dMZS9BSAh8tRyi/pRKXkqYEcHjnDH/+734Pb3z/jzCbtVCsJhFPz5DOx7G7t4lr164oDvrP/+Q7WEwXyAbMt+dek1CDyj2RtQwBVSUKLHuMC4dvNt48bKX1dsC3BkLL5J8IzXZLQ0sONVgfcEDlJUqZeYTdeAaXs0WUZxapHSYijNJAK01mABR1zWk/x60aFhGoSSSRYxKXYxf4OFky0hwEqzOBUeNmLswRdB7JVBnJTAnxoIRidQ+lKvsVyghY48UkZzH2A3G3qaj8PIeYHjAZDwTQSPqqPoADFE51zbxOTRsNDHlzePWYgjSbyAOq0TxGp3OIGd1JY3Fsbm7hlZdfxY2nb+D5515Qisf9u/fw/rvvyKuHXgUEAGZTRsMP9T74/wS0T+on6A66ODw7wbkMBGfI5HImMbPdWXW8DVEtHlo1tHqvx2vfi3PCR3eb/4Wvk5bPleOQXdTanoVjJ5Mf4lg9T1DIgCEPPBgrx85J4/bYAMUo/tYcsWbwYm+yAdhxXtvblSyA+ynXOX2AKHe6tHdJ6/Hk9FRR5pNFAttP3MSNm5/FdBbDnbsPBBr/8q/8OnYuP4fFgl5YBrYzipLrejYeq899ePAI3/nOd0g3Qa1Q1DlFWUgyiDAftZEYthGfEyQaYn2rhurWHn7iy7+IdO0Gpijh7LSDTquDcNpXqlaz2US5lMV82sVf/eWfod05RDjrYdhnCoQxAQwU9gwOd58cCKe+27FdCQColufaYk3Agf7/9F/+w4gPGxc9D4lmgw0BC69QBZShUWyyrfH3CLTdJIv5Wr2RnhFgZiicgvPfrcklqmwUBafTVdJvErFkGsRL2GV3hyP0yWCNV7F79RU8+/LPolgrYswNKQPk89YUT0ibIH3fNd58a5o2z4B63ckDBAY4Ei/RdycBEOXfJQf4ZtpFdy4beptuGBtA2F/WAABS+fn3kt7xLbspvJ8MqolzEYYuqU5fT2dWghIEKPT7lEaDpPDTeds0krzO1qxak6CBkLGsl6CFBx+sWHPfRMSeMYpj+hYc4fz0GNPx2Jxl04Fc3W0KTZqMAQCk7orlkaRWJYOA8TrDY7z1vd/EvQ++h0Iywu7GBkolunVbQc8NkQ0hKejpVBrhZIb22Tnqx2c4P27grNFBfTDGOIpjpntLOphNn2hWowlakcVGHNPFBCGnUqkkWv0+9o+OMeEDxUg7mf0YbV7ROMs4H5uqeIq3EVAvqKK+QPVmbL6A/XQDb0wAQxY9KLAKJvimzn7uBRDgNye/kXkQQBvOSlGtpvExvZvLKnZFlcwEvRGRn4i5TGEyNzgBFQiga2eu8WJVEIkSZdQmXwEnRUEK3XZTshoeOIkgo+tOGQCpaqSwkQkwGVuTrImpwCE7FObTAbqdc/T7TclHCrkSbj7zArY3ryIdFAy4Spq5FtkG2vxXor1o8CZtb9Lcfllo0ARNQIC0pMyZJ8rOhTxFOrZAt76P1tltBPExFVl6hpYMDHeoeA2sHcAuGlB500xTIJrJBpHmgU4yMJ64AthMv/jgaBoinwDSoUIzH3SmQ5QWqJBzhbS5mzsHaGdSyJ9lbJKLX3ovK271Zgh2cYD5e8/plVGMidDa870KQPn1tyzg9BXOOFCaX/s5ormtAFAs/OWyTkOjeByNfg/5y1dx9Utfw7Wf+ioSm9fw6LSNk8MjVDMBntlex24qwuCT9/HRd/8IQfsU+fkY0YQa4RkiulZns6g3u7hy7UXcuPkzmMxpIJXAlM0F3Z9LMZR2Y4iXW2iHtzBZnCKTZjygyQGYYuILKa5ZmfkJnSUdllPTKWJREqVCDbEog257hLt39w08i88wX9Ctl0DSTBMrTuvtcCd4YxNMThsXCwKaJWXistlvMbqtM0ShUFJ8ISm1zUZD7s0CqGQ2anfPmy5pDwyMWVGrlbFzaUPn0/HROc7PW+h2Bk6alXBfx2IudBFf9J4YI50hIDDH5sYaLu3soNPr4OT82MWQBWJJRHPTKHKv5TrgACkGNlxZTYoV8TicYdgY4d6tfZweDLCYZBGghmhOfS8LQEssYHPHgkaovrxL2ODQ8HGEyl4aO1dqiKVsCtI5HyhSDVO65VPKZVKCJRCwMCOzRdzRov3Ixi3x1eZnFYRaeQQek0hdfI12vKUlq/mueHmAfbf2Uy8HcFRt6cIdEMDpjOZyLoJqdTrrf74BrgYUcT+ME2DO51ArV2SoWi3mZQBIyUUxT48eo5fyeaTBngDYcKHYv3q9iXanj3K5LMq+msXI7jU185zOrm+uI8+Y26015KslDKMpNp/YJRqOIddbqyf2U6PRwq33P8b9uwc4P2mK+WLSAF80WzsqDTc/uz5GJJOzlNNvZhzYSzBARSqBfCYilPJi6Jm+nLRsRrZlHFPL6hNfAAs8Z3IM2Vr8j3pRDqoIpnLY4lgB1lwksFGrSrIlICDLRA87Gwn6W41BoNfc8QmO8fuYSuPB8jSLSMfA4tenWe9RvlAuoU9aezrAR/sP0Bn3Ze48mnQQxmZI5umdAQzaQ0mIUuk4KkzkqPLcInhhTJh+j0kIM7FjyMwh+Mhmt1jMIhUPMOqEaB720T+ZYDFmXJ1NdyU9JbOCBlnSMZP/ZFNpuw7u3mjoYo2Dl6LIr2aFjuwB+aXmnzUv23reRLnMJzX5Zq1CdoAB7WlL3WIjrxhgNvpGz6dEgJ9FyRbppHLMeYG5ttlEcG2rWGfko6K1Qw1KJiE9c2JodfoCBsh+I1DrGQGqyR27Lk5piktFMFsiGy6VyxV89Rt/Bz/3K/8FwviaGiHWmawN+B+BAEoEeKxJ2tc31i0nb6UAWMsCB3d6+IPf/U388I0/QxjrIVeMYZGYYH2TDuppaeGbp+donNWRitE4j5/NfL/4UgYYmbTYP/uqVRlj6aTErOzsWbXkEDMYd8amNEYdDnF2dqYaQ2w/los0cUSEbAhsxTPYSWZRmkWK4ZzGQ/RiM7RTIaJ8GimX4GW1jDFROHxQverqJGqsKVHh9J0AjQwXObSgwWPaEm5iNHRNFYBkBqlMGYl0GeNZUuk7WztXkS/WEC4INLtYZ8pxyFpI0xx3rP6Fmn8m3PA5kCdGiu/FQG3WXDzH2CfYM8fnmyDEFPsHd3Fyek9StWeffQ5/51d/DS++8JLOl8ODQ7z/7ntoNRsyLc9l0xr0cKDH8/n8jJGDjCCObC8AACAASURBVF4dKX78pH6MRruB0/oZOv0e2jLrNnBGZ4Kb/HsggECmzhUCyn8DEHBxXvhJ5v/XX8a+30sMLpg4y1pcz5irt9x6UaO7jNN0aUyqD40pJiCUz4VNml2NRw+GORbTMbbWqri2t4c8zYapl/epE/MQO9vbWj+nZ2cCAsJEFluXn8NnPvtFhIskPr7zQODT3/7Vv4dS5TJGdERXIlsSk/lMIBHPdfHsUin84Pt/gTu3b2N7fUMeKmRgSZA3HSJOIGDWRirZRyodwys/+UW8/JN/C91ZEZMwg3q9I7CGvhz0AItFIXLZON579y+w/+gWgtQMnfY5Bv2OGEUzGq+7AYd8YSS1s2EjP6NFhRvYxWeHdgA2wLMUutivvXg9IlV8e3t7uXlxo6JcwJsyeSDgQpvhMh3VPa82ao7GHmeDbg2tzxDlBfPFvZzWWQjxTEwE0oLHgzSmixianRE6jI3K7WDn2su4+fJXUd4oSUfOPZykAm5S/H/n6aKGnCAA2W98r+0WcHzMJptaSuG9hvoSRCd44BIDXK+ph9/JvJbUfysg7JBlnZLL29ImQOaBBP9zHSNMiB+/ga/njODV9Kve9Y7+TpYw6APn50CbOYguLoxfQxdMbmjq+fh9LgXBTxSceeay8dS1mALhdI766THqpyda4J5CU2EsRS6nQ4ULgoU2qVkyqyGIkglkWkHUdNQ8xY9/8H/g+O4byMfGyKXiyJNeVSprssLNidMxHVZkkczmyCSTOHp4gP17+2g0uzhr9zGgh8BkLmox9VXc3HnY0l2WNM50JikaZo9OneEMw+kUB8cn6PaHotAyM56Nmm/MPBDgzX34xpfNmaOgfrrR4lrzDb1HlVen/kuDqpVpvkcg/UZkvxt10RdFNrW1gtzYBV6b5uEAh4KuSDlEiXPoJdkAZoZjh7P/s0VIEaBaBYKMFSCd/nxuhW8USS/KP/OASypaZqLCgNOCFBFtOoqHnGBmMaFR4IiNmAFxvI8q7Jw+kdFA00kfvV7LtGeZHJ698Tx2tq8gly1reksggJfC67qNAmkoMCdiLFpYyHHKahNA0wJyskpaoxlQJZCI5gjHbXTOH6DfuotsMlSxy4LAyz/8PfD3R3RRp9nURED4kB1CbD6JBpJI1+l0zVk5iuTMTmqonQUxSQiYmsCpFiFJSU6cRIDPiQ2DzOXZU3jZ/Ak8cKaDn56e+oZJDI8VQ0h9nQM2uN54kHsmil9Dq02V9564ABcuQAWjvRmFXj/PM7E8s4VrI51GJxFg+7Uv4pmv/Byyl29gsIhL99w8OcG1jXU8s76GbOscb//bbyJVf4DSnOYmA4swIjtJpqRZXLn2GWxsPy8gQKRgMhe49lJDlC/NMc8coxt9jM5wH/lsVsaA1FTTdImTGe5djLixhpXNVgvtZksU+UQsQDYoYRGmMJ/EsP/oRAVWiBGyBSZYELDMyPSIBRfRfb4+GzQCTHS/pXFetEji6OhUBoWkmTJaj3RUFmxEzdngSQcuA0a7nxZ36Z9BThhTZhxXyiNfzEh2QCCAQINk09q/bVpQKOSQSFl8I/0FGL2UCiJksglcv34V2xubODo+wuHpgWlOaRwn41ef804qKyNr7PoQDMgxsjOVVlTg2f0GHtw+xbifRCIqIRkVsZhzTZqvDSfIVmhZEcyzhE2mvDRSM2xeL6O2k0M8GSqdoXHURft0ABBUiGcxJUVMk0oCBSyi7PmkU7TgSgcEfLrpXwVGV9er/7Nf/497BNhU35p+Y0Os4gxa45pqGeVTIJ+PB5ScgE+nFYReJmNaWi831BO0bFaVEIAFnrx0SVPtEu+VpN+h3OvZzIoqnKYnDptDJi2Yxvj8/BydTk97G+sc0mNZhIuBMZsjl82rSanWqghyATKFLLrjAaJ0Es+8+CK2L1/B9Rs3FTHcaHbwve/9e7z37nu4+8k9HB+dKPOeTSmBVPXg0tTyNjpoUzmp5I/EJbXj55bfgWjCzLunhnSO+XiEaqkoWnGWcb5MICJNmRMKs4iy2NYlI83AUsYh0jiU1HKBc6TesxB0YBKfh1KhoKhRAhD0HTBwmKB9Wmc8v55yAxaWZEf4pox7I8EAfqBUIjBXattVldTAe5YrlTGKx3Cv1cJBq4netI8ZqOkeIR4ssKBem0DraCZ2w+b2Gso1xmDS2JaxmjR54vQ4jUyQ0T3vdjqiyPJZZGRptVRD+6yH+qMOOkcjLIYxpOJkVBLEs/uqOFOtdWOb0CPHOl9bZ5QosLMQ88F5AWjy6IzObF9O6FyRZExaA2OUqfGPQt0zXkP5ZS0WYtOS4eFTXwgC8HW8JwovHIFSUpTLubRiLv3QwYp454HhGHDTxQL90QSD8QzTKK7fSVHvqgl2NbfLRhcjQP2ZZdATGGDTytcnY2R39xK++nO/hi//3H+CeKYmfwAvjls+q5TR5rn3OWYrmaxDoFYwMKCQBIZt4P/5/d/Hn/35H6A3PEeUGKO6RsbNFNl0TMads/EED+49lGGrjBsdtZ37EMEvXleuHa5dMYw5/XdSYp8m4tecdk5KU523D8/VerOBVrMjgF+ecZoxRkgvgBpSqDEZidIAeukspuiFE/RTEZKlPIrVsotppBwgbTFxMUs30wtJmsA1YWaE7JEol1FaFL2tXOQmzyV6uHDAEGTzMhWcyTw7iemcPkUp7Ow+iSDN2NIsJlNjRxAU0fM7p8+MPXf0fGFNToCdrBoC276eoh9Or9tW3cUkDaYGnJ0dYG29gK99/at46cWXsbW5g2a9hfOTc9y7e1fm75z+TycjnaViJSSTaDWbStZhD5DkNDmaojto4+DkQGAAwUOynWTgruLIGn7P7TcwzTFrVyQDdjY4v7iVQ0MSN+31F5P+ZS30KSBgWXuTweZZOs4nwLPFrPY22bkfSLNOUSS9fKHMH8DOJjIxYmIuJeMRbly9grVyEbSBpNkuL3ir3RFzsFZjrG8M9UYDfOaagyk+/6X/AE/d/By6/Tne++A2Hj16iJ/92i9gc+s6BgNjxMpwj4B2wMbaYq/XN3dw64MP8f3vfgfT4UDmmtw6mEhAplc2yYK6g3SsLyDnV/7DX8fG3lNoDRJYxHOqnTudNgbdJiajLvLZBOpnD/HOO68jlWCK0QDHR4+Qz1FaY9fdPq+ZXFoKBn1SKN3sWl3r0rT4ZyYkcJDGQTFZcrFfee5qxM2HEUjMf2XOLDcy0s9EHxvTSIZxJC6f1UWieJqi0Z1cmezoOT5T1IxTbBrjDSD4pTR44s2iCzibRU0x6QoaAmeNgRCRWbyGa89+Hjde+hIqmyU132TT8fWylAekqBF21HxmB1PPP7tgBdy/T78AHsLUTJE+QhqV7eFEPbPc5NxU3aOAQr0vImTtAq/S733CgO35Bixw86DUSNNF+/luaGEmpqRY0V/NxY2yvuR7ZTPF5+z0FKBPBTdtTso944DgA4cKrmdcvlef9ywpgqcqR8DhowPsP7in95/LBNpYlb3t7Myoh2KzxWkYG3puApy8cfLHqXomFcO408Sdd7+NR7dex7T1CKXAEHY6gKtIYbSK84sgDCXPBxkcJdFtdHB+1sTdhwcCdOrtrhyrp0yBUONsi7RAR+F8Dokgqcjf834XndEQ7U5PdGR+fi8LUJMdWeOthc7C2BWKJkFhw2k7jqf8W2PlkeaLOf0Fyugb8At6tuUx2wbmCyq/wdgGZn4CfG2vZ1tt4JaUpwvuuKO1W3NpDAVqCMmQ4WLxSKXFDHrtkyZhzvBENHCZxlzEtHBjVIGbMvCmSECGDzjBAJk3pOULEGdUz5wNA53iLQaUEzIWUP4estiS8dh8Io+Afq+jqQXNBmmcc+Opm9jdeQIRteJx8rfZJBFxNVEOad82hYoLCKBHQKGQX04BORUltZMaWzZpPPCK2SSapw9wdvARglgLicV4OSH0QIDOYH8vHEgjXa/LslbB5IAAgkvU4XlTTW5sXA6cYrc6HUP502lJBwZjkxHwwCbIZC2HyZc8sGMUbEOSWfDRnI7Ngw1UH4cCfHPCQ8B7Pth2fAEEeAaAL2ZWp61+zT62jpbMF1vTvF9iBZCCy/eqZtTMrESD5GKheRQ16E/ewPqLr6J24zNIVdbR6rZl1FeIJ/EiDULrZzh443VEh7eRH7dRodEfDffGI3R6Q2xs7uH6068gyO5gtmBhz2aRzsoB5skOMptdoHiGR403MZrX1URwssADkLGoBFy73b4Mj2h81mq1Ua/XZRzFKi0T5DWh7vcYo5NGrz1UQZUI6BFDimEoIKBYzAsM41RWWdMuWpLN9XQaon7eQavZ1T2r1dYFBNAUkOcUzys/CTCQ7SIWz5sS+caS15D7YBhZ6kQ6yGM8oiu7z/OeI5ujuWtKzyQB0EIpKzYApQzJVITrT15VJObh0T5Ozk/MdInT1xnTLMiG4NSHUhaa8/A1Ql2HiHG3pEQPgMbDLs4eDZBAAZjnpDMnWGA0R+qmLUJKpoHqni3BgBtfKg889cplxLLUEPe1D7eOezg76CIcMkovu6QMGk2NPQ/XVEJsLD18Xh+3UritggAXXimuzHPPwQU4a8+Fnwr5Ne5fzrMY9Fg4IMBwN6eZd2teu7ljCzhSp1v/fIuG9to0yr+O0epruQwub21irVLRIctCjjJG5pdLtkcAyKcSxGJy0aashP/xelara9on1taraghYIPHncz1z32LNkM4GKNZKuPHCc9h64gl0xxNcvnoDuWINQbqIH7/zLv7w29/Serr14Qe4d+8ujg+PLQ4MKRnWKdLOFQZc935yy4lGUqAJ5XcpZOn0TBnWcCh5ABsqNor8vZCl9wHTEZICPqTEJHvBa3TdnsY9UA7rTrIjaRf39jFNy6Zaozy7yQqM5lMZKrLxl1SHr+2aM90mr9920jbeQ4IDbNT5rHGtqw5gxDDP9PHAgAGeORtbOAsjtOYzHJwfo9NvIJ6g0/sM48VQQGAmSQkRkC/ROT7CIs6ih0W1GXU+9dTT2N3dxd07n2B/fx/raxuKEuQeTRnM2X4TR3fO0d4fIBrHEV8YfTpLWjM/82AoGjbps9KBO2f2iKwd75get5hr+k0ouSdhzSH/Tl4MLKijSOAKa1YPIqsuQGQeFfx6ggNMNCFrg/4q8hAwEJf7GfdL/kdwl1+zs7mBAuVQMpWzwQKTTMxkjsDDXIAsG36yAUazENMogf5oik5/KEYKpYA+zUZDN5YMOiwtLYGMIv6FYoDDBXZ29vCFL/8Sfvpr/zEqm1fkaan9jcMk846U0TQHX+sbbkDGrYMUe07zIwMC8ing1vvHOGscYBr28Jc//C7uP7glICCdIqMFyJD5OaYsLMLaek2y11azjft37mM2niGfzeu6qvn2xnFxi4vVtXe0dPUaamL4fshQZNTtAvVGE4dHJ4456ZpQrm2+xyiOApPH5hFi3H/pKp8NMGHUeyqOXLEggJDNEiej3nVeBHPWtLx/cdY+bJbNOJ37MH9n9KxYQwKXbKLNWo3viwMHGsrF42kcHdfx4x9/hGptD9euP48bz7yE2voeRhMyExMY0cxZzDUb/hgbIGGmtqzXnX8Rz652u4lsliDRHN1eC6lUDNeuXcYXvvAa1tZqAuKPD09xtH+Eh/cfygh10OsqpYvTcNZf/Bk8J8mmm01mqFZKmE6GSvEajru4+/AOJvOJagf6tfHB5Bo0lvfF5N+bQruB/kr/50GAi1rJR9Crx3KsS382qM7TUO8CINDXrA7XHBNAc5BlupfFdws0YxSua7Q4dJJRqGMDeUNVzejDuXxjnr9xHWmeEfxM4UK1IhvlJ5+8rr6EU/jReIQhZUthEl//5f8ImeIOmp0pPvzoLu7fv4ef/drPY2vrScSYqkSJ6mgkYI9m6r1hH0E2i431bZyfnOCbv/1bmDFZI2l1BWMoudYpxw3iIaJxB08/9SR+9e/+AyQyZZw1x0iliwIyW806Br225AHzSQv37ryNZuMeEI0wHvTRqJ+p58xkTGqsM9gljvBnmFTTpLTcGDik4Z7IfVDeK47xwVo39g9/8jNRtVrVRSWdqVqpCh32qGSPebEuL5wnCM0s+Lsv1k0HxQmk0Vk5bdGsgXRyWvSvMAbM+I30/oJ+Z6OYLZSkR6GxHI3z7j08wSzKI5bZxvXnv4AXX/uaXGYJBCglgLVvWkwcFVdGH3QTd+fszzrpzh1gOCCFMlRRlkoy8mmGgDo0xmOT5UP6E2OCpcO0jZANuNGFrKCXHIAfWZQmgFGOq1N6NfaW0GP0OTIOfAKBxcPr7/ieKAvgJkvwmP9x/2t3gcND+3cCC/xZSgaKGfuAf2fGePYzNHBxP8f/f+OsgY8/+lDxhetrFdSqFRloqXCU1p4oldF8SEmiIZIOqzR1Upz0m845sZji9N6P8Fff+R2EnXsoBwvUimVDbxPmX1CtVGyanLZoGj5j5QJj4bjQpugNRjg4PsXxyZk0/2zuaXSjzTy0iCRR05lbnoijPR3jhJqkMYNciFobqicihzOMsUbbIZIeQRQNzpDbv/mX1+lfSFd0KDu6kW/EPKXIswUuXstvTn4D8wXvxSbn6d1LGqEzHBITwX0Zmzdjo/CTW3MiTY4zqxNzQYcBNzbLRteEgoh6aDFp3idBz1qMLI0cyqUSKoUCYkRO6EcxnctfIZbIiA0wHEx0gAWJQA7FBIjolE5KGRusmbJsZypcuHA7TdJZCfqxKJiIBXL50lU8cflJZaBPqXkWoGYeF+Ims+mmOy2l6jlOhgJNcDj5ZMPCjbhQKmntCvmOz9E6u4/WyR1geo5ENHau5ReeCqu38/GmwgAAzxjwjYVd5wsZhTbm6VRFMN8GfQR4QBBcosaSkx0ykAgI6CBxNHx7xqwFYcHOApCFE9eHp1itykmk0XdUKxYNSyCKqKxzDzTvD6M2Pj7VvFhlHnzyzf2yYXJeFtxPrZC3GET9vzN74YGXzmbR4XNy+SoK159D8dpNZDd3MAqnaNYbip95em0dqdNTHPzw+xjdfx9PVnIo0kgwnRSFuD8YY2/vKnYvPQ0kShhOYggyeRWhdFOfBx2M0/cRFc7Rmt5FIpjqrDg/Iw1/Lh8ROYoPOX2Yya2ePhG93kCNBxuiZJwMokhg4aA3kst4nBnKif+XrjcLkvQ6r8RO7vtee3X1DnQ3NkJYKAIiKe6URFGUqGUsamZk2Ro55NCDI8YPE+MIh+0Xh18dYYetlwlrLI21USNSww0iRRAECZDY0QB6r67uWjOrct9XxznfvVUJjNRkRze6q7My///+937f+c4yQZxpLgkaybKQMBYOn3dSJLmuBMKNyZ5qYcDcZgKX1HjSnCzMCEA7jPms0IiP95AHY6GQP9Y8m7a5a1Fxk4kmitSC07lc/iyBKEYjOnpbNJtF9Y1E6yUQw6/l+yONMhoLIJEMY2V5QXvtYfUQzXZjzrnYIjDJWOB75QSahnNsLoNkNYyCaB11MeuGsHfrCIMmNeZsyqhXi1r81HRkplGaILOhtWgpH1U2GvWQKkRx5uE1TMI9aQ+HvQEOtqpoHQ0RnmQQmNrrUD8o4FjUXAJJIYxo9KbQGDMX+6cYL/PA6D+2z548j++f9syt8PdJB4U/OCCAzzOfNYGrLk3AAwL2PJg0S7GTLl5VBSB18jQfDsxwYX0VOflRkGIfFMAt6QCBalLZ+foOCOB0nIwRGo1RCslIOg5A2PBz4sfzm7ISatdZMCuWMcfnYIxkLokrjz2GtbPnsbR+FpnCKprtIXZ2DvH8888jHKMWuIm3rr6OW7du4P7WNgIyAiY1mgMJ20e0F8oNnMkmlizA01dSGO3vTlvIvYVNpibHGSTYbEbCKKRTSNLATD4aIURI4T/2xHFUW36OkaWBaILq7q7iLUXrZw2WUgNCnXqc0wv3Q54WMlW06EB+rXLjg1YvyB9AulMaITdVsPJe0XdI7C5JK1jgxLBy8TIe/+wvYZrK4drdTfz0NcaWvYta8wD1VhmDYUdmmZOJ5WvHkgFceuQ8VtcXlVRDAICRobwX97bu6vPyv7nH3LhxC9t3DjCohzBuBNHY7gA9rW6Bu/R90ASeZmCiAHO9s+kIO+mO8wlSDLMxUAgiUbfO66HJr+RdxkgTdV40YmO5sRgVSMtzjU0gfZQcQCPJB89p57lAgMfo3LafkIHE20wpywoZJ5IrMWLUYv50vmrwwYbRgABGmU0CIQym9NsP4uCwiqN600Btmbo5Dy+VedQz8nawgDSAgY0zvy6ZyuDnP/Nr+LnPfAXp4gU5ArJM1FCa+8vIZK+sTSXVdwBdIgaEJmTgAIEhkIxQgst0pxlKyzEcHB5i8+513L51Da+98mP02jXEwhPkcmHkc1EsrxS1zst7Fbzz5rs0BZMPSoB+F9pvGb9GXb35AihVS+7vTivugAAb+9vwgcDMve1dTa5lxuhZHfReCQSRRAAJ/d68ZpQQwEeO4F6Snlk2DWXzPQ0wVYxS6ImkYBza0DjQ0llC8jlgTS0atUxI+V5HYouJ4SEmh9WiXGfdTg/7+wcol48wZd55MI5Eqogz5x/CyvoFZLKLoFYmEHRTTW/gRrM3fX6yRPxQgWA1Y5sHqNUrOHvuFD72sWexslx0wM0IlfKhwEf2Av1uHzNKS3pdzKb08GA0p51n5YOKrivBNIJXpJbXG0cYjNrYvH8b7W4Tleqh7gNBRjJ/LOLYGm4BAkp24jPjEuGcd4ifSNtWYutOv5ujmtjv/XXifTnOBLdzwjHG/PfyIImXA/g6WcM1XjMnvWQvYB5RJpfhr2K0C4wzk8BTK0t48PwZUajJJuO/PygfaQ1cunRJz2ev21FtUaVhYiSNZz/1JdQ6fOZSeOW1twUU/+xHPoqVlfPsCJUmoWhhegTEyE61+mR5aU2+AH/5//wxtu+8h1SU4Gwf1XYPM+6tYatxKOD7wi/+Cj752V9CtUEG1xQZyrExE4jWbTUw6nGocxN3bv4U7fY9jIdtPadKCBv3kc1yrzODazK3uBfzKtNjhOCvRbDzrJ0p9YvggMm/EmJ/6P3/6y9+bkZEjAciTeD4APKgpYGC0HRHDeFmLHdXRu44upgWhEMyDRmzXcNTqRWXYivB0LSouZDwV2mfSauJUCZgWaws0Ld3DtAehJEsXMSDj34cD37oY4hlOJmxBlxmfzy3WMO7TUqNN3X7YZvKs2i8vw3c3WyLSk2GgyYpIzp+hpAvEcE2iQCXqlHyrck2B1cXSeqc+WW466jeiumziFptmFygrM01NWTd5hkFzkuA5AeBATIKsVQDzx5w5qjY3qangWUoizjojAK9NMEjb/xcmnLw/dK/jprQWg03rr+LaqWMRIza/7juJRs5TjR5jbnREgjgQ0d6Exc66Uh8AOi67d9HLDjBpFPGtVe+i/vvPY/woIoUiw2hlZZDSXYAqWZTZr+HgsikMyowIwEaHpF2HpW5TavdwZ2tLdzcvKvDsyUN1AijLuMcSB3MYkJ/gF4XR62mmANihYxIybZcTrvovkS1BuF4nXlGwHED5xr2uWrVYppsM3ofCOAmzn6y/L7Gza1pP33yDdzJZvZBrZPXExo1QZufBaIafVC0KqMX2m8JBJiG0ejKTibg/CG0gbIwcXIKfmo+O3xYNeGczpDNZGSKdHr9FKaDoaYenW4fQU6gghFFsEXCCUTD9ANICmgY9LvaqHQwTKgbdfA/qcZCjxlvQydb01OygaBG9vLlR1EsrijXPRql5la4rIoVr8XmtCmbz2jdcZ+gwaBlBseQyqT03umUG5oN0KjcQaNyGxgcIRwgxfkkucFP0z/YlHj6MO+9HJXdNeH1ZjOoqaPzHRHdlI08izjQoLMjIIo/q3S310FhjADeU4tANdrU8UrjVNcZDFqzYiZRXs9oAIBRzblG/T3UxM+xotSsO3DUS1Tm15Bfph8ENqzps2eN68bTJo2RwLXhM67t+rIg7wSCSJ9/AMXLj6KKBMLFJfSDQLVex2KugHP5PPZffRX7r/8E0eo2shhJI0fKMaPx2PiuLG8gkSqgO6BRZxzpbNHosLMhwpk+upHbGMT2MApXgchQ02eCTfsHR2p4eR8a9SZqRw3F99Hdn9Nn7kF0zScY0G4ynaInIzbu95QARBNkbTDj3UAwz77hRJwFumIpg0F5XBB0YMPO9+vNVjl1ZyvFNcb1yNcn8s5rvba2KnDK9M4zRQh513TqwtVgMrVgQOYbi4a48pf5Ovw7Fux1pnHIZIdFxgjZbAqFIhF7ggEEVHng9lA+rKjo5t8bS440fDaw/C+LuhzQjnscQHASxaQXwqQdxN2rO5j0eYDQSZu/2p5gFHseIraVcDLFPxJLimfstI/cQgL59TQCsYmkAa16C4fbDYy7QURnWZkF8t8bEGC6SYXTsZB27sE+UtCfb/PNvgfiPjjln/+aYyqnz1j3ERpWCx4XfVYgn3ip+Mm+QFLPCuDn1L8wYNDYG8Zps/QA0q4jmtjyXC9mUji9tCBZm7EYDXn3IDf/rQoqMUUYHzlEo0ljVdODkgpqxmU2ATTmkd13GlTSM4BMp1gyip3yLvqTCRLZIn71N34HZ84/rMneP3z/RdHuz57fwEs/fQHbO3dwf3tLRpaNWkv3gOvKswLs/DrJciRIwB9a9zyXRNQgkEoggOAGUEgbEBAncyGbRjYe12cm64GAuijVzt9Eza72QktPEYjs9ja+LKdCvGds7jXFihjoxR8nzM2ZkmD8/ub3ItaGJg8zcLPVamnCRBBFd3Y6UWIDr0cil8e5x57CE5/7FSRXz4oquVdpYmfnNnb3CQr8ENeuvYFRr4V0OoRApIt4ZobHnriI0lIWnV5TYB33FUqMOu2WzhZ+76tX38Wd23uIBiIoJU5j1oqittUEujMEp1MZR8pwjldahnNKCtc6INinbVrm0qFjQ2uZHHI4wvUVtrOBjYHWvlh5fOYsuUZng0tp4HLn3kXfBrJmuodAaAAAIABJREFUySpgMclrmYzbZNsSG/h9zaG8R8kTm0fdz4wxWKKsxU4ACF9L0AeGw5VOfyign8yAPlkWTZozUy5gHhAKRBRt3WqkwMQYjARUVMKTHj+kB0sWn/2l38JHP/M7iGXPYCIPIaudLYXDBlsq1V0ZQwdz+gQwQSBP3GkI9JpAvVVFolhEPGu1NI+sXmeE/b1NvPiD7+D1V3+ISKiPeIyTNMapNjHo9BELRdCrd7Q/EqCndwf3ZWNfGevNM47lQabeyhuf2rbC/ZSDvfJhTRNuY0lZLCsvCEGZBCNxacCt58ro7Rpb8FyJx/Ts8LXIkmV8XjLNNU8XeJOU0amfRpWsZbgONZhycYgajMUiYoEZ8EgWW1TAKt8zzfl2dnYkVwtTWokwOr0xxrOoztmz5y9h4/QlpHOryBWWVR+bzMOaC+7UapmDBIQIPNEMuodHH7uCp576EKh+a9QGavpr1RoO9srodwcYD0Zo1htymJ+O6T9GhhprsqCo5kzboU8EIwbJyKHcgL43tUYZO/v3xAwgQF9vNdHudtBnk6hz0kAAx0IX0K0BjJM183nxjFkjvLpafU7W5UEALxFxqMkcUHBi2ikA2rGIj6PnHbtcvYhrjuQB4tK5rPYzyZEkU87PindoMugJCHj0yiXFbcuDZTbD7VubWCHguLRkIMdkrMhiDpK29o4Qy6zj8Z/9FGqtGbb3qmKhPPPsx5FKLWAyDSGVzeu5phGg4kAlGZlhsbSMMysl/N1/+Pf44Xf+FsnQAJ1uA+V2G83xGGPWO4Ewlopr+MM//O+wce4K6k3W8DFEKIUKhiT/7bWa6Db38PpPvoFG9RYCOEK/10SrMXAxyXw+LHWFPYUYx47RKjaAEkhCuo/ma2KeWfwa7ofNdstSeP6Xf/7PZryQ/PA8GFR4zsU6eGbAeEQXy5574KwZ4gHO6aE2LdJY3ZSM/0YmXKLeWuPgD1q+CZtOhxBJJDGiv3EyrekRi3bmN1fqI8SzF/Hsp34DaxefQDxjKJw8ApIAmcoz1kx8fZd7Kpd/R9Hn+6EG/43XRxa5wM/FiQInBrE4Ysm4WAGOWaKN0oosK14I+PL89Dp/NvNESDV9pP8BAQkCAtbD2b93jAKtTwcK8PViCfu3xYJJAbjJ0iSQ30drXQU7UK3a97SJgUkKCDjI94zO8AOXRuAYAdEwUDmo4epbr6LTppnEVEU9UWjeGxbL6UxW75nNvm90iH7yQWIBRK+GRDwtdgQfHeqFEsEZDjbfxNsv/g0G1TtIYowIdWaRqA58OSFPx0gXU6ahTWWlhwtQ2kAkU7RCo3txMtvodHDj9h1s3tnSNGZIIICaSG7EyST26zXUO6QnTdWgKQdeYICLjPFUVBNHHNPqLU3BQabzlamrP/10V9NBtwa1EXkQwNHztZ3NxQKShuqbLr/2T/SX9o1OqLNz2SZzeb7amJy7vtXCTuNtJa4OO/70QIDeq4/EEmPAaD2K7Zt7v97QiPc4l83JIEvlzpj3LiSzJ5o4kkLNCLNWZ4AODW148NLoj83AZIgZM+QDY3OOZ540GRikHQ7YRHVk2mZusGxsFrC4sIblpdP6PZsx1o3+YByOLX6OhSMPVIIHPPioHeVhTndfbrBmdNjB4e41dOr3EZm2EAvz8DAjRSu4XPfgjJo8HV8NuwMlddg4nwYi0rqeLmaQxYGytIkIa5pC5oMBA73REJVqXbGUPCxYYIlGNreG/Jqyos8mMroHLrbIrxNfNNtasGbHCu+TmEg1j94t1K3PD4JJJ+vohNXi6ex6VS/H8uAUtXKS5tjaUYE+BZLFIkapDKa5EkbpBaTWzqAbjqLVHyAWCWMtlUT5zddQufoakq0jZIJmosVygxE62XQG6XQe8URKMa5kA6TSeSTSdPkOYBprohW6g25wD7NED5EEc6rDivijKzKn/alEGtXDOt5957oAgGy64Jr3kQALIacyE7NmguyTXD6DZDqKwYgFvjUYOsSo9RvRa4CTPfpOME/cGeYF2LhxyjcQJZJO1JQhsCkhEMGGme7wZFAQAFheWTo2PiMt16Qxds5xQqK4WkV7MfKwJA357s6e1iwbmnaHzwObAiviKV0g6GVAAFl0IXR6bWxubSrqaXGhKGrrVNIYGjLyeY5oysyhVICmrIMQxu0Q6vtd5Z8Hp5yz0TnaJES+MeT7lCaZszNSmrkudUhwnfeQX0hhYSOPCenWmGDQHaB52MOAoPLY5EG2n7FYMjNMFt8sDEaOeRTmVM4hYCdWf/5c+6fYVif74PsYAXO+KH5L9vpQDwTY03JC8RdI6kwE9d0EdJj0xXsMUbKkiX8oIHo8p+b8ubGyjMVsWk2KkmycJ5EGEA5IYEHIIon3kUAAQSIyAQgCcOpt2eqkY9OMUqeFpj4svilLiSY5XZihPeig2e9jafUsfuGXv4yVtfP4q6/+nXxxLl25gt39+3j19Z+I9t5o1HDr1h20m11MhnzfMaUIUBoiza8aM5O6eZDRpg/WsGg4IRocvQJm8gZIhsLIM+mCRrGMAg7SODMmwFi0UBmq2fT6OBFFTCKre+yiO08bF1lrRs/ejM2YGVa7WUShrglBA/rKhM18z85lWzBscgjIEZTmdUsyanY0UJzmAAGcfexpPPiRzyC7cQWRTB5xyjHlVwDcvncPr77yA+zcexfTaRXBWAuBSBPhZBexxFTPF6m6fL4HPYLdPTFrdnf3ZBJKQ9pkNI/mwRjNvQHqWw1ER/TMAUpZMoHs/OH6k2HpuA9Gm2oA5SQqXDP0Z9B/O8aleVRY/eWQLJ0v/NzGrjAPBv43zXnF3pN5MiVRJi8gqGDJAZRdGvOMzZRnGfA+EXTgvaVemCAWgQvWZvwaD8zw34n1GAii0xug3u5K+jcJhsVuo4FgvdUyEz7nW8CGTcCAM3MbSV5kLA2+Xza2n//l38Ynf/F3BQRMg9ybnSTWemQ1mfQI8OlYwx7QrgOJEJAlSDADbr6zhWgqhrM/s4JDsshd3Usz72yGw4U+rr75Mr73nW9h89Z1TEddDHsNYNxFgmjDcIzpeIpCcVEaezYkvA9e+ubP2mMPJZc25tmWJnWYoVZvaf+n2Z4Gk47hpBoXAaTZUOk6m+yD0352xwEaxrKR10DMaP6c7uv7OtZm0PlNqJ6lOTYHABGTrbHu4flCea2kWzT9JFigoV9Y3jg07uaE2fsfqNoI8t/yueeOHUVx5SwuXnoMK6sbmJENFkmh3R4iGGEzSM35FNX6IS4+eBZPPf0zWFnJotudoVFrotloot/tiXXHKFQZjwuAnqrvIUOYZwUHPIwJV5npzjJ5GwQgIIBJOL1+A/e276DTq2m/4/2oHB2hT80IAVkBTK5RlzWGnSeeFemHHSadtX3E18rzbEhfL/nzwTMp1UM6xqeBAC5lQCMbY/jJsN79qn3OkQmMPWBJKXwuKd/hqenZY4NOG5lEDBfOnMZiMW/u/aEA7t29J0YW0xaGrD+mYxmnknXEhvrta3dQ7QC/+Ku/g3RuAzv7dbS7Qzzy6BOi77MR1fcJh5BJxcV6DdMrgiBgMoONpRyuv/wC/urf/R+YNvckJ6wM+iBnEYkMGr0Jzpy7jD/8o/8esdQiRowMJhtwzD3Y5F+jbhubN17FT1/4KwRnB0gm+wgGGP3YRiyaRDoVw5i1EkGAaFRAL5kAxj4LihGr9UxGbLtjvVcwhHqzaYzXUFBRsIH/6Su/JSCA+l5SoljssGm2G+OizKTbmOqA9FMuFjbWwHCDVNfjChg7UPgg6jXcoa7JDRs9boI0JwgyyzOGSTiCeIKJBaTZ7aA37KI/iSGZv4LHP/IFXHjkWUTTdFm3zZkMNEoDJjZgpZxMzTU3M52xTkfIKf3NG8C19ypyvOfF4oJJptPIFdICDfha9qYdkDg1iQCxDU/z56WgHCDD+85eZmJoqdIEXDQmPz7BA9sE7CUJUIqZ5aIKCwVnvuLSg/j13DzZF/cGlnTQ73MB8KA5+Tyud5WGS4eVY0EMej3s3L+La++8JSSKRm3pVNplAXNBhZDJ5nQvCH6wnfFoKycSpAam0xkxA2QmNKb5zxipWAKjxh5ee/7PsXfjJyhER0hGAiqQSY2irouHSzIbRzJNWlNQE2pS1llJ+aQJkx0w2zEs1Jp5zfu7Bzjcr+gQO2w2Ue/1cNTuoM5Dvj9UgyYdGKfUI9P6W2qAj53mO3dafiF+c/IBSQXeX8D6otq0tcdd2/soS/PTrhPugWsA3ZTrg/TYeaqT/x4nzqknJieabYkVcAI2eBMtT3PX4efMB31T6ytzUZLd3wkll9bQjJ0WSgt69oqZrOIEl0slrC4u4JTTTzIq8NbmNm5u3kejY47DAmlEd+6ynFHRyegnggGkjHIdkd46HvWQ5AbDwm/I6VAOp9bPYXX1NGKxtKay0wkNDE2D6DVeyVRS/gIsuL3BEx3VZdgVDqPbqqB2cAOzwSGi6CPEHHoBHXYA20Fwose3W2YUM9EEneOwR5+lZ42Y0ZLo/Gru7OGRH5Qi/yxykB4BNKXsDyfoDUdCfC0a5+Qe6TBzXgRmSuQKh+MixNaXNSk+ZtIBhE677KcZnqrlG6B5EEFOrq6596+nw3IublAA0Jwppk3lTGdstC4rzukXEU2m0CTokUgje+oCBvEMaowuCkaQz6YR7rZRvvo6Rrv3kJv0kZUrN3PuBzogbQIZxOLSssz/CBwxdWJlbQWRJDCNtTGI7aODMmaJIWLJsMyoZNgXCiOVymJ5YRWD7gg/eelVlPeOkIhnMB6bkY5vzP30Rc2snq0pVtYWtdYoPzs8PNLU3O6nbaghFjCaPFiUJSmbgyHpcEk8eOmiCsBr166rGKREgBIwgqA8FClN4zlUKpW0P1IGIDq1019qYjw18zgaa6aSWRVxpDzLTIfgmYoQNowEDEzipAlgIoJiid41M2k2uc6pm45TesXUjOEMvS7jPNk4GZOF4Fg0EMO4E0CzPED5Xl2/D4GRiWbiJ2mEM38zEyKbvJD1YGcB96YxRpOugIDFU3mMwbONbL0xWkc9RaoFJozQM/oq77Uv1EnHlamm07eGZmxITthU82DASZPvy7b3/+oBOtsP3b90dYAvAjmpnP/h91vzDzpJbzmWDMwBAZ5GL+22DADD0nkmIhHk0iksFfKSBUTYeEWjx54ALBjlCUG6KCUe47HVLm56xXPPqtQpFhaKokgSQOKmQQbVEZ22ey1q5ZAvZTENMh5qhGa3j8uPPImnP/Jx3Lh1H99//kWZQq1vbOD1t97A62++JgfoQjGveubWzdto1dtqNnsdJjGRRee0v27fVGK4kz2o9xcV3Rfcjg1B6VUwiGI6jYVMWiy9VDSCTJIu/8YgsprNKMp+f/J7ot8fzc/E1pnJEQwM49ebh4YxBVRskx1KrT+d7AnyMjvdXVPu13zP5fIBOCDipkmgika0IbJVMEOquIDCxgO48uwvILVyCcNgAUknySQmyEaz02XU8X2Uy9dxUL2OWnsT1dYdDEZVxBPU+UeQTiURj0Zx/949PePs4+KULY3pszFBvdzDrB1Cd6+HbrmJVDCCbCIl6ZxAAHkCjAUEsAlk4StmlaQkbNwpJnDSTlGeT2pfv+dyqVhajdUnFkPLgQVZQhQ0BjRs8owApQgIHHEAtmtwdGaI6WRxkfp73lsWk46+Pl9zG2PJBh6UTJIVQJ+AHhmW3YEYtPV2W+eeXNwpVfBlDl365YkzBrPDxSoUUyqAT3z21/DF3/gjxXNPAmw2rW8jUMltmYMr3h/W07zlHLYNO0AyCGRoFFgFbl59A0/+3ONInQWqA2PhamDVtyFZNg2k4sBRuY4Xvv/3+NEL38f9zesITbtIRQIIjMgqsxqV9HM6mYvu7cBvD+YZA9HtIa42OE74mXGqOVFiB3XerGU40NAVIyg4mSAVDAsIoK+GyaMs85ESAQIBqs+jZGfSMNdLNk3GI7M1eXeZ8TSfI0mfzY1R4E0+m7c0NMXbErANCZTcvncfh5WyzhcxT1yCkWocF8NOqUd/SiPKCFLpAhaWNnD23EMIRzNKIOBHIeBx5eHLeOKphwTQ7OzQ3HmkvX7QG0gixZQ3xeW2OxgPzHxwMhrgsLIvgJ0RhfK+1fcNai8kEMB6kufGoN9Go1XB7t5dNNoVGdRSRnVQKcsNn7I2X0KbIYN5d5l57Ql/018jv4Z5veZlkZ4R4KUBvvbx9bUHAkx64IEHq50tYYJggLHMVU8de4PZ9J/vxUt3BJ8TwJjawIPJMpcvXpDpKtkAR9VDbG3exerSmvxExvTLYrpZOCqgmAbX5WoTt7ePcPbBJ/Dhn/tF1FsTpUBsnHkAgzGHTUxWYtQwa5woJoMBYoGQpLv0OCkkIpgc7eBr/+8f4+5bL2E66+Pc44/g0hNPIVlYxe3tMgrLG3jyI59Es082tMVRa5+mZCsKHO0e4ltf+xO0Dt5ALtVFLEbTR0Yesq4gGEwpYUAse+5PNM1WehjNAvXMjyQX4K+NZtt51ZjfCfcVMrr6wwEC//Pv/BeKDySyxSkNNUzc1EiP04bptGEs1IwSZgg7fxC59NmoZoQzZ8TmkFV/860BMiZAIpkyuiSLrGQCZMcRPad2jxtXqx9CqvgIPvzzv4bTl59EIhvXpsRaOMk9kxuU27ziTtMvxgC/huc5tVAJo+G/9QYlAptIpYh80gAoowKOU36hvpYAYwjdxDY+YxnR78CoFDw7iXRyg2OTTiCANgrWtNhkX1HzRFSdtIAbo5/mS4MVtYl+jjQqJ0Xg/kbDQ17q/X2g15+YWQjRUhUlXBj2foxdwV6dV26CWrWCd6++iS4RvQDfT8om/zRISbNAJdXRST2ox/cZ5HLaDCpSUAWRaNBsjLraoFhIRyYdbL7x97j2k29hUr+LXIISgJz+HYGAZCqu+D+aafGAZFwOJQO2XqxZ5QMrc0Iav8iJ1dD5YW8ol86tgz1c39zCzXs7OGq00O70dLCp9CF1dWw53Mfxgdp/aLJkm4AZJL0fCFBt94+BAY5M8MEmztOufdGqX33Vyum5m8h7RPN9oIG+uWsi3ydfcGCUXscOlPmpvi/S/LTb5+haw2sbgb20Tf+8KQoBOv8scqPi9aVx4CnSJ6f0ckiimE7hwplTWFxYQCyeRL3dw49++gau3b6HaqtnMhFNQyeYUVuiOCOyTXroUgokGhlBGTZM9j7oqs17wQnLlYcexfkLD0omMCBuRDDA6eT5WUvFRR2c9OSIhqkdtWeSGzjlC7v3b2LY3kYi1AWGLQQmjnbmGmBPt/d7iW+e+atvwpQzz/QOGo1Sl+nyscXCcdGSx42Ho0OSFtUnHYsaKRkHDsxoidIZF/93TKclEOW0mfw+XAM2DbKDnj/8wcX3KwbCHNCjYsYzGtyeOA8C6N87upyATLEaXCIDgQlNbp0HCw+/iGUWH7MiiIpTV+mmgJzo9idjJBeKKJ4+g1kmjyqpm4GETCOTfBYHXWy/+QrCrTpK9PYgZVDpFHwqzXdCICZfNxJUFB+1pKFIAMlcGJnFCAKZHvrhBgLJCSLxIMb9kZpfFlWLi8soZErY367gjVeu4qhSV2QUiw1qdcWA4eSS03cHbpEl0O22kckmsHF6XZN6OrkzLozny3BIp3/umwYOUX7A2DyByeMhNk6v6N/tbO9iZ2dXLJRCviSfmfv3d5QcQeomJQB5MqVSSbTbLe1N1If7SQR1dnu7B9o4UknTjfPsazYbKvpMksPGiBGaFjMl0814BIVSVmkHjDgkYEHWTe2oJtlWEPRE4LNlE33ticEoguMwevUR9jaPcLTTxLgXlHkimRXaP0NGwfRTPjbuRu927BOZXbIp6aO4lEVxNY1Y0pJI6jRs3ami1yLPLoYQJXd6LWP5sbji/iK9oGvEaQbtbAiO16WXCfj9bp7JcvxnDqTzIOY/BQRYwfh+ZoGfwB6DZF4O4EDuE/DMgHQ66MciIYFWjNOLBYNYyGWxkM8hn0op/YIsDD2PpGU7R28WP54RwPuotCK3ObBx5ppbWCip6U0kUvKH4L/fO9hDv99BJBFBtsCiPIYWI5WDYTzy+Idx+ZHH8e3n/gHvvHsdD1y+gtW1U3jrnfdwUKng4UcfwqmNDWzeuYu//PO/wL3NTUTDNFq1hjkQCGs/UbEcDqoQs/3EZAGe8WQkMfNvkPcBI/nCYZTSSRSSCWQTnIhHBLAqbtYBhJpCu8ZTQxuuPu1TxhawKbmdTfPSJU2hHTtCvIhQyHT2kk0Ye1DnmLvG3G9bzRYataqFUkgiGUEyGVfDmltcw8LpS7jy9GeQX7uCSSyt4Q3ZnByc0uxZLE6XpjQkIDc8wMHRTWzeews7OzdRrW8jlSLo0EGnUxMDgRaRR4ct1Gs9hIMJrC5tID5LonLjAId391CIxpGLJ5DLZBFkRvbMWFPK2pY/jMmG6CBOAJSTfF07L09R/eZ00GSiybdnqiaaZznrDjmSH08gTYfMKTEBKzqR23+bl4s/D+zaW3IA/4zsveOkCAL0Avgmmi5KIuoYhnL+B5N5+B4milhmggBlAfw9Td0YL8j6lXUTbWUVvej8RDjpJiNAMB1rvfEUH/35L+K3f+/fIJk/J7mBC8YxRozzxSJYw/8m83TYBSY9gMSj5IzxgbdR2b2FL3/l80icAcpdq5G5tbAO5ucig5WpiJwVsa64/u5N/Pmf/Qn2t+6gXS0jOB4gQlPIEOtbk6uYR4KdsQKsxI45SVby57FiHK0N1HskCEDZn8nOWIgbu5AykdhkhgiBAMZmc1otBmEQY1K5Od2PmSbCziibOHO/9d4QtqaTrv4gWEAm4USsF55hkQC9kRIGEDgqOwEx9hzVo5pYsnzeCBD4qGID7wLS4E+CBM7oecCmLIRgJIvCwgYi8QIuP/w4Pv6JT+P02UWxaJqtHiqVI3ntkHHn6+Nmo66EgA7XQq8nz4rJaIhG/Uj7Dpth1ngEubgOuC9yEMhrxc9Hhmi5ch/V+j529jYFgJIR0Oq00ey0Temq2trMZXWOkKUmNo1LD1At6Q24TSL5jwIBH4iUlT+NW4D+3nvwwIycafpq98xH0nvyqOosHZt2OJK1RyCA8dG289GTZyomGZlUVy6eFyhQrx5h696WQJRirmg1djKiwSXPTLJreV04cR4G4rhxt4LHn/4sPvGZLyGeKpIjjW6f34NJEeYrQUCFgFmc8lzuDYEJiukYiuEp/vrf/Z9464d/j5XlAj775S8gvbCM21tl3Li7h09/4UvILGygM45hMGYyDBmL7KEA9ravv/xTfO8//SmKsSNk4x0E0DED+SCTvIx9wM9uyTCUCJiZKZ8Q7incvyTXpncWDZUZ6902c3YCiCHWz9z7/tXHPjqzSDk2kZZzatnH3DCnpt0hyuzOcl5s6Q4cPZctGf+NL1bsATajkvmJAotCatW5SckjgE8fv490TSEc7FVQqzdF02n2Qsgt/wye/viXsP7gh5AuZOTGL2M+5xWgOGROCC2u2gxPeMiQwk+E2m1oowHwoxd7qFb3FU3Fgi6VzmFhgROeEzNAFwEL7iMCx6X9MskA+1j+5MElia6M14wpIJd712iSiukPRR4+ak5cNCHfW6lEwOPktWxDMEYA0wPqdaNx8OXYYLP4JSopk0VGtIVIieSUltP1e3j37TcRnHJSn1TjF00kRS0hxZeHlqbypEjFqFHytFJSIeNKbuDfy0yHJjbTvu7PLEAa4hit+2/h7Re/ht7+VUSmHRXZMtEam4YmHKW2N4JsLidaLqdvfGD5vTixFnLHTZ1TW+UTB6UNJuIWDEdw92APb7x3DW+9dxOVakPRgQQCqBkjGUiGc3JvtkPa0Es7qfwGwGutwnaugf8g3domtwbs+Gm8n+Z6KqVv1HwDpsLZxcpZpNwJRf+4yXSNvmjhnpLp3om93py9gXc7PZ56mx6d348HhX8/VjSYJk6NnpzDTb/J+0gwzqOVLOKKuZxAgHgAyBDpDExwemUR589sYHVtHZFEClt7h3jzvZu4c+8ArR51RGzQg6Ll8b4zl5mNFSmi43EfoyEbMfqA2HPPzSKdSWF1fQkXLl7AwuIyup0RuuQ3TWOYjjkJoeEOfSeoOyUhj+7JZiI6C45VHFYOKrh94y1EA3WkIkPMek2EiapHbLrkD//5PcM3EF57xqbYZBWuIXdrw+6JYyR5KYmaD9NBaVLiJji1VluMgG5/KAqZZAKWNH38vGojdVEr/FsPBLA4mG+KBKqcEE2OJSbzAMZ8M+Xvuf7suDmy9cPGxApz2zj0fdzXeVbEMY1O7CdbN4o15oR0ZQn59XVUegO0RkBnFNJUnpriUaOK6t2bmLYbSLIJZGJEgI2QMQZoqMqimT8YN2TRejkkMzGlqySLYQTSEyA5wjgyQDIbk9SDjXw4ERGToHHYxvV3buNg5wjTEQteA8qou1w/tY6VUyuo1qrS0tNLgsClNMbDHhaXFnQYs9Bn7JoZko2Ry6WwsJi3/PDJDAf7ZVHfGJ/06KOXRNM/KFe0njOZHEbDKcqVmlGH40mX+MBGxijgzM7ltea+p2vJQrrGaB0DhPl3lD/xIDY6vdELVWCOuJ45JWUzac8lQYzVUyVkcklN3ilNqFdbCIINaxq1o5YOZzIZuEdPqU/uB9E+7OHue9uolzsIB5ICDWToIyCAVG4uAe5bStO29SESokVasRAdTwdYXM1hcT0nHTv3/Vqlgf37ZfTbQ4RmdKsnaO6iTiVXclGnitl0jaGapZNdzRgHLqZzTjI1D2a6PtLYOsfmq/84I+CDQMDxs+GFXc7A1UdFeXMwezw42aPsboACJ+FsfAMzTcYXC3ks5PPyryHF2jdcHkTgNaOhGJsGal1VK3gDMkdB5jpYWl5SAcnrzQKJa4SgDo3DmBYQjkXx6OM/g0g8JVr2Y098GIFwHP/fX/41Dmt1yQJyxUX0BlOcv3gJhVIoUP7YAAAgAElEQVRRFMzv/f338LX/+DfYub+J2YT7akdSrEDAmJECmR3Dx86X/9xQVNfXySCiwSDSkTBy8RjyiRgyjPijgSA9MOSB5KfPDlByZqO8V6rJ3OBEZ5UDIKUh50+BCLZfch9kg6PaQXnMxojxTAIWgnYPg4o3Kx8cqEmSvIuNGZvsaAqnLzyCc5efQrJ0HumFM5jF8+BBRYZRNCkVjG2B3L84wHEAgVJfhm0clDdx6/YbuHX7NZQrd9DtVfVMUmqTySygmF8XIL29vYNRa4Cdd+5iXG0hHw6gmEogn0lLrhgGJ/M2HeT7pNEf1wprKdZUnLz5RsOvOe29bg/meUOZkeRDpPg7dprYARyKOZYQz3E2LnIEcc/NPGDM63fMkg1y2kd2k3kv6dq6KTFNSfX8KamIa9+YkdbkTDCmz8NojO5wJDCAZxjPMw6oWDeNHIhtgyjzCGCpTR8fA39mePZjX8Dv/jf/IyLJDTDZj/LUYz8qN8ATGEiQYMioM6C2DzQPjhAdDRAad3Hn+ht48LGH8OTnH8I0CXCmRKWEal7WzDTQDgKNug3QFhaATnOGb3/9q/jhd7+N+7evI5OIYDrqyJfI0nnMA8cAMNMakLHhY8e1D4q1Z9demucJBIbQrFDUZ9qhKjp4hgBBQU70OdRjUhYNRtnCKj2StaaxAtjgyvSSjacSWmwAyntKUEgeY46UoNqDnlmUQYajCAfYG5HZkNa/5xrlebNzfxu1Wk3/VuJopl85FiF7HPlEyU6K2l/Ff8gBfTCJIBTP48z5R/Eb/+x3cebcGdSbY1RrdVQOj1RjpZIZeb2MhhMxOVnH0ZOAjvcmJ6I0wJKg2q261iSfAbJr6o26QG6ewbzGbCSHgw72D7bQ7h7JK6DerKJSraBLc4igsao0uBIzywoe1Qs8O8hac2wkDwTYQ21nyjwjQDu6q8t80S5+jmMVzAMBJuF1fknsScXKO2GN+mdMEjcxqczIXrIL5w0jQH00lNkqB2bcLxnl16buvteV4XE2ST+RoAzpCfjyusrzjFGL0QSS+UXsVfsYIo8v/9Z/jdLyWTQ7I8xClAVYHce9nF9PJiCvi/qI0AzZZBT58Aybb7+Gn37/m7h4fg25lSx+8vrruHFrG488/gw+/YVfwzCQwiCQkTTAkkvIEoqi12rgR9//OvbvvIJCuIJUuI1gwGS7TAkzpjP3CvasJyam3IsFAAtUNBkgnxelngxGGAxGYmjzhRiTKFbuL1+8MLNDFMjlOEm2hoMIF/+MmydvNAsZoVtzxYHcZJ12hEWyn9rZArBoDSsv+YDRiTYmRIK/5+4fScRBr/ijah2NOmN7omi1+2j1o1i/+Cwee+bzOPXgY0jTBT9utHtvDCjDQDb/jvXNi+OlqPL/omaHeiZSmdrA9763j16vg3A4hmJhCYlUVFN+oYwugo6vR3BAQICLA+Q18A6qrq+1yT+dRykP8A2feVscAwF+BsI9/uiIzf4ACwsx5HK2OfL7kCFAHyu+bqtDeQC1sZwKkqrnHDBZoErDOsN4SLftEJr1Q7xz9Q1Mhn3RJAXUhKJI50sIhKJmNuFQaaKDbCKFZLpoPTIyGHGhHE464Q766A37QodCzLgOjjHYu4HXv/9X6O2/iUSA+ivKR0wPpQMvwAM/hCR1xKQqOoqE5bDaReVEga9JkxquBYIIEYIb8Sh2aofYrhzh9beuYa98JEMcHnJEqMV58PdExZBb8K7J04bhXLhP7KfmpvlzE1ptEsfT+39sOuV0Ya4x8znYQomd54UQ6LkG86QZdMWTAwJ8E2v9m3OCdmaGmvz6Z2fu/ZFG6N+fTbQ4jfDFmxkWMQuZ4ItplDOW8MEYRmYs83tRY91tAaMeFnMpXLpwFg89dBmlpWUcNTt479YWrt64i1qTev44Wm2e2Iy7CauBoSMtzzc2ZXRw5vNPAx4eaPliDucunMKjP/MA4qSEq2uIotWYon44QniWxbDPKSkZKHy2FmRgM+j2tZnxOeVecliuYGvzXURQRzzQQ3g8EKjljnUtGV5vIedzbrMeoVd0HtFrTbiMmv8+ycbshIamRttRxQxU4+FgVE4WTYwsbbQ65sZMptOMNC/SxA1ZFf1Tmn+bc3q/AKGtLvfcr4GgolFPIlR94++ZH/5w8w2WtTcOunAmN34y54tPOeSy9XOO5/Of00AEX61Z8Z/MZJAsFRFOZ9AYjTCYsnmdopQvopRN4v6t6+g3jzAbUI7B3HJqh3tIxCPS9bKZiEqbNtFew/dDmRjvd64URTg5wygyRrwURQ9N5IpJFHMZTabJaOeevnuvglq5hUFngoke4oAZkyYjWN1YwfrpNTWznDBwb6MnDBtnfhSeO/yMlUoZnU5XxZTYX6korly+gGKpgNFwLH0wnZhZOD7x5COSFDCikt+fMoSDgyN0O0MsLq4gm8uLIsfrrv2t13Vu3dYQyD23N0Bg5lzEnTt4OkNdMnPT6aMSkhEgM5fZlBNA5U+5yg97ijtcXi2isJAVVZTvZTYJIx0vAeMY7m3toVyuKEZQTehgKiCgWe5g59YeRl1OJRkXSH26mQDOgpZnHQqYVtB3cGYaJRcKTfgI4C2vl7CykcNAjtIBtBs9VA/qGHToimwyCjFWrIZzQIAVL1zfAvPZvv0TQIB/Jj1Aake59/Jwsh0HBFh0ka3tefBr3iPAN+kqGOeAANWNbv+1iCinF+Vnnk4UvcTJf2A8VDN88fRpMQIIAJwY3qksM/DSOSjzbCYQSOM/nxzgBxjcYyT9wcxpjAn2UPoRwNr6mlhvnPY8+dSHce7CJewf1hUXuLpxDuWjKv7hhRdUBGycPYOl1Q2cPnsFoXBC+e5cWy/9+CV897lv4f69G6hXd9HtHMq0i7IqFmpsLs3N3yoFAkv+OdfxqY3Ogd50g6YELx5HNhqWNCCbiMmYj1NO6loVe+fizXj9LIGGbCYmXpijvF53bJM7/uR+ZvUd6a0nruesD2jcZoCP1Q2cstl9Ncaf/mw0QqdrHhpyfB/P0O9PsLx6AV/+zd/H8toVVFsBbO5U0Bj2UTq1hngug3g2imTm2BdN9iEse7hOSX/2sst+H9jbv41bt1/HQWUT5y+cxurKKSwsnEIsmkej0cW1m9fx4ve+j5e++T1M6zUU41NkohPkU0zLiViqjjLF+X6NaalJLqfzauJ9c2HntYH65m2lu+NM6tScOi8bRao5RgBZZqoVNfMweYBPEVLj6s4LFuU2ULOziee+zjvvFSRaummxj5+3KZl1rMe5NtzZFAiKEUBpW2cwQNcBAfK1IvAtcILAspMzEDyx1tne82SGDz/zeQEB8cxZdPoujYsJWk6WySWp9FaehQMNiNEsA/m4eQQ0K1W8++ZPcO7SRVx46iIiWaDGdNkckKX8w8UREntgjc17yyhs3tdcErj57nv4T1/9Kl5+4ftIRWlkzCx1P+AxiZwc6XnNCZPKQd+d724AbGcuHxF6tPSwe1jBIaVqLjpaKWaUIVMOJKYqJ6wRxBFCSMwom5qOGR3Js05O6ydO9zKP5D1xIJL5NTjmgBotq0vjjOMOhRFPJi1Gk0aBfU7uy2rMuadzLXlfI75vDkKZIEPwP8VhHP9H01nKC2Jp/NwnPo/f/O3fRyiaR/mwg/5gim6PZnNMMiGQTyaFAW9cG6wPOZE2fxHnD1AnM20oQIB7QyFngPpbb7+p8+v06Q0BFPFYHK1mFUdH22g0y2h3q9gv76A76CkKj30LwTNxddUvnAABppw9Ya94xpFkEGI9nwzRPCBwkslu5xGvsy+Ijuvn45rdzi3KbOx5cd2kk07xOaHprYY4rAHIjJkDsnkmMYK1lMugyJQUrufhEK1WE9F4FEsLi4qx5BAzkg6LIUJzV/r7cDIfT6YQTmYwi+Twzs0Kltav4Oc//SsoLp1Ci9PbEFkgJl3kOuCaJRAhUCkSkAQhF40iOh1h5847GA+rePnV7+He/duSiH3q01/EEz/7OdQ6QQEBMzIGecI7JsS9O+/i5Re+jlnnHtKTXRTijDnm2TFCbzw0HwD3HJic2qQ/2qeURBLVteGv9ArgsIF1V7NF3wqaVxqriNLZwJcefEAeAbaxD1Xc8cJwUXMyqEJciG8IeTotq/A1B23eGGovuTp4E3xWsxICPNKpPFQzfpP5BRG7CLtfE8+3ul09wNKaBKKoNfqYhUo4dfEZPPazn8PCxkXkFkrIpE/c+dkX+og9+eC4/ybljBeEDfox2sxpaRp4+y3gxz96xyiEYRpCrKNYOolR1qTfeQBwU/UDOf9a/D6ms3m/WSAHX0ocYP/utGb+e3OB87U44KocVXRYLi9nRZ+yYsdACG6Q/MeNBrUfBgbwkBZCPwGODivSghD0aNYr2NvZwu7OluiS+SxprxlMZkFk8kWEmMLg6OgWEWQxONwE7IDh9WF8H7UlQYxoJuEoNqFYHNFkGsFJH/2D27j6w6/h6NYLSKKjIsOAH4u6IRSruIzpFNk8HbhD0nqRdiswwE0oqDHi95MJDCluNGwiDRBT1Ht9vPbGu9jZP5JvwIhoNx9obTCuQZeky/TY3rtC+elylHZ8cNdY+SbLb0jz02VfhJ6wA070qb4YszrHNhubyNoL+2hMXwfPAwHGVPD5qSf6dqH5c6kaMok6fl2jXvL6mzmQTfv4Z744M12aURQ10XRaQl5bZUBr4jFBgpFys4ka62SIJmE95LNJPPLwZZw+c1ZTrL2jBl65egP7hy2EIhk0WrRyorMmY4VYHDHXmNeThwr1em1FwTHPnfFZ+VIS+VIM6VwUa6dWUCguYDaN4XCvi2ErjtmYyR8x5LIloaLclElT434ynY7A5orXo7y3idbRJia9KtIRY7fw+/sNntdHhpMukmr+IOELyC3W0eJ9s8GNTtMoNvPOpV9nizPr48FMVpNYAaRXUuYQi0kv1ex20R4O1RRJA8pfnTu0P1Ask9ueRd530/db1rBpCjmxdbo5v2DmDB4VFenXlHfz1nMoi2AzonKu5n4SZaZnBDrMoMqzYFTIe1MwItbOGTscjyO/tIQOC3OCbbEkouGkMskP97fR7zQQoysVD2ayoLgnUDs+5jqYqZEoZPNmykN5CqeIyqBtIZEKIFtKYxgcC83uB1qIZ4LIZZPIFtPojnrY3t7FsMOInina9b4OUj4+1F+ncnEUl/KIJiOYBqbSo9XrDQyZAEDQJ2BmfWQByKTNTScnrEAxxuJiFufOnxEAxvu7vb2NTqeJK1cuKsKJCDe//9bWDg4OukgmwtjYOCtpQ5LNo9uMWQir0ZqRGdBUs8YQ7dFgilbTjKa4Dqn/D4bouRKSDwGfAT6jlMgQpCMgwfdK4zGmBiwsFRCJBZHKJLSXj3ps1RPoNac42K+KXmlxbDHFBk46AZTvVXFwt4wImN3OfZFgoDeQM9kd0wtY8JkcxTSpRh82OiTPjo2zKygsJdDutQQsd9sDHB3UBAREmIHtAFVJfLxRnJqbE2kAD0wzzLQfOiOOXT8cM2nO+Vlf5PZeFXJuyuWruf8szdWZpvrXP96bJUp2DAXXDhvZ10wCzbDLdvQwJX1uGk6N/MYypShpjPoWGWmRgSc0bL8P8Lm1AsjM0gj2cY+lJ4Qc6KdT7FfKKJfLutaLi0vIZTNYXV3B8uoKHn/iKZy58CDu7xygfNjA+QcuI19cRLXRxMuv/BSLq6s4df4s8qVVFEunFf0k3eIU2N3ZxnPf/jv8+EfPYX/vNnq9Iz1zlAbwU3JP4mTQe0B4byY1PI7qabFdlAOSdjqTTwCBkHwijkI6iUzc/BLodE9KOqePir7jGa3XdpM8B2gaQGpyJP6gBIbXg+ZStvaZsEGPAAM3LRedMYQmjSIAy5hQpRHRiC2T0p95RgC1zt1BCM989Jfwy7/yLxGLZ/HetQO8/OrrmEUCyCzmMYkEsHLmHPKLi4jQlC594s+k2DpXw3F9e/klJ838OxpF8+9Jk5bNSADo9oGtWxV85y//As/9zX9AYlrDUjaEUoYRi+NjF39ODO2cNoNZ8ygxOYN5hXizRVtH/tw3EMWyLMQc4wRNYIExDXluOMzGDUhszRrgZAaL/pnhGpQDOlkXpOw6VhcLdcqm7LVNDsi6Qv/WMXfYOBKMYatHEIBnVq3ZtEKeRr8cYM0CSsehhID7gYzhZgRxKF0ySehgOMUTT30K/+L3/y3yi5d0/Sb24B2z20wyJv9RJGNAh0bWTaCUBFbywEs/fBON2gE+/8XPYZICal3GsLWwXz4Q8HThgQfw+OM8qyl3NcaHovsYjc16nIyQ/gTPP/cN/O1f/gkq+/e1/ozZwrhvY5iQuu6Np03SaM2oj0zkf5OVwvtSrtfEDuNZ4vd80bsJ9rhzk1LKZCAicCBKhgiTBxgBGKOfTEKyNXmNuIZTngIOXPTAmPUxPHspx+LkmDJkY7wSTODA9OjoUDJngQD0I6CPBuzr+Lz7tUPvEMWFBoJo9LooLq/i17/yu/i5n/88BhNm0s9QrZHOzdqHNXVAPjpKwtB7CKNYKCgNYMxmTikZ9A7gWdoQ01PxemwsBVD08c477+ozriyvap1nM2lUjw5QPtjEaEgGwSFG054McLd2tsV6otmy+QTY9F/JCHOnhgdXPZBCVjBBLe5x9G3wz5adLfPpTGR8mJm8L7aPB27uLOJrq+blc6jtS5NCM35kfcwehmAmU8fmUppYM/Hr02z4C3lF+QU5rGZPS0+8bBqZdFoxxjJMpSRPfSyvodVEKSavTQOIZ5aAyAJeeeMWLlx6HL/4xV8HK8KxEq+i8qkSoMH/UwIYi8mTiqyfCH1KZiP0Ggd4+cffxr17b2I27cpU+8u//i+QW7yE9jCBSSiD0ZTg1wSxMGUQMxzs3MA/fOvPEJuUUYo0EZ21bajLMzccNLNS+Xxxf+bexKUUkj+SyWeEYpm8aTZTbCDrXtZM/DsOw1rdviJKA1/50IdmHtGVBkSX2iQBrjQQgsSNKUNt8lwhzg2LDALvju2pIWZ4YOWFZwlYQcvJtMVjcApHqlO1xgiaMSKJMKrNFkbTGLLF81hY+RAefvyTWDl9GdliHsQOonHnAaDID9vL1V9xah+HvoZSS2EMTjLgWQRsqF94YYS7d2+pwF4/dRYrK2kV2t7gz7ERj3X/nmVgOmfn6s8JVtYXTfYr9VBqMGWa45p8/nmfTQRNAEfodju6FpycZzOkrfqra0wGITpDAgFTdHlzBKzYAm8369ogM6kY9ne2sL+7JcoPHxBmTkai3GCYUJBAMp1FIpU61vZxfXJD9PTzY7d6dwhxGsCNgYZeBAeISkaDU3Qrm3jvpW9g7+1/ANp7iBARnM2QyhU0kQqFZ6LmUnNGsxRvTKG0g1BQGiRJTcK2PrhBKps5GNbh2ei0MQmGsLVbxub2nhxx2/0hgtE4egMWTMYt4mWybcKcGRWrIhTFDmZFLs0hiL609BuKHF29JttN5705nS9ePdhlxScbc5dt7bSVvqGXJ4bT+vmMUssgt/Wu+sKZzL0fBHA32029j6fJXlPlNeGOReAnQ0ZZtA2Nn927W8cScR1cw14PmXgMhXgMcTqgTwaIYKgGe31lCQ9cuoRQLI3DVg9v3b6LnUoDTC4ljTUQYLoDzaKGDgRgagAL5I4QbZq18SBj7FKQYfTBEZbXSlhaKeHU6XWUSguYDsMYNaLotJgHXEAykUc2lUE6wc11is07t9HvdFBaKKCwkEPtcAe3r76KwKiFeJTgAzXXxh7ie6HJjr9XApa63WOjnpNrRu8Mpl0QlOLU2bTBNjUxR2uLffJyEJMt2U/fxNMUkdFLffQ4BQ8G5BdAmiVBNCKkrF68GZRSAyQLsKbcMwy4XlichQhw8qBxFEAeSKbFtq+XrwXXlouEFOvkeOrJWDj6Kji2gU47bxxo69H2zvf7EwhoorlXImnpIIDet6TmRDRnjNwjJZlTSEPexeTRPsXZEScaNBcL67DOpNJIJXktg3K/pofEWI6zUxnjheIh5JezCCa50TBXnfrGEXqjnswhMQ6hfthCtdyQzk7UyngEyxtLSOVSiKcJ/s7Q6XREv9aURz4oCU3SmYNMNNsiafn8sekl6j2Sp8ulyxfl8M8IQAJVBKv5eSgluHNnC7fvtHS5WTsvL6W1B6bSzIdPi5nA54jXkQ05fQiY7xxCRD9HgwlalIz0upKxhEITJFMhlBYyMiyjXwbfr9JMRhNFMLH4INNlaXlRKQLMmhcwMw6iVe3gqNxQakCAlNQYQYKA2ACBbhTbN/fQKncQmFKyxQm2izpyru2eps2i1u/bHlhUtCCbgyBQXMhiaS0rB+tQMIped4j7Wzv6PFECCfSTYRSVm9z4qZsaDjUrJ/4AvlGfZz4ZMGB7oYBYTeoc9dExZlho6HUdJdLkC7Zh6Vn2kQT+G3gaKNejTwxwIyFPn+XzpMaEjTt1u7MJEjPg1EIJy9kMFgs5sTb4qEiCppQc+jaYs7d6GEd5V+HqmAE0JCPAx3tN0JrSAeYok1KcTqSxvrqOhUIBmUwWTz79ETz8oSewV23g5Vdew4WLF7G2fkpn2ebde6DE6MKVy8guLqK0soHJLI3hkKBRgJgNyrsHeP6738Rz3/kbHB7dQ3dAh30yVMx3yPKvw0bNJIXdeX5YsewMBF3sn84+Tg+Z9BMIIBWhIV4cC7kcEtQDkzHG5zfBmEKLsfJ523JJ155g99D2EfceJoxUHDjZ4EDDAlKFLZM+ogkk9xKudd4PSnnEyppx0puyNI6A0U7bnSFDSbF64Wk8+cwvIJNdR7M5xPV3rus5PH3uNAbTIXYOD7B0egOLG2eRLhCssLdEKjv7bxo4sx5iLafa2qVCkbUiHM9tb7zLHBhw2sxJ34vffRP/+//6bxAZ7GE5E8BCOqQ6hv+In1gmcnJ2N+0+QRLF9Aogs3NDNavIhycUGQ/iWvN2kv5jz4bzpXF7lhP8vQ8I4IfwhnNqHB1wxVui4YhLurBmyvxQ/BCFv2dyiSvpNenj9dI5Rvp3f4jBeIJmb4j+JIA+f99migCHbwZsc33xf7xP/HDDYQCPP/FJ/Jf/6n9ArvSgTM/6BBH4JfRk8THc/IAO15q0gQIBpA5w++qbuH37HTz29ONYPXcWVzfvokY6K6nKANrtpvaj0xfO4qmPXMHqaYAsZNLw2ZcrnYsAQxTIp4BXXnwR3/3m13D1zTfQadSQTkYdQ4m+GrY4uAdwDzbPjwCi8YQkizRnJQAmWvRkqkknzzz1MGxAnR8EQSBJbXneUDpL2aytejECKJPihWcdTEBG+5kis612JGDH1/TeV5oBu4k3E3dYX/McJTOAZwLPNwIBPHdYi4gNNjITXO5TE1er+EEVzZwvPfok/uCP/jUuf+gjqNQ5jJmh0eRn4WsnBJyzruAgrVGvIZtKKgHq4GAbO/fvmxybDaGmaDOMRn3z2IkE0e5YZCoBUJ4R584+gGg0ITPQeCKC/b276NT3UKtsYdyrodutod1volKraVjXGU6OqfCS//AzuQhXPyQWY4BJJml6lcVVU7B+436kPcYxYyR9nhuIcK1bbKu5/mtvchI2z6YUO12Mp6D2NRogqo4J2JpnLcd6y/cJTE0gs5FpMusry2JOERDqkgkQDKBYyKvW0bDNMdg8w9T2SPq3hBFPZdAbTBAIp5HLr2H3oIHtvSM8+/FPYnF9Fb3hBOMRNww7Y2kQmMylkSsuIBKn5CAqwDoRnqFevodv/O2fYjKsYDru4vy5i/jV3/hdtCZ5DGasH+LqiaV6pbQmOMatd36Ml57/KuKzKnLRLqKBnsUUsi/h14bC6qm8LwDrEw15aVTqUrG4Grhncy8gM7vR7qDDoSufielUbHx9PYEATY7VoNsUVJQLbv7KHraFxT/zSKlltBry6bXUnjamB0fGGNT88JCzaafRFXiocINicRxAu9NHp0NxALvxKbqk1Y1Idd3AmfPP4OKlZ7B2+gqypQXEGGdCnb6PDXRxJT7vlDVUJG6AAMEBF+mtd8nnmEgyKfrf+uYmjqoVLCwsorSwpLQEZag640Dtf3OeA3x9UZ1GBj4QpTYamB1U/HM2/P7f+dcS1bpvMYYsdGlURYYFUUGZvTlTGH4e75/B54CynE67rwefD0+3RWrPVNOPbqeBG9feRrtZRSZNX4ckIjHG/8WddjqMQmlB15kL26L8XKSQu2OmVQsLkOHXWM62GZ+YZoQGPhMMm3vYeffHeP25P8Pw8C4SAcs1ZtIDJ/qxOBFQZm6PRZeNxk0HSxpmoViQfphrgU0lm1ZNeZk9T0MLannoYtnpoT2cYL/WwP5hTfc/EGGcmGOQ8AKz0RLY5g/hoPTbRMT5w2P1/mC2B/vEqXqemm3PuNPWuCJX68PRKP301VMnfVPK/z5hBdg0V9fVbyJuoub//Qfpsf654feaZynMbz6+eLaniq9t2kX+l2XpckqZFBJNgyleT6KpJRaDsynYCiZovznukTCGteUlXLhwEbFUFpV2H1c37+N+pYZZMCGjExLmeM/7vbYOTGucJ4q7oUSA9GyaoGk6EJ6pGVtaLSFKynScaH8A8XAK+dgqQiii1gyjVDqF9aUVNbXtTkN5tpMBqVcxLKwU0WpUsPnuGxh3jzAe1RAhwODoeDYJpu50oMbSqKvUgxs44BkU8h4BI4oyeo54iPBr/D6lq+cKM1FjaSrIKYKb5njAjhsoo5dm4RA6A+5BpgU6rDdUYMqvwk2BTPbkDAODFsnFqYwODCF6AUxHY6MAyt/CIg6tkjXdLd+/Tfhs/aixkt7RGisWNP5emwEr77tpe/378GuHf6eXDtH0M4dUmg79pNu3NHH36LpnbsnE6Jjg4hBLb+4qrS5NZ2yyyP0wGY9KW0dqIas2HcQ0r8lEEc9HEM0EMIsx4jWCWXAqyVCn0cPd2/cw7JHjy2s0QpKsgYUcgtEARrMhCGDxvpLKaOhzFfAAACAASURBVIe9TamaZGc0SA8NqdCheSkn89kc2WYjhMJTZLJxPPjgRbS7bWxv38eZM2fUsHC93L51F/fu0aGZIMC69nXucUqsCDCiikw22ymYLEDU//79Pbnqz8YBOTCTAWPmapRFBHHuwhryhaT0yixClYZC6dJwIio5U04uXbqkrPN6s4Zmp26N8iyIUW+MarluXy/mFLOow+jWR2ju9VHbbmHWCyE4jcgoygMBJ02Hp4v76ZZNKX2Ty+KS9zudjWNpLS+gJhZNCEAmEDAemr8MTaXomj7PgrL9xYyftBfy9947wO1Ptpd6uYs3LbUCWbGTalhoYMbppa1/gQ1egqVCmevamUZ5WjrlFy5JyN6EAQt+v9UadW7UoqFSmjgZIh4KIReJYCmdxtmVJU15onFzAWetYcZs1sjxGbRUCHOI5+dgPBI3MskEfJ4ygEq1ihC1vrGE4i/XlteQiESxuLCEJz78jIrfn7zxNuqtNjY2TknC0u2RqjtCpriIVLGEdGkRidwiprOkmH/D/kRZ3tt3buEbX/8r3Lj+GtqdA/RGXDNt7W1c8wRBeA3ZqOkkkwmXndUGZrL+Mhq+zrkZ9e4zBIZD0Ykplcgmk0iGQ3JEJzBKOiulAhaFZ8+5OZTbdMJOTAPECOAbaG0rYjImK8CBstr7yJywjHp+CafKLHRZhDKHnB4fbFJ51Ha6ZFwlcf7Kh/GpX/k9pApnUDnqY3+ngumgLx8SPoPVRg37RxV0xiMsnTmN9TPLx/Uc+zd+H/bpXFIc+rB+52OrGEwXz8yvIdipnzJZNR37S8+/iH//f/9viA52sZyZYjUXQ2jKYZYbFPD6iv3iCkcXR21l7InRtSNv2ZVyU3lfMxy713s5jACbYw2jnRZiqHq5oZ072vudHINMAB+t7RluGi64+EIBym7aS6CKdYc3LDRmWEjrWIaqbCgDIbT7I1Q7fbQHQwFbrN3ppcJCmMC2/AEClpDDZKonn/4U/qs/+LdI586j0YlqIMMUwd7QpLRcOmzU2bATIOhVgVijjf3r7+D1Hz+HUxtLeOYzn8BOrYo7e2VEEynEIiTds9ENYhZkgz1GLJPBhz/6BJZWrVAjO4DeATIlJoADYDEDtGoN/O1f/wVe+uHzqOxtq3Eb9FnHmERjOOxbtCLZyG6Czl953YzZY3IINfs6g7lemIRkcrBGoyUPELLPYiED00JjTsrhzPqs+RMTwxkGWsSAB2dMNuL9nLyDPddIIp7Qs8cGVcDYdCqvG55LrNH4g7+yxuQ5euwj4QBV+huE4ml85ff+W1x8+Gm0BiGMZqzbI8qpZ/oIZWKssRX1PBqKPt6sV/HSj36Aeq1syV8cyMUS2j+NXdfEwmIRtdoR7m3fE1OXA4NScRnFwiJGoxlWVpbRG3XRblZQP7iLyvZNYFBDv1vDJDCW8WS110etM0CLTa/TpQvEYo/I6bq7Ttxr2W8kUkndA94XxhkqyUGpKPZDjEqZjp4MiwVue/asi/M0jwCyAYzJzGfLWKtmfEtAj80tB4h8DnhvFMHNaos14mSCpWIRK4scWA0wHgxU0yyWisikUhj2e/IzMwlwSJJlfk/WDWQxkyVDRkA0nkblqIlwKIlme4DRLITF1XXMIiHcvH0XvR6jkGnyHsP5Cw8gXcghGEkilqJhdwoPXjyH8xsrONq9jW9//c+BSV1pWZ/+1GeRzq/i1k4LzQFZ1hnk8gvIZguKOIwFBnj95e/ixps/QCExRjzURXBmQIDt5W5AxD2QyQ6s+gl+KJHPkuDEgGOTr77bol9pks26l6AA/02zxbMxhMC/fPqpmV+wOhCIonHxyqDJjMq4gK3RNVqUDieH9B8XpU7varEP3tzN+QSI1mMaJyIRXTqectpNlFGbFR0zh+gOmAEZQTp3Ghcvfwzrpx/D8sYlFJZWkSmGpTcWmuTcTYWeSA9nBwh/8vdijtPYzxK3dMBpgwsAL/0YeOWnL2mBraysIVdYRDRmtBOlBzitGl+LlH0luzg0kwen6GsGMAmN5sUSYG6y9WOAgN+XNXm/a4wANlhsinmt+VB6kxhu9kQc1Ye7NAEyDDqtgdBNbmb9Lo2G+ui06rj61hvod1soFhhxkUIilccsEEaUzXwsroddbpAhTqJMrz8/ZeVUWUi0BwuidExOaIonSYFDhGOzASa1Lfzgr/8Yd954AZFRW1PCQCgmTRULdM6VaEzIw4qv4eoM5Q7LiI6fTVISGmCRSpjVTVEGL6M20lnsHtZxd3cfe5UjuTIzGofmkWx41cQ5N2VFnClRwFH03Imtlt8d5Pb3/m2cgAG+wDak32nR5gpd36iLKeBALBW6zhTTondIQXNt+tQOa01+dfC4Zs7TuI8LAaP3eTDC7YXH98RP2uzP3au7JlHFnz+IXLEu5oXLFuf1TsYTKGaziI5HyM7GiE2HmI26wHiATCqB9fVTOHvxQYxCMVzd2sFr793CaBZBKJLEdGrmGqSPcWpshQ/1el3popnjLuf2MA0gg8jRsDPGB2osSjSZArTeWS2dwVLxAXS7GSwunkEhnxMa3ek30G42ERozcSKNYIxIeAc7m+/hcP8OwrMmQiEz4xDCKd0l9dxDDPsD22M4xZ16E70TAx8exEaDjQkMo86NjZ7Xe3oAUuvHeQmQBignYGlcebgwunOAWossJHNPZRRTs9vT1IGsFPO7sw1WhmL6TzZuU8th96CT8ycwrxWjqvmJP58NNSh83rRHurxuGrHOOVGzANRUyk2EPPghxZQzvPSvY9MrTkZiMv3kc8+pyOHhITrSJRrYJTDQ7d3crj3DhM+LeQFY9I1RbRhjGRRaXsilVQWOh33lQfPr5K4cniBZjGFxPY9AYoJkLo5k1kC+fmeIaoW6RFLtmwjQtGuxiFMXTqEz6ODg8ABH9aodVDPePxqVcoJEptQE/T7XofnR8LPxXM/n0wJfK4d7CEcDigvk1J4/uf4LhYIygI8O63ISxyyKQmFVDQwbKUaGEUxYO7Usuv/u7i4O9itot6kHZ1GaRLfVR6PWEuWZ15VRs4tLRTz4wDmk0lHJIxglF4kafZ9FJafvvMWPf+hxmURVjg5w7da7cmaOR2LIJDLIpnLGWIqG0Wp3UT6ooVHuoXq/g8ZuVxKBRCSNAYHxOY8JO09tj/L6Yj+hnAd1+VzEk1GkstSnmj8H1/fezr4AgNmU+xKZKo4Z4zcfP613bBV/PvjC6zjuzzEAbI2fmJvOIUr25yy+JD1wgICTn9lnsH3Nfx4r6JwfgAMC9Jy4fOhjIEAcS6+XniAaAPLRKNYLBZxZWkQkOBPdmOdlOmmRufxe3BM0tXMGicptFxtg7OiRNk1VtFIohFa3g9LyMnKFkklVwOinNJYWlhGNJ3FvZxe7pBtPpji9cUpFLgv6eDqDWTSJeLaEaKaEUCyL8SSCbmeCne193HzvGna3tnD/7k0cVu5iOKqh3aug0TrS9MYnhZCKbNNa06vz2lCaY1Ra5wnhn1vq8Nn0kzIficj4Ku5iBGmMpyaMfgGko/J6qtkamaxMxrMma7J1ZRNSVcGcZgl4sKaeDALzKTImn8kLaGg2k1M69yOCjzR/psFZk/nHoSQeeuxZ/MKX/jkC6XXUu2QPAAkOTmgYV+Uz3tcUu9npoFKvIZ5OI1sq4dTZIpJpAq/mk0T6uK+xfAITtycOSGo1Y5hm81zzVn+pphwAP/7+c/iPf/p/IdrfxlJyjLV8DMEJYzUJ2PLTO+CecZmsTwk00USPZ7wDkeycduewdOS+mLBZ4/yAwXEU3Rlg+zqBdNW+LpmJ742F+DEb0zX4amqcdFZTZyeTUU66o6Pb8MHMLr2Rnv/+3uSRTFp6UvSp4R+Oxag8rNdMQuCi9UTilisdk1gIjITwxFMfx6//5h+guHQZ7WEKvUkMoURC0kxfx2binDAb66J8t4nu3U1UN68hEaDG+BCrF88hkEqjPQ0ikkgjGo5pAMAaguxemq/FMmkE4xk89OgKmHbsEiqPjQQnZNKOgDRLxwDw05dewg++9/fot+o42tvCqNtALkXmlxXxBPRo8mbSFd5/AvJ8tqmB5jpl/c2mOSrpBRtVfuajoyoajQ5Gw5H8AdjEhrl/xiKSTggwdDWY2AcOfOOzoGbRAfNeymEmjyaNNr+mmJ49fk8+u6z1tXcHgjqnOGhlDSTWElk9MWOocTdkgtHyqXO48vizuL65j2k4i7MXHkY2W0KAMc3TAAbUsRPoo0dNNIyD/T1855vfAKYjFPJpdDtNDHp9DRkZIS7qvEtaeu/6ddTrdZw7f16MUsajEtTmmiDDu9VrSzp4eP8GerU9BAY1MTcJLg8o04jGsVurY7faUFyer0s5WSeric8W6xPeE0mLJJPgkLeDNqeg7oeXxp6YkzogwL1XY0Fy6GdyWVLguUfzVw8SaLjs+hn+GWtFGmdq4k1wfDiU3xEbOerzz21siLlAdsiw30UyFkMsTE+gMZLxuGR/PNflfcdezpl0K8klFEBpeQmlpUX0+iMclI+U6vahJ35W4ECj28OtzU1s3d80Cc44gEtXHkUslcNwQr8B+gaFkUsnBap1qzvYu3cNwWkbiSglHSUclKsYzijTC4NjViYHkeKfI2gTj6B5uIdcIoB8MojguIvAbKieVv5R8vMwc2nWD3omnHE0Nzbu8UqKk2l7SNeKdS6h0Ha3h0aTholkxQ5U4wb+8JOfmHFzZZNqRYGh+JZtav99/AC4vFlbxCeujsr4Fo35/XESvpDRFEiFdEAu3dVaA91+Xw+wpmSM+RqN0e4yziuDxZVLOH3haSytXcHi+gMoLK8jtxCXsaZYr26oxeeV5xkZAAmaCZJ6RPpX9KSBt0LGUgT8gfLtb95G+WAXa2unsLC8Ia07f3Bdj6RvpYYrqNdkYc5+WkkE1DmN7bV5DspYzKUDeP8A39Pxz7mREgwwwzdOOk2PzwdSsgoWLAIPwlqUomq6/rXVsOksDQ5nkyFa9RquvXcVW5u3kU2nkErSuCqBQmlFSB1lATTIUjSRM6bxDqi+kLSNIG5UJz1wpn8l2siM63AkeOzmG8MU8VEV7zz/Vfzkub9Gv7qD4JQoUlhIPIL0XZ2ogaLGTTpsSgdSKW1yo/FQn48HMTdDxhWWFheN1iZKN40iA9g+rOPa7bu4v7tnUTakr4neZIewDmmNATzV1OIFFXkhSqpbDB7wUA1piDwvri+sfcE7X5Tq9d3UiIWssVhs5/LNuwcJZO7Ew94dCnocnYESNy+9/nHh4L7/HMXTgxHH78MV2Pbnc9O3+Xx5V0wLEGAerqJFOJGPCUziNaFGNBMKokDKUL+N4HSIwJTUrSBWVlbx4EMPozcL4tpuGa9du4PBlBqmtHMkJ9gxxHTC9ABDtbgZc811Opxe9RAIsDGbCSyLRrl5G22bjVVgFsLqwgbWVq6gVHgYCwtntIYnswEG47ZQa/SBhWIJ0WQcvV4D5d1b2N++hnGvgmTcDmCuf48ayx3ZmbwZLd6AR++ZwBukgzhEV3wi8XTvtTg9oxDaYeXNtzR1EyrtrLm8bEnO3VBhSkDg/2frvX4sS7PsvnW9vze8yYw05au6uqp6uqd7nGbIEcnhEKRoIAKUQPKBT3rSHyNAEEBAeiUlEKRAgqQogWPVPaZNdXeZLpM+IzPDR1zvjfBb+5zInBEDCFRWZph7z/nO9+299jLZYtF+JQBR/dHY7BQXw5ZPRIRgUNeSSVQiZ4hc9nCOTRkAfE/arPPeQPJ5zQAXpvAlDs58PcwCg1fphD6ZCPJ70oMvLd6v/84MiawbE6QBHALQ73AV5jnk+ef3p/GhBgKdL/Uymzc5UW3+yM+/NmfKrLS5saZNfD/wJOm0DUZ6IkNSSiOnrRtrylVXaqxXVcX9CVZNrmSTyF67q+PTYzVadTU2GlrfXXcO+9kVjVDPjv5EkKLDo8Dhd0PFZnKDbID3DIMEQ8BSOa/JdKjxuG/giaki9xVZAIY/7Gd37iDxOtB0zLNe9MTr6AjTwb7W1ut6/4O3Hcl3eXVmoOT8/FIX5x1tbe6pWm5o2B/p8vzKdE52m/29XW1srJt6vhLnYt8yKMz5+J2g/xsb2xqPFtrfv6Hbt25oPB3q409/rNF4oFKejPumDm7cCgmJVhoMJwYqLl/09eyrM/VPp1oN0YeWTe0Ni4m/SEdO96l0v/C6S1gzKUhAcku1kVe9yRoIo9HjFyf2aPAQcAVtPvYmJiXR0Mf0Kwqql3p//iKMzML8KGUK8FwSw8hHJANFg+p77ug1uL4BsEXBELTzWFOpjCBJKEh/7nUsGAde7LcctOyjKRAR02oYB3ZQMBDw1s2b2mLNF9hfMWXKO/LRpmD5nH0kghWQshHiDGGi6hjX5H3Hs8xzl9XewS21NjY1HGGsNSboUfV6034Vz18chZdOLuc9bH1jTfVWwwZSi0Jdm/t3tczWTOs8vxzos0+/1P2v7zvLu5zL25/j8OmXWq56GozPdNk+cd1j9pKHILAqYAgkEkpqqORuhfdITKssHZrN3PgjCSjBSNQymBHZrFr1mrXGAKRVAwH4z0Ttdp1fnuylaVEdLBG+J0BRWDiZXJimhqleut6YuhI9KwMBFN35UtkSv8k8q+GyoPc+/HWbAw6XVbWnBU/Nri5nljJkpzOdvjhUNrPQ5tamrjo9SzFmi5kq9Zp2b91Ufa2iajP2Vaw7qLGYK1BnkbIEAIDjNfcbppCjtaj3iiG95Bt/+Md/on/7L/65lp172qnOtFfPq5gJoNMNtSt9FJbmIQULwjFPMXVOz4/rszjZ66/rBYNTsVSDyRTr/dqEMYlmcw3nCVRMqSjGE0QsWJfJ2ZSaBbJe0/tfAuApATLCBkV+GazNlAlkcCCptTlX8HbA8HaWyerS7MqZ2W2wXpAlhU8ADSo02qnNpnntv/Ff/df6B//tP1O5dkODeUP9WUmLfF35al3GdbISadt4UmHEv+hMlLs8V+fwnsbtp+oOLtTc21Whta55oWLqeJGo2mo11hBQepHpW0GN9S29+c6e1tajLmcrYctIzPeZWbjuxmSQv5/0lxp2zvX93/sPenrvMzXLOX3jnTfNDjw5OVK7faHTkzN1uwNHoA0wAi0UzVyAWcVgkRq3Wnk5BGPq+fjJoUaDkVkIq9nUniPozkNmlbJlYiJs0DcxPHcsYAIUeYCW1HisFzM6DGJmfbYH7hkJQDx7yICrSPfq9eTsJ64SEJL7OFOO5IhiRds3X/PA86I7V3uwULHS0htvvKtyua7JmD4gJu+8ytPTY/3s4x+7WTy4ua/z0xeajIbuL6i16wm7u1KumiH21df3TVHfv3nD9SNxuh44LmFK5nw+nR4dqvPikabtY+XnPXUvjzWdDZWvljUrFPTs8kpH7Z7y5aqBTBrpcDqJdBl7upBAgHeV6/+cQZtOr+s1HHHQCXE/ASMt6UpYr9RD7G/0WmUGk6XitbcZFH6zQzFFdCJAeM55YGRz19RLLK4tbAAkUjBiMQSFqbmcT81mhoXFWQGg0qgja55pOhurXChqMZljI6kaaWrlsobTkQ0titWSmU9Q6KFF7t24o0Kppr2DO+r0u/rsi5/ZZHAyXemdb3xLxcqGhpOM8qWWmo11aTHRqHumJ1//TBActRhYfkPdSF9Ez8V9YFJvUNOmhzODF8TDrlXLygLGzmAD4NsSEaT0XpEuEvT1SHjJesCbygKCBRv7DwwA/K/wVICVzR7cGwzcd5sR8I8++nDFZukCMpvxjbQJx4zc3WJMj6GoFfMuvNIpaaDWgYCmG5VNu2jSXkFtUv219bYr2ABTIxKeDZgPFbndIMHolzL5lrZ339L+rY/U2Lyr2299qPrGtirNlqn/IMFsIh7IJTnl/EInBMD0IGIw8Qug9k31/1YzJLmoP/zTmT7+8Z/a4fzGwRvKM53y5CDJpreZC268wSTgZR4fXdgEhKZib3/PjpI7uxUzD+JQjU8zCoLx7KUPBSeodzNPslK6LpuBqUL52NzZwHBe9/0UCDg6H4qTrs7PjvXw/lc6fPLYgEadU3IF5XVLldq6pvOVDdCYuPP6mBBW0MAUi/4ZrrOyQW+FnhvATsTWODIFakwWpgBUqehJ8qu5KouOzr/6M/38j/6drp5/oVIGFI6Uh0tPCDH/6rMJUZxXq147aaYu75nfTTP39ttv6Z1331Wj1QrnyuHAB/vx5ZWenFzoF/ce6PQSeu1IK3STCW0xmnm0XVFYpscwaJiLOhqi5GvSQjoYAX8xHSAmV1HYxNQ2MRpMXZldBKcT8qB4c61i0hSNZOjpI4eVa5Ya+bjQTICH6wSJpEhImRivFvXx6nxieCN0UZhMzq6L/uS9BpslnFp9QCWTLF5buVpxc1fK5bVOHjYN+qivzHKizHIujHH29/d149YtXQzGenTZ0/3jS01Rx+VK1pMFakwlFQCAKeTJfUPKMrK8AxOWmQpEapVpyN2SGE0PN1/cV9/QN975bW2sHXjCNRz3NJxcmd5XVkkNm1ku1L461sXZI7XPnyqz6KmQi2IH1DcAm6Bt0tSm1Fj2HH6mwYAkQiYu18p0dg7IlB7MPhbTwJAEpNMdx/9dGzzFM87v8yQ2kzFDCanJMpvVycWlN2VMKwEtI585zXFOnL2tvwptb0BVtFmh2wRY8hVKJFVmjTCtA3hjw01ZBAlwhD4x3S+9Nl4BAuKQe/nz3Fwlpkns1TzjAAHsHVDxoCR64ulYw0TTmCa9GC+LPZuH4RocTGjUntTT+s5najVq2txohQO2VvY3AcQE/CzX86q20MLltXdrV3OKPtd8ZVP+uwYCjtTcaBgI6E/7gmSYL+ddoJKDzPQIBhIJAYAAa2utJMoyaOc04WhaoYQ66cWNH6kPY/uS8DVX7Qs37zu7+/row2+rUqbAKevsrK3jk1O/3oODPW3trKnbvdTp2bGjLZEBaFVQvbau2WypyWjin4OGE0B0jeJ2vlCn3Vanc2Ujze3tdZUrebXbZJm3Va+1VK20/PP293cc5Xd2deyvteYYNsJ4EtQ8CvuFVC40NelIX/3kiQZnMxXmFREtb9LjK/c8XQMGIpN95FWpy18AMrNLe3Y014iuiufm6PmRxlC1l2hWifdMMuoNBCRZ0GYwBUU8wKuX55V7fJyHX2ElmIqZTMnY01+uQ9y/2OcpDiPmlbgvm0AmBZo12ml2fcIISCMFvdY9rY11z2ewZl6y2LjvlVxOG5WK3rixr41qSXViBEvE45LhDRuGKTupNvVrA9b02U9BCw7xmIwHoEFhxOPb2tx2ugrTEiIYczlilDGUbPt+U9PUKlWbadIIV9caam7va1XeVKG2pf4wo3sPnuvBo0MdH53ZjKpeqamSL6p7eabTk8caDE41mJyaEXDZvnSt5fdK02RwPeIoDWAk9OZypW5nZyQehnEo2JCEAcIuAQUAACrKEW+WBxCp+L9EpMEISA0/ub088+yznFth4BrADPIAkH/fH3rXfMiY0JqGtUDGkb98LXFplVrFWm+AfM7gzmilD7731/U7f/efSvlttUdZLYtZG9AN+ivNBiOVFjP1Ls806LfVWmva1Dicz2eOH86UcqqutbR7sKZyTWp3YQmFVp3hHs0sQyv24kKRIUqYRlPYOxDA56/05c/v6d/97/+rTu59X/v1mW4086oWQibG1HeZTZLFF8EISGsy3iOTeDP7PC2K933dGiYMnTTBIQW7rhtCpzHRuCfMl7SpTL0YABkAg5MzKFhvaKaDAcZHuNPDRsL7Jmo7ppQYcfM1cb+i+rEmO5HAIAPDHLA3meq829dosbQ8gPNrNOSZYDJe8UCphBnaYqJ33npdf+t3/47uvvZNFas7mmXWNFrVNVhWtCg0Lc2l1ifDnG2YhCsNZmpNhnr+5U91/xd/av+G3dde1wK6eqGkZZaUFRoovKninoAiLDIZ7d480NZOw41+tRZDO9ZmSiClPudSwYIl/W6jFSqG7GypT378pzo7fKhShsHGTOViSCgGPeIlL3XR7uiy29HR6alOz680GME6CSmMjerIdk8motSbAGozNNXDgSU1rCEGCVFOhFlsKstI5boeZiUsvrTpTJl5rt+9djIRE5jUotT6/N7trU2f/TTIZivl6KH4uriPpVpD42VOd976QLXWDU0WRbUHMycsbG7uamtz1ykjSOeePHmix48fui9BK39zb1+tRkOHTx542g2jh/2D10Qzi4FctzfUs+fH2tjc9lCo4H4OgBGmycz3GTPV+199pnnnTIVpV/PuqZYTTKVD1jbKZnXU6ep8OFLO4MIomBWWO0av5/0FEBK2AT3inKHuMGRYgQ1fSyjNTOQZA2jkYEwqKEwkMT+vYtxYLnovCzYZA16c8pfq9gdOfeLP7FE8Gzy7PC8YTa61mjZVrZXLlgRA/4dpSXLCar4IOTaM0GRw5J43I22srWut3lTnquNISO5XtVlXtpBRuVbWcEzC1EC/+OJr1xf1xoYWq7w2tjdVajDNxwQZIODbaqzfknLItWseeNQrOd37xcc6fPBTG5hORx2/x92dnWDiLsOoFXaPKfxmIYdPWSGb03qzpfFg6KYsZBi8b+rZhfcr7jNfny9EGk16rT1YI3YUWSufNp4OQAAWBXUHAyt8pQADMn/33bdWqQ6DCx/O8IE62JEXLbKz6KG0QOeMQjONj4mD9iWVMVwxY9e61jTibDoa+QWwcYVBTEzD2aTD7IAHiqK2pdbGXR3c+ZZqG7d18MY31djcUxEtfzknmC+WJSY6fg4mG9RxIORx5gyzGf6CVwYKSU3OoQKFjOb+8LH0gz/+1M6NO7u3lCsQHYJsIdH9UvjkMnba5mwY9Xv69JOf+RCl6d3Y2tLrb76pja1WRAimA73E8C8q+wAlQosHyjP11MsHfoImupAph74ZvQaPCNoXN+TWxE11dvpCzw4f68H9rzQa9AP5z8Q0tFZvFFN8YQAAIABJREFUqVRpmKIHEMCFAASgGbEu38DNSyCA+5cCAVCo3IQZoqWeQ/+XwUjbZx0PZnnR18X9H+nBT35Po7P7mg/bRtQD7euoM+hqPJv494GimUnhmMiCEVwma994/z3dvXtXu3t7vna8vstOR08OD3XW7urLx4d68PSZJ2O4MRs3SYpJo9+pNCCBAVK9dDp9D7PAl5E7fhCuQYO0wIyoOZs5/heAAEfROPpxafS8UW8kevyYNDOp5LXbmMN6nNj8PA1Is7QTbw0f7ikjIZEMpEBMcuJcgwB2Pr2OZQrzt7QReBV59nQ5OVDCKT4Kc9ZAs1ZXZTHXLk0aVEgWOWwMHGGbTe3t72uwyuhkvNDD07YGi4KBAKbUII9pakHIeEMaZNrVeOS8WaQCmK/Uye8EHCoXVC5Bk47CqlCq6Ob+O/ro/b+mUoHmaqbBqKvRtGsAoZavqF6uaDDo6Oz0qY6efa1B/1StFtNxQCuiYWjoE1ZFoo+9Lla5Pk4nCe0ZGzvvzbR3AK0kbiX1vogJWGhsDWwkjcU13fY6KzRSBKxZSybzgAEXna5NS2GnhKEKYAG56xg3JXq3JPM4WE6JCVdCq+UZMpjCIYNh6HCozbV1NxOm5Hr/Y2OO32utazJ9s3bOtK6UURAP43WTlOhMAzQJ7SGmeKbmAwTg8IvhYTK9Agh0YcN+A4iSAD+8ttibV54ehoYxQK/Q/UlrTPTxpGB6MYtpOHr7bGGhWquknf01tbaayhazmuAnYHr/RKPhUL1BVyXMAQvSeDXWTDMd3Dmwf0HEHc211lw3HZ+iheKFyb+TsLPy5L9Uyuuqfen1yL0nipL3jL8LAMG9+4/cILzz7i0dHNxRtdJ0EgbTd4oVvrbRqLo5Z6IJwEET320P1Gxs2ksgly2o0+3YfAnAptVsWoPb60IjnTsCarGYav/GjnI5JuELAwcXF22VS3XLEvh3YgxzyMUWU8u44rnBK2VDWZ6VZValfFP985kefXKk4flchUVVWibxft5PXj77yVYXrKQ0D/6VnPm0IGUqQFrB2kbT8h323IuzC40GcG5xko+zIqQf4X8QCLXVtzG9v2Y/p/GbUZq9NPwNSQ5AVshWwnwt0lIWnrSaKeVNMd5H+l5SCm269iwjSHK+3WQmbBhDAf7h0QiHhCCdtgYQ0CoVtdNo6LW9bVUKUGxDzlcqBrBNZemC26kq4RHwUptNw40rdJLk4t+Nu/pSr7/5js+b8WJmr531jT0/08+ePdXl5YXfFyBAo1r3693Y39b27TfUX1R02lno0eMzHZ90/LMAQDxlnM6Vg+KeXerwydd6evgVwZmazgdmy4ynMAOD8eBEcyY+SW68TbEKRZsAVysNa5sBTgDDx7C0hl1lFlPVKgWDASVo6MulM8IpnvEI4L888+yPsDbS4Y0B0nkw97incSZmgjGRY1oUQxlAndBU57WYQKFGdli0qRqTshF7PBFkb32kv/b3/pnuvPNrag/ympK/XSEqObT9i5Fs8rgYz3X49KGfZcyA2QOIfgSsGxBjShLE669rc6dqiQB1L2xK7i9JAb5vL1PGYn6UDNppmji7L0+u9Pv/8V/p4z/8P7Re6OruRlG1QnhUGbywa32kpgQYG+C3acHeL6OGMECT4GOxxhPd+avpAUkD70YE8zdH1cU1DRZbyGBN0XVdWlC723FaigFoGApJVGUay+2aMIlnYy/mfnLv+HszyYKH6fvqiTMSDgAIKPNjNNxzXVl20dEcnxLYrdOlMsucJSWZ5Ui/9MF7+s1f/65ajZauLoe66s6UK2+pufuGKluva1ZY06q0KeUqnqZyHYYDaXx+qXKvrfH5oY6efaaN7aZWlZoG9ALVuirNNRUKJEiUlC/X/BxhvGU38jyMpZqBgNQUu9HgfAn2x5Dmf+NlNDi/bzmLmMHsTHr+4IHuf/4TzYanalU582E7TZ38AoOvPx7pq/v39fzoxBHURKLhjs61sbli0sQzJOO+9zudSBsxt1UqQSvxzUrMIlMWpqUj4REQzJrcta493X+5P3giVMrBBogJd+yR1QqshHJEDJZKlnEG5Z3vSYZRuaJaO7e1d/sdzVY1LTIV9YZMa0cGAe/eeVPLRc7mtCcnx2q26qpWE9kDbLrlUlcXJ3p++NSSgdRUkTOVJQqdHR+27Z197e7d8PrkmXOiiBlAKz1++lCD7rnOHt9TcT7QekmaUecT7I6vQyaj427X0hOYJwZUiIBPfC0srUjYSCX8mpx8NfU94NqzZ1humzxnrN00shYgwIBIqah6pewIviCS5Ox3AhuMvQsNPL5hmJemTE3XTokEAINX17HTqVqNurY3Nty/YH5NgsJwgLR6bnlGKqthaMnPBpzhrMaLDVkf7+HWndtOHCoRmcFGY58sWA5D/eTjT2xwv0IWe3BTG7str8Fltqh3v/ldNdfvKF9aUwamFefjuKvH9z9R5+ye8quRsoup1lv4W9WVWc21ItmBT8C/YtG9BgwEzoBmo2VgAtnHy0ENIHKkCHmpETnJ9UeCBBCQSEl5n04tQeKZgAH2CBhPXNfytfS7/SQ9J/N33n5t5Q3MetIoCKFeYowTWqcwbDAqnEy7OLdBNdkkgzLNhD4mpqYPJoyAVA/Cxohj7yzh8fMCnL9qxCJMDNz4LtHbbGl983Wtbb+lte3Xdfvtj7S+d6AiBSN0sWoMMaAtUc9QoFMH2MAPk5lSMAIcWeKDLWlsMfybSA1Q53Pp+3/0zEXv9ta+CsVyGNAlDrshJVj5kF1OR3rw9VfqtC9Vq1V9KFXqde3s76u1vmFZQaDu8bp4H8H0jUYxqF0YVL1kBKTusDyQRKuZPjxbJZGBEf0TsSNjXV2d6pOffayH978Owwx0R6WKNte3bOiTK1WsZ/T0f7F0nqkLt2R67IFPMklMJ8ku+jGISenU2bzNMvw+0jQDwBNiLoZHahN50Xuq48df6vT41GZZPcwPF3MdnZ8EoMPBxv2czw0A8BDcvn1bH330kfb29nxxaKJxasesotPr6+tHj3Ta7qnDAz6ZGggAzWGJu1hI8qYT7mx4HaRavXQKb2pIFNH+978EBEQT/hd1Rv5aSyRfsgyg3rNhE8eyubHpP/P7AW9sfGLkbGrt0xBXfQ4a07Vefhi9v9b4vmxsUyAg1kXQQlPa7Ku6X39/oqlNf2raBBqUA7xJtOa8NjatdTLkVwtt55Zq5lbOTQ2Tt5D07Oztapor6HSy0uOLnobLkqmbNpJKrhtrMz6CxeHnGtdXkh087Zu6sAMQIPECxBZUmveKUdB7735bN/e+ocWsqOmI7we1RA4z0nw8VrNSVCW/1IvDezp6dl+D4ZXylYIqDbRqZFAHYs579QSHiep06r0lpRkTVeV/ny+CqZRcBwoWg0WJJi5MeaC7plOvoIS+OlmP95o0B0kkoCOZaNwXKz0+fGZGQL5MLvjMGycTQxsS8ZrS12lEM6bvNtoyiDL3Ac3egZnXG7fvaHuD+NO6rzYMmhcnJ/6kmAYcdTuQOOamfgBengk4koJC6f+n64m1gFu4qWyjodqdrq+bdaU0Ja80+PEshSYWEMhsGlhJhQBVeN5cBDulYqU6k1eKUQAE3KdxRM0sNJ72w6Rur6VMgRSRuosuqHo8K07TYNJXzKo76hoIyJWzOrh7oOZ6M14fGdg90gO6ZhGxr5JOQNQkYC4afQosnJf5eia9sFtYn+3OpR49eqDL9oWZOpYG7N9Uvd7SoI9JEvKCYK+xlvgZRC4xWb287CizhDqKZnPNDWu9XvU6hxpNw+OILeJ1HNsaTu9MWyjEtzbXfU0vL680my4MUOzubilXyGg8G/oscDFvEKKuje0tVRs1T+XaZwP95Puf6dEnLzRtZ5RblJVZRZ6811OSSpHe45eSpmAvpWe0m4gEFIBlA1tifaOpco2Gb+KiB0ZALlPRZITuPfZ1QDzAOxoe1sbK2vBXJp+Jv4rphtfgE4B4zp9Z1tRyaXo6uksmz+wDjltMPCwAykbslakUx/tZCm8GZTom0xEZaS+NZPe26MrTz8TULZl6mnoLzTab1U6zodf3dlSF+WN8IwyyHHlHU+yYKZhKiXlgUsSnhqORNBPsqmjiiqpVm7pqd6RSzka49ea2Gq11m22dXZyrc9XV3s6e1hpr3u/KrZqKrS2tyjs6uZrr6HSg0/OuzRr5mbPJyIVuYZXVfDzUsH+hJ0++VL4EtXWgR08f6+IKZuE4jNWugYCgEvJ3gPTVatOmXo36uubESGJ62L5S7+pC8ykpB3mx8xA1xU/hnnCfkKZAjYURBrjKenVtRp1m+nrCCkqa3ZASZZVhg2eggrkUZ+uCiWlOq2kiFVguNRiPhFPOeLFUc2tLv/v3/4l+6Tf/oS6GJY1nJU0WDCKiHuN8rWArgs58uND9rz/3z0c3DjuUwm0wJL6qq/F8ps3dfb325ltqrpfcIJKexD1FAQcpgjrOCQH5MH+29wVUcgJLZsEQ/fzj7+s//ev/RYvOQ93dzKlZpNmfB4MPkBPgFuDDexznwys+AElR4FopzbRPZIfpBJgHKUwwX4J2KXvFkoCEBWPNcFJ8I4dib6dmgAHlc/uViEcK/PBuAXiJ6Sb1mfdEGtUSa5TUkahz0JhTW8E64lXwt+PlUt3JTCeXbXVGI3tGtTs0PyRAFe2evr/Z0K9/71va2Wjq+PkLHb0402i81HiW0Y3XP9Cb3/5tbdz+UJP8pibLisrF+P297lyzTke18UDnT79SpYRh2kQ9vE1Ya+sbqq9RB9csOSyWm2YI5Jhcl0O6Qc1u1RARekRAIrVNYrcx2OQfdjYT3y1MuWEJIItZShvEEx5f6bMf/2edPv9S0+GZI+6QLfaHPU3mYX6Grw8MkTNkXr2+wXumpESpUbtxVtKzMIXlWcmsiJMDZIyUgrTOCm1OAggl8c4GzKmZk+l/6tnAXm8jWfqjBAhwWkeeQV1MINGi16vVuOdJn8X+Y5YIVPPXvqGbd7+p8zaxGTUzZgCsOcd4/mG6YRhYwZ8DM2hF45xd5XQO823Y1/PDJ97bae63d7YMNLDWz84vlS+UdXDrbpJcE0At568lu9WCHj7+Uu3zZxpcHGveO1dFE5VyDGeHyhZzOu32dN7raeqEkxiGsOY9buEhT2pos1e55glj0SwxQOFX6tlUnkjdygQ/BYV9vfBOQH6omHzTyKcDkS56dkykZxhYZywFycCgRhLbaNgEkD8DfHKtq3g2mOi20hggoD+I+Ng55puYGwOUYGQ+9tk/Ho7USuIEd3d3ghFQBdgKpqqV9T67ivrk8y/0/MWJytWm1jY3VapW1RuNVKq39OF3fl2V+k31R6yXknvSzvlzPX/8uWaDF6oVl1pOx9pcb6lcLmg+m/gc5YyLIXHE3NqzDS8w9uzEp88SZZvvRxykz3TuZSIVouZh77ZPQBLz6L7S/Tksr9m1UXuk9iH7GZoJm2Vt/+237qysG8/ntbW15RfhQqbZSCYJFOoYEcWhzc3ml0MX5Rdb0zsJvYbRTjuqB50JNIL8TQ5agACc6nGM55ebjq+sUR70ZnRw3e5YOztvaO/Gu1pkNrR9811LAzb2binPVKiWs7EM688eV3yERNc0JtiLXK8SrAA2IeSLXqGgo7F4eegnA+nPfvDC1Oed7X0VnUsYdF+MCyNuK7JGOxenOnz00E0QTRKUbAwk6mtryuTREzaCZuHsU2IkAj0Mb4WXemWuWZi1BPqYTgAoRDHOgpZoIMHmTnwvL3yuTvtCP//ZT3T4+KEPgHIB5AwKGSdkTtlCSWWi+oxqxwQJNCs9lFKkk/vLvUVXbHNIf23GtBvnYELp4nql8raVVM7OVV1caXb5QJn+UxWXffUu2/r88890fnmpo9MTneACPBpqSpTNBHotD0DooZmw4e59cPuWX09/NNLT589dUNCG4tA+Wa7UG03CQJK1RA4sCzlZQ/8lRkBKx44qMtFhpJ3zdXOftLaJ43xKsQvNP+ZMsYmFrwV0oWhGMVyxIykNjZkboRezE3COKJaBrjo4hAfdPExTE0bMKzGA18BE8ncpVdaNf3LwGLhIqYcJkBFNa8ALob8KMM6vw9FQQYFF58RrJEpqp1bWdn6pqiIyZeGc55gYr29taJYv6kl7qAenHc1zdSnPdD8OA1BVa1B9OLBtUzSGKzH/BhDAJkvhUcxnVauCfi990IH67u0f6Jd/+Te1WlQ1G6PnLSbOzKFrGnevVM0tNGkf6/L0qWbTvnqTnhaACfWy17i1n69EB5o+aVdknpdwwbXODuQdECXJeba5krOgoxkJc6ww7zEIyT1MNsNocmN6n9KmgtkUzswwlcIwcKiTiyubBiJTAQQwHY0GJXHcTg8oxzMxPTNNLlDA1XxmI6+9zQ3dvXFDd2/c1N2DW3bjBzijfDu+ONdPP/1EXz18qOEsUlTMEDCtMXV8/Usma6knRgLqpb4trAP2b9alwbmkCaPQQLqRNsQp7Zr7Cm09ZDKhpw5Dz2Ty5YSKYH4w0UCLyOkCvZR9cb5AqyttbTdtUrdybPrLVIXg8sF0WCpTzmq4GKo/6dlUcP+AvbZghP/F8+dmEHCA7eEE36hEXGBmoWYLeVpMC9JcaJ7T9fU1UxrR9l5eXXgSTWECPZymjiKfs4c/U0iRRIAnAEZwjkvKl1XIE71Zi3jFCakUuM6/lJOwR8JuuDi71PnZRSJVQde9sK6QBp/CL/xemFiW3LDAVtuHuk40Ua2mrZ0tbW5varaEAbHU0/tH+sP/+Cd6/OmRZuCdS6LewqcCIIDfGZrjlwBi7CuxZtM9xjRkDu9EArNYzZ3icfNgR7t7W54ofPH5V5qMOMMiT9ff61I51axB7ISpEDw0S4NS34BranOkCUAzZ08poUPEd0IrtWo1e0ggUeP7uU92KrcOMdI2DPCTRpLPaQRwShNNgQN7ZRpTO+4V38c9ZnIUg7mEYZiApb4ei7nq+Zxe29/TTr1qaUCJRgNzLgA71nqJ5z7i88KILfS7TLJt5OamquT6xIW4G+eCpSLUMYv8SpkiQMCOMrmiJQswbFg/zXpL3/nWt/1snfculSnVla3d0Fh1XXQWOj7ruimFkcHIGUpnZr5UZjHT+elzPX92X6Uy13imo5MXls5cds4sgQE4pOsBbOXPACtcglyuqJ3tG2au4PWA/GnYR797rl7nXIUcIAAeOcjAovOGDVArV2yKxfnLFCx1OvfUmvtHkzDDOG7iptbeAD7bQjrBs0SNNx1ONSe5aArINwlqKQBSsew96zd++2/ob/y9f6J5+Y4G87pGU35WFKhMLdkTJ72+Zt2B8sulnj99oLWNlsprda+Tq/O29+rZYqKrbsdT5IM7r+ng9h3XdL1+DJjWNmEtho4cyYETBRLjZ7ZcJsoAAfhDvXj6VP/2X/7POnn4Ix20ltpuAGiQorLSeLoICqx7eB46BhdJmktyNnjrSo0rnYSRTjsTg2HXAYmEJZHuWF6RNEXpGcrzQKQZtGv/dzzxgMaAFRN+jJ0TyZZN1MzCCKYb98eDKGuopWaTeDr25wDyoo5giw0gm+et3R9omsmpPRjpxcWlE2/wvIDRASBVzmb0xq1dvXnnphaTga7OztVt91WvNe3TtSy2dPvD39Tbv/w7upwxut9Sudzw7/dcb7hQrtvWo1/8VP3+karNsk3kSs2Wak3q4JI/S1UYYgzLCqo2gr2bdMj+L2/Vvl6LkHXA0nVKVi+YvHwCHIA5828M+1YTabtFqNhCn/3kD3T05FPVq5jK8bzQHI41mkzNjOD8PDo919HJmS6urvTi+FQnp2eqN+o+3/CN4d4jeTOTE48lgBLHZUadlcadvqy7ohm05DBJSWPficFoxIUiBaBupH5kzbgphZVbLvm/nKP8XUitC/Z2gIVTbmzq7Y9+Qxv7b+n0fOJoZ/hWxJt2rtrK50s6uPG6jTmROTx/8dSGzXihDHsjda86Zn/2Om0NhkQEziyzAzTw9Hc0ERKj/Zu3zUyGTs9/qfeQnUwmPd1/+IlOXjxUYTXRctTR4OpI1SIDAmTaWZ13uzrrdJQpVlwDUQ/xEcyGADRG46F9nVKvDcsyEqNtsyk4O5L1zrVnb0rrPctdbf6cDwAOcDtN0EjYodR/Nmx2XGfWa57+xQaMZgfh1zU3E4ozuuYangSqsVOIYECGhxn7BHLpmc/J8AugRiqoVq96Ss91gUkbEjn2lkgw8wC41tCDx0/0yWe/0Ob2jtY3d1wbTjknqzV98O1f0/rW6+oPoe1jjj3W0dMHOn1+T5X8ULnlWJnFXDvbm76+7Pn0GpyzvJY65u+VVA5ELGIYI7PGWFceBiTMY86DoDEHew5ZAe8NSUEKIqTMfde3ZmhQ3dPnJnH1yZltv7V/+qvfWqUoBEYSKdrJtIMFHrSkaE4sB/AFjfg0I2xzNKRQWcL0YDAKZ/xbt29rbQ3zuqkOnz3X8cmJc7r5dw4CqOzIAcbQl5LIiMUCOvOeWut3lSns6ubdD3XztffV3NpTsVpRY63sQwGkBSAgYWF7Y+FQYBAAE7LRkrNRLa8LiV18sPnkgxHw8Y8O1bm60tbGjqq1hlERE30dHwIVb+WD/PT5U3Uuzw05UwAWcOomm7pWM5OA90EhY7OZpKlMGzlLFoyQgbClk1ZoH0m2PTF80GLqDSOL1II27jF6T1HAjceJ+Il+8fmn1gnOJjNHQsHhZ+OrNhrKc+gvV85UBwhAEpA2SykbwI6lpZJqfD0PceLKnsNYkElzYvLkzipJ2MnzEI/PlR8fa9l9qPy8o9mI9ICFqf0/+/RTPTt6YZBn7IzSWAfeBAASMG2pVrW2TrJBxhm3bNic5vhEcGBliyXrb6z5sVNuEFiD0p3QTBO/hZdIfMTyBIU0Jpt8uNhJ7rXRymSqmk48U78LPyzZfBStbgyXajVb3shNl0+MH4iAYZ3jf0ARS1Hp2MNu1+yAKCjCwd2/P6Gdp0V7+npTU0EXtQkFOAUKHDf0ikY4/bO954w4J0DEK34B1VLZRjQYo1Cc32jVdbNWUHU193NAMTwcDP26t3a3Ncnlde+0rWdXI82yCPVgFsTmknoFpMwHF4QUiCkN3iAJ1EKaf0zcoObh6g+qnrGpzd3bb6tUbGg+Y1JY85gCZ97sbKhF/1xjEOejR8pponlmpnFupS7TujLO02yaAHml672Ha5M6BAfIFqCFPS4woEpkEqbRJn4O7Dl2t+eQTqQTNlK5pvxFQ5V+ptffggzQYSbly5W6w7FzkW26xFSH9A8O0cTULY2RDOAB1+IE+FvONZ+M1SiV9Pqtm7q7v+8/5+bh10ADzN6xgkrYamg4m+jjz36hn/3iKzvHmiHFpHQZkoXrfPZ0bSRmbqaQcngmVFUMclgjbPRdx8JE5Ffq4BtNRQBaKRjJ4ZjqlIPlhe9FmGWmMVYAkVD1kDRQyHjvmY7NUsJ8r9msKF/KqtYI0xaDK0lDkSvmtIRqjMlefqHeuGt5QGuj6SKl00V/33FRZGftXEY3bu6o0aw4rq9tHTXSog299trrTgFgKrC9TUwbk2TiWLvqk6ayjKQJJv6cI/kc6yirk+NzHR+fabnI2CmZZm5zY9uUS86rVHKRgraeGCzwAom8Zg5ne6cUoJrjaRByLCZR08lQ3d6lBoOuJ+x4CWxub+jtd9/xPgKIvru3a131VbetZ0+P9OLxme797JEunvQ072eUWRSs/5yx711XyymamfTDyf9eTxqT/SplblC0AowABLz/wTuWMKBt/9lPP9XleU+FfNXRU2GoShMRcWcA71DZredPJEHea2Osk/CEoikHDMelPofMp5BXo1jU3uamGpWyTaqc8MH6Y32Yhk0NMLYe1WwHprHezNj3s8oBBC3IOx8YhLXxE7F+nHmJZpemyL4rqVSK6VUuo7t7e9pt1NW0hhRdLpP/MH8DjPG+64lIsBh55gC60/M2fQ4oXvl6ZB55EaWbU66ad4xavbmrcq3ls+H5i2NdXnb1ztvv6v1337NnwOPnDzXPFVVs3FShcUOz3LrOr8bqtPuWxUwAzDypz6uUy+jRg68MBlQrxO0W9PzouU7Oj9QftTWe4L0xCs8j+NAAAoup11uwFVpab21ra2Pb8WzswZcXp6YDjwYdZUlwKTCFQ8YYYACsDQpqu2JjpFqAvRURklHAB/iJXCaYW3FOck+yDBZYG6Ox47aQRwJs2HE/n/M+la22tLZzW7/79/473X7nezof1TReVpXJ5H12Uy96wjUeqMKzs8ioks3p0ddfqNu/Ur6e15CpbL5mIBBDThfmw4kL7dfefFtbu/ueskErb66jPw8ggKaR92HGJ9sWUpTw+3PcF8Zzf/Sf/rX+7Pf/jZrZC23XF6oWljbJu7zsmelDE52yfHguUr8Anv9gmkXTwnWjAQ9NNc/MS1A+BeuCxRXUVK4j4CAO7Uwaod4afroeztSTQVFM/dxEAbhMwxEeRmX83khZSg1ww/MGfTPAVyTPpMOkAHdkVtlovtLpVVcXOOsT0YybOrT0TE4b9ar2N5tmaKzYw8dTVUs104ox/Z1kStp88zt6+3u/q1HhtrIVjOVa4Y8DswPgod/XFz/9oY6PH2ltu6Xy+ppylbpZAAX8AegXMjkVKjVlcgVtbGFaFmuO15gyRZIePCaX0LeH0fijSV9bi4aL0grPgETAxKxAO2sS/v1f/OwP1T27p3qBKG6YIgkzInFJJ+oTicDpxaUbtgcPHnqPYWMwm4qEK4AYmiau03Dksy2c14NFZ6ajvV3iXqUu/wGWJzGDSV1EA8q9MvuOwR9UeRI+8NQA6JtN1WzU7KnE/kTKEUMOhqLbB2/o3e/8VRVqe7pqLzSdh8M7tRjTfgDs7a2bWl/fNPOhTzrAZGD2Xj5TEJyg6bCvXretbq/tyO7NzXWtEd89mkSO/caO/5vNFbz+edaCgTzRVftEl5dP1b56rvltJr7gAAAgAElEQVSop0H7VOPBlePDm03SwILBewHgkCOuL1g1nNsMZnjPHixgTjlBfheyUjfd9DYJixWGkq8R50iSxkUtksp0w9wxvF5w/nez+4qHhkHlxMCUBz/kAiHrQfbCMAPpBedFnUWRxNKOBgwDOu5TAecPDm55KG1PNjzScjnVygEEhAdK2UPU8Oxgb4k+od8bqEBiQ6Wqj3/+ia56fbU21qPZRD5lnWZe7334be3dfFvDUdRCANiP732p48MHqhZnKmQXonrd2mh57waYtySWuM5K1eCIPXI8pMlYjolHEv4/Zh+nkjl4fvjx2Yw0mNMRB59OcV/WESk4yVnM0IQBPH1jtxeDfJjwyD0y//h7H6wAANKG0T4AyRTVdF2Q9IS2a7qujdNiWuP4BhrTPEX4wnEUaFZBrN54801PcIiQYLv84uuv9JOPf3oNBDiDOI+xRNL8LXF4rWhz85ayuQ01199Uqb6vdz/4Fe0d3FVtrWEKJhsG01xuElOqXi/0nYM+Uxs2tqzWN9dVW2tq/2ZNWXaPbJiTQGpgcwEI+NGff2W0aHN920AAzSeRYCwIP7TLhTV55JoOex1P+ra3t0zBp2lAHpBO4vm96eaeOpyn7i6hlxkFGu9iMyY6XG9TGJmUuGGGFcBUIWQX3vx9yNN4jfXo4X2dHZ/Y4ZqKrVysuKDLogFcEOMXDuI03AABNmxKQIhAoUtBO4EtQIEAKlcKsxMKXpgSZq0nu28y2FN+2pMGRxqefaHs9ELLGVQaqLQrPXr8ROdXl3r8+LHptzRG/W4vQCMetiSCCJd7mhfHcjDRTBgJ/jMI3YLJ3jQc1F1GhZFbfEST7Vjka0reS0NKHpq0Efd1TUCBlBrOunQTdJ33Gz+TB5zfwQPCdWk2mkZ1+Xk0AdyXlEXAPaR4rNaqBgIAPmC78LMjLz7up2m117GEr0z2U0f4NH84rcpCRhgmXq94bUT9G7BoehUMYgTaoHKxZKdTU2bzOd3aaGk9v9RGuagZDvjOC6awqmlzb0e9xVIPzzo67k41z1S0zDARC+YJxXCKIIbcJ6GPJtojAxMJCGYknbtjwznSIGp64+67unnjrqPYclkKmpyKmYJf1+TiSMPjh5qdHSrvA2auUW6uQSGjc6aMGy1lSJ+wGWFIA8IVmUJy5Gbx/OIy8SkJN2DAOE8yE42aPSmSqJkAv3ieQrPHgZ/q+1LmR7qGokCJSRw3gOabph52ytlV28UUW/WEQ4ic4hlO44nmNNkfWVMuMvh/zPsKeW2tNXVza9MgAJnfs35fU6O6OZuNlZt1Z82ub2+pN53pT3/2mZ6enKtHbOGKua0FaUkqRlJJAXZd+07EWmGiYI+AUjzX7MUUobBzWDNcKwBGS1ESqnd6KDAppFiN9b3wAQ2anEpxoMzmOHww0llf81oLGhoxPCDpMzWbVbv6l6pl5cgxXi7UXGvaQXe2ZJ3NNVqMlK/kVFurGQgYzUaaL0OzPzQnNIw4cdvf3dvUW2+/puGwq7PzY/+8zc0t3bnzmvd75EhMBtioAAF4bkpl6P9xb5iaAAIwHRwMyDDmuS6p26EY6NkP5vbtu2o2W5qMcdUeacC9mUa6CZM3HHlBsfBtObh5Q+trG6bP49o87I/DQ4Tmvn2mweDKDtYX5+feu2jKKTRsyuQklYL6w75enBxZq69RTodfH+vqsK/cHOoiEavsuUFZe3VdvrrvvSoHSb8m9hgm6JyhUGAz2ru5pVaLIjyjF89PdH7W0XS8NAvCiSsYZ5nWDN4E4ykohAB7/lm0e69QnnkNZttgwlcqqMEUPrMywLVer2qBUdkQuvMgGkkGAzwzAKvWRYc+l+e5YDPecFAHGPDX+PVnzACj2JxniOyc+MygyEEClPCiQq+8mOvO3o72mk2VMyvVKoABkVIUk7kAAig0o+GPv6MeQOqYTkfCdPUVcHXF9csrVyEGraZsvqnm2rami5W++vqBxpO5/spv/bbWGg19/oufqzO4VBGTr1VNO7e/qXFuS91hRv3uyFM8KOfE7AIIbK439ejeVzo5OtTu9prPcZy0O/0rHZ0+1Xg60HDQc2NKKgUGiJNJ0MfX1ja0sbatQp6Y2LrPe2j/7LuYBx8fHapchE6O23XIvCyTWhGdFaZYnjDnAgRwrBqUWsv4Qr7Fc891Zi9II9mmk3DvhmmAQSw+LtRE0+VSw0VG1Y0D/a2//4/13oe/octRXqPMusbEZZnNkrNpqGnPq4WqpZzKbEYT6eTwUI8ef61ZFlt6fm6YzU557yzGZbhZl6o13bh9xwMCHpsCAHyxZHp8Os8BCIDECQjg7Rv9v6RaRfrsx1/r3/7Lf672s5/orYO6qgVil690ddmz8SGr04aXiREZdQVrlDODeoxr4wYB7xUaDZhrBpMK/p5Uymcg2Ek0IXMBuKQ25gzlnGBN8TwxQE39m8xIS+qG9Dz3uefUlbzrjzQFKQUEeDZJlApn9nC1BwALOWp4c7BGF9mCDpFtIg0inpl7ir9Ftaq99ZZqxYwy80izYBJezOLRA8t1qEm2qM23vq03f/l3Nau+qWVxX+XKZqJ3l3LzlZZXl/rZn/9Ane6Z1rZaymFUiT9AddOGm4A2gHnZUtGNKKSrBM9WrRZN/+kp8at93bkDuy9q8UEH+QHmTdLmNl5TUQ+x1XvQxymB30ZGurEpXT4/0Z/9wf+p+eCZNO9ouZhoOOoHtXq5ck3OGsrmQxbQ6fZtohuT1WB/ula2b9FQbcyBMakOG2gzyU5PTxOmEuuCdC6GofQWAQI4yYopt005MawLRgH7awwp+beMn8d8lrNUrlvYhxjWIVvASO+1d7+lb/7K39BwDjhABGIMpWjwri7OdXXRtu/N7TuvqbHW0ngyVK/XcaIJ0h2iQiejvvqdtp49f+qe4ebBTZ89MK03Nne0ubnn+DuqAJhZ1EokKly1z9VuH3MH9OzpPZ2dPNNk3FOWWPDFxMxPngGSdujx+ASQp07gPVh/DvgffDIDJ91e18xE1i7XqAojtd40gInyCOkSfUGanmbWeAK2cF9Go7GfIfYlg2KOKU8MtZMahuucxt0zqAOMpv/j/lMLca1DEjA0AGpW62KhN954I6SPNodkqB0Gg0ir3BvxnJcjIYZ3FMatwdTBnJChL7HmP/jzH6qxtmbJH+cVwwd+6aqQ1XsffEsb27ccJWg2cTarS1jTzx6rffFC8+lQG42W1uwPABsgosd5fWaUUNMnkjh6ChIi0gSc1MibdQf0nU0mntReZikl0dXpJPTVYWQqJYSZZLexHCw9RF5R9zKcz/yjb7+3stt7opuzoVwyUYZ+4KIjoY1a92FtdGKgAR1zlbFOk+kjeqfd/b1IHlitTKNkcgU68vWD+/rPv/f7niQzXfMGBncfZKtQctGEad/u3uva3nlTs2WYBt5945tqbrDRSNU6FNiuet2OToiI6mNIFhMJJkIcdiDRFItMHmqtdb33/i/p1h2m/gkQkJHOT6XPfv6pRsOxdvcOVKmS5xzaSw4D0DzQmu7VhS5Pj92a8nC7YGYiiY7O5iHh0shZF3rcYjQrTOYTd2IKJbRwPJwpNSwt6FLDJaQBTNh4jWje2AQxnqJ4W/lAxjBoqeeHz/T1l/dMw6+ikUgKsJhwQIfASbzmhzWov7HxGbCymSDOrXV/+j4nBly8N3YKmwiHZ6ELbTbf/ALn3676Z19q2nuu/tWhFrORLi863hx6g76ePXtm3ezlxZU313TKHkYgJRcaRshA83xIhoaDfptrxmtnwo6DJawSNi0ahNB1/5eBgJcTXf/pJUjwl4CAFHRxfFwCwLBOuHGOWszlzFyxPjiBrw0EJHp+riPPhk3YfCrhvDnx6zMbwBS9AHf4t3jviQN/SjlMo79e0R5G2lwKIgQNNwyygu3gjwQIcIResql5Mp8AAcgCGjitZhY6aNW1t9FSt902sIPZWbFSUWt3Wy+uOnp83lV/zkSuoWy+7Mln6kDM66WACfpUEvWVONbHNYvikUOQ2EoWC5ttrdrQwY039I13PzIt2/KbXFWryUy11VylUVtnv/iRlufPVQb6zy7ULazUK2V1QrtAHBUeAabz83Mz3tDdvNrYhki886BCQ3ulOCMixtPaoEkxgWISl2ql2NShx3EA8G8GBZLrnk4nUrzUTsGmu8/joIPavMro7LKtAfQ2AwGR04qrK/9NwZ9AZKMYM/ulWFCzVlWzVlEF+u1goFGnoxzMHiK+WhjR0WauTIPev3Wgtb19PTq/0o8/+4XOrzqaLokTBAcomMJltU+i23c6RmIq54YnKU45zFIggKk5dFQ3cW54XpoAhhMt2tIAcUOmZJGS14tZMGadkI0cZmwUDaxvilSAiDzutoCaiwACKCjMoELjVyPJgoZvoWwxo0V2rkIV+mNZN+/eVKFa0Jf3v1J/xP4s7xlp44kettmqmhUwmQ3V63dcrNO0N+pNTzLYV9D7ezLmCLFcAsj5VauMRjXPWpiZ/ljIB1MLoyWolhygNOn7+ze9P7evunr+7FDL1TyJmlpqY7Pl97W5tabRqO/nvt8f6eqyo0Fv7Dzq97/xrlqtuparifOcj1+ceqrHBO7gFiy4DZuCjaZjN1ANjIFq6xqcj/XZj77UxdOuVpOctGBvhhoeDv4pgHjNJkvGaWHq+FJ+lHq+pPeOhg56da1e0PpmS9s7my62T44v/Zrz2aIjBO1knUhjXAwl+fEAGAYi072P593PV0YFZEgUsPmsm/96IadbuztqViuajYK2OJnPPI1gL6W44NVy/gC0eFAwHoebv8/M8BUBCOD8hEUwmM3VxVsiS6Y24BR9Ys5Af1CTF57a5FYLtcol3dxY0zrg02phaYJlAIlUKAYzCbidgAEUk6lxoJsoSwXCC4V1gMwO8z7WabnW0HJV1sbGvgajuU7PLtVobehXf+VX9OTxQ33y6U+0tdvSJYyheVE33/xlFTbeUnuQVb8zjkZzMVG/105yqws6OnziCT5Rf/UadNyJnh091SIzUrt7YXAAQKnbbxsMwBnf59lCunXrjoo5CsSKqs5qxzugovFooNOTYzvxC7opumEokouZ/0v0lOUJbqTCtpszzyCIr1c459N05pjyYwSZFPYw4mDGLOYUufwAwuCkJbVNc1u/+lf/G33n135H3UlRo0VFowyUYbxbeA1M1LB9lyY8g+x7JamWlx5+8UL37n3utBE27umUc5XhQAABHuzgMpjNqbG+oSX3qlZXpgALD1kONUvZQ6Z6vawSXlGsD+xtmCInwNXwcqg//4N/r5/80b9Sq9xXszpV++JY/S6NAVPJcOj3xN7AXjKFS0z8mPCGqWU0r+FfE75ZPD+h1Y+PkGNSGwSwavPM1IzWsgu0xQUzHaMIf8ke5F5a3kWQmP0BaBoj7YEmMtZ1NJ7REEWyRETC4vEU93Yxw1OgpItOT93xRMeXbddR7Ov5Fc3zhpqwY/h+GsEMBpMFFXN4R/B6J+ovM9p481t651f/topbH2m4BACtaTrB5HqkFXt2t6PHX3+h/vBSzc2mlvhbbWwpk6+p1txQnlqykFeVYWC9koCB4QnA0Y5kHpD2k0/aHj7cuLGrne2Q9B69oBcY6uAW50DUwJhApl4CGHxPetJaSRqej/T7/+FfqHv+hUGejQZeNgy+Mmb2NFstAwBQ2InUZl+iZnAqFOvSXk+LkETgO8EUerG0VAnK/uMnT/X97//A/00NdKM2iYYeUMiSEhZHUotdJ6QYFICdAwBHG2Iitv8Ohg6vj4k/Q0T2yo++91t677t/XeddSsmKJ8ljmm304ZOJh2vE1W7v7mlzeyukcI50zmrUG+vy7NymoYCJDx7cs8wNeRrnPpn0AAGrVcFN7GQ61nQ2UT7POsII+kLt9okuzp+p0znXfB5R0exBeDtR5zWRVCxoqklc4FohAaM+DJksgxrqCXsSLPi3kO2xlqmH8GBosEcnHiYwWFMPHYZpqRdV0NaX3o+rIEj4XkxIgAhzZT4YfqVgHOvf0icGcdmM2pcAfZf+M+ccoP7W5obTDU5OTnz+fPDBB4kOP36Pa0okH9wz+ifqqBLXLTxU7IGFlNM9AszVgl6cnjtVantv1ylYsO8MHGBwWC3rzuuva2sXIAaUEmyLtJeIfT0/O9LFybHPVvDVfCYYepz30b/Gvm95iQH0mQfdcfZHfxB1cLDeDOgb2EiGRYnMmQFn2ldEPRemsGwYAC2sfYD51MeE54O1n/lH3/7GijeDNoFv4qJA5+bDk9CkgAztLch61hqKzc3NRINa0Y2bB9dNLg1n5NSz2dPYZUy3gOr7xz/4gf7gj/7IedfBhEVxGNEQMSXI6613f0nNtVsajsu6+/oHyhebGlGkT/qq1srqdC4DdZ0vrQUBFsYgAkobH1AlyrWKF2anR/NR1OtvvqtvvP+hWq0ods/PJvr0k89MId3Y2lG5UnOhb1TPk4V46LvtC50dHzmyAzfK0B6GOyPyBhvT2V00jIqi0ECDWg3NJNql1co3wBm8ia4mNSNx85joxaGGoKkCRUUnldL2oPCwkfAAMW1//uxIz589t/7PjTJ6/GTDY+KysbH50lDPk0EKYqYy0IOyqtUbdu7n/zEDY5EYaEj8CZJ5sA+SQnal/GKq/KKvRf+Zro6/1MXxl8og3FrmPKVjsndydmr6DBsXBTufPEApLRmU0NfWKDnXDDomj2AUKE4ZYOHjWI5eGdO6RDNrB2qbWr3KCEhmRUljn07uXSTbICqmXK9SajkFYjoKBkETF/rcWr1uNoAn+omOkgcs2BQBHqSSAihKHBa8Vq4pRiTetE0pDrfIFFGMujrNbk9+dzJJNmaZuAw7ci7wgGRym6p2oxIxyyAtcEGcAU9ARbN5a2XruYyKi6lubq5pq1l3fBWbdwmjDIrvalnPLts66Y01WUEpr9mPwvh38p5BaAMECGGU/z71aLiOEYMmF4UUIBWa992dG7p1400d3HjNGdyg15lsKaZA7VMtTp5q+OhzVSc9ZUcDzbNLdSpZ9St5XeZXGjjmMOjnaWoAmzsgCy8FpgtRlSDg7EmYTgZrI3ZCzD69WUI99FR87PVuDZqpehHBZOpU4koejVbaeAWzIQxLl+oNhp7KH59faIQzVQ4aa7BYWM/pBz8vHHIdFRBAQKlol320y0umpf2B5nBZ51PH2TBZT5kXsB1aa2vae+2uzqZz/dknn+r49FKLTF4j2E42IExAMOtYo0AMaiL0RRrwQK7dpOcATXD2D48AGvPUQyCKmTCDZc/k+v5lICBM22PvjzikcO7l09q+JGub38V+BFuKiYFlGvmsI/1IHymSOUWMZVE2CCxUck4WKDcqypXzOrk4UW/YV7FS8sQKg8ObBwc27IMmTRFCwTuZjnR1dRmSDfsZREoGz20a2QRlznKrFdT/GjuJ4wCZ3rP2iSW0DpDn10ysSDUAIGB/JpKJZgqvC2jZvAYmspVqXq01aJETrycANX7u6fG5trd2LU9gP57NoYO3dXpy4SKJ4qLVWodr5H2/Wq/qzmt3PDnot4d6du9YX3x8T2eP2wYCshlo7dC0Wcr/fyAgZXGkE8h07YW3TACGZl7RREEPxCOkUdL+/q4P/fPzK52fXjkWFiAAXWgqO/L3Q2mE2YdpVpKjHuECCxcrscdk1KxUzAgoZVfaXWtqe62pajGvMXKu6UR5moxSKaQBmP4mYBVgCHRnx2o5qhbAv2CfDCiKPFOAwuPlSm3OjAVO36zPMM2lkWUP4P0DFGIQCBNgt9XQ/sa6OCUwmPIULtFTO3oyYTHyHm1ybBZEvHe+LqV/vwo0F8tFNdYafuYyWViJN7yPwVDc3T8wRfPJ4weaLcaaa6qzdk8T1fT2t/6KcmtvqDPIatibei8YDXsa9DvhZDefOuf76uxE2QWxnAHAn12caLqCuTPT2dmxTs+OXN9MabpWAOBhAkWyBh5GNiJcRATuzva2Qetet6tHD+9psRgonwXMW6lSyms+GVmXzMJylCWeCUmss1mI9gqiqc1ohb/JDDo/kpexi2A3OIlE0hTaQl5YTpYb6zp443398m/8jgr1Pc3UcHzgCA16te6iupBjWti0vMleDJms6kVp0p3o5PlTLedIRjLqDXpO0qAuWvB+sysbdpkNhjyKM65W0xvvvKdlNq/Ldi8mc9O51tfXVWvU1MKjohEy0dE4zATtZbGUnnz5qf7g3/9v6px+oWoFmUNXiymR0FCT40zPFWBgRiIK68J0YyemxJCL5yC9FgAH7HWcLfZTSVidPGdBNIxaN2aRIRHkzDaA7CYTgDliMmExuZFfBWMNeR1SPrLOaZQcaYeKhvVbhoJdTZgtUfRfM18ARPNFAyjUvlfdnqMDT/HjsuxjqZ2NdW0yHYcODmUdnTHSCmQnZWpm7kVHnelKjTvf0Du/8rfUuPld9WfEuVZsUtm+OlMJlslk7Mnm2fkLrW2va57L2CgQIAAmTa0Z8tq1re1IfsrlVG9ktbEZ8gKvKsz8TqWvv3zq63Vjf183b9S8B/Z6E62vl7QO4xpPrySGkD9bBz6Xpl2pCODYfqpHX/+JaoWhNqsZ1cpZjUd9N2dcW7ONPPmMWhCZIx/0DUPAxkxe/fFEJ+cXNu+FLm7jtMXKDILD588NHts7BGd6Jtwr4h058yIxyf2X6e8F+3cEcyukqpwPRWp2122uNL0v5Sw/pkZloFjSX//b/1Cbtz7U1QCQHilCVtNxrEO+9+rqynG7zdaabt6+5ZrdjJV8QZ2Ljo6PjvzMwyN89OihXxeAAQB6sVhVo7kRbAC8EAAQJz09e3Zfh4f3dXZ2qOmkbxAA4zoSBHgOSesxcJqV6rWa6tV6DEBphs1cI+1h7GtLD+KpPOkfyKKmY5tcRl+2UKVQ0Kjbs1wJChpMJXoOrmmwNEZ+7hjw8N4ibSbOQups9oM0CYaajlokQMOIGba3QKnk+vDoxQvf3729XX/y2vu9nr788ksP+r71rW/5DKAG4MNJKoAPSG8A7JAClRiQRQeEibWZC9RblboueyN9ee+R3n3/fUucu90rXy/WBcy8WrOugzu3zdK2Aagy2lzbsHSO2pAByqjf16DbNYhO4kuY/kVvYAZbPhvSe5jpMGxIO0IylOzfXl9mU0WdzvCG/T2V5cfgN+qCaChesqpZhax9ywPQ1ycRhREXO1fmv//uhysudkqdo+AGQeGF2EQwob28/tob/jN/d+PGjWguQdpwb3SkWbwpNkEOX6OYiVaXF09jfO/Bff2n//v/0aMnT9TF2ZN2LAfiu7STeaHc0t7B26o3b6ha29XG1oFpFkfHJzYaMdqGSdlobIM/qBu4LtZrdb8OCmC2gClxDNbMVzWZrxyh8eZbb+vDj75ls5InT0704P5jO2m2NjZULFfCZCExauE6gvp1rs5NPcFYhpvmRZxqUhMNGO+T7zMAkk7hoOxMZ7HpJHFKrXUiVsLULM09pkBKp1ZMV7a2NnXz1rYRVM4VUHNuOg+/qX/5gs7PzvT5p58F1Z0DLYmT41qy0aCHBeHknqZUa7MUKpVw4G42tbG5eR3nAV0n8c/zRmhTIGdOTiNCkIJwNbYs4PDhj3V0+FPlM9BCZ7o4vzDNj0kkGyf3FHOl9BqFE3nW9z5lJ4STKHtKGBM5+9I67CTyxRNxGBFBe2NzSA2zUkZ9Mhy9nvDzIKX6rTDRCiAgfcjS5p+/D200E0TcpiveZNOGOEXPUjkB35cyZdKptGMEcXsf44kwTKhRUVxYMZgkRRicSAw2XYCn8oB00p4AARFvk2TIJY6f/F5PS8OJMNxqKSLYkJkgoEHLF1TOZNQkT7qU1856U9klhimJGeJSKjdbmubzen7V0cVwqskc0z+TRg3KxHoPOn5kIcd1TJkTKbvBurpKOBfbpXy9pY2NNe3u3tTe1l3NZxQlZbuVrzXWNe9cKX/5Qkef/FCl7qlaNIeLuYZaqFfLqV/JqVeQi3/eU72SRAMaAQ4/jbSg6nR71r6zJwEEcChRFDK5IuIQTZkn14lZIMUVm2oaywTbxhOwxM09BWFsJmgmR7xn66b6Q3MdTpgio5MlvSJsWGNf89QmmmM2d/4MbR4UmgPBpoWsMXJ9oTmvMKMpRlEHQ4lcaCQIAKTZrPbuvqar1VIff/mVnh+fmt6JDpcJG/IAnhVP7B0rFZt6NMNRxPpegV4njS4HovcW+wiEIVqwt176UAQgsIgi3PIs6KocKkF/DUo1wGMU2VxvYDizBmgs/F5xQ+Zro/FqtZBtZZWHwlrI2DuATwwCy42SZQH9yUDT5dRpAugdJ7MA/ZgiUOyt0WDWaL6YNFyp3Wmbysgz2uv2/J5p4FOa95AplS8JdMOVGUlTYtsMjOR9+APyBXExphkAlxQCSNmgQHPocs+QhxSLOUcYzpcYLOW0uYVcLmRb7LW9ziAMWpXxxJ/rAqOMswiAJZz4M+r3YERJG1sbevf99wLBX+T16BeH+uLj+44OLOUCuABbshwr8MnkIyVAB/D5UhrwUqqUPp/pveXQX2qqTG6pza11g0w8RxdnV2YFwNbhqXdGwCv0f0tdEiDA+kIj6Us3CzTixPatN6BX57QYDbTZrOlgZ1vlHFT4znX0JHukzYITQ9gBWdMpCJAUHNw7JGKWEMBI4RkmRWMyUQeJwWJmaRj7/mzCVCmAMPZzDEsBHzYbNa2VimYEAEhAg2cf4JkPai5gVvI+UjPMVCJwbcQYxl820fT5WbS8hTfNGVoqcY+ZALcMBPSGYx0+e6bN7TUBGDw7PdFURb314W9o+9Y3dT4saLIoaUrsV6frCT/1wmwytuEwUX+P7n2p2bDr/GhqqFWGGL6+Jkhl5hO1Oxc6OTtSr3+l4ahrnwD2FxgGGxtb2tu5YYkHmuFmc02VEpr8rJkHl5cv1OteeALJ/KWYXdmkCn2uze6IHnSTgmwiwL5UQ4vRqHJWobMAACAASURBVObBdGSENUPSwL5FIkS1oSmU8Ax52Tf1+rsfqLV9oPGypHx1Q8o1NJiulCmX1SIeFelCqaJMrqyZjRNnGvd7Oj58bNDmvXff0vpaSy9ePNfpyZnm9pZC/8rEFP3/wOcLlGlApe39m3r/o1+yA31/CANvoX5/6D2KZxqmzdpaxSzGNDWKirN3fKEf//H/pR9//98ov7pQo87ettBqnvgBrCK+FZqvPU0Sir1zzWHXTCeJRjfO3Ij4jfrPjWDiEG9mAN4ASXNkxmASG8iZDjBB0zcYT9XpDQwEsLYB/u0nZeow50chTM6qVTePUBwAcuxsD9hFhBlABICbGZyxP6RDJddXU+RrS111u7qC2n5xbubEJtN53gVnJFNa6vUkPcbAjetl6Wq8UGnvDb313b+p9dvfU3/W0GJRsbwKkGmrXtWq19Uvfv6xLjsnWt9a1wxm5HKlxvpmYljd0Cqb18bOngF0DNTwC3nr7ZAxoPnnknXb0rPDC8e6UW9s7+yoUS9rMaWJz2l3V2quMQRIKB4kg02kzpm0GEjV7ErN6krL+amePfhYufGJShn24b4/kZ5xv0KqNHWKSr/XdfNojzOAx/5Qjw6fWwIIeyJAmriX9n5kL6d9T5ihgEL0A2j9rfuHBZUJI1WD5BkAmkS+kYAByALwCAkQIPGaoJQoFP07bt6+q9/+nX+g4trr6gyzms45lwF2qR/w55BfN9R8eonm+po2tjatJceL6/ToRNPx2PIdmEaHh08NfG9tb2pre1elcs1MZ/fgy4VeHD3Vj3/yJ3r+/L6yWcAvGGKwSaK5tscKS4VoNUsfoi5sNZqu/fBwcrSxE+OmETmaDGAoU8OQbuzzlE8kqhhajvt910KZxUJN4vtmU7+n8KDClLjswfI165bhXmKYGyBMrNlUspt6gjkZahmx9PwsfiZfjzk5YD3gLc/k4eGha8Ff/s63Xz1k/Vp53QVigW1QHkaOMMVgROGdMSRqsVLTPFPUw6cn+u6v/ab7hT/+f/9Qy/nIzAmbuA6H2trZdlxwo1nz/xMZnTLqLaGwYe9Kw25b0+HAfhectcRvUwNx/ZFqA66nUtdBr2/2N/Wmh5fUEpxTifmtQUt+RsIuSvtvA53uQxIfteS+sbdeD1gZriZyZoMi/9P/+D+sPN00tWlpgyaKqJQBEFpTaGmhIeUFxYQNo5PQV7pncWG6iskzzS5xTNZwQvONiQ408t//wz/UD3/0Yz17/jyJsIN2UbLrbKWxq8b6gW7eflebW7dULNWdNc1NJsfcFyifdQEG8mKn1SwINxF8TDkjFoDiIdIJKaYz1suEgeEdrW9u2pjmxQsifJZGcUCCUiCD125ayHKu87MT32zQfZBGDoLIAg9ney44mzPdIEhvgCIBjlAYcRgGW6Bst/4ATFIzQLRqM52enrtAnU7HOrh1oHfee03krDKQ5A112ri2B53Nb3C11NdffeUFzkEefgJodIgXoeAP+lFqAMn75msounkd65sbofGx1gwtYVBPwBXs4GwneVznQafRkuVM7cvM2nr09Z/r6aM/VSEz0vHhkd8fRT0LChCAe8W1TrX30OFw3Uw/QgaftVaU64KGmddqNN5GLkk0ViRjXIMAgRL+ZUZA6PWiAE9TGKJpjuYuHj431cnXpU0v31OvNa7XTUo/ctOf0HCjyI7i2+7GScQeEo/Y9HhvM08FYb3Ecx3mdKnmP02QsAHIqwkBqfmh12s4g6cRidcxdwkQQFPn9bwI07kyRn9MoPNFlXEyXc21AR3dxm4Rm2LQJVdUbWNTJ4OBTroDnfVGGk+WWk5ArIsqVcq+B7w3ro9ZDTGe9HuJqWNc23RD4RnY3t2yV0atXlGztqHsqqZyoRFGUfmi5oOJ8hjXPPhMsxcPVV8MlZ9PvCf0NdeoVVS/nNXVfKJlIae1hDIfBUrkxlIwsXmmUWSsM64DazliAxM6JdfOjXDo1dgwKX55naDMjom5noQCcCSAjddL/A5HkCY6MNYuzQDTFQxh8AJZmnUT7BAzfqDkE0/HNJJJO686iWIEVOMaYlIDOJBG2rBvsHfBfDAgxB4ym2ltd0fTSkk///qeHj878hM3WeUc04MZCs9iHCARNxnMlJQpEHtwRI5FljV7+HVmeOI7kU6OX8qEIjGD7FwDCTEADJemVfiWVCqwdHhngTZbs5djipW414rpI/Q8JgXh3l5kqsAkq5BVCdfw7FIbO2tYgWmBSU4Vy+iMvQPGs7GngoABp2dnBjuIPSpXQsNMDN7axpoLBOQATEbYu/gIU0hYDSEdYtrdafd0eXUZWbrZnOmVMAI4y6CHWlNJUTIh2YTYtvAMYa2wx2EW1Ou3PeXP5ldqrVW1tb1mvTZmfExMyaunMG5f9T3NXC4jZ53nA6or2lIAhtFgHBGGxbzu3L1tzeZma1uf/egrffyDz6VRUdUCek9AUlJm/qIxYCqFShv2l9XLX0yR4O+DcYUGnMYD8GzmJIcNYg5LJfU6fV1ddjWb8Gwgqbn+6bHpJ9npyRMfgiS+hqlhLu9pyUajEdpi4nSz0t39XXth4HsByOVpMzRoO0ovdElOt+mikQTEOuOD+2FXY86/xJwTk6UBGehMKgDeeW4c5sK0CaYC53gUPkxQmpWStmtVSwTW6mjmmXjDTgkg0c9o6heQ7LcMDixtTCiYaewrjVIkdASrLlsIxhrrHElAtzPScExDsdLujX1fV2RC83xF73/nt3Tr7e+pMymoO8naJbpz0XUWNZR6G4Y56ldaTIZ68fSB2qcv1KyFIz/nBb9vNBkaFECGcnz6QkfHh+oP2prOhsE6gd2Tyenm/oEObtwxiwQ5SbnE++W+z9Xvnen46Kn63UvVqkVllhO7rdsVHzaMzWBi6hRACayeqfeNWqVm6QhTJRg9fr7K1Cot/qRcoabG+o5u3X1b5caGVvmqzttDzcX0rKlaa0NZa/jLqhaRhpY1IQaZzO9+zyyAQftM+/tbeufddzyYmU9XZqs8eXyoyXhoajjmo75uWdiTgHHSjVu39cG3vuPJMvthyAXjaWDKSSPGgiWqlAcB+cr9zz7Xz/7f39Pl8y/UOf1cleJQOzsNF/XzaciiYE74Z9kANoqsdI8FVLYm3wbKMRkNQ8EABCJuNRqdABjjjHS9kwABwQKIZCz8L45Ozm08CzPAZgbZjIE64lABAIbdrk1m8fshS72CdAEJAExax3bDaIKxWw55pyfKcW5HzRrr3hHd47HOri4NCOzs7Ci3WCk/W2rcRVMeewC/H9o3k2R7cQCezLLKbd7RO9/9m6rd+JYG84Ym46x9t5jk3tnf0bzb0cc//BMtMxMzusr1hpt9QL1yra7m2pZqzXVlCxU3T5hpVxvSxnbQ/O1JEjiH+j3pwdeH4arPOcqAsQgVvaht5AIVqTuQZQL4up6dSJk58JxUK0qEDZEa8OmP/7POHv5IZfWtue50L1yvo5tmbTCkY9AAxb3hqXNB2UJZT18c6wd//mM9fXFkDyDSv2AEcr8AZ2EFwvi1Dt6Rk7BrGMTkDIBjogts4MltIuFi/zGjLjF1c+1sVsBLQ2v3Gfmiuv2Rvvdrv6Hf+mt/V5PsttoDu0RoNJpdSwNgrhBb2+20dXx2YkPwnZ1dJ4wBjPc73Yjgy0Tk6PnpmQ6fHWpre1vvvfcNy38BEBiw3b//lX74oz/R0dEjFQpz+zBgXgrwYoYhUnAPU2KfoHYBzHUUsGsfhqoheb6OpmP92RSRgUgwVdhf7D/i9RsJagvigqdTVRxjOlev/f/R9V5PkqbZed+TmZU+s7xvP35md9aDxBILYAkKhgBFgoIiICkoRlChS+kP0JVudKkL3Ug3UogMKiSRAVISKYIGbhcLYN3szuy4nZ6e9r58VXqfit9z3q+6FpI6oqJnqruzMr/v/d73nOc85lStk1PXPytLSx5+8jyFaW88RzY0THWeU63ScMp1niOlg6Xr+L9O1/UAzTff48yn8ecL1gFf/Hrt1Ve0trqS/FACMPbzjVjTJnwMPAA5AHLxisvb8+K0P9b+6UBXX35bv/5bf0effnpLf/Hn31a3daBKCVZV+OY1mkt688031EHiNWHAVfa1gz1sJpbrl7kGnbOQ6ADQpn4o2EO428dJDKuC2rLT7gQwD4ibhjpsIQy7DWZS+yYmfFazc667Pw+d83kdH7LWSM/hrAZwcjxikjPl/uR//O/n3giTm2PopoJaS1MbRioV00AyA7osc9qHnZvbaI49xUuFNzcN7R31BiZSvB6N5oNHD+0V8JP333dDZTfLMXFTTVUXd3Xlxtta27yq9c3L1j5B38Q4A7oU8QqBYkiDZHaQeRBAeY84HOhlIL0UygvJLRPKqW3OTF+ChQCdbPcS1M3FiJBLToxGidxYgDLtWTdDk24tmV3ffcldPFtCAQKfdO+B2hQiOoLJNwUVTv2YdmVZ56aXD4L2s38QxWDK9N7a2dTLL1/T8kq45HJes4EOh+Eo6xu/UPACufXpTQMkLDY3bfYr4D4WwgegRhzGou8dDwzvEcpKw6ZYFO2xWDI7MlySAW+glYNl5zWy2UmtWNUCzqzDU93/7Af67OafqN96rnKuaCpyhxSBHNSujkEAlu3xycl51Fo4vmc5xhymHLChp2+kax8a7HigiEnhHST29wWfgL/cTKfJdfr8sVlEJGAGBHCnoujnPaQsWArCIo7MDb92ZiLoxj9V3awpXsoT0+S4njX7mZMsrwsjAG0SD7F/RtLTZ+aF2Wwv+93FfdL2ZMCBpSXOD+ZgCd2P6/EEBPC7fSk4iKC6F8t2HuWpq1JULOS1jPa013UsiQ9baIFbO+pOZrqHGc68oNMezQoRMZM4dJdXg97lDSjAqYh6icYz81QwMFZkHxhrdXVFq+sr/nuNZl3rK9uqFVZVLpLLKtUWSurtH2ry7LHyj28rf/JcZZICmHyh/8dJfqOmbknqQKvDTbdRicIGvegoYl2yCDw+B94RfD/WQ7gnhKMzXh5FVeykHDcuYwM4a9kT+jBiyoCiTBqSUaT5HABQlkFMZbdzCgDWMZFMFDlMFpCx8F449DjQnK2eKPN26qYgTRNJ0Gnn0qPTTdMrEHUOO5xtARHsDTKeqNSoKb/U0Ls3P9GjZwcaznIaTHMakyJgR1gK+ZjgZbFWYcUcMYOmOkOFhG6dWCqhm8v7mcxo5Z4eJU+DYHlE4ot/UbiEO4WffQoZCgQM6AAC3OTDqrDDfAZ8AMByvcsxFfFEgBi7aORnNJi5qXK8RnGute1VMwMqi2VXc71RV4Nx/3zqz7lAw433hh3fK4C2VwwOsMcxOcxaWD4zhzvaP95ztQSbK4BZrjNnE54CpXLNxmXIv0zVJ4vbGepjAw5MXaFh4+lQb1QMfAyGHTcl5Cuvbaw4GQDzwrX1Ve1s73hEdbh3pvd/8okmI3SgVYOJ0HN7gNPcN6ZzTLcnQ6elfPHLX1TntK+ffPenenRrT+qjd69GwYmO0Pt/rNFs0p81/xeZOdmhfvHPuCaTUbC/5jlAXExN535Gl1fCFBEvF7seF8qmVkdmOXcWkClRdr0tpahCP2jQcZEG5FVl7cynWqb4z0mXN9a0inaUe0WxTRKGMaSc87thwWU+r45e8jSNorNs7S73ieYO9gBf+8hwYFlppqOzM0/iMKrB0dvTznTm0dwCRFxaWTYQQOOHNKCSDJ6sec+MAklbyeLAMl2lC/eQYVn37aSdiOkzKF4vq9vrGFhgDe09P7KHEU0OhnX58oI2Ll3Xl//ar6qx+arOJssa54nCm6jb6al7RrwmTc6pzk4x9J2r12k5rm3cO9PZwRPNx0Otra4GyDkemeLO2iYCjcJzb/+JHj+5p7OzI7NTKJwpCDfWNvXGa5/TyvKG+j1YL0zneO5hCg51sP9IJ8f7GvZbjhXMm8EYtruZyWhI7DDtiqjMLBoPmihrl5pgeWVNL7/yplbXdjUY5dRYXFe1saZZvmRH+PEs70aqSETcfEG15pIqzSUb5lUXiCzGSDlSAPisQz738RPLHl56/VVt7VzVZFzWcDCz3wb557lJzw7aSIqQ43SR/IzR+eLv9CVrbvG7HPC8pMWPhxJTWZ9Z7IEATN2e3vnTP9DDj7+v8vRIR88/VLHQs28G7CgkO2iGoeiSUgHbgX2BCfI5Yw+PqOQj4YYu7JLC1CsV1tRfWVxtsLICVM78TgABAEIAkJCXPdk70Bg/IqchhZHztevX9dJLL3nvHPc6bvhPDw90crAfrD4knOWi1zc+UQzUWK+hMY/z2EzKNBsCxLc8bDTS8+NDg58wvBbwnGn11D/r2FyMvZw6C+ZV2fs7wGpV04WGKluv6PqXvql58yUN5osqFJo2OSWCjfjBR5/e1P6zh1pZb2gOVWyh5LMRyjlAeWNxVY3FNc1zJS2urmvrUlmVZpg4Yv1AQ08iuYGAM2nv+akBENggnE/1+qKaixjqcZZIp6f9cxd/vAqQ3HHvZuOuxoOuFut1HT+9pTvv/WvVci1d2lnX2hqJWOEuSC/QaNbCL4PrltiGmFDOCyX95OOb+nd//Ce69/ChWYDQ9afzvNrdgUEiAEKaN3tAMTGl8CfGtFrSUqMWDSRSiwSkc1/MmjPTg9WGBn1mNoyBIzM7SarKq1iu6d//7b+rl9/4mk77dfUnDGUYNk2TxDLML+g9MAh89OSRpVTIfpEJId1i1G87rwLmuB2dnZ65SQUA+vJXvuy18PDxA92++6nu3L1px85KBTD8TFP7AUC7J5GDn82aDn8z9mtqBYYwlvgmFovVHgtFLS0t+5zytJ6hb27u6f/yUqRu8b5KDCbQ1ptZnTM4AGjRa7fj5k5nBjKWFxfVtPTFIviIC4bRmExfsyFnduZlbFAzjJNvF6AC74dehOHP9s6uPwfTeWoEBnXUC4BBn3sLhh57R0gLLBtLBrqc3TTcdiDl3uZmavVHuvvsRNff+Iq+/s2/pUKpoaPDA/3Rv/1XOt6/r3oFeWrLfkVf//ov6itf/rIePbijp08e6+QQz4JgZnKGYRAJYAMwPOy0VZwVDLYjK+ArI/IjrzCYARPy9Eyz0IkngDsB466vomanXjd4k6TQGdvIQKXTE6K/CGPTAAli6Jvkclkayp/94//JHgHQQ0FbMlq0/3HSxZoSmy58TFeDDQCAAZXC9SRGQGyIyZTNb9KOxmFwA6LJmwWl+uCjD/XZZ5/pwaPHOml1NM/XNJotauvSG9q++rq2tnF3XvGB/Oj+fSPHaDlBcSi8eG/Q5AyomPZbMJLtJg20Lof7LrRPDvvgXXLTe4Oejs9aNiVcWdvRzu41+wNwYSh0aRCz+CEKU3QgOJIy+QqqeUwrjKAnbXsRXR5ausSUcKuSprx8r8HkAc3m8ZFZAjxg8ZB11e30Va83RGqDN/sqqN+6traQZkjEEme/yKLmPoAU84AdHZ3o05s3jXLzWtxopi447/IzN7e2/GC4GcaQz5TEcA+OyK6gDAewAUqEYUdEWTnWgo2CKeQ8b5S6MB3oyf339MGP/4X67afKoX3jswx7Bnh4P1xHmii7aWKQg8mI6c0x3Xeqg1FDKMkFLa+shhkI99OeCpFXHA9Fyu5N3flFRkB2TbLG7pwVwD1KO3M2/c2otfx7poq8r/DBqAcNHROfFLeWoWncQsCJjMFhXWCW43mBKZDF04FGshmz/jLdT7zHaFx/psBP18DA2wXQKoCALM4opQyaChS0dhe6M5xYy3b+RR6Ak3ctNw+vgEbNzSJGKWQWM33YP2vr6VlHo/yCTrtIGUYqTHNq1JqmOEV8IhRH3NsBYkIvyaEZHgZxsGWsCN6LQYBGXZcvXdLm6raa5XWVXQQWlMf9e/+5Dn/6vprtfZX7Z85xRhrUodjHCGujpnZ+qgLpImsrGs8jyoN7kG38XEfWDr/IHGfCGvcm3LCtF0tRNHPkBRj1LS56/8FUJnTuie2QzNay9WCQJQFTNmJLKDh6SJ4dikQMVY5PT9WBIeBIvDA54+di+gNtM2JfkuM6azY56PK9oc114kClufV6gwLXbPpAhJLOda0tNjWvlfWjjz/S8+MzDeZ59Sdy4WjlDxv3udFhgGemvtsQLZhZgLFhLpPyvp26EOvGW1FiWrwwVAuXWoODKfLPwEIyFePxsTTAOe2AmuiKY9LOHokkheIU1Jy88kxTa20mzuL9rn0DoLvNCzP7BmAUuH1lU821hoazvsZiQjZUq9uyuasBnyGU/DB2ZC3C5uBAB4DirXG9OHOgFmdTCceepvsc2rhw1KWIQ9c/6GPoCeNo4r0Vx/+V1aZWVtknu5pMYAfMtL215u/X6rAwiF8c6+T0SMVSXo1m1TIYQIZ2q6fHD/d057MnGvRYD5gpcXbAoKCIIte873MK86uV1RWtr6+rezrQRz/6TAcYBfZJ++Cscmnl95tp4S/S9l/s/Nn+Ed+5CGY5g9zsBAqBsXWevPdao6qtrQ0/E3vPMYQ6QVBkgCTc3aHAjmNykCUWJJYfYKSZQZyJrDf2Ge7LaKjFclE3drZ0GeMqqL3zqcp1jMEiJu2URj7FEQHesceSzBMSLZgXFZ/VNBChBZ+ZETDWXGekhODpIIzVmFiHLCr2b0ztZlpt1LVKLZHPWRpAkk+tFmvEz5PNA8Ox2uZrKbsaoCxj1V2UbmHqRHKRZZFznLUDROO9Pn22H2kUTNCTe/3bf+UXtXn9S+rMljWrXVWhsmJqLp8RMAgqb5j4tf29AayX7ok07mo2OFOvdaLVldWYylsiFyakrpNKebXaJzo8eq5Hj+57usk02Iaopaq2Nrb12itvqlJuaoaWeByGh04VGvV0sP9UR4dPNZv0HKNMc40Ra5Y/be8asxmBGA23GFzD1I/nZW19S9euvaKt7atSrqreYK5qfUWl6pJ6o5ia4qeUW8B7peykJQCAhQpySVZRpHZAB8e3ZdLrqZSf6nD/vmMDGyuLWl7b1tbWS8oXqnq+d+Jp58n+E01GHZWrgK1I7shDRwYw1OLSml576wva3L2mqY2GA+QGPKHJsikzuez9vqYkSD27r89+/Cc6fPATzQYPNZ+1VG3UHX1oPyqm5p2uNc69wciT89GUKLKRKdCANBTd1mE7Jx6wCdYL+3Ay0CRS0Fr98GHJQAAnBAD+DAZmktFUYj573Ookw1lkAkP7Zb311ud09epVAwxlHPLbLR0f7HuCjKkkkXMAApiycm4AXMFWcR2RAK6MweqoWXtKjHzW9CdE0+G6XtJkMFHr4BiPXkt9AExY4zBJRqNeONkzEKksq7Txiq69/UuaVK5qWlxVubwc4wZo9p223vveX0izkaqLjOPzlmwwVGMQRsO8vES0a0HlasOpDzfeKKgNyaMMwC49eRJhEctNqdvBEBuPpa419Li9M5xbWgpkMmQEQ5+TAF6wsaBMP3v2SNPJwGdovdLQMklgpzc1bj9SvTzTYh29NxPdsVkB7AuWcDjSLwpdGn2YPU8PjvVn3/uebt+968FZoVhRqYrXTV2D8UyPn+65HjCTudVKjfc0TD9rJa8/KP+ZeboHgG5gGWoUDAQgXWIdwczxWet9JqedKzf0O7/797W8fkPH3bIm86on8Kam40mD9w1soALn+MyJAGfttlOrmo0l1So1M5f4ORjrts6QxTH5v63d3R1tbKzp3Z/8SB98+K4lYzDc6pxt077PPVJ/IjYZRuALALheq8egwvLlqMszIz9OK2qjaqVqJm/UhRQpACLhk0TtS/1FFKDZAY4TjJrYABtGz+OphyB40Dh1Ab8FsyaCMYLnALUUYAKfiS/6GA8Jx4DXyfR4hn8QHj4j1/D9AeftqmVKSEhtSDoc2Sfg6ZMnXj8b62v64hfePjeY5nyhvsxMoG1AbfnwUMdnJ3p6eKLNa2/pl379d1Sob5sJxX351h/+vu588gNViyNNJy2Drv/xf/T39Oorr5iR0uu09cH7H9rLjX6EZxcpnGc4k6Emg4FKs4KGPRJiAFgCxPN5zGBvccnn1ZizcYAnU4D9PrfdLyXJXJIen59pKdXE/XjyzqFXjf4upNbhaxKMgPBgCDZG7l//D//d3NMtI1+TROmbq93qnDdvjkcC2SrRRIY5gqmWg76a9YYb0Yw6zU3PjNRY/FDw0GpSSBnFQQNVKumTmz/Vj3/ygZ4cHGs0r6u29LJe+9zPS4WalpbXtL6ypuODI50enVjvUWvWwphqqeniyY+am0Sm4QWnBDiv2O6KkQHpeJz0fsnYpBEHqc0Vytq58pIf+sWllYg/TDpPgwHWlA7V7bb9OwVjRgvjoMhYE44hys0jezRF0YVsIvT6oL9s3h0mx6dnOjltRUa4p0A5F0rNWsObNtOBaAxzunz5klbXQLBDP5rJHsPQj0lnoLm3bz/Q7c9uufGwQzhoJw7BxZLdU/ny1J376/cVjZ1b/YvxfDk+08gTM/RdNtojzhHaLOALG9t0qrPDO3r3e/9MB88/0WjE1DNosLAQoPsF5pIccinyoPm5ESPnGYnCyAUm1y0mmWjPI/bwiOgzFj4FcprOB7X/xaTMm0Da0IO6D3AajU+ABxl9NpsCB2jF/bL+OQEiSCPOgS3onqaBxbXhQfE1Svr8rPjOpk1R1CZwKTQAPgwogjMTobhPwd6wSVdmHGifugA4LpB0U0l2gQbh55X3kvNGbc03U2hvVNB2iY4pqggoNxpr1bnl657Y2yNBAE8tdQZj9WeyyzWTCgNAuYJj0TjkYwo/8jSX5wSgLIpnebPmYKLZoGlhbfn6j2m2K3r9lVd1eeeKSoW68vNo0Iv9jtqffqjp3n2V+gcqDDoqK+9DrjUba0RW91pZxY0lVVfWVEEzhjMr/gSiieolajiRcqG/Dv+CRJHn2pMfm4xLLQMoLngybdp+icluUFwzaUcGXAZrKXScbPjWCzK5Ssx49gZ7ZBCB2e3bPKjV6ZzLAnhNv/uZVAAAIABJREFUnnMAO+uvTDUmqSO43Z7y9fppghDh1jYRoolNEWfZug9AE/18Q6N8Tu9+8omenJyoSyOJUxa0X+u6g/psLTMmRdRJzr+lAQzdPrp89mMOxSGHxoXPnjEf7OWSdHfsA2gGw3A1RR8mB+2McudJsZkzFAV8TpgHuGcDlGbTiGgm2LtesMIogLmXEbXE12g8ULVRMQgwX5ipWC9oVpg6VaA/RluHR0tJp2ctuxBnaw75V9bwQ+33+yjBQmp5f2JC5vdJQkyiP8MA47phXDmfIRFAusaUCUojTQSmgFU3yzT49XpJpSrvE7pkXlvbKyoUZzZtw7CQ8w3tHzTe9llbNz+57Ylsbl5Utz2xppP7fPnSNS0Ua04XYK9HajCbhfFYkXs5LujT9x/o2b0jldVUbkY8HkAbzUkczBn90SdaZoKSFBsGds4B0Z+NMGO/pTnCwDPAGECmnHYvE3+4aPbY40ePvPfSwHGN+G8DwtAOE7XVpqXJkdhqxkTJYg07+kkRVXptY81fBYAb1mSRKXHQlI/s0zByagP7KD+D9wZQHOdiYj8lF2SmXCPORwxYZ3NTqDtESDkTPFhRvEckCDAQ1poNO6ATiWbJAg7VsK2ddBE51WbHJYZORtcNCmgUqtk+7mIXQL+SwPICPxNQFAfsuU7O2gZ3TbFnWr6+pRtvfVXTyq56WtHZuKlCeUmXd7fs/RFspp4jPE+Ojh09POy2NCN+d9zRZHCqXuvY72N5cdn+RDB+bJoIlTaZkGHe9vjJA3+NeXbwROr1bWj7ysuv69LO1YjJnND80VANvc8EGPBEhwePmMGqUqFO4xknHhaGBGsSgCQivCi2mUAWijXdeOl1Xb5Mg47R8bLa3bGK5Swjvq7heOac+MWVVZvscY2YDAIOMOGk6Q0GJmcPqQVTzfsjzYZ93f70A41HHVXqRTu1X3v5Ta1uXtVZB4PWuZ49fWj38oJGZiGOBsQPS73uUPNcUatbl3X9ldedAAW93vWEjQmZskYU1sHBvhZrFW02S7r9zp/qnT/5P1QYBRBAvnd1kVSooRu78XCmo+NT7Z8cqsdaZdhRKmplaVlXL11WHUnN6YlGuJozyUxJA3b6hg2QEktizcU1tdM4tGbMMjlH2VvnOfXSegbYAnyIumxR128g/2y6ESgBHPdozqZaX11OunNAnJzPNkAHD9uQ5rhhDillJnfM9kho5AABTDijhELDndPpwbEm/aFqyF4YghTy3teCNTZ3c1lZ2VZ953NavfYV5WrX1R6WNZrmNR6OtVQp6cnd23p+/67W15aVr5U05jxC22y2YuiXF2vLWlpccjwm/gE/98t/Rc11zjOTB3T7puwDUC3jzyHLPbjPvq6UOjZPxCsiat4w5Wefz+tgnzSqlhkB1AvsMd12X7XiXG+/tqHC+FCj9iMVpmea9c/syM5exL7TAWiejg2qQCPHd8Os4ErZMXBIemt4opWqTg0pVpqWDfyTf/Z/WlaMlwQ/jzXHe80BtJYA9vH+Ccmz2Vw82MQymqGy4L0pwMdI/LJ7GZ4mmuuLX/0F/dbf/Qcazhd12iVmFRpDsHT4WVx3y7jmAP+kVPX06PF9tTttXblyVc3Gsgq5ss/LybgX0pfJSPsHT/X48T3duXNTewePwchUKjP5pgkMU9nMHyVLRMiYgXHuhqdQJkE0e5ca22bKqTdMPjOA9Jw3ZhalGj0DBLL6jPUK1Z591+zNZORqXTtnI+wsanaS6LwWEjOA5hxK/YU0MCeM4OuTJGP0PIDu1IfHJ0eeom9sbji9bmk5hkKW9GKgub9vxgCAIWDAN37hG2ZXePA9GdvwvDfsm0EAANLudHXabmmhuqSXP/917b7yRY0K7Hc1LTcX9dF739W3/93/rkqhp0HvSNuba/rtv/13zYqIpjznM5Zh953Pbruupcax2eF4pEEHj4C8zUGTLtPPYgYqIb2lvsQfACCAGjBLGcmYx4AHmZQjYyB79Jhkr1G/hSk4e2YMSIKlbiZhYu5ng5bcP/yv/yuv4dAhgGYtGJWB7sYvJvi8WLjs0uC+iKTLaKjcaP7bOeSJYsxrgtjSYHOTMhO3pZUlI5zHx0d678OP9eOPP1VnVNGVl35eN179snLFira3djUdDvT8yTPtPdn3ByoTGVOvqLm4GNTYGShTKcyf2JBtmAQKlxFdwz0RVJ2LjPbMjQaxKbkFo9MbOyE/IMKJg8xujzRgKV6o0z6zfo8ikg00Il3ida1FJPYhGSGea60nAXTwZ0y2iD+LqAyp1e6qPxypubhsGl6jvpjoWTwO0WiwYDe3N3Xp0rrjBDkDKHY8pPGUlgMi2shOe6wPP/iJnj19YldPNHgZDQQDRGgyXC9ybGEn8GeZO/u5BtVTNDYhDt655s7ZNDfcWcJQm5j8oaDpnz3Rzfd+X/c++776vQP1uhhykNM598GNXMN567jva+6DyYZU3vSDbm/jC4x3qmQD17S8ROHRs0Eb0wkXgmTYm7Ye+ucX7zU58rrZCSDIDA4axPOW7oUxWkguwkmTDc7NfnKvNkrmjYAM4wAQwuuiYJ8LF+OJcp5N9LONMns/BhmSgyefGUqo/66L2IgQNN0oAQH+GZlOIJKMU9EfiGhkCEfFH9FEHNaRrMCqJpKFDZQNBJ1us1JVyS7ABW1srmp9A7r/ginu6NBUwL695AzoWrNhxJR1wlo8PjxVt81GNvAzZCo5G4WYiCAfiAjKMHINY0dApskYs55FvfXaG6as5nOgpBOt1RrqPb6v3q2fqDE40bS3r1HnVLlJTu1+Xy2NNWmUtPHWNW2+fE1jF5EhdMb0htg7o75JU8V/cygyXQppR4B83gugoKVoMXRf1jqmuMx4hpNLfkqBiHsbngAXgQCzlogxG41sUsW97/WHLujY92AlAGLEFD4OyMzw05aLSWcWjWnF+wuHjWUo+Yjc81rn+WNj51CE9lmveTJUbtQ1zuf1/q1P9QAHYyK0/DEppmHlxBTPawZTv8Q0MhtgFvnp2Ewj77BnBQ3XOZMm04clg7B4ql1hZSCIrwfMl5SQwR9nXgIv/jtWI2ALEySAqAA3wgATSDaT5YRqIfw6fJ2pnAwhT1Sql1TBQrw8d5LAxu66Gis1LW8sqtXBAf2+Df8y0z32Ctalnf6LUBLZ98nW3TeFG1YK1x+2iZ9trhWZ8Atlm1bCBmDJ8OyEZGCoVisi2kgcaDomcEmlSk6VWt5pAfPcSOVqLvwBRoBQ45B1oYUdjHR0eOpGAiYAdNWTo5Z/RqXSUKOxYp0gRQVFGQWsDZPmC+q3p3p4a0+ne32VVGewZkA0a5zYHy8CAdmtMrCZGEiJmXwuIcgAA9tJuDkIfTOFI1e8Xq96MsTUimuGwWGcbQFC88XCymKLYgOK/TT2ovhGyHFmZofhRdLIS1dWl3V1bdVT+gnOyTYajOjP/f0D71s0IuEJEI2SC5RkzAmAxjOMjrrLc84+k8vbWI0EAXS7lC6WWrH02QPnc63w3BARVi5riemYs+UjQipw29BSOiIvTU4zRlP25wYK0v5AMcREO+wSAmzEpZ4mDr8DGiYm7gDam7tXtHXtTS3tfl6zyo4eHkx1eNL3ZHBpsaml1ZUkY8ur3+3p2eNHGmNe1m9p2D1SbtrVsBvTOwyO11Y31FxaUpvaIDEqoek6WvPpQ925+6l6vbbXEbQT9riVpVVdvnRdm+vb1rS6JiBNYM4kbaB261iH+0T5PtFs1k2Z7KGn5/pTWOIzwGSNRhpX8dX1HV29+orKlabliIAB+YWqI2Y5j/ELAJhZXl23TILJOkwKwHso1OUqpoIACjAjpzZ6zPOehmNNBz09uf+ZTo6eaXWtodxCXpNcUbvXXtHGzssaTuQ0qQf3b+v44ImWGiVNRz2blFJLNBZXtFCpa4m0ju1dyw4j3QmAPQYwTEqRIr726su6vF7Vyd27+tN/+b9o/94PVMy3VayXRZ81X5i7zjg76avV6bpBXKiW1YWJOBpqd3tHb73+hpaQ+mAyh1Hb8+fqts4CdE/JTQABrgNJVEkAWIAAES8LMAEQgOzAcbRT6iDYN9QVofFnP3INMZ1quY5JIM8l66hht3I+f7NeDWPJNLkNcDuKh2yviJeI5yszNaRe4H048mwma7KZQC5QAxCnWwqzbf4e77u6WNOsvKTlq1/RxrWvaVbcVXtQdIINz9C4faLO0b4efvap91x8bYaAF9bWL9ijwYOscl0rSys6OTvS7YcPtHblin7rd/66RoCIJenpw5AEYKnlKWjI5VVCGsB5IvywwqC2Uo7QjbOzvh4/eaSjw33H5vFcc91o1pA+NGsl3bi8pkaxr73772pw8kALkzMtzIPdiOcuIBDrBAo6kr6q125FBaQXjXowPZ1UVYhnP1/Uv/vjb+vf/MG3tH90YnmQrylrHWYscrnc3H5MIdmjpoyhjQepNnWGVRmeRQHIwMiY+Qya5XP61d/8Hf3Cr/yujtt5DacAgh4Va+64OsCqiZlm4ekCMzVnydDh0b4TAdbWN1nQSeo0tvP/8cmBPvr4Pd28+aGm054NbwEBALVj+s/niCaQ+iEbmkSPlGKrUwpXgEsBbrFmqamyX1GjRSw4tRDmmgaozPQdnw/V+B5Agc8UpyfwEIbpJd5mNhyG1TnGyDL1G0Re8l4QayDbBBRJUoGU3X0+nAYUAAjY398zY5bmeX1j3TVatV49rxOpm6nJaPIzBgHgMqwGpKTrKyvqdNpq99vex4hlZz0gY5sWalq/+jmDAX011RvOtbO5pU8/+qH+6F/9I+Umxxr2T/Tqy9f1m7/+Gx6QMagMNnyY6N/65Kbu3rltU0Ouhyf6DGDwj0ueYiHVC4YX12pnZ9ushV6n57Mk5KTBCvbz7xPjRRRpJo3NBgjZ/pCxh7KmP6REca5bwp/5qXHf/5v/7O/P+aGOeQ9Wu6kRLmoxe+OwNAWKgzwc3F+gRoEWxSQ2/XfKUAedtxmciJdq+oU5lEFGVlaWvZl+eue+/vA7P1BrWNTVl/6qXnr9K9bsr6ys6nhvT4/uPdCwT1EVDy7NDNSzQj5yUCn+0EehwxhBd/EigrIbk89oIKamQVLUgdqD8nHIre9c0cbWJSPYTgzg4UgTfC72eDTQyTH5mqOUHRpxcGz+0cymlIJk1hUXl+k09PiuTtEJ5piSHKVm2Ll5qlQpGhdNyeIhY9LnnwujIOUuc72Intrcxtk4GeUwTJ8GvQrJUfb7hx/c1k9/+tG5mzgPLQ7oNLy7l67YpBDqFv+f0cmiMX1hCuc8yznV6dzUP5d+MzYjvAmYakWmdGHa0vN739MHP/y3Onp+S53WkaNYhhjxzMIxuwsPLHk1xJSpYCaG43eZkhLxVCxqe2vD7p4sbkwFHz55quNTqHpESeIaG8BOxgjIBK2WemR0pmQm4HbDw/kLk/r0GdE+eYKammtTyh1jyLRp6o3rhS4/c2XnGoaM4aJ292KTFNPItIGmQ/oIh1eMGZ1ZG89EJpg9f0jPnQheyB+8PaeiN8MJbJLlEvwvAwGAYBGd1YA2mIOuHS7nzhqeod9fdGG9tLqmQrlio5n1zU0t4iZu7e2C888//uCmWqcYqcX1oAG2b6Ejp+L5YQIRVXaYxuTmBdNUP/faW940iYqqFRZUpCD75EPln91VY9xWJY/RzbHd9we8r2ZJ269f1+4b11UgUm0ctODJkClQSGU8pUvmkzFZDOMYP8PoOzGdqZI1W42mF58JjExh8VzQCPu/U8GUsTcMalxIRPBrGggIEIHCjQ9PQoHZK6OxkWH2QDb1oIIGHTR0V8nAL01oAI+YXAMcBM0+9KXQMUHDKUI4KO0VUCOxAsOlhnrzmT64fVsPj47VxTFYTCoZRMb0zvID1hf54D5UE7MHTgcHNm029Fbnf+PtcY40/cw1yRrHeE6CFpZp/ThkslQLT9fTsxPrP1ItIhYJqmykMLDGM7paXNukObdigjisaKxKSKfQOxYxg6Uon2p9d02blza1uNbQae9Yh8cHBgFoUGjcAWDYnpiw8hoAyXxxULKv4q/C9XNawgzJT+TB04hg4EeDBBsAKjzGgVwX2ACeDEHXLOZVrbLPTfBKt0HgxuaKllehhvJJR+r2WlpcIld+anYcr4nOnkaKJqXXYToF9RoGFOZGZKg3HRto9gEUwOFIjcqiTve7enr/RIOzmQrTsnKzSGBI5IrkJxPN2sVfAaYkoCUxuDKWh0HQBCxm98mOw+xtmK7OxpaZkfDB2sgSE3AYNwMOsyCDsyF58ypL+1UMBtL0nrVgUyzZJ6A4Hml3qak3rl1xQczp7/swCakYzwCFM3UDZw4NNRMJT3LTlI/nlecYCdkANoNRpwU79J90OmHaZQAsAaXTqc0ClyoVNcslAwEAE0uNug1vHYWXPBbYt2xAlgxaM3lX7A+ZCWqKXmTPtSacexKFN/VFBWOxSsWA03DYselYsVbT5tXXdem1n1OhcVUn3aruPjjQ0ydPfcsqtaopqUiuWmctPXvyVJ3TYw3pfsY9lfMTzSc9nR7tO3EBiQ1ReLVG09cI4KNIrG8Znf1Az54/1L37t7C1U7NRNTMA0G1teUvrazvSnLzpGHQEayq8SjD6bZ0dau/ZfZ2ePFM+B0OEP4u0knoVXe6K1ta2tb1zVeNpTs3FFa9hapOoj0r+AhCpNhZ9xlfri6ZvN5fWVCyRIMP7rZnRwKSdZ89+O0Rpch6wBvod3fz4XZUWqCEBVLoacC+bS7p87VVt7l7VZLagxw8f6dmTB5oMeyrZODBMqOuLi8qXKsoVy1rf3nVMISwOfhbAHPs10cSr6xs2dKTNrvAzf/DH+uDP/4Wm/eeqolOfDzWYIjtESzw044skk+5o4HhYwIXXXnlVb73+un14AAJaJyd6/OCB5rACaHbTHsjzlQ2Fssgz7hlFN+cnr0U9E0kzc7NAqYE8hDHbMp4X1xJQfpmWMq33V8EGmLjAA95wDfh+Jne8eIZ570bqYTZQeEFgsJlFsFEH8twO8KDodswiBLAHyOX6lat1+ytMF3IqLe/o6pu/pMb6G+pPV52CAYgB5XmpWtCs39UH77zj97+0taU+YL2j8AABiZlrem8kxQtNe5eoNE31y7/xN7XzUsOSjm5LOtyTCBPLgICkLAjwcS7tPSOxYWIp8IP7d/XkySM7qeOUTxxcJMdUdWl3x+f+2fGRumfHurJRV+f5TQ1P7mpnFemjs8MMEmMYzhf/1mfZhR7HLEGMS4krxXh7gmFpX/snbX33hz/WD99934kPZljkCqarA/wxIPNQBqasPXUiQcjpXimOGxYV3+PnYkLJtcTvqNZY0n/4n/zneu3zv6TjVk69EcOkAIL4ssyLYVq6l9GPDXR6eqAHD+97+r+2xnm4pnb7VA8e3tZo1DVjAG8RPG74AsAEBODMc6WZ5CwM5NirM2+LrGZmPWYsEzO5fGZG/W4D9ASs+v0lhmbWjEbqCGcebLlgSQSNfay19bWQeAB10PQjFcdzjvqNGGL6xMSuQOoFNR9vGp43QAbH56X+02DmiFoHWclQBwcHliAuEyXaaKiR4lkZGtSIkCdtJkVTP3v2zBGDjrHFBNJDECPwZnRhluozgmeVa1Upqj8rqr7+ir709d/Q2bCkvoGATX364Q/0/e/8c3XPHms8bOtLX3hLv/jXvuGaB1DRdZEHkDkd7WPm+kyPHz9KSXswcwrqtzr+jDYSd6cTiWYwFK5evaKV5WUbQPa7/cSkSIOXxOQJqXKKEb7Ams56lujLY0jgfTkNOhPMH2Ahe1RKDcr9l7/163MeNlMzTGVmEsYCiskuk2TT7yk6He0V1q0Z5ZoPjPldUPNw0wyDPIp1bnqYsnFohEEPf4EbBzL0dP9Y73zwmc56Ba1svqkrL71lChqNyP6TR2qdnJmKzGSh3Kipgllgntep2e2WJisNIzRhMgC1xXRacmCDauEokSlAQOS89gfoRZu6+tKrqtQWpRz0iaT5StN+LnC/19EBdqW4f2YsCKNzxZj4Y55lCnvQz20+NJ2YeUCcHnQ1dCs8TGGUOPV0aXkF1ArX3WpEcDD0Y0FiFMKmg9YXuvfmhr7w1S8LA196aMyXPbF2Mx1AAL9//NFnuvXpJ5Ga4OIw7wIM74PltTX7BgAEcA1jEhILNGsMTPmxu2lMsJWD5cB07EVxz6ZHo1opDNQ++ETvf+9f685Hf67OyZ71nrAAwHQ7nb6pirA/gu4dVBQ+HteLz8bDwkF34/pVra+uWsPDewIIeLp34Ax1iiJMh2jrreM2iBXQYjZRtxerm61QO1rvlJrsc2qtr1Wi/BvcoDgF7QunfD8sKYYxuzb8eebEmxWRFxkA8dpRsBuhz3KsU9wK997eGV5vwQ7IrnWgeS+K/XODLrMIMp1UYhAkDMGyDqOBNH7ozWZhGgi0jvwFkzSbcM08NeUaEBHJWjP1DQfVZkxjuF6OnytWdXJ0pju3H+j0GIOs2AApqjjwPOlIQIjBHJBDX+/IH7+ye1VvvvKGDZi48w2YEU8e6fSTD1Q521PZdFjoVj0dDfsqry/r2hdfV2NnhSrRkVNQBmEvQI8c9HqmuUVjShMDbTW8R/h/N8PJk4L3ht8ImzgOum427QsQ99kU+ESPin8f0+ns92ytZK9t/hBgVTIkpPlnPVLckoTBmstMIHmOo/kNSYinMDbFwVio7FQUM6jssYBRix9ugwDo5sy6SjQ5PkNzZVX7nY4+untXT09P1cetmFoa4xrottG1x/ovYKj6AghYyIVPAZ4aNNpZYx8xWC/y6DK0PwNKMiAgo5BlbBc/B2lf92Q0xSVy4JhGmAEBid3g6CBMLFNqAP82pBdhUBMSrQSGma01UakKV3Fu48DaUk2VZkn9aVftfsvsMQ59ChQAAO4X4AzXG2o+5qfIAri/0A2hUmPMx2SePYfpAJGgbGGw2QBbAQLOTuPf2DvG8eqTlE4wU6tzpv6gq1deu6GNrTWbB05nJAfgHQGqH58pJul5tds9DQeAOSUXGUgQKpWIAmTf5HDFWNAeAYOeWSGzgXT0rKW9xy2Nu4CpmAXibcAECSpxsG4ys7HzvesCInARjMxAmnO6kguJcDQ3tdDNdqQqLC42nO4BsMz6hhWAcWAY1EZxG14g0SR7n8tMCy/EznnyxVQHKnFO2sQjZG1F60toGYOiyDPANWGtwB50gk6paEo01HekPnQNnAusVf4e7DikATP2D+XV7vVt0smZAhhM4xba9onZB5gVrjWbWm82w1DNud7B0kuHwDlgl5l4/Sx4G3urPVcSmytvB3juII0YGnfSA0oq1Spm2mAuCVjPBHT10nUt7ryu8uI1tQeLer7f0/7BkY1ykagggYSBR8oEBVy31Va/faY8TWg/ZAKF+dgRUkgH0L7W0YOWidwLmQCgLWDScNTRgwd3tLf3SPVaWWumjeOCXlO9toTtXMo5Z+o8jgIX7wGYTL2OQfrO2YG67SN/YRBGsXzt2kva2Ny1BABK8mgCBkN9MlNzcSmaHtiDFP8JDEA/vby66ThFmAOFQsW+AjADMMIC/Oz3ht6vKHKRqjUqRR3tPdFnNz/Q1uaKm/uTsxN1yLjP5bW4uqbmyrrWNq9Y4nC4v6fnTx5rNh1pMh5qaakhkm1oVhkOFCs1rW/u+D2hVQ7D6Ci6b7z8iiAS14slrS5I+7c+1l/8/v+qo6cfq7DQUb1Z0BQgZDrT6UnX7vq5Uk5nnZbBaBil165e1db6hqf00I4Ba5imE+UXLvFGxFK0V7BDHdGcNQ40K/OZeoPQHHNmh+675GcPcDN8XQK08lmSQAd7BZRLZlwB+iw28S+iEQ8jvazeyPZs9kaANU+qHW/I0wMDialyMI34d7BEYG1WML8eht6YKePu7qWQ7tTqenp6pp2X3tYrn/8VjXLrGk6XVCgv6vDkUKNhVxvLNZ3uP9Odm7ccXdlc31AfeV6lHI1trRpnrwHYqbPS2Q4HGuuNL39Vb3ztVQ1YY3npySMT20Sq6zQlJpdiZqLnT4Z6/vSpet22jo/2dXKyr6tXLlnzbrf6XEgQ7Iviswi/rAXdu3tP17dX9dJ6WaOTu5p0HyivU03nxJMDdsOQCINxmH8Au5zJSD8ATvFzsJQDzfl4qj6svPFU77z3ge4+fKLeEBNc2BnExfZ8z1z1T8daXV6ONB9Lb8KB3SlGRPHxHlNUY0ROznRy1tH1V97U3/sH/4Uaqy/r4GSkeQ4fs5A8elCRgAAPLTG+HfTtg4J/yPNnj3R6dqDmYtUMifc/+LE63ROVyvghjLS80lS9zrMJe3umduvMrCYOhQw4ss9Sulf2AaAeTUyADAjI5A727nJa1gUj1pR85jOG8yalGZlXnAYRmTzTfiRJPgGQw9/FSJn7zd4HuzWMH2tqIN/j+iGpRZ6QhmOAB44tTt50UO4x/0OSzLWCXZkNcKl/m82Gv2dwmnhCywKD6X7v3n0PEagXqR0NbqRBx7mJKmADHkilgmpIZjZe02tf+EW1x2UDATWYbP1jffLBt/TO9/5A9UpOX/nS5/W5N950jer0AoDoxIDge0S+375zJxjz9pOa2PB7bmlmeDVwfo/GQ4MUuzsRk018IHuRJW+eiUbzDswV/yaSHrIzO4CZrB/KepQAJD10CJMA/3fGRo7oyIJyv/vzX5nbjdFuiVlWcbiluwZ1kTwKpDEVplHoxkQto414sdvlmpzxFRtjmc6QmuTmEu78eW8cUNC5YWfdkT7+7JmO2zmtbr2m5sq2KcKt1plOD/c8fWJJBBBQt16nVkdfV9d8kml0cWkdmV+UAQGAABSVfB4ednSrFI9sznMtqN5c0dalq6rWlzVhRyJyLyGFABrsplD4mD45vsVOsYHi8ov4NccxGZUN10fTT4cYm9HYglS3jQJldC4m80xqidrBqZcv0J9+t2MtPhEvaOsoDtECTAoFXXv47npEAAAgAElEQVTjdb35pS+qshgGKu5B+WOjjQEiHuwf6t0fvxORVSljHA081D0Oc+QBXD+AmEwHlJlTGbVjMmQoJBYlqL9ddqEc28gDCnLOa6BRzWthdqInn72jH/zR7+npvY80psghF3pEQU4GZ3CHuS4UqNkihKuBEzTTKiY5L790XStLTdPcOTAPjk5t5NgejAwCAAZA1aFQjpYrzNIMQafi1wBVSl34y9O0bCqcuSYn299zo41AF8Pw0hOwRBd1ogIHbGLCZA+WC8gLIEDI/FNhmUwc2HzQczoCZYLRCcXR/1vzm9X4sR7TiZiapqxhc93BnyXwxpF5ptDNVa9U3FiSz4oKzc1lsag1Az9NVet1bW5ta2V9Tetbm0H3T/4ToMHtdlenJ23t7R1qf+9IrbOuizrTDNOkkEMsW98AVlx395ezvK5fvqE3Xn7D5nGg7tXxQK2P31fu+UPp9LnUO/PBd9RpKbfc1PqrV7X75g3l6kV1AccwG2KCwJpAHzwYWBIDAMmzBoDm6CwACMe8BSuJiToboDVsaAqTOVjc+2Ac8WdZ4x/3MYAAU7LSryxaMjPSivjA8LIA1KIB5f5b88nv5szmbF5HAWe6ewqADwp1oOCO3EmsFH4uDTGABig3zABrxgsFI9DIYsqNph4eH+vmw4c6IDM2V1CXZwQwBk2vQQaACkAAcplDwmQZU4qN4TmjETBgxjtLZq1Zg5/tWeef/QIQlTX+3s/Tv8uQ/3PwywkoUInT5BWDmeKCr4Up+ZgJOuaKycXoPKotJFokPEQ2L8BigeltBaOpqRbXFlVdLOtseKKp0O43z71mDGpYlsa5E1Q77iXgCa7InpSbYTFTtz3Uk8fP/f8BXjhfx1P7LKEkioFgbJm1lefZH5gpRoLAtetX7D1DUoJyJJf0BYsXtgCSEAN405wBB/Sb/n80l2YEQNEMun292dDS8pLBBRqyCRTPQU4HT890+LQjjUpamFeUm2XrGj5HlPn/f0DAi33tZ2nBL+icWXpK1sy/AHA5yzhvV9ciUgln6ZOTszDfTEkRL/a+KCgyCU5sbyHP4mexv+Qw5yvktFwpaa1a1c7amtaXSSeABcPxETKTAP4jZpXJOhNLQDL+H3aY0yGYyszm6tCU0RDlAghosX/yvKbcdZ49T98wzUOe0GhosVJRvVxSrVxUCclOauwjESHYOmbs2Pj0AqISm/j5Xm+mjRkXRJ9itor5Wd5NDsAp+6ajOblDpaKOuiP1C0ta2X5DvRFmq3UVi1XLQfqDkBDyXGAAXCZKrz/U6dGR5uOB5iRSzPpa0EiD9omNA9lLFte2DHpw5uMrxHqgVqKZuHPnMyFPpDHeWl93rDPgq70wkHekAQ0NmX2bols9L6SnQ34ehn1P9fzZA05jbW3vOGe81ljWaAJzgxogDIUxmbXpcfLTAaCg4YcNUGG0ni+rUiEGEjNa7i8mlRMDd2Pb+tP8YHhX1Gzc0fOnD9Q6OdCVSzuuPY6Oj7V/dGRAE/NOPCHWtnZ1+coNTUc06Wfae/bMIBrSnaXlZpj52XE/r42tXTXxCqBpIrK41dLO1obWNqCr5+y0Pz5uq/P4rp7/9Afaf/i+Op37yheHyhXzBqWGI1JgihpM+mr3OhFlDJhs+R37Z4rQTR4/1jIn13mnqJgVFueMJ8EMSWzMGgatkYQVMgmANwBEAMlgtgVgZ2kVdTEDpZx8HjhOdqlp9gE7jz0j3FRy9ib2T2JqGQhwos1URHAa4Ec2MRibsRfNslyLsnaEad54ZBbK7g7pJznLI7qwzpob2nn5i1rf/aImwoehrimykzmsDOKG23rvnR9o2Ombkl5bWbNB4ygxYWlmwrsg732An2PzwsJcV994S1/8xlcsd6vUOB88H/BzwpoPHTwgwEhH+4c2D3x0/y62Drp+ddcGyMGC8JMae7vPPz5zxIuy9683a/qrb95QfrCnw8fv6fjgU/X7z+z9wrVhnSJvCa+SnOunKoxiUlEW6173pWrNhuP4BPzRt7+jP/zWdyxLOe309GzvwM9bNM5RBwII1CxvrToez24AjpoMBl2W9MPzwJoxGDqa6Rf/+t/Sr/3W72qiRY3nFZt+2puI9UHyms/iuY3uzIq0sTCff6Lbt3+qe/dvKp8f6/neI+0fPjNYjf6/Srx6MdhQzWbd+wH332BVqmc5T12fp2voIARPxrM8jqCNZ2eLjVJTXXBxoJAN3eJMpVIPBiQX23JInwExkPA5PSFKvuKah1qAgSAgTqSX4IchrTC8KpMGUzR7xXIW7jMafsADmEeDoeOEka5zpvN6yFwYOvu+NkhKaxrwzJrki4bfgCvUmSQRsXZikMStmtmIm/XA8zmG3r8gVVe3tXXjq1rdfUPDWU2tDvW2tLVW03s//CP9xbf/by3W8/ob3/wFba6um/kQDEokTDGcKRWKrmsePnpkmbglw0grGKAn2j/MB87LjLGCHwyfyUa755bCiT3gwQFMjehZ+BUOaVmfEfvZxR4j83nIeoqMTZj9PZ/xv/Wlt+eBnoRRRYYmZjoRfgTFcCQIkBsZ0yEiNTiAs9zuyI0MgzRTX8uBuvDDQH+IGWIx2KyiEqYpJ+2B7jw6U6tfVG3psqqNVZ22Tk0pxmwDLZ3NNvILqjabNo+hea9VF61NNmWEJp+YQqb2NlPDWAlNT1Anev2eBqNgOHiR54vOPG0sr5vmBjAAlT5DGdHCgrYdHx14um/HWBqt5JDtiC1rhqHmBXk7azRo/DJmBWDGs2dPvfBpwmjSbNzHpGShZDMy3CWLuZnGnY6m3YEWa3UXIwOokaWSlnZ29PLbX9D21c1INmAwlQbk9pKTtP98Xz95711TazEfBKwBKa7W6m4IN7Z2BDAAuh7TzKT/SQWei1DM4mzOgdFgxffHEjN0rI7gi6ireg3Dl54OHn6o7//B/6aHt36kPNjvCGr30GCAC5RENWXBhswAZ+NJaKigc9cqunHtstaWl7x58t5PWx21un2d9QYuENheoKchn+BVIo7xhZHgxUXtzfPF2j9vvjMXV29izkmNiED7DySzuItAQHgScH8ydkVsihmo4G0yGzWlB89HVKJNZX8XiixvgjXgqfC57j/79+ePaXINDzZAPMzxQGcgQRZNyRvHZZUJBY0YhxkAgHXIhbyuXLrif7O1te00BgAgjM5ItXCMp4e0M/WgRRJvNJrqyZPnevT4qc7OOjafIkrLGenoL6GHOQ0jNEM2JJsQh1PSqzde06vXX3P8yXwyVKl7oqff+46q3SPNu4caUOQWyzoe9LT79utaurarYXWu8hJ63Jy1mtBDfUAzQcGpfzj0Jk3zwnMHOmqNHcYmEyKAoDxHxm00oGFglzk3Zw1ypgnOEOQMALDWLIEb4TKeBWdCaUNSARUulBw0kZENHUaFNC+8LkY0oKc0k5ExnaIWMbDhsGci7ii9YFNxMLDf8aK813q1ZhoozyE6uWmhoJuPn+oBGm6MMnOkBgQrB1fgbA/zgctT4CYm0UwTnR+gzKyJVCRmxUS2yZv+lUACN7DJUPPipNSTpmRqefEQCXOZYApQ+FguwvVPDT57Jg711uonKnbkKIfGPIsb5N5ay4+kqVJQvpTT0uqiJoWJHh/e1yyHNi+y4M1GoMgsFo2u8945SLPmH41kdtCfnbY1HbPZxGfkKyJvKagwfJ14T6RYCKpcFGlhODV0YwQbjmYfMINYrVqdvW+uxeWyKrWiz4IwWcVcL8wk+beYIBpkVNDsw0eDiK+cTeaYjhRzZVUWGnpyb1+HTzrKTytaEADeJLKpnWOf9si/JAs4B27OjUkDmMvkLRlwmaXZeCpoCU/GYggPC9Y56QHI8fg7TCaZijjNxcBfMDiySWUGCAUQEMCrCxqynjn/8YvI57VSrai+sKAtnJrrxGkFmMS1ZQjAPglAb5nAbKZOr2taN9eS/zetGXd4wD+YgoUFnXY4A3qmEpsVYLkJU+a8J20NGwVWzQaAjcA5wvczRkAUcpRqqblDo+ozOhgumedCtvZ99hnEQ+Pc8L2lhmgsLRoEoHB23VMoqDUc6rA70tKlV1VffUn50iWNJngWrfq+7D1/bDkdIBNGxSvLa57uYFB2enSg3HSgKo3VqGV2AP4B1tsqr/Wt7XTOeabjST8AGsML1m377MzAL89IRsuN542bFEbApP6wZ/JNnlUmTkzYaAKno76BgCdPH9mUeGN7W6sbW57sFxZqGmEGSHQY5z/NaREgJKKXieF0PvwCtVtVNTwDJlxPKM3hT0Is32zM55449uxg75EeP/hUZZ6jRkgmADA6nZ7ajocdaTIfgSlrli/o8pXrKhFBO82rddbx816pRjQkQIMNgvNFNZdWtbiyZod3prgAAVcubYcUbqGoYa+vweGRSv22ciePdeuDP9Pe3ocqFAcGIVlP1Cg8I6PpyFF6mVu398/kQ+NnylGL4cOCzITGjt+iHoxEGgPRKYKN+2LmmFN+aH5gK419ljDFZGBxDChE6k56Xij2uV8wAfg+XhNEjPEsYTgac4fEiknpNlH3hL9RH6A0JRxR9zL8QjZLfcm9cZoRHgflohZrJE9s+PUeP3lqJl+etIDVa3r17V/Q4Wlew3FV27uvubbN5dGBS7dufqBPPvrAwPTK6oYqzWUeGJsPWyZrCe7EgyNAB6QOGK32xwNtXn9ZX//1X9O0FAwAytNhL9it3qdGUvtEOjs51bDf1ycff6hiQXrztZcdbwiwEM7mDM5KBul5Vukj2u0zHRI9OhgpNx7rS6++pCurZXUOb+nw6UfK6Vi12lzVGv+2aEAyYw1WkCYtBBAA79QMVvwSanW9/9HH+if/7J+r3R9q9+p17R+f6eatO2p3en4+qIE4v69euWKmMO/b7u+AoB4mJqlVGopqNjaADXBVqa/qb/6d/1Sf/9I31Onh/1RRf0iNEfpwzowMuKRepuHFIJFo21u3PtS3vvVv1WrtqVIFfOcrqN027ZvPQpblszPuCZ+bvYn1mpnwes9LCV4+Tzgr07TdNacZYXH6WPqSJR4kliB1T3i9cNbCoopzMfyC4nk5p6ybZb7gvpKzMWSV7B1TAx8Mj4N93bV/BWDA+uKSDTppktm/8Oo4Oz4OSUeK9CRaj/2cdBb+m9S1zEuM8xwvixeNcDyvvIfMx+3g4ND7aBZpbxAQQ+wk3ZmStlIpal5d1ptf+1UVatvqTdiPATrmWl+q6f0ff0c//O4f6vJWTV96+zXvt/ZyMRsaiVAk9DA4YN2dts509/69uD/UcIB5sHSGyEbYv8PI8bVXX/E9efz4sRYbTQPwPMy2eM+ahLQXUdObtZ/OvajdLjCOk5Q/G4zFCyTg0P4jccb7TPm1L/+VzB7ImxWbSGjP8qo3FpNJYIyfbWagaUSV4DCOY34eXUhERLBJAhRkU3A2upVlXPmJy5m6IOG9bG5tuKB+dtjSYSunzrCo8Rzq/5K6/Y6RQTTQaCwpwEDA0dNC5cfIptFY9Ybn84GLQXcMgm/3lCSqN9oVsgC0aXERKU5mprkBBJQqDZUrjSTjRgKw4E0ZM6nDgz1Tq3j9cPsOZM0/k2aeqbm1yIAOE+sj4z7EQ8K/PT4+9KHGzSFvFeodLvlMHAECWOjF6UgFHoroINzIQ4ouLC6ptLyqxta2Lr/0stEuvIQMuHqME8BAr9vTj9/5ke7cuatyEboLRjYlZ8murPEZK9Yt8rOdR59M9sIx3LNiF/fWkcwppABsqt5k6JWgbplKwrQDIADt7slTffzd/0sfv/MHOj24Z3dkrivTAxrJ0JSH7tST1jm0IWf/uPHn3l65vKOVxbpK6Pw6HZ21Ojppdxyd1h2OncELlc/adGtOY3qWUTojZjAoX3w/a8KzhiiLyco2uaxw5pA2sJAM6Nh4s80y+z1YLi90pwYSUoOePWhZw8TDdK75uxCzyZT27Oz0XEKTTfay95ltuAa6kqb9YhOWPaTWFca5GZMIo9EF64Y8CctBj6pre3NHKytr2ljf9mG5urbmJodCqsSmptDwcm+R1jA92Ns/1L37D3VwdKJWq+tYKrTOrHFAuGzTd96qpyVSrdTQm6+8qUvrl6zJXCAP/s5PNb7/iUq9Y2nSUb/X1nA41bxWUeParuqX1pVfrihfCX+NcFdmalj2pse+QlGMPAB0lJ8Lpc1eHLAHEuUsEORAXH2opGjDbCPkQMoQ7WyDzBqnzBiQ14atkUWLWcsOOGYgAF1dxgyYuHAN1kwARBQgPHcBBFAsJur+DBozgCTJG7ERNxsN7xkc5rwGxjRE72RNOa932uvpo3sPdNTtqw0VkAKSHwDt/yJtuxDNlKNSk/M669tSmxQf6AbatMI0tUigR6YrzRDjSGW7GK2WmATBFzsHpHy/L4AGNtTM5DDcA6bEjp/igE9Tc5tWhaaFZsgxq4UoaNlpAALypbwq5Fg3ymr1T9VXV9PcxGcD6zi7X7xMxHJ2DRKxpjMtNGvY9EUnK0SeNmsIRolZYVzvai01TjNx8J+77qMedSxVTCxwzeb8cBrEAiAmBZS0sbmspeW6NZbWGiaJW6tFvBkMhWjK+T7yN4BW9rHT1omZcfjabK3v6Oh5Sw8+e6rDp23lJlTECzaC5IoYCEgxkRkj4LyCSf8R+0RG6UvU/WRuGs8lLK68QaMAwzhGgpIZBRlAfO0cPKEI5DpxbZk6lRYwvTIPM02jQqeaAQE0pQGmxaSZJpy0kiag8nhszf6NK5c9GUMfC5WTGiCL8HQ0JPdmGKAAq8isG2KfaIShW5eJ0JLOMHFDluhYu6A/Z9M19JTLjbqBAM7NFSigAC+8L0DeVCVZxpL8AKLwT34AabL1MwAYMKwNgIue4Hv/TXIvPzfeTyJbvD2eaP3qK7r2ub+q02FZ3XFD/QEJLGsu5DqdY50cH4h0IhZkvdbUKuks+byODp5r0GtpITdSKTdWURNrm09O8NiRz2akfLAFMXNkWGFtMedlIeQU/ozQQtl70meJCTNJTMgtkhQtATJMuJg6ca0e3Lut1tmRQeH6Yl3dQd+Aw/bOJa2sbDr60veAiX6x7Eabe9Drj9x85wtlewVUak07/RPNSbwzQAFgG2sFNiNyh+PDp/rpxz/W/t5d7WyvaXUlpBL5PBrtSBQC4BgMuyrXSprjeO7IyqIWm+uqVPC0oOELGn25zHlBNOaC5QHUbktrG26gkGTAKkQzTUN8dnSkwdGJKpO+mrOO9h58qJ/+9C80U1v5ImAtFGzeP+kmGMImg+TMM8XU7OAfsm4MLCXDV0M0iWnCo8mgCykIAy4aJoOdaWjA48pZwPPIs4XHiKfwrVbyXQqfGQCBTOvLM+OYQDPPyhHxaEp3nD388NgbXwABQzOnYE4inwt/IKdewRgRSRIT1Yl7q1bUqJY0HqI1P9Xhyamayysq1re0eeNrKjWu6LRFlGVRq6s72tzcknIj3bv7qX7ykx+aldKoNrS+sa3a0qrPbpgInGVVPKkA7EjdmIxUcGrMTEO8fqpNff3X/rY2rzc14JqAE5EikAZaJ4fSyWFHh3vP7AdQLub10vUr7itw+Xckr6V/JfcPXGee35PjY9fXS3gezaa6/ekt7a6u6WtvvapmvqfccF/VYlvDwYFKVR7haPbte5L2toBbYF7EayPt+7Pvflf/5Pd+T6ftjorVmjZ3L2t1Y9sR54+ePNfxyZkNuc3+Iprbg5WOGQFls/gi7o+zwQxFQJoxjXxRS2vr+sJXv6Ff/JXfUb64qnaHaNIwCuQ6AjhbDpmAS2IEbS6cp+bv6J/+03+kx49va6HIpLkHFuMeqrG4FO74yWg5S1XgOvHZgnAawOiLvS86ymySn9VUGfsiA5wBtbguGfhoWnvy7XrBsEyAP2ePWR4p5jwNPKiLsntoMD89TxlLwL0SA2jN1cTxn4Q5gFCePRxS+j2DcpPhwEOUerVqkABjbnsw2IsO2UE22IlnNwCRMOzjXPYwo1QyK8hmzilRzrIJ9tnJ3MMZrsqAWpCYyK1revWL31R3UlZ/TIMvASLtbm/o4NlD/dG/+T2tNca6vLXk9wvlHzDY8mL27dHYrFmbFE4ner6/p8Ojo0i4Ym+GlYwMKaUi/eZv/k29/tqr+pM//mOnDSCnaFQxuYyBGOvNA6wUW83+kEk4I0WA/itiTvkVPj1hsOn7lQEBNlEOplEmS8z9ypd+cR5oEQ6PTNlqPpA4mFbX1s8NTkz9HPY1HESj3mmdatxvSeOWNB1EvJm1TkU30zFZxXm04AKaRpiFxSZHvAOHW7s31Um/qNNuzlmaGI9RMDrHPhWUnJRMhXGobS6vOtaGfFkaTptYsMCZxrmpJaYRik0U6dwAFmLklLNA0WHMtLK2pdXNXakAYyGQEaO8jskqGonc33+uQZ8HbsEbdoYmZQ1aRr3NkKbIow++k3WlOXIu+24GecApvLa2t6zZPz459Q2gqJoPenbOREEM/4GGfF4s6wQEa2lVS9u72rx0Rbu7l7W8nFe/J0/racxZ+0wcPv7wY926+akXMY0+RQQH0eLKijY2t2wUR74mDY8nQV4YAejgUhuyEEAOvjB0LCdWR06FFOViSwZ845D55qTHH/+pvvX7/1gPb/1Q/faxiwWmEyN2+5Rh7g3FjIO5zZhoXMaDgQ+ml29cseszLSrOmMRuwQiYFRac345OK5ykMd6heU+6lqSLNtUO3CeBARnlM2uavfElbRGHbkyEomm3rjo5xmcPSdZYsuxCExzUWNObUuxURsG5WKw72i/pprLGlP8fpI09m1Rmuu2/DARkPydLc4hln1A96LCVsjd5pwYkfbZzdGtVT2CIfSQOcG1tUzvbl9RoLNlZlqkphilhiIb+LLS5ULAxVxsPpwZf7j94pFu375kR4AQAqKIwO5KxnrVITBaZhI+nqpfq+vxrb2t7dUt13ubZoW7/8DtqdPbVVF+jYVsdnIHw3qhWtLC1ovlSVfnFinLliHCMQ4hoG4pOKMJxeHQBhABPcrIe3M1HAgPshp8uPPf1nBZ1njVOM5jcmZkemAYXEidemz8Ll38awXCi5zXYoN1IJplTlueLRwC680jhCNTVsgDvJak5SzQ+vs9rct/Y6/gZ0NYAAwwUZokqpnVF7jLN0Se37+p5u6veNNzTpxymmDx5h47P6/UCEOAc4pg2GZgCbXasa7BMjOzSPFnT9yI+MTvUM7AkzDZf0MourkvflwSMZV4C52wXy3ASIJaKiEhQmZmWyHW2WZClU/iB0BRi/hNsquF44KhDFeaqLVZVaVQ0yY8NBJRqRV2+TIJL0Yein5/BwMAQjbfXPxr0Udwrmnwf5kyuuA5JMsKa4RpRpGUTCGIIz87I+o3UEqYn/H1AmqxQYn/m3CoUocJzTaFQrxvkwOk5mwAaaElSE9N3mTSlKMuMmUEjGIaWNc0neZ0cdPTw9jMd73WlCZTplGrjYpd1FKnuF4GAi6Cm94OsAUg+IpkBadyjmNBkTJH4u/E8ZQkO0CVpMlinjpklG7vdVrfdtQEdFzV7/+eMEiOqQVGKNRemgRiUYi9fYVDARGg+U7VYsN/L6vKSp49MyWDWZawbTAFZ00BOpHLgvQHLxrR8G1ktmAFw1ulYFpYrxMQRLbh/LgZzJSLKMAssa4HpaaOuRqUcshsm/+kXny1jCfEBQsqTeYW8SMXIzgNAfVgjrFmvYTdUTMkowMc6O2mpN5rozS//nNavvqZ+cUWdWVNH7bwWl7dVtS8Fkr6+s8/brVMdHRwYQKABxiyLWuD4aE8He49VzE1UKeY06LQ17HcNmnL9WS8kCVQx7GMvRn7IcwMbCgdrAxNMfKMgPKcR+3mNKaTB7enEFHD2SCZOh/vPLU9YWcVAq+bJOOwMYt6IAKyUw4SNLPWl5VUtlGoajqc2TnOqS56UAJ7Xpg2O2b+pmZAe8iw6jYIzeDxW6/RI77/3fd25/aFqtVw4l5eKlkosLq75jDk4OIq9cjbW4lJdo1nfpqyTyYJee/Vtzedl06W5h5uO0Zq7SYKVgTkhjdn61mWh0Dk+aWl9ZdUu233O235P/aNjlcZ9LRfH6h4/0gfv/7nOWk+0UERmNPAwgveErxU1qFlcSDM9po6oVw8ESN9IUpcABWKy6IeCYUa1aqmGo6uJkTb4F2c1tRc05NiTAxB1vLT35qgReb0heeLE31ahdSfGFfcPc0omi65RYrCSsRnNrkwJBdx0vB2s42YSzTCuHH4P1HHUzrii06DiVeGmi8ShxrJ6Y2n76ue1+/LP69Ezkm7YHxoajYJSjhN9v9/2oOH05Nj7L1HbzZU111zUZNabAzl4UDOOPPh5gKTj+cTn2o3Pf1VvfvUrqq9L7cQEYKDQOga4menRvTt69vSRdfDXr13WoI9EFhlDIdiOCfAHuKHJhWUJnXx3a9teGsgjbt++rUl/rDevXdUbVzZUy/U0Gz5TIcd50NdoHOwbo64eeMUAjOtoxk8ur5PTE/3o3Xd1AoOi0VRjeVlXrt/Q9uVrmsxhp0718NFT3b5zTx9//EmS4hZcp9CrLJarfs/KUSskL5/cXHnHjxa0c/UlffNXf1tvfeGv66TF2RhDN64lZzssCoYg9oriehoI6OvRozt65wd/puf791QoAPbRawHmds3uyi+UXUcZJEzGr94rMI1uNM5NWulJQqMejAazWawreDFEfnG2ZSbwsf9ng4OQ1UXtkHkShTQ3mCv2bPsZwIE9JBIGMokiTXeWTsd7CsZHGFvCKof1SrO9vb6uGr4ZIB5I+vAFsqZkbO8O/BqQTVATI0XPpIFZek52BmYDOMBv4ofpgbJezrIHBzLlVUoJTR4WU2uUy7r+ua9p68ZXdDYo2OcCD7RLOzu6dvmyvTc+ef976h3f0rR3CEUnEr0sJJu7hwJYIHaY54TkmeOzUwMBPPvO2cGXAkNkzfXNb/6yfu7nvuaa7tvf/pZ+8u57TqSbosUAACAASURBVJsi1hQwwGDrFF+sGKxkUYNRSwfrI2MMhJl1rCtLZZ1IQA+RDWxif6V+AOt2L/s3vvYbc0ebpHxYDgaoQWQc0zxStHLhoMHEF4YPLXXbZzp6/lCn+3elSS+Mo6D/VFMBMI8F16xHfIfReWechz8A+Z2DSUFH3YI6wwWNpmjOIjfTtBa7HkU8SkSY5ZQvltVcWtcSKLwjFTi8ATBQuMf0mc2bAgvkl0U2xIABdNk6dx6GqbZ2rzg+kLgQ4l64EGj+uaBszFDxMNrgwALg4P0GKhuULBoKo9RmCMRN8NSKgmY0NLUZUAQggE0Vyh4NDpOsiI6JyQjFE0VB/+xMPfRk05kqlZoGaCqZQjYWtXn5utY2tnV597I2Nsp23/dAKWTbppnevvWZbv70pt8D75MNgmIZ7SI0wGvXb9hAzikFnvTGwmhZwzbxxCjYAqE/9vSzVg4ddsqVN5WMPqgk1YrSwd0P9cf/8n/WT77/b1QukMHOPsDEAt9DpqxxeGUutuglmeyij8Hw7qXrlw0EVDBaAaCZTnV4dJxypHNmAwAGmCJqjWCsgXCkDi0VTAHAAkylYnIS3882RceioXm/QN3PJrZZ4e1p83nG9QspQDZZznROjvZLv7KJWazpYIZc/OVGMUEXbECuqTP9bYo7jH9zUcsTPzvSAl5Ev2V6dBrMCvePTWshJut2FAY4y+WdMd1oLvt3NkbLO6AZ5qc+NAYDWDE51ar180aKiLVbt+7r0aPnOj3r2HgNLTQeGG4qWeuYsk2hblftf1Av1vTFN9/WLhFW7bZme491+OkHqvePNWkfaD7D8X2mESM+Yno2l6WlmkbFnKOEMAYD6Sx4erGgOqAgRmCVik1gergcD/qmV3M4ZHnxbv7d9EeDnLnjh4zjQg57klU43zkBAS/uTdzDLN7OlEDAlJSVm/lZBDDA50/mqJnujeIwgQDZAROTHWKfgrngCWQCMYNyHZuy3a5pGMzmXdDT58/18Pm+zvDW4M/YfUxVDJQ2aPVBdYbCymEf+tN4PTc3TIFTk3M+ST/3z7jwqVNxEfnwF5I1Eg3/YuOZAQH25kif9dw8CPASumAy2TT7K3moZCi8i4aUn2wwyayekKUwkVuo5D0JrC3W7BcwKY61vr3m++zCLEl2cPnNtOym+hM9ap8FtLNB+6eA9lnh/RiwtWvQlfMGKZZj/4YjdTv98JkohOSH92eWWpKZ0EzjFUDkHikH6HMNfmHgY0ohRlhRsFwEoGLqDeDMhBVaMBOhjGIoDbpjtU8GevrwQKMu+liKZg5y1nJQmTJZQQYwX6T+Z5OYrJH1PkWjkibCQZ3PKrlg8f1/rXXAxOWVJa2vR7wSr8EZgbt9mCt2DcDz88LhOsweeS+eKiTncp+Pzn/OqZzLq4pcBqo0zUupqNWlJa0RDwzIlovJhGmJzloHbJibygsQYLo04CIU2jJA/0RHp6cG/KHxYs4X05uZJQAYAzLdruImXyqpslBwk4OkzfTJxGBxYkAGllkWE/nXGah78fpCnWV5Uv8A9ruAZtpbrer48Egnh0c2Mm0ur+vNr/y8mrsva/na2+ppUYN5Q4Ox6Ygacf+npMXMNOh1DAQAYLGe8YxoNDE5Zp+eKs+EjIs+m6l1fKT24Z5OD/c9rV1fXfM+CFgbRnwYV6FvhrpPFDPFXAxJaLwjMi6YINxT9gKafyaJ0GYP9/e9F29tbprFCP2f+GeaNvYRis6jg8OQ0NQbjjNk6l+uNlSpLxoEiPSGgkrVqs2aaaDPWmduTnHtRm9Lr0rR/ujBbd2/e1PFBSasXrUuiKknGw2SokpqtTpmpERG+Fj9wZn9i2ACYES42NzQ3LnqedOvGTgdHO45brW+uKwbL7+hS1dfVaW+pqOjtnK5krY2t+3K7n+FHr99ouK0pdykrQ/f+74eP/ypisW2SgUmjyHtAfygPgrWWxi1ndP7Mzlg2suy2C/Tj1OTtbqyqjoUZDOjotFh/VAXZrUF9aYBhhQPmpmnWZ7kYRHWE9GMwaoyI8D1aBYPlkwtDd6m4t57ZOypOAMAGgVbcmwgE/kY1242K2jUH8YEfDZWo16xgXBuoarBtKDq8o7Wd97QQu26+sOSQQP22c9u39bhwb4qlaIu7W578gqTAaB8cZmUi0WbW8IU4oyADQzwh6n3UrMZflLjnn1gTjpd1de29I1f+9vaulHRcRdPDhgS0qAt3bl5T/du3dL62qojs/GGYH1Px0N7gDDoAAwOL4YFnZ2dmIn8ykvX1e9gAptTdWlJB35WT7Rcq+uLr9zQer2gae+pDvduaTw61GBwYpACCSLyhSI010JobPPzkFIAKqytIxdeVAH2LwMjvBdIrVgoq9Mf6r33P9IPfvhj3b//wD/T9QHPIewbBjXIp/L0HSFDZN+dEcutnL74ta/rl/7Gb2tj5/NqtfEEYBBSdQ3rlAkGYr2uGVVcQxLL3v3x9/WDH3xHxSI0dmohAEOYI1FzIlOArRQR3rGGDRIlIDhbh9k5xsAva5At04bZbPl1FmMdp0d27vPv7fOShib+t+mIOZ9E26/kQmKAIxMzGVvIybN//2IIFoyzbDCTnXPUezS/MF4btbo211bDqBMGIjUH8gn2t35Pww7GvX3LNWGeByM76POcx3zmi6xRs/rqNQOYMThIw9BEu2dfZp3xaA1gMNcW9YWv/3uqrLykveOh00UY4l6+tGt2pyW/4zMNT27p+f2f6vnjR35ftXrFe6S9Q6gjLQ1YUG/Q12m7ped7e95zmvSBDGNHY33+c2/pl3/5l84lbe+9+2OzvIk9xCdvqbno6+IeNYrLc5A9q+n4fiZ9Oe81EgsiBilxj0PinxgBZr9FOlju13/hP/C+E5ERQYWD/sJBBDOA5hGX/9AxcaOY8oNmdrX/5K6eP/jIhiIs+pjgYYICxb7sjS0iNILWCSuAAygMderqjqR9DMZzdU1nTLHDzMOmdWCNye2QBwk0h7J3niupubhsXQgUZ+dpKu9mIvM4YJqGa28oBaDgoFPB1A56UdXMglozotU4qLJi3RmWOanfxUwNFDQXE2RQeRvohDDfF4xayRTZMJ3gJgACtM9abrzCTHHkyTC/QDI5AEHHrTldKGp1ZSXMYaYTnR0e+1Dm+9XFZeWghNSaWt+GvreuWoWJwYqaixEjZufWIlRx6fjgRD/64TtupDJU2m80l3ecxfrGpnYuXfK99M/OL3jaCXCA9jAMRhr+TJ58ElWUYlFwpc+kCLABWCJLNenw7kf6p//wv9Wj2z9UKY85HqVwSAPC4C+arsxfwrF1CQUD8V1fW9Lm6opWGvXIHl1Y0AnU8MlUJ622ekRy4b5MSgW6UvsAMJ1a8ObLvQZ6RWMIiOCIKgrjpJfJaE4ZuGGkP/XdflAy3f55duqLBiswhxdNejatz4z/MjZIeFTE58waw/i3/w9b7/lka3ad9z0npz6db9+cJgcMBhmgAZAgQYsUSVmmRFFl2ZJtSZaqXC5bqnJZ/mL7g/1X+LOrXJbLLlEmKVIkQQIgQMSZASbfuTl3jicn1+9Ze3f3jHRRg5v6nj7nffe791rPekLu8cOQ8GONaqBaxw9m2nrjJxshxi8zwhfUwXClpYHmOlIoQoniGWKq0W4v6NVXXtdLL7+mZ5550Q0TAJjr+elAu7tbpvfRNEShHBxHXKh3tw711lvv6ubNu44RJJ8aoKpSDkoYEykABW8yIiqwpleff1nLrQUNNzd09NF7mm0/UnvW0+hwyxFQNOyANyP+3XJb5aW2Jo2qdoc9DTEMhaqc45LarWMQis2c54T/KGYNLtL8pBgUN3CmRmUJDodMTPxON8JZ60YjmBu3/PfHkzNT7RPwYq1rjtSJ+5ObF4yw7IKbjHFMb0umoX7+U7PPfscaYw8AYfZhgX4SwIMpNKkHrFFJW3t7+uj2bY1BiscFDZOiCSDAeHJio7DejHTzPZMUyShuAji8wScQI6+/06kAuSnM69Vr+lQMXRwpJwCXl2D6bf7z/HmP1zxSlaSltVwqO2k7WSXp+JJkKicRcCAz8QAGAQRoL7U0v9hWsVZQaa6kSoNGO4yFeH5Jr3j06JEn+S5yxjHxZmoKhZv7SpFtg9oC7zS06eHWH7pSTAWt+S6wL4eOmdfh4GTPzsZAFOSca2fWlh23xwQjwN4wQzP7woUNhVhea8mpO5lW8b15Dzwnlu+kyJ5Rf6pH99Z1tD/QuF/QoDcxFd9A07DvJjxcWMKDIz/3+eeTNXtCAfRAMSU82HgoNQ2xp5zsYZkZwNmFgejaWsS1xhRs7OYPtgSsDa5lTBXxchkFfZlED+j8no5CBYt7WwEopsAoFA3iVlwTVCxZormdbzXs/QIjAPA0r1/2ZyRx2YwzonynKmKKZjAXH4FeyME4Sw1CBG2UKRHGgDT/i82mmwTeA27TWROf179BnPR85oL02BPgEz4MTsdhxzNLIkWoTqY+F4luAmTAqLA+t6Cli8/or/3tv6/zL31Zg1JB+33pqEetEM9MvzPQ0cGui8GQBe66SWave+GlF3T1+hUtLbGvWkYv5Pz9o4kOtp7qyb3beuetN/T00X1VirJWHDAX0z5YQjA1HcE7nbpeoKlhykuNwfUBoGWf4t4BXDDEyHv9yuoZ1xzEAzIpDhkb62TmpgqfIu4rsakMRejU5peWtbRyxiA7Rn0HR0fqUT9NJzo8OtTOHrWRdNg51NHRgSeXzTqJBV2NBkeq15lSBDOS87zRIr1i3l5M0OTRsvOcMG2ejBkTw5JqqgVYUGlqPGLfLltKBcuA8wBp5NXrz6m9uKZLV17Q8pkrKpXb2jsYaL69pAvn1rQ4N+/+7nB7XYPDDZWmfT28/ZHe+/n3NFc7VLXcVWEChT8YMD63AWeT+V6OuMxT0FwHBJCUpp72R6n6mWrPt717UnOxN1hy08fwNvYzfk+yQX6dkIVFkgrPLRPQbCbHGj326fAwIzEQkvdKzP2CLRiDBsAEhl5BLS/XkI8hTYtaHiYwJyfPCrwb0giQVuz3ZirUl7R64SV1Rk1VaufVbK24Ab3DdP7pYz8LKwwTajU9fvRIh44EleYXFnRm7VxS34aXC2AO7ubNChF/cwYAh+O+htM+nv0aF8q69tLr+tzXP6/ynLR7GBPoN3/wSHduvGsTTJgfvX7PNTpgGuYBjQqSmvUADDkDHVM51KXLFzToISd4rOZcS2cvXdFwMtOdj+6oVqrosy+9rJW5spqlrraffKDZeEvt5kxzDYYnPOt4amCyGKzAWqWVfBXKNrCkjwD0MCiPXIkEGxX17vs39Fc/+LF29w6dDEQcK9Nlfg0QMu71zfCF2UCv5HjgBnv9xIO817/4NX3qM19Xd9jWwSFxjwxyqvZOAARlYMVzy7B1a/OJvvWtP9Kbb/yVGg1MchmQsi9T00UNx1lIXC31ePhQREyuz2k08SNAqGApe/qbWEPcM66zzxik4Ky7xLDMzWKufYNteNqFPuIiMwgQk/XwYPH/qFdSPWQZ5ycMsPPrB8M2nqdcnxkwnozdj/BX1BbIfhgWVmEK8FoMdqH5w5SZzdQ9CqaHG/vEdGBx2astpXnl5pi1zBDWEFs6l0gAMmOH1ytgfF92PzEqVrV67UWdu/5pTcprOhqWzE67cPGCFhbCBJ/BebXQU3O2qVl/W+++9abu3rrpeEcGAvblIsY99VvcYxgBm1ubfm+YISIpef1Tr+lrX/2q90oGstTzeIm88ZOf6PHDR665YX9xPVaWl33vw58hmKHZUDr3sLkXOT3c/KTsMNet9FwMbX0Hv/mV/3hmF0wMYqwzjeLa2kCoCDVMalpp42bIV4vc03JJnb0N3f3wxxp298wEiCIICnOY3fCGMchiIXJgAQSAwmN6w005GszUmbXjQg+YwvG9o9C02VQyxnJTZy0kb5yiKSIIz5w5q+EA1Eqq4qI+YZFDUYpoKT8YICUJCKBQYmpaqjRUabRVJY4QEw8o6hyCTCarZe1ub+v999/zhadZt4N5iocBDOBm2ZAjxcRAD+R9Q/Xa3931ZCqcOKFthas+fwYdE1YAmxtMi8uXL3tT5ADf3UYzuGv63fzyqipojFs49Na1vLxqveHy0qIqdbTV0sRa5aDp7+/s66c//rEdNXkQud5sZhxGLPz+YGB2B8g86NTS0rJ/5v0vLa9Eo0mEIFFMVSh4FU8gjKiF3N+vwyWab0vDg6G+/2//D33vT/4v9Q4eqFIMwxOmyaa5pvtFoZdNu8wM4HoxGaK5LEx1dnVFF1bPuIj0wzGd2ACGpqnT65si6pknBQmvCUKftMIh+5j6wQUk4EHNUVzQg8Pl/qTJ8dQkrB2Pm/Z4QGL6frqIzg2UGR92gk2aqlMJAFwzF5inp/1RWiTHv/h1ABLxX3SsudHLVMMoCvKmmzfhaEA4AIIB4EkEmrx6UwvzCwafWCvQaufmlvS1r/+KvvzlX3QhRR50MBVYIwPrQ7e2nqrT2XXGbK1K5nHfkoxxb6y7t+/ro5t3nPqARhW6CcaBHHJM7PI0gmioiytrunL2glbnFnT04L623v6pWsNDNQsjjTp7wqkaIxTTkMoldTVWaaGl8tKC9jVWr1pSd9hXZUYxWHRW9OLykqcOXE8YNNDtYlIyc0PN5zAIYNM2rvkJA8AH0SnQ5vS9zHpK7lVGzOPX0QzFOmEYkvT1mAZ62hoyFP4cwCyzPjIdzo3GqYg9F2Lkl4PYekoCs4iIOKbLFZWrNTuiD4iSwUR0a1P73a4px6MiIIGRn3jNLA1JRoQsGVODE8oPIMBempsbPAHyZ/OKOwV25XWcD24fup8AAjJwkA+QYy39qdf52JpMEg0OfvZMgzSOECqpaJ3ayXTBeFh6HKDulqtFywKa7YYWVxdUbVU0q85UqBR0dIhPyIGfA643IABTaw5qN6rDsT1QwoAWtlV4srCGkCZg9meTSYrJUsm0yEBro9mGAo9fgc8GCj07GsPiGKlztG+X8suXL7rwcfFZhD4cRj98PZeOYj9APaiZg0TtD5M+mAAUAG5ETS+mFypqZ3PfyQbTEfFegHpMjWiyiTzsJmdlWFoBOuQ9J87iKKYyw8nbB6aIKUUhmt8cFfnvBwLiGpVNYz67xrQVR2qYceGpwH00iJpiWmEE8OZ51pgY08i56Mju/LBVKLoAAmBNzKB0FtzQULA1kEpAd3ZccNUNrY3NcNbvQceO/S8c56cack6mhCJMRHGEB/ilQLGHAA7L1XKwx8wGqKhZjZx6piSWJKbGn+tjxoNju/K+HtrYT0pdojuLc8JJMYnOOxoRX9nRwf6evy9eOcVaQ83VS/qP/tN/omuf/qJw/RmEfY0ZcFhkMOHrd0IDzZrvdgD/B2Y+thdIApCSBDUeSzu92wwcZaXu3tjWn/zBv9LTB7c07h9ZJ31m9Ywj26DEcybGGTLR5sZTpxoZTJrh/TLQDBMzS2XC0wgGiKUAxNeNuNbExoYGNtJS2PjG4V1QwpNhqJ3dHUuW0J4Tq8g187mLpGPQ1/YusV0ABjRUxM0S+0lcZM9MUcQfvKccHQqgzEWCSUAigtNZknzLsj0ANMCC0VCL1Forqzo4hNXDBLTmmmgEZXo8cJHctmlhS9euv6L2PIaHV1SsLmoyLWpt9Ywuw/ScWzbT4tG9D1UvzlSbzXT7/Z/oYPNt1UtHqtBQTYmLi5QFCukMjvl58rDhBFA7Bpj8/vFqQJMcLFdyy2FqcQ8YbrH/MA2kQbQuGLCNOuYYTMz1hp9k19BucrxmE3smGb96z80ggPfiMDqOZRvpVQAmY1BkTtsSkpax2RWuuQYTtVstLS3MHRte90fSbk+69OxnVWyeV2+IZHfNcpSHD+7q5z9/U+VaWe35ObVb894vmX5z3pBaw+CB6EEAJU54+ywMOt4vFurz3vecS14G2MP/Y+Lp+qhQ1Stf+EV96ovn1BtLH30k/fH/969tuvbis896Ek6T327VNe4damf9oQ62HtuI2FLGVlvbB12tnD2vy9euamt7XR+8/3PXci986rMql+u689FdlWYlffXLX9GZxZba1ZGq2tO090jVwqGK0640G4X0uEiCTewLmoYxb/hGQeOPc3hnf18PHj3R4/UNrcM4AAAYAQbTw8Q1prkE4PJ+DAg6N6ezZ1ZszApbDSYyiQSzUt1T5YWVaxpO5rW93bWXDx4TWGpRhx8edL3fUpv9/K0f6S/+4t9ob++xDRYrFeoSYjXDByTO+2jwbWCcGG7BaknsEYPXwZzLzXZmm3D25HMllCofr1Hzeg3pSTCq4jXsAnwijUwDK5h2Tjdy45u+Lm1y8T3jDDOA5TjiGBTb58h+NrH2fXYnvyHOjvl2SyuLiwZ8JzTOMMT6RLH2zUxjKEQDbW8g6hF6NAN7URPxPXmdYOxEkoZ7hHSuFmZFdY/61vZLA7OliNQst5a0euUlrVx8ScPZsrojDO7xAikZUI/zvqR6aaD6dFv1Qk/7m5u69dEHun3nhhlX1Jb0g3jZRQdVsOzk4DB8QvZ3tnXx3Dn99V/7NbPmOXNg3dIjEzd4++ZNAwEkrdEfMmCiZwYkdrJdYitZapFNlk/JAjMA4jMj9fVZEno81KlW1WfQylbz61/7XQMB3mDQd6SC1DppDvsURRd0z9jIYoYhAwF76x9p3N93NnwcLqAXoLlRwJvOfHxQFzzZypqOzqiocfWMDgdFdTs4dVMTZF12HFxRhBWtMY0DuxLNfglDKNC8urXpdccL4tJIljLxYtEIQtFwdjE3x87OLfPb20tnVGsSs0GmZbge876B6x8/euDoPxYWGg3YB5ju8VBkeQARiDbrKYYLeKBbBWv2KSJAnQMMAKjAeOxQG5ubLmJZlDTa586dV63aMDWT6QH6ZHR6c4tL6o4n6vbJaZ2zP8ClCxd1/vyaGnOWX4fxCjUT2ZWHh7r50UeO3kE7E/1mNEug/BRznvTXGi4MmBCwwdLshGQgmBuNVsMaQs5v3p/ZA9zDmmWhIrq+XpLuffSGfvTn/7c+eOs7Koz3VSrw8EF3itQAO42i6TJVKczXwpsgDl6OtGG/q3kQ3eUVnV1ZMTiAiRCFAsAFkyN7PiRZgKelFJDQadKDTLEIzyCjxQACNK4UTRxA+TqA4Hl9I8lI1Pt8qGaq1CfBgNz8HE+aj5uaU8+KI9WS/0CaNqXz+7gh43VOGrWYyEZBlw6iBExwzaOATe81ziNP/9jwHDVULBsEgN4PWMcUZTxFo9jSb/3W7+irX/+men2Qe3RjIYdLQ0wBAtNg7+09Vae7q+EIzfJQvf3QCj949FgPyM3tRvoDWkHMoJjixAZO8V/S6y+9rHMLS6rPitr48H31793Q/Gyo4qSvEd4AGGxiOpVcSQfTkYaYNM23NGhV1WtUtD/oaDromlJK0c8GFxMR5B2ho+TZgbbWxggmGdyFS3tmaxyXRbnfPXVAubsPKlRyt8330RTONAGyuzN0ueSkmw9Yr1e/fMEA07H4KhlI5nV1PIWHweSINbKhS17jeWpvCiWHwOGR9jod0yWPhgNTfpEEjKb4o8SacsOXNFsu2BNyzaHjzF6SEtBoJ6M7G8AkCUSeBgSgdMJmyWwUH+42r4rrdtzcW9eWDvf45sfAVLCfTr7ez0gCwyzTsBd4OuYYJtrDILRqOUbI8VcuXkaqNWuqtaqqNspaXFlwgkB30nETwnPNYWi/iCLAQMf7vcFg7sOAQgjj0XjvTPj5OlhXHPYLS7iZU+RTYGcqOGkHUExpbCtmwJhOxT5kY0Wyui2uUKVS8ISP1+Z7lZnc41mTnlcDlZNRGPskU10A7ZwD7LjQURRYrDEaBjwMYAUMegCfAONcitj/KcYAv06YP0FNNtMpeZnEmo3Pm++vDSKTiVZM5LKEI+Qkp8EE/i4nSlBsnD9/PhVcYQ7ryCp+hiqeTAF5bZ/1iXng2F3uKRIAx5cCExZU5zNSjCENgWkLCILRGUZIyJZgC6QC8jQQGtF3yaRIMx1iBmWQXRG/yZltRtPYU0KbSpGvnoAA/AiYctbMkuJ7hEwqT0Ty9QyX99hjMyshvBSCbu3C1o1LpnDFWT7wAAFWQN9Gq6PJUJW5tl7/hV/WX/tb/0CFhQuaViTM5zGVTPWu9zLOSisa09nMOhsM479ysK+tbbcBcTWAdba7RkWqYCq3Kf3wO9/VD7/7LRVGfRWIHOt2VQeIgEGJj87BvjpdKPH8+5BSktIw11rwpBr2i4HJyon/AsZxmCJXK8gSeX/J+Hk2Vq+zq/7gSN1+x/Tro96RNrc3/V+9FRM0pty4YPvcRQfu//xUe+KJLpoIM9O6U5wYNZi9rnlWmHzOIuaZewJIGs3q0DGo2eeJOgQGI6/BxNPA3qCnajVA7f5grPbCGdVq+OCs6XNf/EU15s9pY3NP83MLeumFV7S6fN4u9Pfv3NB8vaYWz/34SHc+/K4Ot2+ppJ7KxZGmANfDSP7I6/M0cyrvj/nsBpzk7x1bRiZ6YrZyXwy24SA/wAgRkCHAywAMATOj/govF57n2GMBAtBA//viv/yeElsx2JWpIHDVnqVhAUBZ7jlBksCZHT5QlJ5cZxi6rAvkLoe9iVYuPGc2wLgEqLKgre0D3bt7X7vbG5rMRppbmjfQwfWE7n/jxkd+/nl2+KwALk5wQmQBEDDqe823ynVLdKjJIuUhJkg0dkPO4taSnnnlc3rhU+f19ClAwB+oWpzqheeuGwjgI1aKU209vKve/oYq046KU/Z45IMrGpUaKuN/tLqq3rCn+/dvqlSt6Mr1FzUYTHWATGRS1AvPvqjzZ1c0GeyqXempNtvUtPdEpcmhyoBA7JcFC6HCg6FQSTIe3P0bbgapP2EvMWjq9NHhY758xh4JTILZT2guGZA65cP7fQLF0/2N56Og0ayoG3efaGt/pnMXX9Zo0tLuXgAByJWnPsMwF5+o6Ma9q3ff+Yl+fJAyKwAAIABJREFU+tO/0NbWPVWr6PIxg8y+RGmo4ajvYKAFiBlnlZ//1PcApmW/KwMEaWgVzJSY3ptRlpIBTp83sT9GLZ8b9RhYnUgL+XMzjNIZ7R7oWO56Isl1z+jaNrTtjs6s4CMXDE/OIfvJ0eBqpm4/pObUfjAk5vH8AVwfjTWCodEf2Mw6zBjjDPf7NYCdzWGj9zqR9MVzYRO/ZO4eEnKpc3ioaqOoAsB2s63Fs1f0/Ke/rELtjHYPqRFJq2toeXkxMceQPlXVrE41PrivaWdL9XLRZrG3bn+omzdv+Lykd2YAkYHvjY0Nx2ez7zQqZf3S176mc2tn/fkBEiNdoer98MG9+7p3956LeJil9I+AAUjY+NpgPhtFOq6dw9frhOOZJ/+uH9L6OV1LMFjPg6fCb/7i3zsem/pAPdZHBaLE5LqOmQlOjsnUwVOJ0UhH+xs62r6tUW/PqCNvDGYADTWvxU3ghodGJJAhbgSNtZ0u1dDeeE6zUnajpUABIeJDRu69i/kx1EUmPRz4cYjwvXiAqhWiCZum9ND0QmnmbOIG2D0VF2Wb4UEHBzWqq1xranHlvMo2+glDtmoFkzS0pEMDAY8e3ve1IPXAE3QvVETypdgY00Yd0/RAoqBTgtpxWPMzNy7cK7HEm2lvf1/7e5igRT784sKSlpdWtbO9q23Q7+lUS8urNubpMrEZwhxgMl/R4sKinnv+WV28fFHNdsE+ATw3UzxQRmPdv3fPYAAGK9YJJfowm7LNyRILodWi2OVwCKM2YhdJGFhZOuPPR51siiD5wXWoUzSjMzXrGM5saePRh7r9wQ/17ht/qs7uI1VLkcFJHB2aJWsx3YyHWRsbKsVfRDQWIkLQLtdkr0qLc21rSyki2UwxguEwzYY4TKULmB+BLNMsQMNKLu7sgEwvoJOyeQMIkEGNVMBVVuLoZ+1snt5HY5uKuDSyzAX0aZ1tnsoFiHDSPOWCgfWRG6XcjcZE1Lyr4+YuF/FuMFM2fW78guce/2/znZwNmvROFNRGOyuxBrhvKytnDBCMJiVt7vT0hS//kv7G3/xdXb5yRQz1QZHR4sUkPRo1/0whCiBwxHRuV9NxV6PugQ0c0byxBvf3D7WxsaWtzV3fT8wf+ZxE5DTLFb3+/Au6sLSso/UNbdy8oWZvT0sVqE4dDdCODgbetLOZHZOjjsY6rEij+YY6zbIG5Lj3OykSJhzPHR/nwyzozqCeHMxhkJhIFsYh43rlwj8zLXLhls6144bIJoFMt9IheHKoBeUZExevh1OUy5AWRLOSgae8XPJhelw8ptdl7brpTWacZtEkffRhr2+KYWc01iFFRgR3++dh0k/nDPQAqmLt8CuaE95H+KzEfpadxHlOAlU/Qbk/TvQ/8abIKP8JRJDXf/peNqKL68A9yGDHaalKZhQEqBDsFmvUEj2dCWkwFU4YHHbIRY5SLlqHT3QgqQHtpbaGs6EG076jvHxYQuVPXh+mOpuRxtQXE1L0nSEJ4utAyXnWSIVh/756/ao1nkwHAFZ5S7s7u56MNest1atNs8T6XQy6qo7mAUwLHwaA6ENrVAFcoGni1eKouzFTr5CV5Saf84v7Yl8Er1eK3zxZDLPG2EcKmp9jskbCBxtpeMMY9OgSDTf2RJWJKN+D954djjnsua8AHnFtghqemUF8D95rXHt/x38vEGCg02A307wLfl80J+Gezh5Ng8eBGecpwEDOVIfZwtlr6QVTZABiplCODSt4Chb7dpLvABpjuIuMLnl5nOyL4T9jtk2Ss2D0xcnsqTN+DmYg0TxU/OvwVyEOrxRAAEzEwiy+R2JKmRHgojKaxdiTT4pVG72lQYSfrQS4RmNWMgWY54trxJ85NYTBA5R7QOnxRF/42jf0G7/797V48RntjWSjNac6OUEoPk/ea23GPIvMdIz8+RobNpelPjnqY6nWiOPJcDBbxhgvHqkNwHAgvfOTW/ren/2Rhkd7apQLdlX3lMugJSZ8MCoBgRmSTM2OxJGfY282K1kmgK9I9gQwsw9AzDVD3feefR6qMQl2jx/f0eOnj5wqUGtUdPvuLXUHXQMDxklY58zMAEdSzFU0tMncmAIfk81ZTq4IiJChQPhPMXEF5AoGAw2Q9zdSP5jIOq4u7lsGgnn92GPDMC8mfGXLB446A507d0VXaQIneERVde3qs1peXlO9uqDOUdfrr87Qo0jM5VS7Tz7Qk3vvqH+0rlYdc8AdMwNgk5xm9eVzIK9b74OJrUMdx3MJy8u08npEMjNIok+H4ZP1xzmiDWYTUgiz+5KhV/YP8mTU8WuR9HJaHnA8tUx1czziXIcE/CWmJPUwDArv3fR0vjEwEshM79g4mDShybSgcxeu6ZkXPqPDXkFPtjp6uol52a6Zquj75xcX1BkNnDK1tnpW+3v7ev/9912/8vAjLWo357yP8cxSW9orC0kwez4PgyNRowmOIdhAcwsLKjbn1JsWdebSs6rV5vTOW29p/clDGwReOn/ORsF7m09Umw1UHB6oONjX2vKCNnd2NSnVtXL5ed18sqErL76k7nig9c3HWlpZ1rkLV7S7daDytGy9/8FeR+fPrWl1qaml5kzV6YYmRw+l4aZBIHxqeF/UkpldyPrivtoDhj6GMyv5IMBkyawhywUdgRpNbTRaAYU7293GicFGAqBG1ro/mOrmvS0trr2olTPPavdgpL09msFImSg66m/mc6rXwYh9X++8/SN997t/qH5vS605niN8W+h9QgbtoV49GmmeqZCIBTOEs8teRwYKAyB175UiA/P0OL4+zvs8aDmpfXPcaoCkJzVWFMK8bzfuySTbdbLPDoZ8YSocZ+CpyDuvb7xMYhjID2qmxYX5BOYil44YX5gBwaQemWXRxHivWtMI6RiTLr4XAEAyKc1gWnwWTMKjLs+S7gwIZ08H6j6GutQCg15EG5aIYiyWNSo09NJnvqyLz76qx5sdR8SSVjdvn7iSz1HeI7H1zepEnY1bGh1tqoZlwLCrbu9AN29/pI3NjZSaFH0s59nm5ob2Dvbc47z28kuWBXAtYL/ma5WNDLc2tvTk8RPHazPA9PAqMUIMoCQWUR7IcI+ojwzypOsfMpCImTsGNpOPRAZ9AAgM9vz2r/4Xs4wQ2Zkbyh1GEuVKogVWTMnntdFvuFBPruu9g03tb95ScdJNWb7QjjGgCNTXh2NysecbB0JVFFFLXNBZeV4HkwWNi3MuBGIiEu6tjL1ZyMEQAE0OTSU65ojwA3jgEGl4et0jroRGqoBj9SzigIzwD43OREHLA99So7WoentJlWrTjQ50C25iGUMfjfSzt35i+h0LleuwML9kfdTa2fNGQu02mR6G3MiZFpVcMG0Y2O0kZ8c02UsPDVFW+zYSmjjvfW5u3kUhhiF89zAQKZoi6TzhZKIFBej69et65rlntLLaSA96IMI04Q8ePNB7b78dzsJGuZ08nrSuMeXg9ShwQTUBdmBLQAXjz5qNeZXKNScDGG1y/AnuzBWN+nvaenpfD++8q4e3fqb1h+9r0FtXrTwRdHEOutEwaElsOiwsNMHWeI7C6ZvpAPfLxb5pmzM/zM1K3dIATKaW5tt2UqaQROsLeGGaIkCLpzccLKEd9eGcDh6uFV9niQDgAwVymvjkpipK5WSEkr12UgOeDVAi7udkE8tN3+lJQS4QckN1GgiIhy1tsOkLMiUqleppQz6Nqqb39AmNb262aKJg1fBMzrXa9u0gkiTMtlp65dNf1ze++Vu6/txzLqJhiyAdoe/wnkATWQkgwHTUEvTZYAtQqHb2Dz2WwkU6TyR3t3e1/mRDd27d0fbWto72DzQdDnRuYUGffeF5NWczbdy+rYMnD9Wc9lWfjTTEOBAHVEwz02FgNBbzysJYh42iZitzOqxiGogxDs9boLMG/7IPgLVPciRUVIuwC7IZViovsvldAQPQmDLlAy9wldjH+DNTUT3RyEyMfECFG3oHGc8pZ3YDBSlr1SyW9GvWnCchSeLhhjlFNvnXbso+rnnjg7Bm+8Ox9ro9kSx7NBw6oxhZkqPS/GykaL6cDZ6KPr6X9zjiQOEVJ4YDf97tdcMdPYEAuVjNnyUXkmYZpEI2FzCni9yc2HCKQ3BqyhwFxTGIcIoR4ClW8rtwfFQMWOM+pGaLSQHgKAeX02QaVTc+jbma6q26RhppWCBWLp5r0/DJTT88MhiZ0Wsad/YY1idTQn6O2KA5TxlZ5FeuXnWjy/6CfpND/vCgYybAZDSDBe3Oi2cHeQFMAWQCXF/03DvbW35AQt8bhZXPRcBjg9n4pgQlF4AqHvWYOsfUPc3tUrqEfSWSPjN9aVDUUwEfJnU0xhHfmunJNL8ZcIiYP8BpmvZYX7xmlqjYdTlNdwLAT2yiU4aYuSjicyFFg2GGz4hBviETzK6vH3uoXx5wh6QHQH88QvowzADw2UOKKUKwpDKgBkZ9TGutd4YFWDXV2YawgAbJzf80aBfmrTEUGMLUs0Y2jDkBjTkDzQgYBvuCmoPP0E6GgUgROPRw6CYaLZvbnpYE+P0eDzROkgLi2U7PW/KbQVrmk8EN1tQDBcpUaMDVZluvff4X9Kt/43fUOntVB+OiDoYYiJllHPVIAlhD0hIsAT77oC/Z7N4Gw3xGCRYmezOPck45hq1vpifRVGWpghFmR3rnxzf0xve/rcpsqMmgo+7Rvs2xOAvNvrMBOiA/ZsbtNNlB3tfwvT1udNKZFIZ3cZ3597t7+04sKBaJ8jvU0/VHGo7xAUAOwrnbTzUTg5RgOMV2HFIY1l7I6eICZLdsg/2ePgYrCxDPTFFI2XZ+D6MuLhK0WSayvN8sCQWcYr9wEzkOENd7bgKIzMIso9En2hp37gVdvfqcut2+5lpLunDxutrtZRf4aytnNV9fVAkp4qSjnfU7enT7bRWn+ypM96QpqTDQfNOOmGjSx9PXdC7486VUAPtlFGRKdpYIoC0PSnJcI36Euz8yjq3wHDEgFRNYvtZTUbwuEpjIv4nGKvadXHMYNEsNp/eaxKw0KOsoZM64scr40Uy4NjX7KxF5115Y0Suvvq4zZy7qrTffpV3XeFxStz9Rn0lSsewasNFsRcwrgzfippGRFkvaXN8Qpq1ZPnfl8hU1KsQLI8UMU7pI3Zk4Zhq2EjR9ahR7WiD/QzNdLqq5uOiFD4hGMsXWxq4e3rtvE8Pnnr1uenZ3f0e1wlCTzo6mnR1dPLdm/f/NB0+1cPG6DqdFza2t6eyVSypWZp6SImcc9Sca94gybBkIuH71mp5/9pqmwz01CgeqTndU164aZcy/KYqojEsRNVvg3OEZDNNh9kLfh5QeQc3MZ7lz947PiUuXLmp1ZdVGbtQeXSKGAa/JvCfu9vBQ3U5HvX43YrBV0xf+g1/XmYuvaXtvasZmp9M3yOneJnk6YKY9HvQMyv35t35fb735l1pZrms662kM68LnaJjZUfcSdQsQbOo7dbzd4aP2MTPAyRLh0+GBqiVBEa3HwCLXrTleNZ/x+aGPmj3+i7QZrk+YBQboGmk9uUa2RBGGRfa/SuConcOS7MVAbRhXef0D4LP+z6xEBCvvdXkFb4rwZXNcvQ3ZE1uCHmk01qDbs6x1oTWnMjWX3yiszKgXwwcoUqT494A8fF+uOecKdRuDQ5sRkyTUaKqEGV9rSeeuvqyzV15Ub1rS1l5PzbllM9Nh3CzMz1uO3uv3ncKi0aEOYcR3SA3oazjoaDSBETTU46eP/ezXkGYNx95vMcDe3t3W4vyc/sNvfEOtet3N+8LC/HH8I3uK/UU6Pd29c1eHe/uuWfzs288o2Fg8k5FyF7H2XH+GCXFP8uQswMnje/QJQ9ToieNrC3/71/7LGTcwikQ2Zyj5uIYHssQiQnfEkuDQtx6qBj2/r53Nh5p2NzQdRrYyN6NWiRhBJnn8GwqEcKpHRxUUYMcJQsevLmnauKzeOGJXeO0eQjtrOWKCAAKNkR03ArpoYRaxJSDe/NxqzMXkH34i2sIBkxP0g9B2oI3Hwc//2JjZqBaXz9ojALpco9qyNqdewwBiqr2ddd248Y6NSvBDCIouxUldFy9d1Zm186ZMx2SHzMho/mi+HVnGA2h6e88PgBtyF/Sx8dDA7e0feBGyCVQxw6g1vAkPBky8mL5w7SM/ljWOlIKc7fMXLujFF57T0jI3OJo9CoJuf6at9XW9+87b2lxf98aQJ8tGipxG0LBZIGcqSQtEGzlCpMKB1NB0GnKFUp3vOdZs2FNnb11Hew817GzqcOepHt55T4eb99VqsBkxnQiqLog0Q6WsrzbaNuhG85UmfcQhUTUdU+3ouZ0gULDxBwZT0ExXlxZcWKKvMapn+nQkB7BjRwRiuKNC3bJRJNdLGCiODAQACEC9hiHgojNaw0Rx/3heelCfotmJduyUxjkVAKY7ZtnM8VEfaOppb4GYJiR6TnpNP2o54s6674+zCPx90xQ4F/JmmYC4loqWT7BJEkXC5MQT4ql0/vxFvfDS55xLu3z2nAtN5P2Fqmxy02hGY2bJm/XKUbhSmLrwTH+OGsZxfUcBDnhTxTm1M9S927f1wXvv6WBnS81SUSuNmhbLBT258YEOHj9UdTpUq1pQHzff7V3VkAQMxyqF7b0PHUwLB5WZ+ktVjefr6pIewNM4Cgo3k1SeEQ4b7itFIFqpfHgYZfakLxrMfL1ysZaRzmg2wkgwR2R6gzzlfp+nPZkabIPARKXKU8rotWLdul7NE44MQiWzNTM4zGyJaSk0ZrOCODBhIaEbtH8FbPSijgYj7R52NC1V7EBLTBpmYExFfcCy+tI4P68p9gEaUJ5d9mGDglPinY6sNQPJzjT3Y4DilHHiSTF5kkJxmhEQnzMxLBKKHFOCExqhn7BT0TQZLPbrmFnD4jLfKujjgIhQ9ZgNIJdIrC7ovWjsKnV0k7gyFwxa9acDU5D52r2Dfe+L6Gt5WX42TXV+3s+oKX29rtcGmne0mFwPvFUoKpaXV9wgDGyehPtyTZPhVEcHXQ0xH8WgyT4BUN8j2qvb6dmXpNft+TW4pkwh+R6sxXkce+stnwGcH3lKHXV4SACQCjiP3pOk8MrJoGCcaUwKaXACXDezAwsvXMZt6nnCyshME7Op+hQXsMoiISLLRTLyz/UgCz1+RCJEgAWZJRBa/zwRJx8c01n2a+u37bXBxJ9YsTTNta/CzOAjr4OBFc0b5xyTeSatRMrSshTs8gygEoWXQX/oldYvBm01xxzl9xCeHgFO4QEwcKQZRq/Q8YdmjjHxpvhmnSMLQIIAG2AeDWUFCu5UXMFcW5wAgXmPOAH78t5+Gsw6nrYyVakCsJEvDpg3sqElAAXzprOXn9Mv//rv6OLzr+tITR2Ny5oUQ+Ix35BIwwzaZ8T5Qv+nL6YWA59i0o+/MEAATCwuLfsygAF308lYUUt77223Q17QrErdPek7f/JD3Xj7Dc3XSj6PtzfW/Q2DcUdRjo9K0U7nlToSpDgrQ7xJgtEE+D0kHaWCDg/RqO6Zrcf+sX9ASsuugWE2/r39bddbDFksi8BLIzHhcg3DVCozgALICo2zv2VmwznRJMnJkr9NnIMZ9E44QVq5QeuNmGEDaOSHMzHlj12vRNJRvAemodyDkUEtzN44+Hg2S+W6zp69rEq1pcuXntXq8gU1a/NqN9pmsYyO9nTrvR9rf+MjtWsdzSZ4ksRZZUAgtrJjPla8j2T2i+9LKrq5wlDt2ZtCkx/nVnYpD/lZyCI31jf9DMdQiWc+9vsMBARv6MTnxnuyJRinJUFx8Y6BvvRMM4waONKN/YzpMJ5YFT3d3NXhYKxPf/bL+sf/5L9VpdzWH/7+n+p73/mB6y32zWq1qBKJQD7/eG5giDZUX1h0hC2fYRevhUcPY38qFnX+3AWnBvnM8xoMlgoeDtRsgD61StNMD9YYxnbOu6+SOtFUe2VZAzxCChXt7fX1/vsf2lz0+rWr2th8aqPM86sLKk+H2n50zw3j4sqa7q1v6UglLV68pGmtqqvPXdfO3qYePXzgvffqpaua9Cfa3znQZDjT9avP6Llnn3Vz1qqONVfuqth/okbxUNUCZ8vQz717iAKT1oEnyeyx4ayfHeWjbt/Y3LIRt+sTJ8kMDATASrO34WQsSyAZSiDHxDyyXtG4UNGzr31Jz736VR3257TfgdFRMhvH6TY1Bqt5ODXWsH+k7//ln+kHf/Ut9TpbqlYBjUhOiWFGDAKCbWaWTqptsjSKvw8QI2rKXCcHUyq8kYLBnCIyk24/l7S5Loo4+ai1M+uF3/OeAfM8gJjiTRL+F96/AH5gIVvcGt+fvwpmMuyrYFDwQLNOAHg5b1n70N3pn3hfS6TOVGGfU+8g29h3upnNfQulAFmQBwDUAqZRUWedPCuZvc4D4Ti/MyBM+gRMKWo+6jX2Ns4fIloXllZ1OJzpynOf1n/9z/8X9Sc1/eDNn2l9m72RqN0DM3dg9/V6Iy0uLml1bVnj3o627/9c/b2nKtEzTYcajnsGAja2Nux7lGsM2LZ8/sGwr2evXdXrr75ili21kpPkEsjKtaXe29vZMyOgc4DJaXgTYUIbwKVdsnyNODhyrwdL2MwB7z3hEec92gwYDIKTzDUlDIQcoxJgwu/8+j+aWdfkTX/mxtquo9YttKIQdsEw0ZybEiYDTOJ6Otx9oqPt+9KklxgBNMRoGvhw9bjpLEx0kwnVcKQgER00xrUVFeaua1xo+wM40u5o/xiRQ5fGYglKCfp7NGMsZpq7mJZBQfNGSFRaorQ7XIyTGVSPZjxNG0Geoc4tr55TuT6neqOtucacz7BKxYoePbx/Uw/v33Lub+RkU9CQ7V0ywnr12nOq1smpjrgha+N4gWRaxnXEzZINhffNw5N1ihSBNgY5PAp0nqmTI8PDZA9zKm/mM+QKdRe7RD5xMzl4kCjghr22BgoUw2vi/A470ubTPd366IYe3Lub4q5iOo/Oy1PBFOOB3pD7DB1lZXnRcTreACdyFu94ik7/SFtPHmh38776R09UGHc06h+IDKx6aaJaBWpY0lbjCeDPzkaR3Kj7Pb+WNw8+54RDFI+FKDaPUS0miewNzuAsaK5R15nlxdD+jEeeJuO2aTMk7rQja/KUNuhdvB6RUxxoUDknrkjL6qLXS81YbvBzI+jiJu1+bOJ5s8imeLkRy5ucmzoXu7mJj4M7mq/TCQAnTRQ3KPR66UFNTupMcDO9PRdUwepiYlAJ86tyNQrgCtPLmFAyvYQNA2Dz2qc+q6/8wtf10qtfUHXuggESaKcp8SmKiBQRCxDAgMWkmESBDWQ2XQNPJlMhC10V2TkDToCdobS33dXmowfq7GxprjjV/sN7enzjPe0/fqA5MuGrRXV3tjXY2FKDxhWHUzf4TNbCH2M6V9Vwta6d4khDstrRiRaIoQvkITt9eyqUiqrQUIaxW0yeg/aV7wmHDv8+Nxj5Hh439MkkhU3T3h4JkMnT1lzk2QiQPSLrxtM06xhdR0fmQjcO4mzyZh8NmsYJE//kDF06+V6ORsPdHvo/Ph7Dsf/r4w7c7avIlDtdIwMBTO2zfMH+LKy1aPCY2IBEwyB6sr6up0+f2IslJmfRIB/LA3JTmFGFNB2OwzE9e/lr7DB8Ag3E9z8BAfzarL3ySdHhGMekxwtQJr7eefAJ8c9OxDZ8BUD2WuYzTdVenNPC0rzjpdAGdUeYJjJVKWlnb/c4PYBGkB80BlDxKWJgWuV0gNjTgoUU+2vys7FxK9R/NK4zdQ57GvXHodUbI0kZxsE6lXa2d7wXw5CCJZAPVGdyFwC+q9Yqc550OgA9Af5x3Z3YUi47BcBsjTT1iCYgzCgDzIrrF0B4sDpYmuz1XL+Y2JSSw3j/mBlwApgmSn0+X0wRxO043JIzOIDzMcUYU/xMc8/7PgUnzyNmbBjbsk9zZ2gOOUftn5MAL64TbAuKOc4IMtwPD/asa3QaUJIF8BXcgQAHYp2yGpEV8O9Ct5no3nn/NBMgFb4JbJuWijoiEzoB1pGUFo2UaY0zkgianp6gq2TySPws+Lv3SoPb8ewcg1DHme+nmk+zdZJfQDLHwmgVrX8JxgfgjEf8nMsTzcpVXXn+U3rti7+qubVnNG2salxsqdogBSmAEABVSg6afBp7gADeCIlx6a0bIA+wLphYjVawBgAImZ24dHDkbkgFmgAMMAMAZ3ek7/3Zt7R+/7YapZkGxDYfHfh9osUuFmGp1Bz9NytONYFWYBo/U/kwk6tiuIsk6WBX+wfbGgw72tnb0t7BrmUA4zHMu656g64ncRT6gJosogyAcz/C5C9J+5Iu2aDVJIAdR7G6MQzKdaiFQjOcI0uP2XE54jWe4DQljAbHtR0spxTpF14vATiEPDOeqTC9rWo8QDqS0pBKFe0fQIdf0euf+ZKuXnleldKcysWGaqWWVufbOti4ow9/9l1p8Fj1KuvrhM1jEMDndJqGJrlYnvR7EpoKa+JFkbOxTgFAqdVy44MHEz94zra3dsx+4+8yBTgDvxGzmZm8J+agMZTIFMb8vJwYwWbvFDM1TGYBxKLZqrrJfvB0S9tHXZ299Iz+0T/5Z/rs576iOze39Pu/90d6ePeulhfmVCoS5zyw5BIWQb3e1nAiJ1WRVEGd/vjRQz1+/MjAPPvw0uKyQRWkJSGfGdgjAMNWgx2liqplhkqxfzIdrdTCgLrWbNrQm6jQQqmmw6OR7t65b+Ynrz8cDXThwjldOrcmlMtvv/lT70M8F/v9oa698qqq7bY+uHPbAAbPKYDt/t6eXnz+RbM/Np9sHkvBzp09ZzPqteV5LdTGuv/BX2mwd1etCkDzfgzeOLdnY3U6h8e9SsbDHdPMlBhmczEiIi1nTvTsVrNpsJT9jmuBvpy1AUOW8wCzzd60rFnjjHqTtvY7dU2mDWfRs2ZI6Qg2XrBfGKBubT7Wn/3J7+v9936qyRgTT3qySLX7LthqAAAgAElEQVTxwMSFa3h45Qo2eyud1LBBI+dHNOxJ0mZmYJiE5ucwN/QZCMhG40H7DzAAUDZkOeH/w685e/LggR7NdUWSrTFIQlKWqwoAsKgLTtY39UAMWQELIynAEnIkYHMttVtIn+pumpHdWDbXIRmlo26nq34vjDjxDGgxqPbZUzRTgHXnfWocA2RqRuTYADnsUQAbjiu1tCr2S1gqnUld//xf/G/64te+qq19OdEOZs3DRw90/94dO/wTBUgqWot6bHVZjdJQW/d/rp0nt9SokaRHVDz3d+S+BSk4QwpqgS32AVLjGk198fOfVatW0cRJdsQgR6w85x3PHUDA+tOn2tnasY+KmTaJRRdn/iwGDzbQzvLEE8lslhLiqcT9QsqUWdSsYzNhzEiqeZ816PNP/97/OAujuq6LEm5wGzdLu/VW1ZpbsKaQAzcKMiJ1Ss7x3Nl8oMHRY02Gh6GZItoAOnClrCZFTwIQeE1ei00eBAJZgOmVtSWN61c00pybIKZBNvDCZRjzmkqilaIPN+IUjsduIDD8SDQxG0p5ghOaGC5WuGqGvoc8XibS8XyUde78ZWflevqAoYOLPvKZB3r66I5uffSeRoOOmycXfpWaNVa1ZltLK+d19vxlTWdhggM67c2DIhGkCTYA9FUzFqDPBKKMrOAQ7SoPjQp6+nTdv6aS8GQ7IeL50GO6ZTCA1AJAGklz7Xl/xmvXr2htDSdfNm6oqlC8pR9+/z3dun3D2avlUsPmQMVZ5AU737oaC6DKdAfK1pSos6n2dzbV7eDSvafx+EjD/r6moyMdHWypXBjaDNBmSLyLlIEc5hMhI8AYB9kH8gYb/eHpgJbXztDQkQBsQovJBhbU0NC7msrjPm9iiUCzVovJD7GOZvyE9pbvkaf27suc2xvrAWSca9pn6oZ+h+niUceHXNA8obHFgwJ4wC+9CXrKG8aTvv7JiTUXMseTo0+4/uZdztPQbO6X5A6ZFRCUm3hdaF0UDvygUPfPNloKDSTvpVKCFUOBW3EMD88QhRmSGDNzKg0tLZ/Xiy9+Tl/+yq/ohRc+Y68LqLVgXng5HB9i/Jpvd0zXjmPDaGkqPJJEzNWn72MyvspGoEhODJBB+etKR9tdHW0+VW/nqW6//aY2736k1myk6mio/sa6Jju7ajDZpyUEea5WfD+oBweYwi3V1G0UHL0F7bZeBiiENhgUBDdVoMApho777oLi2AY/jqtwZM9pDBbFHkfFZMpxplay1vOv83Q8H6BmqxwThYM1FNT/YAPYr8EMlpjshMUFz3NMysK7KZvJhUwgN4OR65xeHU32cOj1OBgFIDApUDTPNC0W1WcCh+kO+0eSHAFeApbwHtnsYexcf/ZF6yEPj7r68IP3dLC9EXIPT3Ohu3EpAtDwFU0UXkdlpaxxmwNlHCo9D8agTjEtjtf8qQle/vsMpmQwJq4ak8mY/uf7xXs2YGAWDXssEya+yVSNubpWziyr2qiqP+5p93DHBmW4TJPecmZtzfQ99K0AgDb7gwJN410JAHhhiZixSooXZO+BwTbWEFc24k2Jl51b1MHekSaDqYpMy/pMXIaeJLhwmUy0s7unMkapNtUKPxqbGZVgmgVgyp+x95iBNIHCXD3WkkbjGWNhX5P0APJ+ItrQyl3/cS7Y+CysKa/L1HKYSUaBlfYGPgtFTwZ4+FzxfeN8DU1xUFYwfoMuOcMLYzrTXK2hKxcvWRvM+737+LGe7mzbO2VhedmAsk1sT8VKBWAZjK7Yq5OcrViw5w8mSHgoOA2gWvUkhoIXw9dGPcwBmdZw3+sVnOtpTCYu7GxEmGVama2TFilsPd4X0XSmbCZKNfsm/4bmYjwY6MzyshrsDbAM8AyAlZAovCTLGPhMHhesNw8O8ppMAF8UtuXEPDzZ/2fI1VJ94ExtGwwFnfns1Wf12pd+WeeuvaZBcUml+oLNepPdQ9LNY8IaU3/Yz0xAD1BbJZsa0uNyswdoAAGBr4HBBYAAmyAFFlnmx1nIcw1uVitLm48O9eYPv6e9jYeaDpEI7Lhe8RQb28ZizUMEzKzCyiuQXbNOON+GQ0fHcr5vbT/V5tYT9YewETmHDNUa7EEOkNcrzbybVbNwQnOamVgZ+MvNQ7TNSXKRGHF5rh78t/iR2QAJg0xnYOxTuYk5/upTni35+9hfw/c80klC8cCeCTOkYl+oTN9neT3zzLO6cvU5jYZEW7b0/NVXdWF1Tfsb93Xj7b/S4Oi+GpUwuWUq7Jg0U+9DcuizI9Hw0cE7y94xqKFdzlNY/py6znFxiYJMo+FUpmRKm30/AJuOZSuOSCNlxrlIrmeCKXOSapTbPe+t1Ao5WjZ7CXEeMfWz631JpWpLh72R7jx4rN50qoXV8/rV3/ht/ebf+E/MHvnhX93Wt7/1Fxr1DtWsjlwzMOSCWUESQOh/ongAHF1/uqHNjWCY0oySoAXASqNLHKW9RQpJYoSEaTJz2oAHJ4Di05EqxPbVq6q3iCpkL+c8QJI71Z1797W1u2OzaoaDzz//vJ9PruWNDz7Q3bt3LVNYXj2jlz/1muuJuw8eeI0vLC6YdXt4dOAkg/FgosP9jlaW1rS1ua1XP/UpPffMdc3XpbmS9NHPv6/DzQ/UKO+o3eI2BLhNjY5Pi2nqibURdQisWva/xvHAIcD9pCtNHhZRl9IkR5IAoAhSwFm1rsNhWePSGQ2mbR3s0x+EMSR0bWqCHmwvs2qnarfauvnh+/rjP/p/dfvW22rNzTQcHTmJw6zi5GHCcx8yx+C5erDB/pukdHmqH6yGANPzn2Wyv019j8/s1EDaRyrAbZrOaPzz60b0dmYG+gxLvWKO8/YOYJp+1ukX3UMy0AoWQIqghtHDuie+FP2UBypVMwdZZ5y78TBP3WzPJ5d8rvP6+obrr6NOV7s7e45qx7S2TYz8YKqpfYMwZwXY7FliTP/D/sAPgKj28oKvpcFw0tUK0m53qmc/9VX90//uf9Ks0lK5ERIuA7wTaXt7rJs3P9KNDz+wSeFSu63zK6uqMDQ9eKh7N9/UeLSr6SS8H6InKdt/av9wz+wAag08iq5cvKwvff5zGg+OLLvzgDGZT1rCAUMayerRkTaermt3e8v7Awz7LDfKNSrXyiz9aQwq8702iI5/VPIbc5WIgSx9BudgMssFCKEv8RDnn/+j/3VG47i9t2v9ZTRnaDBLnh7QoJt6z2HTbIYpIBuyJnr66Kb6nScqTHsuiKxV8SILwwYfgMk0yKZfLL5kzGGHzsaqjrSm2tx5N0F8r0xrmM6YlESBGUZJwSqAbgFFgsLS6GwyYMqZ41n7wodnM6M5JWkgcu5Ljg+cI8tHRAkumJ5rV3Yoy70jrT++qwf3bjoPnQM504QAAdA2tRfP6sKl6+r1J27MadaY+HAbmNSA/hIVGHRnKGxx0DVarZheMImpVLS5uW2JAI1pnkaaapb0qCsrq2GWkxpuGuz2woI3HSQCzzzbdkHSG0mYVy80pZ/+eFM/+tF3tbGxrtkU06aGqbE2xCk68MUI7HTcV3HW16C7p6M9TFRGmozIf2fSdKSihoLAXSdmbtgPFDEbcFiTHCCAp+FebGFmx4HYG6A5HLqw489pwCMGkslA+jeZcp8m6o4TZIOjYR8OLRMgXzY0P+HuDSoYIEIAKT60QePhcSQDPstAmEKhN0ppArAucH61V4Ebw5BK2F8goYcBWJ0gagZjTrnDnRRBMVI/aYz4TDliMCuq8kEegIcRXMf7RPFCAxKa6vQ6xAjZbZ78VHDNsuaa7YgqYr3MZnr2+Zf03Auv6vzFZ3XuwvNaXb2iWj0MigAB+DkDAXwPUz0Tx9HfM1UUuVfx7w08RcFJfZKp8Ikp6WI1TDfl6RvDrim52bsjbT+8rYP1e9q/f1u3fvxDDZ4+VmM0VB3Tt0FXc826GRmg7mj8BrWKukt1daozjcvhxA9N2/sEoy8aRKYFySzSBl/oUEE/TeHmQEuToeR+640vm9QdV4snDVfe/DL9PQCaeJ4DpAkjm9Cnw9SJxswzrATgJM57UF/TdWQdURhmp31/bTqQzYIw9QzgLop14lko1jj4B+OZeqC09hmZuQnqAprAkGCyBghhA7OCJsXQ53Moryyf1fLaJV2+9rzpm1Aib77zMw37BxqMOl5LsXzDv8RNpoFSNvpo0AE13LQm7e7pNZ0PkWNa6nFkZjITOhUJmMGAfMmPJ3pRl0fsqw174h7aSM6A1Ey1elVzC01TRZkk4f5crpdDj1yUrly7opUzZ4SPysFBGP5hWJXBBIqCM2dXw9skxYiCuBv4TUZFSACYWGEOyLhs2CXnumdmVCQHwHbD0PXA14W7bi8WF37hWcF7D2Pc2AQAfkyztGEeU2jOxJDvcOZl+jCNAHptJoVcy6zZy4BCAA0BFvNrAIhsAsi/5ddHeG3k72u5XDRjSBdMi+aBNbU4dO2T/lDT/lDlyVSffukV/fVf/qaeu/6MMIXtDIb6ydtv64+//ee6+/Spyo2aJ1cUvTTpvG8+M3s3bDmA9pDPVSzHYP1QrNB4TkcDjQZdF3qwAgJnpMADLCRKkmsbEZ9hGBVAWRbmRecWLBf8Hrz/cD2YfHNm9jjTafLYF4JJ1et0zJQ5s7Ls7+GoNbSRTigIlgXnt4upXG8ATKW0gNio0zTZPkfoak8aT5/NAMKwGyqYkhYsTzOVtVzU9Zc/rZc+/0tqrV7XqAhlesEslirSuHI083v7TP8ZjsBcSVKB2K6cFsAjl3DDaPg9XIj91ltZSGa910bIdabDS/WK1D0Y6503fqKHt99XYdJVYda3ZjgAO4YeckRZFO4xfQUY5KO7DplgutjR+vpDbW4+0eHRrqmrRHnS3KHjhuqcm4ZohpMfRY7aPeWtcGqrjWSW2JmjsU/gYvzm41GYWff0sa855Up+vK+kaWJm7x3TXlPaj/2LUsSY/Sxcd+FFU/NzywVE7nj23FnHCk7GFV08+6wurT2j8ytrahSn2nh0Q/tbt1WaHqpRGqvA1DWZuzJUOA0EcDYY7k/PCVTlbufI08aQMUQdwr5Pw8+zzfCG6EZ+nQvwDBKkjTqK9sLMa9nMe4MEeWoa55j3nvSMGnL1NUgygWRajYHcBABYyFyaOuyO9MHNOyrW61paO69XPvNl/a2/+w+1dmFZjx9LH77/SE8e3PU16Hf3w8i0HMM5hjnZ04k/39jYdCQ1zQ31POxUGKkAtKxZm41CH4SNCe16PBaTcibpsEowo2bPKddCAjc3v2AQgCk4wOHG9rZu3LrlfeDylau6dPmKmxLq4h/84AfeS/kz0rX29vbs50PtSy1MlCXxja35hvZ29x0Dd+XSdQ36Y926fVe/8s1f1qc/dVHjrtQuS4O9dRWGjzXf2JXGe+Fu79o04bepFjTbK3lURFQrkc0koBWsDc+JCHjTWCZmyj21VKwDAG1kgH1VdeWFz6s/WdJw3FTnaOJzaToZmlLfH0502Dl0XU7tUylW9OH77+o73/5D3b71c5XKpKQxBIOObxfIZECdjY1j+MW6yyBzbgRPZFinQLbci52SrAaIADiR6ry8fyeQIF4vBp58Ufamcb2cPAhgJvksA6RlT2YQ7I1u5qFexCrjH1PzdJ+aj/2G/YDPTd3Fmcen4euYF/AzDAnkhEuLCzZDpRameSd5zWbW2zsG/sdMzPsj1eh3LNtiKEIMJLVt2RG+aOxZ3wvLILVF9wP0jb3RWPu9vlorl/R3/vN/pvPPfEb9WUP1Vtk9Fcx7/qOVYS+/fXtbN95/T0c7u1ptz+vauRV19x7oxrs/0GS8rcIUCSKSESR7+OqUtXe0q1t3burw6Mh7++uvfFpf+vzn1UWW1TkMVkKSHVNLhqdS2UDA1uaW7t29E9LgBmbaiTFlM9pgTLfnSC4KaW3eKy0r7PXSQBwJQUh9+GEJRmJ7uD6swrKeqPDf/IP/2dIAaKq4GsZkBYOKgTURULopju1eX6l4QlApBRCwvXFfu5t3VC2F9sR50s4EC5Va0ELiz/KbAc01e4BF0jqjafOaVF1Vr8vUo2ZkkkPOZhjjMI7htdF9OuqICaQNo0Z2znSzDCXZWT5RaPBBOWTDIC8MNiKaEKfXprXwsAHaRLHNBYLZbtXUO9rT4we3tPH0gc0DKXyCPuGZpcrVOa2uXdalK89qOotilIlIGHAEkwGgAi2K30el7AeV2BViSYjqo3XlPUENffCAw3nTHgB8/fLycky3kqY/dMbRvHLIE2HITV5aXtH5C2u6cDH2B/wCFtrSk0dd/emf/J7eeuMHKheKNqqgwLCuaUBhjaYJOmdEAQ66uyoQYjwZuOGvlGlsofowBR34fmYavwERNK0Uxam5D4pRojAXCt6gaZoAXyjsWNiOLmRNJM11nsjyeuHCGtQU7iubCwcOYAAygcuXLrpi4n3kqVkUlydmcHnCCS2xUqtHE0XzWmMtTdRlGntIBuzY1z4+QzR9aCFZXyD8xyBDQlutcv6EhsoF+r8DBERpFDq/+PVJ4R/O1AYZ0nQ0mBBB0QofgOjCOYSZ/BL/QiygVNHqmUv60pe+rivXXtD5i8+ogXFJvR00dZr/atKYovuHgJNAAZ75UnbCjn4hCtAUI5/ejg+AVitew7FgSAOSr6bhHa/h0LxSpOKMWsZ5Gmrz3ki33/i+bn3/z/Xo7TdV6R2pOuqrNh2qlFy0iDbsj4sa1muanlnQUWmi3rin4WRgFDNOoJlzi5ka5wzYkAWECz8HcRRD4Q1i+nOO1UtGNLxMnqia8UITh4Yxm9nkO5TBgGOUPFznQyfPxCnMmOJ+ZUAgg15h2oSujMMrALpgu2S3KTb1YO+kqUFUeOryPAwGOuwOrJGEoTSeFtThQDT4MVWZySBNC1MhYoXSOsMQba69rKW1a7py/RWtXbymg70Dvfvmj/XRB29pPN5XsQS4FNRaT5GRJblRIWklpkxQviO6LYkeUkOSDTLzn+cCPCcIxLQuN3VpreeFHqs9PRPxjHsK6OlF7Pss1SqjTYrealHN+aabEEuLClMNTKMbqtao6sq1q97nKECtw24vGgzCZIepZr0JPZOM9KXU/BTc5OAnwiUnHQDzMeL6+t2hxphIDUgYmESjxQy1WLLpGhN3zrPQWp60N9nRmD3pJKYvIgF9jWhCAQ3sVl+Je5e8AVh77BGsO/5jz/LelnwlfC2T4WD+jgbD0mvxWfl3/D6Mw5L+2m7Q4cpMye99GW09Zkedodqlil5/8WX96td/Savzi6ZI4gewdvGSRuWS/vKNn+qPv/MXWt/b1RweLLBy7GkRpknhbQMgWfMagtrcnpu3HvPgYE/tVsPN5+H+jorTsY366MVo/DOTy9ROGvmkEXV8qJ+P0KbybOX91IZ1ZtkE8wVgkDMjqLJ5z5zacJd96eL5c0kOUDAQALSKJIH1RiHLPeC1XXskqpNN3ezmfQIeh3wly4sCAORs8llQCUlDu0kzhKNZXV/6xV/X85/9ZfWL8zoaVzUtQatEw4nfTxSHeK4ddgae2CwtnUoJYDKVJv72k0hng5kX4X2XMTkDBchYDGgYGIjzAnC3u9/XjXd/rvsfvadKYWR6Vp/rYuNdPJlqbk7MYmk3vW9sbDw1rZb9lHO90zmwGeDh4a710QABBeQvNjIMtktmowScnb1ukgQuNaCn94iTxj2f6B+DCI5jcI+NT9Jfn+w/2bjx43uKL1NmK50yX+WPgxqdDMfS6/E8mBsBLd4yhYjya7VbNhCcTspq1ha11FrTc1eua6Xd0Li3q0l/S9Phvmq+pimy9rQxagKjaIwz24n33ukeeZJJUxMM1JA/MuX1sKJYcNNB3cjv+TmbCvotnxo48Ozgs2EWS6pfA5BJcWjJoyBPe/NQyFT0ZBYIsIefloo11wbbu0e6c58EiLoaC0t68bXP6Vd/8+/o2gsvhKcUNOhD6eG9bT16cEePHz12I0az1KzVDeSi92ftAAJs70BpxsC7qFajpWvXrh1nxdsMmFSgowM73t++9ZHOrK3q7NmzUVPRdFDn12oGJZvteQ/fuASABFy323fv69GTJ1peWdFzzz3nIdlHN2/pzt27ev31110XPXz4yO+F1AJA4PWNDT+ji8uLas41de7cOS1g/l2qaXv7wEDy8y8+ry9+/tOqF6U6Z93RliqzdY26tzVXJ84VVQB7bQBfNKfBHozPzkSVhp0z2bG2ycARGWCfYddw4HvO80wvFz3HVEMYfvU5vfj6V/Xcy1/RcLqs/gC2c9/7LPGAcT4UbBpeLLN3Aa5W9eTxfX37L/5AH92Ic92xgfm5+UQDn+meZmWcAuEyqH9yvsQAKkdXZply/nuzGbL/UmoU83qLsqkYqWdo1J3YAyiO/CwOTdgIPK+Ay9TwNPAMuwADMNfjvMWMHfp/ZhOFPIH+MJLlAJr8rCTAgP0NfeqZ1RV7BiAdoaaLeFn61C0d7B+ZVU2DXZoVVZ2WHW/N92eAPFV4FlRL9WT0W1C9Wff9gYkBi2ZcKKuvsj79pW/om7/1n+lgWFW5uSIsDxv1gubmYlAGuZ19nr2JYKyf//Q93Xj7Hb3y3FWtzFf0s5/+ubbWP1CzMlZhPFD3sKPO0ci9ZmfY0b0Hd/Xw8QOtLC3pl7/+izq7sqq9zc0w/0v31bINUncSqwg5A0z9p0+eRu/r9JkTgBZwABnFWhqYmvJvFlMML3IKUT7v8qDDZ0zyb4LhcszI+se/+z/M2NAAAnDhZHHv7+1oOsZAjykdaALGDU0fXu25huaaVU1HPW09vafD3Yeq0R046irSAmjmeMCsiXLRnYudsulB0BEoosrNM5o0rqncPKtSsabBEBfMhp2SiXLioGKqbmQ1aUYpYNhAobRlKUNQwupq1EOz1e3F9JjNFWOkSrXuCRxNK3pbgADWMSYRzdZ8KiJm2t16os31B/6ve7RnQxUjzhQopZpqjQWtrF7SmbVL3nhXls+onMwCedgobtg02Sj8/ZIj6PziolFS3jV/lnXu9+7dtxEGkgsOf3Rm0cTEWeiJTYmc9aYbDAommBSeZhZL+vwXXtWVq8RkyYsWps0f/N7/qX/7h/+PNOrF1ARQoVoLkzgaOag4FZIhKNpGBnRmEzK6R2YL0ABSRAQ1MKawQU2bRUSWp43ZQIxNBLolTXbW7OPEDmWr488Q09QQpAeV/mR6YKpLnn5xiGI2yebA6+EMjYyk2VTL5nEpr9VxO0lSEHzDY7dxUEOovpg9WdfIxjyZ6KADVWhorTa/ZyoU8oLQsbKOcnRfTFo4z1OufdK35glq0jGkzfdkGpKY46carZhGpTLHPwWzIoACfo0umSklCCKsANgDFK7LK+d07vwzeuXVL+j5F15XrbGkuflVVRuAABHmTaNn07+k8S/VTnwBXCNwpfk7022Ph03H1HH+ffKai7WRfAOQ/3GLqnngnoIUfBsB08by4crX9zd6uvOjb+vJu2+qv/lYB4/uqdw/UG9329FNk0lRvUlFhfkFFc6uqFsYq9M/VKd/oE6PQxBgZqy5dssNHsW1NzTT7iJWxbE3nuLFgWU66HG2LZPuuId50sp1zq62ARLGvz2ZSJ7q+thFEiIbXxPuvxQoUYxFM+FpUWrwTr4+02EDNWdD99Q4RTWEPWk863hX9AYjywNQqwMEzEh+cHwgk4KJioCfsEcAO/i3CQiAgr2weE5nL7+kZ1/6vF567cs2FX3rx3+lH33/z3S4/0CTSSc16xR6mMtNfG19YCf5QhhNnRhVesJk86MIOM8AQKzX2IDyHpBphKdL/RMWwQl1JqKJ8Gc5AQJgAjDBK5ZmKlWLblYwDBzjli+eR0w/xwEGNWp68vSp+v2hJ9pnVtfc5GHW08dEthAGObxXGFZLy0sGLvkazLJg1TRrbRF9sr2+q52tPbuH1/EnIZqOfYX7aGApKHme6CX6T0QxRipORtfDxDL2mAz+AB5Ejm+ABfn6ZCpwPN/x9wbCk2TNfsb+fegvub4h24jJXwYBMqDAesxTR6ZS0LwBx1l5sOKahZJevnBVX/nUZ/TytWdUmxX0/ls/1/bGlnXjr33+87r8wvMalIr64Ts/189vvK/ueKi9zqF2dsO8KANm7OGs4/l5IkphJwSVkH2t3+tob2dT42HX8X1IxVxwxWZmSReTDIAAM0EcoZUbvHgucsHDnwZoF6a47McGaJ0wExIXro9Bil7Xm9elC+cNYOMNQHRgfioBH/h6szjMPon3azAqNfhu8nmmKPDTvhtqo6hX2OfdXFp/XlQTk6/JTIurl/TVb/62Vq9+Vnujmg4wE6jUvEbtHZSm+gMmo5iklgpiC3fQhKneAaCC9eEpkH0CTLe3sW4wsTlrjAWj6QcgAbFijTgtRuodjnXng/d154N3pCGOrj0Nup0UrZz9dqh1Qh4A+Le9s2G6/97+jv0dKIxH4762t9fV7R1aEjCeAFIFcBiyuJRbf8q4Mu+zYfob++bH94lo2vO9PmkukoFR9BEnzcwpxM3naVyW4x+uN+KbfOzP8m8CCPi4Jw+MB8ytZxMYZBhZsyamjkLkGWVSWy01VVZNZ5dWtdRsaLGFvGVg76MKOzIREOmdZOM+s6MScBwyHnkCTMMI0JD3h5DVJCNDyw0xBAutr/2w2u1E60375CnTQ9YfOmF73yRmZY4HzNfavVii8gVeHV5YHjBQc3oI0FK50tJkWtJ7791UbzA2nb61sKSzV57Rr/zG39L1V16z/M9HG07ppVibm5vSg3sP9ODuPTuUY9zMe9KUyXVXu3u7jmPsdfs6e+ask6uiiIjGhcHg06eP9cYbP9Fcu6krVy75WQMMscv9LJKweHxgCBKNTcHBtcWo7f6DR3bjR5oMELx29pwbvd29Pfcic3PtYz0zDemT9ae+D0vLy1pdO6MzZ9eEFjrSJxgI1nXv/gO9+PJLevbaNS00i5qvSaODXd398HvaXf+ZSrMDcVF4yRkAACAASURBVMoibSoU2IvCSM1+UalOy2uRfZo6jb3Fg1CM7djP/bxTq1CjhtS5CChJ4tWsqsVzL6gzoG6fV39QVJeEoOlI4ylsChhWZMN3LNPhbKQuv3XrXf3pn/wrbW3eU6VCf8PXhuQwn7fHgzDgUGoOAxenU6jiacwNoOUPaTh7+usyi8C+KZZBsgeFTIXfH9dQ6XHMZ0VI22Jgx/rm3MosilajHjJr55pPtTQ/b2mF46+dHFQ1C4Bm17453nuoQWIjNFt2MtJ4gFxHmms1tLSIn1x4nPGe2G3oD1kzDx4+1oPHT1xDN4o1zdWalo0xyMaskloSTb9lwNxbWOQM/hhAwqIpN9Ravahf+5t/T9X5SxqX2qq1Vx0L02wUPWjD6s7hZJhqw+4iFrYv3f7giQZH+1qdr1ka8OG739UI4/zBocb9vnrdserNtuUsD5880pOnD/XqKy/pC69/RkWGW4AamEYPhh4Sh2cXLIK4f53Djvb29rW5sX0si4944UPvQa1WQ+fOrmlpYdFrMw+/MhBgiTpAlgcRYWLtAUYabrKXxO/Tevmv/u6/mGWKJBscD9/B/q46hwdpkyeqohqH48J8AAGtWgAB6/c1PNqUpoPI0IRijw6Bot5FwsQ3ORCgWDgAASxMMwSaaxpULkkV3J6XbJSHIVoYBZ00o1DceH0WHMUBM1+AAC5IUB7CxIvpKh8QCg+NVejk2GQjegMdT6UCfXPByCMgQKUGVamgZr2s3e0nevzwloGAXm/fE3I03NZEDSZqtZd15uwVteaWVa/Pq9Fsa3kJCn9MH2mgOQSsETbtjkOenNl51RutmI7zAMwmpsaC+KBjzYUmlFLuBY0/BTU3PtIDkDagS47CkMMHmtZrr72sa9ekvQMJtQNAwLf/5F/pz/7Nv9Th5gPVy5ECQZ0LQAMNjWkOQADTBh606NBDt3Swf+CFwgLKk3oXquZ5xog4pp3Jbd3nNcVwmMc4VnFWMBuA/3CBDkfh7I17UkhEQWHFXBTDST/PfabAYyM5OsAwJTbioAfXja6bupk075i1ZCOSQMqDVgrdjIMSI0HyXGnGDjs9dQfElVH85yIlGh5rYxN1N5rOmGhlo5RjpDUMDVIRnd3sM7jxMT3BsWbYjUKiy9IsmTFjrwYM8wxZOZViMJjqzNlLevHlz+j5Fz6rC5efV7u9pmmhrlqjrUo9Nn+GB2iYuK8MxuyP6Az3k8IqD8c8nOcWJINEA8jQa1OMlbXu5UifYLOj5uBrYI1gFuiDgb+P4b2qoN+pbKK+LXek3voTPbnxru689UN1Ht7Q0aO76mxuGKEfTKuqrZyTVlfUYwI87uiws6utvQ2VoBiwtNJnADxk7zBIWMa0LNxp83PtCWBqrrKHQCCpcf1z42+a7Cndep74pxY3LflMe89a0GjcP8YKyKBVal6g3GYqHo1GrlnzlDc3ilk7b5lAqEJtXLl7eGRGALFCrHhHgJmBEp2Bm3aDQalRgdUDGDa/pmde/rK+9PXf0NnLL9sd+72fvanvfOsPdP/2m+ocPVXJsUgjT27R3/m+J4pIZvVwA8MQLSKzbPJJW3UsmThVlVv+E+v5YxOCU0VGvgAnDJhQBR+Dv4yNDdpOVa2X1V5sqdaseSHhSs70kme0A/08qRbQ1RGTyfNHgTdHzOwMVlXVTXDomZnklJN+MAqZwrSs6RjeQ03TYUH7u4dOC2DC5fg9u+9Hg0HBc+wR8gkjSceipcikTLcLs9AoXvPkNE+Xc9OeWSq87unrFdGPNRePec/LRb6b3X7vY41UNnfKcpMAhWlaaT5nTuxxVOVkomtr5/R3vvnr+tzzL6s2K2q4f6j9jS1tr29qfX1Tl65d06UXnld1aUGTWkVv37qh7/zoB3qyvami/UeiAYLSbNaIo35JJ6lFg2oX8FpiCPZ1sLelLiZzAMk42U+IByv5zGePoThk7zazJRWnXtvBFD8G8Pi9gTsKIsBaXMhTDGZEY4WWH5kdBeRCe84TJgAHzi9+zTWwFwVfayAgMwKCGWMpFqkdCURMCuswvDJAFmaQUxIUHCFVteQj2AtVvfjKF/W5r/yaFi68qv1RRQcwGLgeNXSWIVHgM3WY+qezxFt7MlkJs77YT6mLucn8GZc8LTnvtxksh8pJswC12GZWNBdM2boDvf+zt7T18LbKk76mo46KTJELJBAFk5PBih1PClM3Fri4TyZDffDhe94PAALYw4+O9s3wAATIkh4AoByZm4jnx01Hfq4jXeWkOf/YVD8ZNZ7aOT72y09OKD/xl7HnnoqDPQ0EfPLf/rvAgYuGAIhDF+i6L3xLYhdmD6xWamrVWp4YVmfSuZVFm9yW8bgpINSKCWek05x4OrgeSNJO1hTN6nCE1DSM19xsJfZOBv/yGQMAQK0S51eYLcbmE7GI/FtqGgAuG61F+3YMtBiISLTvrAk3kGi/IaRJAQRMYdjWYVnNaXe3ozfeeEdzc0QqXlW1OafFcxf0jb/+27ry8mc1TRLAo8MAAjCmdJMjjFOljcddPX30QA/v3lTnYEvdw111DvY0wSNlMNTlC5d04fwl71c8f/fv3/X1unX7lhuY6889o0U02E69mpn12p5fVKXa8HmnYkVVBlkwZZMkCwf9u/fuR9zdbGomE+amWzvbKaa1EJKL4djgGHvpxUuXtLy64joZwACmG7T7UokzQh5EXb12VQskvpQrurxW0qzX1a33vqvB4U1VC4eqYjZZ4R5EdGX2gOBZolbO+zh7hP2L7H0S5rnsE9Tg4Y3VMJvK5xdM30JFw8Kc9np1jSZzmoyb6vV4Lns+92aFievi7tFA/S5xnZxlM+3uPNVPf/KXevON72gyPlS5HD0ODOnMysvPTrD4Ig2L18wNfq57Tp6nEyZAXk987en6yCB1Am4NqBsgjahvr8jUSEaqWzbJZv+JiFno6a7ZMZKtVdRmUc0mpvQjDWiSRIYzfqrdAQOOB8PsWwbeI36WjRi6PLHiME0iKGGqFvT39IPrznsDRIFNcu/REz19uqnipKCV+SXXpkiJ3atY+lD12mKdMkSAicIzdNgbqlBb0Je+8Zt6/tO/oKNRVdW5VU1L1NqtlD7A1L1kJk2tEWaw3h9mSLak3t5Ew/1t7W/e1U9+8IfaevKhZqM9D1y7HAyFiqbFsrZ2d51+8OrLL+jS2bMqDIea9gYeTPQZSiQQOkxgY2+w6XwnJI1ES8JQCe87QFykTJgP1/xeqJFyoklmLyHNdopFHgSlhBf7BCSGR7Dowvei8A9/57+fWVPGBKMSNEZuwO7Wlh9ANieQVkpCJrOtZk3LCy31uwc62HmiWnGk2agfDSIXPuUH46pMEx1UlNB1+eFi4QAYMI6sLmvauKpq67yarQWVilWbREVjjYFSMkVK6t0wjiPyg5x6zJROKJi7jMUxYEmxhXFhYkLV6w1sekhDDtCwsIhpUsv0EMABbwKlmY4Ot9Xr7Orpk3va2nisapWLFJMSpAEopc+cvaxz56/61+VKU+fPXzVjAs1Qt58MF9O27jIbJ/hKzaiop/yYB4rIq203Ad1O3whXpp6yeInACp1yIOAc1jAKkBYgH5hrt/0519aWdP58UBSZCINevfPGT/V7//J/1+ObP1MDV+NC2TmW0D552HCrxCyQIOR5JrE02am5orB4+vRp0uOnSWcunlNHSQHFlC/5hBuFdUoD5lGm0cXPAAE8rDbcOY7mi0P//2fsTYMky87rsJPrey/3zNqrel9mHwzWEQiYoLiAFilSlCUqKJGOcITDshzeFLRDf/zfCodDP+wI/5Bk07YWQjZNEaQI7gRAkIMBBrPPdE/v3dXd1dW1ZVbu++I457s3M2cEhV2IQi9TXZX53n33ft/5zuLRRX5rFmp2BNokh/dYcZawjUZuxQQLnLs2wQAiYGYwYu7UPPI9IuaRLv1MakL5M6bQ9PX49BQtmtqwQGQTpAGzGcbYxNSayWW69HIxoo1QX7aYjvg4NSvubbcy4N5eFz+Upex1rM4zQw9hkgY1AdqtPvKFFWzvXMJLn3oVq2vnUazsIJtfRRiVHOK/AAGY7MXXwceD5qssNqXld9MXS8mw18KDcT7x1xu0vyfWQjkBARHqdOOhMQdoDsgid8R4yrhRorwbtnLYRWEHBg4siPi8kynQA/pP97D7g2/hB3/wW+g+eYgwkURnnAByFSTWNjANA3S6DYEBje6polbM0JANluXGGkjiQB9GjLoDxzwqeWgbqmmGaYvmX2vIAQK+UF1u0vxhuYyu69846YYydzWdtMZ9zoRxU1P+N04M5qN3TwFxX+t1IfazOU2i7wALBBY9MCCK+beSq4wVH2isISsqFdkp1o3JbUjfYhQPN/ny6hlcevFL+OyXfwZb51/GeJrC/qOHuPPRu3j/7W/iyeOP0B/QnbaN2ayPFCd9siE3QzE7wA0RYrNg6hqjsc9jNT85rXP6W9UaDlhZbgDmz8XS1y0/K06erUkp12qUDZQYkAy4l9KZnSwiS/sgIKDmRDnFcWQyPIhJOe24pIgZiqWsMtN73bb069o76KNBhpAs2JOIz9IY9Wdo1XuSBHBSQDYJG0q1Bd6AUq70ZkapKcNcZ2mUXIJQiitiGgfTR+h3sbQ/mO7czCaXiyoV9zrv7JMArhB4xwSwacpEB7SXOplmz0BIR8p2Dbo14tJ9O+YBJ+5RmLbY1RhQSAX40nMv40de/jQubGwjIjur1caD2/fw9MlTpMIIl194AZWdLYSVEk56bfzhn/8ZXnvrDUySbH8MXB8w2YaxwXLgt4SXXLYgAIUpPaLMZ0PsPbyPvYf3BJoHaUJInMAZEMAGh9uP2GdcW44pMWelOL0536cojA4I4LNBBh+nFnIzdlHD1CHzfGczzP0+n8kIBJgq6jc9Nwc0kNm2WgMEDWAWI0MGkLz+dlopxYDgk5Nmkc7PATzfN/06CErwrM5kKgJiz11+BWtnX0QXAXr8PgKlLdmFe223N0aLOnxmVTPTOhXXeeMfJb4aeV+5c4FERTYFtn/N5FNxUj2Zg+Fi4CRjSAUpuVqzeB52enhw8yO0q0+RmgwQZ0ITG4qxyToG45HqDjKAFAfYbyGTDTRNPDzcl+nyoM+aaqxIMwJPrXZLjYsB3b7B//hc3z/LYm84UMdP4///AAE/dK+Yl/PuN54V4C6QAeaLg9SDuZ6F4IEA/71tp6ZUhjulEsydL49aVbEr+GzReTtPJiifp/EUK/k88hFTKOII4jQ4IxBAo15GZFLiats8n2HVoM5nwmIbvV+RnTdsLOQs7559D/qZf5WZver5dc++EhFclARfJRlfipx254xqB8d68GeW7pNj9VnNSkkT91EgGYUYkUWTzuHg6BT37z2U+d/lS1e0FsPSCn7y534RVz797yGZteO/0QB49MojKKAEy7TQBPP6XeDxgybu3bqGa+++ifrxETAaKLFjpVjEs1evSrJDn5rDwwNNNbkZRbksonweG9tbYvgQzCbDVz5cCTr0jxFksggzTLgwl30++416Czdv3za2sZixU3lv0UDw8OhQAyr5LpTK2Nrewerampiz3LM4TTXAkkZz1OH3cFKtyyiS8eRkxJYZPxsCmXgfifERMNxDhnGC0x5ijOab0Z/KmzUu2Cbzfd0BVdyvJVNVQpPJBri32PAyrlq+0R0it34ehfXLaPUjjGfUXabR7vQlYUuwuIpTztZDu0mzOJMZEox4/Pg23vj+N7H74BricQJ5A9UQrKddtblgrQhotYrZwP2leOB5spWtYfVl88fN9t7l50o1kNsCDARwqUACPWxARpDWAwEETVjPyhOAA12e1zRaZPRfiQC+JSDQyI6+KauVClbYs/BMd8xwPwjj/mZ1q/nKsT+hJ81p9RiDXtd86jLcy6yh5QeHpWLOMdav28Pd3ce4e/8hmqctpOMpxAjakyFOibWMP63+4TFBqbaeaYJ6gwk2L7yAz/3oz2GariDIryMR5pHO5F0SDc1uzVyPeyVrZYIB3M81VJsCvSYQGwD7uzfxb/71/452/SFSICOgJTBpOouj3RtJlkw5ERkBxSjEmMPsAfVgFveq18mimsvDSYb5HrsthmaSOWHyWKUmiV1nprBiFA6HyGfNW86zPFRj0G/NDTxorsizgreZzBXVVy4S2kshY7/yC/+1pAF07vUTIB787BVp0NFuU/s01MUhRZCa+HNnNtBv19GqHyM57SMm10Jrqqjt4OEd0ZhITaO5+HJjlDOqs9Dlg844nuLWpxDkNtHrEhlLi5bIh65aPRb6yoWnxkUFwkT59EE6IdpSp9MQc4AmhywKFadFVLzf081n08gmmyWKcrjTGUkPOMnnAs/mCkKMTJPM4tmM9DrtunRPPARsAXIalEA2W0aUrejX1bVtpIO8aNv0GaBBRZfu165Z4IMq8wchijbh5GviBsKih9dVU+hEAu1uR4ubWiQeKixM+PDx99s7OzJnoS5W8YgACkU6twbI50mPpQYXaA/olg3s3b+L3/z1/wX3r7+ONMaIGCsw48+hGR2diEmh5WQljgLDkOPURU1k5MV1QKNBvg4ennxNoqzPKYG2qRit1jZNBTiQUk0Wx4jAT0p6zzan792escgcELCMSnraHQ/veZPmXKW5u4t653LKrThwDYw7MPmgE4UUwyEglYfsBtNZExSQu6qmrpw6xjGYTHFYraLRpmMyCzbScIyeqwJxiXLuxZsfQ/ndf18YDFohpQLYFaP2R6dDnQMBLsvbNRYsuO39JQQOcQK8tn4WFy89j43NS1hdu4gwqiBXWEOYKSLFOLSAEwDb2PnWdGg7nIHoo6+dHMNKhyObd1+ASirg/r3Xq4pJYF6Gou3BZVrnKR8ZA+0Tc8eO5SWXxdQ5WnM3Yd0/dAAL9wnKLDMxoDgF9t96C3/yL/4xeo9uYNbrYJIIMY6KSG2eQyJfQP30RBGVw1kXnV5DlFWChsxTp3O1JThYO85CXX4iqYURyuJaG1Ku/F+n3/N/9jRXXzD6e6vr5DRZ/Fo7/0wSwH/DCamkKq45W27upY0Tzc4OZk/9n9M1l3Tz8oEQc8b05AQB2Pj3x2M0uz2tRQJTA+Y1EWCks/9sKIq8qJuzhNxumfmcy+SQLW7gM1/+K/jMl34G5c3nMJykkJjGcPT0Ia6//xru3n4bR8f3UT/dQ7d9IhdsTWRFA132+bCpoaFZzuWfVYCPDFRVsFStOxbJ8oTbFx360qXsbb9HzP9eJCIz7uKPy+ZCFCtFRNToTkcyCmRRLd8KFu0yWDRjG1G5yeTpmSs0p5tr62VcOH8GOzs0lh2afKzHPOcRxsOZAIBULES/M0G70RVnlg0CUXeeI2Sb8B573xVOkXxSBR8Uo/LSPZr0RkbAWZQfwXAyzOzD7VUOZdfEQey3Bf/ZQET7ahYeHgTwe5/3D/CNA032+Dp01mhfNSkW913vQ6ADXkZ2BOWZVW3ucp3qKcrJAF/81Kfx2RdexoWNLazmi9jffYRb12+iVqvj2edewLMvv4R0IYcupnjn9k385u//Lu4/3UMyQ6ZbX5NLNVXu5woMYEpJaQUBPYIY/5qypKDjwyfotk/JAxMrgHHB3IMFdJJuqCLRvAKWgSFLk1sYrepeTCzylZNDwcBO+8w9dMDIWDel5d5e4NQjkVD2MusTyQ7ddfbmgsZKZKa6S/7Qpuc8IOTObJnKBgRYTcDUAW503eEEqSCH51/8DM6ffwapZA7N9hBnLj2PRKaIMWUICQ4XEoqEYi1EfSrv7xYnlGslsLbrk2HA0EzFBVqMnyaA9KVwTQ1fL2ucVqOlDZjsPn4GoSUIdXuUsvWdZGiGFl2n9x9i0KoiiDP9ooNOq410kEa92UB/2BflePfhPfSHXeQLjGMjjb2nX1lIEwTjFsXvK3q7Y13Y2vUP/UI6ZOc8zQiNBeX/7PdK/2d936UtY/m3fq/wja3/b/7vdfvmMbwOcJSpsNvbl1ldLg6WX7/Yz9kgj41B6Mxv500OAQJn+sbmhM/ObDxBIcqikMkJpM7weadsaTaWrw1TKTJBygB1GawSKDc2hNhTWj8m2fQgInW2/oNrj1NqDm08aKK6xe2VAh9tg3fApMnB5P8xZwV4KYA1ePb31vRRNkg3cg8E0E+GE3Y2/J3hFEfHNRwcHgvIe+G5F5ROky5U8JWf/gVcfOmLCIppnel8LCYDoN0E+OhpWJCi7Nc+eUR0G8CTBw3c/OA9vPU6ac8NBHFGA3PiamuLICB9A+TrxXW8uYOoUJL/DeVvbNbIbrFrNhK4lcnmVXfxPfBrKJk7qdWw//Qp8tSUa4BnQAL3Xta5NCm/ePESVtfXNd2VNt8lQPG9TiYx9LoD1GoNbGxsYXNrG5Vy1uI96eFRPcFKDgjRwLS3h0HrMXLhBJ3Wiabxslxykb3+jBDzS0CZAfS8RwSEWRvzbDADWfYYkcB76soLK2fwqVd/CpPUCjrDAEhkJU0jxZv1NNeFDGInYzW8vCatJllPMTx6dB1/+qe/jcePPkIUca8ie4h+XTxDePt5SloNzCEBjUJV37iHzwOsfv27R2uRBuKKweVnUc/RknmqSaW8p4qddzyH2K8ICOHAzcX8sfEnMM2EL0oCWMPxjCBgzEFEIZcRm7FULCoyz+r1tGQUxuLmECttprNiSzEWdyiDWMob2Y8xmp1SAVOg2Z4tPzgOg9hPxWyyf2/3Ee7eeSBwhd5YhpoxKc4sbQXUyZTbGAEDrs9YCi9+/sdQ2noJsXAVxdVtjKYJZChjTcQFuGsYQ+kk9wPKVkOgWLLnR7zekQFng1YX32baw4230Di6D4xbKORCtJstgQEcikaZEFcuX8Rk2Meo30OUSqPTbLnYWvYoJgdLhzaY7XW6aDcaiPg+6THkkoX0vvk8Map1wr2PkjyrQZSSp9hS7tnGXuR7brbaaNAcmXKclKUkGRPE4n21u/zyX/uvtET4IljwiHY4nSAinTEeV84yjTrkjinfgAQyIWl6I0xoQDfoyGnXtAZseoyCwYVh6XiOQstrKVGzca/4ZrvjJPrxFWQKm1glfRhxaZGIlLPhZ76nUCQh6M6dklOB6Rh1TtRp8iKNz8jMWYaktBsgQASGhZxFii2yiWmwQ5M//j03JXYGLAJpZsGSlE0yF6JNJ62Z4oSOzXS5soF4IkIQ5HCOhoFII1NYQ65YUXHBjcsbHmmq54zLxIhwplGamNNumJuHqJFjjCZjIV2eymGutaRpptX0ExjgPaJDJwtVGUlxChGFKBQDrKxTDmGxRMwafu1bv4k3/uy3UT/ckzaOUYIjisliCWSiNKIghUipEPRqoOMk8zU99baPp0/35TrJRSRqPF1e3cO7SNm1A0tFlWKizLSRP+O0zijCvqatvb5R8X3j7+nbFs2jMtkOcWf6qILQZahrIXNi50xc+HulCNAYUAWnxVuVi3mhlDIHcfpbgaVCb0lBjmM4neGwWpNOm38mEsfpk2+wPUtB79MZIGqa5zbQBVDgp/22OHzRMl8rzujHsw1UUMhI0yiKpn81FJuA1Pkrz6K8so21tXOorJxFJruBVLooECBN8zOimIx7JOgR0IDNO7wafd/hJdr7XJKZrqfDb5xRjNV6fE28hPz0MYI+5orFwEoG6D0GbvzgfeTTI1x89jIGuTLCCp3TrYlWQc9CglpXMi0GFnNFd95UF6heewN3v/MNHLzzHaDXwDCeQrC6A6ycAaI8Ou0W+oMWBuMmZuhrNxUrjHKZQU/xTEKHlUVuDTpRWR4i0mRrnZAGb2tHU8Bl2qpbV95l2TemvlE1mqtpo/kdKBny7rs8oM07ggiJb/qc9t8Ztcgcx8XCWTnnjStdMsZcW09JhW3afG5ZtHFyc1CtYsjiTiZTjOExJHg0ZezmEENWddM4ElMWqNzc06isn8MXvvLz+NGf/ltI5rZ13QnAdFojPHl4E492b2Bv7yYePfoIjx/dQL97amuDAAPjjayScPsZwVlvpOatyhdTA095n183TlyWGAEfm/R5MMB9bw/o6esNvbPkF5ohZdIolgvKgD5tnlpueYYCPF6fEfLFnJPo2Gsj+Mk9nADReNLHymoRX/ziF7C5uS4Tu2q1hupJA70Ozb6SGHZpCggMe4zT4zlE7w2mTrj1wtSCwIxYeY/JCiOzgEwjMdkcKKhXPaXXC/OAJ5Zd3DNgmR/GGPKFOeU0LhbUF1okGksixULYfAW8d4BJDAwc8iwANQJiJBgzgI0HzwL6xlBmJg0oQWGyBuRvMJhr5Cd0re4NsFYoYrO0ggvbO/j8i5/CZmUNH7z1Dt5/5z3FfX36M5/FK5//nKI73793B3/yvdfw/WvvIR6FKih4nQXAESJ1EZOcFBfyZaxW1lEsFI1NFgVo1at4tHtPBc103EMhxyxt6rCtMed3kV8Aiy8R2uwZ9ivMp23YfstGhNpc02Or2XI23jw/6FvDQoWxZSwq5UnAKQc1rDSiFBBIEIJnqVGvqUHl33u/AQEBjhkofbVjCNjqjCMhbW+IC5efx9VnP4Uz559FOpXFoM3G4hTxVBqF1XVMmMCj9CEo1qzXp8eJnRXnL11GoVLBkPsKmSy9Pqonp/PpG98bDapYX7HJ55oiwLKxvoG11Q1EEQs5Z8qqyZXVsvSO6bc7qB8dYtiqYkpvleYxOnx+ejS8bKHZbiCZiuHo5ECfiNFzg3HBTKegKdZMckrvRyEzOne+2jnr80RtTS8D4p654Z9rTbnnzvYerLc7+0mA0D8vfh9ZBoU+hhv8fwAB/pnTcze3eHcgvLwYaKRpxaziUV18qgH81BabGV82DJTKQnkA/WsKmbxFbtLDhK7b8RjyUYBiNtKQhMU39w6fKsOhDbPBPdDPYlvpIOo7rEnhHsLGkA2fryd4jnEde8YngQD5RPA8YW2gps7Fj7rrKJd455PD7+PThwgEsOnklJN6dGpLaCDNpJkn1wM/0AAAIABJREFUh8eoN1nwt/Qannv2eYyncYTFNXz5p34OGxdfRiq3glzRUqYCrrMEcNqwTxEzyYJg/U4SXwiENA8eAg/vNvH9P/8T3Lr+LuonT1AqRGp0eAaN+pSAjrCyto0gU0AyKmA0i8n7g019IMqiq/VYc0c5DUCUUsLnMZVGtz/ErTu37TqoKzcWLP28tra2cO7cOckF2NBwT1VK1JSsYBqyZVGt1tHp9HDl8jNYW99ENkM3dfOAfHBnD/FxF+vFNPLpPk72PkTz5C4KGTJN+5rGyyvKReV5AMd7D/E1cbDppQPm2WIf/DcckI7JukvkkM5vYoAy2sMQswS9ENJiT1RPTpRsEaTpdcX9ngNNMxUPUln0uk1cu/46vvmnv416Y0/eTZrls5l1QAAlBWQS+4k+awSTc/mBhr2mj4Nu3hzVBheeBafXLqnZQnY2Z6U5bzCBOCkm4pABw6HgUDU2r4X5sbB/CASmFci+SFqiDV3s6bPCKX8UpLGxtj6frLOG88MdMeacwbxqBe79fC5oGs7BMv2DBj2ZSrMuNKmrDXeVFsa9K55AKsyh0e7ixs07uHnzFvrtLjJMu3OgAT2QDPBgLGWoIeCEMvFsCVde+hGs7LyCSaKAIFNCOpM16QpmMgMV2yQe6HkjU4vDNdbVuayxrz0O02AQRbuF04Nd3Prge7j14Q9w+OS+ajBKE/k+1tdX1Tszop6sI9Ymwx4NElMaFnvfD/amfL1cN5NBH2mZz9HfyM431uBMorI0trgiffl6uT/x/fHfWuSrgbg2FAPaNP5ttRS9aKDOwltH4Pnf+5X/bsZD029y5iDMeK9FhAkROGVfdtuYTYdIJUijGiFMAlnS4QY96+9dXJTyUVUF2ELkZITNLjPe/c8iqt5hiGO4inSmIt0+G2Sibvv7T7QQMpxY9Oh279yEXXPNF04mgGIiROsx4wNONowZYNpiHpaeSmKFv6ElViRYXBL1kJmIxibOUIJ6F2r0nHsjrzwNB4OA0YmhoghL5VVNTAqlNVQ2dhBEBdQbXYRBDt0eja5yRi0TQ8HpauRoS6qJLWTq3qU1cznfvHkyMyLSRnMSNwU1bak1J2ZSYkY1vAYspGmKU1mxTZxnV7kIvP/26/jGb/6veHDzQ6RjNDShUWFgKC215DwEaOiSTmBzJS+ElwuVzRiphCwweA9UVLnUAukunRmYTcHN+4GFh3Qr04kAFja5ZAY0W5yYdNQEERzwEgC+T36azo60PCcXmDcrlkKgJsv9n+hD3vDEUcLNOXuMYi4riQMnRJwAEo1kg8hrL3+FVFr6NOqy9+gy2utLt0NGgBWGNrn0hYufkCz1lvONf1HcWFPgMC17QH283Ryidd4DjuZHJJVrSXKAVIhScQXnL1zFxplLCDJllEqbMoWLJ3MyBownOdUZCyHM5wNtPGrweVB7RoD5yKg4jbMu4MHtIqgkB+BG5DT+JCKwgWQggfPCMyfrERAwsSICBnvAW7/xdTx87zWUCgl8/is/irOf/zKa6SJilQQGLv5KTGxdABGANP3ibaE84Pj6h7j/2u/h8K1vYtQ4wZSGo5VtxFYuYBYytpN67TaqtYcYDuoI0pzqDAR0ENCTIz/Xko83Y/QmPTPknG7PtveE0FRVngbeFNBFObkkCt0vZ4bib6J0+5rAeCDAcshNGkA6qek1F1Rwb/FpTSBvOhFVri8zBnSTTJdYYmwPF01IamiaE4AJ+ixeAK2/ZrdrKd5TAqJuT5wOBLAw4rTd7Ejzxml+GGRx/srL+LG/8kt4+dWvIhGV9G956yg7PK2e4vBgT1GC+0/u4P33XsPjR9fR7x0jlWQc6MDpUM3PnWwDM7fifmTmEXzu54DXEmPCFxVe9+8LVk/h9X/2tFYHNWga7L0wOIknJTntPtu9tgAPSw2gWRzTYpJy+bZ8YWtGCATQdLWyUtQew2lpqZTH5UsXUavVZKKTiAUY92MYD+gaHmA0mGLYsyixpDwGaHLBs8Mo8Gbwl5SbLyngkhawWXeMEqOVG7yjKFiag7FRpVzOyac8QMBroD3tE8kiHkQ0QzwnNXFsIl/E+e/F9xoF4cf0fZTneYqfxYVZHrSi0fSgTWxCwMKM69/shJXmkU0FuLhzFp954SVMOn3cu3Eb7ZM6tja28CNf/jIqW5s46nXwzTe/h+9eew9HzQZSLNQ1CbKNg2vBGkKTBHK90Afn4rkLFg1IkKTbxuPdBxgPOyhkrbjhmR+xoFHxaswA77tiYPqcKDEH81igsEHmeWhIpU2geAc4gGDNwZg2Fo+8Tvy+lm5i0g0zibMJLfWSajbZAOrcZazsFEEmh0Qq1GSGDQj1ypqoxuKIcnmU1zdQXtvEysoZnDl3FbF4RhGu8cEIB08eyXBvZXMTsUxBU9d6o4NHzDKPjZDLZSVL2TpzFus7O4gFMbGrev0Z9vefqiZhHcEzkFPP00ZD62l7extb65va83RujyippGEiWSFmAKbpFQGNzgi3P7qGzukhVgoEYg5xWjtUPFu320KrVcXR0T6GY04p++j222IXKRkAUwN5HOPNHL8NCDQQ3yaM9t9dWsGc/WeFJq+tr6esEXeSIhfrbP5PVhv45tf/2btcz6f0nlXnGpaPgYqOUeUIz3M2id8PBAg48NYDD7anO8GAhgoLErXWgtv7+YyzhiCjJEoFYgbQaZwsE1LdZqMBWzmUchnkw5QxBehPI0ao1V6qz5zpP2tIz+jxWnINTJhpns/rzPbPv5ou3kcW32osjMHmJSxTasB9YymgxcfDEfiwe2SpUdb488wgcp5IBojTjA8xsRwJLjfaLflOFYslXL3yHIbjOLKlTXzpJ/4qMqvnEBW3UV5Nit4sqxYC+jQm6/F54wTe1RhGUlN8JQ3T8hk7ax7erwoMONi7j0btGO3TY2QIOIMm3BxeEOjNmpyQ5tiMkMtlpGn2BRMZuWTLco8mDUFmm9Mp7u8+EPBJcJbDj0KxpPfB9aqocbnyG8tADBV6WQ3G2H96pPry8uWrOHPmLGh7xbqH+8LxYQuN6rHMIVdySeRSA2TiLcz6B8iFXaQT9Hvgec+zMK59ww9/vFGumEeuRrT3YGeIGinWC7E4uqMY4uE6uuMshrMShrMMBmOTC7BPqdWqavwI/kmuxlSCMYeWU3natBpVvPb6N/DOO99BtfYIyaSlgLA/4cBIayLGWsMAZiu9DAD1wN0y8Lb8fPC1G5C3kA/MC1r3HMqs0klbJGUh6OzYOGTesSejETqvhUCRJP0A0pIEZFIpDRb550qpoN/Tw41NPpkCvJ+UixHIlgfaZCrJE80kVe2oz2WTHugcNkB3prQT7l8cyvIastbXnujSaAw0Yo3PaTNj+rqKjbx35y5G/aFFcNMAlwwaniui3MsaVEkBs0wJz7zyZaxuvYxkyEjiSNKVOAfYDiDlAJZ+TDwzLKXDgACycokHcRmQLcsBBMPXcilL1Xp09zre/N43cePDt1A93EdiNsLmGq9NDINeQ8Py6ZDGiHafeUZ4lqbWFmtTmlbT6y5hEjxjplhdyr6A4LkGwjOrYQg++mGtN7kWy9yxstk70ohZyRZDq220IfkErv/27/3DmeLenBkBbzqp9azsvWkGbwAP5ZOTQ2WuJhlrMekhHzFbjNIATm5dLjtjougoTMRe0VXmGCwtBHU0raYOfyETswTGiSzypTVp2E9OqvrZZB5ok2KBEXBSTd2H08666TQXDGlhpuWyaQqnKDT24yLxdGE7hEy2YK/FqIFmygT0OpaJatNpFhcpp6PIzIs/XvyQQABR2BgflDQS8RSy+RJSESMBOd0tIZctI00qfsw2Mr9otYElOI0S98I2HRYydEh3kgG7ye4oc4ciX1EgQIJmcnwIHA3VH3BBSgs3l09JFsB7m80BR0938a/+2f+E6+++gYC+uKMYYqmsRg2M1ZDBDtkSjPuIT7C+UsSFC+cRhilRt6vc5FsNN22mBs/o2n6hscgjOCP2BXV2QUqIk8o5aXKIQHVRrZ1iOLIDlAuXDy7/G9FeTRZ4wM2dzP0x7vLi3fHIjclyp2m648AIH280nYiCVHRAgCJNXMa26fYMJWLTzwLtyeGRNgwCAdSpafrrJpefBAJs81zE+Cxvnr4AsWmKm3U51/l5A8nmipM+pQMQGeZazqBYWkWpuIqdnQsolKhLKqJY3kQ2t4JSeQNhpoRUkNVBTy8INvDceGQGyOZ+ieZPWYAcqMkwcIZUjpGul8j/LnTZmVhx9REwkGs2nxt6AoyAAv9YBf7o1/45Ou+/hvKkhdVyFpMog0//3N/E6iuv4oSRmzSkZKqEMa/0QSqWLgHztSdA/d4R3v7G13D6/ncwOj3EgAdneRuJtSsYpwtCl3OZJGrH9zHsVzGdthGLWe41gQCChny2vUyJt5TPpGeNKGrJsYwM1Tadu9ewGeLuAMhkUlrCZRDAKP5OQ0z9m1gsDgjwsYBL03MWcGrsvXzEReYY7dvTOJ2nwJwdYECAL1NZarDgomFg1xlXUjc2VIwa9WecKlicWu20YQXALK5IsdE4hr/8U7+An/jZX8HO5c9gEg9ARYHWRNyKt0a9jVajjkb9EA93r+Pah9/F7u67GA6qiGOgVBCrYlkV2NTMJnSmNfMtmgdOPM3QF+ECBNz9noMDjsXDB+hj0z9HZOXhq8lBmm7LZF+FmMrMrCftLvctMgFaXWN9WfNgC1M/Q6ZxcTX/ieQM3V5TE85KpawJdb/HqKIsWrUhYrOUxa/NKAUg3ZYmPzm5Eo8n1Pc7LxBGsKYJ5vLeedd/HqTeyG/BbPPMJR6YfH/8s0DkIXWptr64dpQisUyOdmwi3whYe2KMA89o8cACJ3dKDvEZv9zfRIl0qSyuuZpPZAlSsSHhGubeqzdmwECUDjTt7LfaKGfyOLu2gUw8hc5xHelYHOfOnMMzL72EWCGL77z3Nr797puo9Tqa3JlBJ1tsnqcmk2AByrfW69GThxOelMzCzmxt6TUcHuzj6d4uwvREg4GQkjbGCjq/EnksyI3aG8Uups3W0Nn+yqJG7DEVoixADcDl37EW4WvzZkiCsliUiwZOuiplIWMx5lZXVwxAScaVmMAmn+dzobSKfGkF+aJ9cvovd1S2++kQ6VwOo0kMrSad3vOIM24KCYzqp9h7cFcTwwtXLwOZPI4bLTzeO1CWdbliPj1sOPKlMrYvXkC2nEWfwMQIODmpWUQigL0nT5RdvXVmB5vbW/JY4NuX7JhfoULVgGUPquk5oOFgf4QHt27ieP+BprSzcRv1OuPThmh3OAmt4eT4KU4bNZ3tA9K2R1yzpB/3XFKNXXsx9nwKitsDWGz7RkDg6DyRxQAo/yG2ijsTLdLYmeV9wgRyvnYd0PDD/qxGZklKtfxnvZalw/aHAQHL+40/J0wIuAAC7GC3xA5TPzFKLGkeFiCDJYV8NoMu/RLIyux1kAtS2FqpIE+ZpAx4rXZkLUEwRwW4S1lQU8J6hnHMlDOJRWbDM0U9cxrumAGkkrN+Vg3l6lEPnHBi6D9sCLG4B3zv+nkO1CJ4yeaZe1cQ5XTonzbaaDLeTmfMVNJODtWee/Zl2okhym/g06/+OGIctjHxaquIKAOUCtZ70OvHwCiLRut07DiQATGHBxwUOPf0TFp2ATjab+L6++/KQ6B1socM/ZqCCCurG3q2+DrlO0LQnpPigIZtNDijaRwbQNbTWfkTsZZgfXZweIhHe49x8dIlbG/vWBqIAFonsQ3os2VpJoqJjsXw9OAIrU4fL7/8Cs6c2VBzxtfH199p9mR0GJuOkA8TWM1HiOJ9ZOIdZJItYLSPVIJm3CZHFONZem0DxT2ORBmNIlCdQa3AX01beV+SkkgiXUJ+7SrGKKE35vsK5UpP+UCjVTdm26BvEseZsaF5fRTZmgjx9MkD/Mk3/x9cv/59zMBEEJMTmdm5TfMNCHCg1xIQoBrDpSP9MGBtGQRYfuT8GW+Mk4VvABm18ttydH0B8r2+ngWypnnm8Pe5bEYsG54alWJBbDHS6TmIo0cAGQKUDlDWxcafzwrrOAIABAd8dUTWIgFPkQIcM47PMVkAuuZxyvS6c48wXjsv16C8j58skmnCfFw7xZ1bd/Dkyb5qHZ5ZBJxotEfQT2uK9yweIlo7g+1Lr2Bt60VE2XXtHhEHuAlLstLgQL0mweNQ7BauZ7IC+KhrAJ3k3m/DN2JdZM9k6bmRoZngELt3ruOdN17Dnevvots8QDmfxKBTk5wuFU/KAJPGk2I5jMz8llINvlb6hsgTYMRBiQ1IRPl3huwy5CQzmtc5RbawDZb9GmBvReaMJNvDoZLyyEaTiSdTDcT+N+mAQKJf/U//oRzQuNHJmZ6TqjEde9tCsUh3lyETH5LxAMN+S9OndGIiRgBzE/XGBMOp2jRar+g2ZiJn7sATNNptVOt1m7pxGkt34gR10vy3hkoPR33deFLa6AXAht3ci0NNKBgtJcqGmn9S9SyKSHFs3CykMY0LmPBUe59l7J3wPW1b6Ep/pMLbtX3zZtcYBFMBEZxKEM0Swq9ICqNVGF06VLEehhmsr28jiorIZMvI0+gtLGj6O3Rmi3YOU8Nu1DFDgQzf81N+NZLSM9oEy/TK9nCSiqSJqHTUFhmkvPF4HGd3QlEKuThbjTb+z//tf8Sbr3+btvlyb4/RKYaHeYwLLqYs+BGzb3ttlPJZrK+tosBor2QM7dapAAH+njr8yYhTBWvU+CupLjLfEDpnMSpcXKS42KFlRVrttC5mAA8u0aNFHLVGRJnmXMwuN3d+GrrC0Q5F024Zpdb2QTMHtE2Dr42bTy4KncuoIX/WLBroIFNAemCMxqLP0ajNItxMGmBr9uOMAJtg+an/Uv7RUgFj0w+CI67Ict21BwLkj8EVREBNxX4amUwBhQLNbjZEpcsX15EMikilma9bRmVlA1G2iEy+KP+KbI5RQXZlNA1zYIBdBzuoRe62IAeCg9pQ+WxLBuBAAC8T8N/Hy6iYr1smi+AA+KN/8k9R/+B1hMcPcLGQwdUz59GaJXAU5vDqL/0dxK5cxWmQRawEdLxnHn+uDcUFBNCccng8xfd/51/gwbd/B9PGMSYEsUqbSKw9g0EiJ2pjIjZGatZAnayAUY1tvLEBBCyZXtrreL1pn2QYLqpKWja3PuQA7yQDvvNmsWDPb0zTGUUDzf/O7q0KYz+l1OJiKWl/L2NAMVd478zwzbHBnSyA+JL5nvjC2RuT+obWvqV9X+53fJ4JgHbk9G2OysaWkX4KPXYF8SQS1I4xrqnTQ68/QaG4gf/gb/3H+NyP/CyC/A4SISOZrHjjJeDjw5S1dqsr+luvV8ejh9fx4Qd/gbt338Zp7RGm446NSKZjTIZmpuOn0t7jwxfc3kPBT/E8Fd5o3vbs6VcXg+Xr2Pn7dZM5a3xZiHMfm0kjx0gfMgEYccYCsU8JFl1yRUc3loYAUrGlbB1s77DAo86uOXd6LxV4+sYxmyRQP+mh36WGztzDWehzgsRihRRDThYM8DBtIQFdTte4D2kNOWq0XxP2uj14bNnJ/GRTaoWKPZD6e04cJFUzoEB7gnBBO8t0ls5ZI4vJKb8HX4v0l/JVsfgk/lyxXZwJoYo1FYO2jwhcIGOPpqxC89nE0Zwppec/y1hcrvXeAIUgwnZ5FSENwaZAIcrhwtWriBdzuPZoF9/96AM8ONh3RiFmukY2AO8ZpzPmDUNDKJ5VMYwGBBtCbK9vYWN1Ta+nXjvC/uO7yDD9g/TqZBz5TGgsHbEtOI1hQeUo+TI987IckwZoYuFMuHTNnK8Orzd1jVznlVLZzl2atQ2GGPQtk1vsjPFMk0PeczbZ1BmvrG8gypWwuXNOlM+swIB1ZPJl6UDp96P7z4nkeIxef4RGtYNhn0lEIwQEJbpdVMmKC5I4e/GCxNPt4VBxZyfHxzovGa/MeiTM5bB+9izCUhEDedLEcHJUVc51o15HqVLB5WeuIsrRk8dw2UHPSeoc3ZOUca5ZyS8pBbRSCr1GGw9u3cDxk/tYLQXoNA9xcvIEnW5LkoDRqIOj46dodZrKuCcjQMajU8fUE8V9AQLwfnjdu5pW4YGL1BwlETgGjBXdlvrggQDf2PsGwqf+SGjxMa+MJSmSH2wsMQL+XSyBZSDgk1NOA5AWZ7OaID1ndtZyDbsNygUhOPNAB3DQmI/NmI+5VI3IoRfjgycjGXmtlQoo5zKIyE7i867oRYuXU3KCB765Fkec8jqTLncGsUHk+cF/x3rIT/zMqdukPapPnezy33qPNpXSzzGwkUyDpMz26GeVDEhvTiiKbzCaoNYkCKCKSA1MvX4qturlyy9ic/sKyisXkF89p0i7rYtXceHqGtKcmrtakVeMR49PH6KvKs0EmUDF+oKDBP6e5b3kZnQpzxgT8OG9U/zgu3+MW9ffV6Y5XfoJwNq+FEN/0JM0gL4UfJDZUCm5Kx2iUl4zIGDC102a/wDXrn+EWTyGM2fPGatW8lhGdmasgRlavCjPBvYRrDs/+7lXUSwyNtzqENZAw/4QjdMaBt02onQc5XwGUXyGXHqG2KCK5OQEo+4DTEY1hCxaCKL480xbkCx0VYOw0SIt3upzykO0O0vakAgyGCdCZCvnkFu5iuGsgMmUzzgZIWOxmgjS8N/3uy1kQpqcWuJHf0g2chrD/gD3717Hn7/2b7C7ew3jaUfgI+tqk+FYXLd5Di3VqcqCd/WHq4d9Db0Msi1+70AyB2rPAX0BPmZWy08CAeyj+NxzLyCAJaf5eWzrFJkwRD4bCfwt5fMaxnHPJyuAZwABYQICMhOknj8WQ7FQsPQcx5rRtaUXnZhd1l9KziPwy+pB1gSsc3mO6++c/MtH3rF/IJAmYF97+QQPH+3h1q07Mo4kK4CDAZWnZOVMZshVNpDMryKR30B+9QK2d15EOmS8OwcEjG+mr5GxPckgo3kWnztKccwYlINg9mSOFcD6WSaGNpTjJ58TAm1cWdMesHv7Fh7eeRd//I3fwLhfI8ysc5zXmoxRXgN+LQ1MGd2pGEb65Mik2Bin7Jd55hH4lgePpPoj9QdKQ3AsFdsTl1LNEpbAI1CRDIRUau57NN/fOUz7+//Jfy8ggO6z/EKf493ttBW5xAeYrstmqBdDt11Dp1VFfDZQBAfjV2gW6E2+WPTxBvvCktRsHbbDIQ6Oj8U8IKKX4EgrlkSffOUYp4BG2eVDY/4CLOysOJLpXjIQHUZu2N6FWW/YKG1aVI5WyQebBSgNF9T8OAMyK9p97Bc3XMu2Xza7W1Dg7QLzi5hzTjCAC1PxSA7xZYHU77PITwvBi6IsptMEVla3kU4XsbFxHql0HjFuDKSF053Y5Zbb1MUQLQIR9iAujHu46HjtvF+AFe5xMQPIelCRyCJUUTkJrFbSINDWp/nLaILf/Z3/A3/8+/8a3cYpoiCD0cRcWhnjJbMLMY0sysb0ljOZ5eSzAWKzsTaukGIxIqb0YRj1pXHhGshkWKgY3YtUd74PQ29nYgJ4jdfB4ZEmnEZr46SH/QM3N6Oe8trbVNexIWQX4BFy25hsisGfY4CAaYmMMsfDJxGfCY2UaQY3Ibn0mkaZ/5SJGGywOIndPzrGSMYubELoL2GA0YK0umh2rAFaRMQtGr5FgeM3M99U+uwoQ5ONIis9+5TXjHFCFaysnlUEZa6wolSAfGEDsUSEUmkF5cqafAHypRIyWVKPF5F+/F6WNep+ivszh7w8pDnB4A3mlFhGM25Kz0vPmt7TaqcDIOI0mXraKfD4vVO8843fQPXNb2NtcIrKuIP1II1nzlxGZxbHPtH755/Hc7/w19CprKNfyKDvot6UaOnSITml5sQgmAD333gTr3/tn6Kzv6tJBaISihdfQWcWIZYMpS2Oj0/Rrj/GcFRFLDawtAiXEqLrN2+yjVVkIIYzN9HU0dYA/24+MZVW2MBMrkkWcB4QMOqrSwZwLA5NH4mw+s3TTefmTbFrmNVICjm3Z073+xOO8V4asgwE2OugARgZMFyLY/Sot1MCgbEEeBDIZZlOtoyUUU4u6dIEEFL49Oe+gp/+mV/C2UufxWiW0Y024zW7z+b0YvQ0I3KN0CcY8Ogj7O5+gOvXvoeDp/fQahwR/tKzPVVEnjEpeNAZlcwdII5C6AuDHwYEuC/+eKMrivGigZb7rWMLJZ0HCYGAKfcSV7QSCCANmhMjxgxxX+NeWK0yAWGKre1tXLx0XlTDx4931SRFPJwp6UpQCsCEgAFGA161hVO9P4tSac7+TKJjxTfTYahbpVbTDkj+vS/OWUny3iqRJAjmlFYvBzCaLs8okwuYusg8AQwIYMNuDa6dUbYetcfJLNcl5+g8IqJvYDALAjPtcZMoBzL578nvxnNRxRK/vwokS1gRgMBnZTzRNaRuM0bQazRGKYhwcX0LMYJOnQHOXbiA1Qvn8Pbtm/iz995GfdDTvs3CVxFzoi2bbI7Xip+cioSkTaYj9Dt95LN5XLl4Wa7QHIM8eXwfh/uPpQsNUvS1mCCX4RnCQjfpTAOtiOZlWQAmJicjY8xrPgXMuraOEzMWoTwnZWbozI8IAlBjr69zhKzV1TV56ZAJUKxw8l/BxavPYxYPEA/yyBZXkS2uIcpXMIunNYAQkUOsE4twnQ6m6LY7qNZOFO8UDUfo1qoYdDrYuXAeyUoRtU5bRoEckJAWy4ke12llYx2l7S3EowgjFlw0Td3bx+6DXTk6v/rFzyl+tTswrbiMgMVK4YTKJn68j5pAzwhwc00Bo94Ek/4I1955E/3mEXLBBI3aYzx4cFOmgEGYVErAlPT22AyHxweonR7rXor16GR082x6N10V2Oeadt5zgql+r9Ie6fZNPynkr34dq+V0gJgYAk4q4J8xv2/4psT7Yvg/+3PUy188c9P/vU/X8cCc/3f6uf8OIMCYAA4MMMsh2xSXklH4uihtEVNFcWnm78OR41idAAAgAElEQVQGhik5iekE5WwGG5USsqwlHCOA70vXY07xH6l54/0ypoEzNnQAofYAbQwGWni6udKOHNuNww8zJzWDZr1at/f452NOuRPobbUTa0gmgVAS0OkP9KmhxngiGSdNs0/rp0ilMnjxpVdx+cqnEU+vIhGUMU1lUNncxoVnzqK4YnUFndDVvIytbmBdyD/TG5UYHM0E+ZhrYO7qDgIA/D2Z3bR4YYzaRx9eww++/705jTkgAEwz6Zn5VMggVSkXI0TZAlbIVlJ0dySdtyVOjXDn3l3sPdnHxtYWSuXKPP6Te0e1VteJRT8BAuoXLl3GF77wl1As5gzQ1+Zin3VS8ft99LttZKIkChnyYmcoBHEkRg1MevuIEkcIUhw4OgM+Zxbo+wXPBlEqhbu3fA+UGXHPYAc2AuMCIyQymxjFVtDqsfgibceAbe5TrTbZOYzFa9C62liaGpwRsODAtYnjo4d4/Xt/iHsPPsRo1NIerEGZkwr76FNVHY4U4Lhz89p1GaS3Z8eeHF8r+9/7usrOe3tvBkCbSa3vbzzQqmGIjFnpuxMTQMY6mzV3uVBAmdItSsJchCBBAH6y8WbDSnCAoFchl7d1MBpibW3NfOSSpMVzYm8JDEp60/5i6XCSCSj5wwbCZDjx73SuOLac9Q7sg5iCExcL+c7dBzg+OdVZLw8Zl8yUDLMIC6sobFzAJFVGPFjB+sYlZHIr6i3lYccUEfly0f8hxHjCgauZPBLU4t7qazwnz1cdFmVp4OdSTBXpBxD3JZyeDyxh4O3vfwv/6l/+E/RaNQEpvK5tSuDaTawUcgiYwBWnRIlpE+bVp2XtDNc1fJHhqDGkWSenyV6iYbFNt3XP/WBCLAIyCN2Qgv09XzvBd8WQu6hjRRj/g//8H80shsZy6nkz+MNIZSEFnBtYu9VCp9NGq1kDpn1MRh302jUUsikSzzGV2/eiSPd0A1FwU4x56OK02cRps4VEEChChGggET5uDhah5Yp3GrjI4dliDNnci0KueCPLOLZpL6kPzkDBPR1c0NwQ5aYY8AIZos2CwRa66dJtOmgLju6/+hpn8kRk0D8U/iHhf+cEQIiWmkeal1FjapNDfh2RYJmXBBHS6SwQC6T7ZqOXDopIJLMIs6S5phAjWkxaP2nMqgQW+lV/kBK5kb7d0fnsQY8JudLEiwgVdfAyPmOzl1aUoDSGU+D1734LX/uX/xjN2pGhYUNrbGkKaPeXRYnl0aoZoeaUfS83IWrvs6FoVcNeW8Ywq6W8zAUV45WKIZ+LdLCxyGDBJrRqMnH0kwmOazU8erwnrS8ZEWZyw4KXxoF2v40FsqAmyul/aRPzlFs/hTBki7FQ/LkTbTJROolcJlRUSULNt1GNLP6LjImYQCjO0I5PG2h0+uLHUxpASQw3o2XKlN8oPWi0OKA9Q2Dhhu3d7W3yy/VlnZkV9ValcqOilCSVjMQA2Ny6jO2zV7CydgapoIByZQsRmQL5soxveNCnA06GbSMXhiJXW1cSuYGB9P2OTkrUPuTZJKaMfa3SSWbmCaCmkZo/orYTYCUC6k+Ax+9fx+3v/B5q195GudtEZTJCZjzEZrGE1VIFfTar2RyexuO4/HM/j7VXv4STdA6zItDoATGzPbDzl7pAusOngOnJEG9//Wv46Lt/hj7dhvMlRJtX0ItFGIJAFB/+Glq1h5hOq0in+TySem2mNBYDZo3pghHiWACOwaH74kxjloEArhExbEi/c7FvC9dlAwL8lMsDAf5QlFHeUnyOn9boV39oOkM3rQ8XNadD1rF3BNA5jwD/ezZWiiZU/JTRtYhi0yGcvilcLVyjRLTZGHV6BE5jOHvhBfz7f/WXcfX5VxHltwTyGWWSP9BM8Ki/JxOI9524LWv64YDN9AEG/Tru3H4XH7z/Ou7dfQ+jId3eBwJippOhrl885mNWDVDxZoG+sPDXQLKbpQ/tRkpsWBgNzifadBInIEzGTiZAvphFMp2UH8A0PlFmO38OAYIwG0lrffXyVZEWPvzgGu7cvqd99LnnnpebOrPPn+w9lGYuNqWunhO7LPYePVUeM9livpHh3s/iJYwscULkBW/YyaKAdHXXcHL6q7NKqQGWDc21wcOVDDBpFRn72Grpe3I98fe2xoytZPuFNR4WxWgsAE/DtlhTA4TMPNKicQWwcEIZsEHga3ATEXddJavT1NHALP8zfcMjAIxNvDQz3PcsQI3TFWo4uRBW8wWcWVlDhAT6zY6mbGeuXJFh4Hc/eA9N8Wi5nkybzsJE78eZD/Hi8fUpQ1sPusValvJF7Gxvo1IsodtqyS+AccLZiFNUAsdMFGDykIEhovQ7WZs3p+N90pSVMA/PZLeOZO7rQDPP6GMNoim1mCMznTdi5NGAKxXi/LnzKBTLKtwKTDqI8tg8c1EymvL6DjKFVYS5MoJMEbFUiFgibWwcsUKoaTVmE5u6waiPOCe9bDiqp3h87z7WSOffWsPT2okcwAWCEMSQkdYIa9vbyG+sy0Fq6jbsbrOLg6dP9YxdffYZmTKywNRexHrEsc4IEnpTXIG1NNd0Zz0dx9u1Bh7cvoHG8SNEqSEO9m6h1TpSVGCzXRe7hv4brCeYukJPg263I/YMG06/HlkQz/dUaqGdeTHfM6faBkwZVVQFpGioFr/n159nEfmmQuD/3NzXgbWfMBb1e+3y3rFMRfZyBL/PCAiweezHJEd67Q4M+NhGNN+XFiOE5QPds/v0rDppifYp7V0WU8wVF8XjWCnksZq3gpzMQk41TUbqjAcpWen2BATJo4J69SFdzR3zyxXckkvptVohTymUB1T9NJO1JA3JzPNm4b9kBI3lvdZkUjJc5uunDxN16T3W7MzyZcSpeWTQfI6+TGxGv/jlr+LKs19APLki4zomXgTZHLbOnUFpLYk0DQMjqxeX7Ef0ejkbGQ6A5inQalptIesQGTK6esINIihJ5bzsyd4A7731A2miO80aZqMeclGAYb+rJpJ1MhMColwRqxtbSKYzYj0SCODeQKpyrX6KpweH6LKJl8t+qOg1Sg1SqRAbW9vY2jmLQrmMlbU1u3MTNtak9fM1mx9Ou1nXxHU6HggICGmMTalGbIJKNoFMsokg/hTJeBPJOMFdNt62l/umSbdU+6ArvDSEC+XRwM9uf4RmH8isXkZ/lsM4VsR45gAC7tliVffQ67KhZXINYxB7CAJrTOOzUMbJo2ELb7zxLbz73l/gtL6PCVPY5CtmZ5G8tPg/t5bmSlQn8rE69eMmgf6REB71CTPOBUPA3U+XUmMGzZxO26DDJOJkAhtAzAIvZK0dBRoY8vdkA9BPo5inWTf7IkYeu3PEJTpxb/G+A940nb0Zn2b+SkCB1ycK2U8YEKBzl5MNB/BpmMY4ZrLiGLXJqFkxCSxJzvY4XhACShPs7R9g9/E+2h1613CqH1NiS5yAdmkdxdULSGe3kSvtoLzC+ruoFAZ+HRnWZJGyLiNQFU/QJ8AAO9L4PQOYrA6mwvDaix0QUOJiABsfXz4z/Ew7OS9nqiTGXPvwLcymPTz/3FWt07u3buPh3bu4f+sj1A6fIErMUKTMIsl9kNCGrUPVuEK+Jxj26ZlAxkKAIOLrMx8Ew5NN0qWBuS0Ai1t06Xs8s/jBf6tkGt3XALG//3f/h5kkAa6DUJPNYnk8EjpEfQcvNjND2y1qbvpiBEyGLckDUjxBp6ajtQ9PcWRHQmfHuJrCp0cnulBRviB6E5G9vqNckv5DFI3Nvgw0lIPNqZgZR/jJuVGszTBC0x73I+dmb84vgB0Rm2UWYV5XQY0KXS/t2rjoIDpvd1pC+c2ZlQYkQxczZAUkLywfBDV0iQQ21je1aNlIE3Rg/rUOFDb1k5nMYvQQ0/U7TsO3BNY3zuuTEz5quzK5nBp3mejRMJHHkduI/IGnwsl9eno0XzvBAWpLbWFSt2JadxbalYpjegK4e/cmvv5b/wzvvfO6poCpOOMDZbkmlIx+Baq9qMvU4cspWwxTmjAO+1qI2SCFnY1VbG2s4NzOBi5e2EGpmBUzgPmrLJ7JFpm7UE7GaDTrqNZquLf7AEfHJ6g3Wniyf4Bmi51jUiCAeeXYe/axWcuTBCHqzjtgjvwpotAyWz0QwPvCjYhAQC4bCbFUVJCmZeYGS18KRrfx8DysnqJOhJZFkSbGRsdcrN3FJHqZAWDFhPORcBQqv9ZV2Do9Ivnx1gwYZVcTPq0bZlMXUSpvYY0RgRsXsLJ+TpsQmQFhmEM2mzcJSGDGJOmAVDrT/rvn2TSkzpxP3iW2ZHUQa7Dgov34ODl7BEP7SV2KA3mu/TpQvfsEt974Dg6uvYWgfoBMu45sf4Bkb4DNchnlQlFmZKXKCtqjMe63Oii9+kW8+Df+NqqZCkalJMaBkwikbKLA10BcjudmMQY0P3qM7/zOb8g4JUMDoOIa+okQSOcE9AXTLg4ef4Tp+BBR4CatY3uWNIXRhmW64Xnj7hgBxo5YGOX4NSLgSIwTM/3jpifwb37vrLmSi7uLbPIMIONiqgtbSAd8vry75wIfPDXVeRV4UyHP3DFqvRmneqSd35vNlrezEmAUi2uywfxyegSwMSZbgMXdSa2DqLCNn/jqL+Llz/0UUuG6JFSMOvMpEVwTBB753vle83kDBPjf+X5J7+Skm+yAu7ffx/uMGbz1NqonD4EJY0pJMJ0p3oh7ly8YPhavuETlZSEwnzr4ZlVRX9YEG2hjsUfybklASQH5QhZBhq64ZPNPMZ6NEE/HkQrTOHfhLHbObqsg6Hf7uHXjNh4/fIJ2k9GqaVw4f8n0itMJnjx+JIZaMVNALsyjdtJAs95WczovbkSjc87+rriW+ZxQXztHpNN3YJDF8xnDaz4VcdMRD2pwn2XjyTVDmRyBgAVbwrOTOF10EVRuYurPGb93z/+NcwT3xT/3cw9s2zlj69NAJEMAuZ69B4YSLxyN0lg0LBY4qaEprFE72WDw+c2HATbYII9nSMl4MkJYKODtj67jxt4jTLg/zieaDgiazDTFFDPQFcG8Bjz7AhosDgj8T3Fmewfnz5xXPC0Lk917t9BuVuX/QQZZipMVxU0R/OUZag2PlDBufyYdmPRmgWLKUict0zx0WJMQRFbB585xD/awSOWZQ43lmZ2zWKmsyQCyUmHkKieO2/LuKVQ2kcowsrKCZJRHIp1BTCJPY7ARoGUaEBtzTg8pjQjzGWRJeeWSaQ1w4933QbgiUSmix+s9nsqzoFGvauLH+mx1axuFrQ3E6SIvFh/N1SZ49GAXzXoDO2fOIl8uaqokA1j+2u2hXq3qrK0eH8ucMowirG+tI5un43hSEr92vYVRt4WH966hfvIQQaqPVuMQp/VjtLtNSQKYwMHzn+cxpZU+TtlP8hVl6EyG5c/hdOweXFn2VdJUztFz2QTwWvu1x/vop0g2JTe6qdapk1X5IcryRN//fvmMXzQky3GAxvRSM+yAgOXGxQMBi7PZTeS9RGBJb+9Vl7Y/s3v1siZbf6qbnRdHKhZDJWcgQJK0/ulY+mcDsszcj8+gGWkbeMDiiXVyjPWqwDOLGuQ31vWj2Rd18Zzy+Qg9Rn/Kc8BSNQhw+X3HN6JWi3kmok12uW4IBCTIKJ1MlZ+u4ZmTnalZHE/Fxmz3BkAyh6/81C/g/KVPIxVuSrPeH05QKJdw7vI5JQeEBTdkcD5DIqq6nld7lytESbVv1BfyALFnKDcy/FT1CZdrNgMMusD92yf48N0fYP/hXYx6LfkuxOfdK7OJ03pGU2FWtTCbLTqm83k8OjnWeuJ75ZCG+wIHYqkgg/WNLaSDDNY2t1BZZcSbvSa2HxxA9IeUXfTRa7cwHvQthz4BRWQT0JHLfTKGfArotx4iPn2IBE4FijPKz4aN1nzzWZQ8UYkqA11/yYiGNNPmwDSNwXCKlz//Few8+yXUOmzZLJnLsutnAgJOTzg4NUr3ZEbZEZO0zGCplC2j32vjgw++jz/9099Bs/VUKUqdbsP1NY6FQ88YgUqeaWYgljt1NTD9YR8LiepytO2/nQrin12uQzMopRTCvHDkp6TzBdL90wsiF6YlBSAjikkbNOsWlZ3TaU6YWQNYFez2eTJWrTgVKy+dFLtaPZ4YfuwxI/kGLNfY9GbgfqZYYYFx7lcx4qwvE8hPfiH/Ti0s5dMp1Bot3Nvdw8FxTUAvB2LHtSr6kxjOP/MprGxeRbF8CbnClmS4ZHSzRmfvR7ZiSD+BWMzkuYWSvidfu/UKBq4k6IVBDw2uPwIBZN3S24Eym5SlCvDGkQGiyG/6awwBktv4tWI+cClRot0H7ty8hqcP7+H+jQ9w+Oge+o0qCmES5IumE7aeyIjkdeA1Yc2QyWbtTBWTzDZBDwRwP1gGMFUnOrYXBxLsoejDo8EH9/xf/c/+0Uz/gJolb7LlzDHICPBmWUSa2VAOug00ageaLE2GbaRipGubs6xtruZ2ai8wKS12td6QUVuCDz1RVFpYKQKEBY8hyZyME+ETKiMaICfWhsjaA2p0RTuoeNPNtCKTiXQBrJCgS64hiZzo8N/J38DFOcmN0W3+/kDjptwk7Ok0FDJR0ASPGjtbcHoYiPzEmdmYRqlURk4yAKKVRu1Tg6oDkdNoFj0EKyJ0ukPk8ysyhBtPU5IL5AvriiCcOK2i4rx0OLkMameWpWm9CkUrory7smJLUhbNQtmCcHlp0kybQiPo4+M6vv71f44/+87vyZU0oukFAQDFmLDxMLqZClXFPtIvoQPKPTPpBApRgKsXz+GLr34Wq5UCVsp5UdAJAnD3dSkvJtnQxsT7bvS9wWgg45fHe09w5+59fHTjFvafHsvllRspac++GfJIp21siw8DAzxlzho0fgUbe18c6GpPxjIuKZJaw3zppHkESE/EpoxrGTEVnAcnNaUHcP2RZif9rdaXz1r30YULwx6dh27it7zh2mtgtrD3CODXWSOqyY4rePkMjYZTpNI5nDn7DM5f/hTKq2dRrpzBysZZFadkZnAjZPHtp5hBZDRrJVQZsKdmw8cp+4bQngXbaLjxcDNi3qk3k6MEjinh40Pg6NpdNG68g9Ob72Ow/wBBr4VwNEBAD4b+CKVsQbmvvB706QgykaQK+90B2pVNPP/zfxPRZ/8SnvIxzYPhf2Il8HVRF0WAh2BfLg6EDeDeO+/jw7e+g3qziqBcQY/0q0zRaGPDDuoHd9Gq30UyblMWa+Lsfoj9oaZ+MR2xqdGCBqqUDUdr94DfQjZkhjuKa1wClrh+FgwCk6dYg+8onUuUf917J0tYNHL2ejw9jOvXWARGcVTR6yRNZjhj60RrWQaVPq3CvFMY/TQmPT5M4LRRF2sqnVnF57/4s3jps1/F+s4rGEwZESXc0IPCKsacukUU9jDDGBr7GhlE0qCVyXojUjx7eHDvGj5497u4festNE4fYzioYTTsYDwYzIMVdF20D9mTaA2prXpPRfTPqBWsBmKaZMOqRyVXgIZOCTEBSpUChpMBZjzM4lMMp0P0Rz0UV0p48VMv6H0/3X+CvUfMp+9hpbSGtdVNpJOR3NS5X9WqVdROqpiOxgiZ3DKOoVFtmTkgmzPpDXng29iKjQ7XjXLi502AURV5T+yeMlGEoLJFcAjQW0rKsQmeVcO+ASIQwE/f7HgARbpgJ1nzu5itD3sdfpK6OHtsnbD4Tc3dfj3gvAACtC6XTNc8iKWplcBnc0anvjzHrGZJDGbaD3UmTcZY5b7COzXk9DyQqdL7N2/iqN0yvwnRD80o17MYWCSomeG6iihDM/0np9usqkhDpAxha20Hl84/r4SGTquG3fs3FV1ZyJJBMBLtWk2X05gb4GEUeF5/AnWkdHLqx/ObwDavGd3DvUcHaxI2TH5Ncpl5Bhq/9ty5C8jlijh79gLCKIcEmVeFVTX/6aiAfHkd6UweqUweyTBjjGu+Dj6j8TQCrrMhqdBVeVYk6HQdZbHFOOKTNt7+7l+gsraCWT6PvvZhAm5JNJrHarjTqRDF1TWElTLi2QzivJ9kmE6B3ftPsf/4iV7/uYsXZDjFj+PDIxztP8V6oYDMbIJOvaa9gIwBugbG6bKdYaB7EpXyCvYe3sfj3Rs4rT7CyeE9JOIDtLsNtNqn8gPgMIPvh6+HRaLFfpmnhVvWDliK6Ty0c9Eo51FoMVme7i8DRDaxnCLpHDA/Bt/MG2hmMj2uGtKlDUS0Z09rdiklYw4wunPbGo9lnf+C/aV/7wra+de41CV7Ep08wH0vOxNt8jXjBvmxKD7eLHuG7TUtpqZWp5qUkd5OxWwOOUabxWMIeS0Y28XIwShaNBzTqSKV+axpv2PyEeMI1WS6YQoloyEBtIUPA/ckG5Q4qcDcf8RMBlVDOOaM/1X7i0tx4Gucx4slU+j2BwICWK970MHkFTG0Oz3UWj2cv/oyvvLTfwPp7BbGsyJSqYKaHAKEFy6fRa6URKZgMcCcZPJ6sKGxdeCMgG0I7K4faexOesbwA5oMu/6StQe3hULePilRPD4A/uKb38a1t99AbNxDkREFin1mk1VErrTCEwJRroAok1OEKN/jyWlN1G4mDpDhs7K6pgkvmcOU+5w5ewGpMFRDno5IP7fUo16Xca8d1SxkIITU9csMjSkEobykOPyqFHPo1I5w/d1vYdi7iWzQwWxk/jli2LIGZn0ojwybhLNPIODONB8yiYbjGJ7sH2NtYwd/+z/6LzHJXEBjQHZu5FJkOACIodtq4vT4GEnG/zlDxGabtH9rfie9Aa5/+DZ+/w9/E5NpC4ViEq02zdK7NvDhPktJDr0+aHSuB8B6JA+VkTlgz90nayS/1r15nDPg9QCCA5m95MGadPPV4gbpQQDt26yfCVKmkqKzM3acgAAn+Vz7GytlpNSbjHVG8Iz15pxkF5AR4JlFbOzJhhP4xYXCaNhSSV/j5c4+LY37l2fcqj53PgEa8IkZNpVhKqdcfCYZtxzjZyKF3nCC3ScH2DsgWNrX88KkpiBXwsXnPoOtsy+iXLoigKy0sqLhG2t0ng3ihhN8CkOko6xkOPzvZB+wdjBsnIA9xygxPT9c/9q6U8Ct208kz1pfp+xgFdlcpL46n6f3jt0qKe7JGgitVuMxzoQOwiX1oxaePriFH3z7j1Dbu49p5xTBbITYZKCEE9ZW3Ov5Gmkkz+ulWsXtm14+qGGYGJ/Wi0vyNTd45dluw4Z5ffKr/8X/POONZ8PJSYDwSC5E55appljmDRPpXLot6uZOMexWEZv2kE4SGTUgwEyPTHOrgiyVwpPDQ/SGY1QbLaSjnB5qmoPwMOby5uSUq1zSgDgNlIwqwhfuNVUqDjipl3mIxW/4xUsnS6Oosxg0Kr0vaDTVoC5MLAd7aHhRzHfAFr5vAvj0EeHXoacHcSz6hOjF4GbTlbkHmQWZMKOiiq8hm6NBIXOhjVJnLBoXh+R0av0+9ZAJBGER5889j0Qih5XKNjK5MuJspGkawX/PvMol93kdfJyqpGmwQtMmly2aoE+AUWrDyBAvx2wROqsmNAG8+da38Xu//xu4cf09zIZjZNMhEq4pEquM8TMjo9hTz9VvN1ApZPDis5fx6Zefx0vPPSPDRhlKs7CT/wORMaPuWda7m/QQESTNmdFvaYs86fR6uH3nDt56+118xGnf3lMcn9Q11aZMQNME0Xt8ZI4ncYuXZXGKMpukWSA3DzIKTFurgoIF8XgkVLJSLgi1TDp5gBBJQnXxmECn/miKo+op2n3GtLEQtO8lrd8SAuELTk/lM+RxQdf0LsW+6NFh7CQNfiLNn+1qdKMeJgIxQ6jbe/GVL6NQ2sH65kUk0hZtRdSbxbttxjbVjEj5YYPPDcLSsNRo89Fx9aQ2FHPAN2dfj+LTA4CxPiRFDarA7ttvofrRu5gd7CLTOETi9BC50QCpYR9puqdL0mgZv9wH6s26KtkUzV9SIQZhDs3CCrZ+9Cew+mM/iSo3yDLQcY7DAiXclIBKlxSnGB0gHAMHDx/jxo33cHhaQzwI0eqPNEnJxmYYtY/QqN5Br30sA0r6T9CQlIcPCzwaqanVFF3YF5hGXxdNbDrTpi9GTNKcUwmasbjl1I3RN3yGFX/aaetZXkhRXIO75E+xfKjOwSY3EZpPaN2+YSAlDw/Lt/Z7iY98s7hPHhxGQeVh54EA0WmZUBJGAqQ6/S7GMzMS3D8+xcVnPou//NVfxva5zyIRbcvgjM+30RXtg8+Q1oOkIlPFEfFwDTORwEkeMGJpEHW2KFo0602lClAqcO3DN3D49D4GnRNaH+l72r5lltG+UTVDUMpt7FwQrKHuwp4Jprn4VBEPBMxIDc+FKFXySKYJ+vZoRYDuqAc6BAwmA6xurOLZ559Bt9fA3t5jMQJWymsoZIso5MrIBHnUa00cHRzhyeN9lT9ROkI6nkbtuAaMuFYMdOaF0VniUG9N0Qg4uykPN3QfZWcSD3Pa5YcHinS/XZQrf+8NlLgmNHVnXFW/vzDecdp/njksFG1qarnBfm8wwGDh5OvBJPvVgCE2+ly3Vl4YyKWJim+oRJ03+RnXlgBvTSgdbVtYQExNCSP2+Mn3wYIrl4mwVi4jRldbmQwlce/BQzzaf4p0ISeQ3ty8JUJ05lTWmGg9K5nJwBMWQiqQ5WlAlsZUzIydzYu4fPGqdKGMFHu0ewenJ/vI59Ki3ZLYSuAvJKDt7o9lX0/V8PPMYyPA9yW9tK6XUDMxAnzCBxtX1cITSgPMYDCfL+Dc+YtYW99S4xCPExintjhAKsxjfZtmgSYHIAjAjOgREzkoAyEFHymkYgQCeI/7ooUyXZzpC/lJHA8+vIb9+3fw/EsvoktDzxkHDwXRdJsEAgicBzlkiyWkiwWkOO6hAZgcoJOoHldx4/oNnD17FucunNdzc1qr4fHDRzizsYViKo7mw3uIM5uNbzmVwimNPsII+fVNlNc2BI5d/+A99FpHODl6iGp1F8nkCLX6ETGQH1gAACAASURBVAbDjlzP6bDNoph7EQtoTa0doKeIKufyz0WXDgwYJVvO4rxYwJqOV8733FsluzD5it8XbCBkz7w/GyWzlD+G1VbLAKIaWMcG8T4AHkTw39OA3cXhqz879o7b5gwZcAe0hjJ+QOAAJkX8ce+aUFa4+F42N7BnnavNS5j8c20xmTxns6LGsiXnU5gh8yUeR8BhC8E8/y1nU5lU8uyikZdMgBNJFLJkuNmzqbOFemaBwcbeVIRXj1INA49tj7QzgR+sHedzBrdPCWB0zLZ5xn0yJWYjJQH0BWLd5NMbNMUeT3Ha6EgO85M/+4t4+Qs/ieEsh8GYrNS4TDZp2Hrm7DbCbCDJoIIHAgMD/JCBl1epqI7i7BOJ2P8QMOvQcH9g0hYpc00VqbOIdUm5ZF5BzSpw59otvP7tP8Kw00Cazy+vTyqNlTUOxeKqfxPUYU/JHqNfQAyP95+qLmXzRQkxmT6r6xvIFotizPQHZHraZJavg1nsrWbDGlZO3Dl573XFDmA9USxkxdzlC6VcKYURkrM6YpNHyKQ7SMcG8s5hvSD/DvoAOMmf9mkna6Ksqt7s4tt//n28/9E9/J3/8O9i68IrOGil0Z+G8wx3MnQJGLUaZBuMGUSKEZkE9AbSXsu0l6kSF379138NU7SxvkFT8Qmq1UPzaBEIbeuI63+ZDWCFvvuQeaCB9f680B7pnhG+Z0l7lp5P/wz7bA5jYHnzZQPeJdnia9B+O5EMIKCeP5mQNICASp7m6QSSEjHkM5GdGc5/Q/4Kjg2rAal6mkVam2R4SSZHpOUv4IF2ggF+j/DDIC/dJejh0xGMJk9G8wSD6UA/N4yltY/LgyyWUB318MkBqvWWhn+tfh9r2+exff4FVFYvIZ+nnGzTniMOWmNMBqHRK9diRlSXTK6g3oxMdPO982wiAhPubI+zP7Oryb3i5q1dgVLnzm9jdb0s1idrULF73SBHeAv9vyR9N0BAiWAkKnOoRry91cT9D97EN7/+Ncy6NcwGTcRmQ6tzaFao70nPAmPTeSYV9wL2dCadoxeU7Ts+dlsgrRtwmYTfDd3+wX/za2rdbeI80cWkHCAem2A46OrAZrE1Gs/Q77TQbR2j3z5Cu76HdIJZxuZCr0xsGd+ZGyQfCE66nhydoNpsozeS8nBuYjGc0pyQhQWRPTPCExvAHQ6eOmkL2ybXi2LVTUhdJGCxWNBCVISCo7Z4czkzhGIxs8io9rofXiwehkTseYFoCkVakAcivKGO1w0Z0m00OzoGU34wGg7VkNPQiAeBGe94pM6aGC7OGfGeGaMJy6iUN1EsrCBXWANiWWTzK8jli5pQ8DoSBSWyrLxt7bo0o2D2NScmRM+oXyXaFqg559RGG7e0H0Y9IetxMOjgd7/xf+EPfu+30Do9FprHFUgEzccxkuGgexabYGu1hFdeuIJXXngGO1uryGZoiESQx0y3mHvMxU4tEN+jkgyoC3JGhto4XbGgg096R2D30UOBAd/7/g9w7/4j001NZhjPYuiP6J6cUoGnjZhUUVcES+e9BFKZvts3ITaKZrzG5vqqHiL6BeSpP3b6IjFJQANFAwJqzZbSA8gQkC6V0gBpIJ3hj6P46XBzr8GjZh+jI/pihE00LzyLI5qwKeKQ99kW7TyacMo4yU1cfeZzeO6FH8H2medQWtnGLEbtkSVdpNJGmyWtjN/HUjBCUYz4vPKQ5dLixJWbh8eaRI9yyH3emZPUHs0wPt5H495NHH7wJqYHj5Hp1JEf9VCYjRFxasQCjoU4Y25GE+TyJTNQGwxxXD1BmA+RL+bR7fQxzRfR29jExZ/8GeQ+90V0CmXMssCYKQF8r85MyBc02nwI9lAywIi75gz37t7B7u4Da8i7XUwHPUTJKYbdE5wcPtRhnI+SaDeO0GfhkIzLHMbMlAStiG0gUChB6jCZHQnMknnsnLuIjY11lMtlTS2HpNi7GFTq8Konx3KHbjdPRbGSoSIPJl5Qr7HjBEBwrzVbfk80Hwtbm0KiXdyeNcQuk5tr3hH/582MCiROdEmPJlPF0e+dyy0PHwlyqHlmIR8b46jewiRdwJd//K/j2Rd/HGHuDJJB2aY1Tp/JNeWLNgECpJbRhMcVELwX3Ou4F/KA8YkRpG46whL2n7Tx5lvfwx//wf+Nh3e/i8ng1AzruCZYIPPNuam6JhBcy+7nkwWlwsSltrAg9NGCnEbyZ1CznMmHqKwVMeZBHfDuMjlmhM6wq6izi1cu4/zFswIYT0+rqJ/Wkc3kkYiRnphG67SNvYf7GPXGyEY5hMkIAU3eRmO0GtRWcspmxf9c3uFYQ8bksnNDz6NrrH2kKO8bixEWf3y+PfNBjYZzHvf33H61s5Hng//evPaUaPG+UGunSZJbT59smHwx5CelvJtqSBxF2xdsureOseYnM2oQndGg3e+lLGk17M68iM02gTA2EQSos1nkMlnn4M+Iv6Q0tB/duGmRmo6dwv11vt8twRFWai6o4Py9pQCY5p+/JwuiXCzjM5/6PLbXzimuaX/vEW5cfxejUQO5KI7pkBPBCJM+9ZpW9LHYYuVjHggcMTqXY8c7sVSHhDM1svShBEFC+T9YjUIDw/WNbeycOY9SeVWTG2p4s7mSqMeBpAHriCUChLmiXKVnLPhY8CcZu2t+NfRuYTPBdUXgkZO4TDKNcb2JD998U0Zj2+fPYsDJSyqQj0uv20GrcaIJfL5UQZjL6zMVZQQys4RmXOBJtYbj42NsrK9rf6J58cnhEfJRRv4Kj298gKhzhPMrBayUijisneJkOEJ6dR2zQgXpbAFHTw9w98Y1jFpV7D+5i26viv6wgV6/gd6gjfF0iMnUgCgvoRKIKn8AWyu+WORaZ83iJ8n8e/o/5HOW3c6Bj0kBLHJ15FiRvvHnvTefpYUviGdueGfq5ebfgwZaw0vyKu2jSxIY7q0E2fTcsHkRk8bkYjqHPcJNJ/p+XwMHTd3Ho/mE3vYCJ+dU8WuNCRsIv774Onxd6UELGZSOmYCVREAPJfpMJVPKR8/Qk8pJZRnRSVBrxtpixucppqaJdGQOiLSPOJ8PK7ZjuqZe1sM9kzWxMQAMiLFznpNm7mELphj3QM9uICsnk8uiRyf8Zkc0ZQJZBFtZX8lvJhZHvUGZyBAbO1fwY1/961g/8yJ64wgT0Kn//6XrPYMsTc/rsHPjd3PqPD0572yYXSwWaUGCASBBihJF2qJ+2KLLv1TlP/5j6xfLsl2OKkol2qViCVWiRJCCAIIySRACCHCxS2CBRdg0YSenns65b87Bdc7zvvfehelBTc1gu6f79nff8DznOSGhvU/Z6tz8LIJkCpkcZboA1Xr0CnAy8DEO44lUdr84Q+II0G6YBIAeAhxE8Mjt8q4nM8A1N2SlZjjpHACr9/fwoze/g4OdNWRTZEtYLc+6Jxxls19ShGFpflZ07Eq9IXM2vmayEYulGUQTAZLZtAOo7b4hnbrboadHUxzrEJtXsmC6LVHuGaHJRjOXzY2ZwWzYFueymC1EER0eYNDeRSzcQDTEZtKbOxsgTFC906bfCQHNKO7dvY2vfeOv8N4HD/EPf/u/wS//+n+N/VoI9U5MLAGayHFdyHyz30eNbosEVehHxlSENuvosOI+33jjm/jOt/8c7fYRFo8VkMnE0WrVFZ3uneJNduMA+qnUD/HwxgxGY+EqXtBfeFP2EjYNtmQQMR+n0mg8lkDgSvej/DPsLpSUgRIZ+gbw7qH0MBmYH0A6gRyN7iJhxQbSyJfNusV0Gmo2MVq090p3qNgVJuf2d6pi7+hJ50Btrk/uT54l1nP4O4h73bxy/FmmwS+lUKLLUx7AnsY8izhca/WGePRkHU/Wt9R7xlM5HDt5EYn0HJLpBRQLJ1CcWcaI+zdIqo4gW5SsLZq6sz7joEbgBNkiLh7U7mOr9vSzUqJNSSbr8AFQqdbF1C6VYmhQDe0MnS1CPqQ6noxt1mbcLw7ftkFfH+h3zLyUg7yDp4/w9S/+Phq7j5EJaBDVHntVMQlNz1yDEBvU8BlwYE7JnAABV4/w/WAdZD+DY8WLbWz9utbcP/nvvjjSGxNzcWvMY2aTF6XBHH8S09OSOkH678HOE+xs3AMGRwiifSUGmI8QdXeG/pOuzygrOrNvHxyi2mRMFC9+apksD5OTIT1UasV9Rpqjftml4eKdxkCAkVOnzWeMzhaWUYp3gPY0Ql8gjQ9iUUXtYXjEyxgDftprW8M7wfrLzxdfnufgL0Ef/yRDxYAacM5fjdosDaQDKXSh6d5UKY1YNI0gTp29AQDJ1Ixc5LOZIkcCiEZToj5x+k3qKmn2MqmIReWkSu8BGluMRqZvTVKrI2MLl0RGxhjp/SlbaPfvX8d//NM/wp0P3kG3WZOzMy/aXpumbFw8IxmpzBTS+MynXsGlM8uYL2aQTcc1peXPw5+NUy9OrflcubDMwIkmFDR7mRjlTah/pEx71CuGxytP8Pbb7+K9925KLkA3VVL0WwQCBEaQMmoJCnYg2RPngjfXTId0esDIswiGfeUB54hyc8rhGAyeEUA2AGUQjA3cPSyjxQvjQ6DTpPgWhcZRnH2h4IuZvxUIUFFsk8XByFBUH5dljABufHo6MApwAc9c+TjOXXgFmdwikpkS4gHR6pSaNpq+2aFuVGebanLKbSZPrN94iHgAgIePP5sCSjaiQH0PWLt1B3d+8AZaTx8gur+NTLOCEvqYYaJCr4NMJII0Dy8ip/0hkuk0IqQM94eoVRsCwmisEgpCyBXyWiP73T6Gp07hhV//z5C++jHsRTKIFkLgHGtIlHMKpNZ75ptVJVOYaUqnAayt7ODRvTvY3d4Uah8liBWHQKdkDKiVd7G/tYLDvU206lWtP7nEUudNjwh5WpieMJfPSVbx4suv4vylK1qjfK8219dl0rW5sW4RPpUy6rWKUi/q5QPFZbJUJ3Ak93UHMEo7G+b7ZVE2TJvw9G5fyFojZyCNJv28XJ23h1k58T23Ra/nwL0SdxexM94SlYsFq8tNZyPNJJXGYICDRg/HL3wEr/78b6I0/wxGkTxGocAik9xgbIq8YpeHwk9+2vfAZ7JbwZ3N86K28y1Bk6gA2NgA/ugP/2+8+foXMeodIM61zykgPU9Y0OpnMOqYmWJ19bwSQcyAGE7bWURINiVYRIVtIhlHOptEkIwhmY5TTon+qI9sMYNMMYtas4aNbXOGXlpaUPpIpXyEzU2aG7KwB44OKmhUG0jF0yjlZxCn+/swKqPATquNJnOzZXBnMXB+ADL9p9yCnfeBbzxs2mB3gNFyDWLye5trje8bTWb9L68P9kC50aTtfRbVO0TZES/frhpJuaS7hkPnAgsqxf2Ymc9EVhC2RsHtc6t5DJDX9+pRU2pTWN0rXl5i45/x5ymdQZIHY8SImomQ8pupZWcBqAincBiHh4d48uSJLn7vAm8cBBd/ODVx9T//tJmZ/u4nP/LEMcOSc6cu4LlLL6OYn1e80fraEzx8eENeFInoAKFem4QQJbooqSWRkDcGz3R6AbFwNtaFyWtUlDGRp9MxIyQOIgbmQ8TGkzqZY0sncPz4GRSL84jFU0oi0m+aQ4VjmFs8poSSaECPCnKW4xiRcUdmgmLYODSwFCL6ZOxt7WDYHaJP7x8CBu021p88wsLCHApzs+gHCURTWa17rr3y3rbywbOlGSTSGaTo8UI2Boch4TCa3Q4Oykd4/OSJmu/lxUW0G01Ryk8sHRPwEGpWgIMVFKNDhOlB0elgQAF3YQY1svUiUZR3d7Fy7w66tX3Uq7tYWbuHUaiN/qCpJoiFMMEcz1rhGqI3CM8wSz0yoJDvNwtt1UcuBYATNoIArF8EMDlGCp+7GTlOZFS+COd5wPXFgtNP+v33tiQkJ3uhYZV7X1X9uDrL+/HYFNu8lfwvsUBZdNM/pUVjNWPKcJ8QdOHrluSBgDsBHbECrfn3r8XuHy9vslrCmDZ2z/u9LoaTqNdD1UP0AwgPh0jFAxT4fsbjSEZpRhzXezXodZSIwdEC2ZO8uywlxEsSDBzxTB8BE+752YCEjT+BDTNR5UvnMxdw7Ip5G3bxYrIMcwMXGFPNs4BSDKOn8+uw3mBdyBqb70itzrUQxuXnPo4rVz+NSHIR9XYE0YC1R177lAOr+UVGFKd1D9AwMJm3oZEsckxpZMCzkxySbeobfNfrWvylSxZQ+qJLwhaD1XmasSYpZoFsAjjao2P693HrxjsmO82kNHCQEVssoxi+mcUF9HmWcngQUPtsSUrc/2Tq0FfGJEthm/x22UzRiLyqM6RXb6BVreqe15MP2VAmiCdQzBfQFtW8h8uXT2OmQDO2HrZWb6FTW8OoT8YCGa7Omi0E7B8dYGd3D6FRFA/u3cf3vvc6qo0OPvPLv45//N/+U7TDi2h0yFCgsR7XMWU4fZtwu8QApktI5swmVgzHJv7iz/8DXn/9LzEc1hAEjD5NIJ02CQrPZUrPzKfH7jW/ZgX+T7Fh/N85aPBrW/vM3TN+D1gKh5NsT90/GoA4fbm7YJwk2xpI1TmK3YMGiIy2oz8AoxjTQRwRrqckI8vt63uAwnuRWElgMjIbHjpmtjN7Fgjp0ga4D00Wa2f9+M5jnHTU+jWdA7y/3TnC52I+TyZtI5PCQH0CbjSDDWNj+wD3Hq+i0uhgdukUcsUlRGJFGXbn8scQJAtCwmjiTjk5d7CimellECRlritZtpdms6dz/YHHW/hjpsnCdF5eR0dVJ1WMSsOfSFCGzAHWAMUivXcMVHMlk4Y6LKOaLUvrIC7fqNYQZh1W2cX1N76G7YfvIxVtIjRsOrY394JDH1yqhc5TZ6auekekCa69nsBTDnl4D5FBz2csLy6fukUw8Xf++y8JCpPWmTQOF4VnNF0e9oY2k7qZToRxtPsIW+u3gVFFVAWaJpTrDURzWZy9dBFnTp2UUcfa44c4PDjEvQeP0OLuZilAugvfPP3PHGfNZ9JFxfmF7pAsP63RMhsvgPG94Sgwpm/xv3xW5djEyx34/uIZbxCX5eovEU+fUGPgXodNf+x69ByxaXYA/w0j7PhwOR0ygoij1aqBsabCnJ/1RTT152E/GjJeixRGMhKymCktIhRKYH7uBPKFeTTbfRUXdEIm1ZD0caLBLHSoa43FktbEEQRw2mCtYdJLIkCxaJu4XmvjB2/+Nb7xl19V1BMV8+Jxs/FWakEHxxbm8OonXsb5U8soZRNqKnnScvI/HQVJapZfSMb8oLeBjyIy3f+HgADngiy6ayQqz4D337+BH//kHdy4eQudHieLdNmICMUySQeBCmcQxwkEXdp5mI7pyHZYW5qCRZb52MNMEEWc8gUnjSBAQQ0jJ0GMbqJZYIcbRjG9Lp/THba+ABey6oqJ8aYfU60ma89/jp+Gag+pKTFXaMvlpgaRTVEB589/BC++9LOYmTuLVHYWw3AUiVRa1Dfq4zg1toxSW37S2zunXm824g8RfpzDa9V5faBd7uPprfdx/fW/QuPxHYx21pFuVDFPBJeAEjXUpDsPR5jJZJCNx5EORaww10UbUtxKs9lW00dwpx8aIJVOIZVM4aDXR71QwrnPfh7Ln/kcKqkSQnmA4ZwDMxOf/BpTKSfxXpSDEUQkrvj4wQZuf3BDk/mTJ4/jxKnjSKcSKqw6jSp2Nlew8vAeyoe8hHnwWvwaf2bGgwWp9NgkL5vN48LFy8jn8qJtNupV3L17R1TBTquBg4M9wbSddkMFQqtRRbtR1Zqns3m/2xWzh5dVVw7qfL8sr9wDAZ6JpGZMWiyLKtWUWF4iZkrJ/24Ou9YoizqvM5VUQzMbJaVakVbUp2uTGTW2Um+j0Ysoj/i5l38RiydfQDJ3HJF4HvEE6eMWizQG/acYtCaf8W71VhD718qLkjps0i4TibjAJPYq6QxwdAR86d//EV779h9j0NnDoFNFv0UDWCuczYTXvrcALpahdMplM+VMwiR5SJBRw2Y3jCAZl2dJJMZThmdWCK1OA5EghBdefh6Xnr2IequB+w/v6z3U+drv4WD/ENtb+9jfK+to4p2STiQ1bQ6YbMLsd/kdjBS5ZGwAK2R8qootQC8f4YfdNMTJNoxVZveMzGZFi1MJNaZSsjHh/ycd3iZ3tph9M8+/8yw312JLW1FTRQd8St7kaGyTC88oYjPvY5H4dhsDycVRRsl46o018JpquNfoEzH816H5mGeqcRrqzXB1bknKYIUWXzFfH//ktIVMNRbE6VQK5XIZ6+vrksAJsHCggp8o+Xi26VPOPwMZSblCzMyfrOpnEU6JwIvPvYLzZy+j2x5p+lirHWDt6T00qltIazrYs2YrbJnMAxa6eq0WEyVNugANx9LgFM3J8ljskdLOZ8X9c/z4KSwvn0KxsIBImLEoFrUbMDFoBGRJ1U+mpEdOZHKSJDI2cBgmJTUQHZl3L9dLp0Vn7xYa1Rb67a5kFIwPXH1wX/fKuQvnEU9nMOTUiKyCcASHh/uolw9VhM4uLul7sZCkmRuppCMy2fp9lGs1PFlZwcHBPk6dPIl+p4tjC4tiA/B7BcMOauv30a8dYiabVbJNmXddOoNWLEA0GeBoexO760/QPNpCq3GAeusAB4ebqDcPldPO+4b67zGwQxBTaSlslEw26X/JYCqVUlQbP8Y1pIrF3YE8z1g0SrLhpoPGyLLGkO+HAWIEvM1TwgNk0yaCnp3gC3gbmhCMMm2RZypwTxI883FXfH1ko3IP6cxxgAXXpfkSkEU60GTd9hX9DIz274GACQgwPhHGQKXfdz6uWLXKmIVgDlWJSAxJsgFiAfJk1SRtoiL2HBlPrFsJSrmZICV1PGP5M3EPuuJBjb/33HK9me4JTprtWJmkU0mK5e4CMkftlfDO4/3S1fsr6SxlpGFKOwgx9AWw8owmg5RmzOncPD71mV/FwvEraA8zGIYzShCgDp+gHQGIfDGPVDaLbCGBdN4xAsgWc4wvvjYqiTy7T9IAl0QkKQCpyxxCEIMZAI26sQNaLfuT/Yn3NeLSK1AqQM+qLeDH338bj+7cRHTUQ4oFwXAkdgL/UWFuHvFMDp0BvWXmBCpy+KgTLcQ0qgoOD/dQq1fVLHNBkgFYnC2q2WHMZ6tuEgyLPQ1LvhsQAOSdHUTRaFTx0kdfQCoZE0jx8M4tvPntrwDdfYyGDRzsb6lB2trdRbXZEmOLQML29paYmifOnMdv/fY/xid/7jfxcGOIZptsAU5njIHS7bYxkikg5QbWlHfbXZkRdjpVfPeNb+Ivv/YlhMItxGI0Hm0jk0lhaWlJe4vnM/cg16VkUW5/abWMozM94dTXqQbk+nPaAJ2Jz4+nrPt+SNGZ7l7jn+Om2zFk/R0oAI0xspz85zLyBUhEQihkUsgxtUxysoGkwx6M9rR+ff2x3JeADB3+DYy2e9Waejsz7PUImHeReMbstvQlrttpIEB9motzVIOr3tEGsPanuJwYIIqjahNPN3YkE0gX5lGaO4FUZhGzc6dRmj0BhNNiCnBPsbEmsB8hUMzXqqQAF63smFAaRvqqwdW5/izhDi4UEnjyZAO1WlVrk0lz7EFkittpYWGhJIavNf6WQEKAj8PAdJpDX3rVNNCo1REmS2nQxtoHP8KtH7+GOIc1IaY9tdU7R8hcoHRXRrp2XpMNaGwL5+NCmUe3K4Nj+Qil0441P25nnXQ5gtDv/JOvjKgT6Q4MWSRFmDEk0pUOetKe8Yfs0zNg2ER19xH2d+6j2zvUAVFr9DCMJ/C5//w38OIrH5GpxO76Kl77+tfxwfUbqFRq6HRYONnm9NRTTj1twm96eo/k+gbLgwOTSaw12fZxbzjjNWwf1qfZIjMHUA8iiH7tNGv+YvRN/fQCNgTZvo/XrpsOylFynE7TQIIhUjTNIHqc5LTcqJPy5ndor1F9PNWcBwYXf0xaJFH0IuZO2e+FUcgvYHZmGbFYFrOzy8gXZtFq9XUBdAfUVBoHa3n5hIEosQARah9TFlHFp8F7m+8LEwScEgCHexv40h99AW99/zVg0NF7NOyRskRqZwqvfOQqXnj2ErLJGILwEFFON0d9ue+T7pvN5XTp+mfg8z+NiTueVZlxmBpsmxDyFZHCzc3AZ8QL7fGTp2IGEAxYXd/EiFF+IWOjiOIOm+RNItZojmHzVtOJW8HvNcp83pwLkukwx4jDWAihQRcBIWldauSehMQI2DsqozOgczn1RUbF82vQNwj+kLSiwRyWrXiZ4lw5oICvhIecsUTcz6AUTh5WrjFBBHnJAj6KF178WcwtnEWuOM/QTSTSBAHM8IOHW1zsClud0t0zRqtr7ye/HhF5Uu1zGXp4ABtP1nD7vR9j4+4NHK08wHBnHcciAxyLhZGhPq3TtYt0YJBbmDpiTid7PbAEzKbSaJNapcaODW5cQABvsUF4aHpzanUjMWyOQihc/Qhe/Af/JQYLp9DPhdHi9ICv86cYAe4dsgmopn6ugIia4dDW+rYu7/n5OU0G9YmM8mzU0agcokdJEpsDehiIETESEMm3jLFf/Cf7ewdYPraEs6dPina/s72Jo8MDHB7soVI+RDg01J9kFRAI6LYa6LTrAgMICjAeiuufBmuSpLi0AmXQsxF2hag/h1zPaN4PznWaBVnPXUDW5BCx5iVi+k3ubQIZbMRIWyPo4Kc8oyj/bV9N0VGtjyC1hJPnP4rFk1eRyp9Aaf404klSmR29TLquCRjAnqgrXYY9bdOoTtaop4b55o5Fv0s4RC4P1GrA9773Gn74w2/gycNraFW3EIT7iIeohaUrNSdxEfTBIpfMCcZpReXOyx1nySM9eUmEI4zciSGdTUmHSqBDlL3QAK1uA9EgjGeev4iTZ0+ICXZwdIBmq412q43N1XXUyg3Uqvz/zFmmHIlZ9Ek1TNSWEwDoNProdWhiZtImT5HQufGhRA+jL+sUdzRmK0Cs2BA9zk0XjO1jDbYvtux5g1ndsgAAIABJREFUmvGhjAXdlF7oujOd5VSae57AqI9hUyMyRdu3z59Ej3nA0LMT9F5xwu38TlS8ObBJTbq8QIy1oNfsfBsERjkQW3FPouhbuo6mtmIfmI0jCyp+PgGBs2fOqsF68OCBwACBGwJZLdZyvHZckTh95vFjpJD7IswD3HySvU4LiXgCy4uncOXyVRRyiwK7W8067t65hr3th8imqMbviU5NAFxyDjbMuibMtM0M1SxC2J4R12FHPxufAx2OE8k0Tp+7IDlAMpnFaMTpcQoRegLEYtqLxZmSAFae+cXZeYEAEbIEKIYmiBUhI4D0Of7sNIBr2j0/CGHQ7iHBgrhRx90Pruv9v/jMFd2xzZ6ZszQ7bRwdHaJRK+v5Li4vI56gbI8AQ1w/FxkBvK+rjTpu37lj5oadDo4tLuGZi5c0YSYTKNzvYHflPgL0kZcuNYKdRgN1rrlsVvuvvLuOtUe3sbN6H4NeFfXWIZqtMiKRvsXSDUxKyDpDVHpXJfEZ+gmbp9iTEcC/26TKIjd5mBJ0qlQqAoiMKmzgF7+GWCkuVpPrhWcjzzGB0d5jaQr48q/D6jTTKPs95xkH/mP8OAcAKugFmicEWPnaiawAviYCrNrDztTTg2n8dzYPcGalrmFyh6Ldo56e5hk1U9e4eSVYnUiz5AT3E6UJ9MJNpjGTLyBNZ38+D7JTHFOW/llkCPC5ERTjdFvSGVL2XVSsKNlOTsZ7gmtN3iTyaDAJlveZ4ZoXKKaS0A/MWDu5LHUNwgggGgPKJGd9RUfyDaf0sVLr4My55/Fzn/tNpArHBQQEqRlEYik0mm2x4khZLs4UkMrR1yKNBF2EaSacA0hotcmxvQ6WNA538xYN7qZxVbhLFmCZRbUEyUFUlLDkNtNou7eIt/H4IhhI34D3fngft6+9jWGzhnw2hWazLlShNL+IpZNnkciS9RpDGIHYwq263dk726uKxGWjrUhxnm+JALNz85JAsdFsNdvyGxGbmIBOkMSIdfZoiN39HYRjYfziL30WhWJUzDOG2NZ27qFdXUMs0sLt2+/irR98D+9ee1/AoRVjBvAk00nMLR3Hz/3S38OVl34eg8gy2t2EKJGMMBVI6wYXjO8kK4e3TpKT7sgQb775LfzRF38fnfa+QIDRkO9tF4uLizh79qzYWuubG2M5jMlW6XNjEZT+fvLeyZO+6P+/NnU7w4HSZhwndprrbyZDOw+mGduJZwjve1bcnPrn0ykNCAgEZGhQzqECe6khh50E1Vm7GoA7BiHsUp40/dPJPFODI0kAJIOlrM35ELmv4z3i7J624sefOQb8WV3pPWcEHMgUbyQPCsoD1rZ2UW31MYomMYpksHziMvKlE4jFi5LnUkJGvzA1/ZLrRQ0QcEMb602dkTufnzPs8mwfDlPNx8BosNeuvS/mzckTx7W/CWIQCCZ7jJ9SPjrQ3cjayUcL8+66/MwlLCzS3JMJNm10qk2kw0PsP72LGz/4Flo795GO8mt0MApRZml9DJ8R73w/rKAkcAzOMpaz2RQQwA1JlqAGC44tpn7YR8b+0//xP434BnhDwGQqq4OZDY4oZ17/3G0i1K2gunlXrIB25wDDMOnBCbz6K7+Kj33+F5ErFdA62sdPvvsGvvHVP8HKg0fI50ro9ThRsnxgFommE7GLwrvPTqNYng7ji9wx2uWYA34BT5q2iWbNDMFMv+4lAPw6/P+eLeCLMY9cS+vuGn0/VeGL5QFt6OtkgXtU2QMBnLTx6xAI4INmgewLfiI1vEj1ZsWM4kIqoq/XOQlmDCKN/0ZDmnpEsTh/CktLZzAgFTaUQCKgORGnj6SDxJHKZDVdT0uTmAZiSaQUceGkAVFDdGkaSPRJiOCoi6/92R/iT7/8B2jXDlHIpNGut0Spv3TxDF55+aom6XPFHIbMOqXmx9F5WKyRmkaaTDKV1nunrGqNo+mGT+du0+R6zbMVlSKcmnbKbVD+93anJ53qG298Fzc+uI0uN63icMme0KvVRcTNzI1JKiaRWd4upPGZeZSBBXJRZdHLApgZsbk08qk4wkOav0zoylx97f4QO4dMDXBrWnGElLtwAmxr0dMaPe7nJxe+sJhutMaoKm0XSJfkJU09uTuY4jGnpxxFce7sVVy+8ilcfekziAYFJNI5pPMptDot1zyyWIqKPeD8O0Azc/2s3Cs04mEMURhoVSrYWX2Ch3du4vGNd1BbvYPR0S6KkTAWkwFyoxGCfk+mRzQCJBU1GQ2Q51ohvZBFFy8paha5twX4kWoZaN1q7XIqTM8CIqzdHppDYD8UQf75F/GRf/jbGCydQjefQjsG9AgaOMOg6QJs/HdnZugnCKIS9lg0dKUBblLTRI07i342A9Sg94yGTjSa4Mjh4YFMtriXVDRKc9fBpz7xCuZm8mg1aDi3ilqFcT0DFekEAHrdllgCpLszEaPVqCm7lf+fbBfFQzl6lE3Vjas0nspONYFszOyMcBMtj8K76Y7RwQm7kL7Jy43rnk9hqP3CB81pOgttRuiFYkOEgzjqHR7oGZy98AksnXgRiM4hWzqBRKaAeIrUTtP5awu4C5TrlXtcv7tmCDjtCDt9RnHfmObOmcqEQ8hmE+h2B9jeWcfK2l08fngDD++8jd2Nx9o7BEpM80uJQA/JFMvjgTKzYyHm1JNFYXo/6pSTlOUkySSxIpXPkE0ZWQG9YQfdYRupHGmgpKFGDGCgH0F/qHOo3eij0+YpS38PXoQtzM4UUCrkEAtHZZjWrHXRaTHOaAzT2n3iUh84GTPavzdH8gak3qQrpMJxYhZG2pw1TtNyM6P22oSO54FvSvhMvSGgZ5EZsGAN5VjnPnY0NxkbP0eN2FQD4v0m2IjQkNMDEX7SYcwT20HTE1m/p6bTA/j1lWrjdNfc0/7vvOh9gcWJNGnXW1tbePjwoSJz+TOSYs2v50FxX+1/OLVl4g8gTSQBBDZPbPQUAMCPJ3Bs6TSuXH4Zc7PLioBk3PD25n3sbT1CMtpHPGoma5ruWtczBjAIzHoph8ytnFaV01bG/GUyBZw+exELx04iGmfEKhkCQySiKeRyBRkQswoozc2Kok+dJ6OfiKTx8xk9ZoJNbiQ7qxVXGOf7Z40Mz8tcKIzHd27j4f1bWFw+hoXjp8A5MAvLLuU7lUOxhxSvnExIw0xWV5wNI2U/ZNkRPO33UW82sbW9jf19ThyHmC3N4Oyp0yblYGPX6+LGuz8Ru2B+pqQCtDEYIjM7i1EQlTlzq7yNlfvXsbvxQJriaGyIcmUXAc9eSlL6zNxmWpKTA/BuHhfl3kvJZJH8nc/ntW88S2V/f09yGzYeH5bBDCXNMH8oe8/42/sxjRkDcq93NFQV55NkJvPksH3gX59nlvjPI6jHZp8O2CyyM+mMgTpkobacZto3Qg5c8FIb3gdKXpmiUI/3iAPlxF5x2n1NGT37lLWEAD9DsQXkclLJiOt4HAU62scDJGNxZJJJ463yrhgyx7tpRnA84gkEu5rW3w/e3JiMIQ/cecYC1xsBAq5WG4Y5cFevi8ML+grYe+unswZGczpJwMCGaYMRfT6GaHdpFEngNY6PfepzePGVz6IXyqE1SCCZmZPWnsO4bqctoDaTzyCZTSKRSSMaRBBzDDH6XEqJIbak1R6c8vtUAN45fJQ+plgNv11veja633mv9+zf93gk8vnQ24j05xCQjgPNMvDBuyu4d/M9NMv7KOXTapLIprn83FXkZxawf1BFs9lBrVzD4R7Zai1GOci3jPWkjEMp4+M+p7EgvUHSWQGMZOLwTFNalNhbTJ05lI/L2Qvn8elfeFngBF9nt95DNtJFZfcR3n/3Nbzz9hu4d/e6vDEGjBWl/CtGmRUBqgy2dg8QS+WQmzmFz/3qP8IrH/8ljIYBGg1GofeQy+dRrfO1M1KbwNFQBoUP7l7Dv/mD38P+3oqiksNhRrCSGT3Cc88/i0KxIHCW58RETmNDUjVuU+vfWIFTDIAp2ct0/WX1qUukcJ8zBtQcC2i6D+KZy0/jmuSOkEt+OCw/AL53ZHAUs2l5aBD5SVPOGueZEnKAo/no+DtLAByHoaT7K1HNipdp6r99rgEBXsok80z+OyWjRbUPeB745+LZaLp/FNnm6gFJO43BSAY1Q3z6ozCO6i3sV5podlnT5nDizLOYmTuDeKKESIypFTmxxOQFoJhOk/wRSOLZonrCptTW7LufYzKCoWw3iWQigqdP1nDz5g2cPn0KM0yRoYFupYzt7W3MzMxIWt2o1bC1tQl6V/Hno/dbsVjA8rFFFEpFRJmK0e6htl9GdNBHKRXB1oNrePtbX0Wos49YlGfyQF5nzXZLAw+Zvcuwc2CvxTX8ZFuxzlbSEUICWT1bQykZLlZT6+R/+j/ekMyER5NilZzLMb84szwHmqAMMew10K1uYffRe6gfrqHbr+Gw1cTCpefxd//Rf4W5i2fQG3Tw/W98Hd/4ypfROdhDv8mAMTPloZEQf/Vh1Emaw/nme/yQHaI7puQ7c77pBe4RoWlai0eIPfLMC0I6X/en/7inTfD7Gj00/iEdpqeMemSd+ZY0kJj+5S8w3xT6iAsfbchEAX4d0TXsmNeb5E3pPI2NHyECrsKUdPhoIOOiQT+MVDKPYnER8XgO+dwcosxq7pOySi0fHBgQEQAQTeYQpHJqIqmlo3cdiQMcMORywEwR2Fzbx59+5Qt4/dt/jlGnhgSnBWQWLC3iypXzOHvquDwhcqkEOg3GctGQySitnALwN1kBLBZ4YVMO4alw9OISsi5JhTsMXGGpDFC6Q3fMCIjumUlSVCtVfP8Hb8lAcGtnH5VaQ5MiauB4mBMEUDq2jPiM589zikCATHj4TR01kWaHZsU4FBugkA6QDmhw1pchHKcmFmMJbO7uodxsSirAyQ0nKeIwSBIzyVI3WuIUvcp1YDb5N9DAfllUnIZ7miW4NApqyEVIYNGZwKc+9XlcfubTOHXmKlLZOelUEbOpppm5mFcDWRfabkpgsAkwvxPR9MpeHSt3ruv3+oNbONxcRai+jxLqKHJ6T73/AMjxYqSZF6NbSHcKRUB8fYYOvAjL0Z8YCQ9mM4Vh3BQvU0ul4GUhZDtMWnkHod4AXMmtRAb5Ky/gud/8LfSPnUErl0UvA9Q5PXBNqgf4/H7xj8lPGtjnk9XHosTTgQlyKRVAxiakopkhJWm0dpeRftzFwd4+nq48RvnoUGuzkM/hyjMX0e/W0WnV1Ni3mjXsbW+qQOMUgRKler0s9JVsg1q1jEbdHIZpcMrZv2YxcmXn6zBzP1/QqYjzru8ye7HP4fPhL010vG+Ao4/pYhIQ4E2uKA1g8ga1g0rHFk1RLvqDESrtEC4/+ymcOPkykpkTiCbmkMzOScKSSCdVtMRdHKQ3+9NzsdAMc04mGOASJcayEkdRt6LaDItIDVX2bd95HUSYutDA3t4a1lfuYmPlPlr1Ixzub2N3ewv1Rhm9PuOMSIWlMSzjssxgjPR9k/ww+pBIOos/MyiLJeJIMZM7EZOZWbVZRrNTQ6fPvHNLfmGTQUdz6rJJLOi22PwZuBfE4pibLarw5usmbZu57GTBKGlcxbuNpLyXDM8+nQs8J/oWf2ZTTaa1WJMxBu/cwpRkS5pn29Pm5E0A0pgAVrjYnuY5za/nTdF8Mabv6e4tX6xocu7p8w5o4OSA/91TnnVH8D1yR4lYbNNsBYI9ji6vr++piK4w9PeQZxJ48EcUX9e0ecYAJ8EWC2rZ1CsrKwIEVLg5U9Rpydv09/J72bSm3n3Y5HPeTIrRn0z7mSst4ZnLL2F56RwwoiN0gPLRFm6+/xZq5Q0k4yyMue/sOfJ7W5ynjQ+jAoPNxJWAAemxBCgpAzhx8jyy+VlEY2mB4izeCAA0600kkik3xWE0cQhZRlIl04hRrkczqLjRowUykx2lPe0MbBgJzAk390+7g97hkZnz9do4d/ECuqEIegPeOTE19dwvZLiRSZLJ5QQE0OGcRSTvmQHfYzKsONnp9VTcb2xuitmwtLCEs2fOqMtiIXb9/Wu4fesDLMzPIpdOq7EpzM+jtDCHTr+Dna2nGLb2sfLgGtZXbiOIDXFY2eVXR7fNFBR6BRAIsCZerDI31BiD8WwaMFJxODc3N9bTs1mpM3Pd7RMarPooKU3VeNcHiTEzij9vms2jJCjhsUzAJ/OYOaGtvfFadOvdD3y4lrwkR5/PRsetVzHvws7MkAacrRaosdbad+wsaxYIrJm+lc+LRb8Kf6cj9vvVS0G9RtrAXZ0e4/0qgr1n5JgCX4AAz58UGwPQXG4ehUxG9ynRIkoEaHbLO4MNEmO9SI/mL/lDkers2Du2t6yJ0DNxiVo6WVweuVgRlEcwMYBmqCOyMCiVcfefmjnzDiBXwaRITN4yIIB/0s0+kz+Gz33+t3Ds9FUc1gjOZ1CaO44u5VSsc9w0MxQLIZlJIl3IIsaccjqWO08pDo+c7cmYjejLXzfgdWeiMRZdEiXaTYCDfTIDCCiwduEgnomO3Ac6p/neu2HGsAOsPqrj1ntvY+X+LRSyaQNeo3GxY7lfaY54uH9o8XPMlKeruqGOBjyxZovGBHLw+SwsLMlwu95uCbDjx2SieHQkSVFpdgaf+PSrSOYT+pm5XOhfkBwC/9c//1/wja//O6QSXRTzlvHWbPYEFMYDWw9iDA1DIDGoO4winpzHqz/7K/iFz/59eX31yXRCFNVGa8wcC6Jh7G0/xRf+9b/A44fvI8omDvRn6UgmyDvrynNXkM1mBASQFcCajNId34D6e2jC2poap+vemQxBJ3Wpr1Gt91DNKjmpMWv8/qRMQAC3871RSy3juRBS9B7jeULJXzSi3mAmn0VAFlunrYQuDmkIBEzXyuqhXJymb+itf7ZBC78fX4P/LdmXDAOHkmXS+Jy1oN1HFgvsJ/3T/1b1l4aBFiWoA9yB+NzTfD9oRt4dhrFXrqPaGiHIzCJTWEZh9iRm58+iP4gr3r1QKCFfKAo8kvyMrAAy1jy/ysnLPSjD/c19qJ7OyUWDII5HDx/i8eNHmJubVeNPs22y6yn5OHnypGR6fB842Dp0LAGad9IriWcaWZThmPkYoTNCqN/DpXMLaO5t4yu//89wuH4b6QSfTVv7i4N69jisp/mL/RbPVUaR83tRLmuAOg2ymQpGLwPmWEzkIQRzJKv4nf/tTRpAa6NxssofkkgQ/0GXEQR01o2RNjXC7tpdPHz/u2jVdtAZtFALjXD5Mz+Pj/3yLyE9P4OttRV8/d/9W9x+6wfIcmOLymsN3rjRosaKh2LXdGbKk/S6SIcmT09efcHlEdVpaiXfGJ87aYW50bEs8tAMiHyR5heRn+zwczPprC5Cf9j5aREXIT/Oy9PT6iaN/4eBAV7CXASSFMiVl9MyNlmdcfakNRTajvaGDYaixLFIpWkgSyP+yucKKlQ4vZgpLaiYKpWWxA4IgixCYRY1nIZEpeFltmooljKH5NyMdJKcuvHLcS1FaeaIOm7dfAt/9fUv4+mjW0DPxFxnT57E5QvnMDtLsCEl8w/Ssamd5kVHrR5fN1kAbN752jkB4SLj81XcndIifESFbUqv77PDhjay1jCx8TOXS6P4VcpVvHftOn7yznt4urohg0RKBPgzklbJQ5eTfBZXlu/p821t8mcHY0gu42wWyWhIxsJiBKQCAh1EFa2YZkRIdzjC1t4Bqs22DnOCAbxMnEm4rR1XuHwYcZ00/h4I0DvpmgkWhUJpZUBvxTEdro3EEMOxY+dx8eIruHTpVYstKS4iV6JDDy8zFiJ9TeoU4a5qwi5msjk4HW3Ve1h9eAdP717DxoObOFq7j2ingnSI7v9N5GN9hNoNRDpDBMMwYoMwEuGoKP1EjUR9HwxRTKeR5tQ/TB+FiEkAaCTH21/pC9ZJGkNniGa3hV6nLeCALqzDTB7xU+dw+dd+A/GLz6KcKaKTBRq87AUsODmD06/bhNx+ywClYX9afjPpWwRqGC1jumYi0LyA2QDIdI30WT6RUQhxnkXtNjbWnuLxw7s42N/G0sIsFhdn0WrXMRz2kAxiMhiktwBpbIzvYZYvQQCirwYC1ER7D2h4x6KEC6Tftget6ajp3SaTd+cN65IDLN7RIhLsPOH6d5ebk7RobRBkcFnlorVxMuwuFpkwUSbTH6DWDeHY2av42Ku/imhsAY1WVEBRNEFqMxdESP4RjOBjgaY9TeXGxF/L1h4BAbICpiIF3ZDail+XLOHlJr2evfYE/U3pBN3mRTFCtbyPw/0ttJtVHB3sYX31ETY3n2Bj9QGqR5uIRQgaMUPanbvSIVNfF5K0TNE2kTAy+SxmF+aRzjOfCtjcXsfeEePOaPjFKawBpXwujDQkBbReI5UyimJ+BsVCQe85C4LKYRWNWgsjalAIFDggQM9fYC73MetyZ5joaPs+NpbnjVJVpgogz/iQ4zkfHN8zGdHxLpjonj1wzI97mcBYW+8p+27CyM/hx7xW24PSvpHmRTz93/i1dbcQXJoCAfzZw4ZlGjTw4IRnI4xvIfd67Y7heWhNhz+fyAggXdAz4vj3arWKzc0tHBwcjF2q/T05MSW0Vz6+98ScId3cAH0VcnIettQfyo+KuVk8c/mqIgWDeAGpZA71SgVPn9zD9uY9dJq7yKYIvnakP1WDpMbGTNd4njMGTVGP4RDq9QbyhRk898LLmJ8/iWg0jV6fRQy9KPKSC5CFQv8EFnIsAAkSUBqQY4JIKCojVMpvOLU3J26y1DjFZsNGFktCch6eBckIcOe969hYXcHps6cRSybR6FKPGaBeqaJaraDdbiCRDPTezZGWnM8jGqcBn3mtDMSI4c9lrIfD8hF2dnaUj870gMsXLwnwvXHjJq5fv45kJiOJ1MVz5wUqcJM3mg3s7KyhUd1Fp7KO3c0H2N18JJ0xGTiMWO00G1qTPEf9GeSn/vz/qmGcJpeTIJqpeoYLC1Myq8QC7ffVdBMQ43P3caFkLorjRxd9eSAZvZBn5FiG4P033CK3fTVpNHzD4U2ZPXjFO5kND899Fv9ck9yLnkrPr69pv4sxo5kh/z/rMdZajXrdvZ6Q5JIeCPD71bMQvHGnpygLoPPmmy5XW54DrBkH1DvHLeaVIAOTA4IEluYXDBQg2E/mIfcEgUZGibYaiIfJXLPdqIQtJx0TJ9JFD2sPab1ZfrfYW2IweRkGmY5mpk1AV7n1I0pCrXky9iMBFp/awIlnR4aB/WEP9VYf5y59FB9/9fNKmqm2oogmilhYOo0+6XoEwPpDTbrZaJgsICnZGVUzGlRFbHCUcfHT/nzxiUQmA7VpP/8uNho1zRWAA3vKUPN5AwL431ttI+CwTZ1KpVWNQzYL66XyLvfb+7h9/T1EeL5waEOH+mwWbVLdvJ6dbASx7Sye1RvpKSqcZrt8H8h2KeZ1t9J7qo8IUumcTC35PBdPHMOZixcQT6fGPy+BicbBHn7vn/8P2N26iRPHMoigg43Vp2g02LSTsm7JPvEI7xBzeSMte++ggmgij1de/Sx+4XN/F+cvP49avY9ak/U9mWR8rT1865tfxV/+xZcQCdURi5IuQYChJ5ksdeRnzp3WWUpglvIcDThdYg9fqO97/N7x98n4zw+xA6Ym125F/jQQ4PeGl/6wMeUZ4Bmxkriw9wnixpgc9MUg9qkBTObi8ETVOY0vXTKYgGwnAxoD7gIGzcNGTDt3N/n6WQNZZxToB6oeyOTrsJp8IvuZBvL1ejlAkvJDq8yZbVufwEa5NwwpOrbVA44ajBCkBOUM5pYuoNtPIJEqyuOBd4POKPplWTEghhkbaA4rrJYw83bKf3RO+TubzFrHErh9+5bAnFKphOMnjwuorNUb8raan19wiSxcA3ZOcCAlf4VoGM1W3Rz9ycIkOBKKIZ9NY7aYAdpVvPHnf4zbb7+B2LCGSIhMFybUERBuWJ/lnhfPZz0nDWeNjSVwJhJzRsL2zM2k1RoX+Uf8zv/61ojIDtWgyjJk4ckLpktqKPPWuRh7yCRDWH10A/euv4labQdHrSpiczN46Vc+j8sffwVH9Spu/PiHuP6tb6GztYkQLypeCtFA1DWZRyiWw+VKmhGkM5ubyk12Xbmf+PvCy7ME/GJSfrdyMk1HI4MJTm9UrNNYxpgHvrkbF1AugoKfY5mhdhhPI8n8Hr5w8t9/ehH7TegjJHhxya3ZXQK8OKkbIcqjhe3omtZIGiWRCDyn4PFYSvR0Uei5sWIxi6UahrG4eBLxWBaRCJvuJLLZWXNFJn2MksVkWlqmVDqPhXlqUohiEczpo97YweHhGjY37+H+3ffx6MEtNGuHapAJ+pw/fRKnTx5DMoggFVAr0tNFxwOAG4vup3y2vDxSqTTSGWbecypm5m3zC/OiqFGLrQtPUWjWeJvvgwEBOgiolZa21dODrHk+KlfwvTffwrWbt3BwWBbrgeaBBh6FlQcq4w8e+MbZtUtANwJLZV4O1vCGR31JA1LM9Bx0kGZmrN5arruQJqwHlRqavSHqbdKV2fgF483Cz/Rg1bgodsW1P4Cm1+AYfXWXFRkuahg00beMU4Ia589fFRBw4cInUJw5jUxhTlFT1H9z04s3oCgimhxykm80VcbPbG+sYWdrFZsrD9A+2kGkW0O8W0U+OkRy1EO0W0My1EG/XkG/0Uao3Ud8GEZAU85e30AAPoFeHxnKUKi840RXE2pSOaxYZAY5C598NovKUVm+IMx6JyKccHq7aKaA6PIpnP38ryH34kdRzs2imoDkAX0aVLoIQT0762GtYOgBHKCwSeXEibpHrgnpTWWfb9RCb4zEf09KH40L+f4qmol11GCAZr2Mu7euo3K0i9mZLLLZlAoiRtpx+3SadYz6HcWcUsPZatSFvBIEEDtIU0YabA11+aWTASLkOzD60a1VHs6GXBsY6BkjdhHbf5OEwKPbDghiEytmA/dElACnmaHx31lxTc3MG9MfAAAgAElEQVTnQDnKzfYA/VCA42efx6UXP4NM6Qzi8RK6vShiyYzWOlkDnBgzK5aXDg2yOGlh1BOHzQLH7PzXc+bf+az5nO3Std+uFzCZx9CcaY3yFkYmQ622fS0ZPNlylCtzv9vAsNfGyuP7uPbuW3jv7e+iWt5APNpHwClJlEZKlC8NZRAoCrESZEYIUgkE6aT+f71Vx/rmOhqtunwEGEGaTHGqx6gyTjR7khnw7GIkXDJI4djiMmEVVMs1PH20Jpo5zSjC8p63M4BnExlGXKs889jQ2yTNLhaZdCaSMrzke8Api79TtMYGAxdZZvo6X3D45sXT7a1oceeIK7o8IGhA8URK4qfq/mzwQLS+75Ss7UMFjTNL8o38mEmgxmzCYvCaxOmCcHoCJC03QQ8vcxOwwffK5BB2r7Dpta/Jafvm5qYm1p4hp8bcOZ3/9KRJ8hIVP8aA8K/NsqMNCEjGUjh/9iIunX8ehfwSkkEeVdIy6xW0mnt49OBddFvbyJKlTwkK5SOSHoYlF6KXEMHkUmlGmtyjchUzcws4f+EKEomi4soolaM/gEwrCdyGzdyRz4ceAgTSOeHPFooCkun+zPKDcYGK8SUbTn43XLtcZdS70iA3jGa1jLs3r6tpnj+2LPolpWTcFtWjI5eqQXlfVxT7bC6POPXJpI5TU8q6g4CQSwXhvcWme+/gQPR37rPz5y+IUfP48RPUGg2k8zmUZko6j2u1urwzWGRj0MKoW0Zl7xFWH11Hs07acBP1Zs2Ybt2OTYLUONiEh8/D5DKescRBA5mGE/NLrgmuFTb/ZASIeOxSMNRIuzuWn8c9xrVjiSxGGybwMD4L5fJt9ZNft0p1cPWU3w/e/d+/rmnAjK9PUyqnffIyGTIW/K9pUItMVdZO/JpsqMkmlJmwM9r0gJ9kDlNNvs7hKO+TmDHO+BzEJrCv1aMHgGKhA4sTDALMFIoyLaWXjt2lIUR08JIh23dAAJsFxs/ZZJTgCu8jY+WYoaJp1s2zyPsSiLrOySWbMMYc90NotXvokKUk02fWrnwCdiiHxajlWUUQnaaJlilOynuQKuITn/48Fk88S7cJDMNZJNIzSGWKFm8Y4znFM7AvllYqk0SU9VEiBBJl5NNGSUQSKBQd/d8CevS++6Ez7xg2+PUmY9KM3UdAgPfRwrwZA9o6cXcTadpd+80lKSzJswMIaLNerAPvfP8mbr/3DoatBlKi4gcIUty3A3R6TFEyby3eAGSimZTZokS7lHexzug0ESQDLBw7ht4wjMNqS+kDuXxRufCjaAjZEv0R8roXMimgdtTDN/7sD/HOD7+JTKqB8KiG6sGO/NBIz+b7SYknh2L9rpnlqmly8cWUmw6iSRw7eQG/8Q/+C5y/+CKabUbasU4e4cb1d/DFP/xXqByuoZiPodet6+yIB1HdR6lMSiydeqMxvrcEkBFscIa0/q6arj3H/YczKJ7wU12z7T7B31v+435Y6dly/D7q0cY9kcUgE1Sh7xKLimSUkoCMeoZoaIhsyqIDzSiQMjErHKZZcB7AFkjvegH/8en9ye9L9oAxo61nMzDRfg5q7TVxnwIQ/PPQa1cN6VT8yuGzJBrPKu4oNjCDVj+ERi+EUSSLZHYJQXoB7V6AXH4ew76TpDkDJbI55dfBYa2GCrZ/eX+yD+JQlH2Q/0WJEM8k1o8/+tGPBEYsLi1hbmFeg1kyWwjw8jxotCgFDiPrTPvs2Q3Q7tDboiOLZvpYUc7KRX/p4gUNrUqZGA5W7+DP/vgL2HhwDblERL0a3wfKlHhf8Czkz0+gVMMq58/ge2Pe+xz28XnpzibYrr1ovVrod//FDd6NiERHiuhRXIfTzcpog9pWvd4mnjy+gffffwMdNJFdnsfS5Qs49fJLiOezqBwe4K2/+iYefPe7iFQrSDo+cM8CV9RsSI9JDTCLnKFzmJfB9iQOyRdivmibnurbIrFixaIjXA6ra7Q9FdJPRLhQ1KR7qoqbwoy1cHRO90Hb481jTasvnPzC4xvoG0Qdzw5kYPFpoIJNvLkg+GboDXFoF7WwvoATPZNFqByRo5poc0LAApkXiOWshlDIz6BUXEC/R6ffEjKZWQTxjCIGjSJmroChWAzF4iwKuRldVpyWbm89RLvNeKN91Jv72NxYxe72HqqVihDZVCqOC+dPYmlhBjEebIO+YggDvn7lh9pknz8DD1Ei9gaycCJgVB0+n3SGmhMzrFAQgXPvNfd/XrY0xCBQw8vOTZFINXKxQERrr924JVbAoydPUW/3MBhRY8nDVNWbNrXx7M3wS3pWOe56nwDmnDIBYaRoGsoDwsOO8k65pQUpkIY7HCk+sNJsK7KQmTmkpXIzTE/q+Ox/GnTy684XMr4w8d4CkwmcR0gt05imj8eWL+LS5Y/h7LmXMbdwGjPzy9KQUldt9CLuDUt44B5hxN3a08d49PCeqO684Ia9DuYKOZxZWkAqNEI6EkKUsSCHuwg3D4BmFe1KBfvra4izqeHEotXS1+NBTydkpYvTy4JRlKJ4y9xAGmyZCVLfyabGZ3vL6T+CeV6cQVJmWfHjp7D4s7+A+U/+DHaSObQLSfMJmEinhPYToOSZwUlBtWbNKOnp9txs7/IwYPY6EVdptUOGkvpLsN3ivopJUqQpzrCP2tE+yofb2N5YQTZN/TP1vWSkEBQcWMbzoIvqEWMC6QnQkGEg4+n43nE9kxHAv7MJZTM7GrTGgJFl3RLQItWW029CJ1awTZo7u6y8RIDr0bKojZKu5Af6ZoxsUsefQaYx3ZaBWZEEDis9PPP8q7hCz4jsMhAvIBRidxRDKGpxnGRKie4up+iIfAIoE5Ak1946k6S4Bp//X+oK0W/tvyun1gg4ugBYWx+VDQjhJcsCkDRJLQEHIGiriUILOcCzxWpUD/CD730Lr//1X6Be3QAGdeSzjKrjz8s1HBE9myAAmQEEkQgANNpN7O7v6kXIYI6tWRiYm59BOMxkho6iBucX56yYYyPf6cuFPhlLo1Fp4/H9p+iRJjfgZMHMGPnqjE4eRo3NzBTbiu8B3x8ZojmtnCYEU8Cwb0R0jrumyQPBMn3yOemuwPGUxukGXxIInYXWCE0XK9PnxPg+cx4T04w2/juah9n54po5P9F3WlAWSfp6U8k408AkARCb/LrpvQPCDYi1eDJ+vp8s5fMF/TcC1NVKFWurq8aW0N1sd+q4yBkbZhrt2RduBAM8wC5QhsOCbh/xSAzLC8fx/JWXcO7MMwgjhQpNINttdDs17O0+we72PaBfRTzEO2GIDk0BqdsasAnLYKY0h2PLx7UAn66tIZnO4cSp8wjolTNggZpEjBP8mMXgdfkzupg880Rw8XjDEYozswhSGTEDlFIQjujsJ0DAyD8WgYNGDxkajVUPcPP6u/qaV164Ki1wtdFUtCfvhwqjR5tNxHn3RaIoFmcQYxPLKXWKZoGMJ6T/hyVu8HsQRK8Q0N3eEY2TTUuBzWWGemZgnxTRypHOQmrj5RTeHyCViCrvvFPbwc7aTTy+9x5arUO0WlUBkLzTyJAS3Vb3lxWm8o5wbAC+53zdNuWmxtam8LqXGRHbqIu16CUrMrp0RaJYHk7K4n2VOt32WNOuyOZUUmvF+2ZMmwLyv/uGXl4Erj7ze0tMHAdSce96l3ArwG2d8RfrAxvqMMI4JWaCrwf571Wok/PYMNDAr3V+P/+9BAxO+XZYlrnJ4jwrR3vFARhs+vj+ck/lMlmUCkXkMhmll/RaNJmNiiHQabbRJye+T5mAGWpb/W3vPoFb/wwUGctBgUoZ8xShqZ2AF9WMfD1s1Bl75+4W+qv0Kam0WosAGc88NvNKJOA0sDeQd8Xpc8/iuZc+jXR+Gd1RGp1BHLEEE6fSyGa53wOBbHKhj4aRK+ZVf6QzBA7tLuEj5DLyKQFs7slKVHRgCKhUBgKq+Jsym5nZvDwA5A/kpAWptEsN4B2l+918BgROu0NFYDa/rovEHREArAL33vsAt975EXq1soZVWTrVZ7PoUPoi1aBNMTVwk2E3ZY18XibTMWPhOIqzcwjHU+j0CZynUSzN2tlGwDCIqxdZXDqOQg54+62b+MoX/yU6jVUMe9sY9ivIJVNoN5sGwktuZo2TaPNMomElJd8MDku6+ppkH5TmT+LnP/v3cOb8VeQL9Dk4xB/8wb/GjRs/QpKGieAgwsBoa1jNhDCTzakV8wxmf18YYWrCrpkGlf1Zr33iDWJd9LWvRf33mQa49Z1ZP/cne0x73U3eeQDwNQVMiOHfQyGkmTyVTiFBU0AyAGM8g/leWCQgBycEN/ydMulz7B0Xy3wq7tbfLV4aMAaXNbQwDyb+Vi/nXtd0Te6lR+Mej/evMycntZ6SEDbfTHJh5gTlGr1RBK0BhywljKJFDMM5pLPH5MHGxa9+0EX8EbBTio4DA7hyef4wZpXfh5R/9kD8uyS9/T6KhTyePl3Bm9//PmZnZ3Dy9CmcPncWh0dHkgaQrUb9P9nU7POkglIEp9WhqkdAD6K2krPWVh6jNJPHCy88j3Q6pZo6Mqzha1/+t/jxX39NbOB8Mq7zh6xJi7JmXWoMK/+ee7NCPlcCLuxDzcnNziaTcRgrIfR7//LmSE7ZEVKHqI8w8zde7mFSrykNiAAbW49w7eYP0YtW8dKnP4IzLz6P2Ewe60eHaHfbyrp997XXsH/jJoJ2S2ZkunScMQ+bErECHAId0QSNJnhWgfpCzC8kv3jGRZUrhLQopsyNpjcLP+bTAfyC81TG/w+jQJU0zd0mcQu+uPEPSZm7U1EcYzqNEDubjNsFRCDAKKYGItgEhpcKi1fv9uFRGz4DAgE8SYk8EoxIZ0i/i6ux4a9iYZZKb/S6YczOHFOiQDpVkJQgHKLul/ExDJIwHc2oT2ftOg5211CtbCKV6iCZHCGRiuLg4BAPH6xi/4BuwxEsLM7i2PIsZkml4qXcbjuXUJ0UyGWzTq9KGi+BCppRWMFfLBX047C4o3GQYtTcs2BBwsub7yGnZWr6XCSXKG4Ro1bzmapoSySxtb2Lt378Nt6//gGOak20mOXsNzBvC9mme+M9o98JUvLFM/0n+Bp4EcidNoJsIoZcKkBIRj5mlES5wWG1hlq7pwQB1p70HOCF7YtzX9D7g1brczrSa4qt4teX10Uq75QGMfr5ZLeCuflTOH7iCk6cvIJcYRmLx84g6/RIpLTKFZwNWq2Gg71t7G9vonK0p988LDRxDYflQJpLZ5BLpZGKxpCOB8gGCaRCQ7T3t9A52MHh+ioOVp+gXz7AqFXXdCtOqhEbGwIAnKwTXaW2UUh3VJN3mgHGibbTJIZb1OWgk+1BsIBxg6VCSSyNQWkOxY+/ipO/8Es4yJVQTQZoUw/omk3lo/JApQRgYIUA6zAz8LTzgM+T055ytaJiLJ3KIp/Lac/4Z80Cj3R1NsA8bHnYMbKpXa/gYG8T1aNdJGIGUPIeoN6fYAk/h0BAr93A2tMVubNyesY4QRmgusmYxbQxwaCBYbcl1N+nAXiqmwAkARA8oD8cCaeziuCGqOScqNDhmGcAtYn0CDBTVE12iMSSRcPJeyiMziCGmYULeO7qZ7Fw4jk0R0kMwtwrpJzRsdaMRTnlJDtLxmakkcXDKqAo/XFMU/38U32bawZtZfrJCxt8XdoxYGOjLwoigT0a1MTiBKQcEOC823SvOnYH/Qdkkktd2+4u3v7h6/jm1/8Dhr0jDLtHKBY4bWRR2pPpHae43UEHrW4L7X5rLG8gRZrsH+77dIb0XoIj1KoGCNIBSnMFRCIjmYOxQuw0OW0LoX7Ywv52RbKAeIQXnMWu8v1ot10hOLZS8s041wTNVI0OL3NWJ+Xw98Y0EDAN0I4LjqmHani2NdUeqLK7xKYgLPKnf/00hdODzlxH/i7xjbzAA+cK6JNwfIHkGQT82prYuymEFYST2Cc/cRm/Rkc5FvjjwGpNXJ3cL5vNfcg8slKuSCrQElPGUZyn6KaT/2ZgtjLX3dezr0/jO07WufGHSMWSuHLpOVx97qPIZWdRrzN5iM7XAxwdbuPJoxsoH2zIOGyEHurtpoyZ5kqLWJg/hmQiI48N3o87+/tiT50+w8lIVmaSSUrpOJyg0zM9fvheONqLChvK41jDjOiGnkeQzEgawHQamgjWWx2BzOlcHuHBCClE0Do8wLW33xTFeO74cZy/8hxagwiOKg01n9wA29sbaNVrMo8r5gooFmbU8MdSSQR0aqY/AM833k0OEKCZE00ZWQyygaPDeSqbU+PK195oNQWWkQqtWmPE4rAt4G177T7WHl9Hs7yC0LCKVvMInQ5ZBZ55ZiagkuwRiKQnEtl4DgjgutEwg5RXx1Tk5zfrDQEAakY08HE1i7xZQmMnfCUOTJskO7aiQHPnecQNYfT9iRTF7yEvkfFNvhp3Jwnga+Nr9swCn26hmk8TOfsZuSeUrqQEE6upzE19Ei9MHyuyKKwOM0kJf8mY2YF6tncnQJvqUgGDBDKsXvE/q4yQo8ae4b1UyOYEDLAept9OMk72SIBeu4tGpSzvLHqnMEOeYPSQRrA0UXb3mTHM/KTWARQutYhsBK4bDjvICJB/pvYvWY/8Wi7OlPuh3VGTIyBAcbd9tDtDLCyewZUXPo5saRndYQLJ7DxafXO/ITU+k86JQUomKfcqBzOz8zOK0tvf28HO5qYZtQUxzM7N6Txisog3EtO00XkJZTJZJJNkh5LFMo+Z+XlkZsICA6i24dJnBJpPp+FxrvfRyQP4p1PljA0JFWcbAxID4Pbbj/H9v/4GOvUyshzZUy47M4d4Io1ajV/M6sd2m3nqdj+LicMqb8g4v44MtNP5Ekqzi6odk5IEQQkeyUxaAyE+i+PHFrH2+DH+8Av/O3Y3riOVbCASass7i+aZiquWXHCSvqFGamQDqF6/o2jcXCErCnq9TRQthYXls3j+xZexvrGOd997G61GGVFKRwiyqk629S0XLNXTJQN4nBTGzlvrS/y68cyan65P1Qy7CO3pO2jSs4iT+CGpmMX6uT3l7gTz6TDfHUlbuQ9HNGKNyBOA0gB6BJCx6odrHJhwEs7P91G3/l5QzxbyRoWs0yax4trLjunG1zkNOprs0p1vvGPcxz0G7u8ifv1pyQRrJgJqnV7XIju1yCJodwdIZvLskDAIBwjHC+iHchiFc4jGZyQ1E4We92k0Ik881p46SxT97geOVtOrp2OCAs9Uep4p9jsmEPf177ymWOQTJ47j7PlzmJufx70H91EolnDl2WdRLKXNCFxJO1aftZqMliRA3JevBRla5Z0t1CoHyBezePnll5DL5zAc0nS+gse338V3/+IrOFi5h2i3hciQjPOYABkv2WFqkx++GqvLBgEawssc2QAtz7Rgfax69nd/9+2RJlCk+PIhRkjbdEZJXGjUtwYhrGw8wOr+E/zMr30S5166hP1eG4831oV2M1Zi88FdXP+bN1B7+AhxOrPLeZNUb1arzDC3yadlFlvQnFERXYyejXXGv3yxpDdfVPDJx32x5VEha9gmGdoeDedD8BfR9CbyxRmxEdOAWDPopzp+kjLJs5wgc6KjOKqpLWjTYnj01743HTejyOXypn1zr50XtRBjGX0ZKucnpRYnwX9DXVNHU9jZ0oKKn1ajh1JhAUuLJ4wqTZYF3VAPD1BvVjBg8U06ybCDWJjeBH3kskwjiCCeCFBvtHHz5j0cHlVFb7lw6TwyWbex+XLYFJM66y5TFj+cwvLn5ySAC970hxHRmfh3ghr8OB1V+cuaPUP3fQPNS9YuaItzZNPtwQF+Dv0HmCLwwZ27eOsn72JlbQut3gj9EYsqonkmDXALYOKeKq64gTDymeBfeBEPe1iaLYoZwIgT6mfkBCxwC6J50kW0xciiHvWkJsxXvrH7NZnsTeQqfu38dJHP/27FSc/RL13mepi0owUsLp7HlWc/gZOnriBXXJTvAScppBcRPOOkemdjDUf7e6K2D1jI9btCGDnRpHtpaXYe84uLYoAwpoumRTy4GKsWGw6RQgjJfg+hyiHqayvYufcBGjurqO6tIYYu+p26DCAznJTROKTVsTz4iLmNkw1C92qivfw4ix5eWOkUKZEpWn2q+CG9sJHMYOYTr6L4yifRPX4alVQa3STQ9XQ/eTK4GKGuJQMYZZvnwQB7e3uiynKhscmllooTMhZDBsZYTnunw+bBCkdR8USV7csUcGdjFf1uCwlSG4nKqvQm5aknWUDHsSgO93bEqCDLhs6t1KaTSqtpt8TyQ0kHaIzpTIiNPUK/FFFebYxOOpXtbQdWqvgw7ZoMqZwhHcVV9otTCkoHDLLSGUGKKPpodUcIBUW88qm/g5NnP4VRtIRuKI6etJ9s/Olea40M33tSCLluNfWjNp8JaO7bcHojHEneFBOGgBsS2N5wnnq8gBTbuNWQNMKYUxEUShkxAghc8LlwCuQsPPTv2XPKOycMTY621/Zx/e3v4dv/6ctoVFaQiHHC0UWQiEjKkFBg/FDNfYjFDyOHkilU6zVsbGyOpwZsRFgoJ9IJBNkAiRRp/laAcOJGBsDGyj6ePthEPJzGgI6/IzJ1rCGnjrzXJZhj+npvzuXBYwIznCAShNXnu0m3nzjyffN3wPT0fnry4M9s7X03XZeR4NhrwAoGy6y282P6XvJFi/+aLufsQ8CynrGLz5sA4HYX+bxnf8exEfJfy4MG3uhwjDTzPSeAJLd2W42Toota76R0qX4aquax28Xu7q4ihn6arfCh8850LmNAwYPg0kdycMD90O0hPAjhwpmLePnqKygVZkVNpt6W6S/cR7vbG9hYfYxomGcdqZImh8ukC+h0+ijkSzh56gzKtSpW1taxuHwcS8vMfy5IIz3scy1wahUIEGYBJaCMPzNBiRip5jHlk1Ojya/JvcUpZiKRUtPFporv28nFRZS31vHuW2+i2zhCKBbG2edfQHpmEUf1Pg7KNczPz+sMebLyUOcFZQTHl5YxN7ug782owEjCWDti6LE+YAM7Gol+T0CDBWa1WsPCsWXJCA6PysgVGZM20nPnWqS2tFopo8eNSv+lo3Uc7jxEq7qKeLSNanlH2fEyA1UkpDnr82fjeuffW8rVtl9+KKLEEoFWzDTv6Ht4yaK4ld4lXJR5iwzj9coGlrnTjMYjU4TgpGSjQnsn/hWT+9KvN2OUelNNn2bimxkzwKTcIO32DNeFRWkxmYjPgsMEMQzU8Fv0Hr8vG34NPZx3AWdLTJ6hV4R+ZudZwD3gX4MBEMbisnPS5F22X+17C7Tg/9y+4zOTdwFpwCHLQE/EGJuWRjwSF/OFMia9V4zwG9KHpqJ7yO4i+v44iZniZb3xsBti+ZQDDlTETODzNI8MVxbrvtJdwhpR8gG+72ZuSJ5WvdHB8ZMX8dGP/SJiwQwavTB6oxgSmRJGTBhwnjSpZEaAQCqd1c+3v7eLnZ1N7O9uoXJ0oIQE+j0tLi3KHJOA7u3bt+3uI8MtGlEtIJmDpo9xZHP04whJOpOZKWDh+HHMzvMspr8BTTJdHeAYajyLeIVyMs47ho+NyyiZAXJz9OoRyQy1beAnf/MdrD++J1ZAtVxGIpnB7OyC/Dz4XuuGlTcCmb6W0BXEUxgMwqi3usiW5nD+8jOo1BvSZ7NJJYOp0WyiNDcn2gNlBty/uUQYf/rH/wrf/c6fYIQdxGNdMRA9aMU/4wlmtdMHhyWIRSGw6uA65jSXqVk8c5qdEWqtDsIBDUtZV7K+pO8S1xmln0MZpHsJjdKJwiEN1ny9bL4dZuzLW2f6PvL3idve4z9k0i12nAfP3CTeUex90681qFbK9Xau5yGIKwCAAzH9U6MWci7OqMBCOo1kLIo0Wc5k/+mMcFGYvJMc09vqDfO98MaGkiy5usn3V/6O9j2XYmkVI28TbdVnjjU89rvxQxk3SPLsCZ4V7DHoXcbzQalikkhFUK420O72BQSHogmMIkkMQmkE6UUk0osIxYqIx7OWBuKGiu1uZ5y+RKDW4uNdwoozDOTT41nFOp5goTzTBn189at/IpbV5WeewZmzp7VnHz9+jNJsSRGRrOsYK6kEE0qseh31cgTsKGkLUmlUjo6wt7kuFnAun8Gzzz0jI0nWjqFoH5FBA2/8P1/CtTdfQ6RVQSBPEpvoO5s53YM8u2gM7e9zPlMNEFQcusg+/TnxNwj9n7/7o5HFcUhdjkg4octSKCqXdL+NWBDCg7V7SC+m8crf+aSK/3vrq7h15y4igxFm00nsPriD63/zOmqPnyKQqMeMUVhZsoijdjlMh0enelKR4d7gDzX9bkFNF1Y2OZlsAT/d17J19EVfHPkiT+hNMjlGw6YXoP/35lZOY50PZ3ALqXK6Sn+p+oVsTaVddKLEy9nSwAH7b3GkU9S2EO2SI5yVkqQzURZBQ5SwM9JTgcl/x4vPTA5TSdLtSd0YIJ3MIh5LSj4QxJIo5kv6+NHBkbTPHLvSKE13MzpIxEfIZaKiksRi9j2ZcUzK2e07D1SAcCL0zDPPiALdZfzEgOZfNO+iJsouQ+93QMSPG1TSAD0TNvO8oIkG0rTQnpO9B5YF6otHA0ymtNbjxonFi3MXFtU/hK29fXxw9wGu37qL/XJTvgfdAacD3IxSsIwPRneaOWAoZJo/0pg7TVGYFmYKyKUTmvT2SN3j89YpRYlKWPKAulA4+g5M4iwnl7Vp2e3ncE2jW3p/GxAgBoCLaeGao3lRMklazydx4eJHkMufQDa3gEQqp+a2Uitr8sT3olo+IhSFVBAXoFIqFnRgsPikrwYNr6RzZRJFNC5gyS6WEYJ4CGFS8IdAlkY/bEqaHXS219DcfoqNezdQ3nqCVnkHzfKeDo0op2c9TvoZ0WLeAGywaZEy7LQQ44QzHJGDtYpBXQYJgQ6M6alEAiz8zM+h8PLH0T1+BtVUBp2URQj6CrRRN40/6WKkoLHJqNdqKor5m8UUVj0AACAASURBVIfn7OysPCfobKoi1jXafO61WkOFHc8Ofr7lpPJcGqFaOcT2+qr8LOhqm+D0nA2+KFLU+vfQbtZwsLslsIDZyaQQUk+ZTid1cZO1YYVJT8AAtbbspr27NBFS7g3SAbm3+RymJ0qm8bTDl+eA36tcBeaW6yi6LDLpO0AqaiSsyV9nEEVp6SI+8TN/H6WFq6JxhgImgUx0aD6STuCIonVsYk8gwIdosJji0eLwDK1OHrXe2Gm6WPAgAE2dzDjGjDv5hiVSgeIJ+XV9NJR0oe4LcG5AWqaayiGQSdLgqY1v/sWX8J1vfRmj3hEi4TaCgHupj4Bxh/EQ0rkkQoxn5MEUDqsIoxbds7MUZ8OzNwykcimB0JlMXBE6HOW2GwM8vLOGyn4LsVAa3fZADYnctb0cjAa0NNl0Zlrjhtk5p7MJ9I2wFVimvfV72DcK/p7x+3/SkBuK7qeFgnVk8uMLNANyfeSdf+bTBdv4766J/tsAA3+BT84Wc+Qa6zodQG3SLAOk+co0LSVwJ6qzFTP65aQBnhHg5XJsvqzZSo+bIT4D7jGaVPE98eAIv4dv3PR1p16PB9l1H8oThTFdlifN82TYGWCOzfziccWWkhXH5r5YWtC0nyZZW1vr0lUP+m0cHuzqZXPf8y7gpD1fNOO/vf0DnD1/HseOn5TWVzFpHRah1D3bvlHKtqQnZgrI+GPG+NHJX/MrfZjNMA3NzAxPZ+iA0ZVVPLp9DYe7m8ik4phZWMDxy8+gG0lga6+u9J3FRcrzOnjw6J5kRZwYnjp5BvPzi2IdkI1AMIDrPEYGIGsB7wPUp9dJUzRh/s4XS5hdoD6Ve4XGhwNsbmypEOYzPzzYQ7fVRCzcQyzcQPVwBXtbt9FtHaBRO0CYUgoiczbnc/e1JWUQiCfoYCwkn4oUMz0oazHGtTaoUaYnh6PhiuFh9F3KwDgJJ8DARpbvaZaUeDbeToPEs0PSQG9yN9bvWsPKVWv1AJ3IezonRe13rDoPuvFT/WSf9x33JtepuYdPXMWbbPy4zrnno1FUazWBpSaHiOg+rTcYMWj+GJYcYucCz16CXP65eAkPv/5ELmPnCRtcOxyMBs5znOuaf4phSj0t79l0Fotzi0jSp2nIqSkJaB2x0Y6O9lQvB6y75HtiLAHFpTm5j2pTB2Zqv2trGROAzaIHVRQrGLIBFYEQMgdY2FNOQPNkesywiaFj/fziZewetNADZWVcfwmk6LxPtgzj84ZAUXTmAFubG7h/7w4qh3tIxiLIZVJIJ5MCTelwfub8OTVSPA9aTXMcJ5gvnye3rgjGpVKMsE6IZYl4FJl8DrlCUcAb6yzptG3waKkgqgMdlZxAexQo5AEmenZc+kCcw6g6cP2HN3Dn2tuIj/rot1uKCWbjPjOzKOZQvVln8KKaI97tFpVGKUcCoSjTEGaRK82KnUPwjbUIgRyZpmaykrqyAWPdGIT7+Muv/ht872/+IyKxQ4QjLZ0VXJv8+fnLjGa9Z4MlY1nNzj1iTEGCnDQdpbloYbaA3YMd1Ns1c/8PU85C3x2rFbzprAFXZMjRqM5YZTyLOSF2pJ8Pyc3+ttrTwGrr1Wya7yIC3GVkAy7X+OvWcH93+8eSvjjIZD0h8agNKjlpDoeRCQIszc6oDgwI6qsWc4lLuovM+03SCXcv+j5LjF03YNOdzYk6fdymQESmMciIT4WMsRFkmOdjmx1jafw1WYZw+OKYPpbyY0NisQGUyBSg0erg4LAiqRbBAJ7jNFXPl46jNHcWseQ8IrEiMrlZpTdo33lp3Lju9/48ZOuwxyM7k4kY5tnEdcFzielV9Np5443XJbdkOsDJkyf0sXffe1f6fzKhWYPwTPBDp0w6qdqXJrmUr5w4fVog7fbqqiQkFy9fwPLykoCARIqxtD1srd7H9e+9hic33kZnbxOZOM1PzXhZGKJSrIyJavL0QPW2vEvI9vdeMO79kGmhZ4z8z//sTUkDOBUKc0NRNzGivo3T3C7yuQRWtx7j9sodPPvpF3H2k1ew3SrjnRs30G138eyFSxiUj3D3rTfwwZvfRWdrF1Fpas3kTQuUftA8ONX2mNmbqLPUoRBF539ziQEeWRpPUrwrs1tUvrjyf8oxcYpGM0FBQrq0RMJxEyB+zHSdtmGEpriN5AtJ/3UnwIEtiDGS5xap/2/SZ7gFKQRRdDzSsCw/U6wD11gScGFBScoXX7dYAcOhjIS8Mz+nGSZJICV66Bpd565ORJiQqzLgDQSisQc1hUEwRCrFBt25foX4/SkuMQT9/6XrvZskzbLzvie9qczK8m2n3did9ZgFljAkEBAABkWDEOVCDPKbMIIKhvgR9BflSCqCCkIkBEcCu1jsYok1s7vj/fS0t9Xlq7LSVRrF7zn3VuWOoIro6Z4yWZlv3vfec57zmJu3borMYIyYrly+4skb006mHfl5cE2yOy9TUeuoq5hkhOFW6IAoDCL6EKoYRX5ME4PSbDdwJtXNxmm+aEY8I0s4qH1cCQqhRqutw15fT7Z29db7H+nDm3c1wNa/hBlQrMmf2xhNOcoMkXAONeUKk7JySdevXBLOpqQIjPpdF1b5+6EMYRi43z3W8WDkCY5XaKYx5cleciKdL+ozQpsL/tj4+OGINELvzvdAO1tbu6Svfu1XzQZQsaPNrUM39hyw6P64rmtr62o0mp6Ynjt3zsySixfOh17HdMKZpRMwIlgToJw22YOWmaLjAgAKGn69LNVo1ngWh0fqP7qn44d3dO+9n6q7+UCFwaGm/SONul3VOJBQu80C4SUSCQ4GStMWQNSEKMaqmkyAHCVT12g41nhxSY2v/oIu/NpvqLdxWf2lZZ0sSCNo8iOK0Th8QUh3d3a0vbWtHhnR1WrSeDacx2vDFQ4eHH+PaQojM5c/aCkpHDHQ4b5AI8VkHCr5zvYz7Tzb1GjY10K97vgaZEvkCwNoAAQQG4jrN5p83LVNs+e+M2g2sUyA+5V/AwSg+52SlkGBAorq+yoOxxxb5clrXhuntNWY7vDhKRdyC4zaHIGZzPzYlBM7gJSAheWLuvbyN3Xt5V/W0sarKjdWrdk0MyWZn2aHWt5vHocm3Y16NQECYQ1yGgs0x4z3evTEMIG/6YwMZ2ckSNDIkrTA3+ccew7siHzia8nTyoeGQVsobINgImBkWStKW4+39Wd//G/13lvf1/HRExV0LJWGdqAm6rABEMeuk9hTHE7H/SMfUhyq+/uHGg4ARPEDAZzg9Ux07coVra+sOYbqo3dva9TH6BLjWqYpifHlVAcOvKyhZO9JOvsUi5PlTBkk5hB2VF/eSBKAnOP5Aug5iws9vcfTBMLTedcqnwcDgq6RTZjyGTLf8OfmJwMOXjGJtu+CZ54Il7+Y9N4ZDXD8pK9lgDm8/jMjwUiAOJ3mJ1BgHrjO+s0wMAuaZvZpMV0cqc7+fhjapRQMM+U+x9LLry8DxqZu+rVM7aZsB+rBiRqFspaqdS0US9aYri2vaqmzplKloVqjbTO9/rCnI6d6RDOGVMjARrXmoulkiDlhWTeuXdeVK1cj/o9Jcqvjx0GqhISgPxqo2Vpw5BiIEga6MK9qtQUDBrBCkBY5E544XM304O5dffDeu2YPFUX+d8sa/ss3XtDG1efVn5V079GWIwhXV1a9T9y5fdN/U7TeuPGCTQwNyXgNY0JYsGN5mBKGQS1gBq+F9IO9g0M3cTAcDntI4HAzH6sIIEsDXSTqbMeeJtOTI40GW9p88rF6B/etXZ6d9F0gApJ64l1IHhUiNrUfLI9U9mewhqUW1NuCdc8AGTx/fpflShiDlWDhMP1v2iOIw8T0YL7mxroYxrJwE+u10Me6iYnEggAVA4jK9VXke8d9aYPBUxOwJGkhgs1m1MGkzMbMZ/dgfJ5GFkNFQFG8F3h9eDZg0sieyR7Q7fbU61NXRAHM2cnjOSFiCt22a6aE7xfeKzMCYnBDPXLaQFnSFoaYTrBJRmwA9Hzv6vKqOiTnlGtqNTGrrFoe4LQdn3fP1D8+sF/AbDqy3KxCkTabeM/LtOlsBkcdGg1/+Amdsh55XXYBj2tF3UDdODzhfWfqWVBvMNXXvv4r+oVv/KYGJy3tHZ749EbuQj3F43F9uZdsKk3k8+KiPnj/Pd279akWiHs9gTla0ur6mu+jUrWil1991SBabzDS1taum2Ec5Ll/YKyGOaohKNUbeBDUtbq+qlq9pidPn2h7Z1uXnntOFy8/5yYMxoyNM6mLKkjkAJ4KWluRmnWpD2swyQqq7B196faHt/TWj/9SNab+/a5ljbAXB8Ox07TanY6vG/sHHjPUEhE5OtPi0poaiysC3YYVwecAt1jzzSbv41Srq2tmVvaOurr54dv66Q//RJ9+8kM1F4cqlpHr8nbC5sH3IWQa3l9N+Dmb0pP6xfq0JGgqrayu67lrV7Xf3dfte3cU02UOKZg7MfALdiq07JAmsiaDcVA9XY85rSODsVkTn88P1mXeh3MPMw8EZDApn/2esPNKolj1Hh3pR9GAIx21ez11iGM5x675MKJr1ao6t7xkiUCT2sFJMXHeGJS29DY+5mUBAcYheYlzNTvvwyiiWTWwxxlUrYXpa4oWjLMw+jX/K9Edfb6mYZNf61yvyLnI3n08QIpInVTXo6ebOjjs+rxgD8YnoFRtaqG9oc7qVa2sXVezfV7jSaTJMBxlT7W0yh4lcT/mISd1KcCR5eDptbHmqU2RWP7xH/+Rnm1u2kD28nOXdfHiRZ+nDx8/Ct8Wzjh7TmGuGINDOuGBGU513bhxw7Lwhw/ua3d7xz3XV7/6Za2sLmt1FbPLmt586yf67ON3pd6+hjtP1dt8qJOjPSe9DYf9MDptNsJ/hD7LQHE2vQdwiX/nVBjec3unJNPrwj/9n74zY3IDEECOb2kaWkyoNxJZz0e68+Cmnh3v6MYvflFrX31ed3aeav/gSC+9+JIurG1o9/5t/egPfk/vf/97Gu/sq+zw0JhYuLCm4AHxJF6OuLCkgTLVkmWa4rl+vskKlNxshoSe/XXFGoda0EWzeeCZ5tuFVtKc5cWVC6hcoMUhd3aQnbEFQhcSB1wUUEaiQM9BiROgYGM9qDTQhec0Ly5WE8UnEKxwN44IlnCpzpPk8WhsRIvDC7drfhZEh+dGo29Di5RfOwUFxQCIA3k6sZENzv04si4sgHQWTJtlnlupNB19xK5z98Ft7e/v6sL5i+q0l2CzRVzcBNpmGNfwh8KFhsEGbfgFLLZ9Q3Kocw2Y4qLvYxE7vgsKsw0BI4YizA7PjD+4thSdfD07W/M5Jsa8XuKTKEme7R3o41v39M6Hn2pz50CVWksnYxowgKIz6m1QoMIqPTYZDhe0hGGEd259RRfWV21RiVYcB3lPRHBzg3Y8nWnvqKvt/UNvHBRnWZM4v/7S+DA2pMy3PN32Mp0oCrjQ2/DCS1paXtO5c1fUWbqkdueSev2yTiaR8rC01FGlWtClS5e0trJurR3u1hGpOPPGQkNIcQUIEIZKFtPGR3KB560fDqGdE1UYTafJJ2OJOWipP1aHtIeTgboP72jr9ifaf3xHR5sPtPfovirjkcqg2ejmZwW1oRKhAbU8ABZAQ7S0FIaO2GPNV+oGAg7PXdBzv/Fbqr/yVfUWF+wRsD8I6h8a74cPH+jZs03r7NhIoZfijOsiYkxhPDxlB+zv7WoEU6B37LUXZl8grmU312y8aKRAWqE7IaUADMAoC0QVqhpxPKx5mAE09NvPHtul/LS5r5V9PaHEwwag+eAa8/9szngmUCBnOqelPgmdjrMz9qBYcmfNoidJaeUY3EqmQrNJxECxFjgISTVgaojk5dzlV/TVv/F31F5/WbXOFTXa60mbF9IG57k6ajX8Avi1aBR5OIAAbmWYAWkQcEr9t5ecYzoDBMjJAXwOZ+fDw8gtxu2ftcOWQg1sQ99k9oTMgN/B1zLAlBIorftkS+dyMAUDdHp0976+/50/1Mfv/UDH3SdqtCaqLxCNOPZZQpNjJo/R6JEKpTBg7PX7OjzsaTwCYCW2yxuRTk6G3j8ptqcnBR3s4jNDsY08I4BlN/IOD6FAZi8Oan4AAbHv8xFa8YoBpZg+RrMZe1z8nSfe/MxfBwTEJDy+z61aAgJ4j3KT7fNlLpM3nym5GMtARC7iDBylRj2DBUxj896bp6p+EfPTFM6fnAOVGoQMTGe5QmwQ2Ug1gIJ5LWY4M5/5cDhBIGW+AwAQJUjTxAeFmzOgE5CTn/880GEwAClHKt5MiwcUse6+oOVyRWtMgPp9s5YqpZrlXoVqQ9WFtptnJuloemnkMdh8uvnU9yr9087mtjMi2vWGOq12mNO2F7V6/pIq9ZYIGChUalrdWFcHV2Zyucs1NwsAyLX6gmrVhvckJk+8l92DfX368Yf2D2k16+p02mp3Wjomb7lU08bla1q7dFWbu4d6/GzHk5pmveH94d7tzzQc9KwRfenll7XQ7kSTZjkCHgQx2gQIsEM8hmL2suCcLDsB4ajXszwA40K8DahZllodDwzivJ3o0YO7evTwM9389A1tbX6qhdpQ4wFRqHuePrsmYc3aVb4gDJ2PoUAD1HvwcVbLuC6hbmFaZtO8tJYT0EmzT1rCAkbB1IBo22H2VcuqE5UFqyelIdH41FgzyeyO84mP0QnPKYrmDAYYbHISyFltlQc7jiq0hxB07pDo8EHdkxuiYKaQflQyc45GlfWCdLXb79mc0UBjoaTd3QP18SVKrzsmY8EEiTzxiYcVmVHqeiExiXI8IUU+yxh/BmoNWDbcfmGGFiwSM0RLVa0uYcy84n26WsZYsOZNt3u0r+7hjvW93cNd68LbzbqlftlvhmuQX2/eQ7z/pAIjN0SxD7CfkRwTFPLxbOQ1dtgdqLN8Xr/1O/9QjYUL2jss2XcG/5nFzpKgSbNZ4a5vMGo6s1EZQMBbb/xE92/fVL0002xw7HgyWDBD2HGTsa6/8KKW1jacrX50BIDFPn1iLThrn0Ym5BcYRXdMaV5ZWdazrU0dHOxaRsoavHD5stbPXdKsiDcTZweSY4ZwRUcUcr5A1uSi8+7bsmLCvS7tPn6i7//5f1RlMhDWfqP+sZtFxolmIBRKro3w4sEjCwYOa2k0GJsN5HFGuabj4dhyiKVFjHiD0lavVbSxvmbDz3d/9jPdufmuNHmmDz/8gbqDpypXAZvZKooa9EOGkwcE3m89MIpibDQaW/LD/Y4O/PyFixqNT/ToyWPt7h9oaAYaU4qQt7gx88A7gB72TgMBTG7rwaSF2YKUMrObcz16uv+mM+wUO/YkO/7Pj52B27ye0uczUM1ZE47xSQbDnuP46hiIYbjo61SthBygChDQUZPhpgc3QDrcX2fT/jgjY0hoA+UkvYl9IjTp9npK5qM5NjPWf1H0PnFOhU8Br8gygQTCU6OF+V3yNciRkskbgXUOU6g/GjrWEQDq2c5uSGMK1AkkSzDw4JxZU6WxprWN57Wydk29AeaZdYM4SGKyr0hm4uR6L/9/OrxP04oAAei9vv3tbxnsxevlpZde8np4trVlo9hWu62V1VWd21j3+w7Qu7e74yQrQKqXXnzRbKy7dz/T5tPHZhAgN3jl5ZcNAiwtLergcFd/9f3veljXqpV0sr+toycPdLT1RKNjPJRgCsWZT10ECOX6iGEzXl8A4AZIKx5U82/qbHpIAAnXP//8X3x/Bhp0MoPOxKSw5m8enBxrMj5S/+ipPrvzkT55eEvl80s6/40vqba+oi+88kUtL6+o2qir+/Shvvd//Su9/effkg66zjNnGh1mNOFEbn0W0gDyqsywAX2aqIxT9jzvP/c86Q0H4cj91zxFJN8cORfWN9upTCBujvxGsih5jDNqWqBOPjwTSpw35lwUho7sbNJyirRxA5tGE0ZRaIOjYEKvgkFfmP7xeJHPG1RzI4Jp3AYqxpvCF6G8ZkocDAq0KfwuTH44wInzs6CCzF9cf928kHMb8V1MS3Ge5zDH+d/X2ugjxmNVI73j2URbO89sbobbMWj28BjHdjTOIzMUXBzbjXWcmtGx6eo2A5nOTBNkGsF1XmxjEkjsRyOmE+ReVkObwsLjWvCa7BORvAQoemICF8W6dXnOWi+oVGto57Cr2w+e6INP7+jB020VShxoXNeAATJN154SjkgM104XnzQBweHWlcsXdPHcus3kDna3nYluw5txeFYQ32avAIwDe30VShV/Pn/MT70oiNk4cwpCrLmgC8fmS7RMw5MEGmWkDBw+7c6aVGyqUl1RrbGu5eULWl0/r+euXNbG+rLBlIU6SQxlFW0Ix9Q/CnCQOq9BjDo9UUhNKEAdPh7JHoGrYJZrnv5mkIAelEifk4kq44larO+jAw23n2j37k09+vBtnew8Ubl3pOrJQAvswGjnJycqzWY2IqQsqherpodRnLpB6yzpoFTRwcZ5XfmN31bnK9/QM1XE1d3rRRTV5uZTN+s8JOuB9wyUlCIemmfvmOY7ocTTqbqHRxoeH2tvlwizaHBx4/W1LZEDHLpeChwal9FwqK1nT920U8ST31wsEOfVN52Nz+/vbHktwJqwqZDNhfphUnjMnhYTrIjOithJihyK/ZCRBHjJvpLzYZMLxanEJzeRPtw9aeJ5jK0BnOKcSAvjQowCaGrwqT8u6eqLr+kbv/a7qi9f17i6pEZrJeJ7SD7gTTNLKqjMSDF4IjAK2OSh3AMEnJr5hSQ5HZhx7SxLwLMoGf5R++/sQDnE2LMeLtDjs7ioNBDzfmyAIa0xliS7H7cq8VAusu0hE//P1/AVefrgvn703T/U2298R9VGX60OpjsjDUaYo8XkiGIAFozZtGJCd6yjw4E0bWjGVJd9cwj9E8CJvQbzzKENAsuFqtMYsmeN9+8YcWTJvapkuGe/kAQEuElFwpXOhOwtkBG1YGNFYZFBgfmz5fMFlY3+vG2FpCufK/9/QECezhsIT8/JnhGpmJkHlLIO8gwMiJ1o/kg0MzvJASzdmjPrs2Y6gRv+e44RkM809uKg0BbiTEpmrjHhi6kppnY5T94O8nNO6/m5zZ+pvl5MjlLxB4rkyfZ0puZsqqWZtFauaJn7oDcwgFSp13TCflqpakBk6eKK6ivnVIZxVhjrqLtvrTX57JNuT3UM/zhbWR+AkbW6ys2WpqWqRphzFqs6d/maVtfO+dzkbMPMbNAf2UwSGr1pvv2+jjEG9TlVtiM54GLZ2dFVHQxONCo0dO2lL2mhvaoPP7mpo35PN2487/fiaH9Pj+7e0XBwrOW1Zb3w8ks2pKJJoznkecEI4MaLpI8wuIXS7abhZKxtJGn9vkGLC89dUbFa1mhE0klQ9aEZw3R6/PCetrYe6NGDDzXob2p6sqO97Yc62Hrm6R1sQ+6BSTEYTqQ1EKfndeEpc6zrU2akzamYdIYLeBxg1A/h/t2uoXcvWyZYq5S03GkbiIHp4Qgx6LbZbDKlZNBg8/oCQA9AgrVkfXCauFMf+HxOTIH8NYwTWU94BPj+sMlusD/4XgCviAYkGm9oVmkU+EUDKScMK5IpGBNX3mczAs4sBr1fxoYIszWAADMIUjICwwtTgRMQYdCM78XLxikcrO3wNuIMY3JJHdCoL2hj7bw67WUzv0oFom3LqQaZaHLSV6+7p93tMPwilrZiiUHEznHts78SzyXYlZnHwSabgUouK80RTSTMLajncnN51B/ptW/8LX31a39L3X5Fx6O6Ks0lAzQ8adbaUmfJJrzHvYGd94kv6w2O9eMf/mftbz1RHdnBqK/lTssGgVzPwfjElPrzl685uWlM5FoXKR3+Psjoemq1IjqN5gqgbWV1zetsHxBg2HP9SyMDQHDh0lUtrWxoWqyY/QKYjWRsgVj0IWfzzDKK7v6R9na2df7cea0sNnS4vas3fvh9bT+6o6VmTaUCjNmuPQKQDnHfOdb65ER1Yh0XYmA0GzG0WvYhxhppLpFqQHIAgCfDgLE63Pf1sp49uqsf/MWfqlLo6saVpj786HV9/NkHMRWfov9PhsfIfqtElgIyZlPYZIKOqe14rNXz61rbWNPe3q6ePdvSbFbSQRfgiZSceO/sA2PII+miUzoH1w6qeZYG2EtpztE/g9TzQLH35VSsxuA60/LPJlZRL8egMQMEwQoIkJwa02eQ40KDWUxdPQLIKRW10KhrsdnQYqOuJcxQaTIBAXxvB0PCUfBu5s9i/zIY4N4pgV4+1zk8HSsZ9U0+X/k3UogAyGj447Z1KkmKwYWFFXKKqMXd1CaJHINrLuv+waFOYB6xN4wn3mdtwsnel9Yq0tzxDI+TZV24/LKarXM66iGdbjuZxj4DyfvMDXUyG+UJB4gese6wDzjLh6OhFhdbun3zE7315huWnayfwxfsguvWre1df+6Fl192n8ywnWuMT8DhwV5cZ5g6jZre+umPdf/upxqd9HXYO3I0+xde/oJZ1dVayWDY3tYzbT3BTHxHbfbrvW0dILHr76uUfIYYfJhd6hopGCAwtN2Hmfkd7x/r2R4o1ATUDLAM/9n/+N0ZaLy92kE9iyz4iXb3Hutw/4l2Nm/p0eZ93dl6qm69pPOvfVVf//W/qecuP6eN8+dsKz3Y3dRf/tt/rbe+/S1Vj0eqTgqO5gkaeNrorK2xzYRX3gSEczq29t3vWGrcc3GWJzzx09F4zRdQ+eawtj7lPWbaY27W8sQjo678TJ6SnHoJpCmJi7q0wHLByPewCHI2tXN1K7EJWcPfXDDySg8KQomegwblqHuofr9nikawCfLEKvKOM5WepiTrZDKCnekoQTWumKLDgQ1FCjCAgugE5Ho61QIbJXTeEmZeKfYGxDTdRI7rYuNm6mmDrtDkOH6L9wcd9qAXLsLpoIzYlIqbLiP9NCF2mw131uydwDLzVAmtVa12ukHkgplrmCdxjg6zEVxok/P7AlpPAUeH2x/PdOvBI7330S1t7hz6+uGlSgAAIABJREFUMAJRzdq5UKQ65foUCLAHwzQcMPkaGqbnr1/RizeuqVouaH/nmTafPExIJ1quseMWQc/7wxNtbm17PYZGO9DVvNa87ua0NFEYh6Fd3syYemAoBJVsMqFRW9Dy6jkDASurl3X58otqLqxr4/wVtdodAwDtxaavO2ZDNjhJ0/wAFoKWRnPgpi5F9zDF5dLZjT5NcLPnB7cGb41rM2+2s6Ak4h8APRO5AJfpaKDJ/rYGmw81ePZQR4/ua3Kwq0L30HGEJSaAXHEKbiZ1MAI82QkGjLWKzZYqL7yk87/4yzpaXNNRpaFH+wd68PSJDu3M3zcYFZMdNr2enxQsAH5+eWnJCL3R70Ff/eOeunv7GmCiUgAoGoRsxqyIiZYArdAZ4yqUjr+nT5+oihlkq2GdcbWMURmU84jnQQ4w7B37eSA7YMLIfUwxYaPCxLgIRs5Eo0HX6wMGg9HnEC+FQWEy2WIicRrRZRYN48hYM+EZwGIZex/C3BNKckTXzJyKctAdamHpkr7xq39Hr3ztN1VobmhUbqhUadqTgWagVIpoPTetrAkKaVgBUIAB+8AFrFVMFH48A5K+0mCQJQrBCIAdxN+7u9L+/pHW19uCWMJt4qQFR7YmIGmckgdgE8AsgBHAnpKAJe469hhonClp0uufRgHS2Cfv/FT/4ff+pQ67d1QsH6pcIcKH5mdm1hjXinQCjA7DAAsNKoAQi7akonMPKUIowAGPC44QPBlg4hjOvW6EE2Cb6b9cd6ZT6Ox4zCzjyOdERvFZa84ETntP6JvP6IcZ1HETkrTP80BAPE5MKKKPisMqTzjtC5U0krkBm2edZWDZdPGkx8tnXJj9/TwImdd5sAcSoG23bCa28ZGn/el/T5kOBkfTtCd/LTwCkhwuSQt4vnkaxd8wAkgOsDQg5XJngGS+GM3n7+nfQF6JEVdCo881nE21oJmWptJ6qaoOJmFo+UdD1aHnUhCVK+qeTNVYO6fDWUk9wMEiFOqhJlCgQX/6Q1XHY7WJwON+9GbIJLyiUaGkUbGqYr2tUr2txeU1s40AZTnXBn2Ma0ODTRwnZzasg6VVmAMV60hJFBiOpwYUBtOSSs0VPXf9JTcC77z3gSm7z7/wgid0O8+e2ZtkOhnp/KUwVTMDgCJ4hLQl9Do0SV5fnvJShAbAvrO356QCQO/uYKirN26oVMWLiRsXH5KZf8/+zrZzpAvqa2vzMz188JGePb2p/Z3Htpqe4DIPJESjW0oReIm9kd+TfOaa/svzsAA9SY/s+0SkLMygcpr6RSwYk86VzqLBgGG/56kg56nZNTb7DS8gNg6zIVmPxYLrCn63zTlTvruZXTTP6X7i3gvGQBj/srRtBJvuw2qFZoiEpRi88BoiErBgR22AesAAT1kp0idjdXt9N4YYIRMXxrVlP7BvQ5ZIpOxuiveg4Mf+4/qD3+2EhWD9mBnK+4AHA/t+utlikkbDX7A7OEBAe2FRFcxVpphWLqhUDB+b6XhoeRpMxEcPiMp8qAVcVh2bGoDJPNPQIGFyp4/zPEd3JoG94b+yJ82kQwEolxtt/eZv/wOtrb2ow2Oa3oZmpbqnn0gAmI7T/LKH8jePGOfxWG+98bqO9rZUK4w16R9pfWXJUlEYATAuitW6zl26qnJ1Qb0eso8YKnE+YkjtSXCh4KYJ5g2yRhoNAPde78gNGzUr7wd6/XMXL6u1uOz3bmGpLTCsg0MOEoZpZScWHB/saqXT0flzF1SFZj/s64M3f6qP3/6pVtpEhUYzY+ZNFV12mMZaTgKrBMZooeKBYmuh7ftyYamj/skwGcdFxCv1c6kwUWXW189+/BfaeXxTG6sVXbnc1pOnd/X6Gz/xPUoVBOqNdA0GYb0RjTNso+gP8HlIDFDo85222aZ4F7CbHx71XbviZ2KWVCFqACdAeGGGRDp7y8AIiMY5XN1zHZ5B7PAqOmON5X3dg80sU05gs6n0SQYQsuQwMvcU38At4H7En7qWztI0GklAxZORQcGldkvL7ZbTAqgJYQOY1c3eAcOIoYujBrmnAdwDWM+MTrOnUyQfeyNf5571dH4UMaaR2kGPEABJAOxx5HG9aVYZxiDTYa/ig8/nfYafxesBhs/+HpJbGL8l2TXAceE8vwDaAKZgj8EAaLQuaHXjulRoS6UFjWcUUsifF9TuLMYg1JIlaslIhiMtgjrDLN1JMFXN2K6U9Jff/XPXsnjSAARQ5wMEsBZeeuUVnYcBZsPPiYFhyzDY42zQPdPH77ypmx+/q5NhV7t7zzQrSy+8+KJeuMHZM9JgiGdMQe0G5qQDbW9taevxYxWpWfe3tf/ojoqTgQdc9NPcVwBalt9jag+45GGeqw7vQWEQSc/IEH4SzNh/+s++M7PWtowx1NBjoCdP7upo/4kOdx9q68lnOhge6UH3WMsvvqhf+rt/TytXn9Nw0tfV61eCxru/qx/9/n/QG3/6p2rhjN2L7F0o53Y8ZF+D5o0mGSqVTUTobKinz26K+Wn86QR+3hDQecdnoEBu3ucBgiiyAhHzf+foMp+fcuRiLv9eT5qTliYfqJnyFtTS7MIciJrp8oWiY2YwQINGT7OxtYUL82FohlNGMwWCjXZSEeaDNTllsjEEYyJMdLgJ2ECM3GDYZxBg7KKLQmvsCQm1ADef1GggCeBnzuixUIpZFOGwG0AEm0voe2JaymFMneAiGSoJDrtmCQTl0Y2/NxQK+5EaAA/WUc/UcCwR72fIJPJ1IoYmU/xYhJ4EpAWZaUNocWAnWFrADdVoajwr6fb9R3r3o88sDTCiikMrtLAU8WHc0ugXzy+oRQAxbHI0gdRHr7z4vL765VdVmI61+fi+NtHpYH7E5sXasAYf192+nmxuxeQ2+MYuJlwspI2VzSBoVanwnwQdMWr0kCxghgVYsbR0Tqtrl7WyBgDwgi5cuuHIq2qtZbmA2RPoeOwwnShUdp8/m+Ym5rBvUv4NKADbIy/hVEdlhlI+V/z/8z97avhG3Ubzx944manBQcDGcHykSfdY44M9FY/2VIWeTRNs6hjTXqIEo5Utpdgopl+TelPLL76icWdFuyprbzzRx7dveaJgV2oMB0FiU9GONpO1BFAEUhpxiRw4Jzo+OlT/qKtBl2l8T93ugSZTTDN5D0IHXathnImOayGxJira3d12E76y0tFoSHQTDSSHAnS+YxfrrM8+2tJiUd2jQ68fUFjeTyOk0DVN8WPzHPnAp3DChJP7mfuq2WAaTZEbdDq0oE6wSMalUbDSwMdBGIZQPobdEFAsDE4mGk2KWtm4pvPPfUmvfv1vavXSyxrMairgYK6iFijW7P5N807MIDKSYAaxHvlCsVxwdKDJIzF4NDskDvZkGogDdUgcvaYODqRPPnlgoPHatXNqt+Lzyb/VoBLkiBrxj3H2xc7qAyTKDRJAT5knoSTy3pHT9TB92ny0r7/8i9/X9//y3+m4e1f16lDTGZO8QuT51uvq9XuWcjCFhZ3AJBSTnGF/rBJu2TZTolCyJZXfC9gCGXh0XniK8rE2MTFGQq+crEQTK8BMr5QEE1T4mAS68Ugxat4HDAidpUHkqfo8IOBzIVVePmPmmvZc0Oc9LZ8zbrBTdnoukELXH00O35/ZaLnZnge554GJrGnOtMoMNJjxkPaozDpIA9DT8yU/djaf5PniNcD3ZyDBTvtpc9nc3PS0gnUMMBwFZMjz8vOLtXEGhLiYdTIWFHQ00Xh2FMxEak8KBgLOlapq8B7YXR1Qq+Zm/oTJXbmqcb0mE7tnU0t+WKAVnhNmc0iDAMNtsgSQO1GZqL5GS0cA2dWGJuWqOsvratYXdDI40fSEaXdFJxi1VYvqrK+ozBljvTT7LYZqDTVay2YUdIkpxYh37YI6qxvafLalW7fv2O35woWLLtoxO7312SfeX770lS9qbWPdQAL7ARNu55k7xq/mM5fm1UW65SlT7R0c2PGeyShU7YuXLzs/nOkN6RpMoU8GY4Mlw/6h9ncf6uGDD/Xo/kd69PATFWYDFWaYoVI0x02YATKf3QmdDtbcGfWY/YH30qxHU4Bh2UgLDSatBU/6mpWSmrWIoEKbas+YydhsAD4HUGmpoNkBsT+wBCjwDXy4qQsZSga43HgkEzDWVzYJjfjk2Gfi3iLGFtlgNBV5fbN34hHDpkSNhcEkQwPefzY/TPMcn3cy1u7ekbq9oYt0GmUDMEy+qujKRwbOaaQBuZA28B7lRAO+l8eytMjnLQzGQEazbNPPPz23VrNlw+ZauRbGzURdEk02ydNRAgRGltP1jw5099YnOtjfUqOB9Ba2X5g2Mqhx4CbrxoCVKT/J+CU05N7XUp3hGm0y1fForOe/8GV9+eu/pkbriro9arqyG88Cz2l1Q/WFlo0BeY2w3ngcovgA2N5986fqHm6rOKN+HGptZVmdzkpq3JEwSleff8k06uFopn5vaIAVgB8DXUpCajeSfvgd8WaSBvTMsgqo0byPgIJDGKAT6fLVq9q4cEHVRlF7hwM3N1zTAxiZhwcG9S9euKBmrWX/AE1OdPvj9/XeT35ow0BAQU/kcXH3PdYMf4lSyRNX1k7Igqoq1+uaJGYOkZ4wRogph8rm9KPyRPduvqGP3v0rtRr4X51ocamlWXGmN995Rw+fPLXHCLWOpW3WhkdqRF6f2aQTh/oc+WemUr3mifTx8ET90Un4+wDynxqyJQp2cqjPDDHMvxvNhq8r96r3Y9hj1ODecKMYpOGN++9MyMq6OWOoxT3JR/gRhH+Wp//+ZDSD9BAxMI7eCFDRZnPjE5tGY7i9sbLklAAAQgaRPAYNefi5RZ1ig825mL18jsS1gi3FsITXP/O9SpQqssBo/JN5uguPYAh74l+CdUNzP/ZexH0I65n7hXVDwgBrzEA7rAT/HODdRP1uP7zmkCVy3iYJU6u9EHVLuWIJTWflhlqdSzqZQK9sGrCi9Gi3OwbOOC9p9mOAxF4QgwjWnfcnF9fTYAPc/kzvvfNmsKEqda2dO28QADnA1WtXdOHiRe8vsObtfTM8cXQymBBs2A/e/pnufPSWNB7YQ2l3f0dLKx1du35Na6urkUxBEsxkqovnL+jc+rrZX88YvO3tqbv91FGCR1sAxX0DXa59YbeWivboKGGi5YFuDHXpG3Odat8IWEvVkgr//J//CbCfxsO+9g92tHW4rf39ZzrYeahed0uHh890OB6qcvE5/eZ/89/ppV/8Zd199lQPn9zRtRtXdenKFR1tPtX3/92/080f/ViV/a5pyXanpgHjybH4APQBApj6QA3noLZxRorlSs6q+TDIh0ounk4LqdSsf74Qyt8f4EAcTCC1uZDx3wlBOz2w0s1wak7hqW+arM7lx3PDh7kS1MqBJ+G8+Uw8lxY73shYQExVHj58aDM4uzVaFwWLICYFeVKUwYCgqiXdXrppchoBdR5TTR/G3MxsKBTEFGmJ0jMZDVSrB2IWMVZRjEWiSCB0oLbcfBwmfI8nZGywBgMo2NFojRwhx4Jj4XLomK6e8nO5bjTSNPlsRDRq1hX6msT8NFNWed0ZCDD9P02McjcbPgth7JOne63OkvWjt+490tsffKJnO4eawrRgrZwmWKQpeQIC/P7TLFZrRlLD3G2sc6vL+tpXvqjlpbb2tp/pKXEcRrRDioCuDIQO2ujW1o43fU9Ckw07+6038ZSrembiVjTDA3YHGy6xjza+qze0vn5RFy/d0PLKJV289KLWNq4YGCAahMOIaQfXKgwVo4NjI8sNe15zcwqFOeZB2v/Tuszf6/o98IugEQfzMBXt6Yy2YVMwC2AIsLFzVMAU4N+lk5nq3Num1fMOhBEhP+BYPWbaILmmIxR1Uixr2mhq1mzpuFDQ9tGRTVpgv3B9oaCyniOKLCZkFMzcK+F1MPPhPx4O1MMobHSi7v6BXbn7/a79KpIixy+Kw53YwmqVTZhJREOHR4canUB1b3lzI76J6T1/aPAnExp90NyIHnSE4ehEu3uRshE6NlINgn0AEMBB8/DBI5ufQpGFgVOcIfewlahRdA5iX9+5RtQNnlHysjd5MycoIktFG1RV6otaO3dNV1/4ms5d/qJay8+p3FrVCfFOtZrjM+cLQpBms0RoZikDbOJTMRuAWy0DAVke4Fi/kKiatp+Z8/z97jubfu3ozVaXO/7ZRjNAhBRkcgoeZTAqN/rQ/3mMelz2s0jBBBJ4K00MFtbLnVt39Ud/8C/19pvfUmG2q1IpmTTaLIz9NCaBTD35g4cJYMDkZKbiJIAAmn90t+hiXSzA9HHPEx4sMcmL6DKekEFYTynjPciT9EiBCfkJhYuZXwkI4L4LdljS3WJilm37U0RgAAFnUbK5MMvnh2sxmvoEEWRwOX/e1Ms56j6fz9GymXE2DwTksyfu2Hzf5hs5rts80J3PwVx45f/nLM1MtvnJfbDkSm7ecsxtZs6xFxm0KBWd6nC4f5AozAGAMInKEgq/PhdfyazKjJoE4jOpNGAGM66o2qyghbG0WqjqHLGnUNqZJtLM4U3C+1ijia9oTJ1A80psXB+mG6avFf/NXtV08YKB3cxFfqXVxo1Sfc7LWlOtlVXNfE4UHe1WnKZJOGdMaabW6qKGE7xGVpy7Xi63tLJ+SbNyU73hVIe9oVqLK7p46aplAm+/+7aOjrs2fMJYjL0TSdEHH7zr7PAvf+VLLtSQgDnidAzbLhiC3LtBOw+juky7efJ00+AAX4PeznkArRqndgPUXOeTmafH25sP9M5bP9C9O+/qwf0PNRkdqlQC7IwiL2qmkMucSV9Id4qpnuOpUvORg3cdEQigCxBN3Fkh6M5t6LDTsYt+Gn1r45N0wK7TjvY6M6Nk7wyZQBhOcp7Gn7ivThmVyfk/g2LRnORkgaBLe7LsZhJKfhgHeq9JgAKNg9cKj0Vzyb1s47mZryHXnAEHEY9bO/s2/er2B8HUQJtuDxekdFFr4MGUByUR+ZrYfSkxKZpuHMKRmmHIfKa7DlZEWY1aQ4utjtrNlj1+AAKajUX1epiRhiGg4wZpQgZ9bW8+0q3PPtRkfOzJcq0aU1oPV8IxOxo3R84moUWWHlKjURNPSRUoRHpLtanXfuXXtX7xRU0LsFuWnEXe64+0sLiklfXz1uWzjtnjqOvYXElR2t16qs8+eV/9Y2jJrJe+m6r19Yg1BjShgX3+xVfUWOhogAmHSvaC4kxHQmrNd6HgySkDGtYcprw0K9RgsBEcf8fAqlqzd8P1F17QOjGdKSaT/WZvd9feGbzi9Y01LRMhPGOQMFKjXtbTe7f1/T/7E5XHQy0hR7BHQgBgSH8sTSlikB11uJMYqOUrVcaO/t34BXCGjXpDUGYtNcuq6Fg//v4f6XDnjtoLY7XaFTNEqT/vPXykn775phF2mCa8nwa0DFahrT5LBOIcCc8rWAYM+Ko2PhgBBIyQxp24xjSUmid8Wc2fBgmc8J5Wp6hbri2yijypD7SMty8lmqUjwdlupylqISXJA8wzb4GQbTGos/Ene3Wa/kf8X0gGuNcsX6DhHY9ULxV1fmVZq522qhgI25w6fj7AY9Zt+v5UbDpFzMyHMHz277SBYqTQHTLsIfGH3+HEgEhXCxl3/Fw+Q3n8hWY9orjZIyxhCjCDfYC1AyMggwD+20i0NO4xyJxqNBnphDqPeFmDkHjSlcz2KNY6OnfpS6rU1zUaVzWZVWwiiLSkTOpDBb+GMAdlX47XRDIPBrbRA5paX0dqV9Hrr/9Q21ubrtfwjMFAljODfRLPkF6/a8YU6//68887Fhdg+eH9B3pw955uf/KhGkUiKye6d/+eJ/dLK0u6fuO6+0fuEfv1zKTO4pKuXr126k8HAD3Y39G999/QvQ/fcfztZHikwpShnDRi4GbzxEg74CzIMpCoKWKQWSolxs2/+Gf/y+xgb19PHj3Us61nera3Zb3esH+gcq2o/d6Rxo2Gfu0f/rf6xd/+HXUnM/3gxz/SrVsf6xvf/IZeePULOth8qvf+/Fv64LvfU3HvQIvlqvrojpmaOUIlkAg2v5jwxmHgJhFNVnIyzoVQbvJZLKeUtFSA5UMkF0K50MoFVSzY7ERJcXL2b4MMaQKSF182UJorwxIFNCjsmcKSWqzTZis38xyWAAFZZ5ld8zP1ErSvnvRz84VePojOvO+yH0FM7dEUcTgv26xv7OaJSa2VR4nC7NfgCSzIJbGB6LIjhoOXCaoVzIWyGsRGpagaim1uVGunhic2VKIZ87V0XE0YcVkjTVPinOgANdwIzaZmBBB94oM26Um5UVnAoVvNmd9pAwBsSiji6dTL64Obtqpac1Fbe4d6872P9HhzF9exMF3DVyI9/rw0wOCSdYrxntoRvViwCRQUR2QTgGFE9GFKh9+BTcbYkIolHXa7zqX1xGE0MiAQusdEX0yNDo0GGxPTAjcDpkbivllxM3Pjxhd07dpL2jh3RZcuv6DW4oajfQrFulrtpZAbmL4fEgqKbp5HFE+nnmC+9gmrmmsI5tuDM+ZAbtwyfTEOrLMPywrSBJemMdDp6BNousLAc25zSDG0bBT47wUrHv8ODsG8+YMlzFSqF2B0a+ugqx73uCfoYSxJIc/0POKggvKG47Gn48msr989crG5t7PldXy0v+/fhY6cOCAfaqlIczPaaDkajEKP6/f4KQyPiTbOrfmgYH1S5Jo+CP/oZGgXVd4zmguMtNCZOcM1RTqFRjzcciMxg7igrp2fd7Y33Xgw2SR9wikNdlhNJnPuOXkPaa5Ct2ZAwN15RCcdk1NeW9CXv/pLWj/3vFRe0sLSZbWWLqjWWrbGmaYGyhr3opvRQvLn8D0YhWrWfVZr0D7n0gLS9J6aucnUPhWUydJBP/vpAzd1S52OkWWKevaBVht3aCf0eX3EZCDAIpY/j8e5kQhC4Udw1nufLrDELHOTBDYIoeStt17XH/7B/6bHj9/SYpupN7KAkZqNtuOmhsOJnj59pt3tPdO3MdqCzcNpxf8PcSSEAWSqYXhkeHKQmghLJdL1NZMI4DNN2Ocn9953Et0wFxlmBJh9Fc2GAbR0yGcgwJO503jAzPzKMbrJF2RuOp4bh7hvz6bmedo+P7UHSM7gRP7e/HO5QTrd49JzjO8LinA+D+fPx3z+5bMzS7IyMJCLM595ngjHc+TePAUCODOSNhImG2AA0xg7C8/FqgUlPBZMMEeiaaGoYerEtYDmaH9womWZ1o0LWpoWdb5Y0RIUTwDc5M9BiX3C+1lBchTPy8VXiuOyFIdCdjb11NogONRq2FSttsa1hvo0Io5K66jWbEUTQPE+Q71dMMuos9RRYxH6J9P5mg1oFztMTVcsCThAAz2eWSN66eI1O/t/+tlN71kvvPBCUEsn+Il09c7bb9rj4itf+7IuXb7siShTHqYuNPmAxKxHmv2Sz7+4XkwOobkzDcPxnKaB9BjABhs2cSYAehZK2tl6oo8/fFNPHn2qo4MHOjp8qqJGqpTYZ+L6xsSfuzcaWYYOBtcTrThTzcOZOg4ViPAurokCblQ9sSY6DnPdWpHkgMgQ57znnLdzforQO2PEJJfzJDMxGJBcz/PaPQUCkhaeOmC+Tsv3Y2bIQLeNLTyAAT5yfZfBu1OmAbUL6yC5hMMOOJnMtLN/qMNu33ULnj/I/ti0aAwHTFkt44pkllN3/jkUPU92s/wRdhiyyDgXopYKXTKQbdERggv1ptZXN3Ru/YIWmh2NPUFOYEY2MCFRYdjTR++/qV53Rwv2Z+FcCpNNKP/OETdgARAQLABPitOAKOhZPPeiYJp31i7oa7/0t7S0dl0ns45EtOpwrB1ioTtLWllbc6oAIBV1Nr48jVrFQMAH772pB/c+s56rge542NO5jQ3L7srVmhkrMCwuX7mmdmfVhoFhmhd0ZtYZ69/0b5IUEqMB8N1TfkXkNWA9tSUyjuXVNcdlotl2vGa1ar8OgDXA80azrrX1NS22GyhfXAssNKuajXr63n/8A209vKeNlY6v2cTMOFJviEVk0llzk8PvZR0BFuH3VCzDvKxrOsUk88RSjVqZ6LX3de/W2xp2n6pVn2qxBUuoYNkskiHO7P/8ox/rECZhOX4HAAD3FYMCJtSuqxKDg/cIcz/OMCbJRczmJAMBvcHQ973B0xhbn6Zeh7h1FsAGrLvU3AawgNdFNrX1fDZqtuTfdXYAn4G+fuzMW0tnRgYB4p6OyEJz7ZJxe5YMBFsXwGjgeMCN5Y42lpYcLQmjFn8yWBo+U05TslL0eaINMuyJWh+z52AHc97BuKW+TnhGAgbi3LXEGgCBWhFAL7GkbTZO+pcjTLn+yK5jZMiwExmFewtH/eGbUVKxwhod6KR74lhs/NBgXpVrMYU3W1jsBWNVGis6f+UrKlZWNZ42pCKisxgoui9V0WawkYgSA0MkZ+xPrDHvBRUAvZLu3b2lnZ0tHXUP/DrXN85rfX3D++eDe3e0tfnIRtawtXnPl1ZWbSTIPvL44SN19/dVM0MLdsVIW9vb7pU7y0t6+ZVXktkfBvOYGJKi1dOFS5f03JWrfr4euGqqxx+/r9e/92fa27ynZnWmBjJiwLkhNWhNQ8wnAXLMFg95SNS/SRqSzojCP/mv/smMBb27u+8c2gGZTcWpeseHmlbKenx8rF/9+7+r3/zv/wfNmgva2d3Tv/4//ncd7Gzpt//O39aFF25ocHigez/9sX7yx3+sevdYzWLRGyNvBH9zsHCou3xwLFYgQxx+FOs5/sg3zpwzdz5g5qcufpR0E8X0P7lJp5/NN0s8TqDUZ1OflAv/uQiOQKeCMhMfsRnnQyjH33D4RcxZFOosZhA9vg92QG68eQR/rVE3wkR28zzyNT9lcaRinmA5EzqyNGlUrOcha7RZV4Foj5Oh6TtU3kET5OAMdJ6bBloN9EqeJ2ZjmGhQsODlcP7SBU9qDw4OjXIaLUaj6uiVk3DVdxMSup0AVtgr+5CvAAAgAElEQVTAQI/H1m+FAVBo/Wg6ao2aGR9cuIz+z8cznr4X1hKGLigXqH7NXHOmp5jtNdo66p/o3Y9u6uGTLU95QKqZEsb1ibWRPQLi/Yo3LB5TvgYUOeTKc/uvLEEf7zuf0+kKji6JWDOuTWi9w8yJfY1rFpKIswmGjYMoQtDROfkh9JF874ULV3Tx4vM6d/6qVlcvam3jsqaqqdVaUb2x6GvFzchHNlPMQICNAFMzdrrBfw4MMO6Qepf575lnBWQQIExhTlUNITXx+oiYOMzm/DlPa86ywbO3QOjIQvsdVLJ4rGAIxOdoFBnmMZ3A4RsU2ywHGjOaNKh4AFMwNGiQp2MjolCpoCkSYbWztan+0aH1Tkz0oduiu+MQyFFigRRHdBIb8Nrahq879LmDw31HAiLDYTUwPaR5AWiAxo9EhPUMMOaibjTS/u6evTBsOpO0aKdGlqD5vGu1ou7e+VR7u890sLdlEGRpsZVcdZMZZSKi+/m5gYdeHzIoGmkuzogNtlDVq1/6Bb34ytc1K7Q0njVUa66qXO+oVG3YHJPM8XqzFch1zF+9r5mml5JJ/J7j4l3HLHCOAZJmv5YIYJJcCsYAGNc7b4VhY5tsaDxL2othSlXAST3Y93ld5Egev6cnCmMkvifRx5Ik+HSdZsZJwgP9+7wukCIcDvXd7/4Hvf6TP9Rx957GJ1uqVii4OiqV6zrujvTo4VMDAbDC6kwDpzQesJRgJWFmkzwSxplqG1FDsZ9GXAKFS/iSUIymBjJpFPP2nZvrvOdyPbP2L7v/W+KRwOn55jxP1XNxklkf8VacUeWzfiL/jnx25Z/L+1P+3fl3zE9G58+1OHVi6n56CqUpEG/e5xkA+ZzMZ5T7n9PJTc5AzucpqSrJ5ArWSZriUMRhVsVjQJ1+9uxZomCWzdxwGkraC+3JkIGAFH8Y0jGKzBQjKCiZ4S3SHEsrhbJWx9IazQNAjKU0RU8qepyvUHqnRe8dAKNZs535Fma+pfN4VpyqSOxop6Nxvak+xbrKWiI3fHlVAyQX3reIjQ1mAdPC5TWkAXX1RhRZG2p31nUyxaS1qcPjvnq9oS5efE6NRkdPNjc9mcFlnWQXClViN/uOV9z1GbmyHg7hNFvsq0jNOEco/F3k4spMAwwjyoyVmZssmEwwgHBvp97a2tnWwf6Bp+Ewo2BK7WxhBvVIg/6WuoePdHS4aRDA8agp/jQkLGcGxE4/yY6x9roxlSOK/sTXAywlJpAIsBYAebGgZqNmRkDJhnZhCMzPkBRjZoAZH7EoHUGY/uT4qQxU2qU+s2SMROazIn4m12jzw51c78wPbPwYia3jeLGUN87nmc46yYr7PB1UnON7h4c6Oh6w6jx1PESmgeEoZ1GxZGDAMXYpYcR3AEwSGBtQytNE1HVJMl3jzMgMntyJkRxB44p8CXlAq9FynODayoZaC8uenPss9FlSdAPOOmzWK7r9yfvafnJXFfVULjLlj7qtgMdFqjU81XUdFSAb03UbFNswmEHFWCfToq69+EW98uVfVqm+rlJ1XZNZTUdHXddHzYUFtTqLfn2O0rS/ktRpLejocFdvv/m6+sf7NujDxLDX7Tq2GB8eGotjPK3GE3VIPbrwnMaTgobDsYEA7gOkpGiPbQJMnGklMuF7x0duYNFY83p4r3iflldX1VleMSDAvQG1n3sgx0XC3OIMv3L1oiVo9+7saH9nR5cvnVezUtD3/tMf6v5nH2llsWl6ONUpMjNMmQGAABEzsGPj6gbJQngJQS1nil0xs2842NWbP/uubn36ujqtmTotovCKBsGoI7xfQc2fzvTWu+/p1r37aiS2D++5Deo4b06BgCiGWKMwAvgffncFDTeMxwE078HpfmAOiA+2BHgyrEhsFa4fQADyUs4Z6hbOt3xGhJ9YpEpkMCCfDjYiTlLE01StfFbOSwJoou31lJgA6Rxjn2DNu14aDbSy2NbFjTUt4vHkviPq6byX+PwxE/DstcS5jDQl2EmAmjxPWADWpiemRty/Re9/2VT0FGBMcYDZh43nAwjJtcgsDL6XgSpssyBl5gFiSeVaxWDCANnJEKlzTMIr9fDKCE5nQSP6mkJTaxdfVavznCZaULFEwgxeJRHh6RQimLusbZhPllSXDARHhG/RSRtM+z94/121Ww3t7u96Layurauz2LF3GwaC4+GRFhqwh+mpTszMdpIRfTH7IjLs4UDLyy09evTQvRm9ASlZ4TWw6JqHfYr7GE8z1s1zV65oDQCv2VQL9tnxkd776Q/08buvqzTpqV4ea3B86HuT+4KzJzO48oCY2te+I7CYPGApqvCb33htxoHcPwmEi0Vhp3hNtU3UV2dFv/2P/rG++V/+XQ0mU/34e9/Tf/p/ft+am1/9jV/XyvUbbhbv/ORHev+731F5f1/l0cggAEgG9G4jSiCs3ASmrYP2B8KaGxifOZ9r0PPn8kHD48TNEctofhKTJyHzn8sbrQ+hZMP8eeAg0zRNe3FMRUyGMjiQf49/d2qSXRSmadRSZ/HUYdJTgTSB55ChWAW5AQjIry3//tPnmYo8T4iToz6NjeloUFoGfTVr1cj75eYnZgxAwNO8SGHwPToFcAldkNA+9qd2yTx3+bp+87d/x1mUb/z0R3p075YaGILNJo7WA4hhAU6TBtN58abmUhiw06DvxJ8AzQ7TqQAEPD0rc+hC3QtQJP/JBYAbmhroalCBbBqS5AJch5jSFZ3XXG22td/t6+bdh7r74Kl6TAh5bXNASQZJ2I5cqGSdU6YXJa2po+MwuQOtzICGUcU4xDxN4Eak2OWamtYYngieTJ1qegMJDbpxsEt4/Wz86P6ff+FVtdrnVasvq9VeUb3OTXzZjc/CwqIPYzYvJgpZZ5k1O/OTklz4z39uvjk5w6dyMZ58A9IXTkGABCxkvJhNE6M3GvfMDMjsAEfOBeZ0poPOhkbJJDFFjQabgIlx+v7jg4E2Hz9UtV5We7ntihP3bCZb0LOgpLM+MOg77B54+oDbP8XsqN9T9+DAB6BZKKwv07CC0+DpkCniAQCB9KO7ctGI5r/XdbNMk7u6upqM5mB0wCYIRNlUwvHYbAAAARzR2cwjFirobkQdZbS3THFUhBlzqCeP7jqCEBozrq5eR45mCXGsZ3E2KEr0cTv+42ZcVQ/te7GuX/ilX9P5CxiCdXQyqatcJS6NA6ZhDaclD6QzNJqqkcCRMuIDCAhDTQMpaKKZ2tWRWZwBAQmnCRlFAmgAA+7cPtDTx09M+0VPtrIc9Egad4NEafJvtkjyEsjUfxsJpmhB1ortHJLcgIPIhJIEEORUAoAAB5mwXUh6+OiW/uxb/0ZvvfktlQrbqpSgvbld1NHRSAd7x44CrHjimxI/kkEgRZXrmAQGBAMA5/W4vjSt/O1M3yqGlGi+Y/E6ESSzAD53LuR9l+I07x8UC5mRFZKas/tqfr9305rkH36PT1v0aDj92J9r3jNAnO/leVAinn+ArPnz84Dm/MPHmXcGEmcwIO95+eeydjXMHwP4nmcQxL+RZURKTmbZea92MVzx/k/htrO9bXYY9wcMqNzUZXkF52MGyw3QwHSiWKKAyjRNtIiFAmWWVgoVrY5nWi2W1GadUuja1KmgiTXnBdVIt6FxS+Zt8T7Ffsxk3/p29g2AcHLsV1ak9qL65ZqGhYon+Sbx1qpuypnmGpqYzkK61WqpWidGt6FqvaVZoWYQAFbO4dGxmSjXrz2vWr2ljz/+xIUdE3+8XDhLOfOhMvO6yS1vLyH3oVBbClAZkzjfIMkzCFkDwIZNCiNjnEvFAAWfHfSj2UPCNNnB0BGqzzaf6MP331C/t6XhYEt3br+r2fTYUyVHi+ZzjN/HxJVUBNICksmczwv/Se70PB9qERs4ThyvutxesKSvWeWaB+MJeSGmUdyPNgBLLvdM4vIaZg/lTPdAJzX7XuepKczn/unazPVZovPm+s3TUJqgxBg4qxOiNjBTBfZd8vnI94t3kGrVwwTXEqlBOuoda7977GaTHerg6NiMgGK5pqM04QYIYELL34AEMCgBcSmwvccmple+nymSvZ84Ry6uB8UygCqDq2q5ppXOslaWVpwY0Kh31FlcTsw3JvrsWbQixO8WNR0c6uN3f6KDrXtaarGJB+uNus1yzSRvwhQ2g5AGAYx4BDDIVE+Vhl569TVdf+kXNS6QOIP+GAryYUprmnqa2VpcDD+MCY1c1RK8z25+YpAJacLYVP6eJ61MMNuLS34/LMVAk91A3/yCiqWaut2B+r1BAqiHnsDaC6pYcuPPWbWzs+01uLxMDDJn9syMASaglmbQDAL8wTpF+02zyPdUq7p48YKWl8t6+uRAn3z0qZvuF1+8oU6zph9/91v6+N2fqd0ggrjhqFGYC6SRmb3m/Z8zi3MCjwsQbMwbG1ruLGk2Gerxw1t6952/0v2772lttaRmfab2Qs3NGmCOPYtIHoLWP53p41u39MmtO04joOmiPvCQo5TYttnQ0QOp0L4bFCHOsFr19WPdAQQ4oYoGy7ckEuAE92f3/GTmGTGdCXj1sDR5yORzLGnh8wA0P06cR8EYc+2U9nZuvczqMZ8usVq8lnJ8YAKbaavpJUgI2Fhd1mKjpip7d61i09BIIIuz8ucHpZkgluMLAwzFK4SmH1DZ0uJqxYNgGnIAAO5t31uOSAzpXpUh3jRiy33eJkknj5xNAnnu+AvZEyEnb1AzlpGgkHgyUv+g59rT+we9i1mkjTDGA0RkEVYWtXbpi6o2zmswrtsvxqkO9CGOgUXaifM+gC4MMjxfKpFwVpAWWwv2mvrgvXfNsoSlBSjA817sLHtNI2W4f/eWhv0j1TFJLsPE5Ayqh0kiMrLhKAxby0hIu7p//56fN/3f0tKSTcXx4chpBcgA2K9gCwBqch3ai22tLi/r0vqG7n76oV7//p9rePhMi3UWGDGoMw97sxw810FxqJ8ZpSK99jr+rV/6ymwwmmiMOymat35MU7koDw672viFb+q3/tE/0YVXXzXd6tu//+/1o7/4jhbKZf3ir/yKLnzhi3YMf/T+29r84D1179zWtHtkFI2mCYpOqAk5ACYal4JeXZxC+0h4TZowfL6xz4XRPDNgPh4pv7g8Yf98URWoSDQVgRycTVYyUu1P29U10YTT2Cuj1hwIFJ3Z6RI6FwuDTZBNjaLbNDL0QcfHQdlgk2Kzw524RQRa6E7yY2ZqfKb+GJ2rQDlH64/5DHTnlJFF0Tg+cd4vubRooicnQzv6RmJevLEz4h9Nv2qoPypqt1vQC6++pr/3X/9jXXvhZQ1HPb3zxo90873XtfP4ltTfVwWnZt8ERY1m0NtGvpncT5sKH25zPHcoUFB4GSny+pwIwhQHVVbS3s4DAW5WaOTQ96Q3kuvGQZ51Tjx1WCgra+e0unFex6OpPvjklj6+eUdHPXTGNb9nmfobxTvPKeIDDchkEy5TpKJ4oRlkEwPdBxwxTdyNQnDkjVTiZJ264Vw4z98s3NyeKmM4ZHQex9KWDafwBLhy5bpai0TH3FCrva5aDYSxZjQdh9nIAY4/xIBgtuPnCzUwGX2ZOpolB3ZFjULr84CA138s1PS1VKSlfFWboCWfhpycdAouZDf4pB2I+yf5CQAGJNaBDxqi6jKzIDXMli8kgzjrjGbS7rN9bT584Ea0tcTrNknYB+cxmrA+cX1jHRwwie/aUXg2gWIYk0PM8fi9AF78zjC84f5jwh4IqK+RnaDDDRpEleLj4OjAEXTcJ0QT1mv1kMNAH6QzNRgQjtoAc4A43E/cm/nwsXeAoyxLOjw8siQB83mm6tAnt8hz7R25uUErF4ZBgY7HmmMdJhPJYhhrDkYzlWotPXf9VX3xq99UodzW0TEIDB7q8OvLPiyY1gBAVTmkMJCsN7W6sZZAkIi0Ag3nGngKZ90xB1OkRiRgPt7eROuHFfDRR1u6e+eOOu22Jz3LS/gCBCUwv9+wCig+zThNP5s9GQwUpESBfC0cXZVvm7ku+GzyLhEM4fcNs8LBid5573v63nd/T3c/+7EGvaeqV135aHxS1Gg402SIQ3fFlFWaD9yVIwYMMzlec0I8UiGUZRIclNGkU/wBrMGkiNfiFBeK5TlW2OnkJN0IAe7FxI2CNDfIsFjyz/31AHNMWNOvOgMN0qbmCMns2pyap897BOTzK4Oh84yweRDi58C/M3raXysRyPtEBsCZbp3JATKjIs47rhkFWj6Dsrmr2Vuw0BLodLC/b/CONzTOoDCF8PM2gyv7tCTvAMfvVnwv26+Dq+uUmYLqs4JWihWtz0o6V66qTeOFyS3zGUB1PAOI4OWPXaZxh8cZPRYo8gAekTrC5wSJIBTNa2vSYkfdUlXjEmyhS2bWjLx4WGOxjqBwA8S3l1ZUrkIXhu2FASeeCDV1Ryc67Pa0uNjR5UtX7Pb94MFD788UneSjH3e73td2dnYCCCzKzLqFxY6dph0bmLR9AJasS0+Fk+l7qkG9dra2+t5rVtZWtbBAw2RZrlMzAEfv37ut7a2H2tm+o9u33tHWs9uaTLqOX7YkwA73TBMDqAc4A9zx0CbLlgzOIKtBspOK7MnYVN9qBgKgiltPNLZkgFqP6x9GYOEKzrl3lpQR0hSaNPY91kxmB5iN8rk4y9Oai0dOTuJ5qML35xg/1yqudeK+TTfhKQAa2txwHI9paOyNVOTUKdzz0Lp7w6GpwDTfDkiwczgT7pETGswWYEptY0Cm1cHcMmZigkAwSmmweO2wxjiTobCzD9tgq1DQcmdZiwuLTmdq1ppmBFRKNTUby1pY6Jj9hrcS+zvDL/Y16rR2tagHtz7QnY/fVHHaU6UUKSo0yOGvENLOMAhMh7wjk2MHG09PrHuvNBf11dd+XdWF59RZvaFyjUjAiY4O9pw17rhU0qFOhgabWP/UPzc//lj7ezumM8PF6R7hyXNiqeTa2npEGJfLNhiDrl5rtBIQUNfRYc8U73j/uGzBvGRSyWR+d3fXsYT40FDr8n2r6+s+qwFf0GZ73y4Utbe/7/cvJsJFy9YuXVzT8XFfH334oXrdnmPWLl48r6WFut78wff0vW/9sVq1gjY2VlVfWHBqwGzK44WsyMwb5Iw0cCdSo9a0ZxdJQDc/eUfvvfNDjU92tdyBzo1ZZtDOkXb0uv2YulahORYtLXrw5KluP3yoY8dRxlDCbKeUnBWxdWn/or5kbVInAVAw7QVQGWEWCPs11m0AbAmkS5R2kwPSXgoQwATcWvDUR5i6neRX+W+nShhMgNGRJc6xt5vabnpc1G9cX1P60xkVEeAhdeGeYp2b7UvTO+jp0rl1e2vhG0WfESkBAYIFy/SsZp0/o1ybux4vGghwTW4mZ3insB498EiTiCzf9vnowWokpsA2ziaSDHlYn7EPxZnPGqKGzt5G/Hx4zMH8kbpHXQ27A58ZXFcYI4Az7cWO1xmyUkDCcaGh1QtfkCqrOplgiJkGv4Avif7Ie8q+DuOLdc5+hRygtUCdOdV3vv1t14KL7Y7vr37vyP0I0gDLFiZj3f7sE6/B1ZVFJ1NtbKzbew1JDHvtxGA1FP6BtnY2tbO342EQ13p5ZcmgGtLjdnvRbBFeH40/byf1Lywwzp31tXX7a4x6XT26/akOtx5Ko64q7ICO0I5BRh5u5r02D7xtTj9FvjZT4b/45a/PDg67Gk8pdCMCxShpsaitwVhLX/iKfuV3/6G+9Ot/Uzv7u/rs3bf0V9/+Mx0+faavfP01vfCNX3Ihcbz5WB//6K/05J03VT8ZOYZsjAFUAboIizK6jimdBCUAOQmur0IDMv8xP+mN4i8ZZNjoLtP452iac9S0XOz48DptrM4U1PMyARdJSZMT6HMcSqaMzWUp83x9QV2oxkHBn6BFh3s4/6b54PfbdAIn0XLZhizZPC83mtksg2mD430oJnEGr1XVbDVPKatDNqSTcVAtq8gQoJSMfAODPKG5ZJEyaR3jfo5pmKpaWH5OG1e+om/+xj/Q1Ze/4pulvSgd7431xl/9kT782XfU27mr8gwULg5zzDQ8jczVfwICZtAGTZ1hMh5884zcAwRkvboZDCkVITaLKEJzw2WsM00D8nUwEwH62sqaNi5c9kT1jXc+0Psf3dQA92cMpYhdynorF7WpWT1lBMTzceFq9D7+be6Ii1kub7haW6ubzCRpxsIBNDJOvTG6+A6EkI3TvgvEPHl6TuHX0sICxlLXtLi4psvPvaB256JOJiWtrK47zxo6OxNfGzdSNNHE1qEBxnPnMD0dq6Xrk9daFCJBR8v3QN48528RP81MI5zzaOAAyDKJjOCmPf/UGC40Z0Ent5+Vd9poDG1RlxoQO8ymqDp6NPozfgan951nT51reri36/UXDUMU75hpEtsH3R/wCc3fYNj1VGs8GppVAC180EMawHsV9DqeEyAALKKI52F6E/4WFBmANxS/YcoUlC02z8X2QhhdVcM4Lm98md6Z9dlId2x+6T0h1mUG9wC7SkWa1b4G/SM9eXRPTx/ft74Q12IYAfVaJUCnRIfzGjdWN9aQtdpY1sXLL+vFL7ymcm1JvSFTLKz6oXeFgWmr1TbdDF00SDPxZaXmgp67fj1oYzYAg60SbwyHaKb/2/MlmLf+YE1yqwICfHbrsT777JavE07n6+sAUyFJ4QxOA8v4dwIGMiPAhtgUD2z/iV2AAWEaMsS6SV11YuVGuZo/n/wour1IH+De+dnPvq0//ZN/pScP31elNNBJv+tCbXpS8B9MwpiWeR9EWzqZpsg3tqL0hFLR5OVpNCozwDCRDGdizh0+nH6S/Ee8fhOYG01wPFHWhsHeFB+ZU0fmGQE81unPpHMnKNLJIG/ukMoeAWFFdvaRG/PclAfAHE1c/jP/e36usEoPMw9IxL+jaZ4HCPP+kK+P940EMgaYFyC49xafXwFmxPmUmrmUPe4zYDozPZG0m5jKJHPdfPal65iLCBuHecoUrCm7zbO3lgNALU+k9qygdZV1ZWFRizB9+gPVbIDGGj8JI90UUQsIAN/GxoFmo0V94L0FwJT9iaJ5bUPTVluHTN2bHa1uPKeF9rJBhHz+OmKP+62zpNVzF92YkYleLtWdzc792h+feAp47frzBs/394+1t7fvAmttdcX7EiAERRjXpcoUvVo2/XpxecXeBBEPFoVqSAHQMMe9k/CzpCuO+3Vvj6g1crGDPYeEDWbebDzU3u62Hj74TI8ef6LHjz7R9tZdjUaHqtUipYf3EWBzYOPbAEscgGrJGsVeqpNsClUwxR/dL2yAWlFq1cpacY561bRfABm+x+d3pgsDvOAO7gllrIEMtHsFpuY9MxqsPU3GmGFsl4D4OTA7Dz/4mXnvIC/GpLk228B0YNJ9Yu+3/4qdTZNmPq0/GCyAuvyBUYgpFtNbGk/o50zaSQ8YwuQ4OLIkpM+AayoDAnhCwBqgAebNYb3GfclrDYd4fm/E4vWTeSZGjk0bBC4vLsHzMzDQXlhSodBQo9722uC5cVf0ByQYVR0t3N3dUuHkWI/vfawn9z9VuTBUrcYAgOfLexsRqfxJjijhR8OBXMTscOzXsn7xqr789b+lk9ma1i+8rOG4rD4xq8O+Gac0L6wPpHONBk352DI8Gn8aTXLZh30MGMnoYHVODaQvtJb8Rhx1j9yssK5vPP+yao1FHR8Ptbd3EIZppEUlxmwFo9ZSxVIiAJDllRVfQ0wEaa5ttJdpY8WCtrZ3To3eWFcd6M/r66alv//+Ox4cEMlIrbyxsaHFRlXvvv6f9Qe/939qoSpdvnROzRZMOiImMV2u+z2mmGgu1HyfEjW71F7UzvZTvf7j72r72S016tTJyATHajVqBgFgdfB6m42G9yt8C7ga1YUF7Rwc6JPbd7S9tx8+OtRJ7DOcxTRqp7T62Otgopj7gakmYATeJJiHOtUi3T8pzi/3JVEDnxKULWWl2eOxLQnBkT/dA/hn2XQwsQKyRBNjRQAK7hM6Fg93kqeXt8tsBujvCe8P19Awt1J96Z6KqfpooMvn1rS+vGRJAGwA6p3oLaI5NRCQ0r9Oz6uU0BHPLWRdgLmBS+T4wBiG5rPZjbtBt7jHo3GO/mcGcJA8zcx+MpMifNK4T8wosHly1G9mEFXKZhxgVomyxoazRPs1m1roLBlkG/T6jgk/Ou7r6gtf0gtf/BWpvKLhqKleP2QOGVhg/0AS0GgyvCUOFYa1DAKUS1N9+1v/SZ/d/FTXr13XYnvZAx28M9j3oetzsZB4Aery/efWV9RZbJqBwxlidgV+A1yz0UAHB7vqrLR148Xnfe8+ePjQjDSu0frqeqSL2K8Fz5mpB+7ct5hzcy24to2Fls3kJ4Nj7W8+0cHWY4O+mPeGfDztp3OSE1YIa4x7aIQpM/vhr3ztCzOiMsZTNj/ogKHdBlVBh1e+dE2//Pf/gV785i9aMLz98L5+9L3v6tZHH+nK9Rt69bVvanGpo9LkRHfefUv333hdm598rBqFgvPVUxZ8ojnNSqnIxy2azW9OE/nXgQHz034XwHMTGL6Wm0C+lrWPueDJRdJZARUFVf5w829aciz2TAmnyMxFW3a+p2nPX8/FYnwtJs68efx/TP/DoInHhBGQTXMCbMA5OTaJiPdNQAhvHi7rbbRWTEnQ+8O7nbpYmo0HLp6J/mFazwIGDCCuhufvTalQMf3ltV/923rt1/6+Vi49byIaSVz8rrVF6fDZvn7w5/+3bn/0Q/UPNr1peLpGJjKF+aCn6bDnAoLXhfsuSCdAgK9nih4xCpkiz+xlkByoc1Sgpzrlsg8AF2gJ7jndIJM0oFKra/38Ba1sXND+UV/vf/SpPvnsrrqY1KCf9jWKIjYjsmYU5HWTDCWzIzjf54SAhIICmsRzpqYIw8I8cTa1MxsO2pwtOPBsSLwHDQxHoAiV647TWVxc18b5q7p06XlrStuLayrXMIBq2NVbJqgAACAASURBVAUayQCbIg0cr99RKoATjleKpsQNet7Y/VyZAMfmbzDFG3WiYKaFmjff0004TaFOm8LUjGSvjc+juEzrfFCEGasBAHtHpSEEQJEL1wQwmDhBExnRyiENKNJw8TxHnpjvbz+z1v9ob1cLjWbcV968eY28/ImZAIeH22q36hoMj21mGRKDokaDE504Oz7lOuPUyz4E8JOa7OjpMFKCGkZsTEX7+0cGAZrNRS1QHFDscm1zs5rusTP2DUZ0pBL0fG/yeevaJlNtb2+ZqcE67/WYviErwMhwU8+e3tezpw9UgyZfDhot4JINeBLYZIDQjUBT7aWL+tVf+9uqNda1ezBSsdI0Fx+0NWthbTgDEJAcdd19V+u6fPWapxvOJY/IitOJVaNOkRxUfX63z0hPx6DlT/TOO29b+sBUByOZixcv+WDimpyaSkbsuB8nDRDicdL6ygwA8Af7QiQpQTbpN86TUimyRMD3IzVVAifsVZYe7/BgpB/+4A/1H//oX2t/946Ks75Gx31HpFUKdfsCEKNF4ZCNIaE5m9zkQi3Bw0xUEphrSy0XENHkOb4suRX/f4CAOXlANN3RJEViBGaoOI4nORAAZ5Kk5QY9nw/hvp58OualAWFOEAC1GUaBus8D2Lm58fQ7FT4+v9Je5il7kivM3995+pJR/HkgILMA8u+a/17+ncGAMzJBnngEcyyudQAB+fsNOFGQTYPRBtWY/dqQaFpsPweKJ1rsWdximIWi5/cehk8LBRUFz8lU58p1Xess61ytoVJ/qEmv75g83mUKGPgfFFtMPmnCneqS7pkMOnOmcJ+NSmVVV9c0braE001taV3nLr2g+sKim2GuOc+dRqTZaquzsq5CtQFfSNNxwbTuXncQyTjs1JWqLl+9YcbA5uaOtd3olmHmsWfSODGpNLBZYNq5qs7KckS0wTJw4QgIScEWHTX3GEuYJUKNa4wl+a3s78+cLMR+xFpk8lYrTjUd9fXw4QPdu3dThweP9fjxTQMC5TKtRUTaMWwwcGkvHxZ0vJc0UxkIyJBRmL7CZiqoWpiqXa9oqVl3VGDbHgF4AZCqlPM2Eqsl+ccYvMqpSQYTk+kfjcRcVLDXUjIiNcCa5FJ5veTmx+lFyKySlikzaHKEcF6Tfn1mYIaJXgD6wcDKe26OAuRrrAtSawzGmf7rcDd7QnQHI+0eHBlsPewNDAbAFKCptjEw0iOm8YkNGoaawSaj6eCa0lSbhcharlS0sbKhjdV1LTRaWmp3NBkXVKt2VKu1EnOLGDv8WPCiAaTBm6Go0nSk7t6mPn7/Z+odPlWtAvDMCuRvPFICCA8RT7A0rRUnem02Vrm2oJe/9A21l69rafVlLa5csdHl/uGRfwYggDolmKpDn7XbW09sGoa+Pvv3nLLkaFk9xdwwkxEm8GH30D4LC61FvfTyF7W0ck7d46H29+LzAAEUD0iGuBY0Skz58d5h/eM1QjOUWQ6cR9SIjzefejuNWrBicIRmn+tLU7W/v6N2q6WV5VUnQFEvtxtV3f/4Xf2b//V/Vnna0/Wrl0yLJvOoXMR8u20ZELJTziqMfjefBOixtflAhwdPtbyE/Gzoe4joRGjU1FXWxZupwvMJfx6AoXKjqf3jrt549z0383zOsZb2K0o+Gck0jzXBOqXmJgEl9oEAoPBzwKQy7/k2Q89pNQkMNuSTwenCzP5VDCmQVDpBIwHSnFMc+qdQM4vEhFjEk8GWxESRNWz7yWT6OZ8awsKy7NmEgcR6SQAxQMByo6ILxEguNG0yBCMA0IQi0YZ9qRnlIuQa3uecGTVIAgDvQiLH/Rwszog3DWZcav4TOJ/PVp9lHgTGuUmPQ0zrqVQ1DWI93MLHIUV/Ik/J+wqPT026v3/g84S6gOhAGBq9k7EePXmiRw8fWiff7qxo/cJ1Xbj2ZV2++hVtnH9FpWIzEgdgAAGoLS6qBKOHgVExPNeqZZryRf3xH/17/fT1H+ry5cv2rKpWmpHmAXuhUjXoTGNOTYmR4PISPiJt1Wskbxyr3yPqWiowyJ2caNQ70vPXn9MvvPYVPXflsveP3f09ffjRh/rBj37kAShsNWLHAQR6x72Iwp5OPDA2M5p1RUIDJrDEuY9P9OjuLQ26h65Z40iKwal576mIcw+ALA0A9WSiIgzvX/3SK8YNhkSIUOgzKWXaVqrYmXenXNGL3/wb+tpv/LouXL2iZw8f6d7dO9ra3fZCuHLtujcUGxDs7ejWT36oj374VyryZKwprzouKppNWZtrd1o2S8eABLqWi6Fc7ORCKR8ap0WPi9IEJvjGDIfjPInJxVnW289/PiZjZ0ZK6fKcUuvmAYNoesMEcP455UIugwEACXkSmxFzXijUIG4iUM75Ai5T/HxYJv2gbykPp6PBteSgij65aE0lzSyxEOSb49Yfmwv695kjGWECkCdw+cYX9Ou/87u6/sprqnVWRS9yPOSaE0UoO0qCsD57fKSf/fhPtbN5T/Uy2bYcSkVNRwNtP7qtyfG+dNLVsH9sWtqJqUxntvOhHwzX4kgpSIZ+1klGVCKvOaIQI0EAuhDvsw1/To1TqGeKOn/5Oa2eu6A+jIC339fHN2/bBJHn5GzQtClE4kPyrE4eCXnTdJGRvs5uEptvwWkLgbAHNdjGQFB+TGWK1xBxkzFxy9OakHVA7SHXnSKnrvMXrunipee1tHxB7cVVYWPQai8n9/eYUNtoJE1OnGZAN530TjzH06IfXD7RduaBK5uSOB/955uGDGr5C5aCnDktz08HQ/MNcpp1XeEUmrwJ87A0HiY1eJ7+uhiPopwNAcYcNaepdzjJI+0tzrS/t6Wjgx09vX9P/eNDa06hdWUtkgvW4f/L1nv2yJmlV4InvPcmPTOTtrxvtZVG0mBmMdj9NF/3H+3HwS4WC0GAsBJmMFppIGkkjUpSS9NqV1Vdvppk0ZOZyfSZ4b1bnPPcGxGkmo3qKpKZkRHv+957n+c8x/QwnTHHuIbRiDrcLsIR0tVCynzlP/yBXF/FQl7PuQyW7AhU0cv3TxMin1PN+8Qs11q9hUF/gs3NbdNxucguHc6OjmcMFgNWTHtuSRyeJWTUz76KkdGor/frGy8WTpQF1C+P8ej+HQRnfaQTLJqZT08PEEZvxbT2xmRQBaLI5Ffxymu/hd2rb2EwjKDZGii3Vs2Aj8qcMas2q4mkR9cJsLEZWdvaFr2Z0U9ay+6QlTzFMTG8NCTuAIHjowt8+eUX8j4oV6pY39yQYQ0PBt4La/AWwIE9Tw5EEBA+QTwekjkglzbBAJGQFaVpU02CDxY76pthJxMh88j3IyryDFzy38e/Ozk5x4f/47/g5z/9S3SaRwhN+ujUm4iFUmIHhAl0Kg+akgJLnzD6L+VEtp9oEjV3Hjc2mFIqXBHvz4a5pncJONPOQbaWkwHY3v7imuNrGRjoKfRO96+ixaahtl6tgNIERmD5EnNmHm/ojfkMkfJAgH+Pvnn3U3qxIeQxsPwzX3wN/z1zrrkrEP1esLzuPV1b8XJewsL1xmJVMUHUQBoA8DK47n0GOJkTJVr0TPouGCDqv94XYHamml+Pcb9YorsplaORE7SNTGYohRN448pVrHMv7fQRoLFTo4FuowmW4Wk2pJyKBzwjwKIzfdoKr7WeB1LCCXbkCqK3tanpzJSwtnUL0WTWkkkoBRPLISz6fow+LRGaStIcg4RE7j8s+vroDAcora5ibfMqOr0Rzs/romPSyZzTVKabiGmniVNPjL21jTVpUklRzuRLokkFoiav4LPvPTt0f9zv58z3GdMHxqondPZTrtSqY9hp4uTwuRosGpW222d48OhrNBrPKbZBgK7S05EmTx7IMlYUExcmLu3HzLq8lIKgjBJ0YmHECWQGpihmkqjkMqKH06+JE2JFFztvJIFqmiAaTd7qn0W0s2eYUNbjzzBe60jMQALfaPiv8+eXr3088MTv8c+RAfqLc5c/1TO5BKA5IMrc++3rKCWkAS0/u+75yLH8eC90vtqEixTtRqeHZreHGr0gNP2aYUTAmcW/GM1WM+gaOH8gP8BgcyWGJBmoBPXZpNLLKBhBKV/CxtoG4lE6YaTUmBLIZUOsPUyy0Lj8JSi1ZAMQCc1w//YXePLgK8TDQ0SC1PEaEDoZ29fzmycjOq1zDUDSB7IYcsU1vP72DxFNbqBYeQWzUFoASKPVlMwql8sb0BeAmo6jw31MZwPpk6mHV/wtP//A5HCsWWlgxqgzTtnZ6Pd1ZmvXw9VrN7G+uYt6o41Oe6BGSjWMZBMjNe68Tic0F5URWgLrW1uq8eLJpDF4JlPUGg2Bror4Y8RaKqmELb7G06dPLc0pGUc2Y6+XSWcVQUiPgLO9B/jjP/hPaF/uY2ujonSBSnkFIdBYz1z3h+M+zs8OcXFxglrtQlHAyXgIiQQHKvwwI4H7ZC2yDiMt29eFSsQyaF9+VAQCJsEgvrpzF402vSbY0BojRfR13l/njWX1GiRLSWSymCmebmzgwSyAVqej55QNnGoPByAsADJjG/AM5nqjDImvTU03mZJ+z/X6dX8ecg2wblJctmOIyVtiySNLdH4+Pe6+az069iyBLk2ZXW1OtuNqLimQsMxhLmnwnIAzFcJJVWQ07KQ5NoS12t5ASJPZydBOBaUlHqkOdkapMoOnwGoOArKuN0kOP1+YqTWRMJKxOJq1Ophgx/2L14zMJtYh/HvF9klia1IaJQ6wVw2GlcLCZ4q0/nEgiPZgpPSG+w8fy+iVXgFMnyqvbuOVt36AW699H4XidYyGJp+StJB7ZiKhuk0eLxziJmPqlz76+T/h7//uL1EqZLGxsak4a7KDaahpg72wzJ95bY6ODlG7OMXVnS1yHVUzMqqa15N+LIylxriP4GSID955HVfWi2KhlqpVrG6si+Hx67vf4uNPPsVlrSlWNOs51mWK13WDBUUqKgp9bB49zm+BV5cR8+cnx+i0aRpog1GueZ4frMGVijKeIFsooLyxqR4s8MM3Xp3xoSeC0uMEmjeNxSoj5sIRnBLlyeVw9Z138Mb7H2gyV2+30eUkPRREq95AsVTURRy0mujsP8Nn//B36B8eIM5FoDRgomv2pJjxmOXeCkV3udweKfJTmfmUZmnSpwdwadqji+LckH0hNC+SFA1mzcCcNueAA/+zNBlkjq8rnIyi7JETKw6JoupQ84jKUjFm0XJOT+cOTWMlWFmkqBUiNUtUbz9JEqLNg2nIhpQvygrc5TBTVyPzNeaM0rVrhDBdk1l40eV/yJ+bwJSsilkEq+s7eOv9H+D97/8uyus7iGZgpoxO263C1FjvILAbJYraAdrNriglnVZLSOT58QGe3P4Ux8/u4vzgvppBPiSk3nFSw4VOx1k7HFk4WLPJ++indfwa7/Rtn5HoK3WeM6FeNL4gjY1/x82S0S1vv/e+jNNOLxv4+s49/PrOfQzYLGo66LwSXMEpZGuZ+iuZhNO6+ogTPiVmoODy5S1Xnu/T7q8VsDZRtMZCujfRqZnSkJFejYgfrzMCEaTTJZkDxpIFBIMJVFe3pFXL5QrO4d4MR/S8uWfBpuq2iXlzQ18g+SLfP+fLjYLfNK2BXQ4GtALNJQ7bc7XETFazo8LG5zo7Foc0XvbffsM2JMBlz7uprvZqk5kag2DOpLDnnxOGTusSZ0f7uDg+lA4qETedp3K0WShMhhgO+6jVz9DpNBAIcJJlhQSfMcpdRkOinQWkEikZsJjm3oAPP41pthpmHjPhBj9Gt9NDJMJDIwHMwijky7r2lGGkUmlNAc0vw5I9DIxi4WJyAVHkXCqH8uzHbDLDaNQvMByZyaeyjWnQR++LUQ/PntzDyeFjpJIBGd+FAnz2zXSOU+0pooilynjz3R9idfUapjPqH9MYjugUTgdrmzwImJjONEUhW8R0qaaHZvNfXduQlpn/3RtOpW/rD0aIxylH4NZAbSN/JrRW79/7Fs8P9lU0M+/86tVrFlEaiWjaKCOs0IJySv19zzXbnKQQCMvnc8hkEshml8RZAspsyXHS4mUE/G/vFbHEvBcAwFqJzY5AI+cnIWr0FHj06BH+9q//GF9+9s9onu+p6UlEkpKF8VhRNM6YEyw+H1aY+cZ8udmwNeK0me7BJRDqGQEeCPBA7nw67+QEniq/vPZsLRhDa5G/bCfD4jxwkjS3DrUWXZPkgWD/mv7c8u/Bg04LIGNhbuvZZvwe7pXeRM2fSwtAev4n7o29aJC63GR5oNx5brrPwYKK0i8XAfXCXuJey+0LLKz4vtiokk7J/ZJXyHuYLF9b+6wuWcXLEGTxubTfhIKIBoIoxtJ4+9otFKJJJGZBjNtdRHhm9wfyEuLAgPR4Mojo+y9GgMAzE9qLIq5ojCDGLOQzWQwZIRaJIb+2jdUrtzAKRDQZI+TBqTAdotO5opr1Gc9R+gJwQkvDxOkMbTIfBl1sXb2OQnkD7e4I9ToZQTwHCPrOlJrU71LSQpo3iTsRFMsFGaZRc5rNlxEhA4wTKq4XGvAafmugmAxU7d9MLh0NaF7aEnvHUadwcnyEbruB0WAg5sFw1MP5+QGePLmNwaiG8ZjnclfEIe6DHsi2/c3AbBqu2t5uzTjvgdgWgRkigSkKqThSkaCaq0I6Ibd06n99HJgKazeIMZbMoql3D9Gcxsuv5TSS68s/36TE6/feuHfeULtr4RhYntlj68tNAV1qhZdKSifrWDummXapFRL/L+KI2XBqT9D9tpgvDQy8HjsYRn88RrvXx9HZhW5Mqz/U9ItgAOUCiiZWEe/iw1wzZYlLxhTgXioQbDpDIZ/HbDzFdDTBamUNm+sbKOWZGlBBJEIjs6DTrDvasiKs6ZvDOiOsyf35yT4e3P0MndpzpKJDTCcdPR/a66beWI7O5wRIzbRlMIFYL7de/z6KlRsIRVYxnITRaDd0nnFwwPOMAyfWkE+fPJKBWTBo2mbG+7GJ5f0iyKfhjasHcvmivDNYk3V6HaNbh6PY3rmG9c0dDIZTXFywmZCtnM1ZpsaOIHBPjwDer3Q2g5X1da1ZMmQIyDWaLdVUnORSYsFJP71rqKumpIASJP5ig27DspCYDfx3JhZB8/gp/uxP/h+cPb+LYo5S2wjiUT6/aSXMHJ2eoNtvC2AJhclqJVWawwVKwCzyl88k7yFraE5R6fVjykynj5Se3XwlOO3ojcf49b0HaNAlnpIBD0DRFJWSEWdW7vddsf1oAkcpCodpkjNaHDVNFq0eMyaa2vP5VNzOOQIBHK7QmDQRT8jzY0BvBUfd9glZi7QtG3Zwn+J9l4/H3PPJCkE1/Q4I0H7ggAGBt5SrEohjPU/QJhxAIRbCajGHarFglPXx0GRFUZNk+v6HQ1y+Z/vlakl9HprNOSmZW09+4KV1LYanMSrY0NI0MkV2J9d+MoFYJm0SH0pKWy0xB+mJxjpMA2OypphkwHjG0VBrM5lMOmkE60NjstGPKhiNoj8FOjSpj8Xx+OkznJ+da7KeyRbwyuvvKXUjk99GIrWJYIAsCOtPJGrg+SI2JeUaUUX7/c1f/Ff87Cd/j2IugXK5iEQyg7X1KwiGUugPbB8ieEVWDV/n8aOHAlt3ttZVH0/HBAHIfu0rJnA27gGTAaLBKTJRoJCYIZuKqSm/eusmMsWiZA0HR6e48+0DPNk7wNnppWMmm/ec328Zk81nWYM+x3bhc5qMxzEieB0ICCRhWodql9lU4Bv3hbUqY3RTSOSyOK/VEHj/lZszTgpIsWCMm5nqhHVosiYch0NoEHUlUre2jptvvoN0uYJRNIh2v6dDh3St6uYVJGMRzJp13P7ZT3H8zVcYXV7KhZL6YdFOAyGEuakQRDBClznAin7zGyiaTkO2XCC9EOEkKulCT+0RNxWIrumzpsqKHnN9NwkAf0kb4g5Y3yD6Sb3/mSravL59SauudswdiJyg+EmyHZBcqIaKKSfYcTUdpjEHG3igC4OQ+4eZMckFlREwIW5cYdBMRBnCHvmhEd3MGtNMpoIru69i98abuPHqOyitRDHiQxGjtgxgLy0ncNfg8YFhwS7jl5AVKGz8GjXGd00wG3Zwuncb337xEzz69S8x7FzooSHqN3LOhqSucfGEZlaIj2Ta4YsDos2Wu+mnVSpWJsyXNVq2aM3Sew9V9L317rt4/c23tZkenl7g48++wP0HT9DpDpwcwUTIdv+sKV70vrahKx7FGYv4jZFTHeqtJHUxzvpc40YaMpt+n2fKyT/jZtjYj0ZTZDKMj7qCfn+CWDyFSnUdpfIqwlEa1qQQjiSVE18slLW5eYBK+n/RpaxZVIar86rQxMTRtDTt9JGV7s99ceQLel8w+efQN2W2By+0mHPAzJWCC38Bm+j4+6CCx2VKyXjGP4yOMsbrZdR9e++cnPnmjM0sqfO9TgNNou901R/3NdFC0Ap4vm8e+IfHzzGZcEozkjdAu91QYW3yB05IZjJdZCNPV2P+PGr3eC/IAOBUUjE6U0MxJfOQLwcbfUpt8ohFk4jHmBpQRZIxjWp6CYDwdTiVcSWxtG3mNi8gwlH2eP2VjCFgbaJoQ/4seQyMJ0jEKb8ZyWn55PgxLi+eUUWJcGiEWMSMfUb9GUqVK7j26nexsnYdsVgegSAR64SM7wajvooPfm5fECpxIplQwzwNGILNaWW2UEaWLtQEOuIpaT+9wSibEDKB0vEQDvb38dXnn+L46LkK09XVVWkyCc7S5M1P0f36U3Srrod4c6IwFitVpDI5GRqRsVSt0lTN+ltJAYKc0FvCQILDnaAlA3h5gjx1vMzA6Si5PglSSH5jfkH2OgPg888+xn/5k/8LD+98hGhwgABNI5UUwP0jik63o0LCP2v+oONT7rXs1owuQF0CHd6Dw+/nniU2XzfUyC1N9P2fL68XTYReoiz69WZf/2KMmdamO0uW16d/zeUG3k9GNTV1rIaXKdNqGt1eINMlX2YtuP0vFF5WgtkeOF/Xc0NcAzn1c50xqRUMBk6KYuo+q6Y6zhvFgyxe991qNM312e33SgB5iTUhQNhNJvi+deY5UNIYWqab55QrjjCub+5iNV9Bnpnl4xnCoynCpKk1GpieHyM8Huh8k4eQPHucCS6vD1k+/MB8/9znk0kMKC0KRZGprKO6fRPp8ioGoQAajCqlnCwUVQpAJJaW/p+ALs3N2DApx7zXxWg2xtbVGyhUrjj3dTMZlFEXqZv9Dgb9jkkeJkPk8inkClk5/9Pos1BkIZUVECBKumi3BvD1e120mgQSGBlnrDmlJdBMrNtRgUunaALhAuY41c3kcXz8HHt7BMFruKwf4PLyuaacgSDlYzSt9bG+LJCNEUAquLFXHEg1m0pyIOfvwEwgQJbSgFRc/gBm0mlawXld4s8oHZ52wPJ+eqkFGwcv/VND4czDls8zP/Hnt/sEj2UpwPLz6p9z1jperqJbLPM8NjuWAqK+U/IA8/3w68evGUuacKa/nljPGoOgLt3L+32lCnSGI00Jp6EwOsOxmAI8I/jKPHcEOrmzkmtDgwtMBQxbc0VJJpsGGptFkIylkE6msLN1DdXKFbmPM9feJuFkWiW0f9PzZjylMzgbpQBSiShOnj9Q1NewfYR4hH/eVY1F7xT1b9RZK5EpaBreSQDXbr2L19/+HaRz2xiNUmh1zEshKjaGSfHIJj06ei4QgKCRT3/wU3x+nVi7HgSPxuVrJLldoyGKP2symh2urW8JCKD5MU00eY6Ipae+diZ9PQFDM9EMYWtnG2Gy5MgenfK6k1nUV9oPryGZANUVkwNcnl9Y0oAD5ckCyGYyMgL251chHcf503v4qz/9Q7QvHiIZJXtqKOPmyZAmaGGBb1EyXmIcutEfivIs7hVslI3RLHbIlAy+qCSArENovmmxuaTMR8QO4XnLjqQ9GODhsz1d92DYeiIfl6naSAMme061t0Yikt4q3lG+CPRpscg31gBit+gcMjNnvwbs3PGMgKmYFhxmcMIuBqMGaHw6DURgXSR2oaLkjA7u5a2e8eHPI4sJdDWie3b5viXBZLPoEmF4rTOxKMqpKMqZlKQBilQM2MCRSSJiIHl/NucB471mbEtepAb4Aa3AEHfucg1zzzU/LpMJc+/kwKJOL5pAAOfNJg6PjtBuNkRvL6QzqBSLim5m489rR/NWrknJOdxZqmeAPc5ojFanpWeekozeLIh0sYzLdg+PHj/VPpyIp7Cyuo633/0etq69gWR6A7HEFqZT9mYukpDRhNw7EzFkUwn0WjX86X/+I3zz+S8FAvA5q1RXUF3fRipbRm8U0rCSTX86mZSslVfjcH8PWTIJYmExZ0eDjnotrk+mZ03GPcwmHDj1Me3VsJYKopRNoLy6iurGOgrVFVQ2NpDKFTFBCLVGB7fv3Mfjx89wfHQq6ayl6gRM6joxlg+BOT845HVmKhdZRjz3uBb5zPF6nhwfKk60lMtI6hZLpXB8dobA27duzExrMQK9AgIh6t0iQnJoVsEN6ZI0uXgSnckMM7qKvvYadt5+A61hH816TW6sq9s7mk4lgzM0D/bx1d9/iIvHjxAhFVsPPUsYRkXYwajYMJFRjYLzr4AAH5vhmm9f/Ige7oxx9DAuUVV8gy/02TdlPq7OFUT8Octf53OlbRMi8vxisoAOH9c0Ga3dzC0MYXP0bZf77Wkr/EwEAnhDiHLaujRaqqdZajMQ4m2GhaR4uBVsZmLBqB4w0sp4UFDzy5uaz1exurqD69ffxMbWTVTWd5FI58mAFHATo+yF75eFORmRE6N7C5l2Ez8CAJxacJ9qdezveE1JgwlP6ti7/ym+/MXfYv/hVwgqioKmKFakSRbAQmFmBSaBAHNOtkZ3jlgpG9ruK4Eif+CzAeN15PO2e/0a3n3/fZRX1zTFefhkDx99+jkePdmXWy2vg7ZQH7HoNplFprWnPRkd3ooUM0gh2MSpltFbzaCKn1H547OZYnaMqe1b2wAAIABJREFUMsvcZCKfU6TTBZQra8hmijLRGdDhPBLHjZuvIhJLSjMXS6aRyZWEnHNTZq6wdJNE3cWMsGhCFeUEm9yz7Wc2dPcWpcebUbpnw4p455S/1AjMJ3HWyzkEeLmod660S82BotkcvuSLMWvQ2MGZTsDrvdS8iQHgzEXcejM/gKk0oL1eR4dtp3mBZw/voHV5KkCA6DvvPWmzvLiNRh3dflfeADTRCwSmaHFy4dy8mbNKLSMPfT5zivQLBUS15/pQo04ak/N4iCeMWqdro+bFGn3GBCWTGWysb2M6YUwnEwVyGNMISqkWSf2b+xgnRk4kZTEwrsA1WQadu0dqokeTgSYxpPyTPifZ0pSRans42L+LVvMA4bBl7nIfi4ZS+M53/y3Ka7cwC1JXnEYiSa2yeRIIiJL/iC1GY+8EkFIMDjWInPxM0e2NUChS67wlqvGA65TxgmQS6UAOSeP44O5tfPnZr1TMUE5BF11OWbhns3HzRjsqXN26Y1FCzafMK6klQwjV9Q3kSxXUmi2jbcajWFvLSxrA5eZ1/15awH8TCOCfCydy/SqLT+KpYgFw3+Fe4wzAWROL3RQCanXgw7/9U/zVn/8hBp0TNC4PkUrGMB5yfdC4jaWURbPa3rGQfnk2lQcCvN5Q+zR1nY5m/GJzL86Qa5ZtX1j+e2uGXzSaXTAArMFdBg08TXMO1Lm1tQwEvNzAL4N6fD2vs3z5ffD3Xh5krsVzLGD+HubNmjY1t4ssAXx+31sGI3T+0RfERd4ug4v+zOS+Z40LwSKuIdMYk5rJ4t38KAim2hTdQIjFL722wPCFLM+baepnuEjZyCyEK6tXcHXrKkKTIPKpLKKjGWY0KD47xezsOWJjFirm5eK9IGzCbWDqPGOa74n021BYUsZRKIbC+jbK27uIlUsYcpIbZyY4NaWcAjHCjOC0Nc5cl7bWR4ink9jcuY58+QpG0yjarYE58bNpbNUV/yQaPVk9Ya5bggsm8yLriJRq6k7pocOhA3dUegm0mGrCfPtGXYAAjdoILGZSKZvYh4I4Pz9XI0U6ajSdFjBH/4L79+9gOGzg9OwpHj/5RtIA0ptH455y3Hm22Po21qFpwpnzznPPDB+9LCAVDSEZCSLNf6IhVPIZGQ6T0aSUALmEul8vsBkX0kntXFw/S9LLeR3mQHlvIMevE+Cl5t2eCX/2LK+P5fXIZ9TTiPk1ng2k4YtPC1DWtfMNceC5jMmcsaDAVFE+TWcveRNp45OJ5AGtblcgAHeZZm+AWqcnI2I2e6TBKyvcmakYS9DqNp5r3suJn4PO5gQBaHRLICCbzmg6XSquixHAGD7PRpOxmZJkGHEW17lAiSxXTLd1jnu3P8X+o28QDfL56CIcoI6d5y/pzgNzEA8FUG93kc6v4IPv/j6uXHsXoXAR3W4ItTp1+TGkkgQcOMzq487dX2sNxeI0YHORb3PKOO+Ho3HrPGUzGZUzejyWQL1RB6eLBKb4+VdWN7G2sa1nvNMdoueaWnPPDwq4pwM6p43VlRWkONXlPcFMADOvv6IDx2NNbwlYE0g4PGQaDxkuIU14OUnlEIbvgb9YJ/J7+MyePb2Lf/irP8Gw9RT5FHca8xUZdi1RJ5ag/G0qNo2IxSHxqqxR58DRJTdFI56Ry6XLvcxP0R3jYjSVo3wkmVT039ODA0ue4HnEVBRnWKkG1CUY8dlW9HU4rEh1NqDytnH+NXwTBE/0/OhKWM3sQTTrgMzAlnVVjABdPKnzT/Uxz0SxqWeilQsQ4LSaAICeIkZCm8Elh3LLZ4BfswIdXG0pE2peJNe7yLSOUox4FKu5FHLxKDJ8lnhf2Gcwlm9uzmsMEqJNuq9+GOqk0/wRSuBynhZ87mUWSEN1mfjSk8nAEYIrBOforfDsYB/NXhe1tkmlCGiQkbBSLGL3yhbKxYJLATMggHUG6zKCyxy+sa5mehQZy+0OnfsnuGw00R0DqUIZxxd13H/wyKIfozHsXr2OW6+9g7UrN1FeuYFwdB3jqbkiS6IQDkkSwaHL8cFT/Pl//X9x+OwBqkXKqawWvn7rNRQqmwjFc+iNyCbhQJSSUbqPBJTgMei0kElEkIwEkI6HsVItYjDo4OziFJ1OE2+8cRNXttbErK0f7wGtM7RrZzKqjKVTuPnaawICEpmcTHAT6ZzOMLICPvv8KxwcPEer1VbNZ4b1Ee0Xdn2NnSWWI/u5ZArxeFrsfu+9xSEdzbAHnSZ2dq+gWK3gybOnCLx+48ZMN81xO+XaTCdB0qCmEwyZY6u81QDaNPdKZLB26xZW3riFaD6Hy8saTi9qiKczeO2NN5FOJzBu1PHtv/wLnn35BdCsK2pQe/WEJjam8RhNTQdsOnM36fWU7yWDjAWdxo4TQ7wWxZpRu+2g8A+paBCagDiHe29AtUQp9weVlwYYXdMoZn7a4QEDDwTwAPJRgfp+717pjJoWqDcXUliIjXeO5+dYUFhNk2aHn9GWOVXldIUbCjdqTqgTMeZgamQrVLVYXJFT/dvv/BDXrr2LaCKPUCIqXbFQzqDwGjHqeRs1+XUNJFOVyMAlS3vQs+gi/iJzwJsa8SUycaB29AC/+slf4Nm3n6BXO1DMoDI8ZdjFYoNuxGYWOJyQEmWvpaZNP89/Pjqnc9LLOBWb7CriZjhEIpnE+9/5ANs7u4glUzL0uXvvIR7vHeD+w6fKYhXs64AA31gLbFgy5jKjRtsMjZVhv5/xfXG6w+vrFge/xtxAQ0hncrpQLBDpQhsKxRQLWF3ZxFDhCUFkskWsrqwLJSf9kJRQJhxwA6CujpPtbDonhFomJg4x1qSCGkZ+ZnefvQmgy3nRZ2ChzekMjUHs2bWJjJ9S+s+kjV7FirXvy2tCyQfzes5RgJ2Ziwci5g0IX4IPFAtXF+toUTQWI0hzSm62nOzzD3lYB4JT0VO7nZpyrr/49KdoXBwhhBFWqmWbTKm44DXp6bCkyZI0e4qgWTRdzEjlWiVCyYOWhnFE63nQ0WDMU/i5cFk4FAp5rSFFRdHgTaCfMWZSqQxyuaImy+lUAalkThOMWCyjAqbbJauAnyFu2avaaBbFKX9LOh4lB5yGjEbMOR6aLp2fiTGGE5r3NFC73EerdYj9vfsGpg2n+M77P8TNW+9hiCySqbIkCywsbR0Q7GLE1dDlCHMJmxUUgQBb60OtGwJ11IFVVjcEMhEw9cUtI0KJKt/++kvsPX6EZCKKtdUVk1Q5nSILBzY4CZqAOK4MDwd+Vj63dMKd0FgMQZRX11GoVBHk84yAss1J1SyXy9jY5ASVhpC2j/iuz2RV7s8FpJl3AJnjBAhI6uDzw2RTLx8wLxhjI7HfPNhr4M//9A/w43/4M0QCHQRmND4No9VsCVVXU0MGmlga9rxI065mxWvo7SH370cN8tL0YbEIlteHvY5//hfrxj2Tnlrkkjds7/rXQID9XA8u2Pdq3TiPkeX1N38fDpjj7z1bzP+db4Y8MPwykGE/b+EdsDxJWgYL+ecefPafzQMHnortDQl9sWh/b42j9mkV0SzuzdRVeksZVrER4hTa6NkCA5a8EfQe+X/OiNHWFiEyt5+EKacJIxKIYKW0ht2t6wgjilwqJ4kAGh10n+9hdrqHNDjBtO/zOe6CiQg0czMm68sZ8kr9Q5YLQmAYYTidQyiXR2p9DfFyVYOKEUH0XBXRRBaBcEw6YO45PHe4rzBirbxSwfVX3kQ0vSogoNuhDp/+Jn006pcCAsA1POgiEQuhVCT1eqzpHAE2ysWYcOLBKL5us87mv2Mu4xFOKylLsGl2MpFUKgGHK2Ql8BwtlKvIlqsyt6I+uNOp4dmzO/jlR/+IVocma0Yrpes0PQLExJGXDZtzNlpmLCcGiJvi03SLHgAsRPOJGHKJCOKhGUqZlBkN01RRzZy9t/l00035VTt5+r4DAuSY7ppKX//w67ypn+oynzXuNo45c8CtUUnWHFjvwV1JGtzz41lBMl70rE2Xve6HNx6QsOmogSJDTdANATDTMounptyVYMAl95jJFM3BAJctggJjSQOoCydAyhpAgyhvnBg0UMynCfjUI6KkyVgCyWhC0XwrlSoiQebaJxCNpgRGE3hOJBmnG9GEmGzCVLYIBKNipoglMOji/rdf4/ZXH6PbPEQy3EFo1pNrumLk2KSFAugNB2h1x3j7/d/GW+/9NqaBHEKRHLpdShbIVAqiUMjJjPfBg7uIJwlU2dRadYM058YMsHs3UaNt/hsGkhMIoPcB5SrDYU9sFwKyq2sEAnbsHO1xGm/JLHxtrcPJBM1GQ3eaQACfadYUbWbBU1PO5IThQLGCPFtY+50cHzumn9Wy/EVvg2gkoYnx86NDx0iIIRMPY3j5HL/88X/DuP0ExQzB9YZq4UjAeWNMGRjKlW0Vlj1brJ2sFuSzKbaHYxcpjtTFNfvnW3R+NpKsNcMRNDodnDE5hCAODzAf6azMd3r7WB0mmSSZfhygMtpUWvWQ84ew4ST/3vxZrDbykjJ7n/6AlThNzEEazvHPycBiXRSR7Hmg1KJbN66jWCjoZ1N2sH94iNOLC4ENrBeWeyAbPznWjhuaimKvaSCHYWZMxt9nk3FUUglkYmHk0/S/CCAeCSGVpEeAofq+p+JwUc+R71xchCGfQ7GA/XDLnS0EACxinc9QXzXz0dkZ2mxCQiGUVqoC6vaeHwkUjfG6TMaIBQPY2drE+ioN+Sw2kGuCXgU805g4lElnBATw83cHPTSaNaWr1JtNtIczTINR9AYTNFttpBNJM6hcWcHKxjYKK1sord7ADGXMgmmEYhxMJREJBnG0/xQ//58/xmef/EyJaoVsXNITvj96DMSSOexefxOF6iYu6mTQ0FNvpBhWXrPL8xNMB20U0jFc3azi5tUtmQUWChmtv8l0iGw2ieGwg2GvjeC4j8Cggwd37+AXn3yMcDyKXKkkv4B0Pq8oz5W1DURiCRQKZdXMTOA4eH6Io6Mjxd02W11J+r2nBWsvArF8hshYpnyWdbBYsgHKZyJ6n+fHzy2WM52QwWHgjZu3Zu1uRwvIIqfo6E0tg1GpCQRY4xVGn8VaIIzKtavY/f4HqFzdVV7rw0dP0Wp3Dc3YXFPH2X76FLd/8hM0nz5CaGCROVq0eqKCGHOaqKnlIktjXsy4TdlPVlRvLNHrfRNtf77IuPT0UE2OXNXlGQPzw80fTO411d4612c7lawQFDjCxe707yrM7IicF6depuBpdB5cWPYIUDPmIna8L4AOSQdOmIkDp3E2KTfjuggCNMubTEVJ8dFX2VwZ12+8jR/86D9gd/ddhKI0QwIEfjqaLmvpVMYKNO5lougOLe+717OHhG7NKrycprfLnltu6OYhMOnW8fT2z/D5T/8azZP7CM2Ywa4tzXJ4aSrndLuDsTU0vlAQlKKD3Ca5Zoxmja4OcDdduPXqK3jl1dfkBkvk/PGzfdQabTw9OMSjp/t6nojqWmrAYhq1XPBasWHTaKH23CxkGjeUzojfKLNFF1VCs7ZMJodgMKKs20CAeb8zmf2QDVAsrSCXr2A0Ckg7ViiUUCqaARuNiFhoMJs0Go8LJSflKKwpNY2CeADS6ddFBBIMELpLtNiKYr5H6sJ0s2TKZ9M20l95vaQbU7yMTbG974V8J6SffLEh8UWbHkv/XPtYRWOxLbRphrhp0qAGQM2kHRqSL/AZVFMWxOPHD9HuthCO8D3wPfbx5OEdfPn5L9GoHWMy7qBSzgupJf2R75MAD53526Soz6aKS+GBQ0YMpzs8mJWwEYmo2TA/BtJuLaqRx7mnnXHj5vdJ6+QMJ41i7yJnXGHCwj2TLmB9bVvRYDaZKWM65b3g9Y6ZbECm0mYA430huG/wkKJHR61+qamK4DgZ0ZjrMzXCQSaUT7oCA548uYdhr4fd7at4680PEInmMUZaVDHuj/peNp5uT+H6otSB95fTHv3MBOlo5pLO/2BDQElWdXXdUicCBKvikiA8vP8tvvjVR6IpU3a1ulLVoUZNPSdCnsWkdSY0x6ZyllwRF8BAOQAzrek7sHPtBvKVPHoDS4lglNblBT0ShvJ5KRTjavK5NXlwUJGAY5v2D3qcvk2Ry9I1GiC4SPYsr282IysZ1RqtNtDuAKyzGVtKv8zb33yLf/jw/8MXn/4TRr0LRAIjmdkMBgQII24SYiyNxT7q8o5VyHq6uGNsadNxjejy/qOmftG0+3PjZSaAfo4DwRb7v+O1u+Zk+fzxIIvf5zTdlU7zRdPOl4EA38QvT0dfboj+NVCxAAKWz775B3ankH9t/z49E8SeB3vW/X7pGzXbMwwI0H87c0HtTRNrUkXBpRxs6DTSdnjatuWNohxwyetgccOm5yQ5yDKoGWEXQSQYRT5dxPrKDlbKGwgHwkiFYgixKdt7gsD5HpIzykVI2zWGgYrIubeHxROKsSQmHptgWdQiEI0insthyJSfVAbBXAHJyjoSxRWkCiuYsFGLJeUCTh001wsbaspRNne2sHPzdURSq5iFUpjNguh1x6KSkhFAbeew18KIOemZODKpKCY0eXLxx8OhMUs8E4DgieXOWwwwQQzucQK3AkGcnJyaGfMMqK6uIZcvoFxdRTTJfGipgvFs7wH+8q/+BA8efoFYnOwoxpm2dR+k33aGp0bAcxFQLES9DJINEPe56VhsgFI6gVwijHQ0DDIECARI5++y1+15WaqtnNxj/vw4h3WvMbeGfwHsikLvqPvz+mxZjuYBBf9nDqwX0KtG3lGfaU5JuaHOcGuIfNyZW+J2Ls5Not0qC1jDaR2LM0J15qzKyKah23CI9mCIM0peRhMBAfV2T+AAmSKUwXpQTDJV7tEc4FDm6llqymqdif2XS2cFCDBGMJcuyEQ4AH4tT7AQcoWSZF4s3pOZnJrpKX2yAgSGEnrGOSF88vgePv/on9E+fYh4kJN4SkcIwLHm5Ocay4T2d37/PyKT20Krx3PFjIi5DqklZ4b5s6cPEI2FFDvNBpvnsDF8afptAynf0Om84HXhlDYSFYuBtWq9XheLj/Rqggcbm9vYIIOHMX3c90l9lw6cZ6PhxGQEaFruwKRQLILuoI9EJmMys2hEJuIEF89OT3VzqIVnjeaTJzjRPT+r4ZIspEFfyUs0vE2GgYu9+7jz6T+ifXYb2SRZL8yfHSPgDNoYl012JY0WucZ439jcLvsxGVvJHOw5WJM5rDO247/pZUCYk4ARJSStbk8SAYIDpJwbQ5iMILJGDQjQVFzSOPqWhDGkJp26fvfaXrbG59sMqW0wwIvyMqAryUDAptG8H5xck7HEnPkg1/t0jPfefB1rlZKYD9xfWIeS5UKftlqrjeenFxpSeXarsR/9/h5ysyN337SHm1EpvRnKuQyK8Qgy0QiK2YyLJQ84s0Cey85Ti6+vl3XMI9MBLOpL93dkX8ovQDIIMrl4DWcaOJxe1sSeSmQzKK6soFCtoN5qi75/sHeANH0SCLRMxrixu41rV7ddNDVBKMqjLPKRQAAHOFyLXAsXtQvUmzU13B3KvgYz1Js9TANkkIYQCwWRTiWRTKeQLZaQrW7gyrW3kc7uYoKkgEQ21V/+6lPc/fpLNC/PkEmG9c+gT98Ym6QGwwkkknnkCmsoV9a1pgneMg4wpudwgHbjEuHAENsbZZQyUQSnAzQa51hZqWBraxP5Yk4SlUGvjUbtDJdnJxh1ORiZ4en+nqIDuW4SZEC4GMN0No98sQT6edBbIV8qq/bjs9Vqd3B2XsfB8yPcuf8Qtbr5AXBvSMQYX5oW44brNyx/LQKSEXTbbfTadRQKWQ2lxHR57/U3Zh0aBPVpPOCadJcFJZOeUEAXOEoqNELojacYJuLY/t57uPXBBwhFk+j1hjg6OBQ1ffeNV/Ugjc/O8ejjj1C7dxv1/T0ZdfA1RkQz6dpOt3pmCZNOYzXGvGhZjld7sRDypdBiaiNK3BJyZU230duI9PpDbTGtXxgCCml2ZoHzQlGAmTlW28FgB+5CS2pAgDXz9ndmhOGcghy9zCSWlqNph68V/RavtnDe1M93tHsdtKKqEwigTpuoJPXClgmOYAyl8g5uvfpdXLv+HVzZeUUNbSyR0GSO0zc1/wFzeef5RSC3T/2/dFRGXwpFaGpiBX7U1dPc0DiokSaHk8H6If7n3/wJnt7+CcbdM70P/uVwbJ+ZlBhN22no5rN/nWSDDe2czql4wqgOH16DTq+La9eu4YPvfEf/5qbb7HTwbP8Qnf4Qn375NR4/PXBAQFSNpvSPbuIxn+o5AIjIJScinMBY4TuVwRO1Dzyw/L0hDY0GgKTKkJ5uuc905Ewjmcojly8hkcjKA4AHYJTIP52nGSEoGQCTHYj00mSOtDrq32ggZ0AADU0k8eCExqHwfNPLGlszY3LFlDOsYQIE9fjmeG+uq9L6EKxxiQt6plm0ufszL+pFH3BTTJeRyILc//LTqHkki55bpy/21E6+J1K7aY4zIXJ/iI8/+QXOzg7R7dbQ79YQmPYkEbk8P0KcBRJ1ZOEgkqmkaGykttGA6/ziQqwAXh+a5fBg4/SEv3gf+LxwI+RUbTQZWh5qgPFHaRmUsSih3p2gCSl9vvEwLSx9OIzi5n09NDUORrC2Sr0XTWTyKBRWEQ7zkIih35+qIeY/ZKYI9HCabesVCSzE5BEgYqOLKuTf0JiIbuEtggTDDjrtGuqXZwIuru3eQCFfRb9Ps6AsUpmixUY5Roc1+GSEDE23yGfRFe98zzKncdpn7jEElQgu0f0/k82KUvzRz3+Gk6MDTAZdZNMJlJ0cQAUI90wXlWZNoK1BUsOCZDPMAihVVpBIZTRxHzpzMcZ07lyvgkxMSoLY3HOrbzaHaHfbem4LxTzyBQMJWatzKfHrOI0hmH9xfq6Uh1KJawnodKai9/PZT6WTWhNsuqThj3FyO0WhkEQ+Dzx5SMrdH+L2lz/DpH+O0aCls4VrkUWDq1PseXF75qJpNumANV8uDsl5zPhEWGuoF0AAX+dFerL3oVm0677BXGbZLE+6l9M5/FmkryVrQWkpiwSBl0EAa5xswuo/h38N31AvF+kvT/VfBCIWbAj/dR7snk9f/VT2JenA/GfO/QTMSJPfP9XmYJ+Fv+goTGkAJ+PKkndU0GVAgf/tZW38dk1iJQUIMWMFjIWIMXIzHEUynEQ+XcJK5Qqq5XXJeirpPIKNLi4f3wPOnyE+JUJte7aAFjLNmNGshBcygCxTms+dNLsijjChJYp4Oo4gzZpCcQwjCSRKa4gWV1DY3EW6sobOeKooOe6xbEpI3ycYcOXqLtZ3byCSXUcgSup2EJ3OBLWLS9TJZpr0MRl2kYwxfo06UGqRCd6ZrI1SH4KT9ctzjIeDuZ+Fb5TpQ8M12uW0BgH5CURoMlgoYm1jC/lCSeAhTUC5/h49/Bb/8tMP8eDRZwhHeqhd7mE2s0QTAolzLZdLs/AGl8aUWkwAeVfZQCTDQbEBKtkkyrm0zmv6AzCzXBR4N5xgQyAJyBL93zf1fMZ59lpajwPo3FTfg1d8bpZBAO9L8/Kz7Ne0lyR4uQ/PbU33nbyB32feSQujzmUQyvGdnS+PxQdaLWZml9zXbTpJZ3nINJA1a53pAe0ezhot8wsIBKUNZyFElplNO/lbmpMRCLAzX4AYJ5uRGFLxpOQBmWQaxVwBsXACqWQeYTEDDAyIxlNiDcbTWcwCBO9ZG1AWQrYiUdYAUpmUpKB3v/oUn/74bzDunCIa7SFCA8FZVzVpbzjDa2/+ED/40X9Eq0NpV16AViTKZquD48N9HB0eSGbFh4MMOTZGkiE5JhXPGDYrMQEQYQPX6OfCeEwXBROPp5RPfnFxpnVGdtn6xhUBAfTZYB2piaPYtMqWkrSk06aRJg2SzSwuTPYLazBqk5NJ5EtFNFstGcYSSNra3NT+wOvJIQHPjOcHhzrn19Y3sL6xqXONHk1ks1zuPcCnP/3v6JzfRjJKCQW9qcYYD1hfhZjp4ExprNE3YNfARA8I+H3Ks8iky58z6cztnlT10WyGdpeU9QmmTO5RvW99AIEuxT8rXppg/0SyYzaWBO1bvSG6bAjFAuDeYJN0YwNo0mnyKQdwWx9iQwGz5LDhC/cyrk1dV0qzRiNsr1bx7qu3MOl3MXGpIfRgYJNIEOKk3sDT03M0un15EihlyzEOLLLYmUnL3JtvxcyzKR9iHVfJZZGLhlBIEtjKCMAlC0qRlwI0Y/IHs3QbY475IayGTI5xoM+qfTsgKaZJAyZotTpoNlsa9I3Za9Fro5DHjM9f0gyRnz3ZR7/TRSQA5JIJbK5UsLu1IfYj9z72PpEIGRpmfheLxrUOC0yPARS5x8HfsN/SntAdACdnjFOO6PlkHGKSYEcujUyxhBn9O7JrqLWiOD1vy+X/4b37Sr2hR0GGqTGTIYIhk3SIXUSeWyCKfK4iNmilVEU+l0OA0gCmeqSSaLfrODt7jn73EttbFWSSIfS6dd1fMtGy+Tw2NjaQy+WQTiVkysiziOcNGTnxZAz9YR9nF+cCqjmVZV/B4VA6l7NEj1AY21evaW0lUymUyzQqjSMUjuH0vKaUD6Zx0MQzn0mLkcZ7w3SLwchiU3u9AeqXNSXC8bqyllc9/datV2csWuUW7DRCVpwYyqQHz9HvhSwkUzhtNVF+/Sbe/73fQ3F9W9T0i6MT7B8+R2X3ijRBMZpEnJxg71cf4/m3tzEb9sx1U+7SIYzkmGnVpinsFmaBBkgswIFlupoaex9XI+q/b7KdadFcJuAQOFfg8PvkGu7ckX0DL2MyN732n9vTKb3h4PLExps6qaAPh7VweRiSXiJgwUVekZrF/+Z0b0EFZbftXGSlueE1sCxK0Zy8saGaXmtqY1FD7dkwTCYhTGZxlMq7uHnrO3jnne/LyI6HWYbxH+GojGlotEcElAeqgAg6lxt/SpNA7grOpw3cT8kOIMpJ4xQCBMxOD497eP5II1B0AAAgAElEQVTgE/zdn/2f6Nf2MBv1tCEOJmaIE6LOmUwK+Q4Yk8GQfDvINcEQfGwHBZtD0pooCXjv/Q/wxhtvolAqKgqIpitcbPcePsZHn3yG29/eV0Y6D1aP9nrghW/fy0kEeIwGiDPvM2oxRjZln+pZY9HICWq5VEGxSGM/Nn195zSfQaG4gkg0i0g0iSS1qzRY4IGOEBLJNPJ5Jge46SJpqNzApMfhe+Pr8xpbg0JKozXqNhmzZp1xY6Z7s4ItqLgcHYisZqllVJFqWiqZ6bnJBw8dTpasQHFsFCLReg8uCYPsDmeAqckepzUOnV00LUbtXWzhi8bFrzPqy6ljpR7tiy8+wddf/QqzGQ1/ajg8eIRIcCyjKTa23ryPhyUBAJoIEkTksysTLtHwiR9as0GyMJFcsQHC1HU1VTww69gXzfZo2sbH9ymWgSiacSenGes+ptNJvQbBBFLh+WxzDfZ7QwyGM23UBAMCgbiYAZlMSY0wizEa07FZJxWSzwEpkHzY5xYCQXo7kGIfk6SDf1+7OFcMS7tRR7t5qYl8oVhCPl9GYBoRKDZGGERtZe5nLOC5dMXuuUl7GAHKv+SaoYZU5odsohzNlS69dPLnBv3l55/h3rd3NMErFQtKVigV8570J3MyagSV1bw0daMeiLRG+rwUqyuiUDOGk82HDoH+ANl8DhubZL5YhJYAQ5KQ+2QMTdQspVIJ5HMOSCQjgAMNe/votDqoXV5qOsmDiNeLr90hlRoz0f35DPPesWiiIWi5WkZ1NS4w4YuPP8bf/ff/jLvf/BS99rkkaSw0eK3U3Dit74tu+0525GQKJiZzz7rTwhuQ7JhHS0Zoy02wU4bpc+jPua5YGb8kt3Fdj6MhLcDg5Qm89hjt0S/6CngwYN5MuT8Qq+elCb3/Wg88v8x28vfWf92CF7VozJYp1/p+PzV2VG7PEuDDJoBxHk9KEJz6dtuvBGTPZgIBWAsYEMCpopOwOS32Qpbi4hU17CIQYK+j3GICAaEgUpEY4oEoIoEYNtevopCtIh3LoJLMIdBsY3hygP7RQyQDQ+kGOflWFrUo4yGdScbQMcaSGHjyjeFeQi8jNm0RxFJpzCL0MApiHEkJCKjeeBXp9S00uUYDIQz7A8VTMU6W63RjdxtbN15FMLWCWSQj8KzbmaDdbIs6SQAuOBsgFqFsCYhHyF6ySDY2SzxnyZ4Y9rrOuZ+0XZvcq26itp067kwexcoKsoUKEukMMoWS4gcZQ8jm4OK0jv29p3h4/w4ePfoGjcZTDIZnGI4uUa+fzj8zGUXWWVguuDWpRo+3x1m++ZIFJEIBFOhEHQuhmI5jtVzQn5Nqa+uSACklWQSA2cB6Bs2LqUx+0CHvAUe9tufeWJiK9XPPtM49xbMtPDl8GoFnRPr1430xvJ+P3r0+kxkN+npTbBMC46IhGoDOPYW/dA1k1GaJL7oOYgVweuk8cEilpplYr496p4+zegv13gCtwUgpAmRLadCgGtG+h0ZmBALYKPNn+WZSmupUWh4BjGyuFCtYr26KDZCMZwQEkHnFt0pBoGzEZkGsrW8ily2ogUkkUkoC4L6dSKUw7vfw5c9+gi9/9c9oN58hnebPa+kcCsey+A//2/+OyspbqLc4kMvYRDjAtVnX80I9N31oePawGWDzQ2kC760GCiIBsinjvsg9nM0AwYSIzk9+XoIE9Oo5Pj7UNRUQsL6J1fVtpDN5RaT555mgv343m6FRr5uOnR4ek7GAAEao0XwsmUnrfp6dnWF/f1/nHf032BBdXl7IMb5YLGJnZxfZDBujtOjjPBMJJBPECg+b+MWP/xvqh1+glKWMsKXpOTcFmelxdq/7bHuwp7zzXKLEgjUG9xKfICTtPRFtvl/+nMFQQyg2XGcXtXn8HyfJfH58DeufNf5b8ZDkGkZ45mcENJ3XmxiOmLZg9TbPT0+LV5qWA6f9mtF7XvILoPSHYBjBKA5ARpRXjseITSf4/e9/DxHKFftddJpMYGJ6SczShtgoptI4arZxdFHTNJhebRpGOMNyO09t32Tzz/tHoDAeDSuGvEi5UGAmrwDGQNMskElhZHVZDeuGpn7w6XorDwIIkqdfAgFb0v5o4urkJ6yLmRxBcKLZ7goEYLIcOx1CJRodzIBWvaUo+Vg4hEqB6QV5JFjjhrjHc8Bn/Q+fff6i7p1+Chxc0WuKA6guzQKHHe1Hvf4E7U5f4AxrWsorKbFg7ZgtFjAKBXHZmuDTr57h/KIDSqlYWyYiCclpJsOB6POc8FsEPaW7jGONopgtIkvDWxjIHeP1GI/QqF2i3rpEOpvA9VvbWN8o42D/MZ4+fSCQguuTz0ixWNK+kkmnsLmxJtCO943U/G6vg1wui+F4qM9E1qyiRRkRz7M5GEC720OmUER1bQ3FcgmFYhGlEmuwFNLZgjOQtYhIgtP0/dA+oH3SQEAyrQnOMH3q5OQY/WFPg7DA6zduzbwGlw+xaglRY9lkMRKBxiniQWLAFw2HMGS8Dqb47r/797j6ne9jMAsqG/jOnTuYREN45713kYknEer2cHH3Ph5+/hmOnzxAjFEfjirDksFrQg0d85OeBfXMEFqH9Dq6Ix8KNiNCqxUnaIeSj0fzcWoeeROFTmZjRok2iqkdfJoWsUByRY4HHKzRc4i0ft7i95rsu0pSByW1XS6exU9mlhFyXwDytU1uwAbZOTmruXdROKQ7O7ctXm4CC3JqDUIbKTcvTqn5oCeTBVQrm3jrre+iUt7F2sau7ku7TwOymLTtdLHkQigUU5r0s36ihIBnHmWX6hctYc97iOg+szHg8JTRR736Pn7x4R/h2e2fo3H0TJvFJBBScT9mPiYj+VxeKFtNyY9eSAwYa3LMA0ANLoDv/eBH+OA730WhWEa721UsEw8wHqAPHj3BR598il/f/lYotOhFih+xRtvo4XYPPV2UrplEvnh9c8pCMz0X6e7Ul/Kw4UHMRjCXLcr8hpTx1VVq/5MYz0KIJcgCIG2GUTcjpNM5myJHYgKPfOPAn8EN0hfVfC+cXEmX42I9zN2UxoE2KeH3cF35X9z07RBmZrA5xHIazrVGFoifWrNAN9M8czOlwRX/m3RTX1AplshN+Qiu6dDROWAUOa0VTkd4n7SmFyZOLLh47/j1bKwnw57o/x/98p/QaZ1iNKzj8eM7iMbYmLMANupaNGoFBM2rBBU6F11Ogfk5+bNtumSTUFH1nGeB17nOUXIXfWOHo022NWFkkyzDzKCihbiGCPTw/vKgp26M/2gy4OKpekyZYOfArPBJAKXSGq5sX2dAEYIhOvWTSk+zHYJDWdtg6SxMirGIMiMkYkHFhrFZuHvnLk7pZlu/RIwF12iI1fU17N58BYXiKqajMAbDAAYzoFSpCPnlfTL2Cxt1fh5jJMkfQtxVdtN0GKYxIRk6lC2EVIxPR0T92/jso5/j4vxY4Bb/vryyIbdaNhx8nVQiLSTdTy486ESPBRZbpAWR9opYHOl8Sd+fSGflQ0HKGJ2eecBd2d7C7vWs9oVO15oJEo8mI6DdYuE4RjrNdWUsI58c1GqZhlpROFNO+8uioFH/pkaOWciMqSKwyecqOFNhWK6UQGlo4+ISf/B//x/4/KMPEQ72ZKBj+5wdup7iyGLMGlfnhs9ZlMyUrAA040DnAO0aAe8dsvAVWETt2J5sr2m0RjOis2bqX0/1/R6us2ZJeuDXMSeQAn7d5qCvV+HtBGR+0/CTVLcfLPg6Tk61BHhb479o++f/5fY7vbrzDvB7gJoorztVA72ICrRCxuh2NsmxM9D+bQk6TKSRh6gDlQjqtTmx4/7rQCb/M70My0zrrCFn7JlEX3wd5pbTJZsO+izugmFwXpmKpbBW2cJKfg25SB4Vuvl3W2juPcTobA8pekmErKEgMCznaTd59tdA70E/1/ZUnaGBANIp7t2mj6NskZZioVwJud2bSG3uYpopYzALo35+oXiqIB/wwAybN65jZecGovl1DGZxTKX5BzrNPhoX56idPhfNMxZlmgqTaUgBDSpZ5eDgAF3qa8R0svfCaQ69SDgRo4N6mYycZEZAQCKVFV08GI4hwHpKDS1wcnKCJ48eaNF16uc42L+H0+N7aLYOcFZ7ivGkK0nRdMJ2jiAp6x3zEuIkxzepBDfpV8C9kznghUQU+XgIlUwC5WxC+xf3TbrZ6/lgUe7TLJymnM8dp5K8qzJYnVnDZfu3n47yjJoZq4p14JCSDgMjlejD++5AJenNndeHeVFY3SQ2Ies1TfDt9Tl1JI3XD1IECofMS0qZ6S4W2KRxVjN5AESeRa62MiZdSE0JdeuMKlOCwHCCZpceAT2ctbq47PbRHI5tn3T1Ln++B/TJdLMpqK0l/ryoYiUhJkAylkYymsXWxi7SyRzCoZhAgHgsiUazg2anq9rBZJIWTcyGd2XFJCECA0JksKXR6/Twjx/+Fe5+/VNgcol0Yqzp4rUbr+OHv/O/Ip7dQbsXwSyYQI+JE7MuTg4e4/xoD7lMQtRest0IZLFxT+eLLhHBjBBnM94nDiPMS4bXUhNuasRpmDwLqGGv1S7ndfHG5pYSBeghYCB6RA26zvYx5TMNJxui8SQzZANKlSpWKoqEY83e7zFCuK7p//nFJVqdthqaysoKrmxvayDECbj8kcZkcZo/j9gXjNSbDnH7Vz9Gbf8zRGc0HOa52dPzqyGTc9GXXwjvO2ULburNGlT1F9OGmNRBzyPHIOW10OQeU3QI6CkpLWLmfmTpOe8ZPl82nDHJCv9JpNO2u4eCYgSwRmUCxYA1oGp5M7GURnvJMNq8C1zigNur5wPNwBSJWBwcmRCUpla936xht1rGO7duYNJr4/hgTzUKfzZ9Fdjuk9LOvYR+KDTcY4NHaQM/E2sAPl/mmWHTCQIBRPRT8SgijHxMJJCORZEMAeloRBp3Ns2EsNgcsxH3PjPGBVmkpPGe23lngw0Bem6Nc0ghqQL3D0kyI2Jb0JOIOnZJgrjmnak2m3DtAxoADWVaWK2UBVjYuUwweOykpbbHcADE65DN5SwZpHahfZ0RhKwDB9zIw2ZEzNcu5HJiQ6k2j8dRb4/wqy8eol7vIZ1MmPQ4SBkye5iJQAnuo9NhX6BEOhKxf0LMXR9i3B0oApn1T6fXBJU/5Y1VvP1b72H96haOL07w7YNvZZ59wSafOkl5jJnkiPLQnd1dVFdXtJ+x6ef641rhecL+gHHPTAJoNpvmqZZiWhn3gaCMzrl+uM4opeHrViorMo+WFHc603+zdxGY6cwrFQMvppX1zPLIEMMshMDNnaszbhA2BbcJrFA0Rtg5kz9Wg1xQQxoecPIYCkqbtXLjJna/9yOUt7ZF7Xj8+DH2jp5jbX0du1evIRWOoPX8CAe3b+Pg29sYt2oYU3NHWking2ScGg17o/ofjS+Wcs0s5mwxETWwwB4+FXNatN4szUUnOaO6RfFij5RMoJxJh5/y6kDiKzpn8jk91BWhHnH3AIG0kAIV7EKyUFoGAuaUzSUzO75HH4PlD+7lUk/0ekcXMhdIO1i5uDzyb4AHX4cRfNTcxnWIrK9dw+b6K9i4chOBeArjGVHZgiju1WoFDCzgZ3dG6/MkARWjatrNG4D7JI1KbcMyiYEYA/0OHn75t/jqZ3+NkwffIEqXVk0xpxiyESCPQdo+vuegkDPvMG1bh3kfcBNsdTryBPjd3/u3ci0n5YXULE4Ezy8vcHxyLpfPx0/2cHZ+aWg2QQeHbEuH7jwUxO5whQdp1NxId7a3sbtzVR9Y0U29PsqlMrIsxBJGzaN7L5OWUynzCWAxPAtxApDQxmmuvxBtk5ILXTAXL2LPnpUfpl+02CIWr/596aBk4xeJyqSO75ONoX+OrEGm2ZpNs7TRzWbotNpzMzyfkGCTt5koUWyUBAbw+YhG5rm7mrxLbmCRlT59w2/Kbvt2lEl7zvyzrJ8TMvo2jYJ+/dWv8Pj+r7H/7A6Onz9Ar3uG8bijWEujhUVltKg4OoI9LlfY2UNapjWpiEMCOPbM899872ziec1I1eIzI0kQkVr37PN9GtjmiN+BoMA1c18O6v5yXZjBFaT54mHA6x+OOOo1m242iqOJpnWTSUCMgHyhKrlAMMjijiyLtBIHWLyRlihX4QCppNx0z/Hw3l3RfU9PzoSQca/iDkL8h8/EzdffRqG8jtmUBpIRgaC8J8kEjQpNV2phF/x8vIUGAIYCnCzyAOXUgzAqTYKYDMBpZQdPH9zGxfE+mhfHCCjjE1onxZUdUeuo+RLgqGfStIlqx5iAkaZXhWnyghEaGAXQnwFlmj5t7YgVwIOZYAHR37OzUwxHA8XHvPL6DpIpoNc1A0BezYuzJi4vz3WPqtVVMT8YBSjdJGmr3RbGI4JXzMelUU4K8QT9OQwYJcOFjQAjFIPRoBqfVDqHnZ0V6eL++I/+Ez7/5EMMuueWSCK03xoFDwT4Btt7Ooi16ABZD9JqObLxXDL481PIxf7vEjSclMuabdun/MRxGbhd3pvt5/yGxtw19yoWlwz0tEe8BAAsU64FWM8jDQ0I0Jnywo/4zT9wYZG7kND5FAVr/l1+owlPl3LiDSzjfi+35QgLZ4tdE2DqPAL4Frhm2WxQM2xrnOvXNV2OGjznqJPyKjzdnb9BgjbufpA9FQgjGjDn+kQ4hlyqiNX8Gjazm8jNQhidHqJ39AzRQROpqLnHK0/aUVE9I1BXw0nO5jpxsR7obcK8Z3qDxBTfRio2I+Im8RQi1Q0kNnZQvPYajmptTZ5YZPdaDRVjmZUqVnduIFPdAaI5DKZcI/RHmqHfauJ4/zHq5wdIxGeolNOKg6JnyPHhoVz/OZWhdExxp2wY6J/DZiQSRXllVf4cBAI4dS6VV9T4Ixgx9tssgKPTUzx/fqB9o1rKYe/hPdz+5iM8fviZgIDO4BSjMaVTYcwmBEjDYlkZEODMe128pQ0XIgbAYIpqNoVsZIZVRh7GObFmFJjpkPnUc0LlwXNeX+4bku65Oo9rkcwBXncyQyiH4hKLRylzZEfC+tDFBLozzrirRstWeSEpnYvm4hnlQFs7K+k+byCpHluem7pAdj4Zxd9kCWr6FDXnWUELBo/3IeJz7RsvDSZYn5AuTJYRTcVGEzRaPZw3OjhutHHW7qI9mSl9gs2XSQ/t53JPZsSrZ1nouih+jXRququnkc+UkIzlsb66jUpxRYkAHFjQ04j1Az+KMeT6WkvkatCskvLEUrmKcrmqf4ejCYRjKdQuT/GzH/8lbn/1c8QjfYRDM7z51vt4+/0fYRzIYxZi1rpGLTh9/hgHj+8hRoVzgvnnYw1YKAlLpnNI5QoIR5NKoGFyjhgKI9Ors87nZ+G+zvtEph4LQAJSpCdb0tZMzUW1uiIwi6C2arvJDO1WR2d5o15Tw6Tznfv8cIiN7W2xUinV4ICn1+mqJtl/foCz83Ns7e7iyu4u4syAJ3DW7yuinPduQJNBPTTmj0RGaiowxVe//BC1vc8QC7QQCg6V7EPPXT6PYQFVZheo/Y77KAtaB+74s4RgDxtCGdpx32ONMhmjNxmraeYAiAwNmdW6QQkfNs+48YNDNl5ki7BbydLkMB5Do9VGq2eNp/96AQEu1cL2UPd8+ydq6UDR2UYuLH0pwjGd4ZQ/BAY9vL6zievrqzg/3NPEmwwisXhEVTcgQJ+NICEjUmdAb8QIPX4unr1j/ZlMDTkOYX07IVU+LKPeTDIpgDARhEwDM+mk0gKCMwKKFpvrQU5fMy4PUH2Utx84qUdxoLYp+EyGzCvQIRBAUMINUTUcU0LESIbUGoQ4U1pKDuUNNRy4VAwO55gg5jwXCP6m0wKx4qmU5GN8Hi6Pj2TcZ2l3THIY6hrxGaS8IE3WjEv1GowCuPPtc5yeNxCPcp/j/Y5oWhoPhpBPxJGOhBBkU0Q/pskYSVau3S6CQ4KC9F2aSVISTEfw3g9+C2+8/y4uui08PtzH06PnYrORIcsUnsnQkl00aGcdmEygvFIVvZ/1N/dUssvazZbqM9bK3KP5i3Gz/D6ucUl+5Fdg8iUCnhEyOSjFyeXUF/CZ4vWhdJmMCe5lxla2aHcaUYsJyCEI91ieG6wfrm9cmXHD9Hp4DwTwAhKVlds7D2miZUSy2U+HiYAPMIonUHnlDbzzw99GabWiPMijo2PUmw1sXLmCzY0NuVBeHuxj7+uvcfn4McaXl4gQRdL0mYWrFc90ojcQaCm+zyTQc1d6K9ice7HLpKdeRgeHo4Mqz9i1bHq4/CRGoIFNk+fAgA0yXph8+ImKJv8+usxtDCxU1Ox7DSbfzWQ6ZwQsAwHGUrBplm+K5iwDVyya47Npwnm95w61zvPAnDJtEmZNnjyZhVxZDFseqytElq6iunYN6fwasoVVRd+RChNW7JGZ5sy4LkPW5PN50nEdoMbXNMA+QlCpaWwwOaWZDnDy6Be48/Hf4Yt/+XuEpn09eHRd5gOta+Sm1vLTkcGkc+nmXaCTLH9AMIBCuYLf/je/qzxPmiWRyUETEcpJnjx5gmd7Bzg+PkOnx8mukBvb9Lwe1U/c3L1gISGUuzfEtd3r+P73vodSsYwetYAXl2q2ed3WVtadfo757wRXqB23uBehY0T66ctAyjgpm+GoRdoQPJAGWO2683ig7ptu9LbBGw1UXYH1JFykcpY1x3Mz+WMRZkWGlwhwsXKiLakFNWpkDDjJiMwDXfHBP6R+h1p6Fl9ECXnN84WCDlC+ZoTujq7BVzHoNZua/Bh6Ps8AnrMFrLDi++Dav3fvNu7++nN022c4PXqEk6NHGI+amM0GcyCHBQEBFU6f+IuMC2lLhRS7pkabtU3F+T6NIWBr1qIcyXCw3/NnkyGwaLasmfEpC77x5zXjpsj7LU+AUEgbu2QXZDowg1m0VzMDMmkK83hZHMeF9GYzJaRSBIQySKe4ZjawtrqOGaVOjLJ5/ABPnj5Qjjen3XGXv0qwzfKz6S9gMTjFyipuvPI2IokC+pMQxoEohuMpEilzhVaskDPtM5MiSoSssJUZlveyUHM2wuXpPu7f/gKXjFELzRBg0TIe6nNV164gX93WoTMYdK0gVSQID1g6Y1vRLXNBRl7RY4LPJgvjYAjrV3ZRXNlQEUkggBNB7pP1eg0HjO9pN0Uve/XVV1Eu0RwHaNR6eH6whxq1z+MRtrd3NB3S1EtUIlIBB5paUU8+m1pUUCwZlkcA5TKcJhOIE50vMNEzxvVMg8mHD77GT/75L/H0yafo984lmfBArEXocd90JnzcQzVxtULNNxEeUDXgzaaKPp5Uf+em5vP+2u23c0qzzySXZ4uxZJYn7Mv7uAdj5yDxS7iAJkhLv+yOLOQCvnjyU2wPOvjX09+7l/DNh/+a5df1788DHB48NuDVvX93HTxgznVm9G6jUwugJPgVtfxkgqxiyjnGA59PPhuUfgiQVq65XZ8FiO2MKQXIc/V7wzlLvxHYSNiVGv5AUHn2iWgcmUQOa7lVbGXWEeuOMDo+QKh9ifi4C6by8aygDJHrR3u+QCHbC/lrLlGYS6dIQw9prcpoK5bUmphR40vzyWQa8ZVNxFe3MAiybTJjMQIdLL7SpSJyBAvy64hmyhjR64X+MGy8xyM1W636CVIJTs+CYgadPN/H84MDFa9vvvs2SpWqaKg0bWLhTWZboVQSCMi8bE6Fo4m42G8suHgAM7au3mji/KKmYpbFW6dVxzeff4T7dz/D6cm3ODq+h2mgzXLfzp8JKxqyv+Qwa9M5mve6eDNKOHivaBRIkR2ZAOvFDCpkAwSMCiw5Be87EwPIKnPgq8BD0gQp12TkXrerMySqBo2NI2RUxq9PJuJGu3agERsFPls0qSMAyHvEfVj1HJt/sgZkZsgz1moh1ZOK/uR+bWeQp/0a48Uz2tgkmWcO93w1I+780rk4Ns8H7T3OOFVAkaLryJgwQ0JSwIfjCdrdIS6aXZzonzYaNG5kMaTlxzrGADaCnnE2yG5oZL4k3CdoTJuSUWCluIpsqoy16hVk06TkxmwKr9dwLFU2u4PBXDNOzxya23KKzNqNkoFkOovN7V3poY/2HuLHH/4F7t/9AqViDv/md38f1268gcEkKtYi64jLi1M8vPsV4iEgydqRU9AZWWAh1StMnYkm0ghFyICLIKAi34wD+Uv1x3CguoPnEK8XGyECWxeX59rbeT4w3YcAMPd9e24JZAxQrzXcOqT3kTFiCBhxMkvWV6PdUoPHe86fyWb/+PRUz9Wrb76OYrliprB6BowB3OdEnjeWAx82+Dxv6V/VaeDeF/+C9tFXAgKCATbzBAJszw7zPlPbRiaH6iSLHRZ5mYFvlCar6TcmKgeOFl1NkGiEznCoJpJNEn+m4mvdvq07Po92teeRzwSfZ/ZC9ORiu8JpdLs3EhOIv9Ssis1on3F57zfZ4CLRhvukhkFqvIFENKFmncxDZvq8e+MqVrMpHD17jADPOPYCkTBoeE2JX6PbktlefzRDln4jLiqZ74S+JGQ68LoT/OEZEefn5M9kgx8IIBmPgfzIyHSsTPlsJiUqfph+MVyXZJ+SWeMil5f7IQF5zgfLWAOe2ukTr9zQ1cUp8porH0GsYDvlNNxyTAM/8OETwUhM1sYLqyt3zri9g+cE6x0yptOZrGp3fi3lXNynuGexVjACnPmycZ8h2CDmq2r2CB49PMX+wbmGgYxuzcXTyNLclp4jnQ7iswkyBIg6HQSYbqXIdAMFe6MxhqEQ8lvrePv3foTq7hbOG3U8OzzAWaOG/aND9ce8dgkaQDab+qT+rOezEEvEBZyxn7KhstWHjAXk+ctr4Y01ed4sTBhteKDPhpmMBfn9bP75i0MzXk8yVjiMpOcWf1Y6k5FsyMAEk3OYlMNYdoFbW9sz/qGfTAi5se5m/nArGkO0q7BQby4Ifg9L0+z2Vey++RY2b15FdzTCxUUNZ2fnavCv3byOfCmP2frCSfsAACAASURBVLCP+rM9PPn8C/QODjHhhTE3vYU+zbEBfFOhYkgUOsKrnnBp8kH+YgOuA8dlJ1p77+6/r6xUQRiF05o19497bblG26pf+hpbsHrY+SC49ABvHsiXXAYIRIfzB9WSKZRf6HwtT2H2r+sBAR7IPEh9NJqocGJmLKJ2LD7DFpLRrenubJ+U082VlU0UilvY2n4baxu3EE8VUChVESCCnUiAsjTFbrOxJ+U/usgDdwa0okSyCaBOmM+HwBLKp2ZDDGv3cf+Lf8LP/8efYdA6RywREU1d90AxWra5zVMCCATIhNE0QESH6Xp545VXcWX3KtY3r2gjYyFUbzTw+MkTPD88Qt1prQgQqKGhVlBNrZuALbEsPE+ZTGsaUP3Wd74v0IlFbrPR0iLiNSWQxZQA0tpJpyatnVo+mShSciDsyej0nHaTCsfFwmkOm0AWmMqTdbxoPgtsynVP1Yiy6bMG1RZ5wEx4HHGWh6RABlcceeobv99T26VHd4ATP5em/OJiWoQeN1maivC/6TfAQofURWoO5fwfsKKLDaeYGWqOXCPiJioyk3K6LzP/smK+0+tgn26llyeYjlp4vv8Ad3/9CVrNE4zHbbkY8/AhhYjTYDYQbCbVeLnN3LNjhPLK68D8IviZPG1dUyWmCnQ78j1QUecmjP7Qnevm3Nr1a4CFpQ6z2Qy5TNYZ7ZE5E1LjaRMl6riMMm4bLj8fqVssVPl3PGCyKtji0SSqlVWsVlfRrdVx/ugJakeH6HSbck2m8STTIGLRlNgP8XQa0ThBl7FM8OKxNHZvvIrrr7+LcCqPcTAB0AWd0wLZDphzPw94TX8dFUsxVfJaCauAPTw4wN6T+zjav4dxr4FknFFrM7nm8h5xXytU1rGyeQuZfAknJ0fyV+D10LbGuDdO8sY06Usjk04LKOL0I5nJIhCJSZe8sX0VIZpFMbWCde+UsX8z6dJolMPoxHKphGu7V7VmTo6OBAKw6OS13dzYkoyG64Nr0yYrPC9GGPT6aNbb9rRzb4nR7DGLSCiCVqMtkMszuPj8dTp1fPLxP+Hbe5+gXn+M8aiBmd9w3BRRzByXIKFCyVGZVWAtGfNZI23NojdL85P15YJreb8WSLzUuOvrfoPr/3LT7/efF/9sIV8j0Oz3Qu3Ky1KBlyJtPdXSf/1vAheWgYVl0ODl970AAuw89OuFZ/OcmeDOWAKNZI2USmUVUFzHBGtOz89ENeSEjmcd1xCfi1bLnjM1Za45s2vqteR+hzNzKIHeOqFsksTfsaEmHTURCwsIyDPdI7eCcjCHSKuHSP0SqXEPMQwQCViByMkaKaPzydKcqecMTh0gwaKfn1FmStqPyOqy51NynHAUY06v8yUgX0SyvIbWkJHFQTRbHeRLJcSpY46lkatuI56tYAgmeqRVFDLB4GjvES5O95HiyGzcx9H+M+w/eyoqdGWVrtclrG9tIRJLodXuod3pIRpPIpPLq3mSH0ehgHwhj7OLC10dMs/YMNYaTYHTleoq2p0uPv/0Yzz69it0W8e4f++X6HSPEYoMEAixHiAYwvtgdHqaj+q59xJFG1lqz0hGw0iGAihnk9heKaKQjMs4kOcJzylOiQyUtqxyMZXC9PiYiNliZmeWciOzr0bTpGe81gQQJIE0tklUADfp6ElRWeVVK9ai7U9G1nQysaUECw/meW8nJVM56Zy9N6u9JEl168d+b4wjA6QWUk3fqFha0NgNHljrhLUf8jVY7NabXTECTls9nDRbqA2GklcZM4iMBHvGCARw2uaHRl6CxKY7k0ohnUyhmKsgl65gtbKJQq6i5l9JWGPWeozTtaGAxUHT7TyFTrenqG1N6eXXMhTDjC7gOzvbyKXiuHv7K/zipz9WU/bv/v3/oq8djMxM9/j0SPnfvdalJriESbheSVVjk0h5I5+/OFMoApRGBPR7rgcCQPL96NPUkgACp6iW5MPrSnOx87PTudEqwSkOVVgPxRJJ1UA0v5THAJsguu2TZu4My3i9Luo1DDjhjcdA83HeJ37t071niCYSeOu9d22fIXOR0+t2x6JPBfLRSJxN8Uy1Bkl+k14Tj7/5JU4ff+SAAMpeB5gEzcmfbu08cHkG8uHjBNYPaDQrdF5VHCzxTJE5JH1C2m018FNn/mdGffSDMDmjQE/bUudSXiUecXiTTunZ0EB0NlXsYLMz0B6oGpDeWOyl3PR6+Rzyp5V7aTvD9byPla5CRgAZSwQhE4EZ3r66jXIyivrpMQKzsZgIBBlZ13CtNphoRE+wIVl61IDbwJbMbUZv8z0ZScd5pQnUpaELJU7/P13v9WRpll33retNZt70tlyXaT89Pd0YgyEEMBQSRUp60V+gf0hPCkkPpCL0KAUVFPkwFCACBDgAAYzvae+7y2dVen+9UfzWPifzdoGsiI6qrsq8ee/3feecvddepmJpT2E00lytYiAAZhJ7uNOlqUNgEaD7T2dLBoMzIO0aNcmrnciUgD5/5jQUuwS2U42cZatmCjNALCF1rfvZ8jqBdZGSH3g2qLXzEJV9CQAnsxNodokE5CyL53Hgc4tBIL5bgCrBIg4WrtO6Uvx2sVDTg693tfP00MaDdaLaVVId2UG/qwKDN2Q0MK04F1hDludNdHJ+okFJeuPHf6C3/oufqj9X18cPvtHR6YlTM/id3hiJG33I4d6+feRac9D2m27oOes8peezVkNGDNso1gwxtoAZwaRlr8NgECAwXwNew2euh5j4jcU95r7ymQHyPCSEwTTX0sLikj0FAAF4HYAUfnbubyyjef3WSyEN4Bi1G2fEi7gZTE2eZ+zJlZWH3EXDaKR+saR2uaqlW7d06/tvamlz0xscepWHjx9rcWVZ9954xfqTUn+gk8dP9Pnf/UInT56q7EwqNNKRpW5UOi3gaJ6JbIupxeXJkin+bkITEHBpBhhTWl4jF01+eBMIEH+XcjCngABHoKRG78XCi4vNxeeAuTTmyUAEYIHNMpLWcyr2Kr9OZgRMG+rwdwYVxjE5zQZXnh4aHQ90MTePEekYpkkxjWXzoHHvm2rGhH119bZu3iRF4C2V62zemNKQT16ztgQD9sSAMRCAVDAf1nCyuNcAAen5N52MSwIyWxnu66Nf/pne+5ufaf/pVxqOOqpWKRpDX0fhGyhbUHRDDsBkMlwq5+YXtXX9huYXV+zKCoPj0ZNtL35yPkGjodBxYDGND7AjzFriOUsNXsqHjZi5cGIvF6v63hs/1BuvvaX19Q1TR87P254Q4A9ASgCIGH/H61J0oePz6/uw5ualyD83SuETwH9cN4AD0z5TA+KFmKbcvLcM8gB65I09b4LW5yaTTe5z1qhlsCc/E7HYo5AzjSy5NLMuoJ16kg5lFu1XBl8KBd97u897IorZV5jh+VnJLq8pnYJiizWeKVj8P5sBzeWDh1+r0znWaHCqzz75jR5887Emo7banVNvruwJIMuZoUEhkYu9MHu6yn3PGjmuUWTIorvKLu6RQby6umJzoovzcHk1Spz8FfxMplM4HzisB5qS8AmohiYxrQ98FOwqW6W4CZYRGcyOOkqFgA9Omw9W7JtBgwK1CzqeLjrSwbEq/aHpszkOyYrcEvTQohHXmdas+sOus5OH3ZGnLrdee1M3Xn5DMyubarSWVarCBgidLUU2ujU8IHBkdpRQomOj+zo/O9Xp8ZHa58cql/C4KJo5BSWvis7ZjuMVrWze0srWPc20ltXuXmh/f9fPvZ22SaTw3ghDoqGFxXkfQBQorDs0owAIt19+VY3ZBSPPAIE8qu02E51BaD17HR8gUFd51jB/hIo4mQz9Gebm53Xz5m3LKWbn5pPmtq9ag2SItrpnbW+6A0FVxKG6phqJC2j1Lro+kPlcCBmeP7+vX/zyL/T1N++p19vRaHRuMOHSaTylpoScMc6Z0PXHQxFNQDSeeU+81MG/MM3J4Freg2NAcDW9v9zrp4xip4u0XAAFWP0CeX+a3v+fAQLy91+eoVnXPvX1GRjOny1+v3oXGY/PPz+vtcviLpkr5p+VWQcxPQ9NPZpewLfbL72kW7du+pylKeA/zJzOul1P5Xht/51dmAPo9V6U5AEGpyxRi7PXPzNNkVl3TJFiFpq/j+d54nVVgW45u6Br8+taLbbUOO+pRuQTrvxlqLFB26XQ8zOdiszw9okaIDM3Yr8IFgU1ArFKrAHYSjQqNptDHsDeUquptLikMSDg3LLa45JGBShxVdcmg0JVyzde0SyeH9a0TqwnJTLw97/5W52f7mtpYUadi1M9/PZbsw8AiHFGX1xftenVytqWZVOYQXV7Qzuuc/ZxnSjEMIHC2ZqzuNVa8BnEz7p5644bvafbz3X/my+1u/21Hj34SM+3P1F/gKEazLPBJRBtgMWgeJ6phQY3jEgjworpPyDA+sKc5utltRo1zdSqoeWdFFKcYRjXmpLMYGdMfFowcfhlI0SfO2HibNd0is5k0hzeDOFOzzKsVPgzevdk5JrMKHNDlUOXw5viasiSqcWkwcQ5kNoGR7eFsRzPKpOuPJSxxtcNYxT2eV1YnpheH3DbDBiAbhpSex5MdHre1f7JuZ6fXJgRcNjpWUIVz3kMV/g5AAEU6ZkRkN3dAXaZtq0sLtsccKa+qLXlLW2uX4/oQCefhDwgiE3ZB+rKTJlagr0ZvT11MmaSNG0bxEkSuzfsa3/vuT/jnTu37QQPqHpxcaZPPnlPo0FbC62GPXtg3ISHf8E1ldmM1Zp9Aio1vI+Q21ATIJsIN3vXna4vr4ZXNF7HRwEEZLMoJAMrKytu0pChmWaOtJvpa7Gk3d1dm/1dv37djTjTTxtC12FGRARvDK9kEOzk4lzv/uiHZsDgPzIC3RjGYAAdNftNvUZD17ccAZ34qHOmX/7VzzQ4/kr1YorxFQyIeP80sZFxG3Jmy9TSUCX3MJwbmD7Tj3Atec5JkaBZZo+gv6BipY4xiJBjmdJZEVP9eC5ZvwABgAYYI/Lp9o+O7cbONeB5NyMlgZfTMrZ8BkzNV6dquYnlTdViFal50Pc10vdfuqHlZlWd40MbCGN0x3uA2cf7h5beIRrzouu9p9Pr+plzrLD7BVgSEd+MtAaGHnUHewHxe651+FmlgqMDYQhUSjB6SgYkWE5M/b3Gch+YvKfy+ZuHw25KOQDyrymGXR4M5eQr6jX7wQzDAwzZTh46815Ze7mXcM9lP/m4v9OMQPaf5eVl1/jUx8PJ0LVWt9NT96IjTP/NKfK+V9FgzNmCB95YlUJdzx4dq71zqiXYNp2e/QUmNN/FiUEpJ58hdZ5UbKjJszbBIF0Dbbx0Ta/9wfc1nqnp/sFzPdp9bvZPeMvFHsofHj586IJrc2NDWxsbqjdqTtai56FOA7hBVkpD76GzPfrCsycGadTawdzxo5GjUYlpTGd0jpEOlnHswawz3gtgCSACchzYE4CjHtzZZBcvObzQalHbv7y1NcnxEI5/SE1ELsB4E2z8HETW/2IqY1oSfgElHUMtm5/X5quvaPXWLS1vbJmW8vTpto7PTjW/uqS7L9/zgVQhz3f7uT771a90sv1UBRDbfi9e/wUjvxyx953pe57sG+HJlMFAnWMTi808CpagzpkufFkk5uiOYBvw6EI5ni4y+f9cPGYQIP97BgNM5cgNUEKpo6iLGzqNnuX3lIs1/i0DAdEMxg1nmhp62GySlSY7iUJkp18oTP6oUJ+Z8sz661eWb+nll/9YG1uva25+zdnE6EagnjBlmZlrqTlbMCDA3m45PFr1mtQdRPHJteAwRBbT6UIvkpHZ8vBUX33wc/36P/w/evbgI43Hbevl2I9tFJQoO9HFBmDBlMnF2KRoAODWS3fVHYz1bGdPe4cHOjk7SzmtMeVz1m2amEasWnJW9UQgzEiMAvO6Bosipg9a3k9++Ce6ce2OD1Ood0xQQPjnW/N+baYgGVjwxACgwPr9iENhw6MYcWasUXwWStmHIGh4IPuxw+WNPhrvuM/hjxCfm1/8f6CihSQTSDTI9Fzl+5ubmtybxCQtDFi8sfGejA4Sw0eUCptLvA+eHz6D30e9FshiNqDMm3BiqYQ0ANPPBDig6SyXbUKys7ut8aSr3Z0H2n76lT7/9Hfa32Pz6oaxnR/a+PxliiPHuuE8nf8cnz0/2xnk4LOFac7IBcXtWy+5UbVJ4mSsX//6V9pB0zVmAhAHwmVzZ9R6OnM3ikc7hyeHal6bqYWNUbzuiJUJqimeAfwMilmv26QBrZRwUgUIKFpLS0E0Wyj7IKj1hqo4EjMASHS5GkccEJp7nmv0iTRWA0cpFdUeS83FFTUX11WdmTcQ4MDKYtmattOTIyPVTOihJeIU3pybMy00WEQculAOPdsJzeVEngxAYS7XGppf2dLmrTc1KeNHMNLJ6ZEGPvB5P0HT7/dG3tAXlhZ03r6I+EpHGZKr29fa5jXduH1Py+trBgIA6WD+gMN2MZ+C6nZ+lprAY/X7XedS93ttI+wUeNBE1zeuaWa2pTJrx+kjMbnDeRSaaH9M3Bs6zqHBGpy1h11yn2ENcT+O9eDhp/rNb/5K3377vqRz9fsADlc6Sh9IU+dA7IfZ0O8KCMjTb08DeSbSwpjel/Nazc9n/re8jjPQFCycK6AhP8v599z05ub78oFPf4hVPwU+v8AImG7is3t6fo0XgYAoGK9+gr83eeRM/9yr14wGxD8/UaqzsVqMg0LLvbq6qmtbmy44KcRtSlQuW2PZ7g90cMx97/sZsPwIYIepQ9qTDKxlL5jk5B9bA6ZP8TN4Fwb0wVZ9nsReTepNo1JRqzGna61V3WisqHneVfX4QM1hTyVYR/aACmDLUqP0mXPkLL/nMzN/dowo2afJR3bDONMKKSOTMRhJlGy8P/aFuQXVV7Y0brR0MSwaDGDfXLl2U3PrL6nSnI/9P5mOPfj2C3395cean2+oVi+bNcXnX1tdt7QM3f/s8qImnrDUvDYwDwQQaC2sBBuOQhw/jW7bngSc1TwruEQDMOMwxRq17Kdzpg/f+xt99fmvtL//lUpFEpxOTFd0s5eucbBTQktv2CUVjbh8Ew84Uynq1saKVlszmq0WbXjF5D5MdzEnDfmhtdSOLWbDrDk9xGs5rTUYJLmYDQ5inL8R65oYSSlFAH8VJoetVuhTee7ia672cNdfiUqc93JXX+msy/IyngGeJzuBd2CRhVaWPTnO3Ig/5BwJFt7IBrKmGfv5hI2Ir04vKOr9vsEAdhgMA4kPfHJ4omdHJzrq9NXPsXNmWmCoWDYQEFG9YRKcmQuch5ybm2sbmptZMBCwsrihpYWI8AJo6SE5dBRhJObkaWZc9/BhgC0COE3zCBiAJMNDj1JM6kiPoZh3HLL7woGePPpGe7uPVa2M1agjzQjKJueQU2KKlSjoXbc0nWJTBRhD+8zzY9lCMrAj1paGBWO65BWALvlwf1f9bsfPxtzcrNbX1txnkxTGs51lk7DiaMJu377t5wcdtPdtDz74/45m50JSB2Ue6efT58/08muvam111Q1Vv93R88dP7RfTrIXcBRkB8ob6zKw219c17Jzryw9/of7RV6oXLoCoNAJsHgdoCXWVhCjTpN35htMYzw+JZB2DimNdnHfcKMPuA8DrIBehNkn7LADaJdj7AlA8DQQgx4RizbnHZJW6GoCEujYSD66YndPDvlzvX+7fV5z35H8RkajNSiMYAYOeGoWx3r59U6szdZ2RYDLsa4ZmfWbW9wPTvf3jYzOLAJaCRQfbF7Ax6PJuSg2sx/nAAIJrPE31R0oEpNGaadoInHXs58/vEXDtKiKd1whALgAu1rEb82wc6H4r2MyZ+ZbB9rx2+X4GX2Zw2oSXfWmiigGOGITaEC/T+m0GXAg/iSm5BeuE+g8W5OLCkurNurqDjsGQ59s76py3VYchS1QmtUi5qGEhGzoODQTsPznV2dNDlQ5PVB0mNkgpvGfs0k9keLmu3hDm6bzPteGwq9lWRZs311WaqerJwXPtnZ+Gdx4AE3KU/sBAGWcf9wLvMib0runNFCBe+ULnF+c+a8PnKvZl1zWpvnftOhmrNR/x26wnrgHfTxpG17LaRL1SsCnw/MmSY8snZmZ89ruuyAa8aUAJWxy2WpYLFO6sr08iX76QjAQmRg64afYL4CLloifpwHxoMOECOCgXdUphvrGlpRs3tXH3nqq4axYL+vbBfR+Ks/Mt3br9kpq1mmZLJT376kt9+/v3tf/wgWMGKcCDWJh0FLmhTyaC3zHdSFF6Wc9jKmbSceWHNU+mc3Oec+5DJnAFDLjhn0KTc7FHs8AhlGUBubHPQEAuIvNBHDctPcjJ7C8b30xPofLXTReHRmfxYEioYnyGoBlFrE0YHeYFnYtFfo94OQ5eHGnf0s1bb+vuyz/Q/NKGfQFAiinM7TI5M6P5hYpa8wGk0rdWG8EUwBWczdT0cZqMoXR6EaBAdTzW3qMP9O/+9T/Xo69+o2Kh4wzMwjjon3EgBV3YukUXckUVmE4X0V02NBxHlM7h0YmlJUysc/ICC4hDELpcjmCJ6UCYOIbO1VfO1yI3y9yfaxs39I//+J/qpZsvh37Z9MmcF49ZDpT/RuShpggiFhL3kQk6jZoNzkAcaRKJgLF7MmkBFAUNo/ZZmpHv3+Vz5jgrYvSgV4KaB1hjPRQ/w74DobHLIE8GCvLCz7paAwNJX0aTyoHMRsB0FrScf8vPTUZZed0GVuwscoMayRHY6zfYLzTEoOE0zWxAHDoghc+ePVOvR+TKhfZ27+v3v/87ffXl+xKZ3ibKJvozBlw+UWKD55mjgOBXoOjBLuC9OQYzTQ6zadTm5qbefecdvfbaq5Y0PH+2rb/+659rf29Pz5/v6OQUL4JopAJICKYJ7zP/Xb7e0dzFdYi4zvDKiIKRCEkK88jAjYIz0U6hm1q3XNLEk65oXGaKZc0OCpovltUcTVRhzfFhx2z66b14IjxSvVlVr99Nko2Rm/7BuKAeulBnD0NPRLefYhyL2HpNnJk7s7ikuaVV1Rq4MMNyoTkOqtlg1FWFiFCDkhiClTXoj1Ws1rV16xUtbd7TUBW1e534+dZQU1QmOdc4GiI8CmBIsGdFUgn05IHO2n3duvuy3nz7HdVmSuoD9g2kfnfsSCLAvr2d5+FTAT2b3PIxr983oEGRDfvk1Vfe0MLSir+f5vH44jy0xtZ7kurE/s01Q5JTcvPQPe/o+ODYSQknpzt6+PATffDBf9TezreqlKCYXtj93OCFzS6vZC15Pw3dcDTrGRSebqSnQddskpm/nq+b3rMzwJv3ee/NuSJML/piw5+BgOlGfPrPGQjwPv2CWeCL+8W0NCB//fTXxPq+kh3kn5Mdp188S7KfwuXnifTA+JWAAKZ7FCSwPnrdjvc8voSCYWZ2Tme9ns7a7aAkJiZPLroyEMAzZUAtnUdm8CQmHIvJxm72r8jZ2DxKGMJxfUfOZ55vzOg6QEB90UBA/eRI8xgOjnqXBnM0Dia+J7Ahu3abpp1qA9/PXGz6rI0ceLSlSMOix42ClOibEQdac0bjmQUNkPsgAyiU7Ox/496raq5c17hYNTOl177Qg6+/1MP7X2lhEaOlqo7bZ5a3Me1dW9vUrZt3rfPHK4nGCzfs1vyiFpdW3WxSNEJB5rPE9KXgfQ95EQBMZLLLgPTK6oYWF1b15NG3+t0v/1yffvy3Oj76VqPRqdNaAPsCVOApi8L8EizC9MfPy1gN2ETDnhabVd3eXNFCo6rFuaaZAsgnbPTWZl2HvAMaKsZgvI/uiAYCN+uqC26aZ9PwEyiAmzvFwrBH2k4YSHNtY48p2u0dEBb378wWYO8PYDfrYvP5hIdLmFB6raS6iZ9JQ8f7wYSaxsoTXvY6JxGkiGiDulH00gjgWUDTmmnK+etMzR30/Dxz7ndgOfSGjhB8uHeoJ/uHTg0g2xwWCc8Pl5g6hOmhPXeSRIkGMq4zkckFra+sa2vjhpq1eS3Nr6s1t2R/Cqb8/R7AZETUZpq5o2JdFwRjD5o9ezOvj1wRLxvu0SXzVePEehg7trZzca7CZKD2+b7KJVYHwDm3xGZdKiBLK6Nzr0VKAP4Oljm2/Hxy3oSRIfGGQ8u18tltf4dGzYDw/t6Oaw006ov2CFhzzNjJ6bmZYDTTvNZca8GNTdYZ25wRI/HhwPeF+87/N5C0Svrg44/0fG9Xr73xulkE58cn2nmyre7pud5941VNukc62NkOE1POzxJa+Io2V5f11ce/1rNvfq16iRSafgICQgqAvw81ElPUCn4kw4JG/fAYGRTH6hYnGhQYavEMcN4y1ao48awHGEK9S4NF/GxmfU0xvaL/GZqdx3pYWl2J5CpYVtwFvC/KVZ2343nNrOFcE0XNGEBu/jvXM5fCg+R/wQFMj1SbscdHcTxQbTLSmze2tNFqqn20r0GfBrTlwRT73fbzHXWGGMjx2tTr1LNkzhOpnGqx4dBmcZlxieSCvbOdmmreSwOG5WSsZr2qWb4XHT1xsp6TRt2dBzR5wHrpA5NAkwxCBLM5GYEmeVqu2zKbM6p4zpFgrMXArRmyk8nk0tgu9oKQ/blZTnJp9g6uJZ8Vg2KAAEzyHOVYCFAIIGB/Z0/F4dipNRX3ITIQwODPvlKTqp49PNT+oz3NwP7kXKtUbIQOXMBQZ1Ksqd0fq1KPqTnPyWhwrpn6WDNzAEEX6o/7KuBNVSyZLYrZH3Ute9Mbb7zhIRh7KrsHAyGDsKl2JSmAaE1kDOwRGSjI9UDsZQxuo96OQV6AeAEIELUb4AL7StTmtVTf45sTLC0A6OxdxXPKz0e+w/AIoIBr5ySyV65fn0SxFLTuaL3CxCWnCJiunrRb3kSS86tpVyzPYllHvYFWb922TGD9pZdUmWlYi3N4fOyNcPPGDSOC9XJR9fFYTz//TJ/88pcaHBxai+EmING9oqAKgyA0GjYMSrp9nk7rX3IhU2GUOwAAIABJREFUkg6HHB8YU5SYVkThlHwG7KzKxY2NyshVcqu9fMiTLsjXI00l85Qz01JyMXY5mZhuUtPUMhdzeVr8ncIxTY7zDQchiwf9ykwnTL2uYh54gJxhmuQEuYhkegdauLS0pXJ5VW+88Ue6cesttRavqVBhIy7aVZYbTvNN4be6NqfMfGM4aaZkhcmNWfK++Y4Mo8FhSD6Qdh4+0P/3r/43ffy7v5BGZ6rTuIwAUVwN+Xkx7cYrv+CcU+LTaJC6fSI2QMorcWDhIC+p0wN9zo69OGx2rZt0Zm0CRUKjGuwFW7mkZzA7b9+7/areffununvntXCzR//cwxAmJmssYBYZh6CZLaWSzi7IO0cn3feEg8k7v7MZuYGfyIskNyZsVqHbjeLgxWaCotOLNvtZJBlNTBVC68hhmWP/IqYoJtZGANPz44PE7vKhv6cJ67TPXeS4sErUzTjEY+LkZ9z6LGQVaH5iw+DPxIZELGiOIJz4Z3pqI5kRUFBfx4eP9ejR5/qEQ/fZtyoW0QJy+FXj/vOAUBQm5kpk3ka3wTXkOWWjCXAlphpMFrmuTIYi+5jM+WVtbKw7zYLNiU3rt7/9rT799LNLf4lc5NJw5IlRXidx3bOvSBhwxiFddyNCAddskqoB0hzviacm+y1QADmmhykPjykbItnQhYoWihXVewPVKZiGY1XtcRDMEkcvlgtqd88vKdFhLxUNCMUrBZhpWxQPrIUCjtRFtdFhzrc0v7ah6uyCusOgm+Hc6fLDiDqIfmKN+O+43GUVKzUtrd/UyrVX1SELfQylN4pyUPv+sKezs3MXlbwHJCJz83OJ5kiDRWJF3WsPd+E33nlXmzdumT7q56sz0PnJic6ODtQjxSA9x+TeAurxO4wAPj/34+aNl0x73jk40qPt55Sjfv7QU2egrLVAJjRGP+TukodQ0PHhkc7PyDl+qkcPP9XHH/29zk93pREMl4EpfRhixhqKSYOBrdTsZc1wPgDz85Cb32lQ1YWWQcasZb+SrrzY4F+CucmM7sVGP7/upffMVJH4nddKlOT8/dkz5bKJn2KqTQMB02Dy1c/6rjQg7/NeF1OyuEtA4HJPSI1VmhD7+7xRRPSs9aCWW3CO01yFVpSilKYWqqunluMwV8ugqb1zUtyuvRSSx47rBJvuhg+Izy8D2GE8aBCnAKiF+RQFWUmLzVldby1rozSr5nlHs+enmgdcxGk/MwJoOFMEKgWsBxGpEbRsLu1p+RmJPToc8VkT9VojzNF68TwR04RmYVyp6Jj1sLCqQa2lYblmgG7j1h1VMRJtLdpH5ne//rWePHpgFkOxUtCwMFZHYy2trbuxmmnOa35u0WZ/MIXcuEwKaqHBXF71tWTKj1mXzZaT/jNYHQDdYTRGcYuUAakAPiZffvqB/uLP/i99+dkvNBrsqVodqTfgJ8f0P1yeQ3bhz07xkxgBFO21sjRXLWqhXtb11QW1KOzRuldp/thQSp4kxtmB+R4gfgxfiAPm3zmf3JCPRhE9hZFsjziutiqmEWfGW1qjqWLk2cKIzEAm5xzeAZZ6EhUW5sqcjXx2r09AmjToiTMkimO7iNM8FQq+PtDNre22xCtNsRPwzFno+MMy0gGK3Rln0QcIH8ABQ4nTszOff6aGD4ZqD8Z6tHugh3sHOu5maUDIUjESpk4oMyFOQEB4uvB5OHvC1G6xtaB7d15VrTyn2caClhbXNTPTMhAAIzEPNDCyzLJOzk+fkck7AOCFPwNic4ZY8lkoeL/1fS4WdIDJHoMKxwx3dHK0ozpRvsO217TvqwC+SdQJei/TdGosKPCkaAAIVOwPE2cE4FPcj4g09gS4UrJMbW/3mUaDnveHmUbDtOvjY7LriRmDol22Z8CNmy8l2nTIBr32k0kpTIFoasLn4+jkRJ9//aXB/lt3bpsi/eUnn2mmUtPrd1/W4dOHOn/6tbZWFlRrzuio3dHu6ZmW19a0tDCv93/9cx0+/chAwHiCQfVY3RSjDBCAXmFA4sC4qNq4oloJD6OahqWJdjrHen5yFJFZME4ZRjG4LCnkAaNIuKjy3lPTaSB6ar8OOnpEEXK2OQmCpAHYGiSinV94vfOMcV3z4PASiE6NP/+fGWlmMKRfYY4bde1MfUZ1GuPSROVBXy9vrOjaYku90yMLQAACqGcvLnpOHEFbDvhuGWAaQGUvJdg5rAUDt8mYE7YV7Bj2rlyTAtQ6OYCmETYKTvmYBVo6gu9UNOye1F8ynUOSzd4ezIBs5m6dksHBzITJQ6HMCIh9OyJGff4ZbBmbfQsTwJ4iPO/2IQpnexgmHgBZHhZsI4MY9brWVtfUmptTrVlXAfqTk2TK+ubLrw02YeyJuK2MlFkRZR5nX1nPH59o/9mxqiUknRONYVFyBpoGBMAGC7OkSm3W97dWKWjcO1W/vadGbaTmDIAfV6po9hRAAGDyG6+/rrt37/oaIH3GOJ8rY7YmAyuGkoOhtp8+9fAlStp4PrLhfQaVYthFfxbsp5DkxnNmcKBaVTdFs/NI8ffs3W72k+Q4s5e5NrAAzD4gih7ZOGDKfMsATOHe1tbEhXeiZBp1SZOJ7AtgjWvS6k+l+3kBOQKsXFFnKLVV1NzGpjbu3dbanZsaYzSGU+cEw5M5LS0sqomxCTre81M9/vwzPfn4Ux0/3wkjCz9gMQlGl+anzNTxFCnjByka5mw8cTm5TEibi6QUQBCIVIoP9GEcDV0usNyIJcCAP7M5ZpAjgx8ZjXqxUMyTKBZMzsHOU9/w78n5o0EVz4VfZhpkVP1StjCVDx3FbqabRpHn6LDLfPiY/FHYmapTJNanpY3NVzW/cE/3Xv2RWoubNsMp1aCPURCibwo3d6ZBS0tVIX0pVTHTkZYWU8x5yMHdLZk1UJDuf/ZYf/6v/1d9/sF/UO9iV/UKbVDVsUYgCRwyxPXQrBgh5vDA0X+AlsXbgzOUHc+XMqgzPcj3neZ/ODKCiVEbGyyLL28kbgCT8U6mzrKgbl2/o3ff/kPdvf1qxMAUyIPlWY0ihwOWa8YDHzmoYyO5mJB4Yk7hAS8yFRvZQwJEGhpWRur5fDAqKO7yVJI1YfQb08EUoeRDJK0jFhq/Aq0DCCDCg4nIlfeGtVdcM3J3oW1BD7JRYrj7OhoRqiLgCu66zmoNW64+5ocYjFAOoJ20MzT+D3V/1ixVgAWQaUU0ksSRsNlD49rbfaLDvQf64vP39ODh5+r1T2PqYFkAzx0ToHoykwok1/FRifaZDz8OTH7lA4BnjE0uZ01nSivTSBgCb775pl8H+dDOzq4nD7nBi2sc6+UqijKuCdM1vu8SYfc4EqAQuh5u2OHuHxNmtPOBjltWYEOzoLkGjVkqT6Qm9Lj+UPPIWCiIe0OVYKckUI+fBXUyIrsizhQKaXGMidZVdCnbFY0K2NgECiLgSa2uuc1NNZZWnHHeHxesI56M47Oxd6GP5roGCwuALbS/NBUzC6t65a0/1GBSdQFi8MoRdNBf2wZ2OPi8sTdrbjyCcRusBg581udFb6BKc0Yvv/E9RxK6+CxX9fzZM+0939ao3/PBmp9t7hNFl12DoYyfo9Es+r3TOFRnWrp++541ihftM6PTvGejyxUiuYZ2WT8/PTKoVCwM1R8c6+EDgIBfWntdpCEd9a3di+I39unYs2OiyN4bFOCYFk431/m9vjglz/tsfp5y0+g83cTa8rrNgOyUv0c0SlcgQhRwV9rHywJv+jBIyTB5j+f8csOTtexZlpbB5ylj2fx1+eUycD398tOAQX7ug8EXZ4TJOga0w0QOaVuwZgB3a46M9HWkSbc5ImAA1GCmXV1r5dEP7h8dGbg3kJWMGbMUy/tUSr6I0iBowAFgXNFB/Xd4rgDwOhiz4PNjhonKeKJ7a9d0q7mk4v6RFrptNYcD1bgeiQUACMCnoP6wRjPHRaa9JYYFSS+ZTEkLhZiGkJDjnGZkNMlgj8Zkdq6hc6Yy9bqGlYbanJWtBQ3KZT0/PLLfx9rGNZ9VX39736wCiqMyudqtWc2urqg+N6+hFzaNAwDpWBfso0j6RgU3YItLywYCAdrCLLBvQBmglmkcUr3WfMuyPDLnK1XWsXR+0tef/9m/0V/9+b/U+fFD1crQoDH7ClMpgAbr690wBFsKkIVdLPT7OKgPtDxb043VRS3NVLUMNbsc5xtr1pNiczaCbmp3duv7ATBDXkLTyh40XRsZHEQnzOc9O7+sYTir4iwgdxygmjsd4CzPXwaFAOTQJ+cUD1OLWedJR81ezx7G8wZYAN0avSxfb+p1Agly7UnBTR3U7/XNQOCzYHKWJ1+8dz7HbGvWIASAdAYC8Ak46w60fXSqR3v72j48dpMY3kyYBsa+C4Mvx21lCQZNfQYCFubmtbVxUwuza1pd3tTCwrrq9RmflzTOyTkqnV8h+zR7gql/kj0GgAzDrqLFxWXf1qPjQw9gGo2aTk+PdHF25teoMAQQZ9CBhn3qlkip6vc4N8LXiJ9JrQL1HZCBepzmhmcRORcxlgBB/EddQHPlmihlpp+eHOrxg2/NyR302lpdWtLi4oLp5Ccnpzo4PLHX0917r6q1sGDGi/2JaMQdAVfzs8V94BfnAf4ju/v7Ojo7cQP69rvvONZ50O7onTffUp/c++3HKh/taG1hRv2J9PTwUONGUytbmx6EfPrB3+vwyYeqFi40HuEjNTEGxvNTBdjEIR4660C6tXlbL9+6p3G/r92jPX2181DPzo/VBagEsBgS7znRmN7DsdXUBUyDg/5O4XUl77yivnPPqK+QBXjyPyEhiOjrSCAYcZYnT5vcwOVzIktivrOm0ikX4DlbaWzijUo9zvbxUNXxQK9srOql1WV1Tw49jcariGdoe3snPNycyoFsMeol2EasS1gyTKLZE1k3Tudwf4dUsON7D9jr72WogHyoVDTw0jDzFP+JkIBaDpSYP5fnGyygNCi195VZCWHIx7HAuuPvI7UrWGSWkiewJfcwrnks60OyHHIcv+fJ2J+PF4TRk6/l6fFJ1Lf2IIrJN8yUlZVVN/pzC7PBJBuOtc/6fvREoz4Nc0zUx5xsbikn6vcmOjkaaPvZqQrllnoGiaKujhaRejFiXpF+sU9Xi2N1zvY17h2qXOipTnQHLKFy2UzbQa+vn/z4x7p35673NACAvcNDN+owkg4OD31fkDKdwYp5DgsTWVzUkHlIwLV1XZfqXICt+MUgN9ZXBlw4F+hVYAbwucK0PuqVfJ2jJ+FsJDEmzMxtWuvEMYDyokGuwt2trUmmMUWgRzzYsXkHtTIOpET7TvnpMVEv2PXZ31+u65TYKExS5me1+cpd3XrtFZWbjRg5TyL6a2VpyagjwOvw/FwPP/pYT776WqeHR85bdCJ9KjzCHCejJUEPtYpiqmnODfn05CZLA2IBRtFy+ecsdMjUllTQ8DpZ58PXuvG4fMjj+6Pw+a7pVJgFxoXP/57/HI6z8W/5feYFlV8nsxNefO34unDQ9011ExmTT6PtKdYD5IeGrd3GnG1FGxtv690f/TeaW7yuYrWhQrXghYJDLbShKDaJgsNYpqq5Bfu22C+AOgCmUh462IR+JD355rn+3b/6n/Xp7/+9F4JlVSM+Gws5jDVyNAgbNUZlfRxmh56D+PU9z0heE95koEWjn+71TaV56fZtzc22tP1sxxGUHEAghdHIxfUPdkZy4m02DQT89Ed/4oMZ7SasgDBPCd2UXfuLRc21Wp4S5g2Ln8t/9rlwfA3xOJ0wCeL5L0jz8wvxuUZjI2lcP0/CElIZTXBIZ3iu2ezQJtpcxguP6VSKQ0qbHO/Hk/b0/AIAUJRTCGOgF7rMsX9nEsvBHI8pCF+47edUD6bBMEdMqSIXuh6HMYif2e3jsTdSfgWVCK8BUjCgf3b0+PED9Xtn2n32lb744vfa23+qcoVCk2SCkSdkFCrDQVwDe2p4PQYDAvCLogsQILMbXBwk937eNocITqk8r4Av/BuHlQ+IUsFyhUo5aJTRcJ8HAp8iEHMzmH8PLV80AoFQc/2upr6mz3q6zsGXJz3hLWFklL2JA4i7DNhAQVFimjDW3KSoBRXVGkmNcUTssOa4hvGeRy6UQeFNewZdSxMqrgm+GTCaaKT6xLKQEb24rPmt6yrNtNSzBhrqPRMwHv8oQILxEtRZszVcWMCmKWpp9ZrWb76m6syiTs4u7DpdZyOvVtTttg228OxRlFSQRnBo2IMkoj84zADf8GxpzC9o6+YtNWZYC5hHDhyzOYF+nOjAPEc8Z9axdc41O9PUMeY2uzue7BMh9b0fvKvv/8FPNMTYk0mTJ0KwgOK5IKIH451PP/q93vvNLzToISGYaH6hpuOjbX3wwa/UPjtUxTFQTAGJEUrO81NNdT4YuRZRoF25Occ+kDwsphrtdEp+h7WT91t7l6TpxuVe7KzyuN7TQG1+nQwEZLAh79H593TiXu77PtDTXjUNGmTgIYPDYYIYvy4BiYDeLoHq6XMmv7/pMybLIPLX5c8UZmABgPOKAEXZaM6t4HBgCrwZ882GDQQxE9o7OtLOwaFO252Im03yJnsORAdplknsRtE0xXmcgJPEgAIIcJIJzQmmcuwDBtzKWq3N6KWZZS2PpZnzU80AYKU4K84NinMPSJKJKPtrjjXOOfQuoJOZEuwqGAChW6XICdO08ZhzM9YTQCrPJy7hZ+idCxXNrG1oWKtpe//AlGrQ8DYO0bWmllbWVUQOVipqcWNDtfkFN4wwa6BjMxFu1hs6PNpXhwmw3dkbai0uqAnTidSZeqR08F74dwpbvEuSDy6ycP93cT7Uh++9ZyDg/pe/UlnHKo5PNJl0XByzDsPIL1Fp2S983bknsf80KtJsrahmaax7NzZsFEgzAQhLsgzX1LGF5Gt7b6bopJ4AUAjjYZ4V9jaKxOnBCNeaxh2mWvYMCNZADCB89jlOMN6fmWtUaEkLzF5NYZ/Xj4GA5K4ezz37EBGJcb4A0rMP+tzlHOyH1CxLVQz40DyMJ6avA9A6IxwTN2QaZqWFTMrnoM+UC+9b4P1nvYF2Ts7MCnhCvekbQsETDAs3LWkyGXUjfxdxiSMYj6ORWjMt1x1ry9e1unxN16/fjTrHvk3sZTRKY43SlJjzPE9Uw3g42DQZCEB2xfnJRBEgu17HuDUMWC3hoKEaDdS+wMfjwkaBGAjiYQN4QYPqPcDT34i3Y19G54xpNM7yAAGcPQEIFXRG44Ikt1TUbJ19eV+PHt7XxemxHeoXWy0z9zj37j945O/7/tvvqrWwmHwOIk3L+2M5TMrs1VKQjdC4DoA7PGyPnj5x87yytmog+3uvvKYmMaYAUyfHevbR7xxhNyRqejzW/PXrqs3Nqt0502/+7i/UO/xadZ2rMOx6Uu29F+bkYKRJf6Bhf6AfvP1D/cG7P1VxVNSXv/9Qu/vPddg/0eOzQz0fdjVgOopPQjJbA2DkeTADJLFX2LOyXHW6Vvc+5xosmMgwa43YcFb5e0PqlxmdZkPkaVViBHxnTaWGOPbR2Ad4ICowZt37jFUZ9nR7ZVGvXN/QpNv235E9zz1++gRfJ6k+07S8iehiUh+8PgFjGnVdu3bNaxADYMt1GK4gE6WuHE/swcFngQlLqghgCA1qg0ECQAQeFTjSuy+OszHA+agBA+hNjXwC6DPd32d58vMIeXQyzUwDWveNCVzwPpRk6L4WiSmQPWF4rzyDsDm9tg3YRa1QrwYACMNqaXnJRn6W9fC+imU9efxEZydnqedh/QKsxl46GBZ0BBCwc6FCY0X9MX5mqYFOkaa8z2CjVX19qoWR2sc7GnUAAvr2juHss49Sv6+3v/99fe/N7+nw4EBnF+e+xocnx16HGATyNTdv3PB+enSAkfRQI57h9Bx48OzBYQALmR1ATc05nYGWYF5Fw2/Gca12ac7JdbGZalonrifTM+jIbdfFKdWKXS2x66kbC3evX4uOH5fFlOHMxp61JYHCxwQ+aBtRmEWhHUCAqQ2FihcXHWWfYnx+TkvXN9VYXNT1O3ci95os2mYzciJBPytlHT19qodffKndR0/UOTnVqN0xGMDrWjtPQwQqnUqkyBwdq8hh6AlEzq68atIzEBATl2Rq5UlNONJP/2LR5mIsF28uNv4zsVLTRWMUQpFTadQrId3ckCjQrhr56Z85PcX6B4yAFERNv8Miig2b3FfAlHBFD5fTmJaxEcXPJhN1Sde23tUPf/zfaXbxlsqNlhkB0IYzPS3yxoNizfc152paWIxoQWuCwiQ0GQhJsw3p0Vfb+tn/+T/p0/f+QpVCx4wOm1aaDRD0SCO1TPZHYzuBDtBZ09RAnbKhScWfwdnzljiEC/zK8pI3rtW1dd+bx4+f6r3fv29dOxtYMDLy1cuLNTa39dUt/ck/+q90YwvjGqJImipXyAAuqY+GLNGXmUqw6WQWwCWC6ZHaRN12x4vPCymZlcAmgEER2pt6yt+kmAv6cbA+Iss2F+jhdBwRceHQmWI307STvw/KehTRLFqyT83C8QGCozB0zAtP5YN2G1Re7pUjGskKbTSN1vMeoH9TGDHJMP2yyGcP40k+Az8H12EmyEwTCsWhTs8OdXJ8oMODp/rq899aEnDeOSaOGOKRr5VBFGKIhuPL18sFoBkwKeYlN9nZbIwNDXdtkFtoW/PzLRc2Ozs7fi+5GQJsQLt8FYUZoALNboABAZ5NM3Iys8DgUDKsYd8yFZSi00Z5fO5gX0xPWG1ICPpsUC0AT551Jtg0KsiVZscTLY+LmpsUVKHPTBRHF+RMQZC1WLqBvi7kELH/YPSHdn+sMdef4qDRUn15XfNbNzQmUSA1or0OunuKqCyLiQIUTxWj4skcDHbNwsqG1m+8rrmlTZ2etw2QAWA4v5uow2LBGjj/fD43Wq/kj8CBYzo1RQpTRBzP5+ZNGQWkg1EC5bXvKULDzz3AzvzCopv6drejTz75SEcHe24cKRhXVte0sLKue2++pVEFpgipgQGClUynLgnLirOTgf72r/9K33z1iWMpSQdozdV0dnagzz79QN3OsSZjZE1dTzpZ1bnxz3tonqQZnH2BLeUzKWmnp4HVy10ibRh5P/9PgbDTXxsNf2y80415BgJe/NrvAAEvnCdGdqZ+5WeV17WeLxVJl437lFTMDfwLL5BBMBdQ6ZnP7zfLBeLahV9JMANSs86+UKHk5llnJyZ2a2SPl2atooXWnK5d23AxdXLR0TePn2j/5NTa6Yn3UNgcV0BA6vmjeMkASro37LnuqUpxHl4BAQWVoZtXa5bgXK+3dK1S18z5uWYwPU0MHQPI3NOU9EPNkSNpbUSWCqa8h/jvqAE8DQWxTtR1JjhM7Sdh2EaxxlnDfnXW6Xptzqyta9Rsav/swmfG3NKKJpirVao67fQtpYHVVpuZ1caNWypUmyqUoc6H4zbGtDACDo6ONNda9KQOGQJgACAA3wsQAMvA15HzEG8SQOn5iPHcP+jqi88/0WcfvK+H33ykpw/fU73c1qi3r1IxTKU87SEJwUBVZHsDIHKf+exkfjdKEy3N1rU639C11UX7A6D/915XrZkRYEO6y2jicAM38OWoWgcTRtOb4qicxJHqK0fUsRVCk04sRGRfcYZGQ2Qdv8HwNEU0CM9EMICcfD7m59awQTLqo1mh8DALJNHMDXYDDKVED74vZ43zHqqe8lXsd4H7+EyjeRkfa1Ya+2ItkmaQNhgEGcuDqn0SrXb29Gh3X8OUcx5nUMj4HCXnRKpoFDlPvc97eFUyELS1dl1LC5va3LitlZXrqlRCfsjEGIDetYG9pwJk5Hpb45tqhqih4/V5fzRxsC8ANKo1znnOb+qIVG+MSRA6U7dzYb14CRbMBHYnskCah6LvtcEAMwbDq8bsgFJFC4srfgYM3DKkGQx1fHrqxgp9ePvsRM+fPbU8AKkXUo/VlWXTmXd393XrpTu6c/dl34+o5cKglXPWcYCpKSEdA7YAtQORh+zsmAUyHT29ONdrr7yqO7desllghcb89FRPP/lQ8zOYVVV10GmrV62oOT+rXvdCn/zub9Tb+VzN8ZlK1C/UHUyxVdA8UcA2xS1o9doNvfkH/0iNckOf/eLXIXcr9vTJswfaLg7VqVU0TB5knJ9mXFoxU7IBpPer1GM4lcMPaCo6DezGdNreADCcoWnXiJamnopkGzZF9l7WRT7DYp+8Yrhd7vlJLuPh44iBDwO4AAJq1KqDnrZaTX3/3m0Veh0WX8i3iiU9e7bjdQcQwD1ud3semmWPH2oqWJdhdH5VN1pmA9NwNHSUpT0peB+Y+04BAd4vDbhFokKWusV5zH3P0oAkR0uRi+EdEKwA124ZiE4DG0tls+Svkmo0epm8txtgCXkOe1XIHBQJJgyy0LcTkQpdPpmbU6/Um7MGAKhda/V4HhiQ8Wt3d88Gnq4LE95HnTUYlbR/ONDOYVeqLdiDKbyxOWMDQB7DEHG9OjGLvTzoqne8p/K4g8WregOGQ0ObQl/b2tLrr73u90y/CqB5gR8Pv3cwXT7zsHNxfsGxmRenZ2ZgGjCEtdWFgQkbKe5xBnV4FqP/qKaUlBgMIr+i1qTey8OfXIdnQCbXMtSDMbgLs0SSL2zADIiMjwdsbgDYV27dnLgJofiGzmdKfjTQZgRQYAMAJG/mS7ZAorgwWSUHM8AWNqCiuuxy9apGuMmurerO66+p0ZpX1Q+vjG6ZStSoa9hu62x/Xwfbz7Tz4JEOnmyrxqEEYkWjlICArBuleGcxAwRYMpCAgMtII2tPYnoUjUQg0pdNQVrgl+s8x9ElFG8aDPDx8MI0Pxr8KbpoorqbJjc10QpPgZwxHyCFEZpUbF4Wnzm71GhlUFGzMzBFTug1yaJFe0uUEvrHKPyCQh0GTaNRT8XirG7c/JH+6X/7P+r2yz9RqV7VeW+sTh8zkxwJdWX042akVNZsi2miNDsb+mlq004vFnW9Ih1wIY0fAAAgAElEQVRtP9Ff/Jv/Re//4k9VGhM3xvvAdCwZA9r1P+59fzhRu9O3HhqgIPRp0dBZ21IumSKzubHuJpGHcX193eglB8g33z7Qb37z28hsr9fdGHuSwPVFWnAZ51fU2sqG3n3rJ3r57uue7IB8z7WWVG/grhqoNNQcG4QYGYXKn6OooiCCJslGYebLVDSZASTTjxajCU/xjhRLuVHl/cRagc4U6F6mMrOJRCMW5iYZgIrs3mAFWO5AJuwx8X3xHombYk0R4xIgakzBY6rPhCQYADxbQyim0L8NeMR99SQJHZuLsZr2nA9MIdrVERtZBZ0VRXdf77/39/ryi99pODyHUG/TuuwBENrMiPZj8kMhBhWL4gtK8enZid/v4uKi/6Np2Nl57k3PYF+9kaj5GB4ylQmtF7+cF0vxAq3RcSt9fy3XZm9vP0VoXq2x0IjmiJ64T9H8x4Qgx2rlNeb1mSJJo1EMk1DWTzAC0uwV+nStpgo6uvFIjeFIq4WyFqG/g2T1w/jOJogJkMvSJPaeYMEEKErcHgPTCawIZDCzi6ovrWl2dVMTTMzSusewDdmH37vXL1MojJKiaAwzLq5JR3Ui126/ZSCAOKiD/UP12l0/sxjw2ZCRgrwUKLu1Xokt5NdJoBTvC94JbucgfjaWIoO407VEYAkzw7kwjTk+PdOznR09293R2fmJ3chvbm2oUgDEbVga0FxcVnV+WfXGnCqquDnBrKe1gPHPyOaDu8+e6PnT+3r29BunUJCOcHDwTF98/pE6nSONhmcqlxKNPE0c8t6YJ2is+yw7mW6uo2kICduL0q2rvT6+48XG/rtt+tVenvfmPNHJRVve6qf3fDeleerzIrCc8i/z+8hARS4QYx+6KoqmQYXYE+LZzL+mz5R89uTXzhNMm7bZtTiMxDJIGZ8pg14TJ/SUJ2Mtt2a1tbaihRbRbJg0NXXRH+qL+4/07PDI/g+YjkUcUoqPsjQgyyYCmPf5mCQ8TKkpsmjI0Wd7vVEGAHwkCc5Ktan1Ul2rk6JWAd6GGQhwbkY0qxnEMAsxsQ5SClDW8BpMhL7maxXTKq9E7980gPGcRzGaTK+SQS2xguN6Xf1aTV3YBI2W1m/dkebmdNTp6fHOjjO50e9D+e8NJ9q4fkvVZssyN86WBejcjstl/1v2uqHl5WyAftwx9TbYOFDvw0COfPqQKx8dDfVs55mePPxW50d7evjNB3r64D2dHt1XszqQxsSxhbM514PpHZ81mzf6PnAOYIw66urm2pJubCwbEEAN68mez4QE1DvVJgr/aUYV7wng0f4zKTWAz5BTewwmU3SORo4eOzs58f4JI4lJLE0FwKh1+TAg0hSR844/WzY6VT/ltWjQLa1h04AtRxnaJ8DnZ0pvMZvAZ38kFbgJMNOskqjp4T8Dew6gNqaWSJiI8kJKVwidfgF/Cemsk4CA3T2DAT3OdKQz1CpTQEA0cjSHxCvSzpoLqJl6Q2vLq1rBF6C+qPX1l7SyekPz8zhzY0zXs/eOT21nysP+CkAge6BkGSS3kM/KWRqtJmABrIxIMoraIUBQtvl2+9RmfiSwwAaZDGnMkAIEnTn7F8EICMZBROTV6k3T+gGo8vPgSWsv/CCYiAMwbD99ZFYAQABx37iNB8Oiprv3Xk4JArAAAYCHZlxwz/ng/D8sAyb/vA+AMvZn9OjHZ2d6vrens/Nzvf3229pcW9eg29Nco2lJ8Ee//IV9ZeqtOR21L3QxGev2vTuqlcb64O/+vXY++zvNDk/VGPU1VypqrlbXbKmiOYzgSmWdYy45KerNn/6JNla29MXf/VKHz56qVJceXRzoq2FbJ5WCGXk8abTtvDdAOi5cJCCFj0WY1UYdzv2gSfUwB6kKbA/o6jynlrCEM78JN64rkmT5BVPbLN2a7iN8fqTGOdflxEHSejeRkPY6WihLP3j1rmbxe8Lg1fF8RdcA/CL1pJ+a+jz4yfUPRo+ZnZnPAmoM6llM66i36CscVzcmDaOkuZkZ1bingGj2EEks+TyAvZQl+91fGglmNnneV5ymlQCw7E9gRsHUuUf/4in0ZcRM7OFXzNOiZT3Zs4ToQ+/thUJIghLwaAo/a8CSJswqMeYMI3BMtHlvMCgYplaop6mNEF4NCjo4HuqsW9Sg2FCh3HAKml83+305VjyemRqD3kFXnYMdlUcXqhRH6vQBKAY+czfXN0JyMBy4jqIOQ4IBYHR0fOz6d3Vl1QAb/QfPv5mUKurknCFd3+9t1jVY3XWZfeFM4w9pcJ7ye7SKHH0wtAzYEmQYC+zllm1ks2ii6GGsUS+nmhn/sMTACF+xqBFdo7xy8/rECLMjORPi7EMzUH/TNBIYkA//XIBHRFo43I+H8caN2AdH2cYLlWZDFWIetjZ0/e4dza4sGXEHtUS3AMRQhYJ7cqbtb+7rwWefa3jRxkXGD2OOBQz5RiqS2MBttBb0nKBsxyQkF2x+yNJ02+870XtsgJamC9PFXS7UvlNwJupv/rrpou3y59gZN0/nr7Jyg4YXDWymweXN4OpAnPIvMF/4igqeGxhoyCxadDFhWnMlDzA91iwHPiEAwaw9An76R/+D3v7hP9P8yrKKVandA1kL3Tn5wJ6O54cmTaia81VqIRdv1I8MEszYm0jP7n+gv/nT/11fffg3qkwoEyOnPCPcNBbjVPQMxxjy9dTuYbJW80SS92i95syMlpeXbBqJ22dMsQNdpilEK/7t/Qf67LPPL5kQbviS07DpWdDxk7kiB/JP/uCP9Mq9N7S4tGI9HHFMRErh9k+R4u9P1PuL83NfKxYjCziohlHYZAoiBzO/mAyA7kNf5/DLxYlNWDB9QlNZ5L1lH4orh9jseEyhHi7MQfHLMUjoUH3QQ9Ptduyk30Wa4EjCFNGH5t+0SprCcPuMSUPoqbMZDAW4NVDOj+czcaAF/ROdHdKRTvdCZ2fHumgTXVVUo1HW4yf39eUXH+lg/5FZAnxeNEjZ2yDkEwMDMvzsOy/d8QSfa//8+TPtH+y5YSdWx67ktapZFXu7u5emgZ4cocdLGbCeMJLV7EztVopMiYlSXn8cAGFSGjFgRlkHoRXLuqnMKuA+4XlgzZRpa1cO8zbrSvroDAS4cUnNSxgwlowEe5qFlrlQ0Gq5opVyVXPjgiqmHw419MYdjZAbf7tNB7BG82ITGrYbGCwUyfhVzC2qvrCi5tKqijVkJcFS4Rr0ujFpDVZA0MHcAGWGAkZdw57qzXmt3XhNc0sb6k+KOjg4Uu8CXwD2PpqDiB2kMKaAt0FMISYeHLSh04uyxusQmjiFPXuvjWIWNTe3oHKp6r3/q6+/0c7+gfW5q+vrWltd0mTYNS2zf3biqRiRW/X5BVXnl1Spz6peIZ4zKGoUK48ePbSZ6MrirLYfP9D77/1ao3FPpfJE29sPnUzR6x1rPDzhXSV5R9rGUoOdgQBf3xckAPma5+cl0z09JZgCaPM+ns+q6T08N+fR0Gc9XYC0mfJ61chfeQbk8yWfA/F7nozEsxcGb/8QQM4/Mzf2uWj7h+85zq0MBmTAeLqJMhBWKnnqhvbc8pz2hUG6AIijkeH+Q0E0cA6wPplovlnX1sqSbm6uaxkzql7bGz7P11ePnurzB4/V9riy4sL+8ly8pLxeyRcur5GLhSTBK1Ecp2sAQZCC3fKAiaUBa4WaVscF3ahUNTdC6wuoT8MbbMPMLAumzRUQwGtmIMCeBym+FdZSrjl4P6GTpOgrOzWH77EJqxuqkn9OezxSh6KwPqvFGy9r/tot9et17Z6d6tnuniP+VhcXtbS07OSbSmNGvUlZraU1raxtqd6c89kCE4BJrCVDSToJ88cxcfZtqTkSjfdiy5iidHwyNJXXk69hV198/Dv9+Z/+Sw3aT9Uot9WsDtVtn5iRA5CNTCI3G35Wk4HueDJQo1RQq1LU3WvrWpmf0erCrIqAvuyzyTEeEN61UwKVfT+55uyPZZIkWJsBmnCusT8EZRl6MIaDVfUwf+31fFZ1223vA+xffq3szZRkMXy9GVlJ0sa9yRRVr4G0MLmHNrJNrD/2RQrpfF6HfCYkU5wXsNvIxA7gN7HF7K9T0sXFuYGJKPFi6IAUjqI4WH411yvnvaEOLzoGAR6zz3lvDEYjN4czIwwHY1/gIGUvDAbZxHXC6tKqrm/e0lxjSbOzq9q8/rIWltadX877JebXTuGJnYOuPdOrfZ0ZlhAl6MiyqwmkVTuua6hfYghArQP7gXqLs/viHIPfZBY5LkfcYSMYnt4fkodPljWAKNBYAITgON/A94hrkWQCnNdor/Gc2d3Z1rPtJ9aII+djSMPzQVM/OzNnVgurmusZEodgOFVtrIY3RtW69ZBQFmzciU/A02fP9Pjptu/tj3/yh6ZHsyfBCviPP/+5jvf3tLS0qNpMU/3xWEsb61pcaKk+GeqLX/1cT977Sy2prUWedRpWfE9o2DAw1ERH/ba65Zpe/+k/dpTj4999oMPtJ5qUBtoft/VZ71SHpYm6SW4Xgy5ketEUeMqdYuoCCIguxxNWnkGbV/YMlAGsdNlrPflN0bWXgPB05/APz6IXAWq+OtZOYp8UKgYCDOL1O6oPevre3Vu6trKkEcbaibJ+cnTiOou7ATgRrxtGeb43w2H4ZMy1bBzH11oSnGPS6RSIPUwO8pgCA9phpIwXAYxJgAF6rwxuZN053RdfmxnFrPUYeGbPnWikDaykaG32lKjdgrnMc22gEEmzLcaCNcuzFslb0dOwhqgFeW0ko7CJAQIZGGX5KZ/DHlFmGOPxho9EDGgwu8QHg/oVeRCDEXrFwWSsi550eDpWf1zXoICZd8N1IOxeD8LZQwAC0n6CsKIxGahzuKPO8XNVS/jehanyTBNzvqhT2Iuoh3nWOZfZ54+Ojvyzl5eWvEfxZ/Yv6n3WEYMzni32WzxuzIIGVGDoN5m4TvbwiqElHlRpj8wm3LzXegOTTGTHMYyOAXjUmjCjsqm3oxmTfNg+KJbDhwlh4ZUbW76v1nxwGKQJeZDHC47BMUXCk8krozOjPOnA5QZWEB1a34wuJeJYwFJZb6VGXfMbq7p2545a62samcpXUYPYh0SBxvxjeHGhp19/4/86x8dOEzCmb6fZZCCW0c5U9IUO/wrpngYD4s+J8pkaqel5iwv6pA/9jrYnAQq5+PrPAQExwYupgxd2Ag54IPKEOU9lctEZ1y17BsQ1jgbGwovvHKBBVw0ztHBRD4TbJj/E9fHzE9V/MumrXJ7RpLCoja3v650f//f63g/+C23ebHhSSaw6PS6ol5sRosigd/FgUlQuNITXC67qFC02jeoHQ+Crj/5GP//Zv9DjL3+jZpkmaOjikYXlTN9yVYMRzwr/gXL1dJ5yle04n6bYS+gomQZzOHPopqgeUCuu0+nJmZ48eerLmd2ELQ9Jh3xcN9DX0CUutJb01hvv6M3Xv6/F5VU1Z2lUQ45AocbPpRiLCKWRC2UOaox4QOn4fyYd6GdgKfBZQPSz/j2aUNBEpkyJep+eJxqtGjrwEtMPdKgcHBShMZXgM7lATU2unVoNmgVVMlgCcgGPzojfaTSdH8wu7CYxKKHQB0HfQ6sedF/eD9eSg6zdPnfjqAJFOLTNgeqNqgYDJs8jnV+c6uzsxFSm8ZipxZEu2qc24BmPIy7OZos8t3ayjY2EDGyK6NZcS81GUy1Ms6wX7er8gjzyU/snACrRhPL5zpD3TJm8eYLDZGVIHnHHTcvZ+ZmLOq4F1wgpQUaw2fwzcGZqZ6fj//iZcR+uDK2CQgbFPJyns6dIbs7MBkoUtcv16cI0tFRcR6YrNrxC61gualYFLZdrWlZJMwzRLnoadnKOLc0/948mJYpMT3gAOwBn5lpSo6kuTBEcm3EaX1hWtTl3qdOlCOMzhvEXU6NemIE5jxckPlIiRuOBmnNLWli7reXNWzYbfPL0mdpnFy4W7GKL7s1AQDhycx/CzwVDo6YPwoisSZGkBu/cfmt2YVF3Xn7V9P7tpzva3n7mQ5M1dPvOXWdBd85P1Ts/0uH2Y7UPdzUZ9c1caM4vaGHrhuaW16VyXfVmy+7tMEJOjve1uDgrDbumzRGnwzQSs5779z/VRx/9nQZdPAK6AWYQw8h+YjDnaqqSwYDpif50c59ZODZQTwBC6j0umSIv7tvTQFH+tywdy8/VpfY17dEvAszT5d5/CghgGp7PoPwz8tlydUgHaJ1ZZNOvmc+rDGzkz5+BhJiADg0Mw1ai0PL0pMtk0TahMYlNEha37RTO44lataqWZhpqNWraWF7QzWubfoZ6FF+1hp7sH+lXH32qk07fcUq4a1+eTbxmBtazHCCdk6FZz7pFP4GR8oL5Gs81EavFghaKVW2WGrpeqWtzUtA89GvL/KBhRmGcgYAQqF7pLHLDGWkCOEDHXsv6i0aOxrXiQtbXwelqJUt1LKkzizDM8nrjoXqlonr1GS3c+Z6q69dUXlzUUaer+48e6duvv9ECoPXikm6SgNScVWVmXsvr18SoEeNAvAmgCVcbOO7iLo1pW9Q7AJDILXJaTKkS2tqT074ZT/z78tKKzk4O9ac/+7/1/m//SvONrhrljkY9DDZ7Ojg48PvHkDNr1S1XNEhEI9bTbKWkm8sL2lxsGQhYas2GRMlyzsiQz5KEJBe9fNTQFlPbnV1QkDLNYiJPBFcMctg33YRyD4tFzZBLzeCGfPY+azcaBRibkTeO/r9oymuYiMXZdbkWoF4HnfRS8sXZCp3+8t4iFQFQtB9SAD/8P/cS/yBAefazkH4BgIfU0CbPmBOjgU6NCSC4zwaSW/AaIjlhJB22u5YFYEzXHkTCEI0yz/AVwB7giwFUnjcnCxXsrD4/N6+XbtzTUmtdtdqCFldvam39RoA/yUEcU7xYv2zx7LZxzvE8MMXnc2dDzuz9k7h/No/LAzdqnFoFyRzg8ZkuLk68Xi2HKdb8HpnMx9Ar2KT2HTKGEawju4pj5Do3b9kXzv8cPXxu4nvdRFXKOtjf1fNnTww2zM023YAw3ZyfhxEZscoBYmTfhshNR6ttU0zo07WazjmrXa8x6IiJ+eOnT/39b7/zA92+fdveNH/6b/9fnw3Xrm9prsXPmdfy6oqb7cJwoNnJWL//y5/p6PNfaK3U13xxoqqlASMn+xD1y2ff75yJTOy3/vi/1uL8ih7+9gPtPPxWxepYJ8WBPusc66hcEKGppAawN4ZpY0jyLqnUKWns8tpbqhex3j1qwBo17thAAM8E4ECWZF1OFl9gC+dnPwPH02CAexazCcP7C2tVpNnEvJbHA1X7Hd1aW9brt29p2Cf2te8aCwM8alTiMWP6jeHkkht+ps98HQUKfQHm2zk+LpvxeohmwIpBT8Rs2leDOtnGgSUzAmCeuCmeYrlmWvolEAATKsndcg+Uf2dvDkAw2GO8FjUW9yz7OBmgLJctuwiJSSTD8It1zrnGZ+Va8TmCSRr1H38HiHl2Sr1o3pRTowANXBdXyr4urLez0/OQIPD6BemiKx2eTNSf1DQqMsCo2ZspG397WBjtVvQu5aKq4746R8/VP91TScSRnvnzkBjCOU5tHlGakQ7D5+eeAAasLq94H6P34BnItT+pAtT2jilHXpnkxJbgDIaamZ315zYjNYGa1IzhzxKSB9ajvbYqYUjOn7lPEf0cjCIzi5I5Je8tG6Jmublri9duXpuYomoX03B8DdQ4sqFBL0PTlLSHaaLuwpMotAnKQ2hIIFsjv+FAbULH6fEyDYYmaq0sa/X6DS1du+5s3wIoRhOzMA7qsY2FkAnc//QzHT97pvP9A81CZ2VjMVWLGLNwFsaw3kgTRbcpCHkJT5dVV0BAOpIC6U2/cmEYCEq4H0fzFtqMYBpcSQvygp4uSKeBgDy9sh4saYVysZIfXpPALpMKAo02IOHYs5gAT8scTBRIZGYAG+uyTFWnEcmRdqkpmIBdzWp57TW98fY/0Q9++F/q5p0tNWaC+Yc6YNhniipPHJgmcscpxAvVkhaXZrU4H5/OhRkoWX+oB5//vf72z/4PffPx39tl1CUGh32xYI0/A6TeADnBWO3uRKcXA7V7w/CMYLM1FTbuF2ZW3viSgdvAUWUx/bXuEUMQH2oJYHGDFzKQQN4wMIppQWt2Xj/50T/Sa69+z41sjQiWxqzfz+k5kTM8euGqyj2x1KDTVucijNZOTo69mJh05IMvH6To2vM0jp/L9/NagVqGhh19PikH+DQw7QHRY5HaByCZhnG/crwMr+PFSXSNDVPQj0YBz8bMphDoX9Ad2bvQ9+fCH/CCz41HQLVSV6OJHnaso6NdHZ8egBGrPzjX/uFzFYo4mgKoRKPM1IRNBL0shkOAH/xsTJCM3pZhPbDeQXh5rvjemDCiwWSKzf3hwGYxstZBM0NiExRtF3EJLMxgh6foSR/ruJjRUM+h3zI1YSIzZtKC4RM05XCktWYy0f95dQ6EY2JI06GTwRZvcv67oj0J2DCPDg99LaPACrPOGIcFDwgphpt59GkU7RjqAajhFQAAMxhoTkWtF2taGBXVwM4YVgDNrBFTk/ztGOsGo0gaQFFDXH9bSxrXZ9SlyEBrU646WixMm0L7xvsAfOIeAPRw+DpvPJkmsvAMBIwGqtTnVJ3b0Nq126rPLWj34FB7z3dsHtSoYRbFRCBopN7UE6DIXsuhAirt6cdgYLAFAzXWdWtpySBsdyg93zvW3t6xo5021re0tLRqn4bn28/UqBQ1W5podHqoYvdMg4sz7eztqg9riIJyZlbrr76uxsKyTg47fo5nGiWdn+5ZBsDPnZ1dcTF6cn6kh48+1ddf/krD7r4KowtPn9Ctcm09zTUNM2hsnhpQ6KdM+Fwe5z04AwEhyJn6xR6T6MYuvF7Yw180hMoJFZmun/fwq0n9d1//H4LC0e1cAgtZSD/1dwFU/0NDwiwTeOHEiteb+rHTbAD2QhreMAhtOBrNiD9gnlkxITnKP9PFJd4kpaJmmPxA4x4NtDo/o9s3b6g5U9eIpqExo6PuQH/73ofWzvfQkyaWhVMIOJ/4lRJWrpQRodMvjjGXgo2UhIQp3teO3CRgVKqamRS1VW7oZqWptcFIS5S/bqCSHjNJEGl87QGQJr/5DDZUjkwoTaJjegwQAIUXx/qyUwooYgFFkSqg+8f0tOBaceScdIYPg3JR7VpD86++o+LKpkqLS5rU6s7o/vD9D6VuT9e3NvXya69qaX1DfejljgzF46WkyRCwoayZpSVVGk07tIfJnVStk29PLFPUEPzX6VLYdm3gOTtbF9L43/32V/r5X/5My62C5modPbn/oYbdQ0sDTs/PTEPO3gnsU6aT+gUjT36xWdOd1RUtNqpanp9Rs1b2/sbeh8mgfWuZMLF3AeIliiiFJikkgPU0w+fdnnXDZIyjOUYHbvAQud8Qg7wZpzuQNb66uGBvCWjEnCvUe9yqcPIueh+K2Lz45DGFykOcYE9GHRCMgBMi2MxeCbAeRpoNUB2RFQ7+7Pfcawx84xwOc0NTXxNYhfFW6IljQGIj4n4vzgdniZd9/w7bHQMBTzD16vYDMIHNkhrDYNrFVJFBh3XVNCpFabbZ0OL8khkBy/MbmptbU2NuQyurW2YsDJmaj/HkufC1Ceo17Imo6SK2jc8ZAwLXx4lJY88tfghoVdo7YLsUaFBGsDk7al/AygLcpxngebtKJaKWcx2dDN2c5EBMIIk+aWhnZkCtYWCE73WcIMkelbJOTo70bPuxTg4PzO5bWJj3VBWjZYYpMX2OiXPsZVHPFTHlhOlAoww7rlLRRRugKJpovvfJ9rbrwDv3AJjn9PVXX+vxw0f+GWsbq1rfWDMYj0wN1mb36FjlizM9+O1/VO/Rh1oudjXLkIymFQCf85JzoVTQ2birfqWml9/9I13fuKXtjz/Xk2++VHW2qMNJV193z3RMY8T0k1XDtXRjxEApTEZdGvi/S+pMkhYjM+n7OYDxhut+F/8loouZ2F5KeaNGZb1EvZ9q3dQ7TPcb072D77P9oiNuldrXDvXEsnYvtFgr6503X1O9EhISfgYybDeG1mLH4xKeB2HOCAsD/wfOORritbX1mMbDlEq+L+4fhgx6iOnE+K5mIIBIUXso+dAcpRjQ7LUULFOngqS93eB5ehbi/Lvqw/KazdeDf+XrWef5GfUeXwqwMtgZMbHmF88OTT19itMQmk1P2zNdjjW2v3egwqSsBpGR496l7xjXiqZ7c3NL9SpxrXnYUvJZ1+4XdHJWVHdIZGDEBEY4K0krMZRwL2jj8JBKqN9W+/C5Jt0j1YqYXp9Z2o4hq3tHanZ7FyUDwEkMfEgTQFYLK5a9zdLiZHjbbXftd+e9g32MAVW15uvBXtyan/eAMpu1enCQHlP2BO/nSQoQVy1kw1zjzBDhPSCV8p7sSNeRvyZLay014n5+/+6tCcUWOmAf5Mnp3L11gWnNyJsJDZBb0oQ0+semPFs25d6wa41xuBabXBZKmxLI+TAoepKdeJtLi1q8fkNNEgSgsDbqNk2jU0Um0D05UfvgQA+/+ELtgyNNen2Vk36WGxP4TzTsAAHRfFy5014VVtkReio5wKkIQdeKS3e1aN38p4WVpzWmAE3p3L5bcwa1NzeMeQO4AhjCeGJ6IhSanWgknW8/XWxNMQLyYeAJkf0QWLzh1GAteHL5NYJGo4s+cQRmUtbswk3dfuWP9M6P/oneeOtdhpOyf0aa6LBnoL44OQ7NGa/HVIjIvM01mpCIDzQDZDDWx7/7c/31v/0X2nnwoebxfsAxfnZO84sczCWbXQAE0CuenEOdGqszmKjbj2jJmIoHhYjC1PFBHIaeBKUcWvtThKY1X78oPJOjeKIigrqzsJyRXWvqj/7wj7W1CSI/MQ0TClx25QUFj0UWdM2cmsD9oGjYfvrEC2luljlwbFQsEjYSI3yJlphptrmpzLEp/D9FZlBH8esAACAASURBVGxkYfYRurqgPlEE+b0mqqEn4Gk6kFFSGmo2RhY7TAWuDfsOuj2aeFyvQekpariBIH48PzTLne65jk92pQIme7vq9s5VqVPDnvvvuDdQvzxVcWMdkVM8OzkCKgqzKKYpFKxLdUFWtnmRJQIchhRMuPrOL/hebm8/9b9n9/JMV47Xj2LN05uUJGBEtI8WKkyZaOz5dwDIAMKCbgjQwHuz1nIqf5f7xd8H0yYYJJnRYzpcavyhOmYJQhQtsT6za3wGAsymY39K2dYwPLg+g15XzYm0VWlqZVLRwrik8iDM8zztLcbEHUlJSDUKKtZnVJid16QxpwuV1YN6DyW4VNbyypo3d3sAcNhVKbqOrfvD1Iui3owACn2AkSFZs+EUja5nYe2m6q1Vza9s2P3/8cPHnsjNzyBNQT8c+xNIvqljNEo0gsWCGQF50t3vcuA3Nbew4MYFbsP+0am2d4+0sXVTb731tpqNOZsR7e/ua77R0LXlBZ08ua/znScanRxo3IcJ0lap1lAHc87VNTVuXNcpXiGjsrVyo8GFHj36Wv3BhSdFjZklOxs/293W11+/r/tf/0rd822pf+bCg5hRH1opUSTTecOIKuVUZ4A2d582EguUm+LzO4VW8Mn9V5mymEHerD/OTXk0y1f7N18/Pb2JfToa/em//24xFyeJG15DRC+8n/TF+ftzYcRfTwMB+d8zy8CT0ylmWoAaESOLJwf7CsXoLsUQRS70Lad9xEScc5jr5wkP2spKxYyARpEp/FDVwti50a+/QSpFU/1SRcf9sX790Rd6dnSqC2I0Ke6HTFnDR8XXyyyeRNnPI19YNTACTD8PQPuysE5rrFEGCChorVjVVqGizZG0hkTKzW1KJcrMQz53amTiCIgzgMI7G8h5v0kyLfYuR9QyKQ3f9suoMRgBUPPNdWR90SAOehqRdDEzp9L1O1p+9S11Wa+s3+5QH/7+fe08eqSX793RxrUNLa6timwZ/ALqtTnNzS6GySmxsK0F1aBOU/cUy568spdE8xl1Ceccuk+AyblWw9dvZ/dCH77/Ww26R9pabej5gw+0+/RzPb7/sXrdYwGQ833EiDoznql18gYoTAYqFYZaazUNBMAI4DPXazCFYgiB7N3yAE+FewYefe6xtzrf+lTHFx0DPh2o6oDzBlbCbM43MGK/bZpKwsrC7IxmmYrPzthMztFrBkQjH9srIaXY5JhZCl/XMqlBonnnrGPvzy77nJ95qhYAYESPeQKYtMVxphT9d5xfnrAjyXA0ZiliCB03xjQttPl8DUWwjfKonwolHbXbevB8V4/2D3V03kmfN6QBdpG35054Y/ELHx431aytUklrK2u6ce0lzc+ta2npuqpIBFrLnpwP+uxJE3XanFUdyykAaz1cMBAQ/hXxDLsHsLQwPLZrZkh6D0/vnX9gUmyfmn5b52fHKhVhMfA5vUjccOeGLBgBcZZmdpUZEuksRhvuzHnMa4cjR3rjX8H7anfO9fTJIx0fHvr9WsK5vuZ6yIBFYtcGSEuTz6DCPGKfazCISGFgvQEkzc7OaXV1Tc+2n+ujTz42KE2jw+eEqg3YDAMTrhi1ASZq+H69cvdltWC4HR1o/9P3dPT5L7Vc7mmW+KpBTOFN8zYrCO3/QGd8ltXrurZxUzo+1+HuM9VbFT3vnenr9qmONHGc74AexBHSURfEHpykXSn+y3+dzoEA9gKCBuCgoURjbwNJo2xJijjlLxUsgSsmUz57LgHky74jwAOfLSix2EscZzlSnffUPneM4A081m5ed3Pe73bs6WCpZEKKXW9iTl2ueCLM+yKu8eTs1JNmwGLXq+55snllSX2zZWAFxQAHMMjT5pwG53UVBtt8L2vM3mTuEUNO+V2GWzBSosnPAqA44/L/2RvAdVqSRTo1ADZtAH8e8NgjhIl2V0dHx96r8BHjvJuZnXHd+PDhAw8kaPLXVzctZZkohiLUPFGDlrSxvq7RIJLG+Edy4PokJo0ravfr6vaJf4W9y8EV9WQkQCWfuZyeMxxohgFa+0Sn+4/VrMBi67kG5DZEHxO1QsRp1g0GnvPeGw3XpuwHeUBMzwbbzvUxSR6j8ODiGvBeX//eWypVK/rk0888IAtJbviE+Sz0Dx06AjhLtKLWCekAvQc+BWnVJi+5ZAroVK0wYY++ILnyvHP31sR6hJSnmh9MoyOpeOWmUHDZDDAZNFnX4PxijDbY6Cnm/N1+cIKKkOI1rMXy+M0FaGt5SfOgjevrahLlUyx5U4jvjYexfXKsi8MD7Tx8qHG77USBPhRpblhKIPCDmBqJjAzn+KbsOJ9sLCOWiAc6IkMdBWOH5WQSctWMfHcCxPfEDUzGZNkkjGaEousShEhOvHlxJ1p40IGuNoZYBIkqZr5eKnYzEpzAyTwFic0q0FW/lkEJps8YxQQq7IbJAfVM5seq1le0fvMdvfvjf6aXX/upVjeWbFTUnIlNB5CY+NV2e6Je5zwdRkG7Xl4k8i0iBXnb7fZIn73/l/r5z/65du+/p6V6RetrK6Y+42RKI23jkTEIG0yDkbZ3jjQu1Fw42as6mU8CAphulA4qN39ZCwoq6mbm6tr4sEkunt4oPF2KGhNkcn1lXX/803+sOy/dc6F1ghMuhfLykpFnNkIQjdGQZ5nCDPOmcBQG6Pj2m681IGIFnQ0FznxQ35l0s1BYgFnbBLLGomTx8L5t5pS0TVGshhY7/531uUy7UiGTmSCZKWA9mml+aQMhb/Si7etpTeYATeaFaf7NJgj0hck1w3Ffe/vPNZoMTRU8PHymbu/Cmj6mgaQDEOEGbyZkBoHg5ucpT92z9CJYCeHvwXMKwMB7a84kc8Ae9Kszb1owEfj6vb09N+pkDbPJRSJD/i+MSzzxv1w7V+Z+bPIBpIT8g+kterX8vvJBz8/b3dmJaX89NtacrODDL5lYZRoWSKxZCOWqgYDd3V3fOwpEAxDJdT2MFEPnZp0+7s4caqlgZV+oj2WvgOu1Wc31hmqMMe7te5OnIEC3y3PCNMfTJKbts7P/P19v+mRXll33rTfPL1+OyMRchRq6qlgttiiZVFM0ZTkcIVn+Fx3hsMMR/uAPli1REy1aZHMSyZ5Y7JqrABSAnOc3j47f2udkZrUdQkcF0EDmy/fuPfecvddeg+b1hoZQIguYNLXUaLTUaa/ZpK/CRm8Dp5KG/b4NYzwAImrN+bkxBU1iIBfZ9n+od1XrbGrzwVtew19/8639WOrIF4lLdMNMk8PzAcMiJm4c8OzfgHs5FpO/wztjbXNbg8nMBoLD8Vwffvwj3XvwUPtHZ3r96kBvP36sbkn69hc/1fzkjXR1pq1WTXs7O3Zef3N6rlmlru1n72r97Wf6+s1BNGI26hro/PzUgElvo+fPTIPUH4z01Vd/q5/+1R/o8uRblZcDUx6h7MbEKgzEXGimyUF2B7Y8CDO8NNH0k5ZkEDQ2Bqh5zgAZ7fDNtDbn3N+CvXmSlZkCARDdggZ3AV9LxgDoElMsnw85Hi0/TzepNe6Oc/+biiGfn7fT0ACgA3xiH4yiMaRtbGwGBJPeN8tpSqYtx2uz9zx69EibW1v+O/xUTk7PU+HvMk8FqLMUasiK5nN1GnXVoTBiUkpsLBrP2dRfgzTj/Q/eUXt9TYNlUefjpT57fqTDs4HZAJfXlyqUAaSicTHLbxHMLA4NmjqizByZms+h7DtXSKyE5I5OwdMtlrWxKmprudLDYln3mEJRP6TJmZsWn3FBKzZLJLm4m8mRCuycJsC6QfPsq+p9Ls6WHHuVaxCulbXMNNZM1tKZf8nP272vzR/8hir3n2hYqDtK6vPPvtDlyZG2t3u693DbxlyVKg1oU/MpcYFt1TtrmkGHbxAZ2LZEDDmAPQOQkbm5ClaaafZMYYK047OVZQvYu5pc6+T1l6otL/Tyq7/RT/74/9RqNdSqMFcfPb7TmHAHp8CsuvgrLMZOC7i/3tHjrQ3tbqxFhGJKE8psO352fmY8KaSGMqV0qWuasatrLfEXSWwGmmCaOCRCrTYU8tvJAdKANdyEYWwNBup1unr0cE8l5GjWGVd83WGaeQ93lGMAEfZPSPfY08wlmneo+2HwF4bOMRmMGjMMZPMwxm06wGYCa7PBG8XzWrcT59tqYSYYccABPAStF7CGxntCihB773ymr1690cvTK51cDpIhZorfc7rPLWXcRTeSAbfjJMxUdG97R++886GajW1Vaz01O5tqdfDJ6Wk2hXa+MmV+NBj4fkxxu09Mzyja3WnaJBb/Ac7dbPhl5/8Eips5SJ3kKTMsssskyUBORjMaQKflj5lFmdKrvI95qMsAJBosvHTCr6hyM9ir15tmUPJiNFvffvuN9vffuAZhn7l/f+97e7PPzeQPYAaaPXIilQYfjRlRvpWa2njI1OoevPztL3+hg4MDPXhw38OM716/SvUBkY4r1az7bkiLqO3ee+ddbdZruvzqC519+jOdfvoX2q5OVF2NVARUWWFoF1JENkUAs0uGBAvq9Jo6sJ/QSlcLGlQK+mZyrdfTicbVukbJXJs1yF5DnRQyImrP8APwks/TYOQE3ndKZhEAAoRkJOqpRC7MUG9ad3EWuRNKaEM+Qyzdy9/EHhSIauxbxhXC48T7N0OS6VT1gvTs8SM93NlWARnXqO91YFND7yUkajSTB1WkdnhoizQ2nW95aGJPB2pCnrXpxL8bjEr+SwZ2UpMfQHTI9WIYF/4AvD8zKhOz2a+d/MYyO/EuqJ3PVGqUXMvn9+P92/Hnydne5oshlwB0waOLdCyuDzR5klq++vorR1RSQ0L9p8ZyCl0BgAsghfqzpr29HQ9UJsQvEp86W7jemaqi8bKq/qxurwDSZWgGALRYA+F/BgjLqJnhYBj8YSjdKBfUPz/Q+PpYjdpcWkw8hDV4kdgQvAZ+Ifid8b7ba91geNO4A867B1npajRyHRmpLbAOCo4TxIPkt//Rj9XcXNdf/+Jn2n/12p+nVMHnIeSjjMJHV6cqccYiNc5pDEV6uzCWnGAqz5lfDvkyyLWH5ZhPOqUs6t5SJXlk/M4H767YILI7fdAj8hQNahfaGOh4gY7RNJjKmZgBgVDcNce4NYQJTCAmYeGoa0fClBxQV3d7R50Hj9Torau71tMErS8bPmkCOGvPJjp/81pXR4c6f7Ov4fllxFWlQsGF1U1EWxSSsWAjai3TO+LhZvkG0OCDJVFaQmMYzWcUigngSBPK3Ijn6VGgRhH7ABBgq747TX9uiGIjyK7VGRPLRWGKOkq6GG8UxgriAYvGMg7H/CDlBtn2NiUWe7AJmEjb6DEBCDxA1ca6dh5+rEdv/0O9/9Hv6/0Pf0PEJcNWpgcDCOD5hml+fnbpTahU4mFCB1dUr0cUWbz/y4uR/vIn/1J/8Yf/sybn32qv1zIQMCtUTC+kmbGmBcB2EWDA/tGFJrOCKdOFAiglTR+NCt4AQTXI183Ie9Kz5s0zjPnCrdXaqGRC6cIZqt6EwqOstx4+0Qdv/0CP7j9y8TWa4E7ecGat9UhE+gzHjn0qV8gcbatcb1qmMl2GNGBI3E+irpNekNkI6ONy88jBQdESDVXc7+xrYEqTDY+i8A3Qh8MgxUneTCaj4bDph6dESxdNbK7kpHJdzk6PdX3F/Qgq4HyGfh8q4FTzBXEkQ0sArvsXqjeJFJnpGto22q477y0Ko3D5uEERb4roRMPy2iu6WOVaGZUfYdRX8MQxr2Ma8NCnBdUeNB9UlvUZ1whqf8hV4r9Afa3bzBKbRIv2mrYuLwxefK2ZeE1C4+/mGmYFMg7ez3Bg3bk/23LlBASKYUwnMVsBmLkLqtlwBVfjBNIAAuSMXX6WG1X7LNy61WfN6o3pFVGCK2m7WtNuta7edKkmgI7p0SjdmRalgg66MMwWaFedtmbVmvpUReW6Ws2u6vVWoPLNtrOR0aexjw6hw86YsrE5ByPGClMbyQSoV02TaHw3Ohv3tL73VKVaW4eHxzo/O1EJH4h61UCA6XZLZpaLiDyEWudJUMWFVtCDozmu1olCq1q6gBwBSvN7H3ysSntNL18dqru2oZ1eRcPDS12+/EaD775RczHRB289tgzofDDUN28OVN/YVmP7nkaVmj5/8VLHp6fa2Nz0NJQDu9vrasyhVCnozf6BEwYuzvb1h//+f9X50ddajs6EHybyoXxvQr+YzITS5CeAtUCwobXZuJbzhwjTZcSyGcROjII8SQ/KeGjFvT8nJg7F110gIKdABGB7h42U0mf4+W4sbBAZk7YMWlHI5Mmhv+bXKP3+ngQE5H3D4ZOsxbRv5GchW1lkWViO7bMhEnXEcqUf/vCHeu+99/y5P//iC3355Ve+r0TaUWRTQAJ0zydjdZj+V8qOekUWgHs/UVFrraYnlUyEdnd39PSth5Eus1zq1WlfX7w416rSUaO9rmukICcvze4I6hvmQoDoNHZhzmaPhTv7N8h4NkgLKQ6Sj7IB/GahpM1iSZuS9gByMdObQ4VNPj53Mrj5XKxbS4++FxOcuHxJy56j+sIsqRI0WSbDnP/pvgEOGUTOsbmOxiposFxq2Kip8/Qd9d77WNeFhgq1rvYPjnR1dmL6/c6DbQNaWjExg55f1sb2rlZQ2BttVVtdT7V4r5n6nYtwJvmcoTR4DWL9OINroZY0I+/sTK+//UKXhy9VGJ/q737+x3r18hOVShMtCnOnDyxWGJThch4TSNgAldVcnUpBT3Y2zArY7nVv6POuIZJxWEiRmARBA556T+CctPcTkk9i0WgW7Xg/1tgGvxVNJqGDNgAHtbVeV7vRcAMGSD0ZjtTinF1fMzOB3csO8ngOwUqohWFgpBsF4OW9PQ1BOCszEEB0r/dwy4IKOru80hX7YzJpg1LrOFp8UaoVddst7Wxv3RkacVuJcyur1WyohHmY66mCGQMU/2a5uWFdajif6ps3h3pxdKWzPlKIUfJgSEMZP5/RfJvuzevNKOCjYH/27JnefvsDtdt7Wq7qWt/edWRxt9MzKDwexVANoBcwH0YA8rug7kezG3JQfIxC7kqkl42EMehkqGIQILxsXLxrZSDATU0ypzYITPGVUhRyhZnrl1AIRaRuDC6CEWJWoOvVOB8WbpyQGTZ1cHig58+/9f148PChdnfvpaY2AZjpGoRPEzI/GJ/IIssq1xr+r1RtGAigwQOM/+xXn+ro8EBPnz7xVJT6lH+zUWQ5zi/AE7S+O9s7BrVPnj/XHlKM4ale/uc/VGtxrtLiOiblC9hHNJDRkPLZkNAwYWWdkSqA2d2ysNSkXtbXoyu9mk3Ur1Y1MqgTTEXAFEoihkIxxQ5Qxd2LG38iJyMFgbUYHhph4GYAxHtVSI9Nik+M5IhVv5UH3O0b8r3xc+zhDDVAnEe5zvc5Qt3EQJTacTZTs1zSW/f39OjelorLudmEUNip3UxMsvFnWQ2zchjyRdSh3+tNxGfUp27mPYSaC5A5DxhvJ/Wp+Q+4KnjdZgQkY0uvgVszXJ+ZCQjgM4T5YvSAHrwm5kCwVUKukj+r62snw4XTvdkHifsO2w0wcDAYGQxwhDPeZvh1JPkRr+XovdXSSRe8BlJ1TF43NngeI9aZZ2o6WWhZKGuyquh6WtJg0dBkHuAxayLLrzm7VjTYQhIPAALwVLYSFK+A4mKk/sUbLSZnKqwmN9IM3jdDKepZvM5g2NPT0s8aXGGtcd2RPAwGGqZnh9rZaStFqX95pXefvqMf/+4/1rxS0uHJkZ5//bV7GKRllRpm3g0z/0b9M81nY3sbeJ/i+kL9n+FVUNS8QAKP7R0N1huacl5ssJ2cKM+5mlhrhR9/9L6BgGwqlRe3D31PzJNxCpQULqg9A1JkVmpaM13kFgVLYIA3vGRYgxYEOkKj7gLRmyDalI1N7T5+ou7GlprdrooYUCSfoOlooMJ0rNPvXurkxUuNL660GM+CeWhjs4TGJMQqF5LWmDFBzzTzZJtLAx1NQKAjQW1KFN9U8IWBSDQqnlAkQ6L8EGe0K4rDaN7j1/cf5rsbwF100IdB+p5AIUMXbVCQKWV6z3eBAIMzeQNKTIQbelahrDp5scm9nodqVWrq3oMP9NZ7v63f/Af/XFv3nmltEzAm9gVMUGGsw5o7OR4Fba0U0/1Scan1dUxGYt2cHx/pD/7l/6gvf/nvtbNWUA9PB61svONh2hITPpCFslbFqi6vxzq7Gmm6KPnPbGegdDiT05hDUWYHpfF0dMpNtGPksBoESYV7Rlat80uHkCMjQehKZa23Onrv0VM93MUHoWuzmk5v3bq2TDH+9msOtoJa7Z42t/e0vXtfg8lExxdngYwzoZgvTDkkMof3lTeqjFzmaw+6zjORWQEZnAFxu5V/xLr0pUluqQaO/BlC+48nQWyMFTeMfCZkAGj9r69ONZlcq1hE/zjScHSpwfBCs/lI/f6lJtOhqbdsoHxGmwomChdrC+aCkd+kucwNfZ405EbbFMbxyLE+xAJG0RHsFyYt/B5miRHpxEHBhozZFX+fm/5Op21A42bTp9msRnpIfn74881zlGh3GSTgOc3AY1CjYg0g1zC6ndIdLs7OTQnDBIYoTYAA7hlSiQDionBlgsjzwpQBx1buFWAADAb2uQxq5O+J5iAxOjjAVlKjUNBmpa7dWl2d8VyN2VzMHXk2mXBzfynkaEKQ1MyhKHfXtKw1dD0hzg8t6ZaajbaZVBWmHr2ufU1M9yV6ixhACsygBRhc4EB1mwN127UEBYjU276v9d0nKtfbOju/1KuXz+n21FvrGFXm+rvkZYMHeU6TArua1zEtqxi1prABWWZn7PQ21Gh39Xr/UDv3H6nR3VSj3dPu7pp9QKqA3VdjLc8O9eJXv1C9EKZSxUZD5+jXdna18fCRTkYT/fSTTxy5trO768ZjPBmbxleulXV0dmSq4tb2ro6PXurf/uv/RacHX6q86Lup8UTiDo0/AwGYmNKAANwA+mUmmiecCQzlWaQINPMmZaLnycpdIMD3NxWNjltM3gGxbd/KAXLDf/M7jX5OozFAnp+12LM9QbrZ//+/QEAGIO4WeRnojQz3SP8wYJc8X2J6EAWUC3l7dpT09lvP9Js/+k0Dna9evdKf/vmf3biK24eD+Mta1TnUFIqVgtRtNgwEAABUKRYo/jGoQoLT7Wp7c1Mb6xh9lTUtF/Td2bVeHI3U3niidu++rgYDvfjuC52e7Ws+j8kmhkrsl7CZ7k5zsykUqRVuRs04CKPCCmkVy4Kfq41KVRvFojYL0rbK2lRFLQj9CZzLe79j6SwDBOwPv4CI9koFjAE5vGowk8NUrRo+GQwsvKfEdeR54l6xj5htkibV3LspUVJ05etb6j77SIXePY0KNZ1f9XV6dKhKuaC1jY4BrlqtrVq9o1Zz3dPPq8lETcts2m5omOqa4rqI/aFUqnpSx3puIc2rh0fP9fWZLi+PdHz0Smcn+zp+88pNfWFypc8/+WsN+8daYEY1m2hMAz9bajxdmtbuAns1U3W1UKu00tt7O7q/0VW3GWxK9rpcUHv/5fNWI98eN3emtAbTaFRpOBchzQGMoyE1ZRqGovXrNKDQkGcxqUxu4khOSA5gHeMZUC6yLyA5o+DGyC9MbClzAGfymcL+w95tYBmzvBnMu77XtwklpaIOT8/05vhERDySTnJ5fa0JPjUpAhOtbrNaVa/b1XpvTVu9nhqJDQVDkp9dgV1KVCM5794rYjLKM29JaVH67uhEn7440P7JhUaTiIKLSUxITILJSkxhOa31hRklAF5PnjzVu+9+pPX1J1qt6irXW2p31m0aZnbYKtibAPpuoCjI53gVzBJbK7yXbLDJmcszsbmRTBLRgsM8C4kXdWzUhBg9D63jB4AjNSbHEvK53MTdgJhhphlsqvCHIUoxA5quZW4GdzRiNQ/7eA3M5j777DOzCB4/fqwHDx/cSHxohkLimfyb0vScRh7ACxnczu6eur116+oZFrBPvXnzxvsEa4H7HrTpoSVmBpuSn1i3va6nj5/q9evvpOsr/bMf/T3t//zPdfTLP1VlSGzbleo4WSPFc0oN4HDIlVk/JA5wDbj39thZLTSuFPXt+EqvZxNdwA40gBFeG56coomvxvDCaz5MF0ISjYeFQfVgBfDnHBl6t5YKIlRKSUnJZqkh8G++zzcR4eGxkg0KXe/eAAgpvz4BPR5okgIBuLZauv7Y7a3p6d6uZV4Lx06uNF1EjCdrjbqNPTevoQA1YhA7Tcw2puQwYDNwxNdy1jgFK7FR8r8BrodpNQBzML4zm81ymZTYxotF/RXRuFHQxVXI9aeHptkb7YY9Gixq9h4b7fl5DbM91pD3h8XSwyf2MACkXJs6JSsZT/MatVoYeuPZtba+7pooJLdTzfF4mmMAWDMQcDUpGgiYL8PjwNBGdMTeRyEpYirjPbAA0xCWRlmNSknl1USDq0MN+wdazYZaeX8EJwCsDQA6ZI4BDBft5F8IwIfEmv7ATK8ywCr7lJNEVo5fpjd4++ETffTBh6oR1bxYaHh1qdev3+jqemDQjmh2S5CdGkEsfAxY7Z1WYr0AXuHvE727fd3xwkhgwaKYUmMsp6OPDhmEgQBPW6BeJiQyjNpu6c5+SDINiE0qmfVkSleepHjmnifrNxqc2EBs9JeMFLLRBZYXmIzgYN1Z39KDp2+rttbVHIOGrI0eXKs4mei7zz/X5dGxqoWyDw+nYaWmkMUXOeOxb/EevIlCOzTiEyYgfGB+NhtdfnitSw/Hs9Rs3+pbcgOTp5dxTW7NA+P/B1jgBIX0IN1cg1+bMn1v4uSHBBQ6TUeT+aFlyCkCin/PZlZ5c8mMgPw1ZTuN1o3wBPuCF65r5/67evb+b+vdD35P9x9/pNZay6yAEh5/oEKwh4jVG6SDiQJhjs6GHFk0OXLs01ef/pl++uf/lw5e/rW6zaWppqBdLMhAhsPYwzN+0hfAowAAIABJREFUgABHB1K84MzZZxvDGtTIHQctoEU+lEI/lGQkqXHMTAAXIOWUty2sJOrJWwBaC0VvXb1GU+/uPdDuNu7lNTcyNPog7NwXtP5nx8c6PjrW+vq2Hj56yw7u0MiYzmKMZCOlZKzChDmjjTwTps6keKO8iRkcu7MOrONLJnfeR5x5Hc+ONxUmMiRpQFWcz3R9eaHpZORCGtOgen3NzSx6fxHNWJzp/Hxfi8VAg+G5Do9eRRrAcmb3f8z+0JlHsxJAVkak8wScf9vAxCoxKXh/mWoYTq4FG7Hg3k/jjAQiN8Z8LX/mPfFnwBIOCe4HIAANNesy0ivwEcCdPgxTMogVcoEoXPn7rEcyBT4dSHl/Cf1ZYk8kVoC/PqVh+Pkiv3cy0dXlhZt7inoKfz4T75PCM1P+2ZusKasTq4apC4yQADqhR8b7vz2UuDc3ySMpxQCoa71S1b1aQ93pQq35UjUo19GFpNlv0aDAjPtL1Yh5Xr2lwRyaWFW9tS11uut2GS5Uympt9kIGw+ogx/l6aB23mXccJPiAACiwhyYgwO8LmUFrTd3thyrVWi5QDl6/1uDqzGuh3myZAlctF0wH5+AzsOCY5JKBAtyDmfjA4FmCfjOJwTSq0dQRMVrQWQsV/ei3fkdvP3ugOqEHZMAvpNeffqNXX32m7V7Hh+2qUtHFZKzLyVTtzS2d9vv69Muvtb61ZQQc9B26Gfv92vqazq5OdXJ+pk5nTS9ffKG//ot/o/2Xf2dpwHI2vKG7+WlJVEnWLRNH1gBrOutdo4mxcPbGnMeu2Da7jQlGngJH43iHEeAJskfr/0UgIIMAea/Oz7tlJHcM/wK8Dd16QDaB796eHrFjg75nQDMzAfLntOY/eSFE2g7O6wAAAXQCGA0HIz188ED//b/4HwzYvXj5Uj/505/o8OjIjJwwkAuDSaiH+C70Om21yKNm4gS4yz7EZBAKd7Goezvb2r236wYDaVRrraN5vaSvD050eF3Uux//WNv3f6BvX+7r4OilXr3+Whenr2ICwieeT2OdpZqAOsD7nXNLbb7hc8St1SLR8hdSo1jUOtGhxYI6i4U2iBEst9Sh3E1SAHsJ2eOiaBAtAwFcqzyN83AiAQFLx3yFNj6kIQEKma0ASOSaJvYgfrE2HdNKFjOfn9dqr6my91SNvScaFuu6HE91fHDgYpL0lY3Nbe3df6xCiVjaprWmQl7GzyURBOp/req9NIDU0LGzt8Fs7F+d6fx0X9cXhxqPMAMcqlwEjuOeTNSpV3T03XN98/mvdHp2qOF4oHkxpvVE3o0mxFWlWmO1EGXgeq2qt+/f095mV62kLc/JLYAB4cwdEaoAvtbOrmTNLc8QTRnFdqVSDyO4NPBxcZCiES0JTVpwa+6dHBHRzbAyrZFdRmIU26J9i8rhLRPU6dvYMPsaVSu6ormfxDNLQ0gBThzbcDrVm5MTXcAQKFd0PZ7YyMyZ7ZxJ6Ckodin6qxV7XyB5WW/U9eTBns8gaom2jXSDWWVmKT1Jph4v5xrNZ5Y2fXtwrtfHF7q47tvHKBpKmh2YdgA58XnyZJ2Lx7OKF8B7732s7a23VSy3LYncufdA7Q6sEcCOukaDsdmGvE/kT64653gi4F0fjNvITC+q3e2qh1eWpXLTMKdLiozYL5AkBNByfHygKdFyNUxUWT+hwQ5ZXzRq2SMhn1LD0SAxZeNczxJaezhY00uNE4lI7EFffPGFLq4uLQ149s67NwZ6rCM8wTwvY2/1ZhfPKCAT3kGYC/IZaP4BAmCZ0MS44SfKF1nqPKLiYAYipbFcrlhWt91T/woq+LU6hZWe1qvaWgy0/9P/pPLgQNXltepFzD59CKtUifdAde+BTNKmc7/YC9mM+1pofzHRm/lEx8WChm46GVIAyoXnEk2fTWnRYAPg2dySzxWAmZtoeiNAAV/UxF5KMZyehiewJgaLYYAcZ0WASzdAgAk6yfslS6z9LhJLLWnk4+fEVrrCNJg+aTo1kPpwa0sPtrbUof5Ckw49PcUn27g8pYJFrG7Ev7POAHV5UZ5NJ7mYjRmgEXvFDaM0Ge26LktAgKOWc9Vjc+Isa0sZ9OlstNEmtYy16zTDcWZGHX0bcXgDDqQakTvK/mlAgf+RCDAh2QyZT8G/AwiyhqImDS+Q7NAfkpeyDVqpmdiHGQb6WUjJX9PJ0sNJZAHjVV2zYsdsK64v18y9k/tF08VTegegTdkFGlN19pvCfKjx4FSjwZG0GNrjxmAD0iT6pyThgwnnD2RmZ+yXXO+ryyvva3XuA2cWoFa1pNEimA27G5vaWt9wXUsfthiP1HK0IybMA52dXmowmep40Ncsy66cDICJelEVx5UCaIVcbjHPcsTwJwMI4HoDbvAHpDXuw/7JDz9a5YKdTZeLGo9annbwIITelIfAiDcHf2760QWlLPuYnMaivv11S7f0RNQNe0xa3JRDYKhUrFtFIlDtdFVttzWagQhdaclhMBxoQt4ikzkQOzRk05mm0IzYoKFh23Tr1qjChiLcWBC5VGSaJs2FghmQddNJA5aBgGyElAvC7zV9iRJkSov17CldIE3rv88WuAUX7l6PrNcOkIGCGeObRD29ceoM5oKnLL+Wjx23M4pZT80wCJmB3pdNv+ce1RoddXu72th+Rz/6h/9Mb733W5qt6trZw9RIIuUMVDreC41qTCtcMFnTScNeUHU10Hdf/ER/9ZP/Q6Pr5+p1cZwHTWUiFFTZhSfGZZsaYXiGTuzyeqSzi74LmEqtZUd/vzeIKm7gwvSCa2iTyDTliYlNmB2xDu2wSwOGiU+SgBBXwzQYAGRvY0MfPXmqva1dleodhGqqt3umY7NM0GBeX5zZiRakkAO70uzq/HqItYhp0c5qTto6GkruSzM1l/gOBP381rDKkyQMY1Ix5IlGprknlDwAIYpPoo3GWswmPszPT4/Uv7pwDBtUP67FaLKy/mlza02lMp/7WgeHL3Ry8lqLJVmqV6pUaeTj2YRRY6zH5i2Re8z1IFGApslNlJv42004N8KxITN1iKxjHgySDoLSVbY3Av8ehWS4zoPA8rXosvh3fi6aJQ6OiCwpu+DKhR+FeNZ25ueB33NMUtATA8gITTDNT5g/5X3oBnjLjIAUt8g1vbq81MXFeTT+FKwUhDZ4jKQB7g9xRE4wcJzTNOLVMMwiEpEczVR08Xcc2oCBfq9ZL4fLebGk9VJZWyppgykTHhY4WXsyFPmrnmQZCChpggFTtalpuaFlpalqo6tmq+vNGMfhBhNyCkPcpKEmTmJqidmfaXwuvsM1GD0Z0gBP5EA8yw2t7z5StcHnaujk+Ej7r1+YItZiv2QKVyvbydtpBJ5whH6QwoZ7zPWHfsvrIQugPYRBw2c4Ob9UqdrUBx/9Pd1/8Dg0lrOVsOD55pO/1en+Kz1+sOt9E43tYDrTm7NTnfcHLph43TUYBi2e9bLWNzacbTsYDzVdTG0WxTN5cvSd/u6X/0kn+1+ovOpbzsBekmU0AVgFA4XoNvZwS0wSZZxizHRUSyrDoIdopzTkCsA37cWe9KdGPLO5Yo1+Hwi4I2S72Yd+fe/PhcvdqdqNZCFNg5y8kw69u/v9XSDAz21id/H9mdIXTszhG+A4Vy8BtNdLrffW9Tu/8zv64MMPTQX9o//nP+pnP/+5mu2YNtP0UgBQrEHfrpaK6hAR2GzYARyZgJMpHFe50KMHD/Tk8aMA/mkE0zo4HF7o756/1qi4rr//u/9Cb//gH+n14bn2D17p+fNP9fzrX2o5vXSG8orY0QVsoTBis3cAZsPs0ew7KfbUhTEgGs8MBVKhqDWAf+R/85nWFtKTakdrxYoBA/Z0M75SMhBNRo73veuzg/EmAAGnXgwtQltbpTGnyWDSb7Om6zB6S0awdqmmzGc6ZV0n0pSlhpgJ3nuozuN3VNq4p/2LKx2fnPoaAbY8fvxUa+s7mi4KKjdbmpBw1AogDY01QBs6VYzHRsO+xqNrm7udnbzRdHSpxbSvimZq1QtqVJj0BXsHaRdu12h+3zx/rv3Xr3R8cuLIQIQ+Z3jGlCo2CYUdEP5J8j50b62rp3s72uo01G7Q3CRjy5SAwr7Ne2evdeTbShqMhm7EPGUbhFs/siz2CT97yNtcvJLCEJTdG+A2rXOaDa5z9iTg/QBsM4Hn/OT5BbCKtJyZQeYs2YDFxnth0oeGNpsFAtH0h2MNqT8xCpsvdD0c6eIqJoLszXa/towNBiQTcHDziTokYVTK6q61bQ62t73ts5YpPMAFXgf+PMmvoz8Z6vDiSm/OB/r61ZHOrvpawWZM6QFFUmQcd4bcLuQG7NPDwdDnNeavbz/7UJvrT1WtrZnx2F3bVK+35ek6k8fxaGrXcu4Jk3ykfpgykyLgRpACfB5a6J29PdUTkG22bTYSTIC5JQnJ++Xs7CSudTWm4XldB+ieA7+j2XcjKsCW/o2cyWds8jI1ZZsiyezXAGyotWji3xzsmxHwwYcfpSSheZK/RJNM92ymAec6EpGtLRu2scd89/KFTk+OvfZYT59+9rlfo7u+qfXNHTMCMCs0+ABr0ed+QRNSNZhKrebaqlf0VrOh4bef6as/+QPVh0eqr679DMH28VCjFObOJWBOp1PdSnxt9sZnXy10UZLBgNfLma4tYo96m3vhBhpgsAarIZpOQAnet9l5jrML0CzXidkfwIzhJHWOfZ01k8yHE4vMw0Gg/TvTcQMF3OMU8erz3bKlmLbfeEplhjD3njORmHVMnFcrbXU62iMtpNNWp1FN/mAMyOb+swej9goIoy8o4ienp25Ae2vrZtrFrwxYhPlfrtdy8pP3TkAcroXrkjjj2ANo7PM5l6UQ1Ea57uV7c4/EfYr2MXucBXs6M255J2ZyMsignjCjMVJPzMqw6SfNf5jKssfA7uYX9y77BOHxlWtPA5/IgVw3w0Ai/ImGG1ZAU/Ni08+u41btW8KPd6eIS4DxUO5FFkiwzmiyS5pp1D/RqH+sammuEoyM6diEgqR3jmFDkmzwOXimq+XwFmMfA4jFX83moe6p56rUkctMnJCH70mjhW/GQs1yWb1aXffabT3Z3VNxUdBX373SL16/0imG042Wxuiy00Db8ZqkDwAe+v7GgMUnX2GpGfC3TV5TVHMCEwv/5Dc+XOUbihkWLqt58/dExak73JygTPFnPxRJSxWTz2hcvZBuIkyCch8GFAXnHHvKx402A2GmWr3i6SaRHkgCSo2GVkSVYCBG0Y3T+CwQi/Vezwh9q96wbm3/zRtN+kNVoCUlTZg3PyPhafKIlhddZ3KqN32brQy3WRabUdVAaO8CF7kpyQXh3Qb/LiMgo11eoHdoo5kZkP/u7qtnXVP82y0QkOUI3qsSIyCQxFujwWw04ofF+es11XGznBK1Q1RYwSaCRMGVyi31Np7oox/+vnbu/0CN7q56W1HMt9plwSYEQGRQQk8Ym6k0JI4emmFppsXgjb795D/oi1/+R9XKfVXKS132hyoWq5SP1sK4GOWB8SSBRkO6uB5oOl+p0eyYNjabhyMxhzKHKekHw9FQ52fn3oDubgh5es1Bw0MNk4CiJusV3YRNZ/6+nbV13WtDEdzW/cfvqt7eMBjgLFrc3RcY8F3ZGMWoXrWhZYkGZaEVJldJF8YDQ/PsbHsKa5uVxYOK5pz/nzchM1vSIY1RZo5Y8jVIGxj3H7d+kMJB/1LNRlWD6wtdnp9oMR/b8GVOIkCz4eks1C6GEqPxtfW4x8dvdHz8WrU6MpWgDbNeOEQpOoOtEBGKrCcadNa5aVsJfaUwCKQ7EhJy45KnApnh4E03RTBxzXPxyCHIveLvzs7PdXl5maYPTPvj+jhVoR6a0JumPwEBWUt993nJz0M+IDzpyV+fDHYMRKbnyQdVat58WIBME5FzeeH3Q841/z9P+/icBjUShYyfR7wL7IfZPFgBMAIyO+KGyZGMzrLxKFGm5Ju3littqKS9elNruOTjsGsH6aBIBpix1AIzPJyr2exbayq211SotVWqNUMfnA6lSHxY2BMCnSPgBc9cBgIcs2kR6dyTL5pGdMLlWlvdrV01Oz3nQJ+dnujl86/9WjT5gB6tRtU6WsdVWQcaUi6AAE+MmMZubnr6z8GxKpPW0lS/f61PfvWZGu01/ei3/qF2dvY0uO7bXI7It/3n32r/5UunV4B4Y7h1NR5pCdVyOvV6AThjqgYjAODMRmNaav9wXy9ff6czpmO1uho16Zc/+yO9/OYX0vRUxSUu1pxL8exwP2B78PyQvYsEhHsF4Mu9ZALgtICUwWwPETvppilLou/7HLDxVzAwMhAQ+/otEBDPdOzO3wevE/38TuxfZsq4fErTHGsSb7wHvr/L59dznv0dYNyw9N04wdQY4HvBm8la5OlorG67o9/93X+sDz/80NfhZ7/4uf74T/7YBZMn0FCloXsj1SkVtbW+rk6zYeMhGjRAgIuzEw2vr9Vpt/T08SPt3tsxgAcbiHOjSexlo6Ev33yn58dX2nzyQz35wT9Sd/t9zQtMi8f68ou/1Ze/+mtrI5fTK0+0tRpqvoBRBdPJY9cbqQTFM8cWQA5pm1ZgYhJKegET41JB5LSskSKgsjZKNdWgX1I2O4mDYgy6ZR4qBCjmsxAdJApOQGyfBVEfABB7/TA4QDca/Gs3rQZtUzHqItI52xFVBWB6TTHe21bnyduqbO3q8Hqo/eMT05c7ra6ePXvPsrcV+14bo8CWmp2mtnd2HJtHA3N+caLR8Fqnx/saDS/V69ZVrxCnWVStvFQTAIBIQ+JaYSTaGGuuyZz0l6EGl9f68osvdXJyphL3tFjWMc2y5AkQcVKATQYI5yQG9PT43pY2OzU1a5GHnpvzcN4PCRUFtvc7y+0oxsNvI6RSM00nsKaIk20k3f70hiqfQZioc4LezX8hayMqMCZqEVkYSTkeUKTIP64z/hU2SUv1EeACADt7MkXyYBxxhTCniJ2juUQLCzjB//cZtLhldlFEe98kPYlnbzzSjGZbS3uY3NvactwaZy7O9zQKrmiS+ed4MdHRxZVenw302bevdNEfm+FBMyqVzU6zsrYM86CsjfWe18vF5aXf51vP3tXe3lvaWn+qer2n0XRpY9iNjXuud6h1rEqZLwyg4/VDo0DqAAwVAIFI6eLMr2prd9d7NI1Orve8503RsGN+W9LEsYiwgwCYxn7W2fvDgC3YH0GTT81dakS5RgwI8lAg/DyyO3oMovjZ+fxnb6RhfPX6le7t7uoHH3yoTrfn5r9Sw1MGtkQAAXkwWG8107qTnn/9lc5PjtVLyT+YU+L3sPfgsR48eVutdtceNf3hKAzQUqRumAZH8smwf6F2YaUnrYZe/82f6es/+Xdam1+oubqWpn1fV94CQIAbd2SnaUhk9pbBvpCszktFXRWlw9VML2YjXbF3mLFZsKkk2wm1Al4Sfg9B1nPzn/0+8JCwD002CbwjBctu8ZmNEb4St+eJWWXfAwISUODnH7ChpAkAqmsKcNqglbseNjOTMy/iJ2HesN4ZfC6nE9chG+zpezvqtZrqMMQi+s6mwWFSa+Y2PZCk03MYGhMzN5wEkRhS2eD9LuMtg9VOBnB8d5xhPOdZgmJwIG7BrZTWFPUYcLD/ZIAgGHFx0LruTBfJcYlpCOUhCek0ySwQWY99PRiWJMZ6NOaAaIA2IRnz0AM/h5R+0OmQZJW8m1LUraUrxaqWhYZG87rGc8CAqtc1ZqeLKXWIBUGGAVwjJKDJZu6zheVtIbsbOB55Mb1SSVOVlhERygQ+/DxgpIVpcxQWyYegUPb+ymekn8ltHXU7ZxT1kk1zU0LPshgAEOD5/U5Hu7WaPnr0SGvVusarlYGtX373SuejmWZEdeJPgj8cfhGW+UacqPv0FCsMELDA/8CgTnQP+ZoWfu8H761i4hGbJRtQNMwxdbEhEosvPSTWL/n/x4YXcSt3gIDkZnoz3WMCiFMiqBZfaSfWlfWtbNR2fKyUdDUZ6KJ/rasRUyS0rDU3a+3NbbXXN7X14IEdu32Qa6WzwyMdv3ylFRTbEQZgSVeFGYbNSEC6U9Y3DfUdKo61negynMN4Rx98xywq4RtRxCWqYS4kvwcbpDuaqaS5YHTh6qn3rXHIrwMLnqD4+QiEzE2Tr19cT+5YyANSfFKOynKOe2Sfx+IDAaJZjmkw7rVoGnf33tHWzvvaffiBdh6+q2K1ra2dnZjM08TBxkkbHIuDpTsKxqdmwxNdvPlbPf/Fv9Ni8ELVMtFhF+IuksE6HSEjCBOgjDwGkhqIKhPC9Y0tMzc4bOwI7Eau5GnAxeWFzWO88aW1lwt2Dvrbwynob/n6UCi6wGGKsyxqs7mpTmtDW/cea21jT821TSOgoGuz+VhXOJjbiZtNvuip6lIVH/4uijgwUkJAt7uWYo6iucQ8MDetNFyZccIz4k3Nuk0K4bDliOcm9LoRzzLVZHStYmGhi7Mj6zuX87EG/QtPLVaFhUbTgaiSofxB/R8M+zo8emPKF7T7nLtMoUYzFVKFbKAWYNLlxWViB8TnMdKddP0kEWT/grxuoyhODTT0smSGyAGBpCD7ILC5QkW2BrtYTN4IgTLS8FH8Abgw6UlnQgAOSVpEI5B/TgbX8nQ1g2ihmSMSMpgJkQWN70Ro13h+mKC78Et/9nSfiaanZLcpE9nTgO8nPsXgEftAMhLiveXYQv4+yiaWR6D0jh8DkeE5nM9VXyzUWxV1r1rXdrGixmIpCKg0NVYbce+RKRVKGpVKGlWqmjZaWrW6BgOKzY6KFYyY2o6WatWb/hl8HsApJrwxYGEtxJTS8emg/0nH52ldpa5qsxs+Ks2Wr9GrF9/q9PRUDeJlOm01MemySzd2HRyEkYNN4Z3XwubOjqUGF/2RFoWypyNX11d6s79vmcz2zq7u7e55As8eDdB68OqV0UKmfIB5aHf747G2dve0ubVtrTlF/YSYyjreElUfNEfHxzq/vND9Rw/99+hPm42ifvE3f6T//Of/VsvxocrMPQuAF+7Eb3wvuH9rna72dne9z/WvrlO0DhRN2sAw/zPAzIQoOVn7fLvZI4MREMZMUZ3dgNXRGkRDn8ya8t6T9+i74EH+u7v7d15TSVUWMWtZInBT9tz+/Jtpy53zxEVRAgLY0zw/4qxZrtRtdfT207f04x//2IUbztv/6g/+tU7PT8I9frW0i3oTtkkNE7WO2QBM/1k7+ARQFF6dnxsI2L23rR/+8GMXcpg5eu5BigTParmiz1681v7VTO/+/f9Gj9//bVW7j1RrbboB/eLTT3Tw8isd73+j8+MXms/ONZ9jGDr288Iz4MI2mScaKLXMIeUe84xLqtFM4v8BsF+pqaei2tOFeuWq2njIwGCByZoB2tS8xXUKrbdlNKWCpkyiAQkTkpPvVzYcjaaYRgq6ahTg9g1IaSF5b3E+N3GajY5WnZ6qO3ta1BoGAq6uh2o3u9ravKdmZ01tnoF6xdnniyWN2aVOD99o1AdcHKnbrqvZgNUzV6tRUaPGHaVhgwXAj6ZI5qyIM4L3SlPs83Y81ZdffGUzUOI9B/O5fQhGi7kuBn0X8Xx9nc+zWGobIGB3R70mmnjOVSbY2agvWBFcA+orr1WSDBxpGMMF9tdBH3PYos7PLw2msX/yPJhRl84ZzgISZGwyd8PQiCEmP5O1F1GB8XxR5GYpTET9RaQuf8drAVoHUI43wUInFxe67g/987gWoyH+M1XNZ0H7NhsQMIfagUkXkZaAD0lWOBsNNRkNDLzbp2AS7LutzTXn1EMXvlkbZMivZjq+6uvl0ZWe75/o4PRSsyX1L3sndNlg13DvoOCTxgOwQTrHaDLX07fe0f37z7S18USlUttySFghrfaafy+WInkBWc8EANNO7wP7ayDdoQ4GBEK2Bnvq/qPHEU3ndRDSTnvlpEhFakE8hZAWwHAMF3Rf7ZvkkTBTDQlMfNbbWOtsABz1eLBMb3/FhNZU+2Rqxj5zcHjos/7+w4d69PipOmuYeW/Yb8ZRawAIZYpH9PMLXV6c6c13Ly1ziXMLoBIQca7X+0dqdXv68Ic/8jARE77oguKz5qEGjFZ8FVbLqXqVojaY6H/zmb76T/9GzeGJuuqrNMP/CDf0subFaBIBAhj0mUHFrpZqSRDKRamoay11Vlrp+Xyki8JKU8uD0U4HMzlkbMGS5BwhyYDmCfCea3NNWlFKQPO9yZ4x6UzxtDW57cchkGj+6d8N59/pEewPkABpnkWAbEtxzIvHKDj2KkMInqCDacS9jWSwaBhdDy3mamnliMEnDx+ozXTP8p0YFPLMoa3nOoXx6Mr1Q4CDYfKVGPteEr4Xyc+A92gJQZIyuKY03T9WT8hAk3IknbG+D56Gh9dUvhbBWMl1GgVOvIa1645iDOCAe8EPgAXAdYaxwidlOB29UUyxYxAaXgJhalpRpVxz7wN7Nt4YxtbhRWGwhSFNoanxvKG5kHdF2kwRnyL8YwCD0xsL+XU0yTaRnC0c7cjQ9eriWOfH+yoWpq5fqgwcGWiYTro0awAwn70+BsL4UOChVfAezudz4oWd+1MSHKx1x6FXHRE5QM5TKXp4vlZvaLtW0/p0og93dvSMRLReR/1OTc/7A/38+b7OpysNFwVdA5yahcIeEnIJy1ZcX1IPkhoAY88U1MSoTYPN338/gICc+3rjFeDDKqi2mb4TzXGgkNl51tDJTc5zFAOc+hTaLrZ5sFLzT3EJZXFzbU3vv/PMWkWQrNFkpFW1qOFspDdHBzo4OtaQYHpC0Ztt1Te3tWw0Vet0wpmRSRcZmJdXunxzoMVwqGuczJ2dHBsdFwDKiAt7lmYyYIliMNILeK8gsbc5qaHn8KQoTYluCrhEsch0mrub6c10Nccmps0hJo6B1ObXyShZUGOIxYrIHAMIKYP6Bgjw9CgatjyV5nVMrU6bjg9d6NXliJ6h8OGzOJ8dAAAgAElEQVTjrfe21es90ObWM/W2nqq7DSr7jvPNx2SKs7Br5IxC6UMrQvRgeGYAcJ3t/0pvvvxzjY5+KU0OVS3PdXJ2rCG5nMuiJqNp0n2hT6GZDjp/b30jNOT1urWSPMw0Jo5eSZEr0BIxDeKz2805HX656b7Niw/tada1Z+pvsx5AQKve0ePdZ9refCgVSQOoam3zngqlijNmKdbGY3Q1p3b1BblHoYDphh3TaVocg4VpW4AoEQN4q73LjUVvff0GnLAWKlHqKCA8caF5ZVIB6MDhPx66CET3/+bVc5VKC9VZ4wOKLtB/sun7uhqcWiDD+4AlcXJ6rPOLc3XWOm6OmXxTTNF4G8FP+i7+zLq4vLi6YTD4YCsn05kkVyCaz3Tb7JR/x9HW8Wgpki2mZqGtyjR77hM0Tv4+N/Cm4SJJgb3DtUMjikQg+QKYOpZ8FexRsFx6MhLr/RbUysBZMHLINKZorHhd8LlsEpciinjmKIaYbvB1TKJoPjlEuO58tmxgmGmR1nkmj4n87LEf8fr8bL7eTIkU6VZIfiLBtCAxbaHqYqmdakO9VUFbq6LaeDqwHlOWrvf+hcJ5m023Vtc1BxeN+8aWnfWXlbqlOtBG2RgjjgpWw2UYSKX4QJr23Bjyokx0QYs5QIgnw9uit7EVoMFqpePDA33zzTem429srHsKhlY3KJ9Fy7kARPlaHHe5P3xtq7uu2SoSPTD4gylB4QdAgtZza3tb7VZbr199p4M3+z7UGrWGNje3VGs0rVXe3t3T2vqG1yJgDPRT9nwaTBpHCo2LC6Lnynr/g48MPvL/+9en+uXP/lh/+ad/IM0OVVrRrCIHwM0cFk8wXBxVWavrnWfPwsTq9My0YNP80AcGRB2Ahw1sAXui+Ln5lTwCfCr+GhDgn5Kyupke5F939+jcPGTWSAYTclHDe/TXpHPiRhaQzonsHXATS5neWz4rwgsm3JudA12Q2W4l1seqoA/e+4F+9Pd+03sSv/7sz/5MX3z5uV1/c4GIbnB9reNcdzsPUyQhd+E1aSCgUw8GBgwAAlgnBivsyD6ywzv36uX+kRMDhmrprY//sd7+6Mfqbj9Tpbmh6+uBvvr8c80G1zre/1YvvvlE4+GhBsN9LZdDTyAmFJuzaQoWiEItT3ooyNkDPFGGVr5YOuJrm+eqVFFzPle7UFIHIIAEgQLU83JIPgqcSyEN4xdregZ9tFzQuIBhbZgXZ+mWi99KSIUyK9D7SJLzUKhyneLojCk3k9YCTMVaS1cL6cEHH2paqujgBDNZTOLqur/7QLv3HxpcHIz76g8uDewWV3guLNTrNtRu12ychzVAucTkbBVa9VQkx7mfxit8BprS6cyNL20AYBeN49HRsT/Xy4MDSxDGy6XO+9f2RGKfQy9qoKje/D4QkBJp3Pxj4ucJftBRAY6y4SLXkmeNXzSjyDoA6y8vryyj8gQ+peiEORyFZN5XUjRaajZpHpvQfEg5SXG5mCZm4J6fweQ3swR4TnNkIIAA2mu03U5SGY50eX6py8vrVKTiBRXmyZ7Oci0NBBCnuLCZlh3KDeK3LGf0fsrPGA/tqQM91hPtJLrnrCpVYVr09dnzA3375lhHF33NV4AMAEbhDs4+CuW6ThKB5U4VHZ1eGETFK+Lddz/WVu+xZvOyCjCraiERgRGARwA1sa8duv7DwzTFp66amtpud+8pe39B23v3zaDiXtjo2Q1TgAHZLDDo5HMN+tdmBeTIYUtFDJQEEJDBALMfHJIB4BAMmDysy55T/js0/skMOJq6gl59951jmHkNah4MAHf3Hmj73p7NZRmmTOcRnce0nIYDIGA2GZntUC0X1aKJRtM8oJ4/Vbna0MOnz9Tu9uwHkRtj1ozPa2RsllTgnYEfz1w9JqRH+/r2J3+o2Zuv1Ftda60OgIQ53sxAAPcF+ZRByNTHTWBeJMkU0qJpuaiLBAQACAztB8/1D9CE/YI6gWmqnwfXDZWQlBQKZoLEHh+SpQwExFkdTNrYj6OWSvk0BjPd7NqD4Vb6GNP+FCFeyP5Y7jai0U4M5YiXDW8nN+NJx3vjhcYzCKsU5iJssI2etjd62uytGZxDIgiYxNnPf9xrgHwGt9kTwfAq9Uc6vAzgJokC999sKj59qpGcHJCAjJAy8LKxr3m6nGpLA7CwrhNgkYej0bvcnreWoaZr42uShhgAJFznkPaRVBfPRUicwpQQ8MDPigra23vgCED8D4qlletnjDthFCE5WsI2qzU1W8I2b0qltuaYelJ34NPCs5PWtGs/7mcpgBj3H5Wqrwv+Opfnx3rz+rm0nKrdrIrwinIZpvzcgB88gxZGhf6YN3TDBPzRl5Qincts1YoXEEBDrVzTbML+OPLPtnYfw0jSCqZTPaxV9Bv3tvWwVlanVVVho6Vxu62/O7rWJ6+ONK00NJgi+cKThHSIMNc1EGCGKKx+ZKEp5p6haGIi8EwV/tsPPrBHgKkc0BsSDQNKoIt/csb5QusYWcQxxbbhC/TTpGXP2vegdAQtIhAREKyVixIAgPfeeqL7O9umMbZrdf+ddXuNkqaYpVVL2j8+1qv9A8e8XGNQwkSt3lRzY0stkgVU1PbahgGA4fmphufnOnmzrxU6EgAI9FmY13DAU/TbqT6acWtOeX9+cINSkp2KvVkm4yM3KonS5g+TDEDuTnaiOMwlYJSTeUM1mHAneip/X26G8iEZefRsPrexhaH3C23RXSpXbp6c8IAlGbFqpmQG1dE6G1Cpck3raztqt3b05OnHqrV2VGltaOPeQzXba6pW0Z9g+NZwc9ldb8aEE6ffmjQnK/ybv9KrL/5cF29+qUaZtbDUKdf54kqX19DNyjZ7seNsve6s+YyAZVYJE/V2txPoY2q+PE1P+dz2m8DWIB1I+UpSLHC9PNU07TDckLkHyEvYwLi27WZP9++9rW5nR53ultrdTZWrLee21xron2PxW1dcQJqwpvGI+I6RHd25xjTf/DwaUoALN06WxyT/h+R+nNcyNPhsKhhgWKx1it3paGg5QK1SNF1xMu5rPLzSyckbrfWaZga8/O4bVasl561fXp+b/k8xSsHKwYqZUsSiZfNOUhzWU1RfZojEhAXjPL6PKX6e8t8wS5gGp8zm700j493GVJUEijteFxyAeU3THDoykSIsxdOwrbHmmBaEPCLAfes2XXxH3FRQ8sPYBU2Up+2JAuZHKTFcWPOBXIdHQS4g+bkUxnyPkWIa28nYmt9Me6WgHw1HLpYy4yFLNgApeLYvr0LOEIVRTIb5mgwIACbwdRyYlUThsgFmmjZVaFpU0L1qQxtzWdPM/0enFwwqvErCmbpUq2gEpRN6MnKPelOtnT3N621VOutaVcgox5io5mKwsEB32o+0Bk/vcPYPDxVQfRpDrhsXGJYN1H1imXjm2JNPjo7syjwYjRynRUPIgcZ1rNXD+8IIOg3TZOKC1ns3Du7QyxYFN/bQ7A4O9m+KszD7ahsYoPkGLLT7rcG9prpr6zeRhAbBpgvHOs5X6EiLbjoM1oqDeOJIqXt7D3wQXpwf6avP/ka/+Ol/VP/iKxVXQ7vxukdOjIAw+Zx4wv3o4UPfCzMC3OyH4aP3dqYaycAp7gPSj4Swp4Vp47kk48kTibtNv2MIU/FyiyB8n8p/F1zIayiv4Vi7sb7yXp9TAXJ1lRkDv/76N+kBobq1VrBaLDqf/d7mtn708W/qwf37/jYMvP7mpz9VGRZRmibz3NHgb/S6NgikUKHRYGpUozGgAPSzN9dGr2eXdadLOK6JmDhyJpYq1Sv67NuXenM20fr99/XOD/9rbT38UBt772iGsdIIl/ixxv2BTvZf6qvPf6bz85cql5lyTjTuX9uL4OryTAtPRhYqs/9NZ5YGcPa7AKSJwwNhsVS3VNYmkWvkLBekNr4ji4LaAGgJmMFNfEJEFnsxQOB0ainKiL2xJPUXUw1mgPixdm6AyjTwzNcdkII0AfuAUDzaZRl/nUqYXmF0x79hIlatq7oWPkUAXsPBRA927uv+vT2fYVD4+1CXG2Wt1ZkQSfUW4ALrABDeJ5MZAOyHAfCH/A9WnBvfcLV0wccUatyfWD96dXHp/YA9vU9s6ump2TeQ4E8uLm2eCNDM9WSNtOp17W2taxMAooB5Lnvy3Jp2gACbynqiFQV6zqinGWDNuum01HPlaTR7vP1U0mQ6A6pIf7h/7Jl8JtdzqUjmtZGh5EzqABmiSA/GWMTtZpAgn+s8k/yZwp7TM9c6r169jjjW+UrnZxcGGQFx+IUMMtdXYTxG8lHDfg9M7fHMgAnA2h8N+rq4PAvzQmpAIHkSWqoVDSZjDWYLffnqWF99d6BXh6dmdMFCAAhYzVf2SOm2KPIxWo0mf//4XPNVSe+9/5HefusDtRo7Wq2qBlUBAjCUxBQZIIC6OMCrlQ7237gpw7iT2oDnMlKC4mzdvEf8YC1o3OHEF9459t4IR/JIvphpNBhoPOyHDwyTxWQGHH4MSAmiguK1fcqbCRnu6mZqobkmtu97w4DwF+D7zXyAyXV+7n2CZw4H9qdvPdPe/YdqdrqWV8KkxHSScwPWBLeDvYdBHMML7suQ5ABy4CcLy0nr7a4eP3nL5xD3nq8Lszquy0rzGSyKacRjLud63FvT6vhAJ7/4K734z3+snfJY9RXGse6uNQYMsPlrSI+y3w5AoRlijseUFpWyhvWy3hSmejm81ow0Ca6t67Zo+EJ3PvckmvPWEtZaTdf9ga8B9yMPiG6lXik21d4S+NVEH2Ej58Q+wmDO0XPWaAdYkKk0kYKDrCao/4BhruHcZ/G8Vr1OkBHWKhGlzHMWpP8UBaiCavQKeJk0alrvdvx7q1HzGgaczUB1NjqMYVIwbC0lTQyOfKZFmk1uFgPp8D4S1MnkPp9Pr2wOH7Wyz8c0RMtSLO5LVsblOuwuGGKPKA82k2d7YgQAADhJIE3VXRdjDt3GMDnJJZBr1hvJ7yz8R2AtM8Da3Nx2vcI6VLmqSqOj0ayk8ayuUgWjwJAU2LDVIFqiRqfq2Ga3yVTaEgnqmSv26CufdXhZdDtNn3WZig87CakSiT2W7Cc2mEG5NByeLKbe15B2cB6aKW/fO94/LNfUn+JHwFBgvlKvWtVGuaBHzap+sNbSZgNgoyCtrem7RVm/PDjVybygwaKgg6Mze3sxzYWty3W0f4Z7XtnUkOvPcMcAgM/LlQr//Ic/XAVNNjImrftaLfyGolHmBSPmxAZM1p4yFbaqIel8KDbHEWNx42QYbAIO4s31HkYD6tTreri7o61u13nGXAyb/VUr2thZV6leVhnjm3JZByen+vr1a33+el+Tck3XKqq5uaNGd90b51p7zWwCdBqD8zMdv/hOV4fHGl9eeTLCh4VGBuUWtNn0ZlPSEvKasDs73jtnNoyJ8nTBm4SjN+Immk2RGtO7RV02WskNWNag5geL33OzlRug/P02yUoOsTQBGUzJi4YNgQ0rm6vxffnn0OTGQxSNGtNv3q9z3Mt1bfb2tLn5SHsP3ldv86EuRwt11nf05K138VxUvdJWoRjaNDb7Xi+mUrhqXJ98rVdf/JkuDj/TcnykYZ+pNY1VX4en5zo4PPYGieMtkY93D/zrqysfPDTvG+sbN5nyoFJcBzZVs06skWQTztEXJU9EKPj5jDZvSZp3DgtSA4IyFVRuft/c2FW3c19Pn36gZmNNtUZXxVIKaqa5rDJZinggDrByqWYtGsAQrvLQw5hm8rO4htmoMDSI0XQHWDByI44BGo0IjTAmSLwvpp4urNBwzmeC3TTqX9opGl/qo8PXzqNeriYaTdBFTuxI/PLVczXbOKPjg4AObWoaE5RqM3B8K2YuqPhZHKCZ9hqHe2je+YW3Qd60eP5yERcHWPLuuIPY+u9ZP4nunxtkNweLpVFwmuTcAJpGm4wJsxlLhhNMUWPNVasuFGka+F7+TKGCSyoNQY62utFoJ5CQdZ+ppLwfXgewCLkDTx/0Tn6xYWISaNASZDtRfwEe+P6Qa8TmbSd2fnaabOQJZehbi2YFMJEHRIF2xrrjwA5tXDSZ1vsRK7la6V6loa1lUevLgtYKRTWSYU7IpQIYpRCYkDPM5l4qq4/Jdb2lwtqmmjv3VVpbF7M/jKmQCaCdplFjkuUYodzMhE21/2Odm+FD2ka7o7WNzcgBhxY9nejrr7+28zYsic2NnloUV+Eumppx9rXbws/U/UZLS0w9VbKEBlCB6Ry/uB7ZIJNn4DqZdbH2AYEtCWO/rtW1d39P671NU3hBnsezoTprbWfPs6dSHPeHE131x9p98MjZ5Bfnx7o+f61f/fJP9PrlX6tcGFmrmd9z+G+EHwasH7SmrH+mZxSJnDH85/04gbSZA0CTZYlSAqANoKQ1drf5j3Ube3pmFtzdz/9Lf74LBEShfctAuAHb0l9xj/x3d6QJ+XsMIKT3Z52v5xmy0V2n0dQ//b3f16P7D/38APb8xV/+ZdA2mWbb+yQYRPg2UIhz3+3rwnPGhIvmi70WnXHoJVzcUXyzVpheeCpcLul8eKkXh6c6HZb0g9/8r9XafkdP3/8HavUeajLjiahqNpnr8uxCk+G1Dl5/pYvzV+p0pNnkUuOrS12cHuq7V9/o5HTf5ncL6JbJWNOJDwYCCz7vSQ5o4xKusrA7bBakTqWiZrGqZrVmZ3j27GWlqPFioeOLcwMBTDamy4XG/F6kQV5qag1t1CUBYKbJGdK5DNGnPPUM1AS9Nei5QUtOvirEilEVsXfwnNSbjrxl4FCG9WhwM6YxD3Y21OBdzcdaledaW+8E64q0j2rsHZwnBgOSGz9gXkQxx5SG/ZvzYzKgGSh42svavrw4t3Tu9OzcpnkDGppCUdcpFhbWCDJH3svu1oYebHXDKTplfQP2MGnqYCZ5R7+bWXU0GmaTJS0uRoSYt/lcRuaUzK3yOeLoQCi4TjiJYQXPaZh1MalexJTQ9VJRdZz6k143wJDwDGBL8wAjAe3hj8L3lG7YgTTPTPHOzi9szudzFe18YgzaQyMZl1Gr8rMwzwUg42xmfSOVYco5X3DmRuzbcDQxEOABREG6msz14uhCn3zxXPsn5wZHPeQC0KWJ10przaq67Zaq1bo6vU2dXAw1nK700cc/0nvvfqzCoqnReOHvpR5FBsl1ZN/LLBWed5hsg/6Vqf2e6rPXWs4pR4GurW95kBJS2wAUsxTPcWp2YGe/Hzu2EW+hSOyIvPdMweb8437b6T4xNDJ7leuKrBAdfJx7ARS4lkzMOc4T1g7+MKenJ37fsDphiDVbSEp3A+zAC4dEB1zdxyNToGGv+T6TssB6QS5crugMlslipdPzKzdk0O13d3dthsb0lgYrKNlMJ+s6OTpWqbRUE3bTaKg1fBG+/Exf/Ml/UGt0pG4JoDtRw8ukkAVw4i0OOQV9C+lMXMcZSRsrywOG1aIOSzO9GvU1qlYCrJ+GxJm1w7o1o5VasVSy1w0A0vkF0c3DFCoWIEturGOyCDE32JbZLI492ucYjLwCLK006c8G0ikCFYWFQUP7IMX5b2gCfyqMjj3ImavOtcSHZcqeCst6GlF/1GQ834ulKgzLSgV1mnX12vRVBYNYMANuzr70hzzo4N5HJHcWacQXZEaA14cZA2Fi6DjKtMfkgZ3j+ew1cNs0BwEv9lT3MUG/uxnG+Oc6sSL9PICvFD3IF1NDGaRMjBXLGsawSJLEL5nqAjbxvMAgOj+7NKOH/Wa+JF6v7GEoA8FCpeb/SvW2ZquapguetZpBO+9xgHTJVO+uhDaDatQjgJCcG6RWXV2c2wuGcxfJVJZO4c9UBNiZTDWfjDSaANxM7cNmW9pl9NjzQngeVAGJkDZOMK8uWHITxKWQ9Vj+sVipUa6rzhBmNdf9ZkXvNCq6V5V69aIKzaaOqk09Hy/07fVYp9OVxsyRLFnFU+bWQN/eDZyLNloG7AkZacoZVeGfffyx4wNdSIAiZ31DorEZAYZCj5lGyuyMuE0oWjGxyjT8oFgHIsYG4+xYw4VLtaFzs8GCGEJVmEzs8Fpi06qU1dtY09a9bVXRCtcqdpCdFFZ6eXyiXz1/odfnVyq21jxda/a2TPXY2N5UoTBBYKfJ8blOX7zS5T6U0xQD4al+FOqmW82CcpyzqGMjiX+L+JDcNMX7N40qoawU5Xebqtvi8tYsI/4uFv3d4tOmUt7gg46UqTLZ8TgMHeJ7syacQoJ/p2nNFGleI6N5ljfYMTqoYXOcnFeLiC4qNzwlv3//Hd3bfaZac12EkBA/dm/vkdrtTTWbaMGRAkTxXa+W1CjNVJwe6/LwUx2/+LmmgwNpSdb8hY2Szi/72j860cHhkSfXAC04j0MhY3MK3XbEzVEMYBSEQ6mjcpKLpinqMQIM87Gku6LYp3jMB5Sb03Q/spt/1i3xtazhdntL77/3X+nBg3dpzYTjL1NI/CXqrYYnl4Px2FOjSpXCqOzpCwZJmGfxMxwnV0JLSdxcTOb5LyiNoaXk6+zwaap53FlPxlmrNuSbGwQY9i9V4PC6PtPw+oIQGk0m17q8PFWxvNBV/0JjzIMWU41nyFbQEi2Cwocb+2BgXXU06miLqtra3rpxQrVGlOeoXLaLP+us1cS1Gi+B24Y/AwZ3p6EZFMjrkNdgI2ND5etdmCWJCoZB0ObDKJHJWRyWWf/Ja3hNW1bBtCFio1qttr/v+vI6GAJMc68xmcyMgXQ4JGocPzMDCFHIx3WFjeSEAoqKFI/EYu9fXxk0oXEOZgKJGVGgZs123sBpojLo5EMpFcX8DFgKYZY1dXGEVjYfdhQEvtfsW/O51hwj2DQQsDZbqbuUGximf/xaLsJEdbaceD3bGIt1A+WdaK5qU/V791VY39AA6immZmR4zlcaXvdTNFT4VFBcQ/fOtE6v9zIa26VqzZY63TUnXXAvePaeP39ucydrWutV7Wxt+R5R0PA1vA5/pmj2RK/RUhOqLD+fyRWgBDrdk9PwfWi2ndnLs8k6yxKR3KjzeXlGWW+Op6zWVa+1vRfsH32ns4tTbRJtBDBVqup6MNHmzgM1210dHh37YFyMr/TnP/nXegMQUByaRWN9RfZ4SmwRtOvcE08WLXdCeoRWMCQAeY/1Hg6FPOU+30TM/f8AAawxT++Tqa3PqewpcAfwDWucWI/+niRFyHtT/ntfj2S6lP8uewVkaUCeIN387PScuiF1MYZsbe6Df727pt/+0W/pg/feV7fV0sH+vj799FN7OAAGWgNcXPkZCIdqaa3TdlGCT0SP6W1qOAAF8AbITri8L5pUQEMDt8RpTSd6fXGi08FUw1VLH/2Df6rtxx9rc/c91ZrbKhSYtoTGlWiv8aiv1999rdPjV2q3SpoOzn32jvqnevHic339za90PTzVqgDQwJRuFRpeF5To5Iuqs48US2oVMQ0sq0lTifQtFcxcz9F8am38YD7VmGlNmhZBI58BBOBvQBXsYvOWlediNUUI56LW4LoBg+9rd2/clLmI7GepJI6fFTFjPHs0hjTfXN9GtaRep663H+w6UYMzczgZWcbF8+JhSmIwUWDB0rsxUuV+eQIECBDu8Ow9wyFnDTGZQzMCYL+cnZy5wB2yN00CCKBp4YwgQ56tqdms6+H9e1pjIouUCFCXWD32YsCWVhhSZXahwVHXZjR/gZIATthwMcmivL6T740p/AkECGA/mGCWwVmuAZ165ObECU3pfOfMom5iH+LZZe/NCQKcq1nGxd5roDm9HxouAHuovFd4jqSzAUCYqWiLMw5fgdnUn48zF0ZMp8vPoM6DIVBXGw20jVbinmNGaG0uxqvQv7XU8eVA56OF/u7LFzrCHwHtumnCRTUrNRsyNis8Wx21WmuqtXpaFJvqjxd6+OSZnjx+T7XymhZziMVIlMpqd0j9qahaa3hQlvcoGnnOLfS+gAHI2wIIwEy5ZZYiA5Usr7WBY6o5+IxhyrbSGNnVINgAYf8WTVawLWC5Mf2N/YzaEW8IfnHP7bGQ9NvcA/Z4fnfyFvcPNmmKLoUFdnR44AEJcYDbO9t+n5w9jhAEzE5Nqs/+tA9luaQj36DDs6Z5fVKpME6czjzk4HtYF721bjSiBaQsLZWKVUcCt1s1fff8G/VPTvXjjz5Q/fREf/Wv/netDr/WZg0WLI/r3IbflvTepA2RvkNDHlIT0mjMCGCqXi3otDjX68lAg1pZ4wJsBwZSsJdC2kzzCZjMAIE4R+4lcjbONvtTJNDkZu9P/YFZJL4jCzeg4WEDSNswSOb8+DRNjwYZhl/Utj570OTyGXjfrFKYbsuFa5RIQal6TXeaLd9v9onM6DBlfwmDpeK6k30AIABWAOAgKUK5ab8BqlP/4Sl3Sh7LxnZutu9E4N5EMfL+bLqezBDTXprlV/yQzCLw9cnnZo61vcOMdv+Triefw0ApZ6JBrKWHyZF8HD5HMB4B1swY5XqkQRF15mQUco5SsWKwj3VMDwQgZKlvt6cyTPK1TamKNKCq6QKWEv4WgFDcg2CIZRPS7L9lCVmK47RUQNLVxYXBANip7L9mp9bx7YJtNjMg07Z0feYI2BVmuuO+qhgSjmE0TDTnXIQdW6ykdcH7XXkZ8EM4Iz0kMHsNdl89IlFLBW1VS9rTXDvFhR61qvbWO6vWdFCo6Mv+VEeTpQYzY+lq1SuOKvd+iYTK3gpzlWsR3YkcIdKlAEilwj95770VNzEMUqBdo1mY2kyOhWctJAgam7BfLFyuXfzawTPMGUxYSbrHKJ5yxN7ChSgEr8V4bBCgRZEOmogrYrWsrY0NdTsdF5e4kDbJQV7vGs0bzGf66tUr/c3ffaoRx3W7p1K7p8b6tmmN2/fWVEhAwMFX3+r89b4a9jAItQ6IMB+ciZ8ReBpOCgMfgDRhsWnnaVeq/sKJ0kVe0vOk5v5uk5+b2zyBDXrM7aToZtJ6hz7qxZ+KzDACTKBB0sfmQjdTeENbwYMAACAASURBVLLTqxvo1IB5M0kABvOkoPkwZYfeVfN0vNnc1N7e29rceqRSJaaAq2JNrfa6Hj1+R63WhpYrKItlRx5dnOG1cKzi9I00fKPi9ESrGTq+iQbcq1JFpxfXer1/6GkFNHYeVqQhvMbW5pY3AzYwDngOtE6rnbTkYciYr4cnYlARp0zJR9b9WeeVinGuJw8Zh1wu4Li2gAxhYBJA1v29t/Ts2W+p3d7xpL9caTgqBI+AVrdjHwh8AIZjjCOhMHJzSqatOnu9WtV1v29dPBE4mUrPvaeR5TMw3TZEk2JZnA+dNjo0tjRSTCAmw74doa9IBpgONJugdZxoMiW7/kz94YXRyvOri4gfBCksl5x/Hddlrv6w75+XwRImsYANt2Z9ddNMOcRPT8+01l1TO2nrsydHDIRv4y0zHcuxdSkOitfns3vS6343dHrcU64z9xAWRLAkooDkgGQCk6esLmoTAygbSbFmmXZ7GmiZysrXmnVB8xhFSxSS/MqUxbsGU2aDsC7sBB1+A0wxYxo8STrJ/k0slSc96ZfZAgYl4GUFKyh7B/AlzqF3Fn3IAzhEzk7P/XlT2+fDwUAAJkKLpZrFovXMO4WqevOVuvNVUJnLEcFi+/JCURPyfME8Pe2buxFeVRsaFiua1pvS+qYqPCOtrsbzlaZjptxBBaN490TAcYpebdE4IbUA9IKu2IGuWHdcIFMZNnGixo6Ojmw8yBrcu3fPpn7ZWT/WaVyc2KGL6qxvqdHpaTBdaLyQRrO590SatreePvMeeXR0IlzsuQ4RGemZi9MaTDf01HCh7e17urwa6PWbfc1WE82XM9Mqnzx9W2XkPNWm1jZ2dDXALTcm2Oga//JP/50+/eT/1mJ66mg1jLS4drl4dqGD428ydLInyI3z+K3EI++jZsjwn6dCCSS4mRLfMrpyMWfwIE3q7zbyvlB3YgBz4+86Ll/HPJlIa+7Xv/+GNJm+Ppsa3l2joa9MBrHW85e0nE31cO++/v5v/FBPkEQUpE/+9hO9fv3KdEib4rmhDUmOIwYXM/XY55YLbW1uetLGmRqmUiHHcxxjMs1jsuE41ER/ZOK+f3Wu/YuBGltP9cPf/u+08/hjrUrr6nb3VCxGM8HlolnErOz89FDj/qWn4cOrMxc589GFvvz8p/r885/q+Ow7zVfoMiNiuLik6In4QBo4JlWAAc1yRe1aTWVLqqgF4pkcYwTKue0up6wplNuoLGOiy1SFqbr1pGXTyPMZ7SlpmhDabCtN4W5AQP7/TWRWFPcA/dCIMQAFhGNPdmyVG96V3aJdBENFr5W0udbWTq+tdqmkh7v3vK/RIOdGGXmMads05ckJOwDkWBDsV7FHB1MRKj7N82iMG/W1ZuOJDg+OdHlxrcFoGn4enI0MBZAGGOyvqdmua6PX0UaraRfxVqPhM80Nne93uPpnTbEZWdXqjdY5wMSaZU02ELThMCbLgMIxdeR55Mzl+cpeFax3Pg9fC3sh+x5k000GEQDCfH3sx5FaQnNLQkmeusWACZO3aFwnKdmAz4q79vUAb5qyxsORzzvqQ64dU+hcpCODqPq9AMbS1AHehIEy+6EV24WiRmPYRLMwTtNKR5d9nQ+X+uTLb81wrNTwuwkvq3qpogYeAfWyJRjNNiZ5a2pvPtR4UdLO3iNtbNw3n2W1wowrBl5EALrOrIQsK0+qef6YVsP4GA2HN2wegAHO1t7GthmZeX1wj4ORGHHOgAiO3YZBkkCA4KlGrFtmiLJec9w0NcKNjMPgJ1IUmIjh5ROvHZrr49MTsxw99USCNx7r8PDAAPy9ezva2Nr0vQQEMMhgRlrB99MeQJYDNDzFxk8IEASGw3BMtvpKnd56MCQKId+ivkF6ANXdUb42SWuInHfiH2moeEo/fO99PSX14fhYf/S//U+av/5M6+WZqmXOyDDCjZoQbSnNT7AcPVhKpn+o6zEPnFVLui6vdDAb6LJS0hCm8hxgLZhKXGdPoTlzq1U1222f6Xwe6kPq29yw5tov9hZ3OQYKwnNmGcBCll0i9+KZS4wWe1gkQ8dg7zq81XGTyFZ49xcM2KpVPXz4QDvb27p/b9cM51F/4NdBhgcAB/0b9i1bvXs1APLZRO1qWZtrHXs1cKbwrOT37CY80/dTw+ln6U79dCNtc/MPY4rGNHyNvN4yE+5GHhkwuZv7myrqpiS78R+4Cw4YOEgsU9e23MdlsIS5B5bGApQmll/IJiPZgc0Z2eLlxUXUojAvk5ybdUZjwLWB8dbqrmlz94HaG9uaFWoaz5nNYxKIoSvSifD5MZMGXyqm+chE0/7GHgJQEPtJQRfnZ16/XBfuq8FVPFssBZl50N2AWbSKwV7FfhcTrdeL0gj/k1NdLSaOSBUmye6XI9mIftR9kdmB6T6tGAxVbRxM7dRczLQxHelxvay3O5iyrvRiONCgu67P+jMdTqVpgZ6pIJQD58RMv/rOwwKeYZ4Rm2N6SAYbpmIqouN+f+/dd1ZGfkGRG3VrvrSg4WKTDlduHgIeBgx8Jmh6KPCdv46pQ2TPhiYkTB6ieQvqDhcJJ0QQjna9pjYHJItpOvE0yE6GhYLWuz093Hvgg7VcKWvv0X1Vm3Vdksu7XOibV/v65OtvnNVd6q5rWW+r3m1re6en5WSk2emlLt4caHh6ZlokSCcUQ2e0QklbBM3W/gazuSMLWXR2PE4aT/7Nm6lj4P5ftt6zyfb0uu5bJ+fTfTr3TXMnAzOYARhgwiBBJZflUC6LklxlV7Fc1htXufzCH8Cfw+9slxwl2pLIkgnaAEEwCKSQBJIIExBmMHNj5+7TfXJy/dZ+nu4elBp1ce90nz7h/3+e/ey99tprLbwQQ+/hBgy4AQJi+1xT9dNnzeJA+XG3H5+Dfd4mQZXPAot5NCDeTzAHcgLBgk+qm0lLIMP6oGHREyHIxGHQaq9rs3dX671dPXjwqglInE2NZhebSu3u3teDh69pPAqkHwG7/sWB5qMDLYcfaz54pjpE5lXMaI6Yz6W7OF/p6bMjPXn+PMABd0IDaOHwN9MhIdKmNdXr6nboZIW4DBuaZI9DxOKHyTd0OoOajbNE2DnSzYWyTVIWneckWuT7NbeQGPOz62s76rTvqNe7o0YdcRdQ4gCoOMDwuD04OvFnBwhAGwEwwLObbDYQsZUsAmXf2/k8lPkdwGtOQPjioMwJkJM5z/CFMJ8ZIMuZ+ucnmk9RML6wf3StQhI11JOnH0mFuSaAVbOx6Xbnl/1wwS4gtkSSH5110OfLq74PVe6LD1pmtlBFBRip1S30yAEFhRvxr2az5gCdu9u8v6ypkNk8ee6arkFes7kTT/c9OuAV0wYRdcxCaNaeQAMCobkmwo9JGCaNH8Soy818rgXbUP5OugPcT8/fJ3HBoPCjfh0BOHeOskBf3ockrxT+PBYEuNNpX9NKERQiGaT7Y+Ati7Mlxg1JCcABnRi+TC9NySz/fT1eoZU9tA8OOFjDMtWq4kksxtcxdS83KzXtVRpan0nd2TKAgGIE7HopkmtboCKQo5U7T2YgqagpzhTMsbW7UmdNq2ZHy2pdswWMmCjYMkDGe6B48JpHTAyqYpqhi+tfdmJle0xotIOBDg+f6+z0xEn/nb29SMBvdbAD7Q9ggYNyfWtXe/cfaroqaThbaVHEp3yu/nlfD+4/dCflyZMnTgQp/EkK6bi1iMXnp05oXZgD6Lba3m/n/b5K1WAp0End2btjwIIxzMlCFjm8e/+eOxyLyVTv/fDb+saf/jM9+vCvpMWlysXQ8shxz4kqaymBtIBl4UBx03m47vxnb2G7f6SOgg/aSJL9lUBcr7n0+Nyp/0WW1+2OSE6gfAT8Wyj+8dSfZH9FVzqEj/x6STDouiOTC9WbwUl3dEioN9bW9PL9B3rlxRd1fnqiR4+YxY/PzVrgnrCH8VHPLjybvTUXsCTyzIaTMCDaRRc1FMpjTQej6aZAMAuuUNDR4FLPL8fafvFt/fq/9w9U6dzTfNVRtbquZiM8uhkbZ9QVkJU5ycVkojEjYMMrK+WPL4/119/6I733zrd0ePQzTVYDDecj74fVij1aUDmJE6G8nEa8PcYwG45T4yE6a5wnFBAAADwQBsB1NplZG0mkMeQBbrnyuJuVLK6ugYDEBkge1nlkI7NcPGRGAs81uvabD1ZA3PYAFRFFw5GbEeBmpWRm4wv7+9pd72m907Ztb3eNEa6GCxIDqOgO5Jwi0T55HrP5CmiEDNzN4qwbjIbW5FjNVjo5OtH5ed8MvCvG2FptFyqc+c06XX8Kz5qZINtraxaIBATgD0k7ORzXGDZCaJkEk9CdYXIKxjSwHbUKPMVLOD8FswqgFKC4dh1zgzEKzZ1iMgRfuWaOz7CykvMOIACq5O02nfRWsBez5ZeFWqPTH2xGurZzi6m52cFaSYxTBOWIVZy/BmFKJV8b3l90Iede6wABBr6Y52UkpsRMdTx/rVYxqMTCRb0ehgU+6qz5k8uRnp4N9d7PPvYcuz+/6ROofkvtWkW9VkPd9prWN/bV3binSmfX45X7919Up7upyRBYtZwEqWHXtRPFnxGrKOTZ/4zG+nyeBNPQrB46/OOx78W9+w+FW1HoEkUnOICAEJSELUUMJ4dmJMDFSRoNcoMt5UdxxgXYe6PpE5kh1y3YXUHhZu1nhgiNmNPTU78/a/x4ZOUGvL9z9+51DOL3siMNr2eV9mRjzP0DLOT1uN6wOlhfbQS+k+hvqL7LAPa1iCEe8WiQDGfWANrYWNObb77htbpDk+P01EDA4Kd/qa6GKq5G3oeIzJEbeDyTfGQVBRtnBgU++horxGTJ19BkqhR0MB3ouLjUFWfhKjrOYdUdaz5GSKsGzAC2YE7QELHg6y32mIvYdB0tMOn8NED8DLwRb8mlDEp4HCDYje4+0ygpl9RoIARb9d/sJR6PrtaXvvQlvfHp13VFoT9f6OD5Mz19/Nii1+SN1EdnZ6ehteSceGYgAOs5YlMPlhiab5lmfk3dDzcCN0nMnIqCM49m5uczK5zmqBlIsLrDMtkaAWYkRclvMOT6/LuxFsxF/835mGPyDcPONaUbtnG2uhlF3WVWwA0QgPJ/NJhL1iED/ABQc35WIfeNkUXydvYT9ogeG+B/xZJ6O3dUaa/rcsoaqWhVqlmXjAI77lu0ta2fkQTlHS89BhVulMEIWPk8Zo0GywYtpoZ1CHy+lgtmEpWsezbzOiivZlovLPTCZket5UiHR4/1hKYgwEWpjkJPOMmwpynGuRS4RHmENPIX9CFatZo6NC7HI+1oqZfX2trU3Ay9q2pJg/aafjSY6WhZMeBRYzzp4lzHTx5rORmb2RrqNUszAmBKr2yLUFSlUbXmRuE3P/262/wUzwEE4Ga29NwPAYiiyAka9FJEXugGuZgO1VP6uLljSTB11zGpOZriVCya1sSibFYrWm82tA56inXO4MqdA35no9vTRpc51/Al7ax31N1Y85tUuaynx8f6/vs/0elkpmmpqlpvS/U2iejUYhmFwVizq4Gmg4E32YIik4TBIjvwJaIL7fk4Og4JjhkORi72b6tQsjQAAqCpsDozjfA2JTWv/0zXz53SPC+TC8Y8K+Ntl1Cf/Lv5Z2YRXPtNZwGObEsCdYZiM0AHCzpaJIXHZQpjWYv5KI11cIg3tbf3gur1rh7cf1HNZkeX/YEtBjd6O0bE1no7pqdAx1otKAbpTh5pcPEzTS4PNDeFDZVUWMwQnxaeuTk5vdRjWAEX5/aDte1ZkS4yVHIYB+00T0igw5UgzS0n2pqp3akjHTMqoQRLIgvl20IaFviJL7rnFnABlbbIRd0e43QI6rWOGjWo822L9AyGKKSCLKJ4u+51iJ5B9Ikq2tred6cW4STEowIRK/m/eZ982emgUPJ7yF+5MM0FchwcC4Nlg8sLTSdDq0WPRheajM51dvZcoyFe9zgAHKpgBJtrOffBgnp7dO3TTF2p4gTgEgrhnAO2mYJzAFCmUCLYV4FCOrZQD9eQa9BuN3wAsYeMmCZQ7mb8BH9RZr9Td7CESGQtvOUdyEODgrGZABOmBvPMiECsycwMgkstbJsMUEXgvv0aFm+zJU0U3y64vXEYRQ7WSuyfAA/44vEkjvnA4DPx+jk4ZwEk1kYEX+hcIe4Srx/PQ7KY701oGASYZHvDBFrkvZfZJu5SzeZ69uwgbKugoE1jXowvClHub6/dsbr5frWp3qKo9mSuJuAMyT5AACANCb+Fh3I3EbA0vLHxLZ6SfLfaKq1taIZHdrWhEdoYnrsPeifvL5K50G6w3VkSmHHikRD0OoBbBQeAjouHs9NjnRwd+X3fvbNv6nfWQTFQ4ndmyXGLrZX4HNv7Wt/ZV3tjV2fQwqcLnR6faWdn1+vg6dOnPjZIDqezka6u+k5CfSjaLhPf5ygWOExg3axvrMc87hgGWUV7qGGvrXsUYXtvT812y0FuNpzp3R98R3/29f9bP//ZdzUbHqiwGpvOF+h80FttYZjmuSl0sxtMZnrk9ZRHXjxHnpIIdycTiJpZRtfAbOph/mKBfl2o36JGXgeARGfM9Irb50AGd6+/d4vh5TWXuu/5+a87Lqmo9QiEi1B6Syu9dP++et2uhldXZnrAwoE5xRq3noA7OZGYMA/Nmd1GNI0uewOhOETVIiFmzxtQSU4zvJ8Q+gxaOvZ7J8OBzibSC299UV/4239f5fY9qbSmwqpi4ViADQCdItMsc6l/dqXZYKTyfKWKO0wrTa+O9ePv/om+982v6oMPvqdCbaZpZWk2HyGBkS0AM6jrCOlZ4RyRLH9mupBROHlq1pT1yDUIbGZc3QJ0LGbldR2AbKRPHIdxpVNEuC7EbpLRNO6R9pUfx/Nm0Sx+1wVumi9IiRhrycyBZBECJ8HuB5wby4V6jboT742Ndd27d8ddVApUgzZT5ksb/tuCwNeUddiGU3e7Sfo4O8czuqUD2wgiwMn3OLtg7HAtaARQ/AI6uBhc4bTS8GuTuJMgcO8980tsKodDAnPf+YvzzqAr64D5+lrQWwM+Se5EPhewcWXUcGVwz4KvvjYh9AqAYVq4KacUJozlodAfdn2MSdDQ6cBQScwvYhuAer9/Edo2iTnF+setxF1miyAHU5Mk2+8BMeflUoOrq6T/EiJ8nAWMSYQeVMF6QOQT82kUhIzQ4BoFw4AY2+9fuQE0ns91ejXS45OBPnxyaE0CixKTJHNulIvuqm6tddRtr2tj877q3T3NSl31JwWDqFvbd6Q54sUFfybeH0BAZ61rcMN08jTLDDARXdjQpIAVkccr0CW4c/e+1td7cY2TfkLW7GKfAPrAxMFabz4Na0Sei04lZ5yZeS5+2WtW7QqB33IA1O4yJhef2+OBQbUmBwrRYWwDnTdjvVuPJgjNkRdeeCHtv4ivYSkeK4piHRCDvAS4OY+YkKuwjbj+XBvnDskxIo8Xr633ohnEuq01NBlhs0jzh/2PU1lBL+3tqTG40p/8zv+qJ9/5I/WKI1ULxMKJ80CfD0nLC2lA5w12kZlryj4nJ4FFVSlpgU7AdKiD1Ux92AkAAdifp5Hc20AATBnWIfo75Gvu+N+yn417m/WqokQBEJkm9xQcdvbu3HV9Umu31YDFRxNyiaJ8U91W7FnH4QUq9xc6OznRCw/u67Nvv21r9clopOOjA1PRSXOePXviNUCDhDyRdZfPNusjTMaaj0fq1Kt2DsDznhhlO8E0Fmktj+TiZovkVHME2ByCi/wN6M7PWX/RJAYIwJ0hniufQ47L143SZM2a4qaL2pTzuSFlMCJAh5tzMZpyrCryfHImN5ZprMzmOkC48rzv60YcNXs6uRm4YWyQMRgA5O3YNHe766EJt5xryiKsNFRsrulyyqBu1WxhHAUAIGkCB+CWxCAt+hhsRwv4+rzlvAktgQ8++Jn3BWBDNNto0CWmTAkCW0mF+dIxi+epzCdaW4z14npTneVAxydP9fjyVPh+LMotLQGRzKTHgjpeswJwDjjqQr2ghhvnK4vqAgS80Gzo9e0NtWfoWw00KBV0Xm/q/XlJx6uqRsuKOq2uBoeHOn38SEXEuxEmtc6fNEawFDYKOTXju7WKQdjCb3zq9RULgG49hTrkCVDRMqqFFhVIohwsItAXd79Q0AXBYuIqFnQ+jEPwBFpW0Ouy/oAXaaOujXZLLWbnoMYNrlys8Rqew4NSBhAAG0EL9TZ7WttY1xiEpVjU06MTffjsQGds0BnzQCXVqzU16HbMUVlchm0G9EEoF+WiKWcstgKAeraIwJaDLoupwuGvmt0DWNe8p6wZkPUFbjpHkaDnBCN3sW66/TcdogwS5CTn5nduZlAjybEWtB+WN8/Nv1NDi6LfVMagqbOhoYBwDVzUWZiCGR82tNTtbqrTWVcdWvPWruklszFFNjPhBVUbLW0CphTL9j5utgsajLAR+5kW84Hmo4WmI5I1RI54rbHhscFooYvBWIenZ/b/ZaNaJ8JCivG5QFWZ3QsEPxIPAgjFFskps1Q3AoO1a/E/2+V4vitmrUP0LVHTy2VtrPfUw8vZMzYkAlgpESAqqtXbGoxmOu8PfP+6UGZTsY01DbOuPsCLMedmb09AqslUvQ1otd00z0jiFPOtvt5O5kPcCdXmbAdpIR9AisVUoyEULejsfT169BOVSjM9e/6RxiOujVejUVzP5w0HAUSUIuEyAl0u2xOeIpjPTMJoATngC0CRRD/kQOIxngsvl7WzveND1mshiQxdj5qk7I/f5brnojrfk9yFDpHKggDEciFGwHB3wLS/oL7yFajtzfrO2hW5yIZSmoEAd4NM3boZ+eC18wxtjLpEkpIBMd4rny/YFxEkM3WPGOEOl231Fu4uBZgCkyS6JrmIzMASc5L5M8XzxWfI3THWLEIzHMT9KzQDJj7Usx8u8a8Nq6VY1p1GW9vFqrrTlS17SszJFuQ5POb4ysIbFrQ/lFoXxZXFzfh7SWeCEYFSRbNaS9XNHY3LNQ3R6GBDu6sZAGCwLNK6Sx1xI8OwRBDC8lwaatk1jegyjaAUg5IPtLOzrZ2dnWvWjWNJslRFBZc7MZnL3ZAuzIAHr2haaKhcb+ng+ZHjCONZBwfP9BgxywasFARLJ0aurURvOzYKupIpvN5j2EciEragayx3udY3eirVatq//0DNtbbPg+HVSCVQ61FfX//qP9F3/uIPNLl6ZNE5QKb8ua9jbaLp0wHPSaoZR1ZijyQ3NJuSvzxAkoVIowPDV+7cXBfqkf0EHe9aI+ZmTf8iI8DxPSc3dI9uxf4A0uJ3M70ymFq3gd1UpObRgvRS+bww5ZLinuKGfSep02zYBYIvknKui8FHOkkeI6BTUxQCRQBVzK9z7/is4S8exTJFR/6Mpu+azlhzzCMm0Hl/fnahcbGpX/4b/6leevtLKrfuqdLoqlZGU4euC10auzyK7X111tdqMlerWLPVnztds4GO3vuO/uQP/k/9+L1valkZad4q6XQy0HTFWi6rBgDrQoO5ZGjDId5GRy3G37KLD+TtYMk4+c5WvLmAT6rWAFKOdZlZkUbrIi8NscB83nL9vA7yYZ7Whe3TkuZE+FxEl+taPsv7MJobpsNzYVOXzewBGiXLqdlBmxs93d3b04P7d3Vvf18dxJCT000UfrdyJFvFjmwXhQYB94P3YUYWowLliun55xd9F64HR4eOSYhJoh3BOBgFAQJ5nVaMBCBEZ8EqT1CEP3h0HSMG8mUlcs5YklxyPcAMtBDSSADfpzhkVIg95BzEdlejNCYwNwiQY6rtA5sNg/9cJ0BdwAAS5Zzw83zuLqaYTSeTHCDuTdi+msWUxMHMrkozwWYwqKDh1eB6TIFGQYjSxZ7jnvm/recYhQzPO52N3eGDwTpmLIBGEfTf+Uyng7E+PrzUh48PYtTVLUdixcpCa+16Vbvra1pf21Jv875mhY4Gq6aWlY4279zT1ta+qsWmxoNxAKac2zRBOu0A3en2p84vP2OP5xlqtGm4dzk32dneVa+3aTvPYMzRkY/xOc4xRmexQ6QgBAjgv3nN6NrH+RcOECGShxoYblCm8LM97D4QYzdZMygAqdg6vA5r5AinrsePvc7v3btnthnrgn9nYD6PRbrIYQQPd6Z6U0WPC4Q7hruMFRw1an4OxpcQeuVzsc65F2g4USizblir7IPzkwvnrghvUpgw6tUDTJqM9fV/8o/1wTf+QBvFkRrlmQqLiUX0gAGIhxbPtQXzSkXYALOFJjTXED9myxJYsY2cDvV0OdUFwrgCbKQzHgCiRRM5W3E7SloagDoo0LOpbscTA00pShAHAKOqhbLGg5Fef+U1ffHXv6SXX/+UXn/7cypi170qaMh7mi40uhzp8uxCqymAS1XLEkAaCockA+E8BeuR85azfTiERTPymuEcPjk+DKbXfG6dKDMsZ1ONLvuaDK600W1rZ3PjWjCW4tQhMeU15EnW4vKoLvhE6D+5wZM1ApIWACwA7r3FmROYRXwxUy/FM4MIFLYGnAOszvEmCvX4Ssfudezge5mBbSAAICtpBJiNMRjq48dPPMuPDhbsQ4+2UHwnq+8MRAKUo6GDPkfIjLG4V3CknesU6mu6WlQ1WVJchzAoIo6Ahplt5z13fZcDAI8YSp7BaE9fjx8/8l4ivgF4ukG7CJvYUiUxurFXB2AoFNQpSVuLie5Ul+rM0Js41uPhuc4Qii6jWRDOLoDiy2J07avkkSprQewrFdSoFFRfzdWcT9VbLfSw3dZ+vaoiDhjzqfoleTTg58WGjlSzlkm1VNPF48e6fPpMFcYfcBRJAJ7tNRGTRHOiVrFVreH0L7z62opDpNtsqF2rhsgE1DKX+EmFl6Le1Bm66bLwhwU5CKzY37nbm1RP0wHN4/MKQCQF2kq9VDLS2qGwMKUriXRMp6bAbG9tRmFfZz5taQu4RrupRrvtgv5qPNEHj57otH/JieUgKz6DFgAAIABJREFUDrJjZU2U5aFY0qFgEzFnQsBMTgBQ7qIrH+ge1kSImLAobNuQRh5sJQJ1w/OYMW8USeT1ko4uT/pGDt7eMEltPM/B5U5G/B2drgAOUqKfkhw+Kx0xJ65p82QkNxeleXHHIRxtraDVxKEIHZDgQMIAuLFaFnVn/47nr+7duWeXheUEhdeKOs2uVsuCemsbTi4Wi6kKlYXqbTbkqS4vTzQajDS8HIR4SHGlVQn3COjMzCyudHh6ocFooqOjE9usxOUIxVj7VRaL6vXWrztiHDAcBgQ0JyBWV73xWHXPhQKwFJ1lgvFrr72u3b071yCNu6R0gRJNqbAsazYCIKmrVK6bpsxBQ0DhXjD7z3tycbYsqtlaUwEgoADwAXCAYM5C+3fuurseM3TRfaYzGvfAyItnODl8CXR8BgMa+HwWCNgXuugfG/G7vDw2BWi5ggJKd5RkB4GeS48SAKCFoGPNBRRoJgcmQMCNsn4kxrkIMWjB/NjFhQ9uriPXkHlf0D8OrFgNscZuxBkjEPNe82fJyVIujKczbIwqqWsVOhT2HU2sDQ73UGhN+xll1zTDmEWgsmBRzOuHsCKHB4eDk2jTUtPsPlZgE0ReZtdCRrljkRPMG7YB7we0lkMyHARYNyRbXDP2mcW4oLcC6qRRDrNLcmc9odIwHGBa+N7amtFVuKmkiF+eXZwlRgA5Q6jtsh7peragcLbX7B7AeECL7izK2MWCRbmKS/gmqMCidZHGioAyiyib400MrFnUrFDWiIJoc1uTRkuzSk3LUs2dKtPuUpKeR4IcL0huEYWERcJ+QQOk3XHschwbM0M7MjBCEW9RueSsAPiDmBDJlkUpPZpW02i21Gi+UmNtS52dB1rb3NNsthQ0PGb8AV8ePfrQIy8MOMymIydMPvyXKx+gqHqTQNBZRNOFrh5MgG53W612V531dW3tbGtlZEW6GtHNqgophUphqXd/9K/1Z3/0u/rZe9/UeHCg+QIryAx6hg4N65r7yowb94QOubVEPKISc6GxTyLT4CB3UUUXMcXo2yDTtWAcQFsqTq4zlZyw/MI3MivjuiuddlokN4Vrp5xEurwBBFLxlffbL75OZn34b54TVhS0IhxMCrLTDgUeWg2EexI2bHEtbGcrvIVRfpT493Z27LBgyrDBNYqDSL6znRdUcICbDHJjRYaQ2tOTU+08fEOf/9v/QK2d11Vbu28BJA567gd/uJZ06i/6U12eXaqmkuqriun+XP9OcaHz97+rP/zdf6yz4x/rfHykYWOlWa2sC7yROWcNZMMkwo1oHuerJzg4x/O5eAOy33T8ExMu3+cEDplZkbr3vtR5dCMLC6Z8MP6K7p0fn7RqomBMnw0QMSlihzVtFAacTz7WUrPCLJXENjKYCJAh5lbntvOjkXJ3b1d3dnbc9Hhw946Lc8/YcnYa5IzPyrw6+h8AJDABRtOJNVqysjHdSOZcAfusabFYmhYLGIf2DoU8z7nWbYXGSOq6WcuA/In31Gj4TMlAbfxO5D8Ia/EPYmXONRhR4ItuPB06C3CaaTYNcTni9nQS506nYz0SCsKc09DZtgXtte1WUGhtZyV51AhF+sHwKtHbw23Kowg1HACY1ee9hdiwCwnGSpLGEg4CHi3w+GHWQggdBGwEsw4OuQbsO+vAzFduWDDWYkbAYq7Ty6EeH/f14aPndi0K2jfuByt1GlWzLnroAzQRG9tUrbOnwaKmQq2r7uaO1nvbqlfbtryjGCfOsh7smpO64FwTgB2fhckrnWsAs4HHoONCQQMLa2tzW8NxUPNvM+JMM4e9OsVN4tTMWgqT0LeMbi372iMWXquwOsJumREtWD/ksDxnBmOcMiY6fJhkAPYGGPfRRx9di4ny3um6bm6GNXF2IrBukxkZQaO3wy3FWbUeQpS5mbVcmcJN0WqmXWKO0rUt465Qb6Y1uNDhwYFW86IFITudpqr1qmYqag3XibNTff2f/i96/J2vaU1Xqmqk0op57JJF9Fyswi4hYLFnOX8Bf+hgk8fQECQ21Co6no31XDOdM763Kno9wAjwuAZuQD5jy64HfD7ARIGGnsaKrgF6jyAsQveEe0AhPZnr0y+/qr/xxd/Ur33xN/TSm2+pP1/qYr7UBG+zBUwXnIKmOjs6c25N467RAZzjTJ1oMhxYXb6wnOvy8kLHxwcaDmGX8BlhQoY1usV/x6yJc/Uv+zo/O9GA3HA21XZvXVvra2Y3EZ+axPJrodSovg0k3BL8izWRwNIkDMgayxoUji2AH3ZPizzAHfM0Dk5sjzwNDYk0Ppr04qw/Z2etEAW81tRJ7D/rSsGUGUU+wYgl1xyNABhBwLNuRtnZBFYCziElrXXW0qhgMEj4PIghT6Yx6lRtVj2Lvyg1NFVdgxnsEMaR4xiA9cvJy7XI2ln5THewcs3HmqJZPDUQAHMGUAvxTPaty5AEEluc1KMm4bxlPaZSQevTge6UF+otrzQdn+vJ5akOAQv9vgKUYCxgWQzmW2kJ46dkNgt7vVaYqTIdqTEeaq9W1cO1NbU4L0dXmhdWGrdaeqaCjpo9nRfrmqyqqhaqmh2f6tmPf6I67N4QFHJdNgMj4blxIaPWtV6eVPi1Vz+9IgmpFlbaXu+qW6uAR5gKyhshwFg8x3Roe0ik+ZHovoyhIOLfDOUeEUwX1IFOctMJlGyW1WzqgxJGAOwDqCssKuhA0KJYKFCdbNOG9Vi14gSXE3x7Z8dsBGZqP3ryVIcnp2p2Ot6wQbsKxNX/TlaHfECSZeiwUczzFDHD67wRUTRmg935LQXNPVHkbDnnwyezGsIK0UWlr8HNKAHiC3mBu0M0jyI01tIqLbwbletA3oLamDdj7gZed2RvgQUZuvX8061Zn+sOVyrY/DivzOhmM1vSY36x19MeNOBmR7ViVfVVSeV5UdvtLRVXRZUbNa1t9tRa75r+eX55pNOzJzo7faT++YEBBrrGBlYSRXE0mer47NL2Y9w71FUpwC3W4fGF8CK3fWM6eEw3SpRrPqcPeVBzKKKgiBQvCQRoNbv69Btv6e79h2p11sIPdBSzf6aiTkY+FOfTpc5P+DeHPokDM5Fhz0YnArqenRnYbEz0VZgjQicijD5BjvnQgA3MNZoCX70ZZQjqU1CkCMJ0s5YrVOaxehqpVoHqfKHFbKDD40e66B/p8OiJLi5OVSgFDZ49QLENlcsIf6Nu6iTzTSR6HMYIkGTLJVvZpA6Su/cU6Uk0jeTw/OLchzeHNIHMgjMp8eLANXB0DTDddDr9GW51M9nXPE/ukJtOfi2eEkUV+wUQwNQ/PgcJRUoinVCSMCfV9IwCu0uff+YZtiiBeHyePwyhndhTBHk+Q17P+e9gFETSQkeKwwStAAsa4ScOlX8yTrRd1g7zjVBOA7wMvYdgU3CwoIBMoWzhwdSxGY+YT547wH/MPFUqvEnQXISSAEH7LJd1p7uunkramBW0obLqk5ma+KA3GgbfALDMxklzkgR32ACjKcJpvgJaFMsaoVjMde92VVjraUTwnoMsh/o2a3XuGBPxkYE2YigxBeGrUqUe6zrNjXNdmYX1faFwtNVf0jQxawXxpVCY5jEkyO5nFIu6mi61cf9lNbpbms9LGk+ZhS4ahGO9AgTM5iPNpsxmJnqfKYRB0fNcbKOhzZ1dAwHj6cL2WXv7d7XWQ1f9RmQPpoDVx93lk44On+hb//qP9L1vfVWnBz/R8OqxhaAAdq3pgZ1OEPd8jbHVy10MPoyvK5R3W6wCKoX+iGepFV1W8wLc/UqdezMjP9ktzmNfmSYZQk8BejlWc65ldk6a189FfRYd9PvM+hJpppzHZFCXtRjUyOjssybznKHPCYoQEitez94/C7XqNbsAAAZgk4vDCOud90Khxxd2Ygj87iHoBdDVwBowRsYszjUZ20YOQBQV7z4FURrfucSmbnClo8FQL7zxef3Sr/89VbsvqLP9UEU6aBbqjK6IFZ1X0uXlSufH52qUairNCypMZxZWWyvM9MOv/Z4+/P43VCn31Z+d6Wg11LNB388/IVnnfwnUY2UDIpg5aL+qSBIzaBJxN4s+ppG61JSg9M6P9XtMytgBzkMJT9ZV6Xy9Ztil2OffdfUS95YOs3OcBDZmwCefzdFFje5zjk3B2orfIZknWSSfoTPIkBANj52NdX361Vf04v17pvoyx0tiTQwkZpInTSdTA/JnZyF8hTBZVsVmJt7v02sF4Gepy4u+HT7IjzzGM5+p00WEFbAhCkT+eCSAsSjFLHjukvN7nDkUoeQ3xBS6g9bEqWGNOzSIztlNEUlnmy9GxRAN5foSo2Ae9Xq9sEdMsZaYDIBgEDrpc3B/yed4LHR/05r7Fy4MeS6KTeZ+Qxsl5vQ9WsCogM+wYBPkzmI0X8LzPUbPKE7ijPCcrXOkWGdO7t2ckvqXA5/1aKFAuT25gA3wTM8OTqxsb4ZgiTHJourllUXr0AGot7e1LK9rvKioUGlpMitob/++tnbuqlpvuyHmxeGZ69T1p3mUXHi81m7pSBkYT85EgHZcy7X1mGmmm+lrnSxQo8E0ca5DHo4WDP823TvlJC7Gk74D74PLYxCdMUI3eCLvzULCsW/CjpBzlPgFO5PHQL3mvOfc414HsNxTu9NKOkABOpAnxWslbSAAf59XnE2sfrmLzpkLKMRr85narU6a30bILZwl+N/h0XO/526757MBDQ6LEper6mKVeX6hr/6T/1k///ZX1Fqcq1NbaTnFqnnlJleRJlXSW2ItYBvojjWfj1dAaJFCsV7V6WKqx7Ox+rCbgPCsNBcjSraK5gw3iMqoBYVTOB6EunpYsdGIIpdyIwsxN5VUJd+eL/SFtz+ntz/1ht7+5c9r5/VPaVytawAgQ1canS5s1xmpqtS0mC11fMxIXwBQjJeWCksNLk9tPT0ZX+n05NDdaArR6XScQCfEJ0OwE3aOgbT5TM/oAJ+fq4G+2s6Oz2uDkMmJKTMNzSBIDBL2VeQuSQcgAaZmV3runY515MA0i/njUZz0OwZGYEFm++Ny8qt37kihTbSO0U3XREl7jRzX9qWuAyqOR1dDzqaZD5wQe8QuN0aODGhZTzj+R37GHwvuFlJHHnDE+62kdq+nKaO4PHexqem8qumMObeKbdapN8x4cjkbDcjctMpnM4V9KO7T+BtZGPXo8MCi4uw5QDCDrFQWye7PY36lqkEMWHRtRtxnQ22sxupO+yrPrnQ+ONPRVd/jAUM+DUKZCCYaLKFGCtFWjsDZ8FLF8aU2cQuo17XbbKjOeUWjg+Z1taqrVlPHpbKOS1UNy3V10TRpdvXRD97Vo/fesz0vMpQIbJL7VZttLRmPoAll1wma5QsVfuXF11YsGgRSmiAYTWiuaAbE/PA1pyO5A2QrBS4eiBo+t5fMxrCxbQUTRVbuuJhuRyIwnXierYWgzWqptXbLnY9cTHDosECxm6PzF527mElGMRtUmUT4+eGRgQCL+eSuaUKX3GlP3Xc6H15QzIiBqhKEQaRScPZiTKwGAAAOCoMZLhwyKEB84/CO2TWClxdQogr5ELRAXxQ2LobSjPQ17fSaM5rTx5Rg3vSOrgGBXExF2pGmHVNRlw+5TLm77tDSGfLCQQkzsjYCYbVUVhfv8bV1bW/uaKOzodlgojvr29ppbejTL7xu8cD61oYaGz17Ml+Nsa+DEXCg89Ofq3/2RIXFwJ6YAwpFQB+YAqOJLocUOEUH/It+X5eXCKuMHUjpKm5tbbowCY9QBKICVCI4WCAxUXoRq5tYDdftIbXbIPFdtTobunP3BVVqTfU2tn0AMXPIDB8+ngSAi7O+nj8+sdAMG3p4hc/uwp3HsIELPQAAK2aDag18gbFVogAve9POVwV113o+qKAf8TsWvbMHasyz0gVZzBHb4ZA8NzprRFjMZvV1dPRIV4NTXV7BjjjTRf/Ut4+uCsyCUJKf+G86MdaqAJH0norEhpBp5VgLB8b8fRacQXzIRcQiaP58xZx/iDwRsEmIrVAMvSoV9EZoUzeFYJ3FO73OUsLsGbukWB8iiDfiWxGcSu7W5ITPHcxbz2khmdT9zDOIAUgFwTaS5yisfAAR4JPasa9DGg243i+pAMi6Ajw2AyohcBjzhjACQhwoOkcEYXdaAAPSFwmWu+bJioo1yVqEWuvxg1JJp8cnTkgvLvv+m1/g8AGAYWaVL1xIKvOFHq5v6g7BdrJUfTDRRq1pxgBdNQNOiaHke8X/CisNZ1G82W+4WNaY2UnGLjotrdY3NKy0NUPDYhUz8QxkEUu5Lk7goeWnOVy6FYBZUHB5ZMxaRxLGwYlaM10NrpPFoTi4KTCLhdSpQvMBUCyR4MpVTQpV1TqbWuvtabooazwrqtbsXHv7Dgbntv2DvcgMMp+F4okDnNe2mwG+69WaXQ0aTfbpmqq1WEeZEnjZD2GxSoX3Eij8uz/8nv78T7+sn77/TWuTNKqITZLEw3Dl+XmGmYviDr7uTkCwZ5Qt5lxsw3ix60PQuPmybVjqKpSwFErgbx4HyLaxAbzeaFekRRuz5ulnxNMoBiNhMrcrUbKM+9PFSwCU71927ci2SFn4NVFxYx/EGEQupLxvcESxqj6c/Lk/F/P/Wz1iU9PCcNxPEr8s0El3gjECQACEita766ow+sW4mxkmRQMBPvCZUS0wzhGd3enwSicXfRW7Pf3ql/4jdXfe1LK6rY29h6rQQvikRp/9h2kYnx1f2tsY0d/CeKHqcqHR84/07p9+WWdP3lG9NlJ/fq53Dz7W44tTjenyJAcf242SiK0KqpNCc7YmV4DcKbp9vkXhlwR5bwEBxNbM7shU1Ayi51jE72ZWk2Nf+mPg5dolKEShGDXhsS4u0/0NECg6Rvl7+b3l58jrhKTcw4yTsRka5E84Irz04J5ef/kl7WxtqN1sWBSRpJoYFXGKOWQAzRgdyKNhxDG6fbYSNRgY3TbOTUB3AHcSUmJhrR62tgEEhL0XeRV6DPybcyJmcxP9NzECuIaZ1puZFVE8o+IddsecNQAH2cmGz00M3dre9BqiwOeLn9tu0EKEQQ3PHWB3uZKoHawmN3eIZ4nZ1b/o6+T4JBgAgL1rawbKuSecD7cZDQFm52sRDErPLSe3Fl8j/zwEq52vzZe+xjgwYDBxNZrq9OJSTw+PdHLet/5FLjEYh203y9rd21Nv+4G6mw90Pi7p+cml2Yaddk9bm3vau/PA41Qznp/XxHqQzjCf2zbVONJka+TcRArrVb4/GoTmAveoVq8Z+OAzu4lBEyp1UQM4OXfM7l/QjRxfW7iFGC4AMQl9AkPSug6QkZn0cGaw0Nol2gShyA8YRb7AuuCx/D6jinG9AqwgvwcEoCiHjWQXDI+noaVE3AzxyWClArwHuAWrhfwAHSNE9zgXyKvqtab1BLinPJa1fnh44EYQeU6z3rFdIzkVa6O9tkEVrmK/r29/5ff07p/+ngpXT9WqLKzPo2XJBWatTi7FW6AopUOb1gVAObk5dQyFfK2qo/lEzxZTXRblc9hjQbD+2L/WlIE6HqMGACJ0p1FzZw8wupbHnPnQbr6spG6zpepipenJie6u9fTGi6/qV7/w67r71mdV3dlXZWtH8yI2xwHuE5t5LbrdALmtRlXL+URXV+c6fP5Yw8G5Wg2YhRNNxgOdX5xYKwAGl0HPlKtdxyuDc5HHPPr5zy0st7u9acAI7YAm6+sWU4XPwn00fJIYftmxy917POtT7GAUNkCBlWs4swISQzG0ahhpC5DSGmcGZVgRFMeJYQAYlcYdc9y0A0MMgPk6kqvDRiKHAbg3Q4w4BiNqBIM45cs8p+1Ng8oVjZqIGzSCAGzq3a5W1arOOONKNc1WTY2mJRWWdTVq2GzD0o0Grxu7U1ghISid8+40bGhtALMCCiuLNcLa3d3ZibGn5ITF+jIzBCYea8jABu2LghqlopqLidqzoTrTS1Vnl9JsoNlqqovpWMdXAwNSuDd5D5NvW2SW67pQeTHVRqWk/XZTWzT/AORhSSC0Si1QLuusWtNZqaRRta5puabtvQdaa63r/X/z13r60595rACWv4nmnAOMT3BaFWPfIwOA8Hvhcw9eXkEqghGw3qhpo11XA4sBRMS4KQkMYIbrdseaA5KNjw3VANsFDlIQWFIyK35EgpXRkloJGmP8aZDQs6g9UxLBj+Q10892oZSmAsKBSop5olLZdMYT7CP6l0nt9jrvj1mXNGvG72dHAxYc1DsOUJJXd0bTgUiRaOSYAtoztPNAA13LRCfJiyapnJtdEJobAQCwpG8lLMyH3Kaj3vaRvkkgYrYtkPobZsC/DQjIiVAUU9FVys8T9MVIWNgglqRZrIwY0kVsVGva29zRXcTB6l2t1zt6af+httqburN9R73de1ptbGoI6ldnLosEZapauaDz40c6P/q5nv38hzo6/EgT6FiNuk7OLnV8cu7uBWuCw/VygC/7ZVDWyxX700MpcwJSCXG6TL9xsg6a7IC2dALshKNW1dburtY2t2x1OJkhILKyGwBij2vddW301vXw4QNTqdjQZbqrg7kuTvo6PTo1EID3ZnRlQwcAQSSDAiQXZQ6mhilE9p/GwxYAwGyAKKo9t16MAtideYTpPOc21vk5Sq0U6RwEBQ2uzjW4OmbV6Lx/qHfe/SvV6nRWh4n6HiKATlDw60wjE3lExWs7BclATMPxIBfwfI9uL4goh5CR/WkcnJmWxefLBZe9hBP96jqhTsjrTccNgawo/jPVjeQlj7PcHk0hsHLYUxSzTjNQwGMI1vlgvJ18uxBKs7b8HSyFG3cNdlkU93EghmL1zXNH1zQS9HiPgTKH/VHJ2g/8nOQzUyfdMXISw/2KRMB7IlF7eTyHYbvdsqAarAB3sGo19S8uHOAZu7A1jKnDHE4BivAeLAoo6YX1Te2XamqOZlqfF7QOq2O5VKeFx2/QK6EsWqGfxIGkC0ofn4dCtQRdraABdM1mXfPOmkbNNU3LmCPH69KdYr1GYhIWcXxOui320a2RNNY9T86X2QCJkkkSw2y+hQsTE8cgbPKy5joyl+hkmUIR0GuJcmzHYwJbdx6qs7mvwXSl0QTglONsqSo6AZOR5nTh03srl8MmC+tP3ii03k53Xc1mxGm2ufcJYwGX6GgMtLaGkBjCogFYnZ8e6k++/mW984Nv6ODpD1RYXXokzTavBBbHiplndnuttmeuKXKIvXT2DJQxppMEu1h57iJCwR2NYoSN9W/V55Rg3JoDzHE74mkaAbs1DpcB2QwKGjSDFpuArJiGijiWmSi5k5zBYZLi61GxPNZl5lrSMDAbKooEIjt6N1DrAOdbCNF1uy72EYozDXnK/HG4AMzplCzmZgw0a3WtdbpmT5FicWYBvNCR5RdGZmzFKB/z6YCph2eXevPzv6nPfuHfV6G+r1JjW4Va2zEbNgB/THTAJZM1O5Nm46XdNCorqcmxMZc++Ovv6Ttf/RdaTQ50dvGRDvvP9PjqVLMyXTfGCoKhgEMQe4J7X16FACbPnT21c0zi51zHHMN85ln9PmJGBsmvxULT+Xs7Dt1kBemcTvHqGrBPFmoZgMgsKs4BAwCp85fZL/m+hgp/JNG8HvfEytueCZ/6vqElADDTbtS0u7mhV196qDu7u94/5D4Rr0iQmYVFv2XuM9DPh27BbGYgIASrYFRmsAq1+UncWwtEAkKiMRMAe6iSc0lTlyzFeX5OIWeGJkAFaye5qgCa87qIzWX2Z95HgGlZHyCDqYz7ZftAfu9qEDoUANsBZNTUaDV9n4iHzu1qVVPOKWR4zNbmhnMZXo9xh8t+WMrx2RDc4zkAE7ItY+SdkScR33Nv5foepY4w6wj2ne1TDYgD4sPIY90Tz+Tinz/PDo894rgqltW/uDTjqN2qq1xaqdvb1P2X3tL6zkOdDQr64fsfuCDZ2tzRzs6+7tx7qHp7LRL+axGpKAToWBpEYZRiCvgfIyb5rOf94/pDEMvMPq4Dhbh1PpIrQ7AKYIXwWRjFuvT6YuTDs9EekSGOUNCnsy7lqlH8B+OG14BJaObYeGS9gQASCz5H3IRwbkthVfVnMMiulRkBhGC64c1WyyxEwgFnNoW9RcLpTAO6Mv7jRlo0HwACoFBv7+wlZmE8nqKONfD48ROPCSGa2Ww0tb255wK0oLnqeLTXWqoVSpodHenb/9/v6sff+H1VJ0eqFycqUsytUuPLDgKAYNQsFviKYhntBvYjVPVqRZNySceLiQ6Wc12VChogMJzO5bz33VCDeWVmGfBlWFB6nMp5Wmp6JH45Reh6t6ky17B/pd1mV5956XWvjze/8CXd+dRnNKw0bHuOtbXJMmjrIArKmNB8oouzQ52fHalQmFtraj4bqV4t6eL8RCfHB2aBWAfDNoQRd3JuGk2hGPsDXJowAjoPrRCo4DAs0I/JXW6YPsQO9kcAdiGmnO2TXUynOBLxjFEEnDtCv8BiqsQQN59KHiu29ap1jkJ8kHOUNUvOEudrgE0ZTOX5/X3HpjiT3azN4J0Ze8mpLp2dflwCQ21Fm2qgcHjj3lPZL7XGKHKlqAHP0VrT27/2m3rhlc/pBz/6md75/ns6Oz5RGUu/Go1CMi2SiXmI+7kBQX0YALqtoLPjUrGgj37+oVmS2PSGGCcOPA2zSLyXk14Fe8BtLxpo7EtcucaXWl9NVZ9eajU8U73Enp7otH+h/mRmi1iaqpyTrDcA4I1OW1vsudVCTc7CpP7veX7EPAtSn3GrUkVjBGmxSV/ITKV2raXjj5/q6vBEy6ur0PxDC4JzoloVmJQVcQDwWOswAj734JUVs86F+US9dkObbbQCuMEhTOIEyY3um+TFd9WUAtneZsiH4UIaIQ2BkhAj4ZAk0QkxQmg4UFeYwWIcgQVm5AgalFFKqGpxU5h7I2E3er9amjLmxHW1sjXJ88PjlBQkyl5K/gm6vhnZEjCJqFgAJ9m0yhltAAAgAElEQVR4ZDTKlLcrxEBAraumBGExYy9Le2UHzQ33ABftyd7GtoPWEYB6GjTknMQw6sDCZ7G6mLglnnE7ObkNBOTv3yQyce1yhysfgr8IBLDz8rxsHEGJ/+txB+wsSlqrNfXS/gO9uHNfr917Wa1yW1fnQ1Oxdl96VcN2V9XtLXW3eqq3arq6HBtFbDcKOnz8gT760V/o6eN3dXF1qMlypoPjvvqDoa4GV75W4+T3mbsGjXrTQABJP0UgM0MgkPkrdzacKIDeLlY+kF751Ou6+8JD1Todo+2LFUli1RaH/YsrnRyfmppDIdPpNLS/v6vdrW0VptKgP9Czx880umRuv2yxDtB1OqfZg5QZtji4C6bhgWz7Z0UEELGkmzgBQXUUujprkNl6imv+htLoUZlyCCSBrk8ng3AIGJ9rvhjqo49/qtmSjtvIawL1UoJGVsnOulY50cqU+JihijWbNSkCJAp8FSGhGBeIDlkGKnjuTFfNwJkP9VQMU+zZOzQVLqYK+jCKPZcT7ewLH/HrpsPPIW8Wx7XqcBxCGSzIc2G5iPLnSuyc7Huei60ALjLFNkAEzgPWhinCIPMpEfLPkq1LUHtT0u2EKhDhuB4LszWsR+Cu+w2FNyPnuRDjv0ksARm5f7w49C6eh7WL8M7h4WEU82XGkmJm00XJdKb1RkNrhZIetnvaVFlbxapKw7EapZKLsEoZwa7kY57m1aFcAQg40ViSfJXtFDACmATFxVZwe0/jMsyZAKZCeDPmHQP8C70StECiQwayTVEYMcJWrqaiMTtf1vrGRqLUpZk81Hit2Dw2iya63nT9gn4NU0GI/7W7qq9t6YXX31Krt6vhdKUJwjfJS3g+Hbkrxa9T7CMAx7UlSUUIk6QP1k6lGiNVaXxbUxJx0P7kBsE95j5wXYeDvj766Cf67rf/SN//3h/q8vyRmrWgrQ4nJBPc95Va2KStdz13TeJBB1VFkjZei05UOE14vjaNgNnqdjbVAAsyz7hH+fBJ0OqWZaGpxWlsLO29bLcVw2dwDrhe2NDGOoyv5Gdtq8wAjPPrkLz5tekCJ+Fc7q8To8Q2MjCWCk+eka4ihaQpnSVEdHFJ6bnY57HYiLEuYKHwhUZEmyKm0fJogAUloaCjOUBCzfOhC0FHdBFaPyfnZxpBRW2s6dO//Le0de8N1Tr31N64o4Xvq5ed52fBJXz+M8I0iES7US2oMIP6KC37Y33za3+g7/3Z72s8eKaLwRP1pxcal5aeR7S9ls/TEBot1pKDSBqhyUJdORnPnS7uU7Y4C+ZUdga4YcvlGJnZRPmMyTEn3+v8uBC0ihjqv2FtIeaWOrA5Mc736vZ7imQxW5IGQGhWkVkD0VWM1sFKWCR6JpNxyFpVO5s99bod/9nf3raWUdXdrGAqXiAKOB57LCAztJiHB+BCm4PEMANNFJ50z3KDgblqs7IMGmBrhmAwYFWAFBHT04in6bbRZffZkPIvsy89LhAW0I7jFCwG+PvxOVNOg+aE9ZvSHnbBxHyuVb1D6NTAe/LZDp0KRgawAxxZwwQwgUYBj2dmHqCf2MuIBCACBSdncPbqNkCSwGPnjAmgDRAnwIa8xwaMNNmZJgH5tr+cGggYY385nqp/NdKzwyPHkMvhyCxHRju6nZY2tnrqbuxo8+7rqrX3NJhW9dc/et+FOPnE7s6e9u/c1+bO3WDBZuYB44gwx8oh7snnpjtudh5FVzqjiDFc0+gql61NxLUE7M8NsVhbcb6RcyAYx1hQiAROfa8dlwuwigBdWI/xPZpdnM92GnLxD6Ms7AoZaWRjs1bziFIGLKvVyIe4F9wXrDCJI3ZHgsXI/XfXNZy3GMOk0cJ1n6SxEBfKpdBBAizY3t4xUILlMc/J+QAIwr3O2gSUPr3ehqqVhkf26vWyuutdaznBxJscHukb//J39PF3/lDV8ZHKqyvVjKOFMHYIY0YxaEZMzOHB1UxrGiCgrHGpqKP5WEda3gICoLknUMXsmaoB2jF25IjXuiAsGGz3ueKCNsFQS1nMb7PXUZtaZVFQc1VUr97V3/k7f1cvvfk5Nbb2NW90DQRg04uoIrkkwAX2sKfHz+0qBesNUZary3NdXpyGJg+17XTsOsgd9TSCE44SN+BmzoGcS68YLbiMkQBrmQDYwMhgvCMx9FIs9bhpUpIH5PMoAEygxAgxC4m6Z7VyXGJsjecHyGRUj/c0GQxUNr2eWBL1XLgphJ2i190kwMHQLQpALI/RhbZljMJGPL5hVuf3e52DJaaoY0yKBTGKjJ0qc/Flr9mr+Vgn46l++W/8Xf32f/3faTiFfSH99Cc/1Xe/9S199LOfqH92pskQ0eOSuu3mdbOOk8G5BPGTwjmEZZzrP2F0lByVz5/GiKkz0WxiHdYKZVUAoxLbFiDAbR32z2yidbT3Jn2pf6Tq/ErlxdBNDnYz3X3YM2YXWjtPatL0IZcejcVJD4ueQn6MLkBR6sNOJk60uprDBqA5Qq06R+OvpsVgoovnR1peDVUxMGjvZRXQk0lrgewSe/j1nS0VPnP3xRV+vi3oP1poq9NUs4rKL/c9KMq+HD5/MysgJdxQDScz08Q5nJh18Gxr6hjmzl62RwIM6DRqnjtHcTeKmkioWJimmI1Z/FXP87IQSdotqtZoRJIMnW401un5eZoBu0nmbtSdGVGIxMGJhTuykeR5LsgoRdEbHAaARQfZpNOZF679LI1SxZw0IILBAyeKsA6g7wYQEMhRdDB8CPpASCJDCcW+roJTl+6W8HowE9Iiz4lL7phHEXSTuMQBF/fDwYBrlzYFi9DI3C1hkNJS6pSqur+xq0/deUmdUku91paajXW11zc1RH3z4Yt64TOfUatX1zjYtmIcl1etF6Qn7/5Q73zvj/X06Tuar0Z6fnqhY6wDEWvTSn0sqihs6HzPlz7ACTx0bgkwFPk+qD0iAFqWill7pS+1v7uvu/t3tbO/rzIFVa2hChT+ZkfNLp7pVfUp8FG7Ho918PypTo8PbT0Jit+pt9Uo18wEOD85s8hVFYX2CRoXsWlhezjouNMbc4Ohqrsy9S7QS5LeqguaTNn1gTKfhWerwSCQ2RBpokN30T/ReHqp4fhcp2fPdXT8TJMZXRSE7AL9thuFhTpu7l3c06Aycz8zou8ue3IryAkxjw1bpaA6GiBKoyORANxQsPPaCHQzfoffz0CAGVUg5ggtpcTOezsJWEXCdaP0mgf887hNJJU3VoCx7qPD5/Wfqda+2KnzZ6GhVRKRCbGanLSY2pjm+DNqzYFutDyBGbxPACU+W3ZU4H1Ex4cEg2QpvHyd8LNvE8XXdK8EMHgOsdvV5sZG+G1DzW7UndwQd5iJRCwpkiaSp6CeOeFartTg9adzvbi+adHA3UpT1cnMc2Cop+NLC+WZYGIwhbWOngoFJtdnxvWwprsWpbIp05fMI25uG9GdW5mFw4fkK/lHp+6K8R+zBcIWEds4M62MIFPHVw3KtbtYZkrtTjcQdFs3ouUA9wykHvYN3R6s/8ruHhQ831dUod7QpFBWb/+B9l54TWtbd6VyPdwJGE0pxWiHE9vQV09AL4yBsJiEAmwWA58zUbGxQaLTQyzAg5drwVwsyT73lcTo3Xe+o3/zzS/rwx9/R+PhoaoVRq5w9Eg02VJBO72Oep2WltO5ZhP2IrRUDtBIVnle4oM7U8lb2KNMvMYY2mHcl9jTSWE62Q/l7vwngYBYY05uucbJZ9wK0RWoiJF4hiUtif/En9H7M3VbXAClgoszxOudzg6+3lYHj0Pf8d/uGmi7VM0E4J0iIMW/7+zuWC3eKB50Vxd6cTbYx3sFgFC3eBbXmvswnU+8t7DpImlGT4XYh6Xl8+NjDRczbd55SQ8/9UWt7byq5todVRprBoMp/pm84OWc+0KlxW1ihq1wUGJrBanXkD760Y/15X/2v+vZRz/QwfOfSJWRpoWJFuUQDmOGlPMcQJhuWwnaK0yW0di2gWYbpTMhn3eZHp1p4Zlh533kjlIq5OMU/AQjj+/k2MG/8x7m+uZY6+ZCptvj057YBwABjrcJtMrd2dusAbNzElgKIwPV8kj+ohtGLGK9sNe4AnTRSOJottzf39MLd+9oZ2MjUXdj5OTk9MxrjYTb7gAAovjdM0NMN7YBHynPxlPgxNwGay1stFgDsCuDEWC6fNIFsdNK1qZIBUTYxgV1PHRYIrbEtbzJm2xHWyjaZ54v1jgxFBYi14r1jXgZhS3xh3OTzr/PUguuhiUqOdwQMTAzWcrqYW9WCyYYndxgu809mkXxzHMzdhAjj8zvB3hhNkZykskAAEm4GzF8xlWyzEx6HeRyXF/iyGgyj6J/Mncjg6YPukGPnz7385s+Wy5qa3dHuw9e0cbdNzRaNtW/KuinH3ysy/6pHVTQmtnbu6vtnTshdOnimzVUUKfDSFTDnyXHyssrpoFjbQSjDlcGEq2IHbw2P8+jEVlfKjSzGPkr6eLizA5b2S0gYmzkF7R/4kyOaxNrNRpCeZ8Ql8jPOC+xH+SHAMN53fNcAbzgsR5uPozn8nyOVxZXTfTl5HbkPBjXo8QIcx5SLPrssV4ARWXSCuN98N80RmAb5D0K+3RvZ8sigQCV2C5u72xoZ3fXI3J1nvOir3/1e7+jH3/j/1FjdqJaASvymBn3+EjKf3wdLLyaBJNhMtvlZalCtaJRUWYEAAQMykVdMcqQmCx+ngSmeF3ljjZ2a2bcZfYv7I7IncyQZDSrUdfO2rrqi4LOD471N7/4Jf0X//lv6/hioEZvW6XOhi7nS50NR2bO4gZzcXqsp4/oMPf1ymsv2gbu/ffe0dOnjz3KZYeeZM+JVggvxnrKa4M9lWMTP3PDrVg0u9GaIrCuAc2XS4vIsibIybOwJIwwfkY0ZS0azErx0JobXmDBNCBX4ppauBZrbet8RdFPxxsReIpd4pQ1UqhPaNAgNmqttaDsU9+Rv5n1keK3XduIKxZtjzGBXBPy7wws+mdcc4N+kRuaqY02XbJvhv3MGKCadZ3PVvqt3/5v9Nbn/5auxgWhY0mIXMykUX+kn/7oHX33X/2F3n/nHb83s6UQt0wW29nmEFDD4tyTsQ6ODuI6reTYZCYrn99uPSXrr1UA0YOj4VE6l5muo4qqc73GA3XnQ5UGJ1peHqhVBeym+J/6msS+CA0PztjVbG7gxcwqNPrKJQ0KK41KEgptU2qYRlcLmqoIWFsXBHC6oulgrLPnR9JgqlopicQmBnseZwAzq3Tb6mxtqPC5F15bMZ/arpXVrpbUqZXUrdfUqFLUBpoYyU0kOJ/4KhQ1WUhXw7FGk4mpmMEciILPXfJEp2QUAHQcjQBPiCCclhRrKZrYXHiZksz54tXq2t/bDRp0NTqmWZBkMlvoHErZ1eB6Til35HNHJnpfQe2PRR/F7TW6ZxbCPCzk+BuBqenMugcxKhB2Irw3QI4YKYjEA7CDIBK+qiBUgT470QijBqORv4hmxfW46UrFSfhvAQIizb7uXrlYS2DBDS0mrjPv316fKUGLxZoEVOZL9eotVcZLvXnvFX3m5be0s3nfFoDTYln3Pv1pvfrvfF7rd1s6uwywp7Nmlo1G0wACrj5+onf/zdf09OO/0mh6rqdnZzq+6OsMKvVoqD60XKuJxqx0s9HyvfIc8y+IQHk2dTbxmAfFANcHWlin3U1iHdhSznR2calGt6fdu/e1zZ+9u6o2mtrc2nKyg8VK//xMP3nnPZ0jnlSqaq3dVQlv9ilBKQoybjrzaRb8SkwVkmGScu4rxR+CaGz4UNwNUZN6UjnOwAsbk2BLfLRAU7LrGgwvdHz2TIPRuQ4OHxsYuBxceE0EwBXPSTGaqVNxL/kTiVcuvm9o7EGL4j4Gq4AEKvaeBWvs81r1k7hjeasw52eBGCd6VTrA8h7OaDbr5jbI5E56GhXI3/d6y6yeW4CUGTcJufVjsjbG7XWdmAvXsSKNRNz08nKRFertUUBCbQ20OLsSZApcbJMATPhs7v7zeFO+UwT1SIeHRZMWQWglcO3dmU3K+9tbW95bHJQGQyplnZ+fO9hDUw1QYJBAQGb3mUMvqDSfa6PeUK9Q1m6tpTuNjjooWs/mQjKmVmZOu+QZRV9LNBvoBEO7MtjCyA4HBFLsVfscn6+kYaejRXtds1Jdc8YLDHJAE+d5glqXxS655ySH2OmF4FPsf4sbLZfa3NoxKuxDCkA2oe0ew4GGibUqVjLFECDj8B72z53AC3ZEoawZTIdGVy++9pbuv/RpqdzwPBlMrDwelUE9q3cnejT3iIOZ+G1RO8Arz+/RPSq600CHkfuwu7urZrvltQs1WouB/vKb/6++8ce/q8Nn70qrkcUCcfRgDpff3+y1rIhMcJqNKLJQACZrIQ4H6yKowTHaZToncRhgx3E9ZgAdwW+oOT7XrkHe9Bmjgxz71HvU3bvwLLcAW0rSWY21anTmzfpJCQrJou21sg2VkyBcQioGJXweoRUxGl4DAbxYTgLo7JMAZIGmvZ1tbbt4DKsqMzts74bwVFisVUo1U0Fh8TVgLOH4AGAJk44ZVUb4BmOD3QeA6NWqXnrjV/Xg1S9ofecVVRubQpmg0SIpDrcAazUEZqmhDQtCFK2BoFdZOvz4uf7w9/6p/upbX9do8FzF4kiqTrUozOzYw9UCqA0dEe4F1kWOgI73qObHnr5hUeQzIxfx1mFI8ScXOWZZXFs/pjP5k5lJOlqjU5gZUhn8zEAAf8fs740my+3YFmsa1fNAyG+fZwZhLfAYXtoUx/l98Vlt7cYmJTED4CkXnft06nXdv7NvYKfTbDnWWR3b7ByZbkvhzxgMAlWzcQBpWRzUZ0koB/h+kNznLpuFmQGIMpXX6yPlTrYGDIaTVfotzhdsgSgqA4TM5yCf2SM2Zv8N3LHmczHTTnJMYQE1+Sfvvx8isoWC9vf37TvPmcsv87liXr3kLiuFCiDviw9f8PXiZxbNTWdK/+rS8YNra7Fh1jbXpMaIXwAavAcYSAaT0dJIc/U+L5eL0CDwvWLuN2IBMQGNAMShLwdjXfSvVG+17Sbw+PFTdwZ73aa6a2sqMuK080BbL/ySxsu2LvpLPX78TAfPfq5GvayNzZ5eePAwHIgAMZwrkppW1O6ERkeM8oXFH++HJoIdT5yXhVMWYA4Ame+tBcKw9gyGWmhl1VwkUJSgWM5YIoUz9yrfU7Mqfa/Nq4kiKo0hcHMpDrgG5BCsH34/wMcoqLj+WXOIIgJWB+AO9w2ACWcls+agmSPM56YYQsywjKrOo1odmGDtcGvhrK01DIiwdij8nRkCxiDMnc7iDJKgOcPYE3tgAsurUFBvc835IUGnW2uoNp7qL7/2ZX3jn/9Pas5P1K3NNB1daIFQn+0582htzKxbg8o08xhb8DWvlDQpFQwEHK4WGlZKGgDgJGtjcrWsSZSBQI/FAfCCiGY2Slp7/Iy44BFnWB31prq1tkHq/+q3/0u9/ebbev/9n6qzvqU7L76iq/lST89OLc6KM8DF2ZGOD5+o22movd7We++/q6vLi6SpBDMAO+oY4+HcZD8570tU/jxu6b1yrc8UdoIwxFhHMHKDiXMjTptHMb1fEyMyi/bBTkL7h4Bv8M17M0TPDS6TZ+DaYWcTxp9KBjfXAS4Y/0QM1Z3rsJ3nMezPYE1zH5JAa+qyO1dLjQz2wnX+mZpRwdRIazqNFvBec/7nzwWIMEsgByAA4+Xs5buv6B/9t/+9Ss01NzcLFRMHvAcaEI0n0s+//6H+6Ctf0fff/ZHK1kxgvTKyEa4MnHPsFyIt58PzgwPvA97zxuZWCH0TtyohFI1lX6WAc1Tofi0LMOkjf8O5qbpgjG6m1mykxvRSpeGpKouB5pOhR0FoHXPeA6LcplTSxARsgLMxWC50Nh1rWkHzoqxis2n9CQBNtKrcfEsON+enF9aEm12OVRUaWtGwiLMudPtsrdmsqdxuqfD5V95cgV6XV3NtdlpqlqW1Zk1FklF39RJakwqOnESZ5st8/4IkYSqU5EGF2VzhsnlDM0asis6GuynMJrkbNQsl7CROwyLloIA2hJcuC5mZcIKMZ+CM3NRUTuJvJ2fnOjk9tVJtFgnMB0pWR+emReoWXQIWEkE4z21ZpMLFArOL0TWGZmswgA5CYjagI2Dxw4xwkqZbHDG6S3zlMYBUlqSO8A3N2vTm9EMXdmkDc4CyKXOCGkloJAWfeNx1pz9PyJF8kAxHF5fjJLI2jgQOxVCEZAHutnu6193Vm69+Tg8fvqlmd1vFVlsvvvmG7r/e09NTs/CFcC3ATqUuTck3yNEPnun7f/EHevzz72k0vdCjo2Md9y9Nr8ORAV0BAi/Bh+SA4AO9LDZ2JBd5dIK/OdStvFljFANqT9Ryq9lCTx891uXFlb1wL3EJoDu2uaW3fuXzeuOzv6Q79x5oc3PLgANo7MnBoX72HlSfc1PCep01LSYLTQYjjwi4+FpgvdZ2AkNCYDXxlOD7METZHTphSh7YLHRLIunIVCXy7rDoC6udAK6m85EOTx7r4PiJnj3/2P89neIRHCKYkbDFwQSFOXfPgwkQqLIpx0lQKVOjYjHcqGPn+dGcEFtxN3WxeIY8gxWJK12QtIZSIR9ARCRH14VQmjvl8Mzr7PbfTtcNhn1SoCa6R/Hlwv4W68VrOgFv+XUyCEGRn7ufcU4ExTNbH+VEO7pDUSDkg4/nzbTc/FkDDIgEPI8FuBuXtAzy8+S9xe+xPu/euWNxmMw0wN6O7gjdSRYGhynrdDwZB9DCPaSDPJtqq9nSeqmiO601bRZrai+lxlJqlipqVuqmYDEb5bUDPZuEgTjKwQL8yUyqZ8FKorQYAAawh9c2NCm33ZFfOjGfq7QKtwALV3qTxL1DLJND2KM/IOyNpo5Pz53wrm1sant33zEMr+aw4QyVaTp3xHn/sVgdIA4HfzBdSO54jVKloVW5pumqrLXtu7r70qfU3brjrgpjXx6PdKf1xmuXp8F+EDYXokYAARazWi6S73UUbgAsrMEHDx6YeePYXJTZZ3/+td/Tt//Vv9R0+LEGVwfqo4g8W2o4DfXgVqviYrhTa5rWNxvRGYDODAAQwlymoGMdRUz36NpKswTgEsOj+3FzLkWHOUbPvN69CCO+Gghw4zXAJaiR6BNYztFs00gWSObz2IsLfANjKXZbWLNoDRI684jQPnny1CAFBRwJGZ2f2DdRODhZ5vOiEFyp6Krfdxfphbt31WVUjrPI4oQxHkBMYRwLCj4xh/XR7rTdfYeVglUqCf58MvWI1fF5X6ejiTYevKTPfuHvaO/B2yrVNrUqcj/KQnIEzJ28KukppXE/53paTKV2TTp5fq7f/+f/h77z519WrTjUdHymSnWu6fJKlUbZ69KjV2a5hPMMyTmJtRkZMKXYK0m/IYWUTzDe8ve4J8FyihE8x+UEjGewxgB4AiUdw9M8b2ZM3QCJsRYzI8B94SScyutlkDHHUGJRfu0MPuTHkCjbzta2WWGb5/lbknaSeNgD7q7NVYchhFjgfKa1Vku7W5t6+MID6zw4jnq9hSL3LkKA+McPhxr0L+wr7jlhwMU0AkP+wWdjFMTd/cQCIInNNl/ZdyMXEVnrxflP1nyyhXnQ2sNPPAQvTbvNQIjt1Ni/Q4PnuTtJBx82QD6L6JRhKUgOEPo8eQToSk8eP9aTx4+0tr6m/f09vfzyy9cATx7F4FoTo80EoIuGOF2V2XnODvZ2nAsxMhLxkGLXAFE68zL7kON3YucQuWDFMcOjn5O5AQFiD17liAlCv+82a2YlqtFWee2OWrtvaLJa08nxWE+fPtNHH7yjUmGmrc11vfbaa2o0OprPAe3Rv0AEjs5jS9VGK+b2ifGTiUcKKChwObL1Xprj5/pyneiGr3eDRWFGxBDqOFaE2D6GjznnAdaLwXq73hUpbkSwctbHzzNgbmBxaWYkLA2D3JcXaYY7QB3WLYJyXH/Tt1lT5CKVsDW0e4MK7vKjSUFREiNsATbzPeeeFGAp/2cMidhOccRn5RoDGhAjPfqbzncAKLtbJN0I7guC4KUKKu0Iy9bVLJW1pqI++O5f6Kv/2/8gnX+s9fpMy9mVY7bHIJy/pHGWNJpIvmMAMQGQK+b+y0UdzcY6WM01qpYFRDG2v3p0wM0KSXpFgBZTi1AiwrtMY8/hIuCmRQLPsC2fDcduQtVLdX32rc/p7//Wb2mjs6YP3vmxhehaa+saMzqz2dPR+ZkeffShRwBWwpJzoOOTA+swwJqJjn5UTwa8SsRuOvthucw+DnZUWOh6fSRrSsemwspram8PR5G5ayn2A40Ozl3rbliU8ma0KcdMCm+zWxIbM98vqOrOoezYlYC45DIAEGAHBywNC1KdvIoaj3OReAILJok35jET9LZCpDKYFbfdrHzW5jzcdya+Iu+90X3K8dg5O1oF9arXTbHZ0umsqF/9zf9Yv/Y3f0tX46K1wQqchcY0Vm7a9KrS7Gikr3/1K/qzb39bF8Mr31teBwajrXkBGhHwtVXxyq5S5A8Ieq/3Nrz+OTvK1XDfKhdrKhXKce6QVVgzIbQQ7PJAsU5eNhqqPh+ruZpoNbxQeTlWtbBIYMpUCJbaHpQdzfshFgMCLLDExO1CKsEQI/5VGDkJbSruhZkEMO9KRZ2cnGoxnqs4L2g2mGo5nsU94ZTn/huUL6i41rajRuEzd19a0UVAW7lSWGhnDao1HebwpjfFLBUrWZyHS+oOCdRn1NqtEzCJrgt6Eol+yUq116ln4hCXIHmKN93gkDCCSMCDWjkzgnh0CO2boFmxqAwHyzVVA0SM4gHBFQ6l4dhJFR3OQJ6jaMlAgBGQVEBDr860dCcRbhrTHQ7LO3vmMquc5vby81Ks8rlA0TlIjF4ldgIzHWwSkDkvyhJCcYG05hk1dzw+oaCein4LtgSgkIuma3AgeSXnjXBT2MXv5OLGhZ07D1SEhYoAACAASURBVOWgkqQkNNs9mSo1X2gPv/BSW/f3XtYbb/67evDym3r1s5/T2k5dy4rUH0pVxgGggM6kJizURRQ5z77/jn707a/oo5//lc6vjvXo6Eiz1Dm4xG4oWzGlOXQ6rbxHvk/wQimW5JyuI+8X+iNJsAEghlBLBc9L0k09PzrRoB+CbbA+sLk4vLjUeLnSq2+8pS/8xm/q7V/6ZQtioQMAALAcT/Tko0caD0amX6+mCG0RoMLrlFENDiBQZpICr4N0j42gzYOefJsSb7olSrFZfd9q15maFfoL3IPT82OdXx3o9PxQR8dP7a5g6yK6g7aRDNcEz3ingzonkYgDRaGRumGpaIhuYQil5eTWLJk8e59Ao1ysxOEQ4EQwFnif8d+3i2vvxYRss/id+P2C60ZeV5n+n9elE65EJftENzUFT4qZ20l4fvzt388HVma22LfZBW0UCnn2LSfp+dC70ST4ZKIf1wYnhKB5UzyRQGEHmBFvvs99zMwCDknW3/bmVkpMykKKwvc5Ff39/oWpsMQY6K2eCWfPUaQNR9pptrXf7Kg+nmuz2lBLJXXKNdsIieR5HhRdC7FYBRcdD4rxoMxn0JE0e4r4KQVDp6erckvjUlVLi6MuQhDJ14jkKRSHWc/JDc8AmselBM2cGLVQrdnS1s6eZxGxGSRuGbl2ERtvgLlGBKMoakMrICWXS+J0xGKsm0ZzPGdhB6xr+/7Luv/yp1Vp4MARmARAgkGXGUKO4e9NPOeQoRgF3QZwAHjgGtqRITFkOEh3dvcCxKyUdXF6or/42u/r4NEPVC+d6NmT93R8chRsLVPSZ5pMh9rc6One7h2rQw+vBiFKNOdoDHJ5iOSF9zkggMe+YIFBJ/SWinhrynOynov9GYVEFpsN8brgwrJPoJUDBHgcgHENd15D2I17Tbxwd9kdhNgr0T2NGf179+97nT968sQ08Cxo6O6fGRqhg5H3hl0iSiV3nOz5PJ+bUo7gHOCALX/wLjdosVILb250HmyBxiwvIkordzosklqkqBzp6OhEz47PVO1u6bVf+XXdeRlBtJdUrva0KjDGgMAqHddQnq8DDE/DLcBgEYyxhvT04yt95ff/hf7kD39Xk+ETdZtoj3AWDLW5veakrErnmMIBnQnrV8TcOTOYgG5Fboh9jAFXQ7DOwEw6ryNtu/kiIb2txZMZIJ5nvyWg67WeZoZZyy6Qb41g5RyBPY+YG91lA7dpXIBXDOHYcBvJMYTiIJTxb4Sr6JSxp8wUMCsADZnUdZ9hSQXbLGwhnahpaQcM/ntrY12b62seETBjIoSY/H5fuHfPosrT0UjDy751IXJxDzsxa1fwmrDXLP5nodjQVoqyKJL3OMdSTpLGWPJYnI+e5GYRwEoCi5MGEokv184JO2N0l5cuVK/Ye8llgbXPNQ/NlmDUxXhAiAFydgFkP33y2CwsziaKXEYMdnZ2zMCCtk4scxeakSEW3Wrlx/AeYUhw5lI05Dwvg8rZTvL6HvrcS00drGHPLxx/KRrRChhaK2NpBiusRaj+rGsaAiz8k8lK+6/8kvZe+aIOzpY6PLjS8eGhPv7gXfXPn2tzo61XXnlZO1v7jssG+lcFsyhbnZ4a7TX/t5mkQ2jdC4u4DS77/tzEHs4F3g9CnsS0OsrfZ+cGShtsukSBtqhfjPb62mfnh8xQyQyX3LWM3OZGxyePLsG8YbQgWAkx++1xMQu7hYYLoE34nwP2FrR/5652dvachyCujBq6hdnQQIBqbP0guC4xSsIephkI6Jl50Y6DtlRLoE2Ki7Gro+Cx+CvxlTln7MBLETfJZVuVqjrLgn767T/Xn/zO/6ji+SP1algHXiU789DxCtu1sLXN1sTmIyUGIQXPvFIyEPBsMdGoVrHYGmNjdGIBnLCPjAI5qdgjopZ0zzhH7MyDgGu743iOTS+55Xw01WQ40dtv/ZL+4T/4zyywePDokYYHRzp++lSD4ZXGy7kGhaUuhgP1++eazXBIG6uBIA4WiocHcUVWS6/5rO1B9RWjGjd2tuyp7IwRejtVC77t7e9re3tbL738ot8fv/ODH/xA77//vo6OjqyDQdMlgx1m4xj8SecOzgceVwsKf2aCGFRJnfi8z3kMBS/jAoXFTPPxyFoBOKYUYbMQA3AvCqVJr7vImYNBzbiLwQzPGXxy3DlYsmlkNo29EEs4M3PszbHFZ1KFMe2Zqs26JoWKZo0t/Yf/8B9pbe9TuqJy5hxEZ6EUTlblZVFdAOqLCwMBf/nOj9wsmMxhDWLtymcrmNng0Ukz26UPP/rQa456FU0L1gG6dmgJAFoVBdIQDjRUwIB30bsJ+1PWShEWELnFaKDSbKzyfKT6aqrF+FLLCfXL2A14cguAnimPJfaWKpoB1DCSThOG8ylmupwjmQVg4IjmU1ia8t4Yoey113X2/ET94zM1SqH1ANvMo0qQU3sdTSHW/urLb6ygjaLMXFxOPSKAaCDoNdoB/GJYldAFCXQ2F5ygIiivEvhGEyhXl6aocodB1NzpNF0eqj9vghGOqqmtdItyks46Y4FywIAcAwSg8A09Ck9XqzdymAIaeL5yZt9JRhK4GLyP2yBAdKNjMZnOkUYEQBGvFz7f9ewTFFRuWoABsBusF8AMVTpQsMWzGJdFCH1eB3vAs6aKBZSYDUEjio4SRZ8Xxq3iLaECqQMd9EICWC768myyk4tftN1IRWMODHk+1V1Sz0xFYhiC+HQJUOWfarOLFUtJWxsP9OZbX9Jnf+U39OIbb2pjr24mAAAAYAB/w3QtzKXdrnT4k5V++Mf/lw4+/isdnX+s4WKgjw8PNES52gUUyY4dsB3Aq3VQsvBb5WBh1orZMyz06IDXq2FDx3xoeMNjE9MK2h+dOWzJEpMgZhWLOjw+0/PjM1us/Qf/yd/TL3/hi2r3NnV8fuF1UprOtRhNNBmMHZAtiTmnc8X/xeSjA0kJ5LDuTUTA4w+Xk6LIokyJ8UKC6PGAej2JJIWHbKYlsfF53yQwh8fPdHrxXOf9I43Gl5oBKkAFdHCNpMpzdJWyKYIkwdH9C+G4CHgJ4jd7JYNEsbmDIv/JGdic9Eb3MRZaXj953eeugfsE2Y87UaLj95Nvbk6gbyXcN89x4yzAj0FyDWKkfZX3Ucx1ZZvAbLt2o6zN73qfJ7TXjJVbmhq+z7cOujgQb8Rm8lxcBiBu/64FpBIlMkQgYtb6NsPmdmHB+0CciQ4MnSdGPKB2uTOB2B9UeYNbsYZtHcfID+uH555M1VhJDbQwpkvtt9dUni1VmhHgiyozU23njuheBkkHAcigqnsWH8qqga6ZBV7GzIxWW5q0euqjH1CrWltA84mLd1BmBP3sDW9Unnu6cAZlEScjwszZrQII+P/ZetMny+/rvO+5+9a3b+/Ts2KAwc59FymKlkXRokRZthNXYkWyK+UXtlMVO1WpuJI3eZFU+W+IXeWkbCe2ZcuUJXmhTckRBQokBS4SFhIYAANgBrP0TO99++597019nvP9djcZT9XUADO93P7d73LOc57lwkXvfZp5pw8kwMfF4mTkRp0pE27E+AVU2LOwVSYzMeGo8Xmsd5qoUlXzSkuDWUmb157U5es31Gi1g1k1nXgayAXHZDeDVZ12xMJiOGqHezSMo2EkMqRJI2f95sXLnihRXPK6Htx6U2++9m319t/U4Pi+er097R3s+ufifC2UoC6OHYXKPUQBS/yS5Q5JP5ljAc3EcPIAgMDMdxFmgZ7GWQt53pjoTCrgcutcpGBm3rC20CCaQTENV2aD05bphNM3Z0KOhcvg1fLKshsNxzeNxtraeui7i8lqHX01a8DMk5g2ZQmLDewM+nB/EnE0NhvgysWL2lxfN8Bi7bnPDtIFkGGxTsJDgiIupCmxJliLg+Ou7t1/qK3dIz35wU/rc3/uv1C5fcHssHmxqWKZVBXjWC7QbMljYFEa9jGugrYuHezs6ev/9rf00re+bnPAZgPJyYGa9bLW1jqq2wMgvE4c3wt47hDoSA7gGQG6ldPe4uJgb2QQ5NxRFPs4AQSe4Lu5PTOUsqwj0UozqHl63tg4L6LT8vTf9UiioefpFxM+zpgMRHJGnNYI6d42xdyRcCEh4HtFM4asKaUZnItB9acxVKAorjEpCkMtuybMp14/1EMwPYhUZj3XnS0OMDTR9avXtFCva3R87GzwMW9Acvxn3ZtR4TN5pgUaB9hpNpMzd8gFIYIXyxOSbNEASQIFbXKV/DG4I7J8Krt4G0BJfgw0AUwRua/Z77BL+NlpLmikQ099ZubKc8pu9LxOvk+3e+T9stBiLU4MkJj+3mi4CSMymn3C+xB1QTAALK+xOW1onjn/PIFOvjFmwCS6tAc1UFa8z2X2jWPqkCj5bk1143Ffe/uH/jowk7gDhkPiR2cazAqaN9d0+ZnPqLb6rA56ZR0djNQ9PNTtWz/Uu7deMxDw/LNPa3V5zSzewGgrmkMPxtuovhA8ZHLqSUQ6PvaZjYkbdQZgAPJU9gdAyFKHxnmuB/e3DKjyLKLR4T0IjTY/N0Z/eYgQjVG8R16D1K6m/Wen9gCJqcFgAgAwYNbKUwiwMlhNjsZMFO5sbMo5zn69fOWarj9+IxRIgNDlmlk+/Gz2pTEIEJyTYGiQHhOpN5xFp4MKN3BB0bcXU2qsos5AdhU1OYw0zme8JHhPzHZTUUulqrZ+9LL++Hf+mbrvvapO6ViTwZ6dTAEHzSgEsE+DE48uqR9yLeXJakEn1ZJ2p2NtzSfqlQvqcz4BlCUdN8+L1xTM4QAoYY5wKF6+9piWV9f17HMf1GPXb+jjn/iU6eGD3lDHhz1rstfWN1UtV3XcO9L+1n09uvWmtu++p6PDXe1193SXdIA+YE7E82Gux1pnjbIWGHzaNyNLmc38Cfk07BJLpJMkxiBKqvUDPGsYeMVX7dq1q/rAhz7ojwc8+ta3vqXvvfRdr61hf+hhK3JcHk/IfSI94uz8i/uMhtfGdYC3KWXgFKhOIKB7Q6bdnO3sdabZrM3pVE183bgbASsxKCXCkfVG7eLkmCwbDEApUhly6luwIfI5zB3r/o6eK8kXAD+ZuLPURicjNdptHY4KuvrBz+kv/trf0tG0FmxC+8xmmXoAEw0V1d/a0svf/a5ee+1VIUliZY5nYTBskN3midy/gOEj3X7/ts+WZqupjfUNv29IgyyTKdMrhMl0yHs4h0LaGTVb+HDB5OMux4ifO7wyP1FtTs8ycAIZctDZeKCK75S4M51KwA/Jn07ji9o9pnwB2tkrCcaZh+IB7vKe0XmTrHawva/DrR3V5jCfWuH/gDygWVOhVdOYoc6nnv7AHNoouYVQNKFIYejHXIpvxyUWmjOmbmUvYo8ykz6Rg4HiCjo9kU1hvhfRfdY6Jx0OrAM+f6FZ90UIJcnNV8o5dUM9HBoZPdjb8+GGNABNb0z+4kLi8qcxh5aOCQw0UBzgbWqSOqB8WbuQyFTP5N7siWOicMZBxuQuinQKXC6Q0N1SnMW/Z3OXDHBYF8ZUmUvZKGroTD2JSoBBvkxpgH68MaHSimmHX2eit+UCKFNg8uQ/H/rnv8Z5TWWm/Z16CqBNMSsdozoWw1xLnRV12uvaWH9CV659VFcf/6A2Ll/VhSubandoxqXDXrABMKNerEtHd6UXfvdfa3j/T9U7fE+T8kiT0lSP9vfVHXSNFhAhUy42dDKhWB8anSMXFjQK919AAA5pcnzRqGBohfnJw62HNg4jFYLxnvVcJQ6kmi+BRVw5TbuUtra2tb17KJVq+sgnf0qf+OmfUWdjU8fOMi9psLunhWpdg+5AR3uHmk84iJhExS3tdIfUaHJYIhHgsKcYhxLOWnYMXQKPfFDbmCicf23vVs6GZFMjgGxSGpvj/qG2tm9r7/CRjo723FABGvB5nvifozPh/BtTyMjr5RAJoOcsHSCmMzE585TctL0wQssN7fm17Qs0GUTm9ZGn8PkyPKXxJ0ZBBgKCYRBF7fnpW2YenP+TEziK6QD3zrNSzn+//N/8mSf7AQYmQ61zUoLMIDgPdOQ9kAuc88X92f6InyiAm2gKcpa4oxMTpTVrJfmTS47pC2i7J7j1hv+bCxSqsi8lexQwwRqEJtb0a8DPMHRy1vDJVFUukulc7VlR60xiTwoGAupcCkhRMLjLQEeWT6Rmx6BMmkoz2RvRrFK0FioaLaxo1FjQpFbTEAfeGVFkoIkZDMjvE+ksJKAEKENxXas2HA8HRXVl7YIaUBWb7QAc7IoexbTpfVaUZSPYgmlzAE7cAUym0Ch7uk+xWK2rtbSqwWSuabmm5uKK/Tpai0s+J9+/ey9iwshzTjpeAAAuUJgA3Bt4ElCcucB0QUGR0bCJJ1MgGAEtilYV9M7rP9APXvqauge3NR7taTggIIc9U1J/0PUeoHiBdkxh4ALX5rLcSdxvnMex/5gCki7jpBjWIHcOOkBA3WREyd76sV/prghMKSakXmvsEwW4wd1FUW36YPK2yMZGPAf+nmcBkw3abz5LAAD4mgbLk/MzZwlpJfaySHvrPOPGkZkUpzzD2VSXNzf15BOPG8yh8KL5W2y33EhCU4bRwXoIE9nwsakvLPisun37PW093FVn9bI++7Nf0TOf+LMaFxdUaSAjaLqZ8WAtaiVLP+zBic/k1LiUbt28pd/797+jd9/6U/WPbqtRg67KNLeopc6CajUKuvg5fa/67ErxgJnuSMEEeO+p6VRINqJ6OfNZyHdeLnjiHIwmxz9bAgvdGJ0DOPMZeX7vu146NxjI51I0unEe52SRfLZmenm8pgCO4vuEzI21bCCWRqKaz/GYJvrjTTePcyOvk6AgUzdgBhUFIrXQ0kJLrXpDq8urGg+Gfv82VtecEnGwvaP+0aHfa0tS+P4TdOfDxBorqJVc560fp9GClQNImJItAA5yAc95kQcmAXhF3ZLZVz6/E0Mrg2Xso3wXsvdgnfAzwvDx/UjcHHR2TxjDiyUDL/nrRn59GAXSDJjKTyR0q6nHH3vMe4Rf7GfWPM+OnwX/jXy20yj5nLYjPq8hTLXO10WhNQ4WqPd5ioLmZ+D/ef14dFC0Ly8t+06YuV4ZOTloWmrq4lOf0MWnPqXtflPj+YKQP+88fKjtB+/q7ns3Ocn05OOP6crFyyHbggFVb3ogVmstqlhm2AD9GtozUcbRxDO0yEBAfwDjtaaNjfVs4O0hGDVLNgSmOWPt+M7FtG4IcBt+QWacpbuUOxDNeHhUnUlyQ/o2Vr/X8/kSCV2xxwBPMxjAuc9nuQGeTmMajxHo8qquXHvcZwG+B/xMGDnDPBufzAzihtQhvCei2ecMPpOEZmApJxicDsES+8nrD6p46l54n0ij4q7qLC6aEdAi3Hz3ob79r/+ptn74HTUnOyrNepEKQGKBUxmY68fPzl73GkwyIQPgeDyVCtqbTbRdPFGfyEPAbD4G1l0aXHEO8fNTwyNNW1xZ1S9+5c/r53/hF3Xx8jUtLa9bvsCRBbNkNJxoBMNkwrqLGoEdtX3vth6+c1Pv/OhlbW3d1n53T/f3H6lo4L7kqD9erRv9BilbZylVue7imdLkZ/+0XMOGJCbAn3ojDDRZK5x57cVFNZp13bjxhD7ykY94T7777rt6cO+BJY83X7+prQdbNvs1Y4U7OfUsvr+5/4nutEEdMq5gFGZt/ClAmsAjFkr2RLK8qMi5Ez42SMCJmCVzFlCgBTjN+87EHTadU03CU81JTYnJZkAg+YcEgwAGfNnPDeDP57cHi2E+W64SOMnsr6xpraO/9Nf+jq4+93Ht9MYqYTxeCObimGFvaMRVmU61wHcejXXrjTf04osv6r0H93RiV3v8TIZu1OkPMNcEyLx9946BcaTqFzYYRpDug/Ev3h4kXgQjEoA/5KohgchMLcvsk1eIgX/2LzLNYVfVIj3hVMNBV7MTZJUM4QMMNfY9R2p6Jl2xXD8xHPHPo29l4EPzb8kNseOjUdRFs7nuvXtH8/5YlXlBdQBL5PXzqSqtusGAMcPbDz32pM0C2RCwAkD2reOH+pO0pcRjhZMhue7J+TEJ3oMaFZR6jIjCoTlnb8YbRwEKHcGRgM26TQM5NbjYOHwyXYUFweI8sIvu1O6yXIw8DeszmPyjKULrTdbu0bHRSYCAjGj6MDhHFaTQzJdFpo9SCIYuLR5gOMpH0+8LgQVnoWfkXGZfAdDOUxAALSp6mgwiQCWcjMMB0yh2+r6Z+p8KlrBxi9mvX6cdO8/MMnJhmpsgGzRZFxRTk2jEzv6fv8vZx7xH1k2bkxJAAKgUkXjXrj2lZ5/7tDYufEiN1gU1Fpd08cqG1i9UPN3v9gN04r+bFenm9+/oj772G6r176qork5q0uHg2EyJPtPE4bEvpWqxGpMBKJ+MjUDgoA0ZtKGIKPvA5LBnesjFdHRwYO2cKZjJpdiZ6zMORqg3S57Accj2u311u301mktavXBJP/OlL2t586JqneWYLhG7pIK6B8c6PjjWyQhatT1kbX6CwYnR6uQgm4u7oDLG5Dmj6zzLaGigSIcmkedJcWu9TwEHf/SFHKIDHR7t6O6Dd3R0vGdvAJ6BaTluvoKuFg1v0L6yc7DpbDiMWkseH+PiNtGbQ6sZFxpr1U19Tgw47y+RvSRSYZwL5KgSEr/gJ4AoO/tnx3dP1M9+nTYhXvsBSmRWSlwCCbXNcga/xjyBPydezFICTy2zI28UnmfrOjdh2SgsN18pK/cc8yD/XHkfZzAiXl94mKSX7DMlNwL8PUg/H89lGcZqyEXCACznxVqPF8YOvgRAiHHWZW9i/sIacqY1r2ky0aXFJT25tqmlKvS3sqNjYAYUT2aqs/c5/8ZJk2W6Ys6wD55nbmgBTfl9NCto0OzopL2kUa2mYxc3sBumKlFY8Y5hGpOaKUAAAwHQt82GwlC1YW+AzvKaFpdWbfCHT4BlT2h8kzaBM+KM5ZXOFKYrINWJFsiUzmdOGEuYYg7RZjCeqsjPXG+r1V719NiOt+l9JbOYYt+TJ0cGjjy1z+cxBanNpBaXfJYjrcIrpFat25cG7f/rr7yo771ElOBtTYb7qpXmvpMcZRu3X/ImQXo01nTEhJGmAQPFkLKxtyliuDOYvvHMg712YoNZAFzeg8y4ySCXwSWkGma4xL6AmsnXpihgWnfq3p8djE23jEkmH2eTM2IcnYce6RTB3glgfGdn2xc3rzEXcPx3GJgG843cdV7f0eGRwfEsEeAOfezaVW2srrrIIDllMTWSFN2cKVCLfadx9iLJa9R15+49/ej1H2lerOvzP/sVffDjX1ChdVG1xQ3rmot+LxJNPDx5IT7EgTSTFuqRIvDV3/gt/cd/9y9VmO2p1ThWtTzU0iI51QA8BRXLcV54MuGpctxtkYaSaMcGVoIlZ+DEezj9t5l/iRHkeN6Qe+TCPvZ/Ur6fGpUmQP3cuehmKUmCMiMsN6VxlqYJtuWEXHppqn/OlPB8Q8trzVNv6hN+B3MAD464dHMEakSaBc2f88TGU57Q5ylegL98LuzIllNA6rqwccHPY3lpyWAcEV2AXEyUp0gUPHEjAQRn/GCdef04z7p+Om3LDR8IDj+7owPPyQmjaQvWoqUyFIROS4j1zqQt31vhmRQsiOwmn4GU8FEZuUClocmAa65VTGH2PovXaT2zvzfeJhW1MQxe7Hit5f2BZMTyi8QccbJL8sHgedMY81qibjgD0fk+vsPNwgw2Cvs+EkRiqAMjBxM8posLrQV7e/g+K1P79NSfTFWor+jZT/y8GmtPaadf13hW19FhX/s7O5qNu7p/+y09vP+OHrt6UU/feNIAG29za7FjM+Nme9nJL5Vay1GdNMU0L4P+UL2jI68BBgI0i6zH1bUVMx3i/DEnP17/6fk0NJhI40Qz4uQA13fZPyq8dnKtwjNgqhwa6jjjGLhwB9OEuCkB2UvygED5Qh6QGQVmihSKWr9wQZeuPKZSmTSYmseCpu9bHju3kSBnKuALw578/EO2EvVvHjr4GEl+LPb7Oi9vTZR4arU8AKGZ5SydjUaW3S1Ox3rl9/6NXn/ha2qOHqpRHGoKy2LU9wAyM3TzPZSHffk+AAg4KRe1Pz/RduHEqQF4BMAcY9DJOmMCzjqhd2m1F/WZz31ev/rrf1Uf//Rn7FUzGs/UH3JGUwPGIMlnAqaFmLmNxgaIp5Ohht0DHW69r9//2u9qb/eBBpO+JoWQqsFaRbYK825padmMRHoUvDdsQNisR8/htI1mMAFSelGsc9OLfM8CpJmJBiPOrIyywQE8OD73uc+ZZcOzoH65ffuOXn3lFT3aemT9+MEeyV99N/k2FzYw1/Ie5etBdw/Pk6jTLDdLjbglXUy3s2kQDHBiRKkYrIoMw0AGInWAbPbdbGaj1CaeH05eiPQZM5kLofNnUOCfrcp5FKxMfiYzllKiS/aAspwcg8J6RcVaQ9vdsZ792Of1F37tb2qgmibcAcQn+ueZaoRe3oPpkQqjsRYLVdUmM91+/Q1984UXdGfnkfaHPQ1JHjkJSRgvjrp/b39XDx5tBVOnWFBnoa21zrI67SXVG+0U+woDbOLznvfMkgr3vnOviyKsSwMBw7hYzWYbqzSfatA/0nQeLILu0a7NAzEGJioZXX+c1bGnfLWw53P/6PWAbAV2Gt4qUU9zvnHeEM96//b79oqDsYrAlH6Z9VhfXJAqRQNlhZ96/sNwizUZYbBWMBOAKqBBQYfmy/TH0Cti7AHiE7SzyK311N9/E3Ss3mAU2oX0RvmAwI2dN98He0WNGvE4xKOEK2Wm7hvBZWNDNymXrA3LeeJB18WYhIcciN1R99jUDOjemfaWgYCccMACzvRoNyGp2TISZopdUMkcFVipBJJMQUKznahCAAE2B7QsAMMUis1pxAr6spxaz8GbEdE+QQH2rwwE+M0MGoeb+jz9tW72xyetebIRTVMc+hkICErf+QilVltBugAAIABJREFU0EHHoRsO22TZglBilocGGCbF6vplffJTP68nnvisao0No53rF5paXpH2D6D6FrW4FPULGtyd+0c6eviW2nMusIEORj3dffjAFwZF8WH3wG620FkoSLu9o1NjHwoVXjdTcS6GarlmecDhAZ/TTfo0tGo8zdBkOXN9dmK3Td57T7qh9s+gpTJxbOr6jWd07cmn1VxaUaMTqQMVdDsqqnfU13hwosKMzQ5zrKoJU9Jzusf8DH04JqqnwYykCfWE3SBOBlpocpnyIxegMZpa88UUgTzfvYNtbT26rYPDHR9gh0eHEfHiyVHSjpriNbIDMBvY34MJ8UnSPdkMKOQrbmxtbnYGDOS/O88COW34kyzADXzqw3OzzFqIvz9LpTCQlOIHo+n5cSDAO/E8QyDFFJ3+XQKizl5LwBcZqDiHKcR/piia/Pn8ecZ0yZrodAKk158Pz2ASZPrjWbHor5E0ZKdSirSXHLmU6FneerngT1pVml0KDFgDvP+wAlqLC0GhtZ4HMOrEjAAAQU66CcZSyVyM87BZKmmjtajrS2tabSyqWW2oiWMs+358YjpcESBgOLbvhSef2XyU5oSGlsaCc47iqFhUb17QYamqYWNB40ZLx/w9Gc4GArhUU3ORwSIYGukksyFotaZmq63j3lCNhbYuX72uAo6fxbIBU5s7QUfkHMOIEZpwmijxd7khyJISnr2NF11zpAhEv5kVzYo1seMWlzdVKNUiGz6ZueWIL95KilbHmDGNGUVMnKcbFYC+VV9anJNME/H8WFu5oGatoPGwqxdf+Hf6o2/8tmqlgRZq+NVAx2dfYi6IDi4MaTn7mbTt7eyqvdDy/WIdLIi7fUAiX9xGQFCkTfccGEjm7LcxV4oRzfvFoUoJnAy362E4SpdKjufjawMCsg5xUOauAmzicyja0UfjiYO/jePV0lQOAJs11z0+Mv2V9x7QIK6/gimb3D1obynI2J/8HUZPFBLOqZ/NtLK8rMuXLpqpAiWTO9l54rW6WVfOA8fIiLu21dKj3V29eesd7R329NwHP6lPfObntHrpaZWbF1RpLquMhwDymFoKWrFEQaJe6XWJYpXaTek733xR/+Kf/Z/qHd7TQnOkTmeshRb7IwCMDOrYVDfJcyIKlGlwIQoj60JT6kgCN6PIzUwem+l4f0zQ3wLWpvMlnlM0sBlsiKInzjSfF4lJFdTZHKt25rVy/hwzWJCy1jMzKp+deWpOU5qn1zZWs9Qh9i2fjzzmLI8oaPiOs2PPme5bjdjZc9Nb7hNPijBoLhbVrte8rmDBwaADCGhgEHaCO/pAk8HQ9Foo1JFeEc8UQJ3XsYHxLnGRnuzaZCBIkDYdi8kh6/d8/RCa7TQ1gNnp5jENI/yxoWak0KaR5mP5nhmMjkbzxAMgdPf83Kz1zNrgnM3Rf7wX2TSQQRAsLNY3rCzePvZoZuS5oU3mibBdPCzKkWIGU+J+iujMuF8NlicTScs2U+JTREbPDIZRj1Cb8n4CAiANywA9ZVoXAKJQ0cqlp3X5qc+qN13SqLiko/5U3W7PGv/j/Ud6/52bOtq7r42VRV27fMmDgsPjI7UWF7W4tKLW4rJZU8gDeoOJyhXkP9Q54f3AeYFRnM25S8VgP3Y6rnk9lCpA/Q1JgVkf06k6nbbf360H9yznov7meQGmeBDiKX8GSGAGxb6JprhoIJHnyPPk+5tOzXMfDw0MBBAQk8R8jlOPXbx8RVeuPuYzvliq2hQcQIDUGwZi9WbDf+KblRla2WciJI/JJDQNNTzQ8F4N9k/ea6fNk6OWw1iX6GnW8mw8VnVW0HqtooevfFff+M1/pGb/vurzgYq1koaTkY4HA0u/cuxyvvezASygN6ap02pZh/OptmYjHRVm9gg4Mds5JCqH3a7voaef/YD+yq/+mr705V9Sq7Os3YND/+ww7kzTVjHYG0yVF9oefMLUYL/i59Hd39W4d6hv/cHva+v+bQ0Gh6auHw8H3i9lmAPFqlr1hTjjR30Pz3LtZYYouvYy6S+wD86SbjzgSF5csN+oxS0LQO6KT4BT1sqhiZ/PLH3hN3uN9d6z9Pq+br7xhrqHXbMpHm7vGDT3foV35GQigJ2IQPeQMcup0tnH2RbxwBwUmNOVNZ5NDAbYPDyxdaBOYCAIzICsssTEvFT0IJj7mlOI2p0IVgCsCGChBufkisFTUOHDwJufkZSROGcgPVc0mM50PJGWLt3QX/6rf0MrV57S1t6R6s26a8FxnxSSMM314Gc2UqNQUKdQU7E/1v233tELL7yge0f7mjWqKpBiMZ+aLYRsjE/BHwy2M6Add/Hh7p52th7q4b0HTsNgALLYrKpRK9vbxXvQCWSAjREziUR7xvMZD8MgEfnc9EQHuzuWJrU7C1pabmt/fxvVi4fwDN6dhOF+OnpXD60M7obBSwYJYH+6pkqsGKQVpE/AwB52jzUfjEO6ChOZj6nX1OosGghAilr47Ac+Am7pw4m3Hp1HOBOPjUiD2gAKdNpttVsNPs9mUFAmQCp5r6wzMwo7toEf5FM2NI2yjcwoaFPMFJ8D7cGFzKlhWTTJNNx2DE9RYvysLEqb3aQGi9uAzbeH+RRTh4SWsPhDN5LpUejWz6LO3GDkGzlToRK9L/T+gYzxM+ScXhtLWWMWYAV/TxEZfjTxvcNM8ETDZFBFsZnZBW680i6PYdbZNMOTcxb5OY10oKpnk//zhUv8nKmR4r5PefM+wJ1pHZuY58tmKQhq/UzVWhzKxVJTH/jgT+ujH/9FXbrynFbWN7S0IrXbUPKi+ONSJG4DiihrarEpNQF8itIAOlSf1zbV8fGRJ+P9waHeeesV7ezccwbqaIhj+ECjQc/Fn+mApWi8ODxdIFkjzkaZqNcFHQ9tC4cka4YJuQGhZBjEZhoCLqmoq9eu2xm90VpUhYgtJg3TE60tr2g0mOhkNFOz3pZm6I5Z02GKZ4M250hHk++CY3LiwiC7PfMOG5nP3hbpYjSCXqCowFdgoJMp+j4mi0fa23+kRzv3dNw7UKVaUvcYWlsgeKDmASiEjMYmPaaxh2/AZAxiHwyMzAiwzi0BVQaDziHnmfqW1wSffOoNkL0hzl2w55vvKALPLt/zRXJu3s+DT+cvaq/hHHHpZR+Hz9nFFfqnDFid/9zMtMjfwwyIc6CWi7Fzhf5PFuqOvUtRgbmQZVVF5m9yDs9FfwIOoqAJAMHvZ/IkYLMGiBDFJhctiHlrsR2TksnEDVyxWnJRcNzvRQFNRnTSxJl2C6W3UNZmfUEr1Zba1ZbqhbI6yGAwAxyNnR7AbwzRnAhveQpoOcKsSFbIRS5ny7BQ1D6sgHpTJwsdHXHupJ8vVJcxxfez89/HhDnTRrmscarGU4MFtby2ofWLV9y40zRzJjlhJE9RjehzMU29hyho+VQyofNaxJ+Fi3rQP47sYMek0mDyNctqL22oUg9XafYWExW/HksQpIdbWy50ubCYnDFhsNN0val2ezGxDcJz5dGjHVWrLT391BNCLbS7/UBf/Y1/oIOd2zanG/UPfO8waWh32t4Xy2vr2tnZtQ6yRuMLvR7zt4IMNsJwY2IC3dgRUOwNs4LCGyZPOZGiMbHE34SfMqbyARzEhK3uyz5PjXM8GWAlIArnFA2iJUWVmnOboQ5eu3rFn7/96KHu3bub1isTD2nrUcTk4rJOwcEzpOEnEpf3ybIJpgpMModDm0mFN1BRC82mky8cL0YSBjImF2+w+ZoBQANA4TpeqejWe+/ptdff1tLaZX35l/8rXb3xUc1Li2q0L0ilukrVmoqVkkrp/DcrjHttJJ0MWXcz3b71mv7Vb/xDvf/uD7XSYaI6U3sRo8a+qmWM3KCPxv3PnZ/PhnAlT/GZ6V4zEGCTo2Cb8PwMTqa9nhvtrJ9jrWe2hJuLU7O+2M9ZV3t6LqZEkjgvkqY8pcDk1+Viyakk7Jtokr0e0hQnwHbopOH942aUezqdRXys5QPeEzRD0EhpxInQDY03d51TAADJ3JghtYj7gIY4QFl8F0qe/rPOAJEwoWIKTnISBSS/SY6YUIulsw/jL14bk6mrFzc9PbLpZOgMk8P33A3kj02P0kFsqZaZkExzczRzMpP1HRK/B3xPU5HDi8FygSTHMsDP2nE0b9o3yQ8m7oAAemMP1U5z2j1UqjdCl4wsy0ZzZQNmlvQk8JimNaixcdlYT55efzDg42vzK0x9MyOAhjMkD9wusDT5f/YRH895xz7lT1OscalXQXvDua4982mV20+qd7KosZqazEp+TYdE9w172t16X++9/Zoa5bmeuXHd9VJ/2Ldx9UJnSe3OipqLy1pYXFUDqdeEOgAT0vBroig/PtrXcHDs+hmPgBp0+1QnA+LZ72WM9h0ggUk+QNpU9+/dsbYYRi5/56kjWmaMEFO8ZdQwMfk8ZaQCfiIPGENdpqkMhq6BFk8WqZOoaQOgcm00nenC5qYuXr7q10+9hZkU538GAgCPgg0AlTykWga4U1rS+bs876dgOuRqIOpf+g3AZhv9niBNqHpPz2BhIr2ZF7XRqGv0/i197R//Hypsv61GAfkurN1w/kdeFMzcaI7i3o9prA1f8Uspl9QtzgwEHDCFBQiIMt7MsbW1DX3pF35Jf/Wv/XXdeOo57Xd7jpqELeU7NJkSRqJBSEfZA70s7Rr2tH3/fb312iv64z/6Qw17Rxr2j8yctcdUIfYa4DwrGV+B88xeJ2Mk01juYQM9KSqUM8jnIvWH049CcsYe408aVPulcFbibWZfj5ANbG5uam1l1WsNOQzMhb3dPTNFbt95X2/eumXA2cDeJNhBDEt4dGHkHlJVD89ICUsgZ0gwWEoY/iK7Y5h4EnGsiY1EnQUV31P5PkYzEzV4/Y2aOgsLWqhW1TQqRc9HD8IaosmHhUcvF2xvJ5gUs5cbDGa0+RWnG213R2quXdGv/JX/Vk9+6JN6f3s/zOM5sBnOnFDX1DU0w+xElcJMC6WS1ipNVSYzbb1/z2D5Ex/5kMpLCxqDxZEqcCIttHxFBQsnzazp18YDaf9RX+++/ZZefOH/1Wsvf1/b96lVKqoVkxdTkgYjAfa+gPGHxI/BIs8opTGEPHGuS1cuaqHVcL0FC8wShnRf2MsOwC95AJBIA1M1EsdILKG2RBoQ64N7DekWviQewOPhd9hlYm3Qhe9ZwZ9loWkDaNZm4TPPfWieXZA9SUmxTyfoRNFjFovWsWFWhGSAeINWA4ME6GJjIxYuHo1alOzGCnrGvrT+L12gEdGB0QsgQgABpuQknVGgKJHFzAVqzZkZCFDPRkHdSTnNHJy7+/uJkhTIFZs9U+RD3xZ6uNzEmJrobiVcTnNjkdMDaOhZXJEQEBZk3hzp8zJrICYbMWml6GaqxEExAvEFFKBYSPQqF/9QeoOpHSsqff/zQEDOYncTaH3lmbwhN1Y0AHmiGiZxyRARN2YQM6OVFPw8Z9zOMRBEe5Mp3hVduvy8PvXpX9HHPvmzWrmwagYAQ6ld4gOz/4TFjLHwAQfaRIwHW9D+AWxY2LacaZZjY3g2mOr27bf0w1d/oDdff1nD3qEWmjU7rbuZcxZzFIjkCR9YXzgKl1LnFIK6pQxMHzpMhKCxMU2PIp4pAn/fbC148XNAOFoSAw8aqAkgVlWLCytq1NuqVZg4sKuZOAW1PprVuCRPvRuShjw0cpF9GrqrWtCcbc420eRkoH6/a/fyk+lYB4f72t55oKPunnpomcnmTegtUwCb37hAggJcMyXQEpnkzlvArt6NXcgT/J7mKU2qeHKhEykYASK5mI06yL88ZTtnNJgZJ6fFuLPP44LMv/I6iqlB/H0GAs5/Xv7v3Lzn15eBhUxTDHrimXdAbiYpADz1/s9EX0bREtOrnBf7468nWBH5a+XG4Lze118jR4Y5PSGmGvniNHKcJow8yzg6Yz+AFrc7izbbcoGP5wRAVKWo3pAJEtnL1oXYod6fT/EwHGixVNVjnVWtVlpaLDXVIEMa+ZQnmei55yqczOwZ0MAk0wyduKjNNrL5YBS3XJoUol1MSxstzTur2p/O1WO9GuCLsvZcmE68Z8nbwrpPx1lW1Wgu+Owt15ravHRV7eVVlbkEEyvAX4niwudHTBizKy5FFf4e/KKwIOWFi4QIs1M6MmkTtQaZBlpcXlNneVXNZscgKuh5NrKh+UaTaCAgmZWx54ijgrnA/mX6zT1drzdt1rq/f2jX46eeuqpBv6vf+eo/0uzkQMX5QM0amnii9kaOO7xy5Uq49o7Hunf/rmOXePYw2rLb+rDHZQrYN0wUQ4qHckTqZUOmpB30NCQZ9HDyuyBOppoBcASQQsPn59MMYylTlys19Xt9/wbwAJRkCrO6uuLYt+Pjrt5555b/jB69qL2DPUsEWu0FT4E5x7jTACUoemBwofcEDGCaSYoFX9uAzXxutsHq8ooZc/VS2Xn0FAZItLjDStWqXZQf7e3q2y99T+V6x5KApz/wU2YCtDoXXe0w7RubMgUAKzVaeKg47c4FFNLFd9961e/F3ff+VOvLNS0uMD0+VqWGJhRPhDA+5b3Esyf7LrC3OeMp6DwVT8w2F788W6Ytjro7kyDxftqvwoBx3Gs8ZzdGNmc6a1Ti35PONDUw+byKcy5JjM4xvDLjK5+rGRDNOlw3QWnqlc+szA7AJTufRfyZ5QHhgl3xHsxyI5pcT2G5w1J6zqmm3Qye0G6ahcKdQKpNq+WzyO97vp9mMz188CCGBeTB93rhucR5z9lSqejJq5EwwNqwjwkNuGNBQ/vsCaNB8LM43JBOxWvO+9aAAODWqXHx3NR/GmmetRNU0qAiA2TZCDjHQOd7hPcPsJznxPfHLwOQg1/j5K9gUy18RBJzjXPTz97AUUwc456LWi2YHwnMTjF6Z4OT0Ibz2rPzfQxkgsEZoE1ohWk4YV9gGsvX5PwdFys6aSxr/bGPaqRLOh6j+a86RWM0Gah7BCtnoO7eI71/60c6GRzq+tVNlUv4RCHjKtpYrlip69KV6yrVFrS4clGN1rLGMwp1mEXB6uke7ulgf0fzk5Fu3HhSi52V+LcKTu2kCqSIY4PkNHZ90833dh9qPOypWglGbjA/zkD5zCJgveYkBx4fiQywRajtbdaWYBKAAaMOTJbtMRD/xi++xhXOsLULGo6narZIAsE7IEzLDOYlo238A3zmnLJOos7NeyzvyagDwkA5A/W8zyRicNewvrm/YxLL5wdAMR5OtF6vqdk70Av/6p/owZ/+oTpV/LtmBgJw/meinSW6p4yhBATQ+FA7T0oF9SsFSwPwChhQi5rJVHEt+Tf+5n+nv/Krv67pvKTekNjJkg13GfLZ1ydR5Pk5WbtHhwenkjz++62br+hw+4H+5Nt/pFs3X/frJ5ee+8cyoBYMCjm7nefHIApJXK0cnlU5TQM/KvYEZycAdICdYbLNL1hnAGl8XK6vTOFHxkoUb616ah4J45H1jc8an8MaA4QHBGNwuL+/r63tbf3oR6/r4cNHrqNDZhQMFfchyZODzchrzoCE+yoYx24c8FmLiFF3L4mhGfV9uPCfAFAAiNLjjcdq1mq6sLSkhZK01GyGV4Qp7RF3zHkba4rmruz3iWSOSWQ4BqBfW9ClGx/QF778F7V85QkdDCZ+T73P8SKAKVfBSLEpVQE/pRJMvFJRteFEew+2dPfOXT330Y9q+WpDPVjtAHEzht1OejWuet47hx8PFR1Dn353qpNRV6+/9if6D//mq3rjle9ZVt2oBMDNWeMkDDOAw7/FpIQEBEQPUvA521le9NAbgA5GGIMpszcdARy1YI6MNLhlUJhnFdL8ANhjXyJ/RN6K5xMgzHx8ovFxXyecUalvsGQX0+NGNb725z/0MfaJLw+7emKCBHLKFwHpGU/sF1ArF33hYChI1AoFKm8wF1k02Bgy1cLR34ZMQZ/PJiT80DawMe00nDNNc0noe6Yw5yKeZW+KuJuJQDqYOFiPN5f2Dg78J6g0v/KCjYI79G9Za50boB8DAE4jBGfhEsqhUCobCAjfg6CPZ4Q0DgKstvi3hJqDNI9AJCcaQOdCLsDHnUoDCqa2Z3mA77VkFGhHSAqiZMQYzdxZQ5anwbkg8ZuUmpi4F9PnJ6+GShl5BIdDgALzKU0ENDooZxQ4Ja2vP6mPf/KX9Zmf/gVdun5Bi6vhent4HIvdg4+x/T0cJwhI0KxHC8nfZUADXVWS6bmApK7hZRwfYSj1st6++Sfa37mrg90HXitGnxOjgucFTY/UBw4vCgMuKp41WiE2Rqa20TSPx3GQshYAhnIxRrPBoUVBw2VRJAO7uqBWc0kXN69q88JVAwHFAi7WoXcOaiPgE360MdXBLM3rIhlAsmEtsUhmSzQec3uKEm95pMPuviYnQw1HPe0f7Gpvf1vjk5EZEmxoDr+FhUVdvHQlUYbRdPZcTEAhi5g13pOky+TCO6XTBgDk15MmHr4AMmc7VoBfa/x9TABOQfYMMv0EMyAu5f9M+kDy0oxC62x95f1yvrDOH5OR8Jj2BDU3SxtyMZCn+OeBgFyIZkpgbvK96k+nPpkxkGUDSVttx/x47/JrcmOe4NpgFoQe9pTe6Mss3Nhz8gAfh34766igBK6srUdjnpBZ8Bm05Ewa7PzN/gb1N0A68yVQm861WqrriZVNLZdaahUwjgnuD6/Bk+IB+bAl1eclNSto7jF1CW2/D/JUzHLIj6DY4mQLe2ZxVb1SVcf4CpgCy3kUxXG80Uisyp7Wc6EASrE+mCyxGceTmZoLHS2urGlpdV2Ndkc9m4tFCehiLLn9ekKUjDpZTpwfAImc7YC8/S7NdBjtuDAolFSt1/18aq262ovLai+sqlINCqONhU6merS9nQxAw+GbfQwbgMahUkUDGTF/aC05/ih0WMdkZT927Zp6x/t68Y/+oxYWSlpebthFlwk/RfTaSlsba8t2QKaw3T3Y0e7utifjyNiIL+odHqi7v68GF12SLvheoUHKci9Px0heYLIS0+OAfzNzLJXMaXNRLLrgRRqXTNfWVteM9AO8ch4hUVhbXfVvCi+YbHfuvKtH2480HPWj6SnCnjvRw0cPfZatr28Y5Oa5cYEDnvOcAE0oIig68WWBMcD3MKAAI2Kpo0ubF7XaWdJCoxnAE0aYrbYaC03tdg/06us/0sOdfT33wU/r5778X6u9+oRGWlC7s+EGHmpleAlw+EPhTj4URDb2pnp47x399m/+Qz14/2VtrpdUUl+dNp4AGIYNvdYBtnwmY2iEzAszseSoz0ST5+n4KBd5IZsyxGewPBrVU/ZOBt1TIoqnUNzH59buKbvp1AQwpIv8ytrq07Pm3EGW75Q8LPBO8hkS9000x5HkkhtaCrkMHlA4+Y4+lZUFKMP6jvongMjEyz+dkrsABCQgASaxAChyDRhqrsUFHNIrTkTiayyvrKrVWvD32nrwwI71NEl8rv/0UCGMGGFqPnP1qppEBI7DAK6ItM7HcoCsQYfNfLIYgpwCwc4ij5GX67DEQmKvRzMfshr7FBl8hyYeNRnFrSntprUHmM8+p/kwIAJDE70sEypozkk6kJ9tGGrFoOV8TCNMAF5vkkInXXtswsweyylWdjRPSQ75XoouJKLebFhpQ7lxDJw4vwsFy2sAgnndMIGGhaoWLj2pWeOyhrNNDadtFUstU84Ho66nuhTmvYMdvfPGy+rubemxK+uq12jyx5ar2oxwOtfaxmXV26tqL2+qs3JJs1JD/SEshfB3gJh79867NgXDF+KJJ57RYMCzhonE+R2yCxtkJzaA5hNPl7uHu5qMB5pz5uPtwJ0yJQkgmujMaHEzjRyOpIfDI78P9r9B7ubo06Inj6cGggYBgrlI48pzvfbYdS2vrBsAQOLAnzDOODNoykwvNn0I5m2kqOS7/fRuPpXnRU3DmmGP8cu9wcnEjBgGRsgAmo2G1tbXDEjzzDnvuFUvdhbVmfT1wm/+E9168WvqlKnbLB7wPe0zKJ0RMVChPKam4/2O82ZSkgbVonaLMwMBVKRD9P21Bf3SV35Ff/vv/A865L7jZyH2mdOMqXOSEAHIRs0ydyykTYTLVQPA3//eH+vWrdd0fPhIb//wZR13D71vqHVZj/j4JItTTXCGL8wNPriRO4kEBqSnZieMIlGLZQywS30b/kZ46VTVarZ8fwMUBJAXvhuY1IWZJIOBmKojG+C9gGHAHiTxY2Vl1Xt0bW3N4OPNm2/q29/6TmIYlwyq5wY8e6MhK8w1qEH0xIyyyV9KZbFMxY8+PX9i1e2VFe895xO/6S0tR+G9LxS0VK/q0tqqTXhBk/HB4U/YBB7YlauOrxxMpupPZja3Xdu8pNWNC3r8mQ/o6Y98WoVGR93JXIMTDA5HjmQlVhyAHFkyJuEciibnjsdaoi4YHOvWzTcsafvIpz+mcVXqcrwmNoAtc5zEFpcI80reU662Uf/Exq4My2HlYLD/zs1X9Fu/8Y915+0farVTdwwg9VlIDsNrIe7JkOKERDMGXVmCBfAPo+zShU0d7uxZ3w9IbEY6LyS/GM5He0aF/Cd7SODlxBCLAQD3Sae9aDnAuD/QGBZZv+8hFU5ZBXoQ+ilYoKy9P/ORj88jnxQzlzC14UWCpDmbfhJ+AUUAAqiZsAEsR58GfeOcRhhfACcIjEN7n4GA0wlhQqdBqrkYuACDzXMWiRCT4KB9xQ+aKERoCe22iIRgakfoaIZSc5Aag/i8QE/y5ZAjz7yI0zQoswNsHOWYteAJhYtxAAG8eaHfSpSmRD9D/+1JJBu5UNDRcU89FjrJB8gHTC8NcweQm5xwZor4TwABGHTxCDJzIf/smYoaNVNQaH1Z+HFxqcRzsSmcqaFh8IW+honCfBY6kmol/n865XD/kD704S/qQx/9vB576jG1lmSU7XgYC90LM2VGN9tMvs7WHj9Suk9kr8f08bwe13eOiHQ9qe7hXLdsXotnAAAgAElEQVRvvaLXX/uu3nn7FR0f7boQ5MJnbcCoOOr2/PppkAEKTDtyFNlZBF1QjdksjKfC/4CCCGZJTG94X0wWtzZ2PiPbtK0nHn9Wly9dtzyiXAnqKo+Og5mPJz6ljO7NE+Mz6nuOZsqTDAxNrBGaDtXrH7j5nyERmAx0eLiv7jF03n37JbCZmfDduHFDP/P5L+jpp55xk3FwsK/bt981iHDr1tt67ZVXQ2NmEk3kfbuItbYxxfKcW6N5ChbGutHQnwe0ztW6ZzSBc0BA3kf+vGTYlSdhWWN7OuFPQNNPsgRO2TNep+f0pqYgBhodaH/IU/KUPh9QZ/s5mQalYjQzYWJNB23f7Fa/ztCIuRjPtNRzP+zpNC9d/Kx1vgbFpU0rDSSHLpt9YaPADKiglcJllySBTscFkxs6JmrVsk2EWBv2IpjN1T8+NhDgPHm+7vhErWnBQMBjC+tqAEIlTb1/fthNSARUFAR7ihG+ls9Zn4Gh/Q9GQGITQQ+fTDXBcGphSf1qTQSY2qjSU2r2J/s+8uvxBqCQIq6TIjemmtAJYQHV1Wx3nGmNBpzfzfai1xfUQMfSeS2FRICinKbVRWKZ9xPTI36fOCKJ+wtKv2VeTDpB75H4l6CJr6jTWY04PM7l7rF2dvdiKpUcbJlCMOXGH4BCl/1PcTMYEP0XEyj2FIUMQPTWg/f14ME7unR5TZevXDCQFtTnua5fu+Tisbt/qO7RvgbDfR0f7dmBt0zDM5nqmMg1snotTQI5L5jm7CIXnZOnh2HMlxuhYCFDQ4+PC4lA0B5tSphZatCcE42Tn3GlsxwI/kmYuKE/Nv2Y9IdhX9//wXc1gdILQ8qlK83VXLt7ewZEoWxirMobfHh0pKOjrrWhi0tL0eSUIu+Zf9t69FC9fpybrDMaiWsXr7jwaabUnIX2oir1mm69965ef+uWVi5c1l/+1b+ujSsf1mTelspLGk0KKUoVo6WqKnWa6RgQdo/GZlLsPLirb/z+7+reez9QrdxVe2GiahnX9gTG4p+AsVspzFE5t4myBKQ0xRsjyzpTVXLKh36N3PmnZ126YzNwl5t472F/jTD0jLM47lnOsDBMSjpMNMQMFFJz4eY1Sbv8d4k6ZXZHqik4C/L3spljiVi5+D58byQW/pjUdJstkkxToxGAnRMmVvH6zgzsmN5k1gYSN59pCYBlmu+pvRNIiPsb+UyioXDxbFCz6PNodW3VP+f9e/fNAjjcP7A7N5/HWuC1MS3Ej+SJixe0utAKxhANAE7fCY/IFHrXaMmALuqKOG9zHLPP39RIZv8jGA8e7qTYXR6mDZntYB8O/Ae8riRRNCg7n2vjwoWoRxzTG/4qNgdst21oBjPAcXfJG8BNL03DEGAPaeg4poHQcX1nBYOKXxk04mNyHRQ58jFltp460dSyvBM/s9DdR+oE0+eFZkMLrWYU5rD+WiuqbdzQSXVTw9mGCqUVnZyQxT3SCZMRnah7eKAR9/3DO3rvrR9qoVHUxvqytcjEi3FGHHX7TlS5cOm6yg3A2EtqdjY0ngIYxJ5lELa381DHRwf2K7hx4xlLByw59TIIM2zHLJrmj6lkWaN+V4f72zo82DEzAHCUM5yfi/ciGvy45+wajqllP5pXM1YAdvswCiIKhLrLshXuR4NhWdITgBpZ9I9dvx6vCafxWssx4UgDqG09hONMt5lg+MmEDDLet2DwoVsmevBsEOMYXAM9GE1HZzXlfChHzDK/t7bua3tnK3qAeUFX1lZ1sr2lP/jq/6OTh7e00oCxFY0Z+e9BkE3+SueGJJYkuxAoehI/rBS1o6n2AVZIy1FJn/38l/Q//k//S0S50uDCqGi3naICu5lGlFqA9Qz71/sW+VajqaODfX3nxRd1sL+t27dv6s2br6p3sKtypagB9z/gdJLG4hdkt3iTVDPASH9AbQATZxJ1S4qO5H4EEMzsG0CBnL5Drczj9bNNoPTR0WGqA8K81iah6XnyfWGdxRlX1BNPPKHnn3/edxRAwM6jHbPRHjx4YEo5wLz7rJRmYzlWOh/d6p+Lr7TnQwIaeS7ZmJTeifvQ/g0eyADMxBCEPzETdi11EoPmC2urBkVhocFMWGx31Gq2NZvByplpYWlVi6vrjul84ulndeHSFTU7K5rXWhqQEiZiDjF0PHafwPCF3mo0HDvhgvue3mSxUlOLuPQH7+v1H72mz33hC1q6uKkuLC/YzXh3AW7ZxLAovOoxFO0NIi4dgALQo9ftuW4EUGTYWZiO9I2v/xt95w//g4rTnkrzIQEEMahz3xnPLRjvYaJKE8e+M2iHRK5Y0oc//GFtrG3onTffVPfwyH2RQdoEqPD87VnktIVgbWRTYs6//e6RJ/ztpY4HwhOk+hilHh1b6g+TAe8Ge08BMtQqmgMEfOWnPz8PpAJnRqh6uByC4BdcBFcK6C1kbSxGgpgHUYg5JiKxjbPODmQuNKOR45wbCA7KQASLMZEzup5+gNMolPhiwUqISzkj16YQ2mAHB/9wRPVvT9/jAMiXwSkqmdgEQQVPaHeODQxm7al7fzYyyfSiHAUIxT8cPOPN5NLhkI57KcALDgnSEnrjsY5AXlTQ2KZYaE4DBIgYodD0UiDwlPienkCw4BLr4TwAkp/d/y/iLSH0vH7r3U0qMH7pyJUs8MsOvaYJ4spZIy5tXR/44Of0zHOf0tXrz+ji1UvI6R1X1mwRoyTBYG82pRaGkjAYExIWF/EpgcHSAKaFTB9Mn4kEL//IbaIqT6SHD7p65Qe/rwd3b+r+7bc17B/rcP9QvR54bFmHh0fqdg9Pnb5NpxxSRAaCxoHK5Gk6HRu5Dw3k3KhoncniFAAkim6KzEYDKnJTFzcf0/LSBY2GUxsWhks+UV00rDAmaqYkszmd2Y5WMhUdbkGhXXtKBNBi9ZP9EE4AAHa33ZCQF7u7v62D7oHpgZ3VVX35y1/WF77wM9YIl+YUfJUoMoVr8bFee/Vl/ea/+Fd65913NS2wR0JDZc8AZ9dSs0RUinXlpsN6BGS5iWUsUQGdMgNcDIzCud3rKWvucz5v2l+WFxg3C4CMjw/tXqJOUuCyV9K/5Z47N88U9OfRfO/PNF325ZDdvU8ZQpnaG4ZQnrjx/UyZjSLYNOJCeCZQjLhYPc1HpwlOBkMULKnhZ11HzZvcbJNGlX2Q95EP2/QD8N8G5NIUK+8r1g+IOZeGZUlOlyir1myYRsr3Y9/CiOJCc6PMM+McG5+oOpnridVNPd7ZUO0E5hnmbeGsS1PoC501xbSGWCKb8UTyCsCAR+GJLIS0iDiXfqGobrmq+fKqjusNoQp2hFSaWGZxh5sLXyahf/S5wXvB++D4nYpR9CJRQEwXMRNcXPLB76hVKGjQxBJwEhrRKOIsh6KZ4r+h1CYXaBu+pskAZ/RwzES47Ak/bITllTU3+AeHx55sM8GgqQGNX+wsOy3Akj1SPfEUqNQMyOG+3HVKQ9c+HIQBvf3mj2y0dOXKpp57/hkdHB2Yogl6f/XyFV+UD+8/1O6j9/Xo3usa93dU1cRmRM1KSwNARvSA7F+mC05hKGj/YF+T+cT6yTDbYSsliU5O9ZiFT01+HqwDm24lgNpTYOju6T6DZowBT6vRUqUILbdlKvRxv6uHjx44VrRQZG+FNwrvATG7sNB29w/CIG511Vsaj5Ht3R0/N8CTWPIBdmOICxjw4NGjsySEYllXN69ab9lpx1pGMoFPz5tvvqej/lg/++U/r4995s9K1TUVSksqzFuqVtsRqVgvqgDjq+R+SFOG1hPpzjtv6rvf+o+6d/sVFbWvcomIQExnYwIL6HnaeGEXm6aY5yVL2dk8/FHOmdZl0M8BzzGNt4wgmWdyyPtux8Xd8XaxJk+lRwbAo+nkHEF2leuEYD7ljw93+vy9PVFP9H3+DlmFv78psFE/GARIxpeuQdIh4qY5uVZn80OnBkC/d+pLvNag+FYMBHFeeK3YJJOBAr4k+B0FWAGIkIFTiv4YWszUbLXsXYKjOP4Xb968qe1H277zTmWGZrNRzM202mrosc0NtTGywpCM2m1O5Fs1UXRjaAOzjdou/jKauWDZhjdABorZm2GsR3QY2eY1NyRMq2guca8/OjpyUxSpO/yM4eKPxju7nJ89b96juoGnzlJH6xvrWlldDg+M9IwAWPmaTvEI4bHBteDkZPA4e+3E+5jBa/9E9twZeV/C2KHeBNiI1BN8T6Dmh+SUZ7HcaanZgA1T0AyXzNa66hvPalq9oFlxTaNx2c1ISAcm6nYPNBoea3/nvg4fva/bbyMP6Gpzc0OrmxfsWdU9OnaEGM+UqDl8AgAB1i7eULGyoBMCumch02Bt4dpOA7958ZKWllfcxMAa4P63n9J0ZmNtqkXOsv7xvo72dzSdDNQ/PoihXUpOCIlAGCtGbZybwQDtcaSPJgwPpIkNC80APglwlbuUBt1+Sqnm2Nxc0/r6sok79Qbx3ES90vSHCW14TJAOw71Jo8KXD9YcoDqJT3hdOF6zMFd/NLKZba87cVzmYquu/t6e5kc9wS+o1kuWYezubOvWW2/5ZwZcD0B9rikm0/0DtUoAYNGk2YcM8AhJZwKL8p61Q0SauNIUo7GelIvqlqSd2VgPJ3199HNf0N/9n/83lSpNbe/s+K4izo8zmoQE3gvfO2n4YRaPTTg5G+Z66dvf1Ltv/cjvxw9/+KrNs204jBbcw9Xw1oghQAyvbGKY6rD8nuW6HxDEKUfpLKHBA2wGKGZ/GJybMwgNOUrOqM8DU84kzphc24X8Ju72ShWwpmAjRu4nBlYwA6inth481AsvfNN3MSwBWN1mrs7n6naPo+5LspzMnHJzGzQMb1nWHIwvvoeZtuk84950XZYAAZ4N/81rg51Tcp1LjXVsyduF9Q09+/TzevLG8yoW69rd6xqEQooIG6VKJG+z5WQHfMLqi0uuC+aTmeuI3mho89P2QtsMk95x3yblZgPN5lqYF7TebOn173/PgP+TH3pO9eUl7ZMwxHCuxB1QcV9Gz7G0voTVvs8qzFvRDWBC3mW6bnlg1H4Mzm+//YZ+65//Q+0+uKXVDqxs4hmDVe6zh7rNqROkqwWT1rItFXy34xn0a7/2695P3/7Wt/T2W2+6hwCYsZFmkqd5v6f+DzcMfk7OfNgc1CuYl/LCfG/S4/B+AlxQF/H9zsmtWHOlelWFL378I/NoGpkSJXdqKrYZGrSq0QMkAbABiEDAhIECi6I3TH7iQg/U40yvHFSIQHpZDL6srXnNGaiRd5jd/rO7rR9OKkpP0Sc3vNHwc1ABBkRMDPEvySPgnDGgNxYHZWIaZHDgVGPtOK/kE+DGL6aYABlh2FYw0pg1MhHhFuZBbl4SVdl3Fu7RTKHGYx30+gYCcHCkGPe/Awpwmvr7zU6BgAxesDACRTsz1/EBksCQjN7nxixT9bI0gOfmn28uNRutMKNL5nR2Q/cUsqwm43/VVSwtauPC4/rIRz6rK489qXp7QRevXNbmpaob/9398AJAcWHw2KYh0bd4SBY1WDAUoDVFf2kgwGBA8uhAY7PQRNso3btzV6/+4Ft67eXvavfhlvVVO9s7KWMzaG0cQp5oTqLh9JSSRrnARKEc+qdqzZFDaKsyRZ6CAbTTBcvCouUB8xkTF+5xplf00SZtO+9VBb4H1Kymp5zQdCmgaYysdSQZgJxfQDEo0kR88Bw0MRrfO9zXZETOfLAC9g/3dPHyJX3pF7+iZ597Tp3FBVPBasVaUDiTcc3axrIGw77+2T/95/rt3/0d7R7uxOGc1h4UXX4z0eXQMADHxe5M9IINvQxQJa0d4AYPO3TeiQxgP4BY13zdWFcx/cnFJwViXPgnvmT4jAyinRVdZx4ap83/LJyIM103F912sjagAOU5GnCAO/7kEjJLBd2bDS5jb2fHZw42EGNftC5Uspli0oKmr3neQNPnlGkiZ6aaZnbYkTwOXO+HdHFlQDFHJloTOw/QJGKowiTJutzkDh8XM+ZvVU/iKHrxtvD0jrNgOFZ9XtS1zpquNJfUKWMJCC8lJhiZysvez9N3ZwxzLnAepIl+MJd4zyM1A/L4ETndNAGNlkaclae+FWmfA6EZcGCyzjlHNjd6OK8IT9L8npYrlgfU2x0dkeIBONBcUKPZOis2EgWVggmw4zSzGE+NBFRk9+/QbWfaX5gXOSLKbKOg4TLxZ2oULBwSXmq6fO2ahmMOior3J8UuviA8eyj1TCD2MeOaMl0d6+hwx9TZ+3ff80T5meeetrEcZqzrG5v+vbK0am3lnVs/0kvf/F3tPnhT7dpMC7WKaqWmJUaYakHdC8f1FBNaQgZ16D3O1JFFwvse98xZzKcnIXZFjwi7HG9rA640AfWEITFg8AloNxbSVJwopJpTVLq9Q58bLuahhMKqgykwxpyx5PhbaMubFy/67hxA69ve1srqqhsnvl8wgCLalr1y0O3qoHsUkzB04uWGHrtyRWsri1oAgS0U9N7te3r33Qf62Kd+Rl/4c7+iysKGVKH56qhZ6Zi94SOxIlHXs33pwWD67T/a04vf+JrefeslFecHKupIhcJAxdLMxmphvAozILKo+wZ1U93gWsfut1FPnMs7DxZDgE15asl/O2HGgFgUSvzJdNXrLUcQAp4l2n64q0djbskaBpGnqTmBkfr8OwU6Y/rIN8kSgpiqBNgMAzAmaNE0sVZMc05Z2dw5AEnhfJ8n06UwmmWz0cTUosHnY5rksFsyEIU/H+ciDo+JBKzx/a1rTjFvscbO6NU0AxsXNn12v/POO9rZ3jZbDpM7zj6+Hnfl6LindrWsj3/wOcE3mUD9Toa3NA+sUc5E4GPSfTiEXZACvhZxh4TxEqzLiACMvXxweOQ1x/lkejL3InGWR0feq9R08XyR49V9VoQ8K0nW3MuHrMt3UJJtIC0gHm2xs6iLly/aWJNGkp+H50TSCGwHU6GZmtp9PObLwZpIw6I80En1YF5bWV/NnW7dtO8C2kgm4ki2YEZM1OlwBpY0YOJfqWn1yjNavvoh9U9aNtIsKKjcTFkB8/YOdrSzfV/bW+9r3DvQpH9kr6zV9XWtbGy6/usdHQdwMD1Ru9NRZ3lDi8sXtLh2VbXWin0DeObTKXdPVYf7Xeuyrz9+XesbG/4aOPDn+EPuBcdrTieqVUuOPRv0DrXz8J49A5AHuP8O9DfqzJTAgZbbpm/4ak0mlhOZpjyfqtc91HjUTyaE0JQD1GMilDAYn8Oz6UDz2cC1H74EueajUarUiCitRD1M0+vYuIIB65Px0LXUuM/34++JzWPaDuBH7nzFnjmrnbaqvO9bO1rALHIO+NT31wTUAQThriW1B0DAfUcRP42QvngmWiqrz2tw7ZxYhQwy0nrJBEDeE+jtk2JB/bJ0+2hPjWub+rv/+9/T4zc+oq1HMDqZHNctycJcDgAA8Bo5hJ+La6uZjbCRRN96+03d/NHLGnZ39OrL39e9e/f8vO0LYkZMnAkG+5OHWjB2k1lqqvswR8xAAHeSQTMz/GJQkOs27knWOa8vDOGSQzwmv5bhUL/ERN61cWr2ggEV9dECzKFiwfsPE8HnnnvOr+dbL35Lb7xxU1euXLXEZW9vP+QJNuXIcdjZkyDOwGwOyffiY/MeDgYXzPAwrcz1VxhKB4iXGVkhBaAe54wMD42VlRU9/dTz+vjHfkrzeVWDwVT1xqLaS6sGomBTmLWx0NbCYkd1S6uqbnAtjbGUo2JQwuAEqQfFovb3duyEvjCDDfBQD+/c8fs9bVY1rpQ0Lpa0vH5BG2ubBvW5M2rNmg6HXUtViEFuAuR2B/Y9GJLcUQ/DRkCDRrWl/uGufvtf/l+6+cq3tbRA5O5xDPG4/QHYWEtI5qmDi/SvJwYw+Hekf08++aR+9b/5Vfczb7/9lr75zW9aHuAhHz48ZsbGPq+WA+QhOcNn70kAjNQqTptIjHb3nkjWuz2zAjAMdBpX2uxmj3GX/tKnPoBwUSWo0mMO7mpcOHPZaKDEZAVTICyE05QFajbUBA5pm3GEaD2yqhPNPZvncHnaUfdcLnjW4eWIEXYuaK5dEoNDkYqzuFjyNJOvGXm98Z28yEybD43eeXp9UgwEcnnOsCxPU3+MYu0JYEgBkj2zJxRB/4+HlgsUgAAjMxTv1rjZXkq9yUQHx32NQMcsmUwxf6lwiUfjqtToZH79WZKai+zcYOVi5j8HBOQDO9McsxM91EyzLtgsmntaQkMbUy0yu2kEVsQYqN1e09Vrz+r5D3xaTz7znK4+1gwpQEU67ocnQBrgxmUDs6EaaQLEqfg946yeJMlAkjDzd0Hnjx+X8xw2Lh936+YdvfX6n+j9917XO7deUXf/kR05WEezGSZSYSiGEy8HKYfqoNe33nZ5acUbgOaViZnjJK2FnDiTuIj51Zw8dBglQMH8xqSDNQUVi6acc62s4QhzM6hXGKfUDEJw6IMAciCRDDCfEx2FBghN/9h6ve1HDzSfQWfuq9fdtekPep5PfuozeuoDH3Tz1Wk11aHhKtXU6/Y9PaND27i0ofXNDb30/e/r7/+Dv69XXvtTN8ggd0TgICuxJi3lUHvq67UWOnw6PDexce976mwKbjGmWRw0NITsR+syQSkBo6BmMmUm/QN39Eo4PYP8Mh2mEQEcyDmt7JX8O9Ygbz0AXGhiw88gptExeQ96k39Oa/Pi8nICCNnFyciH18g5EC71ASqwfygg0LDlS4/9ltd1dqlOx8GPS2JybFQqDrPuP7uU59ipuMDTLD3l0mZHeHtqYL5EYZHYEL683CDGc+RypkBlWmuPCjTLXCilqi62lrRZbWut0TYQwCHPVJiG38/QCy4ckc2e4L/NT6HpikbBTBWeUXIy7hYTEICJXpECKOLCQioR56J1v6mpYk/w73gUUIhFVBh7dKYNpk0bF3wuMRnjTDJVrlqNvHK06alIyK7aNBim6eL2W68nfWIUNaw3XPPzecqlY9da03t5ZRHpx4+NFAHgYW3zsg1+QPGZKllPakbDzGvhAIr/8ZFjOaGrUuD2u4e6+cYP1Vlq62Of+Ji29/egVen6EzfMdIBSu7y4pPvvvakXvv6beu0Hf6DZeFftZkWVQtXTTAoA6JvVQlmLjbrd708ooAvQBwdmEllUlNJW2EeZ3mrtcoqkgu0WE6FkdGV2UYAyrFPWt9/faUGtOrnPDkvyugYI6GMkmoAAS108pZl7unHcH2p3d1frFzZSPNLIkgHo/ezPeLYxraMwtQfPyUTbyAqY/k6nalVJ8imp01nU409c1/2HD/TGm+9o4+Lj+vkv/5d6+oOfU6G6okKlo9m8ooVmOwpbYOEGcZtQvU/c4O3tPdCffv9F7Wzd0vD4oWqloUrFoSoVRiXp7kr73pMgMtIHqSnM69nNYMiEeD6mep+a9gYQkIszP2M/Z5h+wbrz2k3xUOxTHK1z4Wlpyk9Q0Tn3Iu4qx7BmsDoAVe5ANyTWsAft3+9PmmJ5DptZUKmOcQ2TqM254DVx7HSScjalhtK7tNTxv9HAI5ccj8ZqwTYqkw/e877x4CFcIiIvHCkNEbYnMTDhrDTImvbS2tq6WQE03w8ebDnuy81YmviajTgYql2r6qlrV7VMnBtO+/jppHQi/5z+2exslJJrguECHd2RmrNIUIlmpOxpYPe4f2o+xd2ABGT/ACZfL5nbnr2P6ytrfn/YB1DRLcXK0a+OBz4zfO0PBnaFpxHhfbl85ZKBfSLuDLYCRpo5AcCAezn3V64Hz4CAU73tj/lCJMacWZdF38WcQ6QgFQoY/zZVqzZdF6HHLpVoGqTlCxdVX1rXvLai7YOBBsOpjrs9HR3saXt7y/sYwP/kZKgmySLTsfZ2tl0zrK5f1Mo6IF5Ru9vbMRm3zKKkzvK6llY3tbxxxTKBxsKqWu1VTSaw26hTptrZ3lWns+SmLDNbLZ3yFwlPI0u4YOuWC/YI2H30QJMxjTxGlDThSEaS9CUZbBpASGAY79/B/l7kl8+n/rmyYRk3O6Z2POPpJBoJXy1TmvkDad5XpQLoFyCP6+vsM3MubSM8HqIOwIeAusVWOKk+4O5yPHehoum4qE5zSc8/86wq46kevn5TNUey4vmFV0KwFk37H46CBp1BbkteguHF1+c9nhDlDBslSQJC8pZqbT/HzCCZqd5p63A60XtHu/rcX/iyfv1v/fcaTRvqDROwzUQe5o0Ns2jYYT0gY8aMeqwRdWmlpIf37+kH3/+uHj24o3ff+qG27t+JcwxGWrOR2DJnTZvPl6zvTmAn5xDvDS+Xf49BbCRssGfYD9FcJ5mjByox1fdeTXIYG1DXgzkAqG2D5PQs8uAmS785D3h9j11/zIa7zzzzjPfaD77/A+3u7vm9RSJw7959r8eYZMe0P+q98PMIn63q6WCIx5xBkGzMCTjA5/Mr1w6c1T5/k5FqsCZJqMEMPjEZCkWtrKzpqScZqq1p48IVLXbW1VxYVr3V1syeDxGHjNxwff2C2dc018im8G1gEFNNrMlyLZjOpKkVRmMtFop669VX9f6d93Tlxg11YZWQInBxU5sXN81+p7FnBokR5ZBYSFLQ8DLpHmvaG8Tgk7OJetKxzHNVSzWVpmN9/d/+c337G/9OnRb7CK+HuGz52Vmz4WGJ+R9nPUl9Ud8BBHzhz3xBv/zLvxwSwtlMd+/e1Tdf+Kbu3b1rcOK8fw0sPIBe4qhtcG6VU0jHWBvBpY2hEQ2pgQA8MBIQkEEZk6ZYV3/7L31p/v7d+zo6HtoUpEykkHWtBXsDVAtxEChNNtBYOfbPGgo+MhqV3DAYBU7NORdgFJaMZ88mk1EAB1LsxZZMbVzEJr1JLKIAAjJ9L/T9sbEp0ILyH4ZFPvjOIVAGJlJucf7eeRNlmnEg4DHFNB3cud5BxYwmJqZuCXZIMUZn+fBZKgCi0hufaO/oWH0ABCi9yYY/BiSzONDNVA0Ds0z5xXcAACAASURBVOhiw/gngI+zOJx0kiVgI/9f+jPHdmRNdkKIor0IMCTiegouRqCjRlHf8MVYrtIAtjSfl7W8fFlPPfUpXX/8aV28fEFXrm6q1iirsxwGFZxBB/vx8mAHgA6bgl0mkiOKyaS6iEmk9XgBFvBxSPYMFkwjiqNRlY73pa33H+jWm39iY8H97XuWDBTLVRfJPG/HQGru3NM+Rcm86OxxT01KgZqC+uP0PTVANVdhht6yFpMa1qWjqWjG+FqYcaFpnTn+7GRWUqPV0eLikl1YQ09YNrLJJLFWK2p7+57G457pc2G8NNfhwbaOjh5p1N8zElwvSc89/rSuXL2u1uq6Ll296nQNouOqCGncrE/UXGip1WlrdXNDh72evvrV39S3v/kN3XtwT/uDYx2TV21zGozs4rVzmWKkyOTKhbX9O4Jh4tzVMgmsQe0kTsZTFE9oqv43ngFrC0Mz4mOgSqG7woyEtbDQanvf2HAmXSr5QmKlZWq0D6VzSC4NP2s4itaJQRtemEEbmsTUZPQGfdOdDrtHLnaNHBOFhnEaGlNr97kFw3nZAAOGRkwYrHuDnRFGSFl6lGnaGSxzs51MjkwJTAwcnpO1a6eNczTd0USXVK6m6X+5qHItJsJUIC4S0XwldpETzvC2GA5t2Mbz5UJAh94iQrDZ0Ua5paVKI+Q/ZCoj7YBxlPPGrVMve9IVvJTQA6CZzvKiIa7NeBuUSuqVq5p2lnVErBSgDtFsRM8QO5NYQqyJiA5MAAdIMDRK583Dngmvls7ymi4+dl29wVizAjImKMkhVbDPABdZDVZWaBZzg8/5ASptCUFic9nfY3TmZMzzDAOumNbae4DC7GTmpAIMC9vLa47TqrXaniJxPMQUsWZGg9+nJBO7ffs9Dfo9PfHYNReT3/iD/6TVtRV95rOf0V730Ghjsx2aSVPhZgXtbd3R7/3u/607b39fw+O7GvcP3MxQwJFCwvqvzktaWVjQpbUlAwG1Wmj+8RSxYWgytgupI8Uc/japOXRMXPjdMEKnyPD7zMXOmeHJSDFoj6MTtZAm8Z5ViFdsq3sM22Hbtz8FrNcfDYonRBXTZWEANFtNLS0vmzkHvZH1TiPIxD+WMAy1MLNl4rF3eGAgwNOl2cxRUIAHAHv7R4cq1xf0Z37uK/rET31RhfKaKnWmKW1VKg2b/npGPJ3pcH/fGem3b99St7+r9+68rkcPb2k27WrBfi9QtUdqNIhsijuSNeJ70ayRkLvlBjnM6biXz6iwTHWz6S8/ST5jPI1P9PhMX+Xn41ew/pK2MqW9ZGptBgW9ZaGYctalmNYAGNPVmve+C9rYgwBPkQSTWFRJRuDCOun+AQed85wA/DA+jI933ZPORtY8jU+9QREeplz8AsDmDHYNNJuZ3n8K4BnonZt6z797omrDr8jI5r8jDgqJABnzSz4Htx5s6T6Z1YMA4ZhI+c/RWJ1WS1c3NrS+0FKdl0CknGBWkXLBnoTWS2MYU8FoEIMl6IFGolCbYTDGpA3j22BKmIUyObGU5RjjNvYeF3kyYF1aXLL7PmcJNFv8DHhdUMK5ZzhHd3d23NDR2PC9MZDkufGckECsra3aP4DJl6dfqRaq1wKczhGCfu2J7ZEZYrkyyvVgugI8MaQAwfV/MJyp01lXZ2ndlF8Kcjw7SP+ZFWZm2B30hjroTdQbxQSR12DWa5lzFBpvpB3gyQKwBThFrVetL2p55ZKq1YYNS+1TA8ttMnXTsrJ2QVeu31CttaRac0WtxQ1NZ1VNpgyvijo4OLIUEp+QpZWl0zvQstokPa2QOMPFZvOxsXYe3ddsihSB5r6vkk0Dk5eCTR3PTbAtvUEKcGQpAGDAoNd1MwsTIHLaAxSjSZlOiF/lHhxqNjlSvUrX0lelRA8QUpvMCIy9DPMvKMh5YIGG3jW1TWZh9kTtb+O+YlUHu8daX97UL3zpK5ocHOu1P/wjzboHqpXwrgkJAdJazjm/n8k4OaRYUeUiCcUcmgZwxGDGd2MwirLPUOB4wVC2IS7gWKWkXmGm+/0j/fRf/CX9yq//NU2LHc0K9TiLkDwnw3PiIJGVso5Y99xJlCukHHzvpW+bEYCE7f133+QJnIJpMJT4lcE+s6ccG3hm7pbvce5ZipaztLPYnyQ9UIvy9xEtGUkFZ81b9E82Ga3gKREshNMkrDSx5/uyF/lcgDfW7vLykp588oauX7+uixcv+t/u3r3nVBrAvrv37unwqOv9apbgSTzDmOTnQezUtVpMquO1OSmFWgkKvQcGeAsFwGK/CvuKkI4Rni7UQz4jT8YGTgFbOJ+JTY2fra6Lm1f03PMf1o0bz4cJZ7OjfvIYo/HgzIJB0Gi0TiMeufPBrBdg5dpDgQFYVbVSwYzB7sNH+t4ff0fLG6t64kMfkpaWNa1GoWel7hApJkka4RvD+cAZDrtw9+FD1T1oK6lK7B5DtkYzPAXmRZWmI337G/9W3/i9f61WZaJyEfk6zJgAxfDR8eAXhm4hzPl5vdQjSK6++MUv6ue/9EUDr36mtZqBgG++8ILrikiGi88nQhbmYbUWgAx9eGbou59N3nre24DH/aFGvb5mIxiK8TXM6k5mhoWv/r3/dX7zzbd189a7GoyYcPOiZ6qDWNH0GXGE1s8EJCZlpiNTy5gV4G0eb2qK7PGlmOjI/D1Tg3z1ZqDACJP1rNlRNPTJHpqf9cmxAM3vjkinvCCjCaXoA9UOGk3+ZaAh5Wr66EhfMC9oR8llECJTp91UhJmfwYVEG8yygTydocD2T5ymF258ikUdDYbOHj0mOhH9XQICKDBCcxvSCIqe8xohFkJmVPwkGyAYDvFTZYQ3/90pFcrnXJgNOZoFp/JET6Rh4ELlcOKyjQgs9EJ1o9Y4fpdLS7rxxHN68qln7XS/urZmA5xWu+mmuz9kI6D5qYnEHaR7nqBGkowLRB4Ja8WGU5FG5X/jSeG5xMdDPYVlQurEAjKCmfTowbFu3fq+3n77ZfX7mAYeq9mq62Bv3zmrpUJZA/SKQ2KlxtbSEd01GkFVjcKdt5diEE8CPocNh6NmpFTUnYc9GMBKYa20tLpxTYsrGzb1KVdrNi0EBbbWDGQb08cRSB6FNxFKPe3uPDSdrne0rcO99zU4eKDatKcnNjf0zNXHw5hxaVmdNQqORbt1noxwxA36M3TgUr2mDkXP8rLuvPOOfvjSd/Qfvv7v9dLN1zRQaGT9nvLaYXX4dxw6oHpQ5WAvtGp1tclir7dstmMpQg3wgoIhIkVAD2mWAAOgdtLAoMfOeu8wnQntZp6cs8ZCYxbFeKbWZulJpHDE5ZyLcvZGzYVhXHLo1cMVPKIUoQPiWH9IMVwoOtLE06XDA1PQjnvHerh1X4+2H/pjObx2+Tf0aQUympnQDEPvCtXTyR68jpAeGKAjtzVFjgbhJp5f3ut26M/UFppyLnvM3jjHKKC8lsPU03QwHGX9+ZFaQlEYDtphdMO0v0whMpjoYrOjK81lNWbFU8M4s6RIHxkMT3N/LTlJeephHkp6QUyPYPFwkXMpjApFJwYABHRrdQ1wNUYqYJp6eKJEIxUeAVHkUBTxdYIlEFnQkakNlW71wkUtLq86DolCH/QZjZsTqDi3q/EcYqIa+kbWBTrCkOiUXRRATcxeKVzAnv5zRyTQNwybuCCbAvK4cPGqabMlHKeNUqN/5NwJthDfhyaBMzxojSWtrmAQJJH8972XXnJR8dSzT2tpdVnAq7xe1jqAB666u/ff1Svf+bruvPVdzcfbms/6Lpwc92RkGg1iQcXJiS4stU1HzdFEBgzSHRWgl+dWAQQU0prxv1OcJU1eMZyiDTKlprZcLgR1vFyLOCUVtdBe8Pt1cLRnCRFVMTIjvp8nudw/OISfnFibymJbXoGpVRBTU8BDgICI2ko57siMAMGLGBcN/Ju90GxWbTCIUdlht29376ee+7C+8HO/pLULj6tSW1O5vKhyoaalxWUzR/qHR7r73m3devsttRZbqrdKuvvwbb31zss6mR7o5KSrhToax7G9LWr1ik7m4WQez4wJIiwhGgAA99A6ujB02kow09w8e0qaLrFk+MazM/Bl5+RgFPKzGPxL06KQ4UWyA2fKKYifpp2xR4uOSDplJ1m/G+2gp9LI5pia2ASw4p/FQFnWu7qxSLLGRGlFruU7PwERZhPNWXc1N9c5JYCGxwBHhYkh7LLW6eQMAJ5f0QidGRgCANDkUeQxXc/sEIox/7zQW1OSBXeSzcbKVUdrvvH6G74LOd8DnKAY7KtWLOv65Ut6/MKGqjREw74qZjgFAOJJs2UBkVcdBVZ45rjJcRNJHRa1gc/l/kCPdnbV7fXCxApztMW2awM3J5OxJ5AXL2z6eXgKeDo1DOppNnnNZmJbW1sGCoIyzXsbQPDGhQ3Hm1F40wBx3vIecg7DwIrnHyCaa7M06cp3lAG5PFgywhMu8ewV4t/+P7be/MnS87wOO3ff1+7b6/RswAwGg30lSII7KcrWFrFkKXacxFWpOCrbseO/I/7BVckPscopRZYc2VI5lCgyEkkQJChiBwYYzL7PdE9P73335fvuljrned/upipgsQaYme6+97vv8jznOQulgK02tbo8c5jewM8kVBKQjENlOkfpnfkMEdTROaqUC2rEzazLJrQWg9zuD7DT6CCeLGBmZgWDgPGnPMs4hCGd3BI5coUS5hYX5RcQT5VQqi4jV1zAcMJBSxydboD6XgPFYgknT584iFMU25EOZRwoCf0wp/8wYGM2wM72I4xGfYSDDkJKnaT1N6CKa1VeCy5qjg0GWRZs/nvdtlIH5Lzh1gOfn3lYTRH2e0hEWasOMA4aSNGdH30kWKxx8EJ5sNO+6xwYcUhgAyjtKQ4EJKuyARoHBXzeYgYIXEmisd/B8WNn8Fu/+V9j1Apw7W/fxvbtayjEA0yGPZlu03BbEXH6kA0Asmwkk9+R8UnfBy6NEZmbiqp0QIBbe4cYuTFHxfykKXUqhs1BG0984RX8t//iXyE3cxL1joF9Xo5EYI7pK1xL1GcToGb8c7VSwtXLn+H9994WEPDg3i0kIpQ7mg7cfDNs6u1TKnwdZWvX/Cx0TtIhXqlXZjpqILvVDB44pJTGSwP8YIayLk59fdIJ16Sf2OvrnC8JTTm5R83s1ABYMqIICJDBdOzYMs6dO4dKparXTTnAnbt38WhjA52u3fea/oPsFZ5NIwEvku9SAuJYnTp7XbSrTNdd88+v9WwvgRRORueBYP6eYlRp0Dsg65ZGnqzjTT7KnoXgwJmz5/HMcy8LDChXFzAYsmaL2WtxoIINLkx2yL1HIJbpQTShzCXiKGVoEBjBzSuXsXr/Pk6eOY3HnjuPHgGeaBI98wW2HksaaPoAUKrUVX3CKOT63r7OA3rL+CE1QSOemWTZpugrMOrj/Z//v3jrx99FfNJFLOLy1Xlm8e4mVdyZhI8moQZg/H3/+X3rW9/Ey6+8Yl4Qbv+ura7hJ2+8ge3tHX3u7L25tljDcf3IlJZ/+WCAbgN2MXMFvsXk2TGmMTNNjwehefC5Ke7YtKSIXPnL7095+N978EBUhFa9gW6jgfGgixGnfcpQJ0pHxMyKXDUqAgF8hJ1vvN203sHyvnn1F5cdGIdFp6j4LvLM6GSOWuUuLD9pcHtcG/MQFbPG9yA1wKNWXqfszIgO9DIeIXF/z6ZffiJFupbN/aULdSkCLCrlOOrE8Tw0RdV0DAI1btGopjWc9DZ7A/Rov8+CRq9V79iaU/e+za3avk7/SDtt+lRf7Bhjwv5/EIdyJPbH7XeHlpsxmaZtauKonyQxxnTQ/DOCAJ6uyUUkbYw27AQYs4ksYnnpFJ559kVUZ+ZwbOU4KjMVmW5wkpeg4cuUdCUrJUT/5x3Kb6/sUqP/u15JlysjZ/nxkJrHiEIuPLpoxl0OJ0E4fkTsKfb2Wrh96yI2Ht1Fu7mN1v6ODgReYPw6Nq38LDiltPc00WQvHIVC/9WYMJM8mVbzzA3Hw4V0N+r9IpEcUqlZ5PILKFaPIZbK6aJRXoOo2SMZDGVSSUz7gS7WXC6NftCT1rfTrmtTb6/fxvbD6+jvrmI+BTw+V8NMuoBcvoTyyVMYSwOZQa/fU2zP/Owc5mvzMp+JpTPI0KW+UkXY7mDts4v47nf/DG9ceAedMXU+jO9KC0SgmQ5zVtn0zFYqcjguFQpyPCa1h+VRjocPDavYRI4MvdSEjhc7Y84iRtnWWiC9TdmxlqnL9Uy019PhfZa317DZejRndxXpBCL476649awTFqpTukq7C0f7xLlMc+0Q1efnQxqV6HZkHrB4TpK2acUdjYy2SLUc9NEe9PBoewu7zTp29vewuraGvf09aw5GQ0V7ssEiiMXFw/cSTkyyYPucFCzH33EXj0ALx8pRgemaATXTKl6MckewhcVznHo757YrI5Wo6XzJEKL2kYdpnMkW/RALmSJOFWpIkxZOl3yHRvPZ8zD3l6VkF94p2U0VffPuDWBYQNCspk3otVhGK5WWWWCSQIDzmVCB6AoxTng01eczdvGJfL1sfPhs+X2p1y+Uq1g5cUqXJ/td7tFez4z+2PT2Q8oAqGFmBKFp3ng2mEkRI6PMJZxUWN/Icp3a9MVJFDR9o948YzIATsNqi1hYPo5kOq/ike671gAC7XYfD9cfao/wXGQTNb+wgJmZEjhYoDzx7V+8q7//zPPPolTJoU8QYxiqoKM8Y/3+Km5f+Rirtz7AzvpVRMcNTEZ9uTVHOPHSpH6KUX+k5IZsPIZauYRCNiuvhwhZPo46p5xtxyyhHtBfpAaMsAA+bMi9Vs+eBTWbSU03aBgogyECBWR29DsYhA6wdEW0zncWsmKMMeJsit1dW99strL5vK01FyGYzxecrMVidikPIHDFO4pRV2xSimUrWDe39tDr0+QwjhOnnsArr30FxfI8ysUFkNTUbzPHeaKJYNjtYUoTrmQc+ZkS2kEDn155F51gF+GogXhiqrOFzRgbYAKAjGXizajp+5h0zrFeK4EANgj+vvKSAGPVuCQRxyDyz4zr2Jh4BFyMEmq0YwPdRI93MkC/tw+aPbfXD36emiUzmNPE0EWqaqrrYoq5hwlYKUIryQmZTZpFmSUt2hW2Hhz0RbkHM5gEIaCMulDe7TJXtkKWdyC/jzwvnETBT8dI6/eaYX696gfncs8pUzpnkyylefAc52vhoaTs86gA0Gy2oPvv3r372NnZVQEoxoRypkeYDMco57J49szjiuIadTsyV6MBF+8PVSs0vHUeGGqQVPRa/WHsAGuguQa7gwCbW9vY2tnRGmNDKqNaQOBgZaZqTIxkEsvLy6rZ2MQrQcoZhcm8l9M9GZKamS3PEP49FviUWjEhhNUEi3aC1vzVQLqoCm6emWxaaCDrmaECouXb4XxwZL7GNcRzzxp6PjeeRXyGZCZtbu3i7r1VyXGy2bwBedy3aSYK8ey3AQ1BGYHEjl0i+q/Mos0vhmckP7vewAY+9e4AkVgW5fIydvdo/NeXOzld9MW2cCAq66hCaQaJVBHFyhIKlRWMpknEklmMp3Hs77W0Lh4/S9kTGwtb/0o6EsOSDEGTf3GfjUYBGo1d9LpNGQeOCQb0Oo7NZrW50cOpJTZZG4FT1muMtaMJnwGTfNzG7NOwipKE4QCxSIjIuAuMO8imyGQNVfvwvjHrTgNjzJQuKgNmecWIDcFzYqx7mhImMpwUXU1Wn8gq9NsZ4ulnPofXv/j3EQtjWL94GVffeQv5SQOxcQ/98RABa3HWZxoA2rCHwK7AbV3aZM0Q7BnJyJnxugfSNKV18bw2RrFJt0wuSzf1USqG9U4dS8+cw+/9j7+PpTMvCgiwtct7kMbaGcc4NkCT6S989jQD/PGP/hqXL30qanlMUZ0GqpDabSwgygOyB82czP8s8sfVUvb6uH/4/wOTTMdOMv8PkzNzaCKpmfNE8dN0nk8Cgl0Un/cM8L4Q/JkyN51MxBZVPecisWkWyD20vLSIF154Qawjfo5sdm/euqXBCxkB29vbAgO49lgrmoSK+8Az4by3Dn3g6JdyGLWqRpUSn4T3STAgmID5oYcC44TNVJVDPppLEkTn+u0TJI2RQdpHdXYO5596Dq+88iWcPfcc0rkqphE+E/Na2Nvf0c86fuyEQMWAdxP7tjBEJgKkRmNkI1NcufAxLn/2Gc6cewIvv/55DNMJ9Mh4olEOX6fzruIArt9pi87MXoWRwLdv3UYyk0Ztfh4Z+izE4mLyCBSR4d8UGQ47hn387Id/jl/85K+QIIAWdekAbgzugQA9iwnZYGaCSyCGTI3f+I3f0JnKs1KfqZiWAT54/wN8/NHHesaU7QuIcICCfFGkGTOwhd/PS9p1vrOnDYdiAjABkCwySickVSUzI+aiuT9988pUU+NBH0G7gcH+DnZW72J39R7CXhODQQetThOdYV9Nn7JHeQm6eBduWKPx2JTdN+++gTBdvy2eo6idGvGDhprFhOUhekTfN/y6gEU3Nn3dwT8HRoCHJiH8Wb8UC3X4tw9mEobm2OuUBsu5n+rV8zBwdGnRndn0S5pg1GbvbMwPRAZfLk+zNwhkFjhgFvSAjABa89jBpemc08rZNN/R81S0cArnpyX26y9P/jk5co6TR2jO+twPsnZZnPHDp8s+qfWOyp/gBcvq25oUoXIu6o2vP5OjGZU1zWwOxmNOSlKoVhdx8uTjeOzxM1g6tozZ+TmZS9GNmuZ6TIBi/U9QgLJwZwWgib8M/dIC1Mxj4DB+VOCBX5hyT9e0iFobIlxALg00doHb1z7CtcvviX6/v7uhwssoRUaB4fpjI8JmV80kLwy6NcejoimSNslNys3JYkd+g5Es4okZJNM1FCsriCUJBCTUpLIYJ8A1HAdyBU1xik4d7zCQNqjNGAWMkIyOsXn/KtZvfoxkbw8rmRgWMxlUUlmUZuZQfvwMkM8rpoZ0eF5AfP7HFpdN+0/ztsoMytVZBPUG7r//Pn7019/DtfXbGCeY1JBV/vhMpYp8LmcRiW5CS82ntD6cGIVDGaOwgOWfKwdbExbOYR1jx2UWE4DilIAeCxaOYIYq/hLqtk337pk4VhgeGlUKPIhaU+tBAo9wy+iK7u/Z/OHEzqVhCGxkYUWDLX7OpLCl02KI8CAl0l2q0O2Vn0ECCQIJmfRBggWb0+3dHdHU6KJOHfV+vS7a887+Llq9DgJO0EekcwbOpFBdh4s4UoSA9rNnzqhR4GSQwISbBHJvKtdehp4u3o+sgIwBOlwXLP7pDyAt/Xgiw5XocCwWQC2Zw8n8DIrxlA5oxQQ6E0cWFd4syM41mywqlpXP2OnllIIgwHCKwWSKDm2RylW0k2kM3PcTC4peDDKoswaLBQdfsyK2RDGjmaY1KZZ44fQ50TiOnzqNQqnqopBITR7YvhXbgdMQo/B5HwJesIp2FUvAqMRib0kXSoDRjFDtQjKZFtk1g9EE0VQGuUoVlbklZHJlGQRyf5dLBBSAMJii1TYKIs+lPM+WXBaz80WlZnCZU5L00QefaILx2OOnVTB40IgNfDIax+rde7jwwVu4ee0XwLiOZISxY9TmxzGNRdAbDQTexKYJ1Co1pKMJVItFvPDss2IlXb9yQRF59HoY9RnUaG7OBJp4Fyg+1um3DaC1Ca8xvLychjF8BN2iasg4rSK6RDog144kF5qkj4w27IpZDwSwBN+r13WvsPinyZhMCuXEnkCxQOMyB/Z45puKyqiYNvVWS6ALm5yH6xsI+kMsz5/AieOPY37+OIpkAHAiWm9hPBiKMsl1U8hlMF8uodVtYXV/G6s7q+gOG5jGQmZjyjeDrulsxrR2eRdOSNm0M5wURwIBPGdZqCtm1clp+Od+Gq9m3bH7vFGgJokEtg4igg3ksEaZ0cM2SfL1Av+d38X7CXl/Bj81s7VoU2RPHeZ+4GsgcErgSI0AJQtsADkVI3JN4Ir0Ut3B9vPYOLEqYXEuJhIvrelUufOaevFnuPckXxqChEMWbSY98mwqUXLZCAds2syxmv/wDuO/eQ8O7hnWTvzppN5LUc895kxjyQqgsRzXC1kft+/clUyAa5GyORlihSOWsjgxP4cnT51AnFPYThs5ThMJlGsg4i5cTRtMu+WEiU5OaaAqL/Buf4Dd/X2xAQRQhNYAKwkklRSNnec73wPvrGPLSwdVlo/d5DSSDtiSycST2Nzg2rTnGQzo+WCJDzeuX9PZJcPfXFb/57SSoLdnOOnZOomo7Z9DI1vtS7E/XYPiJA98pjIxBXDj5i10ej15i8hMjWd+wkAuybYlCTJGhBotly7DNWlmnZQHGT2bZyAbsGa3hyF1/pMYWi0C1HS9T0mzTC8iTiW1diSfiqMyU0OuOCt5QDo/J3ZAoTpHm0n0+3y2fczOVuUVwtdisds8VylDsrPH6kKL+G409uWnMug1EZ8E6LXq5lQvs1hj5fCLvKt8t9MWm4BpYGzo2WTxvZsEhtRlk5nQyCk6HWActhCddpFN01yxj3iM694ALz/x5b7jtJHsSyVGSN5nTAz604wijGIl+8JACf7hYBAK/Hj5c1/Hk099Gfl4BXs37+Gzn/4IyfYa8okhmv022lwjqg0oYQjl6zJWTDYkCWMjQsCMZzRTHcjg+rtAgJ3ZPNMtpo3PRUO9dBzbgzZSizP47//lv8bJpz+PTsAYXcahc68ZW5J7gf4NalQJ8iTj+Plbb+JHf/MDbG89kikiKefcvc1GXZ+PzIfdsEQSRGdIrHPQxZl71i/PeWMCGBuBv++ZAZ4hx9ciSYCT/HIdasAwMf8eDsb4ffirj2YVqHrAcjJ2jtY7h1yTsaQ4XB8z1Yo8Aljnc9Jcr9clU7t67ZrMQvnflAvwu6mXi9se47PxPQpfD2tcY25ZOpQHLTzzW2e9Y9zx6xQp6ORWfk1rfWs+atIPyjDIQuezJ4Pq2MopfOGLX8Orn/sKiD5cKgAAIABJREFUlo+fRTyRw2hi90UY9rC1taV6Z2F5GeXZmmqs2HCIPCIoToEf/9X3cOfmTeRLReRnZ5CbmUGF/km1OSQp56OPTCKmNB6eT7HJGLlYHI2tLdy8fEXSgMUTx1FZWkKmUhV7aNjnNN+8cziw1M8cD/DX3/0PePen30cmPkI6wfPTyzZ4bxojgO+bQICPDudzpmfDt7/9bQ1FbO3QX2eoGmB1dRU/ffOnMljP6owhyO2Mi1m3OhmsSeSMIUtWC9eU/JtIy6axGwFksi8oy3BMO/pr6Oh/+6fr8iQmtTsdHSOHEUaNHezcu4F+fUcZzZxuBGQGjIfY399Fu7nPis4cytlMusudiKA/MD0QoGbfmfWZ8ZEVltaYWvye7PYIBDgjH3/J6+t0Y3lejTcCscm0NfVHin3tKGdyIR3nL3sHSGLgvu7wa22ayAuGm5VNpdIDnM7WtMsWJ+aZDUTq+V5YLGgDc6LMAxDAXqurglj0T03l3QTB55s6+ozf/J7676kpfgMRpTYtkT0rT708Kg2QqSenFNQJUXeXMqMI0tdI/cvlOFFifjONRCyijYuLxhyc8msi4ugFzLmdjKNq4BnbwQKkUp3B/OK8qK6LSwsy6csXSpiZmUM+V0ZCcTJE1vlzSd/mLALgORqELBBtkuB9Ati3E+Bkj0K2AD0HUhahDUq1s0kgFQUerXbw2YWfY231mpx6SYcjVYe0HG4U20wsDokau3XAdAEiqZqIWwRIGPBCZZGWRX8QRzhOIV9cQCJVQCqbF/2Ll4007xgp7zrGeEFOmvs9MWHU1Ebp4j9Bf+8h1q+8h8qki8X4CDPxKNKROFLFMpLLx5BfXBAQwLuKQAA/K+qG+Xzi2RwqM5QklBDuN7B7+TI+fe8XuL1+C+lCWoUTp1WaIluQkBp80XG5Qj0NxCV6EBAh0u4NOq1a4PK3Rl5NpxxZqVWyYkrMEV+UKp+c69jMzoxR4Onm9kxFaZdz8cRkBDL/MqqrdYLU2Ls14OnATsKjdcvn4NJDNMl2EYj8fZll0RiMU+sKdeQ5RCl/yGeFvoo5INrcUAc9J2YE6TZ2trC5v4tGt61GaJO0LeavM6dbJixxTHgAKr3Dzg87FG2CK9TUUdWoueI+4XOk27cMKkdDAQGFIietLF76ugi4F5ki0Kk3MOkFKMRTKEeSOF2ew1yupDVprAK64hulmefFwX52Mh9dGHx9dHamhk2NBf831bPoR5OIVWuKD+yyceOkhuePAwI8tXBKbSif0UGMh0ts4Xt2jAA17pEYyjOzOHbipGjjAc8msgKUW2vNEotx6om51g6ozJJs8XtSSkFTI6MTc9/xvw2MNACF9OFkOodULo8J427yJeXXzy1R527MH5rS8b5ljbe5vaWCgnKVClkypRRTecCnxtQuAgbXr92SLvfsmcfldcLXRaqeZwkFvT52t9fQbD9QwVpIJ5FJWfwTfV4a3TroU1EsVHH2sSeQTeWQjicwPzODQWcff/Yf/wCr1y8iFfQx4Ytioeko66ptWeJNTLJjFH2bbHIN+c+VhTQLTe6vTMKkASq86PqsSe9hvJwluBiAzPtSjLFIDK1OF41WW8/S9NcWAUbwgw2rPEM0kbX7xLsic61v79exW++g2w80YT157BS+8NIXlZxAl/RWo41hv49yroAUARICXtKwx1DOpXDp+iXsjfpojbpAYoz+uIdYMirzTrJayEhQI04fDxYuU3oDMEt5xBGdimeTDB5NCLA9ZnvNxZq5Kas/e/zdpwhRJylQIUk2AFlgjg3nKZMGRhgo5X+Pn4dJmeyMon5bMgA1/ZTqMJ4yLUCXe5triGCAZFTOlZtnLAsjP8lTtr03DY5AE2n6WZCyzsLLR9rxvORZzWkMwWKadf0yUGqyExbtvLs52eOfm6maFYc6FxJxTTo1QeXEN57QNJueQ0MaSvJ+G0/VxBK8u3PnLu7evXfACCADSQaxkYiAnXMnTqCazWDc6yLuE2ToWCQZlAME3D3gu3cbVtD0KukAqbHMa9kMkMmmppS1iwBIawR5Hkn72++j4Hw7uCdIC/cgCEECySWGI2xubh3sHfNQSAggYVScgZnmgLu0uICVlWMG3jjA08d8HqAN7l+0RgT82j0kcI7NI921DTqQJO3OvXua+DOFg2uXnyF/JjtHk3bYcyEQ4COfeb7Jp0iMK/ofWDQhJ9Q868IRU14i2Nyui6qMWMrkADR3TaQFuCq6UvUbf04SlZl5lKoLiKVLQDyP6twyEMtKrtgbEGwZYn5hUWcHfz4bRD5zrXnnFq4kBddU1ff3lCTQbWwLCODz47tWXBmZNvxMhXRM0W41D4zugj4be/4ZB0wEKYckVGNA/XDYR4w8tCkn4D1EJn1EpvRTsZhqL5nTc2EOhRLFeK6w2bPpJtcr711KubqcFnGPkVrOMyMSxygSx7MvfAVnz38Zc8VjGG028PEPv4fO3Y9QTDGGu4PeKARflWpaJhaw0XdnSUTeJLwPTdZHppKN0EwSR/DJM4s9y0smrRzoEZyITtGPA/FaCb/zP/xTPPXaN9AJzeiXz7qjs9iMKdlgi4WWSUke+sf/4Q9x/folk0kItjMKO88sY9MZSMUzk2ebBwYEdLo4N8XyuYEM94zJ7KxX0dfFedfa8NEiSy1RxZ+JrPf4fT3TwOo08w/wDbkBcAS2WD8FxoxynhtclwTbuMfOnz+PYysrkqER/Fx/9EjR1vQK4Otk004zXw19BJYaQ9n7BSnhwr1mNZ8cKrlmlO+Rnz9fK98n70qxyxyazLVk56HFj7JJZq3KwQJBFwJXfM3GlALOnHkaL778RTz3/OdRm1sBIkxoGKq34Oe7s7svxtyJU6dwfGkZ2WkE6TDEm3/xF+js7eneC6YctEwRSWdRojy4VNGdW1tcQLZSFOudUWiJyRg7Dx7gR3/5PSSnwBPnziGWz2Pu9CmkanMYDIFhj/Ub5StDgXPksifGA/zgv/xfePsnf4VUNEQ6YUxzyUWc7xfXGT9UMewlkzQDxsfPnMFXvvIVd48Y+CgJq1vPH37wIS58/LEYhwLhXBKdZ+AZ68P+4XoxY12rBUUt4sCXAwc2ZxxCHfTUPPwiiPzkjcZUsX680CNjJCcD5KMj5BgqTNfjxi767YYOzJ3dTdy6cwMP7jMTvok0Y0044XZb0Tfw0uS6PF5PGfFUP535bghuIAHRC6Ow+6mBBwlE03fNsKcG2tf/XY3/EYDA/ZkOBvca/ChDLAC3qY6+Dn/J6PW4B6mYPk6BlNlpSIt03GzS3BTaIreMDs3J9GA8wU69hVZvoAxvgQEHkzN3XDktCn+mCkM5w5sm+ShF0lgIxijgPxZ3ZQ6e/tDjC5T+R4UrAYuxLnRLbBiiXKoinSQbgO79bI7NCIm6ElLricBLa6Qmyd6v1syYBml0cg10ufJzIXDA50CjudrcIgr5CiLTOMqlWVRn5rGwdExNLv/PC3U4HMuQToaFzG3OZ9Bs03gnCfZN6bwBAjwH5e3jHj71jQQEBh1gfW0L16+8jXt3LmI66olUy+gx34ywy1OeLOmHQxo3GZWdWsAIHWrHbLSYB8zoJxZZbPQiCMKpEhSq1RrS1PRNJugFfff1pitlRA/NdViI09gtznivnXWkWo+QG+yiGLaQk+FHiMLcPKJz8xgmUyiUS3q+q6sPUCoWpculU3osywNnGTPzCxg1W2hev4E7Fy/g2s2LGI4Hmo6artJygK34tYkan7+nVHkgi++Tkh7KUvgZieLnCmj/d0gd1VR6SopYTpeaaHPS9zlaIKfezvDLf713yOa2JpjgmQXM2fZGI1pL8tWwC+vA30PZqmy2HZhAgMD5ZBiFjV4N1hSRccM9wthE7qEx9wCLe+VBU5tMQIpNvLmgkmUQScUxmIzR6nXR6Haw32wq07Xe7qAzGKBFIydO8KMR7Lfa0haysBbyKQMoM9OzhBI2cQmjSVFSozwmp/kt5AU+KT9Wrt/mqtxttRENx4gMhljMl3G6MoeZTN6Zp5qvg58ke32fTTwNABCd37mSe/o0nzEZWQQChoksYpVZ9HMFNMORGl+5e9MjQLIid9Z5PwAdZAYUacDl2Aa6ABBRzA7d+0szNO4rI57OIWCTkbALOqp0AyL5djYSndZack7GPIN5UTNLnPuKZwn/20fZKJqJ6QGxJJKZHNLFIlKFEpZPPoZkRt5lirlKst6eAg8ePJB0pjpTE7OnmMsLDCSlb8oCLSlWHx4+WJNBT61aVcwYnyl11Vxr1WoemZSBBsQfOeDN8gpxWj8CHdEEz+7D9kGXLkFOgvgj4Pt//l9w9YM3EO9sIBp2bBLv7hudXwKt+bitGDd03cA9vmdGcnnjMz7rPCfo1DiyIHIxlIOQTBqjq/sCiJ+JtP5cB/GEzI9291jEhIr98dGeLKBKxYJel2dEGIhgzt301Gh1+lhb31bBVa1W8PLzL2O5sojWXhu9Toh0PI2ZUhndZgfT4VgZ0pW5KiKxCdYe3MLttduYFpLoR0bohD0k0gmkcszPNr2+TdsllJNpGt8/zxIWbZQZWH75oaztoDn3gD5ZK87/QaCJYwv4wQDPE2t07CzyhbTFBx8WvwfFso/8dWwCfm/d6V5Xy9dC9/40p/5JMRc58ayUSygXizrXCZqrieeekvTMpHtsYmVgyqJZ546Bnhpo8EzToMKkMGSpmUt2IEaI2HjesdnFd6kgo5EjAUqnp/UgG02eTENNqUcEA5kGGvuPxayo7TwP+dqmUQHWjDS7dPkKrly+pmxv6lP9XUEJd2Q4xPPnzuEUHegJaBNA5nkhHx37WZQ8aTDq5FKq13j3O6CA64s1DgcbSkNi0c/JgGus9flISmGfly8+VeOxEVECiZmHil1JgCMggESTNXOWJ/2dr8HYUi5mUd93jGqlLIosnzMbdvN4OGSU+jtRKVGufqLExpvRsvYhgELacCaXx607dyWnYFOvPUiPEcWWmsRV5nfOR0GAJ4H48dTunwOGGIdpfHbGsCIIwJOW+eTrWztgSl4kwRqCYF0CmVzRNaTGzqMUjWcl05Cy+TLylTlFCWYKs6jWVhCMk2j3Qt3l1DmvHD95AAYq74ZDCWWRe9Npq0XFWum0kEtF0KJUoNMWfV2u/Ywlc94YBMjI1OAz5e+P3QBPjTtv1QljSIfm9E8/k1EbUfLSCARg4P6OmQFKKhd3nho6a+0uM7NByl+NYsG1M5wMZbBLyYEo96CElnd9Gi+99i0sHHsB5XQN2U6IT3/0fTRuvYNspINxbIzmoIuQ40l5+8iMDGP53kwRdWbhvNeVWST5AJexAVWaKrshhPUOBKKNtcA7dJKKoTkJkVqYwT/8/X+OJ1/+KvYlDYiiyWSMdkf7iyw1xfIxMnUU4I0f/xDvv/cLjEdMMmC/SJO7gfPtMaDYQEpz0Ceg44ehPFO8HJNnhv9HIKsD1+yc8fGCZDMeIF56j6qxNNlPaX9xP/Mfk+cdgqj8e0oQcLHCYnGMGRWd0dk3OzurPVYs5FGrzeLEyVOo1Wqmg280BAbQMJTv5dGjR9jfq+vepV+TGDUumcCSANgbHcYV+t7M16raM+4fnRGUV4ZWg9pQyc4LDY3ccMmDggKzHJBFb5VCsYoXX/4CXn31K3ji3AsYjmLYrxvAxbuP7Cmds5MpSukMqokErr7/ASK9Lp46d07g0k63i/1gKE+ARDKPfjhEMp9GtpTH8dPH1cYVUgk8vHUL3/tPf4pyKo3Hjq3ovj31zDOIlMroJJLoDqeYKdaQSWUwmgTy0snS+6Szh//47/8tPn3vTcwUSY0OHPON9TaTLsjiNUkOWS7mqWAsuC9/+ct46umnJROQl5JPC6PxYS6P+/ceyDSwsd9AoVB03lBebmKGlr7u9wxGTw+X2TTrSA7HKRGgT42Gg0bXI4Mn8sZPulN9mNRKRaeIR4ZITkIkgg7Cxj4iQR+9Zl1UjUG/jfW127h/5yo21++ikKNxEtF4my7ZtNoo9h7Vsg/6UO+uGAWf+UmjGpfxzE3hTYZ04biDz0sDrPk9pPUfggHerOSIbMDKCD0Y0/fbavxlEr4BCgev2QEU3h/AwxuK/RHliR+Y6fikr6XJhTSSEek92dCwwG50SR3ryzCL1E9R1xy9/5AmacihgSQ+LeBQ96YF4l6bMR5cXryLDvEsCMWVcarpja6oe3U6bG4uHiypBGm1nPwldTFJHjAeIpu1i5ZFvSWbcHHaa6B3AGsIOQlTU6LGwJymaY4RjdB0ibq+PCql2gEQMFMj7S0pihzzpWdmZ7CwUMOx48dEHd5v9JHMZpArQpNzKhd0dzgwg//Kn8sFy4QBQh8E6WjwcePqx1i7f1N/gfQd0d9cLjunV/yH1B4i853OAMlUHtlMBZMxtfEEAojO2bogU4YJAjT5S8biIJVRhmk8uGJ0co0gGHRNBxpPgtPHVDSGuXQE2c4G2vcuozzpIhsdoT/sIzs7g8zyCiZOR98fGF0pn81heWlZhV2fOsBz53Hi1GlEaJ65uYUP33wDn33yPiYjXtRmYkdQTE7+RHOJEpNGORxpqiS6spvI8M+HpFoN2SAaW8Ummqbd9YWaPjMHAJi5l4/14mTf8nV90a097DaLp/MJ4RW1z6i08h9w8VBWqBENd5RKZyDHZ8pnx0O5kCNByzRMQqk1BTf2D9cam0H9DGrxqGXi03fTczXPei5JJNMZMQWGkSlC0rdZqCsrlU1VBP3hUAd7LxwKCOCcoBMG2NrbQ5uO1mGAkIUQ94pzFud5Q0q/aJiesROFPDV4+MoBWfpXuvcyM3moKfWg1UE5lUUlkcFyroRatiiKJAsiSTgEwpKCb7p6T/WmTIPnEZ8xab1sWtQoEbAkpZeUayYQzCygm86gzaJT55dS6A8lEDrMvF7TFWIygLFJkIECLEQ5UZzIrC9friJDICCbR3GmZhN4XghO588CRTQyV1ixeJSJIgtmFjbuOfH78VxgEaDnp/2epU+5uvJcuYzCzAyyxaKAA2o6R0EPGw9u4urlTxBPRvHyK69ifvmkvo660XQ2hhHrGSo6knYG3LhyEzubm1hZWsLxYyuazvIdEzSoVI1RxKUaODNSnhlq8vn4qRji8eA8CayxsguAqz0TBS6+cxnv/fjPMNy5hljY1L7R5GPEe4jaRk7p7KxXwXXETFEGTTLO42sdWVPhYhE9ym3mmka/9bn0OpNFMTb2A4EA7l8as5FyrOSPpBlEsWhj486G1k97eK7ynhkE1OCOwLSfRr2tiePJ0ydx9vQZ9PY6CNqBJvaFjK1LGosuzs1jrjaDRzuP8Omlj6UzjhcSCNLAMAGMuCcSMURp0ub0q3ZHmexM/xeVeGTnrpOzHC0+7J43aYDX6B74CLnbl4C2b/g9EG6N/yFYImBSTAGCTjaZ9ck9ooc70MB/JgIjXLoc7wWZqrKZ5ySYum+6PCd5RtFckDWLAZHGlCIQYBp6kxaSkm36Yj/ZM8q188Nwk2RFiwpU5N+0bGeZFx+wFF2EqJsS8rWSXaRYrQPjVRZhjFmdiBWgdCQ+O9HaCQqMpXNPk76aSOH+gzVcvHgJa2sPVePJPErstYGSTE4uLQsMiLLYZv4866uxMTdpSGrSBYsztaKdG8aAAA1uJNc0liXBAA4C5CxNoIZGmHTzpgEumxKCBwRPHaVek1BJl4xJZGk0NtHiv/NOkmcNqUFKmeEkNZSGnf/wsymXihbxSAkHgQ6uAzc99cwqYya5OpOvWVGpYwNG5IIdQSZb0FnabHXwYG1NdyPBoSwdtgkGqXYw/TTj5+y+oT8MY5FoREZmgfMwIlBOuFtnCF87zRHH6HV76AVDbOzV1dxGY1nOapHNlczoj8+W8ZXM9U6npXemG/7c0jEUSrNI5SooVpcwjGQQiaWxX2+hUKxgjkwB5+XDs8iYCC4q2Q+GJvRRGWDQ7WA87ArhZEPU73XQp0cE03Dk2eSAZGcuO2R9RJbhmD4TZALysw0EQrPBjlK3PNgFxk2k4gMk4iOTlzhZgDVmtlfJxlQiWBgYo4OvUaCac5iHNThkDVncdxTN9gC1pZP43Ot/D4nMcVRSs8h3Q1x64/vYu/42crEepvEx6r02AoLiwnQM+FTymgBv0107IdvBAOTAx8UX+U6urBQQyRM4sItgnIyhNQmRnK/iH/3+P8djz30B3SGN/vpY574ajZWwxPu412eG+wQfX/gAFy58iFazjkyarFM+774DSf8OI1kRuv5ssMZDE3RHEddp4aa3dn45E1n50JjvmSTWrgfwQKr2qOtjBEY7F3+T+TihjzvX/PBVhpzRqO4RmU7HY5idqYoRwF9535w6fVrpHZIlhCEePFjF1ta22HSUBzQbLXkFENRhH2TeEMZ2Ym8gQzrWhO5MsXrHpIZ8nwSxjgKP1gsZuGfNq7FWuB8lP+FalSGsAc2Sa2m4G1W62XPPfQ5PP/MKqjPH0O1Y3C5f+8qJ4xoq5MhAaDaxdvkKWhsbePbxxwR67Pe64EkzLZYxjNEkfIAMB5VlyoQnmJ2rIjYZ4vqFj3H144/w9OOP4SuvfR7TcITLV69jlM5gWixhUqkgRylwYUbPVKayIzoNTFDfWsUf/8G/we1LH6Kco28ZwXNjqYnZKyDLEj4sjct6ZwLPjA5cXPIyKw4qDUTRUM3dUe+/+z4+u/iZElkkY2Ft59iKftjte2RxTAmyK2rTRYPy+3Av8FwxEasz4I4h8uabLQEBvIBiLARIZYpMlIkYdDtyGA5JNeMFMg0QtLaws3YDVz78OabDNpJJ0lzZEEdF59UlrWLeN/n2gXuUwtBkt/hJT3IZtF67rOLATSitOrDN4gEFj3zYReZ9Aw43ggOgPFP6l4CAA5GjAwX8xFXnmE8BcPwGb1BoxYFlaFrcmtHkxBAYmf6Dr5GT2c4gRGsQoBsORR0jbV0Vqb2RA22evuYICCEwgv9zSLf3W/BAgb7agSfaVM6IkB3NMKDmy0bqckFXZKI5wNtPNbCBUT8WJZIQndGiR0xHYrQm6m2IVnKKwkm3FWJ+Meq567Jk/FwOaTXaRRQLM2II8PKj3rrbDUSfYwbyiVPHcfzUMk6dOSlgZ32zj3KVDR1vfivmnQxTxbvr5/XvMvR1JoP0D2CC2I1r17D16Da2Nu9Lt9Zt1jFhLAaTBThh4AUKZmrPYTqlRjKBRIwNnd8wdkjxsO12B0I8aQ6SZpGQSyOVySGZqyKXL2NIrwFGt7gpXyYRRS01Ram/hfqti0h296XPCyYhIjTzWzmBVKmM3qCrYo80Yup7RC8bjWWo9/jZc5ibWxD4gFYLN978Cd772ZsYdFqugLQmlcV4JJ1Eo99TQ9sb0dQtRECTvzBELxgo35SeFGMalxCB54Z31zSbGqOU2UVqhkdm9cP9yQLSUwyN/n1oTilWgJl96LMnmsjf0wSHhoZOB8e/k+FhNQqgq8sVvGyEBThp5ZkmV3R4OnxTnytTJjODohlLMZlChhPlOGOXqG031Ntio8zf4mBaSMqcJvxxxNJJXTK8IBibxkKhPwjlRUA2DjjticXQ7Pew02ygGfSw32ljp1mX70Of4EiChQylABkxZnQ5xeNiT7DAZcfGpAu+b4EoNJUik4ENPiMEx1EsJPNiBPDvqxl1HwIfH9FdD2QayGkXB583p4rezVdSELo9k/KYzCE9t4RO0lID+Px57igrWdNZ1zBJl2nSJ39Z+GtVxjHORZpxgdlCAfFUBlM626cymF85jlS+qClUfGrNkSilBFT6fWcyackKBGH4uXDNmDbeZRU7o1TFXjHKiXIbTsPYRGbsPBnSMK+xh6sX3sP6nUt49Og+zj55Dt/5vX+MYu0EJtGsmZRRWsmi1KWRcIh58eOLeHD3Ll56/nlFHcVTbE4MLEgS2zQLCKQpLWJDrtQQOyeFLbpUVi1bav9NWu/WHPDg6iP85Z/8bxjuX0M6QiosgW4zNDNfjEBuwHTI9+ekmi5neCY/ATbFbMi4lnnxOi8Y7RzFqJKeZ83RgbRLQN8UIYtBSncQxe5+Q4kaZCIQGBPNMsZEkILJt+R9xqnSFL2BUZMbrY6cnulLQJ1mbWERldIMpsEYg3YfxWwR6UQas9UalubmZejy6OED3L5zHfXmvuINU+UcWvEQgxhjVVl4TxBLxZGnIVLEdOAsKHyDKHCRwIZc+c2vRXe7A+kPWW1GS9aZ45lK0tfbsMC+xv7huaK7xe0xM7UyryA+B+5FTf19ge/Afc+Ys7vUmZvyrHFJH/yVhqukofPfczLQcq7/8gSxwtvXJf7fDRCySZUaVMc6sImqaY09AGGxX2ykDVjw38Oz+Pz+9BNsNr76PZdtzr/n/SHICNF7lCTRmB9cH1HuWUZ0pbJaJ+++9yEePFhzxslumKECb4JqoYTzjz2OhUoFk34X0XGALJl8UwOSTaphBbeeqTSuXKf8Ob7gNiCWpqu8/6xUcc2LGHhGvZY+nIAuhw1KBXE1mAPMlEgioDBtckvHuKG8lKCEAKUodcVsxCkdcmwxU3c6FpmdlR440vN1EgW9Ju0L8wJQoySn+Zg0vO1uoBQNenCQ5US6cXQ6RjZFhl9E9z4lLzzg+d4ZUUw5Ie97TT6jxpqMRg3U4B3LzyFCTxHKq+hlMY1gvztAq8szmv5MSeTyFdVBer+MEVTO8gSJlJnQKk0qmkCluohssYby/DF5FjWadJyPozqzgEq1hn5AqYg75JSEe9g48bWyphsGA+ztbmBK2Q7NDENjMYrJKHmAfZ0B8ZQShmIM+Ehk1u08pxn7xHHSOGij395AbNpGKjGQNEBpBAK5OFjiOvBTXDNrI7SuYY7zAaBBs84JsoiYJiEm7RjheIqd/Q6eefEL+NLXfgvBqIhirIDg7kNc/NFfYbB+GcX0EIiP0QkHIHzF+9AI+PRuMR8yHvT8XYoiBS84Nt9BXewOChlLqpBxYCzvKw6sPuYvAAAgAElEQVRP4hE0xgHKJ5fxT/7lv0bt5FNoDSaSuTCtqtehUV1MxoB8rxuba/jFL95Cq91gDpviEAf9rpMh2Vlu7CkDAY3MY1IuY8SYdMHvIau7XIyq8xXxPjBGvT/sn8xjglRwY9jw0PQDHmPvWpHnB6dH5Uk6ld0+J9PG73tKecjSJRDA7ztbq+H06dMHzT2NQhuNpmoX3kmUBnD/eCCAP9PLGOQZoIQK2/v+GXBP2zln5/sBw9AxQz3w65nNioxnz0kvLJfwpOm5bJ+MiUIZdiZTwNmzz+D5F17Dyy99CeXKPHb3KWnYFENvfraKZ8+dAznAdz79FLsP7iNDNk4qhfX9XeQWF/H8N78JTiIJvllcOb2WpmjubuHmxY/x8x98H7P5LH73t7+DcqEoX4v7Dx8hki2icuoUxpUSxpIXWUqXAmVHIyQjE1z79D380f/xvyJobkhmz7XKZyGvoLEZnxOYV2Pu9hIlffPzc3jt86+hOjOjz4mfkbGAXKIcDd/zBdy6eQvvv/OeQEjJTnh8OUnM0d7W+loDAsTac0bikgYz1Y6SCt4vjsnD1xd54yd7Ux6mEU40XNSPEPREVMZkzHFX4Ust+iTAqPkID299gusfv4Vp0FCGpg4TV6AeaJb1KfpoPNsItmAO43pUJDmnTf65DFZkOsHDxWnAXFzQ/x8QYNOBwyLBNzR2cbjN53JI/ebjr4a42Wb0DYxnGPjJg/0danVGzqzQeiNvjmfggDlZa0obicobYN9FCLJckkb5gCroLkpv/HJEz32o3/slzED/YYaGLrLRIX5WaNBALqEYJ9ucQwcEmAEYkTRShDjZ4uaqVmd0OUmjlzJXT9ugMcvlln9AeBArw8aA789PPphny5/JfM9ioYxisSyfAGp1OIGnmy7vdv5eKpXF8ZMn8PRzT+PkmRPIFtJ4uNFCvlhEqWLPkKA570TSgA/AAP4EFwShmYzF3IqxwJ6T/x70gM11TsK2cffGFdQ31tFp1XUgcYKXyZZQLs8jl51BrzNC0OdUlXvSzNX40zmZkenKMMDu9gZ2dzYRj08xO7egyK1SZR6xWEa6Z7qtM3onm4yiHA8wWL2EzcsfoTgKkI1H0B8NEMaiyC8uoTQ/bzQ2FsuKLySF2pguojRXqliqLaIYT6D9YBX3P/sMW/fuYdSjlrmgfHua4DXDAba6Ldzf28GDvR302aBxqiIk3OIqiSn2eVjQ7M5rN7liWay4NA1lqatwsr0k3wtqjxwQ4DW8wp8d7fMo9Z/Nu5oS93U8wMw3wLJWFfFErpMoqMZs8Q2CGl5Fmli+rai1zqTPLJ6BBA84rj86+fP7Sh9G46gcUjIjoscCYxBdPKFQcUpz6Ahtf1+BbW5KxH1ACiYlBGRTKNEgn9Vzi5JNQCPHfhc7jToebm5gu76PNl3ayUygBwIvXZe7yyKORmKM55LRkPNMaDTqoqz3W21UE1msZMvIIa7Gns6x9jg4ySIt3tyI/bM/CgbqmZB+SoaEVSsCD4dk2tQW0U1lMGC3S4CAzSfPITclsJrA3M7lC+GaK01ftW/IcODFas+Gk65MoYQYJ/eJNKLpLKoLi6IdJ+hOrUvXPCGs+HdsA59k4s5tTk755/Sz4Lpg5j2Bzpm5JaSzFUQSabEuEskoOs1t7Dy8i/uXP8LWvasopZl3PcXcynF889f/AcrLTyJE3pxreVW4KFI1oH3gkw8/wPajdbzw/HNCyqmJ5zOQG7grjrjMaU7KyEHnBaXnrmvELUuBWfwseI7wzCEtcALcu3wbP/jP/w6R7n2UsqajJX1O1HeyMNzZSBo8z0/PFtD94aaf/k5R9KQuDJsC8jOV7u4gO9qBa26qRV0zm27eGZSDtLt9mbNxnXgggNpiFgTSITp5XJt3S48mpqFkAXS3ngYjHF85iROPncXOzp4u+mwyhWNz81io1TQ5nIQhbl25hK31NeQypC+npccKEhHsYqBfI9Rlujskm6Oe3kz9bEVZ0oH+cY2kZnRaJ1ZwCKxwTAA/QfSsH07jDJyxJprvSVMtTSXjB1F9MlR0TafW7ZEoU//cVQg753jbNibFUDKAaP+c+FszmXGgI/cvp0KKWHX3ryYqjq1oz9demz5n55Xi2QcyFXSmdT6pwzP69F6pNXdAwNE6wxfA/nt6GQW/1t+/nGbLZI0+Qy45gOe7GiACJ/TfoRlpJq9hw9vvvI+Ll64aQOU8ZfgxBIMRitkCzp0+g3OnTmLSayPsNJCn6Q6jqiRTMbrMYd1DuZTTyLv34OOSfZHuzd549ptfjLETeb+JiTdmEgubFcf0kHTSmkStH342BFO4rzkZ5dCIE2t589Czgg77vBtMeuPZZowj5OuU+7hbL1plarYszlMVJTXq1H9PxwLykUij2Q2AKBNtkgJQaPa6+WgNg14L47CPYi6FNPW3kQmiCYKbEZ31iiyOOV32ZCKTXTJhCcDynKOnx5QGftLHDxWz2OgFaHZCxOJFTJBCPJlDjMkBYr2RPUfAhC/bBivmm0Nf4arSi8rzS6jWlmS2PBxFUZ1dwkxtSYwGnhMWHOBYoWoM7JtIVjMeYXd3C+1WXY0G20+Z19X3MB6Gqlu4LwgA8L+5Dw0IsAQCNbRMESADiet/3EfQ3cQk3EMy1kMsQjqxyekEBMj83jUXMuxzEVBR87ASe2NoLA5+Nry3uv2usVtGslzGV77xm3j+pa+i00sgP0nh5ps/w+Wf/g1yw10U06TvB2ry20P6bnEiROkNMXk3DFTlM9adIbCJLY/8ogzUswdmrGRfi+n3eWZznSSi2A16eOLVF/GP/9m/QKq6gr1WH+1mCwHZfvRKGJMNQ4ZFGx9+9B5u3rqGFCWJg56eGb+dvxPEIHHyJ29kKZDYAZuenWnnhEmZpIV3gIE1zzZk8+AjBw5eXubPJD5LL3WWnFdT+LgGEKox3NccNI9O0GPnqAGhHMSQdi7pDU16sxnMzc/jqaeekg8SG35O+VuSR7SVIkegkn+XjBbKhHifUCpwwOYiw/ZIRKr1b+yZpgK+9N/u/eouptTInbsWzetS0zhO4DnrmKL2mRpwyftIwMIkgtOnn8Bzz72CV1/5Eo6tnEE4imP90Rb26rtif82Vijh3/Dgq8Th27t9Hb3cPd27fQWs8xBf+3q9i7qlz2B2wQY8I0JtyoNZp4vrFC3h44xp6m4+QiUYwPz+PEydPqjAZUz6ayWOJXgHzM9iTmWESyVjSHPhpYB5lMsG7+JM/+DfAYB8xMrEU+WxnLME3M9q3tcj1wD6Ba+rUqZP46te+6obKlJbQVPaQSa/ajDHO3S4++fgT3Lxx0+5Rfv6UxCiFyFKwdI+5obO/l11XaXuUvmLBUAMu7R0vw/v+DzenynLWYW7UMR4epCbyC+U4zMkoD/VhF+P2Jh7euoD12x+jtbuGqLKGvUO3IXD2Xu1CUPEqfa2LzHMoh6FKnAD6qA97E6Lhu7xwYwMcagcP3tARuYEB98Y+8GCEoW9uwu4oQocXtEs3cIWLkJMjJmrazB6FZqEhoMF/jSF2bLCMmiPLEm2QSCKFSTQuaUC900WX+l4R7g9lCtqwbsPLbsX/HKfx90CGkD83YeV70yHnJiJGwTFjFMoCFKXCabAzZuNPOzqxIKjDw0hmIa6AzuXzpm9MphAEhlRRu0cdEXVkpAXzUrZCKYqgT9SPTZ5RnrhBLbuV35vXj02ReEHOzx3Dk08+jVdeew3nn30WmQKw+qiHYikrWi8PZ74FegPwQlRygJOC2QdocYOKI+Pb89M9FvhRKCOZxoLU+zJl4OG9G9jaeIC79++KhlOtziEey2AYRNBu9ETZpa8AD3g1qwJX6GbbRxB0sLv1CO3mDoZhWw1RsciL+DjmFk5i5dQZjJnbPBygvvsQ8f4ehps3ETy6j8wgRIX+B5Exork0knQT5X+zB6CZlHPcV4M9GomqWsnkMe0GaD/awrTRRCkaw4naPHJshKWTjyBdrQD5ND6+exP/9w9/gPfv3EI3EUPITGPnMM2GVb4aiiAz52S/5rlnjLHiimT5B1ih7iljbFoPjLic6YifumjfOvmAdFyumfVFsxzSnaZX0hIapfAQcoW+ORbbNEBsAjYH0tja/9VkOUYMGQEJyhMcKMbGlgUhQQCu8iTN7JSeMJYhVrlQQCHHmD5zMGYxX8wXXP60UWVZlFrMzVgu1zwgiSRFSGHPZZEq5BHPpNDp97C6tYkba2vYatRphoAodb+cYiopZIJUPIkCXfAzxkrgtPzevbtGB58Cs+k8TuRmEA/Y5PKyzamgpH5a5wTPTW/U5Ra3O6Z1WIt+ShohqWOU4NC4MJFFtDyLgBP7iZ0RvFjJCOBZKpqjjMDsZ/iL0zM8bNrKYt2YAnwe1PyVqrNIZPIqlOO5guQBuWJF8hijwPv4HwOtaOblmx2+dD5bFgD8PTZUij6iiWIkgpm5RUWQMiGgzVirUQd7W3fx4Vt/jVF9HdlpF/NlGpRGkSrN4KWv/BqOnf8SwmhZWgDVbvQHcGBfuxniwgcfYH9vB6+88hKWlpYw4DTLma6JGidDL7rZA4WSnRuuL0HKzJudE7HhVD6RoNsCuvs93PjkHVy78Bbi4bYyf0mtpRxowkYFE+lvOWVTTSnqMlF980swM0B6c5jOTme5S+VQ2+yiLU0a4FgbjsVFHbrAZBYHBJqpN+4HcjZndUD6v3xgWABlMwJpJVMY0iOBju4tDGioQBrFJIa5yjzOnj2P0088qSluY3dbZnGjbgujoIu9vS0097cRn46Up0wKo6a/yRTaBMZSUQQ05GLDoGhOAvK2h7mmde7HEpJcmYzN9LYyGfMFsTMB1rkRd+ZvbrKr+8q5dnsmgE3vyHYJD/S7fL5sbsTu0ETeRRUeSOSsWdbzdMwnT90Xo02NCN20GbvKBsx0/Yxitd9PS3duBqmWKuBfx4GJsGNMeVCAv/pG1M017L1wQu+YUdwPLHjVXLsz8OgUW9NBZyBmiUFWNxxM/jhAYLY95SY+VpFAgLThbFSTqi0ISifSOYEAH124KHMs7ltFAINARBpPn38W/83v/kOcPXkCdy5/igvvvoX4ZCBmAPPjaRBn9Z1jcfDfWeeJRWiMToErfipJIJgMTr4uXtYqHo29IWBAMkFjB/B5+1rNJqK83w24E6woh38zPU3Sw4EyuoNcepMIMnOer43nIc85azacX46jTKshdAbRsjjgAIsIXyIq35NxLIlWf4THnngWTzz1giZ/BFi4v9fX7uHm1Yu4f/cmUlqnHJIMkYxNkaNkQUMXoogGfBGUo8afUkqZeArAo744pfdLw9X9ZheNToB4glNGmpZkEI2lBL7S5JFpCQTMRyOLaeX+JohDeSVBhWQuj9m5ZZTKcwjCCKq1YyhX5xE4dNRSjUwuyHUlpiaNyWimMp2g02mh1WyoQaXDfpLDiU5Lzb4mM5Q10CeA6Kr8PYbStmu+TklB0EaUnz+9qmgOONzDONgVKyARo7jV6OpWm1JW4pOJCFCSJWGNt62PQ78Ornme10wAIgui3umjPHMMf//X/xGOrZxHpz1FrBfgb//0T7B38xKqyVAGa1PCADyXKOfjOUgg1J09SqiJGK167GoOShRkwCb5jjNFVrFv7FguVwF7OmunCONRdKMTfOsffAdf/6++gzBW1OfHnHhKARlNy2cTBD1cu3oJn3z6EfbrO4jHKR+wmEYzHjaDSs+u5P7Reh2PQE27rVuL/uX+Mm8ydy+5u/mQTn/0GTv5s2t2vE+JQDN5fBhAyzvIYjO5ny2W2Z9Bh/3MVPcHa/1iPi8ggINA9nYcElICSdYZz082vqTZUxqg2FrG6PX7en/8HDc3Ny01IAyxs7Oj5pP7gxIi7vtDloCdzwbY+am++SeI/SUQz/VOfpAroNgaf2sBPGBsUmbPGiOwlsuVMD+3hG9+41fx+uvfRDY3j34wxubuplgcNPo7PjuLlXJF6VyfvPuBpuuf++Y3kFtawtYoREBD0eFUzv/jfoD7N2+gsb2BWi6D+uoq6jvb+MavfBOnn3gCo0gM++0e1nd2kSiXUT69gs4wVG0o03Ke5Xxf4xCP7l3Fn/6f/xaNzXtITGnSzbVnFEUxLjWgcWxb9mtK+wrx0osv4OVXXtYdoDqMYHvcgC0/HOfgjcyG27du4e1fvKNoViYIRBhlzZqfNYcbPOghcm+KCXAIKKjudukBkZGxXVWv8pn/+ffuT/30kkZw2uhiBMR0GHdaHWkK2LVFgh4Skw6aW3fw8N6nuHPlQ4w7deRSzi3SXYRG2zJUTpvRGVrY4nCU/oPG3egfVsjan2speM2ap8sf+fUoO8DH73nqoEfVDmL5HKXGgwimvnHdpTQYNnWzScNhBKL3CuBrERigqakdKv6i5NcohoUo39SoTH1q03oDNHs0/zL9snfmVYFwcGgZPdJLIfSc3D+W6+tj3NwkxskpjP7j3CQj1vBwIVDHS7SOG46fI3/lAWAom8UWyjmXU1hqhpSnzpi8kehQLOCoJeLfJf3JJmDUhHJ6YVmZOvilh+TFwM83jiBkkWhxSUvLK3j22Zfw1a99C2efPCP6/25dTBxtBjK2ie6Szus/AtcTOtTcpnZ+vbo0LivqScHlAIIMAjbb1AuTMUWkeQisPbRsYmaTdzk5a/XQbbHR3xIKRzo+NyInf7wSkqmIAIDW3ib2d9YwnXR1kUTBnNA8aosncOrseUSTabRaDeys38NiKYnUYAet1bsoDCPIJZLohT3UVpaRq9XQI4gyHSqJIC4KIRkYSRmyzZVKGNZb2L+3jnIkgXIijkoyjSqzjY1njHyxgOhsFahV0Qq7+KMffh9/+tM3UGeRxExoXixuOstFpck/wQDnvM2LwDue+ymif3ZqUBwDxl9Anuri42Z8M+/N/Pj3vbMr164VtTb19KCVnwLyAmTDyotGRZ5zsfUAg6iYas7cOqf/AqnnXOqOVqjUAkeTJ3jCr2EXJ3r+kOZncaR5+XGNJxPIZ7KYrZR1NrEx5ESeX6NMVxcPxuegxo1FOKln6bQMHXOFPHrDIbqTMTabdaxub+Ph3g46LDIUKwnkabKXy+t78TLa3NzAzs62Iu9IrSpGkzhZqCFNr4l4wiQfMoSx5+Pp4Nxz1HpK68xzVNMny6bmBS6t2SBAJJ4UI4BAQFgooc+pC5ssNY5WoNN9WcYzjvJJ4ETPWrozFsZGCaTUQM2rzEhjyBfKKJRnMIzEkc6XkJNnQBWjSQwJXiheG+y0/7xEOBXgZ+4pf/x3Tg1kOBqJIMPYIrmGkw2Rx3Q8xDDsYPXuZXz4zg8RCfZQiofIx0PkEkMk0kkMYmmcfvZ1PPP6dxDLLyNkdqYzQiW2xXq83x3h4icXBAQ89/yzWFpe1LnLQo0gUYb0XQcsx7IRJLIGuEr6QkzaMDKjQNOflPsnBFpNYHerjkG7gYe3r2B/4y4Wy/x+E2TTMbSbe7h/5wZa9W206zsI+h0keDeNR2KpSKtHeQzp+85LQSAJEQlNTMcCskSMdQ2iNX9kxdhZLZMn7gUyYNgM05qL90W7ra+hzEUgktN0C+iZUJMZCgigDpmsp2J5FgtzK3j81JM4cfwx7Ldbal8q2RTuXb2EW59+hJ2N+4jF6UQ9RToekeFpmg1fKoluJIpWDGhx0kUdNNdMPIok4xBF+zc2mJyZ4ynR1fnazcmazaHlc6tw0bTGmBA2ObRkDrvfCASad4Y/f4yuaBI0ojViFrnp/1GdKIsn78ZtDaolaNjdaN4p/lwysCZ6EBcoozb6AtDglgZbTtPO6ZaXK/Bs1l1+xECYF40MaD3FXawqAyGUhOAyyb0btoBxp+/1AIKduQcZfQd+A/b79vOUuy7PiDg6HW8oaD43MiUWIMlUFjaXJiEpVmrYa7Tx45/8DJcuX5Mcj+y70489gS988ev40pe+hsdOPIZRv4srH72Ld9/8G8SGHUTHA4zCnppEaVU5NXL0Ub0nNhHO4NGzjjRdcmwPQ16Mhqxzgp8dwSnqXyPWnJhho3klqP7jOSe2QVRyNkWS0uHT6ZfS2bRFtGrqbzp0AQ6KvLU1pdhl1W/GWrChjLFK7VmyVk3JYJaJM8wpDaYxJPMzeOal11GpraA7mCKdzaleSSejCActPLhzEx+89zZ2NlYxCVvIxEao5FOITV1tJ4t8gu2Jg3NUEh0awR4YSnOXk80Tot7sYTRlahJZZUY7jsbN70OJTiFlGY46LRd9i0Dm92MSDlkfc3MrCEdR1BZPobZ4HOE4JkNjGekS4XTMUi9b8cAL7yXSoukXMBoOZPhNHwDKBKj952CHZ4k+G56D1HZ7fbsDAuI8J+mH028iNq0jOmkiMm6S0yovAKs32ZgQwDAWaZTFnej6dp/zc7MPxf6bdeOAEsahMe7I0jj9+HP4lV/5PVTLx7D1qI7bFy7g9s9/hPyogzQY28aYaKaQTdGdjCTrGysZwj109RLm+cVkIN4basiHLmJUZoGHDbdqdr5nObAnBR60qMmereK/+1f/DKeeeQHb7YlAlz73IEFa1s1BH1ub63jnnZ/j2rVLAifon0ZAiGci/x7PPZOMmaTG1ilZEEMB5tobXlbkIljN6Ntc/w+Bd2d2o5bEJYQ54NA32PJJkXeI6wX4d916kAyTYIgbvvozyIMCPjmCjADW7fxv7lFKLrmm+at381f9p+jglKVExePyTuDv0y9gb29fQABZA5TR8Q1zKMr36kFa/aq70eoQAeYudpL72Q+B/Ho5YDA4rwMDEw0EtqQd5wdCqanu0Cnmawv49rd/Fa+++mUsL51DMl0QM7fTaiA2CBENQtTXH+HujRs4feoxfPFrXxOrlokBTUZAU+YdTDDsB9h6uIGABn2pOKqML40ntZcmiSgWVo5jQmNGAlGUcREAKuflN8X6j7WIJG2U4owD3Lz0Af78j/53DBobiI8JanoggOcu77qpX75mAC4Tzwi+/vWvYnFxUecw60Q+M4ubPGS68DwlqEOT0Hfffkcsh0wyrZQz9rBiBDgWvU5HBwRoTakBNVa0U0PJ+8CDupQYR/7kP12Z6kCNJGWQpclxiovcCiAWnSPqlcZAOhZBckoqxS4erd3A2s0LuP/ZO0hFuIFNb+4n2VyY3nhH9GTX5Ps/t2gWnRx2CXijGv2elwX4POHDJtlfsr4ROQogeDmAgQFHkLUjSJwHAtyA/QAIUMPiZQMOyPDZpB4I8A7H1jCZZlAEJeUsQx4BHNb0hmM0en3pQEXj9rolBwR4+oY3UrIi3rEpuFj+DhCgwsHpMEUJoXla3PSJQvh1kXPT8pAnlc7lifvGSuMy0uazKub4PaiLJqLEg4SGPbys+P1o0sOpCu9CTXXZiJh40fkt2CTTplY8iLOoVBfwzLMv4sWXP4cnn3pGWZ7tLvXsQLkak6aXQBS/LpM51O/yZfE844ZhHeKMUM3oy84Su1SOfPy8b7wZKQEAMh+JsjGWkAykcAA09oHtrW3cuXENQbcnw7fRIJBbMGmSvX5bCP00aKO+fheN3VVEouasG0dGWbfELolTUnPIxu7VZ55FOQn0d1cR7u1itN9Fmp9BOoniXA3pShk95vCmYoilWCyzwGHhHJeBCXo97Ny+B+x2sFKsIscJdy4noye+vmk4VHOa5MS6VsFeMoL/571f4Gc3r2KXiQVExl2usejnobn0apLn6LGS4tiKtGLXFXd8hsz69kWoFQXuApJtsh3a2nkseBwVnr9JlNIXynZoHxbO5qTN4ySqRpRFpuKP3EjW1oghwCrEXUEp6qBMZoxyaKCQvQAVXCr0KUlwdDk2gZyYDkdI84JgQco1OQyRpTkYKcGJJLKcwsSimCmWUExnkaF2m94EKsiMGUGNN//J5nLI5LIysYznMtjpdXHt0SruN/aw2W5iMJ5itjaHMqfczRb6vS7q9X39SgCCOZuMDaylSshFk/r5fE0ETeVt4ShaAuqcDwcPbMWj8bx10wOaNWobk7IViR0AAYNcAUGEtGlr8Mkv0tlJHwECdIqZNP2nzk+Npp0LIr9Ck0ujvPICTaVzmFtYRkgGAGKo1OZRri2iP4kjlmJBbg0/HZN5CbNA2Nvdc8Bi+sAlnYAPzwrFIzGirVQU4NHbq2PYbaBXX8f1y++hXV9DJR9FOjpEPMJJ1RiZUhGdSRxLZ1/G81/6bUTSCxhNGcNG4MiiCDMpm7JTD7e5tYFTj53CzGzVjIQmQI4TwHCE/m5da660vIBUMakBechehUA9zwQyjfgrz4Qe0GzyXNhHjyZBjG0LmthcvYP4aICTy/NIJ4FuexeffPi3uHH1E0wYY9XeQyGXFq02wzUtqa0zR3KmSVyGyvR1QIDFnbFh4f6zbGijB3v9px16HPjxoCOLjEBASwDLWMw8/spnbA3WBPt7DVTKs1hePoHa/AqWl0+hWGbiCR3Kc8bqitPDJ0RvewM3PnwPrQecSgSIJWU36qbyZNgkgUwa3XQUe9Mh6gQt5MzqWX122NJQjWeEn8hKCqf3RBDY5Cdec+66MtNM0r/DmYlqDf4dIMCbkNotP0Fak1g2F+YrYJNKKxh9yo1npqixPLijTTbH568/p6abBfaB5ICxuTbRpVmbFfA2peP9x0KXBbmnrXpq8dHXZ3InZ36mtB1OwVjEG1NRSTWUG/B2duCBB1ltyu7ilOW5Q0DOTbycc7/OAu55NdUEUk1TzOaQa0SzX9LLUxmEkwhKVZp8RvE3P/oJ1h5u4Kmnn8Orr3wBL778eVRqx8TQ63UGaOxs4eqH72Dt5meIBA2xAugIbx55BgQcUPDl+2FsALE0yPRzUcoG8jgOvhnMGBjgMA6+bw4J+N6tsLcUAA8EKMJKAyF/yRtdO5ZkTWAMVB19BArs+tHrk1zTGYr5SD+rbW2oYm76Ls50EkGa0bPpBAZToD0Ezj33Gs6/8DqGU0aJ5sSi4Vdl0gnMVnJIkx6+tVnX6AQAACAASURBVIHrly7g6oV30Nx+oAz7bIqvz+R3pAOr0SSIS5aCIgbtM+GU3jwQkmg2B5pIjkGvgiSiiaJYAbEEowEpJ6D81ai9vCfTSTJU2DxQP88znbFrCcSTeUQTOVTnjmP5xFmlChAMGImCTxDCTYPJ2pG+xRlsRmMabtAoMMLPjsyDIX2Tumpo+ff6TFvhhJF+QzIYNAkU5SL0FxgHAyGlsWkf0fEepqM9RGGMAIIW3DO80ymhiETJEjB1NOsPSwMxDy33CZo0YGweI0wb6Q9H8lE4f/5VvP75X0M6Vsbt63dx6RdvIbp7D7XUBJOgC4yHukcpmwpiE3kkDVxfoIA21h4EAtT0JCQ7IeAoGaIz9HSjRlPhceoqg2UzkyR7bafbwfGnz+Gf/C//MxKVGhoDnsVJfR4ESMiY6LZb+PCDd/HJJx+i0djReyYYYJInY86ZGbc1qdo3pHkHnPByQm7V/AHjyIEkasQd69oPSDS8cVJmV4G553g4MNXZ5Ew4rf43YMD3IB6ItELCfRfHEmXdo73Oz1/mxBYtSNkZGQKlQlHUf8+uKpSKTmps9Qajx5kmwFSBZrNlEdBTguot+eiQjcoBpJ1lxlYQ2O0GR9zPXiLFV2Yxr7ZWrE+zXk3RxJSAuHOE/h1snvna1etEyJxkrOBQDfHnP/85fOubvyYggMB4dX4GEbqANzr45O138elHF1SbfO03fx3zx0+g3ulJuk3JDY3D6Z208WhTkjzWMdX5Gk6fOIFKOqX79sHGOipzNcTYC4mtlgK5fH2O4jippwzVsXLGlF1NQlz/9B38xZ/+O/Tqj5BQcgeZnDZ09kCABkWu+VTiQbmIb3z9a6jOVMW8yOUZdd5HWiCpHwYb+Oqlnrdv3sKHH3ygQWcuRT8fA/LFfnUgr7sYDahyDC9Je8neIlt4wJoAStnqTWOI/Ps//EhDvkQspQkYM3ETCS4ci8iQxoQFP2JIEXEYBYiMAyUHrN68gI1r7+iykZMs0RPR1I1e7JtOG824JsVR3u0g58I17ZTfXMYYcPRKRwsU7eSIs/BRGrM35vFf5//MFpdJBjzqZA/EaHB26Ri66VkE+nuHx5mB4F4aILq6RR1Z42LFAA9lZb4yaikaQ6sfaNG1SfV1Rm7SUnnwwFG7jtJ4dJg4Wodeo9N6HJ3q+sZNdGBORpNW3Aillb5OljmaTpibp1HqbGMagsl/zIzNYtmEuslvgO/L4qG4+DjVtWbMDni/cJ30RJc/qW3F0gyePP8innv+FZx78hnU5hdRqGaxsd1BJJZDLh9RRCB7TgIBov6SGeBSRZxkUZ8/m3sr6pz5l/MH4Eel0tphOwTHGYWp6EFKq3RruwmgcwZnzU75MgGB9Qcb6Ldb2Nl4JC0QC6Jh0EEwaKO7v4nu9gNEx11MQGpwH8lYBhHqgkTNHCn9oFadxdnjJ1CIx5CeDvDw5i1MmiwcsqIpZGfKyFarCPlaUzHItk/aMXOGL6WSWLt6Da3VdZSGUdSSWRRJg2Vuu6IKQ0RHZGxkkCmX0IpHcL1Tx4fr93F5fxstOt/SgEhRGvSGMCM7sVWclsiYJVbEySn3iCmNRXTaw5ELOCU5zhBK1DotT7u8tC49xeiA0ePnxd6wxvaADKM4h3RSGTYBBAJ04Lufr0bWmQx6I0L+fRblek2Oc+svRIuy8rFkjoXAopAoPFFh0XIEz4gKEqWumUZJQYg4nftHQ+STKVQyOVTzBZTzeSSmEeXVl7J5l0RB+h+kG+Zzk0ldPoswFcdat4nrGw+x3e4ioUjHJBr1BtbX1qSp0zSFtL/RBKcXV1COZ5EgI4CTE5ZHLBAIILkpKQsE33RYf260WvXt3tBIJmRcxjHFByaqcxhk8hjSqNIZQXKywrdudMCJog1VbbkYQV0CHghyAKWmsDrogNnZeblSs6kYTaLIlyoozi5ilMxjCBok5vWzWq2mM4S085OTADMWdekG1Oz6HOrpGM12HZvrq9h7uIb29jpi4yaSEcZhkq3L58yzgkXUEIlcFoNICktnXsTzr38HueopBBNSe9m9k8HARtX28t27q1hbX8PpM6cxU60gxT8jFbnTx2C3jkGjgWw+jyAZQXlpAblKAQNuj4wZA/JbakGHwPYG0KjXJTHJJnMoZNNIxEa4/MkHWL97G8fmZ1EpptHY38DtGxfx6OFtdBpbiDFDm2Zies7mGeFpl96Lg3tc02IxZO2c92AWHeFJr+Tn77Xp5m4+lbkpJ5kBQRQagNKzZMxG20BcTvF0O47GOPP4OSwtnUClsoBieQGxZF6fYRhQbxpDPsO7IMTGvRv47O23EO+1kSdrJspirq/7XOuN98E0KgbAoJDC9niAJhkwBEacpE/7WvcLzVaHjhpvngea8nhK/RFzWy9x8/pz8wAw6J8TUY9RmarAmkmZQLFpdLnn5vFgUYuecaQ0DTdp9vWF7jNpTq0ZFPNCyRvOfVp4mFEqZUxKw0aaDmazSjzxRTeZBv69mju1yd7Msdp00FYjuAm6HOopDfG611AggFW0Jmk0tp6XAhiD4PBkNfmN1QH2d5U6FImpkDZjWqOFUprHz0NmVojJqC6ZzSOezKIbjEVHf+yJp/DSy59HNJrBcEzaekJpOP3uQFTXh7euoL//CJPuLuKTPibDrtgth5I/AyP5+Ugmps/dPmcVhO6ZqB5xbADzBXB7QFNAb/x8WE/ZeWStooCtZMJqKq6HeFSmeXTEthrMGAZ85gRD/LMheMa15z9fz4DkOIRKCPNgJohMEJVGpUlRidrDCVKlGr767e8gkVtAMEkjlWV8bwrNRgPdDuV/AeZmKlhamLHi/bOP8PabP8DOw5tIRgMkkgS8RvIDYONPEIBggLd8ln+DrxM5oZxE0Q8m6A1GGIwiSGSqiKeKSKQKMrgjKkwggCfxkE1MKitgVlGcEUpsOCzg58yzIIJkpoSzTz6H0swihhMy0+KqnXgu6DnKhNSYeTyfeT/xvfW6LSSZWz4ciJkV0PRVnk9Tve/xMBAwIPYFq2AnP5qMQgq3ESFrYNgCRtuITOj91cV0TF8JY5/yzNee1pVtQAD3nL6PzPws/pvvxzyEpi51gqZxUQMCzr2E1174BrYf7uPjt99DY+0ujmenSI17es1qVKN8zzyTojINbA4GxqDS7cq6ivUxH0LKMYxMYmz3qZOtuDQM1tQ8g03uC0ziMTSGfTz3pdfxu//0f0I3kkAnjCoXnj+Ba67bbmLtwT18//vfxc72BrI5goU8mzlgO6yhPUuu1+/r/XMPaWh2xNjU19/eQ8DujkM/NXuOhwPAQ4nzYUPvmUletqMzxJs3a4+xdrApP2U+HtC0vWT1kwYC7kwmMMo9ysSMaqVycNbzvOTf8S7/jBRUVGEiKZkg5QCdbk8sQYLWAYeeZAaElNnST8wxF70JOgEzN3QUUOIHSoSlQ0siIxBrRAquLdY1rg+UdRvPeVu/9I0yM09LteI6Wzm2hN/+rd/B6RNPYXnppNjM02CI7sYu3vv529je20O8WMCx80/isaeewiDkXchalb3SBDdv3sJ+o4WFYyuYP3YMc0tLKJVi6OyP0Ww2kK+UsNuooz3oGqDMOzGdlryEkmpKaThY5JplfOB40MGguYkf/Pkf4vJHP0chRYloaBHybn3o7uPnZXC3GAF8HwQ1yqWCDEhZH3BAxacpab1kWWYIbyyzKTrtDq5euoy7t+4gqvdkdbmXeNm6MqDF+09YfW17hAyaTruNYDjB8bPn8a3f/B1E/uiPL4nzzsOYHzwXDd+412fRPXJIx0ZRnEfIJqIIu03Udzew//AGdu9d0AP4/wh7s1jJsus6cMU8Dy/izflyrsqsOStrIItFVqlIuiRagmRJFiULtGxZbMkQYH3YENAf6gb80/3RMLqBHgTYH4TkbsMG1JAttzVRolgki2Kx5olZWTnnm+d4MceNuBHRWGufExHJ7kYnkMjMl2+IuPeec/Zeew0yOPCHJt3riYa4plmHo9M38cXI5d45ZGphT+hyhkpPaP5ucRtt3+iWOpzdn5ISuDfnCzRjCLjNatLM2uIz/Mnp4Rz1j5uc/k8L2L6/p1jz+9O4cPKQO88ASRwcfccf7lwMjNYjGEB/gFqvh3Y4lFyAhxdZFypC3PRDk1AtaEPPPBBglcX0F3+2kEUHSvC1qZlPMCs5PTGOMRMOLi5GX/V1+JCaxcNX+hG5mHcVJ8hNmigbjf94rUkJHY8HGAwDRGPmCqr/U+IKTVJ60vLzPjFGLBpNo1JexZlzj+Dxpz6DS48+gYXFKvIlOodHcHwyQNCPI1+g867JAmbUIRo+8e2Lqe6AZLFXXNM/GUi7y+DYoAYYOTd8XzR4h3AvPSdI54fdbjyOLkGBfWDj9qe498kHaNd2EbSOcLhzB+jVkYwOpBnk+2SEoE3y2cSblIPadjrkXzyzplzS4409oG1mBsNYH0tnTqG8siK0uUWnUG7AyaT0qSVqfOsNbF+/jtFxHRVyDsIREnQeJgIds4ihlNgVcYTJFGrRMa61a/jgYBtbwx4CGlsR+SBqyp85HKl51fTeIcqa6/viVe7yhpxYtq/bFCbMMg93WRHrv46Fj7mT24HGa0A03cAim+wbO2RqUMdngl9nEpWInkshw5x0sNjt9TQRNdDK0Uo17THWAhMbJlIFR2/T93RsANEQtXn5QtEMPq2xMvdmTuDZMAks4PriZksd8HCEaj6PbDSGuUwWp+cXlFJQSKWRZQPHoogUv2Qcc3Ml9AlYZZM4HoX4ZGcH3UgMh7UGNra2VfDIeCnoiZ0wlylgoVDGXCqHAgEhNveKvjSHeCLx/poY3Y6oNhNWzJODIIoc2HXm23Q1jMQxThcwzBXRzxQQxhmZRwo0dZ2BDmpOHaxRsR2NFG5j9dt+4n/5FsRkQTTxLGCuMo9UJivna0l0SlWMMhUU51eRTecdmMhIRhr+WcO6v7+P0TjUFC2bTopCGvY6CIMm6sc72Lj3KbbXbyGTtFSZRKSPQo46RE7DA71vGi2Nx4EK9g41/UsP4XNf/hoqa4+jM2LBndLEjb9lNwPg3fc+we7BHh678rgKd5pKRhstdO5tol870XpNF3IYZ5I47LawcO4sMotVDDKQKaSk6UPzETk86Gmqw6I+z7jUMU1E65r8f/rxexj326iWChiFjISiK3Qd+zv3gUEH434X40GgaRuvNSnsBNy4gZn2lKAPtdJTh14ZmU0kYcZ8U+3qjKF4EPNdMuGi1mZUFo0ixzKDi5Ka2OkJ2KJ0Zml+Ho898gTOnL2MQZjEMJLHOJpBf8yiKKZnPBcb4/71t3Hv2juI9VpIDvuIU1PISaToQyEyykyPYJBIoJuIo5mOY6/fQycRReCaPxXLjpbp2Tp+0mM0b2M7qLHh+elSJOQBogmVA0Pc88kiieeRNfhuiumisyQrUCNjxmtmCuuYSW59ayLi9jIvURHo6Apuwwxsn3KzdsdYcBpTFreMDOT03zvSukmd34806ODhJj84Y25MGAjuxvVdKpJy57l3KRLKJD1avYrKMxDgwdrD9lF+GzYknsXIzzFAlmeAAXxKCnCxW4OQQD6fBRrp0efEMu7JHmGDefHRK8jNLaPR5lpNIF+oqGDnXn7z05s43N5CpN/GEdluu7eRTxLMCrS+xGoUbdmYHTRwnTAy3b0X48MNUOz62FRRWe2KOjUQQIMTL+tybuJ+/1F9RJf+XE4NFBsZFapiuhtIwO8t0JRxmoyZc/WX6Y2nQIokcGykh2zoyF6wa8IiN0vfk1hM66g3juGZF1/FI1deRDDKIoxYtCmbHt7f/d1DHB8dS++9tFTGqbUF5DLAvVt38Z2/+r9w80fvyAA7kxhpv2OBH/cyCoFOts/yvgiH5rMcS6HXH6HZZaRnFKN4HtnCAhBxXgGcftgBrLOTzyEbf9V7jDzu2b5OEJBNAyf/C0unUK4sGpoZ5RlgsYX82ZSNEAgg0M7vwxHd8fGx5D/RCJsGgkusKy3Oj0k6JiMLpaHu0yvCGQiSEk0W28hRm8eDGkbhLmKRFsDEAFLiadpGQC9uwJ1qX1E57VwmKG4nkQFlZABIVsr0AFKwB9SG84xK4GnGvmWX8M7rb6K2uYHFdAKVWIj4qK9kAYOFWAvHEKN5KcY4OKkr4SeZIgPWTNfIfqWcwqafrNtJR7e1JshGr9EMC22PomRyhNagi25ijL/7D34Vn/vKz+NkEEFvaOleNM0l22/97m28/vrf4NbNa+SqGLCh/sTqpAlzyMW/aSrupMUeBLB17pmNtjf4wd/kfNZrtwm4yYTcie0myFOGJM+b6VTdWJ6OQe0iRA0Um01BMVBGk2sxtY0tpTLBA5HRiHwCuOfSH8D7Gflo0MuXL0+YnXTsp3cAael8TnmmM42D7EHuS3xvMhsk8yTBVLKe28s86OEJ2s6U2l0v1nR6/6wX2We5fd2/dg60xEhyfmrcd2WeG4ZgEsLLn/8JvPTZV1BI5rF7fxvb61uoH5+gurCMwtISdk9OUFpaxMXLj2gIQtb2/c1t3Lp7H8l0GhcuXcbFS48jX6JHnki7+NvvvqOkmlypiD51yJQZUg4zClHK5bBQXdR+2FUdRhYj98AQ3WYd+cQI73zvL/Bf/ugPEe0zgtPkawYQmZHlmIMUJXiN0Gw38fQzV/Dcs08jGQlVvzKNLU7WkKu9J+bPOiNCjJOW1nO4tYu333gbtZOmRcNzX1KDa0As1w8/XylPgyEyNJ9W7PAQtXYbhWoFL//kz+BXf+N3ML+6hMj/8r++NuYmT321jCNktkVXSRpkjUUHoakPXYT5ZtNRoJhJyByhtnMb9z76riIF7UHnoWeohT3XVuzL2MwZcJnuyzUWmoQbjVLNhb7Imnstcic18ECAL3RngQD3aDs00jz9bRFNfQc8OGDMZGdm4RYTb6qXEXAzmRxkev2GuNkGY5udvpd7XT4rUwUAmzNuqhEimX0ctTtoEXkRbZMbv0N0HN2Q35Ffz0bEFw+zh6hnKdjG45FOTlKs4GBzRnMlRt7QEI8LnZQvXStm5dKQJ5uRAR0RVrqOiv0QmrMr0WkiW4q3SPCAp9Yn0APK1yUNG7ErntyjMfL5tIsXjGO+egpnzz6B+YWzmF8+i/mlJSwsV1BdrCJXjKPZsql9Oj2VAiga0DWiXr8r92GX++3jGn3RrPrC5YJraOyAA9sEJ1IjMQlkMGWDJqURyFvAbXh6LCknYPM1BLZud/HR29/Hxu0foVvfQ9DcR695qIKZi7pH9DcMkSHiTDqOELehnLaX56uIUqt7UMfJbl0FYXk+j4XTK0iUyqj1+zhhEaepdhz5dAb5aAxH99fR2txGutdHkckLgxGSnIBGI+jTVISbeBhRxFs/kcSt+jE+rO1hY9BBIxFFTwcFJ2v2xvj8W+66HSCTZ2UmasmeKaOv+efbYQIOEvP1yRQUMLrZlEWjAoWorjM6M7foGYdep9uV/sjFhJGGqwNblEF/0Dk0dzJlM/NQ/mKs05QR5A9E7gvO7NBpFL25oTlHT0EPxddww1CINN3eec+Y1zqUm+uo10MhmUSWUYZ8jiMxPLS6hrX5BVGk6EhLU6Uc2QyZJIapBIJMCvvhEOu1Gtb3DnF7fV3Aikz92MiHQ8wXyliZm0eMUyjemxHJIdwXIzLRYsGnYlj7n6PzaerA4socW43+apnxvLGUFCFXQpqT+mwRLMWYPMLD0qQAVCQYMKnoK01lZ2l2rh1yKQtWaIQ62Eht4+FHAyuZWPUHYPptfukMKstnkcvOISANlNNhN9VgAd9nTMcoAMuy491NHG1vodc8xvH+Ohq1HUVMxSJ95HMxUUnz6YRMqNhAekNLaoGHgw5iyQTalHeU1/CFn/w1nLr0PHqRNAKG2DPmJxkHtyxuw2/88CMdlE9dfQrzpTxQb+Hoxi3Ej05QpvQJQ2RLeYSxKHps+nNpFE+fQWIhi65jD/H7HO0zx5k+ESKXYtTtolM/Qrt5hK31mzIbre1vo5zLYq7MvHb+/ADtZg0HO5vonBxJghIZDWQkmGMWeZQO1EZdomeDTTVs2sOi144R0ojpi5LW/7MQ9c2AGqpxVMkWXMeDyBgNZsHHEwj4/caM8upL6lIQKyWNU6cfwkOXriCWKGviSGCQZprjdgN3P34bu7c/pAsi0mMyYyhqispgMy3HooH8NcJIBPXREKmlRbRSCaw36zhhJJaYJMbMIygs4NntBTrj3HTCJmK2Nm2fds2h/rRrwOmp4AI1/LZmDPSVw4IaD8k8BB64iZhoj7av+MLH00YNMHfr3ckALB3DgV6OrsaGQ0MG+gJIcmSmlwSjSqXSJGaLlFi+Lk6luEY1/BDltK99jmvFGHYOeBQlzQpYyRcc1VLSBTX/04LfGvwpK8AmpA4MmJib2efbmmbDxDOb+4TJHAgO8jXzmpNdRWop4/3kIh1NIFecR7a8hC7SSGbnUameQaFY0X3Z393D3Vt3wNnx1t1b6NR2EDR2UEhbRjyBAJvUm2EkK1OeQV6C5UELu1duwjqJBTNDMw8U+0mkTOlU6k2d7UWhd8xPTv+VjkKAeWxrRaaBHHA4zS81ztSBs2j2tGrF1Dn/BhngyrGfjAU2gaTg8z4T/Iii3euh2Q8wf+o8XvmpX0IYY4zpnKbGBHk5MKHUpdUMsLO1K8+ffCGJxeUqVlYXxV5qHNXx8btv4O3Xv4WDzVvIpyICBLjuLcCO14Pnunnze1NesgbHkTi6gzGaPerNk8gUFhCNU2ZbMLYTQT9SstmUuThOM4k16ZeXx1qyQl/xg0w74NfSb4CxqYlkRh/ndSfow/NIUdYM9h6P0G6fYEjgQiCdhfcSDOCzbTX5UGaolAPo+e8FGvDxPBsNejI3w7COoLOB8bCOeJRTSJoyD8TGor8CGWZEciwly9Y017uxZs10jMMkxkMOh3yuYtKSc21SknTp3GXs3tnB9u17qKYTyI6HKDPZgCaMpEyzPnVAFZ95ei3RJ6DZ6zidlzmua7qtCBgvVaQFpaVvEDCRisUzj/UxGi4C9X4bkbksfu4f/iNc/syXcNTlQCWmYR9jHvf3dvDeOz/Exx++g739DZkvMo1LwIPqdz+/N7NUAvSSIzvD8VlmsQcCPHhgWNA0ItxPbSdDr1kQ39f89tAZ88Mxlkya5esk9iPWp3hwwGvsrf4z8NnMUc0XRBJNxRImxIgky1Em4s5guVgsKhWIRoL8vHJlTs/t7u6eajzKi7e2t22oSM16k95cBNAtCaXeaBgjWekrI4EHxnie9oMe5CAQYPIgS9Xh5/G1ciDnpQoekBSDlTWFongNEDi7egYvPfciwmYfJztHWKhS7riEMdNUKH0ul7G4vIrK/AIOD2vY3j/EcbsjBsDlxx/H/OIcYowmb9m1unPrEBvr93Hq1CnkikVR9IcRsv1CxbDO5fLIMUmM6WUEiJwvDdMBmic1pKMhTrZu4g9+/1+htnMT5VzSxUey1jO/J9ak3EH4XHFg+4WXXsRjjz4sxhavRyZdknSTdU2UfhlhIDo/B4CKkRYhbYxxd4D7d9fxwQcfgZGdSrfiqpdUOESUQKbbswjKseKkvIwpJysXLuKf/95/gyuf/QL6EZVWiPze731jLGO5gEYjnFzRRM6MrVg8ytiKmlG6nhfyYJ46QQBScDdufIC9m29j2DlWwckm25p/3mBPM3NRHm6aaxNFhyrKLd9xwH0X7P5fm5mbdnqTIN/0GDDgG/7pxNMXxdOG2haJ10hosThmAQ9oe9iYWW7Fhmcm2OfZ6/QHk5od14R5OYKSA1xOtMwZ+L6iMWmijllwDoY4bLZ1cClyxicZuALeaP5TytePAwHTyYRPDZiikkLq6TqrPPIoCrmC4m+IUHa6AfKFIuYXF5VJT2ReReuQVPemYvOI5DJKhogqaTge1ODhKnfoSRyJaWDVbI8jqFaXsbh4FqXSmkz18qV5nDpzGo89+QhyhRxSmRhO6oz8oJ7S3pE7v/1+NR1cOq2hbab22za06W9nju8lrFZIOAmB0mUMnNcvDxhMjDkd85x9Fs+5ZATIMa2gC+xu9LF9/zo2bn6I2t5dHO/exXDQRDgMFA837PaRBM3pSKUywyHqhDN0Ed3ZReekIUfg0nwF1dUVjHNZdKNR1BgToiIlgSJZFfUmTtY3kGz3kGEkXdBHinnMnGQRAIibGzGfjxE33E4b1w93cbfXwgnjFVNJaZ/FijASlSHdDgjQCtIEbroO/HMktovTq8t3wh1G0yttn+k3W890mdB/JzmmNkmyqZ0z/XJAmqd4qrBT9rIhxN7UaMI28Nol//Nc7J9vEkwb5ooLGd4ZtYy/aGrpGQT+vQmwkE6XNFJrkkW99+68nBTI9Z1arhhdfBDrDZCnTCCRQjmZwcpcBQvlMkrJFLIuKSWRzSBRLqKbTmGr2cQ7N27g1uYmRpoq0JtgpAatlMmhnMmjTKrnKILxYKQoF3o3jAY8qBwjwJlxqbkyxMSkAe56arji0DCa2CBbQmZhBYNMQYwEtlNq/OX4TACA0yBqyElXtExlqyGmbIDpNTJNHq9VIV/EwtKSFVssRxkbGI0jXZ5HuriA5VMPIxLPoRuEynwW6ygeQS4FtGvbuPfpe9i8/TFaR3sCzmLoopCngz73aTY75qpB/T0P6omQmIWeAq1NY834u0z5FJ57+efx8JWfQBAroRNapJz3/iDT940ffITt7S0889zTqOayqN/fwGDvAIuIo8j1lY4jmc3IiGwYj4EhVaN8AQuXLqJJJlMKCAZAp80+nig5wf0xTg52sbd1H93WkZgAB9vraBzuiUmSz2WQzPLsY9MeotOoS3oSk6v2ALX9XbRPjlQgxiSfszhLSatEo6f/hMUX0NSIhVAilbIzwu1FnA7Q3Z9AAJu8LgsmgsfMm47QWMzyx2mImKEXTCwpp+SHJb1aQzbLwiyDZCKNYaeFTCKbtwAAIABJREFUW++9gaP7N4DOMdKRAeI8e9XIUVtp2enCYDnB5M9hs3tqFc1EDJ8yMQVD9B2oJE27AwL0rnzMEyfFPudd54BNscxN3MBJM5/7cSDAfB88I8BqQQMC+HcPBMg/zk3IvAzNa321t83sOQIYZvw3KIHj8+81yj79iF8jHwvS63nOugkmfzYZj2I7DQbSxxr91g6hbCY7KZ61j+m9mr+K9iIX1yWjQ9csq8mdYVFNDPNUG0x1nh7MnAUaNA1zxodq0BVLTUaduVxKIqApclxAQMinOJFHZm4V5y9dQSqzgGQqLxPT48MjDHp9DDpt3P30Gnbvf4pcPEA2ORINnkCApEXOVFRxfQ6Q8eeA3VcrKCfTzwnoYUzO2V/akx74iB3Emo46YzSjlDuPGjJAHVVWRs0je/+aKFMG5QwDfbNDUEx1mL1oAeweCODX9Ht9SSf6sTg++/JPYu2hp9EfU5dUQDSRQSqT0v0nE5LP2f7esWRekegAc5UiVk4to1opQomaALbubeG1v/pT3Pj4bcRGLWQSAwwHLWTTpAanzM9BRxVNktmgc/I2Ri8co90fIxgm5BNAb4JieVGTcIuAtufRjCjJPOHHzYVI0c8C14yByghcNv5MYwpDnoVkA5KKn3AJQRbNxwaVDflctYJ2uyl2nDF5CYh7uvoA8QSbwJGAAMpOJFtjSag4N/pH9JBEiLB7jKCzjVikzcA/DAddgbM0Dk/GjGZOY1gyoQZMDSHooA6Oz7hpvDkdZSPH6aM2XbLggj7Ivx82u+jX2qjSvDHsaRhSSuYRF7hggJLF71qzH08TOO4KDNAJTzDIJQZZeBbPeNdge8kAz0zJeJ2XkQ5YYBgZ4iRooXx2Fb/yW7+NhYeewu5JT3uwgJ3hCJ9ev4a/ff01bKzfRq9XV83J/cXObmNteHkxgQCrcViPzTDxXJPun1/PBJhlDTzADPIsKF/Daq/zDAIvx7Jrb/R+n6TmB5NmYu7X76RxdgClhiyOvePlWPwe3BcJBDBtgnsa/00QtFKpgGAA/87vRVCgXC6r2W93OuoLdnZ3cXJS13NKIKxWO9HXEwQgwGrsaJPF8fNYE3qvAL4H/j8/z18bM3M1UMwkFi4dxgEnfshkchZj6MpjahTFUqGKy2cv4cVnP4dMlizKBIb0OatWkS2VUSyUcOfOPbz1w7dRrMzjS3/3p7F85ozOwnqrjXEsjmwuJcNxSu14dtLHrN2eDhb5GLN3YO2nRCiMMWB6hQdXIhF0mg2MunUBAX/0h78vJlY24Ya98tKgSShrCT6cIUb9QGlhV594FKfpc5RLI5HJoTsAupQC5Oi1ZZ5m7EfKubISCPocZDNpphuIObh+9y7u3LylNU+QkXsM6xDuS34gHo4iqDd7yM0t4Sd//lfw1X/8dZRXyqi1zERZvcVvfv1fCgiQMaBzCuYNabc7YgVQO8oHhdFdyWgEy/NzOL28iPrRIT5683UEB3eRifpFYQ67bCz5AAqJ4oTJGb9IMuWiSDRdd0Hx3ihvspwcDUdFhovFM738lJIv9M3p9O172oYwbUCcmYZvMr1OyKHMLKK5QfMBZEPtATmhdu6FGKo4lQ0IFJh5D/z/iWxA4IQZQFH3SY+ATjjEcYubGCd7hvjzl1FKrdj2N8s3wfa+HjxZ2eRZU2fgBL9GG4OidmLm7ZCg4RYfEGqv01hePY18cQ5RFhB0JR/bVLvDeK9hgMZJDUG3ieOjHfR7bQMVErYgiHzyQaJvAE3m9HApCi2FFB06exGU585gefU8nrzyLB59/DEsry6KhUCFAjdeLiYBAE7zq0n9zPvSW/GmQwKEbOFxrfuJP6+CZASuiNZB4f3QrKacbILmTD0x13W6RPt8J63RJJaHXyZhiQMEBBhdt795gM3bH2Hz/nXs7a2jdXKMsNXFqNtDr9EQG4YNL8EwZpB3T07Qq9fV0MUYJZTLkXstN9oeXYIB0f0FGtzfQHdnD/khkOUh1ifC7vRuKiRI+4+hHQ6w32rhzvEBtrottNMJBJR50GtDJBuv02cTZ94AemYcy8I7zs42yub67J2XvY5oikrb9bSb4tk3Hnzyxayr3e06a5pnBaKeY25YRO699pelizusPDNHz7OX3Myg3pwCaZrmfAsmSLbzvFCx7KLyrJh3MaTue01AwaHFXXoUydBn08tzMsFmjVrhMSd+gxBZbpe9PoatDpYKJZyuVpEKRzhTnZenQDqRQHG+ikgxjwbGuL67jfdv3cRhq2EIMGM7I1HM5QtYLFWQiSQQZzVG9golYD2jOTPa06bizkVd0aFuCTggwEG2VgBxSkNAIVNEen4ZvWRWZoHxVEpFH4G7bqdjz4saT6MPW7SV7QlTeqGvDLwXgTnLrpw6hWwub5M3glG8rjKhTOPcxacxv3ROfgGkV5KlMOg2cf/mB7h97S1s3noPyXEHqWiIRCRAPhtVgSkwlPp5Ttz5GpyUhvTbASn01D3T/UDU+SianR6yxSU8/vyruHT1JxAml4BUiYbfxuZxa/xbf/UDTWiefOJRFBm/dXiEXK+P1VQWxVQSAxaukqPQeXuEzniIo6CPxUuPIFmZxzgNtPuk+7HQDhFyyhoGONzdRuNoD536gYCA+HiA470dtOsnmvwV54rKNpejMhkUiQQKaQI/GRxtb+LGh++hfrwnuQOnbD0aBcUZG9UHZXSh9O/8P3P7JopPjxbug/y+mpxw6s/2PJpANxwhXShj9cx5BIqCi6Db7uDujVso5Qo4f/YiTp85j0yugAx14jSQ7A9QPzzGvU8+xuBoE8lBG7FhDxh0zdxMUx+L5ZWPiksjoFQtNb+I1OISdhiPtbWOJshgss2YRZ4SYdz6tv2Xsj77k2wRA8vNCG+yd8gsT3JoB/FbTCs/RpMyzxaQhwK/1hVzHhBQ8ykagc+on6pctIZmkitsnzAGkBh1bjJprAFzdvfAAfciSzngNXERf5TPkf3jPu73QPMMMKaBqNva56yB9ZJHD0CYrGCaj+0bZn8uG3BgDBE1e05+YJR3Azy9bMhkUDFRuDlJ4+SY34eFcp81iqt52IQykq7dDRFJFXD60lM4f+lp9IecyjH7u44Gi/NESgDWJ++/g4Ot28gl+sineM711XT6AYsBFAbeyl/BbRksuQy8MQDHF+4+ethLAnhPdG/4Xl1Kij9HvNmxP4s88MB6iWW0Pzt4vTm8IDvJpzSZFNPTqWMGmolOyHvhCgqZ9nF6HqhWoLHf6sVHcPVzX0Qiv4xoqowo3fsJIEvuwCaevheUBwS4eeM6ep0GCoWsGAHV+Soqc1kUclZD7G138e6b38W7b7yG1skW4uRmjRnXFZfxJFmtg5CSFNM4kwrdH44QjCjvSmEITvFT8vOgdID7gDxWnPSEKRxJGaRahB9BVP4S0y8cIpMlK4XeI+LUIMYEogEZAAbkiPnIeqSQVwxpMs3EqI72H2NJRCQl02vrtDAe95UoQNmAfg5liWSfKV4sQJSML6b+tI8w6h8iEesiFg0wGvaQoXRPZbjt35SMyoRvROI+1yIZg/ThIGWbn2OTYUbWUu4inwTKFLoB+icNpAdAWidMiCRNbMdJZJNZNdw0jVTL7abWdPyndLLVD9B3zu1WN/K5NfngkGwysRjZIPGtu8hyRz/XHhWLojPsoTUa4MLVJ/FLv/GbiM6t4aAZoBeEihXd39vFD994He+/+yYajUOMRj3b411a2HhsIIQaVVLG6X0jzw0DsSbA1Y8xJv0amOxbruayz7f6y5dFtuf4/cu8RkxSY0PPCTAnUz0DJWzU/iBL03+em4xMk1z0YmyvFyuA+6BSUAwIWFpalIyK948AKT/n7NmzWFtbw927dyeSacoFCYgxVaN2Uhfww9dIz5N6s6HvpeQT169I0tjr6vP4i5/Hv0vS5QY69rKmUe5+z+Tnmum0nSlk506i14MQiUEEr770ZTz9+NOoN7ti5p5//AlEaMQ9ArY3tvC977yOXLaAF19+BY89+yxG9NuIxdHuBWj3uvLmSiazSMaj6HZ62FzfRKlUQXmuIhPyNJcw+3disy4SvjcmcD8WiMWJPeuLfvMIH/7tt/Dan/+f6NY2EB12tZ+b4bqLQeQ1YS81GGA5X8D5ahXnzpxCvJhFSPNaDqYzaSA5Rn/I1LeIYqlHYRStdoDuYKhYWXqV8Bxt145x45NrqNdr+lmSKGpvN5+yersrf47PfOHL+NrXfxtXX/iC5JktAgDS1jmyzW/8o/96zMOfSB51/lyENIjipuKLcdLOWRAlY1GUsmkUs2npDmtb60DjANkYF7/XIpk0gGeLTDxmaGIy+ZilL+vfXEi+DZ7KA3wD4pvtKRDgjQWtOePBYWYsqiSMcuciC81V05aiFuIDDT43MVsXio2bKX5mm3JbbLZJTyMJja5jmkprrFiUGn0vrsK0TSBgQD1GRw7kSifl65FEwlB0xT7oEJ2ItycHwuzG4v9ur9cQWL5ec6geyUUznaR7JBFr0hsrWDvzECrzy3rgGfNFit5wPEA+n8QxDegax2g1DtA82Ubj5AC9VgvjYQSRkaHPwr1YNNEFn/eQBm3xNMJRAvFUCVeffRkXHnoMV55+FsvLVRna0CMhmSYN0CICCQpQeTHR7NstssbR4QJqjlwdwoPOAwG+IbDiwvkJeHKJAwPcpTAJgSbHDgxwjrG6jw4I4GviAI8IGHXILAo4wONL4tQzGgKNGhHyNrbu38TGzU9wvLOJsFPH3uZdjEcBuvUT5Jj/2+4i0unLI4DXlnFzw2wa0WIeQ9KgZSICHG3voL27j/buHlKDIRbyRRRJ9X2g2I7KLOzewR62GidoUwqQiKEdJSbP48Z0EbIbcs2kB6vM3XlKB7eN1w1jZzRqvmC3NeXjM/0RZYeRf/5lNujorSYz8RotF0Pi/p9fY8Wsfb2fxHuNmT/cOK33r8sbcOnZ9cW90zSpwXBFoi+4vdkMDxK+jqkzsfPxoKnQmGymwGhXjqLnD0LuDdKnuuhCSQfof6GIiiEyiCLDB67VwbnqIs5WF7BSLKFSLiPKPa6QxW6/i4/X7+P6+n30SJOkHgvA4lwV88Uyon1KEdjky6IYIeNrqN1zjABf2GuuZVujNTxuX/KJD3zPTByhR0Bh5TQ68TR6JJG5CQBLYcZEcbGwaLIpsy2oCWDpbql+lrAQp0MM6fmRwrIiaqyQVJ61tOkDRJMZzM2fw/LaQ5ijLCEc4nB/Fxt3ruPN7/0F+s1dlDJDFLNsX0MkE/SFYBPG8Y0DmOQLw8kjfSISmjoRgCSCTekRTeF4tshYNZHH2qWruHT1i0gvPIpUcUlAgPPS0Rb3+ve+j73dbbzy0ovIsKDd3kE1lsAKjYP6AVpBR8aG6ahN3AYRoEvadr6EU48+gWEuIYlAszNUznZXbtkB9rbW0aodYBy0kKUMYNDF8cEOBt2umAuMOKOUigVRqVjSfV0oz2G+UED3+AC33n8H9f1txKIhWu062t2WCgKCUQEnrNRTy1+BIImN4uWXw4mXvAsItDjX7XgKGfpMLKzi3EOPK96RpnEHe3u49vGHOHf6LBary8hkcjJGI9OiXTvEwdYGDjc3MGzWsJCOYtCsWTycgDX7xfvtvTZoSki+RqI0h2RlCQ1EcIIx7h/tYr9zwOGma6hNL+8bab8n8Ay3aeDUxHMCvDtavzwC1Mi7Rt8xAXwTIaDBAQETQNHQRRUwk2aU+4ED9TUJcueyjyWU2aZH1B01U+e+Zwk6ppGn0nIPkT+Hp9g68HECprvYQs9kkqTCFah2HabMJGvknJfAZDJnAKXf9zwzwApcaxYEpsxMt3wt42UDZI9xgsrhCwtdv7fa/u5QcPrzJNMCC5HM4cKjV3H64pMIwiyOahY/SKCQE3Ki+e/98PuoH9K8s4lyLoYUIzcU12hNgAe7FCk1nYK412u1BZ8lRjDytXvDM38e+AJ+tm7ydYrXPOvcmWFEqNF1UgkrjnktzYeGTABRXx3riWDaUI2lxSUTDJDxoBsMce9is0nNazxTxFMvvIJzjzyDRH4JiBcwpu9I0poZXUInZ2k1Rrh3+zbqRwdq7MtzecwvVFBdWEQmF1Xhn88BnSawfmcdm/duora/if3NO6gdbmPQayAWZeQlByf0amLjRFOwEO0gUKpDEMbR6yeRylaQLy5gOKJpMn0eksYI4HuJGHOOtREZAQIIB0yN6COVogyAcW+MKRV3RhNpViuWwDY234t0Cn2a2JExkkzKdJLSIi4rUvJ5D4Ogg2HYQ7fTEJPJzmqV7xrYBb0ThL0WEtRqh23kkj1ERw1EYz2kkuZdZSaf9lxyX+HHCO5SIkVAOhZJYBiyGTImFZ9rgjsERSlr6DW7GHcDoN1BOhwhR4COuuvhGMlhFKUcBZMGXggc1Jrr63kgE7NHR342vvIeoqzQgGXDDs27ga9Hu4nLRfcxmKobokBvHKIdGeHZL7+Cn/nVX0NjnEEz4JZs0tybNz7B69/7Nm7d/Bj9oIVYXCHxaszFWBmZ1w5BXQIBMsHVmWcDxx+v161+db5gvtHw5/MDwP00itknj0x8y5zk8gEQwSDWyX7CtcF//7gPgf/ZAoMdo9fv636YxmvNGGbuvfk8jZPNw4hfQxYAI+1WV1dlFmg+YRwOkrGSFguA3gG8C/So4Gtk007zRH4O/QfIoODHVBc4CTT/PQuGcs/zzE8Oh3S9HWDqv858BAyg5H6lxBpe8+EIhUQa55ZP4/TiaXS6IR6+chWPPvMc4sUSPvrkOv7mr7+NUqmMv/f3fgFPXH0WneFI/jqxONeOPTWUNxBAI2tsZ3sLWxubKBbnsLS0Akauaw+P0DckgVwuo0jK7siAgOiIa5nn7gipcR8ffv9b+Oaf/DscbF6XtIj1JoF/pa655iY+HCEzGGEtncMqPUHmikivVpBariLM5zBI0HDc6ieu994ggkZnjFRuDqXKIubmF8h/xOb6PRzvbGPn/h0c7K5jHHaRjFvfRiPAg5M2ls8/gi/99N/H177+z5ArJXB0YhHttO3gY6m6ixYeX/vqb4/NJNCo8dw8iN6Q2qEbYiNiZJkNHg5IiBJNiIVVPAywlEkpKoGFkI/7kQmW23iVHCATMucs63wDrGMxqr5HqPzi8Y78vvH2UgA7TJ3BnGsmrdkzuqFvBLx+yhaMIU36Hr4LnQEe1Ij7serMQjXwzKYO1OVYTqdvnkxHrSZVN4umPTS7MYROzf4IYgbsccEMR+iNaD0iw/PJVN8iIbwfrWvS/A/xOl+nSfQbjRa9Q/C9WQUfsgSzayNplEpLOHf+UR1ANBbKleaQL5UVkZHK0DyHN4aygBZqR1s4PryL3a3b2F6/h3ajifGQhVBKC5z3LJkyB3S51SeymKuu4dKjV/Hc534Ci8tnBAKw6d/fD5EvkL5oDxfvrYvZnEytfQygi0DVRm7aIPXU7pCzazy91lPK/xQ5nTax3McFfsmAjUemmyb5++WeE8UUUiIgVNFQMCvUbSEU0kZLI/pHPmakD9QP+qgfbOPkYBPXPnoT+xt3kOEz2Gzh8O59sQn4/XJzZWQX5jFKp+TILSfwTgc3P7mGk+0dDBpNxPqhaOjFfN4aN5cj3W51RAU67LbRGA4EAgQ0SWHDRqTRTUdUDDl2ii8q7QH00zPXjNvT9f8Al2aumP5qBE37NX22pqDABKl1C1UKX2V/m1GWURB5aJg3iF6Ko5yZWy6jR53O1v0cIdwzIIC0o7qpLOSnZlqeHjwLBHhUnN/KF9vmbm2HzWy6hQ5UF3ep6aYHKlS824SO7y9Dwy8292yU+0PMRRO4UJnHWnUec5US8gsVpQhsNur40f17qDVbym5lbMxSpSKJwLA7wHjACQcTAwgwmK01gQDupRYtZ1NAJw5Qc0kTJgMQqTG155d5tcNkHoXlNQEBo2QGgdt/eJ14SLM4knlgSOddy+jVnujuk1s9trZIYZM5DWmFMaysrkoyZJP0KOLJGPphR5PG4TiNQch/D7G3t4uTwz00jreRGLdRykWQT5M2FyKVjElHT2iTBzNjZfU803DUQqWUr0udMxtQy3tmhr3JFHSvoykMEkU88bmv4NIzX0E0My+JDx8XFrIssj+9fh13bt3Al195CfPZDHavf4rcYIh8OER9fx9DepoEAQO7xGai8V4YT2K/00dmeQXp1VNALo92P5BOsd1oiL53dLinzF8ELYz6bWRSEfkBUOM3HA1kskPKbaFYUpNCs9Sl6jxy0SgaO9s4unMDibCLXqeGzY27aDK2i+ZndDnmBFjGr8x1pobVmkpOqwgEqHDgZDrGgqKIYnle+dqVhTXML59DvlTB4dERDg73UcznsDBfRTKa0jVt1U5w65MfYdA8xrjb1NmbjwMpft8+NZV9UZeV4iGn5aSeLRYTkVRKconswipQrGKcK+AkHODavU9x3D1AhGZyDlSaNZ2Sz4UDqs03wFz0fUFp4Lj9W1RydzhzR1AUq5puK0ycJbQB4G7fV1PtaOhqO2Vq5iV/U2mCARoGRvBhlym4zOumLEBj5rEgNvd/vV53YHAfsUbdzjICD6x55N/hTLa0pymqyuIF+csDCNovHShhBoHWhPjCmM3rxHWb7B2Z6ppJnI9H5YTfzjXnm+T2T2MwCpc0oFO+AuYLwl+UjQlI4L4rr4AYgnEcFx+/irOXrqITpNHu2m5OMJRRp8f7e7h57UPsb95GOt5HLjlGKsri2eo7vWcv/XMsJTNJNHTSPseAHQIBPilBAMIElLX3/P856XSMEe6/kjwoRtl8lLTv0dxVAw0zQwsVpWd+UfbWOSThz3PFhO4tfTUGCGjeyWZxNNIUcPH0Q3j6xVdx/tHn0BmmkMpXlKrhoyL13BomoX12Z+MIG3duYzwMkM+lsLq2jHJ1DslMGrliAvRg5m1OESDjJQmBnfUD3L7+IbbXb8hItFk/tBQGApsR+jmwNRyquag3OWlkHZhDobRIqMtcwKMxPV9kXsak7ed9N7NdXlvWyvxYPl/UMIasAA5f6A+keShp6E4yp2dCHiTmv8Vrx71bvgFkSfVDJdx0O02ZCJINNRhwukpaNmOhyQboYzRsk/QuD51Iv4F8ilKBGqLRLjKUSckXwrG95BHovDzkecG1aGlV41HCMQ3oEWAab56K9IpipGWn0UI+nsKg3kR8ONTZm6dHh0v5SfO84zCN3hB8BlgPKHY3I/p+h2efpv4uGtn3Am6/s6QHSgBMOumHfqrLYxG0R33UxyFe/epX8VO/9Ks47AC9IVm1Cezu7ODmzWt49503cO/udQEB6QxrGEsnIUOWZxOn4DwjlHQWdZI8Rq/NAAG+npqtrfyQZEK7cTWX32emE/ypyaB//X4fMGalm/TOmDVb6tkUnJytsQy0s4GsnOfjMefUPyP/cT4ubNz1/2TAFfL6uryMPo3FRp8Vfk6+UBDodHR0hL29PRlncm/jGcv30Wy1JoakvPZ8Rvhce2DCm88aMGDv1wAwPp8DyUK074XsKRlp7iIa+TQ59pFqUH4th7v9AIuleVw8dRG5bBmXn34Wjz3zPD6+cwff/Na3kU1n8eUvvyqfgHOXLiNRKGIUZcIK07U4HOUaHOO41jDzdUpbuj0cHdaQTmeQzmS0Zgg8kVmazeaQyqYwjBvTr9skW4j7VFSmvXs3P8R/+IP/DVt3PkSZBzTXtHzx6LfE9RYiNQJKIbAciePUOIZ0ZIzc6SpKF05jNF9GmMvghGyFAeVGQKqwgAuPPosnn3lBRoiJNNDtjXF8uIfr77+Nj9/9IT754C3sb99DMsZaI8RJq4tnXngZv/27/y0efeZJ7NcAWQU4FgBTe3nM0WKLkeuRn331q2IEkA3AZt7i6KgV9BEl1pWRmsqtZ0xNbj9AKhFDjrRbFprugeOhwWKPWg7bIDSvMlRx0jDYyWODMaf1f3AgPqGI6Nl3CLYOCNECPSXcT8LMmNAogg5s8J/nmhchqWIKmNO60X3sqviGczJN9VpmAQ52KFukmRXc1iA590u3oHkM87WxENTrlb8B9VtRHDWbOOn20BqECEbQQUHKBl8rp+xsFPwv/xqspp82c9LsO53kLCDA98TpG99KMpGVOU02W8XC0llUFk5j9dQFZPJluc4WSmXlcWcypBbzEI+i2djD4d4dbN6/huP9DRwdbOPenVv68cwd5y+7bWNkUtwo8jh74XE8efVzuPjIE1g7d16NM902ueEXiyYJkIbOjGXVNOg5cGZ+7q1NEgLYNGkS6PzeZgEAu95TmqgnbehjenFOK8+/OnYHtW/GtpiCCQpX0IZoB4T0wtOeTf/mtsQkHaUOcOjCj42BNGvPPtBqAHvrt7F58yPs3r6Gw3s3sX7jOlKxBEqVCuaWl4UibBwc4N72llBS6jY5aaSkxuJGOFFiBJLJSLhRsjDgNKTPQjyVwoDFjnb2qWmbDopJ3qzRvdU+y2V4ijw7COABJFoTSBft8+OHlK2tGW8BTk8cNfWBZ9EtWMX+6UCxQts36pr2ad24GBvSwaVjNx2Yd+KeFNPSvJqbLanDOvhd6oAHO6Zo+hRNnkz6nSmmuSFbs2vNrU9JYP66JXSwCOXmbWCiGVV5YMCoVDT7iyARjpEdjlEdRrBaKOL8yhIK5SJ6qSjuHh/i2voGGt0usqmctNvz5RKyiTQYoDjiJISUeMUbmkzAUxzN5Zx7p6M8ktbpGATyVWGjxGkLZUaROIJ4Btn5VQEBsVxBuhgr8g1UCViMjFnwmZRLelC9JWcq6vZVMSxc1ruozYD0fqSdynyMCD4byPEArVYLnWYPHbKXum0Mei0xZlKJIQo5Tr046aVzc1wTymg8IlBRkY1GmMI4bgytfjdwbvAxAQFcULwXKe53vG8YIowlEKRKeP5Lv4DLz/80xiwQqXBw5qFcm5sbB7j5yY/w8gufQaIf4Oabb6F27z4WU2nR9Onoy0N1RDr2acG+AAAgAElEQVRpxArGbjjGYTtAMxZH5dJlFE6tAYkU6o0mus0WWs0GarUDsQASQ5rwhOh0a0gnIzICbDXrAljImiiVqcWnkVwSFTJ5EknUN9bRuH8H+WiI2uEmNtbvaD9htKOiO3XrqetmbJXz1XBRmCNOwKi/jyeQyXEKuYzKwip2DxqKA6wurKHW7KDR6Uhide7CWaUc0OR05849fPTDHyLW76CciqKUiiIdG8u3YNCxSY0mdEpdoAmZSW7E7smk0KPBbHkR/XQB2aXTOPPo4/j03j18/53X0R4eIZq0olaDACdb0vTPGQf7xtsDAWrTNGZ1IKKadz7XU/0/9zrD/q25FRg2Q/033wK3/gXGO9mA0/97kpyPIfWMAMdsndlTnFu428sItEzlST6X2s4Qa/bNNMuADWvAJo0/vScc8K74QQ4/XCOuPU6Ah0XdTD9uzZwHFLxcwVgFkE7W71t+T5ue9yZb0dBFiX1mCmw6WdPLkkWoM5+nOEGKRBLdEJhfO4+zD19FPLOCdo/xu0nFSvH35r072Lx7E8d7G0jF+kjHyILi+TNWvaAkEbdnE5TkMMIAC/NV4XtkXeJBGvpG+WGNL8zFFiSV1VGAH5g2ms7DGKWh5YqrYXE+AHxwTG/Ng8zkMzIS5ISVRlycao9Ip6d/k008LX6Mk66eQDVO2HuDECfNHp589gt4+sWvYO7UZQTIKIKPMhZumX7ooIGBDayxv3WIjdt3BAQkUxEsLFYwv1hBrphDOpdFMkMZjPkPyYyYUi95jACMu68d7OP+bRqN3sLmvdvotI4Rhm3E4mRwAI1mB63OEM1WiN4gjkyuLH8H0qV5HtPBmw0X31tIUz154FBuwEkq9waCB9xPed1NZqRUiXFEE0pJKrg2VQcZ66TT66LV7Yo2LB8SRTKyVicHmKaUlM8Znd7M9ggWdOVsno0DmfEIraMNxIdHGA1qyGR5bnL6b5nPTCrw69l8JCgFGKLX7bp62Ez6CAJQrsbmh0ue0qx4Moerz76A5cUV3PjRp7h7/QZ2bt1DJRlDOcI7FiKXlGhvkgBg/hIpFXh87sm2oi+BbAHlmeN8PZQsYgkVBgQ4dxFn8MmzM4wBx0EX0bkSvvqbv4WnPv9F7NXpLRFDt9XD9tYm1tdv4Qd/+xr2du9hSFkAc2w1tLSBESUANrnmc22m6GKyjqZ1+uxAZRYI8DWv9R3ToYmBOfw+vgbTZ7ry3/70QIA4zy660+9ZSjtx5p/+Z/84EODBAK4fPnNcy1yXAkb1+mkmnNW+x/+TnMpJn6jdr1aqAgTm5+eVAMLml5IcNukEAhrNJrKMu3PmgJIHNJqq/WyI6utPA/kmcmoNhSgvsoZftaEY3Pb8KnEuQgYvz3k7OwwEtlqTVyfK7zcIkI2ncHHlAs6fu4SnP/t57B438MP3P5A06JkrV1EslbGxs4MXXnkFZx95RIbFZHKMRjx/Mnq+9/br+nO+WkA/4Ljc2DAcnIoUzh8vhDKKWIISIDKSukqKks0dzxQyb/bu4X//N/8TNu68j2ImJo8hpVoNvWdHX1LUhVEcp2JJLIRj5GNRZKoFJJcr6FdLqMUTqEeTyC+fx5UXvoiHn/gMYlnKIa2P0r5EfJQ/d8A0tDt4/Vt/idf+6s/RrB9hd38XX/v1r+Of/s6/QLyQxnHLeiU+x9ozyKqibUcPaDa7kuREPvvU58a8+XwI8vmcmrdOpy3DCI8QyxiHjpGppMvhNr1ZghQlRtE43Z7MRwZ9cxfVFGCMbDajpkAu4m4jEqXG6ettU5k6704nf7YQdLBqqsc34hfS9Ov5oHhX2gld0U289KC5rlSaGq5Bd0h53Z8HA2YXqAoD99B5Wpw5lHpC+xSgENrlYtxMD2qorhZtJIZmEOCg0UCLGzRdVOna77ReiqZ7IDpk+v35noWiC02aUn9sY/CbhC0eGkdRv0/HyeGYTrklLCyfw9nzj2Bh6TSWV8+gUl3A/ELR6csAylDYtDdOWqgdrmNr/Rpu3/gAP/rR26gdHwgxznDUL5ZIFKViFe32EA9ffh4vf/ErWDx9FkunVpQMcHRoiH+hYA02J+8aiDlKnp/Ce0aAGnk3SJ4CMc6M0VGmp5unHeATAMEh+zKZi0M6ID7k+naUJzgdjyOgTDwGdGWtR9MvGcG4SSoZDPxaez7s/3mZaa7EaQCZBkTQONXsN4D20Rb+9pt/jO/8xZ+geXyA+UoFiVwOrV6AW+vrOKqzoRi4KS19KMwTgNpCe79W8BDdZwNIVklA5FqxgylNFX3j6l1jRXtzO5I2QXvYJ/oyG+ZMzST5rPJZ4SFqUxt757MHhh0a0zga/r80/47OyX8LRHCbr5cKeBrsxPzKNeDeP0Aosjuw/XqebfY5jfMZsqRXChCkl4EiMu3vBjaYMY6myA5V5uufHI5uiiXU30eXUiMo5oKX/ljhw72D743TdD/Z0t4Td/pkutaHIxSDEMXhCA8vLeGhi+ekG7m9v4vrm1uS+dCPo5DNoZjNOBZAXEaBfJg4PWIMESfU0ktrCk59+kAgkIzG3KEi9+5woIbeG6r1BmN0o0mUVs6iG8tgnM4gwkrUxQ6yeGt3u84fwhp9SS9cisaDxYeLEHKIP42kBGI6IojMYFNJ9ALSkUdiOYQBYwHbcrCNgrFWlIsRVKMeliAAD8GEGlq9bjYQXCfc14Z9GXOZCaK9eRVQRLxpbEcQJZNGu9dGLxrHmSsv4PNf+WXESxcRuoxb5zUrre7J8Rjf/etv4lR1DrlhiK0PP8awVsNKvogCfRM44ZKjsx2I1KcS8AwZjZgroPTwJZx67DEgmcbuwTFqB8cIeh3tGZHxAI3DXdSP9sBas99ryjPk5PgQjWZNZ2GlMi9KIRjrORzjVHkOwcEe9j/5CLFuQ0BAq1lDJ+ihx4Lb8uc0wVVcLI2tvFyNTAHNC8cyD6zML6GysIxkuoBmd4xOwKSwDBKZLApzFfm60KMlT3OyRh1vv/ZtDE+OUE5EUaCsSTRvmnnR24eSs4jAAz7P3HT8dDeWTmKYSKAXTyK3cg6pxTVkF9cwTmWxsbuFtz94A7X2BmLJqXO5n2Bzj/FRZx6ks/OIRZRFcrGQ5XPhJ/7S/hPckxkar7NNoAl0afJN9oCkeJww2lHsTQb5wn1OtG1U9vxqS3Znoe1FdubpPbqDwZ/LZiBsoKlvzP3+4yVM1jzZNJ/7AUEfr0Gl/tuzkaiR1cTfZWH7Alo/U9FctldNzH7d4vM/z9Pj2+22Xgv3O2+C5esdXjtSbkU3dmt45GJSfYHPfUuNuDP0zeWLArxS5QVcevIFlOYfRr01wvGxxXkxrpUeNxt3b6J2sAUMyGIaI5uMKNVDPjquGIxTbhLae+AQx/ZZMojMTMxkTcYsMonVjIGryyz3rM0JoKKJrY9NnE78xJScUNtt+s3GltRuGRmPeQ1ofsr9nfeeLKYUApr26trRE2UwAQzY9B1zupwq4sUv/oyMR2OFZcSyVTmFytxW8WnGNIqnHPNwABzu1HHvxi0MBz3k8gllxS8uz2OuWkYml0E6G9Pn+yQjbmeqawgmcUjCumYoUhG279/Gresf4uOP3sbhwRbicXv/TGDZ3aupHktnCQQwspVnkZk727CCZ21azbbYK5GofECyuQKCwUBSEMLLAolUTFkMI5sr+nfx2SE7l7VUs92RcVsiQ5NBTll5rjBdKoJ0Kqnzh/dY61a+NRGxBeiR0qM0tLaH+t5txEfHiEdayGQZu5lUIccUGd5/b/qqRpGpBH02/EzgYPT0SJ4WfcYX8gETK7KPbneMq8+/hM//nZ9GeX4FnXYfR1v7+OgHb+PaD76HSG0DmWFXQCulTaRjsmHksETpKiPG1ma0f5INQgkGmQ/cl8V+cGwsRfxxTU4ku67SkyxghP1uCw8//zx+7Xf+ORLlBWwftRGOYqgd1gSSbG3dxR//x3+PZn1fTAgyE/grCIw94Wt2GzDx+bZ4S+9f4Wur2T/932cZAX5/mLAqHaPKmEJT4z9fpxnwZqRLzzyYreOMSu8MVL2M0MkuuT9xzyGg6YE8328Yu4p1OyMtjSrL/Y8fJ7NsvlrBhfPnTc7oai4OXFgfc6BQr9c1gNne2bEhqEsAaLRaFhfpCna+NiU7uVoykKGu856hWa4SB9zm6UBQG1wR3DHAlZN0A2DH8o3yta92FMaed3pYrazihc+8hGx5ATfubmAcT+LChYewMr+omq/WauLRq1dw+erTGMnTZywQoNclGy6L3YOaWHzc9ykl1AApl1WqlFI3nHEZ46FlXh+jVIt1HmUDUTPvHHQxru/h3/7r/xF3Pn0bBXoLMHGI9enAnRmsUnp9nIqmcSFXwjyHuCxhknE04jF05+ewdOUZnHv2RVx+7iWkinkcsuegpDltLCXeTj6PNFUme5nDytbRAB9/8C6++Rd/hitXn8ZXf/UX5C3WCowNxT2QtRyvNW/P/sEQ/aCrvYGmz5GXnvvc2DfT3HCNFQDkixYfQSMNHVyiXlvWm0UARRB22kixenPO1NKbwSgUEyOgGa2qTaZcEeHQLQ8OeLRclPuZSDSxABxV3B4M6+h8ZIePr5lqlX2rZ9N+ujCL5k6k32n5zUHdRdhwos7ryQfMARIeVZPOVZEbbCS4+I0uyP9n82EOjaR82msSM8B9DZFCbsx0pzxut9EaDhEggmavL3qfED5S41wzqOR3t+DFQHCvxZo5087MshYsD5jFFXVbGWSzJbkHp1JlZLIVrJ5+GKtrF3H+4qM4feYC5qpRIUD8JSO/qD1Q3A/4cO1uneCD976DO7fewevf+6bQ5ByLIVI8aaYIHpiLePa5V3HpsWdw4ZHLyJeTqJ0MkSGCHmPh6LT8LLT4kDraug5UN+2THMQ39jNRgHxdao6njHW3eUz2FN/nuALSgAZ9Kz6WQtwcS91NKeUt5OIJvc+Q//46Vx04oDpLOrMpM8E8Ltz340SALB8uxiiQjQEbn97HH/6b/wE/eO1PeeyK7ltnznk/RJxRjix4OZVQ1JtVn9rIvcbLx0VFnGRFr8X0X7MmlXrcXfSU3ioNcnQQTV38rUB+8KDwF9KWiwFHs8/P9GOTy/oA62S2IZ9SzCzP1qb5zvxE6Kwzy+EGH5/qjPnzuD6kLZbOzlhCBjwmHRXNGgl/2Mw2+XL2JqDiHhg/jTJpgPsah5oLSBBAYpQzFgksYKbv3/YDNiIy/GP2rjSaNNIcYRSLiBlQ6A+QDfo4k8vj8oVzWDy9ivdvXscHd24jls5o8jxXKslAkrtxIVtAnOF63R7SyYwSA1hc28PEqM5QxdiAcXDpLLKpNIIejetsgsvN2NOoO0GIMJlDurKMYaYoj4CYTMI4eSOwxIKZJjKhmnGuUb4fRkHpvblYU7FxHDOA35vgrHSVjgYtOiqnAgSdJLAciekVYxHWb2PYbyIe54EdIKRhVCYlKrWKEwcKmD3JWAAawQF2GNrfnVGsGiVSKjnxoheDqNrAQf1YFPUv/dI/werl5xFEygLA+GTIW8Qh3et3jvCdv/hzzKdSKJI502giUm8igwgyzHOnPpWoSsr8I1JRAqAZZItzKKysYTRfRfnMaSAD7OyHODo4QiqVQCpL1loPzaNDtJsnJguoH2LQbSEWCXFS21eyCrN5K5Uq5uaqiAyGWM7nUbt7G407NzFuHqFV31Mh3SXLIUpAMpSMg5GARELJCNN11lnFZ9Fo+oz9S6SzygrPl5dQmDuFVi8Em/Z8qYRRhHTaALlMFgi6uPHumzi6fxuV2Bg52pBFxkjFeLbQcCmYxIp5sQ/PCRbR9JaI0zCJze7cAhYuPo5kZRmdcQKRdAa7hzv4wVuv4bh+F+nslHllPgDWlPuEEM/kMY28gfw6F2m24tgAs1N/Pu80ofIDATv37TmTOahjx/DfpFR6Ix+tX7eX+DSGCdLptinPhPJToQdYTTPTNKsZpvpbO9st9USSFhbYMqI3INQm4Fbn8P9mvRL4/2zGNcFzQICaHb+3OlaBlyOIoeQABO5VLMT5Jydfs0AsP59DF4EJvG+kyyuSzEWyOTd9/qyUEioIMEXRG9Jfs4rls49h+czTaHfp5L2vfbjX6eDk+AC1g13Uj3dR299AIRtHLs17QnMr3lt3JrDB49kuaqsxAHRPKAl02mHvC2F+RNYQ+ueD74VTbmu4zVuCAKEfsojY5t+XLhb13AQTLFqMDWs0SgkLQXCyhTgVN3aESQOMNanvF7V0o0g8ImkA9/Z6q4fq8jl85ee+hvkzT2KcrmLEtIA4mTxWD3iJqsgH9hbQbYSoHxzj1s3riMQHWFyaw8MPX8TSckm1EZeeptts9mkF5OoCTuK07Q/MbJisQRp799vA7Zs38dYPvotPr72PQZ/u6sBJvYnRmEVIWhRc0vzTGcZXmsyBdVs8xkYjbmwB0hAckC2DQVbukZgYEtymu5ycjulo3taA65HLj2BpcUmRg+lcHuVqVeayPC/MI8RqHBk987zuB+jKPJDPYg/NkyOE7ROgW8PRzqeIBAdIRRpIRnvIF1KSCBOMIP1b02xZ9NP62hpgSx6ISRceDAOMIpQn9AUOcGse9MfoDaK4+rlXcPnZl5AuLyGeKKCQLgCtHm689Qa+/yf/Hs2NmyjFh0gpps0myEy+IntCbAxJEa2+DkYjsR6UzKJ4XpMLmLyE+56xP3WruU/RKHAU4ng4wJd+8RfxK//0n2Gn0cPuYQvHtabO55WleXzrb/4M//k//xEikUBsWSVpcco9GCmyVwbaYkjZxImpAcZCpn+F0de55nlO+jqLT7H07W7vmQj43GCP658DoymT2XoAP/ib7hXG/tQZ7/YazxK1aE2bXvkeyrM1jd01lSd5Jq2vv1gX8ExU/RGPI8dkrHQKlcoc5soldNptJWPZ0MY8T6rVqpjFZBFSxkYwis9us9nUuuazaKCVMV4ZM0jAVfWLa+59DWnAKEEEJnNMmV22/xkIQOBATFMnCyMowAshYIAN+TCQQXEpXcbpMxcRSWaRSOdRXVrBqeVTSPE5pWSq08RzX/gcHn3uCorzFcld6o0eWq0havU+Gt0xuv0xCoWSGA30QOD9yhWyevYaJ8d6jRpqDIeoLMwJJOj3erp/BBByiQiCw0380R/8Pt5746+RSwyRYN2lAbkB6PLECQY4Fc3gUnUJFRcNSAbo+c++iEuv/hTWnnsBvWQMJz2AL4OkHqmFnLSJbAAmiSVS1pdwL9IKpZ9Ax/o6Xh6ytJWqZqo7sRQ7XaDWHAhU45A+n4mIJRW5+shj41mjG2700qiNR0J+WLyK2ipjOxIfjeJK52JqpJJE6rodUYG8OVXc4HJ9Po25ZAakV2NxKaYN9qi+n0Y4Awwdzs511y0ut+KMyu/cVU2fyEgtu8DTxWedJBeNOWuaos+oaazNTaog2o8eTO9eZxZOflH6b6JF6ZA2KwgMCPC6Fy2+ieu9o/04QxZu1iynW/0+moNQ8oAmjSPkCEv0nZCAe1dOM+4pKb4AssVtxYkZg7gprdNbB70BstSbMl84N4e1tYdx5vyjmKuuShpQXaAuOK7JF9cQDxJmdbOu0EHN5p2UUrrl7tRw7aPv4K03v4Xrn3yAftBGpVQUhW04jGJx8SJe/MLP4epzX8DiWh5k0NCbSA+e23w9C4CTN69zcn3odHo90/DPMgJm/z5tT+1v/lDzf3dMUr0fPewzUgBXqzk6qJeNTEEG77/Ez2NRJNnnFEOwSb77fvxcH1PIxUSZM03Gmodj/OG//u/xZ//pG4iOOgINWkyIGEWQzRf0urhBiknC7211o4vbMpRXzx9jSCjH8ckAThLiUVHfyPomWq/LfT8dFE7CYgaS9kbsEHTsmf8XN3mbPtgb/vGJziwY5teUmmzPUnDTeqN9Go10Urw7IMAXxAYmuIPQr1c3TbSJExFYwpSGDPkC2l2oicuyX99eYmCvy9Ytm0jtBUTFNUh0ySIOCBCwKDqwPfACMeVWbQAXEV1WjcMUldhDpPsD5FkcxBM4vbiAyuI8rt+7jZ36iSIEueGzsC8W8ygXikjHyJKKIegGKozCwOLfiBwrNkksAebBDgWQMk1AoCNft0eu+P4pXYrGEUSSiOTLiJYW0GGhRcCEjS+RJSVIWMQW35PJsOjh4oAs54MiINOBRr5x8VNMXyxwqsTCJqSjMwsmHqp95kpzL+8AoFksI6qsWWOzwrOBLrbKqnbPjyK9aOwlGqUBvWqSCHAJPE5JLpCKki4foj0a4tmf+AqufvnvI5pfRUgPacccUvEwoGlnH+t3buPN77yG1VwW85Eoipw+1RumL2VEZSqOVCGHIDrGwuISkpEEUomM3PVpGtignm/lFLILaRzVgcODupoJ0vpkcji0JIbGyQkatUPUj3YxHvYwCJpqpHrtjppxFtQLxRIKkQiOb9/EYGcdkfYJOs0DdLtNhGyGKINxHgGUfulJVMpLRM80JwfkBFA6FmM+eCqj2NW185excvoyIom0wB2yC9qdngrpTDyG/Xu3cXj3Okb1Q8ynEshGGFEpBMb0siryzCzR+izLWo+wYM3m0Of0sTyH1UuPI1lewVGHUYEJeZps7W3gu9//S7S7W0ilvLv9tKFzAb8P0FHVLDqQ3lOMByELNdugbeJPBlRUsgbT8Dvpi6Y3brocNadla8ztc7xhnU3knXzQxRZOGu5ZSRTP6pmBAZf5BOj03Z87RHxBrfbSUaP9HiWdM1MVKAUg2OVYSf788SaCk1hFMY2c54FjK5iMb1o7eLMrAXMOOOX384CqCmI3MOCfPNe5ckSDdXvqLCNAoAuvFSe5NBZkc5zKY/X8E8iWz2OEvCaXBIb4PNdPjhB06BWwjU7zUOkYuUwU+UwcY05sqWkX/dfqMD5vvH+8b3y/3Bvl3yDWh9Vp5q9gOmO9V6dVt9rKPs+o1Db5svduzYtp//nbJAEmCzDGUDKVQ9APMBixyTXDZX4eNwVHBhObJJmkT9NILKBuP1BzPBjHcfUzX8TVz/4dpOfOIZ5fRCxLVqQdtjzXSURVn+QKFPay7cYA9f0a7t25gVb3CMsrFVx95grOXyjK30gDZ11vyn6sgGatI+NjlrZuQMBthCduMWuF+M5GD++99X2889b3sbtzH7F4RA1tJELmFVAqLSCVzqsepd661+sjncqLKcCzO5cvoNFoaR2r1iMTTNNok55SlkXWByeuDz98CRcfetiuPY3O2LAzplr/ppeEixgk+MJrTl+ZHk0D2xj0ewiCLoJWHejUxQTo1m8jn+wgEyPduWsyMGe6rKGUnl+TsNmZzxqGALcz506yGae+OkBI4GIwQqPZU8LFlRdewcVnXsI4WTIDxXQB6UgMhfEI7/31n+Pbf/wf0D+8j8VcHBmmATBBgDGNgwGSBAOc1JPnNKO5e7xBWuMW76k6gEk6ZOQ6iYDVJLxnMZz0e2jFo/jFr/9XeOlnfwlbR00cn3TRYZQti9fxAN/4xu/jR9feQ6FA0J3D0IjMF2mA7Zt9OzuNC841ZDURwTEbjHjZ5Owww+89nq3s9xU/uBSTwX3QWCxcb9OI5unn28f9PuPrNGO12nfwen7fSEvz7upArVs3iec95LnEibc3a6UMjGufE2IBpRGgWKCJowEcbPgLhQIuX74kI0EmB9AngAwVggCNRlPXot3pumc1qo+xBubr8oNNJR45M0DPKLVa3sDPWaNAvicaEnqGtuo7t+97JhkBmTBgElcGhfwc1s4/LO+dKll3pTk9ZzyT+oMAV59/Gp9/9WWkSmS6mDZ+a7eO+zsnGMdL6A3Jekyj2zXjVpPcUbrQwSDoKZo1l86ZlCrJmMGUgFxj0xdQziYnQMDb3/9L5OJDJNnzciNzZzQf29RghIVxAiUyGDtdJLIlvPrLv44v//pvISjksBMAtS7QdWbmvA4EKFUmuoRipgeQdZ0vxARccvslKMD7JtmzY0ar/kyYDOCkQTCREsYxYsmEhi69tvNbeP6Jp8Z8cLyWjTfb0+AJEKQSSR2Qno5n2hIeHla8RoZ9XSQWtwQItAB16HNaFKogSHnXSproyOHfCgJNHRxcoYdXRfsU2dKBOXH7d3RqfaU7WNwFJlAxe8jywsmYRoe2PT5G83LdmBop0+Zwaq+CakYvOHXRdRRs1yZ6pE7f3+UGa0HHiIRbQeEnrZrYcwOmhnQ4Rj3oo97toUOKSILUVpq1jHV9eIcnbAenTfHSAB+36OUAvsF7cMqbQCZbxuqphzC/cBZrZy5h5dQFLC6vYWFxBYUidZPOKZLRdqSYOJdumdLyYzzJhsDHH36C9999DbduvIu97buiE3KmF4lk8NSVz+PFl34Wlx9/DOk8qXmWa57NGQ2afY3i/lxSwISG7Fz/Xb2o4sD/9rfk/w8E8L2fykSiWwNrGjThdTIEm7pP6f9WkEwTBwxQcbpBBy7ovHUFqW+odEtsgKHDX3Il1/gICGDiQBP4n//Vf4e//C/fQCreV/HSanUVR0MUnU2WRat5LwofH+lLbE5HCASYgdokHtBRW32BalRfYmiOkip9JyOTTIOpE3+GETBbHLuS+gFGgJ5Rxw3VajDmvZv2Gmihr3O0rOlBNI3unNDaPBAw44Lr/8+KXcakWSa1n/irWXAaNR5OObrzu5/KQtgj6HzerVh3a83HIM4U92qMeYAIpDcgQFNqRyG2NemmX+416v25bSA+jiJLaialGdR9jQZIj0YoIYKVRAorc2UZLNVadbSoIe92sLyyhMXFBTz//HNYXFhAv91F7egE9++u42DvkCJFM9ZEXMUQ0WgvFRCqrSk6p26kVvbNaZ0vie+PJnuxFIZcXPk5dMdRJJlzzkZBzJK4YwRYwUxGgGXGG+gkYIangSKijDXhpT3aY7TXOUMwAgGcRPJ+OMprOAhUOY+HXQwGDSQS1LTy/02qQWqpBpMyZ7UGQO2oaL+2kUhuoTVoUWlMZMhlQd4AACAASURBVNGzzSnUcISFM+fx8s/8MqoXPosgkjMMSNMD0gTpxdFGr9PG0cE+rr37NnKjIU5lsxgfHKIUj0sWUK+foFSZw9LpNQzpb5POglkOBGQ4DetgjJNIBJVzF5BfyeCkA9y8RT3jiVJQKpWSaK9kZrTrbZ1fx/tb0vpmkpDOrrZ/IJCF59nawjzynEDevY1wZwOxXgONk12Eo0D7O80+A3o2KALSaK2i8Qp8cns7kwV47+Mp5OaqWDl9EWcuPoL+OInuYIRYgmy8vp6ZHJlEzROsf/IBgoMNZMchSgSRNBJmYzLQvkGzR+5/fJ54L9mwhARE5qoYF4roJdPILq4iR5PARFEmczx7RmQ07d7H2+9/D632JlJ0L3JMDk8BV7Hvo51UfDnzP7cRWvPHeDebjNm0kIMCMswIGNhG7T/u9zHt104mY0N1SwnwoOYsCKDnyZn++fPOfVtbwm6z8uDW5Px1OmF+imfB6Ce5PWQqG7Dn2kx3zShrmrtgwAJBOBWy7jWqNnAAJ18DjbM8SDp7/tta8NKmB+UNvti1fZb/FxOTRDFcjmmoteV04fw5bDx0b2JxBDRPG8awdvEpFKoPoRsk0GNsKccswwG2Nu8LCKDMpyW2SwOpWChH6ViEhZ/tlT4tiYUtjQZ5HwSGOBNHMgIFKrqIMx8v7Rt9SSpc02KRVablnTQp2rNs1EHwkk7yonMrIo0MTbrah4p5DccWR8cXwWkzd1DWbhq6DALEk9yf6anCz4qi2e4hna/iM5//Ci4/9XmkS6cQSc8hmi6ICuvwXwOpPBDvpvnt5gDtegu7W+s4OlzH0koZV555CitrJWTyQKdniUc8XvN5M9TiwENeQi7EwfsV8c9+YMMB7rzdBvCjj27iO6/9GbY276LeqCHO2OVMCal0EYlEFvEE5QAEVxmzZrpjMs1SSdMrM9pP7vwCW6amjAQH2Jxm0llcvPiQmmD6k9DALZ7ImISAJrUyf+U+5EKG2QgRiWDcWKOOdrOh/bjbqCE42kdj/ybi2EYh1UU6OkA84s7SqMUE6n6r8Teg3UuPTIJH6JdO7EwsYOKASw8YRlBrdIBcGS9/5edx6tIzGERzyOQqurcCUBJphEd1vP6n/wkffvfPgMYOVgsJma7RmJxAbchxqJciJROSUHa4T0p662p67lNk3QmQtXqeLF7WHYNhH7Wgg1GpiH/yL34XDz/7BWweNnB81BSIWizm8N57b+L/+HffQKdTF7uVJoGaUlPuMDB5pWIbFQdqkaWaSDvugRnfWZ3Cv/t9xq8DX0NNhjuOUaUW/gEKrJmdztb2/nsYoGDTf/8x/sn37Pc/208s4UMApItM9cCd9kPHRuDf+30CISmxeegR5yn3BItKxSJKxYI+xkaX34PJAowSpF8A2U1Ml9vZ2VGzLnmIzCptnRv7eoR2h6ex7cM+Rp7gB+n6eu/6PR1kmD+KRbvzlyj3ThZgYKUxtzSUdvcgEU8i6PRRLFVx7twlFEsVrKyeVuwezYRDRQTGUakWcOGhM1g7vYSF+TK64RA79S4GsQKa/SSOmyMcn/QEBlTmFuwZGA8kKUynEmJ7JqN2nXr9DlKZhBidvH4CN3stBIdbeP0v/yM+euvbSKGP2LCPKOsy1UEuiS0coYokwk5f0aev/Owv4x//7r/Ebj+Ow0EEPe4kAgcNP6BNh2TQZCcFti76g65YxzzP55e4rly/QgISr1vHwIBqxfo+pgV0enx2Tb6n5CytXwdKf+aJp3TF7YLb1JynRC5H5MNMYxhPp4Nf415zddNBRb0HUWIuQlIfvMHNaDhpcDPJFFLU0LtpQTpBDa0VDnwovX5ai8S2bP22f1uzzouhw9MV9ubgbwiSR/A9CuYbdKMG+t+GROtQ4/fzxbC7gXxAPROAr8cvJKLlHrm3ZuZBuqHkBc5gyRofPzk1xgBLfE4RWQCLDdAb6PcwFkff5Y+yYGIzYLggKdSuUXEL3xa9iyt0m8bshIPU6XyujOEoicr8aSyvPISHLj2Fs+cewdLqGuaqFTX+JCLwy70JDoEA3k7qSNQI8DeNerrAvduf4P13/ho3r7+LZuNAU8P0/83WewZLdp5nYk+Hczp333znzp2ACRhMRCIAAmAAxQAGSZZoUlovtbW7tlReu7Rm2dLW1rpcXq/XLlep5B/2WsFeBUulZHJJihJFiqQkUBSDCIoEQAAEBpPTzaFv53M6up7n/b7uBrRTNYWLO31vd5/+zve97/M+ITePJ5/+AB57+/tw9L4jAgJqDVucBAKISElC5NwoNRRzDfV0Mz6BYiYSgclG6b9yh/dbmAO++GNjzhpEqJd7/TLNc1IAP9H3QIAVgZOD3EsTCAJIXkADDsdQFUjF+l3Tbbu5VNe79cSvSzmgug78r//6k3j5hS8jE3Q1oeChwbgfPd5JOTyjw4Auu7m0LswEFsMh9U8u0sejhqRfelqZzLMmGd2eDcCSiB8cNxhuimOPAO8foKeyafl0oez1EOPDY2ATch0+rmG3e8caxulDzU+yuCat8HNTeH9ICZW2RAF/P9pk2pnhSF5jxlqi4qaSyFNX7hbF2DRGh6GteaMkOg+BKcBB90AyqdgtxZJ6AMAzIZy3gSWJuCPbeXn4aCFOdPKJUMV1N8umdohwNALJm4tMBiiXETNdo7on5kapXMSpkyfw4Q9/CCdOnUAhnxPDYOPeOv7uuy/gpRdeRj9i4y8vezV11JKajozUXEsQkOst909mZDs6NCnBSgjIl5EqzqDD/OlMzpz3iaKzIAkzmgiKYOZyzD10w0OYf32aidVIDpRl8awDtjdmT4keSH23PApM52agQAJx1EA3riIMuGlESFNHGHJiQGqkYFjL8mVxNC7e3bSCB57WHQspesvQ9Tytz2mYDvGBn/hpnH/8vdiLSkhlZ1QQxtFI07FWo4WoZdm7w1EfV3/4CuL9HZyYn0O5NwDnF0lnQknpWpjNIaAR5AAIEywQzHyp3o1xt15HdukQKkfv0xT83tq6stbpoF0sFVCZrei8a9U6oC67drCFZn0XxWwK3U4D1e1t5bFznVcyIeYIFm2soXPnBtJRAwfVdQGepKp2+jSeIr2ZEgFSVHmXG9zNvZVn64AHFcHBIIv5lWM4efYCCjOLqLd7NAgAmV1xK0Ill0ci6mDt6quord3AbDhEnhNcehXQNZoZ4QPKEXpIkOrNe1aStSza8RDJfAW55cOIOLmYnUd2YRmjsIhen7zmDNJMVxj1cXvjBl67/D0c1G4JCHBcO6d7tcm5rSG7d6XrV8HrAG+XP28wu7EB5GzPIkMMQE5OTUfLDXHsByC6ONk45pvCCZsM/MZZ3Hb+eekP1/N0QW3pAr5McEyIaZDPHSH+PngrGOD/3+9/csd3E25/L/qEARkVki2nBAB7LpNHuAOFQICLGvRFuJ/YTRfzb/ZYMHnV9MCAT0IggEAor6OfuktDr3gygqm8j1i7EGtMo9EdCQhYXL2IWpP1VBIxu9XRQMkYu9tryAQJ1MVuqSI9imUYSONPygPsszLQ0Dcvoty6zZh7Q7lUsqjGcY1jgIk3RFQh7xsTnZ8GavprwffNH6d0iOvIDJWtwNGUezDUBNwGQAQN+OtsfM9m0dYez00y69g8dMV4GYyS2N1vYnHlJJ798X+I4txxBIUF5CpLCAuU10zqiPGXTpLIp4/IjOn0dG1u33gVpXKAt7/zCSyslHmL6D7WQMPFERMfJTCg5eCGDZJXUD7oyHU8S3KUGJKgNQB2tnsyn/vGN76G3Z09LCweVqwzfUzI4NRlFYA7kMcTBwcEAHLZgqaR/H9528hJn8xXA1bpZM5IN8qWuK+MUkNkc3kEFBBzREhpAcFCJZhYXSnPhv4QPTZsnTa6bVK+mzI52Lz6GhBvopDdR5ioIyBHKwjk00A5ExOmrDRI20TaJXCZySVBfXoI9NHuNhX/Fyay6LS6ei/NeIiZ1eN4z4c/huzcMUT9EKXKAsJsHplsBsN4gJl0Cft3buPLn/pt/PDbf4GlTB+LuRSy6CNF4IeePpqU0+4lpGWTYnw5AKBXAP3G5CtBRuFwgEjpLB64YOQ1xAgIDi3iP/+Ff4nD5x7Fva0DrN/dUmPLtIfPfPaP8Px3v6nJKU2huGfVanWBMWQETBiOtka9LMk3/pN72WST0/e3vxc8COBXpgcWfZ1lNZWPMTcAzLxYJukn9rPGHvH7DNOn+LPTA0J5m5BB59JjJO/h8EHeDrZ/c/rPFVgu0xzP5OAzlYruvKjTFuuR5zAZAosLi2Kw8GfIBmCCAPcqggDrG+sCAnivUiLC/3ZikwtQesiGn+uUcjfff6m2lW8MU+lsfVvzz+GoSbD9YJU1ob8G45pmykTeBqZsspn4ksPxY6dw8uQZLPJ+yxfRqNYwWylj9fASvvH1v8DN66/h6acexTPveALZchHb8QBv3N3F0TOPYZguoxPJ/Q65TEHMmp4keG3Hmk4jTGVMbjNgdCLfowE/TOmI6lW0tu7gpW/9BV5+/jnkUz1FHTPZgLwWgTA8a3p9lEZkUkSYP/EAPvlvfhnplQdQH+XRVOR6iPSAoAfZ5iMkAzsf6P/ChCoD163WY183uzCP0pzd/o4sSgshNOsxyuWMzoyGkmWMpU8ZaJ4DfZ3pAdqdNhJPP/ToSB+C6BPMQTZHcMVOyUHS0K652Rnkcuai6829WMzTlZTO597lli+WeljRSwBUSkWEElz3kXAMAbo9EpH0FDTf2NrhbCPKN03XtZkZcjGmmrmJv5Am1+RL0jCe1HtjLCue/GMmRmg0abNOz0daCE1Tk2LZuQINvBu5z1N1DZKaG8mEDbHVDe8Mf/gaTKeZEFWLVCZGg7W6fezV22AKKRMEuNhd2IkrDBwXS82oNVQ+SpHXxlxCzUCRp4in8OQLFaTSZZQrKzh24iIefds7sbxyHAtLh5DJm+6dDTsLV75UHhQEAvJ5i5SQEYqTB9Aslc643/nmV/H15z6PZn1HRfzc4n147Iln8Mjj78DhI0uKDNzaGcpUxutQ5ErpqetO8yv6vafeO83aNAvgTYDouIiYHOTjabwusF1jA4ZMq8cTwDfvMgKbqhM9EGAAjssS9hICxySwZneSMqDplPMe4PViLyM6T+hohowLzADXXt3HL/0vn8S1y9+Su3o7opsxdbM5GZH4ZAk5oU7pGqwAIIrO9zJEkoWwk38IrOLzOyDAN9rKKXVNt7Vh3IJckoTPqvUeAZOB97he9lfToLWJZ4C+7yQ9Osz8BzO5/Nrk7JCy6ZanfirFQNFgUnq6I8qKShay+uMpIa5Z4Du3pADn7J0g5ckOJP4eosrGCDA/D/7h/ehR8/FU0PkS8EDuxS7ih/eiZwrxXbq8Zb4/3w7rPeietUxivu48zSxSSfTCpOjWITXoSKI4SmCGruE9Fk8tDPsdnDl9Ah/54AdEI1V2c0Dn5J4a2KtXbuC73/k+drb2kRhx4hEgop33AAhYRLn7lZuvzFfdFaPHhyySuoxd6iNdKGOULaDO9U3Kobu5NJENQk18iF4FNG5NB8rSVmyUA0qnAU9et7FZm0PgWQj4axwGbMb6Sm7g92RmmEig3TxAN95DkO4hMYoQpjkVCM1IUp5VdpPwc2Ijanpu25vZkEhHrrUxsOzfRAq79TZOnn8E7/3xf4CwtIpWl5RYC7FtklbImpP3torhDNKZNG5cvYz99Ts4f+wIKrx/WWjQTVqyhgCNekvTQ+r5uQ4ErmCI7foBtlstJGfmkF44hOLiMg7qlhqAYU/xSOW5GR2C3aiPuN1BFNURdepqlqJmDXGjgU6rIaAkQVrksI/kwR56924jGdVRq20KVJUvAMEJGmWJETDQni/dqHxczDQ05uSGkoCFQ1g+fgrzh49hmMog0l6eQm2nhizSCPp97Ny5jmh/DeleEzMZurOQbsXVmtZZxgJ/lGJ6RE/ns4omalUzRWTnV5CaWUS/NINwfgmDMItUhlKltAzM2DQMkwNcvXkZ12++jOrBLaRSbEDJ/uBebu6LZm5qZ5tAn2nDPucLoCxnR/lXs8EmVsaqruD0Ta2jnZsfjtO5urvSAwHepM9PeQxINlM5X/QasCJy6ATl94DX1P7l9w5fHE+zAqZrDb+fiMXkxi8s8jR5d6lJnvng9yj7XbajiDHhCmxjDTivFLcnewDA71/8rzmPexqvsQF4VrCJEaVYzAwP77F5tt9JGSbfIu9vGmC2h0ksHTmLpSOXUG+NZMLGqMtBv4s4aqG6v4V2oypX7b2tu6J7F3NJpBP0FSErwAE7DtDVPq6m1gAg7dGptBgCfO+i/jt2gAy7HIPSQBsDm/1k1Gi+BqLwCDCzZ9K4mVTSQ9Ttqta0wYl5NzCOzZAno5xzo7bpJwFfs9rkNeqTeddmExrg0Sfeg0eeehadfohceRGzS6sI8kXVO3pdrvbwNYHz+0LMiX88QLfVwMbtN7C9eRtPvOsxnD53EkGBciyrAfRxmKx3zEDROvV/daEM0BdD3Rl48ToqLXIEXLuyg69//W9w5/Y6Vg4fQ6WygMhNTDXtSwViA3AfY31PPb9SomQ2as0bf5EMWaNIFOSlpaVxvc19kjWo9FXOSV/+yUFKpqNkDWhayc+M2vuDKvpRS2ajW7cuo719A7lkDZl0FUGyraEeTwWLVuaHZ8ZL/K4Gga4OJ8PDKN6sCWwvIsOK+1SrGSPuDRCNUjj76FO49MQzQDCPdjeFUnkWhTKZFwUxJcJhDrlEEldefB4vfeOraK9fQSauItWuIst0CDf1Eagoh2iL1OwOR1pHBjpz/0uhNxoiGtl+awwG1uADRTPPnTmJf/Tf/AKWTj+IOxv7WL+9rkz49a3b+OPPfxob63c0NeZS5Z7daJh3h+lKXPHpEtU8GDmuhaZkQR68eWvjP1VSjUFAXVfHtplM/l29OAZGDcp6U+3jmAF+GOLvP98feNkO924Zfrp7ms/Hxp5/yEakOby4e9S8z85gtjKDer2Ghfl5J4sLUKRhXj7vvJ6S8gjgkJjx2EzGoknpfrUqhoAYbRipJhEjRT4gHMLSO4CNsysLXU3J52XNMwYCHOhlpZ99rmJJTYHBrJn1vp3kiOkhfCxTzZgAcfHsgzh7/0XMzR5SRCDX8SOPPIwgncCn/vB3cO/Ga7jvyCI+9P53oZsY4ve/8CXklo7i53/x3whMHCZobp9GPkuplhFmTaZiU/1R35k8g3tYZPeejHWziGpVNDZvCQj4u69/CUG/hWDUl6l+kvvZcCTvnGR/gMwogXo8xKX3/hh+6p/9C7TDBUQJmvWwpuzLe4RybTZm7Fk7qlHIIDUTYgKAkrrSrJnD+rkyQk5KOAzlVtAHWkQVmDSSS6PTZcy2Y+6zL8/mLbKaKWBBEoknL10aaepOurWjeo2necmkFgI/KIIApIh4FIyIHjcnGpC4csBoi70eOq3WOLqqXCjIDZQ6CQIBnOgQCCDawYLB0wJ1I7iGwFPMxje509RZzqhfTt7V1SJqDACwxsSj/SyQvEeApwgTYfE3qTVFVgT7w1omYlMonOi8U5TX8aagW4iL3bmzOk3oGM3i4cBCxpmbMN+0GfWwU2ugl0ijRwBCTunW3drzGyNAhQ9BGBff5DcCvxkQRXNVt4ws6H5ZmV3FqfsfxolTD+Hk6UuYW1xFNl9gzWDRfK4x575GlFSMAH7tqO9+Ks7GhWvsW3/9VfzVVz+FOKK2NkB57jgefOQpvO+DH8bcfIh6ndSfBIolFxfoWFoijbgCwOvr/SY47of9Qf0fMQecfqx6SYfCu8tk/aWpUtSka/LkHqMBh/vdvi5U3IaLMPQovJeQ6jHTjbNnF/BG8rplB/CIce2kBZRRPP/1l/Hr/+f/iDvXXkAhn0InJiuACHVobsiKezHH7Ok1o9fvEE8VVq64MpR0ZEAAm2xfYLnCmZuId9EeT2E9ZcpNycyM0Aozv559cz9e81Mxm2oUx4fEmwGCye9wEoTp3/vWC8dr6GicLBg17fcAiM5Qo0TxenDSxAbaT9bkWOsaeOXIuvvbpD6TRJG30uxMgsQ+0jEXFIpJnaCZL47ZQKK8WqHPDVRmVJJHMEInVBIKGQU8FFickjJVzuQEBtA8kCZydFbOpYZ4/zPvxGMPX8Ly0oIKGcvn7aJWraG638Dly9dw7Y2biDsDBIkQ/S619wlkUqExV/zB77S0Rstysg/G1rFwS4doDxOgb3+715euXvFbSCrTlhp4ygVESWYmdbZk03ZXrpn+1vYTaRadtteib2y9e22e9uCAlG/TslMnyOK/3axi0D9AKhkhlWCDYTpmgsSko1NfpkqZcztNU1kwmsRlNLR8bKPkWtpAtdlBOHMIz/7kJ7B0/CJqbYKcMyoY+72OkG5R4ZiT3RuaTjGTxt3b17F1+zounjiOXNxFSFNAGkjytaZDeTHUqzX9PBkTfNJO3EaDXgfZLGaPn8DK+QeRnVvC1u4e9vf2kE0mMFMpY5BKot5oqoCnhG1E9+xOQ++9225qGkXknFpadJpI1A6QrO4itbuFYXMP7faeWA/GwqB5zwARKaX8jJ3+2taz8gQw4pmSK2D+yH1YOnYKw7Ag93dSe0n3G9RjMAeuubmOZNRAJcvDtIGAsgzR/zlRsPQLRdkmud5trQ+56WZyqKwcAYoLiII8ckuHgUIZkZpMUo9ZZKT0GdJo8OqN13Hz9g/RaN4VECCpnjLCravxt7gkc1NAgIxLHRguAHN8hrnJsTSK5qsjkMAZV5ohpjUSfvJuvhXWgEr65GMJbUcYAwGeFad/d9G7fp+zvXU8h34TmOnPy+lC2p8vHhzw0zTPUvD7HrXFBgL46FZ7fcYe8M77Dthw5oL++TwDyt+HHiDwkoAJsGr6YskI3QDEgDpjE/Lzsh3a7R1OyUWXqDgRYG7lNOZXLiDuhWjUO7o29foBmqR8R00Meh3prau76+jUd5GhIVua9dcAaa4FNVYs1A1s8aCrgB8vC5F/QigncU/79xNPyyY3czf+8QaLXqZJxhD3GrGVCJRxOshprosG43UwUzvuV0yHMpaRBioDD6rwTCRwO9A0uN6MUa13cfTYWTz7kZ9GUFpBM0pgdukw5pYOI53NGyPHvFzFhhQuzOhm8xmTVxL3i0Ec4ebllzUlPHvxFC48ch5zS/MIskz/sMf61SWjQNZLLnXBxw/RnE7gqFuCnnnoSSQEODfWgee/8wPs7jKWr4hMlvt4Xo1ORolPbEBZCxNMIpvG4qpZuHvGCi8Kmy/+4blF1gAnsZr6iwYeIkMjKNU/3IPoqcBt1RIE6GHD+rtT2wd6bf29dZnSq33k000kUaPTjfPusLOStTL3ODWslHcJUbEGr6dkB8omqKMnq5Ga6y46za5kXhGbv1Gg+LPTF55Ad1AA0kWBAKxteY7lckVkUnnk0hlJjDt768jFB6jdvoy//eJnULt3Awv5LJJM1ejGFiPH60z6PTX8McHz2OQnlNWNBmh2LVWHXjw6j5IDbDSqOPLwg/jEP/9vsXDyIm7d28X+5q7O7m8//zV881tfsxgIwk1M8lGDagaBlCapp1BkoPMhEUPB9gera7wLvi2YSayyWz9TQIFOxan6TFGvTnZktaEVsLb32ODPA6Fv3rNsfYrN49gD/IbJ8az2pBmcmXy6Ope1pvx9ksjQQyefQ8BhABnglN8Nh0r2ObR8SOyAOGI0JMH8lBphDgPICPDAQLPVUnwgzfXoGeClQoyy5LtgLcZ7n7UWWQL8oyEpqfIcNnNfcCbI6jndv/nazSoIFyE45VNlEgbe3wQR7HVRZtPr9HHy6Gncf+IcFuZWEYRFXHzobVhYWkSrWcNXvvh5fOfrX8HqchkrS2XUOk18/9oN/Own/wU+/o//K1SbHNhy+G2zDV45eoOM+wXi8W4P6QvFY41lPSnriHZ1D+3de3j+uS/ib//iT5CIa0jTlI/1AO+X/gA51mw0iex0UO8n8aF/8s/xtg98DA2UMUwXTIYCegQpTFMJGlqPqnF42jORS1m9VlfTCDRII1cpIVsk48/hlENKLQcCgnh7EDwlqEJ5AhOiOADjEIu+LINBF4mnHjw34o1JUxKZk7gbnDQQNpws6nmhPTLOhcEFSuoIfzEXjnKwRVexqSGdJrlBUP/OIotGN8xSp9FRwK9pShMYNdXYv47ipwLe0UP8BNT9m9FIzGXSH6zehVbFvWvmfZEi+hldu53zrt+pPVXaMi3N3dsf3HqPDgE0YMIONz3fFHpntzcPKDNIEd1Zpbqh2dpEnX6WBzzRUZoBRf0R9hstEDrpEFnl4xzsbO+JUyS32biNwF93X7CY5tqus1w/Q+qsK0CyhBMnH8KlR94ls8ClQ8fkkM3yhR8tm2G6TfJgJBOAf4Rau11Ch8bA6G17W8CffPpXcOfm99Fo7Krhv/DIe/DMez+Cc5fOSgpQ3bO7lMwA0uY8jZ6fpyMu6HsehTcgxioZY3XYU3uavnsl4/+4WnMKRXRTffcIyhD4VzGAHghwg2idFd4Pj+/dkneMMufSF712UAe70+LwyRRrxf2Xr92xBnhdXPy8sQPSwFe/8BX8zv/zv6Gxf1fFOr0BCARYPhlvVrfhO6dsc/XzEgPviuomJi4Fw7NepwvYaWDLCi67cKK/jSn3dnh4AGwMAoyPALdieQA5kxv/WJuYOxq5O7D8849j/cZFjhXD/CBZqPg/49frJEOS13hphLunbTrN5tuiSn00lTGHXQKAYxwIDXZAgEeDx+Zefq/w2n93CGrKL6mOo0O+yYfC9M68aNq4HS2Wxb6mBxxjkoZFc9NkgCxdlxNp7Vn9uIlEP8Lp1UU8fO4MHj5/BkUeoNmMrmXUaWHt3hoOqk3s7hxg7c42ejH3gxDZII9eh5rLlGmynG+CaNROSkTASLRP6hg5UR4lwLl3P8gipqaz4+LHhGbRpZtGcSMDBUozyORnWKN56AAAIABJREFUkQ7zCMle0L/bXugLCM0Wudc56h0/Sr9XShIkOqIVeDJ5ox9Bv41edx+CIzhBVEa9TYupsU/5jNBRUs07PQQSqViLO5Gg7wAbJFuP3B/r0RCPPvOjeOzdP4p+OIf+IItWjfF3nPLFOtCZ3Tvo0jXdwNFUmMTe1jpuvPISjlQqODW/gAynQFHH+bmYPp6f4M72tlGNMUQ8iBAW88jMzGLlzDmU7rsfg2wBe3Tw7g0UU8V1WG23ENGkrN0GmRGkHzebNRzsb6PH5+A5N2LEThtJZlDXq+htrCG5u4newTbi7oFip4jQc62SCUCfgJ6ofIY8+qhK0voY6xVWZqXXz84uoTVIod6JEWYD9BpMRGgD9TpGtX0UqTdOdJEJLPFBYDklFjrTjDGjSXGQQZfnLsH2uTnkl1bQTmbRTedRWDgMfnIEJVi0EzySrICT2GEfd+/ewtVrL6ETrSGVNh2wd/CnRtaMIa0J1b7FSaGLkNO3xOpzDarb12xHoA7dmHV2z1mhbHIBm3ZNAwF6vKOu8qf9VIuv0U9yvTxBBbL3DnH7q58c+fU+mbLZ+puwmCYTaz6WxZNo/fK2MfNOSXfc/sL3KqM8SROHKqCtERJcb3IGJ3Hg7/NApd+v/HntGVVscuV3NJVkIHd1lxRj1o9+KGCTNB5aPlqOwxNR8llE0qQtlREQMLd8Hu2YZqQJHBzUpFkl27JW3bForU4L3XYd1Z17SAw9K4DyAAM5KDHT+3OeEDJ9dnWQgIwpGYNMo7m3p6wmFFzjGJN2/adjoK1JYbPgpVgEXEXb5znjGI/28/yeMSEkT+WDyCxSCoFJYIYEagdDbO420B9m8PanPoCH3vYMeoky6tEIS4ePyCk8yBXsjKe/j2veRajpmQeJ7kuaOHMSyfizW9dw/eqrKBRTOH/hFO47cRRzCwvI5o39JLWFzggbpsg3yKw/JGviQJIDCRLLlIRIOUFovgKqGci+DICDKnD5jQjXr18XFTdfpCcAI/NI0SX4Yd4IxWLZGgtNIjlhNRDdRzLSRd1HrskU0LFPaL5Jd32NIPQ6tGs7CSoZhQl0GmxMInRqO7h19WUg2kZ+tINcsoV0siv5roA2SrM4KZ7SROqeZSTsqCu6fG9gRRWNB+WczvOsP0CrGWGQSGG/3UQ6P4Nn3v9RrBy7gFqbF6aAdC6jIQlr1kyQUTKVTI655oY9rJZyaNy+gi/81q9i+/KLWMonkU8MFOHKiZb6E67VIGleKTJNTQgMbfe7qMctMUcIjEhanB5iq1XD8qVzAgLmjl/EvY191HeruHfnJr76V1/AtRuXUSrn9V54bXVPkl2hD55rmh+kM1Ma+w4ZQ8JMqu2e8ecq/+tBsen73erdqT3ADRin9yztP+4+8IzgaSDA9yM2rDV5zXQdxv2RvZvJLrN2Bgs4T6NQyMssknvz0SNHJW08qO2rHuPrZ693/OhRi2p2sjaet9x3+G8yE8xmBQTwD5v4JgGpToTN7a2xRIAAFRt/Mhh5z7M/o1cA9xk/3OV1IHPAr3X1BJ4RoPdFEMoYMcYemqQKjLWeBKxHllKSyRcw6Fl6wEPnH8PJ4+dx9uwjOHT0JKLuAK+/9gq+9IXPYeP2ZYyGTRQKCcSjPh588h34hf/hf0Z2dgUR/S0c04ApLUpq0D3Pc2S8PauX4h7DGpz4KOcYneYQyX4XvdoW/sPv/Dq+9eU/Rj7RRZaySu579A5LJFHK5VDK53FwUEVjFOKf/OK/xYm3/Qh22kl0kREbndfaohEN2OG6JGNP64fDEu4VYvIS1IyQzgQozdKIMwvajDg7MfVHAkQF2NGA00A9MipZj1IEMejH8pRJPP3IBU/Ydg6Z3OgDiz4iYus0cJwk+EPOdDCm3ZWuVAcrp0QTZEzaDh5+9B4gYsk8U2ZU0q2QPgFpeg5Y8S0GgCYFpvkfGwy5yZk38OFCMSqSLSifS2t0WPs9RlG0A9Zrsm3Sag6fFkVj2ataXDTsc5N33byuCfEHOd+zR+3M3dh0a3ztLBY0hSRH3fkVGBBg3SVRIy4W0kdFtkwFqEcxqu0IB21y9U1vOGncHIigBnRCn7bOb+qgFRpGpIgaXCJieczOHcXp+x/B429/Px44/zaUZ800R80lEb8iUK7QpdcQ8XbLDjU+vxpphxr2OsC3/+YH+O63P41W/S4a9QPk8rN46t0/hne990NYWC7p57Y2+1iYT+uA5ULL0OfG/S6xl52xjlQhzmVXyJpueEe7E3o6QdMnXI+xkbzrnB2goMPIHeZdh/Abu12HvpagowR6Ch8beyGnLsWAmhoBy+698/fxZ/2Z56UBPND1e73vwCRcQkDAn33uM/i93/wlDDo1DLqRpUA4mQXXGvORdb+4UYE3bjPcy2IwuT711z7c8Yauosr9H2lVolyO/92K2+kG2Re7VqA7UM019X7C7lFoqztdUevuOb6YSQFraIo93t9nExbNGITzfgLTha1kApwsWfSY1bZOD+sOSwIAPHjsoGTDOJEBmUGiuc2bDtUOV7mVO5aOAAKHIvnXIkmQ7n/buLnexQaSD4Nj2VhrbNISFp+iZRoAoEOQ8Vc8/mS9YH4oRRoZ9mOk+xFOLM7i3IkjuO/wMmYqRUXGkZZ2UN3D1sYW9nZraDZi6bIIAnBLyIV59CMuOKPkUQpF8FQHrVW/2iu439Gor9ZoKGVkGITosqjm9NtZVPPxnOw0W6SI2RQkzBbkOFuszCFfKIrqTqqpRata22TMCwIgPT2vFeyTKYMH6PiZ8SbQfj/qotPewWjQVJwSGQECAcjkkJqKU1I2SgGCJGVUfYwSpP6xObSplvbsZBIHrQ6OnnkQT77v4ygtnUY0Is0wiRHdppkiEDHPmc68lCEkKAVWBBq/YDztlRe/j0oCWM0XMMucdyvvVBBKM9c3eigL+0wui9JcCUXq//N5pGfnMagsYJgvo022DlKioVLLut+kNplqQHOA5utQIdiqCwigjpYZ3aRZJ+M2SsMuWrdvYrB+G73qFrpRTTIDTgJ4JsWDniZSTLHgeIxrkAUQzxYZCCaTyM/OIze3JDZAnMzIO4YLLtGJkKjWEbSayPbaKGaYc0ypEaekBk4zi5jFgfb8RBpxP2F+EjOzSJQqyM3Poxtk0aZZYHkBYb4iBhqnrzNzswiyObQjxkGyIOji3r1buHHzFbQ7axjRXnE0RCZ07JxBb9wE+/vYF6NsiP19rcbdxmQ2JdfGYXxqDgHGOfSitpsTtc7uMYjnjQInMiJrMI2eaxPiqf3IUboEUPgmf0ovas242zj9lM0lowjIcL9LNQBBLwcE8DXJuNj93jFN1x28VpDSiDItKYAANMkJbHLO6/HWabgv+v1z6tJ4U8TxmWBMKjPblBhjsl+67/HfVPyT9sz4QSZidLoYBlksHzuH0vz96A0YY2VTXwKTXLOcau2TvdLrolXfQ213HUGyh2xgBs+swWQaO2V0rBqGn5Xbb1mbSTbqmg01g5JiOvmCMyrz4I1N8gzkFkPHHWTaL8SsMCqFMTFdSpSXjUz507AJ4Gri61BEaprMyi6aURf79S6WVk7h2Q//Z6jMH8edrSZy5QWcvP9+ZPJFUcRlJCcPEwJQjqHIKTWBANL2e4zW6kmORbDxjddeRL/XwH3HDiGbSckM9vQD5zW1z5cdAJCyOEGj81sdw1uBdwzfFhsImnqpkZCJpNU5xJg9xsPBy61bwOXLN9Fs1ZFnbjuobTZ/gGyWzaidDWxyFZ/rJp6KWtO5b/uKzkZR363OoCGtZ2excZV8S34KbNYHaDGNoB9h0NzF+s1X0a7eQTbRRCHdQHLQQCYw3x6+eEkPh9ZF+HrCJDk0ICTzkfGYhGCTMi1T5CXTDXpDtKOezrC9dguHjp3Bu97zE8iVVzFMVDRt5WBMGuhkiGKhqD6ANc7QTUpLqRSizbv41h//f7j9/W9iJtHEfCaBImnu3LsJFguYIXXcGLm8LmxdO4MeGr2OmCN8L/x3As0Hgxjl0yfwiZ//JJZOXsL2XkvxkS+9+D382Z9/BlGP5xyBDDZKtp9TCqHncRJgSph0f7regpGPtk9YT+FrJg8I+Pt+MlRxKWdu8uWn+xqiTkUCasDotjBJ79R32Td8s+7vHe1bZAQMyOZKoVTk9TRZFu8bJZ44jQzjALW3joaa9tP3jTp/6t+59y8uLWJ5cUksAL7Hdqup56MvkJgYUz4xvpbMFwqSC1Ia0Gg20eq0VZvw3tur7utzlmzDrSPuX8YAMEn1dH/GPUW1qmNEiI7vGAJch9OSb+s7Rwg1NeekuyP/JAIB+XQJFx94BO9+6lmcuf8hJFIlvPzK63juub/CvTvX0ahvYulQCSfvP4wzFx7A08+8H0Ghgn6KSUQ5gWD6zFgLucSmQsGSPlj7qJdmT2O4lOpJOvp3O0COnmv1Jn7tl/8tvvnnn0M5PUCa0gB+Bj1j9qWHQ0UzcjXlFo/ho//sX2Hm+CVs1Xqq5bz/g+59SmWZ2NBpyyOGr4tbMVmwyb4xVAiQxv0u6JlUpny/wNrB+i89lklnlBz1KA0wnwaxBDRcGKBe20ejuo/Ekw8+OLJDdaLzEiLmDiCZFTj6CQtnIccs9omY8AVpymZIQzafFSqqLFH1AKTGyrkElbx5BXDDoQaUkTEsajLOubrTbsshlFpovkgiWGpQdEgTnWGxbEWfLwK4ZrQBp+zAUNIosyc7pKHwIOBkxjjepKHY3eTMrpJuKjugRIGRgC4a0DVBIc1MXBHO6YS5ILupTK+v96ANWxNIRhJS4xwbCsbosJ7Rh4yKzGgwOr0nlCCwVa0jHqS1edlGyJvDgAtObfQeSW/iQp9qJtOBoamiezmt1qGlRczPL+HMAw/joYefFhhQmuHCNSZAecaZ3oTGCuAhyGxKItYC9qiJ6gIZsqsAvPFahFde+ktcfePr2Nm+g3arj/MXHsPT7/wQzpx7EHOLpK0BO7vWePPA84i55MxeW6fpjkVaiC7nnPl1LnJx0uyPIII7XF1fpIPaswRcjWkUcDVwEyBAejrGF8aTJABNAFwsIp/DM+dVGzpZ6TRDQUMXh/D7ib9uLlfAuB8DU1j02ThggD4Kn/3U7+M//MGvoNeqohu1NRXwcTaGAvOz45NaDJJ9jxUwDQWtaZ1+Hm2u/gAYF4pO5uKKW5NHEPG34tgDYuOJ/FtoZ+7X+Xrs72ntPbvAN+t+8mbNoTeh4dq2WZ+9bsofJuaV08/Nr9nsjgtkB+yN5T+qAw1cFPXWfcCTotCBBk7Hb0UI9xejoMpvQSCg8yRwxb33OOEHLlDEGTMqGtQZUxl4MgFKTHOftkZD97Xta9rfOPXixJDsDyKovQj3LcziyFwFZ04cRamUxUG7ZvrLXhftVoRWI8Ld2xugIzVNawIKTekk5RkX/D1pSqssyolyBX5NfSib2E6XiSJdjNJp1NotRUFRA8nJJYvBaq2mEsGCAEbIyHG6j1QmgxytrRN0zy+iWJpFLlcWFZwaOU3X3PsyloUVidYMWXM0Bj9Z2Ooz5EHbRru1h1SSI7EY2SzBGBfJpDggTqACoxinCXKS5telyt3kB4M++skUOokQ7/nIT+PcI+/HfoO6O4IhTJPh1/GYOsxJp4pd0ddMK01pxsb1a+hsbWKOcUYEI9Ipve+oy6lUH5VKSaZPC4uHUKbZURpo9yJUW02kSWM8fBxxkEOrTwC0L2SeHjY03OP6I/LPc6g77KPdasgfoB930KftrhyQO8gmhsh0GujcvYnu3esYVrcFABKEEKAnWQrPIhak9rX8utkgyC0thYixm/kScjPzSGWLGAYZnV3806s3kKzWkO93UUhSv02JgaUQ8PziJ8QNk9sHvxePEogSAYorR1BYPYYufxc/h2weo1QO6VwJfQKRyUA64XyRumlOB03bTbnDzTtXcOXKi4h720gHlLjQb8AMjUiZFVtGN4wZ4nGd2P/b5No7yfuUILOKcN4/aibt7PINtiFw1nBb0WzGcxZJNmmk/b7mi1w77yfAqC+4/b7DdSgA0HkK+J/XlVORzOcxSSN/hnFh/LxZs1g0oItLlrEhqerGGNHerz3QGg7+MUCSe4y5sbMukUeGXtTEH2CcOjTFtPKvWyCsfsanm/D3hsjRu4EGaN3uGFTwjBINLZRGMUAynUEr5upIYv7QKQSVE0imKjKpI4hZr1UFaNF8b339HtrNBoLkCDuMsxu0Uc4nECaZDMJYOzK7yPZ0VDr3er0c0ksZps8Rj7T4hl8NgmtGJ+eRN3qd/kkH0rquxmpJi1C1oYc1DTbhNQ2ezNPYbHa7iHsR6p1IU7Mn3/1hPPzYB1FrJ7Gx38KJ+89hZXUVI3oK0NSTRTfXsjMuNlAU6LSBdtvue1KdeZ12Nm/j+pUfSjc/Vy6gmM/INZ4F3+KhQzh+6jTSYYiVw4ugXQLrJ8V1OWMuvX8vh3SMAfouyT/E+ko7O8kasHh17GwBN6/XcOfOHZRoSEtwmMOsAWVRGdXWNCnjddBnQ2CVE24ZEdu60Xrme8ywfqQ0IDOJgSQbgKAkZUE98/DpttoIRxFuv/4d7N59GYuFGMlBTWwFLh4Zk3mKOV8vfSSc+7xvBPl5sTHpxpREGfhObwD5BnSHiNrm5t+Ie2gORjj/yNO48PB7gNQMRgka85mcTkM2MKrUBgJkK3E9ayDHe6vZwMtf+0u88tdfQq69gZlEhFI6Id00141R1imryIhVwex61l6dUR/1fgwK5TTE4Hvi0KpVx6GL5/Gxn/svcejEWexU29jbqeFTn/5DvPbG9yVrE1DOa+pqKAE+2gc8sjiJYzb2pY0nSU33dZSvmcbDEse+sybX9pBphq9fG1zfuhYcoDjwawIgTswAJV9So29PafuXSXo4qef3c5msMUkYs5vLKvWN/86vmQJgPa4lCqhvozdYGIjyz1Qg1letRlOxeJTQ8feSsUjQXk3klDkqz13uswQA+Hrv3LsniawSMYJAkgHGXbKeYuwyJQNeDmDDKNYCpM7YvU5TQX7fyyN4XdjbGQPGamF+j/WT/GxU4ItXbfIQGqsOAswUlnBi9RwevvAkssEMXvzeK3j98hXs7m/jgYsn8JGf/AAWD5eRLWXVJDdaHQGVZNiw3tIZwHQWAl6DoQDBebKECgXkiiVk8in1VmQLiUnnwL4ETQCDJP78s3+AX/2lf418ooeMjH5pxJ5AojdAMBxKZsW+8ewTP4If+y/+FdrpGcQDrtVAgIbeC33tlJrR02cigF2HmzFBvDSJvSl7zDCXFeCfLzEFy61IN5hlrxRHfXlw8Y8AP9YS9LeqMQq5jsSj586PZAjkEHYfT0FHWdHj0vYhWrydTS6Nnkh9aShNJxegNf/svqzp8rE/QZI0hLQuBDUS3ALEBNDk1iirnh6vA5S/25lc6d9YPKgxNqaA4rbGaDJRWtL2XIyRncjaqDQF1vjKtCgeQRVrgWiiiztKJVm4moyA2i0vg6BWg2AFT1euN04xeXjQlCfH8TcYLVPA7u6uaKU0ZDDD2wT6XTYIZDfYgahpZWpEHxVUmy00u9SihOgNSZuxnBoWt5rKUi/m0Fc2DqwZiI6lU6HM6OL+ALMLi1haOYzT95/Bww8+jEsPPoJCYR5I5pHLm2usz81loy6pEWtJouIx0O5YA07/ABYZbHiSfWijfen723jpxa/i3t2XcFDdRSG/jLNn34aLl57EyuoxzC0BNKjd2LSYnZkZQ8j9nklanKQBUwNuixyzzUv+M05jyZ/h4ezN/4yGM9Hm+brTb3yenqNF7FgFPAOMkjxhIbhlYBQ5Zmo6FoDX+ox/r2v6dSM7eYGACJdbq2xO7y+gaYhRAVlwfe7Tv4s/+cxvoLG/JddCPoeoWnTpcIUym7AhKXSKX+TGxzuExpwsdpSTaXrQcaM/meaPC0dXnOn/3Sbg71FfeL2p3JpiBHjAjP8+zTcYD83chfWbrP0emybrKw+6+eLN6YP986o5cOMOu0PNbdzoowYIWDQV72M3VfbUJzcBkuGJu5/VFLipmafR2usxxNt/ripYiIILvbVNb+xKPbDoGc+2sEkbNz1nZuckFULz/aSKjcjIWACawBKkSCU1EU73esgN+zg2U8bh2TJWFhg9l0Y/afoqvi7G17TqMa5fu4NWI0Y6QSSeiJgBmZ7tRLkEG5OuW7R8D+oxUmk04gj1OEKHk9CALvs2vVUMjyYbTkPLho+tu3wynEkGzQ575k+RCnLK5p6dWUQuX0I2UxAg6tkVPOh4vbm3mV8ITcFSY4NXgULDHtLJAZrNXYQBGVaRAD81iny/NC2UVtro4wQIuvoZe10EWdgAx4k0HnjiXXjoyWeRzq+i0UpgwHicNl2GSUtjEWkUepVgkjDQzMzAYOr5N2/cxPrl13E4GyDoRihmMyiWypJF5ApFlCsFFUQ0/6JZUdxtY/dgH/utBgpLy1i8/xzCuWV0aMjXimQMyP2VhzHXaDfqoMMCRWaVEXrtpu7nUS9Gt9tBs9VALjFCeRAjXr+NxrUfor+7jmG7jhFDfV10lU8C0TSNgID7qzkS93e5vafQJw2YnwcTBJhQUSgh1eshw0xx5qUzrotaVRmkmfkip8Y25wHYHgSVWaTnFhHML6GXL6Ofpl8EG6kksvkKegMC1DxjU1hYXjJgYuhkI2LN9XBv4yZefvU7iOJNhCHleGY8yLOWX7PQ8pMfz8ixPciMBD11VHsHlYu837mrscHnvukm5rq/Zfbkpuf2S8aMI7IdjJHjDHfdfjANctp5MZXa4zY8vQrXyPvEE6uVLCKV69MmdEy5cM2p0+L79zRmF+p5p+IGHQBvDv6T/VAO3NbG25nj9PS2X1uhL3d111DwPvFMA+3Hem3+91m6jBziU2RCGGjnJZYEyvgcsXTQNDO1eDhSXXm/HD/9EFKl42i2WCTwlEmiT0OoIRNIYjQaNUVtHuxt4WBnHbk0NapdMwxktJX2adKHJ6wL/3p1HR0jwJ8vOhbExLQDYpp95r+e/r7Yk2598PtigLmLOWmWWOTyXZOSzhxvgl2Oli4Q2LTolPHs15s499ATePSpD6A8fwYbexF6iRAnz5xThJ7kqWI42Fnto4E924/DzjiyZo9xep12A9W9Tdy9eR3VnS2cOnEMq4eX0WzWUW3sKy2G+yP103Ozs5ipzIj5SllWJp9Ds91S435k9agarW63j9n5tOSS/KzIIPBmzHwPXOIOA8L+LnDrZgOvv3FZDZdAvh618PxcrLPgWmLDwVqBmvpkMnRxgibVFTWeoC19HNJZTeSNHUiQwGqORq0pVXGKFODrr2Dv7g9QTjeQ6m4JFDLgnDW0py44BoUz9p2mZLMOpSmrMWttGt9nOgylFh0ak6VUn8Y0NMuW8fZ3fwhHTj6CTpfu64whZx6PrR0CDZ5ZTHd5ejuwTp+bm8Xh+Rn0dvfw+f/3V/HqX38elVETuVFXjIY0QWfnicABXlERlzakYZvTSQzQpkcMGyf6qCSAvW6E5Qvn8PGf/TkUFlaQDEv4u+/+AL/5W/8e7XhXQIBYhW7yPWZPjtO6JhWWZ7PYfWrNlNWek1g/f+94wGb6PvGPm76nxOhwsg5ek3FiintNMm33zGzFuJqRuDGuLN6PvQIHLPzDNcQ16yMB+ckKcHGyTD9oZK/DqXtI42EBnFar0EiQDMnlxcWxbl/7u/4aS4E/S4lArV4Xy5GD07v31jSwmJmdU1PN67m2xlQBAx0JZFqcqEvMEmW9qwY1Q6m5q4u4D/h4QUU4MpqQ9wbrSHeW8Hf0WCN5WRcZI4xe7iaQ7GdQChdx6sh5zORXMOql0WxFkpM8/s5HceLsEew1txAPOgIO2YPJZkdGirY+c7mCY2mZnClXyElyQq+fXKmMQ4ePIJcvKFqQfSr7Gk5Us4kRXn7+6/jVX/qfgE4NWU6Quz0kh7T6pf+aAdLREHjHhz+OD/6jX0R9mBdDiRsWo8cZE801TdCDm5nVkN4FyvoMP9TyA0SaR+dLBCoKCLKGnKuvch4HZDKw7jJ/BqsBCajQJ0VAwOMPXhzp4urAsgcw1opqI6Jt2TCjzY7aWk4UZELiGnnRPoZGS1JD44p9GQWNT0936DkH8Kjd0SbM3y36Skh9FHNTQxUPdDfVRIgTPPoLqLh0sgG7w1wjaYcmHVg1NSTlREWoNTJC3uh9IAqK0VO0ASnSxtEseBNkWdSaNj+byVr8GQvcdMbRa0wvxd/Dz2ph8TjOnn9IzX27VcfajWuoH+yi12deZk+H3YCjan1uZiYk4xdSmFIJRCzsk2mlB7QivhZmULpCScY9pgmlDs+Qn6S05/nCDOYXltWMP/mOd+DMubM4ft9J5LJlu/mdPD3ImH6FL8FAj0mjzn2O95o0/eavosfwcmdYS3SAK5c3cP3ad3H3zg9F0V1ZPoOlpZM4cvQBLCwvIlMECiUDAeoN0w6x8fcmgWQfSRrgKHliDbj0Jc8M8OpygQeuqZfm39LGrNByKL7tGvbXDaMmjAI2+OYpZ493YIBfeh6pd/u7eQHwwOCZ5Yz/1Azx++6GcbHHRnVlQWt+LSqm+bNE0LmVff6zv4s//exv4mB7TVPUwcAX2mzY7EUTCBr0XS6yK2RZ3hsQYBRr7yI9OWomX003+l6qYpowQ4n9pRkfKlMmNP7A8YcbH+MBgMnEyhkQTtH7fTE6/Xrs4HBTLA9FugdYATEp1Pm1xY6aQR8PHx4sfC80euN9b67bBmyo8HSTfE0L5JJqhxL3JS+NsOmhNSDelZqos7TEzqVdEzVnPsPvaSJCNJufnSRF5mLnrw0/A+aEi+apfGQDPvmedOixGOp1MROmsJDNYKGQxVwhizBIIFsIkM1nFL/Dadbu1gGuXrmFbsS9M8CQUhHSPHndtagtck8Rq7o5jeFCJ1jSOw/iDg46bVHIOTqiFpTvXcUgDxo5QNvvoI6s3zVdsxa4ThbwAAAgAElEQVSj1p9RYKh/5eSbRkz5XBHl8ixy2SJmZ+ctJpHaGOmDbWFr8qMbwBIa2MhxQpRED1FUw2DQosUislkaDBkdUpM6FiT8LFlAyHDGpcBwUsEIrO4QubkVPP2hj2HhyAPYr/NqZ835vj9AJ26ZMZNzyeYkSVFxDuzVWhj0UV1bR+3ubcz0uzhUzGK+UtIaSpEGT+YXo6vabdQPGm5a0EU87KHDN1SsYObE/QjnDyEozSHMFx210w59Tt04FWwwHUD77RA9pg3QhIixQW2+9xGGrTrmCVxsrWHn1e+jt7cO9Gg0SL29Qy9dEyfJlpOqMIViSPYFJ58pkhgTiKhNJkwUZuz9kimCBPL0kaDumOwzjdet0eJaIdDEz6vd76GTTKJy7BgySyvoZ4sYBDkMBRKTzptAmiaE8QCF8ozA4rjf05rgv9G8SVOv5BCb23fxg5e/hXrjLrJZTvIJuFuzprXq3OT9ZH5MdTX1utvf/J5C3SEZIpTWGNhPDyBJ6rS/WySXHzZ4hpDYRU7zbwXwRKLk738PDL4ZSLBiTYC376rHTabT2GrzN1kFGxiZXYpaHGuPsfgsa3a97tZaLs/Is/em5/VTf6/pdcClASIGmOqKeC8FF+8lyYSTHBjF2NHh6YvAe41/hULL+Uf7iEAL3l/U1zcb6HTa2gu4l3FCFeYKCEhhDUIcO3kRQfk+NNtJpEcBBnFfGfE95t2lzahzd3cHG2u3BQRwzWaSEUp5XhdOxrlXk9k4AQK0l0/Vb/5z8AWnpvbO48SfSR7I9dfBnznyH3HsRp0Ljkk2/Xhee8/W0poHQU9q90jFZY3ILPKOIuMOHzuJS4++A8vHzqMZZbHfHGJp9TiOnjjlpABply1vy0JyQFc38L1y6EAggNRankmsb0q5PG7fuoHLl1/DseOreODcaUWkNls13Lj2BtoHBzIP7XVoxsg6i6ytBLLlgt4P5a6VQtnRqDO47+R9CDKBauRjJ09jZiGriGbZFjivIj+cqB2QgbmPO7duIG63UcjmxLDttDpiiHDqTn+RNLXZhTwSMrIO1Cx4wF5AI+9rngfuc+OZRx8ZTZDZhzT2cfvyC2huX0e6t4NssoUsfUEGsc5nXnWeLapZpiYGMmPz6VnUdJORwTGou0c4ieQex8cx9nU0SqHTpVdKGvOrp/GuD/wkwsIKeiM266FFHLo/Yx+bPiP3Ql2jg0Yd9506iYcvLGM2BP7w134fn/ut/x0zyQ6KNKPtdZBKmXxYxoqKx6PDe86mwYmU6uxWRJ2/dEvoJgY4GMbAwhw+9rM/h9MXHkWjPcBnPv2n+PKXv4RE0NEUbNL8TyQr6gscq3C61hr3Nhow/H0gwJiTHuyc7BHTYMH4HvBeZGM5pbGC+Pr9nuibb7/XsB9j488/1P1bTCt9F+gETwPSNIqFgnlGCKzoS5rI/WDiH2R7nxntuUhQd+9zD+TjCZb7QQYZYp7B4YEAMgIIAtAwkDKBvf09rK1viBVNIIDrhO9lc3PLzAJd5DMHX+zNjAafspQBmku65CQj0VnvZqQ0MzOWrNJJZdkzcuDLz4i9qdh9QUayzEQvQCLOYaF0FGdPPIrl+WPotGlUGqM0l0NQSmJmqYABk3fojJ7iUMkSrGyomUA+y0jOUPsuJYdklhDQ530V9SmlWMHy8jJA4H4wwN7mDva3tiTru33lZfzRb/479Jv7KPOcEaNCd6yaLZrEd/rAj/70z+L9P/3zOIgDyccJAMgXxiUyaXjlKcz6r5PqOrNx9QccfJNhmk6hWCmjPFtBmDXqEfdAPwT1iSQ8C+0WZ5/aU/1zsLeDxFMXz5g0wOmV+QHwQDKtvrmFstHXY/hGuGCDQJt1o9WU66ucDonsj+OBJgiZp3rxsTpk5PTd11SdC1MZjU4/2Gm1VURUSiUZOEkmwOkfERsZE3FaYQWwd8bk4agbVroyM7/STehqBC0mTizoa6BCw7dEFsfHjYxTMjYBLLAFQEh/Ym62qbQ5sLbiPnKlZWmeHnrsaSTDENuba1i/dgXrt69hbf0GDg62FDM2HJAi6/ns5lDODb3DC88GJUUn7TbiYQrdvjX6IfnmXCSSOJhEgE1kqbyA++57ACdPn8djjz+Fo8dPiLJG925+0KT4+2afNT5BAKLIAte4FwZmaMG90lPyRaF3Zni+Gefr7UVAowa8+srz2Ny4jupeFaXCCk6euIjZ+VWhTdTM5QrGLCDKlkpmbfLupuesv/Q14wkZxeMN/Fxj7elxfn07FuC4Qed78NKAMRjgtDjT/0+wjO/dAxB+iu36Y5MrWO01nnCr8eE1mgIC9PNak85cyLEZ/HkojwB3gOtaOwbFl77wu/jC534bexu3pX8d9B2rw2cNcTRKIIhaMy+XZCGYcH4WnhrqmnArJCeMAH8w+YNzUmRNKGaGj0xO7umf8UXBBAiY+BVMswM8RdVPaCbGXF7OYC6zYxdpZ5ppy5tUVfs3FbwuCkpfixngTPqcpwdBI8WRuupMk36XnSvNmGJlbILm3wvp3zoI/X3t6P1jmpo0O4aSKsLURdaIlk0aPgEAG0K6adakcLfkABcVKlqGPbc3CUuNhggxRDjooZhMCAg4NFtGqZBBLhcgkw0wS/11kJFR4M3rd9FudjHoEhwNzNjVaV9GiokzEwkDLC1irtVsy2F542AfHW70uSxaBE7c+lAyi9voCQzwc+Jr5iFBsJBotmIMhWyxsadTr2lIWSyRKcCYptnZBeRzJbEG8vkishkWlkYhJf2PBwDB1BwB2m4btYMdNf/DIa0Lu9LO5rKWbe3XCA8f3hDS2lO+pQjCFBOg0eim8Og7P4hLTz2LfqqEuGugWNyOtFba1N4nRui2jeZJsyfBPM53RmuDLsaksrWb2LvyGhYzaaSHXZlTUcxBIzIa9hHAoD7a1hX1+n10eN+XZuQRsHTqHDJzSzISMwosi0+CIhGazaqMjOjwxbOuR5qjAJeBOVWTtdBuotLvShpwcOUVjOo7GMb0CDCDk7GRkDtD+TI01eQhPehhKFIQJV0JFRIKtOQaF22diTo0FEohpR+05liAsoxkmSATaMI/CDNIzc6isHIYUS6PCCnkizOKVON5kQ5zAquTQRbF8iwqc4zsigWC84wh68woNwNsbN7GD1//Lmq1m8gxoUDGS8bWs2mkN+y0+2U81XZzEt+Ja5JFyijTa9T4k1EykH7TEnjM52N6pzIgwO133mDUO8y6xtrLWDzbyxgo3i1ovCs6zbbb6MeTejtsxqxAXhvF/nmAkY24H1ZYHSD8Q0yUyfPYHuR9DFz59JbUFV9NeFaVXqdryPy+qcc4rbF/5SqqCZIO+powa2otl9qE6LLK3o4iVKv7Koi5tzF/vViqiBVA9/ljpy5hlFlGt8diMyVj0kbtQEBAmGPcJ0GQLg72d3Dv5hXsbd5GmIwwV8kgSHEyzvVHIGAyuDGGx4QNZhNhe9UGrjqTZSe9MHaol3s4gMbt92JY6Sd9bTYxtPXf9dIMPiZFUMRNDtnM2mQ/RJ17RjqLs5cexaFjD+DwsXNoxxlEgzRWjp/G3OKimXe5ZltrhoOOKSCA15eKCZI8CQoTCCA7iNIm6qF39rZRni3jyLHDyBVohN3C2p2b2F1bQ8yJGRNEOowrHSJfziPB/TCfFd2Xv4c1I5tCautJqw5zGTxw7jze+Z73oUiTE+qLTSUrpgBfH3vwVh248vo+fvD97wkUzYU5Gd3FkfJHZPaZzoYIchmkaC4YZpEOshgOuM7S5j2lpqijiTD3sjCT07VrN+tIDWM0tm/h7uXngc4mFkuMs42sRnWRS0bENamYgV4G0EuqJVDQampStD0QoCaPqSiSP5EpQAZVH91BCtEgwKXHfwSPvP19qEdpJMOyYpXFTHP1NxssLSwvV5I8rovVo6s4/8AqyLn9sz/6I3zm3/8yyokWiglGPbDBd/VPgmdgH5lUQgBKJkWGl/nj+LSW3oiAcA+t1BCtXIgf/cTP4O3v/SBu3tnCr/3Kb+Dq1StIhaTHk0HsFrm7Qf3/e3BvwgSwB4wfP1W/qQ5xRarfvwSgehc2x7CcBtrsdw0dG8viytnjKPqPfYkzIeTvUdPu7in+O+XJbNb5OVESQFYKf55NPPceiwC1oQzXO/8au8CGANwbKAvQ+a9hTlJDX/OzYg1jnkYaCGczKJVKShqg1pwNPhkB/FqvNZORTwCBzM2tLYH0bKTZT/Ja1Bp17O1X9XhFC3rPKKZmcP8V4zOhM71Fw0bGZVJmwL3JrT/WOl6uJHaAWJEmw9X7VVNDCn4ao06IufxRHFk8i5nCClIjDg/Yd+2gEVVx+twJnDh3HN1kD33SoVMDZHJMYUrr/fI6U/pIQIMABVFApiVRxlIoVZCnzC+bxf7OBva3t7F+dx2FIMDSTBHPfemP8fxzX0A5pAHmAGTFc72b2StrnTQ6ozQ++jP/NZ589hM4iCg1YK9piWOqQ3kWeAmQCn0DAgS+Oga7fHQwEnuU17Q8U8HswrwGVPxxbsssO2sHkcDw8UDP+eZw36CfTKfdROLdp5dHMtaSwzA1ElkkpUWnM7HXrE9yxPnD0t4NmQ0ZSzchrWqSRT4dD0nRYAHakzsqm3BSmIjCc6PndICLkx4AfAxfoD9weWOzqaJWhVPWrD4QSgpYWopgPUGoxg61LouTVMgph1uZeyj+ZKjMbTkm+rx25jhmspqQ8T17hoDFG1ljKP1Jgj+blNs/0hVcevQ9eOd7fwr5mUPocqPsxgh6PTT2NnH79mu4dvVFbG5cQ31vHalhF2GSzTXNwUi/yUrX3ybVRXFTI03Nqq1YBjekg9IwjNeOhig0Y1k9cj+efuezePod78ehw/dhfrGsF9cixc2DB84Nn80/LRE47eegjECU81TT4ZfLAouLlhogsz5j5NmmxvdstaCova+/vo6tLdKcWyiXllAozCGbK6E0U7ZJf5JUMt/PcfOywo6Xz0/hqauXdNmN/wlIaAhj58z4eRXv5xetm9b7RACfFuPpdJ7ix+fiY/i+bIP25dWUh4D+wdgI8iMge8DFt/vHW6Fozb1cgN3rN5MYMwPia9D36RTqejleq+e+8vv4wh8TCLipKWq/R62eoYlyjWBhzSVEIEBUHk+L9MaWE7fXyat/81fyjvYxTm85oDx4Z+9/otl/64HmDyRjAbh7ZeppfBHnC/vpV+Cbba+d85MzX9h7vayf6otN43K2pQ0Wom6u4CqwHZ3OR9rozHTsHWt8bVLmp49GrZvkbvO9eJ2TR9dtoqYy1Rp/fgg0UuJBR6Mrt+kZDuBMufykTqi0aw7MWXBsTChGCDdnRqx0Wiimk1gs5UVbXJwtqwBhoR1kQ2U7s1/cWNvGwX4D3Q49RdKSQul4Y0PBg0syKGc46sAA7p3xcIhbW5voBSm02cjLDZbsIrISnGETY0/9hzNe8IZy8XpR12qxkkZbtgLDDkoejqOhsZzK5TkUCmWEQU7aejrOdntdhKQSjUYq6Fgk9vttYNRFkGZyDMFEFiIGCIvmSr00AQmZgnLOb/s0n78ZD7Fw7CI++NF/jMzsCew3eOMk0G620Wk09Xia62kiaQiNaPPck3qaDvSVVTxfKWOxUEBz7S4uf+NryMT8HJhAY2ZfSn4Z9o3Sp/fJ199B1O8j5r5enkVicRX3P/Y0htkiDtptZ/zqAIO4rVghMgqYjKKCjZplGYly3ZJdOkK0v4cFQjM769h4+XuIdtakt6bOWjI3TUktqtaiQ507Opt5fio0olJEprHDuD558Mvvg/c31wkNvsRxdU2zM8PV+cTGIBkiqMwjPbeAYaGIDhvwMEQxX5IPhGjjyQBRD5hfXMHc4rIBwvKfSaAT9VRYSbKXHGJt/SbeuPI91Gs3kcm4wHT58xi8aMw6A7Hf3Ny6yYbWtaUB8I1TNqKsexYrPHOdPMiKXgcq+om6i0Sy4tP+ze8tflJmFFCjjE1ASmMmeVBUMatT7CgvJzKpFY2VeG+Y0ShZfn5v4gL2Tt9+Yq/hAYFNB0T6+CgvIfTXwAMaep2uYR5PwJ0xp0AsSSPMWM+DBN5jiT8raYID0gy0MKYNXbgFcA2GqNVqJmF0koIMp1SkjqYC5AslnHzgIaTyq4jiNBK9FHoRGQFNfTCkwXLVcU9mQ3jz6mtYu/UGkqMmSgVOvOjXJLcnK6T5OXkPlf8oIG1MLWO8GCBp+47Vg7ZXT6WVOM2Wfu/43JmKtRWwwEmkxYvRY0k3oO4n+gfRBGuAqDeSfvbcQ4/h2KkLWDh0EsmwgihOYm7pCGYWV4B0RoMNbv08pz0gMK4r6A8SO6Mvq6fVaNM/gTKYYoGJGpaokybFtsjrzCa9g621NazfvoUuvRZSCRw+tIzF5QXU23Uz3ozoEdPS/svGLJ/PolGvYX3tnhrzo0ePyr/gxOn7sXI0g0QANAhIWEiXzAw5LL12uYHvfee7GMRdDd7Y5Es7TY8YgrWFPMJcXvc4gQAyOfya4XO32w3dZ0qJYrKM4hGbaOzcwvVXv42FTBvlMEKyz/fBqFwDgNkcelo4a3Q5aLnP1zMS5Wsz5JDK/AHMrZ6gu0lUKAvu9xnlN0A7GiFfWcW73vef4tCx82j3QgyTbEwCDQ0NVOD+4nxHQO0yKd4DDes4TT557Chmsml87U8/i8/8xi+jOKzLgT3Rb2ud6HSjMyONvpX0k1SOvCRzPMM1Je6iO+xiECZwQIPDYhYf+ZlP4PRjj+OFV9/Ar//fv41mve7iJS3LftL8e8aR34OMoTXNBNBjp1ir/mdN3z75I6+VsQnehG0z3sP0q10KiarFhM4+9kDe8I+fk0mUjKXtTc29fIuPMxYmm+6Bkhj4/2zq6b1GgEo9Vxjqd/NPq8n1ksDc/Ly+T68jafIpOYnpfTPC/NysSRbcHs2fLbrmn5+//116PWkymFoCMCkP8OlFBiiZDITreWdvF9WDAw2Rqwc13eulckWvg2uX+x8vVxRHOq+UBkTgjtNxAX0GLMsrgHuH278EcDD1pT8ECSCDdhoLheNYnT+PRDePXFBCpVJBkEvgoLmH3YNtXHzbeaw+cAS9dA/RMEJxpqDYYu3sLKVGHLqQFTBAtpjD7PysXicH35XSDH746iu4evkVO7NHacyXSmjubOCLn/o9NDduoET/NGfkqAQ7gW1ARPSsPI9/+HP/Hc7IO2mg8oUAnsBg18sKZPXx3o6xY82OMUAJBPDM4mdOIICR0pW5WTMHZv/nIlN3dqpOXs6z0P7y89U90m1LHpn45I9cGvEDaXZiada7QxraAcN0iGSYE3pBFNOPdpUXLtr+UFraVky0NiUqBTWvcRSPUSCiSQIN5BRqkzZORLlwe93Y0VKI7JmuyaNXdCHlh8GYBdJqWYzJhVgNMzMbWWwYoc5o/SYdsIbFFRWOYmz2iElFW9BBmR8im3L6HnBTIu2Mhaf8u2WEaG7A1CIpOzSdxE61g+OnHsdHfuKfYvXko4gRoqlJWwrUdxJ1rde3sLl2Fbvb17F97ypqO3fROthBmBwionEVgY/+EPFwhA6pIklSPUfYa7UVPcWS0ajSKTQbXczOHcGPvPfH8b5nP4rlQycwGAVCvUn78PF//H9O/l0NrCbdeyIq4qJHbwNrZFnM879kB/DneXA6bw7djGQTsrHmDdCoA5tb65pMhEEepVJFdGMutHwhtMmjS5WYpux7ar72aTKcnSyAhypTCwgOOCmwtW5sBNx0iP8vCrdQvknzzgbLN+o+fUAHHh/nGnxvCmjln8MZHDjgzQM9uMCf88l3fs+WyaGTFkhXM7TrpjxRT/l00wVRtlLAN577PD71+7+C6vZNjPqk2Gg7t/VISjCPSBlSWoM5oV86DZ9Dh6cb92lGgDVyVhhN0/unDxlvqiLK1ZtMNN9ScFlb+CYaq13/yc/5ItAXrfY8VoT7kRA3WqO42r+Z5tNep0mLjFLvTfdETXQ5uab5MOqhL/qJXguEUtNBU0KbdnvKKZ/DjEiNJmcHABlAbkKpJp6sBFJQWYySEWNutFxLPER4IIkqqbGtL97NdMc0ilYAeAdbodt8nzx1OOGhIy2126M+Fsp5nDh8CPOlvBzts5kAqUyI8syMCpu7t9ewv1NFYpgSTY1xdQIw3aSXVCz5BfBw65lWVaBFMoHddgt7nbaAgAEN3WRPy/vDWBUeENHLktbOpgc+po/7Kn8hiznutzJ51ZTeQCgFjAyJNBOlN01yoVgSoyObz6nAE70uDEwjnuS0kAg0aYXcu/kZGPLOJzLDRzapZhxLehzpiq2oLaD06Wd/CiunHsXGwQjNtjEh+jH9E6wxHCRHipjNshlStCqhoKSiG1n4cErK+Mb9e3fR2VxH/dplhJ065nLM5LUJjhhdQ9MO8u1T3y6NNCl8NM6bXcTcA5dQPnYaw0xBcYwEDgi48i/NAZn4Qcprj5U5D2OCVio52JwbShrv72I+MUCKk9WXnkdz/Q6yyQGSTA0YsmiSXawh9QQBHJ1RPjiuWjS5AI0aSTGiN4z51oyBLaYHEAzwGnfeNyzsOCVg+kSmiHR5AYNsEaNcHiPKNKhXDjJqHOiVQ3PIfIkTgRKKlVmxDygNUO63Uk3MV4PU57WNm3jllb9Fu3UHQWDnLRkd00CA1p98QLz23RXDjqLIT46TE14vAvZslPhoXjfvEeCp9b4hFlDqqLPa/909bE36ZLLsJQl/b58aT9w9C8BxIB3NX4CinS7GFnCxxh4E8BN/eypqc82TR5JBygSciZ1NLm3H8I2RJShMGgbtjVNA7XjS50AMnfnuPvaAg3+fto/alIlMkZb0m8baaLCgdlMe78hvPjo2NcqSkpdI4fjpi1hcvYBWK4EAWbSbEdrNlos1Npmi9rhBF/duX8PNK6+gF++hmANmymQF8Cg3ZtL4tTv9t7/uep06KJ3XigMC7Iy3SbE5m9OYzu1ZU4wuvf6x4fEkfcaAXDpce326FbaeDkypHevRvVoTp88/jKee+SCSmRkkggriXlLDicWVo8iV51SfZrK8p94MBExLAxkdqO1X+6AxAjgJS6dGat71WkR1H8mDpDJLWjNQP4ixducOolYDlWIBi2wEUgnUm3Xtv/VaHQfVKqJuBydOHseRI6vY29nFtctvoEtZR6uBbCaN4yeO4MTpUyjNz2FmsYJCBaiTiESpIb2SmsDrr+7h5Rde1P1MmarSrWgmzdqYzFt9L7C/4DlJ2Z2TIsrTpa46o7q3LzZVut/GjR9+G5nhPorJGqtWZLina18yk0F9jm5IYGwMM9L09Qc/J2m0HTOEUiXLTjemXbc/RCfuoNuP9LrqrSHOXngSjz39o0hm5tFP5JBIZwWwcJ2ZJI3yNoIDTDWw+G3be2hkGmNxdhYrM7P46uf+EF/4vf8LJTRRTDJ9LFZaAK/HADyjEwgdq4DyABroBg4IILjQHfXRTY3QwAC11Agf+Acfx+r58/j8V76K5577hoaBjNj00Wz+PVuvZefodPM/XXvZBfLDRz+M8IOpyWTKmvVJRLOXTfvhp2om7Z1pgarcd9jIs6lnkzc7S/NfmtpxONhT38JJNNcqm2HrmwyQ43DV5D52P/Oass/iY1YOHZKXAK8vG33+PKnt/H0EHGnAaHu0GbqyyZ+tzExYUsmkPNEILvDa8vUTQOD1yWbZwBpFn9Nz9lr7+1WBzgTZKXMhm4RnHj/zdqeD/YOqHl9vtAQIUP40Ozcn3T3PScoF+HjK0c1g0NIhlD4iuVdP/gLsObk+ef9SGiF5uYCAFBZLx1FKH0WyV0A+rKBcKlnMZ2KAtc01HD9zHKceOoV0OY1BOMShYysyTKMci6wcsoV4Hy4sLiBfIgg3kpSGYMgrL72MN177IUZD9rs0l85joVLB7Vd/gL/+088gWd9CKTBQ04xeTXrD+mOnFWHu1AX800/+9ygvnUWtrRNWTHze01Yumou61sGUz4oLNJwwI9i4OWNiXu98sYC5eb5efjbA9lYLtToTIFjDWf1OQI6fP9n4rXZd+1ni6r/7l6NqrY57m1u4u7GNzf06Djpd7PNvO0ZE3Q3NP5whEalaFEzwg5GeN2VHL18wQYBOm1RNo9orhsNtJCwc+SLo/iqHTk5M2dD1hwIR+Lt4O/FC8zBWccUmm01AMqV0AR9BxEKaYICAADdR5HTOo/eWcsCXqbIEjXaEyuw8FhaXcObsWRxeXcUbb7yBK5dfQ/NgX14E1B6JWqL4KwKO5sraRxqZ/CE8/e6fwmNPfgS9ZEGFJqf6rNos97ovp2kMI4TJLhp7a7hz9SXcuPx97KxfRz+ua8PhLxY1rM+JUYhoOEKNhlT8WRWMKUTRELncPB565N148qn3Y3nlFEaJEOkwKzOdTDajCZg3V5IBjYu1aHfo9GoNEdHZfCGlBpyGfvwvD7Zm0x2I3n+C1zwU+9Uo/k6jT4Bhv2puoNz0uXCUH+rcPqcT7WyqY/TsSXPots2EAQ9kAxAQoETByZuMuu+MXoyCZdqR6Qk/dX08l3zCgD+zHAt4HD/o/TS8HMBTSn2zz3/3SQWThpvP5eIh3fPL/btvTAJeFzYY3nyRHzkP7XwOePHv/gZ/+Dv/B9Zvv4pBl5sor5Nde5tsmJc40URBVrLydIZobvJmUyVHnpyK0fMNuhpUpwH0h5BN+F3z7MCCybTKmnL/mDc39da/T5DoSfqGft5Nnv0kjoeTZyPo9Xj9q6POW4qmUfm9vIMTMD8h5b3OA0pNoj6sSUygnxKK+tS3Q1LXVkZ0RlvTZ8RJqtO/eS2pp6J6MMAvFjMLHI0PDk5mufl6eQALGQ9eke41zYTQoazJotHvtA9QUkCtHml6ZOu0m1ioFHFqdQWlMEBUrWoDTWUDLC0fQqFQwu2bd7GzsSM2AKUBpHpy3yIQIIkTDyyZp9EYilNyZ8hFinwyiZ1mA91UStIAW4cGFkhO5aY0NjFjQ0kgwMCTgkIAACAASURBVPZAV5OMp1qWmmBTSRsys8GhEY4zTkuxOaCmfIgSdWWVmfHnQCDATDKTkgiQNmnJsNQTplWEkP3lmRQ82DUNJisgSKPTH+L+i4/j/Ns/iL12gFqHk8+CnHO5t3A/l8QhTEuzR4RCxSYjFnN5LPEQy+U0Fd3b2sTBxrqkAYONuwjaNZRSAwwJzuiANBNFni1015XOHUA9jtEJs1i58DCWLz2GTlhEIl9GMsyg2ayh1agJ7GB8WJd0V8ayjehCbDp3rmui5aSh0q8mM+hiuLOB5u1raN68ipi233FH0UCpBM0+zdiPDR3jAz2o5PCycSPFtci5Bh8T9bvGHiA4QwNH/otpRgyGYP8Vhoi5rjMFjHKzyM4sI8lEiEJJkwtFjDHqdzgUgySTK2JhadW5D9M9OC29rD2vFVD2ZyAg4IUX/gb93ibSafOlkRGvCWnGNER/n0xPxNXYESynTwSbSCcNIBiQIouO6Q5ukuT3cgPcjHKq/cQB72Mg0TnP+73NZELG1vHP7VlAeh/uHDIGBvdoMy+zzdGaTHucTdLGja57Xm9m6o0PPdgpCYT8XRwIOnUttIe5+3C8N0457tuTT3xPpvdP/9r5uu21mCcGgaGYYCWLduawUw9P6YtjHEiioXOHOd5ZTaj4/ggcrB57AKfPP4W4G6IfJdBq8Byy69yJKbk0LwTuU1sbd/CDF76Ndn1DQECpwLUO5J3x8fQZMtH4WwSsGTU6psuYbeTZan6fcYOYtwDSdt54Voe7QmPGgYGK0rgPmbdhnzXXa7sVoxkNkC8v4pkP/ic4cuoi4lEGzQ59Y9KYm1nE/NIKcpU5JNIWFehNAhUN7J38HfGOQADzvjkdHTNxyKIakVbINRsKFOGemysUUJ4RSoJ2DLRaPbRaTa1rSqe4j7FxIujSbrWxsbGGZJjEgw8/hLn5GdQPWthZ28L2vTUkehGiVhVRdIAhuijOlvHg2x7FhYcvIsirlDZmyQjYXGeawC52t3ccGGksBaObW1wfWV3WxBMIDfSam9wfk2ToWvQbm+PO3jbuXH4Bo9Y9lDMd5FJtpEG2gaV8sXnjPqU4N0c5FuODSTiOgs11Km8sTmZ51nDSzrVKnxNF9SbQJk2c+en0TuCUPzOHJ558FitHH0JvlEdMk7Rs3uQvqu8pJbb6VQJeMld473YY3doSo2V5bh6r8/P46uf+CN/8sz9AKdEChVCUBggIYN3A+D4mEDnwl59NKZtDjn0HUzVYd9H/p5BDFKSw2Wnh1NseRu7QIr74l3+JarUms/Me9+Gpe9oVV2JrTLME3goC2IDED0kmLKVJPWLnsg01DCY2kz9nJKpJN/sOl6LEe5WGgARwEmRFhyiXilhcXFBjzeY7HXIPyAiAEuimWGyTNPPZJE1RusxI7BTfDxVyedU1EX0u3L5MEKFSKevsY7POmkJypWRSDTNTBOwc7KnuZ/oA/8v6zPtasecjaC9WEOucVEoSADa+Jm8ykz+e1QQgCGzRr4YpA2QOcCDb4ucexbinxIHIwAKCIgQ75PFkALrWqmOh2LDNzPQYHcivWd/w2nC3HMYDjOI0FkvHUEgeRq8ZIEzmMTszi34/QipIGtsgOcT5x/9/st40VrL0PA97TlWdOqf2qrv37X16umd6NnI4HK5DciiSlqxYVGwrhmEJihMjQZAoQZAgvxIECRxACAwHCbLKjIjIik07iiOKIk1JBCVSpERyyFl7pnu6p2d6v323urVvp7bged7vq1szukRzerm3qs72fe/7vM9yGWtn1rF+7gROXzqHWWj3F+s3ytcLuYL5xPC+mwyRjzJ463X2dtfF9i6W8jr2VCaHzdoKdm9cwzf/769ienAHtdhYPUrXUOSZXfOH7T4e/fQX8av/wX+BabiO3tDWVjO3NcYMazYOgUxa4qBtGQAam82v8/JZ0r43d/1hjNrKKsrVktaVd997IB8q1lZcL/javBfk0zRkhjxB0QGC+Q/+GV1omKuCYauDvaMmdupHeOfeA7y7s4tbD/fRmcyVs9hnXNs0QIaFSZCW7p1GC1zE1eSSOqSCzBv2pfWG3h2UNzQ3bDpEUo/Em4NeDXxAFCekm9oeFgICbPanCTNvswIDVGwqJsIjiOZazYeSE3w+1GIFEN2VTjMjF+W1rVM4f+ESPvL8x3Hx8ceRjSK8/fbb+ONvfh3XXvkxgsnAGj/S9YKsFt9pkIBzkgkKeO7jv4DPfv5XUayewoTmKy4v3ibYNjEQMDGbIB/StbKLfusB9u5dxZVXvo+Dh7fQae4r0oYUTeqlkIpw1OlgwIkWJQRCVsmyKOHDH/kMPvv5XxIrYI5YYAa1hHwoK7XyYvHgjW8FAuUE3CDtwSHVlw3xmGYw2RSKpUiTfJ06TgeVLUmDRaPJESDwU3JfuPF7eVvoGrnIJC5qpBrTsMZPel1N5gzcuLAZPV7RSnSqYRRk1qh5vDFXVoFiye5t0e+PzWoXEX8OqDaHXdKFOkC/Zz+jAYNr6vmC3gjQswj0ms6nQEoPJzfwrv6GxDr6q0zrHP1rxmLC0iw0WXCvw8ZCJoeO3UDpBQ0D37vxMr75+1/FGy9/F/NJX1IO6vZ4ftQc86FXFq93+XSRM3o2uDHYZGnhovpXGmXz5PjgZnQ8WTPK7nKh7Bvo42O0jUiI4RLd0wMN/H5fcGsSqSLyeLrvm3m/uXinbX/+eA/wnvSTJ8sndY2qo7+aQYqh1Db5t4VMm6QzJvXNgZ5/55qr43J9CzcfLoh+A/LHzYk0/94yZ80MkEYsRtOmJMll2Eo3ODEJk3O957nlJiX5gu3YQrBZHIhixtfk5sXNes6VZIr1agn5IEA+FSCn5IIxqusrqNRWEGUj3Ll1F51GFzFBO+rNh4kDM0lgg9YybvJskjwjgHpAMsV6lDGEIQazmWXcqyB2tOIlx201R+5eUTwi2SYETnmMLmWA97AVascTUZYfZihotGSeD27UlZUVufxyo/cOvHHMqKoJWu06xuMBKnLmpyuxTW25EXvAxPSMBFBSGE1miCtreObjP4dM5SzG6SqmQQGpIEKaz4VYPCz4gSDr1rRkhHKljHyxrBxkFtmtRgNHjSN0mg1EjNsZ9TG8dxvzxj5yGKMQ8lnzUykzjxUQoIz6KbosVKsreOxTLyI+cxHTwgrGqSz6yRjJqI9Rv4shi+dkJCrmmAANN11nlDelORtZEYz+Sc3R2rmLZPcegsY+BvdvYVw/BEuO6WiAMMPzzAmVFBj6pU3dQTQCOrmpp2n2CIyo98Yc/fEIAxkHpsW0Up6I2C1MAAi1J0wzGTSGA6QKFcSVTdQ2TwPpvJpEaRkjMzNizCSdt9c3aQ5IYDhGvlRW4cTiivcS9xAfPSYgYOcW3rjylxgO7gsIkHxHz6SBACbTOZ50LdhDDqTjvxGYz9DDgEWuDG7pJ2RyATlaO7mPBxf5Gtqf3dTKS4F886+1zXkGLDvT+ybaithjEMB4gDbZZASv8siNYuQM92iORRYEUzN8JjrXN5OzRG4zIZPEv4fkgQ64tP3HMQVdypGkkc7XhMAD1+/3U+OtMbZGwQo4D6Z42rA3N+U/k/7Oz0+9dX84lLY2mYylm2XhzSKS/2WRyKKbhSKfYwIB1dWTOHfpeYTZVXSaIwx6THsw42YlqwsIoLlpGvu79/HTH38fneZ9FOIp4uwMpVxWQxgvqVx8Tgc2i8XgZGeLtXtJhmegsxm4+i//Gt5Q0P/c4v5ZJMTYHqDJsjPYVMiA1mUWqWP0RwGe/9QX8dynv4DBnJGtM2RpjhywYcpgfWsb1fVNxEWeEzeYEXvMfi/mkRt4sH6g5NKMmDnpM2B8b/9QDNWV6oom8R1GeaY5QCmiUGIEp3kuycjYRbfSmI+m1/1OV3KoRvMIo9kIT37oGaxt5FSr9JsJ2gdHaOzuYDxooXW0g16/gemcYEAJl59+BpeeehonzvJ5NnkAj+FgH7hx46HWQGq9eUbM7JIHZWA3GyWBjqo5WaclaA+7yEYZhNy/kx7uvvkymg+uYzU3RDBpIM+EKI613ERecjXHODQncWP+eCDA6j4zX2TDpb2DEaTcNzRRtr1pwGxyeZ/M0BtOsH36CXzouRcxQxUT5BDmLLqU8lyuUWSXWh1hMhMCuYxPpAxv0O2JzUBpwEqxiO98/V/itT//Q9TCBHmMMEt6YrDRn2wsc0BKAQjGGhupTFYA95l5gFNnzuLMpYugM9k7uw/xoNNEplbB2zt3cfPObe3XrDUkH1ySH/lnVM0WjVt9WtEHkQCBN960eWmY8wGmpWGDBq6yXrJ4ZS9HpDyDZuxZOf1z7+OaWsjFYPO+sb5uUads9FyM+3KN53/P68emnCbsrMUIArB/UhMv4D4l+YrqOMcuVCQsmQiZUGwBG7TY4IHMAXoOEJDk61EiYOCtsTn965BNwH5MtRmvidvbteoFAVqttjM+tLWX9Vqn11MTTlk5vQAkz2Z0ID04RonYAa1OB+0urzXvP9PPs3nhfWYx8EaPV0wiAUTtsb62JAszjdkwQDW3iXC6giioIkrlRROdzhKUSjRYz6DZbWH77AmcfuwMnvn0R7B98QymYYCIBowToFQs62cEVE0SZLMBblx7E9feeA2VOKfECtZgNKwPoxIun7+AcX0f/+c/+u/Qv38DFZc4xr5iMifYO8Z4PsP+YIynv/Bl/PKv/wZmmVV0+tbYc41n/SnGA2V8zmxV0hLDt7W/GXvNGY9JHmn7Na8L1/ut7W2xmvrDMR7s7GqvYAoCpZz8Xg5OeAYF+CmliODRN7/CnU6RSTaeZbffx7TXw1Gnixu37+Hm/Ydojee4vX+Eg94YO40upplI+XP0l6bjMl1dTZdrCwT1sZwuGc3IspX9pERCCXVILA5ZvLExNfdNGV2I0pbRw+Cbfr4ev4+oGTcnUlR4so6bCwuZZ1GVzsZIR3lsn76A1Y1TuHj5GTxy8QkUKivIxLElCAQpXHv1J/jT3/9dvHv1ZcTScySIQtKvOPGfIBVXUNu4hE999m/h4uOfRTqiu6NRjsOQNyIbD+oKGb/F+CzuPPQGGGPU2Ue3eR/3b13Bu9dfQ7v+UHpUySVoohHGQp4Ojg6QjnIYJHSlLODxpz+GT3/mF1BbO4NMWJQOzKhYmiUJTGDDxA2XtBXFlDEz2sWoaXovt01jaiyoiWIKzBDG9IGg4zf/HCBMEfEyFoTaY3vGFnGAw6EVuja5l0bEaCZs9m1waiCoGkibXPqFTwuNdEl27YnIZyOgVDJmgAcCvLuvNLQs6t2mSz8DMWSYgmBYlckZHF2ff2cLrUkiJFH2DbzT+3uAgNfKN6B+Mm6gh6e/G8qoQl7PHV0zbGHWM0cfA2ckyElK++ge/vk//Z/w6k++jWnSdukApHPZ+aOxiWNRG1WbJiacTjkUmSwUexdu7Oao6PWW2pQd5d5P+P2Uf3k/8kWXn+Z/8Ht8xJUvtI+fFY8w2gYmhJAFmeh5BlSoYXYaeha/nARoI5NZnHf6N00tNzMVczKu4wZjbrvSjrkJNgFBP803uquhnh5VNyaJyQt0Xnw0n5hEx1m6HhjxhSULZkkCHBjAk84GiE0un3PzwrANxFhMRpESX4NINidz/OyYaxLEhZiFnpxeyQig2UtA81Agl06hkE7JyKjANShrRk6nz53V83/39j3sP9wHY42yaTMLJCtA6Z1EYpU7Ll2NGkV+cJnR8X5RkzhXzFzCoojZ9nKSNZqf98kwpoRjdpBaTrCU76MGyAzpFs71aqqovTe6n9cb83xqYkJaX74gIIAbPz+PGQdR4tXHwcEuBsMuVlYqqFRLWpO59hBZ9vcA2Q5xHCpGajRP4dzjz+HiMy+gNyuB5Rtd7GkSmOZkiOs+n1XST7kjBMDa6qpMiHgdCRKMOh3U9/dRb9RFA6rEMcJBD7O9HSQHDxGRdSUGWqgGniAETQ5F4WYDNE7Qou514wSeevFLyJ66iCRbEoDNdZuRYe1mXbE5LOK5eaoIUkJF4tId9DAiZixjt43dm9cQNB+imHTRvnsT03YLqYlJPHQ5qdPjXeb9GRyl1DNhvOERr+uQBZPAZPOCmJJxxetLACoqIBRzIafvo9fBhEy1fBHZXAXzVIQpmDXMPc7kIhY1FIjxRoPAyZwRalmEcc7JAmhQxAhPW9d4vNkojXffu4ar117CcPgA2awl/nhGgPkA2SRruZEVO8UBepLPUa7nilcCCN4sMBcRKCaLyNYZD0JaNbM0aXdF86IBdVFJaqL1y35WQIID8IwJ4iYjutdphOgywF1Ur6VtkK5J8yVj1qgAEpXVzoExX0zKwKKZawFrCiUk0QTNrYUCNzmVpxGm/BCs0ZdRE//enVN5Ajj2nA0mjtd0D555MNNMP1M27aKp22CoSRrXKYFBBCRja1RU2Odyet74+fl7Ho+aMeRQWX8UK2vnkZrn0e2MMBwMBRDli0zVIKOPUV8hep0m3n3nCt564y8Rh2OsVek8TtCGU0CrJ4yCemz07K+dBjUeoHE55B7UUQ3nft7vTVpPPyChMGaAsb7472wuPavH9OY2+U7GpJhncHjUxvmLz+BjL/wC1rYvoZ0EGEzTKFVWBASMBzOsbW5hZXNDudnCu910XcxGZ/LL68MhhJkEOrNf0vGN+IOOztlA55bN4d7eHloEILMhzpw+hZXVvCQFBJVFx6b2fmoMHJoEjvs99PtdxKUcHrl0UdFdYqNOgKQ7R3P/EI39PRw+vIdepy5N+oBGo+kZnvzwMzj/+BNY2VxHtca/B2jx8GAH2H24J9mB9mA3LeQaLlq89I0GBIwGbKrGGE5GKBYizIdd1O9ex96Nl1FJ91HM9JHmNJ0orDA0KekFmqoud2wA23ONgcDpM4EAn7IjE17F09Lcm0ZxRsUma0ugMwECuqvna/jwR19EvnQCrQ7PGU90RiaH9Ldgk0ImAg3nOObgNNfqZkNbzGthgs31NaXDfP+P/wCvfP8bqIZjZbJjQnmv8/qiPEJFK4EAu57hdI5CkMETj13GidNncPX2bdxpHGGHZo/lIoaZAHcO99BPEjE7eL9TOkVWm29wvcJfQwIB7MZSWR6e6PeqVd+fKuBK0QUj07OLbDBmelbPDBCNXzU02XSWlsYbtFwsIR9Fcv1nr8P35zkRWOzYnn56Txp+u93WM8XnmHs3QQDe2JbIwpec6P7m8ZDqb1P9UHp5fiZKB8plGy7ymvNziWHnYvn495QJcDjiAQC/B3CN43rJdVC1pks7McbITF4AisBz6zxrYp4B1ln1eh37B4d61gdDMkpsQMBmlawoAgatTheDhOwOG+gQSOLzJ3YAARwxOWx4RbNuX7fL7D2IkMtUkZ6UkJpSZhgryWk46AsIKBVX9fzT8Hn15Bqe+OQzOPfkBayd3sJMtGjWd/lFJOccEzy4fwdvXXkN5VyMchSjVq3qeA4Om6iW1/Dck08jOdrHb/8Pv4n27auIxj0NEwhW0FME2TQ6kxEOR8Bn/ta/jRd/6VfRG+cxmTEtho2ODW5Yk4pFrPNmixrrYWv+vbzKrjEP2rz2bA/k/kCGZ21lDf3BCK1uX7JAmQl7Y2yuI+ORvEyKhTwm4x6C+Te+QsGqcTZJBZ0QmmTGHLs2jkEjctnRbPfx5q17eG/vCO/t1nH/sImHjQ6GsxCTdBZ9uiLSJNBlSPOG4pSGBQELJRZ+lkzARsPc1LkkEQjQjeuKJ6/RY9HJG5I3uKaVNNxjogFRSjcylkbWmQWRlsqClvqI9RMnsX36EZx55DGsbGwjHZWQyhYQpCMtWDJFTAO5FHD9pe/iT7/1/+DBvXdAcQndjomwDsYzRMUtfPSTX8ZHP/U3UFk5ge7QtPW6GNzExYgwlFbuzjoqVuUDJP06OvV7uHntZzjav41eex/1g4fOZZOlLAsBar8yyBVr6AwCOeI++7HPY3XzHEZjehTYYqfGV87BFsPkTUK4MXAhVaPABVdid9/Qezoei5aZzFr4b2GUwYz636xNTTKgsQjBAU4W7WdN42pfbLB5vgVECMkxCot3mOXG4afIhiTwehrybk0iixkzMeQ/ExQgI8BP7R1zXv/O76OEQNGGNAC1RDRbSMCCydgBpnc2uYC9p0tLmPgYxmNAQMcgLwFDzhZ0XY/c+td3RnLeYJHO2pxpMf9TTTL9IvShncFP7wDf+vrv4M++8zXMxk1NeGXaxU2T5l/UmrqMUlsIDfyiIaN04gIgDAiQ6ZVb5P00yQyvjjWVKtJcMbUsD/BaVl+0+e9bFNCOVsHFerlQs6LP3LQ9ECCK4JJ5l4pZR2X3WjRftIuZwxMfWIHtPz8LFz8hso2Ud7oV9J7NcDwxs2QS8xew1/OMAf4cC1q+tj+2ZRDAa235/d4kkM+hL6alf3RoshgwcqEmy8Cug3fl5zUWjZ6OsAQ0yKohwMhryKKfnyOTQi6bYSgggmSEYjqNMpuxOTXZBVx49FH0uj1ce+sa2g26yQNZUhcdFZ5sJj5I3vDUawK17jERQPeBRdPIWZpu85qWcH2wVAOBJkuTNyHDbEJktGf0YUkh/EPjdL9E38X6kFu+3XPWwJhsixUzizNSEVUM0/2X2cD9nuL1KJ0hCFCulDRxEjCRMa0nz10oz4cAk2CCJBXjo5/9Mi48+WkcdhibV9AmLwukaUrPiLSMTFtYraJSq9haTlR9NEKn2US3Xte0nj4bWeonCSgnQ0wJBBzuopCaIu2aND5HPDaeT07wBQaMx6gPBiieewSXP/MFZE9dwDBdkN6YFMRW4xDtRh0pXg9p9TkR4vpo6QfJaKgiMU1mVauFYf0A4bCNTGcPzTs30H14G5lJgshlensDQKO9zwQGLybJGZOoMRpIsgQWbtR+p9NI+Fkzaayd3MZcrst5ZOMSgmwBkyCj66pJPl2GxeIiYynCLCA3haCxp4emUS5XxaiIcnlRFMkyUDqB7gtjyMxnds1U4GbmuHX7Oq5efQnd3h3EMgv0hlWuwFiYd5pUxxcdanhFWaThb1rPCHPKuW/HlPUwH5z3hw2FPjBR8+5axxvM+ybFbjq8WMuWHPr95P19DCpqinlPyYzVEoEE8ElOYKaMyqGmvnQ6071tHgXGSuD1oieEBzjNcMrJkyQDIGXcpIr8Xjf3czIq+h4du0H7Jpf/NXaBsbX4uQRyaQ+1Z5j/zr2/3e5iRqCfHg5KBrFpp9ZYRW0ZoECgjPpcDwYQiCOdt9Ofo7r5GFbWH0E2rKDfGdtrzigLzNrP01CykMfh/h6uv/0a7rx3BZi0kc9OUSoY01Ju5M7d3Ms+jqUUjtHgol55Euz8mj6a7AgBmstma5pemWSDXzx2kzIe+90YODR3qVEm4SQrgo1ed8Bc8hJeePHfwJlHn8NgEgNxGamogEKprKjeYq6C6soa5lmb2vt6QpIAl2LkZk1q5B171gEdbuZF0+Qp5ZID1WWMYmNKwzs3rmtdW6tVsVKrLvxkyN4gYyfKF9R8c5/oNY7Qbjexsr6CRy9fABPyRLyC1ENo7PfQPmpg794dy2eedjEaNpHNsrWYoDNO8NhTH8LHP/0CSlWTItDs+eAQuHnzgeQHxXxRYI1o0Lq/p5IDiPEFY3fxekSZGVp7t3D32kvIDvewmqO3TV/xr4ww9TFKajBcLaTmS/cnJ7pmwGo1EyUAY62ZbOBp4iYWQBDIU0WyXK5jY+rCpxjPU3j6w59ENr+BIM21aAWjsfPekea87KSjaVQqJaRSBjxyMWOSzLDT0/tS3rC+toJTJzbwjd/7Xdx68y9QjabIzsgIoGRGFROmc5usU1Kl55ju7t0eTtY28MSlx/Fw/wCv3HgLddCwPMIsjDBkHZpNY5oJzIPH+Yd5uZ2xEI25eOzLxPpsiQZji5PzVViS+fi4wEWVxdbAAAQOSFgJKZKPRujOO8kPSQg6xZzS0qOGOu9cDqUCAXRjAdOLjc8om2rPruJnZWxft9vF6uqqGkB7hmfodtoCVbjOndjaVPNPgIENPZ9ZPtv8fsoTmZjB92C/pVhCSl/4bIvFZmDw4rUdkLcAg9MpvbaGN1rvnIzFGboeHR3ZuiZdOkHZuVhPvOcIaNH4tN9n/GBXaRdktrGP6fR7ZhroND7zIIX9eh3NVlt7ocWK8vppZ7L7csYBlfi7PoyVfHBkgzLS85gpfwLNCPKurmygXFrDfBog4lCIcsMi8MjTF/CpL7yAy09flpnoeERWKL03utg/3Me9e3cEGtMrJDObo1yuKKlnOCLDqojHzp5HYT7Gv/gn/zOufO9fg6OQ9IwDbvYPU4wYZZmMsD+a4+f+zr+HT3zpV9AeZDGdZ91QzPl42ZjIgU/HiS4yBXTMcMkBnJ+Df15lSq9anFLwMorlKvqjCfqMWUxlxITf3Kzp/DcbLdy/e0fyhjiiFO7r/4dV6oFUqcCoA7SOgDGdTNiZxU7gTRvCFJLOADuHTbxz9z7evHEHO/s97PcS7CcTHDLzNUVaY6gca1JVyDCQCQxfWwZ+hujPJ4EoPP7m9ZR0u9FpRmWTR5qAELEi3ZZ6FsZEeXR/pbZiE7zpHCsrq3jkwkWcPHVWv6JCGZN5Sv+N8iUMEiYAFKSV5M3EAq0UA+lRD+++/TJ++L1v4+23foZRv66Cod4c4eLlT+EXf/nfx/rJJzBLU9Nq+nY+oBT7a8MWrd+oWzTm4lRkNh5iOmri4OG7eOu1H0qXN+wcot81hCwZEv1ikWiGUFsnz2Pr9GU89uTHEJU2lTGpzG/Rri2HnK/N7HBuph5Jp3mFGzxYu+WaWT9NYbPOaYDad0dN5fvJcIOTDoIxc5NXEAigDsZrVH0kluh13DCVhcnCxgzi2FjYruoXSTcBcsYWXPhELZRLtYEL3KTpF8Bf3tGXaxcR+xb7Jy6EWYBEELJ3pNV3UgC+F/88pOkPcarEfm8mdy4VwIFJNkF2QyX9nGtCuQguNVMqZhzKYARXwmAnbwAAIABJREFUSgPseAKagcmkMmMpC+TgcZNwxosEzF76yz/Ct77+FeztvINJws3RXEKNBpWVQQqLO51/h/IJCFDSm9NYqpn2tNVjDb+fnPlpmgcBfINv4IKxavzX8uTNN9Se2mZDtuOMXP+93EylrXJaTgOuTftvGdCGZh9reu09/bTfiq5jCrE/vzbdJ2XTipRlNNtvJK4Wd5uTo+e6hlVaR26a7gZfPja+nn8NGRYtaRYV07LIn2WjwAgkK0btuXCUe11OK/C5QTGrmcANJx9C7plvTK2dDNnSiKllJGV80EculUItzqEQRcjlczi5vY2HD3fx9ltXdb/Yk6VcJWuWXbTegv7HCQS1YExQkSGgyUZkCCYFN+83qcYXz6M1Y1ZwG9eHjXZKPiNzTvtF63SeEgRdRG3ksdn1NKayoyo7WqbuO93uzrme8qswVL42b9I4RxBmhjgfo1otK5aG3891hegy748CC4c0MA6mSNJ5fPqLfw8XnnoBg0kBkzk3pZlQdW66Cw+GiNNawbuKo+qSCthuo99uK6qLfA36ESjXntFIkzGS3QdIDvdQTEugK28Zk5uQ6kvN39DiV0dDdCYzbD71DC584gWMSusYpmOh4qQqtpp1mXilZxZ3x+eMrv6ZmOkJ5sI7ZSOSTDFrtjA52Ec0bGO0fwsHt64iO+vLJFDMHjXstm6YDwTd8u1Z0byN9xM9HwjolMqY8NzO5+gmCVq9HjL5HM4//jj6o8RQe442M7GMZMlq4wTEZGds0hllRKPWNEbM7Z6ObA8rVFHIk61BtgCL80iMAGOG2ISP4BDXMDkgS885x+1b13HlzR+hN7iHKMujcHUxoYOlycPyJMx6CTMDFSOAUxo2+5yqUz9NQzAyebx/CCfjju3k11ktfh9w2/bPsl+zltczTogEoBp363itUzNg8h9FMTqauiUAGTjvdcxiC8mcUSuOo8Ba3FvkJAwykmJRKCDD9kQOIri5yN9IedwcbBizjmCIqMVufTten489DQwcyNh9JVaDTdV6PWpk6b4u2GBxXHyy+b3GBuAkn8aeJpWslMvG0HDMADZj/STA6YsfQxhvAPMcRkOCmAQ9DOzhkIH7EM26aIx588abePutlzDo7KEY04yZWezQ9Jt11LKsSz3SUmykwOul/cOv+TaVfb8vja6VY3LoMVlKePIgD+9Dru2MOuTazGaS15NNPT2dLjz2DD7z4pcR5k/iwX4P6bgkGQAzvYsscgs1NRIz1geu8eeQRuZ7LrKYn4ODVjEM3b5rjAdXthgGiW6fFFkztObE8I1XX0Hn6Ai1UklmpjRsy9NkKZ2xCNK4gIRy2WSMbrOBbqeFEye3cObcCUR5J0eYA/Ql4IytVW+je1TH0d4DzIZt5NIzDLtNjCdD9GYjxOUSPvqJT+GRxx5FNm8Rg802UD8EdnYOVPdxP6bBIWtp1ptsngx0Sot9y71oOmjg6st/itRwFyvxAOGsiywHGHymOWyQoZbz6tECZZNcMQwWoI2BtTJOdEZt3F9NhWYsBN6jZAWQxUGJ6ZiJNLmqGBzpbA2DUQqFYk21vph+AptyKBSKFomncfpE/iw0+JuOpkgGQ9UBpGDXqjzvAb799a+hsXMNlWimFC5KtuinIm4swXaC0ZqKBgLQeRiXLzyGXCbCzes3jF6/tYHSShntYQ9X3ruOO+06htk0BgKvWfWZ3MgPKbw0YFGjuDVjqb93zBlbZ6wOc8OipWGN+Wp4wGmsZ6xWKckIkLI7Dja9dIr/VswXrA6QVj8jRoAGEgQvkpFjMtqNLcbNdIpej3GWge5PrhNs/hU3miRYX13B+toqSkWua8c1nphNHLByL5BhHKMvp/L+EVAqidzxvroAHxfxzWZKzLXJgwCm/ze2qLn8W0PK+pf/5tlGvNcIBJjmn0zCvAYF/BmCLYoOHA7FCGj3eiaTms404GXi2s7uPvb3D+y+clIGblxaS6e8jrYPSJYseWcKwSxClDaqP2sN1iK1yhqibAnzcYAsUwcyczQmdSA3xYlzG/jkZz6BJy8/qWSAg91DNI5aAvPZj1WqNa39Ms0cz7C6SRp+Tabqa6USVuMQ3/1XX8M3vvq/oDDjMzhGFAYYTQeaILKy2k8CfPkf/Oe49Nzn0eyp2nEDSoLP7zf1tvhFYzMb/Z8+EFan2F7KOb7zCHB1Mfe7fKGMzROnlMa0X28gHUYolks4c6YgVhJLvObREP1mE9//3rcRTP63/3LOaZgqUuYyTQlJdhQdJUiTu3qBnRu/h1bqOagj7g0wGEzw+tX38Oadh7jZbONmo4PDWQajdA6jKSm6vkkbK09Zha1yeq1UPm7K3FjX0wBdDjlvetJdqGHZWN/USaLZCAs6IkIXLlxAtVpDrzvAyZOncXL7jByxiYYgZVpLordEbeYsrhiNmKauko1oVoVmlJmjEM1x99038bV/9lt47+ar1uiEK3jhc38Tn3rx7yCIqjIHpO+ARrosptykmI2hjJPIgBiPndZngsmwg937N/HOWz9F0j9Ep7mLfrdhejwefTpCnXriQg3PPv9ZgQC1jTNo9aboDhNR9xnJwomrUhRo2MiiR6ZPVkRTJiBSs5oZKyqMnGBNGKM2WAzwYWERwh1yzlgzSgG0SKdBvoUKPP4zNcAuy9d0N6TgWk42NzRuDLop3VRRC52qPtc8e2rhAiOwCbm0a+ZxpIk/sSX2d96AvtcDGg1jDbCpIBBQW7GoQ3fLaAH0Zn+k+RE8EDPAsQPErNE01LJwPRBAkMi0p8dxXeaSa18L3aZAFKNW803pls4jS88dFZWbl0M+5R8wn+DOzdfwjf/vt3DvzpvotuuiHeeykSjLBJu0ADrdnZfFWBltC74ebs/gcJvIYtFcouwtgwAesVeR5jYgfzx/FQg4juDyUypfiC0ABrAQpNeETbHMJdsaRymL3QTQNG620Epi4mQDvMdMgmCggV536Vj8xuUnRsuTJptQB1rI+F+vHfSmYkKnP4DGL/+87glnlCYqVYoTCmqxrHDhc260eWuij4EAy6AVTVWjokAxTfw+buqcCk6ZfjKdYa1SVjE4o7Ed0Xlq0kYjVHI5nD5xAuUCAc8Et957D836kf4smt9kJnkApQFkRxFh5wZtUzQDU/jeBBqMo+CeI5mDscm3CDp/vdWsk/3gZAzUzs3o0UBzJBa8pJwveQSYU61vfuxeXwaV3Iqr6RILAy9ZUeSZMnqdljtMyZCI3iT5Ys6BE0AY854hyJECPQXGqRkSSpue/Xk89dyXsHLikty91TSlbKrKJ0ssBkoARl2Mk6EiSrvtjuiLc06rJ4li6JQuwwzjVIA8j/lgF6PDXeTZ7rKxIsvJ6R25DooyOp9iyCYrSGHjqaewfvkZJKU19IMQnXYP+wf7ajxy9FZhXJumYWyeWUjaxJbTbVbwQaurRSnTbOLg5lXM2rtIJW0E067pUgXUzjFz2dUZ3su8tnxmeC/RCZ6SgXwOmWoNufU1zOIcxqkU6gQkej1UV9fEFBjQ3ErTRnN+1SSEeyTlJWwU6XtFkzCN79KYkr47N1OzXFxCmIn1ntzb6A8gjwEm+LBgcAsoixZryIzBcfv2dbz2+g8wdmaBPqfYmwX6eS73Df/M25TCkgLULDsggOeMLIA8Nc2ODcbOS74DSyChhyz1OsuVtQc1dY++3wyV+n6+qQA+55khsJYsCWmcyU47LpCNzeamU/oZ018uJvLO4FTrigVR67+ivxK4IeWfzbZjJPpcbhW5bNLpXeQm4ZYERO2ouWd7121rDsjgcCwwAXS2P42GpHLTKNLmufK7EdvHwDue60KxoKkgJ9ReTsBmQXuDS12RIWgqj9VTTyEdrWM6idHvTcS6MQnQWDn3BAIc/of7d2/iymt/iebhXRRj3qv0XwoNCNAk0BJKVEmov7dJvtZ2ZxroL9sCiF0yr/0rzSSbfX1ukwNImiV3cXM8N4mj6c4TgoWpFLrDoXTln/25v4ELj30UrV4Wo2mMIJtTfB4ZjZtbJ5CPyxpuIDQ5Hx8ZDhf0CDmy2rI/kHBgd9+JqeKwa3kpUe6pdYk1wgQ3376G2zduIK9JbUYUYOaHF6s1GXXKkjSgA3uC+v6e7vPTp09iZa0sU2b5DFGqqJhCkyW0ONHk946HmA8H6Bwdyq9kHIyQitIoVMp45iPP4cSZUxhOpLoVk+HW7aFYHvQkYGNlezOdzYcCIsicKmQzSDot3Ln+KpLWbVTjAaKAa1VfEdzGgLM1lQM/1R2zY6NGY5qaBM0zAUwGQVDJ4nhp8qbnSM26sR7HU5oFzhEXVsVmbfcZW1lBOizIl0M58hrqUXoITZbZ5NJbJ58zcI2M1mKugFky0T5AEKuUz6LfrOOVH30X4849FEKeTGuAOMASEMB7izU9a+JUBr3ZXOaRjz5yCePeEJNODxfPnEYtnyPXDqOkjzsHD/Hmzm3catVxME/Q19CRNcZxzKeeK5eE4e9nX3/5P6tu8ZJSN/32P+fPowAnbbpmnpqPIxTzMSL627j9lcwADtTMl4j9EOtjus+YcR9rsl6/Z670klNyCJaIDcS/Y/wvn9sOGQD9voADyjTJAqhVqG+39URsLfqyuefYJzOxnlNyTxSpBvR1mxka+mGPmT5rbXAAgTdwNuDABiusAz2bgu/J9xAQwD2ccivn6TNILA3AGIlcF2giHjlZClA/aqDTZ0xkGvcePDCBbjojttt4OsPD3X31fzb4DJRYwVpbviEO1DGwmvsmf1E2kdPgQBP+ZIpcxD2zgAyyiIMIYTZADy0M5i2Mgx42T6zhEx97HiuVVUxGMxSLNaRZI4expJRkAxnjNINidRWra5uIogKKUYTTtTLuvv4yvvKb/zWObl9HLc8asIfJLMGEkswwQrRxBl/6td/A5qMfQbtPM0ECzs5Id2kv5PXmM0TQzRgq4msLkJbpqYYsrNXsHtNz7SK0s3EB26fPorK6joOjJlJhhEqtgFzO+i+R2QPg9vU7+Cf/+z9G8L2//fw8n4uxubaCQhQiL6o6BdwSuDrvANA5wZ4DCaXt4nhXtfruHq4ftnD1oImr+23sjwLs96aYhSV0h6ReMoLQsiC9lkENkaRBprVT+7WEqFmOrzUKZ8+ew9nTZ7WRbG6eQKvZBmknm5tbOH3mrHRLpUIZpVLV3B7zJRVCvFmI5FJ/mcsX9WdqlagRsWlBSheY1I1KIcBf/Pkf4ff+xVdEjX3qqU/hhc/+Es5ceB5jxEg4h+Pm6AxaQkvOVpY4KbTMcSXq3mwcqXFgxFXr4CH2772HTnMPw94hZrOhGmuaXNDAodWb4alnX8THP/3XUF3dxniakiRBkU8TPjA25ZJm0+nLrc+yqY2ZFNlUT+fQTfeEKTndnuQCvFzU92YjgQCkVSmJQOaIpJhwaeWUjw07GQMG4BB4UIyiHEltoyQqpum+sn+JHloRZoMBo5bbNMEV/gQTQjpj27Sf642LFDVK9ISZpqSEOUMe9tsODFhdXbDZtJkSCOD7UBJAvwHBIQ7x578tGh2h0Ha7ehBAD5IrZqRhX9BJbTzljadEmNcaY7O+kJUGHeiVT+ZGD2IKzNBpPMDLP/k2/uTbv4ej+j2KPVQcc7GmeYnQeuf0qTmu3sp9MFf0+UmZbS7H2nt+dm9C5QtLa6aPdbs2jfFqInf8S1qBZWDA6+yXJ8M8fwQT/MTL4jitiJVEx0l1/aSI19qeU/MQEGDCJnnJ2dtP/v0kkf/VFHvJgGq5BzBjUQMZ7Gd4zSbaYEwba8fl32OZDaCNkTpJxVZZNSinWunNuEG5ySyvpItxMemLM0XUhbdJnZf46Li4mA6HyLKhrNXMmXjYR4oO8pzMDPooRFlcOn8exTCHw9093L97TwAAp/+ySZMUgCAHn12CbcY+8LIQXcvZTIZlbCBtgmDPlJ/Uy1XZnT+uO2yAZCLI7GZOQ3ks3jiKtHZOauiE7dZNHau7NstUMy3jDqQywMf+LG2ak4JYUeCACCZllPMolAvOEG+uqaX8GWZTlCpFmT4NZ1lsnXsOz3zs57F15mlMQE1obIwdp7FlQUADwmG/pcn8oNtfSAbSpHhqDeF1m6lg4m5T4DE06+jt3kc8TRDy+kma5QALsUhsnRwzuWY+R3T6NFYuXsYgX8GQxkDNtjSLBDPoiEyGAo0bk2Ro04tRYuZxoz7KbA4ePsTwwX307t1Ff/e+mAC5cI5+v6H9QsZdcq8mVTFDz1yLc5T+KoNxJo0hqeZra4g3NjCOYwzIREvTZ8bMLaMoh17ftLgCXtS2O1CNQG2aYDWNG50AWvQbYy1l4giFUkXTfwIILJzCbA5hXFQD0h+OjDkSkN2TxjhhA2B0VXJO7t+/ibeu/gQDmgWmLTfWPoOt4XbrGT3dm1N6h30/MTcggN4XNJ2i+R49UFigL8kjlhhji8J6UVFbLvRieuzo4lYH2HOgZtoBATKjEr3KPSP67fEa65kDSpBxTDHvHcLXFMD1ASCAz6uo/24P84U8zxOztSWZcaAA7zfvpUEg1Oevs6FdyAC8x4kz69QaTM8h0qzZvEk2RuaByZV4npXfzaldHIsFxQLfIoyNFSn2lQNZCbzr7wVexahtP4l0tIHxOItul/l42vUwnQ6lP2ZGt2ej7dy/hWtvvqSY4zidIM5QykKw1zmX85jk/2PrgK3z1gD4GNPltft9II9HG1wdp6mlA+Z9WovVLnZ/K4PeRaIpSpOmrzOg1Rvg4hPP4lMv/iLS0Rr6SQGF8oaGOe1eF7UVZo6viWquvZVLuJEhBQRwKXcff8EU9J5DusbuAMQkdH/Bn221adI0UyTswcMdvP3G6xj22iiX8kpqyhZyWNvcRL5YEZuTvwhiHu7tyeT03PlzKJUp73FeBUqeYi661Sy9zgzT0QjDThfdoyYm/ZF8G2bzgdIEBuMB1jbWcOmJy1hZ2wDdN+mjxJ+/efMI9fqRjmfYpynkwExiZ4yMmyE9HeLO26/j6MENrJcmiAIO8phywOXC6nU7VpNtHg+ObM/xJrySB3DopOQTk2vR4Ju1c7vdcVnuxgqgPKXTS5DNr+Hyhz6JML+OenuCZpeablLBQ4xHIzW+BLUIBvOMU8NujCHG0ppnB/fBXqsvM13KwQpRCocPbuO1H/8pCqkusgGvDafIM623JkflesVBXqSaeV4sIl9bxYCMmOEYp6sr2Mzlke50kE/NUcqFiIox6pMBrjy8g2v1PTRIsyZ7Soaj9AQge9V5ZThgj/WN9ssPQJd+PzX2pBn4+n1V/xXbwNhqBAByZDfynuADqnreDEvjXKyhCvcOXqRSseAYB7YgadrOddbp9pvNpp5PsqTZYLcJVO/v6/ebmxuSVUj3LYPHqdYunn82+gIwnZ/AMmXf15dWB1jtp5rMrTt+DTJ5jznfG1hqbnge9OTAgMfE1+Z54brmU90IcvK9CYL2h4ybnDqplpmfcn2k54GYtKMRHuzu2mCH/zaZaQhrXk8zJT5Y5OBYjE/uf/O5gQpWQ1oMfCZtLHZGJiejCZLhWD4BnN5zX82mcsgTEAiBIVqYpLuY8NkJEpw5dQpnTp7F6ZPnEWZyGlJWKClYWUOj3UWcL6JUraHTG6FUXUGpUkU5l8N2uYxMt4Hf+of/FX763X+NShwgm+b+PkYml0NvEuD8s5/Gl37tP8IgrKGXZDCZplTraPDmwBZjVZlsx/YJq8f4/HJf4hCF8ZBiaRGcI016RtCiqO9nf7m6eQLnHn0MKQLVIVAoOam3M1Qd9mb4f3/3t/EXP/hjBF95bnPOTadaKqFSzAtdrBbzWFupoJyPMOx3kFHEWiBqbJZOb6oSUpDDHiUFXLFmARqTFK7sHOG1ewd49c4+7rYTTKMKxkEkMICopOJHEjpEDmUaZfxPZxzotcLatM3BkojH9vZJXLx4SQUTaZBczrmpdqkJOnlSuYhE2mn0x3gV0ii5eBEQ4HtWa6uiRvAz82ZcYRYsoy/yJWQLFeQLeUyTDg52b+Nffu23cXR4hOef/zx+7ov/JoLMCnoJJz+2i0yoyWd+KTdzR8moH+3j4OABkhHjZDoo8uHmot0hJewA3dYBZtMeOu266eUnY02BVrYewYc//tfxyKUP6SaWAY3Qcsv+ZJFqonJbUOQW6fJW1QTTqIl55bocVkRaUaUWzUx8GOUU2cSI4ACnTQQ/pnxw5jPE1NhZQJHovqTsaiNVk02kyS2BiiTkZyeVx/I89fr834I+ZTer/uwmC374zg2aE36CAartuHFTFjCw6EKb2toxsWlgAUpWAIFNHg9jBNnvSSogczh325DykxwbDC6aX5nUOf8Jr8/0k2rrcN6na5TRmrW2us6plEVXRinu7IFyzzWhdc26ppbjNq689j18549/D7dvXUGntY+IGzgpixNumObC67K5dL7JshBNdMkIa3lS5hkBatKdU/7xFPw48YD3hGpMNe9WyB5P047LNV9k22JtE0H/JTNEmsPQudW5KXvTPnP9NkSbX6bFtqKQF4qv5afVLMh8Ae2bdr9BLIMR9hmPYwStODCgwDMSPF2f14ebmyvXFhuOBxh4r5u5EacVngFAsylKAQxt5j3FPxPZUorAwtXWnUcyfxbmgVZDq2Fg5A0CVPIFlIl6E8gYDZQKQio0m51ysYDTmyeQm6dw/707cjtmY0QGAM1+FD9I3wiZpxrg4hd5oyfbMfNnfNeyOIfG2nyfuSW/R+7MPF7qTymJ4GeVgZTpRpU1TFOZRUqENzkyiqLuI1fQ+CLeg4qc8orxQQYPd8YFtdeo89lcFjlm6VJjGdjUm5ozfvxSpWT6vwTYPPcMLj71AsLCSUTFNaOzu2QGeRgQDB4NhZLTtX9C+qOTbvA8Z2kmJ327kxbNZsixcGo10d25g/Swi5hAH68nTQHVBLCxGOu6ES1sMtKqXMbG5aeAlQ30uTcdtVSAFJiAkMsLCCDabjF39C+YIwoCOf2O9nfQee8GOrdvYrS7gyJZWQm1pjSgNKYE9x9FubmkEQI1LI451ezQuCcXIbe5hXB9HaMoRosGb4QB06EmmbwSIzLr2MWwBOBeqEhdH8tmTshhJo9MGOse5/rM88z7urqyIV8AyggES/A1M+YhIBM619nKppfHR/8UXgftKwMcHt7He++9gcP6dWTSQ4EvBuSaUvC4wDXpjApb12FZ9J7FBsZpskK4HzLyiu6xNjU3QMEQBZuoHS88fjJllfMH5Uq2GnogwKLTTMonur+SVgiY2XXjOuClQIZikqbLYzEg1ntk+LXHJE5cc4wlJl2uimyLufLFLtdnGSuqOTZfHv4dnw2uy1w3+YtUZi+/0rq+OB6HLLiml82u+ZSwkHaeAJqImZEh37tYsgmfDL90agxo58TOA6k+4k0T9iDGxtlnERdPYTozs0BOjzhxTQU0GOOeTpkBacAz7O3dx/WrP8Pu/XeQmnRQLvA+ZFFvzC87ptDYXs401oOzXB+WhzW+oV8GA5bXd+0Z2qCMnaF1VRF0dr3pw6RjEng7UvfeGybyAfjcl76M7XNPozPk81RDpbal72O9uLJWE5DHZ4I/wz3Zz6U083CxgY6YpuGBsQVdwpAbNMgsUJ4S9tXtWYQS/UFGvS6uvvYydh/cQ6GQk2SS9PJCuSzKLSnNBOdYy9brhwI7z3D6xkQnEmet1DTfLcf4431GKSMTuzRfG8l8CVzN4yiNg8Nd9HptFMsFrG9uolQrgcRWgno7D4Gb797FUb2BGSUUyUT7zJzspswUu3feRvfgNoqZAbKzJrIpGi6ahprrjc2mbZ8hYCo5nI7cniuvPed18U2cjBsn5q0hDwt5LFndvzDeDYu49NQn8OgTHwfCFaRzNe0BfVGwR+i0GjjY3VUNybqVzK1SMW9syOkEEdkB8zEG/T4mw6nF5oUpxOk5bl17DbfffgXZ6RFC5ncpPtGAcGH+frDCvw9jZFdW0EzG2Dk4ErBcSYWoZUKsUscOyvwmKBZyKKxW0E3NceNoH9f3d9Hn/efuAQJnXEN8jcF1xfsZfRAI8MwZD7QvargFo8bMVAu5SP0Avcc4TVMvZYpiLVcEmZSgwKaO2u4CU3asJiIIw+cr5ESdchA2v6MRtjY39RkfPtiR6RsZK1tbm1ontEZJfsF6OxLlX8NLZ/BMuYQ3RpRHGNMGnKGfrf8mJ/Y1p2RgjpFgtakNdfh3BEm1jrqoYg0W6bEmo0nT6htrz2oTfigCs6zDyGDkusS1hlIpAgFM6lByypC94QwHRw0c1I+QL7KPs8hU1nIGBjSxd3io1BWar1uihruQXPuDDKIwhxm9dYJQIMAkMSZMTIY4ZdnTNOIM5SopDGZHmKW7mKe7KJaz1nduncTli08jF5cR5+gHUEBcYhpGClunTmFCYF+pPxGqKyso5/KoRhHK8wm++t//t/jht34f1RgIgwnK5RL6lM/3xvjir/w6PvLzfxeHowyGEx4Pt01bf8xXwg8mzYBRa60bjJMxQ4kMTaa5lwlskTzPanVedzGsJnOsbZ7AxskzqK6tIUdfttAMSTnorVWBl350Fb/1P/4meu0dBP/NE2tz0lLobljJEwhIIwpmWC3mUY4yqOZDFKMMSlEGhZgUUi5CA11w6+pSrAQB5lTHReZC4dZRB392/Ta++9a7OEQOXcSYBWxGCRjwww8xSoiEUuNn+ZD8exUXvmQQU4IPjWkk6AGwtXXCoutCGuCU0Gw0dJPzZuICtkqqZUBN3gwbmyexvnlSGqYoX9SJyRM1LOQN4Q7Toi9tbJ9CLs5RsY9O8wh/8kffQrfTx1/7+V/Gie0L6Cc0o0nLmVabSkKUM4P5ZIzWUQPtJnWnR+gPmpp0p4KpGAGMRRx1O2gdHaDdPEA6PZUxDi9SuzdEobymaJzayUvIlaro91pCjfig0QshGVlMERtH6cVlNm5mF4qAcfb+Fj1lX36TXTArXJ5yNs7LjZNsjjmV1ikiAAAgAElEQVSLNma6SsJMx2wfycQJFIESN3DRTm42EX7IzE2J6Nx0zuxspyHXQ3fcYKjkcxo9V4vqoyqekWwAh9hzwyYQQP8cNvneoNC0aE4ikDO/Sg1pp0ax86wA+ViGwHjoXIE5DFFU0HGj6bWufvq6KF6cGYoWX792OBBAtFxR4id6uMLAKLms16ecVguUsalviAT7uzfwja//Dt544wdIBg1kaMTIYnTMgtQXQ6bNIyigzVRwn02lfYHsG2RfbNvCTcd3Q1/1yyotfeLF9zv9pf87kzUca/ZNW3SMVvsFXsAAm39HhVdT6tIoPCrsY8TU3DsAStOixb020320/Jq6bZaMo/w9uXx/+s2TkzGvr9PM0+nMPEjC5/qDDAg/reB5ZMO/0Mar0bcsbns0COxYWgBbGytoJE6y4swtrsZEWNLYy0cCKOXyyFNLx8hKF1tBIJTrZC7OSjO/Wqogm8xw8823MRowYzYSspuSJsGkAWys+d5mbOS8DZzTPDdJFtj6LO74dR1dI68JMfXlbAicBGDEyCZOa0ir5P04N+Mj6eSUS+4EsCb+d+wOMxEy8YYduzczW+SpiwFkU/iYQKHL5dSmJMQopYlKthALCOBEMiLtUmaDFlc0mgTYfuRJnH70WczjEwjza0j40PAelRGpezFxdqntIahqzysLBD7k9GXgcY/9PUtAiEVjt4Xuzl2kh5zw0F+GQ6UJphOjGFPbzQkUp24NZrEXi1i5+Bhy22fQptntURPD8QjpPB332RzlVRComGECwCRAPJ9jJT3H/Ss/Ree9tzDcuY0qNbaTkdY8AU/yuUljlpgDNI0PlcUtdmIWCUECNo61KnKbmxjnC+hSw8q1lzR7DeVm+vySWrkm91g64zLbSX2fEAwrSAtNxgULUy4fUa6IWu0EwmweQzdNZbFIgIEGXQKBpde0gl8Tv3lKTR7NEJOkj263jtu3r+De/dcEBKhY93R+MamMLsxL5tlU1pxy8mpNI9dHPhtkBBAEyHMwwMgt/ZiBnf5road9X9icB7yO1+zj7z/28xBDxjUtJqWyJl8eJIuUHHOv1/c6mZxcrBklTCmfZEBmtsSLQFae2GLyXzCAk8el73MxWtzXSMH04AEp9GxiWPASPBBY6kxxfcOwDISSzUCzNWMhWYFmEgWTLGjv1XSGTLxQ00F+EWzwBn5kTBmIZ87+BJ4ExnPviirYfuR5pKINjJIsJmNrupn4Mae52myCmJp2GqklCbrtI9y9dRX7D26i39pFlJkiZKHinNHNGNGura2LfoIPuYZ7cNDWdOeR5KjRBvYcxwHq986rRNdAmnP6UxjFWdFk8kww4JL3abs/xNr2OXzm534J+eo5jEGT5xqK5TWMhiNkI8o+8yhXy2J58vz69VwNuKkfTY7nmn+Rxdy2yd/LK4NpCarVrBmTuV/G6gu6/TMy9s47N/DOtbdUk9E/qVApqiHL54vyKKBJH0GZZruBuFDAxua2xbDmadRlNZAH3UWBZyAJSzkLnrB7grRoltH0kk2A/d0E08kIm5slYzqwRoptAHPt7SZu3ripvWU8GKDXaqAUpdHau4/G7k2Us31k520UQzYKFrPH80oWqPp3shh8dJckiaYr5kSVYJnVPGxKKNsaGf3f+eoYAGfJPAQWeE/zFR99/Fmcvvg8EpRRXj+PeaaINCnSNHhiLDYB39EQ9cN93L71rtIV2IzTMI/zw+l4iExqil7bUpe4F5YKMQoR8MZPf4i9O1eRnTcRpTgAM28vTakUH26JYfS8ytdqaI9neHDUwESJXFkk3b6U1xnKENIplKnRLxT1K5uLcZQM8e7hHu722xi4Z1i1hQcuPRvKsx0/yAhwpZs1bfa1GFI4Oj7Xi1I+J6CUIABrBzKuvZmqKPgazpg5H784vdfnmM3QHwzE0uXrdzpdgccEnQiAd1odrRsnT2zKWDCXixcsTl+/8ZmVeRzXaAcwmrmnPdfsfyyP3tZfRUHTdFLJbVbnaSjgjs38Sqy4t5rQEnfEEAv5Wseu9gINlpig/BkzA52K+aS0LPpTcW+j9wWBojCDg3rdPG2CADsPd1FvttTvUeLN4emIjA/VegQKjnB3Z0f9mX02AtBWdzOwOc0xOJ/TeRqjAQFSAu72npplzzMyS88w+njWxJisALRQWSlgMOgjHxXxyJlLOLV9HufOXkI6zCPIxJKJr504gbhQtFjPOVAsFBUnWOI+3O/gt//RP8Tt11/Ces6aHK5vh50e+uk8/ubf/w1c/NjPY6/DgWpOXgOe6k8gXveDG4F5XxxL9Z3onPO/ZAMZO2Oqn+VBE9w0aRsB0pS88cqrGyivrmJta1UAJe8yGrbTkPRr//T/wne/+c+RQhfBf/bsI3Pp3ojSDHooscjNRdIyhdMEK/kI2ytl5IIp1ks5PZRhaoockbsoK2Q3jnLGCuDUfXMbdDx58/YDfPOVt/CTewfoZMpAfgVhrip6OU0uiGxwYW93BzKH8LQVTRtdgWwZtUan5g37+OOXRafka5RLFTXFNCS0+KhAQAAn5KRI5gsVgQBkItRWN1FbXRfCyUWAG32WWdkIUCrTGXZFrpo8qS//9GVpP178/BfNiduZ3A1dkAJPdq/dwsHuA+XIJgPqNRKkM0TdSO+YCCSIUxmMeh0c7u+IKTCfJ+gNhhjRuA6RWADPfeJzQFSSJoYI/mw6RL/bUcEyTmZCtHhzM0eUWlZuvixg9IAp/cumvNxx5OK90HAfR+XZhDutjVM0QdIKqSfhBhRHzkmdfgFW9NlDb5ukegr+2a10xCQI3KihdfQnRV64RtV5GZlGzxU//OF02qIGJQ1wDbx6Akq/eF7ZExgzSg8x1x4OVfV7BxzwM8kgkMkNJKPkDEjgIE06PDoDe58AX00unOqNhm0NkE3FRVdXrJRfxh0K53S0qZQ9WN4jgH+wnHDncE8AKjVFff8Wrrz+A/zkR9/G7s47CKY+m5x7Fqd1VubI7dZnCzoXblGJ9X4uV3ZZGuMMueyCuObffVbfjC/T5dXsu583QoZbTHxeMAcUmmxZQWl0TzZUNLi0C6aNyckCzKTPIpNYOPPZoLeHf+8Fc0GN0bGzqS8GvfmOtLWuqfSAwWK6tdCdedNQB1i4WB4h2w6F9puPPy43E7Dm3g3VWWirsHSNg/wBNC23wtvHIfnbw8NXfI9FccapEON76KrLqE9uXDwnvH/GiYAxUu/ofFyO8+g9rGP/zn0rlNXgzRG66pLNHtclspv8xurPvwd4lNO9XES4e0PAgJBebwjJlQUYpQL06Qw8m2DAnHhntqPrR4q4o/WZDMYovpxMiGHiK9PF5NKaWQNgLfXE1l82QBOjd7IhJPsjNUeWFMdqAVM+dwGQl1zMGlcWeMx23jh1AVvnnkJp/SJGs5z0omZsaIUOJ/EySiK9kI3thDIak83w/ygP4Gci7V5NUiqNiGas7QZ6O/cEBLCM0LllkUagRBOVMQa9DnrNls5PZmsLxbPnMK8aI4BGSmymyezhApUJc2qYqc8sZPMoIEQ1FeDg+ps4fOcKZod3kRv3EE5oTDjCnJMTaSGteJLRqkPvuR6mwjQGsxk6pL9ubqFwYht9GjjRzIjHLy+BNALGiHKSwON2fg8mBzE6pvLXRXHk1eCabsB3GGfRpclhNsLWCXrhFGXVw/s6VyzqGRxSL0gPGGc8KZorTJdu0+UMRnIepxt4CzffeRX37r2OdGaIjKMvStrFKS7vWUcR9pOi44hPt4ZQm+ic90mpLhcZ92vMBv7ya4XtKbZGLLMBfBPn1wP/XHqard+MrJE2uYDMLwUyEMgnAHTMgpOUwJ1LcaXc9FIFrYtIZVwW389ijS21hM8oG3E11w7o0GRUz63Lz2ZsaC62iFROyBydnnub/7xmoHqcAKN7OsUJWWLU1+HIJRzYkVL6RFYVhxPeHJCfgWuJYrnIVsiwwR+L9ahHhH0QyeQEwHIrOPv4C0hHm5hMGcmW1RSx0TjEjPetjoepA2VNjoaDDvZ23sXO3RvY37mJfERZh2XdmemrMR/4/iZ9MMkDv8SUMKqho6jaVFAyO9doK7ZUWmDP6rDGyl7DJoOe0WHyLO79Ft/WHw3AIfn5x57Bsx//AnKVs8jEa6isngZSEZrNlkCcjc115BnzmoswSug8bkk+Mgp0jAC9buKkhlP7e18/8LKzflgAAcpGt/VMMYFDMwmm/OvHP/xzDYeyWco2IuSLeTW53Nc5YeR+E4QprG1sorq6jmKpgjAXolKzfpV1jCILnR0F6yKx1Ph31j/In5ssMwIQ/AuyBsS45rox4Rprv2+2gJd/+i5uvXMDGTYCSQ/jTh3d/bvIpwcI0UA2GCAOyaaleRvXAS8Bs6QuRwYwlh9rVWqsuX84GYh50Jhkg9dF7BKXQkOgmWsfWcqUcGyfOovtM48jrp3HytYlBGEVKaZzhTnV2YxYZpRrlXvEbIJOq4nrb19F/XAPhVysfS09n2LQaYjBwnqXTTCNeaP0FDev/gy3334ZETrIcWudmFeVol7ZDI0TPYfnz51FqVpFezBCvd/H/mCA/XZX01rFdHLVZZM0maCYyaAaxijR6T4K0ZyM8F77SP8V60ibJptzY8vq8XWd/gd9mJa9TKw2sefBg2Rsjgs04CO4qP1qJg8V7pOEaMTaUUy6pQIZA5pykNyxcSH34kwanU5HMhTzD7AENa4PWxsbGkpw7WW9Rom3r9XyZAK4yb2xA2KTMtFbRwbRJtkT28t5Q/C6k43EY+D6xzWAkgIP8vmBkl/nJKvU3CFAjg7glGqStu6SAjwO7OUmBJm4DtC0jr/3daFPRJB3EKfdNNQdDJQSsHdYF/BeKFfENGk0O5KDstZptNs4aDRltmt1qt0jXPMoC0gFBKZZy/D+4Z7BiGL7d61pNNYlXJSeozuqA+kBgpDJFBy2kp0So1pclTzgicsfxubmaQ2zUzIpzYh1LuPFTIhiLi92IUHx5s5dfPUf/yYygxYq6Sn6nSOMJgkOOn1Uz17Cr/yD/xS5zcuo9zgcLZgJtI9D9NJAD347IMp7+BDUIRuAUgDztzLAPSGw6uQm3CtYCzDhhEPmqFBEmRHRAlGLKFeBH//4FfzOV/9XjLsPUT+4g+A//MKn52oskxH6nTZy1JSEaQTjEVKknTB3ftTHapTGWpzGej6NQjBBJWffR0x2nWJuuiN3u8gWiwhPnUF3NMXP7jzEt9+4gevNEY5SBcTrpzHhxZnT7dOmt6Sy0hBj0DdjCb8R8zPxiwUpb0ai2lwRN9c3sbKy5pAYK1hYSAqtDDLyEIg89SPFIipWs1+q1FAolTCkIRUzhKW/s/i906fOYGv7FOpHTQSZLMrVVayshiATRUbNrI8ZM9MCDvb2sf9wB/1OR4UoL4YmmHzYU2ycEpuQkCLaPMTh7n0kSU8xekS86+0BSrVtfPrzv4jV9W3TMfPiTrnwDjWxkY+C4q0ss/t44mo0Lum66JQuiJk0bZft7YoQP/Hj+eMkwGepR3nSTC2fj0ZTRLi5QDBKkIsen6XlTVObpd8ova+SQ9D5MKq4M/bfYurMwkjX7dikXQuOTAJdNKCXB2jjHQE0C+QKJzTfJQcYu8IKJqU3cZN0Db83HVRtYpIrdDqkChui6RcuURGda7qfjBuL3opHKwiJrC3RVh26KGdbOSU72r0Gm0bhklGNKKMz9LoHuPH2S3jjZ9/BlVd/iDQoKeDGSy8GTk69S7UVQ4wYVJMsSqbRf/17GFXSkBib/hsIoKbdG2I5mpfuSUe/sorCkESbcng3eM8csPOoZ0uTJfs+M3vjM2wyBPtlQIlHiTWp1L1tUhArBF3TQkSYawA3mCXnYV/Qc3G26Z2dN35Z4oWjxpPO7O5ZHaM+1/Hk3IMAOi73GgsAwkUvmg7VPg+fJVFwuR6oyTINsSYYH1hYeXm5iPP58qAFPy//jnQ+ZarzOlEOBcbMpDAZDGTut725qc866Q7QuPMAqWRqmfJG/HCmcTy/prHxukO/kVpKgF1jn7XutYgL9oab0Itdwt9zusjYqNkE/WCGZjJE29PT3YTUsy9MhmBTBmMTeOkVr/+xJtsY22yHXfTpUtGzaNL4fHCzZ95xLkK+VkJCrWnWKOlsVLiGZHNE+LKorp/B1tknsbLxOMZz0mrzJrdxbtWejk1UmzpGTXfE7nDPujY2wd8qyDPzADEnup022g9MGpBl1SyzKFuMWGgF0wTto0N02y2MaXq6tY786fPA6ja6jC4ktbLd0lobMpaScUucHI1nKGWyOF+qoHfnNnbfeAXz5j6CfhPp6UCRVbyTxkpJIZ3QEE6tyQorJ0BIo7MZmuMRulEe5bOPIFrbQk/07SlrETPrEq3INLvGMDCAUjeJW+xUFEg+xAbC9iiZLbGQLFaQjvIoVTcwD5iEYNN6Sr+onZWOkqwDmcZ6BkiARBM/o7ZTdqZo1HCOW7fewo0bP0UyYlIOKZ6ELIyiaiNJa2gUf6XGxui5titQ1gKEs4mmXGTJsShVbjJNNV2B6AEwD8LKN2XJ84NXXaDssumcA6ws7tMzW1yDvTAi9UW38wlwBa1nBEim4cYIPKe231uB63OvOYniesyGWU7MkliYnEH7jpNmOZTKor94YDPSmkMNQrSuCkhkcZrRemLHY1NUMyo07bVNWidi9MlgkCwEslM0gaMMxFI7RAOVZIHSFfvc+iIIOOpbUtFsgtLKaTzyxOeRircwHKYsrm02xWDQQ7tx5F4nhXwuL3ZAr9tAt32Ahw/exa2bryNOTxGn6RNgQDW3On4G1jSFXEEUa+ltJTvx59sYO7qLXX64WCMOcPX0cZ0X7Xc2tVL8LL0zeC4IAjqDNj3/nBYS1JwAH/nE53D5mU9iNCsiX9nG6tZ5+RmNElKKpxaFVq5ouKBJN+sE+kk6I2I+knTrd0uL7lteUtY1nMrTZNgzAcR2dHRi7U5iXVpMJBu3a1fekHFgPgqldVemOv0blIYzQ7PVQaFSw8aJbbmJx4Wc5FNRjtpvm4s5daJe09dW8izg/sMGN7GniQMRLrVs/mmWzNmaAAFTT+jv3313ij/77p/g8P5tREkH2XET4biBKOghmyFLpC9PJ83/06ExnVy0p2fOePY073kbKBlITrkq1xg+P6yJuGbItV7X1phI83SI7mCKyuoWtk5dQFhYx9b5D2HtxEXM5kyUycqUTLHYjBDlNSGYT2A2SKHfbeOt11/Fzr07KOQjee6QEdHvdpEr5CWTi8hK6Ddw48qPUH9405IPWOPOQ5MXkBFDgJ6MhDNn8PQjFzSF5X2702zg+uEB3j1sYG+QoD2yODoa2srQlCeTmvvJBNVyAVGpgKPJGHuthuJ6ab6bsJh0yVoyUXTSVx8FKFNAnSdXZ5me0Eo1sWfNnI9NIe8ZAhsEt7lyVitlsQF4U3C9IdBuzxs13uxQba03eSybPEskI/OZ1HFer2I+j7NnzqAQ57RPZmnmyxSfJRaPeRJZzcT1hHsfgQMywqyus3qazxLXpeX4aL/WWJ3oBka6322YsVyvmZeAMZv0XtlQTB++hq9XWc9x3UvIpiTbyMVBazDhGD1+fRQQy2jV8RgdxhpOZ++j/w+TCdrdvuQyBLsPCQKMJ2i1u+r/mA4mT4yAjC2j/9MckOipAS0GrLNO5HCUazXP2zAZYBokSCY9zAJ6q5CKP9UaXy6WUSpU8OTlD+Hio0+gurKJSnVdZvT0FZLHDe9Lx44jRfmn3/suXv2z76CcniMzG2E6GdK1BfVBglNPfRR/++//xxik1tHoQ+aDGgQ4qbKtm0Y3sRrR+WE4Q1nCVewBCQSYfI0sIoto5FBcxq8Rn0VXr6RomF9ErlBEoVRArhBi//AB/vBb/wp371xDMqij160j+E/+3t+d80YhnaxZr+umpbFFilrCbge5AMhhgloYoDgfo5aeoJSaohKlxRJYLeTkoF4uFfRLuY7ccNMhmqkIb9V7+IOfXMGDeYxmqgDkqojzVaTmKTUlnC3zAWJDrwipPiMxHD3WZZ2awY6NoUjLeuT8BTedNKolF7PBYKSN69SpMyjmOd3nFICIeyCDwNrqKsrVFdtwqC1V4ZKXjrdQKGF1fUuo7jydRXWFMYNGT1dYQhrod4B3b9wXjanbalgxyAeaE3pRrQyZ4bksxAylmGPvwR20m/uIo4yOK5kBg2kGZx99Cpee/CiycVFFE39xQqgHhhOLhReAIYaaBjg6j9dziW6sncWmSGQEmEuxfekzAcrnlGaEkwYXSUX3XYIjcT4vOqLSBSh9cLuEB/+5Jgrxc1F8iwZPcg7b5Pym6pi87zPqscn08S++Ln0CCAjoGs/YwNum7e5b001lHc3PAQCmITbEXp/Rbew8XKH5U6Df40ZvVH9fVKrIdhITkwlwATHSjddm8lu0XS7Rs60Zdc2znF1d8+QoUaoZlAU90PXduX8Nr/7k27h14xUM2kcqEGczGjIGcgu1NkCluJB5gQlM5VAV/H4gYJlmZtfRmg5fUEu7q0XegwW2WNi0zfcTFiPHa2LyBz+NM/TW03u5WQkEWKLG+kXdvzcXdi1OzjTKhkIObNFUh3FbRvfU4SyZAloskTEGrBg0QME3An6j0rn3UhNHHV5muOi43Gt42hylSaKeutcUXZu6xvF0cb/LdyIIBIZ59NsbuvG5klOuTzqwu8NNw0y7z3WQpoGzJJGDNP9bjGJJADgHa+4eYNboIksfSZ5lNm+uiDdqtDNzdM2MNmGuGw4EUKPuNlM+u5pwcjruPROctwF158ydbw6HaI2H6EzHGGoKzcbLHH11jVxygwcYZNrm/AkIVDiMaQm0MwBHU2B33tWELAFJBBV0vaiGi0LkqiVMeLkj08PHGa4fAbKFUFPvlc1zOHX2KVTWHsUMRenqOKU+BuC8GR3jtxy7iVQ/AaLKSzCdOifKvPenc5TY3DaP0H34AOg2ESRD0dB5/05U2CWY9jsY9doYDXro8+7fWkN06iym1W20x5a20mo2dL452WWBZbnxWaxmIxQ6bTSuX8XwwW1E4wEmwy7mk5EBPpQduIqcBpJaHZyxFAGn0WyM0WykonJSW0fl/EWkymvoseJP2bTVpqbc6MzFm69JbhjPN6covrA0GROf07RjBjjT0VRaexQ9bUgnnILeC2w6jeLJa6H5gOREx+aa3I8or/MgEd+L1zLMprC/fwdvvP4DjEYHyGSGmM1IKadWkeefTa85fM+Uhcz3sWQVaw6ZdjFHgdfeNZAs+hmfyAWZBftiDXWNrAHax8//8V7lp/qO+eT/wdFzP/h9dq8bfCW+oANkpON3Tv3ekM/vS37N8gAnf5S/73cH5hEx5YRqIskLz5Vfr8wzgHsVgSdrbpSqTBBRUjqmO9gE0UblRs9X88znlr4/bKpIWXNFHn9G0YBqOPjcmyzPf7Yo5JTPMwLMPZzMSyYUMB0jEzFCbYbK2jmceeyzmKaY2c5m2ZBIMqm6rRZ67Y72HNYquVwoRkC/10S3fYh3rr+KbmMX+fQE+Zh7Fc39eAdRt07PBx6fDV/E+OJ5dY2OmlrnOUI2jJm3GTvF1G52LPyD1xNLS2x9rRpFeyjEFdJ63RuNcer8JTzx7Cc1Xc4WNnHi9GOI8jVNmcMop/NI0Eu+SJQMxRnOlKxOI+MwtkvALYsNP6f/rN00eHATf14DMRvHLtqNhQzXC5qk0SiZHk4jPjMBGgf7eOPll9Fvt1DKccI6UTHNe0KRkEEK5cq6GYXVyLZMIcxnUWLD52ocAWj8fM6Ulf0dsTj2fZzQj0cDtFsNmUzTQC3HiK/z51CrGXDHBFexYFJmHPjjH93E9//oDxF09lFGF6V0B3F6gFRAIGus4xCISDd8gsDutuR1opGs/TvBOgdCUqVFtgoZME52IwYLY9/0bNGZndKoAEGYQyZfw8b2BWSLq4q6Xj15CfnSBsKQbur0wDD2De8JDrY4fWejQkCLEYc8lzevX8X9+7fkuSM/HTWT7AcC7a+dwwd4+S//GBgdIQoSSZGl69beaHJWNtDbtVVs5YoYNRo4vbWBMJdDcz7De40mXrv3AL1UWlGtrA04madkl1KFpN+VZj/O5zDJZNAeDtDnOaDPDs8Pn0W/ZjmbQNP024BF0j13z3P/5Z4u4HXBpA30fhwIiuHgjFSZ4OBrLz5rXAc4uef5ZyMrtoOXDRE0m0xwdFTXgJTNJn3cHjl/DhGZfwLh2VjbmuSZhmJ9sil3wIBfUzi1trXQ1ksxj1wiCNlIvqZdBgL83x0PIo/9XMQEkjzIkg5Uw6UCrVMeCLBMe+9541mlzjjZLeoEPGxv9P5XNuykLILner9eR7vbQxjRJ2eG7mCEEWu8yRTNTg+DyRTd/hD9/gBjmkbSqDLKCwggc3w0JFvcqhvW3mP6NhHEDmMHCPO1hlo3x4zkBZt7DhDJzLLEhHKhhMcuPYmnn3wW1eomtrbOCAplP9Uf9NBtNZEwDng2xv1b7+DPvvkHKBO0yfCd+VxOtF4/bPfw1AtfxF//t/5dDLGKwZTAmcW7W89nxr7mEWFA3WJwIy8G8zyzCEEbQNM00IzjMwLUeB6LRcoJQ0l+2OdlyaKfzlFbrSKZ9vC9P/8Omp09HB7ew7s3r2AyHiD4d37t18UI0ISRE7zpRFpLSgWGva5yOrPzKapRBpVMgPw8QWrUQ4wJchijnJoiT4ZAnpKCEMVwrsgVuT+mItwfAn9x8wFeftiWX0ALWYSlmmhUPk5GBaAW57FkA74wktGEi6yzeD66uuZQKVexsbGpJqqQL6oBHA1GMnBaW9vAam0NQUD0h1GBpKVnZcBSLFeUR8kbLCbs6h4KTgVorLCytonVjXU1m9y3yxVrXLsd4O6tfew93MGg65gAos5YZAMvBPXKaorpWK24sSH2HtxFp3WIQj7WxtEdjhEVV/Dcxz+H0uoJFXLcCBhpxXNAA0VN/ErQU8sAACAASURBVN1EwjJFQ9F4vJbHTxtEv5FGktRd08dYK2NfBBW63a7Qd9GiA978Wd0U1LaUKzVpdYTEMifZugFR7Kzwsc3V9ESO6sam2zXlPEc+ytK79FqB5hiEx2ltXtaliX+xaECAUYHdlN+b/Tk2AP/dKKrHRv2eOcAaghs+N3fPNODnoOkgAQVNYERBckjtkgbKpq2ymbNrJrmA6U89EOCd+30BKeqNjBPcpH5hJsMNnVrbI9x97wpefenbuH/7TSS9hk0zU+bdMJ2ziLaiw97eDK4IBPDeUWybK5mXF8Pl4tdPxK2RtGZ6QUPzjaWL+7PzbzIINsbyk3Bfiym0y15XfI0DFswQxlgBy5F90j/7JlP53MYEMcSXjfhEm87yZ+fvvX6XIB0/rzELzOjrmBGw7NhtbYOADxldchG2BsaAAOr9Tbes6ZtDk31sjwEOfB4hzXyPGwadWBXx5bwDls4f0fA4oj7N7hWveeWmyCPLplKoFgsLzQmfU8Z4btBolMVRr4fW7gGCzgB5xuNpnDRDStfDqTl8vrZYAabQNyDGJmVKDSDA4Fx4zczNmbNxAsfzmk5jr3GEPsHCdEo59AQFuJ3pPM+P5Rp+A9a9TBYOpzF8Vy8bcfeBngM3MdCE3n1eARRuAbH8b9tCRWGnkV0mjahSQMDJb4EJJCm9PyfFBAJG0znWts7j0hMfQ6l6DsNJhGxMd29zObeNzJkBOjaVn1AQsBWIxPexAMUFIyAi4t7voXHvNqJRH9U4/P/5eq8nS7Psum9db/OmN2W7q91Mz/R4P0MAGgIUJSogUXoiHxT6l/SiF4WkEENUQJREigRFgCAGZoAxwNiemZ6209XlTfrMm9c7xW/tc25mQyFVREVVV2fevPf7znfO3msv43uBBMvk92FfvYOnGl+cu/ofVYoq3NhV6fpNjdu7Op/ENT8/O3czy3plwtIkXlZSZzbVxQfvaPLsocojkMl+0OOTL4bXbjqEvUqTNpUKjLXVm4x1oYmOuZ83X1Tn1kvqEzvqfRWgOyZG7DV0LuFJEVNS1kSwuwKozB4iUWix/JiSlLW6vm2DwCLgdqEqMilKZZqTJCtIDuq8Sm7IXMsmLXc8R7jXT4P2Wamo3z/S229/T8dHH0mFCxVw54ap4M2dBAA+K5+doiO5FqfnjPOG56ABzdrNMVTKkv/NgrwEBOS9Ky5bFKFxhiVgNgFP8dmDGZD3G4N/iRWwnIovQYD4PIAe7M98VjfUWaaUTAMDtOCcZKIVbITQUYbufoh7kmnrAQTkX3YoT1OwuDFIaJAwhQlYoxamgUz1PNFJzKeotSnGKernnpAhCaDWuZRlXUq0liAo3WK8KdOD8a7gZ5IhT7QmAwKDOPOZNfJIGzubt7X1wpfV3nxFgyGyoIaN92AV0ngilelf9OzfsCC+ajKyx1P3/ETPHt/To4/eUbVwoVqZYpzGAOOwkcHQcpqYhSFjTMs98UwSowwcoudNhLQrrLDk8J6NEJFd+BkKAId6jSIsAO6Fs8MXlaY+8Zkv69oLr0uVNe3eeFXFcluFElKYG+HLYflT1TWITfAYUjCowUcoMQKoWcjIJoloPCKZo2hNbIDicdQiqUEja8aLI6qz5CIa9OFgrDaU67L007/5id779a8sFbOkoAYluOl6j1rj+rXb9giot1sqMuFt1G1uRkQXv5r8ScMPODFAyjpw1Bt1rtmfY+q0rq8d7JD6SlvXbt7Q5vamWkR94Wg+lsr4JdWkw33pO//2P+idH/2VVos9rRTP1SwPNZsODIiYneThARpppEhxFgUQgCdJ0nc7wi7tx8QRjsbhZ5GGB15rBrcwaSxoRnpJqandFz6h9vp1zYoN1Vd2tLJxQ2ub1xxjykSWdAFq3UqlpPFoYFCKGNitzU0nbtAb8O+/fusXevbkoZl2UOZpaAAWG6Wijp/c0we/+oHG3edqVmc2IoURwvMKqxsZWKPZ0CpMF2QAZ11t1BvaXlvX9s6OFo2GPjg50nuH+9ofDy2hq5cqpuoXFrA4zz0cgIlj42wGZuORAYE5tbsNeNHVh0kn188sPurEBAREChSyu0qSnQazC3CQ3zSR1VIMEwAEMAz0Wc/ekyyczKSrVHR2ClNtbgDFCRpJKgoIAFsaAIE0gRdv3/aZTlNfdywozIsw984eRMtn1OzKxKYy+zEAaPbtGCxeekllyVceNrFuPaRNrvS53gygItYM5yE6+u2tzQBUBwM/z8i9vd+mqFfXcen7AJdodr0PJukqAKi9bMzOxfQ55Kj8G/fn+f6Bjk5PVak3DEb1R2G03u31dd4baIIEZL6wjIDGfziC/dBUCeNc1u1kHvtN6vUiLY5rxqgWNszIRsMwHmdu2IPNZu8hn2nUUCW99son9dUvf0PbW9dVLNKgEKsatQQyImKlDx4/1B/96//D7udb+JlUSOsJfwB8lY76Y337v/yn+uq3f1+H3YoGs4pqDSSKOd0s/McyEG2ALJ1ZANHZs4vzK2pG/NWQ2QNSc83j+hkos2fD3K+PmWGtTt0w18Mnd/XB3V+rVJ3p5z//odODfPT8k3/6Xy+icYgswhyPQ7FwdnwcOdgg/ou5aoupGoW5f+PsiX4SDUR9NlJx1FVjMdLNlZq22nXVucHFqp70Z7rXm+mXB329fzrUs+Fc5dXNFPgaVLqILYs8cRrYfFj770nbbU1LkhOsraLr39TO9q519NxoKP7d866ajbb29q6bDQAYQOPI4dHudEzDaK503Chw8ev1RtLegazVtbN3Q7vXbqnVJpUgTF9OjqUHD+7rcP+5467I3cUEJTHgfTCz8LlebARsfAhRRv1znZ8caTToeprARlZvdrR78462rt3WysauY/yYYAEAZPMuDoZolBIihDGRu95MkYz4FgMDPLCVMEzyJsn0k4gappipYcsGU6beOmqpFAdOk2ldxW6WaO5cJCLDqNfVbLKZpWk7oAj0tRTP48lqDNoNBCRT+SUAsKykEijA12bKP38SOuEaJ8AtH85G7zNdLvkDuJ5KngEwBPhZSAh4L6DtydjcqZZs1LwG+rrRKGLFlvynK+kA0XTEhp0j5HLMVHSDuSW/bEoNBHgiEs1vfg03pLOxLrqnplm+9fPv6P6HRA4dRYRWuR4pART4lhlcfmYPQ5zni6lBfNLL93Z5BV3HJ0RiSbE1anj5XqJATs1nmjpkIMCbQtoQ8jQ4GtE4rGx25vzaKEyZSAcIkOGktEEtvQuCjpl/frzT+NqrPgD5E2S96JLN4Ki+VFgmJgLfn2l3H2+EMigRwEG4cdNUBZCSJ5wRExi6VINhKUKQ+LQhUpEKOneev5DU+FAng7fVCrCC3O2UQGBGgFMUSm4SV+o1T74ABbrnZ246t3FgrVX17MkTdfcPVemPVaOoNZ2UvslK8GVDnWD4xP7OTIqQneQG0069GITlmDCmZlB8p2P1phMXKAto2WTXc8By/zPij+YvFSjZqyH8HOI1M0vJ1Ljc/KdRbV5bIe+5LBquMgIujUKnniZV2k3VOk0VWxjAwoSAzlhVpVnRYDLT+tZNvfLJL2t96xUNRmUVqxTzRNwlHwnrh/O0EEp2UCKjJOd/5QMvpuWcP20OtkFf/WePVR1c+PxhVjnluswmmvbO1T94pmmva2BrUitrfn1blRu3NW7vabAIemT3ArphmDa10PXB6jk+0nz/mWaP7qk57akktNVMBXDoL2g4HIcxaIpV8oCVZgIdLcwemr2CdMIsYWVFzVsvSe119adhymqqPQsjVm1MWI3WhcTIjWwqumDF5YbZvBsK9CFFSk03br2sRntV00XZ9FuKIuIFJ8kcMKZUAdTGi8TPIdo2QIA86Q6WDoZJs9mF3v71X+nhw19ptuiqXEJiB5WRqXAlQCTMEqGNAz2lqY2nFnjSAJhpZlNNQIAqkgzet/e/SJOJpIzQ0WcwIgDNFH10RZaVAcLcHAflPiZNl0BAdudKpopOYgg5E18fnjlLfovlWewLvGbocYNamYtfike7+buIuiolu5xk+f0wJbccLMAVinO7aycGgRlMCRDNtM6c/0xjFEB+BkNirXP/zTihAGaSV6mqnFBwS9acjDFZOkZzaFJfYM7JP+7e+oR2Xv6qmusvaTgimSmKcHwgiKbDXXo0wH+I4pvGeGiaNOzP508e6eFHv9a0/1T1Kp8dZlekSlBUVvC0CEQmLaekB04NRsS+wgyMBXcFzr4yHGFvjdjTkLv54HNxHmzDoqdwF6OJtm+8rFc//WVt3/yEqq1t1VtbYfRcrfv60Pjt7u15UgEwxp+VOqaY0SCH9jdqlgwEJJa3VlfjkaDWQD4DCGBSQvJB4toAAGRGJPVko1zSWls6fHau73/3L3V2fGTHe4YInJPUTtSk1/ZuuNgmvaXZ6ajRXvH0stVMsgCSlvpDdU/2dXZ6pH7vwi75TrPxuY+iqqqtrS0PxwB7K2TOd9ra2GgbCOC5nlleFN4Gz+8P9J3/63/To3d+rL2VidoVaPy98JFy55+GNzzB88QAoNGyuS7NDz5WYTwGQMWeQTZ6TnXwhHqG71VETY9nRZXqa2pv3FC5ta2VzRtqre1qVqirXOtoa/u6GvW2GbbDwVDHJ0cGDwEEh/2+GZKtZks41sPawWOHZvwnP/qhDbVJKwMgIYoUY7/77/1C99/7iQrjExtalopEGZIwhgkaCTY1Ry0iN6guCmqVKjp/tq/B4YnWqzXt7O6our2ht589MhgAk65eqWkND4dySefdrg7Pz/x6LQzfiI/F/Lt/oQkAMDJAPKBcd6fEnQzgX46SYngU8T5LNkA26gO8gHXg+qFcVKfVXAIBBiKLBUcA8is802b2cnH9UcUT48TeAK1WUzvb1Bw1tQE/VlbsGWIHGcvVqAcLBu+yx5OHaOmMz1HZ7rM8wMleYiHT9Lm03NczQzCMqnnuMniZzw/v6SnC1Eaq6edY8sQ5kGKFc32WGaIGeZMRWK5rs0TLwGk2bU6xg9RrsLaJCcQLIAXbajSdGwiAJXB6fuHUHDa38+6F/S44r5EG4BOHTAAwgOeZfZ57ufRxCfsWDYY91+kBBLhl95nHoMDyWVbxZKbbN1/Q177yDb105zUN+mPHGjKwApBBTr/arOtvvvvn+t6f/4mub6yqNBypBaM0gW+sr3Gxov/0n/w3evkz39ST47nGs4pBQ7OtXPxGLZC6j9hXXTpEf55lAkvTWzhAZpAndk8CAQBzDbI6rnGk9Y0Nrayt6vT8WH/0J/9GnfW6ZouB/vp7f6bptB/mvv/4H/9XC5Dg0A3jGBkoGIU1DzVIEnUMTTCC7vJi5ogn/AHKAAPlhcqTvkqDc7WnA+2WZ+osJqqTm1ipat5Y0YPeRB8NF/r5wwOdqK5JtanxouimPNxzQdcDbUKXxENh4wg3yDRcCeV0cRMNb6vZ1M0bL6hOpEO14YL+otszELCzs+dFwIEBMoTD5Or6hs3ymitEXQXV2ZRKczKh5lXUWd3w783Nbf8cpgUffvgbXXTPNYWCgdYGY0W00QmB8cNSAXCg+KbJZWw+Vb97qt75qVMGADT6g7E2d67rtU991hE55UY7IlmmYyNrUQRnVCzRdRMdOh7YODh9kCYKiTO5QYcMHCQtXs7/TBMlzDf4jLjDXuDDMJkbXYMZwPtm0+Sew5BAw8fD3G7XjKLnAz6xw61ZS4Bg6Olo3qN2Xf5Kw8aP/VsadPj7Qd8T29KvBaXfYEFmIhi9TBGD6WFNgy2DBR7g+jpfeg5YKzMOmcFgEBGLfngyeummK5sW+UIvG+ycMpAhAP/fqICSAcylA3/Q2mnuY/N1xOOgr6ODe3rnre/qN+/+WA8/eluNenZjjZzsuLchYfH18T8lICAxBeJn5ir+shFf0suzb0BqoDNqGLSuVIxdYQXkuxe0/JAmsIFD9Q5Ka8R/GRhI0ywDHlc8FLw35SldMuvyYZJAp6XDbipq82GRb35MgXLTHu/yY5M9F/gBBARrIKjzZmX8HYfaVEsuzXUMFvK5nHOeV2rBjVXEp0xtKuMMbzSPgAIJneawxRmf12DfiaSBNCUXjJ6y1uokqFRV5rnClBTwj8Kh2VCjWtOThw/VPThQfTxXhWbcdEwkBQE2+He6EPngy4IT/3vq2LiG3BO8GvgNkOCiYDpRfzLSEAohk4xKycg34KUpx+g3fb9AxKOp4rOGCU/ydPB6iEaDiaiL8XQho35J6yaZGi7f3xVpQF4bTJQoJGEDtDZWtaiW/N+wKrxv1BhLVNRa3dXOtVe1e+OTmi1aKlUxkKqFkWGqGsLwBk4DsVQBBIDQ+y6maXHkQUR8bI2YuvFQs5NDlbonKg77nhxxDg0vztU7PtC0e6ICIOpsoh7H+d6WVl/9lIa1TQ0XVV+Ts+6ZaYDMRjrFsuqjofpP7mv48J42+PfpQFONVKkBuNBaQ/ukmEbyEc88zl4U5f3x2BIz521XKjpg6vPiSypt7ukcSnKdDZSCKnkeZK1flkqlCYhnFdbGRVxr0Pxiz2ANlyp11RodrW1cs6QOUMVFkc+wKNQBLHC/jwI+TMC419ZlV6tXnhkMaNG21+KzLHr61S++q7sfvaliaYTFg7rdc5971XJyr4YN4ElwUBPzVJefgXwG3hOymXoVXWakD5lWmWJnl+DTldjQvD+4WFyCoJcFaV6X/gxXgABfp+WzHq8Se9ZVDVp4BgB2GmBJ+5b1qcSVUWNYrxrXODdANl7ypCGeP6/FBJyZVQAQAJAAkwwjTcdnVvya9osxayw19YmJ5fuRTLEyS+OqVMEyJQP0BQMAgEuneGH0et7bPABAvz0cGXwk2g7ZwOpKW81mQ2vbL2jvta9r6+anNZk11evzLIXU5Pz0yOwMJpk0n+yzdqZ2oslM/YtTPb7/jp4//rXqlQmWH2a4YcBmqVeKXwxQgwI1gIDcbHi9pmlckkx7HzOz1JpyYlwxbqW0DlArEjMoHRjrAiJMNV5MNCvW9MYXf1u3Xvm8muu3VG1tOX3Kckct9NYv39TTJw/1yddf19e++S21Vtc0LzKljiYZH6dEevJ7RGlDzWL6PwkwRGcxLbdzedQQeXLKKqBMoE/IzEZsGDAzXW2VLfX6+Y9/qnd//VYYqXHe2CFZnj6vr22EzpcmCPOwWtN7NHKLcX+m04NnOj16qpODJ5pNmJqyXyPDiChR6q5ma0Wrq2seRhU8pa6o3qxrda2jei2A874HWpIxoLH0zk9+oe/863+uleKJOtWJGajsNXiPAE75ubF5Q7DPsslmGDpiNhYS1ADSofHHueF9Z4KLO9OfkuUA00Jd81JH2zdf06S4ot1br6q9tqtFqa4pcWy1ttY66/aV4OqcnBzr/AyJJChGPC/BniF1AY+Hjtfo/tPHevDh+xp0z9WigYTdOh7ow7d/qucf/VL1EswWtNBzN3wwr8rNuta3N12/w8ool6pu8gfnF+rvH6l8eq5OuaQbt65rUi4ZCDi86EX0eKPlvQ8GymG36/VDA8j1JoHnfNj3eQsLb+qhRcRohvwun+as+0Sz8DAsRR/nLSgccbwX1pH+zOdabTVtEpinX5HIUnBcKCaMAIX2KXGDX/SUt3fR0+bGetC8ywwummox3eU1qVtY/8lnIDMmXTMlaUDu53LtGWyoxEpNextfn+sgmx2a4Rz1mhOrEiOAfchDnStTfkfELtmaweC8ypz13sVaStGE/N0SVNgOyWfLCrtyJFVc1txRp5v9WS7ZSP6021X3ou8HACVPb0g/NdLZRU8zTGMrmM5f6OjkNEUp0x9gwIo8gHPRm2z4bRixBAweuOEPyVKkLXkglKTD2cvI9Rxrp97SFz73RX3ytdddq/C+8A/gHq+3Wnpy/67++jv/Qd3j51qplNSpVH3vGdqwns5AJxsr+tZ/8l/o5mtfUG/cUKm26h7ZXkPuEQIIiLWW6mb3vvQykRIQcqsMyqdpKoAs62g0MhsghpccHURQDrS9s21G5k9+/rd68uyeas2iHjz8jT68956jE10u/P5/9p8bsM2mDzh35pgtNo9SkakShkOjMJ2i43IGaNK+VIoqsgkNeyr1TlS7ONZaYap1XFwp8ustnS9KetCf6DfHPT0bLnROJVVrqNpsp+YgaJBerCljNxcDNNH8wtiHxQbqiJdAu902I2BzLVgB4QOC22PVZoKkC0DDbjRXDAiA0jaaLQMCLAsWGuaBNAuOZ5rM7QKJtmp1dd0IEpSdk+MjHwAUCs5vTCAAFB/fO9Odo6AxIg11EE+Bi1Md7T/XHBPDYtn6qdWNXb302utq41WQ4ljQYIIQ5+kgYIMLEBuAZBplzu4k5zhQSg5JHILxAIBqRjOT6dIu/P3QRjQji5YmgmtQKFWMZvGZt3a2jRYxKYHuhgkPdBw+RwNaWopx5xbwb0vvAJt1BAhgVsBl35oKxUuJQKytQOp5Pf5cxvwspLOzj6cD5KQASxLTz5xFPLhR/Ng8IjUgycu88fJ93XNkHMEIiJiN5Hxt/fHHdai5GI3rHk1R1q8uC9GUOe2+bWlmlfwMKPowgBr2dbR/X08evakP3/uJ45nk6KZkSJibrTQNyZN/9HyB9OUiJsdtXb2YYd6UN+cMCmQ3budcc9gG8Tih0rEOo+mKgsDT8mwglw4RT5/5Ghsiplg7n3VXOtgEiiwL40SvyuyTTPd3jFP6nBldzmYxzo+NPW75K6PFptIxRVwapRELFAwM1mQ2ZcrNEd93aWyTCvYEeBlkcRkS9Gqafzsg24gukgMo2CmkKeidZmDadTBhmPLayJBrWippu7OqNtTA8VijPjri2CPRNDK92H/yVPP+QK3pQuVkSgmtyybcducMiUN89mxbliI382V2/F98rYEA8x4TgGU4uhjFbpnJ2dyfx9QxzOCgO9brpnta+xmdSzQeycwurxvHLObIquQdwsPlSW2YZKjoGND/N1CQ2SIAJTT+MBOaG6uaQ3ubzwwiljlMygXVGi2trO9pZ+9lXbv1KU1mMTGK2B0a/SQzQOZgcySm2Eyx+ERRqAR/F6JyZB+b/t3vqzkdaXL4XLV+VyuFhSqY/i1mOj98plH3RBr1NB8NNB4M1Oe67m5p9ZXXNaxtqQ/NvVBQ9/zUOtoGZcHJuXRyJJ0+V/H0UCu4UAMD4N2RtPAU67gP+304pi4al0lhYTNKGjdopEcUNjt7at5+UYNyU2MmEuVaaPxKXNdYmW6QEvDF5zQbolQycMUsncVr4x8m3NbmTtRZ39LOtRc0mxOL1VK52jCjzQadSMAYcRItOQVEj/hZnwMRWWE2nGnqpF9Uy1rrNFQqzBxXWyqN9Jv3f6r3339T0/mFypWCm4CZI/XIrg6w0tIGImOXqSdRFMOUAZBBe8vnDI+AoGmHqV4AUtnwj6L5KljofeCKHv/qFMn7Cf/vijQgpiWXfhgZCMhpIAYtc4RmamS9H1ydBCVGWGYEhAdTFFeeruAE7978UsIUUX5JdpB4Hey7fDam8+xV+fWWz7pZaiM/s5Zj+FrG3sTzmafBfAbOZ9ZRdzjQ4empmSZ8/WAwsB6YvRqqP/vS1tqa1jodrbbbnqJfe+1r2rj+uoZjWCLhEzQekz4EoENjX/bnYqjihsGxlBNVmLJeHOi9t3+o4/17Wmmy9+GJkViNNkmL5yb8TiL9JxIaOVfidzbbtZzL0qcEHtsMc6YZVPVUaE/R5xKJCQiLr89wZJnT65/7ql78xJdVbV/X+t4rKlZokKaORXv/nV/pr//yz9RqVDwd/ewXv6RPfuYz2ty95ihPIvZskpkAdu/Tdi+Xzs9TQkBKK3KEYyILequdhGEfSwI/2ahn4hyulQpq4S2wkH75s1/orV/+IgCxFD1NYf3Ci3ec/EBB0myzz2Gc2jZzYNDt6eDpIz19cFfzcV+aDfyMeIvj2ak11VpZc8wngIBNzjgDGk1r1Dtr+FZt+lli758UYK2WY0CD6eFJV3/2h3+go3s/c2pAtQA8iAw03AcDdMfIDD+AyzXHesRgjCQU9h8M2DipMjPGFW0yCHROeqmuYm1dIsZxAyPYT2lt+6bK9Y7KtaYmNiQkOrSpzsqKAcB+r6uzk2PT/amPoMRbGsP5C3BcLrt+xzCQBurdt35ldlGnXlXv8KneffMHGp0+MBCAO479s5gUF6TVnS01V1fC56taMcOV2hYwozgYq3R8ovnxiXZbLXs1kNzy7PRUJ/hlFEt+j1zfs+FQI55NfDHYS0mugIE3Gblxs6OFgS0GH8kXJtUx4QmWmkqftYn5lMBe5Afo95EIY37IOm7WOQ+QXofGGwCx1qhryLM5DoCOna3X7Wo6GmttbVXra6t+VmEDAPwxhGCxAuYaNABATCae8R6uyAFyBHEBE9LLQav9S5aG2FmvH8VZBvmWdUOSRkVSQ9Rx7IW5TogaMxr3DATEn0gEYqAMEOApfJJDxn4SNZEFc3hJ2AiReu5S0mqWlIG+orq9no5Pzy3jIAYec8CLwdDeAAABmKDzNY+fPvPzxIC1UKyq3lhRtztUrzc0Qxe5VYCanMX4E+HzkZhfCVQMe8240WACAAFEQANJfu0rX9Nn3/ic93BALY7Yo2fPdPz0qd75xc807V+o06gY0KqzG1J3gjjiQ9EfqLyyri/81u/qxquf17y4oWpjzWwiR12noZnlsH4PwU5z70E/kxqtLKmLszKAgGAELJJRY/QMfM7ROPRPG5vrevjkvn79zi+l0sSmiD/+2Q+cHOIBEbXg1770jQWoUxj9xSHgaSMUuslUjUbTD69Nw0AWKUKSORAPLxcXrSb2NUQO6uJEjdlQbY1Vno48RS9AdZkV9bQ71N2jrnoqqzudq1xvmIpOMYlW16aAdkqOgtSF0jIrMVCjoNMFgrKzvafrRDoUOIi5VUVTQ1rNFa2tbdohf6W9povewBSMre0dayXsWMsDVYciAe0IWhRuzdL167e8KWMqcXR0rHmSmQAAIABJREFUZAAEFI4NjoOVz8uEkM3BuZs5aiTRztnsK+WCehenOj44CJ1WoeJD+oU7r6mzsWVTJ+hI0EbQGodJRLiJZh2t9aPJJC03VUH3LOoMI6Bez5E60F1N+7FRR0wgMnWbBeuJULWmElM5pkFNoqaYeM39sK50VrS6tuZ7gBEPBirVamnp8G/sB8+rRLvLTd1VICDtEcuGL09vsywgN/esecCE/P/5BoAyI/cJcOWATr5EIU8IgCuKKACQss3J/aelmcl02wXVhQTji80HjQ/XM7MJcrOfG9XlZGZpUnKJ+C4npVf19mmzWzbcZqoEikvz//zpr/Xw3i908Oyujg+fJhO4eJLjZ3nOvZR9CBMR64IDBPN0+iot33V8RLvldeCNNzXuuYnz5p1AgEzDvdT4x2T9Y46vTqOIA4TX4ueGVjN+TkBbmWFwaZplsCCtP1PsUxMZU/VLsMJ6cqaayaU7a8Uur2mi9Kbrbgpxpg9fiXik4QXsgqbsn5Go5bzuVboZjcQlG4Zaiv0jmivoZTlKMLvqejKRzHb4Pgpu9gJHDaVDqlmtajMBAaM+BmqxyFiKsCguTk50dnik+lxqkgWd7on3R2eTB/06T9Pj7sfv7A1gOr5lEnGtMVPiN98bsV8BzvCccVCiz3c2vJuEAPo8AahEXjzXiJKb/YwflCnikeUdTZWNumheM9p8BaRw33glccPXLR2Gfv92JCo6OrCxuqIZsV3JQLJSq6har6gMJbazpWs3XtX1W69rrpamC/adlgpoeXLaRJpMenKVDKo8eXdmeuyBYS0WbuQN1mv/QuODZ6penKpTXKgN7e30yECAJn0V52PNRgMNLy40ZD3u7ai0d0vzznUDAUyqJ8OeKtj+n59p9OCxSmfHqs0uVJsMVewzfSpo6sI7DPYMpE4jZYD9FdCFYhGjPyZGNDHTalnnGGG98rrGnDXQaGuNlCbDGgCEo96hSYUCHmkdeYLPdXVetwtBpnchN7A5Z7mmta1rBgL6Q6aQjAPDUCoc26Wxp1Nlu4/jNZDZV8Q1cs5BkSwsiqoUaNjZbXqaT881Hp0Y7B0Pz3X37js6Pn2ui965hoxTvScFq4n9mH1qRtGUpox574RmjgQQIADpBFMw79ncr2RKFgZ+CRCzzv4KOJZ0opavJaDV6zitZz6MAfbMcw2XjSXoaCDARn+xWnKUKN/D+R3rPQGh7CXZiyOxuQAhM+CIHtRFFc9aYvfkeiMa/ZBjOV6PAt+sivgs1sXaoCu5/vNeJjD9Bl7zjjVNcr6IMY11HZKlmWOxZsWCjs7OtH98bBNQPg+eR5itwVAy2OI4zYI67ZZu37iu3Vsva/elL2hl6yUVimuaztHNx3vqnp2YCRAGtdGM2zsHJhX+Qd1TdVol7T9+X/d+80vNx101kb6KYUr4rQSjBa8I51Bcntueil/KG7w/LMIXISK8UmQuzBwAgZQ6Qz3nr0v7OnGjzY1tvfrpL2n7+utqrd9We/2W5q7niro4O9aPfvAXevbonqnVw+HALNLdGzf1mS9+Sa+8/hkuiMEAHiGDnakJ5qNSW2R7Hxp+N/p58p8wR45g/h/lrYcdXr/SsDf2pBr97wfvvqujw32bjLKfjiYj10kvvPiiWp2OKck09rBRoW7DAv3og3d0cvhUo96ZQReeB6fU1OqO9eIeU5c5rs7ifuSHVRUqMEMm2the1/b2pgdCnrRWqm54W62yZVGF4Vw/+96f6r2f/KkKo0O1ajQuDCDietvU03mFNGMYfsZUlLPD+n+czFmTyFPHNBoZeAsjNiaZKpNG0nA6QHP1pjpbL+jGi6+r3t5Ue21TAzLdDe4Cfi/cZENfBzQaD/s6PjzwdBswwHUBCSfIUusYPla02kH6UPD1ff7osdaaNT396F394m//XOXJkdZXGAwOvYbwW6mutLWoVUIm4ZQU9OQzS+amnOlM57s9zfYPtTFdaKVaU3ttTaeDgZ6dnBi8BUCjAe/PJ+oSWQnAy3mJpMaRvBMnsDgq2n4YIXEKtlwibUenmGq7YIqFRj8GMngdAIryG18CQADAPEsxABudftHwfeoDFiIzGwwNYmMKSCzg9b1dm7+xJgEAYAQg28Jc0MClB33BGopaIQEByUT66kCG5pJ6Kv4tAKJM+XcvnprK/G958MPX59jQHAlI/5O/zr4WLtAvf+WhEHti9m8KJlVo/4OZGt/jPYlIXzN42bNZh1HLhKR54ZqH2HWAHA4jpAEkBwAGEBtIkgVAwNlFV0/39w2qYSaImd/1Gy+o3d60Fxt35fGjh3r69JGjcutVTuYkbfCewT3PTUiWMc5dk015vktlffmLX9a3vv4tm5bi3QIr9K2f/URn+88NiMOSL2K2S3w8o43kNs96cvRws6PPfevbevGTX9KksKZFsalGO2TZ+XPHKruU8tknL0md7Wt2pdky44+kC4bk9l7h7A7mF6wfxin09senh/rwo/fV7cOYGOjR03s6Onmm4ajn62vQ8Ktf+uaCTZeH0nQ3zLJAyFKmMc0hN45DyS7bSd8HO8DFejqYHWGHnnA6VGHYtekSHgJYpLIAJoWy9rsDnU8LOh5OdDIYWlflaTQoaMpOBgjg4c6L27E+aeF70puoys7UXJS0ubajtdUNN//NZkuD3lDTyUL1RkutVketZseHRMdGIrtqtVfUarXshMoDiA7o9PTchj74CvBaJBMM+iNrdHDs9OTSGXapOUtmF0a70Og7HiiohdUa9JyF+uhWoa6wcM8Hun7jjl557VPmsQ3GI0+82JCZSgbCRsMdr5H10C50UpPGezk9PbWhCwBAoHHRZFovnDpsDlnMhrJZRJVNl4iiat2IdbXeULc30OHxiU8+aL0bm8Qlblo6Ua2zUTN5jQadppu1x7Gf2I9+ryaRoeFlUp9Q9rwd5OcJcCU+SwAAoNnZKDCvZ0cHXkoRXXj611wiFtXGHYl1wM/3e+DPxCwwRTHp/fAIAAjo90dGo80YTe/z6uQ9JjOXms1chOb3n5vWfB/ywxfXNA5SngnW/3Q80f177+j+Rz/T4fMP9OThuzo7eWZEOG/G8foh6/D7IAe4EDROR4klR/ecS54bsABcAyTiZ3G9c5OYN9OYRAVQkyn2eW3EdY3ILBeyqajLEYJGeVPzl4EAA1GXmMhyg7KGKx2GV4GAjA7na5Y3f2fPJ5AhP7NX73Mu+INWexlLE8V92givFP3++ckdNzftvFEKm2xAGNPDFAuKHIDGKC3anMHLgRS6uUuHa64ByLyddEtldVptrTPdQFYBmMDE187HJZ0dHGreH2oxHKm+KKiCh0py/2HfAhgKw8mI1Mn3MhcTXhOASsmR2civ6YcxebBOLJn2GWnnGU25Uzlj1zS2BMB4bVEU2RQU/mhQ3PLUkWvjQ9U+AiEjyGBBpDrE7Y5pXmIJsPdnkCCZR0HTKyKBKi4cuzSvlVXCNNDoP5GrnRQxUrNPwO0X31Br9ZpGU/wBmi5yMw3cz1Oa9FpuYDkFJ0kGQ8MMMXuflOdzNSYjDZ4+VLV7rDUmc5huIQnon2kx6Ws2Yeo28SRuSOzqrRsq7FzXvHNNY9z1cZ7G30YTndy9q+mDx2qMBqoVho7KrRbKGmGWRewTrI8BVFua8bJmTE9nE/VZIzRV0DIBMTXXCBOoazdVuv6i+uW6I9Cie4693NFCPKPZL4QzknVhKn8A3WGEC3AZaxNdH+Lnja09e8mUq20bnFVqLQPWprwzYWPS5itV0mwcOeFQ/TyJLWI+RgFWUqNaN7uld/pcTx78SuXihdqtmdrNkqmy3YtT9QZnevLssSOZaGxQ/wMi0xXDhLBBUfKdyfslzwPSmRZxjDTVdv4OM0ia4gyaQv90sbkEAi6lWZ6Qpkm+t/3UMPi5AWxNm3Jmh3ycERBGi5FPzWQ4mhnWOZ8BEIBpKs8C/wvmXJyZYXTFVA4jXzTMHU8oGwb7mACFJjM5oC9By0szVa6b965y2XRngEqeH1N3U542jADqCta9JUvjSYA+RTyFkOoNNS9WNKdgLJX1ZH9fzw6P3IR5P7a+mPtXsaka1xkZBmfx5saadq6/oOuvfF63X/6C+sOaRuOyTYHNvJlOdHiwH3udQZKxmwbqDQYamB43akX1zp7p4uSpHt97W5XiSLWK4ZPYk6jvGGTY+ySuRwQ1UDTj1EcDGMV97CABHgTFPBhqgF/sTVnVAUhLTcQEulhr6rXPfkWNtWsqVbe0d/MTWlm/oUWh4ijKux+8re99909UK84tyWRv5ZpxrQADvvyNv6fVrT3tXL+peqMYIAAGWuNw5rfiJh1nNPcpdnvJbOT9uaYoBnuAXzxXZN7vP31qX4DDZ89iXdvULCLUYEJt7+5oa2c3mgem9aVa+M4sFvrwvbf14KP31GnVVCnxTKfmq1w1C6DWbLlRDyNnYhUjUhvPDwACXh+H72aboUzZn6lY5XtXgiUJoVbSg3ff1vf/5H/X4OS+2jVii4cGcXjN6SKGRvxspCXck8zgMBAwg/mDuVo4/fMx2NuQkCLxUiVAgCZSrxuvaV5a1fUXX1e5tqpGe90MCBou1oEleunMgj0LUJWzznvdM0e6kpoFyOlnYDrV5saGrl3bs+To9PhIj+490OHTh/rp9/5UZ88/VKc+slEg7CViGWsrbbv6E6E782fETC7YWgMkOOWy+r2BSqOJKr2BWuc9bVTrZs/QiD0/P1V3MPAQoIGDY6VgGUB3PNGQa0NDtZh7n+frs5yFZ9zN2dLU9LLutkw0Dex4zoKWj16f2EDkhxWzqGniARoH+EMM+mYkAhidnJ2Y8cc+QRoZzSbRxDtbmx44ABoALqx2Ot7XU/GY0oiCWWMwMo2OvZ7TACGDlNkvKMsiXfsmwz4zINOAy9LmBHb+Xb+n8AXATDq+nl85TSWe88s0ARgy7Of0Few7BgsAIdKQ5LJviYET5qbeazjTqJ8sFbQa3t/PYAf2x/HZuRly+D4hbz4779o4sEByUq2uo9MTHZ+dJbkSW0Rdn//CV/XGZ76iT33685ovivqX/+pf6c/+7N9L87FaDc7oiUEmM7qzTC3VzH6fSLx4hryzFfTyiy/rH/zuf6z11XX95Ec/0d3339d6o6qjJ481G4THxWI2NouUyOlGrRGxvinKeqyyGQGvfPbrBgImC57pTqS/XUkO4O9csywJz4bOBkiSjCLOSSQ3RCMGO51hPesM2Q9rp1av6KLX1ZNnD3V48lxdjMxLUz159kDHZwdeN3x29x/f+Ma3FyxENjsO7/X1NSN6NJ7cbA45U0OIh5nOfFhyw5zpyZTBETMFU92ZOM/mfNyZKrOhFqMLlWdjDfs9U/bR+Tw9Odfz03N1acSXukF+NuY7QRkzEp1cyXPTxUOXL0JejIAGeAQ0Gyva3NxyEz8eTTQhp29R1OrqhqclHDrosK7fuKlXXn3N9Ho76jtzHKAB90Wi+8JxEmkAN5FICgAQGwLmxZmam0BxwEMp6MZ+b6B8sAGgoA4HPT9YyBVIML11+1V1MElk6meEKFyAs5Y4Jqxc16CBZKoh1x4pxP0HD8wC4Bp1VpngY/YU01LoJVwvNkf+nUWCAaBjiwBV3ETh7l3VcDK1RwAo8OnZmdGkZrutF+/c0cbmlidRrRa60qjrOaOoS2FQ0chfRdRtGphQdv89WM5LeYAn+8VkBDgPfwD0evkX/QA4S/4eDzNSVKH/yoGXjALzFCpHBTF8uGqKwiF/cSGNcOcdTjXoY351qcqG8gfqTZPm9ZumuMnz+PJNXfkbay5THY1mpnvEZCKM8OYa9Po6O32mRw/f0tnJfZ0e3dfp8VMNe2ESmaf0Qf8JWgNrZmYzHqZFuRBI2elpksbXgbbyGnY59yQ/kFwQZW9ULmSS3j+BHsvhWdL95+Karzdwl9BH0z2TZj67tubiLU/gMpCx3Lx9zUJ760KVAjMV4Rmw8s+7MtXLh0QU8oEC5+jGPHHyYZub0AT0Xf5boLOXLIe4QX5vKb96yWBw0ZvMNHOON88HGbo2Covrf9loRxyGJ6s08MncDN3cKqZP6NcAMmn2iR4aDm1KpMFIdWjjk5mq0MSszY/1kJslrkem0zmCj0jAHJllqnLkdQcJJBoYP8NM+6dTAxLsDfgRGERIGZ7xmUMmkJkAHLo2JKNY51Dx5s7XoPuLqCvLI+weHZmfQZlObVYyC8z4jxuHdA/5PFy7bGhWwC29WXd6QLkREWh2MO+suHGEul6tr2pz945WVq+rWMHgDlZAwzS/5VQ5If8u3s0QpOHgw8V1pNk2A2G2UGWx0FphruHTR6qcH2kF/TEeLMf7GvdOVViMPcnrd881OO+p3Fk1I2C2uaNhY1219qo07Ks67mty8FQH77ytrclMpSHU6awTDDjEjBIagnE468N2OB/2NCzM1O1fmCnAOUfe9CnXe29PNz//JR3NKzrqT+xJE4AudEfubxSHNFJe/aUAOOazKH7GTIicvBFGbRTK7Ak7eze1e+227cKHaBxLNOVMXOP5s5+AZSPRiMxGSX9dBviZaF5aqNlqajErqIFhZvdUz+6/q1H3gSrFc62uoG2FXSJHohVKc/UGPZ2cXejZ80Nd9McGjcfepyIeD8YZ98NtHwNDcq+pARzFydQJJgDTz2RGmvTiYeYXrttBj7pkHLmpTDGgV4FT/z0RvuLnRYMbTSQAH0OEqv/b/i9aBNXclNKSC0b0pHYE7w/N+uM1TaWlOUpB8w0nHcj0293tLa0wqZvF82cKb8rIzvWIqbHJuJSil7OXzwaNl2kZzaplGLWqC7ODg0M/gxkI4P1wjy96fU1owIi6aq54YnT33gPtHx0H/TZdQ6bLaIxXWw2ttOq6sbenzbXVSHipNbV27UXV2tf04d1zVWubeumVT5kmzSTWssNBz8ZvmMgZmOTMBYCYTdWs4njd1eGzj7T/5AON+weqVZguIVsLXTeLrIq8JM1ELTunIE354ZHywb0Kr4qYPMdez7pnbecazolDyWAQpsrmtRf0yqe/rOMLmroN3b7zulormyqXqzo6fK7v//Wfq3vyXGsrDbMYOP9oWlmHbTT1tYaaa+u6duOWtnf31O6sa20Do0Gc+gLhdIObYgRZQqQLmR0AMDQYh0a8VNTjx0/04MEDAwGkNJyfnLoZ4zOwNnjBMdFFGNQ16tqliWXSitwS351i2efA6eG+7r7/jkqlqeUMMN4YdJm1syip1V51DBp7CHtnpcqzRR3F9QvgkVjnZqvuOMOs9a21iHqOOo84uk5d6h6c63t/8i91//0fqVMfqLTo+/lD5goDNVAb4isj251aDSo/tS9fx2v1LlJSgJPOF67R8bDqTVhf67r9yufUXr+hzsZNVZsbKlV5bx3LaD15TU2U9+zUYCK/i8EZXjBjN8CYYl+cn6t30dVKC2PBuunvgIz0FI8fPNKPf/BX+tkPv6P+yQNttGdqVJl4Ss120y6JRAEOYbz62iELWPizDUZQxCPSdDYaIyJXE+O90UibrZY6qx2dDQfqktbQH9h7oVov6WI41BF1P/0Gz+t0rBGgFQ1vkvt6+n0lTSdA0MtJSbBdolE0SOOBaBiLAjDSmCONYP8HgPPeQi3C8JC0GnLJoW8TQdlqmbGA/HCCPxqpEw2SBUI+GQbiIQ8MCnneF6nDJu7Tshmeh7kJvMvAbTCboilnPQBIXGVsuvFOIGRmQ2XGQf7EMVBKE/OoxJYxhMuBGftXSgMwaGA2xJU0r1S/BXMxmCJ8Hmpcm66nXis8kEqWwp33+zo+OXMCEcyY/cMjDcaA4TWDASfdrg6Oj4PtbMlnVV/40tf1la/+jq7ffEkbW9f08zff1B/8wf+iB/fe1+YaMgs8fhiG4RGSpomuq1OiAnJqmFjEOI9n6rQ6+v1/9Pt65aVX9dGH9/T9v/gLDU8P1ILVN4ikFj+v45GBAANIgL4wDMslXUzmuvPGl/TZr/99VTs3NZqxjqsewOZ+guubPTXimY16KHva8G/2kLJkPrwAYq8NhjrrY//5M8vZ6/WqHj15oOPTfZ2cHWhRmPjPR0/uazwdhXwwG/K+8caXQz26WGhlpe0DHfSOuIpMm3OsBQZck6mNPjwZBYkfcki1DcMOaVxqRHFAW8FUkLSBucpEMhDVAWBQKOrg5EyPnj3XyflZoONpfAzSD8UdWn4Y/die99KBNuUoRjMWPDDkAOVCzRPjGzduaH11wwUWxQ/UwPbKmogGBGnFM6C90tHLL79iiQCbNwXF8dGhN0ZAAIqs8Ximrc1tbWxsetow6A+jsLOhWfYCSNnOnhrETXLuqumRRfV6XT/0/Ayofxubu9rcumH6GIeHDZ3MzJ7ZkdIa3VJo9wyw8HpMwAYDywCePHniqcfW9rZZDxwsjkrLhHPo35ZNBB3UD3NqKmzYmHTTMAI4tmEHoKs7Ojr2Z2+hN9zbsytvq91y47C6CqPikhEw6AV6zplo9kIyCfz/AwLCXCgm+twyvjcDAdSDNv+LQZh/eSnkhZ0eqqsGhbHxJY8BlpMNSJLZzzSkAZgPci+I7chZ7tmoyNcnmS0uKTZLL8ArY/C8Ufm5SLTrhHqT5czzwYaVsz/Ho3OdnDzQowe/1unxA50cPtLJwbOYjuWc+qR3TYmmmiU3b+5DdrW2FAC6uDmOgaQGymx+bvodTXBsyHE4eKKeGu2QFwSYZiJtyqfO0XWpiw6Xe6chBJob1//SXyD/WzaMuWQZZD+BPLWPnxSb+pVJX2okMxBw9fUzDSp+BhPvMJK7fOajSIkG4JJ65tfKIEDSmAFyBbiQIZ1kQJbYCzxrkQ5SDTpdigMyFdiu7GTHxlQ2sxQoVNAwciWJdqIgdLPf7Wl6dq5Cf6QqWldkAam5YY9wQZcmmlmKwD7J5ozW11KMNOVHXsQ7jWzyiNCB5s9ntOfHZJLcu0t2W2YCmUEW/uTrx3YfxvQUEDD8EHJhxn5AU+SDA/1daqoAB0wUzoDTcrXEuoqjPRqofJ8C3Ih8ZaYxzfWOOtsblglQSMNGohGCfYQcy+Z2W7dUqW+oXNtSoYwzczNM7dLKZG+NG5ymCdNEv8wUcZrnctkT1XqhoG28MI73NXz8kSZHz1WZDDQfXGg2uvDUCKMzmrDZeKoB73VnS9VrNxGV2phrs1LS/gfv6vTD97VVWGiFJs+UbYwioYYGeOJLwHVk8o7ecD7VycWZhoVpFOYLWFRVdccjpwRsfe4Lmq1t63xW0cUodODRHAHoEBGa/CE8eQHqD6M/Cn8/NJwBNO4zJu78Hf+Ttq7duKNKfUWTBYVEwZPCzHbhnEL3630dETOHyTSaPO+fREpVkzYfIIWp29N7On7yvuo6VXF+okppYK8WXpvJWqNVs/QBIOP5wbH6ozDbvOhfhKOyTThjehibxdxSinqx7LUNkGH1CP4NNKmJqfSxpv+SXLuUgmUNf3rVoIUmMymvx8SqieYygAAms2EiWFKfCTFyue65Kc00ZjABMKgkJhfa/fHpmd83+0tEB6Y9Eq+j4sIxodBwiQS8sber1c6K9197IvGsuBCLiELTx92IBJvRcrp6sAp4RvnN+85nxAXh74m55M+1YE/pGdwnbrPc6vhPzOqOjk/92/WNDaKm2lpbdeO/vdHRtZ1tU4aJ7AJA4vuO+xN99OhM/UFLm1sv6fVPf1Gbm7uuG3iN0/MTgwAsEbODxuyBYWiG7KlSgAZ/rGcP39Hx/l0VFueqlgEBosG3rATKus1K4jVowMJTpWRZKFeJyXjCuWOWZyNacxNCjuCJdNFxX5NZURs71/TK65/T+rWX1RvRjPP+r6m9su4h1M9++rd68vCe2k2mqiHZcBQudRuGxzbUa7kBtM+EPZAaWtvYcnZ2q7WidnvVYBGm15wj7VZbZ0wWmQzXyNlm75/ronfhe+I9yUdv6HNNgzbYjSdHmBYB+MKMunbjuo3+wmQwpDH97pmePryvi3PAnJI6nbbW19c9ZWf/ow6FvVOp1AxYs25UZD2zN9RUqwawxH6OADmz82iWoBAjR6DGRHveaUiT3kI///539Msf/alqOlCjTN48skhAcuj3xNENdEGsquVvTJlpnkce9tFwTIbBECtVS5qZHl/UtNhQob6p3Zuf1I0X39Da1m0Vqm0Vyw012xicMYkPWRr7Y8R3hl+EZa4AhPbVCECVvRnZFgMy9gzuJV9H6ka1SUpVS/1uT3/1Z/9eP/r+v9ew+1jNck+dNgycOGPG87m6sIhh6dQj+pu9iZPNsaE0kqafR/Z3ZThSeThQp1hUp9mwmeP5YKAhz1wVE7+pUwIKzRVNi6XE0iXxPUXzJiZeHlAsY3WvSEm9jyRzZQzlLJ81u4+hSwxW3cgnxlevexG1ANEPgGJcOw/KJtrb2dbW+rprDZiIrDv6AZsMZu8Be3UkGUCSZ2aQdFkTOv6Z/imk1dnk0EMOT5kjpW3J/kvn7bImS9T9YIgmeeCyR4saMUfcuVZInjTLr08bOXVnlgnkaMN8FmbAN5hKyRMt0+MtLY09PhKi2C+mlgMA5LCHjKYzSwPwtwjgqmom1fPDQ5ugj4kMnCz08iuf0jf+3u/p5dfe0MbWdbPA/9k/+5/0o7/5K1WLY1XLnKExdA1vmah/l/5JDGoAY3jN4cRAwO/+zu/p06+/oZPDE/3pv/u/dfLkvjq1isoeijIwDkYcMJwrV9es4fh/Phjr5ic/o89/8/fUXH9RYyHFXjGoBjDtht9nFMBByDkyUBMEhYgEDwZ6+AERZ8o6YS+mpoRZCNjEsPLRo/tmTj/df6jT80MPdR8+vqezixP3BXhLhWhMKrzy8icXRhlxpCUGiqLSBhWh48n0VlBsNpa19Q2/YVBZCq+NzoqqlZpRGh7GyQwEkiJjofW1Feta0C7QkDOZ48bSfD969FDPn+8b2QvzsZh02Cm2AGqVdLmgLWge0pQ8DvOQCMAI8GSlgIkKcStOf6jkAAAgAElEQVSb6qDT7A5cUO3t3rBrJMZNFINsEnvXruvmzVvefNiM0NJBuWdj4YDh9pEacP36DRvx2YSJYt6xMSFwzzobU99m4ZkQUyAmtUHpsU4dA4fRVLduv6St7Wumx/L5KOBN5eUG0qhZxxWa9qBt8f+mOj8/c8HA19PIrK6te9LPe+0PhwEIJAMum9Ol90ZhHvTpyPCkoAXEYVJCsQ7tFKDk4PBIvUHfC2Hv+nUDJOubmAeWtbmFM3HQ69is+uTyjqU2cX0JCEi3KPT7KQow7SvLQi878fJMwDQFCMj/xuvlRIJcZGUTFqY0mVHgDSdhRvbegK2QZQKJhQCQCBsAMACKL/fFxltJ2x7Aw6VhU2x8yZshNcEZkMgNURSxyfSP6+mCbrxE2HlocU0fDM50fPxAdz/8pe5/9CsdPP1I83FPkwF0uOTinaa0Xtf8bNzg7S9RMGMjwK0AlTxh8fqOA2X5GdLEOW+6XDP//6QLNUPiSgPn5tqa+dCwRZcXRc7ysDBtM2c6X27+sclHg50Pw/xzclPvw8Q0+ERHB71MIEX+XjevmYK+bPbTRD8BARkIuZz654zbKNizFGHJTEj3iwoUna0ZDKnJTN8Qmq/0+jb7MsUv7mUc1uHNAEOGZ4Wv4Zqb2dNqea+yvwIoK4VLf6jB8amaFBLjqdkAFQzJ3PjjpwKSna4DGzl7mR1ypzaVoVnikOdZ556FY/hCK81WTE+SeR8GoP3hILwLUkPEe6GggKlgzWIgAm5gPcEw+h6NoRt9X47wDAm9OWBJ0lSCwJumbhpAHpyFd8HSwCeo7x+7hza+8QdRe2NNK9sbFtNymNhnpLMaDRaFaqOj7d3b6mzc0njWVLm2pmK15Tzq1EUaSA5gJyVFwAhIoIqBHWvDI02gtpjrZqel47vv6fnbb6rYPVZlNlKzNNdiPJDmE/X6XRcesBLG3OutDU3qLTU3rms2nGh28Eyjp481fv5EzenYEYRFurIFZ9ZM8xLGfyHZ4D6yb1NwGEQpzjVcjPxsNis0zHOdzqZaf+0T2vj8l/VkMNNwVrZmFkosU0DAcORJgelRHAfIF9ccmnxIhwALmJpixMYZRyGzu3dTxVJLk1lMfbluZnokpDTKxLinYaoY0grACxZbAXaBmQdTZ1hrfKHB4T31j+5p1nui7vFDzacDZ31XYPxB7ccB314IVfWHE09bbFKGw7jZAFODZsn+ws8cd6xWLFkyYyM5pkP2yAktfUwssqY/ob1RZyXqOF5EYfJ5lREUoFbySkhMqgzSWGaY4/hUsMO+TeAs86up3o4It1qjbdry2UVf+4fHngTmPS3nLaO7X8GArVoxg2/Yu9Ct69e0s7XhWsiUy8SaCflSvE/2hfiMJTeDPps7SA5jEg1D5+zs1IAehfeAtJ5R5LLzXnm2nSiAT4BKjt20YdtsbgYhv0gIYBJ4bWdLhflEzVpFrUZVW5sbvqaepBXKuphKH94/0mS6JhXX1Fnd1ac+/TnXQ3gc2TuISEjr9WGiREQqlP7u2bmLXPw1Tg7u6d5v3tSw91TNGmcdFBOMUyvOSkfD7kuRimYSAQxSp704e7HYgSTFAwACMAl1XVeuq9sb62I019bebd1+6RNqb+xpUemo1ljV9tY1D4EA/v7mhz80o6/VZE8OkIzNGlkDZwXsUTebjiCKCSE1Jp4wgUl7FresKamNMCpsd8Klu9bAqA9qYux/MD/5FZPaOHsDdMIUu+rGmXsaMrOiWp0VrW9uBrDJoMmT4IXjAe99+IGp4NRR7B21ejNkFKWy/877qFbrkT/P+VqMRrYGs7XJ8I3BDa7pOJDEjI572FwhjSCo8Jy3zWrB0XRP7n6ov/zjf6Hh2Xtab85UmHPfaJ7ChHA8xky6a4PA0GAzcQyujYEPzjPAEkwEixXNKk0VGxu6/eoXtXkNT6vbqrc2VSBFpIyvATVseFK5gUiNcIDxDAED6g1ZCcAg2zO+G4AOfeunB8S4+hmeqVxHOlZWpVDRu7/+ub7/l3+o+3d/ptL8VOtrNT8DrPX+ZOznhWfcU1+i4kiJYUu19MiVgiPDMfyc9i5UGg60Rsymz6aiTnsD9YvsCRfa3drUq6+9JsRCv3rvPZ+5Q1LRaoAn4Vifm2zXUVfSTfIZ5jVi9DXMfi3NBFRJAyvWBQAh5n5en2Ze41EEs4tagOhxvqaijdVVmwrSQFIzeIcvQoRgQBG9UDTgoQRwU50a9NynLeuy5Pd0VRYQQGbUedlw2ODBVTlgmj5z7mZmwVWANk/srjICriaa2ctiOe2PIZT17UnuyTObviD+iOo6YledqBXsvBiqRMHP18AIGI7GNgjsmcVT9bP19PmBvSPG84WOzs7NZvMFFcyImqr1FX39m9/W7/zuP1K1uapiuaLvf++7+oP/9X+Wpj0zCR1zSXpAihDMDbcHZGZghNF2vdJQrVzTb33zt/XVL35V77/7gf78T/5Yi8GZUwJqMBVgo3CfTENCZprAeF4bOdpsptVrL+j1L35L7e2XVayvq9XZNEPbQAAgY6rTLTG7AsRkECCzTl07QNPOhuaLADRgguEjcXpypMOj5xoMu/ro/gcajM41L0z0+OkDDcdD72f0lTEWkgov3Lqz8MZCU8nCZXNNLv0UoEzGeMBBaXmY0NgHAhhURkxcSBpgR3CjbN3HUKPJwIcpepxut6c6KQGOoUBTtrCr6K/fessxELwWG2BMAcN0xvpMo1qBfESzEgiVp7EurgAMeFhw/Z9qpb2qOy++ZCCg3xvZMJCJNV4BJAtQxDRwtl7pqGxJA5T3sZHm0LHXzAxoNds+4PmczrFNZkb8t2mZyxgOW4T7PfInBT2IjP+bBYzUoNnR9s41bWzvuvk2FZKDy6ZMQT2bjtmkg7oIkwC6EzFOoPr8G9QmmpO4vtgMxINg2o6dewEqQueSDzdvFI4MWZhqRvFxeta1/hBkGEQ36HEDO25iGMjhtrO7q7WNdW1ubbhxz+78fCSabJZH+jH2EMiS8qtAQFDA03aZ3VV90EpEp1oK7ZQHCV1/fj1/X/r6DASkejIWa9ToRrmyWWCYnIUmEFCB10MaELE1MbW3y3oyK8nUxWj243dsqJc6p9hkLxkpy83LRVxs6M5SdUFYUa93qidPP9STxx/oyaN3dfj8vubDcw26p9biuT9iqpZjU6BmOWsbyU1sdkHjimbBfS00uzx1YVNJE2veGxt/3hDCITQ1zGYXJCAhTdPDWCxpTtP2G7nxcX8o9E1tS0hy3sgzGJIL+XyI5M1pCZawUdJoJsQyI9NXXycjwLmhXx4W6T3ymhksyCsnSwNsIJqiBIMNEO87U+Xx24j3fpU5QKFMqRPPSAZOAFZs6OWDJ/LDWUjOdE6NsBsS7m214n2NVx0wUez2NDo503q5GiCAefYUU/HcOh4s0fZtysU9Ju4Pg068OYgfo4h1vnDZ1Eg2/slwGFT0NKm3zj9FHhIlliUA7BNEpmI+RNEBLZt1QBRSNgQ0EECxnxryAVGs7JPlShin0VxhcAd4kQqJbByYi4uMEFPeZMmIASskUKD0tbJBgJWtDRWq5MkXtbq2apAi9qaIbG11trWxc0czdSwPIEYQnDWeYybaEQESBm6AG3GmBDSQPUDjuWxCrxz3dH7/Qw0ef6jq8FyNwsxpAVUOQGEgdKbWakfruzsasI9WSyo1VlQqtTXvDXX03jvS6ZG9BqpuLsbhcz6vhmdChbXA1IzYM9z4+U0jjMRiolItziMo0j3AohvXtf3GZ3XW3tTpjKa84oaCDHfbecyD8QEYE2dVPNvp2BUOZ96L0FD7vGAiUdbq+pYlAYMBR3RFpWrDU8fsdREgdBQ7XK8x55fZJslnooKGearJgikmSNlI096hzp68q97hh5pePNG4d+QN2O7dG2sqQeunmKk3TKeHxgwIwjpybCTJMymyyaa6fhNBR6yRyONY0khHiNScuFZ/FwjgDPfzlZgBjmFLcpFccPJnJH0E9SCal/C8yMAUz62BARW8/pn0lKs1swEoqlY3tz0dJgISTfm9Bw/Vh7oJw4NDK5kiEwnZYG1xHkHfLEjNekW3btww8BZxviEP+Lv7UiTaVMym433tbG+HmRx+FiQvTScG8XtIAJIrNheNVAbOZfYl1sYI/NeGh0Gv97lDA8n+U69Y2B6+C7NkxojkkaK2pEK5ptPBVAenEx0eS8MxTe6qXnjhVd1+4Y7rGWtph0M3TEnV4b0fHSnP/HTMtH2oRmWqB3d/pY8++JnqZeIK+fdB8i5hQYcJawYhPEmjKU006fAg4bPYUCB0KpZOuqLz89EbztXo7OilT35Oa1s3NBGa+LYlk1DrAU5++Ys3/dw4hnmBVGboczyzQajVcKhnzVMTDWkyDaxOzZLA2NI11WTiCLZoSol3hrFa1/rmtnavXXd6klkisDZHEfHsVIN0Xsbam6jKVJ16kyFNSpri+0mgop6DMcHPq9UKevjgrs7PTrS7u2tWSrWO5AaArZnYNhWz+ywjKNPUC59/mzbX68TEhfEbBT6S1ThrA90HZGo043vyEKwOu2jQ15//0b/Q4w++p832XOXFwAbd2HzwmaHes9cxnAvaNTKvoGNTZ1smyQ+o1jWYl1Rfv6YbL39G1+98VovSqpqdPXu88DwBUjrulme8Eh5SZn0kJmcMWwJs4jxOxAbVq8i2eiEb0tz+K0cHR5bOlGohWd3dvqYHd9/TP/9n/60e3ntTO5tlNWrUdSRezWywHcbAIf2DScseUYKFnAYoZNhDfcF5f4SMdjJWY9jX9bV1ra6sav/0TE/7fb342if0D3/vH3iw9v2f/Eh/85MfO4ELUJvzywBFFWlQTGb/v4CA3JVnSUD4i0R/Yzp/km5SbxDvFmwAavY06BFGgDVtrK96/2S7pl6giQREyyCABzypuc/nNOszarJseLqktnrfTCXhUj6QgQD2qvAzCGkBz0eupaI+Dbf+q/Vg3pvNZk1gQgYDPlYPJpA0epyY6jOpzrLa7HNltlCSZGbmgH1FnBwQQ9AsLbDfBYku07kNA88vBvZ/Y698/OyZivW6UM49Pzo1EAD4BRSztgZgWtNLr72h3/r2P9TqFjJF2EE9/Q///X+nt37+t2rVAXM5zyKCnTOQfd4sWIDtFF0fyxvAu6pvfOUb+sZXv6HHD5/oR9//a53vP3YNUoG153MeoGbh4U8+N5xeppnPo0JrVa99/uu6+coX1Fi9LtlIOeIZc0KTvYIScJPvc7CGIjLTX+u47cu4YcBSzgzOXcw5AQIAAB8+uqv7Dz7QdDHQWfdIo+lQfSQqPmfD/M012Z2bd8wI4BeHE5sSqCyNOUAAv8wAGI2WefP8tw39tNDezobqTGEmuI1GA+w8SoVOzjoUjGGI+bCGqOiM1EJhrocPH/qCsmHnD87BT5PO98ViDtOZ0C1fFgO5EQrzIDb7KIZ2d66bYjXoo3Wr2PiPeBP+zkaLV8AKUS8pIzQyOTmAI74KxBE5AOgsGwXISbyLKGDzhDWY2kyu5t6sXFjhgp1MlWjweoOR2qvr2tm7rs7quq/r0mgtZbsHjTTK7+OjI50cH/vhOT09sSfA5uam5RgUghmAyVMlFw02oAsaK8USnwtkPHI8Y0LHJIefTc6ms2HtJk1aQ93aSe4bRQK6t929a2qttB0r2GiQKhAsAHqbbhfzouQJVgqGAKCU45cTI8A1Yt6TkhlP3kgAQgHiE2Dmpj0nBmQQwDKJxAbwQZIa1iVYkIAA+j5/XUJOMR2EEcAS9PuC9mKXVpgWweKIjS4maNGcZlOj+CG5YY1iO/9bokWbrhnaUoAuU/MpgDGBgaI8H+j05LHe/tXfqnvyVMfPH+js+LkKbDI0Ba7vQmbgqSObQkJEja4nk0hH0LmoDkgHhJm1nk1rDAQYuKI4ZoJYjfedolcuKbkB1+eov1yAe2NJB1H+/Gy6VzeefC3y9Cs36RlQ8M92rmz6PBlouDQoWE74lg60y+t7teTPh9mlE3g47qeYmmR0lw8fE02T860/szebSyAke4c4/zdyrkw/zFOUMPIBZAxbfTfvRQ4qqOVhWmM6G0U+dOlaVdP+QL3DY9UnC5UGI7W4puOIGARk8nTSMTmgqyGP4L41a3W7fWPt1axUVYQyCeKbo4VwgaZBgCJZqSQ/j6mnskSJoYXsjYbqjYemLbLuOFgwMkRDWDOoQCwTk5UoUhm4ez7BIctzj/6ciwSwYE0ik++YSKdQLx8sLjJSvKCnhgYLLtkgji3EL4FDqFzQxrVdbeztaE6CQANqZ3OpaWbPp7AkXmpz+0UVq1uaFdoq11dtAuZECdYvh37yVQhmQOxlvjcGY2L65j13PNRw/6nG+w9VPHum6qirVnlh3fscuuhkpEq9otb6qua1iiOgBjZiXahV7mh+3tPw+RNV8G0ZD1VnyuQjr6jyohamfaWJs8LG84kGJE6QLW6QLsAKjHdgWsEGoL3Y/vSntPLSq3o2LWsgJokhSRoiSUr0QAoApm5hYpnSHCi0/NcAaU3Rnc3MQAAsXl3fNni8KEAjZtoZ18bPsU0iI4KOqZiZWNa9I1kIANFxTEQtJt+BwnSk8rSrZx/+VAcPfqXS7Fi1Imwxmv+qjRBp3qAY8twgXzM4SfIGzDXSAgwiJWmAdcaAA1HwMlE2c8nRVTlmLhJIwusmHQZ5mn7V1TpH7/6d5JYM4kXtEZK37MER+16sTf6067aNayJVgyQiGi90o412x/4Aj5881enZedJbhr8R768BxXtj3QZ8nZWW21WouDZNTi7f7JHBkgwWYkzTYp2yt7RBtiVtbW16D2Vwwp9Z1sf3QE3P8ce5buBzAE7gxcG9jI8Q98DeIjQ5PBJTDPyIPWv6egIGUqMx8YcRgC3Vb+4fqNuraFFsOR6vVm/r1u07unnzjqYzjFCnbpizH4oNaAshk2JoQsNe1kSnR4/06KO31D9/okZ5pEoRvkJCXrPm3BoDHs1E/c+JPgnAQzYQMF7IG1xEl6o6OumpubKlz3/ld7S++6K6A2oWdO8rllfAEn365JGb+SV12gyz8MPhOlouVa64frM/hF3vYxLAjga7hnxwzn7D60mm5Wg5TOJaHfsIbBE9iI8EaQ2ASshcYUwmplw+32KYEmdTNjHb3NrS+sZmGGzZUZ7akmNopgcPPvI96qytGUyr1Vu4/Lk5BVhmHzAr1qyDhWWYnDXsKzAEghXLxQ1mKGsevwSeIVJZ2GsNMromQCJQ1mIy0q9+/Bf64Od/qmbhXOX5haMBMVSDIu3nZEE05lAT16aAUTy/ND4wdGEP1byOJsWmbn/yi7p+5w01V2+o1t5Upcb9YSjGlDVJPROgmwhO4Q11ZeDDENjrmcYWH0T2DIxZYT2NR8lkeaqTkxOnkXBfG9W27t97V//mX/2PGvafqFbpq7AYeo26r0isN55nDCwB1WHZkEbDgIyeAqkCQ63u+Zlmo5EaTGDnC13DU6tS0QF59OWS7rz+ae3u3vC+cHR6aNM+3gseDNaMG+xgf750xb/a8Lr2SBHN7COGZamh2H7x1CmXbBRog0kYgcgKxwyECqb983cArVajpo01znMcuWMQxDQ5gwB52mt/slQ7OtEkDW1i/aXm3P92OVDhZ8W0/pLhspRbur6kzkx11zIFKhidNpFL0/hcd+YmyEdMNiRMP2M5pU6ygjzY4t+pT7m/fj95WJOGENFTRY9iAC4ZW3N9acqpaWymWYXhvNDB8YmlXgDmTnrD2w2fheFYTw9OdNbth49OoaSX77yscrWpWmtNX/3Wf6SNvdva2No1++Kv//I7+sN/+Qc6OnhsAI/z2sPmVPMH2BWSU59faUtDjnfn9h19+3f+vjZW1/XrN9/UWz/9oRmLIG8MezzEcwQ1ANJlPYi8CXB9oJI+8fmv6ROf/aZqK8GImkQxYllZAJ6xZrKvVZbcwpygfuK6eDiT/CrsI1YJaR5r7unTx5YeHxw+1eMnH2n/4JEuBsfqDc5VqfGMXNinxEBANpq8c+OFRd5og3YThTGoczRP6A1CJ08UgaP+ErWNDbvdwi2VQyqoqN5MXbCEeR4IGJMXaPdsthh/oO8C3WTy/e7b7+rZ02fe3GJzj4gRU5mNjMRkljecdSz5IrDA4oFln6D4B0VvqVZtqlppqlIhO7KpmTdEDDxq6nTWtLmxFc7LFAQpE5L4QtgCNtpyDnjBDXjosi4blQACYsLMDQrEdWqE3RJQL2qoivOIlWm0dPvFO3Z4phlvMGKHUuxrMna6wAAzKqj+9ZouuhcprSCyy2/euhUFKCZ/gCPJSTknk4dDb8H0mmwWyP3hPrnxxTzi4DBcVqFOupCAHUF02lzHx6fh+oqeqd12YbOzt+cUgdXVjlbXyuJcy7m8AAHJwN6fE9Ye6yk7+7t4S2BAbujzFBews53MAvn6AUbfVzw62FyvAgH5oMmGGNn8x3KFBEgwfODrYAMABESzTlGORjfkK86Yz8BNcpCOwzQKwvxrOeX2P+T/kTbFq0CANXaxzgOcmev5/iOdHD/R4fN7GvUO9fDu2zY6GvXPtVgEEGBLK9Y0G2/S2hrkuvI7O8+yqdvJPenDwuk+xf1lV32jqlm6EEVXprC6zUnsFX8ab/4pJz55EGTwITf8BguuXpC8Uacm/rIhD1Dl7xoFGgDMBqAJaTYQcMU/INZCXNssO7gaQZMBjUgTiObn44yC+O9Y22iBK3F4OVkkNnNTUZPe3pFN0PF4dnLqR/ZHQG/KFINGw7SuYBHwjGEIVSDW5/xCg4MTdeZFtdB1cleg7lkvGhv2MNFS2b9MnYTKCZ2/UqNrUgXTP4BGFuZ0EgWc95iIP2JKlJkqBhWYSjPVcmT03A09hkhUV4ATjhosMjGphWYa8xjAvAQCWBpQLLj4tw6PCTmU6ismfOGSG8Zfvu8mOAR9GFZBnspGUkYgx2YE1Kvaur6nzs6milWYDSGhYH3yfkrlaCJxuscBvNLY03TRUrW1YcPAnATAZ3fxnQrqoPQZgvo4EIAB2aCn2emBgYDC2TMV+keqzEeqUPCTgw1CXi6QOK1plYihsfqY3aJ/HxZVpHjod9WplrQYxVlWadY9OcBjxnvEgqKyoMGCwmKoIc1ucrMPvwiM/srqwyq7dk3rr39S5Z3rOhwV1Bvh9YIbNiDCwIAfrA1PrXDWdtwgsV7JLMXrNcw22dsoamiItvfwVWhH81AkfglqYZh+sd87di3JOsz2yjpW5x2H+SRMPFMG7dUVqGh12tXZ07fV3f9Ak/4zZ3ND1QbsmizwSKCwDRC5VKoZIIiECSI4h54+Aw4gr+M39w0DOvZPjOSCFhvApX0CbA4Y+tFcUHqvzFGoifIY9zrooenOL5lZl4BfsAJsepuAOu9rBvJmfvZoBHCWZltj6jPi2aJxqRLVVjEQfnhw5AIcU0sbQJWKur67Y+kEmmsQbfw6aCZt8uX9l5/NQOGKVjYlH+SYZfY8QPe9vT036AD3PC8wAaDmB12zr/OzM38diUVuzhINl69zo0pdwYQ27fEGLfEhSK7zsC4A2bgGgAAAZaRITApVPX5+rsMT1mtdixJMg5kazRVdu3Zb2zs3XIM4Lx7jLUs6x2rUyzo/O/XP5HNfnJ84hvPo2V3d/+AXqhYu1KrBSss6Y1zAQ44SCp4wOg1Z16U/TAbYAYXyfkpE3XRe1kuvfU4vv/5FTdXUrAA9f0P9i74e3L9vKQDGebVaJWltY6ARtVY0s+wzXGNLIpn89vre6wPsn3sLCYAjYtqCdRkDHJriztqmzQQZzvC5aSrBK8wGSDG1+az0ekxgM6BXHoTt7O6ZUcp1pE4FfeU56A+66qM5t3SxovWNbQ2GxEuHtwdgB79yXeYhAgld+GsAFIs1TePPsz63xhdwmfvI/+ffa/UwD4zzNJrAxWSso8e/0Vs/+HcaHn+kqs4dI4gvAYwwmEe+54mZyDkSkoaSM9gXlbp644Jm5RXdfvUL+tQXf1srW7dVrq+rXGurWo0EqdzYU/uNQ6kRhtKQjiYR3xipPtFb+N/As6Zz1fArYf8zqMXEO1KUSOQ6Oz3U2emZ+hcj7T9/oB9879+of/FQmp/CnzEQ4MjDlHZj6QH1vhdhQY1W22uC+vei39Px2anvPUkzeMCsF0q6tbXtNXEEw67d0qhY1WBaUGdtQxubq3r46L4ODg7S0IAbH1GZ1A1XTYpzHZJZdG7UkxyTBp7hAGaBGAszFAwtTTSVYYiHfIvB4ci+PxtrHa00MBIMUI7vzzB9DHuo2ePPPIwBBPnYdJ9936bAyVwr1YO5keRz0FuwVnLkaY5CTC5SSzanhxh56Hp1j07U/hxrF2ztGILlzxbzhgSapUiwDDxknykzAnItmYarwTBKrFVM1B2Bx/aNv9rYezzPCWv26PTM+xhAgL2d8HgiHeW0q/1jUgUAuOJ5/8qXvmJGTncw0Ze+8du6/uJr2rl2w/d01DvXd7/zx/qjf/t/6uR0X7VagLu5R/A5ZUl68lhiWFOuaDSg7i/pt771W/rSF76stwECfva3jjIuDEaquEeIZgiTZ3ozJwxZHhpMzR4R9S99Qq9//ptqb9xWubUjlaLHzH4OS3Po2IyiT4VtATid/LBy3wtjKFjEeG6UzQRAogQL6Omzh3r46DcGAfYPHzoMhDoEhpi9FlLcoM/pl2/edm3Ohu4n2fQvtG+NmFRAI0ju+DwUNsiphiMuN2uFLNBaTXPCOBccitGA9gYXajbr6qyuOL4ELTVHa45M2t7d9gV6/PixPrp71+782dUyI1u8QaPDib59FQiwDgqk0AdOFCedlXUDAaC0jfqK6jX0tzUzDMipxigHzenOzq4adQ4Ttl903tyIKLK4wGYlMM2D+mdN/qWRVuaxZ/SYm2v0dgyNLqJD7CswQ9syc8blrRdfcCwfBwrI72g40WQ0tYPqYjH2deol3dTh0S1TNg0AACAASURBVKFGg4FBF+hg0G7Rx3BvOBDYyDk8KNaCNo3WjKY0EDS+JnKUJ75HHJZcH+QEuFPiVktxxAJiInHe7al70bN3AAsEoODFl+5oe3dXG5sbWl1taH09Nn6abTvwpqViJgAysxQhmBtqnofloZCNop23HIwANydQb3m9BARE0RAtYvYGcKER8eUfYxkYREyMAINa6fVYDkbkoPaaHTD3YUOSRDRaMWG6/HvoavIGn99/Rn+Xm9aSzhobVb/XW06I/IBWito/fKpB/9hTlf75cx08/lCHT+9p0Dv1PeZZMX/E2v+I3TTVysVLxCxGaxZGTtko0PSi1Ojm6ZqpxmkT5p4b1Mibb5rKhz7eO0lis1wxeXE+fGz6MYC99AjI12BZCC1TMi6L4UxLyikeuWG/ipoHzTu+x4hxovoG2BCa9jgc4zAxCJPAGiPCiZJnEz+u3FITd8neCBfqRCZPTrj59TOoEVp/NG+JaZHQeyO2FJGJGQAKa/0xmzboOtRbisPeUIuznhqjmVoUHs58nkUDJajHoNBhmAdwiFO749P4Nxo0mAAAoACVNDPQXJPDMvssDTz7DRIfaKjhgk4jw/+bOtiaxhxjK/ZLgEY6HpovZFyABgBoNESme6Xoo2XOMk09jtewuOz2bdTU1xOWQBoju0BhLbnRNMU31k1MqFJSwWKu5lpHG9d3VSNutsFkktzooMwzsaJ5cUwVOr36htY2X9JEbdXaW0bos29DADfZiA1UL9/nNEpKcT5EJA1OTzTcf6zixaEa4xOVh6dqgq6Mh+odn9uNuogLdr0i7L+gxk3Pz1WfFlQeyFIOml+8BCoGPWB+ACBFekI24+Rzn09GOhugO4/iikbPoBTUZRy3y1XtvvGGWq+8pItSTf0xZxoaQJpVvvciPCeIAkuFMADBcDY0EOC9LLGnPV0pFozO7167Y1r3rFCNhAW7/lH0QXUMijDr1Q0yRSoFYnpYAVPKBhaIqOtrOsclfmHAatYfany2r/7Bb6TRc40Hz1QsjMNtGfDYDRTNwjAo1JNI2DHdNiUQZM+GAHtp6pg2knaQDE0dUxb7VwYCMoCfi+Ysz7lKWTVYkMCA1LHF9DftA9b8GrCPZIBYjyEhyckkSLPsEeC1G14BNLzoSPk7U0++13WLQcF4r8HgK4Z+WfH3oHUGvRMn88komDhhduV3E0A1Mh8bfv0/ZL35j2TpdR14XrzY94zca++uXqlmiy2SItUkLVuLrbEhDTwazAIYGGAGmD9rAP8iD2DBkgbSWLYkSxxuIlvqjb1UdVXXmlW5x75HvIjBOfe7EVGtahQyOysz8sV733e/e8899xx2vAicxBqpY65QqVRWxSu7jGT1sfCWQJ26l0ZF5+uZt7cJG/MZmz1WSITjlCz0mODxnhII4P53sWCqTZNLWKjUcXTcxvHZFIjLWKZyYrLofS9TqNZ3sL17IOHEXIFCwEsVIizIxhTYpGsSRx9nc5Bq/uT+p7j36c9RTA0RL/vAguvCxSptLdp5xHOHY0c2zmnefbanrWto5zyBxnZvhFfe+Dq++d3fRJxvoD+OMF3kMBhM0Llsyj4uXyArgrE3QrlckfaTP/tev69OVn2rrjxG7BDuYRayip3MJ2wkkw0ojQUGDSaOG1AomnlCfWtHrBtSiwm+MP8xLRnThnFge7OA4Xuk/gvPpEajga0t6kfk1Y1WXpVmV32JAa3hxiMxh8TG1JlK55cU6JDAfcO8jcl8nImRLxqlne+BGlZiu8mdiiDsTK/F/C6TLQp4sNybMcFoywRbuS8Yz5bDNu7+4q/x6NOfAdNTZOIJRtMR+rTTS5lDlHL41BKD8TDk+tQFiDEmUJFv4Pab38Frb72L6s5tlLe2ERO3kAaR5Vesb5RbBean90k287fV0gghnHkM637mZbzWOXNXNTTYMMtgPp1gPGzj0YOHGA1muDh7in947z9j0H+KQm6CXudc+53xdESVcwdDqRXBkbFCQectv4f1A/fbcDIyG09qYcwSXKs1kNcRlmA4GwOFInZv3cY77/4L7N+4ibv37uDP/uxP0W41lXsx35IAcwA0XRfE8yEfWQo1muIGR4q4C3gms5hnPmfz5Wwumv26szppTcqmA60ma5USygR3WIhJoZ6gnM2mqxgOh4UxN63AlfPQqknF+2ivbfR+A9H9mjV6GtjcjDXMFxz010d1sNdjnZ5jKY8LbGw7YoKWQMjnnBXg4wHe2Rd1feWcZDnlZnNNuXL4mthwDiQExqszLNWMom1t0JxiTsYcazihLsQcMUe4Z3N0B0OMkzna/ZEYAb3BRPuRMeh73/serl67iaPTC7z+1jv4tXd/05hiHCMeD/DzH/0N/uSP/wgnp09UQKsID8xhvmM1inlfg+MNXXp4XdSmuH71Ov75D34TD764iyf37qLAPI+AO7+fgCUBP9bBrDWY400o4skRpjTGbArVd/HWN7+HK7fewiLTQJwzAX6CQcyJuQ5Uh4bOv0YBHEQJI2lqCHMfUQtBbjUj5HNpHD19bJacrQt8ce8TnJw/wWjSQqtzimwhljMQHXWiyNykeBYKCLixf7g0H0MTFuMNYOHJRUPROB5goqlpJtrExHiRDLCyjaoZTWsympFoKbSWBWiv38POrgnPqQuqDcLDlsr8U2zvbIs20ut2cefOHc3DMxHx7qB5JPqcjaFgTtHia1gyYB1vW2y8PnMdKJdqKORKKBWr+hunMphOEgz7FIVJ4eqVazpsJDiTyZttoQ532uaxA2YHA/+4ZoJvNmdP8Pcz+WdR3et3sZhN5bjAjU4kl+g5WQG1rW3UGluo1Ku6L1Q55mLiQ6Q2QCplAUNeooOBqfhTnyAVqbtARoL5JNvBqD+kF81IVyVYQ0qcLVghRxLmSeOy2USv15f2w+7unnnJ00kgUBGpqkyKWKfTkyiigISE9NRdCUJu7+2hvrWFrUZNQAC1ARj0u20T/eNfXtac3fep/VuoO827NxwirgfAR8RJkxKBgOAYIKFAz2YFtqzHAoRJBdo/X2PFCrDadg00qGtjrAReD2Mnf49YCnOg1ZxhPOR8HIVBDNn2QGrd72AfFgrnFZU1gD+r4ltZsHUPaC/Ee811x6SKBf5kPsJg2MJ4cIF+5xQnj+/Kt/v0+AmS+QipmIW3dV8lBELKL0dlArNBQVUJFhO/ILgllNAOYK5HJpIM7o5USrgpCPE5Bd8RbAfNPGn2IKywLmVfQ7yFQAcgwNkADox4Ee9iNJsjAnwdWd0xcDlTJVjCrbUA1kCAX5+L0DiryDUOnB3gBbxeM3SDRP10kSqirEGXgGtWvh2rLtra1sYOOtrvFIx5oGSavulZE90LB5J5jZPiP1exLa2D4OlazuYxvmyhmAD58RzZZCm7NHWAZmOkadFSKplgWH5tUahDn3GSz3M61yhBPCUYEGM5HmM2GCKtRNbQXh2gHARXkRG0JIL4J23qyE7g3mTM5fOy8QbrALCE4KJnUFcnPzAApPrPdROQ6AWRaTIM5DFtrAO+XybWZg1rIAgPP4IQSobD9RFwJWMoyqRRbNTECMhVS1LAp0VNMV8QNd1o0yZEuIwzqNQPUazewCJVRaawg1SmuBqfcCV2HrCM++qG6lo5K282Wnw9CvBcHD1Gft5Hbt5FeTlEPpoglUyRS6XQPD3DgB0ldnu4x0m1p13WYIgyu52jpcQeOQso6yVp2zDpyosxMaOiOkcnJuyaLeUtTXDG5mCZxGc0o8hRqkmcQfnmyyjevIVBqYieuoEZgboEGUTJ19x7hNmIDgaJ9CH4dWMKzEU753OXMBDhiflMowAHV25J6XsR5ZBK5wVUcDzDxyM0NsFkIYzHsJiQpCJrWiYpc87nc21O1Z3k76SSOSjw12ui8+wOpv1nWM4vkc4tsAwG6jwvuFf4jHmWxLHZ+PIZ8LU1GuAaGAIjjHlmjICFxNRMiNRilzpgQc/H2ksGNNpfSyoNgLSvmV900GnRPrdRAoshtq69+DesMEy2BuYPnyWTQgrHsUvOJEdaOWGMj6w3Xi81OcyRJYC/C1ow0buWLBv7Nxb/cmKhADABfakwm40kk3c5+pChEWwIeb+Zw/DfqatDhXgCAez+8tp5ll9eXpjujxod1t3TOkzHmJLabP4tKpglaMjr5hjOzJgJOsjC3DvF4ggEWEJPRkBBQoOt3hwX7SUGE9qe5WSx5SwSdsKzhaLs9upb26jXdw2I5XmSy6A/6ir2sH7OxSl0Lp7j/mf/iN7lA6SXdOSgBosxFmRTuRJIsuLEChDGMp5fBhJ4ks8RJWo0pAtVvPuD35WTyOnFUHoh3cEUx8en6mgzgeXZSD0pKeZLA4N5DMfejG1AJinXvLl80Eee/8COuCl7M180Bx1+TnB1akwpjXzF0olqNHZVlBMkYVOa+7rPmcKgsL4q1gJ47WcpHSAIKB8eXtFogp2PxkIVLMRCdGLUe+5JZ25wHzEftXyIowJ0BKDdag6zxcwEaTlasAK7yLJgAcQ9PLQue5SWNTYBLIp7EiRgrsc3qqZakqAUL/Hkk/fw8c/+K6a9J8hlxphM+8o3p1MbLRI7cjEXQBBn80iQxQQFHL72Nl57+12kC3so1a9j5/AmcrSJNuRLc+usLwPJSHmDXKBWOlmhVLR+nKensuRUTyIwNsn+1HgCAWvqjCQLiZqNBx3c+fRTuaA8fXIXDx78HJ3WI0xGZypueIqrEcZGCsVxJzNpRFBcj3uWQpg8uwbdvjRaeN0qqucLcNjn1u6eWGDTcV9YVbpUQe3wGv67/+nfYef6TfzsH36B//Af/kid1FIxL1aV9puYyJYjeTHMjxqp48MP45tS+Se4GEQCxQoIjinMOQgE8I/0JigYzJ9PEgEBhSyZfXprgVVlgKODqirAAzDhMVGs0JD/KC8LYuHenCFIpLwu5HSstcQ2kPho1vJFn0EPNYU3cNbNIwNoVwyBEJ8to7JE3V+fn7trhEV3tzRcd7K9ZvJ44UCCAxX8Pdz31FFQjBUDTZmN8hGKQiruSIyeDQzWZwsMJhMMp1OcNds4a1I/gAUF3Rpy+IPf/33cfuVVfPjRL3Hrlddw5eZttLpdvf9et4Wjh/fx8Ufv4+T82BhxsnS2pqqY5hKuZ7whs5jaDjnbBxR7TsV4843XZSc9aDaxHI2Qpl0l84TgHKEzi7V0mH0mwKz3QnAgzuKtd76DG6/+Kko7L4sdRSFRAoXU95DzhtygyAAImiBkKDDGLRkn6Rpn4vZk9kmrJxfLreT5s8di4FC37Cc//TsMJ230h00sIuZGZAOMjLkfxg251iWOem3vYOnBzewe7Fm7yJZ7fhOd5AwDb455GFoXmocTAxoLXN4g0tYoLEh0lgdjuVrW93NBSiE/zLhwPoqRg0VRv9vD8+fHaLWaOuRMQMoWnc9if7XbaOvRRwaYfBhFje+FSV42U8DO9r5YAjNSRmZLAQHpOItrV68J2WXBXqS6sNRd8wIxlJSzuHYFzbCh+D3WpTRa9MpRIcyF0CeVVjoK5LMEl62WDrRitY6Dq9fMkzl0b+k9L2CDIIZ0FRa4bLfQ6XZRyBWwVdvSgqXtWa5odNrN4kyJM+9l2Hm87ytqWxSh0+uJFkbkul6ro0ybndlEwoDs9KVyBaRpTZVQxKUnYcJ2ty0/6WKFegQU4qni6vWbuHr9GjgxQQcBggG0EeShQGtXYkRBZ01FuOhjwRfcnt26Q6/PY6Bas2AhxwDDmFYd/01Wun8/N58LZmttBt0B5QpB9G5FTVNxG+bSFjZ60Lxkh7Avyqes3Gi9JY04MipI8TYbx3XBv05k7PZawsPgqznFIBbIA03K5xKymmOSjJGKE3S7Z3j+9B56zWOcPnuAQfscs0kfuSyLBiYn1MCg5VZOh6LycR4kQiTDnFjwkCZlk2uEO4H7ZKW6Go4mU6FeW/Z54uIFvB0eG8N76natk3KlCGHOTEwF2csY0KBug4rxdeLN17OEyxHq9R5V8cwkVyMBawoYX89Bk3DZL1BjN4EXo0f5IbY+zPQ+dDCbMCb/KFFXl9ssrWTdEgoSdQQ0h55IuIudPR7I1UpZyQnHldhJZCLFhJJzheyYizovRfeFbI9I50+6PeTmCxWVEeNF3mbi59ESte0GCrWaZvqZ9Om9BrVbdYFHQ9mrkr4+6/TlNjBvdTBr95FjZ7U/QE6jItDvN1FuY1JIuEoz/yyqUybcpqLA7qI6WPKnJW3O7Lz4/RS3m4RiX3k5QcMwEsDvIbDABJjFrg4E2YERr3BPaIur1B+g04HUzTkiQVbCco764R6u3b6FbJn0Xs4s21xbLi6oSJI2Bx1WOCOZrSBKbyPO7qBUu4ZCeUfPi69HKr9WT3BzYaySBSpts9IssHKY0T2h18Wse4HU5ALxvI1caowck32qb6diVHI5tE9P0Xx2jM7ZGWKeU0yOhiMsJ1PE7FDOFyqqaHdLEIj3mIfukFR+zNGbkE7vjU476HlAkqnFDiXv/5hjGWRJvf4GOlx7xTLmnK2V/amtGT4TCtexeGXyoHXKEQ3SfJOpCi+Bh1PT4OH6YzFHR5lMtoTlMoNcviIP8HS2ILaK6zlQnEx/gu4Hz1NuTY1isDiaJvLqJjMiWbJb0pGIYo5gee8Snad3sBxfIIUeEoyRLrJzTNDR4oqJMpnCu4A3FdLcY7bfrCDTBYTxNANQ+UV2x0V/DMW+xxIBDLJ9M5E5hRL52a+tQlX4h/zSZiCt86IuhzQkwuhKuKZAHFrNR6rgDcK4BiwEiuqK6hkYaEG92mm1TPRYDDOJ5/WLdk4hL4GuQaU+iNRJPyOweKysMnaVioSUdYopolypVQW6EwiQZshioZzm8uIcU/qC8/rU7TMmhXXMgg6COmkGaqyYVgKEWUgm6uDz9+XyZlOouE3xqwToDBc4vkgwXRSBFIWBaUtqNH4J+JmuqUYTd3Z2TfA5nZbYHjvtdFbCgiMeaUxHXdy78wEuT+5iNj5HnlaCMD0IPUN1otajdtLboSgqtUHCWcX9T+CwTxAKGbz9zm/g8OqbmM7zaLc5whFjOB5gOOghphAiRSYJ/DFmaLwqj4jNGzJ5pLZvCsUqTMKomPSmmPdMZzZqR77NyoaT59fMnJuYuEvtvoBatSGrLn5ONgDzsWkYfeFZ7ucKr4UgjoorLATAMvmmkxTjlOKvhARzeu+kKUtHJXDllabIxjn8VYOLTAE7I+SGItq5abPw3wzct7Wn0YCQYzPXY07NNUogyQBxO38ZR5i7VPNZzLst/Ogv/wRH999DKT1GPkdr7DNMZibcp3vBpD9OoT2aIlPewdVX3sHXv/OvkaTris217Sso1U14SQKlodMtmM8ctAUCjGyiQmwBzq+peM1QV8cwHO1RMggEbANsxFOUctDrWj4TGhv8uV67jYvTE2kIHD//Au9/8Jdotx4jmXfFjqAbijF+bEyEAph7u3vaCxyppYUgAYA5wVgy0TgeyNxlOse1xjZuNOpYjod6LTbUBrMFSjsH+Nf/y79D/ep1/NWPfoI/+/P/B7Nxj8MZxsig8BoFP5VTWB5iNpjmiKGcS183JgABNNL76UIi/Rm6TeSyyhNWVO6VgxDBUzIHUihR3JDOLmQfi3VmeaBZQFteJ/DSwu4qDvMLzCFVQwSdplWut2Iy2EgNHwbzuBC5w3tZF+vGajF22bp5tM75jMVquZUDAWqKhrpI1xjigud3DtZ67LbzYw0eKAaH3+cWg3JBkWC2sRB5n1WDafzaGFNsYnAcgN9FlgsBgc5oiIt2F4+eHDOqajSAa+T3fvd30ahV8d7Pfybh18PDA5QrZRQoulkoqOn6s5//Ag+OnmNMFqZYEMa4U3M54dlgI48uecKcUWftIjFL1606es1LJIMRUtMZcmSXs4kSRBX57Fb7OIycMxfj6Nru4VV8693fQnX/VYyXBdR2rpklO/OI6UxaM8zPTBvDgCmNDnG8m40hMccYj01DJJNe4vGjL4AF3Yr6+OTTD/D4yX0sUzO0u5eIYt7HmblbsfERdBvkUMHnd/PwmjQCfCFtfv5iF9wFNEy1n4tHIwGcxQkq5vzIm0U6tr6epThfMXTs1we6B3R2vkXtm1No5YlYAV7MqChQUW6zYZvdSl9Y/tGQXC52S2DIAKAK697OAcqluoIQgYB+d4BCrojr128GRgBpNUYDMSCAIwJrMMSRLFP0X4MSfm2W3NisPykhtE7qdzuaN6Jfba5Ywt6Va9g74JxeUYtCKBMLLQb8RYJRv6fZJs4Bc4a/XCihXCyvEjHOmKwKLwZcJt1SRyWVkB0Ns8vjz/BeXbRaRm9OZwQCFDJ5UB15OuphzIBIK7VSBanSFpBiIIK6FqS1Uj+WlDuqWzZ2DuR2cHD1Cg6v0pPXCnvqIpIFQCDADwWC8wYEcL46hAN2PIl2pq0zzz8SC6zZ5zbHHyDEoPy/inehoOfhIqDAclNnyOt10hyjNRtugRF+cDkQwPtCt5pOGxgO+phLRIiBnOg4l4rRptRT3bAR9FltA55cQMTHChiszL5KyZr+Gg1xkkyQK8Q4PX2CZNbH5ckTPHv8BZqnRxj1m5p3w5JovokoMOkyypjRc8yKz4rCtS2TxX/7+tom8IW9ELpqm/t3EzTy92GsGbOgERWaKKg6gFa0e0feDw0p6juQED46g2KzsPcZcu8CiYTnHpIBUNwE1Tb3rNPG/OOLNqKWRK26Sz6zuRp5UNVsXVPGipVNob1Ho9mlVPwTgCRgKRqd+9ZqX5nv8GA0xpDPlLoZYhwA+XQGORbkvR7KcRp1HiDZLOq1GsqVigpvKhb3meD7nCeR+CBwaHanNkdHxC01mSk5GV+0sOgOkZkuMDwn1X2ukQEWZdb9DQtdSvEU+Zvr3+T2oTEG2t3YOIUzMvS8mfAHNgBZPwQkGDv4msYUMH9k/5wxmAW5jwpQQ0BPXJsKKrJ5oImauVyoWB5HC9x68zWNBbCQTGcpOmqHZTZmN9XWs7rC7FinckhltlAsU7F3B7XGVYwp8csEJjZUj9RZtmoYvwkETIiq0yaL9SE1VC5PMGkfA9MzxOghlzH1dMYgdvezcYR4OsPg+Aydp8cCWtgNYq9uSgYFAS7uovkSpWLJ9AGo2M5uIMcAFhMMpqRqp9RVjzlLXCobhZyq3ARNlgkWZH8c7KH26ivoM7Gm1VZE8Nm6l9w/BiBTe4UML7MzI8hngB07085eM8E9dtfpm37l6k0VPTyjM7QpKlTBueqYbLV8AeMZAUPOGQdnBjLyBsYwYNJK8IVWlpyNnZDuvZhhTCptMkMxtcSsc4bB8ZdYji6AZQ9Reo5UIWtdP7numAsN2QlcVwRJeK0sZjfPXre/k9K/U/oljhVEqdxCxuNF8Kte73OCAAZ8On3VxKnC2RqcURjsPaeQIG7oehmryEAEYxgwSbIk089kj1leZEuDYiWsZHFOoH6GCu4pgT2WePO6TBjYBDhNaNbjLoFGMgQYU/jXQUfO8NI5gGMBje0dNHZ2bHY8sJloI0hA8OT5cx1m/H1GG7b4ykLXRuXsXOH7MyakXZPOfl5vcGIgWMFxSZ1N/Nl0Dpf9BEdnU4wTdpyrwNKEyhQXAohqYnhWXHinir9bVsHbe9jevqLRSe6tbusYH77/d5gOz+mFgUxk9m9mEWQ5jxe6ZAGQWcGZaL6WzgbmbbyPiPHam9/AtZsEAYqYzagBRZbpGONxF/M5O3iW8KvIY6Gse0dtmIwAAQIW0iFwO1hrJ1rREuzqdC91hrNbyvs4EfCv9cHuWkxKPvUbdiXgxxyAiTCV4mUbFkdgc4bPlOMjKj54HrDwIAOLY1+1mvJDAngeowlaK88IgpWi7waRU36uMQD6tjMnDQ5DEqn+ChDA1/M5YI5q8Pcak8EYqcbOJRBgjECtC9qRSUdggp1GHfnlEv/447/G+z/+c2SSNgrpETqdc40dEbxg4cOiokt2ZJzDzTffwStf/wEqB28jibdQre9iaycvrTXmUq7xyVvLiQSOhGrLa0xMRxqmkyWyKghVkwR9hLVOADFEGl/0O6ahMuj1FVf5HnkPCE50mm2MBz0gGeOXH/8EP/3Zn2I2v0QcMT9mMcYxDHM2IlOVTF7ey063jcvmpbnqMC5IO4DrAgJ+Kep7c2cHOToBsLDPkH01x2gObF25gT/83/4P5Lb38Md/8f/ihz/+Ecb9FtIRiyLG76m0h8g8MTFIKvoHEEBFKY+s0Kjg+HKcUieYxX1KCvHmHCJL4hALDQQ0Z5Ic9R74M7GNGDEvMTadjYU6w4p73PMzFye0WGr6UdoXQfza4h1hK9dJsv3P0OaicxoFIDi1YeNsnWsDDdY5nDU717/f7ZzXgtqKl4FVade7Qe5diXGvY/NmI9cbTs5iYJTys9FzTCb73nSSeGzIb5aMqwKul3IL6IxGuP/wCU7Om5gvGJe4RzJ49eWXUSnk0Gueo1Et4fVXX9IYI9k4BEJpO/vzf/gIf//hp5hHGb2W8iZvPvN5B+EzjvLyAhR61LhZYqtawe5WDcNuF8vxBMvRFGmepRSyDELivM8aVwoAqY00cakuUKnX8dLrb+P219/FIreFWaqEQqkuTQ1pgwnIZZlizSUC1nwtxnyCkgSmJdC+iNTkGg3baF4ea7xmPO7gywefYzzpodNrYTqni99E9pjKxQPbw+qtMPZx68r1paM1/tFnWnxx+GL0j7J32PCadNq+H8L+Ok614i8nOqaNEWg1THJJKRUKD8hBgHY7pDMx2JFGs7k4/fD3w9ELF2csqEseDikmlrT9227sI07RroOdKgb7MbbqDdy4fsvQ2dg8UW0kIR0CrtHReM1u2SAfWQX0MMcVFr5TW0j3zGfS6sg8e/pEs0qaS8wXcOXaTVQZwGr1QPU0ASKOBXDrXJyfKUhzgezu7sq6kAm1OkxBxE9IEO83DwxR3th5GgtAMFYFUSGj7XGuBqDmYAAAIABJREFUmIJ/RJFLtFBix//yFP0mBRln2L16BalyDYtCHZlSQ7Y+LPqYPHZ7PUusEKNS38b27r5GBQ4OGurk0yWSQADxh0ppAwjgwRAYAXZaWKfZFG4NCOABwnGCYN8rIICgdwA/9X2BSWoHio0NK/fwsQCn9gtgyMpCWGtHjIDw8w4EEGnndXY7BAMGKyCASTspNVLLDardm/MJdh0W2AyAWU3ivsDKMLSVIiIsyKaYL00waDLuods6xfnxI1yePsHF6VN026dYJrQVM2cJdqhZxDChY0fCqbR2ngZqreU7KyDArVteTHSNZuvF9VrJdi18otcITIqVS4AKZ2MGePfODpKQKFrrzqi7LzAOXAQseM67DUw4nFYUs41DxYO9d/ocxPC9bVdvzAVLkmzm1BN9+7oVWn5QrT5nxzL8vBUOZmlllMsoqE8vpLUhezt3bVjZ8ZjAKffZaErvdHbJCdJRvZeHewrbtSrq5ZICP3U7OJstJWklRLT7ZKfPAcu0VP9pEUYwjgXneDI24bgx1dsXKEZpxNME41YHk4sWlhctZCZzFaHcfO58YO/fQBWChBRLogwLoSt5WhNwIfoWFonPjhMsYEGtAosodBAAlNthAANUABJECR7uTBCHWsNGRefBzvfvloqpoMQ/z6Swfe0Q5Z0tRJyRTnH0Ih/OAooxGv2erSAmbpyWW6CIytY1gQGV+hWM5wQIfDadST5dZbiOmewTtFgqdk1HQ2SWU/TPn+L86A7yafqK82lTcDWHbMzCgqMMU+yWKxg9OcH5Fw+Bdh8YTTCfjgXUqWPIedKs0ap7oxFmKWCaSaE1GWEYGfslGnF8Y4FSOos6gR7ao7FgJV16MrSA16ghfbCHCUELPse0CevpOF11y7l+U+oSsutIWqsXoixmzPrOBPBom3Zw5aYE+kRJJICRzhl9mXoKdLuJTbiPtGLbJ4ynJkzY63WQzjCejOVKQceayXRkgC7XSjJFKQbGzROMzh5h2jtGHA0QZ4l08fk5nduYBjyTedb1B6QlGyPN50BV5BBPMb5y6Mxakeqex+YZTapo6NJLXd8FRF04i6JHbs1qwpzschoAYWOEXPcOBPCeqesc6Nrr2BDuuYZZ1+DAZueJ94uFgor2ENMdlOT5z8KVMYMddh9ZEjNCzD4LrBwJUJwkE4oq7ilXv7a+F/fi/sG+2BNkFFJMjokm9z73YLfbEUDTvLiQxzNBG1N5tvequefwvlkYebfN978UxgOoKeYNCwd9P4GAWIyA3iSF0zYwmtPGmZKmZDy52FhWugN8bQk9k+FDcUyOUpLJwXnrdAZXrt5Ao7GtsTcy2B59+QlOjr4AZk1kqSkRGWWa4BWp9gJggzgyu1Vumcz7Op4m6AwmuP3a1/HOt/4ZRlPOpnLtmOsSWSGt5pkAEuZVRrE3p5Bsngr1FEU2B4VMjqKerp7jQIYLxnLNWxdR7BSCFcE9QKOQwaqZr5fO5LG3f2hCybTVo/vHcCCtC65ZxgmFxQCw6mcJTM6mEs6mvTKfjej+AeDVSIWaIAbkaixTrABj08gNINCNeUZIFNBBLOnWWCHHdeAjYjw3eC8tx6ZegmlwOQjg57TGHmRVPUe5UEA1n8fxw8/wV3/279E5/QLFzEgNCT57aYssqA8wMTeN2g7mmQq++c/+AFde/z4K9RtIk6HFXMHMWqzx4qwAHgUhv9vMx5h39TqcN7afEdMniOexg04QljmrxLQlyMhGiN1X/U0SdFsdFdCd1in++q/+Ez788K+QzfFMnZp7R6ao+8v6gQA8gfvT01MMhj3FjmAypC48UzU1oxZLVNNZXN1qIEN2z4wWvYmK+8vuEDde+xr+5//9/8RwEeG//PCH+OCjD9A8eyaHJ+mGkkXFozDYEquAthc3wWcBAQZGqrDniBDjAt8793bMkbmwTgLwI5Yz70dqiQLF0ulmREtQspFCI0OaWBw5VuPTxFYdROWN9ZigjzbEb13hEP9E5xfjwufzrUlrNqgEOax5q1pJ7E7uZwOpPIf0fMybYEYotd/l1+L/7yMC4i846BgYqJarr8eHNvNLrx05DuB11lfZCFwz3gQWW4G/g+eARGwtD6IWymWvj7tfPsRlh2vd8nrusyv7+zjc3cao28RL16/gcK8hgVOy1AkGdPtD6Qd89PmXeHB0jMFkLscZ5k5stshJJeiHCQhgshNEtlnQFHIZ7NZrAsLAsbHhBBFtpcG1ENw/QvPNYpMJQ6tvRdveahXbhzfx0q98C+WdmxhHRaRzFTUIucbJNmL8Yzwh6Mf9KQYQWQf5QsjNWSelMRr2cXF+jMvL5+h1zzGZdNEfNPHg8T1M5yM1bMicmdBeVWe4Aa+8vxr3Z/S9vn9FEd2TbS3uIDLhib0vgtUCCN+vwzt06/VAXd0wfM0XAr+HCJkXV+y+++9gkOVGOD4+VifdPNoNbWOQ9A6lgm9YsOuOpM0XapOFmQf7HhY6aRQLFRTyZY0JUMxwNk2wVdvG9Ws3rbCnajR9wTm7E4ANoqfuKMDrJXLMQ1ROBipIgoJjeO8K4LKMmOHy4gznJ8f6Po4ecH6YXR0K9TR294R4c96FCDqTA9omUqREKG+Uwu7OLqqVmm0O2X3N9f4430jEkejT5ekJOp2WaF48bHiwMXqT1slDk/XE9t4+6vUtZImecZE8e4j58BJRKkG6VMQknUNcP0Bt9wZSqSKm0wX6A4IApE/JPIPyy7hx62WJBu4d7MpGkEU81/SgD+QYX1hsU4MrqMTavncKkBXzwbZZoAAZfmEZcHRVowGhmWQhLRxA3FuBobpKfjcZAaJkZYyaZvPzRot2BoJqlAAEUAOm0+4hoR+xOkqkhFrBo6RRlEfvvlhy451o+357T3YhDgp4CF4L/c2SGS4uONc2xnjQQvvyGE8f3UW7eYzRoInlknNqPSwTm91lsJhSJCEyuxkXpFJnw+1oXJ1HNZ0H/s2ZW2Mt+PUpUIt2u+7yW8FvP2PdsOD/HKipDqht7m373ECArx4Q/lqrgj7seX1/oPGaa0jwY924bqMc22vbtdhB5weXdfWC+FTAvRULQkDWI9gAJ6w4YSHhh5XNz7v1qHfRBDjKBjR46CpGWFIpZVfNIZJC1ZVdG4MkZ3q3qjXcvHFdlmJMwEnJ4pwlYwIPE55OKpi5/knj4ghHNmMdYXZXSQNVoDVf2eV0hhQTb8659QeYXrSxPGtj2erJ6z7D2T8yYFaUXrtGsgIEBvB1JJ5KQNA6fKSYOnXQEqxwaIaDWbGEjAAlNuzUGStAYwPcA+wGMLYQLZZjgjFGfJaePzMmqs3Of7mAbK2M6l5Drga8B/JF3lRY9vWY4oEDTIhexGXs7L2CONdAtrCNVKYksjFndSXSKmYKNQHYQSHNLY05RRgnXXROHqB9/iXScRfF4gK5ou2VeJlVAZMgQZXMM4pN3XmI07tfYtbuKiiIWRMSK86yM4ngUdqdTzFILTCkgBQLPCqADxPU4hxq+aLAjQlbYJkUBtMRJqklcvs7QK2MebmIGa81k1c89/W7YqMRoZRV7lKgEtW7WXRIf2Ay1QidWf9FuH7jZdTq+6JKc51z3VDYjPE3FZMVkcEsiRTjuS8ImrP45xNm12owYDK81NmzmLBrKwhAQAA1ANi5KMYRpu1TtI/uYtY/RiYeI84kWHIdsWCXRkOYZ5xOxMqjeCzPJHbfvAOpUThpcoQ5UCb0wUnF1aNtbMdo3qskUHHWE8JQLCg8rYs6P9vVUAgUdPvczhhnynjsWMckm01fP4OQ3Ab9AH4f177/3KoIC7mEAAIlWdYI8GTV45JiFJM3rhENRpOObgkhzwzGFF4nAXxuArruUIiYoA27uCrwsUC72ZQY8KDflbWZ1MDDe+WhZWxGZysEfaIwx8uC1tlMpm9gujFKvBmnaKE4z6I1ymI8p897CYiy6jIqT7I7vRrp9LhLFpMAMAlnmgjP/uFhYEoucfb8CT754KeYDo5RSM+Qzxh7zkyK1o4V5h1n4x4+GjYkOhGX8O73/xV2Dm7j7HKAKLbRH96PfD6NZvMC7WZL+Q6BedfhoJCfieplxQ6gGKy0kYJgqZ3Pdr7YuIZ1Jk0skA4PZKxOpd0j2rMsGWkdWJFGggQxgx0l9a/IquH389zwBpfWcYifzMHq9bpYH7zn/qyMwcffa8m9usdM3FngmX1BGK81him/d7XGwnmsNS4hzHAW+nMNBQTfJ3PlfMEEwbzh5sDBSkQzWaDMsaNxB3/7F3+EOx/9EIW4jxhuGbjQqChZFqXaFtqDKXrTFH7r9/9XfOtf/FuU6ntid0o7liApJ2Ns26nz7+yAlSt0aLqwxpZb04QMqLH2CcHXBZ8DlqLA0y7QhfMqFbpdGEiiMarRGP1OV14Ujx7cwd/8zZ/g6OhDFEssnAgEMC7mNL5LgJ3jGoP+UPpjtqaDbgWZWNOJ1gXzYHZly5ks6rk8iswdBEAstZ6a3QF+59/8AX7wL/8Nnpye46NPP8WHH3+Axw+/kKuBtJlZUwTmjGIP11wQWN4EAgwwNyYAdzrzOlqSEueUiGAYAxGgz2sQcLaUXSnBGzlruMWmmKBkG5mjieU5YV3oWVhx77WRAQEhT3MHqtBVc7aV1WNWLGoO3BkBG01cbwS9mOcZyKmxhJCfrcaVQpxUvFrlx2vqv657g725CV5sNnMtn7Z15iDvZkNaDKzABncggHGBMc+MI1LKIZq9IT7/8iFOzi4x4RigbDgjOcJcJ2jfb+P64S52G1Wdh/WtmuVlHHtcpvDLu4/w0/c+wGV3IFcgNiIUtwNry8QYGe+NiUMwh8A7n/H+dgMVNrdZBI1niAnkLyMJeKoOCqO0Ylb4GBjHOjJ0zSshU6pi6+ptvPy1b2JZ2EGhvK28gM1rFweWg08YWdEzoCOTWEmBbSqm1hyff/YxWq0TDAaXmCdDnF88x+n5cyx4l2Kg2+/aqAu1GDSGxJEu0/4ToEMgwAKcHd5eEK+LoHXh4Q/MwYLNwGRUOfvjBTsPUYEFG4KBnvDwIw9LiuswmWQC8ujRo1UCwQNwc0Z5tQkC0mRFigEBQlzCyjKRhzSw4IGZQa3WQKVUQzJn8gyJCB4eXBOVXrOdAUHyg5gJl81zZYWe8Q/BCVce9qJLlOgQwPn7x8M+mudnUqyuVirymuWBQBCAhxCLdP6/lBpJF10kYYSgI0cF7giqw9ardSvA2LETEEBa/xC9iwsM222kl2YxQw450TzOw3C+d86inzTeVIzDazeFihGlLEQJjp/cRbToI1lO0KVgS7qA6uEryFcOUCo0MBxMRW/je6KLABNRKg6XK3Vcv3kDr7/5CspVFjmmAtvvmRIsbw8LfSb8/H8XCVShHluRr6ZlUI+lzoC+xjkz6guQ3mv12QpVDoDiCpVel7/he0LBTyBA8/3hAGOUdZ/bUPNhOqJGANBpdbFMpuqE8JlLNSbQoay4tNVjRbHRPvn5KhCFtWbfFYStnEUdrORanTb6/Z78nvttugecoMON2T9Hi2DAqIV+9wLJlFTLBbS95xQwtPkfp1nxJkrIT18jmh7msYLK62qThcOByZeBJOtuvgrksE/sdY3W5knUKiHeKKrXKPImKyAk4grWQSvB7eaCHaEprZp+Av94skNqvNZ6AO/sPq+BAP+ZF5kIgfJLM6WAxjtA6Yj4JsoscCMk8mIfhTlfWfjIPtDsmtSlCN2KzRELK2Ss+CUNutPt6ZDhNXEutNHYwvXr18UE4A0leu8Chkz2NSsrFwhXzJaUkMWFYEPoNCytKRZsU+rpRxLBiwZjlMYJuo+fY3RyifxsgRwZMBRTcis/zcUBEwIQfN3QlXXBIM2zBbqsABOdrkZjcwYFk1nL3wNll8kaIx9F0OQksMBoztndACwsWAPz/kU6OESN5yxxJoWtK3vIVktIYnap8waEaBSA4qlmeGmAmfm9835O5ins7L+CTH4X2cIBUtk6Fikm+nkl5Vxbtt7t51NM5kjdv3iOR3few2J2iWxuhFxhia2dunXZZmR+5LFggpck2I5yGByd4sE/fIT20+fIR5zBzKuj1iNziu89JgtgiBEW6C9nGEsvgWbEM+zFeeyXamCznGuYIoIDqnenFkC1gOzuFhak4MmBgZoyBRVQhYJpJIhyyaDEIinY/ZFny88pBHT07ERgQLvTU0f1+o1bqG/tYUn7wsSSPB7Ul5dN6bMQwCbtj6wB+p1bR5tdhanEaTV/OB7ZveOZp8FcA/rUnWQ3kqw7enf3LnDy5YeYDU5QKnC9zDgPYElY0Abh7ybDjOuet8T2Me3cbPyP+5Bd7mAzsgLkBIAEUS0H6Dm/ayCrd5LWI1Ym/Mqzyz6qGA0MALED3JY1zJ2Sfu0dxFVeEeL0qmEg8NTi0IvjA65YFrKDYMEktkEoJJkrSH9lY0RK4FkQbZKcoc4CdomMaqv3S4pmPqezniMbvEdlnt+NhtxDqlUC+hQ8Thm40u1gNKBN8AiTMcfU5oon7s6xGT+tw23viR+9q2fvzRJMxU8CkLSkmsZojXJiBCyjCtIZ0zoiOMlnzOemuVg6E4mqysI7PB9aY2Uz6E8GoqFyXTIn61xc4MHdj3Hx/B6ipINChhoQ1GwIIwlMSNlMYUzSuBXDjhVQg3GCG7d+Bd/69d/GYJzFZB6roCdEFaVsBpvMgxFBMRc7kxZAUXuaquASJhRen7Z1twHqqDDQOckcj2xPPi9jWPI8pV2jWJx8tgQqU2nUaw1j1aiLvNToDhs8Gnckayto2XDPePOHiXexXBIjgKDfJjONz4BuUwSQ+eaN6RAhpl02C/zATLM81UADgWpfBbUDI4Dx2FkBDkyFOk/z5tbJdeE6A7x4/hBslE5HHKOUWeCT9/4GP/qv/xHR7AJR0lNjgiGZDgJIZ7C1sw+kC4jzVdT3bmD7+qv6uL97Azu711As8R5pkgrDKUSZZg2kTqbiRWBp8nlwJJOjmayDNKc/kfgji3Lmw5NhH+PRQN7th4f7chDT2AOBVxb2vQG6rbbszj755Xv44P0foj98imqFIJvpJZAhxefH53Vxeal7aQ1IA2HAuXDSUdUYi8SAoHXbFm3EoxSqhbziYCafkQYXx15//9/+jzi89QqavT6Onh/jo48/wP17n4tBJSaDtHlM5yFMLpnLUrByVh4jKj+BZrIHjRVAG1IHApyS7zmjMacCcEC3tWJRAAjXqwlC23gomYxWSwWtqhBLPXfzvMh6UoH5GYAAF101DZZ1s2WtEWAr0eOtradgPx20WZQbBoYN1y6/R+dhcM7Qz4Q8TroWGwmp7ssGs3QTZPD80htIWr9i0Tjr1F5oE4z1JpWONulQ8PwxK1s5JCHCeWeAO18+wtPnJxJJTUuolUDALq7t72DYucSV3QZuXd1HJk3r1aJcN8Q4yhXx6NkF3vvoUzx+doLBZIoRwQc1hpl7mwaOOdYEQEgAiI14EAhQhTiZIjVNbDSADO2glcN8huexbEzFPrZxVzZQ5MrH66008Mrb30H14DaypR3ZCGdzZMFwDNnPLaZUYVSXDMow0kpx+nwWePrkAY6fP0EUzdBqn6DdOceDx18gV0hjMiNzvCdRVOV8bte4IRDO9xm9cuPWkg90M8HeLPBV+oQF4Z9vFv1cJNYxN8RSiovBV5oHkc2nGDJPeg//yHGAnrr0radHswrHeK0TsBI0W4uDWbdwPUO77lYGr+JQjAikIN1fIkhmG7i9tYs4lUcccUwgxt7uIXaoIJthEmZiKnw9Q73MSlEqm6T3ebGfsBDgoWIPh59zMTOwaR5vMceYM6kq1M16kAGPh1pjZ1ezHVTo1kaQ6u1MoxC8F7xP/Es11Fq1ZgU+xa0oZjUeYNTtYNppI7skdZVzzqQxM51lhzMj0aAF3wsthdIZ1LZ3pZxJvKCQpjbCKSbTS/SGLbRJua000Dh4DbX6VUzHLFAsaLAYGtIrM8UOBRdRglsvvYRX33gdewecYTF6f78v5y51+INw7QoI8K6+j8sFcF2BnYwCBg4izkELZ0VB0053RkBwCbACbq0NIHzEC/60gQ08jIRkE3gI4IDq4IVpELQugW6rK24bqTWkBQrdCx1yp5VuglzePfd172ttxQxYjQvYBpV/+GikhIKBnPOUyWSIi/Mjyprgsvkcl5fPcHn+DPNxF8tJH5nlHLk0E2GCE1aQqqPuowGBAiE0OlD5vZj2ol+dnACGeTz2YlvXvEndX3XGrCBfzegK7fSZ2/Xh4WAfD9vNg2l9L0Kh6epAodBXwrbR6d/s4NvYRQADQifPu1tO+TVUxg9769J5giQqYEChjUVjYjq+F4WoswMkAMDUzJ3+q+4wD2+pPTt1zkcSzCllorlRs0VjEs+E/tqNa5YIyn7Q5pX5H5Ngxj0/FNXxD3OrSvYCLdlUro2OxQNFNEDGw+lMowKlRQqzsxaGz04xPW0i1R8jy4NHyuz0/o4wI7WPSTbnuPm1ML6i+ywPeEez7N6SD+XPX/cmgAp8LRPdMXcAugBMJLhI1wuqrdvrCGTQaE9aLIG4kFVXPCrmkN+uIl8tI8oZRZk+8upUcj9ymFTpogFH6qxKt4CJ2A6qWzeQK11DprCLOfI6uEkPjCICATwobdSGHtCp6RjPvvwcT+99gGXSQbEMZPJAY2/HVNMTA+tS2Vg2jSXa5/XHOPrlHRx9/gVyyRI1/hB/f7REebchIOO838VJ61L6AJwRLmYKqEZZHGSKaNBmbEJRrQVIsCdrILVVAWolzAtZJBk6q5BdsdCcnoAvahTwmgOVz2aZgwMPO5uB5kyGFc+abo906Ky6/NXqNqZzBj2bmyYln0W/sSIowksWHUWxWPxTCNCKf46nqOMc6MdShQ6dKzJWNHcexDIJBCwGTRx/+QGS4RnKHK8gEEAdgGCVx3Us1wnayMnqcz0e5RogXFdcS6STa40EQDCQhlasKgeflCAGMNK6Wc5Msn8gk8EBVznwCHiwRHKtem2CajaOYKKgnoM4YCs2VwAdvEC2hNKKJgmzhZ8TO0DCnjaiqERVHbiMzlsHf/WRjBuCKkp2CdqSGWCFOIEXNi/YqSfgyDjB5873wE4PcxoKCJJBxPjEnKhD7Z7ZVJbBFA9kfFFuJODDxRQ3un4qugIDLeQm1nkPYAmtrOYJhhxpSjLozUoYzotIlmQhFhVnLIE1KrbnZFJFBztELNByskglPZ5SF7REJThHNiF1Mi5PjvDZhz/DZHCOUm6OQp7ng/28M6dStCqUY9EMKcYTxZEcfv27v4NrN38F500yGzkOREov37OJZw77HIljZ9jmxQUqCEzjPSyre8v8Q25ObJQEkWYvNOxMoGlpYL+5DaLcIEyc2u4VO9AZbDd21BxxIIAjqMrfJNZsYI8RAynmaaAon9vWdkN5K2OvbAFDo4vfz3WjUcrgICWhXLL7VPCbgKyzZBmVVUSFwsfzbR8N0BkxN/FXb0Kp+NF4krGB1iKb1FgyIURpPwTLxloxjfOnd/Dnf/x/oXd2H9nUSM2H4bCPYqWCxt6BhKtrjT0sU1n0RxRKnUnQMUrlUanu4frN13DjpTewtXcV2VIK/QkFZq3h4w5HnKbwsQEHBkb9GQadjjpC1Mvqtpq4ODsRi6SxVUOlUlqNw+i98GyZz9Fut3Fy/BTv/+OPce/+B4jjLnI5CiovNSbMXI3xj44azE9X8+6uESJ3KLNd5FlIHYBGfQv7tW0U0lmUgn3wYDLA6fmZmlUHV6/j1qtvYO/wCs7Oz/HLTz7C0ycPtbZZuFnX35goXwUCVnkWmQ0E2YJQYKVYUKc/og5AcH1iYc/mhNaA9JkiMQsIGFAo0CxL1y4qNlbh7irGclU3P9heezFteUxgBGyQVDdzWGO5rtmWXpTLuSDERL3XYCPtuaVipddSIacz4VY2JdfMUs+fPb/za/P47Dmqg1dW96wbVqv6zV0YAkCxEpoOdafl4pb4CwIVgkzG3UKNz/ZggjtfPsSzk3M5CnCRMubu7zRw88oBpv0W9hs1vHH7JpZzuuFlFeuZ78W5IjrDOe4/eY5P7t5Hqz9An6w9jYLbqLkctgL44OxvgkKsrSocyeHIaQACyOgk+MTeppp7MRtME+mNcK07e43UfgrL8mRJMgXcevMdXH/z17HIVFBv7EsAkNpDnntrXYSGF5kMrCupKZSl7sWwibuff4xCMYvT0yMkyxFOz45wfHokIIDrvtVuaVxVsdPva2ja8f5qfb5+62UBAU6LchDAH7AX95uFhiNMClSh+LcbZy/Kxe8LYlVkMDkNwVzdBVkhAbt7Owq6TGwuzs/x7OhZ6DD8U7VxLyL82pymr0UWFq+KN6LImawCdYQ0GvUdpClmhSym4wS16ja2akTu66KgvahuaUmQIW9uZWR+m/p/WU1YEuOL2VV9VSzwIJlM1C2iAjDX8BYFhHJ5ZHjwhtf0g+Cy1USn1cZoOJJjAKlySixzpBjPMB73Mel1kabyObcCO/oUhIL5nZNOu6BARrWOXK2B1miC8XyJWp3CKiUT5VkOcNF9jnEy1GB9vXGIYmEfudwW0hE1ttNotyhqRORKZY6SUyakjd0dHBwe4tbLN7C1bZR8FvH86xb3zI9YE0l4kWedERZUqOv70sE6sBAsB+cGIAQGjaHMBpwbE4A/bw45qz+uD8Bv4+vpTLdYt/q9BAJW4AEPrynQbgLNi6YQA4l5ae7NNoR1FYIwx8Ys/DrZ3MQ7/VLWkVfBToIiC/QGPXWIOP9P0IGsAB5mPY0FTNDpnuHxg8/Raz7HctJFOhkhWgS1RBZNQbbcUWHbQGvhF59K2CysiYDb0l+r+Pu/v7D/Ni5da5YaDuEwsM7dWizGqcBecK8K9/WjWHUDhdiu5vntXvlYi7ojK2VsS7odCHAlXju4fKZtnQzbXLBR9B1B9uvwfWNItdnMWKfekmjZmYXuskCCYNnl3UMXXlSc03od5Ff0AAAgAElEQVSzjiPnp7hfmXDwdfjve3u7ODw8NLVugniyj0nAmTECDqsCW5QxSyb9fkgBXArQpFfaXuUCZ7eKP8/xhTnllwkAMplt9tB/coz5WQuZ8UwCghIto6YEnUikqut6vJz9N1CAdntWmDkws9Z/cCBIAArBhDDHylSH9DBe3ZjrN01nAVPotWdixY4O5XT4/dlYbIBZDGRo5UXbwGJxxQgg9VLJwUanQg4ZZBRMEwwn9Dy/gv2rv4Jq4xaSqIz5gr+D+5zgKQWdqKgcUbUEo3YTxw/v4fTpPYwHl0BqijibwtWbN6zAIvLOexj2XymTQ3q2wNPPv8DTz+4iHk5RIOU7k8G1l2+hfMC52BhJJoVHT5/g7Owc3YsW4uEch8Uaqgvznpbw5zLBgIlltYg0ZwsrBYwiegIzMloRzGJcfYLgQCD2mrQj1tZ16jbnsgIAZFlGIdap0asZK/OFMgYjzvWbL7rouXOqctOKNq8kv92mgK4J+LHbaswDc+eRngPHEzhCJ6cDdmsJIufV+aI3fDGdQjK4QOvocySjMxSyTAgIMJFGa4WuFf8Uj2QeYMWXF+mb5xy7kmSBbJ7jvu5E1tzoBjEH8FEhxnWLN7x3JkKl71f8srVr+YN9VPIrpk44Y0McWDUCQizSc9jQFfDxqU1Fa+/0S8QziNWYO4D9bnagDWC2GOjxhqNBLLZWDgKcq2fCJCCRAGMG+WwW5aBCzXltdt1p9cZ7yeva3tkB6dCc86fPPIGFfq+L8/MzK4ZlwWzz3xQbNNAlMLcCUOqFhNgF4X74OButEmkfOEUeY9QxSkpS5icNX0JinF+XgC/B6QDCiqYayymF4ofsXvE9yq2DoONirmupVeqYDge488sP0Dp/qnVTKtL2cqSCSSAeWUN8fXWNIwEB/dEIB1dfwre/+9tYoIzRJIv+2PRSGIPYxRqPJui0+iFPtM4gi2fasBIAsFEAG1eRa1iwknWdGT5+OwfYtTNxWN5baS8FxoPHMd4H/q3Vt2wElF7e47FAQL1v2iiSmRGKNQJifG3NaadSqFSrZm0WinTuAV/bbCrocaVSAoBU5LMQCGwbd+NSPukdpA0gQGdiGA3gvtXvDUCAbKsJvuXYfLJYp7M+CAWKpaoCmM4cczEDKhQAHTXx5//x3+PBJz9BIR5h2DtHtVrE3pUruHX7NkrVqrqmGsGgHdt8jm6/j3Z3gGa7j+F0iUxhC4c3X8cbb30bV196Q9L4JBRMmeps2Acq/WIThtc0pQPVADPqLoyGGHQ76Hfbet782+91tN5YGJFxQlvf/YMDNFuXePjwHt5//0d4+vQzpDNDLBYDzGZj00KxiRyJqyqfkNWszUvTWYfsKhNjs33D0YzD/StolOso0FNeehgLXLQu0em1VZRxnf3Ov/o9vPTybXz62Wf49NNPcHJ6rGJJAqyBcWTjo9a80sy8Pg+i5wICyAagNsAStXJJOmEM4NngAsXv1TnPIlAM0qWKxAKdPyRWakKLYkE5K8AbKmFc1Yo3H9O0uGwaAmw+Wv7LPx573XHN4mrQsQrxTj8bRA7dHtGBOAcC9HMhDnrs4dpjLFSOtSG86hpqXgdtxn//mueTukjq1hBk3dAOWAEH6o+uhk9eOIN4xnOtSs9JdoW01l0glc6hN57hzv0HeHZyhiScxcw56tUy9upVFOIldusVvHLjqhp0vPdqSHPf0FlsHqE7nss94PP7D/H8nCMGjEemS8X4Yvpra40ENT74bKMI+/W6rKFTs7kaOxmeZcH5wOth1QlieHF5MN5kJT5KZuEsivG1b30fV17/FuLSjnQCCqWacoLQyxN4xB4L3xdXOt871ybrr+PHd/H5px9id6+BVvsMDx/fw/nlMaI02Z1As32JMfWS7AGvmMP8guXnbEoniG4dXpFrgB2KRoU39dq1kjiT+1XxH4pgbbow17hGmNa2OAIEwjyJaCBMTDgbJ2TTgh6Timq9qt/Lm0WRvdOTEwU4ZxZ4Mb5ZnPmC84PbxYRWHYElKewsCNJCjMvFGtJxHulUHskUqNd2UKtuYX/vUEmaJwK8B/JmDei+FwRW8IRAnTEQwwslFRgS7DPVT3WEmSJGwMXFpehoVDstVcpK5vh1vl8qSlsXfoqLiwsMegM5KNRo36e2N6+FnaA2UrMpijwk2OIeD5HPppApWBIsFfxUBst8BdN0VmrWPXb14wyuXruGhGJY6RmGSQ9xgaI9IxQLNWRTVcynKRTyFZRLVZw8PzERvSRCsVjGeMKACNEdD69dFRDA8QAW2zycORsWrKiFFn8VCJD6KbsMM7MepJ0qFy5HAvicyBRgkA8NHYtmwemOTWYHAvh97hqgnF9UxyAmGGia/LoLDPpYAmOgAwHnp+crBVDpH2jKNsynE/hYqZxakN8sNj2geYK4qqlD0cTnzWdIvVEK1nAd0JKx224aY4HFfopraoqTZw/w/NHn6F08RTrpIh3NRBPVaIQtcDvMnHYforzmUkOht1noC/VlgeIK1KGzr+sPHTuuT1F2QzfaCmLea/tdsykDk1FbJSjzFX2PFXIbrs33hO/HcOWh0LfX9P3toxWrYB86jZudPR5I1og2ayq7z3bguFbHZgzw4Kqinz7btKqTBVhWyZYUlsVSotaIjVesQIAwcuHxylTHg1YAbaAmTBD5czYm9fLLL+PK4YFGPugHTzBAQIDAPFsn7NYL2FBSZMJVZjVpD1UUNiapgW3E7o1YAZzvlc/zBCWOIo3mmJ+3kZw2MT1vIekORHWhr32axaQEf/i7yQiiKCg7ORvz/kLKLNl3azKuGT5TuoxwpIDXwEWpuf/pFEOq8lPLIGdJujlm2PWbs0SkjvtgNkZ+q6q/cSkv60BuZiXFYa1KWFdztcYk4B8mXbThYRxJIlKEs7h6822UateBdEOWedTIWC7G6vqn4wmi5Rj5bIT5sI/ZsIf26REe3LuD2XyMfKmA7b09FIoFVMol7bXVDCfXDhPidg/H9x/i8vER8nFaIObhzeuY52JdP58XY/Dl6QXuffQJCqMFtlN5ZEi/J7OHtOVogWkhg1S9iqhexTyfQT8wJvLSUGC3yPyTJTjLpC7YWfK1LWG1OMOxOHW/ZDPKW+pJBcGcSF0MzjXy4KdgIse0mFoTxCZLgEwjFkRSdg42cDxHpLBOy0XC29k8chztSxJkOa6RyWIw4rx0hBxHy7qnGF0+QjI6RRoDZDIkadt6YJfNwEGz3iL4zGv1otvPYa4r7i0yIXiO82etabDu8giYCyNVUl8X7dy67/obFAZEh11ZCK5HWPg7jOWwHlM04Hc9v2/d43XTYbNxoTzGLThD0mNjAMYEUFxkURVyEMtpDMDk67Kz6Ewa7k2nw7KQp7ivgAaBgexYxijkCwICCLgrx6GeTxDBoTUfQUT+8Y6gxja45wZ95Tr9gXm985pq1SrKPGADi0Lxz9lTyrnMH5x7iveVMY/AJa2vhkkW42Ud42UJczIC0sXgqMC1buAcYyMTWMYeatOQ2qxuV7DpmiZUpI5kPanpuQTqrI77PXz2y/cx6J6gkOcYCme3jW3A9UYAStZWHF+aJUjninj7ne/i8OprGE5ijGcEsbhObQ0QqO10ehgNzII6k2FKbSAn1zR1FpQnyRrLLBB1XqyKBHtWfl8V9hR3DcQzxwcTw/KGDuNRsVQ28cs4ligyRVwZe03vwe6N3ICo/0JgIOSnje3tDU/1SHpNXCd8HdJ3CdpRb4GAAYEQJegUYdwYM1ydD2GfeW5teTHHGmx2l+vXRQG5jiTkxuaSGAGmI2Fe4pY3cvMxVyB4NBzPJFJXSCX4u7/8T/j5f/tTRJNL7G7l8NJLV8Wk2j3cV6eGDSl2hmV/uSRVf4xcoSix3GenFzg576I7JCDQwM3bv4qvv/M97F29olEB9YroIqDcwdKIiNsqgAFdrutOU1lWSTZnYzy4fw89MlqpfD4jgDHHdqOBGzeuq3B/7x9+ig8+JBDwOZKkjcWSYLydRYuFOQEwNnHfWmfaxihcZFP3UTOoS5QrNezvHiCas/vOcWDu6cQ6o60LiUZ/+9vfxv/wh3+ovOfvf/4LfPb5Zzg+PZWgmokAh6ZFmA9/EQiwwp17RcU9rT3TrDEK0grQiAAdc6RbZsA9r83cASKNcJQpnK5YyThoAIHFLmvKKB4xAZalnQ8DWezx/EsgvU2DrXI9HxH1j+pCB3aC8oIgwm5NExM+J1Buo1DB7jbkYzq7HHiMIoGWyrkIBLtuQNCH8hxxnefZs/Pf6eeLnufGGOlmM8oxDbHHpTVl+SB/liAQ9wD37YhxOM5Ie4fWu1QNf/DoCR4+faZRRzKveT5vb9VQLxVQycZ47dYN1ApZSRfv7+0YWKgaLRYrIEllZan5//39e3j/k88EKIjpqbhgVGUDoiyvUT3MnBNAg9aeZJZR+4ldejkurUc7nKWxcqCJoPGE+tYWJvME3dEUb337+9h95R0JBhbKDVRqOwI5ZOEtV705MikbWRmOyVhcahwtjhLc//xDdJonqhMvW2d4dvwYiBPEmQgXrXOtaa7VF0AAPVvTJVI8Yax67ebNpQdWL4AcGPCk+8XiyA5hPzxNICigWpv0fX3VFoMHZlFjY7Pq06LMGU3Du3mkyj9/9ky0PP/j1BJffP67Pbnw7qIX5paZOIJK1I6D5LQRa6CYZ/ELbNV35SiQy1LUp2gWM+FwMZsdhJEFG02w5NqSPfPVdIqezX5pRlazNUQALSHjQWOUEuiQyJM6VKIuAfQQScfzTXF2eop2s63DmhZXtFyMMik0W03NeOVTQJaBfzgQZbaQi5HOp0WDomfwOIkQV2hBkcNIBq9ZjT0UKmXkSckqZbEsRBgnE/To5ZpEqOZqyGVKUvgdDJiIM7ATfk2hVtsSwswuFUPT9Vu38PIrt7HVALKUM+D8GJ1/RI2yrj8LfmcEiBkXxP/4tWKB83S2RtiUka7AymXAXscZAZrzt/22Eq8RYkrhmqBHQLyKf/X7ws8S/WJeF8a1VRSxPjZGQNuSH1k6hfnKgCAbwcvW82ZA8/Xna9PXmx1OAX1WsmYJP62QGPyZUIwHgzCPOcWYQgURg+wc40ETp0df4NmDj5FetBDNB0IWRQ8MKKyPB1hXy9BZs2Uz4MKL2hVAwUM5zGiuulpO+wlIsmhhIRG2Yp9WTZZsmwrwP7Xn9Pcv9eWwr/m5A4abBYDfm829udrAG5+sXD3CgaD44P7UoeunsKtutCWCmzHIY46DIQQC6EHN98J4YqMBZh1o32OIuHUNTRiFcYIFDYtYHX5iHXMedSGVd1HnpzPZBF65cgX1WtXUgrXnWaiw62vgixRmmUhS3I5jQOHgkD950BAR4LfSb3CVdnvmAl9YgLNLsYyQny2RnLXQfngkRwF2qJ1iL00LOXCYmwlni00vYG5WgRudAV/LfC4Wg5by9XaxQI5AsINJy8A5u4CyDQ1Jhs/pu1hHJsZwPkF+q4JcrYxivSogQB1xIdWeuNicdchLVlRq/iuLS44HjOcplGpXsHv4Orb3biMV0z42Rr93hmH3OTJpjiXR+otgZR7VYh695gXufPopzk5OlWBzzKpWr6JSLooZwC4BE3wVTVS6T8V4cu9LfPHxp2IN7O3tYWt3G4V6FcUq3QCsIGEifP7wKUZHZ0BrgEoUi0LbZseznMeEqvqVsgLNgs8y+DlLGEqq4SY4SoV/jYuEw1brLhS8FI7kNbLL6CKYyiuWFodkDcQRJna2UhmMx1SUT+Hyoi1vd50VBOlUQHDdmVCSZiSDjVK2UJGzADtsmZhjYuyYpTW7TIeZOJmhEE3QPbmH+fAEuXiEdEyGSkqjCDMmMAS+pJZsFHwJToYY5x9ZmAiwD8NI0pMIAkh8uz6Tyi7/ClAM4lSeH4hyG4TlXJeFWKafp4qt6viEeepQoLtOAYFviRa6bZWAiNARDtcjT/kAKNj6D+szTWFdU/KmHo7WwAYzwMOUuujcH7Rvo3/5bCJ7Xj4Mp3cypmimfD5DpVxW1185gu69xRh2PdlZZ6yxMcOMzl4NDYXNStEziiQT7OH3UVeAa5nXxtfg+1ZxuGHPyBjDGCCQguKXyRL9WRqjRQ2zVFVMmzhd0lknz2iNHqQxHU80CkDRU/4+9+xmrsXEmcDOnF0SMh5NUURnmxiKWODu5x/iyeM7KGQTFHKGFCwXFEBjkm62Xa3OCF//xnfx+te+ifGEglwldZE5HimtlIRz0hn0un0MByZImaX2iBya+NxNJZvFnIFejO0U37TY5/mkAz52n0w01cfHmORzntzPZb4PujnQyYFrmMwv0tFpvae9ugJvTV+DcV72zFxXmYwSdruHdgZLGDMVi+XBfUtGKem6BH5s9ISFNllAZKpZg0vn1mY3Lix+A4hsFEsAVVjbDnbJdYDic7IOJEPWmLv8ObLNBEZpTcdodQYG9Cxn+PQff4y/+4v/G9XMGL/6xjUcHNSRzgUhQ9p+M/8OA//srit3FrgZYybAMoXLVg937z3GYAyU6wd4+9e+j9fe+jaKWzvoDtlJDbmWGTXor3K76RSzyQg5XnsqwrDXxdnxcxw9eYQpRxRydKqYSEfg9qu3Ua7X8fP3foKf/PQv8ez5Fyjk2dUhGGrn42zGe8p9ZXvd8yCtAY49hYYOz1A+89rWlkTCyVBYzBZi2bJJ0+7QtaODQjrC9979Dl5//TWcnp3j9IxMgR7OLi7R6nYkEiuhQGlFsYmy1kbiIrRRTTYqLPekNTfPhHw2I02aPBuF/HeC9BStnE5QZL6RSUsgtMCaJ4woclSAgLKxqUz41JkuBn4RCIgwIIuQGho5ssTMUYJsk0K+GMairGi3+2Vj2txbjGPGYCAR2BpCdE+y9UWWi+VzfC3pLARRUWPVmpic32/VXxtihWJDroSirc7zWk2d9A2XJwcbtI9Dw8lHtuR+JJaA2Rk7a4f5iQDMdNps5dNpjcddttqKEdQTof4adQMePT3C46NnZj0arpFuT7VCHru1El69cQ3FTArlQl7CzwRyuZ/5nPPFsmxOe9MEf/uzX+Bn73+0YhYo5zJ1VLkUKM91u1pae6ZjFFNp5Am4MxdKligwXvv3hr3vNTIPez6Per2meNEfjcXmfv0b38HWjV9Bd5ZGbedQVp4Umec5r1hD/baU2ZQz7+NYA/frsNfG8eMvMBq0cHZ+jGb7HMlyikVEcekh+qMuRmSQs4mxMUKiZxWabivbxrdff23pyLd3Afyg/WqH0Ipxt/JZi6ZZobbuvHki6ge8va7NgTldeNX9CxZX/Dop9edn5womXy387RBY6wR4gHW68Yod8BWqDBcaC36CAPS6TsdF7DT2USJLgLOa9G2WU4D5mnrCxuvhX+9wuMWg5cdrgTTNnQmZszkgs0M0vQEGL6FH2ZyoICWKjqkLad61SnqiSAudjACOCPDQJ6WQUWYw6gvNzBHp5GIc9DETxWqEGeZCU+NMAZ3RFMMkRrpIRT92/2LkiCgz6JfLyFaKiEtZRBnaSPQw7A8x6g4lnNjpcvY0gzjKoFSksqbNtXL9s7PEhJLzZa+8+ipuv7ojVgBzRFLFROVMGTuAOIXrRWoUIGtf4x+yAdS8De4CDhqEiQ4rwgNwIHp/0AXg7/HxACVogUXAposDAU6NIngQxJft9YKA4bAPXJ53Qufd0GXb2IZBrtVXXyxdN4taf96eiPjaNNsjo7wuFkS6STWcif497A+0dijWIRBjzn8firp3evQZWqd3MOwcI2JQD8IuTMo8oKqcCLYjbsHlhTA/OvDFItjoXYb4KinSXKt1hv3w9PdjXfpgXbTS1VhT8Nf7yhF5o8v6XnCU17vHYhtsCBX6vVoBFaHD7/fOFcD9Z5yitqYYGxCgrl84/DcPmXU333yr6fXO19DXQ4CT+FdAZRn0nQUhalVgKqlTmNCgzeywSEHxBJmdd3b/33jtddSqtCwyZWkVFvSWZxxk90zgAO+/Kdx6sucKu7yDBBX4fa4aKxotYwABR83PL6zAYALKJdkdof/sFOOTCyx6Q8REwwPdnvdcSTOfm1IlYx4pldiI9O7NznUuJxAe2Ew+0rHpA/B3ciyA7ga0StLDsXto7BPTq1B3m92tdCSBwMaVPdMG4GYmOJnNmJqyGBw24+v6EHqNcPDJk577YpYgiQp4+dVvYGf/VZTL2zg9eY5B91yd6vmsg1otT7VEZHJmR8gZz167i48//Fg0eYKpHCerVgqi+OXoqcuiYUZKZgaL6RRPHj7Cs0dPREUlEMBkolyrolAqKqlmQcTv5UhG++EzNB8dIaEi9XiIdjLWSMAkT02ADHLFshJ9dtpJ47ZxJI4UmdOBnJ81h2zglZ11/BL9x83flIwQA4ydmmcitRIYI82V0tymKY04zuLivIVul5an9juY9JDuzzSC6t/sipDan8rmsUwXJOy6vbWj85XACJ8IOyYERqqFLArRFK3ndzHpPkMxM0GcYiG8MP9zuQbYHKrYMUHkcXM9OfinGKCE0PaA4pH0KDaAAFINA1tAENuGO4k6YARMQnLqAp5+dgsI0NkY9n+YKRXI56JZwWbU44yJbLkVrAG6ajaEeW6n6es8Fzvjn44tOthhQOpSdr4UP+M9YCLv6tgEGeRowY6SWFaJxAJdIZxAg6wQ02kBAbxG03Ige4lF4ULFAZNyrl0CL3RKIiPQfOMZ07LSHNDYixwD8naeBSsxdfbD/DqtglPZAsaLLEbLOqbLCuZRUfPevPdSh1ZsZIfSbB557/m7PMdjx9ScZAx0nCcGkngTI0PNgFoNs8lAyu5Hj+8ACXMHAhIjZLNmBdfpjnDt+mv4je//HnKFHbQ6U6RzpUDhNWCWcZZgFfcxLa8YPwRihtzObPcyqNTqBtqHuGTxbc1Q9USW/8xnwWfL9+TnMlkWfI4sxLnvSNsnGMC9yAYNu5vU8xHILEtIFvY2FywHAYIRpZL2AkW9COatwCN2HQkWTyZqllCfiaxJ5ngS4wp7mtfsa1/XFWL0CvQKs8/OhvNROm88aEQmAAHUojAdroyKQoHzYqICDdqhZcnGADqdIcbDHs6e3MdHP/0vKKKLl6+UsL9XZsVqTjbZnACRhd4v4zULbxs1U67A4kPxIJLA4PlFC3fuP8ZkmcUbX/8O3vzGD3DjlW9gQMeAwAigTTOvwfMzbnHGSTZEOCY56nVxcvQYzbMTzMf82gyL2UTF0DKdwcMn9/DJZz/F2dlDZDIsTgnumF4JWVM2ymmMJVH0Q9HMjxPmVSzsqBNTNGFu5vSlQhX5bFGivNPJUB7ry/kQNw92ce3KHrrdNkaTCRLOYi+B3miMTr+nM5EAuzctpLOh/MaYckFGJ4y/kl+6VAc4n8uq0KROAFk21PFKghjl7s62RmUJIJMRww6VRIuDOxZHbcy9yJsy5oohAUnlzHOxZMbjiZ691RgW64qFosYPWCR6A8I1VuyoMu0LFzkV2OS6UwHc5prTmMmG7d2qzgkFve1R13fatKd+0WJ6raNl+bTHW7HiNJprDS0ftSEAwXOLY04EPVbPmUzb0LCQTfNkKlcngQlkbs8TVGt1ibM+fvIUj4+OZNcuoc7lEo1qBTvVCm7u7+L1l26ayHq00Pgu453OE0QoV8pIF0p4ctbEf/7bH+GjO/cQZfPax7KeVaPPBk+U8wbbRolB8nlGEUoUvidoz3E/NkdDrPJzzUER2T3LlpcWwWQ1JCjXGvjar72L7Ze+jt48jUyhhnJtG8VKXbkAQc128xKlAvPVmd47zxMCJc+fPsLpsy/R715iOhthNOmTooJkOcNg0sfZ5RmmdFMJulJ+vvIjXVL4PJmX6bl+662vLf1gcCEOR20YUF0gZYVshqJedOaQPIpiFS2NKhqKEQZB/qxTC/kw5V8Zimg+/NWi0CwpLRuWaDabKqS8E++Ivs8Le0FjH42eq4XsXfoN5Jhf43uKNc+WExjAv/lcWf9frWyhVKhISZ7Bke/RrAStE8lr4jUyCLvFoAMea4DAxWq4uQk6mKDM5v0ihY/CiNUa581slpRIr3Unc0o6zs8v0OvRXi7MKTK/jNkNoC8lUCV6TqZBp4VBr42EVBF1qtKYJECrO0GcLSJTLClhpNotxTSYLKY4k7LTkB0WkaIv7t8VKs7AWS1toV7dxvbWHqgYRDHFfm+kA5mLn4cdAYWXb7+Cl25fwy6/TZ0bAwBYE7Cwp9uXzzq5VaBYjyn7HtmZ0k5sEpwEQpef/+5ov0AAcwpazcdI+I+JPhkLZB0szYKQQIAz7YR4hnGBFfsuiAUOegQCulpTRPNINdN6UQJi9knOCPC1tSpafV5rgwWw/h6ialyzngQzEZmrIGEiSbCFz5dAANeWUcMSjHtnuDz5As8fvY+L4/uI5xNRyxicmFx4MmPzroYW+2jA5nWtGALptT2XIbJG2eReciDAX9MDgYFchs66PsYm8PHVIsCTa4dKBDYEpNxjxguF6IZYoCPcltPZvvL9yp/56s/7vjagcN3d88TVuyU2T8zFYmr+PhpgMI924GoWWcmVxM5I+bSuookv0cfZDjXacSoRpnr+YiHq+QFtOGs1/T+TMo4NaA6UhZCRVmW/Rgoi34vmNmU/YwWxKIsb3VV1fqQ8zgQ0dBpCR5SxlvO6aSYevREmZ00Mnp0CnSHSzFTCIcqS0Z0IdA3BrkfP1os4vnv3/41jYzrILCPCmNRZVW7sJpIRAB0uPsetBCPMtKnYo4VTIStafXVnS4wAFjpOpyUQyGSbXRt34litN41UGWNlOO7r908XKaRzNdx86esol7ZweX6CUa+FXDyXJWk2H6NYKSHKmsVUiUri6QyeP32Ojz78SE+WiHqjURVNnQk4EyU+I3Y7KMLYa3fw/OmRlMlZ/HD/Mf7KD7xWw872NursvqZinD58goef38Wzh4/QHfUxyURYFHNY5HPy3CZdn3FSlGUlGdiilA4AACAASURBVKTxsmAhoMtRIK4jA42tIA4ewpwHFd3Xdo3dEwfRefsN6GKywb1klkDB2pQ92CSF0ZCgIrtKCUbM9Kk5kM8JxBlxHjpKIVveRqFURyamd3xenROeN0yU6EqSjYDdahbd0y/RPL6HXGqAfIaUZDrFjJRcO4gRdLFXa5Zry4v6TV0gnl0r8Cl0SOxc3zyL7Vx0UE/djGBXZKw6dn/IqPKzMoylhC6+awZYzKKIHbuiJtDL++yzpwL5QlrsMYJxL8ciUOMO89BRDSJZbrfpwcwezgpYla1ZECbjPxHYFXgacYwub9RtKpbzHlMYeUW9tWhtYyFkitgsKs93viYLT/nBp8lYilXsV6o1/dvnd+4q7/GRB8YHAgAErFbNmSAGaUW6sRymyQKTRYR5qoRJtIUZKpijiFRsjQ13LzHMJlLyx/ejvEhCdjZupEIq4l5daARCDgnBs5vaFox9LIxpffbgi0/x4N4vES04ykitCRbEU5TLO/jt3/nvUSxfxTIqYTA2T28NoSgW2agXc7HLy0uxb3J5c2/gN/D5uusGxyl1VvCc+oq14gvno/1oYAQYM4D3U7T50NFlzkk9DTIt3A2Az0Jd1qCQzrhM0IXPhTHcBSBZJLN7zqSdr+0dTwJPdGAgo4ZdyZ3d/VX3lhR/72T6ErPi8Z+yDv3s3QS3dVYFDS2NxITPeaaMRuaGwOeq2EhQdJsFg9H12Sicz5YYtc9w9/0fYt47wl4lQTHLsQ/TgMjkOTYSYT4eoUSGhETECJAbCKC/q+KRwPMMpxcXuP/4Gc47E9R2b+Ptb/1zvPbWbyCT27bin2OYzM/mkKA0lyfFpCkIORsPMRv20bk8RefiVB+jxVSxiQD1JIkwmvZx997PcXL6JZYLjkIZOGXNDgMCmG5ollmaMpYb8DqnCZt3EdLLlHRVsvkSavUdNfu41vqdDprnx+i3T7FbK+CtV25hPh1iNBpgKiZEVmKIndEI7f5Ao3JmT2fFPw9OBwPWM+zMyUwoNiPXgAgF6oUUyQhIy65wzhuwSLDTqGt8iFpSiktKhE2DnkAiNQl8vMlFWpUmaA7AtDwkOh6AAD53sYYCi1l5j1hIpsfD+kMxgiABZ3INwTCmC2MowcAwDiShVIKjQd3eLDEt77Txx3Vc9PXr+9XyOJ/pD7P/YqZuCFGHPWPnCkedeW+NvSjNgeDYxvc7HNPW1lwBqNM0YxNtOlVzhgABNT0IgFNrjXGB94Rn5uHBPo5PTvH0+XONBpgI5QzVYgFXdnbw5ku3cG1vB6lkhhzdGsolNeVMkD0jYCZTKOHR6SX+289+gQ/v3MNwxjPRrJ+9iW26PgYEKNcl0zSKUKYDAOM1gUcyAhhnRfoywMNdcexHjN6/+sv7ny/j137jt7D/6q/itDuVcOfh1Vuo1LdX+5Hjw8l0JLCWeSrrbYqzPn54D08f35Ml+Xg6xDKiC9IEy1SC0/NjDCcEB2iRytUc8pBQL/MsEDtuagB09O47b68YAZsd8JBLB4qHPWgPwtZhsyTdKVkuACQRHVp2BHquLxyb7QlZUZjB5yanrQH/uOsAZ+dYSK3oFD4/HATeVsHVM6yQ+L9AUwlCCFzIZkOY49Sl5uFrlR0UC1VpBtBNIJspYTYxKq+unahSoCYLKWU3S2isJRZ8zTVgYkJnXthkadnHrlS4V05b4w1nN4lqvAxmFCthssCvs0Alond+cSlmgFAjv/kUI8nGqJdLSNEWhT8zm6LVvMBsMZOlWJJKYzil6BM7flnUtneQKxZUtGQLRSxSaeRKZUyS5P+n681/bM+u675156FuzeObex5INtmcJVESRZkabEeyHSiBnQBGfomRfyi/GrCBBHCQ2E4MK4ZkUaREqSkOzSa72c0e3tD95pqrbt15Cj5rn3NvNe1U4+G9rrp1h+/3nH32XnvttXRycaraUkX7J/umjCw1WqoVG9pe39PO1hWWsIZ9PJPDVx1RCoCApeUV7exd0bPP3dTOXhTddNbb7UTHL0gGf7HPCFHpGAOYBFKcbIpdNFPMZ8VZHsMhlkRBLUSY4s8lqvMCCPBYHAyDBASkHM6/k2JIJInkoFOJ8fteVzp8eqZOp0vFMwcCgqa6EF/7L9dVVlwNhDEXuosDPQogDhs25QhKMUWCBYzo8qZOuUIrw51wLMvaRxpcPNa9j36gh3ff1rR7qmoxAi4B7HLywD6z9Qhr3Dv5Mgsn9hLFSAbfYuYsaD8L9DoLzSwKEieSWfn7vzIScRnEugzI5aQ0I+R+X+l58vvONPj8HAHUxdx4TmANJKU9clns69PPFwdNiCTFZ+XvDGIEEID1V2h2ZBDEh2BCTfMBl6fs8ohAps4ZmFTYpPlwQJSPezCb6tq1qz5Im03mfwNQ5PDhPlK8Gajg+ns2M5gY0E0z0h32n1HkxYGQrLdSUh7sAajHWCSVrU/gZBMwgML/vKO2xQNPpYu+ZiMEh9BgTi4B+RrmTlOyLURMJ5D1mNfiQCXh4nsuIOkCc4jVqqaRD0m4El1+vsbTzeRe9qGWry5rE/udpbrqLVTJsa2h25aSDBe5Ma+fi0F/vtRBgZrZ6Z3HITYB3Z/q5q1X1Wwuq9s+UxFHD4ttVlSpV9VoLam61HASTsFFFxHA7vGjR3r06GFco1IUS8QO05qt8h5Weoi43fnotgZdaPAlK4Zvbm768dtbW7p146YTJjo0JwcHuv3Bh3r75z/TeedCpVZDQz5Krebu0ngIO6Sm1tJyjJN4hppRi0iC6DAE0BR+w4vzILoOubMy7wRyDwGPkiJ1VnSP4rbqw9+ShLOyQWvNyjo6PNODx0+t9F6ollVkHgurxmpdrY091VvrqpQYjwgml4sgippuR5NBT2vNkvonD9U+vKfyDG0SklQKvqH6o6Su7m5sdEkCIIx1G8V7dOi9761kHsyASDizaG6kGjkeRJIYZ+MiPsV4jcddkk5Apq5eZtrlaxjnAzZhFPOwAqC7xixrjgvOM1KHy3E2Fcrcs4iPAH9VF+Z+H78y2sDjcyLOGqLQApSDyQMz0boHiSFE8c56srMPc7OdCz8eDZGs02Jwk1GlFJOyGCqxpMEoS7/v52TsCLtgYsTdu/f04MEDP5d1GBjzSPmTi0GU81PCz2fKBWl/OFaXOru2pmFxQ4MZ9PSGxQLnjKhU0HA/yE0oPgL1C0u2AFbQBgrrNJJb33/WI12rxGwEuFppLQkfkbsf/UJ3P3rbom6d/okBjd/6rd/XjZuv6qJbUn8I+wKmSghW+fCahS4Kfx8dHqrf76pkn/iwzYRNgYBd6GGUDGiRJ0WneqFDMT8gWZucs7x/W76FcK6p08lRwCxUcrJqzX8yrZruPvcsmGMl9TpdgztJiCe6rOyz5Hnv/JR4mQofYhvjnIBo5FtoQIWqeXgK+9rh/50AVX/b58WicZVt0/KemQM+SQMjrx+/dpqNJ86xnsmP+Sw7O3va3VnRyelEveFArZWmlpek7tlQH7z112o/+UBX16eqFDoWCI0RMcQO8eaLWU6PHhmsDWg7F2xhCUnntq9qo+4i+YM793Xv4amGsyV9/Tf/QF/62u+q3tzTVBV1YS9VEC/FqjAuJYDsuN9VYTywe9XDj2/rwce3VUU7atg38HPRg9000ptvfUePn3xoLaWCRynjXgbQHawj4z4Wow7NJO7zeMa8dlmeAB/PVGsu6+q1W2q11nRx3rZo4cn+I5UnHX3986/aTtushCL6OjMVKiE4d3zR0Vm3b/s4zswsTElMz2vwV4EACksiCtoH0P8ZDUCnYQp7cDI0KLC3s2U2ajgIYB+YNHS8rhnFiogUXvUhhkju3oHVIoRjB2aB2YnChToCyDFOnd2Swqa0ZFaCY/YYRfmyx8UAuIIpWTAg4fgIEJSura0V7ewWTkms0sinQjdjno+6eZbz4MjNMvDKY3LzOOdlZo0lyr/PaBhqSUw32E+J5ZE87QOGLKiDkGi7HS4RFAumMiQb2MQGsEhumh9Gn4UG6v7RkXMcrhOfnwL91tUrevH6dW2ttlQtzLSy1PB8vnO9Mta/dbPmWAP77b7+8gc/1htvva0++skApam57DwyAUIBDAGshEDlaqtlC8HaeGqnoiaxGnAya0953C5bMgajxX8MkJbUWFrX57/6W7r1ua/p6dlAgzGuFrfUbK2pWGYsCnCyD+XRznSMb3U6bV20T3Ww/0gPH97VeNQLoK8w0cnpocbToQ6PD9RHcDMxrgJxz2BEYS4aiUCwY9Bvffl1iwXmYMWH5CCMTn5GiyIhiO5eHET5wM9dvUy/jaQhz03HLGIWf/Dvz33aI2mC7kLQy0KF0OQu7HebC+KFenjuQuRuV3gHh/L7gsITCYkV/OcquybDqF5dUqu5rpUWdCqs+jZVLS05gYq5m7I2NjaT4m585lAOBiiIzcfrLYqTEATLAZ6gSlDigPKGTBZBFrGZjLW6umZEy/NkKcFiY7Jp6Nrt7+/rhM4Aizx1FusN5j9rpqDUGKPo9dTtIJrRN1KLwiWIVkFV7V29odXNdXWhEE3G3lSwBegkIWVUblZVoJNekR4fPLEmQENNrbc29czN5+2sAFvi5PjcooLRqS9qaXnV9/D5F1/Q7pU1MTbHW+R2YiUIyEnMyIU/yynbBsJsZK0Fupq6+GkMINbcYiwgAwEJcJt303gM+wk2AT/jOQEDMtiQgYDUzAw3g0kaWehLhwdn7tC7+zsNERISURctc3BqHvPmr7tI6hMNdi5mlz8P0+VhBTkypZK1iH0dRX8CNQqhyN3t9k3tqRWnmg6P9ct3/kq33/s7lYanKs/oOsVFymuWrn7stzgwIpTwtUi4c6KbfbvzgRBAQHRjM0iV93js+mBBBLAXHbFcBF4O/O4qOalaIL+XGOjpqS4BDf+Vrkf8flKgzxyHJDYT6PHCfePye4yfBS0rd0xszZQSNjOOTHO7NBpgymC+TvFJfI6k7nh0D2fhAJAKcYQxAxCKeVNYOIAvO7t7Wl5dTbZgJNAhSmXV3aQGfNG+iH2abQ0tNooFJ3MzCxFCCqyc1MShGWCiu4896LXVefLhea7h2IfK5ORC08Mz9Q5OrNJUoTOSAjfvIpJgBL6g9IZ/vNPiBARYwZ5Ed9B3wQed3EJcxBGKMa5LZi8kBDvTc7xuoHdOxwYCtq7tanl91YkXeidcd4oW1r6LHYtuLs6RPCYRyffQhxPnOXN+o/HUAOz21o5njKGQVotlLTPHS2zUTEtrKzEXeN520rDiGd+6Hjy8r4f372uM5gdiUEmUMbPLGrW6faTff/c9e1RvrG24+CfmYusGG2B9dc0iZ4gO8nk++OhD/eTNn+ii1w0dAeZlKxVTinlt5kxbzZj3BgSI4VC6nVE45bUaxX50qGEc5eQ+4lQSG7I7QIiZ5bEa07B9HoTd7XJrTVW8vgs1jYd0K0mu+2p3u7oY9tQZ9DSajVSsNTQsVLSyvqetzasaDHhHoa3B/DlsMkCWZnmm0fm+Lo7vqzg+sSc8tqaDAV2xUaL7x+95fabOqpXU0+fLZ54pyWmcL/ZXSjAuBYZYB/Ens+sW+UJ0RaLnxruNGGRl+wS0L2JQPC7v/xyjLlOusxihE+M0Y831599mDCaWH13deO+msMyB0AANg33iLv9wmOznRqaQJ1EZF+frKEQXo5vP89OZIVc6OT0NINfONJHzRFOBmd6hnz+KuTyTW9be7q7zHr6ePt332Z9jbQZPeA3rCzDG0oxObh6bZP/1sf4rVFRe2ta4sqnhrKWpGQGkpnHg0tUK5mR0IfO9cXKe1iHaNmgRWQU9jTN6jQKy4vfe6Wmpuew4xzx0tSx9fO893bn9ni46J3rtC1/Q177+O+r3aSAAlALaxPgQwFncb5JPkoaCRZRNzYctWKt6bp/xTMZvEN4L7Y2qhZatW3GpgZT3VPh7MxMdY3EjqNhpvca9iJFMuuaRx9JRj+4Yv0OOGerrBY/xURARx2B9LDUY2xiZCcA94n5Go0sGQFkXgJIAIBvbOyrDhKUTAdjqxHshQBxgNIdHOr0vebN761xuaKW1mLUC8t5j3fLeyZHp4PHeWVs3b9x0nvXo8b7Gmmpza1NraxVN+tLdd3+i9tP3tVI+VbOCHgKjbdAX6SCXPd9MweQg741sno7XhMcFoBhQhDAak2QATi+6unf/ie4/PtBgXNDnXv+GvvXt/866L4MpiuZl/1pvYHMq63GxwqeDju7feV+PH9zT6fFBqObXqjo8OrY71cn5U/3tG/9R5+1HqtXCopLL4oLLeUokilyHUikBiWjsBAXHzZgGCMRUzoU3Nnfs0gLDsnN2rNOnD3Vre0WvPXdTo/NjleGp0ImvV3Xe7aszmup8MFJ7OHIRCFMA0Jovj/2x1pKodKRgiG7KTE6AgCZjAUtNCwFynqF/UGBsqNW0deIINhBjvKyFccTUrKtisecMqiZxTADfszbChegglEOLKO2DYLyyk5N9broec+0UhESTFkEIScL2KZiJgO4OzSbiSjD/YAkkW0rn7GGlCRPJeda8UZaiSY7xmQ2QGzTcY1tZRiMrxjqjEWKK/RjNtKE7+ZzTNOUCrAPkDdYkWkvUK2Yswv6A9ZLGOLOAY3TpE+PGbiABtAMsHBGDU03FubVUq+qlZ27phRvXtdFqqllBnyEsalG3rDZqAeITD2hqjgv63g9/qu/98E312SYV7NvDqcXjAUkPx3mRG32hv8A1reMaMpmpNpmqOSu4VoMB4nEms2yCDUg96PzN6TSCu1OVqy197Te/ree+8Gs67lCzjbS+tav1zT3rBNDcRTQYS050iSbTkU6OD/Tk8QM9evQxHnU6bx+rXCnq7OxYvf6F2p0zDccDMwLY03mML+e8jsZ51Mrng1T4g9/89VmmVOVCn8ONixtd/UWing/ojEg72DJrm5ATglNWDo4cNGxXfMClGZF8USIxDqTPv2dUauaZORCeTAvKSVMggwvKa0aALZBimlDwxKJbGZshOXDMKR0UuXRZWktrLnjXVrbUrK+FXV6i0qytrs+fh2vgZCCxEjLt83IHMquvI4QT3cqY3ZoXNaZxhWgPiSVzLSxmnou5NRgAJP/QYkge7925a2ZAntmp1MJ+ZXtjwwqlA9Dg4UCHR4c6Oj2xaBQzpDu719RaWXOXjwSa7mVvMPYiB11cWV9Va72l7qSrwXSox/tPLZJ2dfO6Nle2VSkRJIq6aPd1enJuIcLNLRS6mZUrmhmwur6mZ559RusbDa2sRo5Ece57HYxid/hTYyZdtwCfHcAS5Z/HelwxAwKJGUCekM/FdO76NUJ9P6hvLAKAAP7knM5/R80YSSUBfBhAAGDaydGJ+l0UgtmMiVZGuTH3LcwrOxLPvLbyfc9d7Vy0zjviSTkZ5JyD1PwCXsM+8AR8ioGY/bKzgaeAJ5qNznTv9o/1y5//tToHd1Qv5zUcABIXy8AbQTwV9dkSK7xfU1aR9kMuZOdJkmfUUgH/q2yGHLxzcZ9e7/8PCCBBzkDAIsFfdKVs35a+omO4ONhyoR9Q2cKikO/nvRL7PPbLnDEwdzwIQUNAOECAABiD/kls4hDzzF3a8/x+FAkJjU6WUAAz/My+vUUEORvzAieS9SzmxtzjSLNiSc88/4KW1zc0HMf4BAnimLnQzoX34Ww0dNKcxeciTsyMYnukKtGnY1QgbJpyMeSiELGepABO8uWfF0ue2YLe3iiWVR5ONTltq/P0SNNzRgSmmvFeGbNKXRwzFAACUCQnYUguyMBAnjxHCK5AcoM2gHtn4RfveVaStwCWgrIXowtmbBhQkMaFmZbWV7R5dVcNKPtlnBk4QFNnxmJTSSE5zVaGYFuAUdD7sEoDAfds22Bo8TUU1/f29mwxBc2xUWl6A9OBZJa/bjHApmfYWWOMVcVox9i0//0Hj9Q+O/e54eQ+CTSS3BM79x89dkeKIp7OCPfg5o0bWlleMSV2uZnml5s1vffRB/r522/72iMOxlgVNlvMB3PvAQGaWe20lGjMCfyBDRRxbAFa5SJ/XgTMRwMi6c6gdcSVYEgFCBD2gjevP6v15U21z7rqXRD0wmmA+zEpSufdCx23T3VB0TorqDdiVviqCkXE0CZaWl62qvxkPHRCVC9NNeuf6eTJHY26T7XcoOAbqts9d+LvMYLIMOdKzbnDk6lZmTGXC6OcyGXLzPgsse8iP8hdo4UHbDAMYh3Mfa7dzU0d3wQK5HgQ40sRH3LBnrv3PFdQpyM/4Y9ZHqmDbl/6rCdg4dGkyU1RTucsdRw9X0uiymGRmDsG/4djF1wU+4D7PDedYp7fYqPptUg+YTGSs/DZKWzZQXnWHJ0Ivhfz5yODUXR047ExNhAJcYCC5Bxca4QGef9O1BMjgP8PAbDQfxmrpO60qPrqFU1r2xqhJFRsaVaIzr87T1n4K6nrh94M+z3ys1DaH1rrg66h7XBTpjhP5D2uCPAKKBH5SKdzqtu339do1NFXvvo1LS9vazBilKSkEorCFrYMcCTbudKJ5loDegwZdWGsC3HlGXOzDZVhPQCOJKFY9hSNkwwq5XXh83nOEoiCkcQ3FyL5fKQ4J8cCEOA5uO4ZJPA9SIXGwudb1nwIZmyMrhADWGO+n6Wyr/vTp0/VPj+3JeHGzo4tvXhcWHzm8z6f0SH4G7bMsc55ftaFQakMFKQGm7UB5ho3EWOjszoVYtqsTf688MILBqQePEIgTLp2c1vIIHh8cig9+PBDHT14R0va10o9dEEiT6lqOBha3Z7zi+aImYQU7tMQojN7bBKCplGkQcEfpQYTtOMjfXT3Y9FG+tyXvqWv/Prv6eZzn7XTQH8MqyhyM+b2B+2BDp/c1/7DAAEG/a73QziThPPMj9/8vn744/9XMwFwlM0W8L02y4LihwZinP9uHHF+GQBG8K2kcqGsFqKtFJAqqrmyquU1wNRijCQ8vq/PP3tNW/WyKsO+CthfwkQtYh030HBW0Dmi2Zw1sANhwg0GMWJiVhFPHfEj8rMoyhAFrBSklaUlLQPU8Sj23WRknYC1FRqPIRRoej55TerKxnmRc9YFU5o8++T83F72dIQ9xlegjgrw2Ed0UtWPjnmMTlnIMDkGsX4AAcLCu+iuN7kPuRJ/N5s0/FDbJmbSuEyU/gTQcp3NuqOpeYkVkPO87EefGV/O2xIwlx9DjmEHtktz/4zjMLbGve/0QuuCfIDvZb0NGhduYRVQ6uf3k4uDWWBV7zGPmyUBVmoJnvcE9ok1aEoa48RUreq1V17WF155SUjc1kpStZyEfAszOxDRWCiRO2DrW2ror370lv78+z/QeX9oXSAzD7KFdc5pDJKHFhjnFrmFm7STqerjqVrUY6nQDiA6mhX5bARg5Gzm9vf6jDe09Nvf/m908zNf0v5pV2ftrp1Xbtx6QdV6SypH7Op32mZB4qbx5Ml9fXL3tp7uP1BzuaqTs0N1u20dnxya5dfrdzSaDG0Fm4GADCrGMR+xyLV1bpZ/+9e+OnOgSYVD0JHx+1wI9kXncNFpy0BAnv/PL8Lfnr9NB1+UVUHh4flZzCH4EVSYAAEa83k/3gdAwNn5ebLuyQXHQqTC6qapSxFJFJsy/GTzgRHKxEH1QpzHSYFF3UBDa2YEIBa4vrKt7a0b7rqAuCPww2EVzgEx88ssfegkLGjJPDfJQEaX4vrEqET2ETea5lng0VxoDFXgze2dQMboLlrpPPzMSdRZxI8ePNQxiHkvwJhqveqZ2O2tDauLEz5OT4714e0PY36tUnPncn1zR/UmPsLQRxBUqWg4QgF3SUWQ7Qb0rQvNylPPjaCLsLqyYcHA2aSkQW+ig6cnGo0IDg2rr169dsPBr33RtTsBYxw7u1u6em1XV6+SdCzGAEz5N711UVRzfwwSpu8DPjnPuPS4xJoPUcDUeM71eQYguZWA1wABrELYAAABaSR+8btJd4DYBQDAaACx/PToUMM+JyRAQGKz0Kk3vefy1wIEyOs9NnDuwkcXLwCzUBxmbifg3aCwQeW1t24BChZoXD/8q033BShA2Kan9unHev/tv9bH776hWiGBbmmeOlNdnYyjnup5sKD8GyW/ZCBLgZyLafZBFBrxueZUxHkET582dcSyt7ETlUtjBxkUuAwA5ASfezIHBy7RfmOvx6GdAcWcuDkgWgF/wazIXb6cvOUun58nsWSsIm2GEX0FEqjFOJITJncDQuAuEqgA2Pj82ZYps5eyjSDXkaKe+2rdhjQz7Pls9DF6I918/mW98JnPq4AQFwrgKyv2pX30yV3d/+iXahRmGrRPLBaDAFNWCg97MPY7yXoE2hA3Chqc42yao84aAnyGbrcXDKg8o+dCH4XJiSb4mZ+ea3zcVqHTV2U4tk0N/t1OUki4LSqEAwGHWvwNKyBEALOmQST/7u5Q8KSElcMzX/NcUMWKDnbBEMudG1e1urvpmRscTbgXzET6PhvlZ33TeQhkCgQdkNFgFsg35wkHPhvYwvQz7WxvumPdxXe6P1T7rGOq9NJKy5Tkbq+rnb09Neotd2hMxWcEqFwUPJD3f/YLPXn4CF+0pIcQa4Dr2IESCltjEh0PBNE8IrC5abYAtmgwAiiqB8WZ7j9+rLt37zohWVtf08ramjZ3t8ISbF5ghqDklGSC+EX3CR9uq0yHvax3XKII5z2SwR9jhIlun6+3ASuDfaEJQOwAkF1d3lCtVNcMbaExjKpQVaZDO8OedDTQ/vGRDs9PVWhUNSSZn+BHv+zkAaHYcpXicmiaKjaMlQnB8FSzwZGq5YHKxYFjFMABY2CA0RaousTW8f2dd6tgk1DU1gxiZSAgqKZZ7TrWvCn6CQjIjJ78maPDHzTuOL/D4so5gffGAkTP7J8s1pfHBzOTIjMPM82a5NZaBkmQk7gR3amY2zdQS46S5tcMKNqGK8563oNHARkP6MXZz8+c0ySq/twFIHXz2Ya5wPR5n/Z8IyI07wAAIABJREFURMP4rHyOtbU174PjkxPnOME+3NDm1oZzCV7//Ozcr83PsmYRrgQo/vPe+PyMPMAYZKv1xzONyg011q5qWtnSYEbRijMGWhPB1GFtRmyMHChAZtxOwqKM4tBdqmT3AXgUTLmI5eQXFvAaTwxO5FyRDj5dqUajrOdfeEGjcUlMTjWayxa/REcjzoJgdFCAUPTjFvDk8WPPpBOb3bGEtowGB+OZCC6auRGABUV87ujn184FVR4/sTgg+gZJ38Uisslznr0VQEAxjXwMfR9i/GPo9+UzHvZmuWwgwLaIqPUDPldwNQjKtMGX8VgPHzww9Zc4sbKx4YIBNgPvOwqfNM+eLIw4+wxKXbJji3UZlOcMonGPcpMpg/pZyJv1AeDEGuA+vPrqczo47OijOx/r2s2beuUzkY+dnHIoSN2jgQ7vv6OLJz/Tar2nagVma1/Fctg+GcK2FztFOflCjCbamtICuCGs7DNgzOwyY12RWz59eqCj4zMdHF/ouDPT57/6TX3r9/6x1neeU28EuMX1lHrtvrpnRwYCDp/et1sA9477UW8ua3t7W+32if6vf/uv9dGdv1O50o+u5yVxs3CxMCqQxisSwOV0H12aumNlzaMBU1P7Vzc3tXvtinVQPv7wPVVGHX3uxp6e3VzX8PRYVbRqNFUP9t5oqMFUBgK6FPyAOYWiuv1ugIMu5nJnN+snAJrN7JgFoAIQALgMs8auMjSQZ1OtLi+pVimqAivaxWPEmzgTIikzld31V/xhDh7tiT4Fs7UzcI2BaRLXgNTPXfTsIlWlXhmG4HByTQIID92PECj032k0ARAf1pxdZij45zVSNDGdJ1k0OOJW1HqLkbcMXlwe8543oFLuxj2OGhLhWv+2z1bqOrRurAnQAxRA9BKANNTw0RkidwF4CYvcKMY5k0KjpuDuOM/ncyixzzudCwsJEm+oPVl8iAx/4dVX9IWXX9SEMaTZWLUqmiMwHacqVcvWPXFTpdpwHP3u372p//idvzYQwFi1wapUIUR9l4Vah647iVuMfPPO6qOJaoj/wSDk+qXH2zrZzRXWEeAIDDGYHtQz2De29JVf/5ae+/xXddoNQKQ/nOrazee0tXtdvVHSqiCWj2BRTXXw5KE++uBdj/t0h22dnh+ZCTAc9XV4+NSZ22g89BrO7LfLlt3OvRNon8Gtwh/8xtdnmf6eO2q5+PlU4M2dxJT887+/Oj/M71tMx2hn7g6EhzLzswQR/mS6MIcEB0pGS1hkiOacnbf93LkTOy/VMgCQgvd8vtBicklkL924PIuYUVgo2/gtk3Ax2cNYwDO3XlSztq5SEeselHpB7oOyS9ed98mhDWWVg+RyscLBRSHBxfchXYmZxOjOpvmm1G2zpVy/b8EqbGwo3O2LyrgBSQvznIny2+10ncTe//gTbxasbGqNuq5duWJ6ESqoT5481icPPnG3fmd7xywDA6Tlsk5OTrV/cKjt7V1tbe+p2YLOO1Vv3PcG6I163lC7O1c8k4pV1dHRqQGScgkq3Ypu3nrW94xRB6x/Ts/odoSXKGjTq6++pO3dTa2skhiGDkDnIu4Sexdm9DgVfiQVHHrolpAfUphT81hkLDEDbMVyySkgUM+kORAYjAEF6gjiEs/F6+axgjSJ4v+nZuRS8n7QsOx2Rjo7PfGsbwABiRafVJITz2QufJIT0QWCFt35jOjnJDQn+KB0LjzZ6sDqs6A/er6KeWIFjcFPYQ95GiFDDXoHuvf+D3X/l3+jYecgicksCn2zx0BNrCoPchcd84zQZgFB06aShZLXnztuURBn27tPQx2BKOdCPCjcAQTkbls+ZDIYkgt4khB+10IvqXuYr8Plx+bH5+/lDuinEOT0pvL88Px6J9YIc+hB+42uSDgjRHyZxylm7FPiHMVHfH4+CwcuyRyfhceThAZdOB8qAErEHvYfiWNN3cFE1ea6fvcP/kizSksH5x2tbO1qdWPTs2XMOr7307/TwzvvaXC2r6Vq0L2MEOOt7sNvYMFI0/GqVbUvLuasBrrjToSgwya1a2wHs3Uk9zlAH/zCx+r3+vaHn9G1ODzV9KyjxnCqSlJmAkQckhCwLojHvAcoei7Agz0FMMjPZ6ayyz/L9wVg1sMFeS54rgPDEp65UIY+eeXWdTsHtLDgS3OGTg88A0x8h80QxUMkvQEE8POLTrC76MwvNZb8uYibJJ7DQT/5os/UPrtwTKw1qlpahoZf8/+vb2y7QwWCb1iB+zueqX10qoef3FcbNVDTwqPThdUOVF+u6frauuncJPiHT/fdGQEACA/tspqry5hdq93v6dGjx467nieuV7W6sa7N7U1TBwGIbd/FOJHFOWcqICjkT5FtlJLXuYWt0GyJuc0M0kVXMejLGWDjOekQGLDD91oITq1pqb5ijQBAgMKsGPaiRgejizWcTXTe6eikc67zYccUwtkMKiwsj6q7JU52igUd4I99eqRaYazVZkmrTalZo1RkRpf2VMljYHTASMgywyezn+ZjQ4nFk20Eo2inQx2f02d1cgzwDHIa6SFpnQsNuosfiWUuAGF4BDsgBJbm/YYszma2WaIDwzZIuiE8R55vtDsDc5q4QQD8gBpn60XeF0UoBXRiL5IZ5+SVa8v6CAeFsOUz2DueGgig0w/AwHokwbbwJAlkESrmmWd4yRm8F1J8yoCCPbzt6hIMJhJWRh+5xjzP7s62rlzZs5sQXa2zs9MYTeiFoj3xw64B0E3dAauqRAaZwJkx4GW1pfraNU3LmxpMGipVl90EiFGz+Oy5UWGgL82Cc1bxnqCaOr6OAsRkDyOIye96ZGJCByzOFN/HeREThVmD/brU8jhCqVwz3dWvadtQAMIY17Jlra1Cz/TwwUPHCFhBMGp4X+6oY7FmCzCsGHFgiKKJ75ErcY4EiypivK+FQYqxi1Vib3aQYT2iO8B9DweEGNtiFJVczJ3vGaOfAxf4PhfKZRd0PA7acGZzcN75WvDa06mBAO7t7t4VF7ThX569x0OJ3/oILqhCLZ2vPC7lgi0JAQZgFIBtBq5sem12GxaQQ68zRqT4Yt289MorHj+7+8l9lasNvfLq89raDrG+8wuKPmm9IXUOe/rk3e9qfHFftXJHsxn0zSTimfKfiQMLwsJxlpGjEHOwFaUMssMMn6c4dQ5/fnFhUb7z8wt9fP+xHhyc6GJY1LMvfUnf/PY/0Qsvf13DcU39/kTd9oXG/QvHn4f373qklXuCuOL61o7P1HffeUv/6l/9rzpr31G1Bi0cGj3XbKbRMEZprOWTRgJZmzFnzUqleKXYbgjFP67bcDrT+s6Wrt64qqPDJ3p47wOtVWb63LU93Vxb0fDk2DTrCXlbqWi3AICAzmSmAX7xjCuPQ3OB88esgEsz4rHPAYXiOsO4Wl7CurWk8aCverVsbYDCbGyL2+VmwwwH1ljEpVhneWbeAG8SRu4nEAB7X6jytI2jgIwRv6zjEGse3Z/UbIjgGcBCYpACDNBEsmhgo64qBfcQtxDy47HqtbpaTZhx2OmFE4ELa5gDPp+D5VuuXHbDCXaLy9rU6Y9KM2bPHV8Su9NNLK7faBKaBzAmyVdGY7VTsQBjB0YA5zu1EeMDVvJfWYm8DwYO4H6q7TJgwmO4RuxTzhP2AroCxG3GqAE/cG/47Esv6MVbN1Wawp3CHQQr07Cd5I8FWctVjVlLtSX9/IM7+g//+Xt6eHiicr3popwci0/oEYHUXI64BkhZ8fldKxRVH8/UgBGAS0kqtA0Mm30VTep4/6G9AWg3hgE4Lui1L39Dr33tmzo87bqGAyBotNa0vXdd1caKWZH8DsB9t9fWowcfe8ymWivo6fFDDcYwyXrqdM91cnpkIcxZIe6Hz/NcO1yyWc2gZOg6zVT4va9/2aMB0aXPIkFZ/TjPLkZCw2NiXCBQ+6BqRiIU6MyiHZwPg6DwFMP2BKsWW11EhyPmKeO18uHJY1CVzSBAdjSIhbd4bD54Y6wwUJPo3C5mqIPMk3qjCaFBFb9cqqrVYkRgQ1f3ntPmRhTFlw90jrKHD+7HAa+CZ+TolJuiU4zOGBSn0YjBdag3C22AjHTzGThMEAiCDkIQZPEjGhjdzuTlnjq0PjwKBVPPnjx56iDEouM9IC60vraqRw8fugNhtkCtZvo+yFuIFnV8yPG6HFLrG5vqDcc6bbddACAuVKnXdfXqNQeSXpeiZWb6HeAE1lz22/U4ADcZal7D82KnZ+dOjAbDnm7duqEXXnxejSb2GyHOR/FP0GGPtNt9rwl3xUpFLa8sqwXLpRyjBACt5G6wbdMZGCJUjACAJPcCBDCwkBwH6DZki0JqEZ6r3jD4bb2C1JR3oQ0AgEggNUO3MwsRxlGaYQp9s9SFi025QDwzArqwRIkkKtH6LBwTAFUYgQeim4VlYrMnMUTPTYXG+7zIJrO3uA2Kuifaf/ient59Q4/uvu1Zs8iHQU+HTtIJ0FDBqwQrd3GwgYu9Fwd2BCi+QvU+ddzT/vT9AHVNs6EuAJNPeAYH+J57mQlki2D+aXp//hm/c7mrGc+3uFZWnb30PPnxWeE3xweQ4PkYTcr8A7wIwbU4A+P/L782h5ITPNAmU9EiwAZ4F0lsVsXl32EXOHbyBAvAzKH0+xwC7Bt+xkVlHGA8LanW3NDO1edUqK+pWF/Vy1/4soazspaWW+4ArDSkd9/6se69/yN1ju6r1L0wFRAEiuKee2Z7OWiRPuSi40QHiUSAgpXisYtgDUJZLl7TPUrxjbgQI1VT04VRoR2fX2h0fK5Kd6j6WKrYrUCmMc4QeSMpSAcxY0GZ9sXM3axS0gxQBEAt+/imuIzgqGfDrZwdwnGIeNH9oeitryxp5/oVlRuICwa4wjzkaEA3jU5rmitPHvExaRLxOLZWMFheevEl3bx50wcTPz8+Odbtjz7SyeGxep2e70VQo/tqrbS0vr5uxhNnBx1uwAHuHdcUsIR1jdMKwDGFPc4NnLolRoj6fcc+Ok50Jus4Ppy1tf/gocbd8A9f3VpXudU0EMC18d7hnvX6nmF0EUAChb/7GiBxxGony2mfZUAsxuPC4sgdHhcYMNHiPnJNY/xk4dTh60OhWCNBHKs0K6s4w7d90/oJxULdui8k5REVmCkECYXtMdVp+1wXw7667taRNE/U7fTiDEi0VpSWLYiGsrWmurK9rrVWVYVJX80abDW0ZOI9RzEVhRvrNIP8BgdsRxo5Qu5kz/d5mtP2uBtgh0VSic/RmY/4HmJVi4RxUfA7KUtCb3PL1DkDKwnxJmJugJcpXmVNgRQ/zK5LFjMkb6aRJkDUeyFZphr4M/U8cg7O7QwA8N6dZE8mpn5DYefnHkGqVufaQDwvCu6f3L+vo+NT088ZG8gggS0D8T6P1MMxiLWNQF102YrugD/33HO6cf2a1zzjHug6IHA27MWYgj2/XUBD6YUjhPZMwfPV0LgpXKpruyov7apUv6rhtKlJAXp9VbMpjgZFrwv7oSewF+CF+1OlM2yLvmCb+Z6bCRkATxYKI6/gK8Y+y44z4TQwC9X67V3ncoy2kLBHfkQXLyjyGQhgMQDUnJ+dav/pE48GwMJ0EY7rDwBv8riHGcBzkSvRGSQehuNUjFBknRQDHUlzw9odzj9iFDVrNOQZczd30rrO+VJWWs96PBQQMDDMWEnnRwYWnAcIi74zPX78yGDQs889r+EYYLfuPZTPzcszucF/irUfad5C8yaD/eRxHuMySMnMNl3lGE84Oj6y2ByFFuvs5q1nbA36k5//DEUzffa1L+qZZ5poibkJwnw+Bc96SxqcSg/ff1MXB++rPNlXvTI2zd+nZikAFN6Tc9fE/slgCywks4Oy+8RsqnOKLdufNZwLPt0/0JP9Ax2ednRyMdHzr35Nf/wn/7Ou3fyMWMInp+fuypydHOn48NANmY2tde1duWJ1EK7t3/3N9/R///v/Tb3BEzWWLGfruBSOPmwDOsUxC24HChehofk1ndIYaGo2LalSQAyS91wQI6zrWytqnx3o9OihVooTffHWDa0DCJKvc7FqgABd9XA9KJbUBwgglhH/CkUNGMMdRUwMAD/iRmaEkltUmTuvlLWy1LQ/BiyAlWZdZQ9g04GuqNHAcjYsTtk3ZmPk57EIfYyHcF0BqVDPdwxN9HjXJGaaFZynR3FNJz1GUNlHxLoUan0fARMp/gHGLT4+m1q/gJVIrGGPGzStlD3S0KCrBjBEveLRn8rcJpdzLwPXPP5yU4b8hDjnnDAxC71eZiEyzh/uR7vT9T7mc50TA7Extn0lgHzYDtuycgYzGzt33OcqyVEHFnmMGYQOB2wChATH/kPnnnMXtgxAB4KN66vL2t3a0O7mhrbWVux2wjgI98tjjb7kUdgTWynW68ur+skv3tNf/uAnuv3giablhmbEcDMcGc4LG0bimlmV6Qxh/BfbwKVpQc2JAhBgdCHplsDQzCx257ZpDdjyFmBEBb342S/pc1/8bY1nVes3nXdoAC+ptbKu1sqmR7/HU9wiqjo9P9U7b/9Uvc6pVBjpk0d3LLLeH3T1+PFDu1AwAEquEGBMAAGZsZ5jU87/49OgEfBrAQSkI3te2OdvzTttGXGa+yV/WugrdzpMo0/2bKagGsWNIJzFaawXkNTECUQEJHtjQsnp9dQGSUyoC13oAB8WFoHzbkX+NA6w2ZopUBcH7uQeEAs56DgIi0B3q9caKpeaeuWVL2tjbS8ckQnEzOSRMA8GevwIClh0cGoVaPh0EMupoGcGkSAaIwgc0hn5zQVHUOPZqMmftlZ1kW3RQCg/LnqCgpftBO2dmYp6AAGuB4cwXSmsr9jkXBvmxXxNxySdkWTSuWAOiAXAnC1I+kn7QmcX0TXCExjVbg5trsH21rbRVER51jZQqURtumy0jccSjEH5m40lnZ2d65EX2lTPP/+cbj5zVYkVZw2AQS+KeBJ0+7Hnzleh4ETaQEAlinko+1xj25HDuE2MAM6iLmwCDrVyPF9qQvjfAOvcymZjAQSMk6goQrMAEsxFeSwA68ICYxRTnZvREHPzIdhBZym6OFCabQWe7IYizYyCd945v8Soz6qfSZc9zdem5DJ1Syj6QtE42BC8D69Jd79ixoz53GHnifbv/VAfvP19CwZ6vsxBn05uL4S06FgVy55Vdwcs2IcqTpkBi2TBjINEwpoX+PxuSl6y93TobYCGRoHNZ4yfLTQHLmUskbjPY8OlzXbp+7m7nBP+uRdkjigpUfd6SNTJAIguKZGn7l/2ruYaxCzyJWAxDVMHMBhoBoeFrZqwVfPBDBgX/t5QyKMSiQTUXT0DdySg2DlWvW+im1VxYMe6RaUljWZVDaY1La3v6dXXv6arz7yk0SzYL0voU5SkD975sd564880PnyoVq2Y1PlDGK/f65o2HjOGoVxtoUGSWYRB+/1E55+4mHdCljBMM6Fc0GMjFXRWeLwlDr6TtsYnbTXH0nKhoulwZBaAhWzMCFh4HhugJSngb6iJJH4FaJ5QQKECB0Ab+4cCIyl5Xh4LmE20sbet9d0t1VsNlWthvwgQECMZAQIZ9MvIc/LxJQ7AdmA+8vnnnte1q1fVWl5O4rFTgyYnxye688Ft3fnojhNsqwlnFpWk3b1dxz2SbGs52IYtlM65NhS6sJ+wcFxutlSki9QJm7YbN1HeZVQKevxI44uujh8/Ue/s3OtneWNVZSS2W0011laDpmvF5akQgWSdkKAvb6yZlcUOg+kBxTJ3ozM9nn0eneSwmeT9EQO517yXeQcBQKIXHud8TDptIPdcp+XGkpbqy1peQpAOK1sSFgq6RElOtEDUge0YMx6qM+yLHgrCsVxv7BIv2m2PmgAGxXhfCLIBBiBqtbnSVJ2uCIUirz0dBKMpKcVnK8TFbkcdv+MRDtYi92FvbzclhDGb6vULSy+JQcUcYsTRKM6zaGcSkkkdJXcaky7A3C7VxV3OR9KMdNrHrDfHPhfzuasfdNnLgKEZQNklIHdmk2VqaAVkPZ9IYllT1nVICuF8j/OVP+xbykISZD47r891PTmD4k93n8KoqQpJbSlYTKGnEN38LODqQstMiJGGo4F2d3f1mVde1erKsjutZ522xzMAIEb9gR0v2GOAvw1baCYtlHE0F+DyTOmaL22q0NhRpXFNKq9qwrlmNga6JjVbuBmItVYJoGTYd8GKdDeSA/MywJv2czBZkouKC32U/Be0ZmLvysq6Vlc33PXji9+J51w47WTBL4MJNRiIB2ZZEh/z+uDeAbSazWG6elnlaj0VgGggNeYdNXfZXBgMw1khCZWRl/j10xnncY7EKItCgutORz/lo/43PuGx0j3Swsy6bSoZ2YSFEUKB3G+zyQoFjzWcnBxrfWPDwtKVWlPVeiNYMcn7PTfWfF0TpTvnrLEOYl1brJDiC2AnjdJA2+asoht+dn7qTh9rCMbqtavX1OsP9bN3fqHOcKhnXnhJL7x4Sw0wHSjIY5nV1myW1KpLowtp/84vdProHTUKh2pUYizCbK8E7FlsNwGVmTlCHMsNvswQ4qyMf4f3eABbF2q3z/Xw8YEeH7XVGVX0mdd/W9/8e/9IqxvXVCw2NByOdX56roP9pzo9PdHa2oq2drbUbK04Jv38zR/o3/ybf6nx5ETlykDD0Vk0QcbOAiyeSkwlnLjISWKMjAXwM3JyGL2MfI6GbiepWqtoda2pyaSj7vm+VsvSC5sb2iRHGA/VrJY00sggarsPPbXq8x8goEetgtUda38GsDJ0zpsbcpezICIcOgCMB9C7X2rUtNKomhnAzVhdXUljUAFouj4AfEzisHTCQ5gwcgAYAYAOMWIWjRDiSFb4D7HT2IcWznMTJ5q0UUeE4k8U9NHV99gnIDWdMUSOYTEPQ/+A5gggeR4DIFe1yHoQVFzbRCc83r9FBj3OlcDClDJ4bfsMCZaCO/bDsddquVLX2cVF6CxYywf2QTCWoq6LcyLHTUD9DLZ4tCrtKzePkxZQAI8l66Nhj34Og/qTTyyIuLezrVajZgvHG9f2tLu1aQFHGjT1WsWgB58hN57cjJ2RG0n3nx7qvY/v60dv/1JH7YGK1YbPFrOjZuESYECKPJ/rb/vbme0Dm+OCqsOp6oxjs6cSg48Tjv+i0R6zmQ45XKhSWe3hQDef/4x+85t/rEJ5SWdd5vsjRi+vrGtj64rHQ8i9ztvnPjs++OA9DQZtFYoj3bv/oUaTvl1YDo/2o1GZLAaDpRfiuKwUr40U7/I6zqKYhb//61+aXZ6BXrADEtXE9LCFevCc1pQ6kUF/Sp2ONMfGi2eKHTRFEBuSkxgqp2vAXG0cFplaEofm1FRavp3HFfgwlxkDuSOZC5QsVpi7UHkR5ZtNgh2gQnQOo+ZBMKOlldaWdjaf1Y3rz/uwBbHLlCzoPCCYUNnyoQJ6RAHtbgPoGN648y4oFM6kpZAOJX4vqCAxt03SAxCwjdKsxYyCThaFUSQlXJusMn779m0zKXJ3Zmtra45KwgqgczXA2sg0n6WwAUkdGtvXWHxrolK1pk5/ZISzwedeXbct2tbmjlrN5aBglQr+TLTU2XCgULZdLAQ1hw4eiffNmzf0mc/tulAH3AJcpXDnjICmTaeQe0EC43tUKGhtY11LSwEEEJcAArgPPAe4UdiLxM9M7w/TBHU78XNfv9xdKmrOLrCeB0z80OozEs5qJ+bxfPz/8RGgSTu6lNyD1BXAKSJO5GThkhkjSZAl7D8CEAhaYyQHUUBHsenOZOoiucs0746HfQhdFiOPpRBUswCR/401VV+lWVvHD9/Su2/+pdpHj1QuBEjhUGrngygUAZlAu6PYCjeA4izEftj4hgEiuszPKfchEhAQDILE9vE4BslifDaH4ZR4+3G/EijyE86ZEamwv5zs5M8eGeWvOBCkTCsStDTjnwK5qalWUQx1cUsouEDNXYAA97w/0j7LiTWvE3TV6PxZvIukDZ9lK+MmumcFH+kl7wsSLN6+beeSqBldN7q+MRtY0Ug1jaYVTVRTdzjT8uaeXn7tK3rupc8LfauNdWhnoYb80zfe0Ac//Y6GZ4+lCcyg+Cx0C7Go4T3i704yxCxmqPpHwTjuBu2MWW72fLYZdOeK0YKs4J4OclLecbuj7v6xaqOpVotVFUeBxLvTDOjoRJzgH116uvocWkS/ETO0JDSJwRV7E1Q6igTmG61XQgJERlkpWm/g2jM3tbq9YR4khxF7gYTeI01pPCyvvEyPje560JC3NzfVrDd8zTnsoQCHZ3jcOz7r++/9Undu39bRwWH4BtNhSD7JzFbbeq1JUhkot5F8wFX0APp9XZwj4AimN1O1WNLG+qZ29nZdhLM3unSyen0dP3mqi+MTJztLK8tIgKtJ4rC1YSQ+0PKCE1dACYqTlY11MyRgnJCQYf/EvhyMBsluLxSdiQVZ9ybuYaK10hlI4G7YNC3AGq6buz/jibY3trSytKJqqWFW1WhE3KBrEwrOiACRCE8LI3tn2+2hKHVGKC0Pvde5blnoF2ovlEzG7GxBiiBbtayVZk3L+F1XSfgYgetZgJGvy8V7nlXm/XLduS9BkS6areGzymyjdPbz+0n8LJ/FPCd7PIrpKNYX7KuIPyQi7rom+n9SWvH7yWd8BjmzA8hlIMD7JAUtJ8ZzF4dEv04CosE4C0YLbyb/P2c2hY275gkcA3ANK9+p2SWM6AAGZKtIRvZQU7fqv0XMghnpNZDiLM9nUcFa1ffEWgGwAqsUqBWD+s8+84yfEwYYKbzHA05OdHp8Yg0QW9Gatl12rC/DXEp6MZPCRMV6Sxs3XtakvK7RbE3TQkvTAug651R0sBiJc2xNAPMM4QknqjF/684wcSLleGwBgCmSyctijXw+j32afYWlZl2t5VXVcK5As4Rz0UyyOE7ySEzoE4SdIvH5wf1PDLCgzB/U3ugE4kQCo8LK3xTxdWy+6OwXN4xFAAAgAElEQVQHizI7a4RYbjpj7MxEMZ9E5RLb6DLbjPfFucl+pshijzr+pk5pXo+5eOKaWUQMto5HTpI4bdYHePjQ9xOQstFYsm89ugYZCLBWUGLXxqZK2hTpII0GAzlFaNxYad6iraGwRwzO9G6DbyjON2pmN7E/33zzLcebZ198Uc88+5xzqoP9c50fPfX5Qze81VrV8nJDdYRFn3ysJ3d+osr4qWrFXri3lAoaTJODBWNcKd/OIEXGhHOunRlGdKT57M7liwUDASfHp+r0h/r40RM9PjpTc21HX/zqN/X7f/jfq1Bc1mxS1ePH+zo82Pe5uL6xpt29HYO7reW6/s3//i/13e/+qSpVYgvCcRfOARmVYnyEPkewRYjPwQaJbUoRSeFKQ4+zgXgS9pTss42NZc1mfQ17Jyr2O7q61NSLuzsqIVZo68ChR6ywDoQBgPaKRQLJDxMrwF72MOrSmEtuTgIMxDhaWctYpbtjPFOrXjUjAIYgTR1EiWEOBDMo2AQGRRNN3LHVY3yIDI8DuE0MDRf6Fgll5CtGU9wesIAmHfzQLKPAyywTKPesJc49N73M3AnNlmhOJfG9pHMVji+hgO9RRrTdnDuEHhPn5HxsJjnIJRJoMLZd9wVrhOdxjZPYgJ51H1DnhR0iuUlmeOZ9lTVe3LhxbAktk8y045znupgxUC4byKOGAcwlhlEww+YA9D7aP/C+WarXPN6zVK/o+tU9bW+ux4gu4w/WlYoiYT5G5lsSM8qd8UTv3vlYf/7Xb+jpWVfFajN+5lgcDjdsFti5gBCwkGCpNskxZyXVRjM1pwVVA9mJhlUxwI8AaeJ9R34U4x5taqrnP6Pf/tY/VqGypOPzM8c+OwWUqlpe3bJ1OxpJnW7Ho5Z37nyo6bSv/uBcdz/5wGD+xcW5ztunIRI8pWESI+uuCHzsLsT2L4NZGaQo/NFvfsVigVGzBY0pDrWFh3CQhXPXdDErz+MvI7uuA5Ldz7yDD/VuOk0JSXhJhnhCJKIE5WADRMKEUAYLJs9xxVzyQoAsJyC8lv2ML733AAxiBiYKl0g2FtYtcUgRhJeaLbWWNlUtruvF5z7r4jwCYGwCLuz+08fu4rJgs35A9q9kcbJ4G7Wm36+/Pwt0NSeCIMr8LqrZnnVJSTu0VQpxiwSlOSi/drppRpaniLI8tUAfAZf3BSrMJgnab1ZBjq6oxdFAM1MCals0NhKdZIqmSt1ChRzereUVz+CBJqKO7DkY01Qr6g76arRaMecL+gjyOpNaK8u6cmVDS8glYCsGBY2PbDGrKOAQNXIhlooNEipsgBBFqjcXRT1NTn7HmgGICVLEuKCGGgT9CJ/ZxL5PjgJcGteM0N7WFgACrjHR4Yj1DjABm9HPX5LOTkJ3IoJw0JQRD+MQMa0dKD1CbOoqhSjIZXEQg0qX50qtZkixQrGTE/tLRXiyV/H7uoSo0i0OsRA+21jT4ZkOH7ytD9/5vg4evK9qcaQJSX1KqmF/WKwkjRt4Y9PRMT0iEtuYBQrU8TIQ4BiUDxzbuy1U3hfvNEAAfuYkPSXIv1rkXw4clxkAvwoOePmmPRQ5UBSZvncJRY4xgSj2DSAkn3ArtCbQ0XPt3oeBegfyHX9nUMCFpRVk4/dM2ba4YowIMGfIPibpXmrSHSB5rc4PAN4TNH2CO5ZV1ZVlnTspqKraWLXXPWJIs1Jd3/idP9StFz+vanPV4yhNhCr5CGPpo7d/rJ//8D/r5PEdTQfMcZqMaioXBzHJu6nHFtazuZDXTGVS9t6bFsOqyJRaiwrRsQ8XCYMDCb2mABh1ehqdtaWLvprTopbQpIANlO6bFeBNg47k0kKApdARGCE2Y1HBJOjotRQzbBkky/Rtg3ilgirNurav7bkYHgnbwLqpdR5HoSBP3TkzrlIhkAuAzBjA9s/iQ+n+AgpC+R+Mhu708XgSnfPTM4893f/kvjoYUU+mQi8lZv2xLF13sesk33E+knliHHPX7eMzd8X2tne0u73rwoL3yh6akCUORzp+uq+zI8TyKlpeaZmSVFhpaeP6NZUaAD/9oEu7yA3xxtbqyhzRJ2EBCOD+DJj7rFTU7VNIR2LPmWnhoyy+m8RiSZCI21nfgsIkuvUF9Xsj6ydc2d5R3TGZBBAAuaharRmAuenb3DcKRtboVEP2dLXkWVbTsLm/nAHMhtquaeQEDBcGKKck0CRJmo7AeCx+OR0NPMvKGZf3ssda0gzz3JIqMYZ4DAkN94D7xzoO4C+PpRTcrcpAwGJvBhAQxX08/7xDmrosXsN59nuuGZBiq4kEUdiafXeJEWBxyksjRJG45nM8GH6R10T84zPlGDaPZYmaS4FFEUrRCCvRNNhRjAkAcAdoGbGLRBIxSRcKOeaRbCWAhMSbApXEjAQbZkswLxDda/osZ00Dqtn6ssRI2MhCl7hdsN+5l3ktAduQa+VRsNFsoub6tqrr11Ws72g8W9UsOQZAzcWtxiOLxWyjGLwxCvygg9dDw2KGLkSMC7i7DsODQ7kQeVA0IYLZaAV+dygnpim7EK7WgwWQYgCfJSzBskhg3A/YQFB3792947UPczGvOa4l62bOJmX+tobwISys+DuDLfn95LPAYzWpq+jiJJ8rvudxr/id/xoQkOnM2RwXIILf4v5k0Cl1jvx5yMOIUeRy12/ccANmVsBiEfZkdNwiL1uAWOxfA4UJwFysvWAEAET7/E5UF482MKKRc17ync1Nr7Mf/fjHOj0502uf+7xef/1137Nf/OJdPfrkYy3XoDGHhezm9p5e/szntbXW0OGDj3T6+Jcq9h+pOD0HHnbzhHjus9V9kLhGrO8MYhg8SokCuThgAHuHWAJgxc/pxB4fn5o+/wlsq/FYB2dnuvX8Z/VHf/zP9exzr6vXLalzMdJ7771rPa3VtRW9/MoL6g+7+v73v6Pv/MV/1NnZE1WqaI2E6Kz1viyuzHsIZhzpNXoWZlYa1CJPrKhSbmo2q4QIdJG/w7njypVt9XpnOj99qmm3rVvr67q1saHKsKflOtpeXZ13zlVAWwYWEiBtsWgggJg5YkyMPNE6DYwIUMwF2Mt1omlGwclASI05+tlEtXJRKwBa1WB6UHO68zwX3UsjIilO8HwewbMyfgBOGTw1KOuUITGqLo3b5HEBM5UBu5OeB/l2HpHinmXFe2JRrseIMTmnsjNc0q6JWJHp8iGUyfMCdrAQyJUCBAhWVm6aZvvLzCr1Wedxshj/BpDO4GBmdufnIDYCXvF8GSQ3M8sNtLAatJtcGq+hVrKlInUN5zrnEeCoEmsNW81qTVsba7px9YqFGmEC0LVHxBEmo906PPYTo2SzGfu3ZmYGmfeDo2P92ff+Ru/feyRV6pqkyoKxj8iPAuyMoV86lzPViiUtFcpaEn+XVJsWVOQzJEFBWIkeiUxsidx4Z1EDbFy79aK+9LXfU2ttR11A9wHM0qkq1YZW1rY8ts1nbbaaOjk91ptv/kiVCqOI57p975cqlmc6PNz32Ha9UVN/0DPoFiywcPHIDfcsBpxzesAMx80/+davJyAgeR26OxtCDJmyn+c3cmETHbtwCAh6crLrSwdq/llW0za4INk3lE1OItiB+gbKlKxSvLlKJRe+UPVyQhXz9hGg3PnKM67JntCUsKTiHgdC8nnM4wHJ99EFT0BzYT+BKmWxqUphVbduvqRnbj1vil8+aHrdtp48fWg6idXIKYwLeZYlEhMWE6rWUO15Pp7Xs0Dp2gEEBJU8+bWn16eIoTjmIGGzsBAzvYegAXLt4mY69Rwi4xEugBILgzGCOHRCLAdvbroWFEuhMisn2TABoNjx9yp+2ntXY+YOmiHCKgM6XKCFMZpQxhao37NWAIud+8TzXLu2p83NKMJtnc6rMs+fuu79LnNJMUvoQ4NKP/tP16phyQUQkAT+LCZIrlHEHxtQg38j4gaaScc85vzzWEBmBGTGwObGAghwgod4bGpsewQsgE9fB7TEDvZPTZ3J4pJGMT01y9tMIFeqpiKpjDGRWCfRFcidg9hSYVHJt2fwx0zzTfc5zR/FXNtCYCR3v6H6Wam4ONOgc6KLw3v66Bd/q0f3fqre2RN3lutVvJUjoc/iUFlt3eGH/TBJ+4HyLnnWZ9G/3BnjmhgIM902FfspUfHnSB20RZcyhYzU9c+HRz44PgUIBIFtzoKY/yxzLT8VfCIxyh3XBWAYdEovAFIUuq4Ud0lZgX9XSpniGfoZ/DCrOwfwEPcmMwFIXqF/MSMHIsvfvLZjVQIN2Ft0mV2oF8uqNZsaV0oWCroYhJfrZIwn9kxrm1f1O7//j7Rx9UUVqi01l0OTwmOGZbwgpA/efkc/+t6/08H997RUmWnU71l7g/vPussATSDo8b+F8czdRmia7u6mpNVJEGMPzN65sA/xLbrf6AlMewONzi5U6U+1Wqmq6eeKBCIK+xDwC9BhZhsinoPiAJDWYHX6tw80J/F0CEOQjRhDQkGhsb6zqfXdbTWWEeUoGgjgK/sSh9tE7LMYZ4ivSKILVtxnH6LUn1kB3GOuA7R9wI9cANSrddsBItr34JMHTrjd0RiPTflbX1lVvVK1U4OZLmlevd5s6ujwSBenZ9YIAHhYW10NoImSmjgKbR7rsD7+zsxeVyzC2BmPNFttqbjSUnVtRaVmzWJ8HjehGOb16OgOBwkqjPXmzjsUf0Z8BiTJaCtEvMjAoIs4z8vnTkl0ZkikfS+ZyR/BUlnR7vaeNjnsUVQecQ7iOU/8I36nMwS20IyA6/k29dF2SEwjFhTx1zZwHssD9wBgClEl/p/5b8+qX7R9GpMskbgWJrxmiFx6ljT5SvOcWQ8oF6OeI00sL+6j86BEaQ43ihC+zUBA7sxGUbygoOdiLTr+6U+6Trw30/79OWJFzdlOac49AwGOSwkIyPmBRxHSF//2aNbcVjRR5NP3I66FPznAhllnTjIjDsVML5o1vfAk7yC4NrOwlRPXBMBlMT2S5QDVEiMmAVfL6ItAu7XOxMTgJA4WBicZ20AsGNvMRsNsABginYsL9bs9n+d88akCUGOOLlg+y5tX1Np9XqPCmkaTJZWqq5oVEJvCKm4c3a9puN74LSVXHRetFs2Nc9w6DQkFtm86hWjqnlh7JRXTzIZXyqiYw8pbDsenJOKX44gLGnfpKeCCMcn6Id6SnMIIyLme3dAtONjwewuhaWaDiXn8G90mWERhLUpOaJZCFr2ydk8wj3L3Op9rPm8S/Z3XI6cyLd4FV4wKhPVlxDNudDDHJmq1lrJZ3NyKlucFcHzw4IFBnGeeeSbo2YyEmLEQ78sNhEtnrPdeEguMtZjE+hKTFnDH+8B1H53hYeSPSeeFphFWpj/+2Vt6/4MP9eyzz+rXvvo1lWdFvfH976s0m+rVF57TerOuk+ND+7Aftzta275qD/th+6kqk1MVh49VnOCCMTCrCE1jvtBOmusspAZUBmi4VnQm2UdmYyUmBrk7OWmwjoYWkz4+P9fR2Ynag45UaujXv/H39e3f+xOVy9s6Oxvq7t17evr0sa5e39bKWkN/+d0/0198509VLo9Ub3AuwgSDmUP+xxw9BW54uEd6ABMgRgPMZCkyx851h91HsRPaX6wRcvarV3fV77c17F9ohktWp6NXblzXi1d21Tne12jYNbA6nI0t1A0ASEOgDwgQ84ahG5RYysTRLKzm0Rt3y1HeG9mFADCgWatoqUZdAaEumoKwQUPvKDr30W2JNWsggP2VvNyzfk4U/wEqmgmUagFnXN5XxJJgdYazSt7bC4A17zGPF7meC2Cbe0mzgP1iDRvXC/a7ioaYdVOSBTPAQgJZiVm5qcX78HieVb5ThzuBvLYxNoDJc8We/VRO7eZB1DJxrwcGS20tmkZP+IzUhnFGBls6RgTCTYB1CFMGfQVqG753fBROa9ubG9pYW9OV3R2NBn0Nehe20YWJi/saTKSs+xGju1UL9AF0Tfl7Jv3NT97SGz99WxcDhJgBajNrNut4xfXm2/BHALCB8JsqqTkruEGzBEhFHpQA+hjhDCtBM3vTiG5vMND1Wy/p9a/+rpbXdm1leHx67vfFWPbmFhosUgm9idaSxQB/+MM31GpVdXZ+oCcH9zUrjHV0dKCKXRGKHikijuSMLIDJRZvwcj7vvJA4+E+//Q0DAYGmBo2JGxI3MxDWOfUtqY0HOwDaSqh6X6YUxg2LosjFj0XV8FlF1GHgjj+by0JabIokZODDrlQy2shBzBdJUySai65r0JcieTDynTaJi7uEooUVRwhzsOBCXAaabtgacRDw/kETm5V1Xd29peefe0UbGzsW0Ot02xoOu1ZorJQLPqhMkUdJ1eIRBKI051VueJbeXudWi2ReJlBDgIAsbOOuhMUwmv5j+0EOAZJVBMQyYEAinsYDeDyCLNAUDVAkajpddp4fqr4P7kR1I6CTtPC80P8bSy2tbWxpA7aDihqgdA140Wx5cdEZh1zkg3qp6fvGguW+4kSA3eHe1SUX8dT23A4uPwYJfH669qO+EhMgqCiZBut5Qjow0CCh9y7RnY3DByCAJl3MDSF+MlS1RnEGoBKCg+SZfKELF4+LEQGwkNWV+L41zpLIoEUCERTE8cXd7xg/6F5IT5+chpKmkdNk8wWS6DwzCqFITrM43YIREB2lBRLKb8R+iSTRE1Wm3Szsohzws0hcFk5LyYZpZanUnY17mvXPdf+jN/XuT/9cTz55R+XZwHTBUDkOOj0fngLGM0p2IGA2N94TolHzQccUzP2ZUocnOmhBbzKanjrM7uAmpPhXpwHmnbLsNZpAnbwX+TsncbGuF/EjC6Pkx5r9k0AAv57n3ILyz/Vmrt0JyWRiPQzWj0dUkvMG+zUss4Lyhu0NhwbzbYgohTNC8qsGnCyXbAvDn7Bmi4OX/cZrRqFTNDWXeXAMdJjxHFeL6s+mevB0X53uQJUSNkglPfvCa/qtv/dHqq3dUHWZLnIcAtYrpFgrSUtV6c67H+hv/+Lfav/uO5r0zlVRxcUXaDBtl3oNBgAAA/ex5D1jZk+yvyP1dqx0nUeHgf2FyVEhbAGzJWJ/qFG7p2J/pKVZURsg2xQs6V76cCZZTpakJDaAAxw+l4EAgwFJsC77kgdbpeTXGhem2rtxVevbmxYKhDoPUOgOB2cCiU1iieX7e7kbF4yZqTvolsVIiQf3nvdSb9TdUQ1aNqNaSx7PYjk8efxE7/7iPT24f9+dlelorJVGU3XWAB041kSaZ4Q6CbOCuWoCBc/FCIgLuWHYrdbQpBmFXoFHbVgHxNliQe2SNGrWVN1cU6nV0BRBRNvQxcgJII0pxbmooBORunYkPXR0WLfsU4M3SRAos9JMy+csw786zaETs10cFMra2ryma1euq1WvGaxAKA6BwF4PZlV0JxtLdB7xBB4LSjj/KlQRbpuZQcT6D0Xz6PZmm160LzqwtOzUEGBz56LtLozBsnpVZUBChLH6fT8PHaAgB8UseuzTAJgd99Lc5jzZg22GsFfqdpDUZnqo42lWjU+J8OL8jnMdkD2PWqVe6rzzn/OMiCVZxySSMWOCSVw3x+3MNIiTI+Jj1jjKgICpty7KYzTMYHqij+fuX8ygll3smGXhcz/OdN4/llE8t5NoJ7MB2EaHKeIdCTj7JKtx0/mHcu7xsHLZSWl0kaPrBWOIhLaNIC/WdoldRy4ESOe4D3DppLisPjpAa3vaufWaepMl9Yeg7BTmDIxzjaKTT6GXBZu5e4uiP1L/cpmixtF8PuqWPwPnRbYl455agb8QxSw6R2gQZRq5RTGTBkzcY9+AT7EvcAnZ339qgDM3eOjgeZ+hVm4xZQCWYDuSs5Cr8DqXmWT5DE5EWyfiASrFl+NRWqu+f4mlkdes9x+Ac4q3FgNLr+8RGrOeksBlcq2gEH748KH1ARjR3NllPLKisoUCo0jK19kNm5RTzKnNc1DqElBFvpiKO9KIIeKffUZwOH/KWl5e1fLKqn754Uf68ON7unL9ul5+8UWNen397Xe+p2f29vT6qy9r1u/q4e0PdHpypJsvPK/66oY605LOLtpaWyqrUexKvQcqjE+kKZ3CgSbFiQEXWKHkEnPa+1wwnJGgEJ21LsBwGCzdxGYKa7iiraUJZQ+fPFWbUYZxX73hVOtbN/T3/8E/1cuvfEOTaUPvvfuB9g+faHO7ob/+/p/rJ2/+rao1gjHAMOtsMLdSDdcZANAYlWA9T6fUC6FF4SYLjIACatMAU5ZajjqF3N72tBtuJ/R6bU0Gfb1w/br+5B/+A+0tL+k//fv/U6cHj1UuY7eL3/oonIPoehsAgKkY65DRKjrRLvoAdZLYYuQsQTlveOQKOnpNVY5fYmfKRTwGl/KdvG6DpZz0wZI456d+liXOZ8G4JvdxXsQaSmMyPG/OQ+n6ujCfO4QEQmlAJ9VVefTQZxHspinMCRqRyWo6jQl4XxgMCMaKa50s5pnWtIH/lG/4NRIY4brRjI20/5Kle2zNqH/ijIxzOgxQYqY9xGUXmSj/b+0du+9wviSmOnlRqk0Z6UT8nPXw+OEjg62b6+t2Q1jF6ccNXMa7uj7zyAnJJdE6IP5bvN72mdEoKcI+r1T0zoe39d0f/FifPDlSodKwrbQZrSm+zMeTAMaLMZ5U4fyH6Tmaqlkoab3WUJM15QAZwpucnR7fTLGKeIkuxPbeTX3tN35fjeVtMxwuugC5jFQMdePms27MAk6Rf314+wO9++7PdeXKpg4OHxoIaHfQEoFts6xur2PWQEw0RP2eNacun4s5x3dOSB76z779G7N8wM3p0POQGh7GITYTCFbuSgd9MAvTBI3EB3HqCCzmaZICeKns+VDoisxsc/NYEFyIoAnHYifpyqJ77p4kRDx3J13YpK4jSWR49WaFcQ6zmM22vYatckB9smVRHBg+eFjgII5Tuk07urL7rJ699ZLqtZZFTTrdE40nfReoJKjlIrN+I/vRGwQhqfTGZCFCYYNqF7N8edEHnTyCKIc/f2fRv4zshSBaVkdOwEVSpGehcj0Q6qNjwVdQSgNkgeZDspKVXklG+Fxb2zva3tkLERu6FLTM3UmgCx7WPNEVpxOY5rA9ezWzZRaUxc3NDQd4Zvs51wAC3KllIyZbFc8eQYVNBytUo8ze8MbhcE0Jf71B8hVAAkAASGFmcrD/l5bo/Ab9PycX3OYsGpjPeS4vwoMUYsky2oAAX3Yk6LkO8u9RqJ2fwgg4STaPC+uu0AgAXV0ITwVqm2au0rU0XXEuxneJ8pe66T7Ks4YBCdglWmv4W2crxDSCkAVPQKG5G6OB2gd39fMf/T/65MMfqTLraTwAzAHdDlqVA5ADNug9RV8AbU7XE6fzcvEeQEAcAl7vBHCPLSX0N4k+uUuURTt/RfE/J1aXE6zLrxFlYGbZpM6dO2oJ9U5wh5Ov9F7d6fEYTSkE1Hy9A/wD/MoHmtkvqfA3La1atYUnARx6v8eWSEjw1+YQT1Rh5m0B36B+89iISWG9lbVESGb5HHR/2C/1ct1JeH19RYfnZ/rgzh3Vm0vqXdDxrer1L/2WvvH3/liF1lVVV+qqLku90ULgko9GB6BVkz55/6G+9x/+tT782RtqlUuqlUtOJEBqZ1PGPKaaDKHOTlWsoHIM4s6sGwJOaXyCXYkS9hAdiaFKiBomar8ppowTIFbQG6rUH2mrWhWEVruEIyCZWEN0OXAEYO4RICEDARyo3AeAANP6POsfR5z1TKwRgoBHUbvXr4S6fh07uugcAmKams/sobuv8buLNDw5S4SBrv/0u1D8Yz0CYjLvHwVZySCr40ihYP0UDj0YVlw3dAPu3r7juf4lxNcQHJuFPQ+WPQAEiCK5E+sRp0TPpUijeB+NTdvjGrMfAAgofzx9ScxCobdcULcK/3ZJlfUVFWAFZOYWAHACNK3vAEMDACeJOxK38Eb2yFcCmIf9iNPu+qQkjGtqS1wSo0LJBzy7eW11S7s717W6vKoiRRfWk1hzWkA3qP4U42sbK6pUEZYa2P4VtgZAgJ1CEvOA5DfG0uhmEzcSGFks6wKnhCSYS8KQRdIAU+gokrQaTOOsNdMp0TWxSkzON+64JsDOCU3S3YkSNVgI7jSQpKfE0I2FfM54rwdzJBfxBuYQvvNYTwi3BV6alIzT43NxxyrjMwZQEYBojteZ6nk52eHfmSGQuyAZBAiV9yhWvTLdaQsacAYCsqViMLAiv+Gzs5cMiOUucPaHT6AHT8u5YAcT+3SPXDxmu1JYAPw+fwPmWIgMpXL2uwoW1GM9BTMS5kWokHPOBjhVUW88U2vzhlb3Xta0tOaxAIBLYmqAnxEXKfCtfZDYmjFmAngdnUYXV57nirPK7I30efKIY1ymaFggXkkMxV0osyu5duRsXL8M8uazKc7PuK/dzoWBAL5ylzNrUXg+2fckqUECrNhLPBJ9EnYDx3Ob6Di7WLOZgRTnUxQhLkqSknkGArKgZ24UxVILYCkDARZIs0ha5G78LI8FfPLxPZ+nV65ecVHh8UpYQ1Yzz8B6XAPA7Bh1W5x5sWYiWfF6NKMtoie0dzQBOr2Oczzs3XZ39vR0/9BAwNrurr74lS/bGvWN7/2Vdlsr+tZXv6ZP3ntHDz/6pTS4MDV48+pV7T3/srS8pebKqmYIibUfa3x+T6UJ1nkdFQpDxxBySkZHMt09zoAAu8yiSOMwkY+hOJ+sFw0GxBjvkPg+QFOjZwcNOpfdwVBkN1/88jf127/zT7S6dk3vv39Pp+1DnbXv63t/9ac6PX1ia+VCia44Ghx5RJHRL8aBufYhrmvLQOT7clwABCgx4kMeW7WoapxDkecQS1aWsfiMz3Pz+lX983/2P+jrr39BT25/pD/9t/+HPvngXc3G2LWNPCrh+wWgk9YgIoH+A4vMAn3k0EWL3HLdyIEtIpdEAtdaS2YDMCJAPEWjKK+r3DWPpgnhNYvtJXemBAcdI7AAACAASURBVDJnAC6oSeksn+/HiGXErbAzjEgXlPoQSEfUNgCuiLHESphMAd7H2LTfQyqqM3jnmfuUC0YDNWjwZugkbYAszhprxFxav34W1M4Uc4OHSSvA4AQWp268Rm0WYCnHYOh6WDXJIEeMgebn915P4yqZAZFBXYMPjnMlrzfiFWPUPPH2xqZaNFsbDTNDGHtDk4v7wfdy0wPQ0aLhKa4ABsEMqDSaenh4pO/+4Ed6+/3b6gxnGjMAYmZKsBGDfRTaYjA6XZM6/5qpOJyoOp1ptVzTMppIrJ30O4yLAgJker4/L7Gtvqwvf/1b2rn2nMZi3BAGB81ycuKqrl67YUvgje0tjwW8+97Ptbu7plMzAh7o4OipwcvWclP7BwjMd9JYVDrO5+fup4FZr7c0Pl/4HxMjYJHwZ7GTeMPZ4i4nAi4sypHMe+PRDZjTQuOJ86FMIZvFJDJFMWgl1goORJ+OQBKYwbOXy5oPQG40c1lGLAwWRKDPiQEJNDcnXo8NQb2U1BnTRpkLuzlpCCpa/n0eixpvs7qiRm1Dz956WVf3bvk1LzonKpY43KLotsruiIMnHAICCChbWZQC2/7KCTHP4olOCFLHgHueFzyP9cyrRTBCNDBTx/OBnVHybg9xlq6eHuz7OnCw2lonWT5BV7TQjxBx2tDy8oqts7D9g14OxQnUGurU2Ps39A64ByFmGOAIQeH6jWtGui0UgljYMA6DywkBIwQEHNgIDjDuXEaByUHhe5oKPeZ0CVzQgAFUWDLkj4NBUqk2Ksq8ZUXNpSiYDUDH2ehiPo0eBisAdk1JWl4O+8HUgIjHJ90CAAvyUMZhqZn3H890esJISjpIQh8lKEFOMBbsjkzfIniFZVGAVQFwpfeVaDYpZuWR0ZjQT0yEWF/x3j3On6iBZqMkZeNAhScqTabqnDzQ+z//T3r3p3+h8uRcox6aENwDhKSCzcKckwdsfL9CfTZGctL+u9QRieIu/vj9O0FNh4A7VjF7nucAP9VNWXxM/yt7H+dvRwITSUy+UTnJdicmM3hSshMjE4ly689i+MB0a1PTk+WUfzOBEfNkPdlssb6Xl9CtKLjIZw7wHA/vbtddTWxVLAC3hPJ6PQAPOndJrDMLw2RmE3OtMGCI4ex/krkRh+Z0qo/u3XWBPugxg1bVa1/8Tf3OH/6JmjvPqbIqU8fAkDIxKeEwqpalVkW6985t/dm/+1c6uf+RNKIARliSZJW/I5nnd4eTAJ2miMDRJQTZSgWgaYPDQOZdlEJdto1R0LGhDo+7fXtFNaYTbdSbpqIVRhOVU4ZAp9oAAoVGQryNSiddAHe43TEM1kQUcVEQ8buwADZ2trSxu2XbwGqjHt1EW8FBUc4K8AsK9+V1wHvks3bxv56mMYjECvD9TbPbVudGxJEYXq5oa3dPu3tXHde5D2+9+abuvP+Bpp2uGsSKyUxNfHtZ1Ul8yd3XmcwSARwN8Cu+x/XgII7kPgrTJi4ATlalU6x2WjV1agX1KkXV1pdV9Nwl4CR064ppowjyeVwuATSZjkxSSIxjP+D1PegP5nPpnpW0SFBRF13GQPBRpi9btu3rM8++oKt71z3ycXrw1CMl437PSbHt54hjdTzs+fdEZxcn6o96BmYmaYM7MUFULSmsokfDF/HN56+KpnBzjtCtMc3XowAUnTPVknd0iIZS8CL4EqBjZghEchad7JgBj5nZ6MBX4ntWrg7dHnetEkUfUCtsVBesqnwGByARVFFe21TblMgTDzJgkM/rnANEobuYu87gfu7Ie6wjOw052csFRXYLiITaYpVcE1tYRWJKbAo3nqC+cp2I28Qa1k5mK2UggM8N680e4VbGr3k8xF0i6MYk9KWigYAMKjeXcC2JkcPeACss5o8D/OFzPX3yOLkxRP7EeAwQBIHDrJJCSaNiVbs3X1V15aYGk4amBcC1sNnj+hBXuJ68Z7pQZno6eQ2NpKQPae2J0A2gAI5uf266UERwr2JcMijJALeNOizBJb9f9nEICEYnMICVsKTLo6H8LiDI4eGBHj96GDoNCaTx3k85o4GeVIyxlmACUGxzDpK3xBhHdBTNwgDcMBCQLWwXYHsGAvz+511scplgUDpPSbauno8uh7gjYHKcUJHg26ccnaZOR48ePvC1xfbRo2XuOUc+ZeZpYqWytojnQd9OQNMla9h5Dpo6w7wOnevz81Nby/LeYKEgyHjR7pou/JkvflGrG+v6+c/e0v79B/rdr/yaxsfHuvvTn2h0dqClCtoAG5rAhmqsaOelL2h5a0enp0c6evKR1LmvyuxEZaF9QYc7GGiAklGgLph585ww6Z2wJshByYsjHwogHzV4RhGwiz496ao/CKYTwDNMtJ0rz+qb3/pv9cxzr+n4pKPHT+/rr/7mP+j9D36sSoX9O7BGRZoMdF7tGYmZB2G8rsjbgv4YGlJRgLLOiTHY6THqiigsFpjsk8hNKALJA3Z39/S//It/odc+9zmdHRzo4uCpfvjdv9Cdd36m4hRv+65qjSj02fOZwUi9Ep3z8LO3kwX5BHG+2xGUbq5bvVJ24b+61AjhwOLM4oEUnux7NyMSS8r3PbEv8h4LxvJ/yWjxyIoLz8i0zB42shx2g+HGsdA7CeZG6AxwZnhte4+kTC2NLGUgyjZ4qW4zAJfyyYV7SwD3mdGUY2ycBZF3ZsDaa8dvOGK5z8mcyLsBtahbLAAZiIT3Dxo3gC2xpwMgIbaabZ6YRdYMSLosmZ1A3CA2w2ZiVAfW9OH+gZ69dSs1jcIBwdNRUxoGAAFY8gbAwe9b5wDXhdnMrDvuMaOU/elM7925p+++8SM9OW5rpLJGjFgZLI0Ov/lKxNmUtzq2cj7AmMZatVDUKoKq5Jdmc6LFAhsg6ZikDJrcrNpc0Wdf/w1df/ZljVQVZRvM0dDPq2tjc1vLa+s+W3/29k91+877Wltvqj8814e339Px6aHW12FolfUEXTu4gz7XSsFiZ2WkZfDphmGAnGYO/E9/+E0zAvJCyDPmAc0HguXEPxW0BI+M4oaqa9BpAtUM6mBGbLxYUrWWPXo52Jhpz3Yk4e+bBG1S1yH7vEY3Nby086bKMy1k8dmvlsUda6bgDx7/Hws5uggBIvC+MlMhB79Wo6ESAmHFFW1uXNPrr31F7TaK/OdmBPDWOLSxM0GBl05htVTRxtpGjDg4ySZh43APlWe6VFGkRdeAYOBFi6olSDJId4XitzWfsYvDIZR3s2BVbpEAkKAIGsrNIVri7lRiSyxhPbXUsp0Ngj4kfQQwDlIj1gjuEFQ9XsUBHSBOJHcol1d07do1bWyuaQTN1nTTqXhdksycXHJN8T9mbdDV83VONnkxUxnFC5+FBJrndSAhWNZCBJC8an4PXSzzmIKBAO631V9jRMt2bVgMDtD6inzMYm3ZScAC0KkbT43ktUrxPcYnGQtI6Wh/7E4Es/l5VCQnNAYC8FhPApeZWhqKvoGg5oI+MUhjU11qf/r1F0zIX+mMhphWZohEJyLPVYcdWaVQ0qD9VHd++Zd696f/WecHt1UpIO5XDEQ+ldtmOUAjtzJ1zNEH5T9m5kPIJgAC08tTl8/zUOzjVLnmrkn4SgcTJ48A5ZncvDdyZyh3jL2vExDgjmcCfZw+Z2TE1L0A28JyJ0AAbkzMGUZQcmFixktQjgGLoB4SoHPHjD1LkLeHco1DFougoW3noN1zj6oVvJ+bXmcUgsyTZx/o/4+s9/6VNL3u/E7lXHVzx0k9OVMcZkoiFSitREvCCoYs2IClXdtaWWv/ZP03NryADGEhyFyv4mq1lCiRS4rkcMjJMz0z3dPdt+ONVbdyNj7fc566d3YbaHT37Ruq3vd5n+ec7/kGJnHK9I5JjA68hWnyTPHOS8bwh0i9QrVhrfUtPWfvvX/VDvePbDTL2Jd+7uv281//bZtXtixbI3PYTP5bfh6sgCAxS2ge82b3r+/bt/7ij+zaWz+w3HxA5oPlqA5soSxx9w2s+Ga/mFix6Fo97Rk0wGjFA+SR4Y6iAB1k4fmUt8BkbnnuwWBghdnCtmtNa6CbnHjEnfSHi7mNiJKhGWU9YPKDVCMOYUf/0xvxvQc0P1vMW32tZRs7m1aqVaxENjLGeugdI2Yv6b5TAZn2uxU+xN44GDqzIaboAIbafyOykHsjxkfJJ4zFCuY4GzLHUurJcint3zs/ed32bu5aEyrueCYwoEKDq/vpxopIELRu4wVIvsC5NcUkz2UhXlBB4c9YHunNYmHH07G1l1Mb10u2bFRskF1YtdlQo0NhUK5VFfeIIZbAicnEmSjhpi/mmdgGpOOMPfUgGBig+Ji1DvBiKVZVTMwWOdvauSgQ4NLFh6yYy1uvfWy3b1yzYRc39aKia7lOG+tr2p9zxGnNR7Z/eN+WmbkVa2XL4QwdExmarqR3pgF1Ro1PjaRnVfPkhUUyc8NZ2PcFmn+fxlO8whIQcwXNPGavTHlXN9UjD+XsrqhAN4OieQMQUZEj2q4b6Xrh654KCQjwaUqcEWpU3Z1+xUTgp4l9GHrgBDfG3uPXQ698tW+deXkrU8oESqX9zVmHvkaoZRIY5YwPN1SSRCymzr4veWICNY6iLVO6SUx19P300qkxfDiSNL2aVmXceZuoQPaaVAMkc1exlUjigBWhPn9p7aMjAdfaP2X+ixkeYqK5QCjW1HietXmhZg898bItizs2miELoGkuO3lAwAre53ijFF1CGFM0vq9A7kzkf2OHxfsOU6zTqZyvI2dgwJTwvHJuZbFQVr3BM8IFSFGNsLqQyahZjHjAdB+4ZwAcxM3pusVN8zQRb2gECHFvqCllVkd2OvHGSCkrbroXkdAaPokRwDngdRZfnzwNnG16Opjg3zSzsEzTZDQxAlJCAJ/TwB9AzwIMTvfN4AMP7t+3+/fv2c7Otl24cEHnivaE8IfSGgnnY/Yz1pWAKZzfoWDHECeB0QJ92fP1vE5s0D+RNIAKWlNVIhkXSD0nAkcBAphQv/XmG3ZxY8vOVRp27bXXrH/rY9uu5OxTLzxuxWrRrj3Ys/VHnrLWleetPZ7b/v4DO3xw3crLPVsO7lohc4I7VJhU+5STczqdP+ns9+fUJQOkU8mnBjPL3kB7C0aBsKRonNonAxsNADOmirMGNM1xXuRr9pnPf80+/Zmf1b53/cYH9qff+L/suL1r9Zob9qkhjk3bfSqcJei/ufQ0KkC2SRoEYIVUEAlM0WYk/MAeSCahMFOCsXvpwgX7l//yf7JnnnnW7t+/7yDreGTv/uiH9tEbr9mou2flCrIplxnzXKj5jz2U+6m9U3uD51xzZtC8JmYKcjOAgDINaa2q/Zv4wGqluEqZUh0VUqYUdSpj45Wp+X9hMBm1VGJiJAkOgB7mcgwF0nNCX+JdDqzdodiPgFl4xiDfI8aOPxVVqXo2Iq0D4GPvSffc9+UYCmj45J4DaRJ/us+6t0pixvnB6v0EQ4T0vvRh/ZxIE8CaOabgACkHR207GYzEKkmvIe057vNEkgim0G6SSroBQx+BrPmCra/hicIel7dupyuwdmNtXf5rHn3IinIZL+bRNc70kIuxd7nniDN0aJp5D7x+jCLv7B/aj9581z66dc+OekObLPFOOpWpOxatEE5/7wlMWyytuMxYFVmTZayeK0giAMAOoLuqQ8JomX05V6zZsy9/zq4887L1xtRoznYY9Ideh+QKdu7CJb3Gf3r1ezadDay1VrEbNz+0m7vXbTjuGz40ALoYBfIbIIDzjGF3AgLS3n62Vk8yrszv/OKXlwIBpIHzxalPDOM9NadnD3K5JkZDoILTD5ukDUyZmzzFNIKadkeUHd+LB43N2JsA1172etCVslZF10sBG4ewswNcHnCW3s8GTqGgmKtweHd6vdNP0qTTp6Ze5CQgwJEzn07IuAdUbZmzcqFp53cesssXr1ij3tKhMRz2pMus1yqGvm3QG3hmdaVpBSZwUO0puILlwCbfaq5rQ+HnuKOnX6uUm8nnICNAIsAhwd8dJOE1eRbzSkNNpEmYFvUGaD8wvfPrwef4gqfgcFQaEMIRHoz5Knp9fOd6c03NjhgModuh6ID+f+78eavUnJ7LteZ9cl1wSUZPyoNzerhS8DIZBD3n+7suLlHLUpEnbwDojyGf4GAslH3iCeUlNay+KTKxylnN8QXp/JWSp2lYTP1D/89lYj/Wxz32W8wAEDQZHWcdJGDlQ9em9799q2/97ok7KIuqSYwTMWg+BWJxOPPFjaUckeSwOWUjpP46NfwqGqOS8am7/1tFYTrU4uMUKmdpVAkI4Brzf7j25m1o+3dftzd++Dd29/pPLDPtqYECCGCTpGllU1OhFCaB1G2aNunwDAOS+Ena7OSuzkZAMZfMoIINEJSgRNNKrIcVvpHc4ONNevN/RhZxhgILylmE4hoaWk2EYj8BQRfdFQmRtF2Y37mmmk04GSqyByQ3bxk2EV9Zcjo/P5fDjWK4c9yWYRfXjclbQWgwRlw5gSEwAKRxFnDuyDLvzX0B2PC9qGVzZb/iAKlUSvL4qNRali/5c0CR8/Y771l3vLTf/O9/z6688EWbFquWq+G27NgO74ezg4EFEhXWH/+WJj1jdnxnz/7+L/7Yrr/zfVuOO5oUTDHUyECVRwNaFhAANc4nijMVhu4v4gejqNVx3aDzK+c8ZDkAniy8BRPg0UQgwLla0yocIrGfYPyZLRUUk4Q3GPR+NQraP0MbljwnwvUfTwOKuO3zO7Zxbltu5sWqa3cVMSpZVUTqxL1OEy6e75XMDFMcpu7sVxRXNDUR/yfmB+AszWREpwIEYPyHuWm+VJKMjD0SB/VrV6/a/q3bYgQUp3M585aXNPrm8VthDKgpyAo482ejoL3AtduiVgL8iYrijs19ouIWUxtW8pYjcopsSAz65IVSFAAynOD66w0sjb6KFVgaY6i1oO4JnIX65822dICcR9m8FSs1qzY2rFpftylpANWGXXroMSsVSrZkonZ8aA/u7Nqod2IV9slolqEf05wv5mMbDU6sPyBaKGeFMkW2F6YqyJJZWkTLaWIemn0vEiOeE/BCpoFB1cQbABYXzThUULmYU9iib3d50QzmToAd6d5rcACoFMw+GaLxPUDNQw6VpvMUn0muks7C1fRJ+1LIqaBvadLi0gCKmmS0mwBaL6Kc9qrCFkbLikLmwKjkbqnhD9lbopY6hT0m90x/qxVNy1XIaQgRkZrBCkhAgHwowpCTC5uo4B4N7D9PwAJNYdBwxUiJ10PTiIFTu92OyZcXaTg81+tVges0u4CeJ522mha+L/dG5xXfB/Yj5yfPVaZo9a2HbPPik9abYOTZMMs6A4RrxD6omNow+hOoIWlPciD3mkEAjc4sAGTfb3T5z3gypXtG3eFnddU21mE3MDlPdaLXU/wzGZ6l5o57x+shAxs2gJ+t/tynyZycvFVLnqYhCXTJubExPxPw1r+nU920z6R4tKAvc48ogs+uM631MJlWfRO1pfcuGU90wlOpUfc0A0y5Ij6Qs5NzmtQh2AzEHj700GUBO5LtMKUQVTDYFGlqi4xC8g+Xj9LI8cunqwHAsJcMBhpSTKfo4wFJqYcXPoQggWQ8lV/N+ta2PffypzR9v3Htul3a2rbyZGm333rL+jev2zMP7dgzT1623rhvN5FRXXrMyheftPJ6w+49aNvNj96w7Oi2FZcHthzv2WLas2LBva3kWh97pkcch6wi6s60BgE2qIkBBXie+DuMAKqbk+7QRkP2EgcJeYoR7RbKLbv08Av25Z/5mlVqTfv//vxP7Qc//Kbl85iacpL+15FqDgD4WvRZJKwYBwX5GLKBQoF4R/TtJHFxjWHJAnylxLOZPf3Uk/b7v/ev7MqVJ2xvb98Oj46tzEE9Htrh7Vt2/a3X7c7H71q5PBJ7VNJn+W65vNWfdz9P0pkpWWywHn3OSpOdk1EgsgAmUOuNmlVKnOfuyJ8Yy76+ffiikUDEjfIvZ1NFSGrqrWRwmtf+xGviN0D5aDqzwWhsSG7ZyxkMwB4ToKm6LyuzaeogZGOjQU/DkQprL0yB9bpi8u4AiH+tX+MQe2lfc0A3NekJSE0DMjG9wgiWq8H3AjBMkhyuTwIFdQ2JVp5M7fa9+3b77j0bE8+6yCouT71BSKj1GhgOVdyrAyDj/M62Net1J0TQ/Odp7KtWKnmvBZDJgISaGPYVwPxsOtbzrGGnPECipqQnlbTEJd4O8Pq+wuuHzdIZDO3O3pG9/u6Hdm33ng0wd6apjtQrJHyKQVTiBwMil1xQWzCgITmgBPvQstbCy4A7H89Wum7aw0RxKNuLr3zJHnvqReviw2Yu12HYNRwM7fJDj9j5C5f0tPzgR9+z0YSYyJm9/c5PrNM91gRKYKr6pLGddDu+NdObrlC2U9ZP6n9Tvabr/bu/8OVloonwwlIRyk1PG29iDLCpcYAls4aUR+6ujq7PFA1LDrxkLBaV0e2IuyN/SV9CIUpRxfLHM8ABBc+oTboTLSo2pIjd86mBu1pSKPD/SZ/G4tSDM+Fwdm1janCSW3xamAnZUnGoHNWs1SpNq5ab9tClK1avr0kLpwsEnR06Zt6sfXggNkClULE8LIJixfNHg+5LU4+rLk1HootRBCQEhmuiDN5S2cjH5oBIjTTvQ5NoKDGiCLtOWnFgUeAetdu6Vvw/h4q+R+SNOt1NM16BABygINYU1rifarLNBj4c2dbWtu3s7FhzreUOmrmskY0MvQbUiuuc6NU4Sp8Oe5NjKY6WZIEnE4+km0lTN2cZqJCmOSNntwgy6GwAIXCsL4ESTGjz0v3Tl/M54RVpMguWrph15cwA1hBMgUrZPzcNNSnv2OerlWApQTvqAQQMrHvSFhgEiij1JhMRNrhAeZUhQJMQXgPBxvY82xiyn536e7Hkr815M/7LG8T4j4h0TMWVrz1vvtIvIYQwbDJjG/fu2FuvfdM+fPs7Nh8c2nTYlx6w1x/KvAwKlAocqLYzjwtk4lShGIkXlwA7n7g4E8ZN3YLqGBGCyRE6AQG8JqHWAZBpU491xxtN61f57jHNcxMZ19Wmr3edpOfL+j7hRRjXABZQoqgqBUOTQJfXQLNMmxPNH79k7icTtJnAKTZ5XGF1NMNMqVWFgnJYyEsiWBxqEDxgSACCT+38UJVW1rLWaDW1JtlvoFOxlmvVpjMk8kRuzu3t9z+07ctP2i/9xv9o+cZlm5WyhjeRGmrnhAqEwtSSdejgm69TaoJG0ezg1rH9zTf+T7vzwWtWXI5sOgRY87vPdM9plEFEjWur/F8Z0/j99uI+1k6AbtCyAVQFkFJg4Ow8mth6oWxr+ZIV0fFKcoU/wEKveZnP6u8yklPTc4bmFv4EfHQ0HavRPP/QJWttrluOiWXRC1qahlQ0uDTO1/ppIeFmoaLt8v1ncxsSM8LeFAauCSx0OnRQMcM9nLVQb7pBFmuJ73XwYM8m+KAMR2I+ZCmCYHUABngOp37WqTmmg76SL+ik8xQGfgHMiiYuYJjrsbQeLtuToY0qOcuv1W1ZLlih5qaFMhAiLo0p0Hj0Cf0s31KANICMvFuQuvh0wIse5B8Ly5ertrVzwfLFmuXLNVsYzUPR1jfPaY0C+E3IB24fapJEkaNJfL5orWZDZkfz6cg6x3s2n42sVKboy0ibCC1bz5j024BtTEkBfL24TMCmg/vBmAigWE1usFCSRl8TZDVu+ZUZI+wEX4CnEVSJQcQzLEq7+LNMcsmm9z2B6wsDhK+Vr0cUQYmGuqKbJ18VmUu6wZ2sV6XvTpO6xKzzj+v+KZoPkyxvxrUXxW6cGEzcF4EIIfNKDU+6XgBw+piAk3CjDxNN+fMoDcL3Dn65fM8nhzwP2usppFdpRch/XLuuON9kShdMxJXETvnTvg7RhvPxhx9+1C5euGiT8VBnsTKzAwhQrNdiqjVN8TzPVW3tAqZwl2wyr9siV5WGlfvBdaYmkHRRsbwzga+8P/dvCqNXeB/aq92bJMUw6pGJM0r3EOp9yHRYQ83mmm1tetSyJqbxf2IXkjy0imdMjo4OwEMr39vf09rm54rNhXeLzAJdlrF6LgPYQhKAyTSfQ1ShXNsTpTa+j2vC/VxKmuJ0BmuvCWAjMSgBoL3GdJ1vYo26ZwwNAmCHnyn8Jungzu1dgQB8PmwA5JPSZQO6lImPdtq2s5j8mlP3CoCOtcI1SIOhdH2RXgAE8DM4UJLkRe8lDcOgI2dz9uSzz6rx27t33x4+f9GKk4Ud3bhhuaMDK80H1qjn7d7BfWvDLGls2jNf+kVbO79pg8HS3n/r+7bofmz1fNsW4/tms4EV89Dq3SsmsQm518ncNA3kNN0NwJdzWxFuShabWRvfk0zGuv2RdU8GPoHE2Z9s91nOyrUtW9961F753E/bbDm3P/1//63du3fN8nnqHmdbJHZqqqbSs+w1h0sCvEHVg6qkgEIewB4gAFo3e05eEbRcX8wcn3/uWfu93/tf7InHn7SjwyMxfDn7YY2VaCQnY3v/x6/a6z/8RytmO1arer3C0AIwSGtljHEujGZfc9oP6Ec0RPEJv6j1i4XVKzARYah5ckAus5SBoFJCGECFMWmqzxxoc1NgPqY1GWa+iartTK6c6ibYvDAR+sOxdYcjGysedmK9AUlYDgZL6qV912Wg682mNaowFErOVIBBBlMjS4oP+7GfGzwhfn77HdCkO2o+9tiz/UtiBqRegzeRpBjy4WCaHsxgVRgR9ad6Q/4Kc/voxi27dfeeopdw5M8Wq5LM6XkM9liNCMZS0bqdtmQW3AFYfFvra3Zue1PTfV4nTNB0tqTYVvZ+Jv/IANgDqRMBAHTGhRG6GwHj5+a1sRIRon/lGYDlQpwgPizXbt21t65et7uHHWv3R/L20XMzma7M4AWKcy0DDM3Ml5ZngDdbWD2bt7VyxSqAL4qGnoahZey7GAbOlvby579sykt2JQAAIABJREFUTz73UzaYAv7glwcbj5ShkfrJp599QeDPf/7+t22+GFrnZM/efvcNmVHni6cSZ2qq/qDncrPw7VsN+M4M81K9rT6T6/AvfuFLS9eK+EYq3YQs8ZPRmcd1JJQ4aelSMZCc771pdu0KRZPyKmlAoY6VyvrNgvXJihfO/DzP4fWCVwZyEUvBx6T3DNRfCJrc0t3cBSCAn8X3TEg4KI+ifGICxOJITADu0eo9xKqXfGAJgsaDjH4kZ43auj300GNWqTRl1uAawKyNhl2bgjbPplYrV60IFU8TEDcuSVEURJjIWT8WG02OkKdw+ueagKbz8LXW1p2ZG/FbYk8gQxBgws8t6WZKO0i0WX9gxx2mCu5bIHlB2Sn6ySfB/XEyMtlhA+nTPEUBwz147MrjYhKk4n00hvmQ4mCgqnlzmhpJpxh50SOmBVodsQFCYqCpa7iExmic710olwQE8BrlskxxOvNGQc1DGBLxuaUSG44DAXwLGn5+wTxU725m/aF/nAE7QMDamk/+kQxQp/EbwECG8zRlebPxyOzqOyc2HvXVFK88HPimobWC/rtq/M9O90MCvZI6RWoBryXdM6danbIDfH05vZtf/oy45MMLrNMkDm3CcqSeiqpXzI7so/e+bz/89r+37sFNK0HfQ4s2mmiDmaIvj/UKEJDAMaWMn8mPFWgkjW9GMWnQquTgHgV0okL5e/bpaCpMEhCwauiTgaDfgk8wg1YGc1GEpYlryoLmUODaJJ00B5p7W3jslq4jtEnQax1MfiCJchnxmZoio83GIBN6lyZdWRsPocAVbGtzw51hFd9T1M1ITACmmSo0RWddeASVtHVLW1tbt0q1qgKoUqvq2WUPkKGgze2wc2KHvbG98uVfsqdf/nmb5Oq2wHPCU328WRHQk/axVQKiUwK4tkuzrYbZ3Q/u2z/85R8rTWA2OLb+yYmYDGgf3WE3pVg7SJbow5o4ywzxNNZVKDGeChgBwhhRru5SB0weqcBkZpulirRp8guI/VjNKcAMTB85+zoQoGaY4oDoRBV8zGgW8gfYvnDO6mtNqzbqliHvVyZDTunWwXEGCEjFmxc1odFnBfJ6mbAAeoQsIE2D2dsVYxR7f5pSy5lck5BgSLBm2Jlp6JnAT2ZiA5QpUqChs8eH4aEbb3kxIzBAhrCuoU8pF5xzFPBIJciPHjGZozHbaAgIQEqRBVzT9NULGICXlWszEVPoCDH1w09hNHZQMxps9msBwyoMsjLsarQ2LFdk+pyxTL4ihoBo3HOkKUyQkKaRwDK0k86xmg4kXuehlC/n1js5toN7uzKAw+lazCNes2Rdru88pW+eNuyKZY1nLTGRAEJ80h06Tk2qPGFBzXfIU0StzGSsWkaS402j0hICNGQNsP6SK/oqPx2Qmkg8zvqglovWGQBX2n98b3QxnNMsI+bUXUbCMNCdltP60skW4JM3Cn4tdM9XDuzuM+D7izfvCUjXuXOG+aXPiQjA5M3jqQhuWpfqkQSipEGFdPRBt03xXJqWssfhuRHPtJrj0N/KeOtsXJf2APZ0v6Y0vdvb27bWauhj8lAJBhBvsZAJ7Tja6dqmlTceslxlxzK5NTVDIqkGEMs+mBhSSZcqSm6caZ4R4P9wN2u/WGfBolQrAXClM4w/5WTfaK4ASqaRyUEc7yAAVn4lOrCGCiTCDPpOzR8ShTwVo0v7PQZexCGGPEXeR6wVeTt4LDMNdkoPkCeOinH3mwFsYs/kd1oHmr6GF4+bgvmEV9rlMJLm39STNGtibtBAVKoOoABqhfzk+OjQTk46tr+/J1nn5cuX1Vj4xI3nr6J7pwGa5CH++vk78csCoSOzPE1X03MEGwHWpRieYVjIfeM8Vxw0HhXy45hbtdnUa68Uy3bl8iOWnSyszPTy3h27/eG7Nhoe2/mHL9ljL33KhvmqdXM1608Wdnx4ZL3DXSstHlhxvm/LyV3LLkdKy8GHSDZ8EbXtYImDX1wPmT+H95MkAgOXfSRmWuekZyPMuZemibtrEmHYAB6TfV61euuiPfLYk3bUPrQf/fj71uk8sAzxhYuxP/chSYkSI571xLDUPD72MPoRahumu4AsFZ4KTU8BAqiJBoOhPfbYo/av/7c/sGeefcYe3H8gFq9H53FWLGWO2iwV7d71a/a9b/2VdY+uWbMekZyxv6nmEBDg95P7zHtmv+NMAOTVWRlO8k7BX9jOxrpVYHBNJ9Zq1lYgJYDjWTZSGuicJpNEypk05xD8Jh5nRwoYf0cOMJ1Zj+hgQJjF0k56fdFjYSHx/Ple55MsanbYDzubm1avlNSz8LoAKgAtAAe0p1Asx2TCgQFnWokxF0Mh6rEk89JwOLT8ngjj068EwunMjmFyYgUkXyJe80G7Y7cf7Nthp2sTJEaAeznkTPQGzhCiJl5rNu3ypYvWbR/b0cGevGyIaGS17hAPuN5SDcWzCisA4AAZM78AAdjX+D9+I6/zHtC9vtgP/P04k5BDGPYAIClnGeCcTGIZQi0z1pssBAa8e33Xdh8c2nDqgxRPWfE9RGuB+iiZx9IrzZdWnC+tns3ZerlC2JRkirA01F/punsM2slwbC9+5vP2zEuftfEc82oS6mCAOauL4e3Djzxuaxtr9oPX/smOO3t23Llvd+/vqkcuVUrWaCKtHVoPhtFsEv23m9tqe08DyvSgxZ+pj8/8i1/4oscHRowAlFMdCEGXS5urN+I+7fMzxI11dEiElkRUT3RDw6EWsxzqod5HHJp0rugKk6s/jQBRLZrWOTLmi8pdSUWxDB2Go2mOIFCwiDoYdHpes1BmafOTNCAZvjj1LdFbXELg1ZFcLKFu4v7Ke5qb1WtN29m5aJubF2w2VzusyfuLLz5v+w/u2vWPrlr/pCOTEDWcQbGihgIZ9ngd0N+KXgvGfWevIRQ3XiebrHSxjBEDaNHncRCETIPGXfrBMFTjenS6XVEMWcg0Opvx/b059fsBGMHGxyZO0w42sLG5ZecvXLT1jaZNoHDpYHT6P07SaZKXQAAeJlELhRg6xSQdwuUq43tneTBG10a0yol3B1ZNXHnAdFhC8fOJVSoI9RjIAMS12homRQ3HteRj6t2gX5M0AIAci5c+vtkI+b0mfR6KsFrrsAZIIJiavfHjjuUyc9FemRrn0FHLpTzc/EQLOpUaBFPUjQuTuV1QJc8+UO4jgLNpAGfK2D7VwqZCyrteHy+cxuz5exdQpXXI4Tu3/btX7Uf/+c/szrWfWD07tsxsrE2AgweaN0AQ+c+SwIR/hqY+KtZ84qlrPJsKAGg2Gn74KeHg1ABJ6R9Q4xXZ4sZWqVjWsxEF5VnKd9L5pgNCz09M+dJ1SWtARVgAR2cnUu5e7Q1oYiypidEUyVFtgVpB6SdHm9fDRg0FHOyGtejeAHm5w0oGEBQvIdQAj0H3StpVNfqVqvYhQDsKWZ4LGuJKveE0ObFs8jacDuzBUcc2Lj1hr/z0r1pl42lblrK2YPicmLAe++x+FvExUgKlX411zLC6AjOgYLb7/oH97Tf+b9v98A2ryk4FjR9/zkX57XU7K9MZ9k7RZgE4wjmc9cO1oyiUTlbmbP5b1E7uJ3q3yczWixXbIN8bmrj2N2dp8HnKjA1mlsC7cBvmIsozAuAgs7BKo2bnL1+wfLlkNR40ZSGnqZ3LA1Ij4drcU6fpNPXQFB5UnEnAcKRM9LSGKBYo5JWpK9M39nR/Jtj3ASYdMHU6I268mPshgUAeABCADs9p/5lPAAGnxphO/fWNnuhYp0XzhAK/kKjQnYxtQgFQyFq2XlVyBAgiRQBgtgr7YtG9UpJnQ4CyulZBjXQgzQ91PBgo3HGVzgP4oh0GqEEnvGSShDdMQx9HJlWt1m1jfcPWGkQbFcSc4P0rsaVKY5Kz+7dv2r3djw3VQLEAyOtgjEekzlQAaiIeiT1Jw+/Ueqd+rvauoPTL5T2b9TxmRdM5SMnP194P/T+QLpo2p767gSqTeAoguYaPp6uGR5Pl5DYdmnnugbNcfI9Jr2PVyIfxUmIB4BCejNq0n57JqdZzumI2nDo3J6AgTeZXB0ViCiQ5S5w5DgaELj1RcqOwd0M9r2k0VIjPXe3nKe43qGKDbt+GRCJHIctrSHUMP0OgeEzJvflcyE+B684vFaF6hpbyONneXpeBLXGTLnvMeUKHzEbZ7IpW37xs1e0rtsiv22TqrukAeImWzzV3MNpZGko6SOZgYR6LXIZfqsliQsm/04DA93b383AQyEHtFrHEFUBUl4T6lNb18KwLGQQGI8JrMox8TPR6pt8+bMLF2w27qBNEYY09IaXuAAQkbwvO2lIFw+FyAMneOKQaLjX9egbORLUJbI+6NYGsXqv4oIXXwaaAFpn7i0zUqcR+xnDBAS7u3Lltx8fH9vDDD9vGxrrqJkVKa6rp/g7yXQjgwq8BxodumCiwI6bqXA/eK3uKywK84VRsIgkeOucAgUfucZDL6uwXoD6d29ball155DHLzZ16fOOdt2xwvG+ffeUlu/Tow3YwnFh/mbf2LGPHJ307uHffGoWZLXq3zMZ3rJw7ttxyII+ZFSPgzB7BGcx1WTECIgedvdBZET4Jp+km7zxbKGtSjXRVMpMsZ41ZvXHeFlazQmlNEdYnvba9f/Uta7dxOOcZGTogHt5ep3V5MEMQt69AAFUd8n4CaYcRABCQwbWXtT/HD2pq9XrD/o8//EN7+adeFnBDU0e0LGuJ64fcogjjI5Ox43t37Z0ff9d2r71mtQo1lQ9qOJdoqAAcE4gnnxFFjC6kz1fDG5Qw7hUNYbPuZoF4BRAjmKHqFuMBCSL1rzP0VKcns0oB8T5FFxNBJs5o0T0aHEYZ17iHnxKa83pDUrOT/lDgQGJOs7ZhUqZGXWyrxcIuXzxvrVrNeu0jm49GApuJOVxfa0oCxhUu4qwfEmr3U/MiXHttgKY8pwkcciaNG03rnIjhLWC5GwS61FZ9m5RWWStWqnZjd9fa/aF1J1O7u3+k95Fl+AKrOvQXkvYMh/bQpUv2zNNPKfbv5PjI2gf7LvUd9HROthrEQ1fs3M6O9s9SuaieiP2xIfnAqSz2wvlzktzwbAFqcKb6eQhbllrT3yu1IfKnQR/gCJPIuQAXWAEPjrt29eZdu/rxrnWGY5vBFgcIx0yVi8gZxTMvFqH3qJIt4h23NFsvlfUnw4yV2Xfsq0oRmsztqRc/Zc99+gs2XVYld+EeOGjqNfHFS49YvlSwV3/8T/Zg/7Ydtu/pmYLZzOJttuo6Uw4PD9xfR35I3o+fnl3xXlfmqqdcgczv/NznBASkT/YC0Y1z+DjfLG2m2nll7pEowm7okpxmPXpqKRAgRYVJxxLUeS42U24+htaIj0tXuIoJSoVCchOfBf3f2QpCTd2dR2e1bihU6YSch2ZdzIMIoneTwTP05jPINxuEmkNohiBh86XycVnP5y48bK3WtqicX//6b9jzz70gHddrr37P/u4//bWN+ke2tbFhRWl9WQuuFZtMMLIoWa3W0AKXiWCYxbDgZFQWGdUy1BGIklIYQtcREgq5GYvuE8kKltGBenh8JOqof3xha621cI8n3qumzXUwGOna7py/YOcuXLCt7W0rlMindrS51+1qocnJnKI8HLhT8ezMgHCs11rwSQmNVLlSc7lBZJynibeWFfcoXMEBAnQIBr3qdI25oYubTobe2i+fbx4y74hmPij3xIRTe7FcAP3EIBeC6ZRsNTM+0NKf5LvjEfDxNZoAYvdoePm5AAFunBaMT/08mX6Gw39qpickI0RhkRC19KxwSIgRcqYw9a7DQZF0sPlmiCutG2omUIq/63vJnTrM9cZHdu2df7B3f/RNGx/cMJv2HUkGlV/4FHg6BsDxQzzR970Bd4qyGjEm3biNYxQJTRTjoqDcOt026OcUTkGt1LOUUjUSxf9M4Z7ev4qt2EhSAQYqeXaKIM+FiNvhNSmmiJuUmsYA+1So2WJFf4LRo4MkimyeTU2O2G1lEMOhmvPiGfBI5lxuhgi6zTRFDV+kdSRNpqi9Ku5zVms0BAIwxeHQzZAawuEgGuLCjk/aNlhk7YXP/rxdef7LNituWhYZSqxtJUG4V4/LRmgs05qDaBI/ihoZVgpUROSQN9/bs9vX3rLikrx7rlfG7u9+bHs337O7t65Zd9RXMajpMyZVcrtPNN2MKIlpL3VG8lLFCHddk5vJBNK5FfEwyRdsu9awgvRqrGtc0B0I0NQw9pfEBCN9JbEGRvOJrW2u28VHLkuHXqmD2mfCLT0MIjUBcflVyjhO9NLVXkuxw77P/j8au6wj1pMDRT5ZchCUa8oedKaZiUkujBm5O0CBH02svMhYfjpXjCAOEmldswagfvqcwotJTe3CsI6yR5MOzgji/CZDOxoNLIMZYGZhC+KjqmV5KgBccq3TtFQ0exU+PulUoQ+YwLqOKW/gHpJk0fTDPJF5GM22mBsZy+rQ9jOwtbYmQGCZAVDEF8BN4QCpKvhkQIgENB8P7f7tW9bev2uVIpIPlcQ+tYQRIADQJxo8c/KSCMd6Z8H5Wa0GTw1KUrf6c+Zxgg4uqWFPQIComm5yy3PFs6hpZXx/imbWHa7GnGcpBSI17twPseEkn0DCd+rTk6YQuk+arpyyADhzfJm4v0/QBqL0cCAg7bPaT8NETMCI8sdPAeEkdzorXfG9wc9U1qMmV+KkBwAayQEroFWf5zWE79POlCTyVGD60OMeHeBwzbA3EP7s+vPgYJnMfpFjxN7v6TwedYovEfcU89NqraTG3ifMnqmbI5CNMzdXstbOo9a88Kz1p5gYIn0oiskkhlH8vMRKYNCiqW/IBhKdl2eFeyTmypnXKkmNaj6Pr2R/9mn6TNd3Z+e8ahqBntLZip7ibMGIVkzXWEMdMUgyMkBUwlEwQQA6kUgC0LrRG82aJ6jo6wVIn15v6g6vP2B4+KTLwfTE0DtlK8Xt0Ptg/fI6zgIB6YyhRkwyIp3nuawYMK799Uau1z2x3V2XBjz66CO2vb0Vkg2a3ZZYP6QzYZ5InSd2RJjjukQORqxH1qb9jxSC4QBfLIDPsdafx0/nTmnD87md9LuWKUKz53Xm1OwWcyW78vAVq5brNiWHeTSwcb9r2xtrSonJVpvW2N6yzsRs99YdK2Uy1ioube/jH9uk+7EVcwe2mLTdN4VzS+BwGG9jsEgDGtdM140mVVJfvAB6K+YFtTsJKDQx7ZNesMnc5RljwFJl0wqllhXLTas3mnbSPbI333rN+v0jK5UBB3nfHqeahiV+jeKojj0gpW45YQgvjpKVS9TQsDCojWjgJpbP5O1//f0/sK/+wi9Yp9tRM8/eByONSFfWj4YeONiTMNXu2O5Hb9u7P/mW5TMjd6mXqffY+v2eag4o4zr2FRvqTR57OlN6pQuk534xt831plXxlyjkrIH3yGToOnVYUUoccFDIwz98v02GgSnVQkw1MdBmYvICKHe6fRuQIMSzVihZXoO9rB13ugKK2G+4RsgdBd7QW/W6AhteeO5Z22w2bXjSkf8M6yS3nItiv7Wx5pJKgcin54RA2DDkBADg12kEqO90iTkklllIcpiiayimOhfQxvdV6n+Aoo9u3rR5Nmfdycx29w6sUK0LGFcfHVGrSJOpJ55/7nnb3FgXG4DzbTLs23zisdprjbptrDVse3PTPaJaMLfHDtbPvRcC0OPZBtTb3FiT4aTOwKzHRisGVRKvnBXzzkYCmOf99Fjj4ZPGmQ174bA7tOv3Duydj27o75Iy+GWKLcrFqNw/yeT4WVw3y1hladYqlgTaaTgTrGF6HQfj8zYcz+zyE0/Zp7/wFbPiug3HnIkZvQ7OeoYjGAwzYL167V27decju3PvYxkHU1dzz8tVmA552z/Yk9SINad4SIH2YeC/Ss3zf6daTX/+7s99VkBAusFe0DklL23o0uLHAZqo+unzk+GbF/X+sIBopexaUVnRucrdLLwCFktpXHRAMt2K3EmBKUGn5jVgkJHcD1P+sWviaUqTu2WKGUkNlX/cKeinAMDpNMIXMoeaphSRAUlUC785rEqVqq1vbFm9uWW1+o795m/+D/bVr/60tL/to7H9x//wDXv9J9+2QffYipmqFXJMYkksADXHwZmDMS89HawDkEqeOkfZvFOQ9gaqCjb4waxQswWlNSIFKQRcw+N0ODahTudEmzVfywLmZhMbyGt3+ifTe7NGc82uPP6Ebe3sqDiUDgmUCzrZaCQTCmkyoSbO0PX6hIhCy4EBDn4vyLRRKPLSzXvwIEhAAIWEsxF8spCAAGhxFCEYQK6Mpc7QUxwI8CQBPhxRvGriOf/lheXefgxB9BpUfNBclTxakBVKbc3XRr2vdapGDTlBz+z4ED222WIK9dpzTRVj6L16xB+Ohcx61JsX0hSvPmlPMWmOpiWaYZwQPmmOQ15GSEzl4oDgPq4AlLThZpxhoe8bYmKSE8ZEU47bdv/Gq/bWD/7a2rtvWTmDWRQTxoktiaMRk4SJqR/WPGNssrBKxlBJab6CYothDPexUsRUDyKg38tEk3JdsOunuc2i0K5ctb3YTjRwL3JP6WLpmmjfCFBgRQkPilWKt2ERiUKnfHEvvj31Ao2lNwDuMhs83Sir+d7e2Lu0QZqwWlUmWIopXy4kFaDZpJDWph5ggIrdKGi5yYBj0M+4fmsbG3riPRIImQIFackKOdcItns9O/fIU/b0p79qlc0rlqnU2dG93XB27ar4TKIPPXYBSLE2BW55Upf+zpouFznQTFNsHAdhUC5O+vbdv/5/7MN3XrWPdj+2w05bzycgDlptKPVJj0eRBxjgANACfqDvtWHQw71k2rEcjdQo71Tr1swXHQwQoyC0oGkKqCbcgRhkJ3pGaVByZmvbG7Z1btuyMHsqZcUH0hxLFxvsEQdkfYKgvTbAo7ROuC8ctvrZyBiGo08ePMEyYl2wnof94Up3ycTFi2kao4IM9TI004ORVRdZK0zmVoEiHffE9bxuDpijKfHqIsC+vMf6yFsDHXPRFoWsHY+HdjwbW4c9MZ+1XKVki1xGjtdKcxFF2c8mmjUWABIVecqwxnl+OMzDxMqNKPOWL1WtVm8KjD04PFLzx7UjJk7rR1n1UzXJFMhIBDyKyUFCQAJAZNce56x9dCj/gPmoa3mbWSnvUaLy/4g1z2XQzs/3kVTmNK2GvcbvGWyzFPnrja2DL948inWGLlmykdNfScufgILUJKiApNhBUhfnmRqZNA0Ks1zuX8pKT9/VBwlB+ZXRU1CA5Q0QPgExoUuTVAG3iYni7Xjw2eO5BNRLLXlMtJKT+Jm3c1rEUueEgSzfKSUeqUmPCo89hGssXwAmWEyBJN9x1gqfiOEjk0euoSbkIbvgdXtsqcdc8YspH6kkAlPinIG1peHDlMI0azXMKrNLK1VL0pmrL9Zz5HFh+XLd1s5dscLaY3Yy5B5QrANMzfQsp3sJJCaa/iotxN9vMm/MBSWLb7/ytlkVh2m/d8mo5DtTpvglO3fugjMvAwig+PdzNfmweAMglgONKZLGHtF4nagxT1kQ7Pk8a979ucSNes9ZATGIStJPKYXdlNFTBcJsVGeev940wUznlTMtTs3vkjQgSRmdLuy1IppiADX2XvZ1ni/O//29B3bnzh39H7TzxO7QWkQSGq+Lei55BEg2EhGaPhzx68HX8DwBLkD9rVYr7mvAHl0AkK7JjJomBrkWrJCTUd+llZaxk86JZeZZu3zxYavVWwLJoXv3Om3rdk5sY3vHsuWG3dk7tLv7e7beWrMnL120cXvP7nzwqk17NyyzuGfZZVf1gFzfkXbEIOFseoC/7IwdHh1p30p1PHt10tLT6/X6E1GokY9Rw1iuauXqmmVyFU3rC6Wa5HdHx/t29eqbNhofWy7Hz/W9J6MIHr/fqY7yP093IWec8Rmc1WTENwRCkVDAzyTa++v/7Ov2m//8v9X+B4MCUJ9BDsk1YjmJuZIVUxLfmvbens36R/b2j/7O+p37Vqu5TxF9BiCCWCvo/VVsJJDQrwP6cb2mJGubTa1aLti5zQ2ZBpbYZyMO1cs89wTRsDElTIUPmOqmVF8JcMhYfzgU9X+KYeR8aUcnPbN8UbGh9bUNK1brtnvnnnW6JyuWpA9sXebBwbezvWXPPPmkmAAwAgbtttiHs1HfChmzixfOiWKv2ipYV24a6r4HrHP5NJ2RnSVAVc9eFrnEKXsM5qrAwjCw5UDS/lks2o1bu3bv4ECGe7NcwTqjidgB7G+c4QxvmMazTz780MP2+JUrqsUH3RObw4qZE+A3twtEGS8XtrHWtAvndmzMfcbbgbQe6oflUqkBYrqNhraGF1QBRlZez7eD5wDaSBCcIcutYt07MyGj/g+QbjpBmpO1dq9vR92BXbu7b29/dNMO+2OxM+SOECxJT4QIdpVqepevU+sRI9gsFAUE5BgiwHjj86P+AcDq9ofWPHfeXvniV625/rCNppGcI+kBnhXsCRnJNI+7B/aTN39gB8d31PwzcOCdNFoNgTq37+wKCACYT2da8ilLZ+npsDKYyQAB//MvfmGZDnttVJEcsCroFAOGhsk33gQa+Gbrv0UTCUoxKAp6FqJOoEey7ifIDUDkNF11FFfGJMq3dcdhvt6RaJcG6IBRdvZEDxEPKK9J8WAhTUhUFNBUsRcC6efw4fNT8582GJUbIR0Quq9ixN1ZS4WKHPGhYrjBXdWarR3bOf+k/ep/89/Z137pZ42MeibRg97C/vLP/9h++E//aDaayvmdgxdWAJN63g43qF5vyvFWDvuaoHkzrQeknJNbMA2KvjqC6qU7Y6IQdGAeLh4mZ1V4zi6NfCdoWjz4fBxPAOh7/IlTKiBAa33Np8hhzHV4eChTFWhn0k5z4GScSp7uq0/NvdtRvnnQTsVMwBUZGYUOYn+N/J2vFeUvqIRcP5DAkuhz3gAmk580/dYgsdY5AAAgAElEQVQGo/fqJR14iOIFx/5nsHcEGJfK/lsRbQEOqBDxdCoBA5FguQIWeAsAARgG9k6gFbE3u7kJa3Y46ttw2Jdmhwdfmpxo6DkgfTrmVM5klMU6lOmlikif9MDw8GfDtYBcLx1hooR5DJKm5WGg5+AFZoWYVEqULYM59MO2GFp3/3374PW/t3sffN9yM8wb0SMPVxokjyvz504O4EH1xoxJhY+cRgfuGivDqplcZDFb4d8J2NF7JUcc0GmlpfXNW0VOOGGn6V3aD1KBkDYVPi8dZgJBYgqU8ngprKXT9Or6NF0korlcTuFUT29gcGF3hgpNBLRN2Bw0CLpuGXLgAdGEGvLUWblIjnC4iecBBDyeU3sCpnKVqrNJikXF0/FaMJ9KUyZeN4fE/nHbOoOJfeGrv2KPv/QzNi+uOwgQun+BTHOmfu5VIZyM78uaZJ2C6Unq4V4VYqfE0IN1q+koPcHEbDkyK83MHrz/mr3/5nft+u4N6/Q61u21bdTv2mLYt4x08hPfB2XGA+XOoWg12uFizMRI94kDHBBkOrPibG5btYYc9mEF8PlalmEYJsNXWAZQz8ibRdu+nFu1VbfW1oZV6lVF1GnSXITGGyamuJfjTpwiwKKJTGeDA0ILNf/cIhn5sadP3PVcgHFESCo5wrIyEiM5hp/F9+G1rHJv+Sr2QPJw+0OrLDIy4akiwRLzRKiQF++wAsQSCI8bvWEvMIkL5BpBpZtmzfYnQ6UFTIn9i4mpZCskUGg65M+CJmZhpibdcpZnNy/3aHwGRIbU5LZgDRJj8t6Y8Ypgb7U7bYHWuJljDMdr5TzFI0LPLxKHQtFaraZc4xUtCygdQACT2+l4YItxzwYnx1aGFQAInoADwCwYMcR1xTmM9CklvTjY6teIX3ItP5MZTfGVzknPWHfn76QdpUBTARtfQ1GtPSIaKI9RdqYbz5fYQJJreE67y3YcEGXNcY6odlCaj6eaUDSfjXqSjCm8gVYTwTC1EjMjvl6yB52V/kx4WtAZ1sqZekXRgGfSE5Kx3ooKHyC84gPDxFJ+JvG8abo8ncms1xNIfH3IATo0rvKRyOakU6XBh0IP4AP7EQYB9FWKd0knFUeYtSpmeOF6TxO61qpbqVKU94NPknMCpVnm9DOtjQu2eekpG+Y2pCfNxuYEI0DT+9DowuBw+RO1V/Kw8Hui30FhpakJeNP3rmCGCKgJGSg3g/0ZOjxGgWLF5HJWkds3z+/Aa5BIh5FMAKO0YJTyHGDYy9nI+vI4Z/eOYpKu5iWxeCLKl9eSJBZuYO01hEsQwjhI4KOvv3Q/VvVFAEfQ6VMaFq/nrFmg9qKIr2RSyJkparRiBKtKcPjg6nvW6Rzb1tamPf7448Hy8OdIgxqA5HJ1BYYy9OF9SX7odMCQsKY0HQfcABl4PQIQFO2Mpw3320E69lsA2v5k6P4ti4W1j9s2Hc3s8uVHbG19S9NQUpKODrvWOSZ+cGbFSsP2Dg/VED/91BUrzMw693dt2r5t45Mb1j181wqZni3nGJNynvlrnC1cKury3YXALWpvSV5KRUkUYT50da8XYq5hZDyfE2zpxqulasuyeTxlMEWlBqyrbi2VC9brte36x+9bt/fACsT1YRaoOl56ggCJwnwnMQNW0g6eb85oZLwVq1UbknhSY/cGQ/upT33a/uD3/7VYAj0N8spqhpBeUN8xcQbAVV/BxP+kqzNlPuzY7Wtv2J2bV61eK0miSQPI3pkAXDeyDKbyauo71/t3t3+PgUQacH5r0zIkkeXwZ2ItOatAe3H0JgLP43lPjCEAEfmhsatnMrrW9E65QslO8AXr9mWsp0DQfEG+M0ftrt3cvaXvrxoqwCYMTjECh1pPsTJodxRPCxhQxcAQqGExt/PntuWx5Nux3/PYWPVvnjM8tRIQwHPlIJhLBNPgSIbvinh3eXF6LjiDWc+cnwfHbds7OrZlvmhDAPJOVywHhsHcH64JzyL+Gzvb2zZj3RFhDkg2HYutWa+W7LGHH9IEf63Z8HjEiPzjdfe7fZdbV6qSWIldVSxEesDE1tfXJBtQNLo8BEpiDOh+y9+DCGevneVlwtpR6bGwk+HE3r91x967ccfao6nkAtSOSpzJuRRCBKIzZuFiW5AakMnaWrFkZfrOkGwI9AzzbyaSw9HU8tW6Pf3iZ+zyoy9YvlTXepjw3rPu51MuOWC6e++GvX31J9YbHVmxjCxJ0wVrrbf03pAxJSakAO7wRkh7pJgoZyTMftPNMv/qa18SEHC2wffJpzd33PBUSCQUewW8K5uWA9LzbbkQmljJ8GJmkzmFJhMnJllOy0yNA02rilK9CkfNEhvBf7YDAf6A+EJRo6/dI6QMiQYYUWGrhi2Q1+SIqEZMBWigjCveqBccGI1ANOXryTcFEECLnS+27NEnXrHPfelr9vV//htWqHgjsNYy6xyZffdb37Qf/ONf2dG9O1YuVKyQIebNNzYmPaPx1NY31q1aqVs+C3GXQsX16fnKwlprLZvPfJJEw7KSWKjQcKqJA/dM9PwaJVMjCrSDgwNnBiyWdtw+UczEp1/5nF24eEkGEixoDjqyeym4+l02xoUaLbRTrs3nHniTkB4Sd691MyovHt0shXsNFYWJFz+zLBmC63oHg57uE00VxRlmbAABKmQEVCDkj9gwxf/4RKhQ8IlVpZqzVovX4GAAkS6a2IcRIH8q/iymfYkhKn0ehz5O4mUz/EcYwKiQnJnt3TO7e6tt2XnGBjiYLxe2/+C+OjIQY3emnwr8EdVVzuLQ8Nw9FtQ9UaUwwSqUKjKMUcNCM0YGPWkXgCYYQoUzOXQqNkcKAwoXCm7pCs/oeTXDEsUsY3NlgY9t3t+zBzfesOtv/L2d7F+3fHZqJ50jyxJhFdoy9HmsL/6Nyz0UsRUdS9p1vB8ABmj+3byQwk/MDyhToc9MLuFsiM5W8YxuNsr0zCRWgG8gpx9PtKIkw9ZxEgDdKcPIE0YcKAyJTkxyHDxyiQLrkdevwyXQcRVRSvXwOEexGuQG74UsDaD0whFBKWdYAYpLFd+898QuAoijuWLDbLbW9SzB1uF1IZ8AhT/snthBd2BrFx6xL/38r1lj+wnLlIq2iMmyuwQH8Bm085DV+wEgxswpc0U1YDLnyjlYIPWFqm0HC3Izsyqu6wMTADCfj+zgcNfu3/rAXv3Wf7S93Ws2HJ540bFEz821ZMLqJjKi+4ffAs0CgAm+AMQYgEZXMONaZqyWy1kVvXI0c5J9QW0HbWctU6BnkJ9MrVSv2Pr2tuXLZRV3RBapsBV7iWbTtZT8yYEtp9+YnK8M65AszEDxvTFHHuAMAm/WpIGcjJ2VkTGBAKJMR/Ot2EM1rKzdnFVzBSsMp2aDkS3wkQDoiPhAyhKef6evs85ZAjxXwcqAGkfCBmsHvxX8NpYLO7SZtWcTG7MnBW0zzaDc9T7RIN00jpvJGqIwoAiggYIWXK43Xb9c9P2eYlUN5NJs/2DfxuOhjSdDUfzcINKdm52y7+ck+zwNO6wurlGz2VJjXS5VVLxQEPVOjmzQ6yhPvpBzVgDPBGua68ZenSb+ojtLmuMFXWqOvNBL097w6ojJsKjgsCM0ofRIPW4y8gfvkXn+gknA9Qj6IxFN7IVZppO1us4j1gOAVGY+F2jHJE7RUsEU1F7jM1/JlDSVin8LGJBW1a+RGEdJOpCKFu6ZbtYnjQQ1Mwxp0Nn9ShnRKec5gVExkadBcMYS97ckCj0NP8COpG8yH3b/EgpXfobMlANw4DxKeyTrBBdrfHsAMGnG2dsAD5g07TGF1J6d9MKYnPqzRWO0vt6U/pW9LzWIOjNzTKcn8pd45ImXLF8/Z0fjopFnmmcvEeMyDJ+D0s+ZI2kUoNWZ/Grfl9ws0MEdX/VcL9aQZEQR1yxAKJIH+Fya5c3NrVhvTDgLYkHSTMIKYBNkKOOmws4y49fe3gM1Zs7a8wGDJo7KCa+GdjrlxPtrcYZYalB8rfrrPGV7OT0766bKYZgrcCY8cNwzwfcBapTECEgsq8SOA6jmjPAo5qyah+ViasdHB/buO2/YbDqyJ554XLGBp2sDcMXXjAYd4XUjmQwMs0iE8vXrBwY1QqpDdSYH4yT5Ibjngtep2oOk8Z1buwPVfWR37twVc+TFF1+2hx+5qNoIRep3vvO63bqxaxfOX7Knn3pKz365CsBAgzS25bhvJ3ev2/Gddy0z3LX84sgKuaHo60glaToxGGNdsob5PR5FKk0xJ2YuVHVqvc5JX6aBhRKUZny8ctYfTjWlrrc2bZlF991cuflzX6qVoiQB7199w0YTgFEM12gamZwHtTPJfFL8C3RuAX7UirBFMpLcbm6cs1ymaKMhRV7Wzl+8YL/zO79rjz78iHW7PdVvXLuD/f0Y0/qEVucP0oeY+M6Q040Hdrx/x2589LaVC0jQJpZZzqzTPtbwEqBXQDJ+NQG4OjMwY1NAg/nMTrp90fMbtYptb6xbCQbWdGwVwPMAA9inZIicZDvU7CmONJqyxKjlcURazTlDc9pBQs3HZgsZ1XHeE3MMo7U3xD2+ZyfdrjXqNQfryiVdC9KEJB3hueApoT4lXluaRjfIW19rrRhYp4xPZ1txbzxly/cL/ZsUuIhiTsCwdP0jl5etpKoOU4vlwj0i7hDm6pwaECf86UzSBtYUfaEbnbvkU34+DCYmxA4PxXLc2mgp+QA2KOZ/gOYpBUBN9QJKf1/rFhCgUatp+MTDz/cCbCU9gDNWvidisvnP9L7Ho7p5T7wXAFvqiUF/aP3+0MaLjL1745Z9ePueHY+nNpFHAO8DaqcDRdQbsAxSLUiRx3Vv5PLWwuwUBoKGI8g/ljYF7I6YNPbQhZXs8mPP2KNPvmTFatMWYodQG4+tWCjaZDS3bq9ri+zM3nr/dTsePFASGy9B8aq1iiQtiqhdnZuRYhS1+ynjJhIvYnNUrf/7X/uigIC0EBJtyl0Vg8IcFHFH208N0Zxa6pGByXSGhYy2ZSR3RdPihTG0aiQLTCtcX8hBw4Hg8gBfSKnxVYOgDQrC6iktOZlURU3j9IyVfs89BGgUEtqWmALp8931OxA+P210oGWXeZtPJ1bML60CEr8EkV+3J5/7gj3z4hft81/5mj31/KYdtTFxMmsB0MzMvv+t79pffePf2oM7d61OTATGZvmSDUcLq1Qbon9S0IFMIyGYTjNWa9RskR1bsVy0UrEmapNrzeO3Rt++wERLPJPDnl4/C1cRYqBM+YJtbZ+3K48/KUmAs1MwbQQlG4qKRpE8HY1sDgAATRoJgyJwKHKdMu4mMWHqpOLUKde67xRZUI3V6BasAPWfESjRLXIEp5DnfvHn0mpkI1dc9pDuPQd/nsZfmupT88lSmSbDaf7UhexVJMrBCtd6oAYQDdd/K70tHNvVYCElwI+hZFaqBiUYdsHI7Lv/cGAPbn9ki9HcOkdHlsP4zEBts/rtCK3HKsGe8NQGn5yokNELiAaYyZ/W61INvya8Y88UF6FWJhZMNT3RQWsOQ0lge1z85X4YgBaTR5oz1QhZm4jtYVam8d+7Zld/8nf28Xs/tILBViBeCKaNgxNuHOSg0HDiCR0UYALi4llOdFQmsdLYy9iFyZI7gbNh6kcrUsVfa/Q+2izZCNNGyUZxdtKWnh+vy70ATZuMirUw4PKJi0/803Tk7NfyMS/KwlchitKUusB7kfFfUDWlX9X1Cy2hJo7u+uxmS+7i5yaBPuVXs1+uqGBkcsMzyWSDRqvZaAqIAaz88PZtmxeq9ou/9tt24bEXLFvZMB5LcSgiKSDpwkIq7E1V3ON46V6sJh/KYLYIMIAxUPI1zhuSBAbwih5l6p4WmmpDnBqb7b7+mv3Fn/wbe+2H37ZldmmjRca6AwAfDIa8iGLfHWtCi7+Je0O4m7+bvtH4F5BOLJfWKpSsybPL6wP4DQ12moBOFjObLGeWLRH7xMOXlX4Y8Ap5Dz9DPgxKAiHmlMimsY1CmpLSZJRLz5ubI1XIWZFDhucFCirPPMUQ01WmzzQFcTC7E7gb5fXxLgmkT6Ziy6wVBxN5BCglABkE11h6PFghsQdEIQ9LJLeIppX9nUMfBD7DdVzYyWJqh7mlDZCD8D0iii5JY5LDsFIXBJIvPcKJ2E59bkl/r9SbigSsN9f0PRTtiplhuaL7Q5RVp3MkoJXGgr2YP9nkvPEix5u4P89ClrY/VxAQ4L4xGGLWVVaNBl3rdztaJ/UqOdGes826dkq+79sqgOK85n0nIH/1/EZTkvamtG51FgCKJhZUAAHeRPqZmVhANIvcY0A6FrI0tAAxmsR4pGOBM4b1FwwjkmtYc0wItdckgyq54ScgIOIBnXcVHgEAbP68p+KTr1cjFWskva5UtPp7OzM8iGios+CAGuxoLBNLQoOOmOJSE7A3IcUjkph7480oLAbXcAI+8hy42Z0z3FKSD/urps8T/JBcG6/7G42jKKpM3GCEYfhYoFlgig4TDT+UYmjhF/r+FJ6VxpZtX3rKJtm69eawoIqW47yOPZY16DFe4QGTzVqtjizq1CxZcrC4l2IYKvrOgTtnZPrrBHz1eGbT669UK3b+/AXtByTApMYgny9ap92VOTJ/p3EDCJOkpugmXujr8VfSbkmtgeGr2HN5fb8EwKUa1Neqf7rumYwDnSmZwAH3N+Gxg0HjrEStq5AUwd4T40nnn9coAI7+3jjXqVuhMidTtIISPPS8oCEfdO3O7Zt2uH/XstmlvfjiC3q2MMhEpw4zUoxzgANox+Ewn3yfeE2Kfw4fLK61y6tcasE9cL0yNZYDJjoLWVmiXccgDABqNLKj42Pb29vX/vLiiy/ZSy9dkiTy7r7ZN7/5LThB9tWf+Wnb2XQm2mhi1hss1cx0DvbswfWrVl32bH7ysS1H96yYJ1+e6+P7H2uQ88STAdxPideq6ThS0jHpBcSoeq79GBAVRleubLMFRnZramCWGcCnmk1mWSsVK7rvjUbZuicH9s47r1l/hMEZQ7+QG2eKfmap8ee1RD0RxtE0/Fxv/AGa9XV75ac+r6jf99//0Nrtjv3ar/+afe1rX4vkq75Ytp7g0XM/AK3JhZp16nvM54Y8j3PA6aV05x+9/7rNRoeWMwz13CCStCZkQBIV5PFZ8ihITxHI2GRGczuwwXCsvQAAb6PVlFs/YC3adjTs7Bhi1aa6T8CsP2fyqFh5p/haP5uqhvwWoHg0n1tvNLHeaGyjSKSBYZ0rlgTGaPIb0XQ46JfyeRsPBtp768hzSyWrV8uqd7VXIImCwUotHBKstHeKIZMGqwHMJyCACX9KPEv7RGqez/ZbqZjkevF+0N/DJAEMwCeHPoLngvhDpuGKIWWyHmwhatSWoqHLimGkRqVO5t+8P69D+D7OfOP54Ozl63mmmvXGKlYQhgAGgfLRiWhF3mOSCSSTavT4kv3O54pRh7Uz6CMTmdosk7cPdu/Y+7d2rQ2gCEdhAXuDup3+NAYPAFZOfNVaFhCA/wt7BNIv6ln2sGzGRnizce6JdU09kbdCuWWPPvmCnbv8iM3i/KX+YfA3GeLTsbD+uGsfXH/Pjgf7tsjyjHo6CfUvySywKzUACyBR/k8r37IzvW9U7gyPdB78wS9/aZl0f4ladxZ1/eTmnDbbKApEZfHC1+nnjt1zw0F9oAwNRkgAyFQGtQ7H6dBIJ+dFuUcLyU76xNBix8YohCOBAWEmF1DVKl4wTTA1JYwD/ix92RuW8CXxDsa/BQVLPJwzIkMy7tzKBL9UXrMrT71iTzzzij3x/GfsmRc/bVvnkB2YHJzrUNazZn/zF//J/vLf/YmNe22rFLNWQNS+RCu6YcUii7AsLYq/BbQ3FWVzi1IZsoHkVMxY0cP7nCYEqsb9ARWicWSTUzM4Hos6VF1bs8cef8q2ts5pUxKii9lIr6cCazAkFcCNS0QVF0XXRf8OvLhGyCmYnrWZYHR+nppAmcm4K66MDw0PAmhgGGuVtVBpAFgHOmgLzgiQTjeuOQ8Y6D9mbal5H7NG0VaX/fByzamb/ykGMIxj0veg+VeB4OeFT6rwEuA3bGAiBCvhI5A3G3XN/uob71t775aVc1h3MEBj2gJ7hazYkZBenxbMtMnx7fk3h34yLkpTb35eao71pxi0juxTWGqyFOaPmqBW8G3wKCEVrxGdB/LOg8vPSJRHJnuskUJ2aqXM0O7deN2+9w9/bpPuXStkRrYEgZ5CJ+R5y1i7c6JpoBzOiZmTZMEb6pWBWdJzy/vBNcW+tp0SyQ0rY44WNMZ0710S4qkImtL/F9O0T0wYQ6ur/e8MPcCP86BXB+hztpBOB09iH63YBg64++a06rQ97zlFBbqvlwMqIvwKsXbamtybY6ILwKHCjji66ULmThi5cT8AArj+3OsH+0fWm5o9/dLn7JWf+WXL13ZskS+TbGMTAOSIYUvsJb2+WNfueuxrMXwa9fpZ4zT9YrbozfpaTd4W9EP0wJqMLnwfEfOkYFZbmtXHZj/+639vf/GNP7J3P3jbxvmiMu/JY5aDv+RV7l4simqK7kvXnA6DZpwJ5ngirdpasWxV1lm42qpxQJ/HoURRhM44g9t91nIFqH2wVNyVXkAWUzOMTvPFkP3kxVbwwtXBMmleKbDR/0rDWpBZoEI6IqudnwurhmeDN809kkadgqff1/cUmEnDzz2cLqzQHyuOh+IGACAHwi59sMQxDqIocxjTwJxlFw5i59n3RCLjYtOw5ux4PrW785Gd0DyT/hFFe6L2SU8fqJhYamLPelFTIK41X9IzCCsH13DAV5ngYg4Y5gT8bKh9k8nIut2OpooUv6NhX1nxKkY4d3jv8umgKfPmH7p0MmFjqiyZFoZd84nl0Y/rjNEpt9oj0zNz6vXhDbSzfE4dq/3f3niomEtNZPybolnNVzxXMj9SA6dVHqBdRP1J+uEaerwqiIwV6AnwJUKuGzQ6DdzvwyR8VxQpqEYzDFQFvjpLwJ1beW3OPOFz0t6Snv2VH8CZCf+ZY/20KdS+e8oIUMO4MkV1ajLXAwDbhw4uHeNeytA45Cs6BzX5djYEcaW8V53UK48YB+Qo3gBwvCJkjy1bq9Uy4vWUFgFFWZnbU7G52NfJguZ9JopwAk9ha0kFXa5ba/shq6xfttG8bOMlRoEzNS6g4ipM8QdScpDfczeK8jWi2YLPP1Zr24ckPpGlfksxeglEkSs2zSwDEhn/uh+EZFsR+QoLhuZ0fW1DLCvMkgFOeKao72AtqmaZuWRI01HOnJjI+RnoLywBNek+Jod/l2ecRhT7nu7gvSLU5Bac/KW8kRYzQOeHszqSBpmLIQAfUE/MAeoNjLbwB3D2SgICbt28bg/u7dr589vyBxBTAu2/dPVOydVeGJu8szBcBuepAc6OdADZn0VYoLoHUK8BqGVa7Iy85BcAwM9Evo9kcT4XmCIwKBKhzp07bzs7NWu2zA6OzO7fP7bLl9ZlJDrqixBm+wdHtn94YI1aQ9rwKvTq7Mj2brxudz/+sVXKfcsshl7fcf+Dgct1Ui0TUXqAJ1wzanhYp0Nc+C0rHTsQ7HC6sLWNHaUHFCtNW2R4zvGRgpXnOe3HR3vW6x7awcE96w2PgQMtg4Gz6Lie36lqQc95ADwruUfeTjoAaRn7zKc/b7/6K79uneOuffsfvytvjd/6rd/SeYtZnMt8fBjCWuZPmkJNhnN5pfMc4aoOGw0GEEXjfGqHe7dt7+41W057Vs6TEe91NO/RTRG9CACgldwGhh57+WSsFC/WEUAARnZ1WC7cCIYpiqB0pg3PVEoPcGJvxIcunR3Dfuh+GyERCHY1yQELWHTLjFIEaPw7vZ6m0VlkyBrQFRz0CC08eydVO5JQzkvMonktquQFNgPEMeh1fT57su8L7B/eJIsFHKCtaldFO1dOTS1Xg9uFJCSpfuP1J5DbjTOpdYuSkSAX94ExUtq86laxEWM/ceNOl4sxrBJDAGA6/MpgAsiAEZYDkjcBbW5UjX8G+wxA0NbGppi88v4oV8QQ9SSpAGWSrA4mrxLqkISMBSapd+r3ZajOpJ7kuIP2id3cP7Sbewd2hG8dLDKMKpG7BZs6s+B1n/qkqYZYunFzPZu1qhigMzE1+DVeMggB9J1osJDJVq3dG9vTz79sL73yWTvu9mxM/MaSAQogM1KvvN3du20ffXzVeuOuikf2hzK9VgC2GsQoEtYHk2LcraDWsyekw69pr8/8wS9/cekFmeuevKA9nfqf3tTTws0NNHxzY9Niw/cs1KwWK3SZoTI3zQZjitWY5gYN2jsyL+D5/iCkMALS332y6YgoC8mnifETz+gwdADLdCE2FenGmRr6ASh32ZRXnNIOoijXH1AqQf7lBO0Zxcl0CipkpbpmtcY5u/zo8/b4s6/Yk89+yj71ynPyCWgfETVIXIVZv2P27/7k39gPvvNNm/SPrVqqWDGP3rNutdqatHRlssT0/R01JxfXc84LQgs1AQsUSEWwipWki3MWBUg7BQrFBuDCI1euWHNzW8UocoQh0RZIM2Yzxd1AK2FjnRNPF2Y8ibuiCcfKgdmvreZL6nB8GpOimsQOodFSFCC64bxPt2mGpalc6vDXwc3GBM2VRhpHeJrXcE5rra3b9k5D036W2GAozzOlAMQAXS8v1Z6ivoWZYGqy1CxpA3MvAfYqak8l4fHxsjdbZUzaRmavfqdnH199Q9NJqFB6eEJvrqIXCpaZdU882ogyIZkx0nCxSFaNckxcXfuaHI290E2TYZpnlbNMxYpsWk7bdKTQqWaAAHKLLpGHC+BgMp2i0Z1M+1YuzG3cf2A/+t7f2P7u25aZHll+GWCAXA6zcvAlskSGMmf8NBJwp+kTUgXF27h7NYehO+7DinB6lKOj/pykNcD1SACAH65e0K42jVXDH+89pDorpk3sN+nzTxkCjgwlFoAnVHhUmZq2M9IAR29d15v0xIGWHpQAACAASURBVIoODL2zgIBo+CWpMY/tRPvlyh+nW/N/YkvIPKuiIgaAZn1rUwfU3XsP7P5B27YuXLF/9uu/bfWtR22SKduMl+qDIy+kV3njCahIV+uT7UdKpWQ909QrqjeSMbQE4u+wjAEUde9hC7B2M540UGc7vtmz3Te/Y9/65jfs1TdftQfjsQ14unJuOiaTp8DsHEzxA01sFlGPHZRjApCfL2VWU8PAlIMpV1DCAK+HEDOMCJc45wPd5mGuAFLlrFLBjwU03iMrXeIC8DRxdgXTF5B0GT56AowDOM46wH9iEyM0GmSKAr8xHlUbrssyxgpDNoBPgAA3NfXcb3nC0Fj0RpI5lDjQZw4EQJnnO2rb1FR56WZoakLdGd4lOz7lo+YcL5d2f9S3+5mZzavIRQA9fNKT/D90ssWzetppsxeTMsG002ToB1WWySDZ6skojL3ddfdoKil2mEJOrX18aL2emzsBlMhsLho/gaSkfMRE3Rkt4ciuvhiTIZ+SZ5Y0bNwTnkccqXlunBWwAtBCTpMKOp4TGn5vRlzql85a5RlrP4j9TBpxNwzml5sh+nOqSa1TThyE4Fie+7VGzwzrwmmeXG+XR3A9+AUTzIt0L9w8ItQn1/Lq0b3z95jOH8blHluZzAV931rtM+oE/+t/p33nLKMpeROcygOjflFUsrvLJ5YdzRB/d78cb5QAAfRvy2rqhC+JmnzOb8MPqK7ik4INjwD3MvCIKu4r/4/pGyw+Un/wCQDUW2Q8CpnjRCbL8lGJBj7KnlKlYZXWOcvXtmyabdjUKBydcQCDUZn3mK4tHQjQzwXEB+SDhSK9v5vUUhulfZdbrEYVEJEBwZmajLPx1AAW9oIDwqyXRPnnOvF+eBbwXKmU8cuhhvTmhPsArZ0pFZrfBLDxvWi+y9FACyAObxnv7v2Xr1FHWaXHFo3KAW1vpDibfVIrU8SUCBXpUfpceSqNdaYnucF45Ma6St0oss8xZfQUJu4ftdL+g3t2/doHNp+N7PnnnpaxH98DABktPnsB6UmK7/LiVOdtkgTI00nX1yd23GDWAHURjQnPlZy99Ux5gpL2K52FHteMVtyfW3///nP4XJzzK/J3aTQA38z2H0zs5se3NHFsd45V89XrVdva3LIGTVXGrGwje+e1b9ne7besWuxZITuyOQClTKddjpHkCzQUGu5NcaKnGZ5bp9e3cTB82yd9ydUq9Zatb5+3+TJvlVrLcsWqDPxgFiAJ6bSPBH5WyxRzM+sNjm2xRIbg5pAOFzqV3MvRs890xsYjzoeirbU27ctf+lm7cO6S3b3zwG58fMu++IUv2bPPPGN79x+oIRRtXZPuaLyDcSIvoVxWyRX8xkBOddoC6VLRJsOuvff2awIEqoWlGFfsUwzb6GVYz7x/6jXWitdGSxl/9oakn9FwFm292bRWvSYDR2AoBi6xvQZbC5ZPmGCqb3JWivZNnecux3YQ0D2gvBfIyqAOPxlqPtXbMSSFWef1mfc+OitIkoEhKTlAAABhjM760EAlPDQ425NHXDINdMblqTF2qs3OAgGJnYU8IrF7ucY+CPDa04Fmlx/J1G5JzQ84Pg3DUQeBYcrwLKaUBb0d9Sf+njgbWfnIrpC86Bqq2XW/Gp6vw4NDax8fK+r9wvkLn4wELRUdGNV7dnAqsf4YYuq6Tyc6k/Fu4TkHCBgOOasKdv+wbbcODu1uu2PHown5LTabed0tiws1zTE/DZmoQAeiSXM5a2TzVqXXRFaoPnduk2WSc3HGFWy6yNtkkbX17XP21HMvWr25boMRzF8527hpZXZhD/bv2K27N8UEBozi3IVhTq8MYKiaL3piMZ7CpPwTEEDQrdKAT/v6//4rX176RC3pJXCRP838dYAg0cNDiZZod6JB+7RBC1gOrwsZXAxGExuMHQyYzJYCCBSJFK7VvEi+Brq4U2J8Or3SxAdNI/17VZxRiJzh4boukvMBel7E0ulw8w0lgRorRsAKCKDw8OmRo+bhfJuBiuwaOpwkC6WGPfzYc3b+0jP2xDMv22NPPGMXLj5kjTqxMd54AgjcvXHX/uxP/8jef+P7BglyOuFhrNu5nYdsY307dITQk2i282oAcczV5CWoizI0Cpdfp6uyebLo0QjOZb7CAwUyubGxZc21dcNgEjojqkuacRYwr59py3DQs8WS64wWmEbdJSCazCUqHVuWaKnu1ktzyLVKE2OfsHpkD9MzJhqupVxo2gZFXvcdTZWcs70JwUVWiHiBg7AohkChyCEWzb0mvGHyxz0J9kBEc/s9jUmsF6QxdQ3aNV+r9D4QfaRIMZHVubxgsm6Kibnxodm7b74npgebN40Ohz6+DT5N9kKDQg+jPTZ/n+ZNdKBqqhaTFWj2fJ4M0AJBxdhMWc2KwfLCjyLKwSvvID1NIR12XiwnSqCMorQOfUpHDm+hTBMzsd3rb9hHb33b+gfXrJzpC9kYj+LQVk3gjJskq1HBKoohZpuY67kRoHNkfBPkAFSObRwYqdFPLt6pGEQa4BtFagRi7B2F92pCp4nCKb0/fb3XbylK0WuYs/R53zwdeEoa21QEsvnziv09MJV2PwmurW/i3qi5LtonemgIAQIqpUqYeTmAIzZOgTXqzAB0zEwuyWQln/fu3oHNMxX70s/+qj353OfMShuWq+RsTCPtQ59osD7Z8CeWgFgrwRCgnk1Gl/IDgAFAfe7G3/5LDszEe7qXhbCmuVmLfSRvipuZ3DG79nd/a71779rug/fsu2/+wG5Bo5M3AtMZ9kk3L3PWBPeTwio51ri/iE/pKUrUgVFZGJAIh1MlmYaVy8pG5vkHYCOft9WEIsv9m1mrWVej4fcSvTwNgjfqfN0yR3GS8cxrIR1ZN2vM5cUIKOpPKD9L6aVFv4/9TvtzUK51qC5NxRVT0SRxIfUiBxDQH1sFPTBfy8RH6HLQmCm44nQRjZjnEOqkkir8tS9mE4OePsvn7cFkaLeXE5tWS9orKLY98pRJP3TZsb6OtaP4M7FN0D3z/fKSlsDGoiFoNVq2vX0uQFqmF0FrTjRlUj+mI7EAZMYV+yyviZ/TOTleSV0S6J4a9dSc+EiRSZXHn5SLbrIK7ZaZRLXipk58jqbUAdyV4+Nq29UMumxpRU/WeRPyP92MoGOL+h7NWIDw3vrHxCP0+2LTLTE95T7SSOIFU5QbdC6LPI4psD/fjh1yPscEfbU/pMlgMAHCM2CVJKDny1XW7DOcS36GJVZi0MHT43Um+tT3tvAHCobSWbBSXq2Riy5WQ+ijoVPj7yK5MkAATBQy5gXWQhP2tUWDsdlqCWQmx1ssKthGxOsJkHd/ATXOwRijceC3ElOyS8sWMdx1GSBXXYaggRk7A61glfqGlVsXbJ5t2ISUolIzkiYo1t3M0Sn+bv6W0ntUM8nUkVg+l6Lw+p354vuShrLc13gOVWQHEOTnmA9oOL+bzYau4pBc+zC74zVXKzUrl2s2nwG+4r5f0X7HfccoEHBPTV8AtwBXnJlQffV8pcI+GZaltRf/1nSOQQjguWR2fhax36veUMHhAEqK9NWyhakUILjurSZ/U0mrWENuBMd7qwSIgT8A7IKF3b19y+7euWXbW2t28QIGic5ooPHXXsC6B+QhkSaubWLaJE8ASTsjnQLgAxBgk9gzAX15Uc/x1gAp9jPQQXeXGfihIu+ZLD4qGPUBKtLUYkQHKDu2486R3tfhQUe+VjRrzUbN1tcbYvux9/Y6HTu4/8CaZcLYD+3B7XfseO99K+UGtpj2wrDTfXxIKuDauDm3BubW7fbF8qXmG8/mNhjPbcLhmCvZhYcesXyxaotMwQ6Pu7Z30JZXSm/QFdMFJgj7U7mUtznGx+OuzZdjpQag+V7M4tmOeu8UCHBzHlKSdrbO2Re+8GVrNTfsYO/Ivv9PP7Tz5y7YV37mK3bx3HlNwwVaJV+K1M/IdJH76X5XJFdgICiauFhiczXMs8nQbt340Pbv37LZ6MQKubmNhz1R7Bmucb95/zLELBSsEgkTvUFf0Y48X0x6ibxDy54TlR0gAODN6yB+fkqV+oQPk+pDgF5f1j4Uyao34Ux02TSRzz4sZECo4SjAQJK1ieHFQMWBcW/Sw3tlVZ+4/Jf3m0BY1YQUKWlGFUOWNEzi42IKhVEg56GfSadnhgNeDhqmejE9D6li8iMEnxXOdT/nOSfZi8bTke5H6u8AVdwU2lkLDDUBzvjYag/ASDPkjdTm1DkAAdTuPF872zsrIEDvV/W2S0jZ7ySVjTqS18Q1Z10AAAigFUtgasfHeHPgw1SwW/sHdmPvwE4AxSIuWnLG6Kk8FtIHofqFLNRM/kwVy1htmZGckbQW7g1MXskH8giVkSgC+BSsWG/aY48/bZvbF2y5oK51eRG90HDSt+OTA7u/d1f7Zm/Yt0IlLz+4ZEab0nW0b1MDRjpPavqTtN/vefLRyljmD3/jq8tUWCubWjfKi201N6EP1qIJ3a0m9aFHlAuzzBacnqwM+/HEuv2RdQe4Xy5tTMxH6CdWpnccwmmSr0IlqPuhJ3a9hr8Z0bniJjrb7tTJ3fW7jioqAg90NajOK6ZArMg0y3CE3A2HslADtTr8fTMG5OFwJI8iMmfrm5fs2ee/YJceespaG+fs6Wdftu2tC5YrYfLmG3U1b/bBW6/af/izP7ZrV9/SIsATYL11zi5deMRqtaZ0TvzmdRIVA7rMIUBzrdotHlqmLq6r9xgaHvpeb2y1xpqtb27LnTpl6k6l8XeggPungkB25QoGsl7/xMajvoAA6f40rYoiL4pmR/89E5sHx7PP0Gs6JUUIpWWEiCJkZyMajMeuJYamx/UmMjHntDk0P8ogr1bs0mWyZH0q2kfqbmZhHeDTMYaFUElRU0Ad9eFhFDWntH+B/uEVwBrgZcIYYD3Jk0hTGwcF+LOUN2tU3Czw7//2TauS0lDzrF7parMlvda0CclVPabmbBTKoh2PxNtmDbK+lSwQtNfRYOjeGNKk+/SDVchakoY0pic06c4scA8GsQmgBXLPoUliRDUcW61EgVeyRYHEaJ8UnRztWuf+e3b/+o9t1r9tufnQJmNP1HAjL6eRMfFQYRNFnkC1YNikQlTPdAIr1Bx51KAmyGem7OmZcVMYL5RWOqJ4js4eBGmz99rsVJd7egj4c62pUxRgSVogMCoYCSvmgUNjfqDJQ8QBEtcEO0sgHRqJ/upJA679rJSqIfXhICmqYJKOlGQR2AC1mtVbTYVt7d57YAcnQ/upz/6s/fRXvm6zTMOW+boVqmYjmPVM6N0rMpGYVkW00lADqAqC0woEEAMgAR8pfeiMXwDDYNgAgAUk4BCpTLmyhVfckdlb3/y2dd78jtn4vn108IG9fuM9G1QrNqdomU5CY+gTTVxvda8Vh+PGpz5U80lm0qNSJMwmI8sQA2ZmdQoadMxhSArVHIOjzbWWcnpp2Pga1jZgmO6BnISROeUFOJ70eqKEY/zXOek4+yUMAZmYbq6tK6+aYpRijdepvGauTRT5SZesA1lxmINV3JoYW+zns6UVh1Mr8exxPTl/YPIk7xIxdBwJ1BoX0ysATK0bj3sACJjmc3Zn1Lcb85GNSs4Y0V4rkAWDuEjJofgJRo9Te4lrhdZMk5ORURNJMRutdXv48sOaiNJsyARXDUhQj6PocHaWH75u4rqwsky0TiQhYP+lsHdA3qtCNTU613xvN+QNsJlknsmZOBfAgRZV0adR+CYJjTOZQm4neng4nUdTrKlN0g+GW3hiESbJjQN43lwyufQ/Y12xJpj4CzjwqZsKD8y1SjRI3CrXztPMc+94bfIjCC8TByICKQsQQBu4B69oM9d5HVOcmOOvWAEJeEzVbCp4/Pp506u9KR5S/X/sVTLjZV8OPXSauAKoD5AFjCcympLUQWaJNP8OQqDhFxsAXSrAh5pxL5ABCpADuDv8xBN6MOfECRrKMJNwJU7MLVMgfQLQkAMOiYL7JXHdAfxa6ztWaWxbpXXZsqU1s3zN8oWKTM9SMkQCYtPwQzXSGfqrm+S5aas77rvbvtPC58Hy8LUpoETlg5+HfB1rk0QLXOpZqylykusIcFetwoaACg7wjITQJW+cU/gDcI7+/2y9V6yl6ZUdtk7O59x8K1d1NzvnZjcD2BwOJ3Oih6OxMFYY24IEwTZsOcD2gwDpSQ9+MGD4RYLh8GAZg7EEWGFGGlni0KQZm2x2rq4cbo4n52Sstfc+95JWEcWqrqp7zzn//3/ft/faK/D5jIZMhT6n8U6ZDpaG9nZnFEUNKlB+xLVh6RZxdqg5of57TraL3WSen6yXgn4shqqfOTy7FXPqxYW9H408RO2nE701OQlpxI8O99HtNFGrFrG8XNMa4w8auRmLj8wyTofpXs8JqAFwilDjnhPZx/LRsv2Fk0t+Lk6VxQbN5cD5b65YdDVMmERSh04mG2UPZIAZYDMczhVJur9/IMDn8pXLaLUb8g4oFSr6DARhOEElQNTrtHCwu6tn5eToBBfWl/HZV57G43s/wf2b30M5N0Ri0sJsQl6YMVgYc8r7y6aI9VGnPUCvN5Q7P4EAur2P6dlSqCGRKWDGf6O/H6PV7qPe6Fh6EpkWeca0UYpqACDBy/GkJ2PM2XwgIEDJSQFK2SX2pWxAANfcG6+/iSuXr2Nnexe3b93FoDfEZ556Gm+89gYub1zwQYHlwes5Sab0vAbTUM8GPW1GFlGnibdvdDxPRwS2hn1Uy1nsPL6NO5++j9m4ixJjfFOWL9+mTtsp8KwZqT3nfSUjTs3yfI71lRUz+yTLTY2gNd+KqXNtMGUxZAgZQMUhkvnDcK0FSLkYTMnN3pLcuPfyDJJMgQCDM8YMeLY49UUfF2B29BMORJhVlPmyGfWfEgoDnxb91TmJju0P9r74NRqqaEBk+xz3E1tfNrQJCVfsDzpTw6x2BpCJE30a48tJ/9cUxD245BlHKZTXfbz34c1CMCDkpvLx8tqVQwiyt+gRwLVNCdba2ppMdhUByaEEwVuCP1ZVGiuAvYd8FQxEardaZrbXbJq0ZzpHk+kG3aGKwP1GW6wAMgLYtJtelANQk0Wo1pLsIYpkW1EFMhrIIkskkaNsS0le5qMm/0pN8FMYcshRrOC01cOFS9fxxuufRyqZRb9nPnAEi4fjPg5PD7Czv63PQSAgleNgxZiUBGitX3dj7ziPz/n7BADCdxlAgH7/3/zuL85/tkA3ZNnMi0JrFQhqbN78Yum7qF/hdIhUIrlJ28SkQRSRUQujsRwvSW3hZFtGZ0Ky7CkNqmCMf6NpUHKA+wqcbQ42oQzE6nwREAYcarQWVOezjSUKBRUyTo3QwS5kKoV50grV+cwOfGMpGRhSq23g0qVn8PwLbyFbWMbVa8+gUlvDxqXLyFSKmtJlOI3BEP/qn/9D/Nmf/DHGg4aK2Fp5DRc3r2N1+ZLQHaUJDIaoLS1ZTjCzUak7dTpHAEoy0pIjbl7TJ1JFasvryObLOmhZGlmjatN8Iqs2QaC223Sl3ORYSHW7bW103JBFSXVXUB28qjms6OeiJYpJ9N6G2UYJDnRd+b2kB7s5pOLFaEhFgGBu0ZAc1NE7YGV1FWtr9BAw6j+HTVyrxBgUIOADZk7uCRCQ8a6CiCyBjOmnJ2MNTSQDIGiomED2hWzC5BB2ZhwoyjllwMwFNTNPlOlVOAa+/63H8m/QJC1DrWMJyXTRphaiCjFxIK/mnFohAgEqzifUNBGQMkMSS5cw0KnZaGkDYXoTrxU3G9PE2rqx9WJUP0Wc6f2Nz5yJ2dTRhKd5KmOXp578jJ6naSaN41YLPU5cJh2kxkfYvvMO9u6/i2n/FFPPpGYRy+dIjtxeVHPt8PX0mk7pNzKhNXJGw7X3xTcUlLAzMuZZg7bQbnIaFw2+ewXEBN/ABdsjokCLDWaBQDqIFxnFsafY5MnoX3xfpl2OSsBcfq3ptx8BBBgtNArCc1b985moY/TSEDU2RQ0vNZ/UqjLNoYB0voBssYhUNou9oyMcnDbx9EufxVd+6beBZBXjeQHFakHFWYqdeZpUyXPFiVWOsZXYM+hoeoABTsHQ885pI59l/hQzQ5Q3oNMG+pRe0g2YcZl8NvrAEr/X/jG+/3/9EYZbH2M6q2N7fIj9UQsHgx7mNMnhfdRkyyaWvAcy3+SEQAZYBqKRZcJqX5M4HjgyrJuIcjenKzroAcCIKstxrxYLWK1VsEZX3nLJ4txEcbBIvTN5DPcaa0j5OjQzotaPMXmKvCHFuk8G0hyVYgk3rt0QK4CTenlOyMTLjOnsmQztr2fZuwuxPheLbsqQKAnoT5AzL0g19WmdvNYWqhBik+zgVsTEBQ2ejAZFKFJKk05jfzLEvWkXDW1+dqCHx4YmtQtZgE9XfNLKSZd2gHRGYGe1XMNabQXXHQjgZxlJM2334KxxCQjaEj1iDVhc11BgrSKkpJ+3l7c1ak2qybgIbtDsiRRpAopssBkDx1FCxO/ZXq4mQ9pLY9RobQZH1VMm+CIsjq2IsTPVJhr2Q1/jVBdjENjIjgVpsLMED08sSV2FpWLFzIiT0bnUOXNKI4BUbCSjylrl747wUaTwefDPyeZUZa+8TBidxrPZG0nR281Qw4pUlymG6ZGf/bz28kqRvND3i3MsAhWS/C5y7Dcw1KKL7bmeMvKY159GVnzqnC1hgICdAXxlTg0JCGgPY7Hncj8yAwhuybhY0hs3Vua0kEY41CjnM5inZSUpIEAaf38PNGKbJTPyBaiuXUWhegnpbAUz1ieJlOjWBBminrHhhun/jRBi91RMSdfJm4mpmZXZ82msJd4bvq5JRG1AIv8RTfnsOSY1ng0Q6egEBw3YHYEyKzXfBOEzBSSSBLhpBJiV0SKBALum1vjway3Tm8W4MSCjqA9fGjtX7Bnh72PvkcG016VGQeb3M88X/nMmnJD9ZYaUdr355wISCJbLNM5iozUscYYL1wsHM5R88N+Szt7ttHSNGedYrZYXk10uA1LzSRVnM8av4T0IEN7OMmf3icZPk1E2b2eU8Eiz4vei4RvXi52fNtE3uShlCya1IoAgHfhsjp2dPdy5c1fspaee/ozkTjQ3y6VzODo8xsHhsa5btVLE0f6eGlQar9Hk8OKFdbzw7BOoHzzA3Y+/g2nvAFm0MRt19DzzvTOqmJ+H/hgEPGlK3OuPpJfvjycCAoYcaCULGEws456Xm1rqXI5x2CYVVmmtfcrOHcqZOLAZDNpIMuIpMbbhFBvRaMt9bwh/FNY2lPq9+OJLSCczuHfvgfLiyfq7cOESPvfZN3Fl86Ii39SUyqPFWWlMtyqVpPc25otPgUP2Fc+/2BZmsLa+WsW9Ox/iw598F/k0z8ipZL763pOpg9RD7a2KRJ3OVbfyuaQEj9KA5VpFzDrmxVvCkSWTcUAkgzrl2mcWTalJreyc4TOgvcX7L60Bl6DGOSV/kXNeVHKUH40W0jCeq5a+Fj9t8mwyZAOGrdYKtozP/XydBwAXdVzUdVyD9j1sQBRmthYxeQaq2Q2wvSRqYPMHIvvDiinuKxwk0P+E+Ai9YGK4xF4oAJzo72IPkCmtksk4fDQmuvw0RmPtNawxKA1YXVlBmTUMa2B6JSii01jtVlHamWf9Huty81Tjc3DasDqGkhQy/no9mjSOlBaw32rjRCkO3usIQD47OwX+n9Pn8wTnblhkqkQqLdNmmm2EN0742alnKpRw0uljni7ia7/+7+Di5lVsPdoWQ1uGiKM+RtMRjhrH2D/ex2DUQ3fQQdJdpmkUyHtvBoqWAqie8v/nD3D2vPlisSXzX/7mzyk1IOgfVme5di/0LNR+OILFBsEeKD9kvHiICAbp7aYz5VwyNrBLmtBgJIkAiygrVp1xoAVgD0cUdGdv3PKm7XXP3vx5pDgKrVhEKmAWbsDnKM1e3HBFxsGpr1WMkSEohCpU+Lq+1JiMdKxl/EkVS9WLeOLJl3Ht+otYWr2M6tIG5qkMli9tokojoGQSS6U0bn/8PXzrz/8JPvnguyjl0liurAgMKGZXkMvTVZWmU3OUqxVF0WVyJQECPAT4AGqRcjLlNM5iqYpStYbllXVMhX6TimtTLKMCTTEcmNMrT/WI+LB7aJsRQQA+KNTREu2OxpGTC4IFPBwVxENZAvUrw6GKTqMQmeGHpkn+k/QwpgaQssTOu1Cu6ACT8VDS/AOWliwJoM/JZ9om/TwcgnCgO+r18WDgUbKe187ihAUjByeToeW25x0IILAQlDkDjQww0OY5MYYAEXT+HfXWlAfsP27h3kfvYzYaoMTpRbGETL6KXLEshJ+u6KIRe6FYqhS1eWuS4gWo9HJyyzZpBemjnGowF5qgQYEmdDIhsgQFAgehpdQm5E7bnJBKt009dP0E7eNDLNeqePWN11FeXsaUWbjjMXqiRgwx7h3g4NFHuPnjf4NufQv99ikKuYyKcYELLNZIEI5puxchsZFzbWgS4hPdKMA1lbPqfnFwnD+QNLml7prNRxTZ5w6sQIvlvuu6PDtsfasNwC2ouWEuc44FFEBCXPeg/Uq76T4fOiD8IOchSXObkDHZ2+eU06aHpLXz6yaTGTJpUlRZYGXBNTRkTjPve6GIVm+A/aM6bjzzEl753M+hVLuAKczsiKkTBAIiplIxreeafe9h9Hp83AO4E6Zm56HJIAxj00RH4RPeSBD4Gg+BkyP6Uth64GNPT4tMFyjU67j3g29ienwfNz5zEbhcwVavgZuPHuHmnVt4fO8OMB5g0m+rKRTIQ3osP7d0hcYO4EKY0cjPJSACAhxQ0dcIAOSTw38/RrWYx4X1Vayv1JR8YhGNtg+x0GfxomeGnh+k2avQSaLbHagwZrQNwYBet6up+EjU6gSuXL6CaqkiqcBiqsumNmOSLPP+sCaURUVMo3hIstERqk4n/gHvkCdGkKnEc8epeGKxcPErPtKa6PNxrKRuS5vHy5LLemygkgAAIABJREFUoZFJ4MF8gCMacLp/jU39g1ZtDQo3AQESrqHllFMTGZp0Tmaiil9YWcf1qzcUE8rPMuhxumZfdz4vmnsCp4fmw2MNNxv/8WTg074B6vUTSzcQ1dILLDduUoKPTlCenUR76P8wFQ1VbtD8c9/v1Qyq6LFJURizSUfNC+Txgtyf+L5iK7ZJsseA+prj2rQGkfu36brkrO/yOZoX8j8pBaR+eHV9Ay+88IIKmNs3b6Lbavn7svhPA6bOWHv2VEIxrNLyEn9waZqBBrZwjPFg8oHzulsB1Q4mWWN5NsWSCeWivohmIOjW5g1Aai/vaUx0g31BhpEkdPSj8OhL7v22uK2glAyM8iVPWCHrhb8nGEAZTLCx1Bh5xCwZATmye8g+K2SVCEL2HNl0miZzqkz69WiM4tImXnjzK0jmV9HqAp3uCJPBCEVOKtMm/+PX6LpI+mbXK2oq05qbvICAkph67qsUwxBeW9vrzWGfWmXR1ocG4pgs1PT0pETzVwJIogKzscmmtT/QG4BLcA7ScCn3pPxpgFazuQACRE3Okt5vDDq+X9L9KRPlDwEBlHVKumZ1YYDEUcLxPOBrs2gnEB7SLzPyNBmYUn3EpDQTPPmnDIYWwSiTXGOYCPyZm78DjYxZ254cH+Hk5BiFfFb7IvXktZoxpLRWRFnO6vsbsMKml34gZ/FwAeLxV4IAAgnUHAXDNSjgZpombyOy19yjS9dBGkq+nLEL5ArOrHYCr/2hwNfltTXUVpZl1lw/PcG9u/fRaLaVxV6rVs2wLgHtyfVmE8srNXzurdeRT43RPLiPj3/8TUw620hOGYHHoRx9Mvp6P3R5H0+4HybR6vRk9DYYz9DsDnDa7mMwTSGRyasmNdkdQQsCb8ZKpTGqNcFc0zxjmPtOXTWdblgjcYhBwJ/0OcfXvRnlf5t/lUV18t4kJMYGapWq9hsmPHz1K1/FpY1NdFoEMjgQMc24cuGVY89nwPbaqIHkm+SR6MZ+nMvngqzWk+MDfPrxj9Cq76KYnSKNCSpkBPEcp39LilGKdGZvm+k2jXezeYET5jeQx8qSnZ88I50Iqs/JPYv7AgtVgovRRxlb1P0wlMRi0/Z4/nkz+FnkoSZzbJM72We0oWcMXTRc8fNKg1RvsE2OxutIoIz1kTWKxsZzc0Uf5kQTHky9+N4mszR5S8iFjfk21XNpa9VkAsHiXPRtDpJye7I1aPI9RSCPyWiz2jueeX7/8Bng+w4GhRjkZxfVYutzOe1V9ESjb8alixcXr18qFbWfkk2gaFSZo3JPdCm0D0JpiElGQLvT0U+ZFre7Yjj1e0P06I8xmmDr5BRNAv2pjNagAefWywYDUKb3mvZb3ZyjVxCjnJGUJFP5XGILmhxEDONcAcfdAWaZIn7vL/4hfvO3fg8/+sFPcPfTW5z6iEnTbDfkB9DstnBUP8Jp8xDj+Ugmz3x+aCyqYa7Mh93jL2TJsXmenfSLnjoCAhL/+a+/PQ90KGgcQcMSddBp9EJlMqZLig3bkKAoelIyCOGiIspOKg31ywYCJNAfTYWqMYLEtOScHtvDHBIEFQQeExT6Fy5i3jwVY97QqAmJbEQ/+IWmCQGyUXOABIGMqUlxdF5FjTcYohvrghEMYJFhCCUjr/i96OFPXf9ydQNra9fx4otfQqm8Kcoe3SNXLl5AUU6Vy1ip5jHsHeBH3/+/8ZMf/muMeg2sVpeRRhbJeR65fAXTOXVlVSTSOWRyRVRqK0KFiYTRhIvTyyyTBKgNLFU0vSYlXwePx4sspi9DaudsU+HDq6iOiDnxSZAyhmd0ze2LAsWmn5sYDwcuQDULgcQ6jZXFGqe10pO7eym/LxF3pkHUlldtQSbTSGZyyBWKKFIbJV8Ao+cT5QqaTACbnorojuDWHBl9+cz9X4eA6PbWyJMZTkCdcgKeDWQ20sGWN4eygiR/z1SKPotwoNliakESG5cYfWZ/frTdwK13f4JHt24JIReVHCmsbl7Ehas3kJaZY1HU4XypJHCDxY5wDpckOFvVJike9cNihL/XpILUZ2nzTX+oaUNoLEkFovGZ6ApTvQf+fkDq3vZDFApZvP6Ft5CvVTHmNc0VXC4yx6hXR/vkEW699y08+PQd9Js7wNSyvfl//F7cUIPlwdem4YkOL59UBQ3b2B029dJkRSkDhqCrf/UJvK1H+3qtFS/IWOTG5yIibowCMjVMtxmpBbG58LqYRs/ucazFOIgMADiTDfC5jkNBa1wTH6ewO9DB140MZjJQTMTPZ8bit8jsoByA+qpUKicqNwHJ2toapgThkMZxo4+VjSt47a0vI1PZEN02kcppTWYLKfl+sAN1360Fe8UKlJj2AvLn8hhk7cdCpvzv2cG6HMDtV/Qsz0YGBIwHQP0UGPbd/DIBFKbACnXyW3fR2r2Fl19/DkvP3QCWUjjpA4+2dvDuO9/Bx+/9EPW9R9h7fB/MQxYISwDKNeJsltiIk2lgBlsseP0+e662sa55aDOzty8K7MXNNVy8sOaNVsKigtKkmRrTSKwXRS4RzWd84MCmUUpfGKGjvPQOGvWGGrvxcIyl2hI21jZQKZUFQppBGM2O2BgzZ92KNt7EoVz2rViXjwUbKxYowzEq04RSA7Svs5Fmo6V7b8+00EA/q+yGGXVRzwu/O3V2LHyyOdTTwEMMsUfDHQLXrjGOaYoA4WiKF/4X3IesGKMMiiAop1RXNi/h2uVrAkJZjPLf0GtE55etKhVgcU56dW++Fr4/SLYxoTRiIkNBHuoCaLyoo/8CWV5qkHndRAPltaGijRNr0/RrBuopCkoHITXQI9IIBkhfrT+z9jumPeaqb7R+i8syqosB7DYxsYbQPo8AFRnWmqSNTetwlsaTTz+PX/ilX8G1K1fw7g+/h3e+//9i1G0pncVkZpZCIzqk9JFpMVJ0Fms/mwkkdfK+nhOZ3DqYFWCHwxlmMOZgTZzv5wcFasS8OLL3T/aMma+pVqAsS0kBJgPUZwud+twkXgLMxOH0KbWDVro2koKZB0tMtKLIDamAdN/OrpjM58gySYbtMqdhOQJtdr1lrigNcgqtXh+d0Rw/92u/i89/9etIl2o4qc9x5/Y9nB7sokEUkRIRd9m2x3WmhIpF2oVqM64NNqk5gQD94UCmjWpGpuaFQ+aUQ51WN8mYymL6CAxwPbKw54TNzCc5jLDGnc8Naanm0s8JKZ8N/p5ACGsOglnGdLE1yUSFtPaAGFQY1dhqyGjQzgPXVrgbABQDn3huWX/WG03Vk2qoJedhjn3ujLXiwAGnkARnBFwbDU1AB5kA3L/YbPB17ty5o5zytdVlPHp4H0u1CpaXlzzy085Mgg8ajPi5yeJbIJT7OhkjwFl455gvBrqbieDiefHJZPiB8Hrr7HavD7IFwmvAYhvpHl5AtzfQlH/z8hWZnQ4HlFQxkpt10UzNafO0rniy4aiPytISrj9xDblcGtVCGqvlND58589x94NvoZyhKWDXjQPHBhpNZuj0Bqr36FTfaPfQ6g7RH1M2l1CEmnhlCUrHyAgJLxUCQmz+TQ40n5GKz2eRbA4aV9IfgPfS6lI1ukI8HHzVoRtXz37PxnmpuiS6NxerEkemM7z68qt4+fmXkZgRHHJ2gRstsgbivsv9iZTp6CFClqEBl2okGmpaAtfxySEe3PsER/sPkU0OkMEEBWdXFcqUfo2Ry1tMW69DnavFeraapKVPFTtOmdBSrYq5s7a4jtjIhUTAjHettuJzF0xc33BdBmV7b9RkYij5QC5MOA3EcAmlS7dsUm/7GPc9gYS+1ynC0NeZgXAxsLEpR1yf6I3itQMI5voQPd8HwKwNuLfZgIx7D31IpooXttQp+7v4YbHvBIRsQMnzXYxQ3zsX78mBfMXKOyN9ARCGoagAbTeylY8DY3mN1buxseHstqkAPn6tnhuvx60mZi9JM1g24wnJwOqndQ312MPSJ4B7F72QWAhSJtqdznDY6eKo1cGUkqPhRD2XGGeU2gp4MTaGpecREEsiyXOPprLzBApcuz6UkJeRqFsJ9MdztKcp/KX/8G/iL/8H/zH2907x6Yc3cby/h6PdRxj0Wios2702psk5juoHeLz/QCx27ukhtRQzXDIRAsv067N9+qfv90/3xvF3ib/161+eB8oqPFfFvk9VXL+nqaCPxXg4xkRODxYfOjeUULM+naHH3NNmC8PJXEAAUxAmdFOezkUlDUaAiQBdjxYPqb+OsT74YYzmzDd8/uE/z1qIiWJsIGEkFCBDIEEBBMSH19QmMjMFFNjis2qPhnNUgc4xG0+Rz5RwYfNJXLv2Ci5dfhYraxeBZBbJfB7rmxdQrpSQy5AqOMLp0X28/6N/g0HrCIVUEsPuAN0WdVGUIORQqCxjMs0A6TyefOZ55Aqk+zOf3nT2pUpV18t0QNSKcdGxyGSTaVQf3atUSsgV3y7jekgnZNPDr2dzrtg6X/Si4/R6lsNNOhM1XyM6xpKF4CXrojFjBBA3bndN1sg1hUKpLIo1kWhqrrl5UueqhjnMc72ANrMgBwOc7hrFddTIokxRBuBxgCyqeA1ZN/M98Tn2ZCCxCVj3h/2BagPW/gPgZA/Ye/wYezv3cHy8g9X1Vbzy5ptYXV9DLpdA9/QU9z/4CLfefw+zfl8azj4pTYk0Vi5exdUnn8bS2joSmRzmzHl2CUQ2xwkFQMIG+ww2RGzmwpONWMigZ5uemU2xmLdNUWY7YlcMrJnhdecHJeuDVNT5HK3TExwfbKNYKeDJF59FeW2FQkenCxYlh2CW6cneQ+zefx+P7/wY/cYj1I+2XbfKDShyyW1qd36zj8IpiluBAK6H5UbFYs2aaW+m/OtVeHvRp4LWzSV/Gggw1DbyWKMAD00ui6LzFK/YJ+LP+O/FuPDccmVn83DMmsOr9iHnWAcVlRsrm5kAAgRkzOhdwYn1mWSAxUkmXVSEEcHGQqWCTKmISSKDnf0m1i48gbe+8AtIF1YxmOeQzBZVmJPynS0k5GmhHjPc/sNcS3GRi7PNRvleR3NNBRigf2KX1aIt/ZnhnsL4ZP4U/XZgQIA53QOcPTBcqpoAdu/cQmfQwMZLL6B6vaK/JPDArznZn+DezZ/g+9/+Bj758D20W3X0BqS2Ma+bVOwZxv2eXPs1R3bX3nhTMsua0iiJRpWcUAxx7folXLiwhkzGKNxy0k7TPZlxdWxybTLM5pL7BgsaTgrJfLHmnbrvMdrNJpr1ulFxp3PROGneQ8YM7yfvk5hMyi+mMRILFNPX8HCmyzlBtZAA8LqmBmOUuRdoTzEfDoIEPMQj6pZRPeZtYsBSRKhpKstCx6dEs2wWrUwCW4kJtoc9jDMZdEek/J8zWQs6t+v4NBF3VMgmKDOdS7lMHtcvXcP1q9c1EZyMzL+DVHJ+jZIUFnGA4WruniuSxhhrwA5rA9/YzNGwS87Ck7Hyw0lvtQLPjFBMQcMoxRlSRJamYwcI2FBz2kKZDPOXbeSg763ik2avnE7aD65B0ZDdhErXgHfaadtiBPk0i4By/DCaaA4DRuwxNSKVwytvvo1/9y/9+6gureLe7Vt45zt/jns338ds0Mao39M+w6bTZIcUCtpEmNNwLRcBrMZiWPxe95LTK5MKBKPE1LLG4FADsShq3evBZVHmbRBxgR794Z87mIHmkeDnnz11vod6uomACZtG+uNlJYKYYWQUnv1QIS5k06bNZrhqbEqlK3EvzWYw4BQsl0WhTJM1ewayqZz8N2hA1p8BF596AV//y38TxdXL+m9t07x2Q+Bgu4WH9+/i8YP7mImNxgFNH/k8gRZndHLgIgyQ+zQNK9kUsFgdqRmkAzWf0VSCB7c1EEbJ5n2wZzVo+Kw/OF2z0ojPvun1uS8znop3hmaBBAJopcv9t9Pp2aTVI0UX+eRKHTBWV7BRop4MX5o4IwQGe6wk13RojwUYS+eclgs5i3eLoCZ4xtQT+ihkNZnjtacnh+qgOdDns+hu6twH+T1WV9cWmm1+36tXLuPhg/vY3n6MleUlgQG8rWJMiu7Pya5dIxbd8YPACEEINki6inHvhcE6CC+gKaRtNjDQmeZMIU15XVfN+k3XyWtq1lkEIVgXcmjEiMBcqYKNC5tot06xtfVY95rATy6dR6VYxupyTTVevdXE3sEuVteW8dnXXkYuMcWPvv1neHTz+ygme5iNmnq4GGdGsKJHMIEgwGiMk2Yb3T6/xwC94RypXEkAKmWtlIHw+eH0mUwARStOjDVpzS+bE05P2TjzV/oZ2eCCP1hh23MVMZy+Bv2iEkgiiExAl7p83h8aOvJ5KBcreOWF17CxdgGjAb+nNVYClTyVxJzs6aUUCUf2OuVSxXzNZhOZdpPFTGbnwf4WOq0jLJU5tOlj68E9nfkcdNH0utVq6D2IBaCdluzQrli5jOtbqdnzopQMZ3BxQBbgJtlb8t3xPUtrMJKZBHyGtOecZ0DUZy5ji4HKYr8ROOvAgRcoxhi2PduerzNH/wAMtD/6tC4YANZIGssq+kL+HYEA1gT2Xm3oqthVgd4G5rIW0FbpcjMBud7jCQeUzM1YT7rnGp7Z/mqg7pks7jwQoCQ4N6VfvD/33pBHFkGIyUSN/+bm5oLhZGcb9yZKRM8GXawzNMDKZtFlwl23LwnT4fGRwDXuG/0eh6w8OzKYJlJojcbYb7Rw2u8LJPP0bQHZPEMWjGE31TV5EntIYyOSFUB2QJY/JQExAIzMwsNGB1//g7+G/+y//juot6fodoZonpzi0/ffw8Hj+2g3jsVM6g97GEwHOGkd48HOHSBF35mR6gUN5fxam2TiLJXv3BF11kOfNwrkM/df/OZXBAREY61CyzdqPnB8iHjz2OCY/t7o5yz+RL2ToYWZihGZ4b8jGHBKo4UhKc4TyQO4abBEYrQIP7wWgOimpAsZcqEJyWISY5R0e8jOaNt8DzHVjA0kHjYVgKEn9o3Xpi7+QJ4r8FQI+VRCU6YwzUharAmh+jQ3MxZDAgUyyGeXcOP6q3j22TewtHIBqQwN3opy+WWEw8pqFankBJPBCR7cegfD9iEKKaIgEwx4c1td0aqQzGMwTqNQXsNLb3weleU1a6bdnZqmL6Tb8H5KZ+hu/nSStRgg01qSJkZH12aro0k26cGk8pZrS2rSGfGlrNrI7OZCJOWc6JVYAW2ZyrDYstgSKxb5etLVjVg05HXIUg6QzRexvLaO2soK8sWywAcOfAWcxQ93/48pvwPjVljEtPRcg8SBBIFDUtgKOYtS04ZAEIHUQYul1n8zpYFxy1yEkxGw/QCo7+1g++6n2Ht0G8nZCJnUHKlsGpduPIErN66jUC6oWDp9vIWdO7cxaNSRdUSR7p+jRBa19YvYuHwNq5euYJrJI1UsY56moZO5+zMukk05C0Fn0qoYd2NWkEQgqq9nznP/5Z6o7GRO34dDjLpdfdA56ZfaIJIY9rrotBpYv7SOlaubKFBfpoxl6i0NCOH0uHV6jMPt29i59z6OHr+P4737GA8GogTLOXxmru8CvHyNGl3J3Ea1MXsjJ6nNgnVDdoBJfAKBDmM4K0jsUNaao5xBlGs7qEI6YHF5Z3RcRcMRQPLCMtZq/BrAHr8/kfh4n6KCuburTarcSdnNP/ln/PuYIBlSbVNXFqpyS1c0FpkApG4WxI7hjaosL2GaSmFr/wQXrj6H1978edSWr2OeojlghnieNf1BMDCfoiBKLACtYIPEo65/k/WkAP4hC2+XmAfThW9BslQ1D+b35mwu/XtZXbjRZXoCFGfARh54+OEj7Bw8xsZLr6B8rYYZgQCuD7JkCC7AIkwPDrrY3b6P/d1HePTgFh7e+Vgocvv0CHPKfkSrdlq8pjYGmLCZl/v+eIpyqYgr1y6jWCrIgZZ6YPmmEPSVsabRN7VPpmhOyQxpm0gMFLGTFDOh3Wqg125jMhyJkRC66lp1CdVKVdNA7lsGPtpUh82hEgPUiBNEYzFK2rt5BFCAWpglUJ0lkXZNnqYIrne2xlsKVzWtTpTRnxg1n4kcCYFvAqdI78xlsJea4lG/g24qhS6pkm6wJgNQ6cftzDD/FE6veIN59lguOc1ZOaV/4tpTuHLxssX9qQh1yY7OuJlorfypx0M4hZmV8vtE5jvPHjNa4nNnIC+nDGZ+NdY6oeM1wVkWokyDKRUpg5liNmojQ3q5Wnj7lTTfXIZUWU4Xw6nfpF82/bFGxCa8FlHLVtvcL/2nfVppOFVbejMeem2e2aRIjpJZPPvKm/j9v/I3UFpax97+Ee58+gke3XoPj259iPS0h3GfrvF2vhmbwBt7vmRk3XuCiB40n9bZdNtkAUa18ajBiPPUggyPgNDEnxnK6XXODTH47GqvOmeIFQMGa9wcVHCJE+9z4H6RBmFxgsYOMMagTeViSGGMBzvoYqhirICUikYCAYwR5ISR+k5GCHI/KGVKau7I71i6dA2/9Qd/DZeefgn9OXDSoheHyYiqJSDLZn8AnB7O8fH772Lr4X2Z4YgVlSEAYcxIGtoSKOWzRs03/5BZ1AQBxpOhCmSaF4dxoAAAscRsrfB6WA1gkXeSFskLwtKHFBtNEGo2VwoP2QfyY0lZbjivgzxrJsZ4idgySQRolBeHqV8/m8xbAkbULCFbjajJqPW4nuSH5OaAMgYk+2BszEgOm6TLn1LvbgwbfgCZN6ZpHFzU+qXGen1tw5q7Qc/q0lQSH3BoMJlgZbkmEERNrUtPlKIksIy7sEsYyFaiRCCbs+hGNfFkFdozKrCDBpF6b65PFo3amqygQ/PfibnjcdcEU4Lua/MpA2y4Z57WW4rsK1cqGAxaaDTqqFSoU18RpZmGbGQF0MH/6OQQlVoZb7zxGp5/7knwMXhw81P88Bv/BJ3jh8glukhMe0gnSPXuodkfotkboDseo9UbotufoNVlHU/mXB49rn9S4+XybDpvAfjUyzFWNclzmJN6ZrN3MZt1gcRIsgDuSzrPfXqks1IGmWfMmmCA8D5zHZWLJVy9csXYHAvNOfDEtafx/LMvYdAfypOEvQnPLVX39F0ZDpDPszYwIIf3l4kgTMHgc0Z/DxlvizUzQjI1R79TByY9tOsH2H38QPUjExjIgNLZp5g/94LQZ6TmvSeAmr44Fa5tudOzhhsJPFftTphMdYzJpMR6c8+m2Hu8R14Y78k62QeuZiZ+xloSeOTyTqvxDMy2YdCZ70DUTMYEPdPja+9zAGHhAeTfQwC7wBx7dvlM8jkNljg3E0ulIsBgKXM8uzkVN6DChkRRV5rcyyQ/rCfCx02pEQugw2p/eQlJInSOLSYDdU7bXa4qbxdLsYjBLpk8TG+x+F2TMhB0iX049vJIAOFFqp/UjRXQ62F3fw/H9bpHHlq9RqYTGcMEAraYGkBmldKazLiRLC8yMc8DAebTZdGPek0yL2lUzSjrVBIFpSqZ/89xo4lX3/wS/u7f+x+RLa2j2aXhMDDstvHw1i20Dg9QP9jHwd625DSJzBTdcQf7J7s4bZ3IMLDHfculHvZy1kdHXf5vAwLU/y7AtwQS/9Evf3EeLpL6Ak4AvEDgjePNN/2xNQKcEvFXUUG8CbDNjn0O0UQCAVMwZ5TxXAQBml1m5vLQs3gcMw0cawEG/VGFvev5+GemzTZzmxhhLPQwboTBzfh88oAeOqcOxWT0/EWIzTWml3zPkaPLKY6or2zw9DC7wQXRe+pkaRKEPKqVK3j77V9FqbyGTLaMtbULoolmiqQhcwIwwUoli15zC4fbn2LYPkI5n0EuncVpvYnt/WO0O2OMpzmsbt7AtWdewdLaBXubYrha8UHDLW04NKTzRcXNhK8R8Sc8JPjQcDKTK5Qw4ELnAi0wjSCNSm1ZKQMyApLBFzSpI02dC7JP3wB6F0+NAmhI/NlmIwCF+kd1MynkiiUsr2/o10KJngAGwp5P/fE0ElHzYvIfEThSE7gHVSQA8C5r6u4NDr+lmKpOuaaGl+ciHweyBdp1oH4EbD98jEd3b6LXPMGgdYrpoIciXcD5luhbUK2pqa6uLCPNTYSU2+MjDBunmI+HAgtSNG5ks400irVV1DYvIVu1X/OVZRW6NAijWZDOZgElHnvon2NEEJQxcew5PflAjFI2hTzgGBFH34JWD4NOR+hgpVhUIT8mNbGQR6aYxoT+UWRN80UogfACnKzKYXeE1skeDrc+xdadH+Jw6zY69WMkfLzMgzX09dI/npuQMZpGxanux1kmsYA/ub1a8GmguMH+UdPn+jOjMDnVyTcY0YLF9rQ/11olauuNUxSSXJIECPksx3QjQEdFwDhIFY1+gA8x9Tc6ujUstj7PHGvtEDUHXeo2M2mjsvMnoz9pbJkt5JDK5VHv9ZEtreALX/4aVtafxGRWltGlRFtmDWINgs8qTMrgkpWQh/hmsmgO9KHt+aWPhZrTcDuPxs/7Kl6iXhfoGstL/14xl9KHetLFHFhi0lgH2L75EcpLRaQv38CkmkSfJpp5k8vw67jEyVTRQFmGN8CgC+xt1bH3+C4e3fkYH/74+3hw6yaGTA7pd+QVUizmwVg5UvjZvKfGM1EZ1zfXsbK6gupSVZ+SRRTNM81g64xWyA/IKeBwMhKtfzycqpjuNBs4PthHv9tGnheEzxUJMANz2V5fXddEgcCVGl2BgYzaZAFBioQ9+3LhlTfLTAAaUcZSIoXqNImUkges6CBIq+KJ2ekqMOz7mvmn/VTByMgyNmUuCSJ9uJ9N4zgDbA17aNDFnyUUNbLTqRD2WCd6nqc0q4tihYWkMWn4Zhmbdv3KE9hc33RHea4noj3RSCVFPRZIIENCo2rPZgYCGKncpsZavw4GKLrQmwNSukVvT3Hy1MHJyRHarSY67SaSCZJzByzFPDmARo5jZNME7BUwpTxxOVi79l7XTmZXtpZ4Di9MNhTHdgYESMNLmZYeUHObVrQjJ6qZLBrdAZ568TX8xb/6N7DIMDPkAAAgAElEQVR84QkMJgl89MmnONh9hIOHn6Kx9wC9+j5SBJrFPtLmbGUGgQtvrnTuhN5ae43FYS5MAaV7tzgsMlk0nfVFaACzrdrYG4LZt6C7OoBlw/qz+NEolKJYXdQKugZcU76XhgaULAB3CI10CoEBco/mOW17nNggzpLkM8/3yD2KLACC57yo/D2BAP7kZ82lCugPZwJWvv5X/jqe/9xXMSYDiNTmEdDqMMbNzoVCBlguA0yDI260tz3Dhx+8i8PDXfS6TUW1CW5KmGcF3ytp8fxMMoiUOMGuF4FTJY6cOzNscGL3iXs3/S+icSL7KvycBJA58EvTPj7bhEaoF6fRVuztnLyKLuxeFtZYGEU3Gn1r+Az8XTj6O2vM9glrmqKo17/XIMmvLZl8bowYhmq65i6pPA+Uc9hBGjFZSny9btvM4hgZzOeoXj/F40ePdO6sra5YveXPqp7d0O3LjJIDMZN1kJHA11zErKXSqNWWNOiSHw/3N4KIbu6rqapo4x4x6TJbMwu0Z4o1sRkOG7hAhgcHaNRFd7ocFlGekUKlzM9CmnMXhwdHONg/VA3C67W5uaFld/HSJtbXVwX0XthIodeY4//503+Emz/5Nmq5EVKTFuaTHhqNU3TGE3QnMzT6Q7T6IzRaTAAj+EEWS1r0aO5hrC2VX++AFq8ZzwvGbfLM6/c7mBAImFO2QlYKm9GxZF3WfFpjG8O6iDPVfuixjPz7leVlXLl82cyWBfBwL0igXKjhhedeFhBFr4RUwiRsXH+kxMg/a26+JGaean4Zet8+iS+VyqqX5cwv+voIs3EPy5W8QPVbH3+ApOinBnYs2DNkfLhkRUMfMWwSKBeLusYh5ZKMK83EHatPzX/L5FDBVo71F9IeAVdh1h0sJk3N/dzzgY8NQ7x+cz8E+15ncpszsNOajEX/4+wnA9W4Y/gwlncphjkORJihZlFNtsnFLV6XU3Ua5JINoKGOpChn3iJa35H4FuafAuhN3j0ecnpmjIYYABqg5Jp+Z1gpxcyZIyZls/O6Sy8i9ia5LNbWVheydfatBAUEersczthO1t8RtOBaIQgwohlgvY5Wp406jbppZEiTSO6NrE9mJg1gDdmdTHF4SvDAvHL63PcddCErRqx4GTp6+h5ZI5Q40kiW4ASBADI0GMPa76M7nuC/+m//Ln7rd/8qThpDdPomsSF43j45RfvoGDsPHuLh3dvo99tI5+aYJcd4vPcYB6cHOGXvI+qXgeYBqJ03CTy/t2v/OrfXx38n/pOvfXku+uSCnuLOs2p0rACPX0nPsWbVtB8x3eMNoQaRi4i/FxDQbAvtoByg1R3IaZG/V/wz9aAc73JCE0Y/nvfs/fACCFg09B7xpP+OjcPpIiYxMlqQLYEz/m58vQ77YBs4imtFj30/AQHamK2wPB9pMx4MsVJdwqhPOugSXnv9bTz73BuYz4lgl6VLSxd40GdQKZWQSbK7PEXjgJq+e/pv6oeIIDFipT8ggpTB6uYTmGWXUFu1QpIHIItzOljyVyJiclt2vQ0XIKNu5Gcwo0azgFptRSg4u1HKAhjTSJoTecQr6xvI5ksolas6rGh8JADHPQC67ZaeH06aSItSM+ZxbfZAcWo3lySgtrIq08I8Yzno0Ju3Rl+omcmM3NI7spkdIPACn4A4vzUPh/D7iAaMTDs2+QH4yEvA6dQWwwL020DrCGgeNvDo9kfo1PdknMdNezDoqahkfrOyZ5mXzs24XNaf53hPBx0MWnXM+j3b6MXl5rST0U4pzFN5zLMFVNYuIlNeQnl5QywB0oBolEOTlXyB+nPSpvMol1hQ22fhVsxbQNBCxj9Zm9omCWIQFR4A4y5dsScySyoUeE+dIUF2A9cUAbgMHdqt+dT0xY3q+p2xXBMbh49xsv0p7nz0Q5zuP0K7fqipIJsgV3y5EaQbbJ1zXRY91SPEWJhxyqjoI891jeY8AAED4bjZ5/zwDTqT7Q80f7MC2vJgteq4uTvbwCY3nJ7SedWid3SAhmZTU2BzdLYikNMZ0j2dXeDMHgP/3EjKD2FNgtygS4cYi45E1mKrKNeRvKYmg59pMoH+ZI7+BPjyL/4Grtx4Ce0BfTpqerDU0531PtYLePRfeFyQoUGgZ3EmxfPuKiJ+fN5vyx03OYAdWt6oS+cIdFr2LIhMKUtrK+wVhUlpAIv8CXBw9xTjxhauP/Mkstcr6OWBxggY0lhGjt4GlGUL5pnBwQp/1ffhtSKQ2AF2H7TwwQ++ie99419g/9FtDDp1tBonFmUkWUuf7iW4dPGCikUCXgJHU2bQE4U39wLKjnRvGfFJ4JBmdvS7mKXk00GgoV0/RafJaYrF+xENTLhr4srKqqJ9zGXXUDLFAynu0F23MTO/DSHuisAQpT8/BQqjGTLnzgD5BGi6YBIVNjdG3zVqB2FbPcNEXLiPUp8tWnwSg1QSjVwCu+MhjjADAxz4GESTy4vI6WJQlK3Bs6KV4Ad/pXZ3bXUdtVINm+sXBJRNRvY1lEOQvhoxgvyMMlzM0lyLEgge2PwSk4IJeOG02NM8JPXK8Hlm0U95hv2dWFpD6hd7MhYcDjvod0+kIcxRbz6bIDHnHpOU3peAAF27aSq4MBckNTXDht8mAtLKKk6JDYVy7Py85yTo7OxRlOKM0r6p9qul1XU8/8rr+NLP/xJWL1zDcJZTjvj27i4Odx9j9/5HON6+h159D+Ucm03muDMLnmvUivIoegV0q7BlProoTC5nCNq/+QSYYaCzCZyhogJxoacNWqoVlTH9DyZLnJtxX88ouVY/8GcMIEL/LRICr5O0rWaEZvfL2IdkZskc0A2WORHWUMMNmG0d2R4l9+qcSZ8sPtCiA6VrzxRR74zx/Gffxi/+9h8gs7SKMW8HPePotj6kuznPaoL5BpwXs0DBf3JJPX40wd3bH+POrY8x8/tvS51+Fkm06U7qhSA9cdRE+BkRIIpNFu3z8blTE7a6JlYLM74puTFWkRmW8T6K6k7DODZTbggd6Qe8x3R1F/jnSUThmi7JikeTmiFhMIYiUcSkRzwXoqaLeo7fi/HEfA+kJ5ufiekTdR4ohcFo/Jqieq621ikZCtpjKHuipMdAHBbU3BsPDw9xsL+npnFtZcUGY6R3Rz69oQFutsYJpT8TAsPJIuTaJTidwdLyihl0qvZ0gUs4i/u6N6mUeZqcn9KJBp2mQd1Av5LdSdo/X5s1H3XM2zt7aLc7Wi8cLrD+5LPHa7K+sSnvkuWVZQdd2KAlsb6+grV1WQ1h+84Wvvmn/whHjz+URCCLAZotAwJ6kzmO2n0cnLYFUiXTBQMD6L1TKGkqrvetn6wFaRDIOs/STTgN7w/amM2NCcDkAO7TunzO6FK9v1i/nlTj1yXWGJ81RsJdvHABJab+EMxlUgAdvMYJrK1s4JmnnzUwoEPph0fECaQao03QlM9hvy8gjsBW0P/UFpCJSLDHkzvY1G+sLqF+vIf33/k2xr0GssmJBk3FQkFNY+yX4oPIp2ki807WQmQEEAwISZMxIAiopjQJ5lrU9fJJerBcrHaQGHkx2ddkPHwmvMoLMMD2IaGrC7lXJKQE4Km6371oYu0H8BJshKj1tAa8t4pmn69FZsB5aYCiPz2C0KKbx67TNyDAzsszXzd3gVjUi2r0Jd0gmONnkDeyXCWxLwczKOTNTrYzN3xnkpN9zvtGJtHKyvICVOPaJQjLP5cho/eF4eMlQ29GIDeYNjCX+Sg9ApqdtvaUfL4oVjjNLznMHszntiboFXByKiCAa7DLPu2cnMO8Gcxng8CSsdrNHJHMxDRN0CnRIxDQG+D6k5/B3/47fw8XLz2Nw+O25Ob8GgJHvVYbuw+2sfvwMfZ3KAemYWcb7X4Te0c7OGoc4bRVx9SN7kM6xf2ZAGJINqLxt+L27Md5ADzxt//gt+fazF2Pa8W6oQuLyAU/JInSqD4bT7Rps3AS3VJIqGlxaLSgaDMZjHTk0N0bTqSzYFPFwptbAY0YLO/VkFQ91CHWcyOIn6I2GOxih6wnCQR6GDQIHRaucfvZDxzUmZg8LRaFjwGVV+3TRy4CToj4fVmUsqLPpTLIpvM6hJ944kW88cZXsLp2FelUEeVKFYlsQodarVJDYjZCPjlAr7GN/e1PgCmzdsmkYJbpFPV6D63GGLniKnKVDaRzNEHhpMm0LqIZEclaxDhZekJMaXXdk3TDrKBWWxUya2Y5KdFWRowSpPtvLi/pQrm6pKxfxezIcNB0l3Idpp590JemXVNXN4jTJkxfAE60sowvXEKuVAYjA1kIsttQTJ+o497gW8yy4mR4Nrq1wOLvVQj4xHShnXZ2p0z5/PtwaMIz3bwMgKMd4N7NO6jv7+Bw+wGS4z7yaZrusbC05nLIw11RgzQZMWo642M4WaOzNaeiXTUptimTO6FCVP82jVkiKyM50lvZNKaLNXkHlJdWNFFWzJSmKCk1KywmqqQhpTNYXskhV2KDRHDMrgX7D0575zSH602RmIyF2lMqTQyMzRQ3KLr/8rlXwULGR54ZvOZDIEBqMhdQwz+Y9JpoHW5h+95HONq+hf2t25hPumbIo2efxZvFqHEhBPXSijYzS+PrmBmKpRqE43ZM52OKw/UhbRhTQpSLTboVmyw2X3Y4RHSgNe+u33Btkg40FV00ZqFhFFkL3LTtGeSf8TV5Lfn+ROcS6Ogrl6/jOkNNGdxUSoeIJAJ0nzYDTTYXHO2zmGblnExnUSQanM2hQ1lSKo+rTz6P51/5AvLVTYznec5QdZ297zBGtG171iR5Iy9AhhN/Zw4E3Svo/jq8Hdzy08bo6Q4mqDBiRA5jAidAno067y2NdgkEeAOvHmwM1Len2HtwC5c3q1i5fAnzi0mMCsCAAIADB3zGKEMh64aTHvdsFYBEqY6GjgmgwppxBDy+3cLH73wbP/7eN3Hv1sfosNBjPFavg2I2jWuXL+HKpU1UykVRKXm96THCz0rwdp7MIFMoo7K0bJGmNCedTHCws436wS5yNHQbDXC8vytvAkoSZkNmK1PLP9OhyYJ0fW3NniFf5wbonmUY8xyRkaRLA9TAT+fIz4A8mQekOaumtkhLPnQ2zbSGn+vZTKAI69r/uKbkpk+dHimZjF5LJtDKJnAwm2BnMkKPjBkCHHxOeRYSCCCt1DXEUXDxzEqncorGo660XCxjqbKMSqniUZhklVFCRvDM1hbfpmI+Uxk1fHTh5v0iwCqTMy/+LVrNKI0qIkQBpqbcIps0pcgaUDYmoylJY9RTtJpHaLVOVIS3mnXtBUvVIuaMWxFAOFHEIFMeWJwHZdXaEu7R1tSZiNIQrsh4j4n9XLRroD+eoVRbwyuf/Tze+uLbuHztSS2g6Twt/fDB4YkM2E4OtvHJe9/DozsfIjFqYamS1zkhTbazI8yBXZSiWDZmMCZ6ukcEOwC4mGJFRCQbyIXZoafduBRKALYDdbymcZ4pcjb0s1E/+MQt9jpb8+emkzFZY52ir3FwQUkXbmo4nZpMyoEV04gbmMlnoFat+WTX8uNt+MFCf6bJLocm2VIZ9e4AVz7zMn7t63+I0vqTSOSBESeGctY3cJhkGl62AeXJZNuQMDM02RolA6WCnZf7OyO8/+Pv42DvsZJn5tOhppE8R/hMEpgiU4U3wJhhZ7KKqIskS5GjdxYra2tqtCldkNyGz6Ub0So9wKUupp23KD9+TjPR5bSwb9M+7tJO2Q36NsEnTudYg7JoZ9MfE0x5j8gj4IwOLnabM0AIThml3pgYEQEa3lP87wC7WSOIcs/n0JloAt+0f/NrHWyi5KpRx+HBgYBLNnVndGozeRPY6M/OYtBEAILNEdkBqmks/alcrQpEEUDkf8Z1xf1z4SX0M8k+Ovc9S50FPWsYPl8COhImLeK1prP/9vaO7iPvTzFfkMkhgT5qnjW1LVJXb7pG7plMQ1heLaBUA4oFoHcK/Ohb38a3/sUfoYA2EuM6ugSMh0MMExk8OmzgsN5FIkWDRMo52NzQf8FiKMWUCIYOgZQkBwMJDAcd9HstUe0tK94B4EVh7kO7mBY7QLXwL2EzLKaX7VPUfl8mI0DgscfVEQRSikYJT974DNbXOFBjVK31Caxr+f5Y2/JZZtY6AVYO0CjtYspJtlCUgSefQ9bQ/cEYN27cwOWLm/jg3R/gvXe+ifmwgfVqDl/50hfQqNOLYQtHpyfGaJZpLN/TRGxb1klkA/BX1bqqZ0yyRTCWLCtOhgMICBO/GGbqDFs0/va8/RSF2xkBcSbpvBPb7AzMjJg9G+pEFG2YV8cVtj0sJAECQX1dLBarfEDoXWJmmtGgkxW0YFIvzDwZZz3QT56BAkbcoyAAnVi3C1aFM0o1iPUED/OzsSLQZ4gLoEhXUZIk+5VSDhrQc21VqxVJeLjGuc+GpIHXl8NTnXHyeTHwkntOt9OVNMDnwjg6OUaz07G1KskZwfcpBpMp+rO5GAH96RSDMb0N5pI/sd9i8x9DMdUwLi/kLIRnpxhrrhWlqwQlvWQG0NTzd3779/A7v/P7KJWWtbYkxuQZmUyh2+6hcdTA7tYODnZ2NMBstk7Q7jUEBjzceYj2oK0YwQC5DfQ2k9xg2fzbmG/BCrG/m0FAQCBGgeSEfkNmNwam2A9GcNG9LQzotAGndUM06aFPAJtK0SUSmlDvHBxZYgD11aRhTGY2ASV9Qjmchjxrg/YHRzFHrutf0BjOodeBaMXDYzpA07dJGxoB3+fQxgAC+BBF5INdBPtcpJqKAiv2YhJzZdTz0LRM8wRpgWATkkc+v4wXnv88nn3mDZTL69Ln50opMQJymYIyrYvpGQatPTRO7mM6biCd5lQnISpM47SHYZeLnNnlpAsarYvNFa+FTHpkkjRDnk79FJy7wUyYi1iMB5te8wSoVGsyduFhnUznMEukBMBwXJjLl1BdXkapXJFZFA8h6uHGRMJHpDRZ1Ehcc6Pu0QiQ8YZ5eT5k8gUBCwnef6KMok5OpLfX7JcO3d7Aq2BSPqhPSIM+7fp/1n7aIHm+8+982iozvhRQzLN5BlonwINbd/Do9idyS2YTz1gW0SNpKEBdObE1vpcUpSVTofu8w0TdWFiUqzWhlARX6icnymBXWoL8IRjlR7oXn3NqBCdIpvNI580jIFteQml5BcXaslzn0znS4gwlNJdaW9B0x00RLS6TfcGCQywyNX/jTl8Z7ZzcKF5sNES738ZgPDTHaE3nkijlSmq6SxWLgVNWtyjaBAPoAtzDdDhA/WAH7eMttI/u4eAxad/HGHSpH6Y5jTlaaVPSurIEA6NsGbDDTYINjgo4rhnPKTc3YzssLA2AUU8GXvFXXkvS2fghRCnVxuq/T7nDtmuMA7CygsbAk8Ukx4tksgTa7fYiMpOf3TZ/Q/O5JoMdEDIB/n3E/9jvrXFKZ/JIJCgHYHJFTs9ptsicY3LvS7hw5Wk8+ewbSBVoxlhBMl/ElM8MmS0WhGDu3/bxrMlwUIv3KPwuOAzkPRFg5c8y34f6KDNeX0zNxTIQmCK5ISZdoJoCKhxQd4BhA+i1Tr0Rs0kop7jN4z3Rua8+dQPplSWMaFjNIIsMMOP39/fDnigSNdi7csJCvIjvg0NmujsTdJLRERM4ZsDpLnD34/dw8/0f4pOP3sXOw9tIzge4uL6MtVoJ+VRCTvQE0PqMqRoDxeULuP70S7h0/TmsXbiGRCKPUpnNzQR3P3kX3/3Xf4yD7VtITEc4PdjTyJKg14AmpiNzcuZP7p3ValUUPpousdkMDWAU57H/i75HtINu9TP6JCZRHM6RlXzcYlPDr4J7kIwtpc1w3wgarfI13axL92s2MUSezKlUEq0UcJSYYY/GWNzvBSaOLW4MZFVNBFDrjJnSx8ZAi3JlCSsrBDRoxpfEUnUZxXxR97parmityMSQDZZTycl+MwYnZVY5Gaoph9ypwepzeAbJIyNrXipOlyIjwABcd7zn1F8MOD6JZkoxcKPIvd0ttJsnKBez8lJhAzgadCSNMukKm1eWGm66uPD2cGlMwvSXybR50Wg/oA/EaIbljct46Y0v4q23fxkXrz+jlACe38nZWNO5fn8iHXqrcSpGwM2PfojH9z8BRi1Uiznk6TmhyCTrGrjfSIaoWERbK4agWZN7Ro11YM73tDAMVPMeRYyDh1Fonk23z3KeCQhxPzlfFBmV3Irl+JqfbYo1vfcCcvHv1Pjam2WUH79vmE2KBeLNi3xLkES5VFJTxoaVjR3PVisW5yoUT9pdVC9fwc997ffw6he+hhYxHIKLPE95NjqwTBCAjT/XPtc5ywKWTkOyjJLODiBTIGdytIf3unj/J9/DydEOZhMW6EmdI7za+Szzuu2A5mAgIqeClsfPx7WQyWZQW1oxX6gxDV1JDaaHizW8/KHPJUDdY4Z5Dc4ZiZrUw/xrdKZo7dgNl9O2s0PItOO/ifMnGiCebaxVzDTsbDIfoJmYBO4npSbcGyPzsTHmqvZtj57VWeT7uPygPJaMr0et8P7+nhpppgUwk5zvJ+LHDAiwpjEo4mqgODhjxroPIlQP5fIock/IF/R7NvJyWyfD01OG6PbPN0PQhPuETYfdddyfq9rSkjEE+TlT9BAyxgGz05WawHiyQnkRZ0n6Pb1GCJSQyVkspjT9H/QouxpjZa2EyqqBxvMhcPfDHfzJH/0DDOuPkJ7WMRy2cNhsiA1w0pmhO+bzTUq9+XzQV2I0SsiDigkAcouXLwXBe5qZTvU9Bv0WUmlbJ1bHn1HW7ckxkCe8QKzFiMA/b2zdyHJ5yXxmDARICPTg4IxeKL1OV3X3Z556VoAATVt5PrF/4bPF/oQRca12R5PeQrGMldUNrG1eQHV1HZWlmrxxCLaub1zEtevXQW/M3a1d/O//y/+AT9//Li4uF1AtcBiYxOnpKZrdjsXBck/XWZPw92FeAmQX85rw/sqkVeUSafJzMM5WvgEx9SCQ7v1OAF3RRMe+JAZkGO/5YJZrjtK6AKZ0RZ0dreXlUqj4HsH6jHbuPCOAfxbDmkjBECicooymsDAst3rL4iz5fdnz6L3O5gKByU5RLSLmsRu9u0bYngFr5AUqiBliNWcMiIIdoz8LA3lTP4SHu2oHfj72MRw4s0+hrJHXObwM9Gw5+EfmkFhB7tTP55XJD61mS7KAk6MTfQaaDhKY5cCMA7p41tlXdSZTtAZD9FkfU9pHEGoyQ3swRG/Qt4QERXLzzLHekeUnPQyCncFrTJ4S017EV5oAv/qLv4nXX3kD3XZbZ/7S0iryxQpWKU8uVGQWvrO1i/rxCY4OD9DpNDFLjFFvn2Br/5GMA9vd1kKKIJCFNf45/5VgnMR+GkBrXCMxV/7Wb/+SzAKjGDPKIB2gTU/Dixtu3tzwuADVWPhNjkk1b7puovjMSfSHQ9SbbfkDdHixGLcwM3CA1HVeRNJNWWzFQ6+zPhpxd63UpussAOncf4ZKFDmtcaPVIGjqcGaqsfi90wWDvmINimlVWCSZ/sgedBbciobwvzddr2lGslnGy9zAa6++jRdeeAuFUpX+f0ZhTmRQZLGbYvTbCU6P7mI8OEY62UcmZZ+7Ve9j0Ca1lQXBGT3UDGuGQqRIwzP060wTbaZVM2TdNI2FGK8pte7V2pJNRjkiTKYFuPD3ZGHwwSVNmtp+JgpUalUd1NT20DyQkxoeRHz/RP6UzeuolEnIiSyXxAbgeHQmkyCjaJLuzvfDqXqhyELZnP7ZUNEfzx8tm5KTSk+mgEewGWXS/luUZj46U6B5DHz6/if49P0foFPfR4YFL13O6aCnCEG6Fc+Rz+aREyUxiQF1qMyuZWEyHqqhWVpakseBNo3xGEdHRzIyI71MBpiTkehqllvPDY19zEz3k1IWOvhPeeDnilja2ERtbROlyjJSpPiq2WAagGneCGjxmrKJunhhVWyA4919VPJZFD31gXT8wWSI0XyCaXKKBOMWsxkh2nk2CHTCreYEUApo4dSQ7Joe84PHkov0mg00DreRRRuto4fYe3wLp4c70gwbPd0d6TQFtK8XxdN8WR2btqbCQAYHnuRsbWsmUkDogsvngVMaXfugY3tBrbOGtA1fk3JA17oL5k5Qqs/cY+PAY9HTaDQcVDAmivYBTsqkn7NJHz0OLIrICGahv7QpECekNFsqiQnAdcBMVj6rmUIR7cEEF68+g+de/hymSTIEakhky0hkUjZtm09RyNiBFHKVAG9d7eD7gB1EwXIJNotQfAdKAxhYmJ2GV4BP/0lvzw6Bo/tDNHbvCyiUuz+lIQTiCKrl0qhU81jZWEeCusVKFhOShdjQsx9xqjCvOKUGMXHgr5TW8HNIrsPptjMIpMV3uUCGTTX9LObA1sM+Pnj3O7j10Y/QOt5GatJDKTNHIT2XN0C7P0amtIK3vvLruPHcm5hmavq+MvZMA6vLQLUAfPjOHfxv/+C/Q7d+gEHjGOP2KRKjIZJ85ki/JU2f989d93mecNLGZ01AHDkG0qrbhEwSExbClAVQ/sSmZZpAbjhDntNGT5kxvTHvG5+3M32SmkFKKMin9udSABabDTJvWBxSb59I4ART7CXnqBNAZGqBKLumOSeYHT42LDY4nS+WKnZQe1RglsyTXFHNgvYiGuvyTBvRV8ALAk+cUOE/T6JQrEgOQMDWGhgzaHVKjTWMKobNuGJBb3bmQBivaUoqMMv8A3gdO+0G9nYfo9ttqECmLGAy7CMxHwvwTHOvExDAZ89YFarN9FImnZNmmY0KCyNOjpdW8OYXv4y3vvQLuHTjOfQmaRkaJdKW0UzEdtTvyyWenienxwdKQrl1813sb9/FbNhCMZdEkWwG954QeCbDGDa1Z/RiGV855X9B1Q9zK5/YWnHopsDSjk/N/8a/Z0geDCyxwpP/nq91nnK6ACu1D/h78OlWTCK1v3nRHQyEMIILSnRWqQds6I3axvvFe8TXKhVLeo7pZq2Jm0qFA5kAACAASURBVPSz5skg+UeOzKQUmsMZfuF3/gJe/9KvYZQsY8hBCWVlBV/3Yrp50sjQAABJglxqR4aAGPpuPkoPAZru5rMGDj5+dIqfvPt9HO3votdpK+KMPkFks2ntsWj3RtmYZDaEsKl0VvR2xrDqqic4JePnM6aKDNncL4rnOZtU1k+sY0jF5hkpU2mPKZa81BvDMAAkYM3rRQM/XScV1WdmVvKocu8babgdoAtmGM84iwXzupQNWsRFKlLZzhb+vRKY5MRvgJqlUhiIIWPO/gAP7t9DNpeR5tiYE2y0CZwQcfW4bDZ3bGZc424+WZZnwWdAUpACU2sIEOTErCRzlMMCggQxqWWiBv/DNP/dBejA55X1Jynr0mZTosfP5XWZTURJe2/LN6BcqsrQjgwsauITKYuo5FBLiqMp0OtQzjXExcsVlFdctjYF9h6M8O0/+WPcef/bSI4PMBjUsV8/wfZRHZ1JHtNEAdMZP1d8Xq4GMhjpWcD9lzWgkuGRmA2RAGMju5iS9pYwxgkPL9aIgvo9CUJr1CN5zW3eItiUVuJmi2SvcL8l2GoDCabPmIkl021KhYyGPKPBBLXKMl579bO4sHFRsgVmvfM55OR2fX0Dzz73Al548RWsrW6oxs4WspgTYFcEsmOQDiqyjCKZ4eDRPfyvf/+/x92Pf4SVSgFToe0OymuAYJJbvrd+t6O7X8iTRWlTBbnDO/OJIADfs7grXCsqOkyKo/3rnDebpujew6jhZuP9M07vxobjcNJjWT0lxUAAM7eU0eQ5BlT0btEUxh7H1zMvDwOQ9GzzjOYgUc+e9YEC1xRvmUGRLtkJc8wfUT6bSgkIkA+Z6ksDCM6v18A+1LDqupBtZYxy1Z4Cekz2p77AWcz8O+sTRXGQUSXX1mhMyUpWyRlc1wRdyX6iVw7vAe8FX8vMjc2VR6DbYIDhYIzTkzo6BC8cRLGpThKtdldnGlt2djrt0Qin7Q4oiqcRO/cKAqLsbTt9yr0HAreNzWemvJQGSGLoUiDuhVwnivwejjDrT/DsjWdx7cIVnc/sWzMcRGaLyJVquHjlOpaX1zAcjiVhqJ+eKlWp2W2gM2jhuHmEh3sP0O13dP7EdSZQYkCA1fMmOYzheviB2VNne+AMif/0t351zg2b9C0hkcqANMdFTqLNMbbgDzcpuR6RE5u5smfZxCUVzSKqCS9cj7mjNAzsozcYo9XpY8DM6Gwe3eFI7AA6LioDMlaCo4aBqqip9wiIeLBMY2pfwA8oE5Zz4IBpRK0BCoAjpgBhSBFTUtPaeNaya2NZtJLKZYZRNqEk0iX0StMLNkRZbG5cx4svfh5vf/k3UF3aQGfYNy1NMiM6WSpH52aCAce4d/MHmA92kcvM5LxfP+2i15qg0yLKXdAGG+/JrmakVZkzp3Q4DswEup7XpJ56zaQow6J/IYlqdVk6MrnNptJaLFw0A+pWKCHI5LC2eVHvg4dPmKbI0ZdFt7JNuTCpnU/KcI0FcoEdPhvATNpz6B2Umc3B95LJpcHepVSxhp+1mR6p2OQCBKA23imPKuTZICWtaGmfADt3H+Dd734Tx9t30akfocJnr1BErlDR1I4mf+FdINqSqHjWeMr4iju4jmMeILnFAU5jxBbRc18YdhCThWGIdkwQOeWj3jFByiF/zwkdrx+nX7kirj71NDYuXlWzqaeD9HayKlz7zulFiUAQpmifHuLC2pIVgukchmz4qMHNJpGrZpHNM5HDqJoCeLLcCKgJs0mNopo8/5iFFIGLbrOhyTH9EfqtY7ROdlA/3Eb9eFd/lkmOkUlMMR50tOHw2bdJFK/PxOioPsFQ3U0wSZuarStutja1zUmmEpR9HVqichlSawVyTMI54TPGARkEC92a6wC5TrnOjcVi0gquZ2rtlBSgZ81WGw9DfmY6/QqoUTqDRQtmUjRtol6Uh4hprlXYUaY0naJYqWnan8jkMU/nsbx+FU88/QqypVWk80tAqqj7QBq5pOtT6rUMBPC9W1MP+TywQLC3tJAK6D8j8cLjBZU24NMl9Zv8ehbuLNJZf9H4vgfkx8Dh3Rb2b7+H9VpJxXW+VMZklpSpKj0rciWyUbJIkYlTzmDGaSBtL9x7j6+jMAtPztBQ1XodsWTEyGFP6dIG30osrcBk4gLISCXWhGJsa+5oaxePPv0xHtz8MdJ0d55NlBX99Eufwwtv/QpmhRW5l5NFIT+tKXBhHVDaZQp493tb+Kf/x/+Eez/5DtA+xBI9P0jN7FKvaffT9k+bXrAo5ppmAZlMWbb3dGp+JFYQsSiYIE1aLPeXCZCbJOVFEG6jkTevaVLof617sANusV8TiDAdq+QE+kve/wTa6STuT4Y4SkzR5z6gpo6vzQx16luHYllxgsTp14XNy6KVEpijeSw3smtXrkoOZgCkPTyDft9MqQhmMFp0ZtNV7vNkr7AgJoirifR0LvCQn5ngb0xxyNyyc82uhzmQW2xdrC+C6EoBkb6aLuVs4oZoNE9kKkgqIcEAToOV+j0bYdrvIJuYIp9mqgAlC4QQzItGksBECs1OD/nyEt760s/j7V/5LVz+zAsYJXM4rHf0vLLpyKYy6LZa6Hcauv4s/uqnJxh029jbeYBHDz7B1qNbODncwuZqDevLNUwGdLE3rb9YVH5+h2u0JlTnqK/BIrIqzc7ixdntz1PIoKLAjOImflVUlNasNaQLZpKbodq88mxqacApn0nPefYaJGIe+fX8vX6SOiufIqazUIZiTSB/qIDOZtVsy5NHul+TAzDyTvUP/WlyZTz72hfxxZ//HSxtXAKtZHpjIF0QM1X7EN8ejz31oQK1gWbH1nGR+xelboaV68xlD8L1zb+nqSg/XaMB3Pl0B++/8wOc7G6hkkshL1NJW5eScOkZda8El23RP4RMQjYcHGIQbE2k6IngZwAjCSdjFZ4EAYKqzGeWtFsNZfQMG2BHsJMNteLmBPgacELTXFu31iTF1GrhXeONkYr6c/VdNExsFm3fcAq0x6bF+zm778YKMTbpDKMpC3iCh5ROTDEejjR5Y1O9sbGuQRWbcDXU6TR6g67FkfH+8/u4ia7iC924zWSa5ruhZBCmE9BYLV9AiVG2Tj3mUI0Ni2kJeD5bUhOfFf43Bwt8TTb0C0mC/BhMDilAOAws56wVk5pkEyQyqZ6dCfRcpU0DXfV5vZaX81jdOEtmGrWB7/7L7+Obf/pHmPQfYTJr4qB+jO3DOrojDiY45SKd3bwaBFJq4MTPZxIZyo+Y2JRJUCPdwXBEgMIkAfwc+trwQBATwOjSVm85A0nxlubXwHOCDS6f+QIHMbVlVMrmCE/gVJJQlz9yz9D+ME9gfXUDGxsXkEzm0Gz1cOXaU3j9jc/h6WdfQK1m6S2UZtKnReaQkgCTMZVGscRD1Ad6jHsDcP+jj/GNP/nHqB9s4Wh/W0aKrHVHc0YSJtDrj7T/c1AyHQ0EhORzBLinGjgF0BkjGA5qLHSQa8/uIfdgA5VsT+Sf/1QcnEMFfGbZbAdIZmeDDTMVY+nypAAC2JhqaOayYn72SAeLnoh/x2eLNVmwRHXeeIy8JCdFu24aCPtQi39PMCAYDAEcqpdknCcHww4osibkvbbXpLeZJYPExP88+5ONszyo0m6W6d4rYoeStcqUEvqQpPPojmZodQZYodk6GbwyL0zjwtoyigS0Z2Nk6cnABB2QRmX1rQZgI6aJDLB/eKzPzuKI0ilK/iRvnifQaHYkv7GB6wytbgcJAo4cGkwonZqix4FWuyOJAOt7ggaRdqfr7XRN1puqmXnP+KwyYnMyx1qpiicuXcHl9U2k5ykM+kyuyAmEp1n58sq6GDiUG4pFiRnq7SZaww560z7ub9/DzsG21gQZ0aybNNDzWseUcly1PrESFevsvLOBWhKJv/7LX53TQdrcmO1QFFI7tRvGC6fFl04JDKCOlI2C0Qrs0AsgQHp6fnhlKyak26YLY5MXajgR0rF3fIohTYemc5mwacPzm23HQNRyC8KgF0T25k2TdBbzEzmYtpd61Ma5g+I8HSKKUSsmiBDx4bKFGMUUX4yHCmNRrCAw1366w7LIYwMiX4DSCl56+Qv4xV/+faxt3tADwkWcI42V6HGS2aOcGA9x/+YPsHfve6iVSUFNYTxOYnfrGPNJBuMRjYXsvQvF9ugPo+WYfjMo0pHjHhEcPKTmqbToMTyohXhneSCafouItKJm/AGl3rfTHyOdK6BYXkKxUtUGYpnhaRnACaEjeMDFxsMlX6QVhbRmnF7zARvJWNBi23j2SUqQYYFP5Nz11HQspqLBmJ624bkRng4qq3Mw7wOdU04oP8StD3+A48e30TneRW4+RllGS0kBLZnCElK5oqbpLH5ZkHOTtalaGEz5syuqmpliCWVNJuQEPJLxkOnK5ZQveYA1ElIUK7PQTMw0jfO4A/osDDmZn8xRrq2iWF1CqbYs0xleA05IePpK50+zxm4bk3YdaYyxtlbF1RvXkSnVME1mQQJ/iowJ4hmkjY9sYh96fgNJ6X5u7tMWS2LPIallg15XxQMZAO36EdLzITqNA/TbJ2ie7KB9uqdIMQbOc9uwwnEiYEebl7SfYzUorJBJo7ODwu+VR4aSvh152IFqx3vjzQtKn91Tm3DZRm9u2zzERd1k7GQ268kjBtgQYCSCygY/DgWufRZTKvQERtqvjMSyyaXlSeZyRWQzdJ9PmMkW0wuSKXkCJDI5dEYTFGvrqKxcxI2nXwLSFYEAhcoKMjn6ZLiezlMZWI+EuZ+Qfmcl8Rm1z2SFge2N9kMpEezTrBYywMC/j4idMeWYAkwiqmWA/i7w3ne+gVpmio31VaTLS5KfMOaQ32yWnGFOMC6fQ4Kfic06mQAsTHiN/f1wvSle0pv+fv+MYaMGhCaC/FqPt+ZtDnAimDgeZW0eBYwuS4vBjf1Hu3h46308uH8HxcoKXnjtiyiuP4Up0zrGNjnRLCgFrNZ8rWcZfQZsfTTAP/uHfx83v/dnGNf3sMyxJPdMunEPR2buJHffvMmIcgVkspQHMFFiivk0qUKcr6DpAJvT2QwF+gOQETBJCAgI6qOOtYWe0J3g7aRYGFjpXkUsnN87gRFOUe1lUvh00EE9m0SLriFqpjm9NOkPkXgyqyiPun79SU2ZRKkmRTqRUmygGHIsLETFmMujhMCxmgueRyzwqNlj3vJCHsCJSwb9vjmO23Xhs8Amsav3z+d/NBo6K89M0Ky4p+bQmB8EwNh88N/ZycnGgV+bxEn9WLnhjJMj4jOXY2kfGPWQno2Q5YNPoIBjL9MKoN2nKVkeL7/+OXz1l38Dz778JlLlVRx3hjhodsS2qVZqKFFTS0fx4yP0SFWkIWi3i16nI2kCqej37n6I3a27aDcOBEKsr9QkDyDzTskRLisi9hNNtu7XuTN8AQT4vdNZ4rrhMDi2qvhMAmD/9Fyx435HUTfEtzJQKuoNdREL2YBlW9t+FsOEMOiyM9mdw0mRFyWIpm5kUpy5joYkhsZgvJcs0gi0cP9lDUDDteZwisLmdfz61/8QF6++KlYKz4UBjycakEY0qbN6HB/Wc9DuAb02ATdgbfXMsJZgH4ECJUeS4ccAIbIDCnabdx4Ctz/4GLsPb6F+uIs5kcrZdBENxrPAaOr0bknh4sVL8sTgYUWci9NtDhMICvDM4pTTJGimYQ8Xc95TUrZJtTezP7ILbJDEoRPPXjEnfPIbDB8OIpSUFIxTbyZCLqAzZsFAO0sTCG+GeGZsEmYT6PCVsbPJ9hixRSh/SfI8nGAy5OAmL6Nm0rnLJTYrXPsEjs2F1UJFKY/lVNQaWIsutTNA9adTwziA4Vq1Ji0jQIGASqlaNRDJARI2i0HRVS1Mhktkk9NMTk1ZONW7IfY5vS5Bhkje4nlbKnGI53I1l7px/yfZivIdXkcBAatmUkyvJwLCN3+whX/+f/7POD34EONpHVv7O4q6Hs/KBgREEovvnWplHfjSvU2Q8mz0t/GwrchA7i3qJwTaWXKKrVfTymv18VBRE2HX1v7fakqCaWQSkG1VLlVw9cpVrKysOLBnhqPci3lPRb9PJAWyHR2d4qmnX8Dv/t6/hzff+jzo+9ZoAicnI0xGZCuwprchA2sqTcFTaSytriFX5jAGSI6B1sExvvHP/jHWawWsLJfx4x/9ALv7u2I9nzZPJbMlQFwpldGsn6DbPAGmfRRyHKhxwMHiwPoY87RhJX0GBBgAwueD7FJnmvies6DtB7M56PQRtej7UwwzAwjQ/qhjwoAunUHnItfj+xr4ZxLQmLYHc4D/hs+SAQA2jGTjH4McrkH2DDyvzn8Pfh+udwLh/KEBagCulBfL78CYDot+hzWf+00pGlD1PGXeZNVx0mGAgD0v9LmwZrs9SeKwOcBzr76Jn/+l38B4nsZjaun3d9FpHCM16WOtWkIuyUElwTR689CAfWTShf4InXYPrU7HEw/om1IUEEeJSL5UEQhw2miLvUeGIBMKCMrxCnOYxjXNwdJRvYnjVhtdDtRkphp9VPhi0CLTUnKsxyBIASU21TJZPH/jKdQKJVRyJUkoKVMeESCd8Se3HkpSCIBlkMnn0J+O0JuNMcQIP/zgHckEuK9OaILu7DeTWVrNwN5QdFJfZ2fno/7A/vhrLzwzZ6NJKhTRc14I3ggiT5z08qZHBAQNMErFPMrlkkABo24YRVoHs2vsNZmlERoXHR+OwUjoCo0DT5pt9HmIICkEhZuw8iHdjCfmOQZonNEYDPk9i5hZPPCq0kOzd/bQ66t9ASyQJ58cG13wjL5s0xujavL7CgUrlHUt+JnNebRlbrCpHKYTXp8iXnrpi/i5r/4FvPrZt1FdY1Nvhl/ciDk9I17CPnPnwS3cfu9fopAZqrBstQcYdGfotsZIzGluYlQyvr7etx+OKmlElTYNknwEzjW9WhqOThmo8f+R9eYxkp/nmdhT9119nzM9M5zhIZE0JYqiRFGSLVGH5ZUt2XIUZNd2bK+DJAh24WSzyCYI8ncSLDYIgmw2WW+QwNhYsgEfstaxJVk+JMoWLd7nkMOZnun7qO6uu351B8/zvl9VURlgQM50T3d1/b7jfZ/3OezQIW3FqFWcQFFPltahL4d0RqtlC0L1aQDIiTcRb04tNKFhAoSKU9OjyRSGkZH0DCgUBFQQ4eVhKJ0QY2PZUNDF1xsQTjGobYxYkFg1rvUmtlTfPo91aeO8hp23X8X+vbdwdMDCZAflTFyOR/kUfb9TaLfHmFvYRHnpCuLpvHKXpfWbaA6sS9OBJMTTGmc+N5ZHOvSpE+tGou1ySiM9oYNWwSxFNFf1FrYuzEsi6K/IRKDZj7EEGNtD7S59GXgRdLp9LK9volyel4tbicDZIEK7eYarNy5h5fImesk04vR7ELfI3hMVC56gEej4LKpFhQxRIKJCm4xBhyCL6NFQQECzdo50vI9+VMe430b17AAne3dQPz/GoFOXazgnp/zF94cMEul+gxtxh9OQ99JfWQQHRpD5VtgkJ4BoOrRD/qi08UbfZ0kUspDZ9KgActqpNTaBSWJ6TV750tDqYnPgY4Iaz0R8TSZ/PFJMghLocAQCeOEtr6wJwR0y7iWZw9qlG8jPraK8uIk0DTkL88jkylrrOoxl228Tcj4KbjsBAO6Kb8ZiU1lLAALChD2kWhgCb423dGHOBuC/ZU/bqQOJNlAcAu/+8GXUju7h0qUNJDkpKJQEBJiultGc9N9Ios8pYyGFdAHoE1BwEMDNom2vORBgjZGxb8xc0gAApRhwUmjhAJ4Tbj8Pj2YWhSERQT6LpCGTEcVetgvUa5wgRhjHs8iULNaSHi8KJyEQkASKefv6BCnoYF6OA60j4Du//7v43p/+LjrnO+jWTuQ7wKlpL+qrsCOjg1S5TN50hzx3g56BlHqBTDTSibk0YADkRzHkeEZSKsNJMtdTmA5PXB49i5pzdz8b2KAbLS5cdw64eoHeTiawPeqJEVAd9zBioaL9yDPEYm7ZAFEjXcyXJDdgTGUpX8TawrIKVE5A9PVpCkhXaoIc0lHbZJkgAM8nS13gojMQJJsroNFqSSZnxqNl3bmZlDVCNJTimRXgJ34Op4yUeIl9xIaGTUI8qeLLjFZ5X/J8tKaFDINq/ULGkDTvKuXTiPcj9Fp1pMg2ippiqTVILczksLJ1Hz7yyc/gU5/7IuaXL6HR5rQjkl9EjNOJpSWlE/CMIKhaOz9Dr02z0iE6LJoqFckQ7t19G3fvvIGz0z2cn+6h265jY3UZS3NljPrUe0eerR0XmypQW2fv7OBDJNDWfwXGkrFDLU7UwMkANfvZLdBuahqoK0jH+zRhIDT5gWE4GS749zIAfiY2cwYYEOtQRwhrHlJ2+Qfeiby7/VBwfRcbXUUwc9JFyQWLbLL5mG4Ty+LDz/wsPvT0F5DIziHiRJ+1L1NnmMrDs4V3qVO7xVzySW+XDKNj86Fh4ieZeJTk8aVQds5aRHKB4M9Dlk7a9ioZPScHwJ1bd7C/cwd7O9uSkJDdowtatVYc2VwRC4urSKZJZ2cBbKAWz0PzFeCd61IyaqVZL5CeKBqVmUez6R9Ssid1Tk9sScb2ca+0WoyVM2kM7xkC98VCUbRdNhHm/u4Gxy7/YPOp2s/viuA+PkGy/fkFIGCWyWGMzmnGuhr7OJse0rtjSvs4OT7EWeUYhUJKKSpKV/AYZf4QfJbydhhTIpp1cHialy4mg84wNk40B7XTR++KhjM53XtkhpiMgpouo3AH9iv/hRmnmkH0hJbmJ1kYfvGPYg5pmGZDOJuYk0pudSi3D898Dj0JZPL1zc0nsLDgzExPNzp4p4Nv/O7/iVtv/jVarWPsHe6j2aV8cR7DkTH2poM2AyTFfuFgjlNeApCSIjXkD0CXZPZDmkxqQOCTa3l58bUabd7eL891089qxVGYjPOdY9PJqfvKyoriGI1BZM17Km4eRlyLPE+ZA58vLuCf/NP/Fh//5MO4qBpbhoEZjN/stTmAiHjKK1ljLBapDZDml5dRWlhCkv1Pb4jX/u6HuPnyj/C+h26g1WtrCMXzmq93fX0NpVIB2XQKb77xOn7wvb9C/eJE6QJMCUsnKUMjy9amC+bfNAUCyF7QsUFWqgMBcnlXcheB38B4nsqWbC3Yr+n5ZUxlY7i4v8KkYAlspxCxav92dv/wz9qHs4wb/39KawMDh6+JqVnhddFrIdytoW/g6+ddxP3L10rwP1DTFaE3w+4Wu0Fm1TSYNLNFvn6mOoiuPmRvxLfOBsUTUeuor0l5ox/DSWuI3/jN/xoPPfYR9Po0rx+i3qji5Hgf1VMOxU7Qa9SVFBZnDTvqiqWdTccRdZqICFowRpkDNyWh5XS38q7Vz9EboNHu4Oy8pgEq63XuU63ZYV+m98N4EhetNo7Pq2K6E+ZR3xCeldiKhAHMGM36N2r6CAQMURzHsJAtiBWwUJxDIVtAtzfEOJnW12LqG5t4eo7xzs8VC6KbNvsRLjp1vHXnTZzVTjGOEUC0voFLLrDqp0BAANx8auX7OfTZsc8+dN/YNrgXEh79IFqLF1Lanm5iQmSLTRbBALo0MpeWqDc3Y5goa5I5GkgWwMOODcjZRR2tTg/t/gBHZxeoNtuqaOlwT7DAGntvxrw5CBPCSQHgSQZCYAPy5eYxxouxTRGkA2Hj6L/OEgjFQECmpGvTxKY3swGTKORLOvTpos2Lql6veowTq37SwrJYXbsfT3385/FzX/klrFzmAjJncJmr+3SxkKXh3Q5++Je/g/rZPV0GzUaEcmEJzXqE+Njyz6nLCaZqotorNooH5nTCFTYVN17QIfKiUVTEwAx7+PNYhnFCJil8P0rleaUHWLxdCrkStfMZ5Ir0CrCplXR6XORex/Br0Q+B5laluXlNX6mRjfHyoqu96xhN22WUYw6RtVbYiBAMISpIyuLYKNgcPoDshX6E11/8OxzcvYnzw7fRa59iPG5jsZxDnBuMzuWSnBB5LyBfXEe2uI7BOCVpAi8/mgLqYFEjanRAoZyTaZNdjp1OS5QfPkOtLjZSYdyrJtP15wEI0M7wQHiPtQsULDYHbGTUjJLZMRghnS+IMTGI25q5/+p1XN/cRKzTQOPiGMvr89i6/zrOuj20eRlSS6YIKBZIAxmUiPLjBS+zaINb8hStNUYAUVH+5gQs6rRkBNaL6kjFRxh0W2hVT9FrVXF8cBcXJ/soF7KonldUYPGiM/dmc14n2DClgtqe0b4RZcsOaWo9g3GfFdNmyBn0moxUNH2tTfX4MzCGhS7pRp81GicZAIHdYiADF8q0yNPXDhFMusx4HpEGZzz34L5ezBcMNKSXQqnk50VcsqPi3CIK5WUsb1wTAJDKLyBbXMb80iZSOZpkWgPFqZ0adxaz/ZEmeuzVVLc7TUWGeyyQnA0gxnQAVH3o52xEc2F3Y0xJ1R304vHGuMslfqzSwWt/8S3Rcde3rmCUzaGfLyMuxo4DalyfnJhljRZM1ohk7s7ClCbYX1P4HjLXZNY4Abdp8Is/DwPe3PphYoRIECB8rmIvLSVUe5ONgH6TVZAyCiXfC+1lGt/4v+U+yppdiN5HWXf0gQXKN5vAc3/5t/jm138L53vvoF+vIDHqIyndPtF9ZkmzcSkKXdclx0kAz4k+4WGre3l/EMTKDIEikgIDEtLZ0zOCQIDdAeH8CntFNFXScmcymv1LelHNdWwNQZRKYi82xF63hToZGQR9JaEhS8aAAJ5/dKNOJ9JYmFvA0sKyis8Y3zj53VgBLjonJUK8P/n1/V5SHjORGZnIQRMrnh88kwlMNTzBg4ZMpKey4BUrieuz19e0Xx4ILI5YeIhbyPz5YJAWWD826dIEKACvabrS9yUTIEDA6X1iPMRCqYBOs64zo1E7RaFcxEOPfxg/+9V/gOuPPI6zRheNVg8RfX26A5k8SjfqOk6adHWjrthJTIhghB7pbfJt9gAAIABJREFUoN1OG9WLU+ztvCtZQP3iEMeH9wQ4UBqwurSAIYcDPUoOU3qOlLDNUvbVrvs5NJka/RhVPBSjmg67EdWELehUd2vwzX/CQEzb4AHENPqrNRQGJBhIFH5Np8g2mgjAgP6gpAs/n1jf6aAYyqDNAESuP6O98wwLRTqz15lk0umz8IzjxqMfxqe+9PeRXbiCPqnpXLPs63zf854NEiM+fO5NLgVnoAuwq51b8ML8IlAqk0Zte57LhDiSWO8yAHBwkMBAiPIlaNCiKVoXd2+/rd/0d+Dz4esmE2BtbQujMVXN9sIIWrLmM/IcC++62AOcpvO3zchtGsnfnFLV6lXRcwnIF3M5pW3Qm4jvS7ffc0Yoy14b5FBeJ1bepGab+gUEH5tw309Yqe+5v6dyGr5QPY8J5c01sWy+WUdw8qiJbUI58Ldv3cSbb76Mfq+JK1cv4eq1++S/RNM/sg4Uf0l2RG+kRiFJ2YADQ9O6k3eMUZVtsGYDGdazBIP4MSUFKU6S1HtLmODf216Ydeg24EL3rPseiLHpTV/YI4K+vIbgz2s0brIhjJkZEYjl3ZuNgdLuIpNiKTnjch4A57vAt7/5e/ibv/59nJ7cRbVRRY8u5rEi+iMzZJ7pL40xqXKKtP+xvHbiGKDbqWHYb0vyJdGRmDAWKymfANUQRMwpCzM5klVcpneXS7enqfB8KBUZmUiW1hBbl69gfX1DdS5llJJmcGo6GKDV6Yj5+tAjj+Ef/Mo/xPUHVlBvmdeGhqMjgHYMHNr3owYSnNj1I6HiQ55ng0imgXNLyyjm8kh0uvjjr38dndo5Hnzf/di/qCCWzaLdGyCdzWJr6zJWlhYFoL395ut4/ZWXJM/EoInEuItMknG1ZEBx4GCJAfqZeUaICeGMNq8nCG5rCOfJXWG9skkNBpWB4h/+bM/bgaJwboqFZus9SGiCy344xyQ39XhTGe6RnekJAmEYyjVEL58wCKYMQAlc/voyzA/3X0FawDXJr82vx+9PMI9AudKdPAI3/Fxh6CkA270iBJcE2am8IoJXju1/Akj0uKBzcq0HtONF/NI/+mdY2XoIUUSGKEEwe1E0rey2GohqNRzt7OBkbxetagWjXh2xUQfjYST1fzZBg9CmmNViy9KImI1208z72J9u7+xJgkBaplhFXFCMCWRNTZPI/hCntboG3iwLKCVQ7LVdZrp7R7ofjAHC2oNrONkfIT8cY7O8QMcNpMZxbF26otqgGfXESuDgkRHnyTiNTyntTmFIkGU0QL3XwlH1ELd33kWn2xIrTZ4nLi0ywMfuqukoxH2BDJqcSLliX3jkft10RgcxpJtIllG0bMrKh89inJtYsRjUcBC9LTI6ryAgQKYM0jyaZpEOzGxQFUHVH6JWb2pqd3h6hlZvgHq7ozewxWhBd4MOEk4dfHJJdrqevz4r8gxtsUVihWig7xmwON0YsxeAac4MYRUV1QKaDE1zRDXQ/oxiz82+BWrLw8ShUjkTrYNGOfQKiCXm8Nkv/Aq+9Iu/ikvXDf1VWorT4fk/BNHeemUb3/7Gv8bRzlsoFYsyh+NFEkca6Thp+WbOZ80WQZWM0c9mfA5MD2UO9zK7oZOt506HiLZwEfC/fH68oHl5KV4wyUIuK/00ZQEEBPibMWFcuFIHkhqbTpnW3qnafL9WVtZkcsUpFjchaTaKgDTvHDNRc8p0aJDI6lJ8IAsQDvmbI9QrBzjdYQrAazjauYVyboRh5xSjQR0FIiaO8vaooRwwm3SAbH4JhfIGYqlFpLJzoulK98cGkdrYNNkcVlQEXaHWXy9Crxe5sZRdNTIKU5FvNCU2JZRSGIUvgFDsjLhZbMPYe2xGkQFdoyRBjqLMsyV9PZfHwuo67n/gfVhbXUOZ3gV0gD/ex+nhDi5du4K5y1dQGwLV7ghNmtjUGzg7qyBdyGHj0gbynDxw6ucRgCwgeKjyWarAVwNkswX6BZhUoI9sJo7joz0V9bFBF6NeG6NuC9UKEyuO0SdA0KipICDYpazxWAy1Ws0LEkf3veh6TzHsk1WuSXPoNr8Megrw/SaLiE29ppXuL2BsANtXwRhw0qS5nEQGM+55wcueb7TWrrRNBs6QjUKvBvoCcH0bGGMjMaVzZC3CrtunhrOIlbUtLCxfQra4grmly0CqiFxpGcX5ZR3gPEAFbNCg0bxTVEAbiGGDNu1fj+oSg8UTBQI7wIc7k3Wt/eoTd7EsSd9nMkTkxUcEpNtA5dZd3HvpebFcLl2/gVGugFYig8Lyqn1zMn4YI5gxKi/dwpkfzkaAr8cZrvYeuPQgNDchmYP/1aSfSLPXkSEBIbQ3MsPsT9kDmhb5HlbvJfaJvScsFAk+M2KK7xP/XccbC7mYO3VZoKCn4xB4KBBkYcF10MWrP/gOXvub72L35itonB6Ijs5mht4cSQLIctnOyFwvxukXJyKW6aJLNkHmwAAoxBIosoh0B15rxsxkSJIjn9yG9yTE3JoEyDlmQU4m00L7FSUTqKRi2ItaaJCSLfqvSaI67a6moNeu3kCaviqLK/IRKWTzGBNA4k4cDHXP6VXQFEyI0jTmVpRdNpoxuitzKsxUHdL3KD/Lo8BoOfrkRD10OhEKuaLO98X5RRktytGc7wWbbSXx2B4h+GkSF97JZGwl5ILMpkoGYe6zwX3Hu5xFVxS1BQj0mC+ftgaIFOirVzbxmc9/Ho9/7JNI5Mpo9seot7rSvvJOovSB+leepSzwzJOB7vV9Gc71BUi20Wl1BE7WqhXc234H+ztvo1k/xdnJHvrdpjwJNlaXLEaw11WMmSRPih72KYuDuQbo+/TE736rCab+QOEZBnBSf3b9o8BOb+5Z04iCO3nqUwaU+veJcG36CQLnnFEXGk65dvvBEcxQBQ7IrNYYGCbv8lhGyQitTuI5lc5mxIKMZ4po94D1rRt45ou/iIWr70c/URZFm6A5AUAlmlASQ7NAj9x1Epn2oqQ+XmScHpsvAOnPZATMeywcfxqxhRwk1EDSQXqx101SLJkPGXr8Gs06QYELvPTCc2ACRTaVEvAlJkyCDbBR7c0HysA6ekHRHyBPk1YyCV14oxQb3vs9Gra1pcdm3cV7Lkd24SRmkQxJMlYYiWkNLF+XjJOpNXb6cmhiREefSD/tqYYe35677XexOVw/HSbZ4QnLlNJd+PkG12sN87YZ9HHnzk288tJzaLYqyGST2Ny8JM05i/O19U2k03mUSvNIp/KKn2O0MKE4NqphcCajZQcgAgigBBLVbjZsUV3G+zDPKaSlnFgizuy/Nc8D1TVe1rKZMF8Qq2nMMDbULtOp/YQRmmTTYXHd6UwC9GklEC7GGNccz/Ye0K0Bf/Xtv8A3fv+3tHc1XYwl0R9l0B+S0E7jar7XwcPB3s0RG1tG4tF0d8QIvbpoZfE4axTT4AevBAMCTOsdgABJYfW1NUcVIENWQIKRtZI6EFzSKS82wMb6JU2maYhIMIBbvnJ6gctXruPv/9Kv4f2PPiI5XcShXNpYbC6fR4/KKIIDUkmNMe530a1XEVFjkxghV8qhvDCPhWIJ/bMqvvG1r6GQSmLrvitIzc+hToYV/WFcN7++topWo4pq5QTv3nwTt2++ik7jGOlEH5m4RSnSI2TWpMekAQYESJwqoISNqz1D3iGh9tfZ45NzfkyMgRnjQDXzXE+zcgHWEnTVD0bRLr8UKMf+wc9apjbRvJpnFuMAw3kb6jjzhjNvgLBXzM/JDANDzxXOAzb84Wuwdg3nrWIsNeK3Xi7U6RPWQ0iu1flEIMAiZMkyUbS11zsT6TrNuWNJnDS6SC9t4cu/9pvILl5WikUykUU6bQ04ZwwyUOZdwnOwO0TUPMfp/h0c3ruF6vE+2tUTFDKUG/TkSRX1OmIoKtJ0OFBjzwLszZvvot7gUDujfUSfHr7p0aCPQTKBzsCAgGY7Mu8XDgzDzxzM97mDNFDyhBmC/f0hFuMpzCfTYNhkv9XRsKFUmsP65S1FwEsm0Bshk2IMaEZ/J1Njft9RDyeNE7yz/Q7OqxXE02Rrk6nl5uA6I1xOFORQAtz4RN2jyOMnY1958ifGwRHSqClecLMII23cD2T+4BaDYaitLtg4sLyypEoxQ0dJib8NXe/0qDdkw2omNNzcdeaeHp+ix4ZiHMPe0SnafWo+PFt3gnTaqaeJj1O1Jwffj+WOsggLFBX7nCkzIFD77FKcHp6Bdi27kZmiQ82saCo2SXj44Yf1wCuVUzEgjo+P0W4S4eLhxIdUwgef/Bn8vS//Cj709A1z9vZ4ZCb3kdZLIODdt/bwV3/6f2N/+w3kmHOZyaLTjpCKZ5BOFLSAVWhoOs0s6qTopQH5M6MNQz4Dwh1MP1gshobRrnbLPLYpsBVZIb+aHg3pbBGJFNkBnETmnP4f02XExpYINY0FSVkLJiRzcwvI5QrI5ApyzGchSqmBGiePXRPNnSCNN1nElPSxMXB+vIedW6/j/HAb3dox+q0K0rEecik6ebeQjHNqFsegT6CG1NoMzs7PNIkYjDJIZpeQzq8jnZvXwacDx/OmA+rOZxzeE62/qGWNr6ZCZnFjBZ69LzYZYrFg03398rVr2mMW9k5BEwXV9O+8qOk2qqYsnUFucQ4PfeAxrF2+osKe64ea6+IIqNy7gxee/b7el40H3oduOovqEKi3IgyJ+GUyWN/axNLKyiTqxui9ZlbGn4cHtWQNbhY4HvZFrRUzAENUaxX0um2M+XmthsCANE1Rei0MoibazQtUTg7QapGux+KfppYW/ciGnk2KlUVTuhnfnwmopKSKINix99ioWlZsWSSXFYchRsrcnPm+0gDOpByTCY78OGaKNT9vmHuqbFoHAhQtyhEZM5PJXsnl0Gg2dMgl0wnUGzX0h2NsbF7D1pUHsLC0gcWVy0CCbpVFJLJlzC+vI5Ut2uRFOjejtYbsY/uZ3QDQowEDEBD8AUQOmWEEOOvViiIuGQtbmFBwpcVkQhfp9gRBT4HmwQ7uvPg8+u2mNKLLW9eQXllHemEJY0qy6EqdN3qvvj+p/54UEHw1WNSHSZ/qCJcBhKHARCLghmI+VBUowGMj9MT8fxZ++nf8OpbSp+/nXncqEvnzLS3aRepSf2M8sWhxdgLjCcOkmprmDsF6xhWmSOcH8mPKBca4/cpzeOH738FLP/wr1M8OUcxT/2moOenHI+575t4KpTAgiSkcLAnSvaHYAPydknzDwCKCm9rDM+BweFZTYHhqHshnPQsS899GyTgqceB40EUtPkKHsXYyReNFnsTq6gYWF1YkCyAgxcxqFkLj/lBAgKYewUmc7AVKT5ypYFetRdHKA1EMIqIsvDfZHBLAYsIFncWpX72Q7IBnNY2x+Fp5/gz7dFQ3mjXBTXNaZ1FhTuksTgg2UAagc1nMHyI2di8KvM/Sx4SytB46/S4OTw9RXlzAZz73WXz0qadw+eoWGp0hLuptFRoE19gYWXSonY1kWpFpxoZHiQj9sSZp7UZVka6NWgPnZB6M+rh96w3s3r0padTJ8Q7G/Y6mL5vrq8hQLz/g+2gNQQC7A4g7CwCEaVQ4mgP4rxLaF7gKSi967cyaNkM2wQw551MoIICdXDs2+3gvWKQpqzdyoRCeSgWmgLP+pe4EFuPGyAt3k85HsX3iWsu8Vzvcm+kyFlav4EMf/Sm87/GnMcguoD1KI5N3FiHlOzTQtTRV7V9l3bOs8bOG5w0BPH6sWQNOTmxf8t/Qo4emvdybbPQmBqYuHQqJNGwsBXTSjM0weBXP/D61C+DkaICj/V3s37uLiJGDwxEKuYIlZrgUj2Adp2jcj5S0WPFr9yjXiv6oWGKLljYJC/d+Qh+nQ38A8YMprdgT7g8QvBpm14aNpe29MXCGzTI9dkKWt4NIzjDTNCy4r7tEjQ9NcV9kdaTSAuGMzTrAu7dex49+9D30ejUMBpGaTzIj8oUyrly5D9lsEfPzyyiXFsSypN8DhyxqcCeR1+Y9xbUhE8OEGYyp6eW6Yn3HZCbmsbOZVWqRAU3B/C3sA/Nr4rsXgHIz3ws1TEp+Fe55EOpnB835tcxYz9dpCiiVDAQI9x4jYnlfkcn63LMv4nd++3/Fve03MB6ZycQoRlNqO4955ii2VJ2n7xsf9tANHTwjei3ExtSGM6I4grEG+U8U7G1NoceYBvml+XN48zRm3Cz9lqwm5jfi2hgMxpgrL2gopcpn1DUTwngKTz75MfzyL/8GLm0tkHAqxiWZdcQURAaw0BAxH1if88IlE6bTANq1c3RbNcUc8vfc4jzK2RyGtQZOd3flg3J4coyVa1eRmZ/HKEFGbRmlclHm6M1aVXKnd954FW+88hza9SPEBk3kaAzOOF5FITPBidQcvgAnj08AaaOOM25QdHmfuIfny7plyjQxcDSwnGy92fsbktdYQylezyUXBKMDdZ/riB/nXmGcYlvNO1CeK08a9LDXQu9hvZ7Vc7OSLH6e5Fm88yh9o/bEAbzgNcCvwVQLMULFvLTnb/JjA1DFqGTN6277jFLX3pH/CO8zY4obg8H6m94ohqNahPs+8DSe+cXfQL2XwnDE4XXBekEOtcUCmoJeTvakFyRGUQPV4wMc3n0b22+/jGG3ilyG7DIyofguDZV6RxlIdwi8efMWLqoNpNM5DQ9NvhIzA3ay2kYjVBmd2zYZXTACFiThjDN2uZYsY+cAWa1kOM6N4lggMMq+j5waRYgmsLSyiivXriOTo1SKa4a1Mc3b0xixR43FUI2aOO9UcVA5wMHxAYZMB5IZ+xCqp8PES8CKVUB2P4ZbLTDogdh/9PmfHAeaOZtHKzpICezJ9I4HNzUfcjRPJaXt4gMplYoWLZj2B6rLwFwkeWxFpHcn4qJr0J2eCN9FvYFGp4uD0zNEwyEOKxdodEmbMGdlo7Z7zJlrrewl2+Kx5s17Nh4mblYYgIApNcpQJU3PvRCw5sYYAQEtCxeaaH5cmKL72WSeZ90DDzyApcUFHB4eCghgfujx4bHpemMsmJKYX34Qn/2Z/wA/+5WvYm3DDhv+4gIScg/gaG8XP/r+H+Cd136IDDcDnbBZeY/iiI0yyGUKQnukPRSVz8zreAAWOJJz1Du8N7osPSqH/4STFdVF4kBxCsD32/VXo5E0roy7y2SLct8fjBLo9qnLZqY1Fxe170R3Y9LCsxhlSgAN+UhtZbHJiRYpURna0goIsDxQegPwV6Ar6vInrbbXRr9TxfHOO7j3zstIj1uI9etIgUVhT1GK5WJOhyR/3m7fol44MeD3pIEl/Qna3YToacnMKgZjarwZwcWiw5xe6ahpTRI1Mu6n4IWzHDQ9PkqHirModHBFPTMmISU70BBZyHnHxE3MQlySAgIPiaQkLqQDcq1u0Onz2lVs3riKudUVjJmPnLFiijFtqPdweucObr/8CvZ295FfXkN2eRUNJkDEEri0uoHl5WWZf3A6qundzP6zhtvoc7xwaHLDCd6AqCXNGmXa2MHxyb4MaFh0dttNDCjHIQ2JtDcKvkddNGoVNOrnQuhrFxWtE144rWbbJpau+be9azQ9rTXPw2bhbyZLQSI0pe9KOuB07CCh4NfRxeR6NzJMQpHES8pAJtd+hdxbYX9kEdgEod2OpNUmY4PrgXuZQIA5/ZLyN8Dcwgre9/4nUJpbw+Wr94Nhc7nisrTtc0tryOTLSr1gs8XvqX0loM0uIDNcsz0qSpmqdze79DNAbIBgFuiIiWpLk367HMn2PQcdfHk9Thy6SlZTVZIddtE+2kOi18Htt2/ivN7Ag08+hUuPPIohm2KyADxVgw2Be1bKLMwHzGGwPWEEBMxKDBx/XdoHod4IhoVs5Gc8BDghDOaBmkpIKuOu4/5+8LXIXCxpTACBDm48xb+j9pQ/O48mPWaCAGxSXKbAa5J7IBcD5jNAiqaJp8AbL7yAF579U7z58rOone5grpAVeJxyzX+/09YUXGuDtHzq9npD5AZj5IZjoeaMLuWFSJhA65FeAq4HdzKe3xh+c4QpoShy08kZP9pLJlDPJHHY6+ACA0SJuJJtSMcjALC6soHF+WXFrJoePCn/FRbfPCe0ztUkmzkEp5zcK7o/6YSuqDDKBCzuiH44BmAQ5OZUMKv0BHq4nJ1XNYHIUX5FB+t8QR4K/ERO9bnnCQjy3JN5rUBOTpCzTjk0szo1/NRXk+bY7XrsE1NQYkgSdIqNsLSxio9/+qfw4MOPiH1SrVOywHPFii/+HHwuxtwgo4/NKSPOupIraJHR4JRxqJ2G4rtoDNeo11A5PkT14hiHB3dwfLiN0+MdxIZdMQJWlubBuD2+a+JeuAxt9k6eTprCPR8yyMNemGaS69yaYXjYvR1ip6xgDmZWNlV02n5YB4pssujF0HhZke0pE8FjaGIaOK2gwp4zYNGSWXjvWWqR0Yt0NsoVKo4EI/uSeZSXtvDwB5/GQ49+BEmeVbl5FZNszMkI4hRTee1JTwDh/zvYHoAAgXumFlEjv7tjUb1s8ngu8dwolIEMGQXO3uEpLWKZwCkzipPUyEFF/hxKSuG6pDQoCbTrwPkpsLt9gJ07txC1m8gyq9tNeHkntlpsJmz6rmaPNHhFflkUbND28t/wTmdTYJnunMIndN+zYSDQOzGKDDI5Z6EGYDoAQUYjtwYlTLfU2IdfjOni2Jt+SRxqeFqEDVRMimTT1pA6ZRN5pmu89eYLePHFH2A4bCKViqFcntPvUnlBYADNogv5MpLJrFiBlAxQ928/Bz2kjDUh+QiHDg4CMhucgxYDDqwTJxuTUbZq3lxCEhgBlnA1ZTwQCGCBH6QsoYYN/hph6qo6eeJzxPqF4CLrWwOJeK67FZW2cSsyCQnruJtv3MXv/Pb/hjdefU6mdwLqYmmZlkm24tUB30fWsNYZ2pBFunoOIPptNVRj0ImdyBfTFLgWzDjRGLi8U62WNxkg2ciBTp1U06PkJq4pMPIxi0JhDrlcEblcWRPs8nwR167fwMc++QyeevqD+prBC4FWMySvck/xeKCkTVI2T/HhndftmNlm1BxIutRv1xAfD1Ao5jBfLCBNGVetij/542/gvFbD2tWr6IsKl8KD738ftu7bQq1eQ7vVVqTg9q238NoLfyNGQJI17pgJAj0N/ripdEcFeYCKdZcseWxiAAK4B0LDLBDTI03D+TT52IQlbQkSpgn3oaizLLTXZyJR1TeACRJt+QLo85MJlJhk4fWR9Ro2hOXHAyAQ9hD3rM5o/5jkpTNA7BQwNa8D7neyTwmSzwL0Bnq5UbdLA8TMlUEkz0+Lv+bdyaUWgD6eK+3+GCetPp750i/jyWf+fVx0oCEzzyOZGHLYxFjmvtV33G5kWfFYoXx5jvUWmZu1NhqVHbz+wrPYu/Mmssk+yll6lcTQjmiUyVQR4J3b2zg+OTMDdab9OJDPj/eZPCLz+yEumgYGyIRTjDDXh2sVGwtdgxMyBclsHY2wksqiGEsKCBh2OcRjmg/ThpJY37iEdCYvgCND06hYEulcQbLuQWyMRi9CpV1FpX6OuzvbaHfbYpIScOgN7dwz0DzoXq2XDmdmqNd1j/4XP/+FsS0uu9DMbI2u65Y/aZToEMdnD46fI2lAiS7cMYvJcH2nsMugzxP6T3mBTVMZxcRYBCYHnF5UcXRRw0XL6Bc8EEyXbnICsQGIpPNjjniFhkVTb1JqgtOm07cDEBBAgKDPEwXHpw+zRYfQGZcYWEo5qZREuMypcmNjA1evXMH+/p78EDjJ39nZRb3e8HioFIpzW3jsic/gi7/w63jkJ5aFZrHw5nomOsnhTKO6j1ef/xM8/4NvoZhNY9xndCAntqTwl7Ewv4JCoSjjIQImmsCqQDcGxiyKo4xaXRr0NegbpUr0Zhr9UYPECR5NH60gZDSVMlPTeZTnl+mTjwEjDeJpJTkQYWKcl/KqicbJ0KZoWjjJAOy/pLCNEnFkC3k5YPKQpQZKzv/MrvVoj1azhtrZMc6OtnGy9y5y8Q4KyT6yiUjaqVKe9PxI8TwsHnlR0ayw1qg78jf0SMkROl1KTFJIZVYQDQsYjJgVz8muZdYSDEnF6adgNHEyUIL5n01ozNAopC4ITQ3682RKF9QwZvQr6UclKCMY4JGYcsPnxjeTLqKEPFXuu34Djzz2AcwtLSJNMIPGTh7fxualXx/iYm8XOzdv4nz/0A6lZBaltXX0qQXO5eU4rhxmHXbmLM09xdctJofzu/kcu11eynRf72DY72qiRnptvX6OWv3MLlLPlEvSpKzXQbN6JuOubDqGisACTvMICpzrgj8/rXizPkWTrQGbAgM6NlzqIqR4psgIAJsxLezsMHbNdGLG5xroa/y4DBHdAZk/44QC58g2o2N6A0uEaDRpYDPW2j07O9ezYsFFwIpo58LiIq5cewCbW+/DxuYNxBJZZHJzSKSZEkDAqyj/Bj43fs8wbTFjUyuug/6eRbWUOf53LKTDxN+OTmt8RbV3doDSk7wg19ca0IkWqNWAVsNTLAd9ZON0vO9iITZEbtTH0d3beOmN1/HAR57C5iMPY8DzPeSFO3U3pGq4P5azJOx7T6aCTv/na3e/KaP9u7ea1hwHED6ZYl0e/AEUGCFWiEfZBF8Q9wtQoz8jlwjyAX49fi9OEPkj8/PKRdNhDmJGbRZ7WGJ264H4x3zSJAPZGJ2YgRd/8B387V/+O7GERlETxXQSuWRcjJZBl6h8wmJ4BiOUkESmN0CmN2JwK6izFtihYpEFvGlRDWyfNvvGKZs2/oH5Ne0WgEEqiUY6gaNeB6fDLrp06h+SmUEK6pYGOARpqffm/iK7zVIFLIOdRY7MjQgM+B1lLIecaJd0HOfeltO/VWWWMy42B2U1Of0/zwGC5ARrox61wCnMzy9MoppY2HCfcd/zt84IGqD2+no/zKncG09fq7wH6AnCdA4WNYxdvXr/fXjy4x/DY098EJlCAvU20OyMEDE2bdBFKk6iDTULAAAgAElEQVQQgHIcnuumH5RnAoENFYYj07zS2KkbSRpA0yUClZRcnRwf4fToUL4Dtdoxtu+8gYvKvhgBmWQcpXxWvhXFPM1pGZ3r0jyXHc2yAwL9eTIB8+JUd7wqGbuvySILLv5hsq/X6WthWhNMWUiBnkqgWJTmmTOMxdvsxI3/Xq7Zzmoyne6s7ty+rrwvdGdb/cDDUNM3SrHIyiswu30dl67/BB55/OPIlTcwTBaRLJSVECCvDYtIN4mRTPS8d3BJkCujrB3zc5mEjcoxcLA3Ri4XM8NAgnWFqVxAKSfc7272yXOP61zsHsc2/C21v+Pn+78xKYd9j727xzg7PUKH+3RAsGmEEYscTrIkLyQDgvexDVPIGAkNULtRl3xFoH+vq4m4zGKlB2fsHeNEDZAJMjSLIDP2mRoTP4zDhJR3ZgDQZxuYAByr/nXATutgbI7/anScycAJPQdVBM66nSZuvvkitrffQLt9hnhihFKxjPn5RRXllIRSxsnfbCsJ1tmaNVNhNd1y92befV5GwsaUpEdIUpHDHLQQHuHZQJYQ/04SKd2LPmEVID/LYDEtvgY+bpptAw5LagjmgQZYGw3b/BnsvGKDlM+nZRAoFpdPyaMuQC8bA1SBo4Ma/u1v/yv84Ht/hkycKVkENO0M6HPgEvy3CNA4UCGXf0o66b2TZAMWoU/+PegTRAkg6xVeRHzO9rwsyWmC2ggU4Oey56BrOoc7waOF7wsHWYlEFr3+GCsrl/Hhj3wEzzzzKXz4qceVrMMlGHxVe13bN7wjAqtO75Mdkfo5ea53LCUXbUoFSJM/PwEtEfv9LubLJXRabXzjj/5QgOvm1pZMfJmacnnrCu67/7r02PVmXX5I9YtzVCtHeP3lH+Ls8A6SaCOJSPGc5nXF9ysAAdbgcsCqE0zJBUOkPf1KfjluVCqWpf/ZQE4HwCZeETRcdA+SGQN0MTnU5TmQ5B4Z3AOsYQkChKhA7iHGW1MGMB22WuSvzkEfoBn7c+qnxdfJ/opGmnxd3Ffh39NbLZyZvCOr1aokZhOWQ5BZBX+W8Uj3Ke8xmuryEEypmbdDij+K7gMR6+IOBAzx1V//z/HwRz+No3MgYo2QMZlEu9WTy74MSoX+mtzS2KZWvyhGme99p4/W+QGe/Ys/Qad6hEysi1SMsbs26KTP3fa9XewdHAkMF3AVT8rbS4MregTQ/6s3wHmjiXrUFegvxrQnIkxcMHx6I5NS1uyjMdayRRTlOdTXkFiDPDITNVAwCXIqlUM2S0++eSytrsts1uKhUohiIxyeneDW7XfQ6DTQo6QnTlNl162KOW0Xhp2b4VwJLDh7xrF/8qXPj6exDqbN4j8wbVa48IIBn9GUpGnxnUzqEzWEbLA4ieYBpVxCv2E0hVXTOlSeKk0Q9o6PcVqt4fCcaEYHYza/XnjMMgK0sLxxC0YZBkpwSm10Y6P3T+mA0w0zPXgmzbRPzsLnmIeBNXoBCAighdCyeFw+AWRB8OK4fPkyzs7OcHBwqE2Ry82hP0zjyn0fxGd/5pfx9Cc+oeej55QxhJL5rWenu3j95T/B9//iD1E/O0IulUbUZMZlHuXSInLZEpaWVqXH67RJm6Sbuv1cytx17WEwkgmmgGr+BYjY8xBFjs+AKFU3Qr1e09dYWlzG2vollMqLJgsY0Cgny2RpJKh55fHrZncsZCyijHoUAgZJJInW0yyk4MZ4blyTYoPMS4Xfq3qMi9Md1M920KruY9w9Ry7ZRTkfMyfVxFjFiNIP+NRiTl+iO6iaiIGMo5Sx3RugSSo7UugNM+gOcoillpEtLKlINoMhTzmQxjkuSqwuOF/wpmO0MBpSYwUs0WSGrBVO53p0AeWaNKphfByTxrHbppEILzY3u6M3A4vBbBbzK8u48b73474HHkSuSB6lFV161lz51GNWuzi+ewfkWrBQFhU4ncUonpIMJpEnHGmdmD1HQ07JPgh7J+wtPvdAiWKxzS6QRk6tZl1FVhQ10WnzGburv1/Q/W5HZmCi94266EYN9LqMRWqKclWvXciYjYd5rXYh7XzwJAiXD9eWclu98KAemmuJTdokOUAFNC+1gDQaU0WFhRIrLE7KUjD4vM3NlEWKwEYyA+KMkyJ7iNGUbPKNahqaGH6c00oCAv3RGAUaXI5iePQnHsO16+9HIrOAQnkVWU4KsiWBAUlGDObyouPKkM6ZCZrYiIrmxlueXiQSkMcDsmYLIICAb2+sJ8lHlgplTAL+vzFKlRYSNa2w4J5vtwdIxkbIc/LT62B+0EO8XcfB9rsorixh5dFHMSilMcgBPZ/4BYVKkNfwTvQUGPPacC8Ol4pbMx9YCoGZ4z4A3A7BMZrHR+ifplNYa5sEZljIi4ABFlEqpJh6EFmTb8ix/Tc0IGwUCjlzLKesQZNxG3RMfolN4J4FbChoGMptM5cDTveA73/rD/Dsn/4B2pV9zOXT5mYPZnlbfFme52Crh3IsiSLPDPp7yNiBazPkmBMImE57J+e/521b0WtJGJPpMA3JCKLmc4iyaRx2Wzjud1CnZj2WlFM62QCcTFEbzcSDrBhbcVQbdqYWCwWLDPS0DF6mU7ox01SSYlApj5kggu4yM8zie0gQgBIo3iuSo4041eio2CVDQOas+YIVzQITzCxJv0NcHgkn9OwgeOaTp1CU8VxLZFKoEPhLxvETH/ognvrE09i8vOJToaGKp6g7lmkhUZtcLin2g+5+VRKcxlhCgTUVFvsy5DiNoARByihCtxNJ431xdobK6TEqJ3s4OdlBr1vF3t1bqJ4doZBLo5jLIJ9NIS+jQK4N0j1niksfs6tc8WloYBeFiVgwhrXnbJOXkJGsf6P3yQ0jPXFlWhMEwNLPKOVVU49sS1ZsAk8kCNOr8H1/nEnIO4f1AdeAPleTR95frDsIFo2ULMMmbH55FbFMAevXHsT61fejvHIF2bl1xDNlRfmSdcHfJvg2g84gR9Jyn0GvJiCA/6WWxhDYfpcDhxYWF/NIMgKErB5KBIxQKKaaBpLeFFns76RXmDDu9b2nKYj6t8FckAuHaQP3tis4PtpH/ewE0cUF5ktlaWMpKWHcMJkvem6iIPRRr54bbZypVFGkpp9MGB6kBPA58WXzEGi9Yc8GCrFJ5Iz6H0CA0JSQJaNYLf/Nvc7vr+mzMzmmwI8BRNOvY3JI7dvRWHrvt996CW+++SLi8UisDEoDGJm5Tm16hk7p1uQzXtoWDSV2bHrtfuP+4c+TzzOP3Br+fHFOdQtdyelVQ/CBrEKyLhPpnCSXfMo0Y+O5wbuOF8yE4s07k7WC6jt7rcFsjY2InpESr8x1nj8vz08BB9oiMb3fxVIO8/PWQzRbVp/y4xpc0UOoB3zzG7+H3/2df4NO4xBzpay+Ds+AIZiWYDHBguGctcF/GAYXZJEwpnQ4bGM8jpQcIK8BsUMMLAlDR/Pm4L1j8iWyL+i9RBmgkmXIQKJZ6nCAVCaHbm+MRx/7MH71V/8TfPFnPyXWCyU0za43e7ynuKblmTD1jeDnkcQU9I8EzniPirVnFgZIks1XbeDNl17Uz5vL5/HSK68gmc3iwx/9iP7Beb2JpeVVLC4uqX6J6MNUPRfowzOvfnaMw51buHvrFYy6VWQSfbHVyB4zx06XBahe4j3A889cDMU89Ul78HsIAGhoWUJTrv5uRmuvysuNAcNJEeQws2Qp1mCs8QgKh3hQrhkynfn1uH9MgmHSz3BfBuNqRYAGIz+uMR+WcmIfXlu4e4yNYzUg/07sA0+jCq9X68BcASxa0cadlqzDn1FgrrNER3y/ezL35Hl6eF5HfmULv/aP/zuklq+h0jCfEwae8H3lvK7Z6iKTy+j8k4TZGY3cLnx5fCxar136RtQQH0Y4O7wnqcDhvXdQpN6+31FtfXp+jnfubCsdjHc6WUYcMErqN04gkvkr0O71cU7JBZl/LgUMgDTXgD1vAw55P6fGMcwnMyiQtcr3loirKJvmzRcGBgQEGJfNYrM8t4CV9Q0U5uY06Bqm0zg8PcHO4S5Oq/Tfa8u7hYVuOPechmD1W2DgTt5z753/2c9/YSz3Tp8qByAg6K2Dc3/4M426gnmeZYCTbmEFDTc83SVVoGoSy5xo0pANqeHGpjSgUq/j8OwMxxd1AQEDFkeuubTpv5sCuR6Ufw5FnF0SQzP+cpqXTeym06CwISYxP1q4ZiAUJgSacIqqEUyJjKrDJlGL1TccIzTISuCf+f98Hdvb29oo9AoYDGLI5tfw9E/+In76730VG5tLNl1UhIMdurWLJr777f8L3/mzr2Hcb2CxVMKQbIBkAYX8nCIJWXByCsU4QTOJnoIvotk5/Vpon6htXuwQOfMihoWVZc4PND1m88hNz1i7rSvXkM2WkEzlJQ+gPwDlC8wpyhaK0vilkzQEiov+LitD0vSVe59FKpdRYZMrctpF5oGNFLuNC1QOtnF6eAf9FlHVOtKxFgrpHsoFZsASkbJc4EnhLOaDRSXyY3wunPLSVJJoMHPHaW5FIKDT43SwACSXkcotIp7OCZlWIca0B07FRpYByqKCTaPix4KDLkdQE92uaT+D+ZwOPuXIDnUJEZVULvTYaLCKKUwlMbe4gKs3ruPq/fejuDA3cXXnolB/Tp0o+80u8O4LL6Ffr+GR9z+oIqObSAgAoN8BLy7qiqitNOd+Q8q5f2i6Jxdc+SwYC4TFN9ebXt/YkgNk0NVjVi9jcLro9QgGNE3vz2kVp3iUWbSb+jgLlUSccV/8nI6kASzGCI7Vq1V0ex2tGR74FxcXOjzC1CS4bmvyomc1nbyGy8tyeC2z1Ipnm9bx/w1UMMkP1+tkmhcaMYIA3a7pTj2FgX9uUwrh4ytdUhmyV/icoWig5ZV1PPS+R7G5dQOZwgqSadIzS5oSp7NlFMsLmsLx2VGDGTxQAm2XhnU0klHzz5fsFhHS/7Nv85guTeC9YA5NsC4pN9tSU0xDrA4QNWz6zWZacjmi2J0x0oMeFhMxdPd2cHL3tvKLH3riCcTWN9ErAE1Fek4ZCUFOpMZ7xoDQ8ZUJTTi460ve4MU7XxuLO09E0kVKRtIsvd8uYmc4uM9HmAyGwihIHEipnC0mjHEUPGLiYgMQDKAmmWAKWUJiStjW1vPylE79l9NkLu1CBlgsQYkAu28c4Q/+7W/hzlsvIzWMMGheIE4pRbOBUiqDbH+MFPPWyXwQYhd0yGxQSL21xjg0jjpTOHER2GhF8numgvbSzE+E2vlsGgdRC4fdJiLxqNPI5ssoF+elVZ0vL2A0sKxj/ptOnw2CRVapqXInYX1P3nO8xxJJZPMFZHkm6QEZ6EdfAFKQeW+oKCagIQfsjMCtaqMpyRYniQIDpL9k4WKuR9xrwe/EstvtPmMjo1QfDR+TGMXGaPe6GCdjWL68gac/9ZN48OH79Xw4yNCk1Q0hpDskaEdKOpuhVtMn7El5dIxBppmdRfIlIbiogqWLARkHlBT0Bmg1aUraUPTawd42KpVdDHoNHOzeljQpm4qhkE0LEMjSTdslDgEI8Mdid294bp4Goz3n06nQxBlIzibcJqmBTWCXik3cgmFgeJ9mGQeilrPukeGi+YbojvUid3Y9hcJ7ti6YnHV+rkmvPDGyi6FQNDo5458yhTJ6sSQKi5sormxhceMGFjfuQzxFSSB9HgxMDqzykFriP8rkrQlnQJiMB3AukwTOjkjh76GQ48RqgEwhi1SGchBP8SHAZ0lzE2DPvWBn6h0rmIPhr85D39N8dwgISGLQA84qwP7dcxy8+w7OT461hhOpjPK2ebCS3dZqNlCvnYuqS5K3GjRNSC2mlz8H9wfrKlJ6aTAYAGK+KN3BLu8IbIGwDsI+16DJo/fkTq7YTjNV4w8yWzeGGlEeFz4AoscB/z+bSqN6UcFLL/4N7m3fxGDY1JR6aWkZyxzSLK1IpiYfDyYnJdKqdxPUtlPawa8p1oGNlNwy0iROlD7kS2JedmmSm8lYjGCGjAGyLMmspUQghXQuJ7A7xSgzN2w2MIy+CwMZlPLMUDMpvbFP/ybf0daxnb8ms7IpJrPf88gXeLZ4TRSAXSMR6Pm+8Pzz+D/+1T/H7vYrmC+nxTzkpTgc0xSR7CfWpyOMBeKR72GghpJcyCKjLGDE2o1GzWZOLATKa4JpQ+tAgChkPIpTAjlyWU6mebHaVLVabyoR6B/95j/F5z73c7j/wQUB7brryHqzXtGaRoLflkxo/YxL+Pj5jfpIcudSMavoW65hfl6JJpsj4Ad/9l3cuXkTn/7MZyyVhYOf5RV0hn1ULqoCusjcIEDKpdVoVe18oVnh8REqh7toXBxh987raNWOdMcxUpE1mSbbwRdB7DU9EQEE5NFof/i9GoCcyTr3vzdGo9WmAaQ0AMaNASenhNVfRtMM3k0Ecu2ObLZboIEfP87mnndLMAXUmejMBK2f4VApUKrl1MsZ6Bm+rwAILygmgKmf1QZM2evj1+D9af2ivX7Vhkwq03lrL34KBBiDIiQACYh2s03W/mfNLh57+hl87iu/jnp8QWxc8HnOyKiUGCEfL9sOXPJi7fU5gEqILcKem8bkcTLD0gmk4yN0G2d4+7XnsX/nLdQqhxj02vqHb7/7rkAUJbSpQTP/uvHQGIpk5jU6EU6rdbR6PYx0D/Nj4jYa2BFiJE0kgDj7Fjb3mSxyrFUJAJDSrzefkeFk5hOc4Tqz4Snvd9YWa5uXsHXfDXQRw/7JKfaO93F0doIGWcMws36LwfYhtxdywcA43LNhsB/7r77804oPJNofUFZrNE2DbwXONE9XSIZ00yGGJSEaBg9Ffh1Fg3F5j7nADTHXdDWewHm1Jg1Fs9fDDlkBtSYqtTYVzqZl8CKOh15YzKYPscnkLHUlABeTI3eCVoWRVMhsNCfOcFhPTQOtyLXmxPVLPLT9Z7XiII5isSQggBPk5aVlNUk7O/ek18zlGC/Ig5J6pY/is5//Kp74yCeRL2RFRfHBr/RJL7/0LL71Z1/D8f4tTb+KqQwS4wR6XbIvJErA2sol/Xc8IsWdfgtG9w+6x7DXBWLMdgYT2pDXyUKODRHmz8f3b2V1A5lsAbl8WV4BvIASNAvMFDV9ooRAtFfRymICAIhq0TyqNL+g4pfvBw98wjbNehXVkz3s3X4ZabREJcsle8gmI+RTQ2RTvBzMgd8qDYuSE6Kv33ZA8uuR/s4iWRRD0bx6uhQIuPWGSYwTzFxfBFJlIJVHPEnDIuvkYjGil6YjEqjjekBlg1KbLkqkrR9/IRMtJ581G2A1CgEQ8veVsVvZfBYPPfx+bF27gvLiIrIFi3cT7Sc0U0STeaDwsjk6xO6rL2Mxn8Xla1tIFPJojGNoD6nnt8uNX5f+GUa9YsY0NUBZ5DgR0X4z2hB/2fTL9MAEByQN4Osd9tFpNRHjNKLf1GVLKps0wWyu201lh2fSlPcQ9mesT1NyCrIBbLeNcHF+5rGYFvlyfnEuDT7XNoEbxYMyPzabtbQQN2gc+XSGxTwpgdznQatoDvOMPaM8hc/QMqn5HY3h41nb8uUwlFla03ZHn0uqGQEdMn7kjC7Od1wgETfV1WsPYvPSNaxtXEG+uIhRIodCifnmRa1tSgRS6RzypZIVN6Q6pyk/MSM3/mLBwt5KfaVHdUmL701+aMK1bJ1hF/5O03EHAhTl5eaAzaZdLMr9ZhECoBQHFuNA7e4h9l9/BWcnx3j8E08Dc4volBbQo0FNYJWE5pnFjFPYJiyFmdjA0MTzBlZiwGysocsX2OOGiMDw/455TkAA77X0Hij+kCBV2yb4XQr+5RHhVF0ZPHp0H+VeZClRqpEtYGEuoTgqTh8DqELwU8WZAxNscLiXA0DC78f3iaaCSzngbBd47e/+Gt/5w6/h+PZrKMQGyKCPWCdCrj9GujdCjtRSq7OtqKRWT1FJ7lcx00DOAgGzk1wVG2qE2EQOMSQVL5NGDSMc9lq4GPTlos3zL53KIZ3Molwoa39S4yhWGimw2bSfGZadzubANL3mBUDAlJe1ChFmx0vQ7eAlGVY0PB3HlVvOhlXAC6MICYQydtOTXoLRE6fWogITQBTw5o0MnRL8HKVzu75HOoXzZh3ZuTKe/MTTeOzJx1FeLOjnIsjAQnbYIz3VQFE+Z97VPM8u6jW9Vt55QbbQoTGqin02TKy8rXCK8b0i0ExH+KiLbqeLZqOBg/0dXJwfo9etoXKyi5Oje2jWKpIpFTIpFPOMQuIeDAaus1Fp04Z/NhJ2FtAJhaQVpEaPDpOP8HnGijVKZGiGwt2p4tVlDtpLkzVuxa7RvJ0uGUzmgkGX09YVPxkYC86a5BRGBa6y4W2q2er0JVEaxdNYuXQN5dXLiOWWsLr1EOZXrwpwkqmuswh1FvFM8vhSG6hMQTsf4kzOKa599kx8PzPUeL8KNKtVFAs87+Lyv9H5RypsGhAZjWaErBFdHjSdOHrjFIwJ/Q2z89r7CmcrBCkSGVDnB8DN17exe3cb3aiFDDm3XE9ksxG05t3ldyvvBXoe8a4LWeOB8q/V4MBPaCDYLAQK83QKOk2OCA1yaJJ4zlsDbPtN+12MpilLLVCdxcSh94bWggEU1fNTvPD8D3B0eFfUdt6bpVIZm5uXZVRXKFikNO8tAh98ENyP3J8WyWaSWv598NThdxYQTsZhjneTRUX7qElgAOuvhDyGMkhn8/K14bSPrE2eI2JA0VeE1GSy5vqMUTMmqExemJIk/xDT/4bJrIYJukvTJjnxtAe+X8VyyaV5xkpkQhMbtUrlEP/mX//PeOn5P0c2ze9D7xAOzXJIJOl5EhB0S/Wyus7TLSizHHfFBoiB/+1q0DOd/k/3uqUy0S+A6QBkdLAWZuwcgdAczmt19IdxfOZzX8R/9o//Szz18Yc02ReQ6Ua3TggK5aQzFTxi0xlxvLcJBLSaZEOSYjdGp9nW4Ov6lWXkEsDtN2/iz//dN/GhDz6Ox554ArnyHHpi+8Vl7HxSOROgQwCHHil0Zm+2a2KC8By/OD1F5WgPreoJKoe30WlWkIkzI8QGM6yXQuqTnBbI3OD5q7eDA1Nbf/xFQDesZ6uNfDA5ubDtc0JDrj3gta0BXcY440KgLE01rjya7Pk3Wk1cVKsTjw2uXQICAqbk59b1OMFpHKVqUf8epPi/5yyVt0hK9H/+5toj42dhwaRt4bzV/jUdxEQ2YMwzA1+N1WDsFQGySg0wIIsMH6WoFIpqrg/OG3jy01/Ep7/8y4jSc6DhZZYDHCdeyOw/43W6p5sNKS3k+U3mDf2YEkCzYdG87D9Yd/IiTmCAVGyIqF7Bzu2buPP2a6idH+OscoRGs4qo21HNQeNdmyRxbxoY1oq6qDZb6m8j1rFK+3BjW8+n1shbtSbBtJFYAXl6wRGUIXDDITd/dg4AHeDv0/SCptmsK3I5rUN6tpUXlhBnLDwBnm4bd3Z3UKnXEEsz7cM8Cazfspop1EJaL37PCajg+f7ffOWLYzYfRuV1uraQTZUe9oXcwMLAAV4qPAzskFF8kUz2DLEKVEZRrknhdzoQvQZoukEgoB5FuHt4iEqjhUq1bQIOTWnM8C1M9CdGWf5DcJHy9XDhmUumo8y+ScyMxDaDNpFig0xzZsVCYAR4o0XAwqmZpJry1xSxnLpiFph7OxybcUyxpNi3U4rmxqRk8ufOYzRewkee+ml86Sv/IRZXLiGZIrpmPwnlYL1+DS/86Lv4zrd+H2dH97BczAn5yaRyGPYZy0idzjyXqaQClm9vdH97kuG3PdTwHilv2y9agYBiSRgrQBp5NcFjxd8wE3t+YUXoNNdWNj8HxBkPw6keNW0ZmQAKyYolZciVK5R1GRIYIa2qUT3B2ck+DnZuY9y9QKJfwUIhhrliGgl0kYz1kc8mFBPWJ32UzAXq1Dy2RK+HcgDXTvEnEVVJdEKbQpFeR5CgEw0wRBq9URa9cRGjZBGpPCMEaahFFgrXpjWsLGDZWJO6oym0EifMsZ6NpR1InPR7ri89Avp2iQfgi+uPjILyfBlXrl3B1tUtrG6sIcPbgoeHxZ4bXdr8TMyQhE7sjR4q23ew99qr2FxZxI1HHkSyXEJtFMMwkUa7GYneFA1soijdnKa5lh/MRtsucXNYDgWa5B5y3p8CAWr8mX0qumVLumFN96OOYjzpNE75gAEkthYoKRCtmJKKGCnsDf1utZsqIujuyp+9HbWVkkG0liCbzgX6F5AdobgsIv+WFqBoMhb0E5TXpAAEFUQpdNYKUU0zUXLenoo13Va6oDTFYbEk4zUCIS5REupvFCzSKxcW13DjwUdx6fJ9SGWKyjnOl5cwHNMkhhOXsiIy5Q8gyi2/b1zyAMoUpHRxir3fr5qYBXr9eyZtqiKtwDEdt9MnNYKwOpOGgBxJcA3zrwm006MxSwfvEVDmp9YquPPyC2ifHuO++2+gcHkLDdLNC3MSq8l00HW5DhrrbQqTO+nbCASEYAt723yKOfUE0N734p6Fvk1+7euoDgkJCT+WB801HIgc/P6835oNY35IAyyQzDN4tGAt05ovgO/xwnxCUqhc0c3cghu56055BmoozvfL0wsMRLb3jatibd7YNC9//xX85R/9Pzi4+RIK6CHWqCEb9ZDuDpAhEEC5lIALuhiacRbvGU33JneAn+POCAhTQDXxnlkd2G1dNt+c5hXzOBx0sF+vosWCnokqpPLSlCcaIEMfFbp8JxM6Gwqlogp/NgQlRrFSFsdFJCOwjKZ5pLOywwuux5re0fyQUUEcv3Nawklbn8CXITrU/pHJQi2icnZ877FQUfGoYirQXmOI6QCyCCgWHDWaLaZSePhDH8QTT38M61c2ESOFlsZIPWsiCACwd+CjJPOKdxiBSUoM+HthaRn5XEHPhs+N7DDzODCN64ivhY7OBFqjtqK3KOWg5w1NqC7OT3F6eoB241SpATQLPDs9wLDXliSgkEshEaM3jhu9zURADjEAACAASURBVJg42rqfFixq+sOkzMfX4VmHQthYAcaeC/nrNj12rxI/SKd0cKehsuZhES13e2v+OeAIDuwGeoev6zIUrynCsCAATqoZKDFg3vlojFq9hbOzGhrNCMtrG7h64yEsbWwhP7+O/OJlMQJKi5vIFeZEUxUwRlNNLgsHI8P5pHsmGLUHTD1EnpJ1KHNek9sc7wLvvHGOYo4DDE5vYRIpxsVxj9Ln15nKbotj/fJ0gGiyAD9fJpeQg5+8/zw5y+QMPG8cBL97G7jz9ps43L2DqFWVDIT3B9cY95KBYdaMhHuOd6CmjNbRTiadoXEPk8/ZKeX/n90xZZBoWBF8ffxrqkaYDErsOYbBEu9UsmH4Ouq1mgx133rjJRwe3gXnWWTQMbd+eXlV+5w+TmyWxH4gmOe15SyAwU0moM9rS65Ffr6BTxZ1KhByOJKEgGcAmx+yBijRISDAeqy0sIhCeR650pwBBTyLhnZWsBa1hAom69i9zgbV9o6BYIp4m0yLrR4Kmjf+PenvfH9ZL/BQb9HUNktX9B6++cdfx59/+/fQqB3I1Jkyl+GIX49Ry+Zezuclz5QkRZAG6sUFShD4IYhCRgDPLUbJhWdsJYDtVU6GyS5wQ8Mka12CmfQr6ePy1ev4tX/4n+LLv/ArKM1Th+2BFBNwx+/mGVNc4pTuUam7L7DrOAvhOiRw2ao3UT+/QC6VxQPXrmDYquIbv/d1sZt+7stfRro8hzbrRYJ5PoxrdyLfl4xhjTAY9tAbRuZ50R+jdnaGqHGB+vmxBn2DTg3jfktximZ4ZuaoHFlzGKO6ipw1gSE818mrsPdlFghQuRQOghmgO5xN1o/ZhF7/VkPMKRBAoIu1Fe8qNpGsI5s07FRsoNXErDtN5pwTYLC3R1nXidY3/87WO+UwHAZlNDBUV8U1y9jaToRavS6WQZuOpbzP19awtroyedb0IBB7l8Mvl7H4B53d4sw9sbSdheQ9jPWFrAkTMsprdfuodka4/oGn8NFnvoT5jQeRyqa1XxmBqrpMwLpJRkTw9rqGjESpppw0w3uPcq4mHf+bTWMJKgYYyKXiKGbjOD24i9dfeg5vvvp3usdKJcpUGLNhj5Yxumb+a3uTPnht1t+DgQwECQYQZBCIx1pKBre2D3TqKXJ+LEZAke81/45MCbF75Rxvu8sBbwJ4lBCxp2GfxgI2xmcbj2kAUG23ETEamMM6R2w0NPb70Wpcq6Ns6GiFbuyffvkLY1HtiQy5kQo/pAk8F8vEMdcmq6SSKFlg2LcoJTezkNGHa+X4tUg/0obX4iYOE0e72xV9gtKA7YMDAQHntWjGLNAOyIDmBjZA0HsFZ1jRSkTp8sz3mcaYb29o/EMREUyjbCTojugTUzbfPKNprJldTFZg8BBndB4NYnjwra+vo16rKpOZaCcdJpOJHHrdLG48+BH8/Ff/Y1y6+pDQZmZTctGRkpdMj9FoHOP1136IF5/7K7TPd7G5PI+5Ykka1G6XlyZfH6fDpoN2DMYuTvpM+iIK6JoaKCE/MxdsMJMZE+kyvwB+nWJpDtlcAeU56uw5wWKTP6eGmpS+dC6tqRALyhEb8hGnGznpZBfn5hE1q9i/9zZa1V10WyeIjxqYLwCldE+TPTP+sQn2JH2CB6EalGm8jajuygvn35kBlyjwvASYf03jKtHcR+i0+xiM6RGQQjTMYRDPYUy33kweebnH8uJivFZSP1tAFImAC3AQtTplByERdxl8MdqGSGlStFYWf5RQ8EBbWl7CyuoqNrcuY31zVZFOpBCJxUWym19G0tN5PrPcalsDtE5OEZ2eYveN15DLJPHkT30c6bky2qMEWhGlGkSSx6h26pYNS7Ikm16nSYXEAFFUJ1QpixG0zWtmYUQK+V+yA8j66PeY4d0EfQEoGVA8jd5HcxkXcMaTjW6rrabR5WiKo8ugi8FwgIuLc70XhB8ajTqOjg6VG06Enq+F5wABBLvsjVLGC4Rflwc7P4/TRRYSPDeYUctfvEj4K7iXBkZIiD8KHbWZXnpHrPPGNNUsHgulsszMNi9dxaOPPSEXY4IAxdKCJC6Z/By6A5rV5DVdocyGzBf+5jrgc1eyiXKlTaoTdPBBGuAA+nuhNn8MDlBP3LdN4kRE2LwBCkFTn3BvgAugnARKI+D87g5uv/I8uvULXLmyhfLaGpqpDDrJLNLza4jJ2YuGiPbarEh67/SNf88jMRBpwv/LK4bF6sB+JoEcDhZwchKMBtXcuzY4FPkGGE6/pj0r1/oPSaO0jxEU4BJgISX6G6Mree5nkphb4NTbkgK4Hyi1CJil9HjBS8HSfPT1gw+B2AzGFlUjQ0BlsQjMJYGDNw/x9f/9f8LJOy8h1bzAJk2IqlUkekPJdsRSEi5hRRNNYwlYh8SAgHpTGjA7KeY5Gf4cEi26BJ65LspF7HYb2KtfoMN7T1nX1jAPugMkxzFln/P78f6j5wjBaOqHaWRFumw8ldFEn9IlglY8Q1nYS8PrfiDcIzIx4k6iVEBpBElju/BjQvvTFnnl8U/Bd0eJN+6/oxQPNQJsVrpoMcs9Bmzcdw1PfPITePjxx5GbS8oQTuaa8pogtZgFJxsfRgz2bNpCmRFZQD1jKM3NzU08AmQQxTveXe15ljApYEC9CZuDXoSobX4lTCBRckCjhsrpvtgAUfsCjdoJ9nfvoNtpoJzPIpfhghiIGeBs/An4/uMNmxUvNsGfToStvJkFeBSh5ZN9Vjbh/1kAKVloYmBqrMVAndb6cXYAv2bQL4evb/ds4BFppmIFcDDN8uJdBSTBEp6F/aGipqhRLc0t4uq1G1ha28TW9QeRoH9JYQVrWw8hkZlXqkm+QFaJAQEyCQ2MgGA+767+3C+BKRRYQWI0srDl8c4p2Bi4fRM4OznC0iK9mxIy5SMzIMX9p3vaBhPhVzCVCmfgBAgIlgVeTU7OF4mwrcjmmcACXMkjPC/awOsvnuGF576nxiidsPUuzbHLBsJgiR4wMkNGTOlUweQ3MD9Dc8MGJNSjodnhn40paeBPAHkk5XMnVPkNuFHWlAXy3s/n3/eHJkdo1uo4PTnA9vZbODzYRirFQVcXW5evKj6QcYEciHDf07uD35cAt7FSPI3ADXW1b1z+FmpVFf0OONnw0TTD/Hs5s5OdxLXIziWRRGFuXt5CZAVw8rewxNQk+rb0ZTbIzyWIRR8aRYxOdB5Tm0HefVzDvEcl03VQKQAmfB+ZdsD9Q8CPHgb82BuvvYBvfuO3sb/3NsrFlO57xrOx5mm0O6g32qpPGaEdotICEBCneWuMLEu68REQMEZA2EcB5DFGL5nC7pA5ZkIS/R2aKM/P4b//H/8FvvQLvyAvA8YBUkHAO5dgmUi47ntBKZ7PHDWUCbuVZx7LXwFfPAfp19Woo1WroVVrCIBeKhZxsv0unnv2e3jw/hv4+Kd+CrV+H/UuY1ZZP/fRaZox+OUr17S2WCdxwFRrXZi3xBC4qFQw7nXQbVWxu/0WameH2gw0SKWJekjOIHU0HmPCE18z1y3PIwMCfpwREO4x+Zf5mROAMZ19Tt1X5HKQwXrtFJA9MgJMKkMjbfOBarZaFksdIqC9/uTn8WfjbzbH/AbB8E81nJ6VyUatL+J/jfZfbzBhwwxV+ZzZ/9m/oRwl56kELhXQoNLYBloTmim4bFtAgJ/PQ3pLmNeHpTtR40RT3TYWN+/DBz750ygvXUEhv+T3bQxzywXQe55kYQJHAfQM3hF8Vt4CKpWKd1+7ZZ4JBDMI8siklRP6Qh6L82XkUmMc793Bs3/x/+Jv/vrbKBUoCyQwTrNeAl0E9G1IwfXSakfyCmhzWEdjVA4lA5irxt5ql3B/6ZwbDJDlkCGXlVdAkn4K/LqSHpBZYvcO33eylMW65+dRCoU4euMxGpTUDgdo9vtocoNoesQUIWODhPUkE0kHAlQHybAXiP36Tz41JhNAGmVHK03L4AhVwgACO9AGavJYDJlG0RoDIaBuamRAAQ8dz2/X1+JXo6HbSEYKR+fnuL23i5NqA/U2DaCoNQqHtHsEaIJF9JTup0brDo3E5OCfaZrsYjPHr3CBhzdveu1Nrj+XGnAiTITaTJyESgtVNcQyGMAwtoQafhJLVldX0WMW88GuNWYER1IEC+axsHQdH/3kV/CBJz6JbKEgBI0POJ3mdJ0Gh7wwIty99TJ2bv4IyVEL5XwK4+EYlUod1YsOBgMirmRcmDTAGkNeNpYfHRZyoCeqYGR8i1PipeOVpoc0e6PYc1KTKxSxsLisBoqnalKNE6MosppwM8aOhnjOs5BGlZRYmp0c793D/t230a4eIDmqYmUxKW1VPj1EOkbEn5ufNG9zxTZ2CY3gYkJ3hTg5Uq1nRwq4po1sNJh/zSLKHP5pKkkqDB38Safv9uKI+gn0RjkMYhn0OBWMpxUjw5+FhReLDL7eAASweOVvHn6kJ/FgM5qU2TNTo8vXqli+UR/5IuPl0ti6cgXrmxsolUnjsyJarBzXm2mo4RPWVtMKZ07rBkSMa02M6w289XfPYX//Hh564jFcvv8BROMEmm2ukzGS2QyiWF+vMx/PiJ7GfF5Fe3lqgDkumykn3ysi+fw4nysvFB4abPh5iEVufUspAEEpAgMECAgGsLiXbMUnLbxozLxpKDovKf3KJqfpYJcGP6YH63Q7MsGhbIBpBZ02Y2Zcr+VSBTN4UZmFHOlfXK0u/+E5Y0ajpjfjrzC90/6FuRnb3qRy1Ce4NHNzzS+fBQtrNvNz80tYXb+MdKaIhaV1sVgYK5ktlCRtoRQgmc4pOYKfT1I+ZSP5QsmmLrmcEFQBQWxazbvNnLGTHjEUpuUh7WVKXHAgw5gf1iyYiR4LFJ4YS2UvxIljkL7G313g7NYx3nqeucIXWN9YR35pEcNMFi3Kb8gCipP2WUI6y3U6dSFnZFtgLgiAYjNqwLA17+74rPeVDTixhBl5AF8f+xKCFeGXJz9aSkKY/jkQIE0lZQxlIM8scwe8NMFnHcdpcmdqNqiUAsaTuRRg5K8ppcrEJs2BYRCaUL7nLnMXjZn/z+/LT+fbSoCNsT6MG1xMAZV3D/G1f/k/4OKd17Ay7iPZqCPNb8xIPLk3MlrQ6dkab5sLzmyxqcn3DEuA4FO4DLWnKEkajJQBPipksddrYr9VQ1txQDZ1089CRcoYKFO3zzgyorXjMfLZLMpz88iXyqIsUg+uFBYW7osr4PVN40FO+FWQDXhPpOWT0OMC0qTIGgKuU05juB/Iykq7uWmz2TCWTy6LqEeWTaQ9xWkA6cE8rxtRD3MrK/jYp34KH/v0p1FcLiDi93DAyrF5yXSbjAvtGzDciZg+YHKDEFXGCSX3etTuoJClU3FWXjx6hz32iGcKXz8L3BEpkJ26zpVOK0Kz3kCzUcPFxQnOTvfQalTQaZ9j+/ZbijYt5ekPYIkv+SxTH6wgDiw8rkNr7oK20dNwghTJJ/ThTJmAPjMRW4rrdiZSAFMmk9H3xA9Pi7FQT4SJqiqJ4DnklN2wljSNC0BAmNRzPfl0jKknnK5G3SGWVjZw/caDWFm7hOL8MhbWtlBY2EQqv4RUdh7Z4hxSWSbz2J5yX0mT1fg55QNFAWeq992sTWeDaD4WjUYMmH4djER7/VVGmlWxOF/U2UfPimSGXhAGOFDKI19CL3u0o/xsCOwAeehKOmHnw0Qa5UAFyyWBlP566MDNgUCvCezcAV59/m+xu31L3gAEjXnmmyGtDzRU2w1RkCTO1kAwQ5akz5mfs3XNLBAwjYKeSn1Eh2ZhO/O1OIkLQACHDvYcA4uI76FJLylvuf3uTdy7exNnZ/tIJHiHjXH1ynXk8yWUS/MyAGQNwQmnEm0cCCBDznj6XoX6/8vOxKWZugvZAHnEs8zYyIJ0DxD+/GIq6FkQRKQp8lDnCc0EySyhuSCRV04CO11KBGn3bNTzcMfyewTAU/GjnsxBQEiyTzE0zSWSNRsZuxxaEQjgvUu2aLV6gu/++R9if+cmUkkOu8gK5BnUx53te9jdP8JoTD8UgnrOwtWQgF+bsiPKUlmTcHJiDuw/DgSEpAV6QlEqwsFELE52Ug3ziwv45//if8GnnvkSor6tW9K9+e24fnm/0eiNfbjbKenvJuw23imRAfPyUOUZzslyd4SL0xM17mQ2zWcz6FfPcX50iJWlBdTabcQKReQWFjGMJdCJOojaLa3Ta9ev21BJgGkM9VbN5I8cblar6LWbiA06ONi9hfOTXUWmquonCKNmyjSkBEqYzqLVIt270bMkRZ4x45ucP2EtzciTQn8jNrObNYYzceK5EgBQH+oaMw1q9Mn81LefWYsybeaEnM/BzQcDaMPPFSvHTZenIOzIanVnIxhLzj6PB9Xa2qrqQn5cw2EZUJuXhoEZwe/HDOBlGK8zlYc4a1WLjdYgQ8yZNOrtHq4//AQ+/+/9KqJeHKP2EHdu38F+5QAf+thTWL50Be1BDPFMyhhWHDowPpJsJtZFkdXznYgMNvratHBeObdhpQAx9gNFFMvzqrlLhYy8Ayr7d/Ddb/0RXvnRs8hnY8ikaA7cRbtrLv8cFgy6fXRonEuQPxajSwYu2m0M3KdDwxwyAwji2yVj3N/xGJl4HPlUEqymsxSI8z3y3GfemHZHksVNI9KcMdcI0PNdZEwjTVJjMVxEHVRqdWN1MyvMTZoCiCTvLT8nxZR2p9zYV598bMwDg87/OrR4CIseYVRgLbBYXIYSFrMzRi6ftTi+0Qg5ooi6HGkGYTSSSaQIiwg2MHLAp97bEJLjiwu8fXcbB5ULRAMioUZVsAPaLnIrTkwHaIZjdojL7EB0frrCqjV67+Gur/LeIjAUGuEyNyqXvX4rRnhMGIpln8vDNBgI8WcvScefpmaLJiILczg/P0Xl9BTJGC2sYpifK6E4v4H73/8pfOLTP4fVTRr/xZBz/Rjzr40l0VWUXu/iLt5944eontyVUUq/H0e1GqHZoEMuzZvyHkVkepIJMUraGQNXAlOCVN1QxAR0kIi0eAR0448iUeapnWY0IPNwSZ+WT0CaFw3d1i2EmJuOOj5qdKpnh6gcbePieBvj3gVWFtIYROdYXykjlaB5FOltGW3yYPjBg2AW3edlE6YAthin7z03PZE5/uPB2GQM1Nv0ugOZeMiRszdCtdGTO2wiXZQjPA+E8ZjUrZzYAYz78pCWCepdoM41l9OhR2q4YnSo36XBmFB80xeXl+ewcWldbrCLS5Qw/H9cvWmspdl1nveeeT53nmoudld3kU02mxKbTUqcKcocIimWPEkRHcWRFMQyBMT+Yf0K4ATIjyRwEBj5YSMGggAJ4hixYcuJJEsiRVMcukn2XN3VNc93vmeep+BZa+9zbnc1ClV96w7nfN/+9l7rXe8QpqmB/m0DkeCaTg9AU2SHy1g6OWlqOOpp1O2oOEsr2e3pJ9/+tu7cuan1y+d04epVy3EiopEJ5ZhpfREQo6RypkRmg4YTjwNjbcAK8NzWEP/CxA+K/ikgAGqRuS8P+9aksxUgAyDGCz0f9wQklQYCSp/N/zn8xfpNazoeqttpGrBkQMB4bFMjmozDo4NgtDjW/t4THR4emHzANW5QaYMMIDaTQa2Cfpr9wsyMZvg+ODLsa9FHSjRigISsDXwIPGKUKZjLgmjUaURYp5ilEUOFHjGfr2pt44xW18+IADkMAZmSbO2csbVRqqzamoW54+kXZFKXPGIOg5/g3o6mCp+ATNYje1iK5tQd0gKojQwnitS0UNTxGmNzbSEQIa+YXo5/wzCvgDEQsXoJqYyz9ns1vfO9v1Btf0/nn3papc0tdQB4ikX1xxOjriWSWaPtsomzGcfmx+nJ0SjUX0xMCbH9K4zz/e8+aY81KK+fy8ntsqEtBRA64lDMGx3slETApv4jBxNWVx3QiNeDZ5PBAL9Y99xKgOiYac7uAuoOl81oazTN/BmkC5ZV7gC4XVfbYbnmAbQw5D3klvM6zUKD65mVlpPS7R+/q3/7v/7PGt17T+V+WyX8TgC/YCRgsGbaepfRzBu3YIjjzKn3nwHR9NDyloNhAs0++80Yw8BpT3uDtprjofqmm+PpTGo6GCs1mamYyqgAuGipJ0DC3hwDz6XzRW3vnFMJk8pMQQX2o1TWmQVEghlbiqkU5g0OaMxgIwSQlOeKKb0VSRa365K3Yb+nRr2mVCbpgB2+L9yPcIDnl9f00i9+U5/5ylf1oWcu2jSky3Caoies335vbE0ORRqGqCa/i+adgedNgQaowBTEyjGaMKQKpybtPL/G3BoNzdTNkh267hHAAjg5qlkRCUj55PF9nRw/UjIxUqu+rzu33lWvVbfiCWkAMvJ0CkYHhlruE2LbbGAAxKInTlFj4RiLmdhwcV5Qd3gT5HWAgxs+bXTg0ScgTsf2qxLZBTawCKZ1zi6MAECgm4fJFfVNLH7jcMF+VnAqt4YcgHDQs7ipVrtnZ9TOzkVdeeY5VZc3VVne0MrGGeWr66qu7ShfWrE1ksG8LesyQp4TM50NTbYpSAITIKaPzcGAwFgKnnj29TyHPKOPH0q3bhyomKd2KZiPBZRzc8oGcCPxNoCibvYVzNbCmWfX4ZRpoFPaAzAQGEu2L4LzRq8BZz4rm5QqpII8gZ1wrB//6LvqNI9NDsKYgHMToz32ZtZhtYpPwsLXyYdRboAZr3WcMBoYfqrhdkMyv6fWRIf7vWBIehpSpO6795TXl6EO13TmPgYYyd1GE3zrbXW7J0omaWqSOnfuolZXNqwGLBYqtq5gBAAw2PqZjN1ILaxd5CHxm0PHjq7rNtm06TBa/yBn4TkPe7/JaO37OYPWGCYT6oKcpXsANsISQC5ApDOmwzbJB+y3Nb/wX4pglcXzhrhpizhFxsvQzq63z6n5HPZTG0gQcZgraTDo6rVXv6fbt95QNgW13w0ZYTTevH1H7926q+GIuxmbvkhrZ4/H+4mBVtst2WdDJcwBfuGr4c9giBG0KMep+aUQNTgYtrS0vKRf/9Z/pt/7e39grFRKRIAnbl8GIGDkoJkzaAMbzoM7vPELHjlz8IyvQ6I2lOrHTTO37DQbIshxJZfSWrGgOzdu6PU33tL25Q9pZeeMZtmsystL6vY7xrpdWV83iQuHGv4WeDDxGxB/Ohqo325q1G+pdvhQzZM9jXsti8k2ppq9ENhf1MxIMwNF3BhePg2PxninwWvbp4K8I+55ccBymu22YFnEyTFeNY7u+eBgGsz2nJ4PgyzKYTnPiJj1oZ2bRhubhv8PEYLui4GMzQEnfrmPAeuPWnTocm0AW2TIlYr1EPSDSAk4L6g8/HkJfRfr3l4c+2iQbFvDHOTQ5i1BHwqICN0/oT6Gw5mSPvri53T1k18yICA7mGn/8UO98tr3tX5mS5/+4pfVV8ZSWcorBWNBUSKQ6HVy1DfZ6xRXuhz+dRPVj2rqdQDbC+6oj1ymRMLGkptgIn81X7SRjp7c0x//m/9L92+8qWoe/4aJmr2Wx2dyrPeHBqJjgDrGJHw6UROwKCYqGRPIJQIWEU//GoxGAQLyJEwxSMJrj3c/HJmvQTowQtin0llYexWr5dkPYRAiPxhzX3J51ft97Z7UNOS1w4weu1TXGBiBIWK7X/CWYEBtZ9uvvvjCzF3BcRv38ZA7ggcEKAWlZGA3GqfkXEgNYPGtLC/NpwqFQs6QUp9iQvPxXHQX7XiDjzRgMJOOW229ffOWHu4faprIaRqM5GLByyNtMWPBcdyZARRnvrAjAmUxZIE2aA+QQS4LGkRE+qPG7PQhYg9PfADNod+LEf8cW6GuocG9dcqfZRULvD/ZQk8kZ7p7+441c1w7tCObO5e1vvO8PvXzX9PVj/6MI8YBWOkNMQVh0+urmB4qOz3Ww5uv6vG9t5ROzCz+bP+gpt3dmlIp9PpVa4R8auodl0d/udlILHTj9YgFjoEn7ITCSwGTAnd8xpSOwxcNNZR6DFmYoBJrx2Q1R0NdLBvVFGph82RX7caeRt1DFTIjrVRSKuNIPBuoVIBF4bRLzGxs+h4cgZ2k4YdS3CzYkFgPcfNyJ3zXNTnjY6IhNHXLJs1pSHxgs2NRPd3uSPV23/KurfHPFKwZhDXBNBgPAQwNy5WqMQMoN3IF2A55O/QoE3DvtmIxgEygongmkAe7ur2mUjWrYsHRZqaTp6nT/J19HEd1Ni4D6SwWbSomdp1uwxDeaWegVK+v17/7Xbt+m5fP69wzV9SZJjSa4aFQMdbFDGpsIqViqmRu25aza7E/TsUyRo3RG/k0p49hmOcml0G7PZ2o3+saIwC/hVazrumEAxs2BVGXuAuP7PmBGuRRYB7XBWsAhB80k+eiN3RaMKCAgUbDgSGlMAuOjg7MXBDAgYLfQT02Z4/d4vkYD4i7dMOfiATHZ8s2fyaidog7usu/ReSYQom/sxZXV1csO53ixMwrKysWczkcJ7WytqNydd2Aq2J52WJ8mHLBJEpnMVNyVg+HhoNjnsdsGbT2UCc9zg1TRjSzaZ4Db0TjZM0kAyHCyybspx2Vw0Se88yaeOtagiYt4YUvG3iVBIH9E731/e+qd3SoS5cuK1FZ0ayypEEhr9bICyrb3yj4WK+g7Dk0p+GHeksUChz3bIlCXtvPAlPKpRS8B8wQg+QhTBYBLKgPIwAQjRDje4303+ifWS47EMC2Yd8fOqWZUgUQBNNOgLjQMJiujSxyvDFChcLkkAYvCtOgcjqS798DzxC+Zv4pp74Xr4tD3t41Ts4ZaXkmvfyHf64f/d//mzInT5Tt1pUa9Q1Ms0LFdLLxZvB9T9G4bW8/pTUPB7w1BNbwRWol+2lCo1zGgIAn/Zbq44G9J1vPU5B5maEPBzP0Z5PGMGGNJkZJCpSxucTD8MgUKto6e0FrWzvGCACV5/ni2WHf5ntwYXrtjhsCTfsaj6HSkkyQ0AB6ZrsV8qc5A8fqj4bqAe7x7CRT2jx7ut8fOAAAIABJREFUTp/53Of1iZ/7vD70s5/RMJ1QpzvVCD1ywY1pur2ZRXBi4Me5TgSun2/eaBmN2pwWZd43TEEoatmbWYuTIZGJHifFc85zyvX2SFOSS4Zqt5wNQLHbqDXtY51WU0+e3FOvc6J+v65ep6a7t6+r0zgxw8BKKa8CvjqYMgF+sj/YsxbXfEhOCXTR94Fi4Xy2KbE1fxgZRsbRwifCwTtHtShuveFfJAY5nuaMJKfbm6ht/hpir2nF0wfczhc1gg8cqA3M5FS+d3Z6PaOHZnIlAy+fvfpxbWxdVCpb0fr2BS2tbytbrKhUXVUaBhOSEwa3QdpDo+6FmgN00efDmpzACjCLDrxDTjU/ZhwI8BfYN2+8OlOzsa9SCbYU4CL7H5IWn6ZWyg46RE1uZCHZew++Ac4CCR4mAA3R14NL6ymeblZIfwRTiGYrGHdhyDXoSvduTvWdP/132nt0V2tLZXt2oNGyDmkiiqWynXvRQ8P3RgdtuPc0Fz5YiDro4HhvdV+clNE04y+1MDiLTAIfJrnRdGQDRECIdU46Ua/fNSYL0oBbt97SYNC0hpZrsrq6oXNnL5oxKkAAgw3OELdJgYW0WHcxZcjLUJeQuEeTp1sYWEWtGWpWY8bhGB/SK8yQNMRtswhoGqDeG5iazVkEYXlpWYVy2fcUA2O8RvTprl+7uOYj6MHr5bzgtcOctNdmht9u2GvsTUta4r2QYDLSvTvv6q23fqTZpKFMmmFS1+rvequja+/c0NFx1wZKNryxZ4sBwNQGRONxV+NR12jwURpgz1tgY8ShlQFA4d44K4T9eWjn/9/5nd/T7/wXf1+TKQCBA5smyUMiFryKgpWZe+xguIm8JjwHQe5ttRyXxjwsx3hcDXS0v69WvaHcbKKdpaKKyZn+8F/9K9PGv/DiS0oWijbNnaZSavQ6qiwv6dzFi87omibUbbXUaJxogqxkyvpMGBjQqh/peP+RmrU9tWsHYvfPsveESDgDABKuKUQX7vF4PFchAjxM02LtbNKZADI5q/b90iTWVfReev/+icmyT9fNI8vcQcNzEK43zbs9X5ZmAxsXTy5vGPk5Vq+FKT5NcjwDkInQBMU1zfdm6hwlA7yOcqloPZINgyw1Lpjd2pTXGV92DjOgItnD0rOcAW5JGVaI+LnjYFjevMxa3Yk2di7pP/pr31I3UVa93lMJs71UQt/97p9o92hfL37hS6psndOssKxUsaq1dV4HqSotPXpwz5KxTNq4tmIDzE69ZZI285PKpI2NQs2Kxw/+ITx/thcxYBt2dff6a3rle3+qx7ev2XMxxSAMOTSStP5QnWbL+hkkhx2MCJNJ9ajDTf7sILWli8QukyEo0mV6zRSMAGYrCeWRHjGQpy6wIQrXkgk+53XZQBaT9GPcBliUzuCqpFqvp0avZx4JSBMxJ+U9I33m+fWamE7B2UEGYHKO/PLPfmLGRmya4n5PJfRaqZT6nY4VJhzUlk+aTBgrgJvLjWJxeORZQuVyUZUy7qc+DY4bu+vBHUUytD+d1lGjpccHx9qrNfTenQeaYYIS6PxxUsHTYQWIUa9BhoOWz2r6xUEQp2KRLnd6shAP7IhgOXrsh4k9ANZ0hqY5IMQ+KfBmJX69ueQn3N19fW3LjCtoMkCyHz96oOP9XVUqZeWL6DuXtbx2Rb/4jb+hT770JYtF5OX2TSM+tGz3xuFjJSZN5RJ1nezfUqe2a3pJ3CDRfz16vK+TWkfZ3JKKRRYlumtvTiNyaIY54YDkPUe9TXRn9+uAA7tzdfM0P5m8RqyOGQdCWmury7ZQxlP09WWV8jnVjvc06NaM3jQbt1TMzVTKJ8wwxrOfofiAItPUE1szM5dqGix3gfAi2YCAEB9pKFSYysRpPBuHUW/N0p9DemzaY5BX7jn61cGAewVVJ6HjWltCFsCBgIOu52IomcobIJCkkkqkjEJHLjOPDlNj3h8SDWJ72t2uZZSmMiltnz2jp688YwAAnm0cIlFPxn3nEGG/ixNgY9Szh4E0W8wnU/mRRW1BMeI8G7S7yg5Huv3jH+vhrZs6+9QFXXzmGQ1gA+AUnIbSR2b8THXTqOXsYCkWOXi9Y+K5y2VzwTGfuBquHWAXz4Lffzf+4HWMzDBw0GkY8kwxwTPs8gC8AXyURAMQJyIed+OgUpQeuGeCU55Z/71BX/V6zXTQJydHViC12xRJRKkMrHg3B9xQvPA9fUoaKLM2EQ6bPXaTAAYBiaTCNNfyMWZhBRVJTMjnDUB03TXAABTFvLIY/hXQWueVK+EHAIulokpl2X7zeTAt+FgGMwdzVc3NXaK5bsbAMS0rmd6sX/SdZWuAyC02mUBwuKfSMOlANpgHBuq8mUEy+UUHm5E6PafMEw/UbrihXjE5UWHYVuvxPd167SfGEHnq6asqr22pm85rRt4r9FgDdPwesoaNwWDZuM6g8H1nMdl0DGORsx7N0KLmi70QGjnGpIAB/OY9UfiYPYizz51SHAoitgYz8MNHgPeclVbXfEoY2QIsMWsqKKpMXx6akNB3G1AWihi2FHtOTOu6aBbw1jDDJhBux2RCdrx/HLDhdEa6nf0YcfK9ZyIwVKWu9IP/8//Qe3/xh0oc3ZfaNZtqs4Zy+ezcLdmukyOiIaIn0Dr4I6LgoflzkMonaDQjuPWPshk9HLZ1p36o1HJF2+fOadIf6WR3X1muA8UIABiGcjTQBgo4uDYGAeHZM90Q+05BleU1rW2eUaGMvwV7G5OWvpl7cqinYT31BhrC6Bn3DFTtmcDVwWxi+HAQRlI2QouomZrTicrbZ/XiF39BX/jaL+nK1eftwh522VMWCTWsTRosmnTYBCfHx/PCjaKfjYTnhEkCkjaeuZXllbmJmQ0FbD8g+gsW0MKl0teugwFG8x4ODJBkmjrqj20agvM6cYEnJ481HLRUr+9rf/eBgaNECJKtjXYWMJkmKtLsPY0myITCvYrT3gU4f8rMN0xJYCr4c3MayHeGhbu1u7mwnf/WYPqww0HqeN8czXJwYEHxjoME7gnXwdlaXovMC+Yg63AZgtRqt9VotW0NYBK4ffZDOnfxqgqVLZWqmyotrSoH1Xx5xfwuMHuySVT0CQjeALGxCVuCzzgCsye8VQcLYwhPKCyjZ0i3I71zraXppKeVZZKPvOlj/+a5rlYc+Aawi9IivwbzSzn/e8yZD6b8c6PPCBoYsBIjWMOXcxktHULSg7vSt//4L3Sy/1AbSyWN+x2LAoVWjSlbOhrxnDLFolYwjyMK1sDkMOPXtMdCch9tPVvjEJNpXD4a68DoLRFBhdN+EPydpoaJOpPd0aij23eu6/ata0okRu67MJ1qa2tHW5tnjBXAc0NCiEtGvYkxtsj8wnljHiUODqIEEN6anoUZtw8mvAiPe741wwDZARB1dqzHlBmjI502yZv53ViTwjmKL04mSC/wcHHpBd9/Ic2DCYAPDWs+PZdNGpElfBwTMnT/KaupJjo+2tW1t1/W/ftvajyqWwPLUIz46Xv39/Xaa++qVF52hu4YlhZ3As00mfGAm9DgA83bhdE+YIFnZYxBB0X8nEFzjpFzx7zHzp69rP/mv/3H+tRnvqJWx75I2A7hcQRDEZAyy5DM1itmbGOlChhhryiTZGBJozNXqtlzUkA3DklhAlvlSNM+MTk9rWRnOnx8V3/53e8YlX1je8vkZzCXuxgfT6UzFy6aRwC1LCwtErN63aYNYDzGHG+Qvlr1E7WbJ6odPFH7ZFdF2IdQ3BnKIEtxdwdm3gb08mLMoN1yD2OMqa+piKj7EDMypnwDiAxngyKNrbRgW0SwgPXB4pp7BKAXD8Mh7ntMrYp7J9I0Z2p6jRJ9dPj5pXJpDgJ7vLwzdvg757Gv0akxLvGcQBLNa6aehY1mstGY4mH79QJ0ZVMzgIwIeQM6gzQsRQXH/k1pzDNXVr011vM/+zldvPK8jpGUU4+368pMJ7r5zjWLmvzUl76s/PqmhtmCsqUlnTl7Vq1mW08e3DMGmyVrZTMqLVXsPfRbbR9o4WOEJGB5yVipDBGj1JhrRH08GXSVng2MGfDjH3xHt66/rsmoIWZ7WZgNAO6ttjq9run2R8izGbbNkMTT34QobaOrehWOpMwAHQAAqy2CeSCJdRgLwxRk2GbaLIahSZUqJRsY2jKhroLpS48NyJrL2896cnCoXLFogAaRro1Ox5gKmLJ3+wPbSzA3tAEKsohfeelTMzRcvFmmETyZUHmIKWPHBxzgQQXlYdMgIgL059y5c7YpF/JZVSolAwKYeHNRQVTst+W8owsbGsWZeJT9k4Ye7B3o9sM9HTXaVolyEyL647QtUBIXZzMljkCAb5whFua0U3ScSoU/T/9xGkWLH490GUOmQKxMZhDiEGkiaWaNmuVTC6NaJTOqVldUKa8YDY3s24O9XR0dPDEwBMQ2X1jR6vpT+qVf+ZZe/PQvBJ2GL+5ui8b/kR7fua7DJzc1HuxrNmqKAc762rI2N9eNPt3tDfXo0YF295paWz9rkS1TjFlMSxkzNwOaZvnUTo3zAwnUKBT0uBTiLUBDRLORwNzDnbAdtcPXoGiO6/Y9Jn3dfu9NZRI9FbKY+fXMGIPCDTQMvwA/NDjsOFjcNTSdcxO+SJnlcAVAohHl9caG0++dv77oDxB4S278Y4gvhno8/AA1SXU6Q9Ub5NwzuYFSPjNUnAXspkpQ72jQOKDognDeLZi76CyRMbox9GtodUxd1zY3dfGpS9rcWbZGpFRZaKltEhNMzFgXFrt2qqEyvZ9NRh0BZ8pmBnsz/9OyYjsdHb13Xfeuv6PqakVPfeQjGoLAp3Hyn6hHo56cWfORTiAzKahSpYmdaTz0wtV8JRB9Gmo6NhkO95CZk/sEODDFPaTpn457GtgE380BKfg4rMzAD4Ci72ZgFNXvp8f62uHe4SFhk0Cb3idUq0Pz7atYyBvyfXx0oG4XV9iWWo2aZhy8gdLGtYBC7DF7ziTyYtJjEM3VVh4JCGU/mUhre3PHFuna6kaId/TCjsPCCi3AQbSDlRVlC1WlciWVq6s2dSXWDOaKrXlyfTNFLa9tajqhwOAAcuc8ihkOZ/fY8DEXIB6FEwCmNa18NNDT6eesWSUVyg52B37MwxL9a5m1ZDia2k2pTxQvoFCvo2pqouHBI117+fsatxt69upHVF7fUTeR0bS0pLFZgiMN8XXjh52j3xEIiIDeB8HM04Cm72WnzINgXeVczmK04lO6Yp4L1i+vfR5BFiZ6xnkKdN8K4QXBTTyk3FmjYLVouCb0qDBigrfMXAbE56Dg4VrxC1+vOFnk+vIMmQQj6o9jLGLYiCPNOXi+Go1vCBhAoklSWoLm/qij//ef/o969NM/V3nSNSMdDOsWjreBzh2AAJMmhDKKtewGXAvNd2RzOO8Lal5aHc10v1PT4aivracv68Llyzo5ONTta9dVBhkCjJ5OlSOOjQPXgAGf5JmI2oAiL1qss0qCxKPZSLl7r2mFAyOAfZyfy6FnzB1oiW4qaFGDZn7qSR2DyViDhFRcX9eVn/2kfu4Xv6mP//wXlSgUtXvY04SQZIwmkWGMpF7HafsACYcHe+bzwfKHGhjZWUwE2cTXNzaNicO+DhhnU/HQNEfwPH7MJkBmbsbaBQhwCinFEUwhTA+JJOw0mmoZ+LCrduvQ6MG9XkOPH93V7qP7Fi3HNDo5GyufTZokzieFoQk3/BrG0SLlxwYIRmFZMAYcaA5aaJO7nOpevaWfT3/jcxVBNptKBqDf6oD3gQinGYG+juZN31ynuTAV5nuTtBBNaHGfBoSh0CKD/NnnXlB19YzKKzu6cPljyhZWNElktLy2rkqVrPhi8JFwYCwCebwdMxAMGdixbglH/Vy+E1kC0RSLz4OxxD5AI3tyLL13vQEvQtVKycGAFGCogwEk01F5GiAagM9IiAyXyCVWJrXwiSuvMz7jEZAIj5x7CgTZlTHaQkPL0Gr3gfTK99/S3v0bSk8GKsIY6PeUSGNWjGyBIZL7JcVJJ+vMp4P+E3jmTYZodFpPCbJ9NNSPfM5p+UcEwKNc0kDroLX1ZjllbvuNZk3tzolu33lXjx/f9thjAxsmOnvmnLECYAMwDKpUlubSxwgELIB2H1TF6OegNbEG0uUqvrFGgMLp2353WZdRghLZaFESE5OXaO5MZhQYljbRzyDTDak7Zo7ptG5nsySNBcLPNxZU8HBiWmygAGDCmGY0o8rSkvkDGGMUqV9aevXVv9R3vv2vVSjgDTYzOnI6XdKDh/t64433NCCSDfmBTcUZTiFPbLg3gFPxArWd+SMTXlhl7iVl6mjzBSdRYaxiEfYOyUoj/e7v/r7+y7/7DzWZ5o0JimSBZwoPkl67rUG3pyn+CWbURjOFeDpt+1khjcSpYvGLaTI1w1lmwM6Ys5vCLql+vWdGP7lxS9/7sz9SvX6kp65cVrbgvk1dWFvjmQpLa7rwoadVXVnxNKR+xwYv9dqh6rWjMPhMqz/oGEOT/e9475FGnWMlJl2lMEE0Ko+D5wYEJBBVRN8N2ADe/LrvkpcrJsOcG5PGHcCZtvNmP/irRCQv1g6+oFzbw3r0oaoPV40lYACoG/F5079gBdjgJMZtxzSV4Pt2OnUtArg8PwaYhkQQJJomD4aBAtjqD64ztcN7s3MlAnw2nOJxowHzmtTLNfwyZpZilsCMfZSx9LBLT7+gfGVL9fbInt2TJ/fVPNzXxsqaXvzMz6u0va0hwGIJBtYZA4T3d3e19+Sh9SXESMJCYg8m6YDhlslzMBwvlVUkVjNIIex8sDMgbWwJzCY1GVjPdrT7QG/85Pt687X/oNR0oNRoQvC7xt2uMYUnDGgzKRsAkSDQhfVsALIPj2JU1dRkwA4M0ezbOoDBDRBAcgMDKBgX7B2W6DZToeRDeO4pw0L6MDwBAAuRmiLBJ8YQhiA9N68FyVqP2NHJTI12xxLMqAUAYBgYJ/7Tr/3izPW9rpOy/FecgYPjvOFVoHvJpOk9YroAxUOn3dLyMo6qJS1VfaoXUUgKGzdEGdoDZDOwTMaAgPu7+3qwd2xAwADNRNikmBQGxadrJqmVwkFtKHygxsbHwh6IgOSHk8LLgMDte/9Ds8gHNrOoMElnSToiG7+OE9FpTBw40DaRRNDAcCDksjjGursy6QGPHz2yiS2T5kQir+XlS/qrf/Xv6Oc/901bXCC0qdRIx4f39OTBdZ3s3dP+o5tq158okxxra2NTly5eVC6fMb19pzPQzVv31WwONUvklM1WlC9U/FrgSm1gYWQ2LHSwZjQCOu6oiiFHyBfi7kKTlE4CBqTt4axW3XSi0WBydKxm/UDJWU+lHAtypHIBtK+vAgGdBgQweXdfBnOdZULC4c33CyNC+7esJ0bMWSDGffLNwA9MR6wj68I3HT/AMP6ziJwQ/dLpDtRsoGdiwyJyD8oSf6f5hyEwM6d4sFaMv3gY8oz40zlbV8XqspZW11RdXdWVq1e1eWbd4uIAALhMTDKNzoxpIQ1N0ETTiGBqxAPmLz1MGUD5MEehKB6PQ0SeI6L8hosw2H+kH37nT8kA0drOjvKr25qluPZo29MaoEk0SlfBwKTJFNfisUYYjdm0zjXzXDQmguiDLVEgMALifQZh5usACJg2mmEXcTYhsxbJALIUSxbg2UYjHCIlY0QWt8Z0YUzXzUHZJRv8O2wHB8qceQA1kOai1awZ1o47OI0A03UoxJhKcryzl9Ds4jAPWk6xAcuAYoNEhq3NbXuPAGs8G8gmbJpqrboDAXhxwBgpV1e0sbXj9CxjxSQMhY5spNX1TRWW11Vd2VEigS8AvhFIX7w5ZSrBgcqzAwgwGARjSa5pkAFEIIBD2mi4oaHGfMuGvQwO+tLqppSvGkPNmi5MsSZNKdMZatI41Gs//J469WM9+8zTWt/ekYjoTBfUS2ZML8YNNDPMgRtH4hZv+549p97cx3V2mpHkLq8LXbOxlgwwSdv1ZT3H4jvSix3xd7f4MCT3/S2YIIYYWYv9W113+m/UAJtDbyj27dAKz0k0S4yNQmQUcOsivdikFr50rZD0vTh05QEEYB2fSkQKaywYOrHVhOWPC7qa0pakez98Rd/9F/9UjTtvaYk4q17Lim07I8Je7zDoIo/Zfjb79ylznFiM2DMU2BLo+AeppA6HPXWSM61fOq+ltTU9fvBI927e1nKhaIwAKzpPFezGKKAxmbNfjH7gTA+kcMHXxu4dE8SQ7805YgUy/3Hvs4AVIzv8LVopmzGpwSSb1XG/r/MfeU5f/+u/rk9/5WvKLa/rhISS4UzJLE7eC+p4vzsyzxqa/2G/b0aosALifsH1sEbLpFO4g/M8blkk2mnNfKRU8/nuqu/AZ0x7gcbK380PgLPd5EkTJQFuG03T3u4+eaBGfVeTSdd+Hx0+0f07N62AJjUgl4ZpyKTe2QfmuRCmXhREACxxKmbYyvw8d51jXMs8N4u44cUk365vcNCOLMA47efZOu0472vUhwvhxyz0LWH6Zv8WAabYIftXWKFqsbPdniXSsJ/SWbNvnb34tCUIFStbqqycVba4atKRUmXJIigZHuSKJU/eCCCeETACdmmRpQFEcxOtIFmKQFdgr0UgwFhjwYsDrwAmbPfuSQ8fNFXIM3V1xma1yvktEQlupITMAgg4rbHmHZrLS3ieASb43Pnn+6btoGLMkg9AwNyPJLi2wwo63pNe/u5N3bz2qkppMrunJgeD9WnO5vbsLNga1I3RbMzkKAaS4UXl+eTW0OAlcMoP5HTNx8uLwID9GXTp3pu4RA19MD4/rfax7t67ocPDh0ZpZ53za3NjS+fPX1Ihz3NCpBrSMmeGxPjAOEF1ar1LTiI7001q0y4lOJX/brUroOIpICC6g9t1P8VetSPA0lLcrIgzgWEczzCdrkXxhhxIJn02CaYJsIbM6w4+ZhKWENXL1/JeGBQgq1xeWzNd9GgU6NhJgIAf6Ic/+BNNxg1r1EmhQK768NG+3n33jgG2HssLW4o6pKnhoGbNbuDn+GTV0qN8MEQNaoAE8XBQkwXoCTDlA5WXXvqc/vv/4X/R8vI5tTvInbyW5SwjmWSAGVu3Z0NLgxNGY8t0Zx9lv8+mMramVtc3DCD3TRtGQQBq+R/A/e5MhdFI915/Wf/hz/4/XbpyWWcvntVJq6E+g6lUxtgqGzvntLSyZkCt1VFDzJjHqh0fmDeTDQFTMCldTtk4OVbzeF8aNjXq1ZWcjpQyCbKt7rlUAiq4gW9Ur0Fe4isqGmufnvz73jQHZufsJU9Y8sZ6sU96MeUUcN8jPVnMGTYOziwkX7jfu2dT3AANOOP1GQMnmv35gW4G1LDjMnjI+WZln2/PlhsC4svhKXKuLXJWdfBvme+fzt4zmRAs0cB+8d6AaSb7qI27zUcOEGBt60O68KGPazDKqtYYqJzNaf82g9WHevGlz+jFz39O+4O+poWiCsurlsCBBGRv97HJXUzy2uvr0qUPaTJJqI3kdTiwMRsUes5FmN1Ea1rSlrnru/RrNHSTw1G/r8mgp9mwb9LpN177rt5542UNW02VYKD2Ohr2uxpSfwPmp1Jqj8dqAwR46+ZsRPPvkgAC6I25kjb154Sml6DfTqZUIsoYo2GTcUw0Sc5UrMByhrUAsOv3mEEEZwlNP9eSAUS91bJBLQABEmCk+aSrEU+8f3igZqtjflwGBPz2L39jxkJCJ0FUAS/G3iza3UxaRRyMaWaTCQMCaPajGYlnn/uN5gWBUgAQxFg72+hCEcGbRSfR7A11/c59HdTberR/5KmaIV7QKLOBm2YTCIqpQLmbo66h1vSD29H9aGoYkd8PIq+uhXFtaQQATL8VtBruQOs0RXaNaMZnOugkk1dQvJTOnrmgamXVDgSjvYyGunnzloEF2TxUkrSq5fP6wud/WV/5yl8z3f90RlbliXYfv6P9JzfUa+6rcfRE3eah8tm01tY2tbm5ZawKCoq93QM9ePDEGlOq4urSpjnkY2rFQ+eosdOpIsXGaIqhoEGzaBMdc0Cns/HrmM1i6pixyQ7IbrGYMc0mVM7jw13ls2zmIwMBqmX40WPLerZCJOlNqevZSARwQIHWr4B7i6F2SSWhOfE5bBLBiMkO6VCgc7i6Oyib8oIi5FoVDiovprvdgckpKKh7vaH5BIwn3Je0NTjgqbAAxkR2oL+ZMrGtGBMAAIDYne1zF3T24mVdeuoprW+XbJpLDc7Ba0kAaDAzUuNIOjrE9Mqnx+xTrGHclu26hmLDgKxQadGEGysA8y3jRXv1k+Fwq+3p5b/49zo+3jXUcXn7knLlFfNn4J0PQRShwpeq7pI6GdjzQ3qC6YSDjp5DDakNhygxlFYnB0OhmPHOOugBAuDJgVYZSlIP8y6mdyM7mHim+X8od5GuZzpCMz1IGPgSAFvbWCLlC30xzQTfx9NCUuYXQKKAMQ0GPXU6HY/TGQ0tEsVMTTjkLeLQHWQxayyUSjp77pw2tjZtDYNAm96YvTCdMyDAGQ4eGwm9jMmVT0ah9McDyTdPWDo4qa9tbGt566w2zzylZJrc5W3NEiVjghBtZ1N9j8HQoA8rCbkALv2YcboswOLfg9bWCl4o9rAEmHKzTkZSo9FXqpDX+g75zv5vWb6uLbXu1vWjP/9jdVoNXf3wVa3vbGsKElGsaJzJqwfQEfKdWU+jHnsrTV8o4AyNfr+xXdzi/DleUJ5jIRn3XwC3MOB12mXQGbMcee/2rPh568V8KNKNNWQxOeYvY1/Hn/w2P4fQ3BubgKh6mBGBlsyrYUnhGWBMgDDVMqwjRAVaE0mDEfSa8bUFqaSlBsRmgn3O4hypVZmsh59N7TjrSSXqjoO6/uif/2PVbvxUpcGxEt2m6+2JOQ1GCNGVOvKn583jB4Fio2B6UWLnFOdPPqsuEi7SO6qsH1JcjtVttZUH8KTkZC+wgs7lcvb1PBc6jFkIAAAgAElEQVRhWM25ZZKlQO31os8BW2O7+RFvhbGPdJlkJTUC2LDv402QLblMVrNKVZ//pV/RZ7/5K9p5+sPqTdNq9Uk0SNp+x7bLPek2XZfYaDTUrENZ7bjpWIgL7XU9aYBfnvuNFjKjtfUNnT133vY67y+ia3u4NiFWz1IFIlXUPEo8joomDSAQoN8o94OxXS8YQ4d7j9Wo7ymZHGoy7mp//6Hu3rrhwHIO8yVkeTMVC7m5Ftzcy4PPTDzjFhPc0C3ZGj8FfgfJoRlAhqlwZDPMF2ZoBrkPBjAYrdv3H99vY9Nm7WF49PxPu29W+zj4FmsQvrcBCsZeS9gU0yK5SAzodk1veuHSUzp74WmtbV3U2tYlJTJLKlY3lC8vGw1pZW3Vkk+I9oMJY7cIAC6kqPoZ78+QlTnzCKrF/0dgwO4toGWY7PN8GgsnFJ7X3+WMO1Y2l9TKypLKZQfT+VkkhZgkaqEAmcuBrJGOHgEBMIjMo2DBEJeyAQEGNEYgIIASnLfsQ5y1DG67dem1V57ovbd+qgwyEZ65YBzmvC2vGaP0guvqNQPfh8hLgHGEBd7M80Zi3beYlC7WsPdE3hhb7WfaWP8azi47c2ZjHZ/sGRDQaBxYsxaljWur62YYCBsADxqkZQDZBpxj5hWerTikCtXOHAigjrDkDeqSDwABDFQiY/KD8tZTZa41WHaPrSb2psvi2gzYgy0ZEnpO0TG4Nhbna+s+0JzZvUxzzr1308NKqWIfQzZp7Spx0jArYQYe7+lHP/wz3bnzlpIJPEaoGZKq11q6dfuhDWg8LYxrPNZ42NJohF7OmYv+EHmdmkg6GyMV/HwcCHDZA9La8YQ6eaLf+I3f1t//B/+1BoOsWp2REkgqWVuk6ZCwEKRvJ8dd9WHgdPturGpf31O5UDCQhFjX6hKG2L7dclRZMgveQr2xMqSWt9t67dt/YkzdT33+55QqZrVXO1YLaSU9SSqr7Z2zNrjxpCPWoMc29zstM0a16W5iqtFk4IxJ9uDmsSa9msa9ppKzoRlvex0MeOzJTVH3bS67dq5EVohft0hkdObK+40WT6/z+b8FYGx+7gWnel40tTbrACCANRT3NWeqOc0/SmriEMI9JBashAhOcTMMtEsmbCBjGv9oRhQGuiYPD2ckz+diP194eNhpCOhn18WjMw3QCrJiTkzu1Uhp9SZpjVNVfeQTn9XO2Q+r3hip3Rqqks5ocLSr62+9oXNPfUif//rXld1cV8/O26Q4+xonNQNsOoO2SV6Xq8vG8mnU2zYVH5laXpaqBnuGtUNt6R5oMIaHNrCCfQxVFCChWauph9lkhh6grhvvvqZXf/A9TToNFRMTtevHzgBMM2RIqTkeq8WwLzBy6B+SSBztdQY2BYNzAxcdCMgR+Z5Mq5pIGQuSjzFcm6YTKlXLZmhonVCId2EF4ddm7EdkcImE6s2mSUdNOgAvzPoZrvVMtXpdR7W62oDX9L9/++tfnUFHBmGj0EHjzUkAFYGD2hdsUhsb65YswOexWLhgVYRmlm/OQYj5hLuQsqi4eLxRNx/yKA4ySAfThN65dUcP9o50QpyR6b2pIL0Js4Iq5KxysLq7YZgmB/1KPKQjEBCLwLjZfxAIiM1/fGi8KHAgwKQIRmnz8ReLcq6LNCEHUAUNeFrl0rKefeY5o7BQCPH9Hjx6oJP6sdK4Ss3SWqqe17NXXtQvffNbOnf2kjq9Ez148I7u3XtVx4d3NR20NBt11anXrIja2N6xiWwmlTG0bTQEWcX1faql5Q1tb19w+wjopqbzd5o3zAwKMbveoUo3pDWaZDn5xtBW/p3IPNNQk1GZ4hDrqNs6Vq95pBzofGJsjsO57EyZFBEXE2MBuN8Dk3dMBZ0JYI7aSfSGaeXDA28sARZcoDPFhtbNQXwT5FoavUjQfoL5HcsZU5wRGxKHRUb9PhpUHKqJD5xYJjOmcWiFlMxrME6o0xspgQ6osqyltU1tnTljkR8YTxLptXP+gqorJZWIRStzUATNcqQnJ6SDXaKO7upgd8+LESLrcjkDZmLkXIaoTNPdhcIjxjfZzsiZx1TSi/Nht6nB0UPdfONl7d2/aZOfM089p/LqtrrDiXkEzGYjAwKKFYw2maTQlU1t04pNGzEu3D1QV5r8PLb05jQ6UTY0xjaBAUAg+m/qRl4mx0jAWhjYFJ/7DFsAACBqe/1QDh4cVnQR6YJJohuCeoE8sSLJpi3QnTAzCwaUpvUT98olP31oco0T8xQBQGRcTtPEnsCRhj/D1ta2VnHdJRMeACCActD9kAEAsvEzoIqCpvJeAR5gJtH0sy9trK25ZIKoFQMcMU/KKsf9Xz+vYvWc1neeUaa4rUSmAjtb/SC7plCBacO1AuyAvuZFGDGRFKLSeOhUXOiyVtsRsdaVGsdjdXp9pfJFrW4ktbQklTIS4oTWI+mH/+4PdfDgjnYuXNTOxUvKLi8ru7yqNtTxUtlAgPn+BQDT7WtEFtLUkyFwjfXUgNDwfyAijWbf66lFzFqchjEpsSLsFF3XGomUF99G6ooURNZLqC7BgGju+UWUWKQJWwJBcAuPml8zug8+AXZME2cYpAIxWpOPcw1tGBWVGGHCyveMPgMGBATqsjem3oTYdS/46yH90l43MYO8lr6UaUrv/Nkf6c0/+ZfK1e8p3Tk2Gp4laIR4MLt6xkCMQmr/fvFMMPDMmvkQ0wQgxV6EQV46qR4Uemh6mbRa5vzecsmLGSY4dc8mGxzWoV/k3KG5McqenZT+5nk+DC0KRZBNTXjWbMriUbIUClwrvA549kjM6I2naieSOvvhj+ob3/otfeyzX1SiuixYrCwZs1UJJm2DidRqtlQ/OLIGnOk/zyheJLwkpEFOBQ26xEAf7nR7RgN+4YVPmKY2AnPvZ6N4wWb7BjfMwCQ3NI356L4/+DPLHk9BTlPVOD5Uo3aog70HlhogDXSw91B37zgQAAAAEJDNJOx88aKXIogzxZyzDEz06ZeDxtFoNjZSBkaF12VN1qnG8dRYf96MzamurBl7jvxZWwz3I5sghJmemvrHQjwCDNF5no+bAZSxjSYaDjiziI/q2Z535epzunD5WRXK6yYNWF4/r0JlQ1MkepmcKsvLZvxmMW6BERCBgPg8x33IBkUxLnDBtPXzI3w8Pud2WWDMsSdQOaQBMqU7d2T79NISqUFO/UbKwxo05kEAAhZXIgBzQRYQ9xWTTyFFCuaf9hrCvhKSPf0xCHuSRb/xDDtjHSWLmQjevD7Sqz/6ntKTvqpMt4h86/bs7OCNwfahRgPA9oGNr2O/H1Gjz/d1D6vTLCpnfTiAxTqKU03bD2YukYtAgJupDfTw4W0DAsajjpJJ9Mfunr69taOlpVWXBZSXTN5GnRCNAK2Bj7GFBgI6BZ+L4Ma10Pd9AhEBXH62yyy9NpvXs+9jv0Q5BL5Mnrxkpm4m50N664iRSQP43uiDoxGYTVU9SSd+zE14cyoUy9748/8MdBJpSyFxJktKa+tbxhQAkKEefOedN3Xt7Vc06B9qNGobA6jRaOvGjXvmdWRAAH5RRAaOGRwgxHdZr9ejbnDLMMnp72Ex+xhEhRyyEAxVh1pe2dJ/9Q/+kX7pl/9jNVo+sBnAzsRnhqSLglTI+zlDfC9RmQQTdFvontvqdhtufjObaoloV9KZykRke5IKoICpYHsTDQ6b4oe8+p0/s/3o+U9/Uv3UzNhhTHLdignwwYcj3CeGH8gXLKIZdiU1S4+aAvbd0GqubrupbuNY/eaBZsOOgV2uMfTzA6ktdXCs3wChElAPzYA3GioGGVQ4S08PMFkrHxxoRnZJ7G8c8ArSN1tcLoECCMFbyZ4Pm/q73GYxEHWZAN/HY6z9Z9FjsO6MURCYNHwOhoBEYHsP5clv8ZmLjGDetxuch1cUAAvbfzGYDLElsIAt3cqOgLHVxaRjDGYZjVIVpapn9MJLX1GutGVs6Sz90HiiynSsG++8rbtPHukL3/iaPvzSi6rRZ+LNMxypfnisdqepw5ND26ieeeaKGbweMITGH4jzJpsz4Ih92wed7iwJGOBpMNTjMEIw6e6ZQXbrpGZM6rX1JbXqB7r37pt6eONttQ8eadCCFTMxoJ+6okV6ANfPPBvcF40kItuPeL/hXM0w3KVvpvciYlxJrWby9j6pP6xvQjJWxEPLo359GO9TILzgjJkBEEDdzvVFvk8RZjLJmT3rcW3XWm0d1OtqE6/+t778+VmBKT83hh9IJFU2oyKxcMHlmYN6fW3VjJJ4yIgZioVrdDP3DFGnqMS8Uo8R9KYbIABtwkmrq72Thm7cf6Rmb2A0BadULjZQECbfzF0qYG7vc2r5wjDDipcwlPKDPVKzvJCYF4Hvy+dcLFb3CHTEDOqS6+znJFNbCK5/Sms2SahaWdHVZz9mQuFmo2HI0d37d1SrH6pYwiQvpVJhU+url/TVL/+qzp+/rEePb+vGrdd1dHRLve6h+u2GxWBB2zYNDY1disk783VHwwEDUkmanbLW13a0srKlTK6i0dg3eC+2mWg5fc0ag3D4mAmff9CQyhivxGHCweB58lDuDzXs1pSd9ZSaQcEDBID+Bd3EuvN5CgQLiskRNDcrHJn+pjMqWfC4P+Cg02YkEhy642EdTULi55kLvgdM2uuDecKbAsBgKm6Gcsm0RkNQq7ZpxUGGJ8ppOMtoME4pX15ReWldW+cuqbqxo82zF8ywkNWQzuWVKyYs5xzaNAW0mSIF6jeFDA3JyYn06P5DPXlw39Y8d50MUN4XGxybwtrGuj1E0N940GzqMxrPtXymj7fEi6Q6w7G67boaj2+q9uiWHl7HZGestbNPaeviFY3RQgKeVYqG0jEVonA08YFNqLw4oCnA5dNdo7NmomhgjumJJwa+ZJLutG23GM8BYsXMP4AC3hkAAAA8k3wi0303eBna5uCGS37NJ0P+na93j4Lo6M+mD/2XryMKxiNI+NqkFf8WmZLFFxeq8MAMcJq1Ex3v71mxgMcIP+PixUu6cOGiU7QxrMGUhoiaMCWJUZ8egdixtTkZDlQskLk+UYYCYjbT2sqy8iHqCNNSABsaK5gVShdUXjmnfGVHxZWLWt64pO4YUCpr64EL1Ww1gvY00Nd49lJpraxAl/UEAEsOCA7eLHWm3o2adHzcNOYS62J7TTq7KrUeS++8/Ipuv/aKtjZWtXH+khJM+KrLKm1saUQkE5ObvBcg5j9Bc94bGrURT4jQBbmuMxaBkUJncTve/DtQyTQ5/H+YcllhGYryEEYwnyhS11lcPU1BbNBD6gXvazz2dUPOM0yvXC5lhVa56swA25YDeyY6MDtAG9gAfI8gdTNEPe8NfaRtW4OHP0CI42Sf5jHChqaN92eYHNKMzPXQgAwBvKDBsn5sLK2kpMLJVO/++b/W3b/8tzq8/qqqmQTiCgMC7NoFoG4OBISGf34GhM+hkfUJr1dZI6Y86aS6xHCSxjGbqdXt2mTXnjUzj/FJhRVygRLsLCcarpTHdCYo7AMlnb2ZrKpg2OLgqdNz8c2YmXFWnH5Mlc0XddBoKb+2qec++3l99a//ui5+4lM6HkrH5AGiRwnRcFwr8rGP6jWLQmocHrufTzAztCmb6T89+5lnG6CZt2DpINOpnn/+47pIogXTHJu4+pnI78gyYz/xZtsLeJvgmAFc0p5f9xVxoAA5UrvVNibQyeGBOq2a9p7cl6b4lCBZeKJ7d29o0GsZbTiXo8lwnTBO6Zxf1BY851YvGIXYnaY5KSILIAIBtndFJsjpqE2rFXx6HBkObiTnky1/j6cjBMM+OGe7vJ8REPpbf0wDY2MOBJisCnA3qV4f00TYEV5or65t6OpzH9Pa5jljBKQxEd44r1wJijFUzbyZ2OaLZRXLTGwczPOxYHg2TgFr0ZgzKAMcxAiAgAEB3kfMzzi+jeGHtj49UhAw4N59qdnC7T2nYhG2lTNxLPEuIACW7BF6tUDOdIp1HPCeAh0j2DCXTUSQIrCTIkIQAUTXSMsYQeyF77450r3rb6h1cqA0sj72TGSkFLBhkuxeLyN3yYFJhsFVcKCnZjKI7ZRv1Jw5+oFa0OvDqRuiBeCA8w0gAC+ZO7ev69Hje+7qLlIx8MZKaWtzR8vLq1paWlG5VLVpOe/CWAkLLYkDEUH0H8EK8yAA9LZ45YXZJK9lkR7j6QjexHktFw3bYj3LnhPBiwgEGFAGkJ2n0cXbx88zXps977bfBv8mfHsA2sx/hwhe/1rqTpOSBrlBqVpRFXDKjH8zKhWoc5t65eW/0N7eDRULMGT62t/b1zvv3NIuZqo0IqQVjdqajKkLnDof5RHu+eXG0l5tI/vhDPb3m00lrbY8OK7pC1/8uv7hH/x3evqZs9aAYcxrpn+BvcbiMXa7q3ftHxMkCfSkk9pEjfqRpiNnKOJ9Ui1XVcq7J5Cx//AhYo8ezZQdzvT4vVv6wZ//qfKFvJ795Mc1LeQ1ZeiCCV6IUKcxY7CCVJKGkv3XgQA8CiZqt9vWOHahhA/6NshAGjBoHyk57pqRHJHNcQCH3xa1UgQGkIZyFhjoHNgqrH+TUQD4hDPHmsbgFnp6oDlv/gNrwPapYIMy75vCs8taNKPuCJyadG4Ryek1oe91MY0Azy9eB3Vht0MahHsCzE2es+4vYwlXBu6z9sLk31ie8fv7OrBeJcaFmo+FG+fhVWZDTDszXTYEYNqdZNRLlLVz5ZN6+qOfUW+cVb8HkyilcjqjJaK1B329Divg6Uv6uV/4sk7abeuVDvYOTRoAi7XRaWhtfVUXL5yz3g0DQTPypB7I5lSsrqjA822Z0l5Xc6/7Q+IAASO9IOp1e+bB0zMfngN7z5VSTv3GgdpHT3Tv2k915903lU3OTNLST8zUBgiYTjQwzzvXJNrc2DT/Tv+IdQk1Q3JCt5NQGQl6Iq0sNZw9Q1NxddP5jIqVsnsEhGvJHmDpH4A4JhukrsB8e2jG9nZPzG8HXykMprNqdLrabTQ15Lp/68tfsPhAozhR3CeTKmIAh/7ATCs4tDMqB90En2uaeTsYvdH0Isk3WnTGblJBvJc3FtZkTKfGCLj7aFfH7a7u7x7qqN4y6o+ZNoUoFLYKEHYDFIKmySZqodGPCGpEnCIQEBHh06jYB8EB25BCYeNIJYVb2goadhXf3Gm6YlSNmyEOOOj7I2MDfPjq8+p3hzo6OtL62oru3nlPj5/cU75AUcGEqKjVlTP68NVPqlpd1t7BI11/7w0NR3VrtKfmxTCwookC3Gj0yZSKuYLnNhs31o51m6Tlc2VduHhFlcqmej1PUgBh9ojGELURWBvsAA4wu14qOs2zqfAz0tDO0XiOemq3j5WcdKX+iTIaaXmp4sgkhVrWdVtMXd11nOm0O0zzTX2TSlkzFqnL5h0BzTFqOMMh6fc2ADbhYxSOboQDStn3DSKZNL0OD4rR6GcptXsTdQZSuy+l86uqrJ5TaXlb2+ef0sr6jorVVWMg0OzjEcD3YPqPCzp/muGf6f29+DCq8lDa251qf3fP3V/Z3EPzRWPe6XTtEFtbX7dDsbq85CCIUWgXkwYfk1FwpYSXQX9CI3ysztFD5UYt7V5/S7WDQ8uNrmydVXFzW0sbm1pdXrb1DWLJffIpI5P9gTE8MDNBy8T9MzYAoAFme2iZ0AqlMmbmwxrhYEikXVPFIcJDD50fSQs0IosKtE3B2ReADLwHNut2p+MFJc9lqz03xYoaTZtAhCxnPAqipsyK88At5/Uy+S/kM1qqltTvtXWw+1i140PzEKBgO3fmnIEq6+vr6qJHLJfVbEEhdOkAhR+SBj6f18zam01HShMlNCYDb6SlSklrKys2bSFtwAqcTMauTblcUKlcEZBKpriidGFNmfK2sqVtzdLLUrqq0SyjVqdvrwMwi+vGdSehoVIB/XbTuxhkwTINIKoVrkeHM9WPjlTJZbVeyKp3tK+3fvg91fee6KnLF8wBPLeyrlmxotzqhjLVZQ1pbgpEA3o7YdpbYihZzy1/zzHibqFRDpF3ITDUn6UwZTbilDudx8bGmx1vtqlP54U7YFfwNpjHjxnqHJgCvFcckbsd9UidGI9MZrG+AeglRQPBJhMXa3gW8gJqEYAEYxWw/rP+s+J0MVjL2ONxetoY3//+fl/Hx8d272KGNdPwQjHwn4l6olEISQ00SOt5aRtk/b2H+jf/5B+pe+9tLWPeMOi5LMxAAAcXvSCPU/8wOQ6pMDznMXrKvo4mgAM6mVBbEzVGQzP16dHQ4UydSrsswEtZe8bMuZw9MHZlMY4v6MzNgddAR9JurIV07wv2XivmiACiSAimTJOk+kqpuH1GX/61v6Ev/Nrf1Ky6pto4qeaAZ9WptymK4bQDKc12S/VWXbtPHht4D3Mm0i8xC+Q54YzmBVD80aiyP8IGePrKFV155lkrBNhzfC2FyZ05OC+YAH6+O2U/AgGc9nwdQACFNYUhICXu0Ew6akekBhxr78kDDXoNSwfY3b1njdaESLGUm89mzCcgafunMQJirnQwdPMCZ2EUGO9rNFQzZkcAAU5Pgx3M8Mm/T005E8OELQA1EfRg/+Xnz9le84guL9Li9zEDqzBtdeDEvx8DC6RoZnJr01rMlQc2Vf3ox3/GgYDNC8qX15UtrqtQWVUiXbCH1WLgShVjJJnZZ9Ay25TOl80cwDOg2pMePyBeCPT/iF8EhMCkBCFP3Rg4AGkFqdOV9g+8qed5ZRuPcqHQpdnnBsPxoGFesBFMrhD8BKyZBawIzf1cghTQk9NJBGA2LMfo+8d74WdkEtLRY+knP3xLe48eKU8NQa1iFGqX3vSHfSvE4702lqh3OHO53ILh4RciNtCWFBEiQ/l67jtnlrMLaIowJ3YmHYyVvf1HBgRA/4b2TT24sryqtbUNAwMwmvXkgJgM4M2arbngp7JYf+6OH9pga4AjeMBrcSZnaI7ntO5wVlhtupAVzenYUaoS6BumyaYuyxfs+hALTX1mSVuBVuKRgfg7wWyEVeAxZjQ8xFvDcIjxgQABeJQgF0zD+KQhHg302ms/1PXrryiZ7KvXrVkDdOfWA7VbyGCoK2nQ2xoO2iaFNTM8kzh6Yo8DJl6f4a/lZ5ifY9l0Vp1OT+cvPaNf/0/+c33u899QZWnFfJyMjR0jLEOhH2VrJn2dyOLWKBNYFu2WdLi3rwkmyqOxSaZ6zbZmDECGXfXbTa0vV3XpzDltL63p2utv60c//JG2L5zX+eeuapLPqcPkHxZzIqlioaDVpSUbUNSbNfV6bWM/GDvSYlNlhnPo/AdDmAJ9DWGT1Q7Ubx0qi9Q2MbGa3xJYTDrp/hPOTOM+u++XsaDClJx91UBX+jK7jgsw0wzAA8gVmQHeuIZaIbKdbMDJGR2kXYFVzf1g3dseZgOGwEQMxoPsr7Yfhh6Ec8RAK6bn83rQ1wafCyjswwqPEjLD6bBOecY4J/z+h7rRXmv0cGGAGVIDaH1hi9gmwSB0plkqq/6soFTlrHae+bRWzzyrUaKgfm+ofrel5VJBS4WCZqOBdh89MD+tz37p8xpMJmq0u9rbPVSj0VILttxspKvPPqU8DMAh8eFlA6zSaZ6JqQazrJK5shKZkob41gXG7WjiTHdLycEbp983b7wBMlyYAe2ugT+kSM36Dd195zU9uHFNndqhMUhmubR6mhoroDdzOawNRShwYGmYLN3rPmNDIP/VTIVEyqQBJdgwAQgwqSbcw2xaPKv0jpYkYGb3yER51tO2tyClwQOOISD9C3JYNwP3PYk9YZLMmIcVCX6J3/7qlw0IMKdeDgimbiHfs4RjOQiFbfopo9mYiYI5ROftAjlFahEVQvNvGvJU2g5ImjvbcKdT9UdjPdg71N3Hu+YRUGt1jWdm+/oU8yDPOGUjc1TUPQIiGhPR3gVCH/Sep+hVsVC2h+OUQQXv0enTfuFs8mCNcTj0cfOcI7McGv7AwQiAYgRV/fKlK/rMpz+v2knTJiC4/T98cFtvvvkTJRJjjxcShwe6fo9WQTvUbJ1YwWyUIPkGY80wUgxM+Li+xN+lM0Y7oagytkAibayAamVd6xsXLEqQQ9VQ3RkOkI5wmseBnYA+UvAJFAgdkgBPBXBDJmhOTG/H6nZPNBs2lRo1lZoNzSGeNZAx9zx3hS8QiQgtyGhNfm9gFbDAfG+w4BNbWGlrrFiEbhLirt5ehJlOjWgtm/pMzYiSAtY2hwQUFkewhzTIEwCjgRLpovKVNeVKFFBb9ntl86LRKzPFvNG+yZXlN9ekUpHKFbQ+7m48p4ERTxOiy6CS1U+mOj44MFkGD/No0DW01+iIpl2nofD3ubK6akY6RG0xwWES7ai06+ZNi8trHoy0f1zXBBp+t6Y8FLnjXd26dk3d/khnPnRFT//Mi0oVy0HCTEUVJoTTqWnta7UTa+RpyrifNN9RBkJzEWnGULE4ZDEt5PCZJSnWvfIz2YUhvLN5agAgF/eVDRn0mjWKA2q9RkRgPkRMemHEb0uSCNFbFL1mOBQQYaOMZT3WySQ/0OZoaCdjmzJB+wUMOD4+1MHBrn0fGpNKpaqtrS1DJgEmeC67va7LDvpdNeonrjeeDG1/oUlAGjAa9JRJ8fe0qnDYhaYVnxLMzvDpSGp1qaKl5arldxcqVZWW1jVLlaXMqqapFWVKO5qlq2r1ZsqXlo0hYGxvDhsz/cQAVeYrYMNlAz+lfACOuLTjvtTYb2hQO9bj967p7tuva9A60cc//rw2z5zThGSIQlWFtU3lV9eVgGEVovxiQR8neDTVzcbMooci4Gd57sEQME6EbI8LjX+kfyxys08dpIGqCzYU+wFqQLZEKLnUjABh/D/nBsCYMwIm6rZbGnZbHqM6S6hQrmh9o+K+AWk31bTn8pTfQGQFmCclTeEIWQnrlQIvJAtEawOaV/T/GQmSS61Wt7XO2oZdwd/7vb5RVsvVJWtezWciOdMkMUjs+YcAACAASURBVDSQzyIiZ9JOVtp77S298i//mfr33tbSpK3CFE8Jn/CeBgKcLRMMX53/6C7zYaLNLmmsAPb/dEo1jDAxemJPAIDj3CAmNpk2jwDML7kSFoMUXCUBAngOabCNhhvzlY3xxFpySRySMksZcFRWo+lIScv+lboU3IUl5VY39et/9+/phS99VceztHrpnOo9jL04Ldy0koZrOJwZSNjutHRSqzk1n+coNE1O43fPnAh0exKLdHR8YnrX5194QeVKZc4CMrZTaJ78vPMGyXPBmQz55M51rN6gwQ7i3sXPBaT0CMG+eWVgGFg/OdCw79zdo8NHunXzmvq9pjLmPs61N0cFK44NnIkGgfMYrVN0/VisBjNSKyxjfFvIaveawL/mtFQAMCBSX6NkMIKayCgMzw358wFzO8V2dMM1lyh6JxKBAK7VAKpoMKyE1u7GdAlVqiv6yEc/octPP2dGppgE5kqrKpTXLNWGNY18DU0njbWxesJv9/ZxVgAvLyZ3xCn9BzkLduIHbj6NUbg0HvEXjD75OKw4mvG9fWlvb6Z8IaFKmWmWfw2f747i/lYjwyASYnxQ498n1v3GHgjgQ/QQCf8b1tTCcyR+v8gQoowE2KKa5Fx+762arr3xuqb9nqrohJgqJ5B0taw+4N7aVNxSrbw7jHJDyysPU87Tk/WYoc5wKsaeGahjgKj7OgA0QM++d++WDg937QwbjzHfHdqgY3VlzdkA5aoyaYYh0O29mcVo05+ZcHDMn6PFVNVewxjPgUVqAOvQGG0BzArYie1hDsi4hXysX6kxqFdYi1bL2U32iT9adpiGXA1qFRp7GptIBTcJe4gN5InjKWaogyYaIABzXjOWo/a3CGxkqDQYTKgT5mN1/fpb+smPv61G84my6ZFJet58/ZoePnxstUY+R8xzW4NBW7MpjZPvjTYNjoy2CHbYWUPJQANI81LSV77yDf3Gt35bT115To3GSMOx+yNxpgFgsVbi+ovPgb1sFj+ytSBzYw3C4Bv1B7p765befv11VfMFjTstNalHOk1dvXxBF7Z3dP/OfTOlzi+t6vJzH1U/k9ZBs6njdsdYU+sra1pfXfUJtZAHtqyx63JesuiNyz5Rk2HSoGdTbpiSRNR1WydqHD5UEXKBMG2GheLD0hRpStTtNoSkAeT88HtqvgqhhvPhqjOlfM368M0GRAAFJEgEr4y4ZuYSwxAb6MDzQhIQQdE4nPX+wKXcdiYCfHPfLBXGTTj5VcjnTZLK+qMG5k8kUPzucg5YH8CwMKNSuWxyN/dM8Z6Kn4cs04EEN5hkam0gxCx4tSRy5h+BWb0Ntnif9By5VV167jOaFc8rt3RO61uwS5HqEalHLVW3gmbWa+vkaF/PXL2isxfO6+btezquN+1zAczP7Gzo4x95Rt2TA/epCb4sSY3U7vVV7yeUqWwov7ytcYLnKaaR+BAu1hjUqdSrR4f7lhAzHPg+1ajv6+TgkdKTrnq1Qz2+/Z4Zaw+mQw2TsALG6iCh51rPEsoQl8ieFffaUMPYkIqkoFQ6AAEJ5ZBza6YczHT2XDyySgW/lhiKm9THjYZ53jwVi1h49+Dh7zYA84XiJqOk4qUy6iin+/vHSvz+N//KzA9hnI6nDgSw4FhAg541iFDgWagU8QYaoA2niQibqk0ObFF7L8pGSfNIEeIN6UwHh4dGrz1stC0+EEZAG4M0Q6Jcd+4URW/8QV84gKE88P9u1rFwnlwgsW60EX9FdCX+6R+P2bIfyOi2EzAiMZNgrOIGZbwWz9p0N8xctqgzZy7qpU991hwkYQRUKyU9vH9Lb735qhJJp03TqNFEugnbzFCbJNOPwL+zh83YF1BwM15MDQY26QXFnKCLRipgjAiKpoJWlre0uXVJmWzZTCtMOhEiqSyyMbQA7sbqBYsXglPlABqglgULcSirODaPcHjt1ZQctqRxz6hUNPJMaTLQNpF6sBHlnAmQSrnbK2sFXQqf49QWP4RpJvxnBXDQ0HjfiMzsJkRksIn2O22jhPG6MPvrjSZq9wZKkolbqCqRLWtt+5KZwOXLG0qkK0rnK+ogQccgK/wZMCkzImLyStPDwReYuj5lCTorDot2g8K5o1ajYagxTQS6LjO8mnqB66Y+ntPLwcrGhtkdCBx/55dvcG7IxWSXddpsdGxTmg67KiXGynYaevDeOzra39fZS5f17CdfUiJXtpxxDu9Jyk2m6vWmxeK4U+rU7oHHB051fHykRqthz928soLObzouB1aGk6FnigbCH08bz61pdy2YlffYMSST92tTrgTGnh5TyLQFsACQgAbf6YQUHL5tGNUrmHHZ5CDoI7lWUDlHbSIFT4LOj8OBRqVpxQ+SAp+WIC3J2b7CM7O8vGTPJEVXuUj0JOZsZI+f2M+jyWAzM0+ETMrYSIAB7DccXAZIBkS6RDxkPmepJeVKyVgPUMoougGPZplVDWcVTdLLGs4KGifzSmSLtiFTMO1sbpmRpOgJ2L/GnjnMFcc2hN+lpNR6Utfxg7u69uMfau/RXZ29eEYXr1zRIFXUJFtSurKi/PKqsuWKMoWcSLCxSDCm21zKYIUCcMXkot3q2LrjUDBPksCWiXRTR+w9otOd0qNxT/AMsOcnGIrF+C+jnPrPJXcZCn50FPdxdDD0m/JvfY3wlwieDGTNsl+vbmxoY3PFwIACkYk5b/aRGdi25al3gTbnwEK9OVCxiMnUYpnG5sSeu/bIJif8IiljBa4/IEJf6rRGarbaatINJBKqlgA+S8oS/QSwMEsqC2DDvnJ4qLf/5F/o3vf/vcqtAxXHPZ8eBgbFnBEQJ238EBpL03r6bxrPCPhytnSJDxsNdDDo6rjfUxdafzKlfDqnHHv1dKYcbKrIwbYoKBwB/PuYDi/k/9paP6X7s0kJX8/zhCuiIREpjZIJjWhQ82Vd/vhL+tXf+h1tP3NVzVlK3URWDRJEjILsmmqAHGiZTscHXMNhm+kTuvyBPe9IrKLjtOd6Z336N5mZaRA09E+++JKWVpZs3QxxQQ5noxu3ekNjDRWu2YE5Z+ZFVhsEJ/UwUTKtZHByZ9/qtHwfbTcb6nVaajdqatYPlUqMVDvZ1XvvvqHRsG0xYzZJBgzgjAmsqOgLYKwLA4MWdH5jIxhY4OyBufY7OGZ7kfb+FjlO9Pm3qBF38P90hFt0zw48+vk5GqdkTgHnmnOffVK2iNfi7AO4xg+JQnfYdzO7Cxef0tWPvKCN7YsqL2+rvLRlgE8yU1I6X1ImVzTQDU1nSL2de3NEaYABAV4mOHhs07tgDh/AdysELfZ4Uf+c7iW9hvFPZvmBY/Przl1YTtCckTuS9oTxl/ujBBWcbUd8DT8THCTKi/gcZ1C42agZq4aYXUtZCZNafg5govVLoU+2/pbnA7VLMEM0AIT3NZZe/3FLr73yIxWpQ0wS5ibOgAE2kKKBHwwNdCM6zCb7lgyz8FjxZzuagfqFoY6jsY6sAPOKCQ1Kt99Rt9vW3v5jdWAHJjERbFksJoxNUgMAAfAIKBZo/EOUc5hsA2jGesvXoV/jeD6bIalNOX2/iCwTzjHqTJPyxHM5AFlc/Bhnbf9me44/h5EBZZId1r+Z36aNlcaU35kZsCSR5jkV3xkZeWMP8Ln4BOAebscS8oAwcKNZQLYIMJtO5TUZUY+kdLD/RNfe+ZFOju+rXIK9M9OPfvCyrl+/bqAA09YBRoHDnmujDTh0qYRNh6kPg/mccU4nE2PLnr/0rH739/5AX/zyZ2yAA8us3pBaTPYPqUmzKuZS1hiVC4tIZwPuQyIOJsDWJwQ6P7XO44cPdffmDa1UKjq/tam9u7d0dPs9rWUSWs2lTb7Ebvlrv/lbWr38jEbZjA47Ax02m6q3uzaAy5o/zNQMAEejvlI56P8ta+5S7JWsP/a9Tkv1Zt0aVxgBMIOmg44On9zRuF9XLjW1YQY+WNTWNoU2g1nc8rmHDhDMe5twv+Ne7qlHfu89OtPXkAHddsgGVkmoEfz+uwEd6yNGA8boQAfMFqldcZhrBukwyBjeMkEIyWnOXHdpSrVSMQAfAKAVWJ22HoM/gEt4ZhaNagNXhjp2X3yNxz7MABAD4n1gOR6OVaAm46YaS8IcodUeJfX0859RceWyurNlbZ//sDK5qsajiYr5tEU5Yk5L1HAlKdX2nxizdGt7W00AChz7SdKaDPXhpy+qyl7VqauSRw7UVSpNrdzWUbOtxiSn0uYlrV36sPqzrEmx2Ve5/pPhyGWrE+qYugEB/Gyug6VBJKV2t6n6yb6mg7aWChn16sd699rrerz70MCA7mysPhIDS8lJ2n5n6pbAzKCXMEAmmmIC7KUyKkxmKsA0h+pvvbf/5tngSmWZWMXrCaMqRx3me2CxVJivHa41Hl3GPsWAEEbgLK2TYUqdcUqJ3//aV2Y+QXCDL4AAywu17NOJ+QG4i6IvRJt6M/1l7DqnYfkFm0sDwqllXgFMEAZ9m2AAKeMPcO/Jnp4c1TXCKd7uuksD3FTrtCeA5zMbEEDFeQoIsAN9fviHzfd9XgCLQiJqr0KtPZcZ2FTBXCtdT897pFGPoITrsmj6iMjL6OKFp/Qzn3jJnOxpVsqlgu7fvaH33rtmZoM0LTRl0VyDh8Juik32PLOVjddcXMPBxjTagJfxzAzXzmxumjwDDwEOnekkoWJhWRtbF7S+flazRKR5OUrutiDRcMYpV3Ez8DQEZ3OYptI0O31lUtCDmpoOm9KorYwZwAE6sMC8madIALww5DFLExfiAzEXsnXgOi+KTdaEa4mCQ1GYZoJQOZjibpiGhMJgIO7FzJam6k9pivPKFqta37mk1a1LKi5vq1DZVCKTNdp/qye1Ok7OteFcQH6sCBpjmtW3SZkZ4vGekwlVliqqLpeMBm76eTPR6xuNFiACHRmsDB5wClgzQ+n7n+50C7iQNdp5eWnJJALFEtRy9DVo63ySzxSbIhjtd6/TtTjAAt4M7Zr2b99Q+/jACqGnP/YJPf3cx60YbOLUmU7oqIajKaZeIP4DVco0yVWL6oPSw2SdIoL7EKn6TAdsI59O7eNoHpHuVMpFtVsN+50zCN2/J8VU7fjY3qdPb7yKY3PmZ/BeoiFdLKajXwDPA8gwiwiNIxeelWZA13Bomb49wI/x0I1ocDU1c6+kMQCgX7GeOEwbtWMzHy2X8vaxarWsGQkKeabyZXtPnsM90OPHT6xxtEZrjJGmx3WyH8FGAWAYDvvGMGCiUSoUTMKDz8DW5prtTZUljCNzyhTWNE0tKVXcVmuY0zBR1iRVUneEy2pFm+vr5ieBDNvqMDwlmPYyRaNYZV+iCdvf16Ob13Xj7Td1Uj/SyrltbV5+Sonyhib5ijLlqgrVZeWIWDWTTS+SQ5qTjb7Y6ric3Y5nvlM4cEGjNMCnZgtY0wpXABMm0baHeFSRHfKhkLbn28kl9it6BtC4o/4YQXUwtyC/9+k0BxHFFhFMXQM8aN7MdM009xOtrK9rbb1qYAbfDzuDaEpoSyhIHfiZyAe6PfedoJng8GSrZg/pdMY6OjzyKWmlovV1QBvXebIdwVDg+eXzj5sdi7QZ9IaqlEpaW6va2QOqQdMNK+BsQaq9/ape/n/+dw1vv6l062S+d8WzaN4QsrcHNkBkCMSiJgIBsAFaw6H2W03tY/RkyQEpJZmKTaVLZ89rKV/QsNlWv9XUjL2Md2NTm+C/QpFHIx0AM4ofd+AOBdp0Yuk7TIXQIo7TWTWgImZy+oVf+1v6hb/5t5XfPKMuPiOYY82S6o0crIvYA89Ep9cxfafJvmZJDToDk3bwnPN8YeLLneGZ90bIOJhGA+70BnrhEz+rnbPbDgJYtKbfM+RH7rrv+4JNN40Wz3nI2UERiJTLgUoAB0sMGAzmIB+AAJR4ivBOq6lhv6dm/VjDXlv9bk214ye6ffOaet26xYRBB83mPHkH9qGbZDk1NhbA/Ft8FObUSfMRioZavt6jPt3+HiioJuQ4VRt4UoDfD/6+mB5jFEdD6RPc2GjFonyx1j0hYAEEeJwiYCI0VAyY3IMFA7GZnnr6qj72wksqVzdVWdkxUDJdqCpbqCpXrCiZ9oksjAD8nYK9j4/Xgz7fJvMhQSC2+R8EAuL7D5hhoJaGgXLQCfNsgcEZYSVQ9HmWHzxAIlcPzUV0oSfFKGXsOm4GwIEthwA0xH3GIgcD+OhszoUHCsveWFQBAAAIiHKC4BfmcoTAQqD+4/Xk0lKnLr3zxqHu3XrPvJSWqyUr4kf9ntdLyN8AesNE359vHwT5/V048/sa8Pvk1OVQQxq47fecsxUgAPD64HBPjcaJstmkhrAE2/hZyDxuKhXkgUUV8h4dTT3o0ien+5+maHtx4kxZWGuRacfnxiYurkP7/5h6EBq7uE6dpQGd3p74wPSDHUfak79f8wQIjv8mCSDdCtlJpWr1Jv/P+cjrp/C3aFiT1TFoYJ9ydMm+T2jM8FrK5XCD9zrfkv8SI12//hM9efKekomuPcev/vSnenj/vu0PGOh1ew2TVHhN6vWJsdtogDMux6OWZH3zuj76sRf0P/2Tf66Lz5xTE5Vc8LNgm+H+7u9zRk41HUwsyppzuNPu6Oh419h0h4f4E+S0vrllUpzuYGLMp73dPT18cF/lYkEXz55RcjzSwZ0b6j28q+p0oEnjWEeHe/rV3/xNffSvfEO9UUr1sXTUalvOOmbTRDkfPN61xouatT/sapay09EaQEDdJPRxgNDJUI1W3c5NGmjYruNBR/WDBxr1asL3HgYU6yULNVsAAQ4MALiyFxqr3mpkZ7bxQLmfhvcPtsbtvA9RgWEv87MfCXYwywxrjK90Xppfa9YRexOvMRpP8jGTrgQUEYkUQDMAL6AsiTysNRv2jd08mp+FZ1Zcs8YQxWCaHm2GpMIjPmGWIEf14Sf1IoNE34M9ycwlNfRZ1H35bN6GoLbSaWaLZT0+buj8led14eonVeuklMpvap30Fbm3Fs+opWJNR1otFbWay+hk97HefuM1LS1VtLy6YkyizqCjlaWCrlzcUXrUUbrfVmo60CzBoNkNHu/tHmqQW9YnvvB1ZTbOa5gqmCE55uxIPUgJAHBoNFweMhwiZa2r1Wwql8lrZWVF49nYzrROs2Ysy+7/T9ibxVqermd9z5rHPe9de1dVVw+n+3Sfc7r7DD4eMLHBBISNjUMsEyCIgIJIQGAwQQlSokhBIbnJHblILnOVhJuARKIkJFYgWAmWjY+Pj9unh+rummvP05rnFf2e9/vW3n1sKSVVV9ew117r///+3/e+z/sMV2c6fPZIx8fPdXF9rmlpqcFk7GsES3A+Dm+Q1P6uklHYHLmv1UJBDQYSs6VqMAKJFHSfVbZxIOxxBskLZHbUm574B9BdIykACWPq0Xy2JSCA596mjLCKC3UNyxuaFBoq/NWf/LFlaJfCxRHaekxNQrdHMcaN9HSYyWNCnjLFNza4QPBvAwFGK4sla5H7g74ndVSVz47P9OTwWMeXXQjobgbz5pm9AoxQpilkIIgZUfqidu/2Ye/D/PcBAkylSkYsuVgImm7oIaHku1DE3CFlD7NbxQGX6Ot2MW9ofX1b33jv26aKMcEEDby8PNbz509MdczNMQ9QNsu7XeRn6iCfjeLOKFCiuzE1atfr2qRA4AGylp8TtqTd3bsqlVvaP3igYrlhIwwoalBDKTKDLgWiF1VE1HKxEdjAMZ/WACpjUKyJZtOuFrNIMGCijlyABs0xgeL1K94QjDDZnTwWqL0AzAxJmxugkXVyUTRwYHpRLvCFIPcXt81xWpRhaMODzPRxMC9o69Uvq71zX7t3XtXG1n2V6xumaUP97/aD+s8e0RtMV5NxipDxkEnThfqdnhvwbufaLJLtnW0d3GUKs7YqrNzw4gRLhAdafNzph0MDAQUkFtOQr0RqQ+KZeSJVVCtJAza2t7W5tW1qFOvatKAJGqFrda877pYAW4hQLM4nGl8cq3f8XCePHrrT2Tt4oDe/8p5am3ccbzIsLNSHnjgnwWHmRh4qD+uSdcXUIpvGcC9p8C0bmM3ttAudNlgWMcEjIeDq8txOprAKRoOezk+PvXkNetf+jNZcuqgKqjKvx+Td5klojxIV3YjzSmISAIDR4nnIJ2ySRRE8GntT4mCo2lQRI6xaHNA02K2mBgNMALuOzUEvXBITVAxHG15vG+0wnITybxmKp2tjXXe7evjpZ77OHGKsv831dSOhDb5uDcR27gkG7431yt+ttZjc1NXGAI8pCLGZtXUt8AoobGhW2lVnVFd/Aliwq+2tde3sVj35hmZYnc5VYxJwcaXOxblOjo90fnSozsmJ+tdXIYsol7T79ptq7N1VEcZKY02VZjvFQjZN3YLEQWNsyn+EogRkRxwfYEAHQKAXU5uU+5yBADc+CeXlXuVi0+ykOFtT85Lcu5MZoAu91EDQbGcgwJ4rFC7ex6req5koQ6GcoeGzFpuigal1AGBk6m5sbalSxdwnPgf1Y2JTRyNQDuO6kxM0p9wD5AjocCe6urryvdva3LLcBHMyB5CkBsWfNeWPe/qFEzSvdXyu68trNWt1J0U4raRQ0FqzYFZA5fRQ3/2f/6E++5V/oubwWlXyqVPbnafAGUpZ2b6m/TCUiklbzqSwVNT5ZKzHp6da1KrqLxfqLGZqrK3pzbe+rPVmS9X5UhNYO6dnWgyHq6xfiq8Ac0NykMGGbLzFHs/fhYwvDMNGC+liWlB1567+1F/69/RjP/MnVb5zoPPBVKMphSz7I5457HtoMmcuZgDZstaT+0j0JFba7FeAAG7EacJ7ndXzHAa4RXV6Q7351tv6+je/LGT8yZQ90aNJPAlQMAMBbnDS+egClaaOBWvn52CvBXMqOr3QWgeoRSFpdsJkYp+QUb+j2bSn48PHevzZ79qglvkB0g+KROqLkG1lWmywO3JTHgDADaXaResqhSbOOBfHaX/KAHFQxlNazS2jwMwqcEFq5/agwd6sm8wcvJEXeKJlO5gYUgQjYOHmnyKb02LMKNPpKhS5Zb39lff1zW/9QdWRBDS31dq4o0qDqMCmI25rjZaarTVVanV72aRU2i8AAb72KEhSgklmBKzoj3mRpybdIGYaouT9IQN27AXcQkd0ujCPdfD4MYDgRI0GJnJJNoTHRAF9KR4s4SXgiMEkC+C2Z4NPnn/rkPnYTLdSKgjvw3KkxBxg7/N+kZp/m3GnPZFIX7wLFhNpvRnA6/NH0u989zd1fXGqBswRD6kiuYY4W9483hQeYCU5TAYC8prJQIA9pVLccgyzypYCAuIbBFvONYINdH6qq6tzvy/O2tlk7H+7t0e884HZAHiZYKLHz/CRCvAJ4PkGbAogwOB50ltH03UDBGRGi+/TyosiT3hvajcP5xK1N38N8ilL9wA4GCCh/QdMcCRgJfbaVtvsAEsdF0vXq5zNVrhgzlkMtiasx9AMB10YgIPf12rU/I1gbwDYlpe6unpuMOD66oWazaI++N5v6be+8688IBqOeuoPrlK9lzxbvDfeDBDC3BepLP5EA/1nf+/v66/90i/pxYU0ZG0SZRnm5sbCIFEMe1LvSjp6cWTvkcvzYw0H12YeUO/h4fS1997X219937HVMNe6vYmOjg59j4sctuxNZ0fqff6xlhdHunz6mQ7u3tFf/Jt/Q8uNHX180tFxN2SFsHQuL7v66PsfqV6uan9310O2MZ4Ry4nqjaprxzHyNkAOXns2NphE6gH7MSkC40FH/asjjUm3KTLtzpIOPt8iYuIcSBaJAZab5aGqQ2az7OXGg81stgSOer8KnDexAuKJz5yo8AaIyEP2app/M7PTOZhZAbwma4lniUaf+hUZAPHG6N/b1GTJAyP7A+REtQzOsn8i/wZUQprAIIgBYI5bdFObgIC811JfUEd7oDSaJNncwixzoPbulBjfA33jD/wxjbSms85Mu3sPnKKGpJga2MNNEkAWU9VLRa1XSupfnOvzTz5SYTGzgXO3d6liaabtzYa212gaulr0Lj08qLbqZmUOrof67NmxNl9/R9/+139G09aWzoZThOJ+to9evNDFybFZAL0uwKl0ePhML14+VbvZ1oN7r2uxKKhG3bnWMqvo/ORI1ydHmoxgyQ11dX2myRIJwkCD8cj7B2bRMYBOvLx0T1nHTgzDCLtYUnW2UAufj/lCFcAkGnrkGvbIqmpZIF2hLMedp7MzpNuJLbKKGi2bEWAgIO0Vs2JDo+qO5uU1Ff7aT/zIMjf1bDzNetIeOGaLjYVqNqZSaD+Munvzg4YUaJ8b7BRYsULOvZwjh7HThSo803g21+OXxzq56uj0uq/RDG1JigtMBbFBAG9gUdXGJD2MeOJhydPvFL+VTr18LuaJms1I8sP1e3I4E32GIttVOsVHQuW4UKB16dGiiaVgWGvRhLT0lbfftQ7r2dOnms5wZB7o9OzQBZsn6KBk5vTRAKeoDpyLoSgaIAiazY35WioUJW2vr6mNoyMP6HRqIxVkCEuV1Wpvaf/gVe3duW9NLhoWo21u3iKuhx9RK6UiyJr/smUBPPBAwpi/aEHj29F82pHmI9M33bjUK24oaRI59ExrrdV83wEU8CWgIePPzAxJm7ZjaEC5TKWpxHSRHM3lTJVqaOTQsYH+o/8qVOpqre+ouX2g/bfeV3Xtjkrlpr+ePpzCgHgYQIBsMlaEKghYkwxaMNW7vDj3Zwt/i/BeIKt+Y3MzClwtNKDpn4bhB4enEdvJ2LRa9EgY0tEkU+zy92iWszNvVPjocVra2tl17JbpnDAVMOBiKs7BgIv+eOaNtILhTOdCl4fPNO+ca3p5qtH1lY111jZ39OZX3tedV1/TBW6krMtKw2ADFM3hCOovZkUT9XpdI7KRqrAwi6FSLGjQubLJEtMSCqTlfKrnz57oyZNH6hixDCoUFDQ+Fy783DeQ0+wjkGll4cwdhT7rWEcI0AAAIABJREFU0vT9lWY4nuowhySqcuoD3OkOk2lElFj3RvHAJoPMAClM3dQwaJVQ6k6OXzia8s7uhl2IAQSI62EThwFBjnE0uhFHw68AjhTJhyenOjzi53H4hsxn2my3tNFuWbu3vbVpfR6AQ16TvCbPRKNa9Z8b0Kw1Vay2VW7uqVi7q6t+Rd1RXe31Pe3f2dVaG/BzriEZ6I8e6fzFC718/ERnJyeW9sAYwaOASQmxj9XtbZX39lTe3tW83LbJTJkM2kbdTTTFAxuxo/nYCkxxj+fTZA3LVNC3oa9L9N9bjr3ew3JUXSpeLQFKNWZuBrI0wM2C01pugAcKKYCA0SicgtkNKdp4vplagvzDOhp2up58BAV4EgAEIz18EhpN00gbzZo/A9NL5AKJXWbzQ37gSH50FM8NaxiZCUXLvXv3tLmBedDNc8y/T8vOyhWo754eJsNDGpbO1UL9q669UniOAY0sKaGROXys7/yT/1HX3/lVtZi4LCYGl3IhlWmTq0mxtcS3qOOJxsg5xQz9cedaF+wHJAgw/a5WdP+N13X/lQeajyeqwPw5Odfo/EIFfu9zgtMumEbZ4y2uROSUZ1p9pH1MfC/Hy4V686Iad1/XX/xbf1fv/Wt/VONaS2eci2ZrAAhSHQYFHmAAwI0m09Fe1lPGuQC1sASbboqkBxpzmJtNhgN72vj5Lpd03elqY2tHX//mt1RrUJwlanYCjG4D4m6Y0mLMUrNgGExWID97J3pJvq9lgRScdsqnkBzY58NeH5OxBt2OOldnmk/7Onz+mZ49+VhXF4dqNKD3BwPNhsSAzAkICC/z28k/0Whl08yQLcT3NSU1sQDyfpbBb9NSrbmNiVmmpt4GAvg7znWusWuKWxPlTDWP6EXO2nxfkzSGGKYEZltBDJhPwzCeamNrT+989Rt686331Vq/o2JlzYwAGG/FSt2NWKu9bvO5ElpZJES3jD5vMwKSjUwS7N8kbcTsO6+4PEYJkGI1ob8FCqRe2deD54ulxDbFfgEYkPcTQBq+fjDg7GBaNjKYl2nu1p3WmYBV7S9AwghJI5ZUpeQCM4JCkebnnu8NEGEgAR+TxB5IIRqOh/O+yHNFZFY1QNLf/s3nev74MxXnU8eIBptvlArnmKayDgDzb5ih2ZAs0nL4c8vnkkEg34e1RNNDo8g9Yy/rD3q6vDw3AACz01GcTt4oaHNzSw8evOrEgDAJDF09NWL+wTXJQIAZmawXT/PjmV3tSYni8oUB1q3pbgAHySQwvTiTVd5Hlg+4tkz7WXhFUedEI8/kv1Zv+PvnYVZEGEIZbvhnEXF9+jMzH5PonsqKugbGQ7lUNVBlJsVyrlqtoMHgXA8ffk+Hh59pOu7ogw++o08+/n6kLSGvGHUtEbB/gpGtlO6FJ0GZKe7ENSSRary/f/Bf/zf66Z/7UzrtxtCn35UHUnzZoAcwEAOOzkVXjz793L5B7Ce1Ml8919kJhsQ9x0Z/+Z13defeGz6DMXpjz0RWOeh21YeJ3L3U6OmnGrx4rONPv697rxzowTfe06S5rmF1Xdv3X7e0AqnmkyfPfC7d3z/w9DXWydzeLgz6ADqpxWrU8TOGFBhcTz3otLN+t6/e9ZlG3TN1r44czb3Wqrt5DRNAwPiyJYewYgGLVyTAlMDlutqDykgPMKCSE2uymWhKmAhmSDAFWHPsRZxtuYfi/tODxTAnDDOD8YQ0b+TITtYukgD2VvZzqPp4AjA0iOh09unyF5Iy+L5x3o9cX0cDReUT+qCQyeEfgVQ6mQumQROJUbweawXmAWcosgkYVkP2g/q2vvytP6T69mt6eT7VZF7Ra6+96X4Irxz2JrwJqJPZk7aQ7UKpJ7Ka2KHpSGeHz3R6/ExNBgjrFTVqC223q+pfnBp8Hs6nOj4+18VxR+NFWe//xB9R+/5renbd08VwovWdbZsM/vZ3vuOzDHkHQACN/tNnj7xPfPnNt1UtNjQeAyw0rffv9Xtmv25jRjif6vz00EyS/qivHrW5z6wUe5FNjjPbLMkKsz9IlT5MBQMBRXpIBmKwAehHYe5wHR1igvQmrjGgi33nzOpGFrRQDf83rjcsDB8qkSAyLTU1q+9pUlxT4Zf/6B9cMQK4eUzVjGAmSkeWBbBYoRzcdj5lo+ANRBER9BX+48lXKnCZTEDzZcMaTqZ6enSm0+uuzQI7g5GNc+LwCvSSBQyaFYhq0ElyQ503wHwMBq0iCc/8l/lwjAlmlALxb/ygrDbd5GfgyWjo16GOh34wGwXGC7JoaJSatciR3d3edyHG9ION77p/7gxTXprN2L+Wyl7gsXmHzprPAYrl6+OHMQo+b/yOIpma0r2/s2NtEhsFZi546PZ6QzXbmwYBtnfuOhS1AHWrwFQlPgtNciCFUU5FNEYsBrQ3TJI4+UHLlnOKdujxHWkx8O/rVQCMyFSvIwUoBZ2He2wGgCvgYASEgVwlMu1tZkLjEywIbxxGo6DoR5HhrOVC2ZmgtbU7uv/aV7Sx94pKjS0t6hueqlCUsJ/w09TpIWthplqF1+QwXISOfTxWp4OzPg3u3EwDolsatbru3b2rO3f2/J67fSJEZhpNx6s1y5SdYtb0VppaZB8ibzSm5GzMNjVJTqjhmD73tHtre8cIdLO9pnKJgy0yum3Yx4RoGK7+VDNnJ4e6Pn6hWe9SzcVEvfNTR8Zx2JZrDWfOb9070ObduyoRWVKre7MGMHHxj+6NiQcULZ4lpjQAFoOenn76sXqXp3Jw33Soi8tzjSdDU//dgFbCgCaWWuSVAwTYtTdN17hnQTcPdkZMAfAMCAPQPCEM0I/nIaLHRqOJ0w7OLy8jIhRZDbKZEjGHNIprqtaaXvegkv3+tYqaqFErqFZeqFEtep05U5hdYllUe23Law1gYGd3y00foFoNNLre0rJU0dn5lY6PTwz6NMolDbsdDTrXaoI8z6ZaXyfukSKGphFwoa12o2nzOZgWsJhwViZmsFDZ0Gy5pvGcJndHi9lSL5+90PNHj9U9u9DkuqtmpWa5gZMJ1tvaubPnjbOxBqOgqjFT27V1jYsV1dpbjgNjk+WAo1hg/+P6o6eFFpvFO1zOTIcfdpG0UEhMkhQlKPyO1kkdf54i0Sxlzf2qaEgNdZ62rcrSJBnge+KB2esyRcPoruLnm1oDjd1wMDCdfU6zbWM49jsofjA2opHkfbDemWDWGmFwR1ojnysTZ/icV1fSs2dIWc7cmB4c7OvBg52VDCD3mNmzIzcm4A3s2f5sTBeT8Zlr+LQXnJ4PdN0JCvNOtaTFiydmBMw++U3taaDKYiiLGtJkbdUcRpfrZzLA4aSnABCEYjyf2cn3KXFPxIrhKC7p4LXX9Mprr6lE8cJ+Npro5PPHBgIa7NmpQAMscTO7LEbPkY6fFa3cFEiW+MIgw7BY0tarb+kv/e3/WG/+0I/relHTqFjQ1WhsnxWqCM4iR/oRiEDhSMM5nbkZc8GXqMQWWtkBfaLReGIgoHt16bMAMACQHgAUGdPX3v+6ZVKDUbAS3CK4vl+a7YEPTS7qQhqQqdZRyCOhovlgjYQGNuI/LfnifVB4o4+fjg0GuHAmenA6NSDa717o5PCxjl58aokAxT7giNccRqA4HbtoifisKCFiYdxQ/TPdPU70DARkUD0YfzdTtZUW1dKGOIdzAXxDxw4vmIhxS2fnChCI9xAT9TCPjUgs9rzwMTI91YyNaIT59v3RWA9ee1Nfe+/b2t55oHpr14wAjG8ba5ESwOCD+7K7e0eNZj1MRTE+S9Ihr5kcvQlAkLvNWx4Bt4GALAtIaZQhCwx28QopYD3x7NFH56YbyjeNPyyRFy+iXnOjnnAB1gX7LVG26IG55+ynW1ub2trc0MYG1zVed3cv7XPJ4d1qMtdNwRIAfHBU4e1kE2RBiTEA44A1eXYa/57G/9mja33yu9+zUUGNZ20eOl2DPAYPQ6rCm8hRkrTEmb1iSaYbnmio7OeTInBDjwuzbarxlFqI+Mtr6385K5G4UJNRt+3u7unevfuWBTAcgVbPRC/XeWalWXsbDb+lpR6CJUYmFPzEQMlT1LgLsb4ZPnjPSikrvv/pGXTN+gMylwDmg+rLD8tOS5zBGDXXHaMcMYLsI1FnwlTBEwAAChoX0qXMBODCsx55nm/Ms0le2vLEEfbOxcWxfud7v6nnLx5p0L/UfD5Q5+pYn332SUTKwYCchkzSdS3DgeQSj2dWTJPJOa+p0+9o/+Cu/sF//d/qx3/yJ3RyGeug15Eefnyi508/192DPe3tbqZ9J0xWkRx9+smHqlUKlrSdn57689OPNNsbuv/gTb31la9pWSlqNJ34XhMdNxuMdPnssTqPPlbv+ee6fPaZhuO+Knd2de+r76m++4qmhUjHosZ5440vaWN907491Pj8tH+T0wLY+0j8msY5gOabBVuIgRPnKgOqzsWpht0TnR89VaU0087WWrAr7GpI8lPJkuTwrkm1kJdEqtEARpNxa2ZlZVazGXWrdJNYcxlJsK9aevDT8ee/i/MjvE24LvaZAbztDyIBLnVKsc8Drs3DNNADxADEqA/zZD8Y4qyveI7M3i5Iw8nIMnCQRtidGD42AKZSXKflMuzzyR+M/7cBr5kjEQW8rLT05ns/qo17X9VJr6CXZxiHt/T2W+8YYCbRDubb48eP/Hxj6AhDdDEe6d7ulrZaDXXPj/Ubv/rP1L860Zfeuq9abaHFrGc/KqIGp4u5np+e6fj0Qq36uta29tW6c0+dpXTNtSkWdXJ+psOjl2ai2NqnWDRAyPWHQYTEstlsa9AZmym+sbOlbh9/LEwzh9pcWzNbD8Yx9RumpIAmgDTul52BGQ8+9VnS8qUE0qgD+Z41nieo/Azd+eZIZZcFbTRaalTKqiH1pHet5Bq+ZsCNair7CLhnh31nZkjQzNjHZuWWFu27Gqqpwl/7Qz9kIMCaDVO7aynOB2TwphFkEXHjKLRdIJB1yL9N8RamKacYA+sj2bDQYHaJb+iamgJa9/zkXC9Oz3V00VFnABU1kAobp9hlf+5DlkVm3VDSWeUjMXTv2QwvHdirfj/+xxtucrzMX7dC0G9V0uG+GsUPD3MUI3Ei5+eLSSrNY7vRUru5pnYTZkDdh0W3f6XRDJSHuQDNMtTu8BnIWZkjqPipeMjamohOCX2Oa0Bi0ypFMwJY6GRkllNlPJ3SUFcsB9jY3NXunftaX9/VfBHIbabIOJbKlOJkPOZDOUoGvg90Ujv1o+N23usgMQJ6btZoEiCJ1WvliJ6ynjDAgJgwFc0OITc2T7yg9qwcdJtNH7Y0Nl5LSAnQABXL6k+Wqra3tf/qO9o6eMNgwLLcVBEDFjT+/RTzN0EXBq2QxgQ3acxLkDIQyzRQr9PRYIDRT0nDEQcXmrM46He2t928UYgCPAEO8Lht7+5oY2tzNRnAI8BFNA2QI/aY6EcUFoe/i9iUoW2CPJICnotmSxubW1pb3/REgHtoup3ZKnOjqCCVo1Ff56dHGqEL6l6pUZyrspjq6vwsTPvIqSuWdOfePb39/tfV3LmjKQ8716xc0TV6ZDhupEhQYPA8QCEfD/T04Yd6+vB3VZwO1QQ9n481K8ycL0rhwwYFCwPtEEg1BxhgCVoos1VAXa0NDq2XD/7EMcsHTTjZBoXSSL4dXwMsoOm/uu7q6OjYBw7T/9mCXNKWWSv8PZIVfqCLG0DN0kRrTbLS0J4t1GowUYkCnGel0Vx34YTGn8kzmyZ0/2prTdt3DrR1554a7XVVK3UNQVvPzvTs80/15JOPjMxbJlEu2qwO9omdbesNZwhzyDQbVa1vtJPT6poKpabGM4qhti4vh3ry6LlOXp6pf9XXZmtLW2vb2t7ec0E15x436wZqPFOvNjUv16RaU1M0WshG6kgBkEwlHX/K04IoZblBzgdPjyU9L0X4iGn9EIPKYexnnqhFXFqW+Fg3bZOgnDG9OvMD1EnNs1kHqR7gdpp2ax8AfkKhLanKJCaBACD/gF3saxwsAAJONEkYhIEjJrF2nm2pyfVvlIx411tSM2mI0/Zp5sGjRwNTMvf37+hLX+IfRGrBbSOz2Jxv3iu7tYGRwIRWPgc8uEwH/TlKsT+cHPVVhBVzeqQP/+k/1ujD/1f7xYGKeJzcYgTk/Z+H9jaV3NP6BFQzeYCid8VUgGeT552CWQV9+atf1dbOjuqNhiqFok6ePtc1gtXBQC3zp6Em44YdHRsFHcBgTALT4D7R6Pl+hUZNl5OpHrz/Lf2Fv/kf6N7Xvq3LWUmdWck0SJrA8QTt/Tx8WFJcY4CQ5J4j5xkbbA13hzSVRuZEI+pJ09zmfOG9EpMnJlTvvf91be9t++oMRzHZZvKSU1R4rRxhFtP20JO6CF15BkRqEMWc5V6zaZgWTtL+ywSPBVBc6vr6yl4GFHaAE5NBT+NhR0cvPtfTR9/X9cWhKiVa4TBAC1Oj8CHw1P8HgIB8L703E23s1IYAM3KDfHvamsGA3GS5iE7GuW6aaKA8XQ2PB0/JkslxDA5uaJrRqsXXRMpImGzxZR5WwNyaMbQI9qALxMlM73zt6/rK176lZntfpepGGAXW1oJJVG9qyllcKmtra8dxpvX2F4GAPEDh9Zj2ZP84PnCW6NwGAvj3KWkxhrC3gACXOslQlEf9tpafbYrfw/K5uJTOL3heee4DFOQcx5jPueH+Qrn229neENYd9OG/+8FH1uq+//Vv6O4ruNcn/wmeC7xF8AJJKSXcZ8oKg1AZ8CuG7CAkRek9DMMvYD6SPvvooV4++jzpY2MaC7DNZwIs9n02VTgzL4NNx+dm6hp1Ygyp+POQxcG0AfLjew49zaWZo27g9fEaAtDKzBSAAH4iDWi1ALox4GLbDGlJeCllQ7RImQgj4agnGeZkRkpeq7nzz9p//z4ZnGZzuLxeo2mIhj8SMMIk0DW4J8ZRZwVAAGu3YSYX9aXTttLT4vhn6rUSu2UG8Hn/UXfzeWHQxTAJk+myqdXHx8/0G7/xa3r0+WdqNPCKKqjVrKigsT744Lc9nOG8mC/HZsjCBPEAyWwQYgizwR13i0p5pvbahv7+f/lf6af+6M9rmWQKEKc+/vDCE1jYX2bqrcX15qyC8Ugq03q74ebs8MVLT5uZQFeqsFQO9PpbX9baLslAoW2fjia6Or3U0+9/X4++82uanL/U7OpYnf617r/7Ne28/iV1pxUty3UNWayu6coe+Gwz+FnfSAatYUwZ8koYjQCgNMkwLjGanqkLeMSUfTBS7+rcQMDh809VLc20t72RQB9YmaQtFVTEBJdIt5T4xMOYZ5o+Wmz0nJhN9hAIz5hMJY8hzY0Pmpty9vCUFBB7FT5Q1IFhmJnlrJnmzyDPcsFSpAEwTCNSGXCX/Z3rCwDI6wZgeiPHsglmZqolwIpml1OG3gefAEdX2zsnGHsZsM1rOgZSCQBm0s1+uLaj1975lqbVbV2NKrrqF9Robev+3Qd+X8wnLs5PdX5xbkYp772PR8Oor7V6WcX5WJ9/+IH6Z0fa226r1WYfgJV+5oSwvZ1dJ718/vLIxpCNWkutjW1djWcaUyeRZjQZ6cOPPrRXF35U7CVmxPZ67o99riQfnuWc9BX29pqNCQFCAOLpBexRkvzHON/oi288yPLgGSBg7jrCfWcCoA2WcAY4qnhpUACmOPVarVDSeq2hEgO3CsO1ilkAOdI9PCTpz6u+B94Dkc/Waq7R2S/sV4TR9fpdzSubKvzNP/7jzDRiYs4EluaPC2INX9wo55anBjubBHIzQz8eC4RmLQwgip62WIdQDlQt9FjEB84NBBAheNYZaDTDcXepWiN8CNiOrLVBr22zvNhUHFWWzCZMSUxAQJ7yr3p+v5M8UQi6pQ/ypCs01ekWTdQPU6JnxMQUGkzQ+l1o+EYObfJRR1urojbWtry5oRmp1PA4GDr2bjaHftXy5JBJ4mTKIRObRFDyQLCj8KIQoMnic9G0rLVw2YJ+3LCuiQJ0PmYaXtdsxlSI6VI0XAd3X9XBwasaDGeqVtjw02GXTEeCtxsFTqZ+8j/lQiUxD6DH44DZ03R8qcKCOJSZFxkFWbNOfGQ8nDZsSogxDZ6N8jiM0tSQiUbco6Ja0IcToslhM54uNVVN9fV9bd/9kjaI/ts80LTY0NxTObDRkAB0uhzG0JmCEYIxne+FXYKh8aeYkgQSxUEcDa2psMuFWs2mHfxPj48NAvC+8Qm4e/+utna23QiyAfa7eCOQ7TrzhAtximmHGN6NRn4tlgXrL3Ta4bDJ1I7DdGN9y5o7GkUaWQ59pnKsQQCFfvfSiPD4+lyzITq1qWbjgYgpAUXuAAh0AF+AXUra2L+ntZ1d7ezt2yRlXiirxOHnCU3N77FKVzQd6POPflsvPv2+Iwo3aa4BASoFde24nmmRQbvn67hXMBZYZ2xO6AdjQ44ChYMZGr43qZQ3G6BgXH+uoemHNFU2alzo8qrj3F/Qc4wrJ0tMSjAYjbXAc891WM5GXleV4kStelF19AxEp/GaFrpDN0PnhDlR1X4BlgUAWGBsVKzo3htv6d1v/oiqzTX1en27/VLGnB891/d+49fUvTzzhgyIgC8Ak6G7B/tuVtBvwUpAu95ea1s6s7m94wjO2Rzvi7ZOT6705NEzzScO9dQaBpXltkbzoibLosr1hlNNuB/FKrKAbf86XRbMEmm0246/dJGWmkGzYJJOn48JbpDYWLH3JGoswPl4yLUKfXEcjonJlKg0mdEE6+U2IyDVAKEfTt/LMVE3BCg/+5iE9fvTAH6Y/rooRyYCsEZqwNhUMyQCRpWR/yS/CDND7Axe18b2jmrNsj8LP6Ey85PvyYSXdILHjwf+2rt318wEcGMEkzfRg1kb2b8ggwPZWzQP7H0FEqBhUBvfAsfixKTw9OFIleNDXf72v9Snv/IPtTW/cvxpFcFlmt6upm40aI5NTXu+95ulljj2E9k5GupqMtFZYa5xSg8g0g1JwMbGpq/RdDDS8dOnKkzZyZY2j2QyyTUzoEPxRjNAQWU6sIVuybRtqVmhqLPxWF/+4T+gf+fv/F3tvf2eLuYlXYPzVWoap6FmbuA85PM0NxpxijAXtDOmLnG9zRJIbAHvvcWiI6u4f/3OlSM3aXqQZbzy2qvel5haj6cLM7WghENCqWZfCU8NU/yai8nQ/rtpMWgFoyQiktjfnZVtYCKiCgHcrS8tLHRBBCpgBPeeSSFMq8lAL5891CcffkedyyMDAU57IWnIHWwkztwGAuIMj7M8s+Z4RiL1IZp5g+umRefJ680Q4DabIEtEDGanwtmgWdAJU855FHa3ZgSpIfpBICD8ilYADNcJ6m0yHIQ58/Vv/ojuPfiyas1dVerbqrd2tL65Z3kSmmyo2KwXoueQ3TQ3QPRWJKAVzz8DfTk6LRsFZj+BVY+XmuoMAMT6iZ8ZCPD/23Qu9pwJsaKZGSJpbV16+ZJowbEpr1kqx7WejaepSWjYlJZnm7Vw+PJM3/vt39Rs0tMbb7yur7z7vnbvEGeXpALpV7NbEghBqZhBC0ABwnH41RIm/g2+HWCTE6lRloYd6dd/9V/YkHYd/5zEbuOeTxbEm7kQsKs3z2uYA0bTFg1GugZLYt6u3fjzd6xh1sMYY00nrER8L+uQf4P8JQ+ckAYcHNy1NABpWGYEUKvwI0d1BRMjmJGZAWA6tZ38owHIrBTvVTR6juP0qZCGNaEDT0VqMjlccUL8LPNtPXzBNDZJH4IBGmxWgABqkzhOQhduYCIB/qXkEcDnoMmG1WeDsSp19iTkhaOu4wAvr451dX2ii4sz31T2pUGvb1PpyaSrR58/1OVVsCjgU6HXzlF+7EfeQ1INz/tgQjxbTrW+saU/9Qt/Rj/5h39G9197T9s7bcsdO5fS97/3mT779FM3y/VGXa21ts7OmcoudP/ugRNJrs5ONejCwg1nyhq+VOWGTZ3vPDjQwf27WtBbjKZ6/PCxnn38iQ4//kDqXWh8eWhd9Vd+7Ee0rLc1XNa0LNU9JeY57vR7lpZ+9d13Extyad0/NYWZuwpfGP9+MfV+exsIgBk66F4ZCGDfKy5H2t/b8nWwNAAYhv2HQVul4uvuPTedKbEW4hxxcpdd5jPxOdZc1GY3myS9VT4zACxhlXo45b0q+qhIfwoWSsQH4kIPG6vgZhOQLxJcSmrWm95nfQY6SjZ8ivK6ZmMBhLIMwcZEhZAjEIfeCNfl7FyP35PJyckzw2BF2pwyQyBYy1MzZlubO9o6eKDK2h1Ni20tK5uqNXbUrG3avI/PcQn7rcrzvdDp4Uv1ri60nBPdeKUpwPOzz9WqFLWGz0mzrNGoZ1o/vhJb61uu3057A/WQuDJUxFCxVFUF/69KRR0kJb2O7yuNv6UPqSbjmnKPMEwPll7JAAryIs4Q/1s/ejCjQ5ZGr2KmUGalu9kPwMRrGONhnlOz0YOBlhFg9nAAcIMPNrdfqoEXCMXlaKz1WsXMANg2Ngh0/Db14tJ+b7B6vJelc8fDOqTd1Zp685IK2/dVXb+nwi8DBLg4jzdVw1XUL0hDjJEFWcjhDpk/CB8gJsWgkUHLo5FkU7RTvP0AYqrEZIKmigXTHY70/PhMjw9PdNEfajIvGFFnUzKAAA0SBCU5Wt5u/m9r/XIzH2h9RGXcbvATHuDNK74uHoC8yWbqc+gMk+tz0jSRZZmBBrskz8ZqVCtqlquqQ61AAsNDUlhqiHMlNEfHGNVUrjZcGHAzZnO8BUDEw4ke2guHBDqsRpOmY93XtVGtaWOtpWG/oz4hqGwWaaPAHRpklyVSKoM4YbrX0P37r+vg7msaDmhWadyg5Ud1s5I/WLYRC9HXgcrdBi4LzSaYOnU0HJyqUuiruMT0TZ6uAgKw0dNcsXEB0BhJtpAxMippTBx7AmXZ40hMRqKRY9o2mRe1KLW0tvOa9l/9mtb3XpdqG47MwxgGLB8yCJOw8Yh+yUqYAAAgAElEQVTDg0n8jR7TxS8IrSlhvThMDFSFuSKFJ9eRzQM5BZRYphf2DMA4r1zSZDYxEHVw764dRK1fWix0dXEZhS3atkHfD69bhBQVAxAQ03Wyk2J6YSBgWXB+PYeY44QS6m4UmA2lUg737kFPvetz9S7ODALgQTAedlUsECsz0GI0Ugn6P/FtoIzDsSYYAtWbeu2Nt9Te2tXm7r42dnZ9LV3UFEmUuNDF0ROdvfhUTx5+oJZvx0ITGBFFmgaQX1g5qZlLzJloxILNE14OAYxFjGV0Ho4rTBRENO4BDCStYnJ2pQFhDdKU9AcjnZye2Vl1Wd4w9TWmTTE5Yi1Xic0pTFVYDE2PQxaAiaHBwmSPzZVHCsB74H1FCkBFSKVhAvz4H/ojqrY31OkNdHp6qkGvo3pxqc7ZoR5+/3u6Pj+1gY8PUdPEdrS1wWsE3YykAeoj6GukPvDcsY7Zb/gVDgwMjcW8ovOLqS47Sx8+xfqmRuixiRFy3FdL23t3tUggDQwAb/QpSNsSqZTNGuyZGwOwGrTXRIlNQ58oyMfScEDRy6F/E0nmqE1vZjdxUxkIuN2o8EXZuM+fMRX7uYli5RDF5G04Td4p0niunEtNIcNzN5l476YIDFO70CP60HfxVjMbZnO7vQIAPPmDLZnMwhjOXV3iFdDRxsa6p4zsfXzvkBzcSMUyQ3/lZRPKrJsJb6pvrEyAzmxjm2hcZxdS8XiswSff1Uf/2/+gzme/qcair1oBsPWGJWamlyfcdERRhKzOCe9RC/XHY11NxuqWiroaj7S2vuEoH4y27H+CS3Wna8MegACYAGT54tMBtu9D2YwnqHbJiZ69x2gH+9xMV9O59r/6rv7cX/9beucP/pROxkt1lyXNirWgQRqCT7nsCSSK9jRytnnfThSxQSfO9cESGMGY87QobjzNOueMJ5rdjgGwd997J6jtAJRotFMC6UqKkUwBDUzn+01hR+eWJoS8Fyj+t30CbHDpKEF8Jkbh9k9TNRnp7PzcpoZhahpGrIPOpU6Pnujj7/+metfHlqJVSgEyOA1lEb4zMQ2LP0+EwtU5nGOzsgh+BQakSVTOwfbX5bHa7df6gUn/bROzXDdYL57cu3P9kOUYLrSTfI37wX5vA04TH9HgTn1v7r3ymn74x35StcamihXYAAcqlNpa3wJgrKqAz1Kj4aYNn6H1zbZK9WAN2bzN/hPx7PD//GogID0TLlfSRD1dJn/dKkAp39MYJsb0PYZIkSbCpH8cQADAWhSsCaArxkT+8BCPmcj75nyFIsxksN2mOYhnFXnew08+0qB/bVkhwMEbX3pTb7z5ttobsK2QtsT+wN7HD2YZPEZ8Hkzh1lohTbi4iPVpdpMlaPH+iHAF5/zOr31Xx8+eao36gjOqEFTkwQTQfmlQDkDTa9bsysQUSObX7HNM9WhmkRhxNSNes+I1C4uOfwNQwHokLcByzQSMsx+QHAAbgAQnNqVWeyN8AmiQYLAlqnSWe2YGQJW6NumxMxAQw6iQPQbrJtE4+CzUjqmuztN+rl1m7jmKOUm2fFETey/7+MBSALgF8A/ZRqQNATo4nxzAGqC/UrWpM0AAewuNwvnFmU2vST1aLqe6vDrRdDZUsxVDQIyrkagevjhMpmlzR+nhQ0Ktu1BENDLwys+Nte7UGzADEiWcqfGf+BM/r5/9E7/gOOi1zbt6++33tbNZM1PuxdNr/fqv/bpBUJ57prIADZuba25aJ6OBgUiARvcdVXZlQLyy6s2mau269vb3PEQZdoc6fXmmFw8/tVv85ctHGl0dq73R1Fd++Ec0EAauFTXXt/wgABRT5+wd7JutgyEo7x/wgzXPOQkQEFNeAghDHsAhAxOKzznoDezjNOyd6+XzTzXqn+vu/o7XCes1x9ASzUj9RU0UazZq3DDUDCCAunbFBEjeETEwuPEVYP9ZgQCOWYepNEvXJHqeLFHO94I+i09CnTQaDJwUF/eoonarHfJee6zdxHDmmjA38cEcoRcFTIMtGMkqMOkYBBu49XuDYRRnRKzFBNymP8s9HtHRw9FYu/sH2rv3QLX1ba3v3ldzfV+LAntPy8PPU+Sb05na6231eh2DAJhhX5wfqdc90/XlscoFpNVT9ySsTTwswittrs5V18kQM0wukUybaVU2I5DzP8xPuT5h4ui9wPWDr/qKAY0cLv/I6Q7cu+xnM0nJJHwdtSFsDDYoJ8qlNBB+z3W3txgDpwTc+QoliW727OI68gyxRqigkQeU53NtMLi3j0fNw3v/TDHwjiK3X0AMmEJGwv7VNhhw3p+ouve6mruvqvB3/vgfjO9LMevJVoACdrZMbzxP0ld0J+KVQJasbyr4oCBTPDfavCBLkQvL4uj1h55mXHR6en58qtNOT0dX1+qPQYFAVlKhtkL4o7O3ni8Z3610jGlK4M0pyQfioLxxXY1COqNnqRJNd82FQmIFeMNKJWh8fSrCne8YJkIsBigYZDpuNloqJe3dslxUZ9AXnwDQo1pv+IGAOg+QQgoAxRCTt3Z7zX9fqddtKLa3t2dqNiAAU+Kz4yOdnRy5kXShmSYtaHQwyAi9V7jnQ8fmINpY39HWzoEWC3RhxL1wuMQBHmgzSClN1soHKZAsoNfl1LSvUf9MhdmFysuRFyKRFHw/gADYDrV66CcNAi2jOVzbaN9EmOEfAFuEYr2wtCslUoDRsqaNg7f1+ld+VJPiuhsrClImU/wEBOgNk+EUUy4cszPTI2tfhwM391xLRwD5IQxNnXXVKX8aWkzHbu44/geSb/3SAkCgop3dXdN22PQ48DlgjMcZ5IF2GzRAyzZM94LFEe/HD45peRQ3RKAFAODIOvR2OaPajVxCX62lRbMbGxT0/fGgq9Ggowp6MAqAKU1Fyf/Pn4Nyd3t9F2yVaksH9x9oZ/9A23u7qrc41CcGF/qdEz3+5LcdSzMfdFUsF1Ro1jVlEjIH+Y00gPhsXN90wCTgzk24NYPx5zy3FHpcLzYoyl0m9Fw7KEVomkIiUNVgyIZfVX8w1uV1V+eXVypU2irUd1WstGMy6VzziTXblp9MByoLCQZgwNzRgWxOeWrLfgMibtbPfKH22qYms6Vmy6J+7t/8RVP9Do9PdXJ64qg0Xne9XrZXwvD6Qocvn+nZyxee4mysrzvmFDChZqQdBgSeBwAMmBCyzyB9aqwmJFn6Mp2X1e2XdXq50HDR1LzU1nRZUaXR1vom92BdlUpLRQAE+P4Y7tl3gcM66MoUWhxyZkjxDAO08E8r8TM3YnkyzjlhGQz02QSCuSlbsQJin3Lxl3Jhs8Y+04RTcMRKCpCGnP46dLr8ZCqPsReO4d1rGO6jiIQDBcck0gaiNDZRyMX2eBO/FjKnknb391VtxESKWEGeY0C9QoXJhtQ5j6x72FDrm5XQ+3PIJvkbOxJ7AL8aHEALTJPAT14zvq1ca9tJPjpivoaGgkHD5Fqan85VPnmuh//nP9Kjf/l/qD27UG0x0nIWjXG0bNFQsn/wWxB11leA19IYJ/7CUpeYJaVGnqkIzw1TQhfNTPM4D+dSDTpd0ukBlIQEL5D7OdRW08rCIY21xw7TowDb2Na/9Td+WV//qT+uQbmli+FMY/EeMc2kyQ9Tycz2SDVeNPCJAcD/EwEJAGC6J816mqrEFJR1NPBnpjjh3r7xxqtOrED/nYGXzCKJA2FVw8TenY5IwIfQK9IIwdACpA2Xdk+pzHqCPh15X4AGNNWe8iyXurru2EeE60iTMJ+ONMO/4PJUTz7/UCdHn6mw7KhcggoZaQFRMCbaa5r6Z3CBUpN6JPbhW9Mxnze3iptbH2dVnCWDLftEZNqtGYC3PvwSWjegDIy7WPu3WTVu6JKRU4AxNFTJA8nnRUzvuDfkj777jW/rtTffUbm2rmptU/XGtlRsaQ1GAJPaVktV3J2h5Dda2tyCF++ggbjnOf4zRfOZFQAo4Cbh5l7me5qfd4MI+aOl3jJ/zAArfoCZk9g6MHk4Ing/7VbsES+e05xjVIv5L2a/YUBFI2OMa4nJ6ZU+ffixkyow+2QfB2S9e/8V67/5PPmsb69JtcbNXsS63NsNzwBAAJgAvEf2Ap55WEzsWU0S7pbS08+f6dHHH6o4G6lejqQbPhBpU6Y44/xP7HVKv4EVyDPIn4UJLvnuQzcNGJky5eNctDmwjTXxI4q4XuoHzn/fjRQ9SA314MFr2tm94+So8WSupo0DI+GGJoomw3nogF/JbZw1G0V8MsNOD7dr6aQTzkycALgCEAacdt2bpFKh208boVlHM9WbdWFP6SSaBDRQtwUtHzow5mCA3RGLvVhQF41VwZ/HgwEM6+rq9np6efhCDz97qKcvXmoMGKy4LtGcYgQ4ds0AKzXOLgB9TqmRrq8iGtY+DAovIjeIltvGk0iDgkyRWEauz97ugf6j//A/1btf/VEdHl7q4rKr9Y1tezCYdVqq6ujoSE8ePfaa46kg4o36EumB46wrFQ0MQoavimuZFowbBoOZxs5hQvLASJPrjqbnJ7o8fKLe1aF2Dvb05je+rT4xrIuiaq3QusHQcbNXKqu1tpYSJvphNsmQBeZeAjnj05nsbRB9PCa9qq9RH/f9mWPknjz+WMP+qR68sqtqqeDaCN8Z/MPMVvNDG7Qw2AH8MLiVGlD/6lo0PJ7C1yl8xQIMCANAvC4cB5em95ZYT6dqtVvhD+bY4NhkzDLzIIiBX8WACjeWv7dUIG0qMQDO/hbBwuYuZ6aMUwgMnAT1iOvuqbPZ0NSi4deExMCmugmQYJHzNfx+MBiaudnpdHV4+NJeTLB3MYAs11pqb+6oub6t2bKi+bysq85IRycXfv7oKY+OD63V7w+Izb5y/Ge3e+l9imYYdpobaFimDKVHmJ/G/gHTE0ABLwMa/wBiczRz1F45ZnR1YnxhEpNOmpRsExLzG7Pb1ZGUzOHN+kg9au5BzSBK14W9zh5yBpzj2c5y/S+caWbDwbRZunajw2vT32Qpgc1mSBaraHtjw/G8SFDMmE33mWeI53IwL6u09Yqauw9U+E9+/o8sc7NNMZ/zizOVLjRPUSm40DWqGLzCAAaYLJbDACNLDFzwLU3BZNrJZjIa45w40clVV09PTvXy4sLSAAMBFm/eQjgz/SV9D9cueYNJJ5yBgaS3W/kA3EKbsmvw7RohNyC5wePG+WH097tlOHQLCGBDZCq0ValpncbdtDsMoJYaYO5GYZBorOy7baLL6nWtVxvCKAVUcWtvT9t3D1TB3bxRj2YLjSUb+XisTz/5SBdnZz6EmDZxMiM/AJFng6dg5DqBelJEUoysr2/p7r03VK1vablM7A1Te4N6E01OxMTkiTBFLLRxDGBoHPudY80GL9UozzztAgig4ecAaa5BNcEgkoeQ94PZWMn0LoAGU8wAipBNoFcBsIC1MJO27r6lL73/E+rNm+rPqqo6LDkOeHTRTFCg9vHwsGooKF2EUdQOh0ZfeQjZOGNNpZiUpPXLiLMNaXAQHbBZIymBhRGHHZQkgIC7d++tNh4717pJg84axTPfw4Wup2BBLcy6HtZFpi9RBDLNgdLJRMeO6o1wpQ/AKg5Yrw1cs/td6ye715GnPcEdjg2dAoT3YbkGUw8Oh4L6nY6ur65N3eZAdM56tabGessoPQdNsTBWv3tqmjdmgcgdJtbdhV7LB8YqCzyZd6Zs0aAXJVQ2bcQ2OYLhwuFCJEly2af45X5lNJKNmgIINPH8omM5D4XBeFFRffOBpouYGoFsjvs9ewEU5mNNxz3NR2StcrhRsI1MVdrc3PBG5KnLHP+CitcPpnszDuZGWz/0Iz9mKv91t5MoXW3Nx0PTwMvLuYtCJAiPnz1VfzAI8K1WCzlAygTHy8MaOPinsYkEdTMXKY2adZGTGVPdLUcKHl/NNFVT9TWovet2+67UAPLwF0DkWkj01zhgYRCZwTKdeBpqHXLKbAX0owgHOyCEI2FmPpANBAwCCHCk4Cw1LLekTYHghswn1lliqN2aHEbxF4W+UevUENAD0wjyErs70sY65oTo63gGw+wNU1I0thQuvH/Wz+2pqD9fqeT9qrnW9r5frWF4GaAkxSpu/9QYCzS+Z2NT72sN4geD4mvckeWElIDPnWjZNNiNujSHNcVah33A66TpqEtAnpH0vZgeAgR0nl1pbzHRk3/xv+t3f+UfqdF/rrbGKizCHDYDAdaCe/LBUr6Rh7FnTBZzDTTTAIZRZjr5HFhaM8x0wx4n0GbnfIb0pnitZMTDWncON2vCk8hxUPLKVR0i/blzoD/zS39bX/7Jn9K8va3L0dJMANN7bdXiOVbIO1LjnyUT+V56784u7PwKK8DTigRkmh1FzGgUeDC0tre3tLfHmRGsE9uoJD/d233wqh92U51Al6Sd95XwRDQaArPaXGSGt4SjTbO3TpJpsffBFGJf4PVGo66jake9nrpX53r+5BM9efSBykUMaofe/2g2M9ieJ6XxVqLJX9ED0jORJ2ZhjHfD8rtdG+RaJsqJBKYlEMMa1VX9Fo7uFjXyWvkiZZPCFKuYJTsAAfEzPAFcACfX+sl0obXNO3rrK+/r3mtvqr2+q8Wiqlp9U2sbRNnuqdJqqVCBOs9nozBrq70WY28aZ68hzhtkN9yzPKlPlyERTb4A7HhLW7Eh0wdbpZCsjNtXIIETHxNziOk8Q63hMNYIjTjEOYx6Hz/iz8fhVM7EuwbYmUo0LW3U9tnDj32ecXbRQLfaa9rb39cmkaOOiisZ9GDfYx7BPsj3RIaAvAD/EisqkncA/RD9Vo46ZE17HfV6+vB7v6XR9YUnfawBLgIMg2i8g+Vobw2GATRbTChxENfSKTqA/RgNDsijg7JOmhDAsqWr/WSoHHUEr+EUC++jEcn82utvuFmFmlytBquMdQCo7MhtmGYlIoWjac7sVd4ngxLYI8FIjel4buLyn9skTqGnLyyRXi6cDx6Rb0vBLFiStmSjSQ6BpePyPKlMQwj2KtYUQACDNa4fn4/9ZTTu4hKi8Qi2w1Tj4dC1xnXnWr1BT58+eqzHzw7Vw8xM0wBCMaI22BG0ERuNQddnmFXhnl9pNg2JRbTEIc1wDli6RyEnWNj7h/2R6/Peu9/Sv/9Xfln3999Rrxsx0p8/eqKzs3Mz9fb29n2Gnp2emIqPZxVTTeSbBjGSOR1DNfs8sd8wyGg2Ym+GYUzPwjSdoOzBVPN+X0UM5j76nnrdEx28+oo2H3xJ80rD/kxD5HJLGM0xVNvdu+M6zxPsBXvswKwX15sJOQsAFDjGELemU/yfhupdd+y9w+Di+dNPdXnxVAf7G1pvUR+RMmNr/cQmARCIOth+bIlCzxrPErMAbrKHTwI/3YInIMCSzfAHi8FsZsBF3ZOn+pkN4F4g9Toe/gIkUAt4v4wEtQwGrPokT/8DlOVc5P1wX/2aQcMKFojXW0ie+T2R0Lmm531xX5iUexDl56Gs48MTa++r9ap27+xqfWNdzbU1M96QWiHLRGZ8fonnF6Z36A4rTpM6uzh3f4Irv1MihjkSdGY/Ddax72E67II5kevdYNtlMC6fNzlxLfe72fQzr/PcT/rM8aOR0mviC5Ic6dawOT0bGX13D5q3at5MYqvnHtff59YE3314Pg9vfZ3BYe7ZdOq4+fBUK0acPMz+ckkb7bZatZpa9Zp9BHin1MhZ+jst1jSubmvnwdsq/L1f/OmlD7tbZiWub1LuqY0/bglU/cZW9KRogkz9SAWFPyjoKE0bGpPFwkAAk8TBZKaz7kCPD490ct3REJSRKY6nRl/M/c0T/kxRzs1fFE3RcMWNCDeu/O9WzVs69PNiziDAiiLhYucGCAh60c0ULo770M+2qzVtk/lL7IKn2nP10UOBMlnbEpqdNQCACv+2oZ1auJcXWw21D/Z0hY6qWnEcDZNoJBiVYlEXp0f69JOPTVOPGKWgepoi5IUaru1U3TYYJCyLQ7JU0RqsgN37qpNRnDTX/MrXgHSZjpKcVT29ZLqb9OA0vKPBmab9Z6oVRz5kvRkpDNeqdUCHmZrNuk2s7GptMxqmfcg5QgpQdWNdVbm+6TiKzbuva/+NdzUqbmqsphbFqAKYNEHDnkxAOPPjFXpYb06OY5nZdTU2pmhuzYY0QBWUqWAOZMrZTN3rK29eABvR/FuA6q9lM0fvm6f7Nq9BLpE0gxEzBYAWG0J8j1kYpKym6XE9bNJTKnlzAwRgwzNCy0OY6HwG9q2rwsmbw2Nkz4AAAnqOP8KgkDXFTbTOaD7XGIMtpvGY+Q17RmkHPQ6eYDagvytUpqrWuSp4IxALQsIAcW/RBBoIAK32ZAFTMIz7kIYE1ff285Wfaa92U4OTC3ExUZd8oAeY4ogYDA4LxJH1RNHLswwFESZAobHnhpn7N+rjtszGRBzNQKMeUpeRep0zNRsVNeqB0vK+uC9EJppqR3ODdqled/IAr011GuyFWAt37+xpb3tTmk+88UE7BoSymaOnl1+MATM6zgQvgR55EphdnV081GsGczhcFqprUcIfoK7BDAOhdZUb2ypU1qRS0zngFCoRikM1Ha9tNzumtkafc9pJ0TRgtJrEZlIM08iCh7Fd0USzvJCs3gABNJMxPr+9R0XjGYe7IwRTVGhuFG4am2gkHBHHemAakthrFPibGwE+dK6jCB8Ng749A51LDtkxeQC0CfqqUf4Ck5Km9xOuV6sNYBMTP0+kEr2Y93FxMVMXVkC1oq2NYCPR8HHesYXwufu9AN5aFQ6kgqnR3G5/9PRa3u/S6w+ps2AIUMpezNR58lJ3tNDL3/i/9emv/i9q9Z9oo4jXATQ7zyyiKPFzzfON1vGmWOF9judT9ZB0wURJAAKvz/7rSVvSX1rHSenmDxoSNIMf/BvWGwVypR4pGfWShpOxemj4m+v6w3/2L+gP/+Kf02R9SxeTpX0nWGfZmJ5rAjAUZ18uL+LXJBt0Ec41y+wA6zzTPeJe8XxSzDCZ5u92dre1swNjKUAAX/+kDV+Zzn3xW/mi5zXk2Nw0mYypZXw/x5DabCoSVTKt2a7sydOA98GUDuZQ/D2AJ4yAkabDnhkBnz/8rpaL8wQE0OAELTbXEDGJjTdoSeatH17/aY++DQTYq+DW4GBVq6SvXVFtbzEI3ErmAYBNNhKYm5gw+TUs6UvFNexGmr+cze52LknWev2x7j54U++8+03t7N9XudrSdII3yZ72Dog1W1NzY9NAQJgFEmdF3jv7RFR0pugnOUxCr24AAddjN5N9MwL8GQJAyGvGAE563m6vqewZcBsIMBjJPpT8BHh9a/YrIfN5/jwMxgBI2LcNTpnGOtPZybGePvpcdSioRVhGA+8Rm9vbltYAABD/2myTZ08srdRqSxubQf0/OU2pKljWJDYDe+FocCMlspyFvXI40off+646Z0H5pWayGz4NL6fhZBgsPkCJdPaDrI4GPf+5mQD8fzIFhOnpJ5haYjFTv49sD8Bg6IkhDDlPLxnycE4XCk4N2N3bd5NdAwgoIbELB272RbTs1Lx8Pc9DBp6zVIC6JmqYqFP51fnsyRzMjROoaQKW3Vgxyaf1MbuBVKnkm4R3wnioepsJetUDZRZBPAcAN1XHPnKuwYi77lxoPkfH3tds2rPJH0MJ2Dr8++v+SA8/f6bPnrwMhi77m8HaiA0OLDqB0ejx8e+ZjTUY4KkQM/HbzZbrKCdZ3SxMS36ghqmot996T3/53/0b2t163ak59AaXV9fq9QZOJOp0+wZWkJidnhw7to0mJhuMIgXgB15iZi4nOnUZSWOamNs7ip0cbTbyv6trAwEPP/iORsMrPXjzDZW3DzQt19xottY33AQDfABmUjceHBz4mjLUgS3CegjmKJKnmPyaWWLTSmo+zLcj1m7YgxnQMxBwevJI+3fWtb+7YVkDJoEBR0ZDyNrLB4Cp5e5bGDAE0yI5fa3+35f11mYeYEVMNjxJzsPa1LflWsKDUwMGMXk2S4p3YCpS1IDuoyy/vYlw5RmAFcQXZoZpyKhCA5/vc1Dso1dkr+QHzxJT/wzI8hpuvotFXXWu3Z+cn1/4GWq2mqrUKtrY2vCwFBpgdzDwUGgwnqoPmw7jrCLeFk2dnV/6vGEwCWB5fHxsoz4MoyczvE6QrUdfufJHSMaVvibps1sKZ9ZvmP2u+sgERN8GlvM5k3tKAwzpXPEdTWfp6pqkYbWPmHTP4rqnM473MU9pQAl45m9WzPpUt/t89DqPe517YeqVIkPjNMSIGMZS+jOpWalob2vLjAEkVK67mk0nv3Dj+7OChqU17Tx4R4W//2d+1kAA05Mw8IESEgdjOHvfatBzTE/6+2ygEEDArWYDOrdBAISkRT9co8nccYHHV109OznVRX+gPhm1JVDHKOTzhfameUtXcruZj0PvJirPeotUNeR/lzfd/IDdBgFu36SgtOfm/xZjMhkj+YFkUlooaQdqn8MF2GKW6s8nmoGGJzoOUoDdVltri4LuNdd1r7Fh6v+8UVVxd1PdRkldXNPX1qPQYyo+HOrk6IW65G8lk5BgjoUOyQW511psyDAD4gCCBjTXbFnQ7v4D7R+8oib2wwsKswAMQKvDd2Fimren5TaJC6dQDizMAkedR9LsSvVqhN6QRADqC/UZQw4muOit4OwCBNggEHQvmbthAKci1fyu9l97V807r2pcaGlZ27GRXLFc89SKg4c14qLEtzrl7a5o+VDq2XRHqxgVm0QmBC10ezf6qGi4ATPILI+HJCZV8eesJyQZUMVNcSM33UUYTfStZACbOcZ0LpYCZkmRWc8PTx1sFAh1nil5Ve01jIPgLkYzGXE9N6wS3oeBgAlAwLV6HMaYyszG4QHB+oJWi06rVFavc+0cewySlpOBH+QlWIGRVWhLIy3LpA3M3KgAREW6RiQDUA3w/MYzFOiyTT6rIVPJa9RnCJtKinExNamI8c/EgIbNt9BfYv7FNMQNG04AACAASURBVGXEgc9GjjlRRCYCBsxZZyqq2thQe/u+Wuvbbraury41Z6Liyc1cLcAkpzJ07ZNArAoxlFw7GnKoYxvraLLLGo55DxVt74SU4+LiMjwgiOQrlbS53ta9gzvWqtrQ0Q1rZBRn5gK/59qzzvnMNC2sCx98NmwKFJuvufE4KZlqVirXXbBjCzfASbi6pXlxTbPimubFpkq1NZWr9dSkp2uO+7613CYNrvavDFAilWmgOU+GgWtgCpWgyVoPOwrNLrVEgANJn52LqHhM4qAyWMPnDe18gGHRB+QpX+jbEg14cWPWR9BLu5km95h3jQMMGPbmGva6Xmdh/paeLx9wsRY4gHLub6PdUrPVIDTBdH0YB1muAMX39KKnw6NjP3d7O3uq1ygsZJfxo5cDHT1/psvTU7N4uJ/7B/ta39lSY2N9FaPGZ2UyOGNaOcYDY+ZonNlkoVl3pGJvrD0tdPHBb+j7/9f/pNrFR9rU0GY7Bn4SEJBBrgys2Lw2ARwkBgwwroSOadqtCa4Bftwg2gYAKgCwxskj0WFhWUiATgZpl9nobqpZqaST6ULf/pmf18/+5b+u4t59ndqNGPCUprfoRoZrxkSTa5j13bfZADYFhDzke8X+E/u/PXTY45KDfzZ9ghHDs/Tgwd14bbZkR71GjXmbERD7VKpEch+Zm0c3heGXYnkAiSMwRaAMo3+FeWWEIdYGexc+J0FPXbiwswzQzT3Ab1+TwUCVwkKff/I7evH0Q12cf6pamckYz2XIzbIcceXz4Gt906znd2tQODHHflAa8IMFW9QCwWiJexWFtwuxVLxFCxVFIE1PllzkGuH2xMgyx8QIMHfMskeKTAChit565+v66ns/5MhTClY8g+4cvKb22r7NyBrr26ok8wwDCMWyWu26Kgy4EgjA3sD/eydJqSD+uywRSM98SCFvgQE3eMDvAQKCqXYDEFgFkb7eEs5bQABAIfp96vCjo/iJW7algomWPx2PdHF2opPDQ3sn4YIOCM8bj3jdtpls1Dnsf+y1jWZRe3diTZ5fxv7D8QlAAM7ZS+wA3pflQok9yCM5HY308Psf6OrkSPUqyUdpr3KEX8QhM5cMpgySOBgBRTMAzs9ONBx0febQ8FO58dqO/HXW+tSygaB2B5CbDbvyWYpWn/PqlQev6s7eXbVa62awUoOxOc+ZJJMwQsPuCx267MwmCAZAqjNTUx0sGPaBiP0zG4uUH4NwASwDBBgMSHtwtYwZMzIxqVKvquzkqrEZBOjyGVKsQfsqFLWzs2vHe9bIs6ePdd0506B3rmKRmOiZBt1Tm6rx2r3xQp8+OdQnn73Q9WBio17LX6BupcaG6wdTCro1Z+lwSEQossHQU8cMMRrJqNszSBUUZj6vfaVU1v17X9Kf/7f/ijbW7hssY8DCNB7DZfYQ/Lbeeust7e7u6Lu/9R0PyRguICFkv2AdmnHB1JPFAjOL/YIhF8M1e5ml1IvJRFXWCRGA15f65IPvqHN1ote/8o523viqBCtnY9NeTJj2MvAgsWl7e9vXz+xQGJzEBVJrmNERpoHUh5ao2ssDhsTQf3d9daXe9bWHPuTYHx1+pvV2Wa++sm/X+ogNBBQK/XywAIK1Gw1fiqV1VGwMvqzxTueTJVJpOJAbw9uD2txHUcPnH/nf+XNQG3qqH0NG6jb/TADC7fWfhyj2zAEcSzIFzkEGagABueeKmifeZe7R+HquqwH6tFdiyEhdeXR87L2FA2t9Y8MJdKwlzAZhDQAo8ncYFZ+cXerhZ499YLbXtp2+whplrdMv8FlICvPQiPOZveDWACV7JOTpfbznbJAf50E+FD1kzgyx1GvmvjT/etN/progG9HekqytroEP4Nxb3qC0XwCio/sLVPTWjwzirM4rDJBToZB75IwJsSbxn6C+gOmJ5LxWKur+nTtOHmO3Wms2E3M2DAQny7LKmwdq772uwn/xZ3/O0gCmQ0YkU/5qTKAScpS1Dbk5TxPZvJH5TaWpfGxiUECTqYvNAuc2aDi5uNYhmeCXVzrr9gwEgGA6n/fWB8xsgNsXIgCNeOjzDxtA/QBtIt8s1zq/D8vg/xcIWAGZHDKYOEg1FbRdazrTkY2HYrA/m2iEJh8tDZvSUtqrNbQ5L+iN9pbeaO/Y3XEMhWt3XZW3XtF1taAeRVyhaCOqzz7+2LnPJTt2F01BclOLg6ld329kGWyWU4d3hy4octyLNpZbW9vRxtq26jQr2X2IAwnnXC/C0Bn5gKIABSctVTTsnkqTl9L8UtVyNDeVMnmhOH9K7XWM0sqOxisVqmo1WquqkgeWhw3TxPG8qoPXvq2tu++oN69rUV5TsUZeOw3ZPFzkF0E1DHoOaGfiQybjE5x8HUVjY7tkqDML863IAs5IWugyc2wfX+fNMemqnI8KlQsqf61u92zuOTEqNLxsNjRtXAvTuR03FMwQF8EUFzwPif7E9+V7RfROGDeCtjfbLRvKsP6YgOaNhV9p0CcTXNk5HCa6vjizgzZNMoeBLfo4TECsOUUXOLkT58bfLVzIOOrR03wKhKFUHGm2GFmHF2YwkY9tgCTpGc2gSNEmoQGL9RN/nhM0YuPLaysMBoM6zeuSG22zT7NJsr4xABx8DIKqTKFe9uSr3KCJjiIFahxF4/bmmjY32tpcJ5KGAoCc5isdHr7Q9fV1eobR53JwV33wso7a6PybDSPwxDnhO4LkiA2M6dNamykaP8OPI7xMoIHGZ8DIknu/QmyTUzNbQWae5CmNUVdHLqFvhVKJJ0ZL82JVk0VNxcauZsUNjQuYXK5pXmqqVGmoQmGxiCmpqYGGwrOOOTUvnoqEmzzTIg5NJn/QYq2vhxpu0y0THGzcZUpscm2/3ajkBsdygzLU0CiUTV1NDYD79gQYeMoHzRbpwXCuSqVk/S/aXPpeHi3+Hpk3BfiwN3TaRtBs0Z/FtCxJ9FdFLX+AyUxrfU3tDWQkATQAZHAJemPp5PxaZ6enLqK2NrZc6FIsvnx6oqcPH6pZKqldLqpdr6rXu7Y25uD117XzyitqbhdtEolf6mS00NZaURt4fDaZ4IefQvccl1HpTlmqnR/p1//xf6eT7/xTrc2uVWFf8ZQ+5c8n2h1NLWudNQ17BKyDqKdZKdIe6A0iYg40ACAgX9eCSkxv6InRNARNTvPECMj0XhfulhIsdDwYaP3t9/QLf/WX9eoP/5SuCzV1mdYT5cUUc1k068dgqLN/o5v7QUYAf09TZmweM9Ix3ibh3mx2g5sYdM4zjScx/cB3ZmentopszKZzq2Y3nWsZBFiBAan+8CT59wEC2F8pcKkPAALyVCn2lFzhFF3cjQEqJjF1YoLXu75yQVwpzHV6+FhPPvuenj/5HbXqwIgxeLAHRvIniglVKuzzBD9TtFeMw5i8ZCDgtpv17fogzvmoFTIQkH4ToFoeaqSzwEBAigiMr4opa0yUMEBMHg3pYctRx+yF23v39M5Xv6X9e69pbmo3+0FJG1v72tt/XaXauhrrJG+0VSa2KSUztNYqBgb9PNPwAwxFaJHBPqeN5L9Lv37h2Q/T9NWE6abwv7WmAAIC0/Y/zOwAXxdAN1i67AnU5Ak8cuqHJFIzYQdMxtGwAN4AvJ8cHXl4YTMzEDizh2QPnfXNTZ+VaOvdmNUq2tyKvafTjb3P5YVjI2P/6HUD1DUwkIxP+4OIMKPRf/zpQx09e6KNdlOTFLeKNp61SMHLnmXTSWIFbXo61dXVmU6OX0ZCBeC5M+5lKjwNA3tCpxOfgTVuqQc0ayI5pzODQzY/TqZfu7u7unNnX3f37/vfYZ7Hpk76DBPKDATkaV0GBbL5X3TLeagWU1m+xq7uycQZ0NXgB8wfhXGrXcBxHF8GJdt59gWSgpj6r2u9vaNebyRyzNsb644+bbfbKQYOmeJEJycvdHryTM+efqTl/Er18ljT/rnGk4EG06WeHJ7r+58819n1UMtSzWuY7xemnOyTwYDj/OEZQ/JIYpH9Bwwem4O48keIzxmgcgAAKV1pNNM7b39T/8bP/1m1Wwe4WPn8R3ZJjwC79u69V/T1b35FgNeXl9Kv/vN/psePPlO7UbPuGTd3BgcxJGNyHqgWQAjnrb0S7JwPgDmz3LWGFOz4hb7/W7+h8birb/zoH9DBO9/UtFxXn6Sp8zOf47B1qX1Zu7xnBgldsuORzeKVUeH8iJjpvAd7CFEgpg/GxVhXlxeWeQJ2X1+e6OWLT7ScD/Tg/p6q3E9qd4AbrhgmdctgowZ4GuxqHlJ03a4Rl8lo0Q9snFHRNkbPtAJEE/U+pt/EP4ZRpeuElW9DmElnQNSxl7mv8msFOBXPQQzT8hrlV+qr8AmI+vk2AJH9Anh3HrbN5xrBJPU+Si+41NXVtbqDoTrdnllEgE6N1ppZkzyPNlykHsVEsVHXxta2LjsdvTw8Vp+pA0VUgWFkO/ofzBFTQsIKgPCYNva6G1r/D9DLVhtlPnxvkPF8db/Qkf9Ac367yc9Sgpxkc5tt5jo0Gdqu3ssKtM3vOGrs3wsCxDe93e/e/r3lAmYxxHu3t0RKWiNCmLvI0bLZaro/zXU0shWDTwDt1YY2772h2vpBMAI8ocwv5Oi4+H2+0bkxzzSI/GugROFAblK7CxQWL4Zfns0Y6aPxBTV/enis0+uuXp5d6KzT0dxGH/lC/N4JwM0kP24kC+o28n8bQ7l9wfLNuE3BuF1c5/saqqu4BS6EvlBcB6pSwpChWDIQUE8IGEsNaimTJVPEF0u1l9KD9ob2CxUdqKrX6xvarGE8VtBko6nCm3dVeOWOLosLXY/H6l519MmHH+r8+MiHIA9ZbtZ52PPGYHpamjZzSPnzJ80r1FR4uq32lu7eeaC1NpNZENGKHUBNW4e7xxw5uchHag3IpjTunateupJml5rNMAjC/C8aXvTiTP85jHjgyqqqQYYuC6xWUaFS1KJYUG86dyrAzt1vqtK6r3l5XSq1NCURAt2z0UAaVwxE5qnYYrMLN1NTHpMJVZdoP2uPkkYq3Z3QxKYH51bTy9fh8suvsB64xzSCjiyB/VCpiAM8b24ADUMKCSjAaaKenVkNl+CknoEAu19HBeVD3boqTPVqdkb1gdFoOEMet9pV85miWnKzyMFFrBeMCA6HyaifqGW2Bjc/czFhHXHGJ4kEQMJ4YEfmcpH3NPTPxZKuK7LDp7MoRuIpSyDZypAo0OtsLsOBkoG9vPYzcp8LYq7N6dm5G/WIDIyJJxrHRh3DQuJCGz6wYSMQI0gzO6J7s7xnbvOZ+/fv6rVXX9F6G2PAkjbwOJjh3RApDU+ePtXpGXougJ++WkgBcDFu1nXv/j2DNFdXFwZLWo2aZRStel3tRiPYAEVpd2/PDVuT7tZmk/gqhFQjcqRjg+dQzICRY25u+YA42skJHi1fEgAhAJ5qo6WZEPVvalba0KS0rXlpU9MCVvjEFOFtsEixQRxaldCK/8BhYYCQ5h0wo163nwOeRGjnDZQmTSyNqGP9cMsmT35Vtcd+mPc7m9dVQ1OelVo36HsCBigiJzERHo0XZuLwmSiqmMDxdejw8xQaDA0DwW6na2Tde2Eqcnyo2OgmAESeDwyZNnc23KA38VdCDnAmDfD+mEuXyL0cZVd0U8De3usP9PTTz7W/tq6vvvKKJhdnqhZYQyM11ttaNpua4zGy1tBgRpzoTHd2y3rlIF6fepvFwCQMN/FeR9K1tN6d6nf+13+oT37lv1ejf6oS0wCb7CRQ0EZuMXmzO7IjgGIvo/jD7NUTjEk8cy4cUlEZNftSZc4nv0446nFQ0sAH2JD+jR2HlxrMJzpfLPXjf/ov6E/+5V/SpdbUL9Q1xeslFWKAVg49mi9Ub8G0uElTMP0/TW5jPcbvh0OmlpiYJQYCtOfRyIZtPLMUA6+/8Yb296H7xTpKib6rX1fn4O9X3dxUULeAgCh0za4iGxqT1dHITUVmjYRMAZMrQEAi2MZOM8hAgE2+el0/J/NRT4X5QB998Ot6+vlvqVJkkslrQRMNyrMbplC0rrrYcMTOTJskVzRWkMufRFvO9Mz0HIaZVi6kbmqGXBBnVlR8r5TfDaCYAMPMdMy00WBUhdY0YtgidtDAx2ypt95+T2+98w1V60xkeU4bGs/mWl/fVXt9X+vb9wwEkD5S81kR17bZpqhdsXMNvpvtk0ABu+57Td64+98UuYkp8ANAQCJCBKU7X4O0rsw2uBUvaM+OGFiHpjylFLDH8P+swfNz6Yx5wWjg5gQA4PDFM+8TnDFQvjEri8k/BohbkahjgLWl9noMI2Ag8aPZDK8QfvA9APg4n2oVGGwJlIAtNQ4gALr18csXev7oMxuuAabbL4WpMHulU5aoDyLWbTwmCvBMpycvfYZiTmtKj2CsjDQF1OLejcNPgCHMZBz+LlyxfO6xJqNmiol2PlM21zfNMozGqKnNzTt24KfxMksGz6R6MMeyYQtAtRunJOEzPTs9pICwBl1hGRkQCKrzZM50ehh78HSWJp7Qo0d6/vJIpWpDv/CLf16vPviqXh6da0z0Nx4/lXKkBuCs3mxrrbXmQdBweK0njz/U2fFDDTsvtRida7EYqTse6/iio9/55LmOz/talBpmLwlmKfKlEp9/olqNxRksxDAgnBqsiGEqwAEIVpwTBgIsBUh6fScPMVhs6Od+9hf1zW/8OKe7zyqYq/3B0JN4GFoH9+7pwWuva2urqnZb+uzTa/0/v/rP1e9ca61VVyE56pMUkafpbqTZrznPOWCdUhGTfBqgymyis0cP9eF3/5V2dzf0E3/sp1XYvK/T/kiXnSufsaxZakUAV54d3hd7XI8+xZN0ZBFhxMZDlA39uOeckZNp+AgQTz3sI+/s6fL8SCfHjzQeXungzqbaTeTAgAmAV+HM73PFTX2YRfIjN3VmNCV/oPz9/PeJsWxH/sQ+4X3cOMzHersZ8kT9t2pSUy1NbfLFRjMbrqd/m54HP98VmJcYbuO0H/fVtYmN6GMQ4kFG0vo4XYXnCsaUwpjv8OjETPFSpeYhHUBAmem+Cj6TIzlg6CGb5QGFgoEAhirIR2xUTOSlh1HB/HX/mBiT8ewGbcxsYiS9iWmR9/54Dm9JyWFoZNp9Mmb2gDldI86KL/SW2X0/N+npzMkMxHyNPVy3eXRio+ZBd5K3ec9dUf+DBbRiqyWPAMt6V+fYrXPxFqMN9Dh6wkQeNUtqrjKDBvbbSkVNUk3s6RP+EBir1swqampZbapQ21DhP//TP710oWe3yogJ5P8z6pMLURelXoThAZCWbOgkk1uVQYBErQBdd5QcjvAgTMuCjs4udHzV0eMXh7oeDpO+MhDFL3zg9Jvber/b9P8VGJBjoW7LEm6hKKF1Te/09sVLnyNTn7x1JRDAD1o6GXFlLM7m2iQ2jsWbciFHs6mGy5kRTH5U5kvtVmv60sa27hUq2hzO9Xp9XdvVyG0fVP8/yt772fLsuu5bN8eXQ6eZnoRJCARJgCQIEiBE0iQlUoGiIAZRtoItySpLVbZctkt2uVwu/xcu/+Cyyy5btgIlUrJISiIFAWACIAwGg5npnF9ON0fXZ+1z7rszpFzlN9XVPd3v3Xu/3+85++y99tprFTW+sanaR55XZ6Op+yeHev/2bR3s7YdwXAqYcW/TuMFy8Zs+b8wrxmblXpuWXEK0r2YQYGvjqhr1NVWrLQcyNiUdfdTlCVYuvEHVZghpzTSfdKXRgabDQ82mF2o0A1Fl07dXV2wR6OKhVFGt0rBCK5+PTTqGsl6p6XRa1truq9rY/YQqzasqlOmSV5ITQKjHUqwiQjPm8PCzKlj8hi6TUeY034/DQqbkhaBJZCgZCIiNEx36oDbRrYA5EXP8oPfdbtcBgnUMNR6aMnP9AAMkzqa9uxOViq5UPLsbCFsg0WJjpjA2ju+3tQxQ1acgRTDQso6qN9tqtFofHFdJnXpoh3RQhoAT/ZhZnCeqrRPt6dhOAuNBN0SQoNBhDsK9nUDDxdKIjkFPo1HHUuvM7bJuR0NGGBgTCCAg7wnfC1NdU9drSVMjj/sEAh3gEL/DAmB0ggOZfdZstdzVRQCQbj2bw7P0haIT/r39A48M7O0fBp0PxLFWtTo/lD7o/oj84BKAkNPqanvRgSMwAg4+fvJU779/26/H4cvcElRxkhaKj3DKmnnPEcTWV1D+h37K88T6CGHAZvgvE9wQ4EzADYGeNWCth6QnEv6viQ6W7ElZH4A6AD7MVnGNno8s11Vd2VR/VtOksqVpeUPT0obmxZYKaF5Y4JJDLkRv8utG4b4IONHpxHsbgIERG7QCwBOYl0fsihEBj4BEATfmeSahneW4FWMBJZUBApKQWKpHFmJh5tCkuV9ytcEgqNrMidr7O9mREd4BBfid9wcIOD0dG1CL+cCghYdVUuh3kADwVarGDN/aJrTmYDfwuc87shXU0XFX56enPmihCXM8PXj4UM/vXtHr19Y0Oezr+O5trdcZxyhrzGxusaLi6oYuZkV1JjPtPLeua9eCKeGmMTR3upEVqQILQdLhA6nw+FSPv/LruvXr/5vKJ49UngwteGrbLZ5Jml13ImUtgFDbB0wdsc8tnBpqfBTonvpMQECEfxB2GFSpkIQW6tw+QACzCBgrKgICTNWtVnTlY5/Un/mP/47aN9/U6bimcalhqqv3aDEE6SKeBKOCUIN+BGuOowRNB4p/A/MJGOh0Ru5M0V0Z9EOxn4KGdcIaf+7m83r5let+xgi/sSQt3pjs49I0xGJdLl3iB5kIRhPzaEAUJQZu0R2xu0kveVJHQmE2DAU5sVx5NGDshC+ErIinY7MCxv0LNasz3fnO13X3va9p2DtUpcjZmdrRefQlaQ1dftj0jFIn1Wwn6xJcAgE8q1zYR3KV9IMyJTmjIkvzn8tAQDRB8ngPBf4iA/D6YP17T6YSx3ZrTnqxcZyo3l7X93z6s9q58pJZOHMsRulK0o1Z31G9uanNnedVb2+rXG+p0WoEuaQULB32EMHOs/qes41fiflqbQ3nIwkQyBlf3v+ZGpoznQVenuKQ2wAZCEhpVgDHCYcGH4OSjyhnshRkDcEWIk4gaHp6wsx91/PaiBo/efRQzXo9NI1K0bQACEATBZs9mF382eytpnR8GgJhxJFWC8AW8DA+4Hg4ju44ne8EjOXYNx5OzQBgDd1+9zsadM5VLRfFeAKzwYARdityPjRyh//05MDU9X6fxgasMVknAF0dRhg4//2+jBUCfiaxLj4NsSMzVKIAiA5snA+gKOEIFLF2Zmea7e2dALJT8U8syRoBmcUYgBk2XsXQ9UjjpNbb4KYTl2AQulsHxb3kgj/0C8Lb3WAg8Rm3k7MLvfbRT+pv/q3/Sips6s6DfTohKgNGGGSoqFIoazqa2OrYn6fIKM9YZ8cP9Z23vqLeySOVikNd9E912u3rrfce6OHBuTWdLMpGUY8tdIXONKr/xCkEmXEWoKFDUwraegABRVVD9Nss3GARcL0GzlXWRWegj330e/QLv/CXtLFx3cylUrHmXIYir9sfaGV93fZxW9s72t5tBjAk6Z1vPdDXfv93zC5axTEBFpQjdgBqZEDEHQAZwA/2LfbRE0AjPm3nXMf33teTu7d047kr+vQPf0Gnhbb2zvsq17jf0UQid6RpdPXqtSS2HVoRvU4nFP8tRggAykYP5lwwJwP4AAgAOAAIsG/92aH2n93XaHCmzY2GVlt1v0bVXplxxmQgwKwao3ShP7BozCbhyhz7shWc+93ZejLFtuU4GP8e38PvVqBPeWK287PKP0W8LyvAU9sg53xyMZKYnJ0SAw2Go+34LDoSLBfLRNplBWYpDI+wVCW3Q/eBXwDF0PrrDQr9hsWh0YmjUUxuftG58O9YyJPfcWbzbHi2PkOTeK7dWyj6k5tS7NXUsEvBg3w9GLxRs/reurlN4X8JBFgk3o3VUH8yOzbXk/+O8fR8H51z/xFigb5/ibeRX+8DzIEUPyJnXxKpT8E7XvNSRy3Ow0sgIF9TjKRGcyNykkgCWSsIkVs0EFawtZoC9A7nsBAStX3ovKDNnRsq/A9f/ONzF9wJ9QybiUsg4LIrn+c/LoGAYMlRHEZb1zN2SWgsL4r+cGx0nO4/Aefx4ZHeu/fAwoHmwi0xAvIBEAsy5pEy1SUXNpmq7ZuREuQ8F+PuppO4S9GMy5v2R3TtEr/WCeHSfIuvFOSKxTacaHtlVU1ortBcEAocDjQqUIRFItQoFLRbb+hGtaErk4KuzEt6bW1HrVnB1KRpraJnpYnKL1/X0VpV753s69H+nn2XbSG4yPqhAyb7DV9fFGxR9Gaq4tLCNr+jrOEAqKWq5268pO1tqGsEt5hhhzvFTBGFmpW0QadJfOlEDjsad55qOjpWoz5VoxEMDYqjdrvl8p0DkCCx1l5z9wcqKjNqE+ZHyw01rryiUWlHrY3XVKnvWIW7CEpF8kQkgNJG8V5A0yCuhYK6NAuhFyhmPeh66XB0cZW8rSMhDlQs1kEU/5drIDaH7XuSUwCMgEABk61MvWFKH/9PYdjpdh3w6Ty725lswxaUKxfIvFe8Xx7bCdHGoCNRgDKTS+hstqGztyKQGB0HNIjXxnObAx4mwAXI83RseqVp5cyazcZG7lwN0r0eDlWnwzjuaTa+8Ewfar8zgIAxndZITNnyowHigHN7toLE8vfRjcBPNJDexYGCe0QqiDMDgG4XexUKPvcDhkMbtdbJVNdvPOeuhy1urEaa/YiddnsOHCCAA3zv2Z6fJ4V82PQV1V7h/oSlJYKJgAPYZQKimHbHsxiP/Trvvve+FYP5WRT8KXI4fGFqrK+umvbZpuBPHu18H/efwwgWDaAMs8r8HUkWoCRrKRScQxsCRDmu/5LlxJbne7GLW0F4qRTAUSMh1VOUoctNTSvrmpU3Vahua15e11SMJaCTETRSC6O5UIlUPGJ5jFXFyMXM7Jp6n8q/UgAAIABJREFUs2WRvXorkv9Qe4aaHxMg5IPLQEBGoUPLIIR5rCieOPsp5BpQsN94Uhk3lXwgdbtBKYcpY6pvmi+mC0fCzS/eH40qJEo6F+dBB4QWC2qdEGR3/RD5AUgkMWw2tMqzXse3WR4T4JJhAe49kx4/3NPqyoqaK031B/hzn+v61pZ2KVSfnqj/5JFq04FeeuGq48h+p28QYNJY0aTWVHWjpnXsxTisptL502joletSc1saN6XDJ1Ln3ac6+tq/0f1/8X+qcHBPVZJVPMbNYOAMC+po2I1ReaE0PvUzs6giFMJkHwuQFEJLl0I9XitOEhbi8hGlPUYEbTbmY1GPPWUv2SXg7+iFT39eh6OyRvOmZiW0Vub+KKVq2LHZlqlcNABgcTiuE+zd4pyxDgiBsB9gAwCO9nt9dS4obihi5kljA8vNqV5/41WDMqm+WRSZrA9eJzFo46PnXx88Chfd42h2RfFvCmzyUyc3AAggfhqAHsfMbKxvCsqwNwwKaIy4AKSSHh4f7Kk4x6ayr6Ond/Xe27+js6OHatagc49SNynOtKAiR/G/TOePvZAErNKZnSmxMfKUJmiTyncGRZe7OZld4wQ7aaQEhBGWiYYJGeFIytKxl2O8cdFVKhQiKU0OAr3hRC+99jF97/f9sG18ewOs5ZLYqfdsTRtbN7SyflXVxoZtymDZ8SDA1kyFT5ofeRbHxiTJpIKrNo6xmLm+1A+IztdlDyWaF7FEF2BkYgUsAwF5zTmH56gdR+zgueEkhn3f/kF4xOPAQhwmWaDo5pkf7u3p8aOHWltZSYVyaDw45gEGVOsGATe3t5PNW9/rhWfB6xEmif3WhbB1Voz8kZjWalk4OrMFsKMdu7v63rff1tH+M+1srWnQu3CBDyDgkcKLczMBAQBGo54qsBWncYagA8A57NGA1EDJORVFCkAEwn3uypqhkigWC02R6DnyWgj6BcuAAnFoujhnnJlHuehIOgA+KbML15KYNd+bwV5T5gGt0fpJgskB5qbRgGTzGrpd0ZkklvRGU7320e/Vj//Un9N5t6ZSfUMFqOAJjKGYK2BNWgR0CT0eci8hOjzr6OnDd7X34DsaD47VHx6rNxroW7ce6PbjfQ1m6JnQEKq5YC0w/gpgJ8ZgaT6NNJ6ODFZYG8JgAMUGQEDkawadzSpBiweNKKjqq/pLf/mv6zOf+UKMwU247pkO9g50dn6hOTa/Gxu6YmHGXdWaaFOF9S1Ckm9/812989Y3NR8PPSJATsV78xmgojOiU6vWE3uRQpQREQSFizp/9kRHd9/T8PxYu1c29fLHvlvn5XWdDueqNqrOO1ij5BAAO3wBuBrc0VxnJye2TeW1WHeMe1o/gAtxHgCaFkAA45G2jz47tr3is8d31O8ea221qq31toEAswJSY4KbFW5sjASnot36AGlfJYYqmztAoXD1Sjs9nXexNty4WlD2sxVwfGeu6/g+1vui4IX/AUiVi+Glpmq2tssijGY/JJ2tnIe7jE4NWQMygOJ9mDeMtlR1et7RwdGxtaXaq+tpNAom6ciLpG92a4C32FXzLPmd8ZiwtI6zIQDmlF8nLbvcNAxRy5iPzF12csysCcX1Byh3yeTz2Z8AhPzzoTeXzp+0f5fPjeX6NIMB0QhKYG0Sn89NcwMs+TVzEz0F6OX8juvw50nsjmAgZ3ZGBPZ4v8vR+Igt5DgxehH5XVy/Le8BkNwki2OCWJVrLNYbeSGfjYYfdvSF//7nfmoefr7JbiShlnxTRjnzh46ZWrpTl2qR3HDQmtx1yReEKAT0XxbEHHG7eUHHnXAMuPf4medBEwi1KNoyDTDmqgJd/DA1Iz/oePCXIg+LG5s2EdfjoiCLvSWFy1xUZ0pNDtgkL95ESTGWLLkwnmgNlLFc9XgAkQ5EGRHEITRuot10rp32iurTqXYLZb1YqpsV8HxzRU2rThdVatTVqRZ10izpUX2m9zvHeto712A6VYvCIx8e6XosRJQEPEDFcmJj1ItENqNw1kgAZQaxbqjV5KFuaHPzipqtNbMxEFGpEdAQkqBAnDI3Nla9WtOod2ZkuF3HAodA0tfa2poPZahVOAaAquPH3arDMsCXPewSUT+ellfU2H1dat5QufWCldanuXtJR8jiZwBFJXfguMckk3h+Y8vFuptMUJqmGoLKfVnA5cXM8/ccXUI/HYCtSh2UXdZKLOqweQHlzxQ96Eeg9Wz0jY3NoBqdnJj+TqcWmlsWrOLWE8gtbGOBPYr1BEIwrGu11RjoZJ14Dg/WRaFo1oHXUyoaeH/TSacTHR8dWTSLQwutBOyWjJ9OUSVm/j+Es0qAHOOByvQ8p13Nxh2PBQxH5yqWpxqO+w6OZah700JYwJHIWCE1gpfn3LEHSbSwTIvOFCoHLINBYQPGF/uDa0FoCOVn7lVGXOnSBKWMQyiAFex+WPfs7du37uhw/8jgAbYva+urBiI41AACuGb+jIcpz9EAE4p5Fh8Mf/qjkyPdvn3LzwnHCIAJ1oLXWkE+pHn/Zr3mxA9mANQmDqDrN675fTnIQJK5BwAOjJhw7YHyotkAMyDuT75mM2s8QJoP35LnKm2PhPVmra5ChZbdqkZqme1Sbu6GgKDomgCKAQSEb3qEo9DvyKAA/w8gwbq7cu2a36+5GqwAEjq6IhTiFO7UlPaLJ6lY+uI1zCyooMmQCrtED/Q4YSoWuDSSFAvtWR+AZCY0Aij6LTKYDqws8GfB4/R3fD+AzLA/cKcrKOwh1mnbKwO8wGcR6ze2t7S+VRYapUwBcCaxzPf3AmCAeESuw+VvtKStulTGsfOkq+nZka5ttLW+saZHj5/oYiKtvvA8jH/tj6X2hrS5JlUm0sUj6fTgqertqmrbmypsF3R+Ih1/66kO/uArevalfyjt3VZtEtaS7GkDjcWqATHbTgGoFkNp2tIbKekn6eAgdQLmhOYSnTdbjJ+jME6xh/1ATGO2kwq4WCnpbNTTcaGgH/ziX9Tn/9wva9TY1umQTilrpBQ+34wu4baS5h8pSLKTBHHH3eB5rAe0G0ajuYt/FKhJ2jI4w/o+PTsLcKtc0vPPP6/d3ZWFlkA+Dhd2kokVEElbFIq+5NRcyIS5REZyYeji1ywARABjZIZzjwSXtcxn8L5K+jvsfVIN4hG6M8R67jNFlVXbz05sIzofdTXsHuntr39ZF8cPVZhesDM92+uzPsVyx9EE/lrJOVW1+fcAs6PFzb2JIjQYUdkuKv9/jne5meH/N2AWP2MKbkrMmBHOIIBlGFK30UlkulasgK1uMCUPGKrRXtMb3/V92r32kgoF2ERlrW9sJkpoWaPxXBtb1/3v5dqqhXPJyrroY8zxVN9ybKA7Vm8Qj8JJgt9tnYmmRx4FSmyBcAyKZwjOzlnsqafkLODPm2wCQy8mgMIkAZU6uCke0LHrSWfH0v6htL/f1el5CBejvk0sJ9Zy5lqESnM9e/LE1m7srWAKBfpgi+EKRVVbN557Xu2Vlk7PGDnqJxp9zd8L0MtuQxyMWJs7ebxWoxGAfjD+aSSwFiceMfnWv/2Gjg+eqt2gCOxrhD0lVGwzAHEHuAiNIzrYdKtngFWMJMAGiDww5wasY3Ig4nS9Wk/rOWbyYfzkeB4WfJVwPjFqwigBZzAJNkKqMzVq1dQFT+MtaS3n/eERI4/ORlGQf+UCY5Ap7kRX2w8n9Xfb0kV0zpoYxCIgguG0qBsvvKmXXvuUivUd7Vx/ReUmFGv0i1q+pgq5+pzzqOLxNdt5Q7PCunPaV+f4qb71jS9rNmasoKdv3bqj79x7pAHuBKW6apW6Y/+k319oQdh6cAywXrBavvce99oNH56dlcJULMb6Qbi636PYuKI//Wd+UZ/7/I97PADnKMZnLs67enDvgfWbsJw0EHDtunauXlWtiX4AuhMS2NnpkfTWN97Se++8bdegibUi6MgmL/tQIrCVtXWoYLNSQoyHOnp4T2cPbmvcOdH1G1d15aXXNF65oWJ7U/VmzU0IXAqIq48ePXLRTCOEZwgTo0/jyKLSFJNh9WgXgeTsxXoBkCKfm0yGzvNwszo+fGZxwqODx6pWpmo3K7q6sxUq785fOX5ywZfo6An0pEnm4i65WuX4l9ux3HufDWb6oi+wLFKZwNE0qm0XMFsJxhq0O1jufCdnCoPhKd+1ftQHuuaXzV/WYKbie/OmKSwLk6PFMByqB9OmVNHx2bme7h2EZXCpYicR1uh4OlOfPYiTGDVB0jWIAjpZXCcbQ+f52fZ6QdkPZmdojiU2V9KLc/yzAHmABovYn8DlDKjkM4JcNs7Dyw58Ztjm82NR/+YduWQBmK0JzYRZcg0Igl1CZpfZ6OnwDXFyt+ous70EKiy//+U/XorxL0BBg6iXgEH+LHEWRBMDtlQI4i+f25FA5tE4s33/2z/94/NAiDJvLBBLFgpFRe5q+XDMVIakPB6qyTGTQWLioj8Jx7h4Ay1DmbQ/VKne1P2n+3rv3n0dnXcNDCA4donMXF6oKS5LsxmLTZBnZtPBz8UsHkRKaIPdEK/Fnz0rkjoAH04Q+P+cSGT0yKgMJynAwGyu9VpDbYpJ2zQU1R30NSRRSny98ryglXJV7flcL7VX9ZFKS+ujqbZKZa2Xa6obBJlr3KjouFbQW/0jvd8/UQ9F9WpZtSJU8IQqJV/Y8I+O4gL0PCgrnP5BJ8pgiDvjBjAqLg4BBKrVtq7feEHbO9edeCAo6I4o8zXMiuSsj8N7cKHi+NwocatJ8RWoPYc01LvRCDsd7FtqLrz4WexbWH6Ur7PKmupbr2lWv65i6znNq2u2VCTZKROITUkBCAhEmgSRa+I+lrCqsoIoKP7A649DP5LNQLJC0C9AgOhkh6dqVmjP9o+RnIbAYhaLo8Md6vB0jutO0Cg2KQqPjo91vkgQxklgj8KRBCI6YR4TSKKBfA4LDY6noQ1QiyTGTIA0wEkxzf0FzRyMEJKbhQgb7hDMyRpBHngmkfcgSbZdGaKEo4EdA0oAAMMjlWa9MGbXWNPZ0DaOA5Ifz69VNaFQ6MaMI5Q0OuOhB4Dfb5IKz4rZKfkwjSjtYbMB0uwUzIZwQAhPYsCiCI4R4XnNSAY5CENcj0S42+3pzp17Otw79H3Z3N709zJ7BB09VMtjLpLX531A3G25VKmalmT1dbq4s6kODw51enyi/f2DRIUNQUOujSQRQIoxmjU+L9eaQII2owIIoqSCIncscxLFM3QXOPne+qAwcAlrJhJZ1k7QU9HW4D2xqKkZwGyubGrCOEB1XapuSYwKlFYx1rQOBms3zvVMN7s8gPzePLOC7DSxtbtldXzm6wuVKPqwzHLia62AAMNynMqxl5hkxeZqmu/PpwP3FnZBOozzXC8YD3gK3WWSKRcDWXnctFiKTvYLXS1orUH973dRTqajMXTB26zVXQjyHJ0c53lZwJ2VGIkBCED7gO4mv3jtBw9D6C4XLCsNaaMpbVSlFiyEY6m3vyfj/fO5+hTj69uarVV0SqE0lbbWpTaFEeDC40P1Jheqba6q11hRYVpR4VlX3/iVf6hHv/X3tTU+UXlwrso8YoXV3lHpN70/FOiHs7G7FcTJNEwTlEEnXgkEsFBAQt+5IclOMBB5KMhYCQagQhd5Ui7aFnbj9Y/qZ//2f6nizgvqsS4KxF3GP2aO/dZ3oONZx0WlbOC80YhuOmuHe9XrS6doLPTRaliy5Z2B3mMJ1nPRQ3w5PjnRjedu6NXXXohcLCdjCRfneX+ACfAhICAvn6RLFSyT0Cz13siMAP6S5895CBgcIEsA0wEGhAgnsWU4iCI52CPkAUF3Hg66ujg5VAEf8e6xHt5+W4/vva3i7FyVEmVNsi9Nej1uSviRBHAXIm5L85R5dtugRlBbl/99Mb6Yk6olwWC/cL5HqWADDLCCd7qWDMB7VMxriU4osbOg0WTquNUbIEg71Jsf/x5dvfmqihVYADCa1hOlP0SWGRNotDZ19fpLarQBCAp6+Oi+vv32N1WYjdVqQqVvWR/FZ0qz4dEbYg8g887u1VDnLkn1RvwyyyNSAZ+zgAbGaJfAnQzw5BHTPC7C38MUYl7ff4eK/5507+4j9YcDs33I40I/JbrkBpmTeCi/Hx9FnM4MTR6XbfcqzJ3WdfPmC/7siEdyD2C/ZI2RsKOd+FpriA0nL3F3RCuA2IjAxRi29aASegFT7t133tZ773xLs3FXxRkWeGc6Oz3y/eYs9sw4xVA5nGPo2nKGe3+lMYDMLvX6NAk0aMHOa4sUFKH/kRZgWCkb9Jtrbgo/1P0EBpTx6japeGFxbEBrwbqJPcw7BLiVPM2XmHm8L9olZjom++7QcIBZG6ruAPCc1+xDng1aAINpSddvflQvvPq9euH1T2nzyk2V6w2Np+yZikHcApRrGi7lqseTQJUAAoqFqTZWm5r1O/r67/5LPbj1+yh56Z17d/Xt23c0he0GijsveEwUxXH2iGlZnNWIF5tNmbQ1EDW09XPEAgASuwyQ74ylmzff0J/92b+oT3zXZzSeFM0C8PQZ+3gy0/npuU5OTk0H3969oqs3bmjn6hUzylYRpa1LOETfvfVQd269p4uTI1UBCH3fIhc0UOXRi5IBDHeD5zCXhhr3ujp98kCTgyeadE+1vrGiT33ux1S5+ppKaHistP0at269r3v37ropglYAz4Y/X5ydL8BQnxxQaOYU3yHy6Nw9xQlrqYz76ve76lycWST62ZP7Oj58olJxpLWVmp6/thv6KwgcM2prkD1rleT1E0Vl2Ilf5vvZgSE3SIPmHrHRBW5iacU6jP9fMFVS0GdNfoARkHLrXHMt10g5V1oUxKmRZPHjpF3hHLxY0kW36/OV8ZROv6+HT5/p8ISGW92j4cUytsO1sJjFZhPFf+qBPLaX7C+D7h5riS/HgfTZ/8iCPBXZWcPFja5UI3n/pII4DokMYEfTJjdv8mh6iM//f3/lPb6gXS3VpJmV5e8xth06AYufybHhQ4BBpB3pvT+kQbD8s4u0Lzup2VEkAQq8V4IVDJLYqiCdrbm0T83TYD2xdmjWAvRLhf/uZ38izpS0eBycEyjAhzMoYPVnDqQkY2tkPU3poCBOoHP3JOjRMb8eVOXBeCLsH8/7I91+9ESPoAJhMWRVnNRxzIhPolHkQyajqsvdgHTqpzw/ko7oWsbXMhDgRG9J4XKB0mYgIc3mGzRICuJmIDArNh6rCl2pUlOLTrrpbCUfcBR6LpymU622V9XCOmc81c1aU6/WVrQ1L2iVv0MMA0E1aOIl6bAy17vzjh7Meho0K5oBwNA9M3IbV+AAuQACCAKXmyKL2WQgIPyas30iz4PCq6piqab26pY2N69a+AXLm+hSxmemQ2uEe9pXVQOLNzXqM7XbdM+5p2OtrLZ9ItdNl8avNs1jcVgWy6o21jUtr6nQfF6Tyq4mtV0Vm5sq1muRDFmwAnpKWqhpY3hjgnqjMt3vWhguuhahkupkIYn2EdxzYeSg6HszW/iDkozn505RjKq1BYCssM7cF5oXVa/bldV1z4BTVAECPHz40EyCABkioMZcVVjDxFhAtp0Kn2EKXjoeWZGVDkiV7MysgJhNs+J+6ur2Ol1TynhtZgGxmIEJAKLsg53ZzFJJvYtj1UsDleddaXyscgHfbuhRHLoIbyKuxpwlhztd5LmYn0TdeI60XSOK5QBLOK4S3dIFfcw4xl6OsQwHikIAfRSCFBoxa0TiUDHtL/ZSwZQi9nM1We7x7+fnF/ZxPTs905OHT52orG+u+54hJMlYCfcRQCAHo5WVFXfreTbMzFstGLp/jYItZtO5v6cnJ04MUJhljyF4SWfKnYb53EBAHWAPNgPrdH3VQAAJteMNh4ytJJlrRD9jiS6WENgIzpGg+mBMgABLAFYAgADz4TzfELRpaV5pmQFTrF9RqXlF4/mqxrNKEp+MkRq7o2Q704B1A0Ahuy2WtLWzq82dlrvlyIcM04x+9paHEWCv7lRoORalQqlaQ4TsEgiIMZTU2csWRGYVRGHYSSMHtgA25T26C4AEvW54ZvuzzplVbmh9PfRMzs6g2l5E5xsWlTuvAQQEgTrGqPAWRtyptdpWtRE+4RBmEHi66EjHx+EZ7llofMQb0lpDWgEg6kmHt04917/eRrCmqtN5UX0on2vSObaEkrZhBSBCeHSuMwQBWzVdzMtqV9fUOJN+9//6ezr4yj/T7vRczWlX9SLz3OiE9J1wch8pdrjI7qgfon2zAMSCTh5qxna/ySBASkAchylGqyGEiYsHAKb/s3BgUft07G9c1w/93C/qtT/2MzpCU6JQ1xxHlmHPXbhZYs+tolPCvayipF72sx9Ci/NIAGcKXXRCTrBI7J5Cl2YytjYAIwWeoex2Lcj20isv29o1W9wF1TqfgZeCkjl5SLniwoI6sweylkBOYvCQzroAPGtoy7ZltF1WzHpnRoCdONL9AwiI5C1iNPecLtnRIRSRER4n6p7s6/DpXd3+ztc0Hux5XRAnvA99/7MKdiRqCyAsNQVib6Wjf+EiEODNYq4zXVj+ecYxMgNgkUi5ao70j3Mti8kud2wz6JUbDe6+29OlrLPznm6+8Iq++1Ofsd3oDCHd5oa7nMQ0wGIAfKyRt6/cVHt1W0XsSatV3b3znr72+19VDWQOWjOjV5Wwe+Vng3qLHghidHW12uiu7Gr3ylWtrW+qwMiSXSyK2t3d1hX0NKaJXTSJuX7EQXneMEwQ+zs+DkG02N9njq+MmhSsF1RSvdbS2uaG35M53tAniNyMfR9nb7BDiM/+2dS5i74CwqR9vfb66x7D88x3t+uYTAzmTMYSzG4kHhFoBts0xTePQFTQUuE+xHOBdT4ZwkyZelzr/t3b+tK/+g2dnzxTYdbXuH+m+XSkCva9RYRoe9HoKBZ0gfBJ8NT9uaF5B3MlctPIGYO5lQXnjPDlyV7nBCXrKdnnm38iDxYuRmMLXVJQN+vlhVtBdB7T/ssuW2nUKHf/c1zPzFevNxfVUbRHXpeAAIOk0eU2a4liE0COEchpRTvX3tCnP/uTuvHqJ7Wx+5xHFO3SAFrMviSmwCrqDTRET4SdCVBfq+jKzpbdS975+lf09u/9ug4P7un2k4d6//599WGclGuajOJM5to5+52jVej6hj1oHulAiNpTKqylNCtPkcz9fvON79Iv/eJf07VrH9FwiIZT2BCTa6AVNCSX7vZ1cHCgbr+va9eva2t3R7vXrml9q22A9N33b+vOrVtqNeq6urOt4/1nevb4kYWE43Sk4B8t9ni92gg9J83dPOienuj00T3peE+j8yNdu76rn/gzX1T56qs6HRe1d7CvR08e6cmTx9rZ2dbKSuR3UKb73V4wJ30eByMAgAkwIOunMD7BczRIOoGhObBNcq97ofOzYz1+eE97Tx/AmdJqq6zd7XXVyuQvNDuD7hMM1xC29VpJwoF5FGAhlp3AJO/lpFXjju+iacr5krUAovNvICDlE6xOzvSwWEz1Rip9/QzzaHWKFbmbbpHYQiHyqTRe47zE9oPBXvLgyXSqR8+e6eDkVBf9oap0mksV14DoqQCCYxMNW5y1CiDgTNU1R2jO5JHezHq2yLO/cqYf/7cMfuQ6L+d13meJoZl14vz9SyNni+tfMDmjKZC78Zf/flnI5/tx+VqJlZ4L/ASULM5c645cCtfmOjUzB+KysnPQH2UgmF8pAxcfhCmCqRuxIZ9TUQMsjakm9njWTYq3TFQT2CBorqC58Xd/+gvzQGbzHFLuvsZMehQEyVYioQ88LNBJ/p4uFkmT7QIdCIKSG6yCkhcHegCd8UTv3n1gx4AhlkoWkbtUsgxbubjQXNDkPy8jQZGwXFIu8gyGv3eJgrH8MxkVc8Gf4PL4c4jzmWYIkpoLKRclIxccbVThEQn0XGTYJPmQ5yCZYXO1opV5UVvTgnbnRd2sNHSlUlO7UFCdDjqbpVLWaWGmx/OBbqmn/dJEo0bFQb0wJdRnmkgs+LwYQ7gGWlsUcJfXFEVb2N1dFg72mxbUbjqBLa2t76hWW9Hm1q5n9+hoWR29Xo2OdGGsdm1un1Ms6lCGRZmdoGfrGpTnedbumEFTLGrMXJZKqjS2VKjtqNR+3srq4/Kmio11U9SsIgoTg2eCWqwT55i1dfDAWoRZ/fMzI6cUmwYCLJqDpy9FSliXmPa0ZIFCPOBzRIEbntcGaDwj2EvTIkGCJpFiqXD/mN1cW8PaiD7k3BQwiqFATQP8iaQgOsRGebEXNCiR/T+j28sXRSdJWolCsRKz6jAesFSMzkckR4ABnrP2a9JZAxgIv2P+rl4qqHPyTJqdqjg9VVk9VUpQ92PG3d7wRvsiYRgNRhoPgd9zh39iBN6MHtvWXYqdLISGmO21uFgAAoAkposBZNAypvOf/i7vj0hOYYUMXSiSMPvnUYLvdHXR6enOrTvqdVE9Lni0gIK8Wqv4kOczcd0tFIyzRy6d5GbT9wpwsVKrekY/KIahGc4zO8dZ5OkT28yw16CZIvbEerItSqGgpu1x6EYj4JdHmwArY16MZ8D75PiwOCyi3ZjmNyPZBWgIZel50CpJfJh6rNb82o32igqVmkYF1P62VWpc0VhrGkz4/PwUdFRGnZKqeNSeCxoo95dkbHVtQzdeeE7FitxJ52cuziOccV5ACXfHNXeNzHIIOx6ex4Lin/aS/y1Rvfl5RgzMuCmT8JO4A/ql1whAXP3eyJRzj0hxeA+HXg90QdorRbMUjo5OnUTatxkbxGTNySp0/sD78jzKFbUQcawWrX1gV4Rm0Jv39sN6jM+zuio7DTQqUhXggbGwQ1n5Dwe9Uk06nUpHTEWsSBO6eAOJx7K5gQOCdHR2oOPzUw1mBd3YvKHKyUTv/cZv6Oirv6n1/qFW1dd8cOHikw/Y7zF6g6I4SsZTnSPW6X8JpoC9lF0Fh7WVD2cOzXRw0poECJjMSQBZd6Eg+768AAAgAElEQVSVgfVTsVrVqCjtDUb6yOe/oD/5H/0tnZTXdDYD3CoYJIDFM2VuNDuNAJ4WeIah9jhnGNxAddwjEiTTJYfhCkIBRJdzZiAAnYCeQTGKRAQCt3c21OtHV4r9Q5KWdfGW10UuTiJ7Sir0l/nFIhfxFkoWgqw/gwFJLwAggL8jIVwASEudFwB9gBcKh5ygkZwwT0zXFo/0Sb+r/vmxDp/e84xyv/tIZbsH4H+ctQFijhPQI4Ng+cyOIinWX9Aek/VT6nLkDswC7M+dkrRmP9DJSelDCA+mzlxylIgibe6OomNHiqt+roWKzi4GWt+8ou/7gR9Wa2VL592x6s01Nds8j6EQ0gVYIG5Vqk1tu0hDaBRAs6o7t76jt7/5NTVwrUjnDHuJ4oPzg858jJnFSBOgafYED8ZlxHmaL1evXtHqSjsK7TSytbqy5hjLuN3R0ZFOT09Nzw9a/shMLj7fzvaudnZvqFhqq9FcVaUetF37sXNGGiwLEMxgRanosa2jw0OznEKHI0aZeB6vvPKKmS/QvPlibwEE8BzNMuK8K8R4ImuV6/XoJnGoiIZRTY0mdnwhWmkgYASrrq8KjLzhQL/5z39V77/zDTUqU1WLIwPq3Gd+lvONXIG4T/7AY8ujhpfjoXHW+RknINisgaS1kMcPLRjMnk9ioZHHAATibkC3lqDPeGVohXhUN63N3MQinuQx1Lz2MiCQWTVmq1p0bWaLZud45MFm1YamTakQDQ0/P2IBRXixpY9+8kf02S/8KVXWrqm5th2CtLW62Xt1NGBC21C9/sys3BGuPh7HCKo933P0+Ez/6lf/F33rm1/Ro4Mnerj3TBeDsdcqQHilFPlBCxCTvGY80OHxM9/fACi4S8mW2uwmJ7RpRKegH/j+z+nPf/GvqlbbVOdiplp9xXoCnBsB2Fzo/ARg6sT3YWd3V1dvXNfm9pYuuj3dvX9fT54+1Y0b1/WJj39cu1sl3bm1p9/58pfUOTvT6korGloOXLFfazXEOImvjEbM1Ts71elDgICn6h8/00c+8qJ+4Ed/Qp3atm49O9GDJ091dnGuN954TdevX3MziTXKuYhdt3NX4qGBPe4pIC1rOWIka4S1xx5DXZ/GDJ8FVsD52YkBrDu33lG9QlNtrkatoA10jjgoZ+HA5QYquy9p0uQGFE89F7KRA6f4mlHdRP1egKOpoRa1ZZ4rj/HZXIRmdnQGSvNoTy6uXUPleiR3s33mLwnspTopxkhhJc8snH58cWEmwIBmExplAOwu+EfWgYAJx2bhd9uvUtfMAJhCeJDXifwzBPAua7XIXeJjJAAj34NCnAm5+A9QJHF63PC6/P4MwC3XiTk/jPPmsnDPRX/+mfz/UaFdMtRyaR737YNfC2hxGVgxkSudXXmwKnfs848vHdrL+WtuAC+K+cRUdEzLgE4aT43zPo3X+walWvvyAwe4Oxm5MVz4b/7kj84zfd70mqViOiP/i2zBDyIUrOkIMTM9heJNQknSsESscAeSeXSEgwpFHV50LBK4f3phYAC6EqhzpvEH5T3P2S4LJcTdyQf8MhCwjI8s0JYlqkT+mVwc5KTCiyl1hSjcDASkZDC/FwkWAMAKdnqJIk5AQPHc1h8qqFEqa61W09pUullp6nq5rk0VtQKKSiGLqnytplG5pL3CWHfHHd2Z99SpF1VsNnxvgjx2yQhI+doH0GEfFInOFhshzdEk9eZldAs0dIT6OInLDAufNa2211UuVbW5seEDHdGTerWkVqusVr2gtdW6ZhNmrqba3Fx3wjIcDZJnNbTiKOp8r6olDaF4aUX19Zuqb7ykSWVTk9Kq5qWmism/lPsDhcvjARxKNEDSzkCwsHN+ovOTYyeJjB4EEhoAEkE125Z5TjkJlsUBHkCAFz8zdamDamsgI8OhGM9aYnbfQMA0DogAAqBd1nVyeqL9gwMfalVokHkcIR3qPP+gGIZDQQhzBFjF56BIZtwARgABDaV95ua4jnAmCKCCYozZdg4sZtt6nbOkOjtRWRP1T59pMkA0cqByAdlvVIk5eAJIo8g0lS6NEfT65wYJYH7kmbx8fzylk4CAhcimxYjCMinWfIB6DjCso+T0wedHH8KjBc41I/Dz/dGhBNgIX1gS3oODQx0eHEW3MhX4G5vrBgEAA2AF2AovaW+QoNB593gAnenxxB0o/scuDEaca/6sGZggQTg8PFyANe7hjgGYYCowU0rSzT26fCYknxzMfG6SzZwERjyK0SV+xnaDdCeSv3OlBnoeQ/fYJWYbIkACxmGcKJfrmhTbmhZXNS2sazxvazhnHyMEZ5qUWU65aOE6QOAp7JgFXVnf0NoWish1MS4MsoE4FwxYMNcFEJDWWSi8BlhJcW2af+r6ZkYACSc/T8PLomBpv0EBZt/hnmXUHuzIAmEI0FFwsl+iw8sXe+PqtRULND16NHCXZqXVXrJzC3p8nHYBogLksG7qzbL39xojz3zGctDd9/e5vqla7ZI7l+2WzJDi0mtT52Y62L9wIlBuNzQlOe1yNhS02gpwpbkm1Vek7og55iM7ZbywvaPJ067e/rV/qos/+NdqnT7VqnoqjmAEYbFZUK/LKA4aBwEEnPYu/hAQ4PW9mFEPKfVM5bWSO/AbDCjcQkqcjcz8FzUsFPS0e66VF1/RT/7lv6Ebn/yMjsZlXYxZ18w8jlWuFs3kQWvCKt7QjBnLGPSdePL3V5+7GR0Q6NXDqfdVt4dNH7TaUKsmPSH+np6eeF1duX5NN198wYm5OzGTVKiZgn2JkWeAKHf+cxMg5XSpILoEkhK+kx+v2UYePWJvkbClGWuKusx6iQ4KZxFWppnNQjGTu68TDYZdHR3uW3SsOBtr//E9Pbz7LfUuHmo+OVeFeeI8lpjEjTJTx/nHIrsKIMDigFnLwQja5ShHFFCXWYEhv2RPm/OD2O8fTCozuJuTPta3QWkn9jQ3yhpNChYDZAzgs5/7MW1uX9fpOVoNdTXb66a+YoG2sroaec9o7L/f2Lyi9uqmu2E8n3/7ta/q6cN7qqJ2n5iQjsm2B4gkmNgIiJWLZo89WWQPoCDiLawzd2ZHoxC7c1GOZVqyqgvxA59THrtLHTdev15ramdnV6vrOyo11q3EWas3fQ3MHwFuWzMjdxrn+JqXvQb39p4tYjXnIWfkCzdvamNjwywAzj4+LyOGaGtw37P9ouOhbfcYPeT8CpsvPjtFanulYUaDx1SSmOEAb9IkbvWbv/5P9bXf/W03LxoVZtOHaUytG2dGqWjwJI+wZFAnCvDII/O5FmdMMJ0MIlkIOEYSg5rDyUvHba4qawh9AKRiAbixxpujFRANksjbQ4hsUWClPGGxplKzLecP/ESweUKEmA68R9hgIPgMj+ZPuYitdKzFYrWs025XjbWr+vm/8Lf14hvfL9U3pUrca9aDWW2Viq32OF6pxyxGChOrGvfAhMUZQMCpfv0f/I967zu/p4OzQwyetXvtedUaFNjhFAQQgNA059e9+7f11ttftwsDgKrB02Kcp6x3W8pZW4ORtZY++ckf0M/8iZ9Xq7Wr8ZCaIZiArHWeOz9zuLevvb097V7d1db2trZ2tq2Dsnd46BGTF19+SVevbfjsq+EqMZG++Y139Y0/+H3nbXTX0YrgF6waXp8cuGo3oLE6R8e6ePJQ84NHmlwcaXOzpRuvvqlec1f3jjqqt9f05kc/ppdeesF2jfv7ewa/bHvn+AKgjoguXWxOh4kFkAECnJvaPSaaPghpA4TwQ+RoZ6fHunf3tr79ra+rWZur1SD3nmlnY12NKoBFdIOJ5V6XTvRC7C3iVRKsTX9eMAMWs/Lk5oHgOgdM1iEBlgb7ly+eoWNqKjDzGs37O4NX3h+p+M9FZ66Z2CvOKRPLhVzKmnHlquf87z96pKcHh5qXq2Z7z0oVjWeMvkysK+WYlt1X7CY3NpgZY0uhn8NrRkF+mXvGSDRnS8T5BaAb5bhm89BqcD2QmJ75BPgwAJcBvv8/QMByQzmfG/FuiZWQ7+kf4iwkiGWJ6s/P+L0TWzTAixi/irVwCSXkc2wBbC+/Z/rzorG/qPmjERWfOV7T7mv5sy1ZygawQbqavgdGQBYBAqnNtJHlgBXFAyh9FO+XNzhm54iGGQhYUBRSx8B0zFJZ791/qDuPn6g7mpo2gsJpAAFL1I+M1Ce6C9d7SQ1JIMGCFnI5zrAACZYWuhfG0qhBfnDeBKDBSXbbvtMg1ZTkC/Qo+C4I5GwwBw7lxzPiiNmN3BmqFcraYPZcBe0Uy7pZaWmnVFUTywaQSftQywHpVBPdHnf0aD7QaaOkITO5zD8m1D0vrLwMljdh3nxmAKSFHmyA3H3JzI1Ey7SNB7eVA6ZgmzkOfq55fWXVbID1lZY2N1a1slLT6krV4jd19AqqJA0EcQ6fENNBdIsARUeWpHhanGuGRWB5W9WV51VZv6lRcVWzYksqBf2Rgo9anV+wrv15klo5teH56URHB0/VOT81YwJ6us/fBARkRkDstpkp/JkxwDx57CQvdT8TF3kWGhyYLs7fW+THSTZrlxEAOpUxe9lqQzub6Pj4yGJC7qZ51jTohB4NmWI/h/gLCC/obyTDFlxMlO9mq631rW2/B8UiSQi/h7UXaHLZPwcrgJGAcrFgIABKI4I68+GZBsf3NOkfqFphXWEbOLLlBwcacBO6D7kLhPLxYNjxtZaKcU9y0cu6doczjWDk/RuihXR/o/MZQjGheUCBA+2PJBFdCAAS7iwgn1+bv6/V3AU8OT5zwjIeT7W/f2T6ddBPw44JyiHrhp8HEECAZ+G3SzfFs2kwBaAH5rnMogtQd6AS6AAokJNDPjvidQhBkQilfCto3QgD1vFuni4OOj6zlWanM60kNkDuygTam9RZ6XCRmBPLEqgGA8YBeQ5DoKFmvekYwWw+yWK1WVMVZftCTeM5ynfw1rd1PlrRYFo1w8mdjrTWDI864Ednh+KAg29z96qu3djQlNnWhoR5SrZ9C8X4S3HQQO+j+CeZyyCA50hT0KBzllx8YlSAhKketGDnARYYDTs+1gosJhIYRlZ4rlkJfm19Q889v+Wu/sE+on9HEedToXV56FxSaD3zXiqaDYITQoVO02oAHAADz57F5+BrbU3a2iApCUeA0lx699tznRweqI5IZaWuk86FeuOeXnjhhrbXmZmXik2puS4VquFM0LsYa7NWUflsqrd+9Z/o7Hd+SyunT1UfnaguOtY9dc67moxjxhU6L1ZXnWHP8/r09h3PUgIF6BBxJhgBdMK8vjKDya4pU8d7U7JrdZ1OxjouTPX5P/cL+sE/++9rb1hQZ1zQwBoPqMoDCM59DyoNfOOlarGiQaej08N9C2R2RkNde/6m3njjuwz2IZg0ZQ59NLGNJ3FtNBjYAgudEYpyfr3+5ht67oVtW9X5/EhWcNEViV9+VokpkvUCTO1NiWL+PWsULJormalogGEenuHEPpTykxOHQUF3TAOIgA1oAIrCzR3NoLnGeTvTRedUJ8eHFsIADIAVcOe9b+js5LY0PVd5TlctdVmSsnPuWuXz+3JuO0L/Ihkkt6CLtJRELYMBJlsudBPCF91J0rJuwFLjIADfWA/EFc4IC0UWyhqgyzIq6Lu+57P6yOufVG+IRVnBBQ+/EL4K/ZMQ5ej36ea3deXqTTWa7XQ+9PXVf/MvNO5doLFuhhOuEsQHurmcT/w55utDMJV4TYHjpFcUHL2lOXZphHBk6tDFPY/nT2HAMwfQD2ZdzMWzsDkPNze21V7b0khVWyBS/EFVKtUaMdebabqJeQhr7+TkWAf7e8GmSnPvsBI21tftAe6xL58hYSnIOdLthYsPuQSuQ2YD4GyTRG1Z29kmrL2KXk1sRyjpbM2z02DXIT777W99Q1/6V/9MvfM9VeY9g3yA8KzJYK/FeKCBk+SylIueyJliDGUBBribH73TCdR8AH40mxISUWT+vTBRpTBVpThViTE8mJLQslnwCeiIe/3BfuByZ9Xd/cRGNSCz+HPomVj5e0LxeMlC8dOG4m7GGdsN5cKSji4udPMjn9Bf/mt/V5tX39DpsGxRW1w6RrYgDEZGu9mKQr6OSG/oSHh0KIEsHNvf/vrv6bd+7X/WeHCg4XxooPSlV95Qe2XdQEAGyGCs9IZ9ffudt/R7v/9lj1pUy/UoXLNuTLIyY60yXlIs1vTTP/1z+twP/ZQajS3NJuEgYFvrOS41PTuisG7Ozk519Rq2gVt+lnuHB3rhxZf00U+8EizS0qUFZr0qDfvS1/7ga3rrG19Xi9FGaxIMXfzy+v3RSCUEbwFtT891/vi+Jk/vq6mBRuOObrz6ujZf/5RGlRVtX3teN26+YOeq77z7jtf4+vparONp6As5x8RGt0oxTR6IjhV6UqHtwLNm7QEEjKeAATOzuXCz2Hv6xEDAeHimZk1mBazCnCxV1cCC08y6NBKQGFXZkcUFfu6+p3iaEa0AKYLZthhvBRx2HhUMHo+Xsd6TcHqObcuFf2ZLL5gsFtq7ZGa7oZUKdPYKTE6+0KqxbWyhqEfP9vTo6VMNZ3M1VtY1IGdA/BnXIOwAR9iLRkMknA1gBXBGMhbB8w0F+2BgxfVcNm2TYGwSV8yAbnAeQr44zr6kMZfdNfJY76KmS83kBCbkM4T3XIxk/BGMgFw3pgNtwaxIKcMSMHHJFMj1HB8sgxIZUPgwEBBg9dJoeBpP+MCoW3rBADQvgW6DkCl5cWjP7g15HGAhipsYIllb4APnXwBFhf/iJ394npPwZQp9Powv50+CA3XZfY4DzNYh5ZKBABIf/+LmkmKzg0tlPdrb15PjY9178kxd/K7KUCiDAZD1CPLNC6Qi/2IxB8LoWJgRk/QXixwuPfT8GvlgzEXA8sL3AssCLkmXCEQd0b9Q6mQzBW2WpHkFpUsoWYPohNDhrRTLalXq2i5WdEMlvdhc0VahoipztYW5mnRI02sNi3OdVKT3xhfaLzISUFPf87ZRmKIqvchElyg/uauYrSQyYp0FKILaC701WBoxtxUdT3eu0uHC57UYEp2j+VxbG6t69SMv6YXnbhgIKFeY5ezZF3h9bTWo+BYjijk5bGGwISsRZLCuwQKvvqHWxssq1K9pUr+i/qyuYhnl47a7tKYwJ7odiDRFUj6IMAjYf3au86M9TYb98B9OxTX3IfzfQzDQzxwFY9sDpnEIH6qXxVLMyQdF0eJ8k3FQ3qu1WDem41ZDCV/QlNdMowsUe2gwwMgZiGpKYAJhDvuZEMmL4AgYlNcggb+KYCCWUNjPQSejiK/X/RyYo7foHocJM1YhhezZf6hldBR6xw80PbsljY4JQbY9ygg7n59kPNgfBLGYfzbbIVn0RGC4FAvxnBUJSmKNsF7zzHzQaROglxViKXzy6A+oMR1oCnbmv1MXCfEy1pN1AQ6P1bnou0PW6fRMCyNR5f1MeS5A9xprYx16KtZTRSeJwX8O2q+71DXEAoOV0Ki3XKCbUTEZ22fbegeeZw+wgoQhX4dRZZI8rOxwFmAW0C2PmOXiFwJPqP6y73mNvP8zcyC6NxT9oehskCnFFDpVFg6scFBjxRjUemZYK1gflhuaqKJ5sa55ZUdn4231pyEayYHmg3LRSbuc+SfZZCbuyvXntXttxwnOylrM1pnGb8V2fk82aUnte2EflpiY7v6zlPKMc0IEWCnQPpnV5xeMAGwBfeutK4FV2Nh0ZM97Wzk7qMgkX5tb27rx/LaarZjtPziY6vjwaNFJCHeNGNMJIAZwsOTnxf1ttWpmArTWjQcyeqwR9n9nUvccq9KptjZKdhggJhyfSl/+ynf8fFsNRmwaVo7e3FnRjevMUsSow5AimpEDcMZyCJ1Ne1JrIj36ypf07Dd+Vc2jhyp39jTvn5qSOR1zuDMKRddqZCCgPxlaqwZP65j7jYTJHX/WQxIPCw4TOighegqQR9elUa57zrFfKOq8XNArn/1+/fgv/Qeabr2s43HJnXzYYv1BL6jukb1rxkhAre592+91dX6EXdaJOsi1l6p69Y3v1rXrL7gLixgdjAIKQWIGln1mcPQBbIa6cmVXr7/5ioGWcXruHjVPPvEpYIYXfRIAzAwAb9N00mS9iNQwyj8WDNsYPzU+T0wl1gAEmCqbmFYZsCWmAvSb7IhNLBoZae6dF+UsOTza06DfdcGKzCzODs8ev69H97+uzvljCzwaGGKcwmKOwebJBVtgUUt2SilJjdkbgIDLZNkFfBJN8jNMF7zo1CbQj4LP+5996lnbiLFcJ+duOI5MXaBa8Bi2zqykK9df1vd86vPqj+gNI3gXdhllxHTtgsIVxjjfcACVuKZrN160UCi6EKfHe/rqv/mXKkwGwl3diTkF7GSqOuwmBN3QkrGVbvBbseIECGev8jktfJfEaBdMx7QWFlRan3Qx4oCCfv6ytSN7o1TV+tqmVmAq1NqqtVZ9juHrXa42DVHAbjAjLZ01dF8RCqRQisIXcb+qnnvuhsdW8hgpf+eCmxnwETR9uvZh50uRhqq7GQF0hk27TroIlYptVms1zuIAC7k9FH0nJxcuzHrdU/3ar/wfenDnbW202Kl0lWNcJXfADMQlHQuu38BMSsejeXIpPskZ4udmq7HQ52BENCwl0fCBBTBUpThWrTJTtUheSx6FtkpsFseYDym/s4byfHY+RwFWSPg5vzKjMGtpee1ZmyOAAY98pnVJI8cNmUpBw+lYR52OPvO5n9Sf+Nn/UI21FzUprhkIYG6d+EwzhPvBmCj3GJeeWj3OU++JZFOITsRv/8Y/1qP3vqT55ESj2dB7mfXaSBR+xkh4VgZFi9K7t76t3/ndL5ktVC3znlGI8UW+QtwihlP41Wpt/YVf+iv63u/9vEaDoibjotqtdbXaqzo7u9DpybnXOGuK9d1qtyyM+ejRQ61vbuhzP/Ijaq0CQEQ7kzODx0iaAZj87Glfv//Vr+jx3bvWCyiVuH+jKOAZWXZHRCrR8LlzS6PHd9QqwGzs6ROf+aw+/sd+RsW1KypWW9o/OtZ777+r23dueX288MJNs+EAoLBJBggws9U6OywU4gSaEXMzcoKNwzomZqD1Qp4H866v48MD3bn9rvaf3lWpMDQY0KxVtdJaUxsL6hlxIrrEuaEZmlXR8XbuknKVvI5zQR8gfbYJTIE7MWPc2MqAUxZMT3mJrdkZd07M1pw3LReZgCi5HnSRztBDaoQBAjLWQbf/wd6+js4uDLIXqnX1WL+Mf9Qatg4kT4ERkIE56hDHrRRbYYYHqywr3gaAnOu95c8U9yifY3mEOmzk8/cFKJBl8/J8fxR6keJd1pcJGV0wDfjnS+X9DxbnyzDfUsX27wQCfKakyPOBazDrYmm8IAEBiyCdz7CUjy4X/4v6N32z10FiRGdqku9lYibln/XYUgb5E2iSnzk1ilkD//m/90NxexJ16cNvnBeMewBL30P30TNMoMiVivqoZzPLyvykLYfYvHV1hyMDAY8ODvXs+EQj1LULWA7GQzGSuoRyfBAQCK/EiLn5wE7ITyoSMxq0uPHJRi0vvLyRMs2WhRiIeWRGgBUUEviuklQZRGAzpVn2or2dZuoNeqYi8RBrhZI2q01tTgu6gqfr+rZWSIZM0yt6hpl+7qxc1EVprr3iRPdKQ52W5nZLIPnn0LfPZH5wCdnJm91hmznL5MEbXcUYvsg2SfaHTWqtuYuaZ2QC3Ck5iaQTiNI6Rc3NG9f05usf0fbmurvSBRBvzx9XXPhQcDpBdgKAdkCwPizSV61o6OtaU3vrDVVWntfFpG7vWboi+AejMxD3N5JRAjgFAreReeiTw746Z6eaDjqh7Es3JImXREANICA+A2IW0aHLh7j/7II9aE/8TD78SCJd5InCFPX6prt4Weme7gsd6PBFjU6vu85UHAnZZn2QAGMBE3OzHAbY/wEChcd61i6gIF3b2HLRYLu7RNHkOV1YjCkEYUIYkPljKrix+p0TDXsnOt+/pcrwkRolkGRmJUGHo7NfRrHXPx+Kw3YXyLZdvvKEhDqwpVGJpDbsJJwOA8VH6hjl9Z9ptV4frPQkxhLzWwVbCHIg8+/c44vzjgWHzs4YZmdOFPsgBKBI2i/dOSi2uJ/sfej0AAFNEr96TSvtlvcONMugsXEPYy4suzBw1AAijcYDjxVYtyF1+1i/iKTxmaCYsQucxNGxxzIxUQ3NLEnPh+tF2+DDc5oRlHOxHSM+fBn0SuI6vK5puRZghCIZ9odUovVGK8SU6N5qRf3idQ21rum8qjlta2wBLOV9yS6xSwMjO5O59QZeeOVlCwa2VwMkO2GWnqSFzkf6Pav9Z5yQ5Q7dnk6wPXUXeifM16K9gDNBvAY/0x8EGGAMiu4xzV13Zaf2P4YGCd2T+8UaWVld03M3dz3Lz3s9fQYz4DDRy0JA1lRIsymCUuvYDYMIl4VqTU1k/vFHX5HKjWAG8BkOns319MEjFzU7u+ta3ZBu3evrn//Gb2h9dUNvvvExra5iexo6A7CIsBflGDnpSI22VKVhSRyZSsMLqV2QLt75jr75v/5PGrz7DbVGJ6rNBk5WPLLmUU0AAdbKxNZGJCuzeYxu4ALDOsyMACvQW/cl1taMc8B/FwUiVlzjYlknFLwbG/pTf+Ov68Ynv08Hk7rO8cWGMWbAuOsOPusKdgHJkoWLSkULSHUsjjrXeZ9RhYI2tp/Ti6+8qaoBMQJnxXPWdN2w7GOsiN/ZQ6+++qraa8mLndqYGOuCO07NbBVnljlnSwIIWOGZIcDyB1yygGmIJgSDIDELuG+OJmYFhKMKSW2ArFGks54p/qCn5yKvMMfhJea07VlNt2cy1kXnXJ3zc/U7XSfsw+65xoMTPXvybV2cPtbF0Z7HA+zTPptYUJU4YcFOF+QR6ymiMlibc4To7if199z5WYwHLAiikVQ6oY7zwhowJNmmYF/6LxNnLJCWOi5eR2gAACAASURBVC9Wny4W1RtMXDD/0I/8lNpr13V6QfIOEwDF8ZjXR8DRoslIXwwofmng1rS9c80jasTrZ88e6Nvf/D2VNVaFsREst5wPASImN5VqOLRQQHt8qYy2QN17lPsbujZ8b9kJNv+WO22RUaWCz2A5hS5xY+z9SdebAr9Srmt1dV3tlQ2Vqi2Vqg2trm+qjNjhDGcgwL2y40Ocd+hHFcwGgJ1FsU9sRVcEhkLojIRrjUeGKhXrCQQVOIlxJgFfzmSEYzkXGU8KuvNMJcQRaSLAKCSMJEbLYBDaBny1mlX9i//nV/TNr31Z9eJQk2HHDRrWZNaY8qyxrd0it8wNhBCEDHDZn9ECuVCXaXIE+47CsUphP4OZ11dhPlC9MlFh3lejxlQkhTTaPjNrp9gW0EJ+l8VLzkkCzIoCJY8HeKY6nePcL855s06SNgDnKc+YfQUQ4BxxGuMTxLBZsaCjTlc//Wd/WT/6x39Zw/maJlpTudZSuRTieFxEp4sN78CvazCg3TLb0/GOAmw2cyf+X//mP9b+/d/TdHjkma3myop2d5/XRaevWhVh37LOO+eOh9VmXe/ffldf/Z0v+RwwEODtF9eXGcPsGURQv+d7f1C/+Et/VVubz+voCO2milba6wYMySEQYqS5gAMKOQKfcTQe6v79+/rYxz+m7/n0J207R5nASAN5JClKg/EG71npyYMLvf2Nr+nB3duqlCOncFcZ1iMjLsTw0UgHt9/X6NEdzc4PLFr76c99Xt/9E39Kg8qK7j7a01d//w+8XlfXcOyoaGtry80kdhP6LD5TrJdBfolVNxkm+xdMIOtSDJ0jw8xg7jocsAZe4wd7j3Xrvbc0GpypOB+oWi5oe3PbIxy1emXRaMqd6SjSIkY7T8s07sSGyjVNsFdDzDM0JSJ3j2dR8MgQ4KoL+Fz8p/hs5mTqwtsu2ezSYA2FpkCIgJIrG4RkLSf9sotOR0+f7bm2G1qPoeLxgO5orIvB0PoA/RFjYTiuBAOVfWlmQaL9Rx4Yo3bsg+iK5/h8KQqbWWGLItjTE5ex3cBApkom4CSAgEvAzz+b9um/CwhIR14wCxZFcwIDoqP4hzQAgqEddXH+TM4t8nh9YiVlyv8fAhOMZX/QVSB2VPpKrxtN4UvtvA+wC9JIU/Q8Yw4uWhvxFZ8tgAA3cJbG9+Oci1q38HcSEJCDVfaQvESnwEejI5YLkZgFimMH+jmB34er1S0C9WQTMxKAHsDjg0PdffxMZ8wXFqBBhkjEhxGOjFL49/TfMgiQF4UXkDviofIeSHgSS0v+mPx/np0LwY2gEVIzxYEVipdIkNUIGhxGmebkOZiKs3LUovnGgSnbJZVnU9sCXq+v6Gqxqq3xVFuFstoUbMOxammmhQ00rpe1XxjroQa6XxiqXymqXoKyVIpuBZsg+lHx1JJfNf+bF6RRfVOyOVQDJnBRnmaKstImnb1YrCG6RxC3fzwbcDK2sAogwOuvvqSVZsNBjMK/hWUQB0TB5bWTsGDemzcRmYVn+RDJamioqpqbL6qy9ob68xUNZmXPBNElZmZ+ba0SWgBJ0ZycMIuX7T091aDbC1V+g0VZoC8XYyDH4yi8U6CILnLY7FGAcN2mxltoaOLC08h66pKE2Bq0yjjI6MZFkhCjf4BWJEUkApEcRKIJ+MAaJgHnmwnm2UObjpaDbLIvnMESINEol7S2SQJVTyrEEfR4VrwehyKUcGagsRBEGK08nej88KH6Zw/UP7mvRvFCZXHwpyWQmS9JxCyjsnyWPP8ZLIGwZjJdyzaZYfEVQS/E8txRR5AGxoUZHrHu87jNwvfUVp5JoZ7CmnGA4dgHNQAAfr/oA4TSMnuPJDr2YGYMBX2XbnV2sghAA3bAykrLbBOQf3f35gAAIRpl9k1K2qx87tn+sCBk/ebgScFh/Yj0nC1ekzjxQeGves+EjVCIErogWQIwI0hH0sYeCR/rBIgkZkT+mQwkECz5POxng1b1oPB6DKO6oq5WNSltaaZNqbShiRqOfYSP2WykEYkqvSt0O4iVjZaee/El1dsl2wia/noSRZu3GiM09eQOgH1oPxW/w1Bop3BlBt1z6/V6CPTV8akPxfCMfOMagP6AQQGazxygxBBrAsx11rvw/e2eA8jNbf8IELC6Hp0Pfv7p05Euzk+tlkyHwWom6KMkmy6HXCcIjDm01GhVDHCQuDUo6BEBPJceP+6p2+mqe9FxjNjcXNPe3onOL7ouSLa22trZjc/vsMChB6NgFMwBO4eYTjhWb9BVrQQQMNfg1jt68E/+vjpv/Z425h1VxoNQYqa4MoAbxR5xgu4uYo7WpvFoQuqYJnEdW5panCniMpRH7jegLl1u6Mz7g5FO6qv6gT/95/XxH/3j6lXbOhtO1R1G8sdms5c0Amp23wl9DdYSBdPR4YHPEM6s886ZNWJaa5sGAuqtDalY12RGJxXQb6Jet6PRoOv4ff3qNV27ejU0PEzRLKpYYd+GU0R2DQVA4voQWuRriAND1pVIwoR8r40yYN0kJoqNLdIRhMyCnSbs6Y5ewVDdi3N3uKC7Mk4FuwE/eYRPKXQvLvp+npvbO3rxpZed4LFfsIs6Ozm3yCnX3jk7tqc2QoGnR0/UOz3Q00d31O2cWoitWByGOruRDNZbPE+ANdu7KY8eBAAKC8eJ5MInOce5pNUxi/hInHSyPB27Y8eoG0USdpIuDkuxzsym89oJBuRohuPETK989Lv16kc/pUJ5TRediUEAVPfrqH5iD7qGJyi5T8x6D0dTNeptXdm95n0DyIFjwN6TO7ZNhKliobpS3YJafBarqTsJJ16kuGild0YGZup0Ot6z0cTI52B0pH0meOwnOXtwnnuNR1IcoG04m5DbbG3vam19W1Mhdhv6AM2VVc25fnKnaj383VHzrwMijLX37KnPte2tTTO4ODdxGIlCIhoAxPXMiOMzM4qX87xmux0d6hSoYHrltBX7wHwmoBnE+rQA6mjmNYQg70qrrHfe+pb+yT/431UrDDQBEaRAdkEdc92XADmFRy7g2DIwA6KYsdwPHhCVsgbullbCFnQys66ToH6PumYB1Kswgoae7abYjkZtjBCZ0cDs8oLVeVmk5LM2iw3H2ZmszTJDIbkMOdc1WwPQkHMiCfzx2YoVM+KIB4CKxcaqfv4v/U197NM/rrN+VVOtqFCseR82m9j0kvfNfG6fnZ47ltodqFazIj5gAekwc/6/9ev/SO994zdVnJ2p2ijq5ksvqlZfVa83dme/0+0ZgMAqlj322//6t/TWW/82xCsLvE/YMxpUwzaQnBfx8HlVX/jCz+iLP/9XVK6u6/Ss73VHcR1ZZdFieQ8fPdHx2Vm4S5TLOjjYFy4f3//9368XXr6hwRhbSfKsOEuIZeu4ypyyzqSzo57e+ebX9P533vEajHok7FYtZksMnkvPbr+nwYPbmp3tqzy+UHW1rWuf+JTOCxWdj2aq1JtizJO8iJEVdAqCSUJsSO4JrB0zhQEAyMkB1LBNDR0pgyyFuc7PT30+np+joxCsKgRTEQw82Htk94BmvaQ2o4bWNKgYVAuR1BDnviwqQ7PistudLLwt4MsijlGsyOmCEXxZQ4U+kZ/PbO4cxiOv7EkoFSnfySMtrOfQnEolr0cCJhYzND5drqg7GOjx0z0dnZyacYwl/LRaCwCg11MPkWw3NqPGgyHnuIb4Z+pc572S9UMo4mOuPWoavlxnLhWsuS7+8F/FVrykymcAxa/h2jAYFa5t5zEaa3Z0GsHwWFDSnclAQM7ClxtGlxyEy1I+Gs+XIHUGZwKcXlDYFyDgh2vdXNxHvp6vMAkk5lpgARIkeDd9X67Nndsu4d25PoxrSQ3zHJsSlSKAizRWDzgSxaYK/1kCAhboejahTReT2BQunDKyYZGVBARExzgELgjmFGYkOHSPJ4WS9o7P9ODZnn/vu5uX3nxBw7+0V8hJe9i6ZBTn8oLyDVgGAiLwx/LNMxn+bC7mlzdMFAFZmMNosWGAkoUCoc0HRTEO1FCu5SBhkwFcTFRFxKpU1rV6S1cKNe1CsZvNtEqxMC9qPhxZGdrzc+WSzsvSk9JY96c9PSuNNamWVVfZowUUkST1FIof/Lp0T3Dak9o9FpLxw7xcjCQFdG9BzGN2h6Q1qnB3b0yt62u13dTzz13XSzef0/M3rhrVhiLWbjVtN2PhqQKQRKL+OqkIGwpmeSwchCLwpKRSc0urV95Qr3hN48Iq0IFnsgjA0It3r6y5CKJzyW0kP2Ze8vzs1ImtRxSS+AmFnAuMNOPBlcUsKqBGrDArl7t7HIcOGzcHPJISknz+zWrWSXU0Oiahtsv8sccqSIRM3y45mfZMJgdTsRiKr6DwiJj4WkIRFqqZLWGSGE0E0ljBfHaoYK21dTFfXUQKnjWQrEss3OSOTMXK+LxOpTBTZdLX/sPvaHh2X7PBvu0bmUPkYeVgERs6QmFe854t9DxaiP05YTQAGOslugqhPMtnQ/UdWn9GewNEi8It2CIBnrkjjmdw6pCwxhDx2T84Mv3/4qLn7j/3kvt1iaxSvAYgklFRriE+SxrdYH2PR05AmPFERwDkn//n3elKk/xxtXYx4M8p+JF8hqMBBXA8c+4H8cUAl4uWy3nfzFzKwElWpeZ7m41GshKMInZBoQVMMQsg5ofz4ZhZBYAJ+f5H1xshrQAX/HnKdc0b6xoX1jUrXtG8tKOx2pqZFQDYwJx3z0mmC45xqOm++JHX1FwvuXjnyzILxJtUf6CczbOlkz/ssocofqIegtXCnkd9uNEITQA3s7LyNWfeNAp5tAco+uwmABMK4Mb+9mOd9zqx3rGX6g+0vrWh525eMSOA94dRACvg6dOnqpMMJKeUarlmWmyA8CTTocOB5gt7qtaAoSC7CDB2fHAsPXx4loocWDjMryIaFVucR2kNBLo+JP9oJgxkd5JavWQa6MUFhdXIPtjk87NRT4OTA5WePlT/K7+t3tt/oI3ZuQq9C82myT4nrUHiojv8pjdyD6NgKSTKNEVAwKdZnInZ/oLo6Vt0yqBHUYPZSBeVur7v535ZH/uxP6luY0uPTrp6dnjg5NFgxZx55b73OuKYgJMkY/w/bICL87PUJZwaGKQbiZDuzZdf19rmdZUqbc0KiF0Rv0kgjzUe0ZUsa3dnR2srq1EIVkpqY++KxWU1qnyPkYfLme+rc/WUY1gOJ3X8ude+z9Ddx+HwkKV6xrhWYB83m/ncsL3rybFBgOOjfbOkup0LnZ2eJJ/woRqcabWaTs+7Go3nuvbcTb35sU+q3myr1x+p0+s7hoRwI0BPT9NxH8K9WvWSBQSfPb6rW+99S4M+oqkU48PQFLBOTyMV5WncoQD122Zo3o8Gd/KBn2wLfbJnayvAfgMBMbqE9o2twIqRdIWWDudqxHb/HT0Na0JI3eFEOzde0ke/9we1snFdnUFR40lB1Qpsp6bp5PVmw/P7fAwSZguhlim81lQrVU0BfnDvjh49vKP5tKf5FGHe0LaZA3QUYqzAGi5J2ybAMJLk6MoRkzwWMKDTG52/aBJQgEXRsmA0hOJddCZxALIoFwuD+4D+TM0MoFZ7QzPVVKGjXKnZAxydCoAA9rKLZgOhtbCCPArhVkSH+YKlQNyN0b0YBeFs571CNBAKctjF8azQEoFx5ueRRr/c0EE4sRqjBnTZyUlgAvKF4Bj3E2bfxmpVd96/o1/7R39PvdNnajdiPIBurkWcnZyHrzyvaebemLOIAofYE4A3+wcwjvMqyDRoRAGUjjTnTIIlqZHKBcArAADylAwyBNPHLDzOelOd42zM50puquW8LrMXMxCQO7GAkxnEn6IFlDqjMA375EHky2n8joIPwLG9dV1f/It/Qy9/4od1PsDdgVEOQOqxu/6tZl31OmOPAQacQ89OeRFnb6vFWKQs4PmV3/6nuvut39JKA4HWsV58+WWtrm1baLrDOBJn50rT+cuXv/wVfe3rX/ceMhPVTMtMyUaMGaYQoAz7qaaf+Zlf0hd/4a9qOm/q5Kyns4sL20CSaxNrR/2RHj54ZHBjbWPd+ShOQTu7O/qxH/sxF/IeJ4UdlnQ02ROdzlRPnzyx3d90NNCzh/c0Jc4i6m2HrYnHAv18PbpR0uH9Ozq/+54KZ/tS70hjzbT2kdc1W9lQc3M3dDFKVTshkR/deO55ra6vJeFJNAIALjknWCSAMzSKyDeJVWkfzolLIwO+xHz2BtcEOwNnrCeP72t/75GmowuPnHCurbbJS8grONRi3h87wpxz5Hw352uXegEBCMRbByMg8sOoJWJ/ZVAxGF2wG1PStMjXyG8MIHj8lcZpJTFc0mxYyhfPux27Hj3Z29d5r6/1jW03vzi0h8WSTnCR6natDYFDBUCWR2F4gAlczmvee3Sp0UlcXm72+vuXxBDzHvqjf89F9wct/vwaS8V0IoGGxp2bGUsAQtYbW6qrnH3nH1q8caoxc6MuwkayHMxuDlFgL0Y3PvSh3cRdRjMymy2NrEXNcwlsXK6DBPRe/tPlp1pmI6SfXtQRSyz69PBTzRD3wM3kVOAX/pMvfL/tA5fFTT4c0Og+kOxk2sFlMRpzseFNHi88IJhyEJUr6o2nBgEePt3XeX9ImRkBJHXqlhV+l+9ZfJYP6hH4Q6eFnv8cqprxUP2ZfRDk7nKyzEgCCR/ScgkKDcVN2nz43VdLFXeAKF5IwNgkFIiMDjSYO5/MdLXa0itr22p2hmqOx9pu1pOTcFFzNhz9P5LPSlHHxZnuaqAnhaE61YIK+KFbXyV4P+5kJOWmBbKzvBGwd0gon+cGM23FNF0OyJEPNhfsySc3zxYSNChwsVm7dnVXn/jYm9re3FAxBTI0AfLceAABiRGwZDtiRVuKWyf6ZXVGBbW3X1Zr+yM6n6xpXl5VH7Efe+DKhzyWemxud3OdvNDZQs2bAjvmTb08PCcUASfP8dk1wErmJHpRUBLkMhCQRUQi2IVNH6/rxIN52lTgshawobMwUaMRjIAFhT6SAbq6nlNMWgGZDZCBAFYSdNUQVUPYph8+16ltZgZMUonf3NpxV8FBjXLD1w1QEKgq92HY66lSGGnceabzg7s6P7yrVoXh7a7nDvNcj8srgwkhMBT3JrNnIrMnuYquUPjbZnSRhzAahqgl9GQj3PZWjuLfsS4V6wsWjQP2pcI+n5m5uAcPHqkDhY+OBBSvBEB4nMeJUPIvTXNmpsUlIRgnN2ZmkOg4LBs04DlubqxZjCdQaRD/1KFNdDSuK6vccjCShFq9O438kJwMcGHIh0X2i022gRkRDzHAuG6AgGAdhA4E/xaOAqF0bIpn2ne5kxPARPhS8xX2bOUYf7ISdzGYMLVVDeeIZ+5oVsQ9Y0PzUjsSapg56CbAYsBiB6/BUkUvv/aG1rfRHIh5fETwFjTtSiQ/jL2OelMVAAApLEiqAQCaKHK79jf9na8BxTMBPRy9DCAMulItYbd01rGls3gja3E4tPgTj2ZCl7dzIXzEn7t53eMKsAzAE/cPsAHsuevgGe8i87Px7BsNWBEwNqYxb6gYC2uvUJxGgQnjgfnqZ3tSpwsll3Wb57GjaH30+HGySWu4YOr3Onry9JEtCV9/83W98XrboAFbzf3NgvT00VinTx5qe9DR/X/8f+vwd39Lq+MT1a29ERTfDCg5Zi7mBklCorjBVpAnC0U1zr9Yp9GIRhs6OhWAw/3JSN35RNtvflw/95/+16rdfF0Pz6c67A71dO/ZojDLoGF4mCcGEcD4kDnTEPtzgZZiIXaBw+lM61tXtb17U6vru+7Qor1BHKH4mowGWltdcceMc9HFVrGg9uqKwXncUEg8R7i8pBl7MwIsyBbinY4pFsqchUPKbOpZ78PDfRfAJKLsBbq7eGdP0VsZ9AzcXpyd+fPzXCjOXMANEaArW3iW85M36Q/G6g9n2ti6qjc++kmtrm97FAYRvad7e471Pq+xfBv2Ner3DDCtNJsaDTp6eP99He7d1fHhHRXVdZFHNB0NEFllHzLuARgYwrUw12JUIcDH3Okw8ynFerzZgwqawKFFzIrXcaxIHTifTZ4niZE6CuOL7kizUlPf/enP6cXXv/v/ZexNmyQ9r+ywk/uelZm1V+/dQKOxgwRAcrgBXMzFtEYMKcajkWJCMRFjySOHI+zvDn+2/Qf83Q6FbYU+2GNJEdKII64gCZIgGkADvaC36u7aKyv3fXGcc5+bmdWgFG5ER6OrqjPffN/nuc+95557DkbTNGpNgs8cj0lqzIydcZ4lsowNILB1FtNyHuGzoXvOjY+uo35yiEya43pN7RslbEGE0kaTGHM472ygPgEAAt0EBBhvHAjwz2sjDnYeOPhvc8HGlqJ9I/cbgSw2C7ieE3GpEwjE4GhAJleRPgcBAiJCEWmcxMWcky4KN990KgCC+YSNSzHfsE6kRgfi3Csm2ueJvL6vmMyXpVtMTsWVuwXw53yWn0U7NWOkDcNCkboLOuM4dgFZtPI8TadiaFRP8Muf/nvcv3UdqTj3sI3jcD7dvMgtF9Hr8ExWHLbKQCOV3ONEpMJ4mGXzEyQI3PbbmPSbsjnNpVhEErxiM4jFlsUHExPlPmCcMRtg19OSbd1TRQyf8fxzzi3YeI0aq4kbQ286dOtAxl4yUEcaF+z3WDRaI6TVG2J56zJ++Gd/ifPXvoTuKI3hiMHR7j8hHP4shXINDACOq3Wd5xIvpp1vluxF4NH2A7z7i3+L/skdRMY1JNMRPP/ii2KH0JaU+5YU8GaniesfXse9e/fF9KXYL9eRnFeD5Zql3gQBeA1cuxn8l3/6X+Hv/f1/jEkkh5Ma2UItEzam5kssjv2dfdSqNVkO033m+KSK42oVX/3613Ht+WdM20YixM4oHcix4v79+9ZtZ248JHOjL9DSGYF8PhxLFOgXxmobu09Q/fQToHGI5KiJdCGD0rPXMM4U0Gf2HiWj2ZhgpUpFNoZ0sdB+6w8EJvGcUJNnTLtMtSSCQ03Yb9STUjPJaFc+4so8jLG2Xj/G0cETNOuHGA85ajpALmPjuCzIeS5LrJIaR6GT7/muAX8U27RcUEy3cI6psRFGCJ7uultBaNcnSn7IwThC6fvXmLc2gmruZcbK5FnFcUyORNdbLTE3YmJLbKBQqii/OajW0OwPBA6wGSjRTa5d2lVTc41uAGE/Opvc8sZQaM/qNY/h3vn+bMW72FE/xQLwlrT1sz7zSyCDql3P/04DAYbnnWYVeNF8GgyYj+B6Pj5r2IXPozp0BgSEVvlCoe65yOwiF4CA+Xsu2sTPWfMWW8JPLVzvjJEbakNujMV7tVg3K5cNjUNpIjGHDfcm8ldfe11AgCfOfCsX6pkF+2C3xTdxykVIm4Sy6jbzAjhnIs/SCXrjMeqdHvaOTvB4/1CzcPQnVQdchWuYc/VWRrg7xgQIr7eg6GvJzFxEwhaWKT46rUS+tzoIeQgYGuWfQXMvfp2hKGBsl4ARkTDK4okiFhGdl6JukYC2cfvlaL9H8Z9kFhvxDBKNDoqxGMrZNGL0QhYkPkGMnWcW4fGIxAEfxgY4jIzQ51yRRPHCwgvImN9rLa4FEMDmXOaLVCIyQQjJN5f0A9g1CJ6bpPIp2QtK8DzvLl+8gDNbGzh3Zkuq9TFSyDIpUxUdMYkPwYUq9oEu63N7ohsysMeS6JMuH8ujtPkCJqk19COcT2OwNCqkEj0CKykis1HNL6rYlMRCEOaaMAk0GXE+DyuUrLASChdcA5hQc1NZl41Agc3z+wJXsi57v77oknwfFvB81n4/+TUmMaQjutuF2zMpgQndCktqWDSPJRzoaCqvgck835cgALth/H/5j4/583wvVl4xWS+R8sgHyINdAlMhCfUxCPoQj/sneHzvt8DgGBg0ERl1kCK9l+IyMxcIRxmNEWACXUZ3s6TMkF79v+6Dz4ublkCnbWq8ovYGdNmBPQcC5tEyWJlIU4GCVEOj8tYbODxiN5JFQkYdGSWqYezBn4PmygJQJRYFGR60D0yaswILYKNeWciU3znnTWNR+V9zFo8iWla8kwpuNGpSD1WkSYSOjA5L8JgY8z2oWOvxQ4md9rPtdy/kLUkNVLcweuAMAybn6RQTIkvMfBzKkurAtgjXRMCA12Zzd1w3UVAQUl9n8hxLoz9JYpqoYBgtaUwgklzGcEyA1GjlLKoYg9UBiqdx/vIzyBcTshDkGEGXQn4mTm5WrJo5HyNO8GM4QSoWQ7EYQz5vYwDcQvVjoNMypWdKGfXZUUxFxDJgM6TThOZaNSNMZkGPsu5TMQNUYJLyzXU/7KmLQSBg8+yW5vGLSyYO1eJ8/xEF/9oqECmkJT9agX7UTbDCjtuc650gCQsjXgOVqnNFIEVnhCGws2t6AZmsAQCtpnV4Gw2ChENRM9NpCvlRj6UtYJLsovVVo4ESMFFniCyr7SHah/vIN45x+KN/gyc//xssDU5QiFHEy0TrbF0aECR2TUBaJRUrWx0rGBnvrVDkR7M9RyCAsmDKDSdj9DBBDROce+OP8Ed/+hcYV85glCqhE5T1OcrUDnGIoImcNBg7ZOc1RrvVkGCenVdG6eZBoES720OhtIytM89gqbyO4ZQMBkuMbIaa1zlFp9U08cBgE8aEnPvM1nJC76GTWOrKLAJ5NtgoEM8IVwA0vMP82amUPRh2tU95zdx/bhVrTimDkBdYt9f1WtSFciYXz3vFes6UTxBP5HH5mRewsn4OiXQOrd5AKuA2L03+GLuonMG2Dij3bWkpj367jlr1CZ48vIHq4UMMelVTapd+AW1ODUCyuW9GExNxtfEm7whZnDHAzx2HnHo5T+Q88SM1lPPYynmCQKCE7jhrjBjqrSE2zl7Dy5/7CrLFTUyjGfSG1ClhXExKEyfDMTuKBIrdYir2HhMJdpaWCth5/BC7O4/Mco4FisZIbB5XyXPQsTEAwsYEnOGoWBvAJHdjBAAAIABJREFUSBcSnMdLK0Lt10IWrILFhGNVIAZLXV6nGjejKXK5AirL63peE5ChmBATgKKV/M3NSVDC4yFZemQOzazOnGEmgNbO0G4QVJ6PZJkGA0GATJY2oxk1lByYnhcH7BvZTL3YoKJI81q5B6dIpaPodO029NtN/OzH/w4Hj++i0zhCLMr7aA0bzt/zfhKk4SgAmQDmDmj6Etx/HC/iWuYa0Ny3ilOqv/fUrU2gh0xygmRshAybN/wefzNHDtRiaxYGLaRgT+l53ekuXgBmF7q1c7YAgQnqkdg6kOscQVzuJwqEchQuuNxII2gyRqMzQHnjMr77wz/HpRe+jAktm6c28kBHITtrKaZHXYCCgGMW9cwLyQ6U65FsRiM42N/Fe7/+Wxw8+C0S0RbiySlW1lYRj2cF4FEA8/7DbXz0yYd4svNEoyKykAsz5lzrfM4EM/jsphPSwAlWpzEYxPDHf/zn+LN/+E8EBPSHEeztHqhZRa2qcX+Ik8Mq6rWagAk2Du/cu6sxy+987/vIFbJazWpiT8iY6+Hh/fu4f++umCbccwQ5qTWRTSZx6+Ynil0C6/WMbPxXeVI8gePH2zi49SFG1T0kxw1snt9C+cqzOOyR1UdPW7PPpJAhz3aCAIydvOfWWOM6CHmigB/GreCQEvaB2De8NzE6hhB4oVig5SntZhPjcR/V430Bnv1uQ4BgMhHBZNQX0MtxGDVOQm7sOa7vFeWzPuqoAjIA2gsz6s4K8PzMc2hpmzEnpYYZLZwzmeBsNdAIpmqrsEbJQNGo7LCv84naHelcTp3+YrmiBm+T+hOIYJvj3p2OchgRkVlYMm+fMQLmxesiEKAjKBSuwRRwXhs7Ez38Oc/5T1f5DiYYS8J76VZE+x60nX/aOlS15QIjYBEI8CbS7PpUc/il/SFGQGjmzsRCrQExd8I7DWh4I9dDNWtOZ/E6aGPXP691HHQIg6O6mEXgYp7LBy7BfwII0GdR85B5kuW0MyDgn339DQEBXkB5d51fMyTKimr5LQc/d3+ISqAWBFBIi2M841zdYAI0en18+mAbR7UGRgzKTgMJNDZDxOdnmB7EoqpjKP4dRZrflDkywg2/SMXic3CEVsE+qGMKKbdsb9Y5ZmFcIhrHZFoddROEkNgTC1AWYNMpKukMCkQLYwk5BZRohdMbIUOaK9XWubqIurGDRFgqmZBl4KNJF09SE7SSTJeJf7CjaGAJO1sSjAl0On+gvhD8T3vwYfaa942HWfD+1oIPxZl/TopWMaCQrkkmwHPPPovyUgFFCrDR0o9CbXEKgwy1GMymzgkppgJr1mfsSLOQSGM0jaM7jSJTOYfC2gvoTHIYxWiZxEDG2XQrpFVUqctuViGLyJR1+AP9LRRZ9qxMtdLRtEVlfFuwhmi6toOty7k6rospMviSFeAzV17Qm51hUl0bs740ETAT2JvTxPm+9KznetLsdKsZOtoMuNbRZpKvBJhFncADKtfnbSxipaLkm0mkfFBFRyTVeYRxr41cMoLm8QPUj2+icfwAMRbwI1KHbdbLA6Wed8jr+KeEgiSqlwwz7YZuWlfaCgZfD7Kx6ZPNYmr7iwiigQG2TufPxVgxGp1QIjvC8fEJjquk/hL04PxoSok+X4ugkTM99LwDE8fVZHnA2DUFoRYWJBRKZIHlAl3EhmgnGIvpECovl0UJZfHvYjcOSvL1vEurWxLGlhz00b0JIoeOZi8Gc/6/Ov9DL2jss+te0kpSs7d0a+AYSZi/C6I6FnMsIBu4YGCJswH4byl8ReHEwTiKSSInG81RjJXrGgbjAkaThBIn0sWHw46SJtrrnD1/CYVSkviaZrSJGelZye4L6HeG6qvk4gms5KEOFTsjpPo32xTcPEF1/xC7e3uIZtK49PwLqGzlQX4rG1WsbThHqfovzJD3SRsYTzDq9aV0zFGoTrcl6jDdLgqlEjbPbKl4p5sBgQBitgQCaicTWWCywyrxSq2tCTLZFFI02fb5bM0Wc0QgLkCBzAK6ELCuoFbA/oF9Tpv9hYCN0HDUCIMBhPa+VIsmAMA8hQDCMY01gvjogDoenTZGD++g/euf4ODdH6M8qiEz7pmS9ZjFponZWqvYRmgErQZhTY2BCSAPTjEs0EJcNhsei0kcZ2lNJmim0nj1e38HlVe/gp1+BNNkHivrGyZw2TfwbMB7K70SXgeV9slS4ogRbUjN65rJOBk7XEuMkc1OW0rt65sXUV7exCRCera9N9cOAQBSSzmaYUw1anX4SBDHXkh/7qrrRODBWDg2zsY/GY/m9mahKx+E8xhbeR0EOplIa8Y8uEqY2JSzdayI8o655QoGUhqAyGLaRl+AJDa2LuHM+atIZUsYUxSs00GrYxoDEqRl7AgFM7uBjH8ZmoSP+th/8gDH+w9xuHcf/c4xEtEB0kmy9MiqsTjI6+DIWoaK5qSc6KCap0QuEucdsnmRzK6bJVLqgLFAHhvQKtE3AhMUa6XDR3+EZG4Zr77xTZy98BIG4xSGYxZcAfAk+0VK5wmBXyw6GTP5XrJjnoyQz2eQScfx4QfvYdjvaG3z+cmNnEyfAG46IGBxnQJiWXMCko5JxkT3AktM505oiOhr0kewA2MmZ6Ulb6wy7U3YNZtoLoEIuueUUCqvIpnMa60nUxnlKMzReIYTKBcrIIgA+sjePMm2OM7CjmA01wDBAoEgGqexsQBeCe0TCQRQDFAWtaFjqoKfTRilZXatnm+yoOPrJFIU2LNtqzyoN8Rvf/lTfPC7dzDoNlDIpm1fUaw2gH0mk2AjF0y2VTSx0cG9GEb79D48n+WzSkpWG5FJC8l4H8kY3QIG4NRNhnNOcpoypwT+6Q5OdmbMpzUXc2fP2+wZWXGizx1cA3S+uIID1y/dYpjfUR+AZ8aIXXmCXcYc4Flbaw+wevY5fPM//1OcvfpFRBJLEn4k4O2Wy362M9/hWCTZfFwGYiUQXKAAyHSscZ8b19/BvY9/hlH/EEmNdPG5k+kVQbvbx41PPsHuwS7SOocJmhHw866taQ9pspArh37uGsHh1zL4i7/47/AP/uE/Rb05Qa3eQ63WQLfdRTGXl3DozqPH6LXbyGXpNtDD4/09PHPtGr713a+j2WI8iCJJl5iTDu7fuYO7t28pdii/Yq4dj6NcKePqM1fx0Ycf4NM7t+UiZLP2JnYtACqdwdGjbRx9+glGtT1EusdY21rF8tVnUR1MkC1uYGl5XaA9re5Y5xBg0Gx8cANgjko2EvdAhACy1iqfjc/wEww1dioLbeaifOamH0AHKbKqOuh1m9h5fB+1k0Mk41yPfTWCaN1NYWUCh1L7n9n3WWbue85FTJmzOf3cWbAq5kMzyXNf/l0aFczLCYQFYbnFnIbRgSA/YzmZAnwvsi4pmkjQrlguqZ6jHSPH2MgCqNMOOxJHu9fHSb0ZBP+mYgMQBLDGcJhVnNHeny5gA+iuI3qu+v+HitzTdcS89vP9ZnXhfKRg8TVcm8MLaB8NmP09VPrOEDtVWP9HgIDZzwTLbm8+6ToFxFssO30dcxeBxfdwcVpv1nnuvDgiYJ/P7+fp++hrw2rpeTDy9/ZmF1/DxAKDTWOok8N0LSJ/FYAAR9Fn+EegbVhRbeKARARnRbl364Vom6UXaWVcNNwiZANs7+yh1uqKOkKVbWMh2IktRWdSymQjMWcA/KFi399zcUH4B3RqhP+7xe6d3ySJmkm8yQS/uEGYyBdzORSJjpEq22nrEFNxSPoSi/3xFIVIBGUK1QDYzOeRY7LQ6SI1BpYSKaRo70qGQyh+UqQZ5zJ4Mu7ibreO/fQUoyzFXOjJFxHF3pBgzo/za27tMKfFOCXIF4UrJ/PecZt5MSY6YLhmdajZbWKSHwEunD+HKxcvYmN9Vb70Gc3fkbJOapMFGHVIZ5YctogmpKmHBMJm6pJoUbk3nkV+9QrSy1fRRw6jCAOlsSBI9/eOsFMxZ1ScsNGMmhrINAH1si5zEDsKrAb+HFWIZxsqFGO6JlnqWHfKuli9GR1QOg7BN9VBLZshNeVcUjVnCY66KEExM1DKmcjUaiczL2KKYdm+DkJpEQMkGFAdrWVgpbouP/vySlkdEbJBCPjw3jAgcO5wKR1H43Abtz/6BVKxKtIJKh73rTOmRC6kcrOgZEiibBEDEOAAh69zp6qr8OCscVC8VnHMxDFoT+gQOyXqZ11zfx12eQkANFtttFpt1OpNFf7JJAtzHvbsiNvoCd/TxarskOS8rRX9nMsr0SxeNjMm8qcuUbczU5w3L3QWRcMgCphCf9hDpULF+IoAARP7s6Lcul1UEJ93+x2g5OdUUhXYQ9Yt9BGIOdXMRgAMqbeDI6KEgZ0CJQ60JgoCg55UO5BowZOdsQAUBEVefl8CTKRmx5Mq3MaJFIbRHAaxFUwT6xiMKxhOzHKOe30wpGJfBKXlVaysbyGVNcl3dux5C+kIQKyEM/KJKLCUBjJRoJAATo6BeqNpCs5jgnxJJCcR3LlzB5lKGc+99iLSFVLYjRlPnLB2YrgPn455IXNNTDHiHIK6YBOBXUOqHE/GmtPcOHMG+SVIMJBApYlKAUdHpmPQ6/TCaI8xHeirLMtLd1sRy4lq13GksyxogHQWWCpZx+DJjs3/k0hDlgCLf2cHUOVaLI/JSBaAZNZsnd3E+hq9xAmAjNGh6mFkhEoxj7V8AulqFTf+xf+GvV/9CPnuPtJU+hYFnR1kA8ys9JWsjx1tElkyVXITcbNRHtoIMoZT5M7RaQPZBuglkkhduIxXv/dD9FYu4AGprp0+Nra2cO7cWd3oYX+EWq0uNX0rqAdiA0zGfXR7TTGK2AkmxV9FwYR0a6rykfo8QWFpFcvrZ5HKLGk92QHNMR2yMZpSKifAQDDA5j2l/ohYhKBlXaMBEjMlEyDMiHI9K4lX7DIwS6N0QQPFtXAURzlmFjppvGMG2hrDx88jt23l15yJ5mcswZDg14J8cRVXrr6CdH5ZYytMIGuNmkZ6eBbxjJIuTzyGbmABUYVdo3XRKBrVA9y5+Xs0qo8w6NJVoIcEu3ARA3cE9nHEZEy+miXORgsNOjCBNeCd+XlOEcZSOMoY4oY0cPg8xsYKYAFANezuOIor1z6Pqy9+GaXKeXqa4KRGgc2BwC4b08nqOnK5vLQG+DC5h00bgkX9FHt7j3B4+EQgAMGnIa20Al3dwVmNCMpT29xiWMDIijAoYptQaSg2gggEr9mBDp99NVYei3CLm3KaWVDPFvuAzJ1oHEvFMnK5JUQinDPnqFxauQnHAiiI6mrf7pjCDqGN4pk+iwMEbIJQQFJxPjBQ+HkkxiswwEB4Mn7IzuPXXciWMZRAhz4LNTu0/jiqZarnjLMEJLkl2afhNNmoD3zywe/x61/8rbRCKH7KfTWNkMkRxHA1CsjXIWhkOjDch2N1zQ2EVoygxlC7KWHAeIxrkuuzr5GDqPYWqdoxmw8XEuHsoVCghVFEL0J8ndnzsMKMHVY7bE2oQ6yO0MjR18NoKBT/rcmjgorA23Ss+8pIxln6Vn+K177wLbz13T9BunwJ/XEKqURaYnPeQOFL2sgpGUOpIA5JAMM0UMhOG1HIeDjA/TvXcf+Tn2Pn8cdYXivi7PkzmExi2D84xnvXP9DYFuOwrOO417QOKaxsInC6r8rLzJ2F+4IimZtnruB/+p//Vzxz9WXs7vXR7tCloC7BUO77QyrON5oaN8uk4tg72EO12cQPfvhDrG9t2khAnLazXexuP8THH1xHhoBbJq3R4whta+m+c/ESLl64gP39ffzspz8WYJrLZBSzZiM+0QQGjTqO799Gc+8Bpu0DLK+XcfG1VxAtlDGNFzCNcQ0ak5PFL39L80PAjTHLyKBSQ4bnnc4SG8VQ/h7YjARj+N42CjIVS0zFuFyo2nJEOdh/giePH2DENRfnqAntU6dqTKSTtL02tyJZA4Zm4ayxYrSTQD83ZMwaH257btc8Y7UG5otytrCf+P8zpndgCpnVoLsFWGwlw5XxuUOQl0yiZBLd4RjVRhPHtYaAomQmK9tcdpU5xjLk+iWQHFjZYmiH0QBr8noRa9ftVuhe1xlYtlgmz6nxp7+6OOP/9HdO/91j4qyuDRoBi+9pRfTpN/Za5amrOfVXa9jNRx0UewMbzUHaeV1qQID/vE4rPj/PNk45D7hu3Hy84A8yAsK/cWDHwUV/bX/vOSgQYOHgGGa1swGskf/662/ORiucbuKLyW3WXFHcBMqs2+Bv4p1g0inpEtAn+ogoqq0OHu3uo9nto9uniIR1HWcXFQ7i2QN4itKweMcXE/zZDQy03tMdQFPKdNRy/vAD0EDrvpAEsAPJmVQiz0xihkwyw9BtOp5AlgfYYIxlsgDY/ZuMkWdHnV7niKDIAxsx5CNJiZ8wQPEhs9PQS8Zwd9jEg2EL/aUsJvQ8YbEQRFt0P9XlZkfdBHYWf/nYg98rK7J5gFuwIqrtiQCTB3Xi1cmm520UZ89s4vKFC1hfXUaeNComX8ETWoI8cc6PDazAES3IhD10n8HkwehQ2pSROLqkOafWkFm5DOTPYBJnt1MrQN1FAgEMLt5Vte7EordnKHSVs1mhyOs3YSRrBervYoyYToCKaKkg2+vyABqpe2MK0TaDZXQ4ComdDiZ2aOXzec0rqdOSSCKdyQoQ0AYI81BcL5qZpupppyPhIRWZ4X7pkFcH22zT/O9MKOwazZ0ikyPjgJYU1AqIC1Vlx7GYTqNd3cHu/etoVe8hMj5GJmWHg5K/gR00i+tYAdERRWEtRl+fUy59jiyAR0wSaeXCOdUALkidN9jhyfEhCPv43g64rcAxzhDSV5hzfGICcD5T8122DiqVZR3y7ObwHnkx7irWBAgqpTJKpZLuket2mA2j0dBFLaWdzjDQkDnTqTlSYGmpiKWlJY0BcF+67RLXAWedXeXWA57HHK59R58lu7HQCZVDSJjP9Htn1ndMEC1h5P2hgJHTXz14zwQEw5gU98wcjOT8tSVfpNnnSHUNmiDjeA79aBmjKNW419EbZdHuUQGaNlU9ZIo5lFZWkc4XkM7RrcMKUn6IwBYWRbSUAUppIDoEjnY6UuvuT4YolJaQzWc1YxkbjvHB9Q9QqCzjpS88j2gRaBNQiABtWgeSeq95birZc2zG3DTIdqJoIF07qFvhopaVlTK2zm+Jyr9UsXk7L9QPDwgCmKc3R0+kVExx0elYNE1ZswW0WYdbNIJUhglVTK9XogBhxsQH2dlno9DYLtb1r1aB3Z19AXsCLONRJDNJAUQbGzbawN9iT4yBVBQoEyiptfHxv/zfsfPO3yDb2kFq2JIQq8BJxVp2QMNccOg4ijIRIAJjMpipLwEMyYF5YqVT0bqp9WkEyy+/jqtvfw/d0hnsNAeaSeYaKFWWZDslzZbBSO4ILN7J9JlOKTbaRatdC0U8u8FG8SLIyi6TYnkkhnR2CaXKOvKlFY2PcNSCcY17gOdTv9PWbD1jiiV1POsiaNaP0GrVA1hmtEQHXblm2a22c5ughzFzlFiGWVaL3UOxiOR8EDpqRqSYj4vNzlJTKLWxAxar6nYaSGGpDkGMOM5euIrVzYuIJPLojaao0X5Us6p8a3MF0DknO1hj8fU6feTTeaRiUdSre9h/cgv7Tz5Co/oAMXSRzyZ1P1TcafyNBH4pNtkZElhDXmCzQSFh41O+1CzQyPCy7j1jKzuqBP9NBG2CZm+IRGEZL7/+VVy++ibiqTImkwQOj47VUWW3jOAh4yGLW14Lqey6Y7IfZCrRR7NxjO3tTxGLE8zk98gWGWBCLm3oMAvYDiMSGvELFqV8TRZz/BqV93nW0bubn8VcmggM2LnH617sqvnnF7tjBgTY5+a64msTCMhmaeNH7ScbGWCXNUFdAzItgo84nzNjMIsaUrn5vmRx6CwiwNk1AUnGmHTGYinvLIFW7j/eH+65fKGIXKGgZ8RzigUDu7XUPhGIT+0iCQ9aTiJaN11muB7jEYGKvFfpOPDkYQP/6v/5F2jXjhEnH5NgDgMnf7Pzr9UQcqWgM8RxPv7cZDTAMJyTo14b8WEHycgQyfgYidhAdoHpJF1FKBBn5bO0UQKb1UDPwFBQU8lYDIvAjCm629lswIkx0Tx38/yZ1+k2uOYaYGOWYnyQkYUJ2hwpYkzvDjBACt/+wT/Al976Y7TGBTTaE+QyObNEDoKQcuxifq5OvY3M8Xv2vDiuZGgzwZP9x3fwk3/3f+H48B5W1ou48uxlpDIFXP/gI/ztf/ixijuCKzbu4kWJRQJn3vr9mEzZRU4LCHjrG9/H//A//i9IZyo4OKILFGPZRJoAg25POUH9qKrcbjTo4uH2Q5y9dBHf/u53FZ758Rnnbn/8MW68/3uxc9m0s3gRRTzF8brLuHDpssD4fq+P3/7ml/j0zi3FQdO/Ym5N++mUnJqqD+9i//4niPaPsbpewvNffAOZ5XW0h3Ec18ncitps+2SK9c0N5At5jZ2SFcPYzvEE7b2gT8Knw1EfZzoSdCMrwGnhbKZwvypXoq0s2XejPvq9Fg72d3B0uIvphCOcAyRiEQGkjGPM1ck0shzK97pLWhpYNJtDDzHLc1/eH2cIeO7jZ4HyvlBnzGo2jbdGsVQsah/a2c3xQ7PxbHW7aHQ7spWsNtuotdrojSZiBHR6A40S+RnA+ybAiM8oMK8tTzS6ozea5x1si3sLveGQb3r3+3QJ/vTfVBstCu7/x35cxfbi2JTZ5fmv+fWEgj7Ey/n3F8ToF95jVnT7ORYQDO59Z27MC/CQp8+Y1/MXciDAf3bxfcNOC7XNAnV+fhhbPR1q58Ua6OnbYfmrNVO1FkJMUv7D//+rt7+oyGnzenNkyTphSUvyAv3eRwSERAckgw9ZHW6+cyKF1mAoh4CTZhvtwQj1Vgd90mrCDLkHQd4woxTPLb58IMOQoTlCI+RRqHkIqAu2EPw5twlUd0++83OwwrufpCLaPEZMtHlZ+AUhKSm/stgLzAom90VSdQYjlCcRrNCTngcXF9VoiFwsjkI8JVZAlofoFKJykT7DTtpJdIJPxy0cxkZoURsgnRY6bZQRAmxx/Zxoaou+k6Eg9oLE7wP/FP07zEK7iroo22G6gkGVwWSpmMfVK5dx5dIFIb8EAngAeOdTHdYZnZMFc9AYoH+CZvJ4/PD+M5GNoNcfIZ5bBXLnkV6+jH68hFHUuuBKZAmAhNl+JZwBWBCa/xS6p0U4S9kCEhUACH5G/XuupTA/KsEjKcIafbDPjpi6zaRd9YNonInq+WiEAQyBZ8x0gHNsfL4Ed3L5mZ0RkyzRvIPDAsWUWOTu7e3NKOFMbpxq5l7KRl+0jigpYJybFN01MkZlZRkxWjHF4ipqUvEYUhhj595HOH7yASLDYyQitCeksEroAg0NhHkayFAXzuffQ+Hq619r2hHEEOiYFJJJ4R16zT+H/czPz89qtGzbR6JBa1Z4IJtAfnbGbKNq2sgPgZSNjU3N8vO5UdTGaMCc7W7I85d/514mI2BtbU2z/wLiAtqpwykISbG7QRognykPyWajYcJfoUAvclYudOld5FBikUFDYv55DHE3RDkAAMEBwNBuo6/73reupq0LV9hVsR+NKha4x65TvEwPwA4G89Q1UMWZAfxTowwEKthBSyUwTUQxoZ5CtIAhSgICuoMcesMk2rT+iwJrW5soriyjR0ZSJidRPYn+SY5igjT1B0h/J3W+RkXkRxLHyuQyKK6WkVsqai/EOLI0Bt7/3XuIJlP44ltvIrEM0HRzmABaXWMETOjcMWK32oS0rBCcqCM75tdoSUnGwmSE9a1VbJ5b0Qy+LARp2WQ6YerIE1hgnUhmAMGA8Ziq4JZs28iE3TObQTN6cDyZQK6Q0GhAZdXGAR7vWMHGkQGOOvAXc1O+LnFYmhAw6WdcY8Pc7fA4HqD/jwGNah1R+qnvP0b1nR+h8cE7KA8Okew3BITyP+kEhPWhPSsgwBkBdigKbAvcXoIa/AnO5/NgZCKqQalYBK1YEhuvfxVbn/8KBuUzeFRtIKFYaa4JyyurUogfjazLz0S32yWoRru9KjrdhjpJShIFbvK0NKomBd20huNpVFY2UaysYcr5ZhXUvC/UJ+lhyG56kr7ltIO1mEu66WBAa092NG2GlaCVniuZI5mMwArdY8Vrs94zVoCN7Qg4ZPEgCulY4BSfq4TQBIxbXLazyAo0n4emECvV9Ul9ZVLMESB+v9sfIL+0ikvPvIhscY3O22i06LNtdlrSGAiinYzPjDXxZByNegtRJMSwyyZj6DT28eDT36B2eBe1421Ep30lyjwjGLsMVJmYLbCD6WH0SywNnskcgwvgh8VPA6gl0BZoqRLfEnCaQLPTQzRVxMVrr+G1N99GIreK/pBg8UiMKdkssiANTiQ8UxiLmUgTpCDLjon9zpNtqYRTRC0W4/rjucZuHPchr4OdQ3PNEZAf1PWZibODzhltAso2ahdTfHY9HBspNAYcf9lcveU989xBw/Emshk+L2Mm9Q249kpLZSwtVSTulkxReZ4fjKMkFBYxkEcFgUZLYjipHgvgUlyWJSfZLiM0a7Xw3E3YlXubOyudokBrVEAAn3txqSyqOgFyxWhpySTFjpAOTsSs22TpKPtjWsDyWszFhDGEREHS9e/f2cevfvEfUDvcQ4LPU8wHA5X5p553cN3hfROYRrYe13yXNqZ1/Zv4dIi1pSRKWY4nch90kE1TK4oMkZEKSj5X5cfSFrHijLGCowa8L+OhPbt54RV0rEIPXh1hOZhY+BEw6bZgQXWcX9coU1iTBhCMMRgPMRiZDkynP8YomsW3f/BneOXNb+G4HUOzM8VyeRmFQjFYMgaNAbEOTOhOoyZiXqSMLSQb7RFOqkd48uAmPnzvR9jfuY3ltTzOXTiLSCyJn/7sF7jx8cdi/fA6uD9NEJq5o+VW7mDE/aeOctTGVPnv//6f/Dm+8rWsFAT0AAAgAElEQVTv4fIzrwLRjEa7Wu0+qtWaWGWpeEKjAbQfbdRPJFb7/f/iB7h0+YIAD8bWJ48e4sYH72PQaWEpT0HRngSgeWiubW5h49x5uVSlU2ymAA8ffoqbn3yEJ48eSRSbgDcbS6lEBlECAY/uY/fuDUR7x8gXkrjyyguIF5fw6KCJ9oCBgPsgg5XVNZSXK1o9BKJU4DIWDk3nSsJ8YxsREBOFoIo67w6uWiwioNPtdNEOVtgEAQgGkBXQqB9jb/cxOp06EnSkoFgm9cMCaEXmA89T3lf+6cwmxd5QWHv32RohVhc5EOCMWNUMEj+1eojnjbt6eL5dXlqaiSon02YDqrnxKMej+jg8ORHD+6TdEQggtpREjw00NaH4ALoFXTPm1jaGMB+J8QJZ+emsjuMJOo/dqvlOsW5CKfxUITGrDRXfPivQuVjke8Gro8JmsGZFsNdXi004Z70t1poWYz8rwqdYN7P4m3f4nanh/86v13/ev650xMcJPlMsWaw5/b6nRRV5H41NdvraZvHFWQcL99vOf/t5Yy0FIOCffeNLU6NkhkQ5iM84imhei3MrM6EJSpRJv+FsHWcrxxhzVp2iEbEEnhxW8WBnV0JBVNYmZYRJmV4n+K7y9e2G2WOb3fjwFGc3b4Hqog8Yvj9/UGE2JNjhGRhgdHOfrfbiiF9j4UYxFbN9iSFGj3D6jifSUltld5JzZ+3qASYnNeS6fazGkkgNxkiNpkhMI8hEY1hKppEg9ZKbQJ3NOEbRCJqTAfanA2zHBmikohgwQQ5KwDO7MxZyyrVCMvLUZ9KBoeTMZMGd3sxDdHHxivIbrIQmoyHOnzuDSxfOY7m8hFw6pblLV24XxT2onesZhu77nP5uc1BE82gVoo7wNIpOb4Rs6TyKGy8D2S00RglMYikVVJz5pDKrHY72HFzs0agsC79mh15AlsOcPpejFadBpFJWa0x2Sf+3MQb7zGREmKCczbFy9qph84ghUXXmiAc5BdCwVplQ+WgACxd2NbgerGC2RLfd7mBnZ0cdi9koQ7DGpP2d0G+pVdtnZhes1+1ojpjbwYRm8jo06Y07HfbQru5i/+FHGDTuITFtITLpi1pmYA4/N4GY03vADlrr7Nl8cxCGUec1sAfCrD+ZADoEgkaDUzddMNKTX08YlbxIUZprKyImAH97B5UMjSXOi29uYnllRfNyRKi7/a4KPq65arWq1xCLoFbXOiVIsFwpm8ewOkKkjRs7hz/L1yEAxmSW65DX+eTxYyUCfq95CJlN39znVqrbbn0TgBHrgHEm2cYD+Jn0uXUwGGgoEICFi9+vBfo6FyuvQRR7zcW59zhdRKwr5fdJiXB4DQcsuFaYWLFgyYXENZVPI5JKozuJA/ESEFtDt59HvRnHcJrGyuY5ZJaWMCKGk0oilQuK7iyOBhSmiiNHF6Ee8OjuI+w8eCinkpWVZUFzkXQS2SUDSsirz0XiuHfztvbA85/7PDaeK6CfBHoxoNUH6ifAsMsRJ2DQI53TOlNi0vR7Ep5j0Twik2TQwdrWCtbPbKhg15inWzcFjYFWwxgBJE61O1yfJog3HNCZguMjBiqSOUOfdlGTyaIq5uWOwPEAuggcUeSwZyMRXIInvM7hVLOsHFOhLSKFBskkkNBYxrQOuCQITogV0AM6h0Dt5sc4+NnfoPPxu8i3HiHROZHDAhkT/ADsaFlXTNO3AY9n0mIH8JD7y+mtQZCSJaoBbQaJjuNRdNN5PP/NP8byi29guz1BFzGMhj0bjSAjhB3WUkUWkQIdWQx32xgMOqge76HXp+I+xZroIZ0xkDCZEk2cXxvwRkQTOHfhClLZIrr9MTK5orpwBBsV1wSAThCPsjvVQavRMCFK+ksGoJexUp38QCn1eE9mgRTT1Qmw2W4TIjQ7PeuWGlhsyYfN2VpzwBIGG0cz61IloUFgl9doY0m00mJMox8kXWbSWF47i4vPvoRoooBak4y5hEaQWEA6K4cdO2oP0S/c4lgEvTYB1m6wF2xi+96HePLwE1QPH2M6pBMOuy7yIBLaxRzER9J4jYwJokWPzFVHvI6QaBk9c64kzc61RGbpeNQfYzhJ4OKzr+DZl76E5c0rQIJiZ1QgN0o0i8pU2PMsbHP5nOKdzlnKAyUTODzYw/aDTzUOkMmwo2iit85AIV1c1roaWSJtPVgEBucArimCAOzSs8vKCyaAqk66iyyHBNhAAY9fFvsc7FXsZRc42J0SpGKxQ+YKu8ilpWVEpuy8UwiOI050dErI/YOHrQvU8rmwWONvuTLoHIpJBI3PkmciAaiQyJkj0mgiDRUCAYzJ5Qotx5Ko1euKYQQCyMRgziEAI0LNkawKV54XBuZT4Z/6BaYb0mjQ1BM43t/FzRvvoXqwixTjzYhslqHsRQ3QG6uTXq/XdS8k5EmaN/OVQU9gQjoRQS4FLOdjyCbIRgSSHOcgq2A61giPNQFCdz8Ag7omFr0cU9Rz9/whFAJekAXNKddKEmgdmCu8t5ZThwYPHxBz5+C+xL06pAo9tRe4N2Ocxx4hmi7jz//yv0euchHHjSkmUWsw8WzV+RoaZswt2N1mPiOGSZqWgmkBAQT9ep029nd3cbBzF/dvv4uDvTt47oWLWF6t4O79B/jFO7/E/sGh9C+4fuxgNUCca9wpxSy2WdRzzXOv8Tx+6xvfwRtf+BoG4ySuvfAGnrn6ksbCCAbs7R3j+PgYlVJF587v3/sdHj9+jLNnz+AHP/iBXjuTislW8J2f/0RCtquVkvJMgfiJFCqr6yivrmN1fVPsOOG4AJr1Gu7c/gS3b90USyjJezGaSBSY6ruNvR3s3vsEscEJpXXRj4yQqVSQLK0hnl1CubKmfcDPSSyYjIBUOqX8mvtL4pXME5WskQlqNqSmXWJjuYwhLgTrjB02P5o8PAODwJgBAwEBe7uPEIkQ+DBmujQCgn4LcxMDXazxpHWoxNDW3WJTxIHBRUDAnpEVicwNvThkDcJzWeAlhVoLRY1c2B4MAtWMz8kUThoN7B0d47jREAhAhxuOeXE90i1MVxL0jQJ5NFzirE1ssXFxpIFnWagFbazEmSahmNXY1OmveS3oYK/Xc/9pRkDowgeQ2O+Nvur7cEGDzsaO5wW1A6qLtam/v99LAWULrxWOljlDLXxOPStLR2f6LqeuZ6HxvfgZrU7zseEwUr8IGIiZ5+MXp6/fK6/5OIZpBNgZFHIBFd9htOS//dZXpn7AcEExEfdOmiatvLsaKnZHdGy+3QhYRIZ67A5zgYyB3eMqtncP7GtEvhcvXoBQKBJ9VtwfQBBQmSE+s5kS+1je+edmNPow51p40I4V6Igkcu6X9iE8hGh/4Q/SEXQpZ9LOJmPdzUw+q0Mwny3i5ZdfwfkLF5DLJNE63sft376L1v0HyHR6KCGG9GAiJkA2EkOSFDkWGrJsSWgGtx8BarEJnow72IkNUY9NEc/mNXsnka1TD9wPjs/SVHjNfr1e1C4mADaDZA/TLHPGWFtZxuWLF3HhnLkDUIBEooDUBAj8Y0cKbSEH6n6ggKpjwTEDjjBIy4DzeUkpJ6+dfRHZ5efRiyyhH0ljQssj0Y3ZUTJwImQBp2wo/XPYIEzYmP6zM/sTZ3uE2fXQtXQwwBJUC7BSQQ42T/z8iwW7bRr7TEpUnUWiwtdmFtlpYfBiwa75ThYDQs3Z9WAXv4+DgwO026YXoXs8noCdaqolU/Gewm9S1B4T8W1p9lBJQRTBOtFeK8f11anh8d0PgN4Bpr0dTHo1ZTQacyC9WjZRPqcT1O8X7pMDJPNC2VgbGs/RfaC9IhNJ0wnQQR3m5E2qMIBkM4s9mzUVwk2HgU5XKL2e+2SqZOLsmXMoVyqifJOabXOmNm/KtSb3iokVKAcHh2g1bJRCwn+lJe1DdcWC0wP/FI2WwIsEoEyskf+GBQ2BJNqUsaDlM3ZaqwORLDI8KRQlLoAhDGDylg/f9zUtHY0FlJTUQfV2Q1D1++OHqes+uOYCk1ObUfXRFnNs4OvMgzSFiLJIk6kymUqFN5GhmA7kjsLCZwpqRmTRHRSQzm4AiTwoQbW8uYFUISsxVbHUOU0SAVbLwLgH3Lj+ACcHR1gulXUd/MUnQJ1ecvWXKxWNLWXGEdT293H7kxu49srLuPjiOfQ5VxkB6izY+/a6U1Lqu1SdZyy0g44jGg3aAbH4oTbKdICNs6s4f+ksStQ6pDOB4QY2r5k07QKG03rdOvXa26MpOg3zC2f8SCaZLBHIM592gchykk2gtBzViADTKAIJJ3VL7rncaYfIbj8pufwtnNTczLx+CoeoOSxEWGv2gOneGNVf/hh3/v3/jeH2+8iNWmJLyDqTCUroVGhLTU1l3qfytIfEZAu0RXWNeYbbNavjEwOapB2X1vH8t/8uildexh71UqTA3JFaNi+S4m4TFgQxMkXo082YNkJXNNAneq3hkBaCnB0nOGsgIM8rAgEU4WKndvPseVRWNsQIoKUbCzbmGWbnZHO9ZARwRIC2ftIxiZoLjNTug8UZ1zpBGY8J6kjOCNMGMpp7i1nGmpe0WbY6Y4CvJSDV42rQcJkBAdJ2Ca4M1C8gICnrVPmKiQUYS2Vx8ZkXsX7mMnqDOJptPhcDERi7ucfIxGLsSGeM9cUONYtDxZUhGW1xdJpHODl6jJODR2id7KLbOMSoX9N8bQwGkCjZcnZQKIwJnHMNij3FTxdYVJ6Iek6h8RiJtHEkZRlv/NF3cOm5NxFLlzDQ7HBUHUmjlLMDamcKGVPZfEb7iUrsBDeoxs4knzPTdHOQz1KwqmQSzpzDKbFiMoQ9KWE9rlc575Cay+Ito/Volq5kfxgby883T/Ys3hlf/XTuxM/kwpS2lsjyIyhIscByaVnq+lLZpyUHYysp/cz5gqWsMcnoSV+Ts4TOTI1nmHia9Iam1FyiJoCzCk0LgWcsx/EoFsg/pVeiJkNcAAqfs8BaxjnOmMvvNCpgxO4xgfwIWhQz40gDR6LIQIpMcOPD3+HWjd8jn45LeZ3rqdlsoN6oiznIjjiZTmLGEKjkvZ6MUEjHkc/EMejUkUmMUUxPtYa4FzX+JxFRS8ClTTNzeTKGkB3PBgSEoV89Q9LH/dxRreG6DwFw91zNWChhPlqjhZY7qXtKUE1MN5u15u8BHYUQQbXRw5ff/j6++3f+EUaxIppEfONce/3Q8aeTjRV0dAhod0ywjmeuNJI4493uKCs4OmAnvo7psIlf//xfod87xObZCqLxKW7d+RQff3JTivHMAXgfTYcnnInBslIOFwzQgarOT/FHX/4avvr1b6LVGePx7glKy2fw5pfewnPXzgv42t0b4/79B0glUspZbt68iYcPt/G1r3wFr736AgbdgdgaH13/PR49vItigRR5Nh4tVi+Vl7G2eRar61uorK5qxExjOENIR+X46ADX3/89jvYPUC4umQ4Zr3M6ReNgD/sPbiPWq6LfqWKIIbauXEFmbQuTRAYljmTFkujRDntsmjlsCpq4o2nAiHkTxKp5njDGc60wh3EpOIujBrba+CrHTlvo9sgmmiqmETCtnRzj7qc30enUkEkTAODKNuYQwQACAe6QwrjibFvXNpm32ez+zASjQ96ieBjyv1nhHAKGr1OeK+XCkkakxWoQyqPZMzG4D6snOGm20Or11dQdUEhQgMBYI3QabyOLxaasLL54UPKKINgiehPX174zg63RbJ0way4bC9HjnOew/vfFGur/DxDgRf+syA+sAL3e4rU+pRHw1MeYXc8iKMEc4ikcYAbU+M95XeJAgJ89s+ZeYAQ8/YxOvY/Xy09dlOCWkO/7/VkEK2YaErN/FxDH8He7l8Yoi/w33/iyGAEuKOZdhFnncSayNR8bcDqEDiR5hpP6Gkd/CtzZfoSjegs9ztXQhoLB3tEs5b3W4Z09bSbOIcFnAuadC/9A/NN/3g4lk3/yjh39PRlY+FBLSyWsr60FJkBKhQLpqWbnRuuUhBJ4t41p1Bt6vfWtM7j6wiu49tIrKJbKojfHRwPUHj3Ag9+9izu//iWSjQaSnS5WEimU4ykM6k1Zl3ARS8l4OEYnOsVhYoxHow6q8Sm6yRjiadLurPNsmvw2YEWEOqx+/XFqgc86wi4aYUmZbW7r1Hgxx0DDjvQL167h3Nkt0dEZTPLsYNvMh82shITX38ssj+zwYtLHjhkvaTyJYULwhgGO+gepVVQ2rmGa2kBrQJu0nJSFKX4l9NOy7FNzODOgJwAa3pWePUuf59T6cUZAGPtQYDGY0cCAoZ41P6drBPD/vfPN++/UKX9fJRYeiELSRuCKCQjXIpMuJllcD/w33lXhAcqOd61WEw2Uz4RoN0XwTDjLEnK+p40GtDCdmhq4F6CpNLuaKTFMdrbvoL5/G4lpDRhW5VPMkRQV0hT3kgOBCxcuoKALG1WBM1Bb+fzFfhDF0Bgjmu1iEhuAABbhTKRmXXELYbNA6wJT/LccCWCiyc4BdQC2trbEZOAeYRJn9HiyF+gfbJ0zJu5cO612F3t7+6jXGkY5owOHZv2Lulc8WNg193vIa2eiRxojg9cMuJA9Y282/8qfNwXkAHSFrhk/gBfGHiSF1ofuv9kHzhFd//y8biswbKl6ga81o33HrkFSFGqPL3wvsUb4b0MiaGwQo8Hz/wmYMvZx3owAiryp+X3ODyepIp5Df8BiroTeIIv+OI1pPIvlzS3kWOSLPSKmozrj9WpTdMl+ty9mEmMKr7rDgo0CRPGI5qypabBRXsF6tohxu4Xr772D9fUVfP7NL1KwHa0xcNQBGoMxYpkYup0JhmRmDUYCLdxxgUk9nxmFvkaTPlY3K7hw5QJyS2RJWdeerGdS+A03tvl8AgwEAkjzp0UhwQsSAGgnRTtBjtBYuU8GjyW8TC4SyTjKy+ZIQH2R/X1IDTxfAFZXTCuA/4y1LBnPQYBdiUE4K9VZ4ntT5Ds+ANIcWXj/t7jxr/9PtO78CvlxG3F203hxAqApzWLnFh061OUOlHt1d+j+4aKaASIwAIEH1RjDeBTHwyFKz76AF779Q2D5DI6pucAOaZPCotZhLZVIJbVzkMkR9w/BQyaA+wc76HSaNlueIBPGRmnEyhFN3gC9Xr+PQqmMtY0zmtONRKnebSChii7N8XOshjZuBqAZE4Dikeyisitl98qF/0xtPDiShGeoPU1RpyAO6Iry/CwufCUtDSaDFANV956dMEvUvEngiSbjIM9TJsrqopjCjACWaTyObHEZm+euoLxyDoMhWRp0zkmKreGCo4yrCalakypPB5GMCiJ+5kaTgBVtL3vAsI1efQ9PHnyMvce3MOwcI66Omo07sHOo82Q2lxrGGMIJZT35uT0r/8b3YFziOEN3GMEXvvx9XHvpy5jGK0hmK4inUgKGO2Qyab+Lf667yULJACv5xAgEODzYVUHJMQ4pENrpPhtBExAQ2AGiaAYKuYp4jifEzb6PYEk6k1MhxzXAGM2iT5a1IT+w13ZnEyveleT7mpdCtDFUuL5MdNiaANkM2Y9lE4PlWGA8KfYc31vUXkRmY1pcU/XayUwclqwurkmNAoTXLwkEpsPMQBZvjMsGuOdlZUcgoE2/dzZqcgaWifVIzRJeb8JcEjKZHJJ0iRgAdOQ9Ou7i1u07KBRLWFlZNSB91MfDuzfx3m9+hsmgps5xvzdQAczziZ1Nd3gRNZ4NLq7d8QDFXBy95hG6rSMUs1Hkqcg6ovgdR1K47i0n4fOUDW4YoQuVQBANnCu5E6g2i7L517QPFkTSfCRPIPyMmcIxLbO4VDrMMzPQqWUiQCBA4qVTtLm3Yhl847s/xOe++G1pNLUGZNFkBL46CM59w2dCoKfRaGk0gAU8oyoLYgIvHMV4/OiJWDwYd/DOz/4ah4f3UFhKoN1r4Oj4WG40vM4B41NwayBgpDhKRDhoOHDfU4aQTK5nnn0Or772BgpLKxhN4qg1emi2R/jil9/Cy6++LgtIjoLVG13LrSbA9sNtjWJ+4+23UVnKol1v4vbHH+Gj6++J+VRZLil+0UWBsf/M+QtY3zyHjTPn5GakPK3Z1PhrijSP6Rh3bt/Bxx9+ZM87dExzqSTqB3vYvXcLyWEDo24dg1EX568+i5UrV9HnWEAyK8cDgnBs0PA8Zz7AtUx2EUcDJJpOtkWnI90KTVBxtCsU/xobELOMI7Mj6SERMKJAY6NZ0//zHOA9ZBzf39/B/v4jAwqVh9trMpVgTiI7TY4Kkl0ZWK88mnzG3dam2Xd693/ewAi23U814GYFKiNPJIKVUgnFfEGWlcyVeAHTWBSNdgcH1RO0CCr1h+gMaGk5QbffF1jCc9UzAwPQPwsCqIm5qE21CMQGQNObNPNCdsH+5alGsOf0p8DOBejBxyTs50In/WlkwgqghZzwNHPZ97HXv3+oNrNXtxmxz7y8y/DPKpAFtvvCKJCBicElT/fO8t2nf3ljc7Gmmj/D+WjE/P7N62UHIebaEMbU9M9m4ENgBPzTr31B9oH+gfknf1BdUiKi4eH5P1anNHRdhbBT2CORVOF/0urg4d6B5kkYHrl43LLJb7AWcbBYcMsv7/LJuC5QGB0xmd0I0bAM+feFTwSVQEA6mcH62jo21ze0WRkIiYimmJAtLcmflLQlfmjOXDLonxwd68/11TWUVtZw4ZnnsH7mHDL5IjKpDJKRKdbyWUwbR/j0d7/CnV//ArVP72BKalMkjko8hWl/IMsVzStGYqhNh3gU6WNv2sfReCBeK5U11fkKbBl2DQVkhHkddgAcmvJ7tAgKWCFoxS5XnRwQAgrEQ5cgwLmzZ3D50gX5kbYbdWTSSeQo4uU0vsUZEhvfDlZ6RmXl4UcfWP4asw0WT6JLZf5oFhvnX0UktY4hiuhNUphGU9r0pDexMDfq5WcGAT6zoM3+wn95wWYdqBlqpi6ji/AZnYnzzEoaRGG1WSwWiq5ez2Sa98ct4Hz9zuYnw4y3CkbRvvm8LKlVwZuhD7QV5zygzEKvqsSCe8A62qSnkxbfF7vC1LtNhTgWYzLODjn7hOp5YKVcxLDdwe7DW+g3tzHpU9SohwgV2oOtmQkCmZ2l7z0PSYvikbY3HSQIqV+YkZUiqg5l6/TLinKhGPbX1QEW5kS5dlR49Gj1NNE+KRaXcOHCRd0L2qBxfxUIhmmOkwmmVdHOmmD3kutmd+8Q+/tHQaCTKDaV+FO6T1zjpVIxxBLqMdCWyuaBFbSoQcJ72uspIJJhYMHRaMi83sUOmMCzsBc0Y6ruWdAHCN1K77b4Z1TiQgAhYd0LBwL4/o7A8pD10QAW384MELvCxQajpg+guBgOZCZctj5sBpPXxOQ/kzGXhWg0i8k4h3Yni9GkiExuE91hAseNjsDBsxcvYalSxq6SgT0lZukkwQG6WySUCBK0Yowd8kDNpNBsttTZz8VT2CpWUEzG8P5vfopcMobPv/o5OXw8PDjGXrON0sWLKG1sSrWdc5nDLtefAUZ8/rzfvB8EBChmd+7SFi5dvSyNAN5XqnVnslZY8k9OJDAZE64bVP81ftCGrA7ZrKQjANeFDpuY0dS1HwnkjdiFTKBYNtcAEhSaLWMf0BmAo+zMp6i3ojgUxvkV8zhaP3NAsJEHdIBcC6i++wvc+rf/Et17v0Fx3EJUs8ucdU9gwCQ72GZOx3RTsdlsdpeYYamjHQDHSLDdM44bnW+G6EamaCaTOP/Gl3Hla99HFSk05cwQQ6d1ImHRQqEkwVMCAnxNFlpkH1lciaLX76DZZPe+ZQrgAdQTkM0PHGaOCVqTEl5ZWUO+WBEQwOfJTqgVcLQj7KLXpY2jFedmyxk68Tw7JazKrIL704Ty1NELoJoSM2f2MVaEsR25WnDkSvEjKMLre8YUkKJ/6GQuAvR8/wljIEVPh5KOklgU3zOeSqiI5lmSTBewtknLzA2MQRs+mzsRQB8EYCnyaDC3goPRy5l0q+sclbhlKjpBfNJBde8B9h7dRu1wGwc7n2I0aCKboYe4dPExUnw2gILPRoWVRCPJ9giAs0STbAyC3a3BJILVrSv4xnf+BLmls+j0U3Jw4HKUKn6nJRCOIx1M8nkfUmnOszMHiOPhw/s4OtzT/ud5ysjjTiUOTKjhMnPkCXpB0iqy9c21SdYa8ykqIFAkkA4CvG6CtmSsmRK3OQYEWCPEWLPqI/hj8ceKCO9g8/OTAWZ6MckABJTMLYDdXoncEhBwRoBZr5oeDs/EY60Hj9X8LCyQ3OWFOjJkBbA4o3sOQXeONRAEyOY4FpbAUfVYjZlSuTxj7EncmXuBn1iCdrR3JbOT7KMRPrj+PgrFIq48c1VxgF1tTAZ4cPcT/ORv/w367QOdqz5bnOB6E6MiEZya2PGn2cgAsckAo04VcXSBUQOFTEwWddwv0okJ8Z2FGO8tCzPGMVGptSzNftj6K3YeWUNirmnluZsB7nNG3uIenI+nKDrOgD792wBUMv7Tu52A2pAuIvEsvvLW93Hm8ssYR7NI58ug6/yAwGAAiPK5guIOnwsFDvnMCdB6wUYQq9PpYX/3AKlkGt3OCX72479GtfoQy2s5jKY9fPTRR6hyLtwFqQU2SkHD7gHHk4KLD5tfhWwen/vcGyjkS4jFKfSb1X4fTxMaqVndOINXP/cGStQyKJalo0KnmWq1jU8+uanX/MqXXpct5Pb9T/HxB79Hu1GTrSDXrnatRCzTOHPuvNgA/cEQ24+eaMyQ63G5UtJYLHPeg71DvP/e79FrtZQPEwDjiGyndoLjx/cxbR6h36ToZw9XXnwe+XPnMWIuP2W9YyAcX59uCdQ9cgV8rUsKVUyn6IltYeNQdJZwFoC7cfFZM2+l/gtBTrpRtdtNFflmFz4Vm+vgcBc7uw9lLcu7y9EAfk/rUSwA5lxR5Z9mKxhiRmA/OWvVmrdzK2xfg2bHHIDwGTjl2bo1FFcrFQk1C0CMx9CnZW2/L6c3/qbWG8EA1hgGXSAAACAASURBVHM8TwWcc91LaNDGknQ2O8D1VDFrYKetHG8EzkQCFxisiwXvqYbhU6/32WJ5oXgOApmWQRid0XPqxX9nBfhcPHGhMJkV415/ev312X9vwdVg74VfISdf/JK/lqkSORM8MIPIqOG9WSiPFuu/p++L5/QWoSwvN5G/BcAhNNotbV9sjtmZsVhbzxpoBAIW33imDRBsTbwDMPswAYXSw9KBHUefSpIMMNUaGr0+agzWiQTaVNoMF6KDi36UTllRh8EQ7NliDYiJffj5HIwjS0zw2AEV+t/vaf6nkC1hbXlNND0CAr3eQIcafWuzxSXkl5aQoLAXaGHUUHdXKsGhE1xZXsXq2roSk1Qmj0plFflcUTNBtDApZmJIT7o42b6Ne7/9JbZ/+y6m+4eIHNVRSaWRZpeH8+zsCAw62E9OxAaoMUho5i0pIMCqz4jRbzivH9CywYIDgxcoi8/Du91G07S5Qt4vmz0DLl88h8uXL6KQzwWlVCaJ1tGREJESA6PKz/UerMenRaDmO4MZqaImlhXhfWQ3Kl3G6rnXMIyUMI0VlMSxS2VCbaQaGsX19GI9vS/8e7MtGUQjfT2RIm+HrqWBSpaC96k674EdIMyMKDn9dWl/EwAR/j/fw0davMDz+7ZYLPIgJ31OsSUS1aGZK+RVcLJzwOKffrdMuohyi3ofBFsYpAk6aLaZjgJS5mVXmVRPzooZZTdD22G6RTSrqB8+RBINdJoHUiHmQWE6DxpStj8XnDScJbMIBPh4gAMC/KwC4tS1MOVx+coG5FUHTaDPz8A37plAw/U9J4X2TEZdFtvjRhllnqq5+DjBwKj0AbjQWKgwmWPCT8oy1YEfP+H880iJqmwVQyeYgEA6ZTOWBKXUdaf6P2dfQ3Gu4oO0Rmo30LmDrIoQKOdr3Ob/nYbKVSvAQ3PYBCjMF9VGhPzvT7kHSJzT7s/ThyVXKq/bRNRsDMo0CmwMQI3hUDhRc4Ffc/0RGycxG0HTqDCKNlWFmfinUhw9oWL7MiYoIZXeRH+UwkG1i6OTlqxWWaRyTr24VDQrQg7Hx2nByg6QFaku3MVkiM+AQOao00cumkA+HsHBw1vo1Y6RJ1UbMdR6Q/SSabzw9beQXdtAdzxFn8+r05ZIFG8WQTWCXvw8dA4YDLq4fPUiNs5s6AlSxZ5z/YxbounHrDtHdkBg75mwHjv3JCwwwRmZ1SCb8fy6/+ZN1LjAxOb+SdahpSCZyOzu83ehaK/P12ET1Qv/gBmJMcGv8XqY144CEFDoAo33foPr/+8/x+D+b1GJdBELyuw8l2hrL/iX50pgBHD22lgApqTmVE+uXYtJZonFFLw1naCVzeHZr34Lm2++jaNRFH2NDnCkoq7RlnicxRLPG2N+2YludO7iUkECaFzX/FnOjlNwTTOlOl8N5aB45nDUV0FUWl5BqbyCSJTAgum0cN8RQOh0aUFFKz0rHrttiuvJ60C/eSYykeT+ldCprFbNJUBxQ2K5noAYECBWl4AcG/PyWGwFoAlgiSkz86i2xMLGzAgsWNd5yJstgdmpkm/uOTGwJDgWRTpbwurmeVRWz2ESIaBMRXgDuhh3I1Njammvc2xKyr1G5+c5Nej1ERmPwBI5Ph1h1G2hcbKLu7d+i+0HHyMy7SMepUVmB/EoX5nOGNQ+sjhLpsZsjjXYXDrLp9MfIZoq4K3v/F2sn3sR40ge6ewy4vGs9jup1L1OSzFMALvuoekrNBs1HB8foNVq6PuGOzEWpI2pRnAkxBcBnALnDWSxMtAAKVs7FE0kG4BjVHFk8wUBA7zuRr2pjrclbvZLALYoynwfF0meawRYrA1CscTOOl0B3SwO11Y3UJTavLnc8E+lKOyMy07VwFuuF16/AwEaFQudJD4vEw+MyfGFwJOD9BKAjCdQKC6hWCoJxKA+QKvTFhCwtrZqjg4E+TQfENX78jnx/jRqTdy4cQMry2Vcu/acwMhqlZ3WIXKZhEYDfvOrn+Bw9x6yKeq98N4bK4xNGeuEc3STMa6FDF0b+g1ERg3Exk3kkmMTB8xyzt6ycJ5DEhtlsyl40ZPJ5ECA720HArzIsC6w3XfPP6xwcAG3uWjaPIE3HiVdg0zpnzoeJhxMMIAgALW1eF86gwli6SW8/qVvYpooIpYuYmVjC9l8UfvtpFpF7aQmxxKK8OazeTz77FVcvHhRzQ+5YYgNEBVT4KRaN6vCYRd3b1/H7u5dLK9nsHfwGB9+9AH2Dw6k4WCs06BTFIAAdaypy6DRzAHOnbmAz736OqIRChIWMZ5QWJNgaBbROG34gIuXruClV14TGNDp0HGF+gU9fHzjYzz33HO4+sxl7Gw/wN1bH+Nob0fdfdO2igQnizSWyhXkCkV9nt29XTQbTbEX6UTBfbW6UhEjmHo7Nz++iYPdXRXWFHPV+HKvi9reY3QPHmPcrmEy7GLjwnlUrjyDaL6IwYBjGQTSzNqbGgGZLEeWaM1odYezL31slc0wMmndkcuZh8qjCaKSTRWfC23yjOH+YGzgaNb29n082rknvQHGdNX6gdnFPMJBF9MpEt1grg8QmGJ8Tx/J4ffn+bbFeWcKzGsLK5K1VsdjsQHK5RJiiTia3S5avS6OOHZGRgM1agZjAQGsj3imaWxOzSQDAjQqGnLSmRS4F+9W9S7YYwcxU0OVZ6OsTzc+Pb751x18XiyC7We80vdi3Hfkop1A6JDPCvDwvoHh6eei1dRzsOJUjA331e7cgsMXx0ROOdJQM28OPjigoesP+gsOmMzq6QAEzIJ6UPX/DPDwlH6BxxFrns8GHmcv484Sp1/H/pV/ze6r/Y78k6++OQMCZkwAzWzZDVykAs4eWLgoUi+JpNdaXXTYSa030ZuQGdBWJ5xK+kQr9caBMmEIkf2ngjYUql4guJehHbb2MzxQlYCHeUkrEMdYKpRwZu2sWAEMfixQOGMYoeXf+iaef/kVNEhTQwTt3kAHEosfdoIN8EhoNpO0NRYDpEcvlYhW8zAkRTGFdCqGZGyMTLSPdL+Fe7/8Ofbev47WnXsY7B8gh4k6ga3xAPvDDg4SE7kGaCKXhyRVBDg/ZitNVC9ucOoL6JANm8YXuy9M39BSZWdHfEgxJlfItJmycqmIF59/FgVaijHoidoWVZBhwqIu6sLcvCvpyueWwk9RJnhMklnMBUoTu0mRBAbRHJKlsyifeRnDyBJGUyYkBGGs+zyaWNdW9iALv7wLeHqx2RZymjU/hzaCgCAeNETn7DBmYuqUVCuCLVm17qyBAG4/aIHB3t+94B0l9Y3N9aRkmCuDtnikfUmUiR3qBHL5fGAXEN2cKuFqtTp6ZrwOBmFqTjDYcxMRgZcolIRcCLKYLRFFsJh8RqddREdNHO3cRr+5j1ySRVg9JNK0Vpl3sSXyJFZNoBWG+7hIVrJOgt/j2fCUzb4yuaUOR3AFYHFhwNrcMcATEhPom9s88q24D3iYco0Zg9vWhUYRMNaaItWfz4A0Q+4vK8qi6PWGODg6wZRuGLosm2/TrHgiqu4cUfck50ZJ/Q3CgV5wmyAf6cCclbY5VB5G/MWC13/x8/D6OD7gz5SbySiy1hnj55VgHWm0ziUPzCZDTe2+SXQnjI34iIRZCpoQksc77hlRRblWAhjAa+S1SP02aqKG1EPgKwssisUEBHA0h69FwGlCrn4kj+l0CYhWkEitIRovSTiNAAo96yNkSbjgCwsE7gm2pKjvIXFVU6VmhcEClveCBQ5FS8etJjLTPjpHB5h2u2J5sMpOVlaxdu0lJErLaA8m6BCQnXAPERSgawU7Ej0BMaSZb22tY+PMuukVsBiTjRkLA5s/5JogRsGuPbWX+P/8Wa4FdxZQoW4yBiqGSMAKmkT6Od52ggTVE1MA5+MjGMCv8R4yXNFpjOArlzvPFoYEzn8GkX2xEah5OOmbRkCxBxz95l1c/+t/Djy+jkqkg8hwYBZtYJdRcnLmOR+AJq4R7nPrwJqSv/pw/BktY2cyTEBptFFlDc++9Z8hf+11NCJJCeKSRTHomlAai18Wbuxm6vxMsDAysEFrQ2NIBAMIINJSriZmAF/DXQTELmJXk3ajpZKEq5LJPKYRFoRGExd7o89Cri/gj4l8l1omNFYP4zs2i85YYsW/gaHzGDmnRJqCvYOrXK+KAd759DGysK/dacNnpFVAi5FgZ5gJlfKZh/EyCXiGUUKC9wmOAgDZYhlrmxdQrKwjEs8EMIBdVYJ7prHgiQ2pt96NsybCRJRZslooBEYGAcVYD3fv4OH9G9h9chcHe/cQmbZF96YoK33KzUPC4prs24I/u+pu7nnSXKJpXHnhDbzxte+gN8liME2hVFpDOpnFsNeX2Nx40Ec6TbAuhurJIU5OjlQEkJosJoVYlAQGbbaX94Qxyca0LL5r5EnCpAYEMBbx6owyznUaN0YA1xOdirL5oFYftdEAAibhnHRgk7HNrG4tJjoN3eKnDSNyDxPkdSYBz7fLl56Rpo1EvOVOYEUb1y7BK2NeWkHG81YCsaOR1q4BoGQu2VqfMQfUPTYmB3+xM7+yuqq9wDl/jZYNB/paYckKOI3ocI+yy6z3i+Dup3dFGX/phRdx7uyKYkqHTfwh56eF6uHh/Vv48P13sbN9F4VcyiySZfvLcRYbxlReQPC908Sk30I6NkBkcIJSNoJcgtFhKDE82TES9GdOFDRi3A+eQMBc3My6aYbfGU3JtYg8b/POP9/b7vdpgEBfD0KBSolVfFL0ljGLYx18PytIGQMp3DxGAq9/6W2U1y7gqDFAIlNAjGyLQhHl8rK6+3zwB/t7uPfpXRwfHelsX1lZ0XNc39jA6uq62BmMV1xL1aMT5HNZPHl0F4dHj9EdHOHeg1v44KMPdA/5nGyc1MXbQk6hnMe6mvx8589dwpVLV5FJLyFKN6kxx2+XBCYzbnGs5uq15/Da598QIN3tkpEWxe/euy43oj/64hcw7Hdx88Z1HO7tgMwtYoBc01xjjCn54pJABOaL1IHg70q5JLCi2xtqBCWXpTYYNQUSePz4CfaePNG+TKZNp4P0/ZPdx2jvbSM1GWDYaSJbLuHcK68iXijL3nAwZPSJolQpC8TlM7ERTFpdppUf8Wxx4RoCARJblXsA11MoJIPQs3LbkKPUTiiwzJGAvs2R0xKyXcPd+zfRaFYRoVWgAF6uQ7KJ7ByiLpXpjwTmIiG/0EyV+4zySRtjWGQMzxKoBeV5ayLZdxwI4NcIzCVpEUox0gjQ4IjNaCzr92anb65v3FNi5voYeejzK28yMG+x6LQ3CUxWwwMsIoURArMcPq2Ptlgz/CFw4LPAAIPmUx354Poz+/yBE7D4bxU7w7joIhCwyJ7wa/H6aZZ7hgLV6xcyZxaBij8EBFjiajDJ00CA2k0L7gqhUpw/vsC+X3wP/6ZeL+xFB1z852YWk6cAEMsFvK6ypqABlpG//PLrgWEw9x3Xi83UCoPVQEiUPVnmByIT4LDRRns4Rnc4lqBEIpdDvd0VpY+HBOmTovRb7qhES2CA00kW3kcAUjigHQiYPcAwG8PlxyBN6jKBgEq+glQsraSTytPs0KysbeGl117H0soaekyYiLhOgdX1DVFvdVipo87SzWYmKcJE6z2K2NADe+JoZDIVCr8ICrEpStMR+tsPcfcnP8X+799Db/suIqMe2nGAEiQHGKIRB3oJzqDGkKIVFDv5KhuV5kiAibOsDByapVwQEXwaofLONotSJZOk5CVS8uDd2lzHtWcvq+AiTZGiOOrODPrIUYHL1TlDQW0qnUbx5sMn64GzTwx0pEiLfo8BukziU6sorD+H9OozGEQK6A9ZtBlizoc3CJ0BdTTM9cPJKrPPw8/ihZcVvLaEZ1CQWHYu5GZzTpobdFurUASbEIop7FoHKwjzuEp2eM1Z95hzezNesqnW811Fe5wJ1lnRSBDIlO75c1Yg1QUGtHWdFFJhEav50xjFrbpaD07jop/6gEJgAjC6iE16mA6O0a5+in5zF5Neh6merodsAKnwhr2k5FTiiOHzhB2+SGeytWE3bobuOvTMvSShIs6vmX3bLEH0jtFTs4oOLLmwEOltNu9uQIGhxZxb5gGbVOC32cM0BoMxOh2ON/AQG6De7GISNxFGZwRITTcI4hDZF11XAIEdWLyXBvrZNfOX4oIXFy7SF7qOvF4lJvSOEvIZ3ADUkQxzcKHA5/O1Tu+CiEp4L73PgsOEM5FMiGduu8UDdSaQOjWBUh64ZC7w3kpLIIgJ8nNwNIhrm8VSOogKuqDjlEkdSDesAJFlROPLyBXOYjxOodsfyaqMhSW7Pxqx4XpOJeShx3EAfi3OWXd2Etmdj8fVbZW+ApOJwQDULJ/2Osik4+izs8AuYqGMYaKAWJLJNsX52hhx9CdCr2MCARN0Wx3RbMuVIp6VfzQpkWRlmICbgR5M6g14Y1FDIbx4nJZi7FwCqSww4SMkbizaoxpYAgfsfofuflAWNrFBKqQzBkUEBPC3hA3pupEE6BgmAXK+JrWohgY48LETBND4P4GFvgEBOz//OT781/8H0gefoIQWxiqw6WfM2BrFhEkTO1gD84FmMmOCXEFYzW0ElUfxLODtZ1SbosGu/rWXcPmr38Jw/RIaEbKC6And0Vwx13RXyomMLWSUUdyN782OGJkiCdFMuX/UuaECeiKGVrOOavVIiSppphJqnTCpHMnitLK8hnR2CdFYWsKBpthNRoRbVQVhMekGEFQgcDk0cdiQmCoPM37HLC7zvpi4G0E6AzY9pmhN8bYH8SYHxgTQBTEqszw1hoXWq2iQJvDE56M9Go6BZCyhbizvI+eTqSoucCeZQWllHYl0AalsAUulZQEewzGLdHa4rTNuLIiJCn46CNCGjwwl00shiEz6c0xzIpz33n5wAzc+eAfN+mNEJhSN7CHJ9Ucav4k+GBCgu+ICfgSIIljfvIyvfvvvobh+EdUO6UVpFVgEEOLTKPZ3dlVokDW3/eQuavVDxONjiQfSx13jAiEGm0gqzz2CiNZt8aSS4zii65KFpG6hxUKdb2J1kYmVCMASRxM4t2xd7n5vqPh8OlewZ+M0dBMAXjhEpIRtf+d783umNzHB+XMXtdYI7hKAoTc78zUxAcQIsPFQLhcKBe7v78+sV33+3nUMeDbw81Ckz4AOWv9lVajytQgi82e5xprtlrqsuQLZUqZFQGeAeCqJ6kkdt27f1RlMzaNXXjqrvS85DDJgugZ+pRLcnwO8+8ufYe/RY6QT/NzcCwTKuI+MJab8atgDaHU6bmParyEb66OQHKOQIojOTqcpb9sKCUzRBStGA5CYq5vehppTodNqbEuzSvNfDjBbPjFn4vioIn/OrXsNCOA4DUdGKMqnHabONPsrzBB7wxEq62fwxpe+gcE0iVp7IhHORJpuGzEk4hnkswWpv3Msj6KW+3s7uHXrJu4/uKfGCT8fY9D6+gauXHlGLEAy+/h8T46OsLv3EPe2b+Dm7Q9RPTm2Yi8IIhMgJbDi1G7uIF9TLCKeefYaXnj+VeSzy8hmykglClhe3tC6Ojw6Qi6fwfMvPC9NkGaL8/Y5fPjRTRwenODtt9/GpfNn8OjhPTy4dwetJq0ozY5QTK3RFPFEWiAA1yXB037PXFI4giP7Y44frK0HsT6O0+TRaXex83hbMTaTZ+wV9wid6iEaTx5g2qZOQAtrZ87i7MuvYSyryyTyhZJYOFyzJ/Wq5vqpZ8EYyKaA8kuxjEwDyRhhfM48n0OTQM/dxtMMBDCQUA4WYbSV7Cbm6JPpELt7D/D4yYPgKJM2wVcCuRM2NTnySiaCNSvUhAiNCQ2Mat1Z/myaQsG9xAXkZk1GAz29V+3aYNZkGSKbzwmIGxDAIHN0OkWr00eNOcKQIyo8L4Ori+wwWdvZPjBG6xwI8Lz7VH3u18GrD/R9rSjXfwub5w8BAV5vWv471+Hwg8an9L2BbIXIvJXmouiLIMXTQIB/z/PRxffxa3Rg0a9DnzMwAgQKzDaF3ZDZ3xduhAGAoQYKPy8R+QAW6jqCe8FiPJnd01ndED6fGsvh9cK5O/vZBTbrLDiF857vM79mZwR85c2pEIJTugDhNru3e+jgGlXIfcin6AyHOO4M0OgOND9Cj0lOGZLuTnVJPhNL4CcSYlHREmYoeDHq5kmhdv7BVBMEmza/WAYBqvWqIz6eSEzrwvmzyKayiI2pJBvHyUkTuXwJ62fO4+Llq1jeOCvHggkpvMkk0jn6dtOflx0W6zzKYogiV+o0EPWjUM4UMRYwTPA1v2ZquNxnk/4E5UQEy0z66aP+q3fw6U9/hAe3PkKd4wOTHvZIPytkEcnawRpTw5tzvrRQJPLPKtvEAnX4iHJjAnle9NnCtIVmyB2DguVz7IwSSd1YX8OZrQ0UOEsVtAC888SfFd19QTTP57psNtaAED4gdkToeGDo61Czsa1hFMnSJaxefBXdWAn9CcGTpNFiFBTGAjD0rBggFoCAeQJpm9YopPbsbRM9RZ0Jgcz+nc2XyufcZ33DHCu/p25ooKoxedI6cSCJ+VugsPLnlGC5wKJQbXbnrOOiDczNR+p6luJEnPU0S0UWuwQBqsdVJV4s7siwYHecBxSTICVxOqwYFDm3a7NqVDNuVekOsI9B+4EoiMxieHhIn1szf5YoqVMkdeQw3x9oX76RjWZoaKM2brjfWiOzYML9QPSYh9T/x9ebP1mWHtdh5+1rvVd7d1fv+6yYGQyWIYRtQEJYSJqUqHBIDoYVsmRbtsP/iH9x+FeHQ3JYtoKkQmRQDIoSBYoUAXAADJbBMitmenqrXmqvt+/PcU5m3ne7MGBPTFR3Vb3t3u/LL/PkyXOss2QzZQX9ndcjvjLg6747A6dWMyaEdfS8KPdOB1+DxV9CC9TsKOeV52h3WBiy8KmoyzfNWEdbc5XidU9E8S7kuCgYDTgSYYI27NoEHTloc1z3fF/xebnXIhENhFbFlav3KtGazUGqviHKPjIys85OqJrzHqvL6QyMQM1jNIKvaevFxj/sM1tyHkCALFU9SZQfu3eAtJ7JGqAFYYWHtyH2ZA1Eci8NBNlk0V6uhllmGfniBkqVM2i1Z3Lj6PYnKow4usRkmDPis1xWIADnq0Xn5KyxiyvKbtI9xEkTZq+jNJ2jyrVZyiFTzGGcyaJHdCHPbmIRkyHFEEvoDdoYjKgyP8VkNETnqKXE8cWXnkelVkoEGqkRQQEvFRjsUs3MStPWoUpeFbiag6/XMeA6KxX1uSW8ls8JLBGgaRCz7vmRqM2mA7HUqCvB4uLjGopylUcF7yjHBMg6kH943t0FCARMDAjIshHfBaqtCTo/+T5++Ef/Dwo7b6GJLuYSvbPHUNRU+gpU5x9SE4NuBoTlzB0gzhoNAhCx1+wJbcSMin8wnuDUy6/g2hf+LtqN0+ggjwmBmGFf5wX3DsWklNyrYOZ6oLCCUd7ZMSW4yI4o5015fSSoxln/QR/37t5VF4g0ULoKsOPPrt3a+ibKlSUgS0ZJUYCy9odEci1JJgXWLAAn6HZaiRCViauykDDw1MYCXIjIi/pgVxGQju4ehcG0JzyJjM4BSxMTU/URLu/0q5HB2MNZZFrA5QkgkbrO6ttiPPUe+L/cK1xGsM/Ck3O4kxlW109pbrhcbSBf5PlcE8OIQhUsAJjlkM4s//Mcz04r47mnpmSnzVmo01ueWgUdfPDzH+PNn34b927/TLF3qcw5Lht5YP7gB4YWGRkYYrTkl/CFV38DN557Bf1ZCe3hXCJsFAAlCMfzrnV4KG2G7Qe30WrvIZujSwr3AUFwJnJcs6aHwj8x4hC2fpFYkrHDv5ujg2nQBJWca4XdYO0xiZZVUKnVFXdVBPcIANoYQPyxx0ZSZ/HfwFyjC4cit2KeGAlUMO9LkI/+8zVRorkncihVa9bhd6Cce4bxlPtgf38P29vbEjDjGhHo7KwACRr6aBrX3EBnZRErKyuo0kIXZLKwu2znMUcDeO6c3jqjOE/NHjLAHu7s4M69e3LgeO7Zj+Hc1hJI4kmDify4jx4+QnOphnqtgDe+/z289+bboHnHfD6SXoXcbXTmTuXoVMiMMOodYD48RL04RSU/RjEzRjk3l6Wn5TFzc4VJeZgHUCx2gYNjRt038TYr8kwxXWvLgfrotkUBYjmLnf1RRCiPdstlFfwCAKb63mgyV0zknp9n8rJtO3P+MtZOXUSu1JRoYLnWkMAlGRc5NZoyqJarcq+RBsh8hl63rUL48c5D3L9/D9sPHur6r2osYxPrq+vodbsagTw43MGHd9/G/tFjtLtt3UPpxPjZanHS2Hsq1F20m+OBly7dwHPPflyMgK0zl7C5voV6jdoaJqxLFg337XGrrTPg3Xffx+FhB8888zw++9nPonWwi/d//o7AUc3KE/zl6J/2EnWHbF3KHWk2RbdzrPfATUdwqdbkOiPTgWxNsl4M9Dg82MPO7o6uK8FXdgpbu4/QfXwf2SFFRw+wcXYL1z/5K6isbghAoJoE71W708bde3fEZKSlIhkHAonITp4QTCdLN6M4bgA49QJsX6o4NoTHR5+niotiwwwGOgN5vnAvDkddtFq7uHPnfTknseDXaJePBYjZxXyKYoHMi/i/xtl8ztxzXunBuHYR75rpHllzKZDBqKUEaqmYt5XP8RMC2OKAZqjrxhqOIsUUB2Szd4rewASiA0AgKYmOYSqc9RIa0EziUjrfDwDMmJTG/rHR4gWDIOJmuliPvfLLgAB9Hndn0EpVueQefSkgIKzBI87GdYh8Os6/yOmCURVxLvZzAGGWp8YYobHWngACfsEK0K5LfLY0I8DWi9W0SXGuycIFeLx4/eTyet7iwIyP0wbTPl5L5b3n1cFqMH2ixdh9qhJD5r/75EtzKaozSecClLjE4o1LqEfWLRQOzKIv2uVc861don6dAUZELocj9OhJraLHRKMo0MeFwO6p2pq4KAAAIABJREFUCrfE3od+9XYB1eOTN7Ej2/JKzqDIaiJoC7IuoThXEee2zqJeqWKlUWMrDdkJZ3DaqDVXUV/dxLkrN3Hu8nUMCZWQosmDt1BAvbHkSuhM0EtKZG1hO1VbXS/OvJliKAMYqbk8HAgCaFaWXp9ZgETP4hxozIDdN3+K17/1Dbx9602MMgPstXcwmo00AsACsFIoyTOVgcOKOHHxEs9YuzHKTIQS8tqLxk0AQQWKFSoUQBrSxrCxgtOnN3HpChXey1LYYmAJ4MAKb+sM2ALgYWUzbCpW5Y9ritCJN3SWXceJDh653BeXUd18GuW1yxhlTfiFlEx1kpg4MBnQ7JzZFoWAWhyeXIyxYaKYO4kQquD1gorCI9zMcqBQx60vJNsAC+uCxUEbM69CFpXYGtCg5/eh+0i8Iogk60yByIaWueZVaLHLW+M8N7+Xl00TqZPswNy/dw96RMaKl3q1Jp9rdYA000sbFaLUPeRZljGZP97GsH0fGD5Ebt4TqMG3xVlwWZUxdnKuiiq0VGbz2BUFfmCZ1pW3jSvafcoOJiqYmH0lZU2BlmuHRXuSrJu9JJMtftU19HXAZI0Hp42HRKHgvK1gZqh7lUeG4pHUAsgU0B3yYGDnkoc9Uy1Lfpns83+WWVPRl2coa9aPr2ECODaHHSYiBm6oUJA9kBUsOvSozJ8S9JOuhiTRXRV7TtDFAC0+oUQrnVFgB+Ai+IrsJ+aI/W8ia1b4E+igqFQk03F9QifF/m1gAG+igQQ2iyvQwV0DGDfIwIn1z+cnk0T3jAANocrKMnrDArqjCmaZJnrDIiaoYJYroyIxLZupzhcr6grN50y2rdugxqdoiFyvpInb2pXi9nQqfRAVn1zT0kLpolgmk4UjLRN1VHn96TnPdctxgHKxgOvXr2Lj1Jp52Y9G6Pd68gbnfrNkl+AbRzLs0BbtVWOrcU6Y2Jv2ro+T8frIFWNAVwwDiXineRYQdKPwF7UQmsvLKJTzGIyBTn+CkcaTOHtvBQ9py+UywR5AeR73iTMMsmOgMgGWulPsvvaX+Nmf/T4qhx8g19tHlveLwLGzn8hc0tw/RbJ54DKJ1OfxA9fHCZkwainPWcDz3JjiYJ7Bhc+8iguvfBGt6jra47nNqWfptEHr0IkKep6bjKXGmqiYQjvZJIWC5mG5BlgocpESJLECkc4rfSnNq3jnOFm3rTW6srqGzVNnTONgxnEDgsq875aMquAbkilDSio7U7yvRlOVgJW7fUjTxK1N1bPhNUl3KwQ+2n0N0NQ6xmOtx7Cp5frWNfNiJphHjM1kyiix4xnje8+AS+uhhPtAsEClu6IxClPkJuuIQouMLaVKA/NsGfXmmopxWikSr2ZuodxErDUTlWOBPBlStYaAgPl+t1r7uHXrZ3jzjW/h4Z0fA6NDVAsTZKahmE9GiAlxMl60B1Ncf/ZX8Bu//d9gPKEGB9cp04YSmktNuQfx+t7+8H3cuvWeEvdymecNK7WJj6MRICf4ZeOGATDyHhtYbSBn7B9LjC2mqxHiSR+LGgOnKEJYExBQLJMRYFRxdkdZPBiYYGwdnbMJIP9khy1io6zo/BwJxhdB/0q5KtcAiQ+SWSaNFWo5kPVjAn58zwRvb936QAVMgJxiBLBTSVs6FqM506TgzzluxMdSgIw5Fj8P9zbvmYEAE+1/0q/5tdfp4e2335Zn+cVLl/Dsc09rBInEHrE/mXayYBnb6AmLL+ZmFJz70Q9ex5s/+iEKOl9Y/Jvn6ZyFJP827mJ0/ADlTA/5WQvl/Bi1WhFFIVM8F/hLti8EfJDm5Jo9kbfY6FlWc/zGtjM2hzLXDMcw6dZhZ2CA2Yu/2zkkINvtiI39YUUy44TiUDYj1wp2XikMyP9p3cyRW4JjL3/67yBLt6YMxUTPeHPKOsDSlWHRXawYiEMtlnweFekmFNDvd3F4dIh3fv5zzf/3Om3l1iuNuvRh2EQ4Pj7UrHqfbLE8LVrJ7HBNK7fdVa+O9HWxjnhNGOcLuHHzZTz77McFDp/aOC0QgNbcBDSpm8Q8g5bMFJF8/HhH/7OD/5WvfAXNRgPvv/ce9nZ3xDqxET3L49ScYZFarkikU8KADoR2OnRhGbkQ+JqaOwOq23eo+VATEMf64vbt2xpNqHNNkxFwtI/9+7eQG/eAUQelWhXPfubzaJ45KwYZY1K33cXtD28pji41lrCysSYGGd1MrJ1tTZIhQYu8xbgQC9Se06xtFOAm4MrrFRbtvGc8uxm/KUl73NqVxSxZHIzhXEpc8wQF+B7EYnQgil9LnncEvZZAThS5VpAHa8tF+lyLTHEoGUkxG13VaawFmAsRPKeWzXiMLhkLEgzJq6nLmBvsFkuzF5R8c71a1IsfVcwv+vP8zRNK+z6+HLmuwMf5XPvNcjbP8/w10s+l6+0C8/Z3Hz1IjVsHaJUGAgJ4MELDgnEbwt1R9CdF9Yn5/GjUGnjgcdgBgnTNEXEgDWZEIy55D56TCxSIOOLvfwGtLK6vrmA0zpN7YSzrkz/TN1L8CL9C8W3/fYtdmX/yiRcNIiBFlsGdm9EDpRjJPgPOzcUFI4Gr+RztXk/Fdn+eQ6s/RG8w0ILh/5wv4mJnEq2D3+f8I5BKETtmpZ1GZ7NUVMs0P1eqBBMF5CHLomNjcwunNrdw9dIVdOSBOpLf9nzEQJvDlaeew43nX8I4V0ah1kSptiRggp9NiXq9atoAUiA1VoCKDwcCLPAn9XQy6xoHkYoss7s1q01afHCmcw48vncPOwcP0Bu2MJsPsH/wGA+Jwt67g+mwj+P9XfTax7L0E12fCR7VpQtFiaTJu9xtAZl4cA8aKmxHPRN12QLOgdXlNdy8cRXNVRYeQ40DmCK6iVQZz8Buf2wUBQjRkijuZLYqQqWV9Jn6LzvL41kWh4M5mls3sXHlZXQmFYwzpE0VZJPCtRDUQ4qwGGXORIuicIsDNIrxOEgT20hfyFGYaVjCOxsqziRmNNJ1kc0VCwT/eSRP+n1HFiQSl1CGrEgJ8Z4IIiz2IwBJMdzHBKwYnKFcrSiZ5ZpgQcQZuslohv3dPezvPNTMO+vQPDuheSZQy9JIIBAwnhmSW6T/da+Fae8BRu1tjLsPkIOpVzPBohUQ+1n0V9fVmlg3f0xhuJhXTbaouWcEAOLknSRpTK6dwB4D0Uw3xcCUAAOMmWodHAZW3RNPSpW0ORAQXtZ21hs7RewFBeQZJmS0zLIYckZ7yoScXW6OU3hhrjET06eQ5joPMIpU8bKL4mbWctJYpRCY1JhZm0617kl/Ez1yNkWR9nssIIMp4Ign6fLhOGD7xTgmjCUaeUkxJhbXx7qA6cMpjZyy0yNnFO+q+a5JEj7bIxON4Rgjx5kNiSq8UQUJroUQIq81gTl1mHRT5kqC2fkfzYoYzZfs/2ndLAULS6hRSt+F6nhdmfTz2hLAJINIwmmy92TyyoSdQIAdzur+kllSsNninb0Djy0mnsWuMRWKSallYsH/t7ZO4yoFRhs1dDrHODw8UMdctqpUpycIp9ENzhazS2P+4LZ+zHZRgqsSjeKoEgsBc/Uwm8mpzgDeL9KPpXVAonWMkRRKisGM0f3xHCMFEYIL0WHgGADnSa3bzkJ6PLeuM6/zUrGE1VwZ6+MB3v8Pf4T7r/1H1Dr3kOnsKRHW5/Bia6RkiiNQ5v0+z5rIqT6LB3xxbDTCYisgW8ijOxmjUyzj4md/Dec/9Tkc5upoj+YoEJhll3NgNOQRqcdRjAkUNYabtG+yNpvNf1OLhIWTxN84OlDgyFkWu7sP0To+VHzlepHSdKGgZHlpeVVAAFlpBIB4341NNMVwYCr/HAtgbGJizHOCwLFa1NoTtt/MYs7O1/Re4PrW6hdTLeKwFTQmamfgfOLSE24/c44+GPVdlFhfG/ysUSRYARwOMDOtERYRosZ7IkO9A6MPsNDiZ6dt5QSlagPN1U2cv3gVy2sbxjwSxJiVtS3Xkq4FbPSOX9mgoLjXZNzFnVs/xU++9xe4f+sNZCeHwKSrriDXK5mKLK7b7S7Wty7ji1/7h7hw5Tkc7B/TCA3zeRZLdYIASwJ7Hj28h8c72+h1WyiWWCzafH9YGPNs5Poy+1GbidG5khIBjrPQRtvM+SauD3/PRPdKRpPP5ASMkPVAMeZCyQSHWXASpA5mRoDeMcJpy/3JMUO9F42U2LnN/WWMTI68LWF5ecVmOtiYcEYcxf1cUVJ7rd06xoMH26bTRICWHudkQXnDgf82IMDcKbg267U6GsvNRDiTQD9jIFcVQR2+Xr3REPPuZz/5qeLFcx97Hk8/c0WsH8a2SplFtpE4iEPFeICN6GWkx/LTH7+B17/zbWQ5EmVGE9p/1IYg9Ts7aiHT30Fx1kI1P0S1wrPGgPKwwuS5xELOGLHWULHmzEI4jJ81BB8D0LGaj4J7xlS1+x6Aj+0z20euCSDnCu8aO7BAFo6NKdl4GNkAI4o054ro0v61WMWLL39alnkExgiWseAvFstaE2PFFrKnqFRFAL0sMEMaMporN/0BNr6Yu7/99lt486c/UU5Dwc2lakVn7/b2fdx/dA+jyVBCtb1hXxeTbjtmP8o9a0wWucJoreVw9uw1fOGLv4GLF28ksVqjMi7ITLcaro07t29jb29P14Rr6OWXX8aVK5exu7uD7Xv33ZbYBKB13d25hPFH4JP0VcY6U3lNqRFA0dXllWWsb54SM4D6GSziqXlEAIox/c7du3LaadTqqhcmvQ4OH93FbHCMzKgt5fubH/8knnrp43I82907wPHhsZgSa8tNlGhdIS0paoPQElhoj4ptXiseV2RQBWBqi8Aab2RbKV/1RpYYrj4LzjhJYIAMlnb7UAAmAS4CMmQ8KCXJsG4ybNoEiiO7txyOuRZdl8TqdYDWCv2wE7UmoAFe3j32NWllHVWg+OQldf0JstE9heuQ9oAE78a0w5XG1sKCNinkvZErxswTjmC/WLRG/IuzJwrZBAT1c4ZXLM6S2CtP0vwNiEmKXtkTL2z3opBOCuBU7mdF+wJU0K3inQyxv6RqMk2k+JPu/kdsPwkEnPx8SQc+dQ4k7NYETPeYkWIXpEHjaJKmQZ50BZ8GA37Z99UATcYy7Er+0sf9408aEMBkS4U6O1OuSK78yOfcBFXl8pq3F32EaqWcIZllJSrBuVJ17Ehf15yW29y5p2/SLdY8pNP0HAXhz2IejUG5VrHEm3hBrdZEsVTD5cs38eILH0e5UELn6Bj7Ozt4tP0Q+WwRV67cxNrWeTTWT2Pl9DlMOPNWrkqcxFRtsyiQ7i9qeFEWNkTzdAa6TzWnBfi2gkEYB5BtQECju2ENrICgGgez4VBzaOyQM4GjjzwTstmoh1H/GG/9+Ht468ev496td9A52hdaW8yXVGjyuTkbpicjNuI2Ubr5ThlXksYOXWaOc2fOYGN1Dac211EgNSFjQoUxi8h3yg1uQnKR0PnGCZGIuSs+R8LiM+oEFFr9CdrTCk5deRGltSuY5hsYz0g7L0q1Oe6pHZQca7DkPRZ+etPE5lBq7YmfVKhTQEBgFpY4udCPBKdsDolBlB1NrR0fAwimQVC+w47Sui5WvNjzWXLLv/N+s+MhKqYjsvEzKqby+61O21BbetPTCmuWRfeohe07tzDoHmtYmQFifX1Lyt7TzBRDzhjOWQhlUc5lMGg9RufgFqZ9mqQfArOBe06bqIehtVasZ2dmvaK5bA/UgQBaYm5FqDqtHvwMLLffMrpniOYZMqqRExd5SkYyHGUU9df/i8dLXM4fo8Qo1b1ios2V0x+Nnb6dx9DnePPFKjj/HvRHdYRdqNIOwgmyTHbV254J1KPX9hMoNwtYdh7p+EAbQQFgJlDIw5UD5ywc1FHnZ2ZH0D20CWYRTOG1IGAkBwUfe1Bx493pJ9dr2kaFOh2xfu3a2XXjTKypTvMPkX8+tyyuEhscW89MaPh/0UcJgiHAt0oggIe0NBHovsADmzOy8zxmuQaG0womqKM3KiBbWUO5vi7bTgoWsdCRzaVmzG0u0da0iWraBuK/jaofo1r8Hq2hDg7ZWbGElve0fXyszjPBAG7Dp566gavXrqirRuro0eGe7gNjDEVDo+vD35XPfcpuxspkgxp5baMoId3dZs79IHdqciCrg+HYOrk5UkUrRkHmdStX0ZvmUKjUQB4Z914xX1T3vFzmaId9XIICwymLbipO9zAjMypTxKnZGLuv/Wfs/OAvUWndRXHYku6JAGjZLzKeswNH+jZnceeYZUnBJehkrACjAzO4WOKmw5PxgEyetQ0899XfRvXy09iZ5DAvVJDjXGq3YwKj7JqPyaYwf/dIEDSaExa7Hm+4x6XLIfYbYyZXsCXrtBcklVf3adDTDPXK6jqqSw2JBYIskCxjmI3DKL5pVGYqNgDXhgE9VvRTfFD9HrcmlCWVOwsshEctlpCxpD6AC1bG83PeO9HK8K6JfsY4q66+ickxPkcXx7pebjcWitWeHEtQU48PeqJ3c9xO0SiZvG8GGrFDxc/cXFnHxcs3UGusYTjJSGSQ4xIESAp5Kr5z34yVsPI9MR5npn38/M0f4O0fv4ZHd9/EZLCPconADH2wWXwxxynj81/6DTz3iVcxIBtgSPDS7gsXBouU4+MD9Htt9c2oT8D3r2LFxWm1z1isO8U9ErI4+9RJdm2fAAcWAIH9tuaOHWA3ar4BfXQworUfKfss/NqtLg4PDxMQwVTVrVJIn78h0BXvgc0drkV24sP+jsUyGQH8rNL94AiLsy+Xmk0VxTZXXsb+Hi1iH+kMrlTKohFLJNWfk7o3kYArLwDt3NYErnPfCozkyBDdWDgWM54IaD9ut3H37l2BDZ/4xCdwZmtNIECcgRqDonif3Q7TH5FO4MRibg74yY/ewPde+5Y6/NQNoLODBCXnY0y6R8DwCBW0Uc70US2SmWrOMdb3Ypw3NprFORP2NLHcBY0/CgixZlTURTFvbEXSlASIuZZP5CGKBS6caNfeRSEdHBBLIpvDcatlto3FkphcdNMg8LVx5hxe/PgnUVlqKo8lKMT0KYAjCS4TROfoCCn0NSrqFwUIk53CQtTGQ2xUl2xPxqgH9+7hrZ/8BLsPt1EpF1Ct085ziFu3b+Hx7mPrCg8Hykuk45MPGridN9Tg6nVH2Fjfwpe//Ju4+fRLsn3lOucImt4PRcTJDh6M8MEHtySwxzXCXPzGjRu4dv26Ytf2/XvY29nVz6MI4n0I4WdebzbvRMcfDvX87PBTsJJn88raKs6eO6/9MxqMNPbCGKs9NZ9id3dXQrmyEZWa6QC7929jPjhGdkJa/hGeffElbJ67gJ1WSyLn3AYCsjQ2w4J9hNX1DeR4nrtAsUagtC4JkhpIFLmv4lsKCDAhVSvOla+MKLpsbFwyAOjYQ9vR8YQ2kD08fHAPk8kAS/WyhGEpjBqd3HACi26caQaEH7i7rKTEAaXDxvfifvdaowIH7RTnSiYjYODsbYIAbFjJtpLHhwPaITK6yE+tG6p75voR6Tw/Cub4XroWiBiZdsay5p3l6wKfU/T7BXiwKM6jMabxtBNAwEkwIGlEfoQ4IfMp5gkBPhmjw589ahaPBQvGwZOq+3Ff0yBHOh4HKyzdID15XSLGxHVL5/jx9/j6y4r+9NkTIGZ6T0X+ehIISN73P/nMJ+Z6oPvOKpj7DWFHnrNWpOeQMsLOTXc8xnG3i954hN5ogvEsZxRGL7y4KYm0RYLKQi0QK33QhMxmcyJcANzgUjt2qly5VJHFTblcw/LyBq5evYnr155GIVdErVzRaMDuo0e4d+c+p8Dw1LMvYGl1A5XmKsrNVeTKNRUwTKYZfMIOTckIUW02npyiXDaGlfaW/ncxJJ2xboslyrO7PTFflKyBrPwYAKcYjCgCRK/tqlBadh+WanmsNGh5O8aH7/0Uf/Xnf4K3fvx9zKk6zyJHyTw3nXeUmK9KaMQ6t/Leprc0ad20Wctl8MyN6zhNEICIBJHyEotbo6o53mNdBaerGPWfB569eTu4FjQS3ivN6BHMYDCdl9Hcehq1zauYljeBQl3zmsw2OKOoJE9FCWntxqAwRfOY8V7MzpxE/9LBwYCEhQ0VNws7bKI9+qw8Q1Zci/geA4aCigcAdWid4aDCZGZWSXyPomY6GMXEWp1f0aPsMFURx1GQQh6D0VBzkOZwwYYaKcA5jLpd7N6/g0f3bkuhmg9++vmXsHbqNE0D0Zf39lQ+xtlZD73jbXSPbiM3O0Zu3pcYkdwHeH+4hgg+CYHMIEOVNXYCZJ7u9KJEFNB0GJKiVm/K7vATYItAlUWAjACz6HbYPDH/iJKowT9jRHBNsHgTPV9IqYlpKSHXr5haW7vbV3FKIS92JJiAc02wUyWRJffjttdZdIyVtE3p5c15Zs4yE8Xm89tsta1HAgGkG7LbZ+CHZuG4ZiXQYwmpYjNBJ0LkLjZq4pN0r+C9NMX29IHMF4kOQ6y3NFJrACCt4BbgiYBQnwWMxF1AoIMA4XTAd8/fJUDA17ain8WFF0Z5MkfICuD6or5CTgrHE3oVl92BI1NFd1RAb1rBPM8kbgnzTFm0UFKCKVrK5JyJlTE2bJRCztJi+JiNncaXeNDP2KUeyvqS+gGc0W0ft0C1Yooa8XN86tOfwvkL57TmKIR0fHSA0aDvnromNMREO9ZEUJhFfyNoya4B41OiaTJDq91K9hGTIukyePziWmV84YOZ/IhGTNomXQJqdeQZp2d5CRwyKWGBYR7YOdSXigJedTbzXlnzQ9Tt7kEX7e0dDD74OQ5f/ytk77+DlfEesr0jnRE6AAUmEl4wxxByXkXRzUxAHW6dVxQGZOGl5MgASBUC+QKOOXJx+Tqe+9pvY9zcxN4oi3mhhMzMlJ/NcpKdkrFAFn1mt3bTOvIZa4FtWvCmGaBroo4eAS8DeXhNhyPTDTg82FfC2WiuoLG8amMBfF3a7fkMM9+vddvNOpDzpexey/JsyuTVBAi5KMLSk6rUJuYSoxGW1nFsxEZhjPERyQOZCQEq2piS6Wdo34ntYNc4XQTyPpnYa8zLBlvM1q5AiLAhFFPJ9izvMfc9E+xkjI36DmNaCWZA4HFl7QzWT11Atb6GfImjNBUBJCTPMAZI90cmEHQVoG3FAO/+7Pv4wWt/jsPdW5hODiTwxxiyv9/G9esfw3/1934X+coGWl1qN5T1/97uLra37wmYoQhspVLUHub7oi4D9zi7sSQFS1ivmNfjoiCI4j7Ov5NAgBWKi9ElA1tMaZ/PK9HAHBsKHPehjWdFM/20WyMQEEyEWH9KyNW48bMh4ppbekngzgUHDZxiJ7GIqs/2kx1BcE7WsD4vzJyJc9Hc/1SgJyjCe0eLZgIB8Vl17wIccXYN1wfF6Og8wC6jHXwZVDgqxZHHyQQHB4d49HgHvX4Pn/zkJ7CxuaxcimOldqaYuwNzGz6F2UbntHynZH5Qq2AGvPv2W/jh69/lzkYhN0PraA+Z6QiF7Bjj7j4wPEQ120eTTICcgfAUdyXrNCP9Gl5uu/aRjwSjMuJ/OvHmvYucyvYtu+Mmmhn31Tro3pUlo8obGXx+Cd/ymnnxSHYErxEBbv4eZ7E5hvf8x17C1rmLyOYL6PT6Kmb5vBpfcCs5nt9Usle3mCKThYrGyjI5Ai4U9+X1n+ksIWhPpo2YRTPgwd37uPfhbezsPkC5nkOlXsTb77yF23fvKGYScLUzjkAz/273gkBCu8Mx1yq+/tW/j1de+YJYPNynAaAzrnEt7u8d4PaHty3uuSYXtQmuXbsmSv+D7fuKYUf7B2ITiG3CjvSYgt8GgPOPHktLUjJBOI7c6ViMmY6lQXHh4iWde8zZ2GiS9a/ib0bXmpo3hweHKKr5MsHuNrWbBsC4g6P9HdSqNWn01DfWUV1ZUY1TJajCvFfddmu2LK+tiSnNs5OAI8FfGzEz9k+yfhiTPc4FQ4a/E0ArWT2yEXWWLmftj472cdw6RD43R7fbwu7uA426SDjQm2CM7QKvfK/rjGGscBZnNEOCbRRuVHa2GeirqMNcgWccc0LqhkznYkkRmBqyxiNw4UxfLgAxVlK2mDp7In4p5bOz7Zf9SeerSREac/TeUJTwbLCZElDtxOz9ideIVwyx8cjJ0oVu/D3uTboGUa7sYuX6e1JJu613qukWeXX8SgCFH1VUp18rYoLlBsEastgf52wauDj5Pj/qcem66qNePw0iKI6mWDZp8CWuRfJ8//TznxYQYFMj3nGUBZktNPnw8tAulXHU7aFHC5npFDuHRyoQBkNNPicojlF1FzOlYacge6agKbg1IQOBkhAm++wGqcNGRFFaw9jcPIvLl69jiaMBa5to1hpYay5jNh6LUkSPy3JjHdXlDZy9eBnlegOZEim4LLoMrdehxuDvIw8C9dzCQNQeXwEE7l2fxJFPQ6FjDECe2WRi+WgA6buiMnPOVbSkjmj6S7UqqmX6rk80j1ut5lEtZrCz/SG+962/wF//pz9Bg3p1o55U5mWbw+tuFt+GRqvbnrEAmSuiUizh0tYZbK6voJinyCFn9Bjwea3cR9hHA2RD5IXlE4VR+I76IpTIjVB3qhZzfj2L3qSEi89+DpW1K5iVVjBBQbQM/t6gT7oQO5a2iEsB1aubFoh4FJWLwKCA5yh4BPcIDvFvzT5KF8DEADVzF77XXDepg9p2kQueUNzNP3cU/ew6SFxS4g/UeigbVdeF4Ej3UkKra2QJKm139vb3HLUFJuwOzXLITabY376Lx3duYdiieOAYNylkdOUqevSyZjo4z2M66qLf2ka3dQ+ZCenJLYyHHV07Jl6WDLJgMxTZvCS5t+xeGavTBITszwmKZ4oRkCQZLgDFQ8nGDD0gK84sZqvUVXGwQKMg1O2QL6566hLesf3P5/GuAy2NuF7mWdHG2E0QiZgU6ykTzwLK6lhROJGH2pPU/Di0WFRqZlyqutZt1qcoZduhAAAgAElEQVQV4kzPbxMTlO1gcj8oLMoCzXx0rQqkurz50kWn1cZhTKQt5vbTgTdhWXjMSSfgVvDbmuUaJLNFATk9lOWxUIlFwpQw5lIIb4opRIaRJzpMZoiiEATgNSfIRLVxMSZkBwhkS6RxFihhhOG0iHGuie6wiGmGKv8rEoNih5wUXWPb8PqxQLcEg+vHCKfuPe7FFLtOjx/tqPDmfu11upr5Z5G63FzCCy98DGe2zghwefToATrsnpHkxURYivGuKM974y4dhnazk29feQ05CmHjTcbAYUImOrts+aZK2BLgxcdSJDQ0natbw/vCfS67x0IF/Xkep85fxNrmps2OB3Bpzn5WfPH7ViOhRBFB+qpv93DntW9i8NPXgLtvotZ9DHSPJX5l3X7OPXLtejEyN0vcsf6bivao98Tk2AawTBWcM5P5Ilq5PM699Enc/NLX8XiSQ2eWx5xdf9qmzqYCNqwryy7PUEJQWkve3RBo5MKOYWHK+6kZaZ+rNoFFG5WxWf2p1KX5OwRNlpoUqqrJipd7juNk1mi0+6F7Q1tB2hlKqI9dSmo9cJ42RgNMm2NhLWjU1WAGyDHHw7X2k8+TK64kwIABAZYTmB6LbMVcfyNm0HWfRZemeJbNsQuI9uQ1QAizkbVYwGvG+G/b3+iw7NDyDKCQHYtjFjIEgObZEtY2z+H01iU0mmvIUgMjW1QeYnuC4EQWowGp4jn0W/t488ffwne//e8xGTHp55naRam8hK9+5XewfuoS8uVVMQ75fnd2HmF/f1fgDkcAqKkhi1gfX5OLAK39KJBKQUPNIlun3GamLZbyjzFmnhT2iwRSyXSi22N6GwEUCUwiAFCsKAeqN5ZV2BHcMwu/qRonEnmdz9Htd5MkU2KmJ7QDJNLH2OH6Enx/fN+lQsnny7Naa6HlwbVJ1qRYPhPGlEeiYbPwlWCqF/7prnkA63zvvJ+0rQuWgc4fFq8EBDkLPxiKJn54dCyw8+rVK7KoZVGsa8dYzDMjJVwroFrsVMmT62yg/tvD+4/x/de+jcO9R8Ckj8mwjQKG0uaZDw5QyvTRKE5QLVsjhP8x7og1MDUQXCwJFiIOpASIyXsk8Nzvpe05E5S1BN3AF44GhP1vMoMdgo6ue2UdTisY2XSwc8c0Miiy3Wp3dC9Ic2dhW1+ysYqjo2OJj8oa2m1ua9Vw6DH9Bl4QCZRyhj1XQr5Q0bkt5wE6wDD1kA7NivYQ7fX63QH2d/aw/eAOHu7flT7A3bu3MCSzlbadAnrtq8B7ZoKlvJpBxDV//df/a7z6xd/EYOhC1s6iE3NjMkG71UG73Uan3dFa4/4miPTUU08JBGB3/9HjR2pEUM8hRDQFrjsgYCNJC4CSj2FciFjBxxAIuHjpspgAsgH166p8IW9g7P7+AQ73D0zDCHPsPbyH6YDrZITpoIv2/r6aLpduXMf62S30qRFTrjpriMCJjd5pHKaYR6VGsCUD6hSY2Kc7PsV4ZwoIiHonGjo8M5nTR1zg5yEb4vBwH63WoRhLdKGieOPBPl06KLrMeGsMXMvXrAmhs8aqOcur/PWjyEwDAWaQyzpO6uTK4eniQGtKYrZcg4zh0grwsQHpAniXPor0KFTTQn/GTvzFcYB00czHSVco5Txna8xZTX7+hPmGp2x+djzZ6Erqdc/VAvhIgBivPXVW+WtGTI7PEdfoo4AAn6ZY1Koppf70+0+DAyef/6PAgPj9dCEf52t8ppOAw8mfx2OT9/+R2gX2bMm9ilGEFKM1fR2S9/PPvvgrcg2IxCBBDZw6yYBF8YhsqSwtgDZnW/IFtPp9Kf+OBqRL2ULSAvGbmiA8sg60ZCBmeS1ZMhQt6D8sS8g+4EG7VF/B+sYZ2ZBcvngV9UoN9XIVq40m+u22UOpOq4NKYxWbV55GsbGKfKmKCgWZ3IPXkHULLErWfeBGNZGNGBrtzC2vBAQ4DY2bg7k9i32jU7tNmVM5OcPGxJyHp2z0WCxxLrbXQ6lAP/EyqjUGZLonjFAu5VDKTtE5eIg//v1/gTvvvYFKpo/5mKqjbl0mL2UzfOK1YoIhRkCuiItnz+HCmTOoltmBnAntZYtMxa8KOetGqSMj/+pFxyEOM91wTyIXM23sSJOSTZutEjrjMm689GVU1i6hNyN9t6SxByYf9H8ltZbKotzUJS9QlMSowF3YAMaGSZKiE3MxkUQYLdKEVGxmaiGOZ8soACULGJFoC+maW1HLuxPBmF0IHqiiC0l0iUUYNDsadDObGfeumLo8AwEBnJO296XqEplpVkDA4fZdbH/wLgaHOzbnWq5j68oVTDhqUq6iTPX8QRvj/gOM+4+QmR1iPutYF1wEAJuVZbAWc0NdNLOE4rUXCOZAgL3vJ+d4gooa6zApsjx5Md/RgPEWzJbonJMmyEMy7o/ow4lzh6nvWuQwlWImn+NZBkPO7PL3clQt5z2m/ZOBfmTqkCLI/UUgyl7fIQwmSRGg3DNbYjek/jv13Lp+XqBMKfLB++uiOLOJDmwegGQFqOvJRIOjAU611MHinaNktsdfP9YcO3+xvmI9arbXZ8V4DaxjTacB60KdDLyB1sZjLIk24MCKsKBnGjggCx+Nu5u6L4FNNTbm7FRYYUiuJWmgZFdMs2X0JmVMs01MsAQUVpAtLiNbqmtOmHeW748sI1478yR33QMn6ZOaSyonD9Hd3T0HDmZSpOeIwvlzZ/Hiiy9gdaWJXr8j4SjSKjXj6MmDRjFENx+bX7vHJP6eOsUqJN1qTnlH6IsQBCITZyLgww4V0yNhwhPfU+LrRYJ1EO3xjNWTbAn15VVcuHxZe5ezoKQOtzqc96xjY2NTAl/lulkNsoHPwYfSGNj9yTZ+9m//JY5/9hqq7R3UCK9QOGpIyqX5cnMkTIkYOzzsOGUm0hvgCJiwQnXZbUTLnDeAYbaAXm0JNz7/JVz57K/h9lEfI76qfJTpPjBVsanPOiPrirZmPf1bYJBTvpWMsNMtOqhpJvC9sANLsIiJJH8mQSP5tdt4lBpKYhDQQq4uP3myAqRB5c9t4NTUO5QETMhS4HuZa96ULAHT47AC2/a5JY02O2rJI4sYGwkKD3grdKTb4VToGLcSmGnByjpcocQQc5Yu7GS5qY0QMJxGz0gFlE3kJcBSAErmcEOhR4YDE6u0vIKUbIKkVtzMMgUsr25i6+wFNNZOYV6oI1Moa/2z3uU4Cef2R8MplipF3Pr5j/Ddb/8ZHm3/DJiRUjzE9etP48t/97dRra9jIFvwrNYrhRsnUzIh5rIpoybAyMUySafnyJDhyxwLsuKfBZIB7zaDymuTnhmOpD+AyEhOTa/B7mfQ4MlgVPeeOgHFMnIFFnAWCwgOsbvZ77EzarFKauXO6BIIoULBit5gAoilI9tBG72IkSaNBUiQ0ETmeJ2lwl5fsgKsYLaljx4+1HqWjRmBK9/70SXkuubvMydh/DPHANqlsptP4LRgbCiCFAXzld/Z3UWn29Pjrly9go2NDROKZaxzNXMuXAFMsymqZbKEOHJl46L9ngHZxwdHeP3b38T9D98Dxl0UQPveHrLTFkqZDpoEDWHje+yaS32eI4IssJg3mQdFMuJGJqtihRoFwVaxHDXA4IVWgMV/WTq6crqdo24P6MwPy4sJjjFOUgfDbAL5fO1OB93+QDaRW2e3cO78ed0n5awlY6jwfSw3Gq4oT+YMmWi05eVrD5HN2nlAdhXZejxXKHZJzQ1q+TBMkfGSK9WRJYsGBIqZ0Gbw3vvv4s++8ScCAujJSmcOAvvG/rI8hdef95Dir8yRP/MrX8Jv/dY/QrW2KZFuAqM82xi3WPjv7XLefaj1wMezYOfjL1++LLcC/h6BJa7f46NDNdDkuOPz/3IyckDACm0TL+V9OTw4EOhJFgQff/bcOTSXV8QIYO2gOle6AjZSyDW1u7cvkJY2rRwh6bYO0Np/jHJhjnJmhmm3g167hcpSDetbW6hvbCBbqmBIW8cpbWc5flsSCFGtV1Fr8Dp7TiLw2/I6y6/d6SmUujwnjhigPetAks4QH4mgUOL+/g5mMzKAyYroaSzpYH/HdZYMVDXHGAcFxIikDhOLlhNAgF8H2bsqVpA1xSaeCahTfJkNFDoGkM1NVoqNAxA8N5cb7T2vz052wPk5ornHePW3AQHcElFTRqM5Hm+MMs/0k96hq/emGABJTheIdWw0xU4DqNNAQBTC0WiMx6cLbnsKnwvXuWhAslkyPqkrFXlhuuCP14jX5r/TzaZ4P6YNsQCITxbpBio+CZLE+zz5vtMFfOg+BAvxJMgRr5MU+mmGQ4qRlrzWf//qZwQE2JtdFCGi3U7ZyTL6HUGAo14PvfEUI1J1tFhI5zf7Mc1WM/gFDcVfTAU4F6RlHXpd0YBnVtByI5GqxntCZc61lU15jV66fEMgAC18lmt1ZCcTtA72MR2PRHnl4VhqrmP92vMoNtdRItWUlEvZ4FF0zDp5DBos4EwJ1y35JDJmyS2VzfnWbLYx0HwLrkK62dWR8KF7tfv3I9njZ+ZsJ+0AZ9zYbkdWIbWXZVWJScoU5UIO08Exjh7dwq23Xsed936I3fu3JGJCJWqjTGrb6Dqa7/ccS/UGnrp+A81aTUAArYsEpIDUUr63oVGItBAd+XNF4lgEi8UQFP6Yc+H1oBBXDu1hBiunn8LVj72KSX4ZY/BQnmE6sg5fvz9SFy3riG1WCGzMY6cQwdRsTbqASr+X9KJVl9otWXTgJoVwFK9WNPD+Se/Bg1gsYBW5nm2aqIvNLzKR4EiAHaqOonvCq0JoOJDozO6OIdP03+UBpqQnVzT9B/o+d49w/7230Nl9gHqljN5wgnKzifrmGurNZRSyBYx6R8B0H7PxHiajfUwnPbFFYuZJQJIKOXEIVEgGqqog44W0FXm6AElhagmejXPEDH9cVwURHngBmHiyx02oolXz5Xk5PXBx6RxQ8erXNrEoZAKR1//sIlAYUOM+c0nGKYkyQSlbn+w6E7CTuCc9nDUeYGtgEbSNUSSxPNXCpJWzrWc+A6Ib057O2QKhASFbNtk+WQfISGxBrbLBouTzqyiyEZW4dkEtjd9hcpc+JPTZU1TOoCHG+w6wSZ/UA7Q6IxoDMNBAFlUqVowGyescLBP+nF1WFg7UPhATiUJLuSxqtaqAQyWknCPPFDGYFZApLGM0r2OSaWCSWwbyDQlF8c6zcLFrZroALIYWYxxzdemoPn333n10eixGM6IQswNz5dJlPP30U3a/ZxNZKulaZuh1bxRMFSHGqXaqK/+9IN7JM9jnasUIYCLjui8CQ6wtYToDAhGsqCRzgOuV85wCbgLwTLk68DogX0J/ODZBwImNEpANQT9nqudzVp77uFKH/qdzQGYCrJSAgzdb+Ov/839D/90fojk6RoEjWqRzagvZujQl/alZwTG5z7DzwTEUJnruMJFl8jM0t4DJDP1cEZON0/jYV34T9WvPYW/E65XVyNtkxuQ7i/GIIq6M0ez8Mn4MtcY5DiIAwNcECxsJb05NkImJbohLSiAuoY1aYsh4xpl30oVppVapLulcY3LPfWj73fYaY4hmIJWwjXUOSThwMkK7dWQdF+1NU7l37lGSOGofBhCYKs5tjdhZIQcBP2C0R1wRWwC2qy5HkcTfj66wwCLNiNvz2Gsb59RJZPqnnt/XhhJ571zwd3g97KxzxweNvZmKPovmamMVG+euod5YV/GcL1QxnrKbTMFK2uIO0T56hA/e/SG+/9p/xN7uXVy6eB5f/drXcfb8VY0I0AKNiufMP7hWW+1j7RUxb6YjlCvFpDO8mB+lngrfBySKF4ltAI8soNPsN37OkwmhzkBv6GmUizbC3FcZeqFT1NhsIzkewnXCvUEggEwfE2/zy2novutDmEsD8zGePyxoQwTXxjaiy8rmSFlAm2g2PjLHa0pnD+VNReomDLD7eEf3MBwDtAfcyjXWbgCzjEU8a6ncrk4hRXlZeJM5RhCiWJJ+VKvd1mch4EcrZHaKuQ7Ec3I7aX5exiSq3z/cJtuupX3M833j1GksNes42m/jtb/8BnbufYDirI8CuhoHyEyOUC2OUCvNZCGpcydLgWjmhGw5zZAHrXPZuLJrxM/CAk9nmNN4gx0TuUsa4DEmD92fDNCJIiAAce0d7nkvVAgYcN5c47Ciug9kU0cR0Rs3b2J1bVVgi1gXABqNJTnRDHo9Fdq0MTbYmeKJRcUZnkPUJ+KZyNyMMcKmMXIoV2uJts8sW8BhZ4A2WZ1TCjWuCvD/0z/7U3zz2/8F4+lAY4ucUycgqnHTGc9qigBTqJKOFRl86pOfwz/4B78rRk2nOxRbq6AxTOo+cHZ/gMODI+1nAaIe6wkAbG5smvhkuy1ghGur2+mKFRjriNfOxmGpJVNOCuWg6u3uPNbr8BosLy/j8pUripUqxh0IUI7joCIdbQgS0HHg+PBI1wyTIY4OHrPdgfxsjBlBidFArLjGyjK2rlzGjK5QhbJiPu1LmT/VyPrh3srOUaXwK3+HhXO4WonqbywgY5oY7sp9ml5HsU74lWcBmWX8ndu3PxADaale0Znf7R7rvKYYLK9RURaCBKrJ6CT4ZoCHimyxq6J1Zo1X+dMbfczYLs5tmknrzc5CAgMMORz75nXkWcXGAr9a7rqwIQwnJgO/XRRTe8WaWh9VLOu+hl2M0oQF5dLin50FaetBi2q/CAakC+gk93dAIvK7dOGcrj3+tsI6JmsNyHniLephUaukXyOpp04IEMY5kH5/VpcttNHic8T300DAog5fuFylc+pF3WR5v+VVvxyIST/WP4y9tRP3Qe/pn//qZ+eRVCSHk262CfcwHlN9fzzP4KDdkaDGlEiYOppTJS56M4mC92Iewm4pwQIvZpzWIoQPc1mMDPpDFRUUAayUazi3dQmnNs/ixvVnUabHNoDu4SHGvTZahwdGySmUsEKrko2zKGxcQHXtNErVqs3H5/MSGLFAZLOHMVsTp6cJZbiQnHQAFiqvkfybujwbKbboNdPp80oLKpjNSnIjjgdDm2n2zhlFqjh7NJOicFUIbm42RL08R3Z8jA/e+QG+9Y0/xc6dD4Bxn2ICRv9Vws+Ch17FZTz77DNYbS5rbpp0uNG4KyvEbo+HAKlLTPAW9h5Mrvl4BlTNpls8suQ0rKdE3bR5QY5QtPozFBtncenpT6O8cgWTbF00TD4HOyOazer1hRRS9EcdK3Xjjdoem0mbJWWlE5snuaaaP7L1wfeoAOnOAGl7laARxegID10mNfInp2Krz7CZX/NM1Eb9YfFfLpsORNY7tF6o6TZ5h5lU3tbREXiwdDotU7N220IV0LRyojAV/avHXezfu4VHt94VaEPK5nA6xfqFM1hZX5Vo3WTUxqj/CJPhPgo5jjeM0CeoIFDEaNQ2e82D1f1YYYJb7BRE2RXUwuDqGkjgXTu3DzwZVCIw2yyXKRAHCCD9Bn6PQm2i7xmKrEvlQcxEoijOZf9zn7Mnz68EAViKs2vEe89OJpMDJpRU0ud1ZNJgBVcoU3uAyhlwo5EH7ne5P5gvbsxFc67Zxs/tGkn12fx4kJ1PpQRt4k9uO+j6HaZU7R1Jp2nG4WSzwukxpJTIjH/+QGijwFHx7iCGFfQ2rhMd3gjW6aA9ouI5C4GlhtHlVXDNRalVcabDOCPLSYGhmGNtbVVe8RwT4DoVpZlgwDSPaXYJmeIajgZFtHp0ZqjL6ozMJVsHTPb1jjRjLt0Ld8z48PYdHB0fo93tKAlfW18XC2BluakkiGhtr22WS2IuUA2a3WSNfZhATogaBfXQDqqgNvt8d4yuyCfZqOxydSTVkB1pasOIVWAK07ynQfNm4huHs66Pd9z4yVgEMWHmWmPXtVAqo8bRCM5Kl8iuWkKlvqQ5zVojj2oJWCkD979/H9/5v/8PAQGb7NlTk0NjSCaGZI4kpmmQl0VaTiKfoh2rw2xUSLKvhuM+CqWC6Og9etifu4SXf/N3MFw+jfaMxYQB2POsszL4PSX7A82TyyaUwJjmW43uzbiv90DxrPFYXWfGMjJFBDBzHI4gpXe4OB5lbh4uuJcrYIkWbzkK3to4GLurOpd9Tp/XS/Exm1GnjcUv3wd1Apg4ykmAbBw/J4IRwKtjjBdncXhiagJqBnaZLayPhGjW0MWDAwBWvDdbKoFEPo+oxynuOMuAoqfaswvPZBWXXkQY4GCjgQIVZOtq+0+MNmcAqeuvYta704y+hSUsLW/i9OmzyGRJ361jMstpJlqxZ9zFo/vv46++8e8w7B3iV7/0Bbzw4ks4bHXQ6VIfw+SQed0P9vd1DavVisQX1RUnWOn7gPFMwOrE7NNq9YbrqViM4WcM9fwABexYMpHBuD5PnIveVdQ4m3SWqP1jwA+ZQ1z7BAaYS1rx3LX5ZIm8msiznaUE3vze+Vy6LKGl/WTjF3zvBBVEdS5V0Gg0bY5fhb9ZAUq4jkKBlZIs3XhO8t8RI8k+kjUo2RBu9RWF3OrqmnIvfV658JA5YSMB3I88l4vlstbu++9/gAfbD3D+3AU888wzYvgp5jhLwqkSeP1vvoXH2/ewtbluITmXw9PPfwzLm2ekf/KDv/kmHt1+F6VpW3oAmdGBAIGlKlDmDNF0aO+T3XJQr4WsLaq683rYmBvvZzovCYAtGDGRrySaS4kIpDWLeO7G70aMkx6Jj38QBLBYMdO1O24da51vbZ3BlStXcOrUpvJaWi4uLdVVJDcbZGZkzXqb4CHvHcF36RJktFeMneZNGAE6/Dc1WGxPqolHjY1yFa3eUGDAQbsv8PXnH97B7/3BvwFFQdk0I3NV1qpZNqEcDOD8+GCO2aSIL736m/jt3/qHYhS0Wh3TVphMNLPPHI7njDV0DAQjSMocgQU71wSBaeaT3GcEAxgLDUS39at9k2hH2X5MxpRyOY247e/v63GM55cuXcLpM2cEJgmImZrNb7ANNT465xlnTBqCMDzV+70WOq0DtjtQzMyQY14y6KNzeKhG4bWnbqLYbCBTpaMN49LcxpX12YaoEaBpUETbzhkVuon9sjPdfP7c4kaILi3GhSLXiFyOZ+TDB9saESCDjSxfxh0CVbu7j9FpH8tVpqSmpenSqLnA2sbmTT2nWzRjbPTR2Ck8M3iWsvCXnKy0kciuMvcyalAwX1W2mTXHG4GSqVn2NBAQhbDYTN5BjzgXxXjkYwHuekKVNGUsui/+i5/HVyNYLHR30o/XY0NnIPXAiKvp342zNV288/fS/04/10c9b9yvj3r+9PfisfFVjREX4Y1rGa/Lf0cedPLzBBM18s3IReP3dJti7E4stYWA4Ul2Qfq59B7SzIDQleH3/6cvfVaryLrQVFRe0ENYJHYHA3R6Q3QGQ/RHE/RJD1YCm1UnSr7cWf970exl7NDx2Xd2A0SXteSdR4ICKlFD+S7XJIiVz+SxTsugc5dx8/ozKBermPSH6B4c4ODxQyF5XDoU85jnS3IHuPb8y5jX1zCkiztFpnTQUDWVdDfORtvspXUgfM5VgoDhqUnKqM2gy1bHu9kJzdkLpgBQJA7kB6XdFCaGvpiFCJr1WszV6j1kGbAL1CPGUrUgazXSkoqFCW6/8wbe/M5f4cN33sCjB7ewuryE/Z19Xadms44rVy/h9KkNE280hy0Uiu6dzoONKLvxLH3W1K45r61USR3hTitYMxmQw4NbFfFe7rWnuPDUK7j8zCvoz+sYTjgDSZ/bkRBJ0RjdloSJE5MSXS++p3zMq/pVOzG3Ep2EWGMLURN7z7LA8YOAB8VH/eF1jPtqlErr0FLgxKiUGSU1LBoU+JwWLiqjqHtcg3MVK6NBD63WMVpHpqZOezb+jIKMPNh0kJMGmi1IHRyjNnoHj7F75+foHR2iVllCd9DD6pl1bJxa1UxXr7OL+YT2UwNMRj0dQKTTE5GWvRu7HWRTsBuvri5pWtYtIwWPQFpcH/WJYh2qw2rjE6GTkN7oycZ2NghR3UXSZjZqWiNM5Nz/eKG3YEkXrTflU62ZQhZKeSnJEsDKSEBqbirvvu4Z3Mq0B5LbhK11XrM4EIySajZvwTISKi4WhtHR5S3Of0sTYtEtVMFPMUF2bPgY2mYykBKA8Vk5KRnTOqdMiqMVJxpvcU0IxR0fHQnKv9EULRk31HVh46QxHKdnGVhmYwKLAG/AVegASKjSGVTUBCG1PCmoXOuA708znVLlLrvNmnXvRetkkZyZq2jneZvlPHCuiuNBFrvHwHGfdpOcDW8oQVc3rUDF7SmyOVrvVSW2x328ff8B9vb31WFaWV3Bp1/5FDY3NwTQsKjptFvWuZb4IhlE46TrpKTbrcNiVCIBiHStLJGROKn7JZtQoLOBfCY9vJJ1tItea+CWgQB2fUIgKaifKizY2fRrL7qiaJY8f5ikZOSlXq83tAZJQKotNXDp2nVsrjfQKAKt97bxzf/rf8fgvTdwtjjHvNsS71yCXFnSmM36ToJLyms0aGyKydR8IUBdyKE77JqQZxbo9AYY15tY//greOpXv4bH8xL6tIiTjD2nZbm3ueGyKlgpKNfttHSO8DqMh0Ml1mKm8IxjoU/BV9kyEli1Qp2P5Zqq1qpOgV4olRvOYsUTi81a3UARAiVkCqh7LNaXdX+0/9jNGQ4sXic+5zyTRhoVIBBgeFQICBpcwj9xn6NYjXsW99HOxcVoSMLa0j5ZaLZE7A53GKP725hAJC68PpEgae/5SIK9D+sCGxhnMYKvLaaYW75x1EpAQIHjcSZg2utrEBrNlU2sbpxFqdZAfzRDt9eVWOnjB3fww+9+C+urS3j1i5+TSJ2U1Dkznqduw1h7hHsonFTifRH8CeqvmgvUL2FncZ7R/mUhqX0Z4zQnVfT93gQQH+MfSkYFEhgbwGKlWdhxvXP9Li2voFiiPgSvB2fKyWIzQM+6V2YXZmeCd3p8NEsxSh1BY5jxrxHHmRUxhi9cD4qy83PXBewAACAASURBVCQQwLUX7EkWp912OwFJtX55Ts6mGiHQehmbsw2LjdOnzyjG8HMxbvFzyfnEnQuI7rAoHIyoJv8Bdnf2cPPGU7h0iQKmVjjzOZdqJbz9s/fw9htv4PzGGp66fAnVXAa7ezso1etonj6NbG0Jh61jvPPmj3HnnTeQaT9EcXqM4ryNPPpYXSUAa6NvLJY4GiTCnTRhuKb6umZsQgkQdD0HUfnDujZlscycIq1mboCPoRahtcRrwz+8frTT5p8AUFiwchSAQEBzuYnr16/jzOlTOg9qVWtwsCFVUf7Ke2PgizHKDMSn/omcbZwjqPwy3L54bolpuGBn2tgmAX7awpHVO8JADb0+/vUf/Fu89c57ljPRCYWfh2A22VHK9wgs0sFrFb/+td/BFz//dRQLSzg6bMmph8r2/LzUG+A9J3ghRpODgsbELUovgiAAPx/3Fj8Tv5K1xs8hC7wUwyk+U+TXihVeUzx8+BCddlssEl4/rjM7V/gEVhBrPEYspAkGGs/MqInVOm7p+xMKQ+8+RLGYkRMXR1zHvS7GrWOMCdIXcjh/7Sqap85gyCZof6RrNGQjbDbF+UsXMSDDUmNAZBzbSJP2W4wI2HeSmCkw04u1hDniQLrYN4W8Rvbuy0WDeQ3ZIwSFzbaaIwKPHz8QQJDLMT7yrFmcrZIM9LG8YM8zz5RuCc8Js5dSk3TGz8txCwFVc+1FAlX6HRfpDBAgicl2bDjDYNHIMzDaGAHKRb3Ajs/I7xljwYGKExR+G4W1GJXu5i9qAKPqR2PmZMc8fi+p2/x10myAkz+LOB3vN9ZeukCP78Xnj5/Z2kxZKac+l/IjH22O6xDA78ma5qOAiIg/cfalmSMa5UsV/wFMqLHLuiLl3Baf6yRokQYpkt9xHRSx8P6XX/28Pg6DHLsyo/APp0Ac6UyTKQ6OWmIFhEovaVsm7GCq20Lx/c0KTQ2KYMzMjenFXZYgHOdteOAxKeYiWmqsCJVn9//qxatYaa5jubGC3nFHegDTXg/zyQhTWiLl8xggi9rqaVx+5gVUVjaRqy0jVzJLKh7QFPUglSoorOpCiJZsBaTRyE04QxfLKfl2s5NBFaNnB/9OCY8JjAV1OC50KNhrSfvmNmqlgR95AgG0f5pmUKuSNgoFzUo1h9V6Hvff/RH++s//CO++9Tqmgw5VPESJvnL5AlZWmqIKlUsFbSjSlyRwKOVt7zKwy6eEy96boYwZdaACcQzVAFtANtfGA4Ud4N5gikxlAxef+xzqG1cwRhkjedxnxNbgmrBF6BRtuwoqIHTNfPbUkpJf3NABBKhrEar4nvQZcGKdI2ME2HyYFZa2+GP+kIlFdKq41qzzzwR7KkViqiDz56QeRuFGP1gJ01Hgsms0tG6bc5a9JDllwO11OshQnCbYDDzc1YEdYzrsYNI7xIP338as38Ow09M9zBTmWF4j0p3HeHiMDAbIkSYsJoYVC7ILpD+5UGG1Hs2ugrExa7P11KEIzQZ9ZmdZaI3GUPAJX+PYyAoE7Gb4SEgy4yghGXqa86uRxix5iNkuBxvYbs4Uk/lbsQA4bsIEW4mFrTPRNVPUXlIWVXALibdENBIQJgO8z5qXD+s57zoygeW90HplUeUK49Ed5loi8s7rTvYLxwOo0EmLzjI7oSN2dwgg0srHBioiSNOiSp2tQkGvL9cJt/eJNRVfY19IyFDXPMYNDNQMMEC6BdIPWFh0xegTH1dit0sAj70XMjzoU23ggrGgONpDKyWxnmgfR9/nMmMgJPolKy5kMaKw07yI9jCPVp/FadEAuRwpiVTKI8W2LBCWc+MsDh7v7OHRw8daP8+/8ByeffZpqZy320fqLtAtQM4QLvAmITCyiFwohUDv3Gf2Jc2YUgeOZJifSzOXHtsURw0J1GfhnmKWYEmgz906cBhxN7rFvJYC+4K+ydErgQl27+zAt9liCvNxXxtmkzHWD7ti1SpOnzqNy2fOYnjvNn7we/8Snbd/hHrvGJU5VbgHWh9UIDc1YqNNmjugja7ZLKCt2Wl2hkw+g06/jUK5KKB5f57DtV/7Os6/8gU8GGXRRx55T7Qoqyr7JXrbs2gg/bTf1fURsDiZiFbNvUzNg3K1Kpo01yevA7UEVBhraY/EdOK6iTgZnUOdN7JbpDsHAe6axuF4DXj+8rIInPIxFxuxoiWViRiaq4DtJY4umE4Ak1WzqzUBwRAnVeqjhM32kztUOIivn7FIcG2RBAjwfaM45klQdCCiCEqPM6lo8usQe0o2j+Fc4iKU8e9gKyihUsPBROQIrpsbBanZPCNIPc+o+1lZWkFjZVPgGgV7Cf4e7O7gaO8xzm2dEsA+Gg8UhmXPmrWzmuuSjhvmpGKFl84jjxFKKLXPZ6h411tWfzA7yEgE0wlcNEOUEKeYck9QhX0m3JJOJnUspDPIFUoaj6FrBO879zuBP6Ngm+CYJXfG2DAWHV1u7QxNGAmJNa0BKFxX/CyMXcwj+NwBtMvaUq4IZotEIJGMAAKpjNVUPA/QSWykVMeQDKXVtTUUCyXTISgVnZ2W1WgAwTk+D5+ftm7s7rITf/r0Fs6cMRFTjmYQKHhw7z5+8DffxceffgovXbuGg/t3sXvvNmr1CoaME/U61i5dQaZUwDtv/xQ/+Ju/QLa9jdXSCPXCCLkMwTiulYmN6pCN4J0zFS5ZYETrX50fdt11Dvg4TBoICADTAOAFYGAsDBsLSECE0NTIF1Ts8vPx/nBtUeiROQw72Vtnz2oUoEJdhbwxY6IAYGEZTlf8XgCnXI/KJ2VxaOcSR9Osb+CinE7PMmahAfQ2gmi22Oxwo1TFvUd7+H//4A/x9nvvm+W3aOP8HdqrZjEYT9HtjbC1dRl/77f+EV751Ocx7APtY1rQmt3pbG5nOfcfPyc/b7DJbD2ySC7g9OnTZuWagI4ztFotMQgqpbKAgHAK4LuO0QDm8Fxz0hhwQdHt+/f1b+oNnDp1ylhIinWMTaaiZAJ05rIj1pvrPnQ6Xe0dxupetyXdLsVCgm7jMYqk3A97ouPXl5u4cO06GmsbOCYDWsfdDKfPnlVM39mlsDS1wMjKM70zc+6KPzGbb02HAAJ0P5w9ELWCNbY4ejEUyCHGg/5Nx6kABFgzdGUtOJ+P5KbDOyZ2pTcnF2CtNWgMYKC1pDV8JALIe83cmv/z37JfHptYOO99Ko7H+k6aIj5uasBCaHn5sNmJsdAoOuOcSL6eaBKqaeSOfScLcfs8T44IRN6W1F5+XiXv0VGQk6BC5H3J3TnxuF/GAoiCOx4XYG76+eN9BwCWBhhOAhcf9bj0e4ozk8+VFiUlCGmxagGoLJbaQhg8fh5AyMnPm9yXVKOLe1hAwP/86ufmmgnhYVUooDcc6n8uGlrw9UcjdPtD+e8ymJjPKumOVjQzwGsOmEJKmq3j3+2QCDEtAgCk19jBmJGYjLEDTBTn8uWrOL1+SvM448EYo/5QPlFlIlhkF2Qz6JJWmc2jsLyB1XNXcPrqUwAtUwolrK6tuzp8NFMdGZRFms2IhuWRUK/UQhZiFQIRjgMkSL0qvlA+XghSxEFrh7ZT8ySaxgtkXQ3eOqMNsTNYQCFn4imaLpArwAy1UgYbzQxuvf0G/v0f/yv85PVvYmOpgTPrq5pHX1tbRiYzRalERoF1nOwm23XkAcTCwzatJXVGW1yoq2tBeQ1qVCGjkEvNdQz0RjmcuvQ8zj39GQwyNcwyFEYhlZ0d9AlGfD5RXZX5qqOthIwHqwMBCgcBRabCYSRAsQHSQICBCFZIslPMQGi5loEAfM3o5Kor6mMFMYdI9gc/JztunBs0arptFI1FsOgUG2Aq2u6AtFl2oKcTtI+Otf6UOM8mZqHF96JrR2G6PPpESaek8x6hmJng8e2fY+/eXWSo6J1jl3yKjVMsyJjY95H3hJLzZEoQTH5B83e6ZwRPtDScjpsz6y/ugfAh1meMOXvvPEdSmg5+trfMApDJuXyKCQJxRMU3Ng8IJQ98dgZxP4oX4wdmAziZ0REg7zZcwJx0dCYYTApJJ/MOkWFkxgLR6I3ozFzjNtsayRBZECZQuVDTFXgWtpx+GEZ3ybpGNlevQo3e6Ew455zrnmscYzYcADwYR0NUuBeII7BIL5hIFddHn9ZjbltH5J7iguzCRgJOpV++TlDF+HF4iBv48otAgAX9mH1bJPIBIPJqyLnAiyNb66TYshOslrEnbFR8zus+12tLySRfpVJSXKMjCCmcU+7ZXEnaHJ1BBt1hAUdtKvqWkMlV1fnk/ShWK4rHPcbJ0RRrq5u4efMG1jdWMBr20Dre02jKzmNaEE0lGMg/LChZTLDDSCV6dczZ5VYio15z0s2JfSR6pjM+pFIuMTvuIcYBG9mYsWsLS1yCCRUWg7YGbKaYz2kFBQtR11/gz6U54CMIDi4rOXVrUqqbM95wzTGJGUwmqJQquHbhEpqTEd79s3+Hu6/9NeqdQ9TmQ8xI+c3z+KBFIDsWplUhO0t1SUUCtv2oJIRqsdynE0wzwHA+x2G2gJtf+y1svPApbA8zGM7zUKRnoeUSeayrjQ5seiMcohl6N96EcaGkkfRustW4yng9O7R37BE4MHtNCT7RgtI1bawrb0WJaOjTuawE1zdOaw6Yuh3aKq40zxeKglPUXHXmKLxqc+4SDJRMv828CygQeOtAAM9uZWPGcDPmnCXR3OC2LhagwYLqaYBB/IkEN92J0N8tbKT+MJFczAVLVygKB3aTBa6YkKg1kwy8USfHva+lsaGxpwxKWTJu2PWc60waUeh0TKG0imzAGAe7nbZGjdbXltVpE0DrAN98NtKoDOMRLWRd7MRZSwsxPq1Jrh9Ac93mkGB5EIGJYL1EHFQx5MB8GgyPZGwBnCyEShlPk2KccUGshzzqS8tiP8i9ZzBQQROvI0YUi3+dBy6e5cKFXOmaZddnNfs3fc3m3O2EwnJWWJJxF2MJJ4EAlR2pbleMGQRLil+XGg2NuTDWSUtF3p+mJ0NQgHuRBS5dMW7fvm3sGPdpf/HFFyW6yLOd4P0br38f185ewKefeQb7H7yPnVvvo5adYX19Fff39zAqFLF2+Sqq62u4dfcDfO9bf458dxvNfA9LxQnK5QyyGn8ykJpnoNyFWDC628VoasClgYI2zx8gh4Anp0gvQAG7liycokDQKIfO38X3+Nl5j/gzMipY8DI2sit+86mncO7cOe0FgqurK8tJXDHrVI7SGaPTxi6ioCtoPWo/EcdwJgALbXWDeePcWo6fL1GI56fjWBIdTri/c0UUqg389N1b+Fe//4d4i0AAz8RS0RgByIlJ0+5M8OqXfl2jAJsb53B40FKewbhC7RGJ7rJop7aLAyyyXk4YgpC+AUW6m8sNfV6yMnid+HsJs8SdAcwC0bQG7NpauEjux2SCo6Mj7Dx+rPGJZ599Vu/HdCUowMgzxGqT0ELy1F0uDbyHBNEIxpBmPxkP1FBgLKTwJ3OM7GSACt0AWoeyYm2srODshYtorK6h1eujvryCerOJ/oC55EC2s9pzuYzGaJR7UxOCeaeDEUb9tjw9dNICFLevbIqQucfmkjmcHR4eJcwk3n/VPmS6gbabO+i0DzGlpkPG2W7u/BVMCF6zOL8Vo7iemOc4CDBnriVWAEdsx94wtCZdMCYjRgUIpfNaMYXOR7ZXdH8EtC/0MdKxP1gAyn2fYFguaP0hFqjzxgvdqBUEWDrzJd5P7Lvo6qcL31gvJ0EA/k6AbDqKwqYw1VxLMxji8SfPs78NbEg3UAJ0+KjX4evH78bPg7UaB2SARRZv2Uh0152U40K6FiBLSHpIqc+lnPfENU+f0+nXEmjEe/k/EghgV5Gz0QzUnQ7anN8pFMUCoLepEjD+vW+bKm6SUoHwp5Raqvntmdqod4epQEy5Z4aO6Rybm6c0p0ahmjOnt7CxvolmYxlHB8doHR6LglOvVDHodJAjYjUwRexitY5crYnqxllU17eQb65jbfMMmkt1zVOlk3aruEygjIqhOhD8cCSDQbR5JRt8u1aIJXRsrSjzDlUx4FTjuMGBtkTnkAe11Z88SEzB33k0en4+D2mepSJFYGyTag5ITdEp1lZyWCoDf/7H/xr/5T/8IbKDNp69dgXL9ZoSy1qd4ncmQEKdgTy7HxPOEBkCyYJH6sFKCC054XtTguWUe3XqXfBJ6KYnZu3eDKXGFs7f+ATqp2+iO7HOypAIgXewNe2sy0MwhbPb6tdoNETsihOKpWnUKUn4fVFqxtY3oG1io8bz4GQAjQUe/tRR7Ktr6l1EFgSaq5U912I+xjpiVoBShKbdOjblaaK9+Zypes9nieiQBQVDlGWX5jLiKg7nM/Qo4pIDDg93UC4A3f0dfPj2m6iTGjQfolKZotnkTewCmbE6gtbxYtfN2Qz5jDoPptLNjhbVwQnSMNFw5Nq4yk8UYcm+ciGxmOtJB1qjBIdKtXXMeOpHgqj1rlGEmOs1gEUz4Q4ksYM2mhm9Vkqx/F2fTSX7xoS5TMVYHXhXGGfCZmMXXJc+g+9CjKQN8qDny5DyFui0OSQQ3DExR1KkqaCcAFeyG7MOrmi5pLzy76MhshSY2tnBqNsWOMC55+byEmpLNdUYTLJEK/XxAAIAmp2VxLntZwV46eSYXalROifq+AUQYGwfp2K6pkbCagg0P8BCL5KYYKYFcWzu1DqoXJ/FArvwJYxHpH2adgmvSbVaMj/rGV0t6PVMfZMCxkzcZnkMJ2UctGZodXPIFpqYzAvIlyqa8eNB3mr3cPbcRVy6eEXXutfjCEAPx4c7YHEzm3Bsywo8JkG12pL2drW+jObKutgF7ACFSrd0XrzzEYeh7nGApupsDQWaac+r1UDarY1f8Wf8ZhRvdpmsY2kiW1YIRLKXdDGdyqwIGtaE1J9xyvhKc0WgkzrfTCok6DfFqZU1XF5ZwezeXXznD/8As/sfYolAwJSaCNZ9D1FFxWq35yPpVWNR6uSaWwAB7DIBltEYRxQ33DiFi1/6Cho3PoZH41wCBKjznQhtekc5l1FyTJA0J5aL0WNNrDArH/iSRkBsLU7oAMFin8yZCe2jzPaP54wh/4sOn7EkOPZWFhDA/UrrBIYqAXV8DQeAkwTD2QACFFyMM1wDyAxIrDxd0MqSbgIyRonWOefjArKt8jM+GadJaJzGIODrRDITRdPJzgeLAOu4+tlE0IVJsheoIRioESYB3nwvbjfqjSE+Vt0oxqNSAAFZzIfsPBbtfJOLD9DqDDCekoa+JFE/xnTaAeYLBu4p2dIyMGhBxMXZFDs7jxOmRNjwMVlmviJ9ArqMFEtmgyk7PmOw6EwvWAfTAG0bhwmwO4Ca9Nln3S17L9Y5dkCHMZu5B8clCwQJyQxoyK5QM+b9vuzSkvPLGTmaHY+Za+9chyit3R+zKAwggGwkxbscC3eKlxqLhboWTPAVU7odHB0d6nwUuCTR1IKL9uZUgPE+srFDIIDnNq8NHy9NJRWzlnuErsuDBw+wvb2t12ZxR9r2yy+/jLX1FTGl3nnrbYy6PXz573we7e1t3PvxGyj0O7h5YQtnt07hw8ePcf/wCJs3nkFlfRXv33kfP/vRt1DsP0AFLdQKQ1TKOcVJ2XVyXE4wrFJT7X6KhTK+CBDyQibOzcgjmG+EOKDYk2Gx5qCmRhPHBDkt7whWWxR6LO6ocE+Ww+bGBp5++mmsrq4IDA1mI4GArIQfMwZo83oxMklnxLQ/+HfZRTtLg+ewlNaln5NFngCxkDIXOSTQoT1jsYTnk5h3Gq8pobS0gtsPdvH//Zs/xje/97q5QMlpZYKDox6KpSZ+97/9H/DVr/59jMdZPHq4Z6OLM7IE2jYGxdE3Ngr7AxMR9maOAaPUQOGY76oED435R40gE0NlrncyTsT8uQEflm9wXzBPZ0OH13ZnZwftVgsXLlzAhfMX0G617XzR8xM8tINetsiKaXQasaYY7wXfI5kI7eMj9Ptt5eo6c6YUh85h0u8gP59gPh5g1DfWFnXHmuubOHX+PJZW12W3RyRmMhxh1BuI0cGRMlpSW5E3lQsMr4EcH3IckzaXGROoN0ZArDHT9bCT0tTzaUtI4MiYP9xzsiomiDsb4+hoD3fvfIApBWszZu1IK800UBsMRn9SA4l5tvP3+JWflcKoHJN17YoQtk4XqfE+LYFanEnRTLRmqeuZpVzBAvy12GdnXsTDeK6oESK3SsSuE4bZggkQwEa66E+DHemfp4v1dLGcLrZPPp/dt0VdkgABCdPKx61P2DPGZ4mGLP9t+eNC/yyuZ7p2TIMO6Wu7eL70+1mI+aYBhtg/cmJSw+9JICBAAF79+Oxp8OSJz2sHCTL//MuvauSTi3w4HuPwuCVfSVIzD45bWjgSO1IwYYdh0X1mghaHOTcAbyj/bRvbAhoLSoqMsdtPgZozZ87qsDh16jTOnz2vTuzR4TFE3el0MHWrrCIVMqXkn8OQgoScl11axdq5Kzh18RqqyxtC7arFvOZoLImxwpRz4RLw85klHcC+EW0TmkWKMRZs1kdJWKqrrYNLYiwmhBi0kCe/8me2kZkMa7ZSlCTroOhxbmUSh64W4swtxrTGZjh3OovD7Xv40z/4F+jv3MbFzRUdEKS1kTY6nhBtnShAUmxuMlocPgKEPakwD3FLCPQ5XaBI29EBGib/fLe8l51hFhvnX8DW1ZcwKjRlZ8ZZPdrEmfc8bUZsBIGvTyE3U5o26rxodqnNbmtqYVXHzxqByTagzS0u7A3pgU2RsYWQUhyCQdMj5ZAdM3Z9a7WaU6mtI6yr510SdZIHFO5iIeBznRLWIXLN2f0Rhv2eurhC8Hl40X4nNu/ElVCZgIo2NdOM2XDYQ3Y+Rv/4EPvbd4FBD80Ku0AtZDIdFItMcA2I4byOzc47I0WXxwpUdo6MShqblmi6YUbpwBYBIVwFoshMAywKrJ7UCU2VzZ8llXEPxG4QJVw+BS4cwyYawS06BGSUNE/Yk1CSKTKhxJQ0f6sZZypxUx/AhCZNlIy2U0Yxtz3nc8CuBNwf9BJ2h/kcB8hBFgWZMYZgWgJsc3y2P41mFmi6aPujIarsWPd72L93D4PWMcrUpJiOUCyx42SKsxTPJCtEe5bgA8ECiqOJGWOlnx2WTLYX8/48uElbDSbKItjGwef069RhEfeHCZmcTniNtIYcOHQ2AIWX5HtfJFvFZvx5rymgxMSO3VlSI3n9CKyE9ap5/RYxQRkHxxMMZ3V0hznkSk20eiPZOpYpnldtYGV5zUcwqCi+j/GIIGpR7BSyA2QzprEbxmZzf2iubqBYrqJYqaFSW9KMoESmdH+NZsl7bIXbopkrS8Be19gzjCUC8YyGLMq5CneLg0HtTuwaXTk5rIJ4DbWWXLvCOsB6OTtfZlO5KwiAQgYNqpvLUm+OMkEfFmeZPE7V6jhVKOD2d/4GH/zVf8LSpIMieshnxuq8C0Ag0CuwwmKyJnMEoFmiPJ3ZKItEtvJ57HRbyJ85i6u/9jWULz+FvWlRQABBKb4/AwLsvUoccUq1/p6NreQyGkFi4lmiTg3FvbI5NFZWTTHdu2bFXF5AJTVIolsf/XVL9K0QM9CY4m7A6vop0cRzpSpGE3Y2zREkCpkoWnQdow3PPTmgZR5Bh6FfAxd0lOBfWL+aYwRjooQOfc8q1ju11uKPdShDW4C/l9xHF9xMJ34R8wVMe4cj/h7dJrOfMnVpMWx0IYwdZOuHsd7ODDEOM1Z0q5M9zwETgm202iRbwlTgR+M5+rQ1nlAsOI/l5SZyBbNb4x/pCXE2nM8vZNte5+GD+64p5EKYEjPk2iBrivm0jWrYeCHF8iw2WufPvjJ5j+RL10wdl0WXTmw6H8GxYm+hV8LrJcBItoQVCdOGhSRVyvmjXncgMEB7SLReioqZDgP/sFkQSbwKzpS1owFgFv9kqayxlLzlZxp7MGaA3UMIBNjb21UeonPG3Xt4PRQrvNtGdw/GMJ5zPK/5GTUaJkaAjQUwv+I955z33t6eznEVZp2ugIDNzXU8fvwIpH9/4oWXcLqxjO133sHOO29hOTvHs5fPSrl9jwVSqYLa1gWMC3k82n2AH3znL5Dp3Uez2Ech00U2M1GxI7E8suX4dzmchMI+tbAsFwl9ExVrzhZVhzmh51q80Lifn7UB6LA5xp9RK4uFvM2+H+ha8DOyEXHjxnXc4Dy7F7n83IyfjUZDeWidI7Kp/DJYazmO5/l5xVGn6AySBScwi+kqo+OMMAfPZwNcGN+Mjeg+6r7W2GgpUHQyX8FBd4Tf+6M/xTe++W10qfs1IsAEbGxcwD/9Z/8rPvvZX8XBYVtMADEehmO0jo/dtpKAMC0BTYCSn5+MA14/nvc6X3NZNOp1iW7SdYavTVcVft60mKaJPRsDysAUm5eP/NWsC/Pq0D/Y3tb9u3nzphhh1mygYDlzYzMzUR9AM9w891mvmB4Oi2peS7qNUWCy12szWnjhxnya+eAIFTogsZHR62LQaWsvNtY38fFXPoMR7/N4ovFmxamp2VqqEedgd+S6fC3T2aAtpzMkXYMs8rjYowTZTGzdXAT4/Xa7ozMkWHbGuKP4K/UOWrIaJPgszQD+770YNkCMqL1wVuJCYYNXbl9yKspiIKb3UDkgz3ATakwxMJK1/qTafQJw8+xPjREqz08aJ4uut/dMkgZf5E7x1fJVc9GIP4u/PWnhl34s30ewDFQDpAr5dNEd+bD2vb9GGrQOcOHk47kh4/NxdEWxNRitKRcEcyH3/NtrHb2WxG9NtyoNTqRrozgnk3HgE05h/LnYJF6PRA4en9euuWmALezgvfZKXawkDqRqg/jc/DXVF8y///EXPztnkc9gxpk6LhKKi5BKctRuSyNA/vGeBATdzZIGUl4deaXJqNBsKzpIW6JYiBB5UjvLNWxsUByliGZzBWfObIEJ0Ww4xvHREQ6PTElVAUuK0yxkqVsA3q0uKAAAIABJREFUVJtryFYaWN+6jDMXr8k/uPH/8/Vmz5Jm13XfznnOO9atGd3Vc6MBNEkAnCSSombKYUuhCMkm9WI5wuHwX+QXP5kPDst2SKIkmyBFKgRSQBCkOGJooNHd1dXVNd755jw6fmudk/l1oeWKqKiqW/dmfvl95+yz99prr7V3YMR5aWqqEvPw/D2eoXneUYtBzCkvSweerLALT9+7qAgE6OGJDZDAgYTwK3FNv73gXCz7oXFTkzK7LGKcRBO4KdLUpVTepbAfdeygWFy1iH474qgZ8ed/+I1474//fTRWo+hots12OiyG1dq+1VDvpPifLEIAKzY0Q0CTJFijRZc2WbZ1NAbA9SDYMo1VpR/7d78aB3e+GIN5KSqNjuxnAF8sUid1nSS4h2epgQ6p4aqwSGrrhYW3Rfv8xbwxi/xQH6g+iAGQMtUob1IlKsmXmEQFQS0KPQXWDROCGS9o/3PN/GMFCHtEc7dJbZf5UHX9JQaFyvs6pqDYaSbLiUHyDUYoD02MGbQxH2hQRXXQLGYxvjyP0dlJLIcXsYfr0vokyjGMSqL4Z1EWAU7erYna46CsPaX/8wFtqq76FhvwJAcHhfIX5pheDHgANXqdFJQ9M58p104S3bVVtSxWCuwVDgKLsSEIaCotzxKgQmJVNYubiTqbxO602ijcZQlHkodntK3PyEJtBYhVz1j7NxfdUstHqGiOCjH6HW3FBgsPWj2YRFbN+gQo0KGW1gfjHtNJzAdXUScWXGK9+ThKFDQq7p04qGBs1G0V2WDmFbXtmgoGHdKKI2lkSUX6VvyPfUnHL9tjZQpZDt4Z/MjrNQM2fL3OiIKrNdMzs+J9HUCAe2p2in8G1kLfgKNsHYkdFjVCEVy2mFmzhP+HDl9H6XkdV5NKXI7LcTWBFl+N8XQVh0e3RRcWuJg6Ltxq1OtJFpoy3HYxldcYlEZAHgoM2B7QzWutjlgGjBxw/xkx0eGQxMtEFUxifppX5PkmwUdpBiQAz0CkgVDTy70Os9ibuhIpEc6isbmA9HhRBtAsHMmynSdleuq0OiMRjKnwf1UrxjdQ1K/W40a3Hxc//lF89B9+J8qnn0Zpchyl+SDqJKhcq8A3A3LqICVAFGBaTJ2yExHGocok8Lik3LgV937170brlbfi+QxdGoAAl+p2kzGCpxnUOTTNdUxH6JF4rIWuDkBAs4OFbEWsgHYPcbVVzKezaEIfRr8B4TxEcKXL49dTlzIlcz6w0Udg/vooKozCNXAiyKNZ2QrZZ5CSjyR2lihx6qwjFggdljVHBzw7C0g/J7Nm0nPQrHliPWSwJ+9nX0/q8my6N8VuUR4HygBwWg8pOWKduBu6BbLlGiGmWwIUCw5DchkRUuqRjjyHm4slnm0lKFzLmnmFJQFYMp+vY3iF8B+xIuLO3VtRqdtlhFhE7OLc514pb1B3cBVPHj8Si0L2aYUxPIlKMlbTbIqdwb+1R1P8zYW9QJM0XlH8rJ/NRRwP8tmY98GmU0UDBaCibl0AnjU+87gHcBbzmaaTmYovFQpyg0g6JSSgKiYMTCj3ST7iPnPM1gTAkHNFEmrT2Zq0AThvyeF47ZPj5wIDOA+bDQMH7oAjkmmgtb+zo1EJmjy8B0AsjR7EBDPYa9r3UoU/9GzGA2Ak6OxfreUasLPTix//+H1d18u370YryoHEXPniLGbHT2JxeRI7vU48PDmNi8U6brz1pdi5fhSXl6fxx9/6nRifvB+7LWSj6fbOpaWifFRM1CRCS0wCrNG4pM8tx/bMJoT14b8bCEhNlcSwsDtG/u3Zf9YCxSZ5FwJ45Hjsf+4tAMDdO7clAJgbVV1ymUbdOgrEMp2RPidkdSxtHRcYAt1bTYOCqbOq3IT8WP/26KkGnRA7lQSR9a+ygBhxmn3EuYx7wKreiYvJMn7z//6t+O3f/4N4enoVzc5+/Mov/f349V//HwQGnJ1eqRjlF2M1g0ucAbaf26NPFvK08LRjD+AAelasFbrs7pBPlM8TiwFKdD6ktZndNzIgwKfkNczYta4YX3vvBz/QvUVf4dV7r6Q5+lwA2sGDIwjrV7Oo2BHWSWHN6t5HSYyfs9MTx78w+AeTgM8BcMBu45Qp4YZwca7c+ytf/Xr0Do/iajIXK5rPgbhju+HRjYvL840VNJ+LvFUCwRsGoUdK7AjmX5u9zhqjqSfxdIM7vCaflbXFMwMQyC4wxKV+vyOwEWbG0yefxuDixANTielEKpJHnz3SWxazgTwDMGC+XksAnlEQndGANDj+pAZhBih8pucGq2skj6065/QYhC2INYKqXOQnxwtzMZ7/LN6DfB9yvltkZb9YR+Sf1xmU9kvx/fj/bSPH+yn/5nW1zwtjAjlmb55TYVQgO+EYiHPuUgRXNs8vF+Epnuf3KzIr8vjUpubJDhPpJHWdtm005/EMvV/Op9J+yQDk5nNuHMH8fIoFfn5eXH+OHS/ee9fGbmWX/tmv/vW16GZjKCxWbGbNslDQCIAp4GPSN3KDTGQPx1RIS7wn2VIAAGh+qVSN3Z3dmIymosbzdxgBNejHMA6eH8dybDEQUkDmeUje5S9ZLsmloNbqRnfvevQPb8XrX/ypuHXnZV0fSbg/JFZKtgriRnAjYQKwuXRzyPWk3p8Ws0SUnBRqcltoXFL+zptJu3ULDhhl9G9vWIvxKABvqMSc0y403Dc3zVhIM2r/NToX7sRzbVUEwEjEGMdeR3yhH3F6//vxx7//L6IyO5M4lR4QYxWie+XZTinN6X1VrGfal2iB2F+lz52ej6zd0myjrILEdKiJ1tXavRsHL/1CdA7vyQ0C2ukyUdi1kEQ7tS8xB4EPJBRGKcRsS7TxLy2gep+3KHMAzBtPAQfErAyq6wIkz1JSGJFccMDKskmWWf7+rKrPz+OprI7nGE9a1I1Nl8ozyvxJUUJSozWxmG8YARJfFIScdBVKDmiiLiMcs1xKWCb7uM4Qmrk6j9pqHJXVRZTXx1EtjU21JUk17OJrSF0z6VJors/FN0CAoABRlbm/Hg8oBo7NaVH4SzHA5PtoQCl1AZKmgq5AIm5WSl/BcuCg0x61FSBCgMwZS+MBWykxAay0z7qgg53tF1nnueBXV0QsA/aBbd1EExO11sgyCvV0C5wgY+dTjXarnfQr7P1tQIL9U9MzU49VSX7q0NCxa9StbM9eZr6XBGJwGaefPozVZBg1Ue8ZczDFM48ESFCSjgnJKDP40OqEqgL2mBbszrWTLmKNClGJK2dgJR3WAiycTBcpXvmAzECAhPREy7H1nbtsFiui28h6UgcTwVCd9C74EAHlxxjBIk40KG7V5UysDMYASrUYr6pxPlppTOD0EgbDXtSb/Wi3u/48ssybR49OeZrht96Ci4OsKi/UW0j3WqMI7W4nAmCgvSsRWGsneH2qU5k0NzbUb1Ir6a2Q1OSCM4sGOWEwndqdY+KtCtvcqUydImKJtAfS3nAhxp51ESOgoFqNaWZwqOsV6gLx9bnicjXq2LJWatFvdeKlTitO/+Tb8We//S9jdfkw2qVZtHjNGedCZsmwETIjADaHmTl0iqUavirHslKJi9U8yjduxku//LeifPteXJbaMQ3OMod2gAAdyAKVSVjx057EdDwU3Z9zSYUunxuxAsX5WkrGWqIoc5/Gg0HMURYXtduiVhrxSvvJ51NWla9Fq92LZrsf9XZPozzsX82tpwQzJwFKUpJto0QYpUbOeUg3nFPWIwPSDiDRSNoJAm/S+sxztppr3bBpfL5+BgxI41q5o5ITx5yU5XOAfZSvL9PVHaeyKrTZd7Jcy0BvuuFaJ56dSsrbgtzEjNO5DrtJntjkEJzPdY1fTUcTjYPt9Luxs7cjQUiowptZ+eT2IXCh5C7nxfmZGBQeH/Cath1vilnsF9nfrRJ9OdNAvd9s15utNb3O8z3YJv/eY3nN21FhS+0kBmPXyp4Uiwxgtt6MTqdvUdG5Ldpk14aOUgPBOI9TAdRaA2Jr4SzLTMU8F8Uu+M20EQUbdxPo5wi3MaOOQVyzoaLp6ZPHKlrz/LGbQGtbECaVcQQC2Zc0eBT30T1pd3Q+8PqZ2UZBAxAAY+wM4Ty69Thn1FvxxhtvRqtZj+9//3tx9+7d2MMBiGbJYh47sYiH3/9LWfiKwAIocnQz6tduxe7htRhfncaH7/1JnD76y2hWrqJRm8gaUKJovD4aNqmwZO3NFjxrF7GZ4cIaUA6ZCtrcWOH6yE0yQGpmmRmRElgDCE0UYgo3ngl/cv+//rWvxs0bN3Qm9rodsRnlGFNBKJt7YyFA55XOJ2FewBYTyJ/2lnUDzELKADrnjNaQvHU9iqZ7k3Q0UuQwAwJNIxhoxATiRaMbHz45if/1f/+/4pt/9Bfxzld+Lv7JP/3v42d++hdjNMRqbxzDq6GeOTGD6+ffuC6g5wVz0O+zkhWuHHDWawGb3M9OuyngA2aK4lnKj6ybwD12HqkCXQmRNWqUy6uzzj0R3UHsKtwlYAMgDoiWRK/TTR3+TLWnoLeTFfWLRyIkFZxAh1Jit4bW9OXFuZhz/L90SPT+8gZRo6sFc2U8llPR2++8EzvXrsfp5TAmM2vL7O30FSuGo4uo16tb1nHSpuJz8KxzrMwjQ8U9WSwkAQLU1SVvXRs48TjBQu4mYrQYz5N4J0V7Fhy+ujyLJ59+FJPxIKZzmEgIO3u/C5RoJZvhuhs7GgVcGQgY4V6jzw8IzjhDstVN7gb5+ovFZQECVj3IokSDKH9vLsyLTaxi8Zlz1+KfOT7mgjj/X44bL+bDma3G1z1K+vnWeUVgIAMBubDXvkiMBrFGC8W5iuMEvOXCW82jQqNmc03qg2UtA3/18wCMfA9f/D/16dJ7fzbXtKWrgaGCm10GQHJeKtA8aYW9UH/pWgqjARkMcG6+BQ02GgH/6Od/ds0iANmjUGROlQJvMgUE4IJMp2KPQXPxhdsizI0LRDeW0e0xp++DAmsrroK5WBKuRq0ZRwfX4vDgUHOymte5uoqriwt6LU5albSbZiMaS6WqbmWl2Yvrd1+Jd37q52J3/0iBA9uudQrudLdIoljMGV3n5oHc5a62bnLh6ZkdkA1r0+zchpKZEscERnCQErQ8o5VeJVlicchwoKlQIxCnriyBCRqhFk+aTePtNYue6ZWaIa1EqWFGQH2yjLj6JN77zr+Ny6cfRLvq7jdCr0KGSgYUjIwZDLAdGB0f6FGmTOoZStWa+V93OyUEsi7pAJQ1Hl6uo1ns33ordu58PWq9W0oIOSRRKM9CkJqNSz73xk4ImCnZEb3b7A//TmEiU1DSYiuifhnVy6MAmk1KFPdciBFEsYdB/RyEF1EXvFz9WYzojyf4cSd6/3iiQ0jdK2hYUn3OYlf2sOceMKvHhbJWJU7FPKlcGNK8KPZ5dKNVEK10ALpjgD3gZQAExHwc5cUgyquzqJVOorQaqtgmgEusik41InfJujKLoMmuUseO7xW/5L2gAzWpD78wp5SL/0wdygHB6tAWuOR6WZesfxILnrPmyrAZQn0d7j9ilYBJaw6CUswRnaLTBDMgK8kmpghgHgmcFKET4yAfZHmcRNoZJYSdrIZu/2cEHycS4mGNyLVDM8orzaYjmkby7AVMvDCbKHdUDdzY9xgaG4mlnDHo3gwuA97i6uoyJifPYzW6iuVsHFGx3zFxQiJEdDxIrlJXtbvTU3dKM7D1mn77tpnCji8zh7+TKYN+sltyb1/3+MWDJrsM8Ez4jLyOO9xEMSjoBgt9cJAwYdmVqenuitEtkd5HNaH1nbbWISAAwoGa92RP0JmDmVFvxnAWcXK5ik+fDmNd6ke1saPxARKuSnklsTMpWgP8aJtu5/NEbUv04OyD3e50Yr6YRae/F+VGV4Wq49h2jrgoWGemRLofq1VMxraOMq3PY0SaQU1sC9vOeaFnjQCSXxJdOuJbyyh7HOcOnEYt2H8RMVFHlhlYW24Sa7mhpRpd37rAgXajJVrzrXY7rs9G8d5//Eb86Fu/G/XJWVTGg2iLTeUuhvVJeOLudGD7qINZFB7pisesVIpL4tuNm/H63/kHcdnajUX7IObl+sayKwMBYvzQbZ+PYzIZyvJS+gkrBFyrYtiRdHV6u9Hq9gQKGHp23ITFNB2NolmDiYSuxlTUda7QVM9cUK7FpMEpAn2Hcg27L94N+jg2nlk1eEvJzEJ/7gQmu0Il5DyXrZuAO3s8Q7MQMjippNUZ12ZMIMfUzP5QvpS6Lrl499r3rxz3N12ZfAKnka7PJJhZNyaNZDlp/qzXs0U5zW7iN9RpMQnqFelcENsEaIZZfqwbznmKMNZ6u9dRtzd3tREv9ty0C0LYNDyD8Qg/9HkSazOzj8JXTkkRym1YU/m8sh2vbZT5NZO1n8Vzs2PC9u/uqkp3iHwK957CGIiSW+VfrHW7tuAWAUMAIIgizJ3stbzRFTNV9zACMlYeQE6Q45appZl27TjlwhN9CauKU5zyGSUAW/c9aXda6s5TgKGMrpjFPLJmt7PAaimOrt9Q0WP7PDcYKD7QC6BQpjPKeoEBAAig1KBciuPnz5QHcpsGw0ncvn1blr4UQG+9/ZaKvfJiFagqLc5P4od/+sex06jGG6+/Gp39g/jeh/fj4cUw3nrnnaitF3H8yffj4/f+ICrL49jpcn/GG40R1o1mzUU9ryQgYKYzWoJz5AyJ2WR221b4VnkxzTDR0A0ae7QRgUaz+biPPH/0DngP9v4Xv/h23Lh+ZH0iMSQauoft5GiV9xfnVc4tzdjwmSFAoGYNExigfp/8/Cw8q68BXksLNu1fAVhmp2XyjgY+9EI1AcuLej++/9Gn8Z3vvh/dg9vxS7/ya9HuHMTzZxdi0ZBzWedoHifHzwRcsNfUbWdfaaQGgGQucJ37BROQ87/XbUe/3002qnYRYC+Rk+WzRzpiSQfAjSafd+RkcvFAz6NWjadPn8b7P/qhuuPcI8ZHXrn3irQB+DwWhyZfTc+McSlO4cRms5Dgys85dXRhtzA6SjcdMNQOXFXte2oe7ir8osVkJL2Xn/nqV6PR68dwtozheCHxTva5QMPBqaj5APjZFnFL82ZcAmazn31mB5E/5EJMjS1y9aU1oliH4DsXVxeuZThbZjMV2mqGAWJNpwIzAMzNvCO/m8TZ6fO4uDhPIqzEqVV0er04OLom+j+aGGhxjBGBpy6jyYVLV2JcZWafx1+2cT2D9ZtCNp/qiTGt0fCk6ZLBs5zj53OgWMhuz4Jt0ZyL8iJ4kFLkjXB2rjk3uW8u/pObW2425NfPoIubGzSkHJvNyjHLuwgEFAt0Xa8YJduaJtvpbpL3dL4BAuTGm4Dd1HzdHIIvsD8+DxBQTZNtyxNzSvljsjlV3Vhw5DHQnyGZxHpIZ2uxBsvPIX9e1cAFZoFeM7uUcR//9ld+Wq8qyxLUXZPyOGMCM/wyS2XNxeUZKYoOJXepawrlhI1MZ4IiAuoaAllQ5/BcpxBhi926dkMCIiQmp6cnMRwP9EByYMkBkTm/UqUeg8ky1pVW3H3trfjqz/71OLiO16zFXRgH8MzmWn7ARm23HvQvIi9OTJzcF9ErI0Wph19QCVe3X3MlLhjztUklMwX/bSIA1Q5/YYu15I2eRcek15Xp4kl9WQ8F3YW5C8jdXl2+2KPjH8fxh9+JZx99N5ZQVLWJTb/edNsy/Vuz++7SSKQluQO4mPGbaoOI+kqggdqdOnTVRgzm5Th6+SsaDYj6voAAdQE1U2uU1pm8JwvVXdL9cFdV94ZDioRa8RxgIytzJ9Q4zbnmxDBvRAEXPD91zEwZJ6gcXTv0saCZYv+Zu1ue57ZfLd0FcRPmM4lL0qHMdjFoAWStCNl5pTlTAqkoZ0JYXfT7cE+UWqntbxX8uRfY5GBAPh5dxXw8jJgNorK8jFpcRnnxTLaB1mVgP5iKlgt8d0YzNdwU37wR8/PJIECmA6mDmwv9AnUoi4jZUzWJeSVxL9g3DmrmJFjV3rOD5TXULwo0Zm8rVqWvteSPSwFE0U0P0s0d73Psn6QXgDBWEjDi71jg8TlJGCm+HIzoXlfj+fNnsZjSiTHKntWPWd8IXREjmGmWSn1CKVmfGuOZTpT0zCdTsQcADRwEzdBgVg+NgMnz5zE/O9Hv8noWi8qcakBdABIVPv9oMhKlHGMGRgYAvPhMEmJqAHJAbzWdHr0LOunLkunBFKTcWwmDbUTTECJL1MI8G5Y6L5lm5u63u2w6DLJwTgIBxUqQOH8CGVISpPEnxLXkeLGUJzlJN0rM/ACMBlmzCk1AOHAurYCzQSkGE6jhrWi1u7G707HqNSqDlJlpfEbxK40j2eLI9HvFaoSQGvXo7exEWd09jwPgeEG4IekjqdeBWqlK2NXPBdAF4KcsBpnWOyKiYlkxr5hm2xPaLoV+fQbPu9nKywVmHaADnQpcBwCQ02FnWzjP6OWEL49BiYGUfLOZ01RBU63F9f5OvLK3H8tPH8S3/8X/FrNPfxz14fMoL2x3ZoA7WSlpTmYV68VSYJBUtpNGxbJWiU+uzqP72hvx2t/7r2Oxfzsu5tWYA1enUTBZB3Iv6SJSZCfwj8RyDCtAYoELJcpODkrR7e3IE361plvDWmvEGKrpeBSV9SJm46EKOij8CD7aLtZJtFkcYeeAo5uKz9M54zPYTtpeUuysZHeXGS9G+hHW9Ogco1EW4GN98dwMlm47L+nfaYyG80adOc4XxZBUnDOmpueeiv20nvK5twEw09y8Y2Bm4xl0oQDKiVnuvCuJyrOtEvxipMixWiD8BsRF2NBgjlg9CViwZiIsOfYhf1pYN4+bkWQTA4jxm+ZJwtS5Bu4PxagYYAlIdpcy1C1nrdGNJ18BiCIWGhi0y4HG21KhyB4j+VSRMQVs9vrODAOBqnkMJ+UlWYxRGidWKogKFH5pEpRjZ/dA64BqgX+Px9PkHuBzWWeI2CWJCbTJdZwj+F6lRgvjAYwjEe+q+NZTcvsXcQFQ5Ac/+IHuCQUsuZVdAczOI9+CNXB0dEOdYrkQIWxYqUZ/d0+gqsCOxJphHCAroyfxfs2dw0q8ODvXniYO3n3pbtz9wl1blU7n0a3VY3Z+EQ8//DAOd3cFvv7o/v345NmzaO7uxr1XX4lbR4fx7KO/jGc/+mZ0yxdRK02iXFnGEA95MdVmNnNKOjhZ9b9Mh3w205gAIIc65lC0U5FJoURMh6UKGMCCJyfg5/W5uOfko1GKq4srgU2sh7ffejOuX7+mfIkiFAAUMWv+zX7iXns8zIU+Zw9gygrLEtY03vEUw3WzBFh/5FncWzNMHMNrNYMssNoUX5ONtwSJk4AozDSNlfINlXYsyp1Y1vZjhR5UpRPV5k48Pb6Ks/OhHKJ4H4QouQd0oylwGVWQDsAUttZWOE2jlgKF6FSPo1Grxm6/G+sVY5jWkSHeoIVCQZsZIip6NvaWZiXJwgynhHQG/+iH70kvgvyNdY2o+LvvvqvnMdpYZwLqW4fHBVASKWcUceb5bDEteG6sgdJaWgMSwDw9sXNLBeANwK5iZy/AFpoPw8sorxdxdP0w3vjiO9Ho7cSi0ozJYh3PT8/UmW/Uy7HEhnQ2UezOblyw7YgNrAmJCab4yLUghmmLvoUmkmnUrEjGVhGDia8HoJoz0/bf68A1h/sjEC6xxHARePLksdho7TY6GOM4Iz+aTuL84ix6u/145c3XZQXPb1zgaPQCxomttlzEYDRQDJhLn2Gr0ZXjcs5jFLNg/KjGsYaJ1p0YfrA6HPd4Brm45jVyfZRz/1yY5vqrWLS++LUMBDhVUEmeGqBbNp5Lk4Lwa4pfWTvMOYPPxZ9wLUigQM4xiuDFBqBOveI8Up6B7wwyiBWTmDq5yZzBg6Lmgc/lPJq6dZ7LdZuuL+WGxYK/qKdUrGeL2gi+Fuu05esu1g+b55DY7PnZbscPDITpPvzqOz+95qG2Ou1otaGklWIsZU8Hd82Dzaw6SpLM/4GgqcOiGXi6jSUhV3Q76BZCpePg4qDodfrRqNSlsgl1EmoO9LAKgY7OCeKAdIKStgCJTrnako3WtVsvx9d/8W8IBACToKNNwKEcj6VRRiBUkkkLbbgbnhdf/uCZjl0EA/L3ZJGM4o1XdzAdpOo6SLk12R8mtXwvdDr1UOW2gmpFJCZTHwlwuuRkZ0ZQgNZncbtR9LvN6Lci1qPHcfLhd+LRj/8iKis8cKsqaPTAs+uBEll7psq2LSXdm82UhC5gBAhhlbgMRRj0W6sjc2+H61Z84c2fjZ1bX4nZur3xEdXmyvaEGalKNHYXPe7yedYrfa5FVqxNKqJpg4hMlZAo1owSkoTSISRDUt3f3XdhSVei6dFmIaTpeW88sWVbQoLt564kmZnc4VBrjwNPc51KXJnlshq3R0Sc5JIca8whFWuiAiYfePnbp1kzFU0RcTXE/udCxc7o6jSa5Xkshk+jtr6IyuoslrMrC+9lSlAShClSpDaaGoUZpJx08XP2wfV1bTd5ZqU4EG6DTrL60sJO9OTFSoc1nxXWhGmgnCjQhk1dgtURuAPU27Fs9WOu57vS2lghvkUnWnRDDk5bYrKOSc7cQbMaNtchNdzEBOF7mJtD4wN+AdQ6LOU0LiOrGXfpUE2vyA/b6ro8G4IRBypIOM+Pjnin1VGCRdJAss3/86xq0F7PzuL8wf2o4QN8dRJTJrcbNRcFOjnQm6ALawcUzJDEVViXYnf/IBqIYCnoOmkCCMBDfF0iEfT8G/daTAf9MpLsGTEn0ibjJDq15s2S5/YLyK/9nq2fon1JLE3FDUk799Fqr7aR0mtXLBroTtM69vZQCk8kz1o9pgv0HBpxfLmMs8E6hlO6wjUlkQYd0fIALPOoAYc0pRXrXk4YGQFWJ9IdT4AA5o/pEOiZaSygphlkrkPXQnJUq8X+wbVotrsC6Ji4hDFm4Ct51ZPMbVSb80yeKZcGAgBZsHxjXGWhGVLGwJ0XAAAgAElEQVTdZVkwmV5q+uvWkijHaCXcuYOZFKX1w+p4RhwdHMadw+txVC7Fj/79/xvf+93fis7wSTQWg1gwH8+eL9c9mlNaOeGU9ReJdNViZsSNajmeTMdx8KWvxBf+5q/FVWs3JtGORZAEJeaTxn48XEriJTYQftSaP2cEaZwsE00R5j14Nrv716LT3Y0Z+7JEx9edteHlSYwHl9o/NcApXEY09+1AKAC+VFacpCsMbZxzGXCDc3KxBuAwvdje4S7QZZ2K9sHUYnI6s2VXSKfMloL5PLJOg9+vGG95HdYyRYzGmDZikNaBMNDh3ZJjVI5tm/N10z1353mTPKVzGl2PLKwkO8e0l8w2854UxZzOLgVZ0Tc9ncE8j8XcCa1EiSXISUxLIHUaCeLm8HVimNZOtmhKI2GXVxcqFnIHkZ/n+zNDiiRYQACMKnX26S5ZFd2fIcdn6wtppaRY6cTayIMTMYs8ERcMSns9CzgR08Fie81WR9oerW5fax3GHkDdYDhWTKaxIk2HtJ6zo0dm5OgMTOe47gcxp2YtFTE4ETIl9nY6ikU8608e3I9PPnkg4I6zRZo7OPeoScOIVz129naj1+vLZng5B9BsR393V4ChbcU8KgfYy9qjY8kv/p+iBHFo4suGrbRaxutvvRm3bt20wOJiFVUAyuU6PvzR+/HDH7wn3YHe/m5cv3snPnnyKA4OD+LmwUHMzz6J+3/276K1eB7N6jyWi1EsAYnXS4H41rIC2PR5pXEt9KQYzdG4gEcB+e2jFZCarqz1g1SUie2x2PjSq6PKKMbco4ncZ2xc7969nYTdyopxxBpyHZ4HgDQxXvmHcl7OWGs1VAH0KPolZsv6AZRBKBTGlwUc6cBrn6s3ZGDHotZZWcXnvR2DiK0uKpfEmlI7ys3DmEY/js/ncTFcxnReisEYwWSDwPwSZR+qP2NOyb7UzTI+T02gUB6hzFoRrBGcmYgvxC+NZ64WApIMQBIvnIdKPDt1T5UHLxmTLUtPDOvITx58rCI3s5M4f19//XWxRgBkNHqROqAaxeEsB1i0F6zigEc/DLoA1trJhVGGkZih5wBTw0Es16j7O69nnKi0XEWDUTWcA3BHKK3iq1/7etx55ZUYrcrx/GIQnz4/Vr4kjSf0ipYzO8ZIHNDjsjRFYc01YK7lJiBXLRDbjjgwGAEsalA6AFOoiZKrCc+M9cd6y8KbuCwRIgCJYUwAGj/69EHMpoNo1koxHQ7EsJ4vZ3Ht5vXoHuzFiLgt0feLOD87dw6ns3YpkWbyc5qrGglPQHw+s3L8dk6UXKLYI7lJkpppXstbIMDA79ZyvZi7Fv+vWNwqD/gcaru/ngULC3T2AoNMjY18JqROvvZKsg12WN3m07k++7zu/aaJkwAEfY50oOnn0jVmkINrzjFDsbXQvCueg0XGwv/f18188JjMi8BJ/jk1CwsWkfm18/PK937z/ak5ncGG4vNV60jxZB2lf/C1X1gr4a9jF7adqc10L1OCFzEcjHSOuftucQtE3FhIdOSst2NP3YODo7h2dCNu3b6j2TEUQwcXV/Hw44+dNGg217TQqZBSU1v1QMs1KSP3do/izr03494bX4xGeydmeNuLCleKNd1peRGT4KGqb4XQFykiCjgb+sNWXK24IDMFOrP+hdDo5mzFMiTsgsWODcxNJU2iJByM2RKmeLOV+KdlZGVGJ7PVKp0O6OYDJeTD4SjqlYhOfRH15WlcffoX8fzj70dDLACrVG+ol5aK9WyVfKitpOxfpqZw+JI8Zjsoij3Zu9AxTHORk2UlJtGLV7/8S7F/56diNEcbwMWvi3dfu2fCTT3c0o1tA5V/8ZlISrcFa9oveYQhCThazARqZUd2b+2uWQBY/UDm4NbOZkbpoUyhW8H/k0RojjMlNBZANAUexoQCkWZ8vR6KQADPHnqer3Gmw0WbNyHQJHbSpaC7mBI2UaINMOtAh0ZGsTM4fx7V9TBWo2dRXV9GeXkRq+XYyVQhiOWgk+9PFsfKm/wzQJUORBckAAEJwvrMvd2Mo2zSyFyRkEhuxRodWG2ZQzJcWqMo7qRgOBzHGgpavRPlnUPNWSKOIyVnki4lLHTCKTxcDNP5V1KUgCYOEQAvU90cALP2BLOR9KnoZlBQqfO0InFizKchejRdCRJ0EhWQ/uzyIAodnbtSWXPuzPeTpBJfUPuF7VFBB+DiPEZPH8cc9sH4MsbzYdQbPnTtFw+oY8CSap9dMQUoq1Sit7cXLWY0E92StcNDhpDCd1IcKaCXbEWYYwGxRiBesuXKCYxofYktBD0/B998uG30RNL9y4wAd3hScS+qJzRI03cpMNQtrVblwYymCECgKx/iclOuHggInlzM4vRqFvMVOgftqDUsQMVncOcIdxGPZwh0ICnWZ/S8obvEFSXuZYFoaGuYNszP0q2zZoPnUkkK9w+PxECQXWpUJCyrwhHNEGzqKMLoaCXbVXcefE6IcVGpeJ4wabQAuumgV1csO0944+X7yOsBTOVChgJOFlubAtszkYTql+7cjZf296N68jz+8F/8Zpx/99tROX8SLSIo41NoAOjk47OWo4J1JuyhNLpBHJmhlF5exc5b78Thz/9yrA7vxHDZiBVz55mil9R6AQJIMi00ZpopfzKvmWfyTXW1BWe90Yn+7mFUm4BdfC2pC8+G/pnp2JJ3S8/zb1wOklc9goPQxGEGtDpd3X/swNZlPqETTHdOCkBAmvd0TEyjBytGpwCjEjiamWNZEClpPNiSliLEzyyPtbkBz89mz+/PamvkhC4zKLxP3M2UZo66Tz4LN0VBYiYIWFaB7piYz29yCP4t8bZCMkYBy7nM+gAEI7GmAOh1e6Ke82sEkyt1ZcgTGBHiDMo6FTwbYhrnA8WqCxfPF/N1x2snm2IpoU0gcY+k9yFrLxf2YgVQ4KfPakqbR/LEElBH19R+5w9mqeXkz8CCFd/l1iJmFOMBFvsC1ASEE1tzbk2A+dSxNJ/3Boizqrbjd44Den/yiuQWwJv1Oj0VHXihexxjFR9/fD+ePX2sOMTz1z5Ujmadkd29vbhx42Z6JlzDXEyAbq8vfQDuA+81HA1jOLxS91Uq86m45Ly8vByowKioK4lI7yzuvfZq7O3t6f2YbW/QCV9F/Mff/w9xcX4RN27elPL5/U8fRqPTiV/4+Z+LG7s7cfnpj+L+n38jyqNPo9+kGB3FosS4yMIjgaIv89ksDitdBrncTMUIslixRW0FpIuiS86E+KO7/1wfrlp6XgnMweVKOg31Rrxy755ADHWh0YhJtHTGAXTuEDUrFYFQuUhBF6FKH01npnVkrE/huX+Bp7Vm0uMxDZ7XEltTNH0YL2km3jI/doVg3ZDnsBZgVeB60tyP4aIRp1d0n0sxGNoOHLr8Nlepip1JHcC6A4CCwYSTFH9KvJKGhRomyX1rjVsAwDOd+LEaAYwfoa9kUNGaRdKAQVsDK8RaOpuqBjDJmT59+Gk8ffJE+w9gQQyaZMP30ksv6XWGIxheFuRTU4Hxu6SvIEBKjGEaHxRUHndhVAc9gNl8KiAAWj8sBXIQRhqIY4yzwICT9SFpEjk0o6HjsYR37736WuzfuBmTdcTFeBaLNOqpUMjZlwSHzcY0440zVucMuX/SKRMlnbESiSjOrQuzXkcXTYEFbNWZmqUeZwiBBSQpPO7xdKK42242UzOU957GyeMHcfrsscRqsXcEer92+2ZUOu2IZj3OhiPZwcPUVtMquWHNOKvEzHU8ykBA7ha7Vsk5geO3G2dZYDPFlVQgFwv7Yo5bbITluiuvt/9S8b+tLbIjWpFZuy2lNwR5NWc9Qp1zcTXVBIj5t3LZzwAIGZTeAhf5evL1F4tvg8rbQl2My8IYkUuwDL9+FrRQzVuYzX/xPuhE3eQ01mgq3qPidWVgI9/vF2veFxkBOTctAgu+1CQumujqpX/4i7+8hgkgz9WURAsJTAU/C5rkS3YWdHW5ualwz0g9M5zz8TwOdg+iVmlEv78b12/ejm6frpZnqD598EmMhoiLVMU+oHikaFmIWkk3by7FXyytotKI3YOb8dpbX4r9o1saFSAY6Yal4s4zuFuxozyfs10m/pse4GZ+Pc1XF+j9YiOkuXC+PwsCml2Q50qcIGcgwMk1wAnoeCpciiqVSfF1s6Cd3iY01xSlfIhokS6nUVmPorY4icmz78fg+X1pBIDOlxIVj8iwWaBJGMXFZZoL1oZOqtNJ6I/PzYwyKPgUUZJEnxrPK7GqH8VrX/mV2Lv95Rgv6JalMYO00bcIWFLH2aB+SWiR+JauiYDGTszdPM8ZOUHkGlknfWa2UZVtImDCYWDF1vkEW7+JxY8SMs+9yZ1oXtjAk5P+olaDZo0VdK0PkbtZWS0doAXUX9eVFIK14dJntILwzIk6CaVGJ+hA0SWcaUYdwGl8dRaTwXEMzx9FszyMyvIqSstBlMPU3RcD2mc2X0JOMxCQ12T+ntwdygWiVooQse3a3bxegpZUtAoU297jvD4ElMDQWAFuVGNwNYzB1SDWq0rUOjvROLoVzZ09CwyB/kP7S5RXDgpKY4s92e5MHQIO4SEOCX5+GRElqTo9PzfVHBtPCTS5M0w6ABDAbHODrhY0V7pricqEwBqUUSjxJC88H4EPKUDxJ0AQHaUVFEGECE+exeDhJ1GaDmM6HaiYoWuuzneyqJMXPSAW70+ZypxeryerUTpK7BcYRFK7mE+jijUkM4OIp1XK0e12Nqr+dGDkbZ5p0j7jve6lE+LuHv+fD80XDxMfIN67mRWg+CEdESuW02FzNwjRPieDAAx05PgPfa3ajPmqHIB4o1nE6eU42MfTZTMqdYMcTii53qoSSM0gJhYEBbs6+OWSYi0JQL+/k2aSt7OLxHJZpiUVcZLJ0WQi1fJGs6NnCRAg3dHU+aEjruQ60fH4bNwX0/4NAG6S1tR9BjBQoVdQn98AAAUrHdlKJpRcoosv2NTpfJnPYmd3L95+5ZU4rNbjyZ99J775m/9LTD/+YeyXllGjM4heBs9S4A+T5NYmWJVIsK14PF4t47y8jv6bX4y9r/+1qN66F1fzWqzKWLdlDlzyiFeiamusxZJxJOLZXJ0aKKOyqsvFrArJcnT7+9Hp78e6XJMbjnUV6CpOYnR1SfUTpfVcQlWsa4v9ebyA46+/exC9/p4SdJwEcCSYr2uSvdoCAe7iq9iUTg8jc7ZJwzmAxJdEXZZ86HtoZMTMEZMt3dfYCD0maz9TQLO9IEy01M3diDFmwa80VgSAkGjWPi89csZ6KoIFintpnM0FkDvkGQhwErWl8wuwmdKtRJSrmzrsbhKIkaL9U5wJzfRRul8UcS78LZTna2Kdcv8Y1cD+DbADYE3nZ0qA2RN0AuVCgaCntAHwUTezwuCF74G7qo4VjCe4853dOLb2y3xuci46mrmxINX+JEjM+8npo95U/AQQnKMTwFm/Liknk+c5759AEiWrYhvw3gYezTjI/leOVR4N8BnBvWi2GVFayPsdQOTH7/9Q61MWxtLQ8DlH02hvH3ZKW+8P+477iXYCIzDcBxxc6H5SaFF02T3E5xl5H0UJf+Kswejjs+NjsUPf+uLbcf3GDRea80W0G8346P0P40++8504unZdAAvdzd7ubrzz7lfiYLcf07PLiMHTOP3wj+Li0XejVbqKenUeixWaV3P9di/IYreAMlpzgFvkngD+6WusfsBB/9vAD2vj8mqgsRLuI//Hc8bxhr2PBsGX3/lS7O3umkVWLQfOAHTGGonODSXco2BmjzpvCeVBNLN9jjA6BTPSDBO+j7yHXDqPwPB95HPaP0kjSqMgFNM8J0BNVzxJn6Ic60ojot6P8bodT07HMcCKttaNyXiuDvzlxWmcnZ0k5krS6anVFWfIxWH0Ee8n5I80GGAMUqTieLKciyIPVg4QQNMEYIpuOaw/uQVoLACRYGU+Wjfk6jyXXq+n+/npJw/j4cOHiltoegAc8POsZUYrDg72xZ5lr+amnD4z+aDucUlgFHlPpYS2kEEQQAeAHVhHuD+NRog5WsuIvY7TFO/ByEs9jeKR75VpTs7mcis6e/o0VotZ3L5zO+7cuxfN3f24nMxiAiuXM2zB+W8whkYEOYNy1tSo4nmw/9lzNELGEwCJma4dQGA8n0a305Jg+GI8iTXvC5APWILCP/cZ4UR0DHjdyTjq5VIc7OzI0vrj9/4qLk6eW+Ca9VyOOLh1I6qMaTTqAi/G84XYLQAxF5eXYh+gryTXjsSozMVpjs2bOJbOMOU3sEOTW0CO0XJAerHoKnT48+vm2uXFPPi/QATYNGNyQ/Zz3sL1oBGATd6YgQAXzL62YmG/aWGmvN0Cqrku/GwBX7z2rPfC9RvUzpa4mZ/i/mFmB+fiPr/G5wEBxQZSbrhtz8qtA8MWGHFrOcfi4ntksCF/llz3FkEZP9sEn6TzgDUrJss//uW/sZZQRjpAWSya7UyU1iwCJUEuurWaL7XQC4FVB81sETvtndhp92Ons6vDsoqvqhAt37CMmHS7bH4o3sz0jt2hqTOLxaz/Oq7fvBv7hzei3d/X3xEIpJMjdBbUXYrVC1t3pTnslIskOG67ZIoFWkbg83hA/pMVlxGYnHCq656AAHejKLicLOeumVwRCER1xKvcpRKQoBluJx85kWARUSxw0IJE0u0ej8YKRhKyWEyiXp5EafI0xk+/H6PjB9Fv0Xk1zVmPL/vTa9wS6mcStUkNYtvaWEldXRv5qtLtpdDjYPQSoNgdzatR678Sb7z7q7Fz8+2YrumI2A2AZy8LOFHmfUjJfid307Myckrwh+PRZqZac9KysrGqvOxwGvXY3ekF+RMf1Sr+Vod99OknMbo8l41WBgKywBA/C5qPfQ7Bh0OZAlWFQOrKgTJnPQdeTwJmyb5MoIDo59xjb3T+n0KVv6uLpDnyND+NfSAU4gTYWB19Fo1KOS5Pn8b48nGMzj+Ndm0SldVQzwzqWBYf+zwAirWlYid1/X/ie2TDsqVWmXKcAK+EcLq484xtIiW7652AAJ6x7kFSXtczX5ViPWeNrHXYj0fTqFQb0ejvRe3wRtR6+GpbbEwiWCJVMKvYVeLhWXBsRB0HuP7MCBCtNq1vDnkOKIAtzUCqGlLbVX8APgEE3Lp9V4kslHNsozgkry7OlQBDe+bzSLGXGXmJgC61L5gj13Nihno+iSFzccfPYnLyLNaLsUY2ZhRhOI1w65IQJJ8JhdwFrgi1SnT292P38Ege9Cr6ANkYJRgPY355HqfPn2jt1xuI+1Bs0nnxGAHdDvkjF6jKWQvEXRHoe9ZY4XcO6DneOGnbHjB5dtgxx6wEDlh3DOsqHDQOUa1Eq9HUPjGltOMYSTJWa8TVcBrPLyaxqO7FMqCVAjSggYBqerhISkllMmff2GXle0yHn32a96rWKoKDBbBD3VTow3Ws01oCBChqWU+ak5Vrg726dfgWZvPEnEjexjqgeN2cWGxsWLdAbQYC9L0JzMzrO6/xbRzP6Yf1OXi2169dj9v712P19FF879/8H/Hxt34v6mdPolcpyQXHiTjzoOUoJ3HQlTRUPF4zXCzieDmPGz/z1Tj8hV+JURcqLaMBdENM7ZQWCmej5v7MehAlNjMEEB+bIp7FnKyBZc6udbkqy8dqo6NOPraNBjixkJrG8OoCU8CIFboneKGbpq+9UMNqbRG7Bx4vIJb3+rvSV5mvqwIJJPyXBUfFRDH4lEcDDAb4WtEwgBGk/lRWTE7jXmJ/5fM/saekpSBWmGd6eZAUn/lZZGq/vOMTc4Iz3SN527GPPEbg5MTX673kbnNRhC/HvZxmbc9URosAXspbR5LU1eLMQGeEX8SmDG64s04nHdB3rcSffUbXnYWWxb4oaimC+awaY0m/uF4BAfp+a/AABOQxAjHREsjBdblBYrpLBsW9O1zA53xIDZU0PpcB4syOcZEDCxGh06byALq0gAHkV+xJRPjoJEobYKPpAxCcFNM/0wRxHiFtHxUl3vfEDAEW9Wrs72PrfD0ePf40vvnN/6hzs4N+AOsd2nSjEbu7u0qE1WEUY8qAJtfI9QIGCGRI9rsZBOB5pBo1rhgLIG7CPlqt4oP7Hykmf+3rX497r76qHKLdasT56WX89v/zjTg9OY0vf+krGpdgjOnL774b+9caMbpcx3owjNrsIk7v/+c4/vhPozp/FrWABUA+4zyTYpPnlQEZgaGTka1lU4FkZoaLCh6d3J3EanIBRWdZrAA6uUl8kPzi1tGRLO1kz1etyFrO4152AeAe6t/Sk7B+jpgm0LybNUq7ZLXHjDyjAM6VYRJwDe0WZxZriu55ZgowrmY7SO1NlprONYpjg8waHV1Vo9zYiVJjLz54dBGXk4hGe1djovPpIoaXlzG4Oo/BJWMba2svKd/k/GvIoru3s28ACns+ckK9X6IT62+LmI4GGo+CBQC4rrEExVR3/iUcif4P1r5VGDlt3cvj45O4uLiKJ4+fqkl2dO2a8gNGDWkGAQbcvn0r9vZ2lR+y5lh7vA73lMaBNLSUN3H+e0xFsS/pVHDOAybMFtO4vDjTc4eNOwOkurhUHsRnrzUsiCtqM89gvogm+dtoGFfHz6JVLcf1G9edS9y8HZNKPUYzGLOAeNmmGKDRjQm6XOQNfH7AWFjT7B1y/7OzczEaJFRbTQxBiLaLdSwmHhmowyRpIhQ80fgmWkoAxZXVPKowCq4u4vH9D2N8eiLbQxgPfF+5WY/uwX4093ej2u3GYD6PK8CH2TyuYAcw+oQ+jBwaDGCqtkh5ZrGJxdnFWhczBa2IJNadO+Fi6iZh2RfP5ZwHFfPXfDbkWimPfzk2Fn/lcr3Q/CyAC8XvFLtMo6hmU+XRsswIECPlBaV8p9n+zEXm9ub8THl7jsn5z/z/m9GAzDbP15ZrtfTa28/pOuAznzA1UTNjODMyikBAvl/5/fUaBQHf/Ho5b8rP7kVWwPZ9t/eVryluZNHfX/+7f38t6poUrzlgHPj8pk7kSPJ1oUK3nJhUKlYYZ8P2Wp3Y7+xFzMAPoQnVRPlSJoQ9kxJeU1ahtJE5X2nUAHqgfFJ0QLY6O9Hs7ES92Y27L70aewdHCjWiqoPyS0DJ81wEGj0YDc5tUf/iQi6iIvkG6wYUYCHR5ArUVP1MokeqCEoPO68yXsfiGXUdXiCcHKIu1IxC5V+bRZg2i3xBh4OYjPFbR02VQwBO8zhatUVUZs9j8uwHMTr5JNqJxsxBqeRTXRt3IrVA0kwkYoCqNWju0PUuWZ/eGgGm8kHthf4tIAAAZtaI5t5b8eqXfiX2734xZmF6ntErwALbL2b0iUQjdxyySCTf6G6JFZI34xNSOW3Y112UMRf/bigtRdUnIHMfTo+fKmke438u1skwvU5tM8+Ukwc+B+uNdSpP+mZTCXbuUPN9GSTKSrEcJAZy/Gw4TLL3qWcCraHAfRlPPI+lmTq+zmOZTqLB/Rscx9Xpgygvz6O8uIzyaixKGPcZIKCIwnl9OcioJAYIKzgCFDevuv8SfPTP6AjOc7QJCHAQS8VSKrbyOER+X++DRAcFoJsheDOP6XgeF2cXCYnvRefwelQOrke5w2hGR/OajIywJ7kGOuao/LPOKBY9f2h3Bdau7Rw9t6jroos6nUhkiwNOoBYFabUmQIH5VjQ/KFIlGCiKMl1PEPOJgBhGgxRY6dTVSYyMetLZd39jHbPJMOoULsPLGHzycUyOn0RlgQf7JIazkWx89CuNOhPPZswUl8sxwUZnpx/Nnd3o7dGR7XuciBjCfjw9juMnjzSf12qTYAAaAa4obVb31GwHkqtMIzPKzNryzOa2E+jn7n/nWS8XEskmSKJI7gBywfWm5y5JvFh/6nqLgrmMTqtt7ZQV7gsdrX3Ef0DViAvHF5O4WjRjNCOJQZV6J6rMjaMbQRdG629rmWhnFfv/KnGtGTjo9/saiQDcZBYxYc4bu0EBoSpIEAwkybednWfvSyrEMwCQRwTMDnLCoTGwVOwpJqbZaBKvDIjkfZMPuxzb86GbD9KN/oLGvtzFhlXGebO3dxA73YM4qlbj5M++Fd/77X8VF+/9aexV7B5CkkrhIj2bVJAx2qWuUbUao+UyTlaLuP4zX9NowLCzLyBgSZeJk4j51tSxFlsrDVPJfkwznxOBh4sZIK+LeYFjrB2B462ot3oCxxiZYV/JExyrqOGV3ANW84n+JCrxHlob9aY0GbjnaA2Uq9hkNvQa7BK4GKadb7bBZl5d6y5180nWDVoQ6w1gQWv1UkyCo6BI2XpWzQBrl+RcgL2RRxD0zAGak2WaBKXSeJlcP5JQoJoGeS6evS7mkYGA3F0RBTuNsmw6+gXbNANqZrxk1WTeA0cidfWl7G4wkz+zJg33T7PVsIsAAlSAwWpyvsMZorW3olvM+IRtZllbEveSLSYMGOjuBjdywSggII0RUOAY+DBlWzEyCempUEijNhT2/reFGilYXHhlC88UY9g/So1q0evvKD9iDakji9UyXcmJmSdS/da4ZGJbJNaN2HIpkc+xiMPY3cmmhFRxnSCX4dzbP9iPg8P9ePDg4/j2t7+lYtSMqLKEzzyy5HwJwV/rjzDuh9hg2YwAapsaDE78yTMY43hJN5T7LSYeQpCVakwWs7j/4JO4GlwJCPjSl99NVobV+J1v/F78pz/8Vuzt7cdXv/q1uHfvldjd249aHdFQ2y6Pji/i8vH9WFzcj8np+7G4+DC6tWmU1t6PsyW0fo8HWkPCtnuM/fGZNdao+8kIojjcAqTkFpCctBBGhBEHlZqzkYKZ14O19earr+rs4myUu0Ip9HXXHmsBA+SqBgR833Pyz7x3p9NU7CiXANH8bHgtxRYKfebMEZits16NQ9lJwALAnPuy+KU7TcND38MZRi7TiKjtxpOzWTw8Hkets6fYw9qheTcbUwyfyimDGDFAmFfuKjRriHQ0kmIAACAASURBVDuNaHa6Gk0BeEQ8mPhnkTZrh9ChPjs91jq0bgjF1XYUNp+Ntpssx+7+vn728ePH8fz4RMyE3d09Fcluvrh5g7UwjJLd3Z24e+eOcjcU81mDjI8QdyhOAUX5rO7QrmI2QQ+ACTbnddYcAuxaWbhwOpauFGDA4OrKYotiz/jeAsTpvKY5sVpHF4B1cBHLwXkMLy+is9uPu6+/Gb3rt2IGQIymzix148lBUzzYEBs3TbxV7O3sCiB49vTZBnwrVVJBKqEiAzQSXBcQ0FCjhbVEPlIGCFhM4/jRJ/Hx+z+MEqwD6qH5VKy4RrcdKz5PuxnN/b0oNZtxOhzFcDqLyXwh20ByURgSxDXrqtm6ORfs+dwuFpWs5Byn2dPZ7ttA9RYQzmd1Pssz6L/JhwuidrlI1rMqVsj5DEuj2fl6PudbHLdfYATk5luux1yebBuzzs62ObpHB7aacMX3yfWjXiuPFxQ0EpyzFwrK1GUvft7izxb/vmkcJ42YXGcW76HqvGxBnoGEdA7m68z3J7/ethb5yTuWc858ffn80f35jb/3a+s8G6x+jg4bo/hCc0GbZghumHLLrJBR6Xp0O724dngQ1XUpzp+cRAdBsJIL/v1rhzFdLWK6mjOFq8RbBW1SnCaZtNeylSjxW6b7v3dwI3b2rsWNW3e1wSxM5mJT+Yh7Mwlp3C5CJSCpkH0RVTFa5WCxfbgJpUmF+2dQo7QyN0yGwqwv7+OH5aSw10dR23Tp4oLbdguZj/K8E/cTFoBEajR3jKjbImI5jnZ9GTF6HPPT92M1eBaV1JXBFSE/Dy/6ZLUi5NNiMPra0oyD5drPjCFtJx90w0iA3H3hGQ6mjejsfylee/dvxu7dN2NewjLQnSDT6rcKxCRGAgIS5VpggtTILcbCjKFQ2lZTXX+dih6NVFcEvHUyXgR4z+DiXCrwg8uLuDg7lWDbckGX3vRVL2YX4txLkmRZ+0gDICG/gXBRK2CWkHwReHOg0iiHfKed2HF4u7vohIhZRXWfU9LsLpTV9qFcOgkwW4EZQvrGCMeMLp7E+OpR1GIQpeWVbAT13DQPkWb6CqMhGUBiPWbfbCfF24CkoJBoz1Z09+fQ1Rb4Uhmxy6rvMGEyWOC1aJE4KIqyxOMgvRrF8GKsQ0WZb6kc9UY7dq7fitLBdTK3aPe6SXSMewO4V7cwlSjbRlj12kpYTQmG2qaZVwQYk8gb6P75xbmokk7W3S0DUAAwZJ+TbFFw0hWZT6cWCyTZhqa/mivhZqZRnSeKapIYaY84sZ6iqLuaRLe0iuMf/yAmz59EeTqM+WSgRJLXBTSwe8A6pow1aTQgYknXCUS714/D27eju7cXszSnTKpw+vRRXJyeaEa20aIDpyhnH2KE1SRmyKwfis6pK1OwyduANI7yfoZpblGIc6KR+dTazooJNExio5mGZ0aBUco2Dg7MQMOKEFBAIY6Nlxk+FOCjecSzy0WcXTH73ItGAyCgE0uEj6D2J19q9gjvQXJHoS96derQkexB0dzf24tmo5U8mq3075jK8klCkhSgqIzjac8MdhmLV8f2rNKr55pGErw+Hauh9eZ9kYFXjwwAFrq4y4mDCtF0AOa4DHikmAD1egPcWquBxISuD2v88OBW7FLoP3sYf/WNfx0Pvv270Z1fRWU5BV1Sskoxg6OG95F1FHjPMbPLlVLsf+ldjQbM9m7EeEWSjVhX2usJCPDZaAq9C2xrJawlHjWPGR3HJFoqcSmAkChHZ2dfmhm4aHD/VJzAVpqMYjq2uKGFAxG+cpEn8a7JTN7ye0mrgXE5gAD0dOQ3nxxtvMzyyIrPJBXqxDnN/fPbYIBAJo0fGEHLs/FbMCYJqCWNGEHkgC4VAwCKt3ROE5inBDppAvic9Xp37Pa4mPV1/Jv/0xmWEq2cbLlzbqu93H1n7TgpyhafeQwAdxEn76K4J8s6UZcTw82FlNk6xHhiHdcm208scpMQIkA0dGGP0FBwJdErgU7J9i+J9LopYqta+cEnRiVFGXsegWWOUwMcfBbdgQ0AofxKz9bvIdcmmIUJAOZrGi8Ij/BkEIDv59opqiX2JdB+Zu9xzugNg8zAck4wnQNlRqPFjyWoCJAkS7FF3Lp9O3b3duQY8N57P1Bh22RsabWM/Z1+3LxxXWco98iip9zDUtQRMKs3o9PtK96LAYPyeQJn/Lmc5w3H4xiOTPMGkCWeHZ+cxNn5ebz88r144823NeZzcXUVv/Vb/0Y/97WvfT2+cPel6HYZ+/DROxjMY3R1FaePHkd9NY6j3jpGxz+Kx+//Yew2Z1Fdo9cxlK0km177VFbL6AAslJhQ9KGfA1VbI4HSiljGYAhbAJDG58lFsqyzOKMZAaz/L779VjQScw3HF9aZxP4kCuf1s7PTN7s0gcNZdJpnofGvRj3Gw1FUq4AHzqkQFzQ4YFAJ1hDaUnSrBTAjMLeuRrXckKo8lH0+J6KuApYBtbCCrndjMKvHx48vYlHtRbO7t2G0zIYjdaphXV6cAwbY8WSGCn4CnwE+WGfcF9agiuSk46Hxl8QI9ppLjShZdNoRx2NJWczNThLcU0YtKOzr9Wbs7R0pN7Cg6SxmaZQThXuExQ8PD+Leyy/p+z++/5FyhcPDQ61NgGhGZ1yOZUs4j3vkYs/PKjU5Ybou7GRwdnKqdVyqlsz6w95LdYgRAQAkzhyEihurWbRXszh58tCiq6VS3Hrl9bj+hZdkZ4n8FutmLBcKciOfv6Kd59+lUjQBSpfLuDyzFgkxiZEE59404MyKQrxSAo5iWQIsaZAtFuOrePbgo3h0/wNmaqPGPRsjxmmtm3q3HTO+HzZArxcj1gFj26zhAUAW7gneD9KTApCbsR8+O/ue43COF8WGJuCjWZDWpeEacw6cz2rXxo75xUI1d9RzIZrz2M8DAl4sY/Prbc8If4fiyMbWcMsIUO4i7aOtVpvuc+GFcyEP0JtzkhwvN9eYWFU5fhbjqSP6Z4GATc+90EQu3pdcf+Z7mv+dgZjPgBYF3YDN5y4AAfl780fK/zZxwLVU/rkX/3STJruMlaL03/7tv7sW6lgmWPNwPd+WUR+CA2q6CNOpg1RrxuHh9Wh3dqSeS9AbnV/EcjiN8flltGqN2N3ZjZ39vRjMJjEvrdS9EoUn0edIHCnyhaKL0lSPHvY462rc+cKrcevOS5ov5iFLHDAV+J6BT166mW5bUFn8LwEBuWDKC9t/es6DDczTzIh5Ltj4GW8UfIFfnAPfggjQDLP4UAYDPDNI540DxouR4odEQ57pYgj4s5VJOtbTaFZnMT69H6vzD6I6vxAQoNfIjIDcXUld/ZXuDyWLE1mAADblfGmhqXKaUYQmjfMAvWsHyHJcDqvRu/ZT8eWf+wfRvfVazKRA68OS68wHFwmAKbpJ9CXNDSte1qoGAfJ4jgFNJy+5iED7arGKyXAgVdPTZ0+iRLcdTQjsW4Q+m1qsa5cFpLUUJFalbqLRONE4FewtkkheJYViUHZUTXNnFvrSnFldgy0qLmKtA88dCnezdZDhQsD3zufR7HQUgCU8Rxd6PI5eqxaji+dx8uTDqKwuYjE5jVZ9FStEcQqUTgekn6T/5HmlHIB+IogpahjYcXdzCwTkwJfFGxWYViFac6ZYexzEhTONOg6F0WAY0+E01iifrdy1sAd2JXZu3ona0a1YCwhg/o+9RWJsyh5daVFFeeoq9D0T5iSbzoQpsmYM8XNYP2I/Z5qZC72UvOPTre9Ls8HqqFnEiFlCFw8kLwhmzSQyxKHJfuzShSh5PEEz/XMsIsdRX01jdfokTu//OKqTYSwmQyHhHNiISgGE6FqgoFcrMVmuYpKYAd2Dw7h2505UUObHchBxvIh48uiBGCoIFFqVmefIvUahfCEQgF3G35vQymUiYCX+TXGTMO0MWGagCTppLvKLDAE5VySQwKrzy6T+b5FSihliq+jwsCnSvDL/h8gmsZm9zJgA4wGPn11EuQL7AtGjXlRqHRWJdHFUsCzxtq9p/U/GVh8m0eRZAWIC8NCt2On3LaClfUfXzjPqrA2JwiYmAJ0/xLdqrU6sylV1qx3TbHlHVqPDNQvqSH176yiyKQDXayV0GwHAtNayEjGfXwdviv+8XrawUpca6vvSnVs6PczYdnr7sVNvxc5yEQ//83+K7/72/xmlk0+iuRxFvWSrWaWNMFeUrCWf4XUEEeOiXNowAs5rvVhWexFVAwHSMwAIkAe0u8bcK4ki8r8CQaaaP4bFMsUeEJVosWusx0EHqdnuRQtBu3YvliTxsn9FJJVEGIBrxHCNCndYBfy8gICSHThanb4p2M12lNCO0HiRAXp1A7NGQGKd8Nx11gjYse0hHV2L3vszWBzQujgWM/OZJ7ZDumf6eWlpGJTfjBEo+XesMIUeCruL/JwnZeBcYyeKwZ6lN0vts4C+DuRk7crPI2TJr8wqoKCjK9pp2zGD19RYQLutfc3YHesYzMACcCsx93Rd6fthuHF+aCY/jQJSeMBu8hlk3YWs0JzZC4IJk8YM1yTGQdIrMABjdwCuCWANOjVAAPESwBVx4DzSxndSQOfxCeUliS1kILwq+ryaGBXm+j0CpEIFijqFrVx07JKjdZbOS4+CGPQ26GgQQKN12epruY7Dw2sqvJmB7+/sxuXVZfzBH/yBiqSdXk/r4PatGwKmGA0ZDS+11lk7slpUvGqpi39w7UjABuNe2pvpufI56gA0idVwfnEVJ6fn0d+F/VkXU0O5XqUau3sHcXjtWozGM4EBnW5X90xizcnW+KMPPoyP79+PXrsdP/3Ol+LVu0fRqc7j+MGfx199+1/G/OJBtCpzAWoUyIBTiBaqeEFsMdGoYbNBw+aeMm7IfaXwVU5YrujvPE/dZ3IHXD6GQ31mVOzv3rmloSH2BZ1qjYAm8T5GzMRwSx1pgwNZK8OAphyU1HthZKAZjXpDLgIC2aQ3AMiVtWQApxkZA6xuxGpZjWatI8HIjz58EI8fHcfe4bV48+03ot3vx4RcudqOy3ElLqeoGTVisWbcpCrtguloJGbqcDwUE4AmDWwpAEmBoxrhJBc09Zo1zf3iGeUuJXs359Eeh7AoYmbs8qfdOwy+5SJXwBcMk04vKuWGQLPM1CRP49OjH8QeJn956Qt3VYA/+Pi+9ubB/p4AAo1vyEnDri7oDuRfasKItVqTgj+BJrMR+bxnOAcQa5czie8xAioLXNUkMO5Sw2+9jNpqHvXlJMq4CYzQ97pScY11bWd3N26//FLs7R8KIADclVWymAoW/ePiOOcA6rjvjAeji2W3IAvd0TwQG3sBIwDbxprymn67GYsxufPjePLJR3Fx/DTKnDc0WAE2aLzUatHd24k1LmOVUrT2dmJMDourE02PKMXJ2blen5wts2QtsmxNlmLdk/+ei3jFEBg9iA4mEW+xMahzyFsLelZFECA/i2IDdsvoTgKAyS3rxcI//7vYFMt59vb/nHcTd5Vr62Df2vGZfZgHaj0WlXXNci6ehTvzdW8Z4NucPtcMRVAjX4vZclsGsJqyL1gpFmvLXJO4Jt1qE2SgIV8X71kEHTJgkOjDPzFqsAUBzDTN432bRkpRwy7dwM8AAf/8v/lHYgSQkFAISM04ib2xEWfziSwD8Xzd3dmPw2s3otdHLKYvGs54cBWL8ShK03nMhyOJXbDAW71utPu9WHDIlsvysqToN7VkGc02whkzUZUq9ZbYADt7R3Htxl1dgzpISfRkOy9Jx1t3cDurmcSM8mxdXiTFxJuv5X/7xpiCJYXsTWFo8aiMBOlQ1dy11XnVqUy+rmYK2BceuqiTaVutaUGp44Z3p5Nq2wguFVhdTCHCU/ecKQXRahqNyjRWw8exOH0/KvMLAQQkZnQ382bVYam5aRLNdH1AARKPI/EiMJKYONHlkOMgg34NMgDqT0J6NaoJCPjKz/9XsfOFN9U1hfAhxwGhkGlxg4YSkLSIUgdHdk50hf0YOCJ4e84K4rEMDZL9H+wHuv9rwKST41hOxlEjU6Gblj6fxBBTEmogYmxrQFlhbbvtrIXMcDC90od3qYZ2QFv30/fBIpI8N6hlbHTWnC2ejA6rywxQAKCB7RpUWYm70qXBaWChTnC7XoonD34U89FxlFeXSOaIvSF1b6FDSZDkhZmiIiiwsXdMIxRFMIBbwfVwQJnJ4M9bnBeSj3hKrgFASGApYFhj8tlWL7wUg/OrmDB7CbV7EdGstFRM5o4cPurtgxtRu347St1+1FBsrlHgWSCIgn2nj9e54QgSWHUYmMtEEEcJgIXV8uHmhD8pvyM2mtZb7vxlMVHtOWwKsb3BflQz1BMBA1j4gY6bZlwRGAO9txpJH4DOZZWu5iAWg9NYXzyLiwcfxPriRNQ4BVbGCNKz1Ew7xRld1gQKTCk4d/fizquvRRmNA1TMK414+PCTODt/rkO41+9t1OsRPqIzsphNolZRei8RNzQJJO6Uxm8cyM3IMI3Xa2tDL8zgTrYTTIeErAMBrDRa4JiBCFTusnKfSBJNDa2pcKDYVTxKglOy5sK6aokF1CLOL0eygypVu1GqdqLWhMrZi3qr4y7dbCowjIQUpWuKK+IaxQjP9eb1G7G3u+P7iTUeoy+5YytqNx3RWjQbtjPDHnaxpqtXV+KTR218FrMiDXbqEK14jEICT0kpvbhHmAvNIwI+/Cz8xhrXPUrdByXSyRbIcVqeWoqxPCd+hnOpXWtGH6HMj96PH/7ev4zBh38Z1cFTUmEnahSOFew1Ebb0qAbF1tV8HoNaLW59/eei8+7XY9jei2W5Gyt5028ZARJ5U3E+llisKfxTsYgAAqDLMs+5TJZ9WWk8+8KXATXLtWh2sAO0Zg5dKcYDoNm2GjUBAhTpNKqy3SaAHZ0qQACS/nK1EWuNLSRrLihZyds7J1C+T6YmS6MGSvR6O9sJ+JAL4QxuiPmiz+i5bv2ZrF8ZncmxVM9JDjK585Dt7zJVF5Da8YK4Ysq/ByqK3QszQbw28nN18cG6M3C7GS1JZ28ez8NaDaYLY2NHR9ct9galGwaYPMcXGnnK88mskuyIpORLriAGsdgjT548SpwKAA2EUq01wz5UYaOYaXBUAsrTiQAIGGp5XtXOM3R32xsnFrsO2QaR/cx1DkZ0nl2A8stAhveSdIfSuUt8Zs+5O+wutcZyANQFRJTj9PQkdafMhuMfNCAk8ijnHorapXRHxADa39dvdXrTqBSdWuja3/ve91WM9Hsd/d7toTcCOwqr2GPFbAQypdPEuqij4t6yOHTSNOAzSY2foq/V1GgY3zNmVnkwjkePn+jc6XTb8jeH/s/rAJbcvvMFdUvJD7/7/e/FYDhUvJJNH0XiyYmo7K/euxfvvvPlONhtxG47Ynj8IL79O78Zk9MPojI9j/J6Zn2pBNplIFt50prcKukCIPvLyBR5lSwCBfl5jAqNAfJgur1TBOeGoqozu85Tq1VK0UF1PjUgEJuVEn7SUJLgK3PqTcc4Cf6lPJHcg8ZbBm+4Fx5HWYh9xvkoJkoZMNjjkq1WN6aTVXTbh0wnxr/9N/8ufviD9+Pm9btyFHnzi2/H3ddeiZ0b1+NsNIvRsh7rSjvGMzrNthflWriXw9FAxTAgyXQ8NgOJF5U1HuCkmZ8GkREwxE58EaORR1vJe80U9ggan5u9TM7AKJv2ctLTYP3KDo9x2lbLWjqaEnbjIec8GplZreL89Ez7i/vxyr2XtKZ/+N4PlCvAsrh27dAMxZJZPQLGAWwEXkfUEVSt1aV5o3Hd1TpOTo49gjoexPHJsWob7jVxHHcANSoYbebnEpOBWFerlshGYj0bR3kxiRr5BSDK5aVyGZ5Pb2c3bn/hpWj3dqK7uy+QlnMRxpyYz2JGGVx//vz5xpp4Op5agygBSJJZBsBjzaBP9fxZPH34IKaDSzXUqLcy4M5rlam1+t1o7fRi1ajFulmLJfpadL9x7iDfWq7EwkB8MIPuypUT2JhHqwQYF8DCXBzLVWU+lyYJ8QSXAzEMJR7v8b/cUc/1E88wf20DHKVRpVz06uufMxrwYvFf7KgXRwxdjBtI8W+Yw8mRJoFuKtLzyFQCCnIO7uZFoo/kwjGxGXzmJDZ64bzKBbqAWjEZt/ppxny2rkdFFkP+zBkkyGBL3i/K01MjRE3KxNrMOeUGqMnjei/qHhSu0SDAdmQ5378MLOR/Kz6nUfPS//iP/8lanbuy6V0kfKK1SaDPnR4fyGsheDdvvxSd7k6Mx3MpdRKNLk+Po1OtxYoZFB04ixjP53F440aU6nXNtSJWQWFhpBiHgGrMlutotPpRrbfj4PBG7B5cl05ArUGgcFdJHXQpHacCLzksu/G4VeS2arJ/5YeUH6b/7Q5bXgSy2ErKnJ6ponNj72cnw5mGVbCJEIPS6L6jnxNzglveQEbg7V/P65F8O6FFYZXul9E10fmYq2ZOuLyUa8Ds4pNYX3wY1cVllORNvZbIVT78HXBTIiCFe55b0k2An8SBPx8ZaID+uLIFCQGSnjDIOwnT5bgalfZr8dO/9A/j6NWfilILKmO6d/L8TorH1t8wmyh9XeLEQovTLVBHx89GtD0QdIoO7EwGl1LDpqgGSS1j1cIBx7ZNImKI3EiocAnqPlGiyqOUx2xCePXMUvc7zwTZoCfkFw+63O/1lKSB/jJ6kRExkiEDAH5mPI8M0JBcUCyriCm5UJlOzSaANr6YXsbg/FGsp2dRXg1jvSTBh4puZVgHsmRRUkD3cgDlTwXDF0QDNwEiHYDqeCZOUaZPZbRQtOvUkafQllAWCYRGBAzQnB6fxvDiKlbYZwEalGvRrXe1fzRmwWdcl6N97Wb0X34jotsXk6LacJdG3X4gHXVlzAzi4BaFVzRsvw9JGpcJsk+3CzaMvHy96wxMpIRe1MoULL022GNrdRw4eC0umLrvHHypw8tMHAl0rcI18V62JyqV5/H84YcxP34U1eF5LE6eRkxGpidic5lAFRXLrAuoibYEicF0FqVWK67duh0LxidKlbgcjOPi6jIq9XK0Oq3Y2z/Qp/BnQG0d4UlmFinwEMNDoAwQhg3A3rSgITRNNa2z6EqyFd2IfiURmyIAtAnu0iVyN9WgipkhrNUWYl51WzXqwEqBnzgmL2rZAKFYT6KBqvA8zq8mMZisYr5uRK11EN3+UXR3jsSukh2nnAU8/rNMc7O5MNrp9ePu3bubLvd0Nkl73/aGanSShpfoWNVib/+a4vZkgdBYU4ew6Ml4rae9xmfJ3QQXJ04WN+KuWQsiKa1rvSQ6ttxhZF9qGqPnONN4lzaYadO2MwQIMIBAsdyutWKv3ovK2XG8//v/Oh796TejdvUwerVQV0xAQBWbKXdQ2U/sgXFEnJdKcfjuT8fu134xJt3DWJTaseI9sOVMPtEZ3EOvxewvPLMRcwKI5Fy0hojm8cW8sBuJKOmAKyXmqXej2e5HVGGo8NnUbxdNF0CA8YI6ANh05BmrZOsqoKy3E51eXyB6rcEoiJlSAgUBA7TXMlieRp0EKKbxhcQA8DiSxWU3rADpoyQXAo0HJqZAsibM36euefr8mY3l88nAluJYosLn+CAgoKCh46/nkZAXxvak6J8EBZNA32dsWgHT1C3FU3uuQnx/313CLJQo3RKJi6EtkxgTYhqYoi8wQho7Lqo5f54/e+I9sLL+R7bUY9GosE73hDicwS9b4vYUA91BRkmcbrATVf0WKGuKcma18FSHY880c91W8ne+AeNOr6eOp5sWFmozDZr31mdN4wGycGXvJIq0xwUsrsa5SPHPbPV+mseWR/3CvuxQ4cUcWixFg79//2Ml/owF9HvY/CI8SzfwKmZT3GOsncL9aCBkuDI7D4tL64d0xSDy0HhZxQpsA82nz+Yxmszi4wcPFb96vW6auS/HvVde3YDQiJJyLT/44XuihRMzX/7CS7Hb6wm4q0lhvisgb3R1EdcPunIM+O63/1U8/eBPorGAVTnR85JKejpHWc8q7MmvxDbFYnJqf/RKLcZqflmc2LRpjzjQCeV+AVreunlTs+vZyrrTNhDgnLG8EQxk7XDvNc8uLSrAEc9lE8M7rY5ybQAB7e8KWgMeF3AOZICPXwBwgAbz2Tp2ekfRbOzHH/7BH8Xv/PY34u0334lf/uu/Go+fPI+nJ8fxyttvx9G9lyJaXek/TZflGA4Z7/XIm589RfMsTs6eK99BJ4CxPYPeAJpmtdqxwM0ziySagQpQxP/TmLI2iMcgeW2aYoAB3Fu0Fuy4gc7JVDl3p9uxBhRFPDa3uBwVBJ3Zl4waMsPPvbhxdE1ODH/1l3+hcQ/AFjRtbty4EWMKafa3tJhMq4f71Gi0ZCVIaU+eJJYa7OXRIB4/+TQGw6uYEKeDs3EkHSAxlBDFlDAesyN29QDxEXN1PonSbBxt6PcAOsT90VVcnZ8lkIM8qySAd+/wMPpoEu3sRKPdFrikRhNOAaLXc7ZhD4nAaUv3H8FkdIsG56cRaC89fxZnT54od8YpgDNRgJ7si9exTvbPayyXe52odNtR6rSi3GkFzY8JMQIGJp18nl3SOeH+Anry3Hg+zu9cwGpMKhXRufhk/cshZAFgXVNuohomjcfCuMnFq5ukW1Hg/O+cExe73FngVD3soitayijz62yBgFzjZZZ4GqPNIn0CJbbWrMq5NGbo+C59tULTLgMBWXMmg9P5WvI9UXb7ws9t/l2g6m8AiYJYYBHEyK+XwZL87xfZ6BmAKBbuBsuTIX1qShdu02fYA84VDDjmn8v3svgzGglRbVeO0v/0T/7Z2tQzFwAE8IzgwwIQUqeFUo0bN2+LDUAHotfbU/DDumI+HMRsODCdfToRglup16KDOAbUHFkF0rypaTOAIEmwZb6M/s6RXAJu3LwTUa6LksOsmeYKkw2O6fQgHGneKyeBqYuYP5yS3PTQciGlza2pBJBNUPVs1WOaFhvKc/S3VQAAIABJREFUNkJOyotolA7RdDiLIp86F0J0EZvKCVW2okiFD9+H7SLXjaAQtDEXeJ6bkj0dG5OZs8k4OvVSNCqzmJ4/kEYAjIAK4AdCdbAG1HbNyZWBCLrDStJQruZ7lt7MswUzQ9Oop645XQd+nO8BGeczj+eNqPffiF/8O/80erffiTIooic33GVL+41mScrfnUfl/6egZuQWcVVQSQtJC7VdaM5rpPk9gjYFNYnxksJiTSFF4ZzUDXmral32ZCL7U9xATWNcIon25W6TZ3G4vhQE8iws4EOyKOQ+UzyA/HKfQS6t5u17znMD0SewGZApx3TkzvQqUMk3tVWdjtU8Ls8YZbiM1fwyKutxLJSUm+LOAaKDMBXl2zW4nY3KxZ82ekoUPhMINXaRRBoLNlw5aFKUsmdyrNFBnmimEskErJvO45LRHEA5vgbbptKIZqWpQ435TVH8V+XoHN2Ovdffiej0hVQDBrDfe9CM5dVtz3qxAVg/7IuUjPDejHm4g4wqPbRckuqEPKYk2B2MrQ+qijPu7xoRIO49h6CBGbrgWsPMePM8yngcj8TwQCiPzyoLNp7OdBCj06fRW05icfIkzj/+IMqIs9FB0GGNRoBRXCsmeyRGcBozuwKNygH3oNxoYewuhaBmDzp51x7HaXaYw5YxA2yGxARAWA1ZtjJUbajvgAIUnwg2JVEMbRAfaD5ITY/1s9+ClMWDIVfEG7aSvs0B3/dna03q4sbdGcRY+eWxJc8aoyVyOcIeCmeBWsxWWHj14tr1l6NUbvEUbNs0n0hccbX0aICAABKxKAkIYNbeOiFJNE6jOy7q1NhgjKhSiy6sEtgBjY460wJR0kiUQKA0E5uBrdx1VrEoIM3xVvcnUbtzAqLumiy8vLZso0fx7mRaMVpoPoWlwY1SxUku97xda8durR87s2l8+q3fjfe/+W+jdPpRdCpLOQDoPjKqkN1skmMDAz+nsY6jd78a137hV2LSPYjxHMAMoUvOMFNHczFo2SEX2EUggIQxjwnQcScmZppsNunr9AG8u1Fp9KNUpgNloVb2B6MqK61txl4+q+6PlzlFFXO73T42oB7rEwAAEFCCFWBBr02XBDAQqKYgZCVhrqRvIJBDyZhHBLJNICAMXdDcb/HMuYEPvpdCSGBPopvzfj5v3bFmQ+T17mLYY0I5vjlm+h7mrzs+ulDfdFfkB51m0PzD+hnClbp+WCt2d1wQoGie3lfFdQ37PY816dzU+bG9LtNb7fktJ5tHD3VeqCsKcC22iu1N9VkEGADwU0Q4iYK+TrdUI2uJuca1ZJV6Cyf6sqUhAM0fzQ+AWH1OmJIuEGm+ANjLSUQHrpmH9nbf6rfw2biGDJhRYAKCcx7zRnRSyV1QYr9586ZAAG4UBSBFnEYnsCUb2fWnigjsCnXyaTx9+lRsIYTuWIOchYv5OEZD1OWxCp0JnLVrAEWBXafaHWKCu/8aX4AKDeOReNHvS+hS7KF1KR49firbwN29XYmVDobjeOONlwM89qP7xKlltDq1gODG9e7tNrFFd66xijg9mcTwaiAx3OdPH8eXvvh6vHKrHx/8+e/Fj//s96O5OI3Z4Fgxgc8pBgBNkbkLXIF5KOUzYy2HHDOeWLeAqqwRx0vfL9w3WP/XDvbj8GDfsUhEt5VEFVn3mUWz04eBAqhjZqJo8wJwAU1wIrDIMcw+wXeJ8cR6a3ea0ggQqFC2KLXOVHQuqsTmRtSr/fjeX30cv/ON/yB3i9/4jX8Wb7/+dnzw4cfx7T/5kyi32/HuX/vFaO4dxJimX5VO/jImI7r+M41S0qWGIk9hTOxCvFmK/+pxWISb+9ZoNtRNzuC18kjpb3Aub/UtcqHF56Yxk69b1nmVugr0Yse+28OmF5YNMaOuvUN8zZ1RRgMyRf7G9SPl0CfHz+K7f/WXyg1hs1y/fqTxVJ4dLEAaiKApExoiJZ5HXR1+8ojr1w5jcHkZH9//gHJcn5WR1HMJHY/EktCZQOMBUVgbEZgZote3U0wsptEor6NXr0YHIfTxUIU6jT/WI9ec7anZt71eX6Ae7AnyDIAQYgBxRcBg3e4j4+EgSqtVjC8u4vTJEzEA1jBAalXVCdIY42YRa2G0ynWjLpHcOaBRAgHm9apsA7FOHpBXl8tiHqETRl6l2JxGdogf2rftjvZEBg75nqytQNzk+/g3MQuQhHPBe8h2xDkOZv2MnPfmgjczA3Lum+M/3yegIBXO/LuYHxWBCY9bbYuT3GRS7eMDxPlXSsRz0ZxBAH8LsdTxdFPnJcZAfu9i8Z9z+vxnLv6Ln09NvPQNotonUCN/RrPIt5a5n/ea+Wu5Zi3WCPm9ikBAHvUq3sciuFAEAl5kVxTfn2vN9s2l//m/++drJ6ugB6ilUlwmdfnRWIt2OpnHweH1eOnlVyXIhGAUNC/mXZ49+iSa1XLMRswmo8R5qQ3f29uLeouOEYsXP08nB2wE5tFk2yG6cS2uHd2KO3dfti0JLIBEI5QPdkppRMkg4SPhT3NzPALQft+EJJ5XWFT54TtIWZFbATt3liQTaiqvEouCuruAA7xZU7fKQTuPGHjdsYZleVRJSsLpLmv8IR3IBHknWE6YpF4tetVICOxqNhUQ0KzOY3L+IEbPvh/lyVlUoIUixpFmI02N9+ZTUiXqGpvAGxsgQInEwnNdsgETNdrgBnTJvKimy3rUd16Jd3721+K1n/qbsaqz2Q0AyCY5FXvuwqU9lrUA0mZj7Gow4ECw6BSJ+wQxPrq9UIYo9iRmggiWZ17pCEtVVvPCpo0yGY6ICUCAkzEoeKZ0yhs1CQe6D+Itl/8Uu4RgRKEp5WQHJrMxACh8ENPd5fWtcM24xtqoOAUUs7fq9jGx4ANO87lYOlaXMRk+jeXsUh1hPlM+IDUxDBJKp0cDs/6VN15moxTXYA6YG2qORFcSLU7+0JswZts8im90AZIiNYW4Zt2YjYO1s2TefhCT0UQd8TKH83ItnY56qRY1ro21qTGKeuzcein6r7wdq3Zf3rJ0zLGlQ5UaertVtFlf3oOtTid1s9xFVRIlYUM6F7bp2gY8d7BIaHNhq3spZXgn2VARee7MJYqiiDWVXmAlul2U8ME1msnAAz7SiCBC1Z/8f3S92Y+kaXbed2LfMiLXyqy1u3qd6Wk2ORxy6CE5XMQR6b/CvjMMX4iAIQOyZV5YtmDAMGwD9pV8YcCgBXiDRdgSaJukKIqkRJGj0XD26a26qmvNyjX2PYzfc86JiG7KOajJriUzI77v/d73nOc8y7Bn/dNntrMc2/TshXwCVmMHZtwk0x3a9Yvng+tE0YVGG3MtDjorWPvo2JbVurWPj63YqLvHRuR+sz/h2Mv15XskgAUIgMqyBGvEmPROrFhaid3Cc6bI0C2qlg4bB59d87v2OQk6WaDU3vi6fCMlRA4yxZSUyUPQhV0H7dnfMEM2iLSzCCiEuoOhZwYXqjacAFQ2rVzbs2ptz/b2T8CItIculqx5L8xIf6HoBVBiwnZycuITrJAkiFWpfZHpjktRpGetN6yOrIs4PMyrQqoj06RIHkgDNJ5BFQ8yqmPaxvqK+NOICVRhHLREyXmYHkXEYhYLom6G+aeepbWnzdKWhfBBgVJZrltjXrXOZGzn3/pje/Qv/sCKlw+sDixUcq0q03oHqXzdcv5NCiW7Lhbtzs9+TUDAdbll01XNysr33gABvNfc4zeTFIwCibb15p2JPvGU0KnZF/2Q57yJyXSprISc3cM7NqX3ji2Ea3N1eW6DHtRmgFN/rexN+IMwRd2B/VSjsNwVwMeZzHksl3pJ+3ySzDX2Ztqbdp5BB1XSeM9NAtlzfcIf3iwCYt3sLItan5r7ecznpMxnbOFnpkgxQUxTKd+0NyaBny2G0kTVAbU8g3NKpUltNME5LdeUJ6QhrEv2x/YOshb3O8lJfKYTsA6pO1Km4Gyl1Ge6xwMNDNfm4cMHkS4BSOmRcMmQoMjnjOLzpqAuqpEVnRgackioHHRI8A7ZGtfZwQQmlnxGN08NBJ2e75egBaeAoutEVQ+GQ8qQpI30Z1J7FeduTGe5R8fHx3Z4eKhmdXd3d1130NgzYeW88HPSm540z8V8lMEP00qo+j5BhQkwEQgAM4p9D1kg2jP39+H8wCzYYxXxvGDyy1qkdqKBBKBkrVKzHR6fiBWAtprG/9HjT3VfGq2mwOfX37hrJzfNPvrYa4vbdxxgpDa5OMPodGSnL57bsydPpNP+4he+oLOP5vbN116xV2927PLRd+xbf/Q7trx+aI0iQ5G+ahRYqRpCiXKLL5AbngEO0BTDvBMbljNAaQG+53FtedahbwP8Mp3uQP8XCIJnDMw8X8Oe+EJyRXN9fTNJgPPEjWP9DKCBXxf0Ma1240WnqAv4JYMrQF+mxmB015dI68r2nX/1wD788FPVNV//+i/a4f6hkrgePntmlc6efe3XvmHV3T2ZxblxHQQ69wXQ60DiIgPlvhphhjbyhIrYUupNgGj2BYAp7U+AYJOp2J48U2IMCACJhBwxZF0aQH3AueLAmNeWfjbgxOIRnoB7lUj9ANTNRmrNCOhz7xYyqYQRwOv/9re/JaCUn3vv7h27e/u2Mxlhu0m06TGbC5hfRuLR0l65+4re95NHD617fSE5BywX/ECu+13dXyQcintVZDD7oANzrFXWAqwtsZJhwhRWViuZAIEqkX0LBhkVgSm8WdKm2POp7xl+UH8qCSIZbyuz9g6pO3MbTkf6NzB4J/iHkBjAPjwe63tSAwvAVQLCypbamGEeYF1TV21TatStfrhnS0Abzh2AL9XGSwEArO8igAJx2vgThGEwtQegTe672d/wXOc+7HWosz6pmakLcoLPfZS/UzT0XMcchGxPv3Pirb5k7Rvj9W4OX/Prsjbefg3et/iv7fqaP3cZsQMBqrM2RWmwtzdfs27k49/5QMGx6G0gIPfXrN23G//8dzmMyM8qY/PXuo53oPjzw7/8vtvnYAIb/Flek/yzvL56HQE8JGsge4rt3mPNoNw2qg4gxK+fXyUNC5LJ+jf+rX9v5fRUnwAKxZ3gHkoz5WgexlC7u/tq1jFzSdMaqN/kqY/7XbvG3AMvASbQuOnvH8g8g42Vf+/Z3ktrtjzLezgZywjn/v0viGXAIcgBjY7SXa7TlTSjyly7ygXg0FVRLLp/6PKjCdteQAIAPpel6/Q8NypSEa5C3W/WNq2ETV0FRNWdalXUB1U+f+8LxtdoIv5sely7LILYsNxsb6FMdybViqLhgBm782ejYlYtTmw5fG7FwUNbDc9sRTQIdKfYiHOFs3n44ouiSUAA8V1FG46Gmsrx2ikQQP89Ds8n3foydErLqi0qN+y1L33d3vrKb1hj71bIBwACmES4LMR9FKCYuJmqe0f4oAJGUa+LD8LQNUtQ6tA8oovll+IHl9oUpQcP8yWlFwCiBOiCzsubTKZm7sQ/n6PJc9NCZSSHBnXb+EP/Ha7DQkqRRYzHQrlFHSSaaOz6LU3sVOz69C4pyzlZkneD7PS86cSYrt89s9UcRgORYEMrFUDJoYz660/2iSaTWyZAn0f/FOO2tbFmk+zUzqTVe1xeMk7cBJB1z8SetUPygke/idLqXLXwgZha7+raVlPo9UXjaSgXSlZHg0yskAIOC3I+37t933Zf/5LN0SXjhWBFsXzqtaaKSjehck8KiiY/zN01nmdhOBqtZUNM4tgzUtOaJoE52cvnjumGmw65KeRsMbPzi3M9axyO2iinE2vXSlavAsFwn5ZyY66TOMDEZghLZGZPPv5Q0YG12dhml+dWWRGeFoZmoo87gFCFSisHc07Jog3Z07jDtZqd3H/dqvv7Vt7bF2o+GI+cMhfa317PIybFPuFZm0/FBiC6BzCIXyRdKFaQqVg0WQkLr1HnaMAoppxCHmaQQX2XP4VHFPjn6ATlchsJKW5uxhTRJ5pu2Iihkx++MmhLOVOpZL3BQM7FSB/wDZjOSzZf1a2ze8uOjl+x6dwdnHlgSRdhD9I0masoKv7Sjg4PpcHk3rB/rCe2QCAyKGMNOlUZrTryAKLsiALzvGkkSO5NwmuVdppzRC6LUBpd6pL0etY514bnhOdWMgl8Q7T/lGwqUMEBNops9kRF8gk/ciaDQAUAT/Y6mudFwWpTs/35xIY/+pY9+vM/NLt4KLNJMQjkteDeBc4KAFyu2axcsUG1ard/9mu299P/hl0Um2aVHe0M0m7qAHBNYhY1YuloEsBeRZwWBoE8m3PrX1/qszvzB6MspF288sbOntXbh1aqNnX9BJSXyzJqm02G+lqkBaw3/CpoHgCQlUUOFbvWFA0VA19eP0AA74/7IOaObnbItvBpkMO8+wOkMaD0/jP3skm38DSLZV93bwEH22QUGDIxlzu4/8065SWo80m71362Ls7cTGTTgG/ooJtCK4HUAHxjnbjcKBBpXwx+PWNggIyJuFKi8BSbxsQ/agPX7TuTRsVTTDETqFW8K3IIaLbhEcCElMZPvhBiiTlgS6EvNkgYBFIfsW4ZRtDsAqaxLyZ9n3vJM+bXg8bbgYEcRsC28sYlfUI8Y34Tr+hSFw0bZFIJzR3negcC+X4u/8JsFH15XZNSAd5hHki9oakYQwEm33jMBODG/RHoGfvQYDRURBsTSqbXyLhYeyVdB3TrgBgO6PMIarKJFtqIcqOhYHhSt512R/eGSMDBcChqNNcEHXWt0RJQgDwGPwIYA+VaTZP5vf0je+vtE+v1zU5P+3ZwsGP9/tK+85ffscvLSw2Z2i3YBkyE9+0n33vPOjt1614NBFTsNQrWf/6B/fDP/18bvvihleeXVivjoD/WlH+uoQ332WtcTwYoWA/H/KUJGOd18JnXnywNznsYajSQx4eHopGzlyGdkGwtAEXuCUZ8ityEmlsqiS0giQDGgboHvhdyr/g71QABBIhFEMucuhuTSfxyXB4GmFe1q8uhvXjWs7MXE+teTyRpazQbdn5+alfEIxeK9t5Xv2Zf/eVfs/P+0AryIynonCKdgCaeuhcZh55r1fsOpuRa15xQexp7+cQjTjVM8n9H4ypwfwZV3OUsWddon+Z94/MT8kLVwzIZdhYLH1wP1l6j3pC8RDT8YEDyuqiRuTacA0gBdjs7Stx6+vhTe/Dxh8H4bNjr9+8LwCb1Jr1YeGZGyDvKNbtx646AUQwnX56eSlKC1h5zxMl0ZF1iW5EmyqARM8ai7q8MYLXdIz2iGXa2sQCgCj2IX9MS4MkcI2FqlaHXI6qBxzLSvro4I1pFJsn9azcBByxgnQiYlezZPb2motmurN1s6cTxsx0aHlt6UfUMgy+ZEmIMS29Bs9dsWGm3bdZs2LhcUAwudQByAMW212oCBLp9pD3em3CGiiUUUaYyVd2KquM+ulmzDxoTCNhmBGgAESzjTNSQAWJIurKp1XWLyXiyEfgzl535WsuGdnsCLlZMfF0CAdk8e30Zw9/w39pmBCTLAABuM2Dz67gBKXyo6MBxylc/q/HPcyLBj+wpsybZBgIEun9uGLjdDyQQ8ZnXs+WDtv3e899sgygJBKj2j752fa5tpRSwPBJwzO+Z1217YM7rVb/H+vsb//Zvrrxpdb27dFGpPwMFW5UEArSaHbt1+67t7nkOKBQwTTxmA/vo/R/Z6bMXKlQ5EGECVJstm8iMQKvYnT1D86bpfMMnGru7R7a/fySUig1HdNow5nFZgn+sb0hcOEfPoe051T91/nnh8zN/J2d4OcZn0xZTODYkuYX7RMsbX/87sQcq0fmHP2EMqAJB2jTFPCfyqYsGbntxy5yD4ng8tqdPHmsj5CHkwBeSTBNiyASuZRbYWp0SjmvD7rWaUh58udhqE3LDEV2X0MyzuWrzLZSE9gEUCAjA8E5Fucs7MIIE8ednLgpV606rduu1n7FX3vkV2z2+b7UmxitBOeKNivbp6C73tNFgGufvOSRXNujPbTzsSwrQu+6KDUADJokIjTcTd6b7oQeX0VzEHebClHNuHDKOZJE3PBBKvTFQcdpsfqSOWPc2qI4cutw7vg4aHwWrN19e9LKxp4GPR0tFQw8ngeaMwxbN5Bh9LoaAYxsNLpToABxD66Fpmhr/TVRNPtxJ6/n8g+f6OS9wcxPJhzibQwE0LsLWsyWdqe4fU23M9BbSMfL81Kuem01xxyHO8UUcjbwBeA6WS6sVyzJMk+mjRNCEz5Ssc/NV2339XZvVdkSTx72cwxo9pqICpSEEFCPf3ulrMk9k/WDeJIqYx4hue25w3VU0LXyq5aCYmwPyS0BLTAvkUjwYCGig2kI7WS+a7dbKNh1d22h8petdYnJDY9sd2MXLlypO0eO1SqZf5enYVtOx1TWV5/46xYzrUUPSA71PsVhE6JjNMTyqVK1186Ydvf66jZBFBHXfCxWivJgAeUQUawZUH1NLpAGm+LmpFTHNUqKAT2uZDND4ObAVviLpRRJr3SU1ef8DVEzzTWkr3TRKs8KYVArwlKQCINX3ON8Hw6wxgAMBKdHcM7kBROX3/dHEBiN0sOgTq1ZvHtj+0R0rVRpqPsYYNGaOugx7oOBTIJSkgUVTzIcDcap79cw4vZPJ90rnAk0oUXZlQFPYWYBXmKHNaD5w026Fgac7YUt/rady8/+iIUYxKRaBmmI3Q3UGTpqGeiEmICAMWL3Y8NfI+aX1OZ1b24p2uJzay2//M3v8rX9q5d4La+EjsKSggkHgMahpjEojPYUV0GzZza981Vrv/YwN6rsCTXl/8gUBQEk0NPrRLJIommmaiLpkkk8TP+xfE84mKutoMNBrlEFt6DDLSCvqHWvv3/CYOXnM0ag4Y4OClThBWAXsp7wG6N+cdTRbNF2NnY6tCp4vj94WR3FABY9r82cXwENMKaYnMrSIfOKg+nvSQ0jvIkaQ3/sELAouMct4xrwRzILC9yzfD/39BTAfDQHrUU1wgNefBQI2zskJrOTfp9eIT/7DGPKvUEeZMrrj+t7egQ8tlt5YoxHmg7WqaxCsnRwC+GbrgLSKTc7ZycT6g66mpEoxiQkhZ6inbLjhr4NSwSgIR3RM94S+BCKoWkD+E3lt/Pnl/ajOEGji+n/VHwHciP1AogK1FI7r8rABhNrUUG7A5uwYUaoXCxkNcl+QJKZkUM+FwDIvuvlvNyH1xav7wpMvj6Oi3vvjJ4+t3+9ao0EjCgMODbvLSpDM6XNowZs7+FPAtoyhCmai9YbMGXltL8/P7OrqKligGFsWxSI6OLohGjfviSb89OzchpOp9oy3v/iuHd3o2LNnPaWAMCk+ffFSAyYASp+Wz8UqJeXh6uJC9+benZv23tv37PTjH9k3//B3bPji+1ZbXloBbx+bqTEkS93d5DEKXflehgSw31fSjCQa2rsArP1MoW5sqlmtWL1StuOjQ33mmcEkkOtDE8m+xQf/jlqW65xsAO41zSwXPoFNzkVSWlj37n2SkZzeSLN+FTspmR7GbCOt74LV7PnTa7s4g6Jfsps379jhjUMrlFf20aMHav5/4dd+3XZv3LXBFL8YwCQHrMXWnSDV8AEYZ52M1NB/hizIQT2WipstczapUZZ5t0elwsaQUSrgmnyF/N/4meXSKeqAeqOp90GtIFYBEa3o1YMVcH3dtTpynpXZ/uGhmxEKDPV6HDCg1+2KrbO/19F+dP7yVEBA9/paLIaDvT17/f4rtr/TtnG/L+YAzw8+FLdffc32jk/sqj+0wQSzu55qQ2SrMCjxYrnqXig5wAH4iMOsMHF3ZiOsS5lUxy/qGM5jmBvs6xJ3sIcgmsFzQHHgc9XEy9lEgO4c5iJNP94AgCj0IeyLkbTDuQubSClsyGzoj9TX+H1guKfZD0Cmeh3fOybs1Ug/2y1bNesctrZs1GwA+zLSL7I+uO73xH6RV02porWn3iTOYmpifmXD5YMoB4HzjNNgNAzysrZO761kSaUuXSzlaPATHPKzOiRWIW3McyNr+883w9yDHJDlOZL1sxhvOd2O/uAzjADWfhhr67Wkzj/kDKrHM+88esztWt3rLRJ0IhHsM832hmmwbuwDCMgzMa9f/j7fY/aH2+BD/tztz5uaz8/PBAIcaPRhSAJw+XXORI3Em5BAbID2APhCQi+WnoCRohX+g3/nP3JmRXElpI+Jg98w0EumoAW7c+ee3b39qhxLNT0X2tu37tW5jXvn9uzJp1avEsVTtWq9ZbsHhzZhsUOVqlRsMGQyS8wbm2FZerQaGuNSxTqdfR0eHGAZRebRQW4ClwvFgYCN2Z8f6BWnRAbC7c3Yhp6dC2/bSXgtgI9DGfozjS4LmAkomyYXJIY/ee/WZnm64F7zRDyRI8ess2wGZTKka+gNLG6bTBMo8ECC0VdzYNAEoTtaTAfWv3xm3ZcfmnUfCAgQulg0myj6j6ZJP1nxT9LvBvDgTTlTChID/PAS0svmIiCFphJac1UPNNO26aJgl2MmpMf21k/+uh3efiscf0vSHnE9+L7cNxBFpoN7e/u2s1M3+loGplClYIQMrq7UMA16PdG0iRni0KFplqZKo9UtSpDgT28kHeX2BpvX7FqilSKMRoAK6eisB9eLz/Uij8aIw0GbWOojfeDpH+GeqeZDNFm/H1wHbVyUQSU/CMkV57XPxl2bja+sZCObT3sqwmkGFYvD5hZTMN+cKKLS6XqDam6DAilp2EYDt8Eq1mNutGvqKsXIZCYUW+FETFpFEeUtuSFUpVTxOCWoYMORLZB+cL8xNCpVrF1vudaX16fYsqq1T16xxt23BASU6i3r7B2KGp4RVml0JaOoRkO0dA4OTIW4cLxO7pMOEw58iphKObK7/cBUQ4v5WtAgvZhw6jzXm6kTTajkIPO5NUsl61TLNrs+t+ePPrT5vGfzSV8sIxJISAOgEMPfAsS+Tp7yfGp1QLJ+z0qsMa4Nryv8HXiuarAVgmoMXX7K9Hxnx0o3btj+/Vchyb4QAAAgAElEQVStxzKkWJFTtZujAlC4TrEgCq2o3jACWD9MTZMdIH8I0j5mmjiJvh1rXNr+9CGBWhuu+Tq81pOdyH0Xu8ZXiJhKNHSRPpwmedU61GHf2P0wcDlBNhrQir15cr8Od3p3avhkvrTRZGGD8cLG86LtHtyyvcPbVm8dGIoY9OaivCumDiDAryG0RQoFmgueQQ7/7Qxtp61Cid7TJFrBj7AwiBHDKd0oXNmDMJWsa61qzQdYskFSvcjNyUCaJ7nOPCYFcQBunvv12S+xsDTA3LwFy8Jz2W02t30mO4NLe/LNf2JnP/qWlfqn1qCRFbW6gK20axyZcIr1UrEBhffunt37uV+w2pd+yqbtI+uNiFhEz1rQ/qp3vo5g28h5aAyWaKkBXmcjNfJ4BSARwBtFQIB0yOkE7jErjd0bVkR6AIun0VJDIk0yxqmYnOGZMsehfWVLPQMOBtFsMemBukoCAVMwQJliqeaMgADjOOhdx8lkx4FMfuexaWwozlbLfZrf53/rfqWPAsLs8HGhEfOv2XhirM9pnMOjABRjJRz2veDSqRlSGG/uPefZwZl1wx4+Aln4bQ8D4oCP9+fRYaxDWE3QqKF3QzdGX+02Q26wJTcMsQnRszv4zAd7qs4duZjPpJkeDLo6yyRlg6M0HdsYACBkSMlMY3Ahn4Iauu6WmjYVjyrE8FpxxkSyDZPJwBpwXwU3qlzXNZEbz5/zfQW2lkltcTYfDQDvUcwGSfRCDqgpM35GJIz4IIDnRWewZEhzNRZ8HY2QTP5UW9HEI9uUjZmdn7+0J88e22wOg89nONQpkjCi9Qc8rjfC3NTlFuLTqGFYWrO5IwaQwLxq1Z4+fSqGHveA84QGm0n0jeObVm/uWL3ZlKv5i9OXAi67/aG99+Wv2M1b+/bJJ5e2s7NrB3tF612bXV50VZ8y1Xz46KEGCu7EX7QvfeFt+4l3T+zusdlH3z6zP/id37brx//SGnZl88m5zecjAeHMXmmq2CdKK/e/6Y37NoJ1A+geYBx6dpgXeWajT6cqZFK83+lYg2n2bCKwWXG+0YxwD5jyS7oYDCbuCR+YDHoT5YOb1FuzTqH9i7m49HpJE3bkVkGFlgRRkoyCNRu7tphV7Yff/9Q+eP+ptXcO7e13vmg3Xzmy/nRkvenM3vjST9mq3DZwYIZlnN+SKKFfR6IbKUA5JMvaitfmtdJWbOg6R93rKUAX1oNi/qj1YGjBssioSIEC7ikDwHVycnN9XtFbOIC4sItLTFEzSrMsnw1AA4FIqg19Ek3tzDXttFtaz73rK3kFfPzRR2K9cB+++MYbVlnM7ezTT22HFCl07OWy3XrlVdu5cWwHt+/aYL60B58+EdjEXtGo1qzXvbKL8+d23b000qvkJRJGqaoJ9Zb99W7XbGJ01GiKqWM9IYehjE/Vo8YmNSw8snqX51ZgD4eZ2u1ZgbhMJQMQ5iVUVs2/p0hhYA0AAQAH28qZCTyMzmRjEMd+WbQRLJ2jtlX227Zo1GxSLll/ubQez6u+l8s/ut2eAzqKul16PDNyHuQieNIAjCBVwtg9wIBkawLcfKYHC8M69sw0H+ZnyPwxmtOsZ7eb/qSyJyjA9/ThbEbMbgZl66Yry/ioezQAS9O8YPXpHNryYMqJfLYAYgQE60Anf4DJ2TdtAwGbhtn3cf3bLUb55yXACUj8/wEByZbN7+XnzWdjAfOa5XveHhjm3+W185bG2V3eK21iYaPhiYH5Jm0tr5f/bF/HyRbYSAMAAv7d31KEKjcV6o1oiSoofepTq9Ttzq171ml1RLvDzfPl2ZnQpQW/pgMV6kyHRLssVazV2bOl6P9TLUBliFKkK1qmIQRZecjNHac4QjOOJlCRfGoafGrkTb5PxPwwLMpsR2gdNODIAk79lYCAmKxy48R20JTTCwJNNcMJlAO40WwJieRnYLBDXRUsoDjUoy7ieV3DTQEU4J4/xcTDC2k1AEJpOBwwcpva+fnFusmFwsR1BuEEFBB9mcMaDd6sb73TD637+Ntmw5fGEatoE15rTMY00dGkxgsYinZ3/pwYlGYVODzcsA7UJEKXdfrffOZRGSyi8Wxh5cauXfSLtmzcs5/+2jfs6OZdTfOQa2CMgoEfRSSbN9MPGoODw0NNogAbOADQbF2fvbQJ/hDE8fGQivrkhlMqPwPx3ph6+BRGTa+kHt6IJwLJ+4OCrmiSaMqcHuN0fDZFB1q8MYLqpuibYE349/EHmKbI5STQ9DwOS81/NE0UKCumhEx30ZTR7E37tprjoHshPfh8OpK7uJewUfjLR80Pc468lAnkFCsLCB3qkWOajBYVZjGpE+UvDIm8OHUHYy+Azbo9Mov5WWjs2TB9kgFK7U7/LEqcyWc2H42tWoReXzHeUrNYFdBEs8NUoFTfsd07r1nxxiuSBjR3D2Xe5JFWDmbR+CdlkotEIyiCoApFf+/JrvFCUhCVCsLcUGnEmo2mwCOeNUfZSWMg1xsDqYmQfu7xLlS281Prnj618fWFdS9PbTrpioq/AyOhXLbDvQM37KpQyPpzx32CfXL5/JmteoABbqKoCMaVeS4wcV2KoFsYyRQjwEv2FgyGXnnVrN22JWCKDLyqcs4mJ5lnWDE/gEvjodB+gADMLkH4Wd80B854GVutQEHoew5rTdR1KLRBz8rDJw8xnvfMXPZI8Dzc8DXgzXlz4I0CJl58XkiilIh2AgEygQRspEHQ96H5dm0jAJL2JhrL6dKu+mMbTk0pArADdjo31EACAPuBjWGZfx70cWbesb29Pe1VPPswjJjKJaMJc0mKNplK0oBRYOLW3GhZrbljEwCIwdh2d/esUWuuNdJr7wQMRJTfzsEWYFx4Jjh12ieuaRQoejf7qzSnbhCkWMKl76O4zI4GZDPXDHJ2p7iy8ZMH9vAv/tCWLx9ZeXhhpclI91vPHUaVvol6k1Qo2tVkZqXjE3vtF3/Fym9+ycatA5utKCrRj7sfy9pPJibePDe8TnmPSM8Jq6gvrwBscIgBpJlm3SjNJPY+HeLE/2EAVq5ZY6dtjVbHZis3hmN6R5GLERXPeLnA++sLyFXBEoke9bVBG4A2IAzr11Fq9hzAC/dWcEZAFkh4jPAxQ+Yi4hD3gDOf9+N7Hc8T54hfbwdTXRsefgHZ5MaEgtfFz+PDCxXfo1nPWWTlHun7oE/WnfbuBZIXPamTjPSeLaZeFlIeJWtWrzft5OZtAaQu02NAQJqJ0+n5fuiSE7jg/KDgF6tMgwV8e9yPh/d+fXWueDH2UXnUROws0jKaWppP0esDTGByvLu378AoUz35jTB18zSaNE7Vs7mWB/m94frIxyWMENU8BeOHokwGhCGnkO8D7CzRf+IjPI6SDakIXTV5Drp4Q+n+I8kEcZDC6xMkFDMZHC6t02nJTf39D3+IBNnNAAGf2D8xnYXpRRMRRs4CCRVxaLq+3FdAAh8YtLVXnZ2dSWpAwa+UqEhAYt/gHrCakBIBZsFqmc5X9tqbb9vRjRv28NEL++jDT+Thw5mErHJfkYf7dvP2TTu6cWiQMFKuid3CnSOziydm/+h//Z/s8ff/iZWmz624uLTlcmwz3mvGLvKeZ+5lMrWljdVslW0M+D4ceVKOYjgBMqsCQ6hIW42a1clsh+7PGTBDCuJRr6xnnjOuq1zn4xkACBDrCPapJujpYO8AKF8L8FqrbwY1XEsGO16X+rSde8LzgmFgqYiD/kf2yYMXtpjXBa68+5V3bFku2LJSt1ff+pKVansQ3V06W6CpRpKK5t5rlwSr/VlzHbjPVhgq+WAmAdnc39hDOAOQtKZkU9T28MTR9Jn9OZi3UNmbjZYdHd3QWncpGufSWH0EoJSb6zGkccnvjRvH6gl8o1rZ9dW1rj/7Hr/YE7tXV3ovz54+tfOzl1an3iPCfDgwKpZd4iqpsW1l7RsndvLa67aqt+x6QsRNTRF/PE/IWQfdC3v8+KE8dmDFugSYszieGSXmhCFdNHKSfCAJkmyYAzvYpwV/j2IXSdLlEbKjXldAwJT9g30GnwZYlnwpDAx+RjB4q6SZqcgJhmECE/JFcRDA9SMlm1APHe3YpF6yIXJdhnwwPZRQQO3jdZ1YGBgPKuaUNCkfJAgk6HfX+4W8RkilUU/kDNDtAafq2thXvMb12o41kWaCPijyvkQMQoaQMdX3JjTOdby7oq7Omjgb6g0DMEFU38s04Ig9NIeGAqASY96eEUQjL1XT1iR/XYevh4UOsGWz/ldeQ7AYEqDb7J0bY8BtoETNdQwvEgjIs28bCODPXPawYQKnDGL7PebrzXPPTX79nOF7sEeswebsdYLV7s+jDyz57CwN/1qXg0UEO/fyP/zNv7PSC5Vx2mRtFKOHtlC0TqstI5Lrs0u7vrpaN2SVmjus+nQC52OnJzbQjaL7xtQKA7Rw6/WD0Rfo0Y1jLwKIetppe0O/BgMcicmPNPmh8fTixt1zFcHDQUe+doAHG22EN1WKLeGgZfIg6vPc5hRqUN4wOCQLtVK3RpXNFcNE9Vr+i8EjzFrRY73QF3UzvQJicgJ1XxpjIXkYNwEGrDShJoZnPJrZzZu3pZlywzr6TtBGp61w2FI8knk7ufzUnv7gj6yxvLI5U+lSwfpjtrOijODYLIS2CRF0xFS0U3RXQV/hv5UTrkbbmzc1vBi5MYWFLi2HYrPhrGKT0qHdffsrdu/Nn7SDE5IbynZFc8UBhlYX40Ny30dDHcT7N47F6GBTGvb6cjfFtV36U1FPN5QnT+sISmQsSCG9Mg/zxoUpEyyH3CwSJZT8QYu2pKZMbuaUuWWKxrk7JEM3m88VL0SBjvnSerqYJnya7Hhhq4cvjE2U2sAGX3YzLjbkOpn2gysbXp/actazaoXilGmBAwG6lnOXYcjZnE0oWAu5mWyzAbwY882LYoA1omlPmK9JMzhxVDQj4BTdV6mriUOv7xpk7tlCjQQ/u0LRCbDGIYEBGlm3S9aIR1y1ynVrLn3dMzkZ87qrDdu796bZ4V0r7t6wnf1DK9caoon5dN8ndEwQyAnWhEmZxp6n7cV9UbRRpvxEAPkEDJTai1Q5WxehzaGLZPKZSDooPF4jc5uNx3Z9den04lHPJuef2umnH8tIEIMp4qT42aDWnTbgox8cpB/IvIuvm01tcHVp108f2/jFUyvBtEFnGPQ9mhdAPb8+nnRAnM6APePg0Gq37tjOnVdswOELKwFAAl2fpARzHZoyrMPzhDQUnv0pIIBHGQql5xkfXFuN0DmyhYlS5D5U2aNYLKGLp7hXPJQXl3ociAlkPqUcX5/eSa3m6Od6EuWHQJhJossNFhSgka8zL7y84fIDJbXbMsSDbbJY2WiCmWLJRkhMxiDoyEF2rbmzZ/MFzRuvg2kIucNTFcNMWWEuYZDFZ66H6Ir+IOjew9hCQoCvi/LQmS4C44AFqghZ2P7ekRpUGnReL8+31zIe5+TbKIW5m3hCf2R/T1Mi/i3PO9cJ6uRq6g73BTG33OUeUGaFOWhQAVtMbKZj+/Av/sRefu8vrNI9td3VxMoyPEsXcVIz2EsUiqh4ph7P2vEte/0Xf9WK979gfSI4G7vyXND1DZq1QB9sJoPurgNXr2Ni4zF65ankIrPpSBIBfFKkWYziR82YmqCVinjA82Z732qtji1LdTf6g4kzGdmIcSjO7QuXHdB8KLMbL4VqzXbaLs/glyQCZaRuqVMPX4KMAwxpRtzC0OC65GBtzjpzYzQBStK7JdAJ4MTa9OQANZc8W7Gv5/6YExftC+F8nsWMFzjeiCazKP+9/HkUf5eaTgfxXWq0YY5kc6tJ1aogqSL1h/wROCdZozL29WfDU1e86E3WmYA4niHR8z3OuKLiGx+frl1evNQ1oSAH4O51r73opWZguBGNNHRnJo/UM+ztgLV8zo+USCFdon7R2RVSPj3zq4I00pLxqUjepK24FMAbTPdB8kFIGh2qMNagg5rCi0IVd+GboBSVYK7khHq7wPQ9hzi7vLYTOzt7Zo8eP1gbBNPocP7oLMChXEwkL/Ix+POe1gt6AcAt3PLrMp8FFCAv/fz8XNNjGbLVHLxOc0aaGk5WUjl29w/t+emFHd24ae+8+1N2dn5tP/rxh9Zpe6rA3sG+tdtVazaVCJvqBkkyUdLAVLxzS4Eu9qe/9+f2L//x/2bjsw+tRg7IciiZKo0/dabkE7OZ9Wl0ylVJBvg7DauUbOXPn09JnblJlCdMAEDmVr0m1qMYd6LDb85HsTIEMLohsQ+FfCCQU1fFbUayiq6thkN+1rLmGyQv1KhlqBu8y0mnc8CbZrNjvd7QvvvdD+zTR1e2LNTszv17tiiVrXN009776Z+zZufIB1p4SYUhKPdBHhfLheqplCGqvgivmTxvHAhwuSXnmjd0RckxZJopfxrkin4dtsG/9Gxi/QGUsRYAy3g/1AYMrZCpUscwfARgy7OB8wTwGKDIfQRIw3A5reqQ1VIggIDv+cKePP7Uzp48sfnVle0UVtbBxE8sL+j0Rau221aAybzTsYM7r1j75Lb1MEQXQ6ZkZ0+e2nO+XjVoIfwfvD4Xe0pMDaKInQnJR71SE+tAMljaEPZPjI5VJzgAwOtkQDXokeg01uCCX3i+VFYrq9KbLOZW5d6MR4pABgSAZbLNfnXez8Y7hb1Nhs0wBOtVm7XqNqoUbFqr2AywDYYdQJJkwTNFcPK6APUVOyygxqfx1DxZt+feAMDHM6K4zJCrOsPQZcK5d0uaFIbIAAG5/6SvQO49DIB8kOdT6pxyq/4Ww9TBX6+JNzHJ2Ux7/5J15gYEzb5i00hnatOGNv95tkE2+5tBHb2d77sJAOSkfRsQYA3yGgGidN4FyMA10YB6DRbknvtX/W/yHubE319LDIIEsEdSzjqdLk1F/fzjfgnIj0QpfQ6g230OvHiUuW2wBbZ7rzynE0DxPaUkWZj++2/95t9ZsSliNMbmxYOuhnnm9HKKL5oVSkA2KJm+YahWwFhlYlakGNmL/Mwd29ndUyQO0YD4CGSMUKISVBMghPIZAM0I0z8OfBXDoOQx2U7kUjoIphrx8CYgICScP9ebd1MuLTQFI/tkgTG+Dn3RISei2eKkX2RRs1GNp9Zu1lWEY4DHUA7nfGp39rcZ+Ss+fhKtCHoNZiFohZkC8frFVFgBZrChl9ToEH/Cpr3bCXPF0LIWCq5LpVnhenPPkJ9CJ51eP7HuJ9+0RfdTW06vNFUip1v0cLSv0UCqwMf8Rdm2xNpsUC/JAig2tMC9WeUocg0Q7qg1AQU0lbN52SbWtmXt0N772jfs9mvvSFdGqV1rQJlGq+qGfxOmJI2GNXf3NQHkQvEIABBghuLU2CjS1/T8yEwK9/4skLShSjjtIAA6KLE3RO/2iVI+KBmv50WU6/x5XT6ZhMrvHgjKzpaHQmhKmVxF7E5OS9UEhFmUtE/LmZVqAA1DK84nVsZMbNK3q5dPbDnvK5sch/UFEV4JaBCCwaYg7SYu93qlsdF50+qFIhMnfx9iNgQo4memP7g08+MBjuKYuhVsophN1nNVRb2MyQBc+k6hUyPCFCycXmkUlrOxLSdjq+DnEQ72O9W6tVYKTbciWeRoRMs123/lTavdfN0K7QOrdfasvbdvgyHZvm6+6SkFXjQnosvhwQHg98F1g4OBGzLyXllTaHQxNXJDIKeI0iRm0aspOYV0wezy/Ew0y8uLM/v0wx9Z99mHVuelmtnxrVv2+ltvefzZ0s3xaLa8afAUiQKGbKOhzZlOv3xug8efWHE8kkGg2Mvht6BitVGT34CeCdyni2Ub1pvWfvU1a9y+Z0OAk8hbpflXaxOeIkzWOAwlb6Hp0TSVgs6dcsUeKsxtcPbYFpO+JjrKZC/Kps2KBTceUuNDg6ZGRZwSp7QXgrkSEVLeGGyES3lgeB6z69vY51R0rjNtXWKTDBM/PAN8iykjEozJDKBJgX5ylZ/Ol2r250vM/cpWqjT158PxTHGeUNQp6vm+3H9pWecL6+BWX65qyiDgs8w1JrVF71gyAUZXrF8ox73+yDrtA+mC+f5yKcYtm0n5bOQsqiLTNgooGjsYOq6F5jzyw2upQksMGKLfJm42WKD4ogmZMMWYudEgGyETjcLSGpO+ff+P/8C6H37XKv1L2y1iIugxfipm0PHD/mAfY/KHaRhA0skte/tXf8Oqr71jl4WaLcsNWypKxfnaDmsSJ+WSLd1bzhbiqGCJYA6oSTJF1kTRaxSVOJ6z72ov0v7M+3JTv2KlZvX2nlUabas192wu5380pxMxCvAamAMwLKbOOpBEyrPbaQqQLsAu4JrzvTjAUv/t+5YOqKBhZjGVUwJnAPg5QtoMr9GZNCqEBVxG6GHkaev3gFkB9G0D95siiwm7g6856U/Ai3Wa9yGBU+cWZZ6175vUIOxN2UQJeI0qQT4vq4LtHx65x4liJL24YfgAIKm7pbjAjROzaOvJqlAx5I0O1wgn8dHgWpI3pdoUTBNHnndNe4NhmBR/rYQiEpldN8tzis/aAE4GzFsTqSxasyDlWcYoLQH7LD6z8XMpQMRPKQACkBgWjz8bnkXu+wof3pBGZKniGnktG01u/twsxt0uwoGX2XRoH338Y+v1L61e9xx7fgZSxoWSZPA1QkLpFGp00tQ/nEFcF2o5jAOhdzP04Pfco9PT07VkiTNEMhX8JqgVyiUbCkzna3fs4wePrN5o26/8tb9uh0e3wqzN356o+yKxhGloGBjPYDqWCrazQ7MDC9Ps4unQ/uQf/n377j//XWsVL61kQ5stofuz55Tc0Jr1hTcRAxFNptFHu3mWWCuA/TAP8UMgxrVckDdAFWC0DtvMI/2yGUhAYJ1sosfMC3OxVTESDB8B1pOavqpPf1Pn6zKZnLpGypUYAYuQhQDQLcWO42v6/Zk9eHBmnzw6FaAympt96ctftXfe+4odndxVDQ7jhee727t2k7gwsGSQp4llAMmSkgabx+NBnfHI6/eGzf+s13fGMB+q9xIUdNRrDdw7tu2GvdRqsEBu3DhxX5opwAuMKaLzerofMJH5EHukXBb4c+PGkUD6pHazz/OzYUslEsQ66p2f2+z62hoAM8gjzk8ly9rbxX9l386ve2JK3Hvri3bztbfsajK1wWIpNnDv8sp++P3v22Q2tlodVs/MGpg2is3qiVR4dFFvp9SnWW/K0V+yEIoOhhNQzagflOAFA9dlYvgRcC71Li9CKrC0AqAK7DNMRwGNGXjRDwEqxX7tFkBbjXG4kqf3C7j7kuFDq259JMS1si1qVZsAtsewDbaNzKbNvXp4lrlHADl9aqgALLiv/NnR0ZH+Dakhqu4jYYNGnLVCBGL6oLn3lcuOeK98sK/kHpbgK3sIIJfXwX4esC9wn334F3HoIRHYbl7X/71OidlQ9vOc0bOxHhz7OafmfMuT67PNd+j9/YjZMFnj52+AgC2AIg13eX8awHmdDxtBNcDW+2bfCNXZ+nX4z/GBxzbAoOMp/qfRQHjpJCCSwGFeSwEBYkT7WSR/jmCDbr5vvK9/jfnhGixOYEl+fGEW+Lf//f98pQZJkXPo1WeasLpOkQnvSoXSTqNle+2OLvSASAwoLVBryZFFf7y3b539AytX63bdH3gxEjfaGxpfTBSDIH4ccjrk8RFQrq431E6xd8qZUKcwkcqpgg76SH1g43RTDQcE1FU7+Xudvcs+54c4hx06loj6Q2sHjZAphAvufFpPUx61knT34brLa1JEUGQ9U5TRkCHrEiofES3TGRm9Lj/AwEhu1NLe0lBQUPl02N0/nJrqEVETW/Zf2Pzsx9Z99iObj85sBdiwZCK4sgWatUTG5FkOSjRxcENFk2uURLfNqBEoJBiPFEs26g/kSqr3yoRUWqCqDa7NluWO3fziT9qtt961/VuvyWGeabsmQ4rUI9t4rEMPkx98GZg6cU/QslJE0qjm1N21pxsjD+5T6oY4HNTU8kKl158KCNDBIsM2p605my6zr9Ms0Dce3rcfHDAvBq6JZF3EfU/KsdD4LALXUXaO6ulh43UtZ7acj604H9nF84dWnBOB2BVDo1jg9bgu3ke5kV+uDTuSJtR4BWqfn9X8ZYScf/aISZ+kchsdbEOvCO2MdA0iDDFcc4218q6Z2IRuGxCOzRl2hDeNRDvhXzC3Wb9vNpoKyaJRbdEgUCBqSr90A7Jl0ZqHt2zn9ptW6hzYqlqz1t6hVZq7VqqywbtGlyKOBYQkhNeoQhC2RK0ikyAid1hz19dX3iwsV7a/RzzdgV4rBSBFsYA9NiN08hwWE5zPp5qWUjy+fP7cHj34yKpFXvPSbty6ZQfHx7aL6zWZ1tA3YwLm1FZ/TmADjDmouH7XF9Z79KEtmJpS8ELzJ5MYTW3BaZ11+NnyhyjZuFiyy0LJOvdft9KNmzaj4dSU3fVzrGAKFyZ9QqwFkBa8iZuRHqCjTwcoBUq1uLTl6NL6l6d6D6yXcom1SoHuhQEbvE/sHHnNjZ81Kv+G1HIHwpuHTFLB1gwT9kHJI8IxP46xTUZ5GJcEWu0/K8wmiSHTNWE/JdN5YdfdvmLrRhOMyOoOFiwK1pLES2WuPFO4py792lMxwfvJGMOd5o6uk/4dzV1MuGG0rIxGDGB0R3sgxR/rod6s+6QH40VFIXpu84ppvWQcPqkpeSmiKU25Gu+b6b2+jcQZAodmiqIsyveEKwPheLc4t+uPvmcP/uKPrXjx1CqjrjUBeIOerUIh0Hg1blB8KaRpAG7ftTd+6RtWfPVt65aatqzgcL5hQnBOup+2x5GxdXkhAHDuQACfAQEYMs9nnphCQcjPgZEkJhMFRfjRFEn3KFVtZ/fQrFRXXOFsSW44+uyRzOu6l+cyoAJcAnRgr2x3Omq8SG8AOAToAQgoso9EXB57tgrVdVJAQBlxxmWKilhRYqcF4IzMJaZuaSDmppcOCqRUIAuxLMayQNO65tMYJkUAACAASURBVH4lGB2sPW8gXPOexlI5EfLOzw31xCggjo86IcAvJbaoQHdZQTICGiQRae+NPTPkF84McIpsTvO8+fI6QU1zeJ3w/uu1svW6lwJeYD7xzItxEk2QAI1gKLEFy5R3tZIpGlNP9s38OW5KF+aforRuTAv92YQ94GwsQDWZkW1JLFRYawASjCGd207lzGvooRBeu9BgsVc7eJYTNm/GHJzeTOWyKPei3u/DZDKw737v29YfXFuzSca5u97ztbWK+wnwfpnY0hwz1c/ECf4N74N9AVAGRoDv/0W5/T978UxPs55bdM1htsd7GSKtQZ62KtrFZVd70td+/uv25ttfshmGfjSza2NGjx9OCvta67oy29uX2kvsgHrB7Ht/9i37vX/wP9rgxY+svOrZYHwtmdX55bXOJzwy8AGAXtDFvBbjWswZI+Yya08BbtWy/IOIi2XlNKoOOgooCHaLF+b+HgGJafQdYEK+QgOGvAKZgEcdix0BgFL2KMGsf1gLPPd+Tb1IT/aXWHaci9oXlXFkq2XdPvjosT18+sKuBlP78s993d565z07unlPUgutBYzlwgyOz4AeNHV+nsR9Ce0xZ61Ph5PR4NIE/oy6i94gmQvcCxKe9OTlWo/1KS8AGp+C1xLIRQ6Pjr1W0lnoTDfWPYwbvACY9GfNAROHGpCISIwW+Tfd666kOeyjvBbqU52x9C6kCw0GMhCGDUCFjEQVeeH15ZWNBxOr1nfszutv2f7N21bEmb9Rs/F0ZD/+8Mf2wUcfyoxSpo/BIHZZ1DIiJp3Jwr3YaTaVGEHvwN3QACDqQz7JVHQ0ttVipkEZLICzF8/k91JnzbD/4+s0HFpFUYQlAUzUGvIMcH2gA84ycldQrtfMMBRiYDEvl21YKdqwVLBpo2IrUihIPxJmTYIOgLUP3TQ8QiaI7HYy8dhtvldICWEC8Gwj2+ReaFAZlHr2IU9RI8HE9+6cLAvcC7A3G33WrAZtW74R0Xdr7fDz+TvJMCNdaLtB9rNq4x2QsZL5PdRYb+2Dm0YcBpj3mtuU+M9/XQIFerbw04nhYfaYznbbmIJvN9AMRPz8YDbrQEA25nr/AlY3zfj6fenc+myN5mwT9rdwYN+SKPievWEbJRjn850Nu8JZ5RtwYwOKfDa6MPeRNC/XGcx1hJ3E6/6tv/lfyMhdlBYaixXTugsbDWloJ/ohr957VW6WLCI1DBRUmoqA9pfsziv31SCqgHccS66V3rRH9A15sqL71NRsKLqPxU9cToACMsqIzHRuvjbQrZueN8q1cu62qq0SoEFMAI/jcid9LAvKQvK40KB9FDqAGqDoxWJNBUKT7D7d1KCzztCoD3zCs3ANGA8Fm7OnInAoMhkdeqFKwxXmPoAno9HA9vbJ7vYYICje0lquFnKQJuZGCM/CRCfOyJKCzW1y9dRmZ+/bAK+A84eifRcqHFpojbx49AKIa++LShpGAACZwMxtJNaDG8SJTsJ0l8UyJ2MehsMk6F5zm4+WNu1CM2ravL1rt9/5sn3hZ3/JFqWGCvdGHVdcmAQjUZFY+FxXvB3wehDSZh4hoglXaOFU0IcTLae2gIDUR8bERA9fRL+lCWCCBdVqmoVhQ5Y6UVB68oU97gXjIHdyJsLJ2SQZJ8X1AVzQZhXXhXXLxpMmd04TxQNhoMku8Y2PP/6+FWY9a1SJQxz5hGwr3sQL6qWKeddeMkF2IGA97RLCuQECXOvsG4M3d17ECgiYY1DF93Q2QKVO7ntTBRCTSp+QOcXVOQbaTdbRkSDSHHaL/sCW/ZG0Z1Dhm/WaodqXXwP8DnlDFK1Q69isvmfTct2mHA7tXescnuhnoR2jmBXSibkegIMogz4xdMAHmh4JEde6B1BHaaKhjmOWRdOoYjQy7x1ccMYHuj6+nmKKZwq358urS0Uf3bp7x45u3RRLp1xH80gcGnGFsFYiPhLFI2sQmimaO+i0/SubPH8kQID4RJIT8AZwCi1rZ2XNalmHNn82tqL1ylWrnNyy4vFNW2Bkh2lO0GwVDxeglSckABJxLYiXzA3fNZVMxaBrN2xm1+fPbT7FaRy/APYX98oQNXrtZxKHV7JEtpJQ0n+BO5xAQKLYa3Q4WFFaZ0FHc0pbOohvGoTtgw+Gg5IflEDBIe7a+MFwrD0IVkC3j3YTkBMDrZqebcznlMcsPZRZp70rP4BGvWX7+4cqJvkzNzsrWgXttLqKirLCK9WWTaY8CwCGDgrLjAn6pZ7XnNJ6Aw8Ypw/AY5BYfsG+KheM6ZW0+dCYl8EkCtYFppICVUsNW87mtkvSy+Uz+/jPft8uP/iOHZbmVhr3laghQ7h4PtdAgJ6plZW5JkgEXnnNXvv6r9rq9usCAla1lq6LVNXeUeqM4Z7JEX/lNHdJnLaaafwlUvbFn+OnAiOG9QSwlMUDTDeKNcCG3YNjK1bqVqm1BMww/cWBHKNZQAC+R35fJok5MYCaDogIEOApDmX35Qkqqx/2qUXMxJN044/JvmKs8r99MCCmgOIGXa+a0gAvlPykT0rpNhCQUZgC9mN6ncXaNlCw3URlE5yJNBL1hFzJQY2ITI0t0AuDknV2D0Q3jtLLwbyI28tIZE/scu2qp1P4tVP0YawHHv1aFW+GK7u6PBOrj2klTd32s0gdIFmbzpeyag7WNWw5rdstgEMgiYpNb8zX06vtaR8mtTTN8mjwZjuvpddCbPcOZqghjoZ+Uyy7PIAGEkBiDbivi0r3W9r2r/El7+cQ+weN+enpM/vo4/dtPBlYs1kXC4I/hxm129nT9WKiTVPG/sdgwIF6B47SIA42WEcxgZ5CxP79/PlzN2Tl7oTcSd+fGqlSseZOx7q9oYAATEa/8MV37d33ftoTbBIASSALImWY/wpYWHr06P5+WawAgIRq0az3ome/8/f/nv34z3/PaoWejSYX2Ca7YSAAw8RrxEWRKXdf18fjch0gyomngIBKRdGBVdbNCt8sAAFnJiRQq6Y9GhBYl5xxyazz6MCIbYxawfXDcxkFarIeNUXSfTNKlXvlYK+/LpeXhbxmWbB6rW2D8dJ+8P4D+/jRCzu++7r94q/+ut28e1/eML4FOKgAJR/jOL6VMziIF/aBTa6nBAy1pwfwzJ/BBPT6NnqAkDsuVzPtEZn6knWOfJqKBcns2EiQ+vE+PG6Sepx4SpfZKOJyubBnz555wpCGRb7vCJDAlBI2wNTTGHgGqT18Yk5t4oxlzhH2SgCKZqvuLD6SoPBaGs9sMpiIuVzbadvdN96wu6/ft6vhpT349KE9fvZMPQR1h4D7eC4BjESlZzDA8LNIz1CzZr3uLE+mDzALcwgEW1pAALXYSv5ZiivsXtpi2LflcGA2GlmDJi/OEwCAarABRDRXIeuzJ7E4NGT0c98rOt99J8jZ2KNbdVvyq1GzFUlPMICnUxtBy6dOYbhagvnKEMYHSdStDrawNkqKHeXeXl5cRiSsR2Vzf2AFqobU8ew+ZA6KOljBPfF6NmJNE0D4nHmg+qyIJMx1kpKnrFn8md4Y6gkQiEY3uWzb+zE/f82aihjPBLPye+V+t31G5fPka80p/qm7d+PnDdNgGwhQilH0pAJFgoGZ3zsZv/kzc3CTe0MCA75v5LGV1P7Na8ivzzrBzy+XNfpScFa5g+lpAujsovVryfsQPyjrhfU1jgsqIOA/+Vv/9QpvAAzH4F5NhkO7OD9fNy43jo6t3e7YAgQV10+h0ubxS0uzenNX+i42c5pP9ONEd1DEQEMiIoQPFgkbNpstv6Q3obgLLRwAgdBxCvNgEGRqQL4xIcBM72R+55nGYjEoRxogwOkVGamnGKEdaK/QU2APEKPCM0Y2KM0/+n6fdA+GU1sVQL3qopB5ox+mDEHJlhlQyV30y2XX7zIpZer58vxCmhvMbI6P3QPBKR1zaYSamHKNBnZ1durFB5OcvX1r7LTkSgzO1yyOrf/0+3b68Dt2ffrAWg2nOY5IXeCRi6kBh+swjM3QFrEROs1raf0hcTmO8nsMmgt2pR+HFtx3GvViPLXh1cAqM6YaZbtcLe34C+/Z2z//DSt3jhUzJoCmuFQesBgXMu+iAHKDMEf93Y3aHU+9wFoDAXol7qLMRuo0aQoXL8qcVpf6J3flZ5G7FscjbYT4qrF2+u3l1cX6azyOLE1uHBBaI81B2aHR4+udpg5RxV2apRnl+mDyNScG88quzx9JklErLjWJc0NCZ5B4MSW4wV03A/QAWU0gwJW/idj5v+ea6B6omA6GMWCAnHWL8tGgMIHGV2201ASA5Gu7iffDwSDJBEZ4FBWhGeI+CpucTM16QwEC3C8aZtHaoKAvXfYDZLYsNqxfaJo12jZl0i2zyaqcfW/evKWDHl0nshH3IPDiW0ZpiloLC43IcJUJV2zSisPUhM31jicnJzpYlJgxHOjP5LpNYsBoKJCJA6vQ7Ni9N9+yztGBTdHgN5uS23AWQmtXeokobEz8l7YClIIWjC/GoGuDTz+yRffSKsFcciqzg3+AmiDw7UZT74PZxRBgDQ3rvVdtQtMlKnVopQQmemIJIKgkBTLxCV15UiSZ8kBZRDs2Hdl0cGmzyZXNJtdWKc4F+jmy7w7vatwBIeUy7IWcM/0iDSCeEx8EfI66ltF50s5HBq6WuvulsD7FoMlInNRs52QGBpNiswBIWYM+VeDajqAnVprW7Y20901Zi4uCu8+XofbCMpprTySWDUPYo8MTazRa2t8aGFC2YYLMrdluCiwkNaDV2bdiKb7vEu8V/CYcRMV0DeMwniQkBoqMwlRp4ikhxBDCxKKp97SRme20W97Y4kCP+yGFwgrKPdIADI14T3WrLJd2s1G2T775J/bwz37f6qNz24HZA0VfpmvOQtL5soWWCKAip7lWt9K9+3bv574uIACPgHmx6rKHWE+K+QwggHMHhhVgq0eKhl8BkgUOGFGg3SMAIE2aa9ykkbIEtZKiBTYQ4CopArVmx1ZFmiO8CWik0HNSBM9sSC57/1rrjvOaRqKz21aWONeY+1apNQUEULBl1KGKuLVfixdavA8V/WH+l3RtJv5KClBjGrB+nLPuceOFLowOmdKlFCvWe7Kjkq6eBV9qnP2Z8KnJZpKzoY0GLrOeZKpp4VqFUZXkIUFB5j7ukXzC9DXBfwpVkgACuJcOWik2ADX+fjgrZcjlGJDOAQHas7E8AnAT55s4iLnRrgqUU1GNDNGfbbdPNNtptlS/8IxlfecykA2Y7GdeeIOs9fvBGIpzI2PouGHpj+Cnjk93NdmPn8DEL8Fl6iaAXNZiMiqSapr3RMVnMooCCPDUhKJ98slH9unjh3Knr8mPxV+nGgGSjkgEaNEok2hDhKIbRmq4QkAf9VgAFTAGO3t7GoQgQQLQ5fuhFxeQLn8LEp8wZ0b+5ekPL07P7OmzU7v/+lv2i1//FZdtSF6yoRyz9tKwVrVBEVlAy9rtiswDAQKQh6OH+6Pf/Qf2z373f1Esc8G6Nl+N5BUznsytUcXPoGYvz18YkbZc121GBfdB2wUUeeQQAJgMhTADjDg+1Z+sz9h/xVjRlJ/Jv/tusHaVJEPtGWBiymIUxwbLIFivNHwZgyzAbGuPUjOPOWMwyLiGsMwm44U1Wnv2yZOX9uHD51as7dov/9q/abdffUNyML9+/sz0+wMBuD6EKcrnR5KhNMaLn+fgczIS/BrL3G82U42Qr1+8ljAgS2mErwv/ev6ef6/zocmwoKl0KtYKNaSe7XJFAyuXtM5VM7x48VxAgKSnfD0Dn62hnLek1CW+1tPLRH9OU410o+rggWj386XtVmpWWqxs0O35/sv5XVrZZf/CivWqVVo7NsIjhtclKR+An8uNWNdKHlE9uhRDpNPecbmiCo6VVWDRcTYoNWUhySoNPvv1oHel8216fWWzywur4ANRKYmtoFQCsRlXzgqIdKC8hv5enfWTIIB6L5Y4Z1azYbN61SbVkk1gi7G3svcrYYzkIJ5L99kipYGfJ6o+XyuvLpcNcA9ge+Say4QZ+QPFXpVRq9ncOrXf68T05tpuvpPxlX1IgqEJnvHn7iX12cSAHL75Pu8ASPaA+XfOGHDDPknVQzqhnxmR19vny2cepQBC881KuhvPYL7+/NnbALb+m3NzyxsgEwuywfc6Y8NKyPfK36+lssFw8vfklUius20fhm35nH//z8ao6zVzzyOqcfs96N/HeZXJB9qbAmj2Ia6fYQKof+tv/pcrtIhEdQEEoFkGCOAL9vf3nSpMmzpbWLfbd0p/rWojms9qzQ5v3JLbMcUHmkUaG0kCwuGfRiCLARYgoEJG0GgiwEYLglpz8xJFEMqMzi+QprpRxGSEFg+OmyfwOCw9K1zIHes7jHPQc9VqmlShZxO6jSlMf2j97sCur4Z6L7V62WqNujVbHcWKsP1Ct+D7kjMqhJKHiuI0nNsHw6GNZ1Pr7HWs2YBqO7WXl5dCOe+/+oqADjY06GHcjGkP/dLURpdn9uTBxzr0ap192z2+aRViU5p1bXS1wtiGL9637ov3rX/+yCbDSx0UmLxIFrCVSzyIqRIFM9dCVObwB8hFv55C8KDhqk+81nBi1RX0pIUt0QRPad5qdjmbWPHgxO5/9Vft5O33rNI+sOEErbgvNLEQZFzntH4SBgBE1khV0IWyIUkDmTSfoZh1zgyTe7+3SbnXoqS4lBkGkVI+9Ys9wClS8gUY2mBI8Js32RzAKr5D9+uO3t706yBliopWNHXmsfD56XooidoDGR2c2+X5A4EB8wnZw5PwzNDx6xtVTnGCmphoqALF1pKABAKSuhSa7TUg4gUwKLPAEKj/0mzzUJYEBECr5gBXgZnNS04xAzgRk4iDg4aZjX46t2J/ZHNR5qeaVlDYqtalKqKpX5WVFDGt7Vl174YVOECYhBZKAq5wLgZwuri4XDfBooYGENBqgrDDEoH6X7HTF8+N56DWamr6o8kGsYcYaBWLtre7K/kG15rDBLM/XusH7//Y/QX4vpgbndyz8k7HDm+d2BIZgXRLRKL5vXRKI8DEzHWZFFcAbMT79a6s9/ADm5yfWgVQQ8WTsy1khLJaWQPGAiAjTVWhaINSxUbNlnXeetsGSsmAIumpBLBsnIbmBTZFf7/X9w2YNA6AD65ZlUZtR94eKwqjcdfGgzMb9U6ttBwrqEo0P0kNHNGW80bJp29rICCOMq3VpHt9jua1RpTX8LEbcGTRLWaVpoTR464puAG0yTcDaQvPcUxFyxW9LgCC4ZjUE16nm/wBCExmTLv5hmUbDsea6EPdvXF001otkgJq+oyDdWfnQPGTewe7mlJUmy2rNdq2KpAJTTEJ4MvXewPNa0ltoCiGMr6ciz7JuqaREhNNfgkYFJWt2WpoPajhhgGhZmRg41FfjYhok8uiHbeaNnr0kX3wz/+x9T76jt1qFK0wGQqYEacmphreAGd6iU+fWnhaYNx3657d+9ovWeH2G3ZVqNpK0gA8LlyqwNmjAzyconOSxrNCIYvsRfnrAjJpqj2Ckj8XeLjyaZEaUoEHESfGhIxYMyZ1zY51Dm4IgIC1wX3AXIuEFKJMx4OeDXtdNSiN5ubsxIuh0cKxHWDLJXfa6zRhSgqwT55Zzyqq1hIWjwbzitOBS96PG6J54gD/DQAuqc+/Bgj4PAiQazqbys83oTmB+fzEZkMX9de+djl2KHndCPOMt0hNCMqqANk1S8YZh/JfiXWfxZ2DuL5PkKvuoClSu5GNRj35JMnIMq9BoRDgv5sUs36hJutMA4ApV7TH8UxmXKLooyEBS5qqBiKLjZ7Wi+hIRIrpm0+iXSnubCKXPuoa6RnfABi8HyVfxGSoXgsgQKzBrAIcfNeZHSCMAP2g7gKiwdB5+OiBvf/+j6zVqgvkELAbQABGYwAd3H9AALnYQ29BJkLjF2wLJszsMdyzdmdvXQcCOmqSjSeTKMHsn8RHQzmuytSMf/P8BfGFL2z/4Mi+8dd/ww6RbwWImQ0w1yxrP29w8TFAilax3T0HkBVJPDV7/MEP7P/53/8He/Tjv7CKXVmxPLXedGKtnV3b6xyqMX4Go0xJLviXuJZ5Mx3E18YTh9jrAQJo1GAGKFI4jLDTg4iv1SRfWn//UJ0CrZomnppj/XU4flfXPgye6OR0/PQScODJmxylZUWykKcu8RzSDJs1dw7serC0R88ubLqq2hfe/bK9+cV3zUg7CQapGlk8wLo9gTNIinCRr1SdrZmNzGboFsyZeA6o4/PaewMXsWzBzFWD4atUNSv3BRYBzxjnJlI6EgHwYFDtJQAKvwCGVd7wtdi/RyO7urq0y0tMHhdKaeBxpRZ3KSKAnrOqNFyEtcpzEKbLnOMDWAtFs1u3bjmjaTqzvXrdOpWKTft96fVJg7q8PLPJfGQFegOaY/wtDo4k00LyPIVREYboJBxQU5ESAFDWwSyZs6wSsX/M/3ltyfzkGhmyh0vt1/Nhz8bnZ1YZDq2pQQ2+Nh4xijzUmSZlDSvTE0GgKWBT0udjALtigcM4QfLcblt3Obceni0AIK2WPNpgA3C+TwBDSiTCIW+ca22qL4jpOXUbADu+AEr4KjMk9ZQV1iL7WkYDZpPM/WXt8n3ThJV7kF4XOdHn38vLK3wutmVkOnv8CYm+4rPa/u31mM/SNkDgK83/JzlZNOde73t9n034NgiwbtjVfC/XIMJ2w67rHlI2H2xuKP0CvtPPIGNco5/x5ntj+pdsuQQT8vuoYd8CZAW6x/UDjOS6pWl67sH+OQGRGDIpEtJrOv5+mw2QIEMaE+fPTsnT+iyMdJvCf/Yf/3dAFTZFQz4cSst4xYMyn9vJzVtC8jLHFpq76+QLAgIOjk5sZ/fAuv2RYuXQhpFNzeLGiIMseBZgbq7arHd3ZTqjwy4mFXxPNiYOC5BCAAVKFdeROBDgExceGkcPeTiImFsUvOCdT2bKrabw1DQAfXCDaELXobBgQcSur3oRF1S2GzduiJ5GQ7uHrg10ajS2BpEYg669/+MfSkPElH8XaiwUrWLZTi8u7MX1pWhtPDDkjzd3O3Z8cmI3Dg+FcvJwadMiAqp7YaXBlfVePLWXjz/VhK3Q3LW923dt5+SWlbHCtaW1Kktb9Z/Z+eMf2NWLj6x3+XSt29SGBjAS1wGkL6f9em+h6VZaQDRvaVSkiCaKkv7YijT/w6mVoZ5K+o6MoKSp1KhUt9b9d+zuT/2c7d5/w/oLXXgv5OcU6NC2qMnZ4sLLIXKpBVJsUeW0ECkiI4PcDUUc3UvzJ1gCjnN5JBgIbtTYKjLcrIdmcOzGWdzvyLBOjZJH93izlcZprBs1GeEgrfWiqQOTQGcncO0wCMO5fnD93Prdx7acXZkteraaj62KbpGEgKLrI9k6Hb0Lim24X2NaJjTPR42BXK5JTK5azQdYbOeg3iP3AARYAljUrI5cplIXKAB9jeKfolb3WGkAzrbwftAN/XJTK87mVhvPbXndtdWwZ6WYiLt2jWKBjaJs+zdfNds9sWWzY42DA2sfHFm12rTBgCalJMS+3yMKEjdghymRHwj9FiOAaMCaXV9e6uBodwCxatJwc78Hvb7WoeiwKopnAhNl9EkzMZsq8meAB8loJMf02s6+tQ8OrdoCoQfNdk6cQEUOMj3vmARNVIAhAgUMmA8GYgIsz57b5OVzK0DFi/g+HUTOrhNo0MbkioKKWDYa4vau1e+/ZiOy1+s7orNrHWptM8H2CQqTaZdD+SpVRGXk+TKRoSisc7BO2DvPtY5Wk64ViBWUMzQTAzcIVIlQTL+SSAhQhFn6S2TB7iBP3tvUiSYyvm4IMo0FEz3+O5ZcHmg+fXR9rRoiHNABTxXj6nuEnIUxhcVIsFC2sXSzNHn0N3WlDTB1GrFnFErWaLStXGlIGkCx3qi3rVrpKBXg9t27MhmliCpXmyqkMsaOokEZ2dFY8BqnM49Wg80EKEQiAzcNKqncpSs814toTHzqKiNZngEa7lHXRsOe3mO9XLa9Stmak5H95e/9I5s8+djqwytrLkkTmIqSryc36MWbp9i3JIohpnzXPGevvCGPgPmNu3aKG3mzo+fRi3ueJfczYV/CbT4dh3OC4iwGZwbAClBKokw2hz6h0rOLsaAzmRz0XGlPkhlupWrt/QOzct0mC7NakzPVY+OkjR0NbTLsi266mk9VyFM8YPAINRzqLUAA01SBAfgMAF7E/qE1HICyChV8NyLqVX4zyJ9iUuRJAt68cC8cbPJ/n9IATGmzqMjGaLvY8obls0VZArNelIR3RjhGS9u61o265j4nGdy3BL54NvlvqOheL3hR6UCzTzoEkEWk2fqZiskKZwTnCR49YprIXJaIzL7AZme3RWtDkRZJHTR01DHsvx61agL+0xDLY5IBoAELcljhzaUKQjEwNtfMzaUSePRizgES3xdgtKVEQsWejOKcsi9HfxnQ+etUCgJonvS9sQdHQg9/79fF6aPsD9nQ8X4ePHxg3//+d63dpkF36jY/D23xyfGJ1ilAlEwlnVSks4XzQYkZihT2DHmGO6oTHXmIlCMHePEQkAki7vst5GS+x/c0rZ7ao0+fKIr0F77+y/bGm2+HmeHGV0Ka7WBr+foBpAG8YIjEtXMJ4Xg0tfnw2v7g//yf7c//6f9l5cWZlUoT2z3aV3Q1HLmnj5/Y6cunAhul3xeo6oBhFtI0Zkr8KeI/U9LzTMKEYmU/B+D65N/9RASiRWSgpyU4e5XP2TAJzA8DQX6e1laY8LpLPtIsf3bWzUjEgnqzAIAFq2DHzq9n9uT02iaLst185TX7ma/9gjV2dtztPgApfi7mjQAgsLtaOzsOCG0BAdk05WtMwIxznY+c3ueadTaEy2xS4ik5DXVxHxYBzLq5tTtt3W81SgIo3SupWoER5oa+3kC6hBgwgMGPvHnYdzjP5jPVHtwPhhGsA5kc61kcy4yVazaejG0wGtuNk2OtQ5hYvGTMhAAAIABJREFUB+0dK1FHEI9O8tH1lV2dPjebje2632NaYSW8y3Y6Vu/sW7XRdmPdMZLcqE9hV5aLttNqyH9I51Zotj1BKWZd6kTnYoH1e5e4vtr8+tLGZ2fWnDF8osaDjUdkJWyHVfgbud47G0PtGRH5LVd52NCA6TzexGHz+0bdJtWKjcpFG2MayD3i50cco0ySSS/ok7RQEsiktZQmlcWi9bq9iHHFf4Y+yutw7he/51c2qJxz7HW5btkDJV/A5yDWsvaa2F/S/DEZA1l7CAQNjwCAwDxDtpvurCPzeiTAkP82tvs1a0vPbWj089/kICXPpM9+Zp9K+brvt9m8O8syqffO6spafM3U0YDHzycHJd0DLM+0lGnla/h8M55gfH6WeWykh6Qhp3q+8MrL+t/PD0AMGGke8crfsfbzZ+Xr8bN8Y56Y3yt7cr9mBSv83b/938oxBhfuSX9gvUt/AClyaO5b6EBxSCcOar60WqOpNADAAEzG9g9PVHRoxhCu7Zr4hvu20K0tR0bcQGm80znejYDckZbChWk5CL8mu9K0OgVEpmM0BuR0UjSQS0qM2NSjzoo0tUyLcK5mY5KDf1Wo5NnZuTZNmh7ievYBI3CalfM3+fEzIbw1kKVBzy5fPLfTJ4/s2fPHcow/vnXTXn/tTU1rTi+u5ThaIjar2VLcFmyA26/cs/3DA4EJDUAN9Eq9rlVLK2mZR88f2eXjhzaCGlSt28gqdvDq67Z373WbUdC0GtaqFqxZHNrpw+/Z6aPv2eDymY2H12q+QCS10ZBxToERbqzeJLoBDfRRPTQcxkyKkyaN6RKFZH9ktdnKCuOZNZBS4CqvCWVR0o9psWqrg5tWu3Pfbv30V6199771xkgvoMQ4ZdStatwt2RfT1oQmUKntxUaR4PSw0OxvHYSKqFRxxEbrVFdefxZlgEAscibLLgPwg4JfIMx85PfNgSlrQ3IMFWS+Lte6SqVk+vVjXdWKK5v3zu3ixSdWKvRtNrmwwmoo47IKMpEKmdFeQGmiCxvAHeO04YhWQ5GsYn9bh6k7pX2Kn0MR5b4AjoSvM6G5riUo8kWnBhcrMgkDBJCb89LpeSq8ed+axJBX41IbFdkUJOg4mQL2hza9OLOSmDI8L+GGXavZaLa05tFta91506x9YKt6zaxSt9bOvrK4lbBAgxZ0bX6OGgNlddf8PShvmGi0gtgurIXZAuTZjTNVVEwxj3OnX51pTD6J4pJUZWrPnpD9e6bvLVMpWBDVqpgFUMtlYCSdk68vGkO+BxNVXJvxCEBqg/NuYdC1xelzK3SvbNnv2XTQU90pnTGReGxys5ntoU/km5XL0oGv9vZtdXxiC/KEy3W9Bn62GlWBRd5UeFynP1feWHuRjVEqh5jkDWjuFlMrr8Y26Z/ZuHtq89G11SsFmQVRnDoQ4Oi1wLIwklRBLgqfT37yQMlNPDdrFflpthbAQjx8HpfGhRZS7YdSTlC9+fUDg2KPAon3mIkQvJcxz0JE/tEjLpaeHsA0mkQJQGDYUlBMZzMmBkRBHSoOCmfvcrlt9fqu7R/dUOLF7sGJdO7Qb30K6BFcSb/LBo3vm1MlUbPDtChdzj26jek6zZYDGhQj4mox5Z+NrFTA4HBuu7WyNSYD++Gf/pFdf/AD27e5VUkhGA3U6Dkin3uHN2I0yB6ds1KhyP0dV2vW/sJP2PGXv2rD3RObNXdtCRAYTuxKN8i8bcU6upO2pijSubphakbxAVr71JQ1NHaHdd1rjBVhCsSEMBhLAFBEMRK/W6w2rFBtWqHakmRAfg2cf6OBzpUBNFPiCW2pyE3iHvWeMKAD4MLjIRJ5mAwxidMzLcmFJ5/wPCr6KvbdtZnu0g2gxMoKU1r2Prmk4wcDJVxGU97sJACaE4mc3GRBmGt3e0KSNEnp4Nd05wCoAgjIBjflAeyoCe7KdbpYliGvKPGacOdk000A5RHwGVq5N7+uZ3XNMeuM9cf7wtSx17vWfRJjQ0lF7oGRTv1J3fb36L5C/JwsxASVxHO4DQSoZlHxvaG5UzgDaCQwwGcaK4pBB1C4/g4AC+Ag+iu8HvI5kj9CNA9ixAWiKcAnIhzVSEYtwFp17yUftLCnQzn/6MFH9uMf/0iDExJQ+F6csSSGoHnX+RuGx3qWtTw8Zi39cgTs09wp0tlZoarFNJzBxpOlXBNoxT6fiSjciytJSAt2dd2z07MzxUL+zM9+1W7fuScPBDUovH/Rft2cWRGxpECFyTCvD9o2ze5yVbL9Tsu++ae/b//37/y2lecv7dbxjpXrfn5iIPfkyWMlBjUbeMU4c5BGPgEgDVBkmggjaCUggPcNhdtTcDZGe5+Z8mVakcBgp2Lz2jC2zj0v73E2GG7G5ikTrBF+n5NhlykkkzKkPZoUcw63rNdf2IuzoVm5bfNC1Uq1pv3sz/+83bx3VzUyZ0QyQM7OXioeGHkXkiK/rhtwKhulBAIc8HJzN15DPsPbTU5qyb1xcg8g9hYM/gACWC97+7vaH6m/xbxIOvmC/dO9MFTTRMSm/AVggA4GNgL0x82/Sqzd0CnPwVLi9fAaeS4Z9GmCXyiK+cCzsru3Z4dHB3b71rHhJzO+urB5r2f9l2c2vDizOvKy+cw+vbywMuAIw8+DI3k1TSawKpFfuCH3dDoW8Lq/txsGiT6Y47rg0O/ncKABMLeGPZsCVpOMcHpq1u8a/OoqctrVTHWKTKJhfm4lBjkT1usE7TOwHSWnQaa2sjlfD4OpSGxgTfKAcbloA9hmXEfWJUAwA7yCSZ7JXs1znKlc9RbDR9Pwxs0rAW8cZPOz2hkrXH8+Awpk7c3+4YOeRawN//oErnINUd9rCJBJZkH1X0/GI7XCWSEbc8DtukfP4FYju27I/dhZswzXYHSYKuZrcEBvM1zZBqnFXgnDTK8Rgk265ReQ5nrpgcCmltP8NMPM8001oljj/jO3qf15Fuoc2DLOTeCHr2VvztqMNZ2gyTYQ4N/HQTOdJ9TVEW/oLA0H1vVaFEvrXnp5DfJ7OTCdCSVFK/xX/+nfW6FnWU4mdnn60sZQZ7rXymTnYd3dP5KGiwkwTXZjpy0PgHqrJZ04OcY0MZq6K+bED03eMIvKDxA3EeMD91AZ6cVBl2ZaFDCeZOJ58Cxi15Z4nilFiQ6uOOwFLhQLNgjzi5ri+Bju1fVQgpiRE//82VPrD0Z24+Se3XvlNeWN0wAWJz27ePTAeo+faZrYIkZucG29l89sMepZYTmTwSAEbtgP0F0XhQojIju8+6o1jk9sXm3a2XBq02LJ9o+P5OLsSQKR/0re+Hxsk6tT6336oY1ePrOlslwLNqu2rHp40/bvv6WcUxgMjUrBdusr6599Yk8++KadP/vQ5pOeomugk2uhyryNU4hM974OQenRmE7M5pFF7hRW6NArikD0kYOxfjVXJasTjcPl0/V2TVsVSvDCbECSwslt2/+JL1v7/tu23Nm3ybIoza60TDJ95dpGjjalShxw3N8Nkuwbez5c+XAnasUmkQ8FumFpvkIXhjO2ig6DBjiWmyyPlj8kDgR40QkzAXpx2bv1MGjzbFKPxuGXrzE3T+SAcmkO+a1dK027dv7igZgA89m1VUpzJSU0Kg0ZxlA1cFCS+57GOkRLlNCQRQxZNmqStmiavDlYpaONCRDMNo/o810MAGA8L1ln/0jgkHsGwGRzl3svZL3h8AmMHmfXTAEGsMHyoNOsE9eJ/u/iwkpsAEy5wuxvSmHaatvOrVdt3jm24u6R1Tq7Mvus13f0/FZrVTfmCxdpTebi8KfRkEN2aPVUGCsSbbzWS2nzWSxU7LAJUdQomxhNnVg3dbu8OLenT5/aeIhGGk1zRVo+1n4FnV7N3c5ZGyDXOmCjEKHgo+lhEorPwIoM3Osrawz6Vuxd2+jshS0xaGOrEJiEZg9zuaWm82Q/AzhgGLjAXvrmTZs2dqy8syeJAntWq73jvgRBRxYAMIeFhEvxVBNXil3AiZ3dTshLFlavlmzUvbDp4MJs2rXllALgSkabFKa8Dz2nijl1VoeotdJnbg6pPCASCEgqXaLTOlzCrE6Fp2JWfbLCZl8KN+b1ZDYOQP18ntfUtoW0xPdgiVu0JyG/BwhAFsDEHgYYAAC/8H8RIGgcPBi5Nu3O3dets3fTjm++apMpiQD7Vq61rdHsKEZQwEfZpzf5mnQXRaxw6Qcv2SfnBYGdbpiGizna0Imi3GgUpANn71strLKcWctm1q6VzOZTW3Qv7OG/+hc2ffGpHRPzhaM50aq4I8dECWmJ9MliQ/jPB8hR0c90jfSSnY7tfPFda7zxjq1OXrVBqWHFSlNNNMVlPoPOMCJtIaLigm0gaihSgPA3wTCSZgk2gOjKvFZej2QFJIYAgLhOUxrYalUg02S+dLZOq2PTFSwBylU/tDGNHQF6YZqpSMGZ3gcSPgps7cWlimRGML0EhGJqp2IqtIghc9D6IsoRs62QNvj03wEA3g/7Ga9baQGwAoLD5dKBRcSO+j6fRUYWawlsZSHoxUdINIJOmYWiPFBl8uoNNhucPw+ZtuH+P4oUhR5OpHG5YoeHN9R0JiDhkyfWZ0P7/raBFVNNXiPvFzYA75OmLmUcNC2st5Sz6YyRM7hP23V+hPQp17NAF6juTTeaS2Ao34/kB6xbmdxtKJx59lE4bl8TN+9y0MZBBX9nYuFpsuuUdNd6utyH6X2+fzetc3WHM5mCaRQRvvws9jF+DkxG3hN788effGyPHj30BpTrUq/JRf34xpE3A5xFYsQ4iM76pUGmSeEz71HTWa0p9z2QWbKSZOrW3t2TfxQAIIMkXjN7qXqn5VLNu57LUtlOX56J3n379l1750vvym1egH9MEAEAZOeigtf3RGmh+f10bH/57W/b4fFt+8IX37QffPdb9g//j9+24viF7e+wZ/I89u3Tx5/Y+dmpGnqen5RyZPPPNXZ/H38+5Q8gQ7+C2GVuHosoySe4ubZd0ugZ32oSw5NCxl5h5KVpKBn3MZ1NiQzPtxvwOiiRwJDqvUJB5yLrgDOS612tNG06KdiLFz2r1A6tVNu14XRp1Vbbvvjeu3Z8+7YMs7k2/CwGfDwD1OWj0UTrAKd4ASlhZsnzpjpLcXnu/K46fovNpVi5iUsAHVxEXrOU4bBPJ11uhTcQ5tms/XarpXXG6xcwxZSdc7bi0ktvbDxdyvcSPwNYawLUYEOhu6f51QCJehDJVD+eH3Tw1Ekl7aucJRgHcs7eOD60w4NdSbSuz84MWKt7em6XTx/b8U5d8qjn3a4tMLiEmRnsTGQz7PvyUNNAcyGJI68ZXb2ODkBRXncMP3MQx5+TErAc9G12eW79p0+tMptaq4qBNX4ZU+31ALN63mWi7c9ODlFzP+WMwARZ6wIQmfOD2qFWFRDQXS2tD5OrXrUhseLTmR0c3tDecAUDArbZOsEkPFcEtE8kqaA+Y4+mnvN9jX3GDcg1pZb0hjpmwyjSwC2AADd59zUrwGqLbbQNcub+t97vZNIOmOBDTt7vNlgs6QdecvE9kzWSzXzKDddmy8EIyEY8NsX1a8oeJF8Tr4PahNeldWcr9aYJirDuOp22rhO9Fh/cBx/w8f7nkolm3Sa2TCTdZOOdvQGfkzmR3gm6ZmvTxZQTb4xt+Xt+bbMU+D7OBvbnxX1DNrKM9c9dA8Yus06gQ98zGGHUWmum8X/zd//71XQ0st4Z1NYrTY6vr65cX12tWrOzJxdpaMsHR8d21RuoyGODoXg8PDpR0c15JZQoNo9E3V3H7VMZNh13ZnXg2vPJQfD866GtcrBC9eMpSxRGk2FNI+d6YBIF1G4Q0/DdZksN7WA0MeKErgd9e/T4kZqX1954y27fe8NKpaotJzNrF5c2ev7APv7mn9mL7//AGnM2VWJhitaul20+GVqZ7goaJ0aC44lMtPaPblm1ffj/sfVmPZem2ZXQOvP8zUPMQ2ZkVs6Vdtku0+WWTduiLehGNH+AO7iECyQEUoOMGmiQMQg3SC1A3BkkkDASrW43F22522WXnTU5h8qsysjIyIhvns48D2it9exzThaEKhQVGec75z3v+zz72XvttdfC7v1XcD4c42qywJwzsptbaOxsYXt3N4m6zW1pMh6g27pEaTpA//RLXD5/iopYe0Tv8th99BrKt+5LmVpKu8Ucitkxbk4+x82LD3F98rnm10t5J0H8xc2qjcODgdTGpLDKDc2AQQKrwBLSa5HFoNVBcQYUpwsUpguUFlmUsj7U+DrZKREYWPh5jhlIyhUUHryKxpO3sPH4DYyytP8iBcj0eDE++D3Y3VS3akWpW27SdLDE30OkIpC/QJSZaFkAyEk7D84ixXikajpAv99NoiYOUA4YPoA8+2qxERWhAozMCLCYmtkmKqCSh3HYejGhGbQvMWodi9adz3KOt812o7xkC9k0GqCuLVETd7j1i97jYHFAlXV3/U1cdnNmXfAtuobuZCillLiZqL4sujIlNLb3l0AAQQKN4iTHgDiAA2CI90ujop4XJ8o4GKFEyuTlFbJ9CtUYGOP9ZpidsgPw+HUstu9glK8gx2SsWld3huuRAcWIrjsuQePm5/OAj062mQ7eG/0exwjGspfSAZAAMM9F2p+bxS+ZObxuMjvIBuDPab6Z82mLGfKlAuob/AwXCfw53mHPXpqSRVtOW4AOwXglK7hWC5nra4Aof/MKi3FfM3z6RZcEfg3Sn2dTVEp5VBsUf8tjWq0je+sWRpU6MrUNTJKgH6mUFlLynJfHe6ycHhRl0thYVCv5Tt39Yb8nperFuIfmxVcoYIRR/xo53nmOuOggS2wAIWlEfw0YWeB0RS2LwysOrXVEW69bp66mrrQ7MQUBAT7kzE7xezixUNdH4lrJtiDFa9LYLZBoYSmOCZAKT3pvrEMCAkMWrQRRFll3+6lpUW7g8ZN3sHf4ENXaHirVPUzm7LRXBObSKpDCSdRoMTiT9iTHYZJgn20AaSFoDRdbxhGIIMhETRfb7mmMYDSShWRxNkEDY2T7LXTPj/Dykx+jd/QF9opZbBJEJGNE+hr0FR+qCGfBrDEd7lmOGMgBwUCAHAAoppXPo/7mu9h55xcx3b2LXrYC5O2esLKD9H5nDGTsWnYjw34rAZWijSamEz+b5xDXLt+Ha5/7gcmqANbUyVT84/Nlco0sNncPNZow4PiGANecXk8gjC4CzesrC5eRVsyEiR3y7W15dJO9Ricf2vkq7CShOa4NJd0pjo5kD7sSfDIRwHGeSQK74xJkVSvAYKvWbbAYUpIWCU8kHBHn1xOhSMDW1/SqO+L5DYMsXqfh8OLZ/8TuSi4qAULQtpQ2fHzvGAHkWvH4od+PZwXpsetnk4pZJrtS9jcjTe4Ow8EqcUqMGoNvBiXlAJQ6LLwu5itsbsQeji6O7jPzGRZitPkVAORzK37pejRTGqCHB8xWgIHHGvW6ZAHo+2llaDfc/X7sqvGzCAjZpUC7X2e2NQJcMPO9vFZcdGnsbjrGhx99pP/v61ugUqvi7t07S1FcxjCOSfGc5vr1vaRrklXfXTib8s+VTyCGoCrHJykeyJEV5oweW7GNtB0iXOixayk6bCYrvSgm2e1ON40h7YqdeufOXVRok6Z1QvCTICLdNbLo87MAPP/8M7RuWnjtjbfR2NrE8clX+NM//id4+dPvY7NMK1Tg/PwrHJ88l5CbGBiFov6MkZmEDXoUJnVnxQZIo5nyj09MCK33pbd4iF4amPXTdAdRGYNG5NwYUB6TWE56ljECI6vrEMR00ZZebrenZIFqxkAOnQ7BlBpm8yp6Q6DLYrhYwhvvvoXX3nxTTkQys0hAAgEw3msCAQeHt1z0JUcnA6TONQejoZ6LGgBpDDXWpcFcj0gJvKOtdGI0mOXixg6BB47a0DKS7BIyL5agtm6BAepoeAQgEaMMAU4IcGJjcTAUwyucBQiyz9hoG9EOsSqdsNFgjDx1OyhwqO/Zxa3DfWxu1jWa0W+3UUAWrYtrXJ8cY7tqPbDObAYOP0wKZFTQeaWAMmPI3A0PdVflRkC9I44yl4RCcWREYHpyHnIszVgUtnWDAp0Wzk4xu7lBUaBBDKZ53QtQ1hiTgQBFXo3ruj5SKjOZoqwziALtU3Aclb8nhRw6fFaFHCalAi77XeSqVVQaGxiNJhgMRxinERU1ThPrU7EgNau49tnwYXwUyyoBNfxuAg3TGUkAR/zOtXl45UQJrBW7cW2WPvL7WCPxcxHr+Hc+bwkZ/5xY4PrPrLsoCYyJzeDVh0nSXIl8yWJeaVRqzdpToMEy5yHQvdLo8Ds5xkZX3vvUjQOe1dKHUq3KvZoKazGcbPEZZ024BsRe0fNL94XvafFQx0/luqnzH9/5a2dDAkfivIw/4/1cA7HpZpAoWHYWM3eMivfV92EzNYE2eo+lkxCQ+b3/9H9YzMYTXJ2cos9gnCxCWIzXNjYxXmSkYHx4+646RZ3eEPkSOxQQfYszX1QiDXogUV4LSJjmTVEP6gIwCHIsgIHe9n8+kBhQfGiarsmZfXWo0gwJaQ/LQ1tlVKK0sdObL2i2WsmuqH22JyEK/fmzZ+okP378EHuHt5Av11DOFVGm2vWgi6uf/BBnH30fpc4NCtMhCqW8kgCOArDjR2EvJoe8Nn7HUqmKQmUTmcoG+osCzodT5HYPUb33EFOOSuSysg2UZZtETaYYdJqoFjK4OX6ORfsCo5tLzIc9JdyV7X2U926jeucBZgXbdbHQ2agVMWgeoXn0Ea6PPsVsQPE6J+F8mFT/pHCUuliasfe8iJJodv+pxMr7IZPwMTKDiUAAjgIU5hlkGbxSt8U+6exus5p1FyKXXaBNlK6xh/KDJ7j1i7+KWX1LCvPsGErlMwEBsmbkeyWLNHUYE7obmzYW7ZLeFl3J1Anl/VYykARKouvExJMggCm962IY3ipRFLHrJUqogADT6BnQlKSJKsvnSopSQQc/lfTZwR0Nuug1z9G/eYH5uIVMhmMVHBHxLHyGxUp0a2kHZ/H3dEirlEi0UyfNS4wgaSZE0hsbkUih7bzso6tRgXkO2fImaps7KjZciMW7JVoY6aIFek2bwqtEOSjmqVDmUZadTFBncD09w7TZIkwhZFypSLGIUbmKxoNXkN9/gFmpIeBBVj7JZ5jJFzs6MUfq2VN/X9PCfNi7i8yxhIy6C/weok+lERUF+KSu7+BjYnwkVcdHLwUEkBHA92TniUGawpvq2BKl5b8lCrPeIwNZeTGhIEjDmMJxHtDF5Ooai5srLFpXyExI6U0WNjM+Q2W/Gvup1ooCG2aZHCbFMrB7gEmtgUm5hjnFBGkBVq0mcaXkEidFfgJCplcR9JBTQjo0FNR5EAj0o8DkDDfnL4BZD6PepbQCpuOeFKejMNXTJSNAP8bW+MoTNg6N9e5LIOxxcLhL6aCehnRSt4aiRSGU6VEMq4xbF4NrL94jSez4mSRwwEW+159oxHLw82HN7S4bVM5MzubSDKANIfGAfHkDO/tkW72J/cPHyBU2kSfbic4qZALIGIbrnV+VBQCp4PzOFroh11/0NXnWpw+XK8ZARTPZHFfnF/ITZ/ZPwKU0HSLbvsT5p3+Fi89+jMZ8iM38AgVqAhB8YndF63Ai4EC2eCr0WNwWUMjmUc4XUROlfCz65DybwfUig4233sPB+7+CwcYBhoW69DvICJA9YOoO6t6rOEt+zQmsCkaAOuoaAWAXgN1201yHUid3V9GaKFNMhsmHO6n3qwvpVYxSbUNARLFSV2EfujlMtCncSeYSGTICQQsWrON9ZedVri4cMSiQ6TOXEKSYUYmtx9gmei2BIO/0Zbc7XDo4D0vwgvdOrh1JvMpcfndR1ruX60lMAHiR+HEdr3d7ooBQB3stWZLYU/Jo5n8PsTyej5E7yA5TrK8s9vcPl/Z8PAfMAEjUagmqusNKTZMl+yBRixlHWBzwu7DADYFEAgQCRRN45j/d0eFmWC/2eV0bG5tm6aV4uZ4QR/yPbhC/d8zNRmc0QPLo7ETHSbsziS67OAz2kBFn/bzORjdgqpWqgAAmrBw54P0KIMD6GL5nZF7Fecw18OzZM3z/+x/o+sn+4q+d3R0cHOwvLatUlKUuods4aV+nGdTYEyocCZaQsSAx5orGArgmPRu+0nAQeFBwAXFJgJj6MmTqVKr6k8+YM95qGpXKdq/S2COLRzNGeVPoarR7uI8O574vzvDu2++IqVqolDGYDPHhj76H7/2zf4R6YYxGeYZnTz/C6cULLDinTeCBAtUSu3N337aALuIDAFeTQd0767wwD2VREM4QBg8M7uq/S2g3qONuDjAJD4Zg3D8X+s4fCODo51LBFQ0PrgPF8wT6cByK97hY5IgtC7kSjk86OD1voc9ieDYVEPCdX/917Bzc0ZgERbzN/pqj2Wyi2+lL04pArVgcaf1qTbHhJDaVWUoG5517JPwnNVzslsLai9+DegoskN0ZnYgNQACMhne0pCTwb5aEgWDR/9O4moTn0kij163HIMXgITuM4zwS4PO95LMxyOtYpJHPEa/H9GqCM8z/yQq4f++umiXMkTkGxPHd9nUT5ycvMB91RI0lq3fAmqJCC+eyxo5KHH+kMHnkptSjqNMal8xFdqqZa3tcig0pZToCSeeYkA3Q7SDbbKJ/fIziaIRyIYvBfGS3W2pVifFg/RGytsjcIHtzIVt1apxRvBwYdrqygzYANRfLjmTVAeboFQqyEBzkMhhwfKXRkLgtRX555hMI0LOVDo9HWAWaLl21LCTonNntLLPCTGHnmaLzTHmKI3zENwO0HluKLrd+Lgl2rxftqgfEhAzQY6r6hYwAgYJrgnnBIFuBxCvAKT7brycg77Ubha7tuNNoRTQ90jkd34lrlHmd6lSBj2Z8RTzlNYZ6v8eh3IXX+k+Av74HC3rPCS/vS9je8rVxNgazk6DKeoc/9lWcEfHnemPaw/gMAAAgAElEQVSInxM/E6D2+r0KNlGcPXHOMoaITcFGq5jcbjgFy8B1dwArC2R+73f+wYLdZAIB3WYT7ZumAtLWzq5mFZk47926g62dA1w3O9IFYFCp1hvqYnvmzg+TD4mbWUgzi2oWDHBHkXPCegBE3JK1kRFxFw7cP7KjYzeIQmpJNEQ3K3Uo+BCkfEkAgEkOOwGchSHSHos9W8CLo2N0ej3s7e3hzp3bqFXpg5mVsnim3UL+5hJXn/wIo+MvURq1VayzE94fj9EcDFHb3EKB83GbWwooFAzh71m2iPPuEKhvo7h/G3uvfgP53QNc9nrojzlKUEKdHrxMnkgzbF6hmJmhOB+jd3GE7tUZ8hSOGo1x6/5jVPZuYVSooDmkDUoWt+/cRjY7RyU7ROvlR7j46iPMeleYTwYqEjW3nOg43IB2CXAhzQcrIGC2MPV/OMWiN0SBVLEZwOnaIoNvQqIDyWYcFYXSNYm0E4azOdqZIob1Hey//8uoP3iMOQEWdg2lhcoxds8dR8dRCHh4jCbUTkFljTYXyV8M9/C6p3MCRz44fOgm+uHcYk4uOl34xMEQCCLnyTSSw/AlhMvCGf7MGFEJv1SCUl2MBm3UKgVcn59iOmojP6MdVxcTdpwTJZbdSW0edVMZWKgDYK2KuPZsxkBAFFO+ilXAis3qA9aCglKvlv2V/9s8U0SmtIHa5q6AoPB7j/skSmnQQMOze01VPjY3rcS4riosLI6PMW93DAYlG5U5KZtUud+/g+zuPZS3DpDPuYNYbdjxg4wAFX+ig1lkLOANMnkCybf+wlSHOlHi6CaMBiMXnQm1JYBH5JxFhRkTvo8EAljIeLbOqDdfW61Xl0WSFJYTuBMJ32jCDgWLEhdAtDnNjsbItNqYXp0j121iMaSHsFlDNEugwjz3r0StCguUKp6dRqWO7M6BNAL6TKZ48FOnoEyFePWNVXiycOUaYHAn24iJKkFCoePswpaYpLorJsbSkEJuZFUNcX3xFRaTLubjnnRCNE+aCijNZimvTPoSa/oAUUzFs111h1YWOgGCeUzEBzb3ME9aH5QhTJb2RgJ74r2D7uxOVNpf6TXGTlw06M+U9HNUQLoVIApN1soCg9EM/ckC5doOHj5+G/cevIlq45Ba/6g0NhXrLVZI+h2vk4mwVdG5kxjjKTQpIUEmQASDyWqgDspkoK4Ou/vDXl/iXgS8ZqM+sv02hkfPcPPpj5E5+xKbGCEvYcCRxyUoZpss/dgxYteGsY3vnc8WwDSeXSGuM3a758yOKFCVyWLj7ffFCOjWdjEpNWSvyDjDtevOuLtmcW8CqIm5vVXH3GueDKQK7Z2GQ4EBFlZj8e2zL2ymuLYJgLnLMRN9WhNChTJKtYaSU2kuiFZL20TSZcdoXl0q8eRIGq+LZy07sJzLzpDOXSCAkBwh1uwptaqzmbWOirvHpqiSym4tg/mMnzMSGBAdURVJMaoXs7Ep9kVCEjFsVTR7Ta0nbeujL5E0RlJoZfQE8tI2tVxN68mjHfKlJ0hfZaKaWEDqFLswNqjtQpkJNMHgsIdz8k3xOwIBFCP1OEfQ3uVLLvV+duBS5zPmTJdAthkIXNu8BsbInwc3+F3V9UvsuEjaolsWiuTRTePPx6ytQCXumQSy8z1Wtrv+vqZwW1/E9ne0NaZY2lhK5HJuWmMS6Hun2fyYJ+WzpjbARx99pPtDJhdHAugUQKHXAUUu0/0RWyAxQZirceaYYz28Zj2PBPt6by90X2r1hoFIz3uomJUIrFTYIcHZMgv2wVD025ubpmIsv8vW1jb29g+UZ7L4Igjb6/VxcX5hkCCXUxHTarfQHfQEuL3x5FXcvX1Xz6XB73BQxo9+8DH+6A//ANnxDbLTG3z59CO0e1eySuTWZwc5KMgehwktB3d3FV8Tc5Fx3NafbkrxGjxa4ucQ69/Wu0L19bPR2VQxlwoXC6Kuxgo03pWKfQG0iW3D+07dLBUya9TxUpkjuXkcHV3j6KiFXn8m153OoIeHTx7hb/+dfxMHtx9jMuM57QbDZDpCp8sCeYBajUKbSTwu5tElIuu5+wCO1ruNYcPK7yOWqIBEXyuft9xVBNy7CBeDpMC4VFMzxv/us4xAB9eXVOk1vmQtJYEhwWIJ5oFm5c0es5UyC3s2OlZuJ7z7HOdTg3GxwJfPn+uevffOu84NJ1ONJTJfGg+GuDw/xqB3o8KaQ8y0lqRekPY0BUhJ1WdNMyZryrR9jkTzWfB6CQ6xyeCRTZ9pBJY5tsWRteJ4hP7zF5hcXqDOmftCFr35mAeRmhRqaBAEJwjFfcvcnuuKYnxkOKdG6bDTk+4TQXG7nlKQc4oBWRelIvr5HPpM9zgqQOaHzj7m9HydRzx43xUPQ+xW2kW+ajkKJM2pcACJzrhjk8c9gs0UgC7Znn5mqyaRC+XQ81rN/Sv2c6wmdcT5eYpTzLP57BOIqmZnEoQPzYHIWyKnjr9Hkyl+ln/KJjZZpghISPsluuXMW+12NhcLwmWj15x+PoHqIf4qhlYSm9d+WLf1FMAQIElqwqRcP94nin3vD4+Pcb1zjQbbJjQ4IudbL+qj2x9ARAAuATQIgFMeYx0VxZY03sE4xVomhAfVgGIsSewBvkcAmJnf+53fX/Q7XVydnMk1oNdsi1ZHeglVtu8+fEXjAZNFFt0+VdvNEKhRLI9vmGZ61FFIFnZ6yIO+FrlmKthVrFdNu2C3QrTQRFejh7Q2u+mzSmTTF+FNI7AQquM6bOYLUfEYdJiQWq7GgZsiKBQGJKXs/v2HuHvnrpIrinPM+l1cPXuK5tPPsMXD//wE+VEXhaw3Zo8qxLUNvPWtbyNXrQsM4El6+tVzfPX0c3RbTZQ3NpHf2UP59j2UDu8hv7WLzmiKi5uWClJSYZn00S5kMqKoWR/F7EKaA/3rc4y6TYyFkk5x//ETjDN5PDu9QLZUxd7hHdHf9vf3kJ20MW99iZeffYB5/4LZr+d2qRMQFm1JAIbJGgMV0U6OddAWkCBAaTxHeQoUZwuUlEb70HPRQitEUwYp3qIZp6DXs/AlOrrIgn3lwv1HuP3O+yge3kEXObTHU0zYKaUWQko0hDTxEBOyaYRfmzHlZ5q5EWXfYkKRtwkdz5pCJk9YBXnOmxH9dfBlEmJ6kt+XiY42Q7IAY7CLApTU4ZhrDwo1A4EVu0fIzMfIZ6ZoXZ9hMuhiPulgPm6imKPInembBFoqpbLQZ14zEyMBAcRQA+DQvLA1ClZ+1KsvFofYMgjw2im2JlaAgQB27pArI1/dRbm+qWBoIGBFvxIqnhIRBlglzkuhkZSg0PFh2AedY3P9noAAagXweRP55v0j0o2tbRQO7ooRUNrcw3wyV8FQrm/IAkvdwtTF4ddkF0ezpEK6EwMjOTMEMMOAxXvG52shxCRWR5seidDFiMBYyszsiH757CkKhZzV3zUfKpVP0+3KHiFQ50VAv5HMSDgkKDlhkjvClIcoHUm6Pcyb18i0L4FBB4vFSN+brHyWjgYmppjMB/Ku3uC95jhEYxszerVv72HI58POkLrYFi3ls3K72pZQzOl4cBC0kKgb7aZKTgiDUkqAYjLiuupjMmB36iWmwxYKmKLAwiophgsIYIeUHXGh0asiX2+3Rn+LwyGSo/WuKm+gNAfCrUOHUALBQlxKjOsVXS7ibgAM6ZxUDI1kRtTbhZWc+Rn6+9wFKgEwggGk4nJMYJ7JoTuYYXPrNl557T1s7z/EPFPBzv4dddMpgCmhMFGgbXWYwoJGbnjt+hwmChR7JVOAtPnZCEXS/MdDAVqTkb2W84sp8oMOzj/6Idqf/Qib7TNsYIhMEhuVHRORbnW2yDBYFbDsyNENhACRfqswsd/YmMlrqYLt938Jm2+8h05lB4NcBbmi4yNfRyBAP5O86SPhiFEBJ/5mDnim3jR6MQMYWwRiWZjORdVcSSNjXdDxl51FFk8cD9jZFxsrw65qEv/jPeRapOYGWRKca2cywFEHAgF07PGzYeLaEDuA4x6Oyambq655HjEaEOevdFfURTIgS5YU47GYWgreid0TgkTRcfo5CmSs4+iyrLpIqzGYKIIikRELMCWFAQTEeUEGUyTgvFaO6PD7uEtMer8TNs+RarAqFRzaUPr7kiKfrpkMQMZvsjYYiwTUyMbWXTQCQKt8JLyh16j2aZQxPNIj2Vynyfp6DIAs9+YatTpECP3d3VGNPe8RgJWatQWWvZcVI1KHJ8A/2snqOQrwIVBvsMT51KoAc2eI4nRFtNpN/PBHP5B4Hv9OFgBHubY2NxKAQdFPf5YBDZ/B4S+uOMZOZqL1qyigojptpvMFPR9+RzksaKyCDL2RdAd4aZtbm1KUJ1293SLry7kDz3euY1rO7ezuaX3zNSxSedaUip7r77Y7uGle46p5Ld2AN157XcxT5oi7e2TSAD/5+Bn+8f/1v6LffIlR6wVefPkTTOa0RXVsZ04ktX4uldT1j858sAAl8pis/6iXoGQ7MU68d30OeDzQrB8+CCXfSXTQgIKbVpGQa3xuTRV8Ocu9XC8rXQ2eX+EZzhydNV1vMMPFRRfjUQGtzlCFX388QKFSwG/99r+Kd775q5gvShpD5BfuD+nOwA4wleAtuMxfAuzS2cP1z9GAAAIEfEq4ciVoyyKDz5Oz7iooslmDclofOTkGdDttxUzqHlAMW2dVEld1jkg2ggGH5The2itcO0FV5z0bEviXZTQZAiOBeNYqGEozQCr+7JB3Orr/Vzc3+PzpF3jznXfx1tvvCGjSiAHXar+v8aqL02OP7lbLyJYr6I7GGCaxtw2O+yTdqWhq8v5XpHXg8WY305IlX3IQYA46GfRQmI4wbzXRff4CuUEPdWoiUdmfWlOkdE8oIMt8dawxw3kujwH1eLgeK1X91jgX9yqvg/mObHWZZ7GLPce0kEc3l0OHo2/VEvpYoE3HJ3XYPQ4WTCYzTjjS4S4wQQ11s8lQSs9aEEPqHgcgGSwpAzeOh0sdB9ZzavaYkeYxcDN2LBbtDrR0Usj2SMwRnqfSfqKYbiqcxVRKBW3YNEehvCr8v/7/VMSLqbey95P2hEW4BAJw5t95qgEisre4Xhl/YtPGOaR1yLgjtzmPxKhopmB0YgQYrEsjq8kSORgBLqztVrO+d+I8CS0G/p2gAD+Ha1wNpjXNtMj1ogn484yAOFMCJAinAY2/6RzJ6r3ZAOd+lAvYcgxgxd7QOR/uZ7/7H/+3AgKaF1eYDkbot5lMQ0DAxs4eHr32DYMAw7GspdgJItWe3TMjexYJY3HLw0AUnUQN0s1Mc0ZU7nQny7PdMRfDpCjABB/6SX0zWaQx8KtgTPY3RKJF+WZ3h6ruc1LdKLRGmtEIL1+8lGjSo0evYoOiYLO5lEHLow6aX3yG5s8+ls3UpHmD/JxJ/RS5chGTfAWHr7yOW6+/hXmpoiQsnwGuXzzHV599isV4iK2DAxx84020skUMqluYlzlfncFVkyi2F9qURftkiGG/reSfBUu3eSWa8KhPL9SpRMlo1/Wzp8/V8Xn1G2+B6C5nOjc2N7HTyKP94kOcPv0hFgQCpiMJSHXavSSc4dkcIUBMOJkIUYSHrIrRDPnhFIXhDOV5BnWqSJvDuhQMUXFE6oqSrjQIJzEjIqDuQjCYUGG9X6pi/613UXn0Gsa1TXQWWfSt0KfCNQ43In2ikSWFfM02JmSOhbypZSuxLidHUCLKbhiRSYnLiZrvAlM+3MuZRhcqUktOySJPBglZ6vvQroX33lRXBaGkXtvrtfU8SmyaTnqYDTvod29QzE4w41jAgjO8pn3yvTjzblFGB3sjGhFsAsFPs55rnYD/v4ClA09sAAYo9Y89v8mAUahhY+8+skVS0hObJs3IutPgwkLXkKhTzussosV9wAOFhUSZ7hTtFqZHxyhxnpsJWaIBDxicqfWxfwelW49Q2tzHdDTVyAvnCTm7yf3IvSVRthnXV17JVNxr7ikXqFbuNopqRkDMMfqAMLOH34cAHosfPt+NRg2t1g2efv5TgWUlIpVU4dVMpDUn6GtMqpfoexyFSJoDLL6ZMGi99HsCPrKzOYatFkqMF90WFjdnmLSvpPHAMbzsxD1kHUog5W6AcrmIRrUhi7spbQM3d5E5uIUhO9YEAigAxGKL/ssSinQCzX0SQBbXJZNUdhSXRboAF4p2siMxQL9zjWKWYwJfYdqnfVCPEnsk36+hzxahzGST+uua2mscTNE5iUTNCVn4V3u2nYddAE8uvkhdNUtKNEWJV2pHmFGU9mR0myjMaWQ9igUnDz5gV3Og/HeyAghgkb1EZwECJrQgXGQLuG72Uds4wJM3v4VSdQ9bu/ewuX0bmWwZuULFLKJk6RYouhwNklgYX0AggIkKXSgozllgACYwOOPoBTtAY8zHfewWMpgdf4mbjz7A4qtPURl1krhoGkvhiAmTkiTUJWAJHokiSESwQVO7Or/UEkR3MsGgWsftb/81NL7xLlrlbbRmORRK1SUQ8PURoLAjXGciJZE9UVXNhOH6ZoFJdpOLgzTqpMKV4wEcHzGAKeV6CkqycOLMd6EooI5rM09AIoCAXMHe6wQRRkNcnJ3q5/Z2d7S+6o1N7eF8uYpSpS59AY51yVKKQIxAF2utECwxuOTkRqBPWstUVJ8TSMnM03gLGQ7scLsYdnH79a5PxN4ofCMmxhqNrvmqK2hKZtBBPQrAzqVnRzUDz+dGICB9fwExSQR2FZcIttgRgCwenj0GAc0ilIhvKrYDaIsRCJ178irvJgaTKb4W44wzINlDpT3hpNdnJeNk6BmZSr3S4Vh2z+TCYvAiFOqVWC/B5dWIUDDfnFD6vHGd6dckDUD/twBfkzhf3DPFYOZlyZptOSYUZ1yprGT0pz/7TL+ZEO5sb0vQjc0TggHs4ArASoJoBhPocMPuLsFfg/R2mSKLZ6IuJhP9eFZhycfvRKYFO/qRGPN5VGtVfafz84s06rGvM4iv42iRGz6+B1EgRIJMcGF/Z9dMBjqH1KhIz04bi0KKKfcErFxeHOOf/dP/EydffYze9TOcHj1VF1jaJAXGAwMBioRB7f85z267PZgtQEBRhQaLI1UjKWflGZ1Uxa3p4xkr5REpl2ABLaahAFvH6gD7I0rzvAkmTdCL+W8sRHlmMI/Sus/kMZ5mcHMzxNOnJxiPzXrrj/soN8p44+338Bt/428hX2Q8oJNWEaPJAP2hRQPpiuRxCALbHjkTsMN5eYEFnBlP3fmkZRFr0cUQxxTZiaTgpJ+jyOtSnx+i1bwREFCulFSUuKvsGMTiRGKA1KOorFw/+D1NXzZ1mz/jzruFWJvX12Ib2M7Vmll+FgZbmfMQMPrwww8lmvfXf+M3cO/hI4lPEvicU2y106EiM/rtJs6OnouNuHv7DnrjKa4IRnEsi/R/rlnaVo8GidHMPVFChXoXaWxJ9yCds3yejMdZgtedNlovv6JkP3j6lbSeFuAwL6Mtx5fldsB/q5Q1gj1k/cP7SKCBtdMcGl9rMH/udNC7vkJmSqcT5oALTLIZDEoltDDDiGMHHBEgiKa9MlqO1aghxcZW0rKQ3TpjeHKCWjbPkg2xGYZ87gk8SACYgI81bRjR1gUEuGCONRtAQDCguI4Yzwn6xxiUmePOJ8L5S+zQJMb8dZDTp8h6nhNFvASXUwGv2BhAAMuaNWFafi5jgdjoyWlCuX7JjJgAOPgdxXYVeDlCuZjcsNJojIC8sPNMVupyDltawDr2BXshgHDt3zQGxM/nd40CnvePwITEQLNmzsd3pTBq5NfB0on4yeu0I5ObrLzPjCtct9Tk4JgXY+5w4PpKeWR6tnG9cgvjc//7/9HvLki9HHV6mPSH6DTbCsK1rR08fu11bO4fYrzIShtgDs581TTvVa0biWdHmgduIJW8GCITBAe08TOcM6mK/iWUn0GOdiFp7og1DsECH2juhvGA5pcVulx091fJiewVqDxrSnqttiEfVVkGZnLo9fs4OXoJCgjdf/DIhxa7Ue1rzE6fYXr8BWr9a5RnI3TbVh+fT0ei5BS29nD4+ltoPHwVi2odMmAbj3D9xU9x/sVTTLttASPDSgPF2w9RvPUYqDWwyMzQ6rTQbLZNd2XCnyUqRrGrCY5ePMeLL595RrlOLQDa6eRw0+xg0B/h1UdP0KhvIZMry6GBugxb1SwGZ5/i9PPvo3/5XF6no8kC7bYDoCl2qVPKIpBFHEVzBhPUphlUZhnkJ3Pk2PXlZuDDXiqLJ8paSnBEU2dhkzEaNlHXwTYws1wOPXav924h//B1FO49xLi+id6CKqlYWqbwuTDREsUpAQGi76f5cS5k01+MHLv7RGSRwmuJKpuUiElFNQDgJI4org6YVERYP8JdTzFSWDLIn9f2RjHfZIoZ2QADXF2dI5+do9++QnbeRzEzFYWb4Ey5wJGBntaXlYMt+heiUFqXicYeFHd3dFMoCoAljS9EAPhacJqTMua5cwIBTNJJkS5Vt1Dfu49ZxoGDv6gk64LaYI1YuGley8m10wXuoVDF5orIzceY31xj9vIYpQRqWPF7hhnvPylvtHvbvy8ggIPRLDQKVRZqVngWwKaRAIu68TN48IXeQhzQYfdjcM4dnGXwSwJVoQgs+yV5Oy9wdnqEy4szK5UKjZ5Js4IFNNdBmbaDrFAS3V6MAHWieGhaSJIz0RwLyFE0qNNBmeMFHJ25PMbw5gyYDQUS5CY5ZOl2kRwfpqDKeBYV2qrRMnBjF9jaw3hrB5NSBYtcXnojZEFp3ChfVEyJjqQDs+OQKf2m5DOpiUxExR8VgYddjPttZCY99G9OMOkRCKR1HGdaTSemJoe+a8a2lAEqBPsiDr5YT1HcBxDgIsKWhkquNGvt5DPAKwkCpS6PLTQ9ouIizId6iOBF9zG69bq21P0ViJf0LbI5jkNQrZz6AZxXzGI8naE3nGA8LyBf3sH+7Sd4/a1vY3P7HrK5GnL5qpIfsoVM1Uu4BK+da9rCGAKtBShTmTxnhxLSIal1MZtYb2Y26uGglMPhYoiT7/8pjv7yT1CdUIeB3Z6JGASm1VqLg8+RiTcxBZZ17HupMyyLTnbumDgBHdrJbW7h9re/g9rr7+Am30BnQc0aAgEEyrwuFRvWfOCDxabYI0aAY5dGDuYWMFXBztEn//CSKm4hSXZPrLAt8al15WSO2zFJZxFcIjvBf3KPcp6U9+z85CX6neR7n4G6ofZwz2Bzd19reZ7JK67znqhQ1dYzvVair4koEEWnYyFjxyg5HixQYPIp15oVEKB4JReWFAxT1e94HcKfq9EuxYvUvVkHBmIeMzodWr8qpvUkU3eZXWYzSqLrza5odJH43kykNEcsIMC2xSyqZKWb4nOwAvg8NFYnsMiJMgsT7mEVQ2me3vvLBbmv3+CY6ZW2U6436jrfOKNsH/hg5qTCPQEvKliSMJiKeLkkxGiPwUTen6CNRlHvBooBOiXZa6NE/BmOLQkY1npZuQWkS07jEismhrtvZmp+8pOPcXJ6rOR3s7GRmABMVE195l7k/ufZbkZnWZ1kM4jYD/A8N+8TxclYrKq7myOYUF52u3lfaO92Q3FXQKw7xi8ywTq0c+v2xGYh00C2ZwI0LazlmGAxRHZPea8Z83Z399AgeHdrH5R9GU6A8+sbdHt99NpdfcYh3Z3GXXz3n/8T/Pm/+Ee4Ov4U/c6FNGE8BGbxTtlCyqosrbpkr7WKvxZRtJ1ZFPLMb70vtJ4jLiiuOI9QjDUpQ58RQIDA3gRUxp/aM2taAevFD//NdmEeSTTzoioA9uS0iemkiPFY6rgYTProT3r45X/p1/CtX/4NAbKTGYWNCxhPBxiMBrrn3PyNGrV51kfJvEd71DQZWjxSwAvjaPJVV3GTzkGKtQVrk3dOwAXXQr+PdqclFiCLEo4GyIYxnVVS9k97zoxRj4ppbabnrhwqqPepQUAXsGAACPTL2VbRIB+Fd4Avn36Bzz75CXZ3d/Frv/HrqG1tYEBXllKBms+ca0P38kaFdYvM4EIWu7fvYVEo4vSmKeA0fKKlGza1swbFDnmh1XJV76NGjATFp8gUEmNkMkKm30P/6Ai90xNUM3OUeL4TXkhA65CihWSusSnIBlq5hD7HZXhGc5SmVMGUMYf1S7GMLVLZOc5xfYnFiELQBJ7m6LPJUq1gWqvgejwQEMDRAEYo2R6zTkqFH58XWcM6X9aAANtSxzitgZxgqMT4WjTEIoZGo0IAbhoLcdxLgGUCYbkWQmuCn8nYEECAhSHlXJ8AXzdWVuwBX0fsvzhT4hqcw3DNuE6MeMrRAI0sp7UqVq0K45rWporlNYeCANrcqLQQbDCY+Vqyf5zLu84QEBgOCdzjEjZO1u4CAld2snE/AvSOa4w/XfTbilEMmi5HW0P41xoaZEyJAa3OPl3PaAmeKP7K293I4bXS5pLXV6tWBRAE+49gWeiZBPgYZzF1mdSU/S//w99d9NptTIcjMQIG3T46na7o/w+ffAPbh7dx1e5iMF0oESlTaZydM1IsST/WgejihYekkI1B34fpxLYlu3u7S1tBH27sJEZnxB1PLdQlzdDgAt9DN1k2W7YbIYIkEZoSD6QaZWQkmsJFf356puBKf9St3T3NnBY5k3Z9gfbTjzDjPOm8Dwy7Giuo01KMczz9IbqLHA6efAOHb76FIdGgyRhnL77C+Rc/Q348khhbfzzDqNTA/W/+Cm69+yuYEC1aUNm+h+sbKpQOaPmM+WKMbGaGdusazZtrfPKTDzEY9VCtl1Fr1NTNGfTHeOuNd/Hq3UeivY7nGezuH2Jrbx+lzAido49x/NMP0Dr+qXQGkOWB2dODlk4CExwWfBQ24n3pjZDvUzAuhwpZEtQFsCKZZp2IYleINKWsj3/afsMHFruo/CeSX4UIksrMIJsroJnJY377ISqvvoHp3i106Xefoa1VSV2AfIHiGj60mVTr6OJhAQgAACAASURBVONbJ3Q3rORGosV6hjlmjzyP5nlXFkTsbvN3vJ+7ak4AuWYUhJbJVEbop5MzAgFWfuY64uLn/6dqbbt5jUKO96GfPN7nmI27mE369ONSIm4/6zTHmih+SjpT4aTNa5PYxBRY1TMMnxr7X5+TTRWVnBaSijOTc44GsIhil7S2uYfq9h2MZz7YTc8zMyIqIxXyySc0ElIVc0mtlQlTmdYukyFmV5eYHx2jmIJddP5mZKrUGqjcfYTF1i3k6zsoFsrq5pZqLL4dvCjIJN0NHYQuHFmcLwW7dEA7EZFQSmJr2DqKtEUrAFtML7piVh9nYXR+doLrq0sVn1LW5aGGOaoVzjHD8+JJ5VZJs+6piw8FYtp+UYSHHdShLQQXE1piTjE5e4lJiwJ9IzkF5KZmBCguMYnITAQ4FDKMHTWUNnYwJqh5eAejUgVj/veNTV4EPUgtpJjGjiSGKhCGz8KgE2OSPKdFBctiPOGco0XgSEefDHvAtId+8xTD1plsBTniI9CNhSV4n0lfI2PEYyg6cJMYoDqaaT3yLgQQEGiwgJekuh2iUktUOlFR+e/BSAl6cABJBpUsaPe1DmQS5/Rad8G46kLyoOb1ZuQkE9otXEfsooxmGVBCpdK4hYevvo/9W69hZ/8RMjkqV9O/m+Mn9vG29RILcxZh7IZ7PEzFkDws+elkKM0k7jceci/3QMfA0riH+wXg/Ed/juPv/wlm12eolwoSEqROgyTFqQpcqoi9wOtX+cikMiWbjF1KvCnstLBi9Hx3D4ff/msoPHwdV9kapiUyYiw4SiDAvAl3zH0YmwrJs0uiivMVGGDNAGsKECSQqBapsPquTjrIxqDqCoFIIvcCEhJQIPZA6sByHVapucBqR449RYEvXAuXpydpht+jHJzb3j881F7kz9BHhgAXx72UOIsRwe/teMV7bUDRlGsnYxTeZbFDqzXywghYUGzKXTkBRAl04t5aL1gC0IzkJ+6VKKNpLUVxEawwJ56rpM9x0JoFivUCKQnMEfAi/d2MABakijspEVMyJxs5r+3o6EUXi691J5YdM2oYce6XXao8BvQgl04AnU5cdCvBTCC0r9X7m+/Hc5jND4obs4DltbDjrzGhdK95Xxgb9f244zVb7jVu4M5K/u58rrqxfL0Vw50UEnAIccqg/Mb+jXtPe+HQTmKOJUZeQty0/lO8jljC4poCij/72WfJNqsoizeyAcLilOd6OgCt95I0EZh7EZRhJ96sA1+/RlZGFOa1sKUBB3fimBd2Wu2kZ8D8ILGqUqHJGEuGAoWl+bPMQeU6kM1KI4Cfz+ZE0GvJsKEV9FbDQo2tzg2uW030qTdTq6NRqWFrYwu1ah1YjPDjH38Xf/i//884+uL7yC0GWr+e4yejjaDHyh4wLDTXCx9+tooRdUkNNDlPcvEUFmdcJyqYZVViNyPbDEY3LtkIpvujfc6GR7IKC1aONQVWAoJcc2Rb8BnwH/gM+oMxPvzkcwkG1qo7YmyRqj9n7tlva6z3N3/rb+POvSccPBfLrT/q279ec9jUz3BDIcYttSZnFGru61lGV5dAgPZUWJqlfN+uSWkkMNkdc63dXF2j02kpZ6qUSwIDTE9e2S7yPvFzglmiNSr6v8EE7lXdntkMF+enmJDCnkA9nsHSMuH+pRjyZKJn3Wl18MFf/CUuz87xxhtv4M2330KxWsKcY2ZkdCCLWqGE5tklBs0btM9eSIC4trmNysYmTq5uwJYDnQMIpLP+IKNRYEatZiCAeXRyO5uxGGWhT0BsNECJtVDzGhef/RSFyRCl3AIFudZMxUjLUFuHbC5qTpANwTHJQgHd0QRj5leb25iSzcO4l6zqtmp15LnPOm2MO23MRhTSnWG4mGFcKWFWLeNmMpJY4IB1lGKXmxY+9xPwL5auz3UJ5C5HWlb0eo++JQ2HxGohUMZnE/mti3PHJJ79stwrFtX4CzArimo+W+mkMFfUHl5pybkpEczLYFyla0ngJ9/v62fK6u+Rk7tB558PZnrEHl6HRCrXdAgITvC1BAd4fVEUq/G4zmzg+ZDEFaMJFGCe1nGqfene5vtDAUgLlcdoRdwHfobGZZMeAfe5gM0ElpLl0u110/lhRgbZCtSeCYCEMVIAYNJZ8DWsnLUsTuqYS+FOxg/mFQZODXYakEwMe9XgZhNk/ot//+8LxuB4QPvmBnlSVPoULipjc+cA27fuYrDIoEOabqWGzZ1dFQzyIpyQ2plXR6fdairRpro3Kdr8xWR1k0r6ST3Wh6CToxCUMDPdojp66AkV51wRNzoLctkHppnwSBAaG1vyq14sGKAyaN5cod/tqiNCpJgHFT9PolCcY2qeYd6+xKJ7jdx0iJ2tLRzUaxifHuP8+BhPX5yisLmJ4tYmJuD3uUG/1xGVlIG/SBumbBGZ6haKt+5j7+33gTqpF30dqK0b+nWO0WiU1UmZUqQqv8DFxZksbFqdK9HRNO88Ax49fB3vvvm+CpbJmDwCjlwcakyB9mPTqy/x4id/geaLT9XBZupFpJtHiub9+RCHY5QYkEYTZEZTlBdZ1DJ5MQGyU7IBVkkfRSO0OJQQewZbuuO0MuOzHMtlLQUfSYLJA53JTgdZjLb3UHr8OgqvvIFBfQudWQ6LvC2a+LyLpSxyfL080xfIzLIok2ou+7AcRrMJbkjlLla0+AM4sm+0qWRhU8Wg6aJ3NTcpS8BkmcTEQ93rLK2ZzA4RhTXHuzQFKa2L2Rjnp8doX1+C1q2YDUQbL+amyCwINvBeUnSLdlE+yKKvxS4v/786IQQIeM9S50byaYkOG0mAksZk+RLqF2RhGOU2ldNFGruo7H7z3lVxcOcV5KvbYnsYCc+h3eksdQmWLgGaz/NrvlbssRABUM7nUCT4cX6K7Pk55rTIkZWik5IpE30qkG/uo3DwEJWdW+5Kk2JLb1QpO9Mf1yKBKuI9HKkOjFBc3hMp8pp9w2TcxWmM86RrSyq4SpZ4YKSDn/fv/PwM52enKoqETFO3YTFBueT5snDAiKSYB5VBBHrc9pMlJ8HKjgCwGZky/Q4qBHJurjG6OseCInNMHgg4ifVNGiLdQAgSTbUnGvVNVBpbaE1m2Lj/SPdmVKqJ4VOoNzCazISq8vtqBr5PCqMTFDKI2MVmXFgXSbVdokFLMg96/TYWswGysz4uj7/AYtjEpNdadqTndPBgIpm3sjwdEXTLEwOGNHkBpEsxNlduy+Q+awSegldKJtdBqPT3sAiyJotW8fKQX9KXl+KTibap57CaA3TnauVBH6Mp9u9eSDSUHUp3V7OYZwtodadAYRsPn7yPu4/eQ6m6v3QTIN2XBxz3qOK6HBSzGgcRyJEOK3aHPJc+A11tKPRE/266fRRHAzxpVHH98Q/w5Z/+EXBzgnJmjoq6k6bH5Zjgpv0iIVMmNWSKpASc90ZMAVBYcIoRgcw7d7HzS78C3H2MVmEDkzx1bdw5pc0hr8nFQOr2KVc1Y0gz0oplLKhtVWhaOs81/4ySp+So4ftK7YOBNQJEO/ZoRABfKi6iM5ovygWAYACFpVjYM8kgQ4b0VdpyRrJDgTXdx1zBNoLSgXGXNajaMekkMElrZ+VSon1LUEMaLQS1yShjErnSCpBwL5Mo1TvBI1mpNUcRxWsMUF/3cY0RYBGqFY3+/8NKkcyMmUueyaU9Hn2dqUg+wu7O7pLKTBBOFFTO0YZoqUYcEoVZNNCShNLEZJTgY4AYkDWZREoVMxNjjc87aKCpq2v4ZPWLMVAjVHqdRxl4Vokumwp/CsBF8hVd/yieWNhFkR5d5Uj2dCaIkWUWnIRZhQ8ZpA1KK+O2NFrE+qPDjHMfOQeEonfqPscZwgLs7OxMwCy/Mwsd7kvuScYyieQmOiurMdvLWtCWa4XjARK/SgkuC95lByzU7bWffU6wSSK3mASA+F7bR57XSEYABQofPnykM6jZauPy+krfn5/De8mmypiUZzq4DNipneLu3XtobGyoAG51O9IuIqugUiyhXttAsZKXwvrR0Vf4h//gP8eXH/9zlDMDd2h1PnldsPMXtrgBQEf+EWBL7GOPEDgSrxdIyyIqRWr9XHLTcc5rhpvovgIRfb5ZOHdlBxkxRuCKRm8N1glcYSHOEZlsFn/5wY/QH8ywvXOIa+afYmhxbruEdq+LvYPb+Jd/87fx2uvvoFiuYzjmGBdzJo7xhubRXDP8PHwswGkQiTP1KsDWdCjMCDGAxTUjAE4FG89zOwoJIJtM0G66Mcazd6NRV0HDeEdwSfExgdxco/w5AU2Jrm7DBgKPC9C2sXVzg+uLC90/7xXvGRU6zBXTGFijVscXT7/Ad7/7Xe2Bt995G0+ePDGTggCXANCM7LJH/QFaF6doHj3DsHODeq2Oq+smcuUaio1NLAh2FYvoj4fad8wH+NwcW2Zuvog5ZNFVAsU5nj3tFq6efYFF6wa52QS5AveudWqYk2RF5MpJFJDrslwi6ElRvxwm+SJyeweY5AhuGshb5DNiI3BEIEetnFYbveY1JuMeFsUMpuUSupijuyDLYIohO+R6QM4J9C4JZOUYqc9GgiIRT5YcQI+xJAq+czBriul+5w1gOZFwk4IaJBzNZcyLefUo2l2Uu0FEZgnfrCLRdsdpLq3I8XUGrJ8/iQUb7Ei+N/+/Ov3L0VTn5wSCopCPuBtgXOSREkZVHee4HkW4zsTkDBNd/5VTRwKChbsZvOV34l7hb76edQiLbAGtSdMitCOoJRFgL3+OcSs+g9ermivpqehZJK09XqObIhbS3tywNS1jJO8jfxtAIIvG3VYxlpMQsGKGB35Sc3RqbbbEzib7jTGe76FxgqQfkPl7/97fW5SISHXa6LZamqHp0h2ALZlcCY29W9g4uIUxi/qDQ/mSsnBgl3lCuw4WnpmsEnUWzvzNC+TDpshLtU5qqGl9plbYPiTmUkKVOroFVEPWRqOtWKKPy2Ir0UaUdEqRto7G5i6ms4I65acnL5WI0Uf59u07FmOjGDQPzekYjUIG1ewM+fkIBW7M+QS1xRTXP/kYP/3xjzT6wO3aYUeaxVGlJIXQ7f0D7N++qxmeRa6EZn+KYb6M8cYmipsbAj7YmedCY+AiiM4Ch0UpO1osCCrVAjq9G9w0r3B5dY3trX28+spb2KjtYNgZYTqegbDhnfv3QISxnJug9fJT3Hz1MS6ff4zFuGvlXXb2+b3oK90fITeaoELWA9cDLc6mSRiQu5N/T/Nsopuxu0BUiAeO1FC5qHngpzngeR6ZhWfFVXQuOGtpOuw4l0eL9NLdQ+Qev4HsnQeY1Hcw4qy1CgJ+f/r55kSvUtN/mkGjWlMXLpfPoDfsodVpo5gv2eM5dWUIADBQxyw5D0Yu1OXhq2KHowVWX1bikCr22XSBfp8Kz0UBMoUiiyKix0cYUBeg25IoYCE7RyHDziI7WywISQFl8k3xLq43z/7Fr9hI64mAfe2dzLtgdYFEZXNRNpPYjjwVVCXxIMvIxdFUYmsFiJycLWOer2P38CHKjV2N3JhqZ8sbJmKeRbeOgg7F5ayqk5DE8ZaAGw+lAl9PRsDpCfJUrU0+4EQE55x5r28Cmwco3XqM8vYBclR9rtT083x3JlwUB1RBwAQtzR4pkdNsLoNHUZ1gdUnp1StE1EVPJDJKYlKHITpxvG+MByxWWq1mYju42MjnyPiwNyuvmV0mj4XYXtQ2a3aVWEzGAgGoDs8CiOMs1OOYd1rYGAwxub7UoS5v9QBNmJRzzlVFjAEwIsGVal0jT9nNLWw+eAXtfEVimLW9PRVOTL6Y+C44jz2ZYywBMaCYyyDHJIZ7KDEnYraUdD2uDc7UEmDjOuu1L6QR0D5/gWH7mhwFFNTmYOeFxQIPBBbR7NbGCnTgXxVJZgv4lwmtZmywy5jm3Nct2NTB9psJ7RW4kGb/E+gVLAD6+IYXuUa5pBmQdDfSa10Y+rMj2Q/a9iSNexFk0Rwg6aezLLrjLDLFbdx5+C4ePvkFHNx5HdMZ9ResdM7ZXO+llAQnVpnGMXSGmWZPO08Wyrzn48FALCsqszyuVtCifeAP/gT59hkKBIC494RhMXtOlo2yF0pVnOJzqOw6KWJSOKE9IhWaD29h55d/Fdn7j3GTqWGAAqoUlrROs/Yj74WFwnQ3ks5DWNr6NdE1154PhwCujCSQxf+uPcMEYEyParrGmBEnOyOngEv2ARMgFcH1DZQIUBGsS0AQ8yDOzV5f3yiRZzeW+7XOEQF2ZlVMlpUsyyIpMXosGmXajQt5gz1OlCx0aCDR4yMcu+A+lOCl2Hs+N8goWMEAXqGRgPE5eGxr9Sv+LbpK/Jd1hoXn/921EruIxW1yGiqXqSGSEQhAjge/K38ZhPM+JwDK9+O8P79jKLM7VjnGmkmzstPjGcTCLHRh9IwlNkkWYhS4KcYl0CM6o0yG6xRkzLAA8ghC4CJKYH2ELi3OnAwm4DkBPQGQxNhCxD4zI77eNeNeDqVuu9BY8doCWS7IDHzlBAQEA5PjiMG64OsJBJycHIuqz/XI8U0CAWTliUIdXtfsZouhQLZYgEl2bWIyKjvVUNNOQUpnQMwTE8ikGCdBGnahE0OCQACvg/dPnTRqYuTzEhek0wDzkFa3qzOJC6h5c6OktcYzigXBfC5XAzoL8B4MJ0ONXFLvhvd9b3MbxVIOQ85ZbwBfvbjGf/e7/wmef/Qn2CzR4YVjlo4LLFZM2XeBm3BU/f9VvFuJADqD9a8AYZf5ylqM1NGtzrELqgAYQnDM87xUk08Wmqmoiu6dgQcroWtfsVtZKKGXRLFPz67Q2NhDsVTH8xcvxKBobG3LAYdjsjv7h/j2r34Hb731TZSrW3J5WWTIKlB6YiCCrCSyfTJ+RnEWkJGhfF3FP1mABoqlK5L2hBg0aa9w3Qm0droi9ke73dJrd3e2tb6sauN4LOBYHWrHC56vwQgU+4L2Z6SW87uen0kskHt7FVtc6woEU71QliPA9773PRwfH2stvf3uOwICuLd1lsqZhnmxY0Tr7AQ3Lz7H5csv5STA2oJAQHljB9W9AzkJDMlUzXvmOvYp65N6tWTHo4kLazY0MhynOD3B9ZfP1JyoFLMYc2RTGR7z7gUy1MyjwDNTOLIFeH7zni6yGFKId2cXk1wRmZlBn2l2jtpGQ01VNmnHzTY6dIphszAzxTCXwSiXQXc+RY8OL7Iw9EOQxkhiBSq2Kyf1yK5j20qPzcB1OttSc0DrNsZV1sZhzZwlME4mRBopXXN6iLwvajq9L/PH5JIhlmxiAyxHbNMhIoA22UHyPxEEVHwLW3AJwxs81FmVEG2NQiSNuvUzRh3+BAIEE037VtdLJqcZAcwPDTCtrGfFoEvaOXyNuvxsfEiw1CwofWZyuPHIuiMDraiDTUMWIGOXQfBVLq96JrEk4p7p3kpwM6/vHpR+vqfo/9HdT0K2rJ14HYopiXkmFqJnLpRzeAyOe52v8ffzuMFU+i6Kc7/7H/zXCwazbqclZfwZxe1aVL2nYMgUB/ceobZ7gGx9A4f3HqK+tSN6KG8Qi3YeKKRedNtNdNrNpTUSP5idCaKT8j+Vd7q7z9EBEjqUbmh0ClhUW8QlBUcubAmP+bAPIIBJwPb2ATKFKi4ub3B8fKQv+PDRozQLMrECL7uaDGCzCSp5oLAYi2pPCvHN86c4+6sP0PzquQrUKWmUO3vYun0PxY0tzEiXrtWRoXhgLo/2YILJLAOOYvWI9pVIVwzPWBYHFriiNoBEwEhFLjIxoEXVWPOWTXq858ooFTdQKW8yGiwpmQ8ePlRwqxbmGFw+xbOP/gzXR59i0LkyfXeRQZGq83Rv6PRRmWdQmMxkDcjOlsAA+kUnv1BR89MmYAAscP6EqB4dEhZATRZwYWtn9wWBTMmihIm4unbZHPrzLMaVDcwP76Hw8FVk7t5Hi0k/Z4aFQjlxVMcqywSO9LVS6gbRh3yozcBXCrUiODDo2Ut7MjF1DGYGrB+usQFlOSTxGqukSziDSvxjF2jVShHt9g1arQu0mpfoda5RK+VVeBH0KZD5kGViTl0IJi/s4LHr5c5XJC+a80tz/2v565LKzJMuUE8pbjIkMenhjLLmCzkLtrCHPX3Xp+6syH5Mauw55Eg5Lm1ja+8e5ll62NMP2EkqEyO+p2aGhebqaF2Kc7lGctBW8BC9eoEyacjNG4xefIWyHA+sr8DNzvR9UqkDW4eo3HlV8/ESxKErQDh5SHyQBb+DrFVlyZQvJLVu/7v9vFnExSyZk9woNHUfdZAnYZn5VAcxuwPXV1cSTXOBZHG9DEhD9ryXbbBWYyMuEHjQQrTwLA+7dkuAAMcKuD7lcd7roE4Lz9NjjHtNlIsJbU02kCpcCFblHLgpBskiv1itY86iv76B3N4dzGob6MxmqG9tL+1Jud9p4yYlbmmeKIMycs5RD9mVEaQbC1jT4cAOv2yNhsiRzTPp4+SrzzHqXiMzHQiYmhO4IUOB3Rip5/PgdiIa9H2LhXnmPCiV7uQHEMC1Z6/rVbd11V2KNbIc00h+umISJApcjHMIyJF+wWqWONa/ihclbAYfvP49u02Ffl2TBDGZ9OeU9vTGCwymOeTKu7j/ynu4//ibqG/cRrG8oa4UmSZcC7aH4A/zAGQSw/jpNUX6I+0feB9JV+K8KX9vl4p4XK/j8scf4PqH/wLF9gUyww6y7F5LxDHHpaHnw062sw4fsIVcUcwOzrYqKWQBx3OIYzF37wkImN9+gFaujmmhqtlYs9ECCDAOaaqvLVQZHFhExohSMALi2WkOMwkKBT1W+0SVtK12PZ+eOu4885Jvtu01DdZwLG8JBKQROdJlu50uepwh7VPUyqM7Wzs7AuyrtLVLM9v2IffYj4v4VTc/hOC453wdZiiQEcDRADpiUJCVwIOAC45sUDl86UW8ipb8bpEQRXcmzvfofqtoSLobBh9CJ8PCgQwI0ifhHhAroijKt8WluF+SMrbsTm0jFwU9r90ONSuxVX6u9n4SDYyxGSZW/L50NwomYxR1drUwSB3gQCSZ0UlivJRauvQt/P7WS/H9iO9t4X0p2bggCd/slBwTWIz/ZgDasUS6OzEionaTab7uSJGxEB0xF3M+X50Uyp4wJbwxGmSWm0GRFy9eCJjla9l1JKDCreyOkfM0zi/zGbDwl0tTspflc4hCPoCAdQAovrsaOOHEsIByAOk6aGSOoEMpJbdJ4HS+kMZTsFpY3Fp/gHRoCvXlVPCxoKG9c4n6LgmoYyNiKgvGMvZ36lrqgymwvQs8/6qP/+m//6/wyV/8ERqFMTDtij3Ic1md7iTal1qeS3B7/bxXMS5HALcKAgCPP1VgJHcGraHQlOA9k56M53kD1FfTQ910g0cqrHjPBZIYOGDzh8+T+0ws10xWnWsW/pXKJuqbB+j1Jzg9u9CZXW3UtSa6LErHY3zrW9/Gr/31v4G9g/sYTZh/0K7VRfSITE6tL7LdPIKiomg2k4YAnytBIdO5fQ6t9GgSgJfWI2NhKNLzmxMIuLq61Dra36OgY8kOHYzR2YyFAqWfkKyVNddtpXcWW/xN1sf1xSXGdPdI7Aiuhei0SiiX9y81LZ7+7HN88skny+7qu998D6+88oodtbJZ6Vixecm4Tyr7uNXEyWd/hfPnnyuPKJRLWi/lrV1s33loIGA8ssgdtcp07pvdFWe9BMvVpBgiO+hjcHKM7skxalkCGRkMp8NErqSGzRzZGfdvDoJ7udeI6fK+zDMYUetsZw+jTB6ZpOE0I1hQKSkHKxH8HU4w6XNspq3mWnc2xiSfRWc+QY+MBOVtZJZ53Sx4NiXhVQ2xJL015o1xlgcTJta347fH9/hcY0zFPPkAiwOsLdolJOmqRB7iz3SMZ5ywiGgqnJcOFCstlWi6MZ6y065xqRSXJArO8TuBymwUJgviZHUZ/xaA8joQwJgRAKsK5TSC5XOILAMzBAjEe37e3XIxHhIQEPm+tFvWgADl4hpZ9/nlPez3ozVngMUs4MMVQCfAmqZBNtm5CpjQG65Gbfh52p/pcwSmchRbmia8RgtNx3llsDGxPtWoMCvDGsUeUSKbYQlQTCcaRxAw/ft/9/cXPACH/S66rRsMOx1twH5vKMuRSbaAe6++gf37j6UXUKo0MBxO5L3KA7LZvNYmbzWvxSoI4RMW7ge3bpl+rHkwq+nGjIpGAGTLZkRQnauEJNtFwMi5kHvZuBVEAwoUh4Fra3tPQMD55Q3OLi6kuE8KEpFiJmPcDDr4J+7CcYY0jynK+QXGvRY6L79A89Mfonv8EtViFXcePsHm/VcwyJWljk8TNnaL8mXOEFNVvK6OKK+1P+jJA5VqqxZlmyp5KxIIYOFPMCDZohEMIBTI1x8dHSOXKyGXqeCVV74hS0aKM1Ko52B/XzS3SmGGm5ef4Nknf47nn32AxaiDYi6PUaeL/HiGMtHC/hjlOe0BgRKBAAbK2cIWggmxjqAliqxosUCJBzjvJ2elSBkNxea02LSg1bDkn6SJ+Z5Xyg3MSzW0C1Xg9l3kX30Vo+1dNJHTfLU2vIIGhdYoOsfunzuTSlo4l8MOqIqbKSbg/ClpsWHr0dBn9ftdI89pfozvy4OdG0wUI1+ZKTlhMaeZtwEuzk9wc30uy6tSXu7ZyMzGKsbYLeTfOTJAQUI9H6fCyS4r0XeTQnGgakFFW7V21uivXO3p8F7kMrpfpDKLpsPZZK4fugUoWExtD4g8ipVtFGv72Ni+jSwp6Rk6MDhxja6VEPAl+2E1L+7Dc9VjY+E1Gw1RZzxoXmPw5ZcoJY0BBXh2S0grrdSR2T5E9e4TFDb2JB5GVgApc1XOvimxozgggRzP6jEyUiOAwkoKoHy28vt1EHVBmQKYotEqKLkR5sOGSTaf3cX5uZ0hRDMmE4DOALT1cbch/ruT0EQhS12LPmPLYoYRR4+GAzFNJFzGJJ7rqnmN9svnWAw6qJYsE/qnHQAAIABJREFUiCM9jRGp4hYiYmdDAkgEPTI5bGztIFupYMjvvHsoIKDPImr/UHRfWgiOZ3SmsH+7CpdUXERHkcrLsr5kkSRhRM/V+kBgEF6IndJrX2HQvkS3eYosWUnZGYoCasgs4M00GBC0O3N4TLvkfuE6XSXaAQZo0H4p7uN46YPE4JNnOl1opc5tAg2WsXaZ2Cd9g/TMwpIwyjslEen5+rv7Mwj6iL1AzRBREFnTLzCYzDCaZtDsz7Bz8Bj3Hr2LOw/eQrawhUpjB8VyTV2JsNlji2rBe61mtDsXZPfIB5Jz9P2eaKaj8QCH9RrevXUbNx/9ED/+wz9AtX+NwnSAHFlMyV6TtayECJU8uKDjLz73GFHj86oytuQKGJaKWNy6g8b7v4TR/m10ihtAuSGHATF6kk6N2REukgUEpEPddEePDcWMcRQCAvmSmKA7jkkhXuJvY4Fc3BdLK0fGiuS8E50LdagpkEoAi3aqSbtAc9n9PlqJisvOKgtmivPyT1sJWqBS+5rPMdmFco8LyEgidurGK+Fy8sB9SaYfgW1ZCTKZ4M9Ig4QFl91Bfp4RsN7xXp+RjIQqzvXoGuu7JQ2B6EgKhJRwqaN0uVJDhZoeLFg8PiylcoKMXMukjRMMYeEU4xgCsROY6O689woTPI4cRrLH/EXFZfom7rCT9uoxAesE/Lw7h8EwMqpYuLIjKqFCibqtiQuGEJehM1PuUwxXOFFIWTnsuIAOpwCyqxiXU0dT1oDJQpD7PB0DZqo4aQ8NHloJitmlTpz1W+L5Rmfs+fPnEqgiCKC4RcaTur+eDFPulKjFtVojMdrYQWfRmK4xAeNxIq0DQNEJjOtk44jxl0UY94D93s0eDb0HffdsTqwAgll8/v3BUOcUvxNHC5hjEFDQWp3MUavXUK6Vk/gqQYssSHZk3TycAls7HFkF/viP/hj/9//2D3Hx4hOUckONCJKtyGvmOgpthPguGidK9Fut3Z+j36rwF8PVO0AF1JqmkP7OGCfRX7IHPa7H/84En/ecZ4CLpxRXxLyzpoRYfQUW7rQenonS3+0NcHl9I52pW3ceYjjJ4fj0Er3+UNpYdE+gK8Bw3Mdl8xpvvfEe/pW/+bfw4OEbmM65n2gZOksizZyfTl3HtI8Yqwja8zc/38KVZiiye8h7oqKeYJI0NFzMqQhZCtIuBARcXhoI2NneSj/DPJE5zlS5n/YUBzR5f2TjOVVM4fvzvp0eH6N900SlVBQA5HludqENZOpso+Bk0YKTH3/0kcZdeD1sTj5+/Bj3Hz7QfWd8kZ4ZRxFA2+wyxs0bvPjwBzj6/CfgxEq2mEeu2sD27ftYVBpo9gYejyna+i8AcNHrGYtZWOZzmJCuTWZkv4vJxQWmrRvkKXo9n2BKu1vmcQS4CWCKas4ROqIe/A50dKFOTVYi5bmDQ1l3zye0+CNgwIMs6WRQYJrowXSM07MXuOlcI1cpiQnQovsWzzmNURtASovSzj5ilVrkUjT3ZK/HmsVr18DVCgQwGOCxJo9hEMSMQt/gnwtr5oR8fhHftS9T3Iu4qTHS9Aytc+TOvprDaVyI+571VIji8b6J9p60ChRPknZV5DlcgwS0YtwrzpKoR8SmTV36OG9i7aQtreZb5LKOAatmCMX04nvxOtWgVszyZwa4QEaC9qnYfQvZFPL1OmsklO7PEKs47A4T2kKQJM6xAGf8XTNiBfiZWWvBrHqPmsV5Fn+K1ZSYL27e+CwM61PmwxJ1T/uH5zxFQQUS/86//XfFCCgWshgPe+i1mujRTrDVwXi2QGP3Fg4fvoqNvdvY2r8jX2UWssOeA8VsPsJg0FUy43kz0vY5O5bB3sGBRLcYxJi8MIATNdRFJtozA4uTD3dlbY/i7ij/JCIZSasXbFYHQz5XRGNjG5lCBV++OEKnP5BI0sHBgbsZKQjrYOFcUFKFLWY4Oz/HdNDB9OoIl3/1Z+ieHgldvf/6O2hmyzgdzID6Fkr1TSWC7EzUt7YwGI9RbWwkldu2BPVYzNBeRF1l9o3GVGgkcOGDVTQvItWzEY6PX+rg5XzwnduPsLt3S+J8l5fXmI3GeO3JE9y7fx+TAUVMfoYXn32ALz7+M5TmQxXwrdNzOQPslmoojqfIjqYoUhKNc0oWgPbs/5pFmLqYaW5EltkcCaCiL6ndRK8TNcs/7OKBm1hhJClSUo9gq9LAdJHF1WSObrWOxf17KDx+FcOtXfQ4IsBCMk/qTKKNk6JKNgiTkPEE414fw27HSGo+i8FkJOtAds8b9fqqEEybTMJPyZouUOo4CCJ5oHjVdEwv6Iw0HW6uLyS8RSVudv9n474oW6RoZSnINh2pA0cgwHO4HFtw1zW6NCGexs+MDo87S8HxDFsSC/kQueVGmpMWzpvJoo1FtjgatlojADCmboQmNnKoNA5Q3biNysY+yrVNBWoXa6Y3SWCFzIhE+xGQk2Zyo8Om/+YMnigI6rkFJudnmJ8cAwnl81w09ScyWNBhY/sA2b37KJFJQ/SZSWbB4puyxeFBlMQCrRXABNzzxbKhU2GalLvDlzoqxaAEp66xAlKataUFC4Ph6cmJC54E9Pheu+MvJoa6twZmhGCKXjpP4xtTDHttzCf06bUPcPhXF1m4NK8wvjjFottEOWfhQa0XFphpfIUHkYRd2FnK0G5tjxMsmDFGNbYxrtSRpc1ivYE6hQPFbKG4nUdTuC9KJXfTSInlXqlTODUh6BZRWx08SuoJxAx6mE4G6LUv0b46wqh3JR2QzHyCIrNVJZvsLKdREJdmSh6sj2LhOTMH0iHFdZdSUK5h3e91gCjNnK4DAVynkZRH4sqfCcs2CzUm2rL0C0yhjITN9HEnvYF+a/aSB3oq4FVkENhlssdZ1EUO150xKht38NZ735FmQGP7LmaZCvKlssWt+MNMkkRfdGFE6i870ezacb+yUBNLIAccNmp4srWJkw++i8/+8f+BUuschRlhWwpDps4yxz7YPSAjNHzh1YV3MmTWWcF2gtUq+uxM7u6j+t4vYHZ4D51iA+NsCbVKzUrsiQLvA9bPyTOOBqolQBR2i8mOLuIG76s6aknUVE+Xz0Jq8p619YiN9QEmk5GZLkstEhbvnj1ndcMCn5a57EaRQaHEaUSF/yGurwnM2053/2BfHVd11DknSXYD4eDwOhYlMuwoDfQEEMBrYfeDjAMyMsicoo0gHxCBL7HNmMApQVwn/7tjFMmUz/qwXF2NX60nlMESMJU0tEUSA4VJfAICqhUC8WXNz0oMkSM+Sa/o6upKHf1yqSyxYv62qBKdY4ZLdwEmcCwcmFQx0QyqM/3oYx9HTkLwJ65tHexwged4yORvR7pJJeU2McOztDLUXK2TOlFytZd9f6RFwFwngTGrUOq97QzdM/ahVSOKb4B9X7O3dW5EIICvYTyPmViOVqy6Vi7uGBtfvnwpET8qujvZZlFlIED/PwkE8vMIBFg0kzoxtNyKkYSVI0PkbH7eyYJMccRjZN1OZ5kQq+u71GRwEbnK70ijXWD/4BB3Hzwwy0VjBDPN8jPUsRllPY0ZStRVKpM2D5CwxmVJq+AySYaccGUDcQH89KMe/pff/8/w4+/9P6gW+shlOd/r2xz54XIULz0fxcR4FKkbvF70r7sMLGNqAgz0jI0GmgWQGDA6f7g2lZvZWSuCqmnMaQyBwYuMJY2A2L717PIKrXYX2zt0mNrGi5NrXN1wdDSLW7duIV/M4fT8GKNpX8/8zp37+M3f+tfw5Mk3gUwF0GiAle75xbiHBJin0TedbXQ5URxik4ajVBTvoxB4V7GK/026CrKLts96PLsAiwkEsCjnc9/b20WjUVuOIpABxfcR+yHZs4VeCO9ZtVyW9SDBPTbxJCw8tpUgu/8S/WPuoiaEO85HR0f44ulT6xIMh3LyePjwIfb395PAJNlgMtLWb4JKs3YLX3zwF2IE1BoljOYTNPYPsHl4F0MU0Bk6F6PGFYEAF3EGbWTHzZEXFmYcFaCd3/UVBmcnyHFccUxg0fa9XP8MnY73icGT7O1YK8jujwGmsYHCrTsgb3bOBhIbODwD8zlZwqoWsUEjrm/O0O63xCpoUhB7OsKM4t7pbA7RWYLyLoRXYnw6w6XtwLPRrMsVCBCOFwaiuDbcQV4BAQISEqiadPr0HX0eum5Ts0ANXNvzfY1JFZ+fmE4GdNw4CqFViawyr9FoUjoTEpgRYqhxtoStXnS6I74G69H5Shr3SkV4MAKYpziN9thLnOsBGhC8jH/3nqVYOwUkrYMXXX+ewXpeyaWg3tjQexKgct3ifMHaoGnUR7mSGQhLu9G1a/U1eUxG/0us4XWgIqwMeW0898O+k2c0C30JPfKcSY4H3LsEM6RFMJ9JV0UjIv/uv/HvLDQrzu78bIyRrI6YxE3QHYyxdXgXtx68ip07D1AVpZjUjQVGA1Nh+z2K6rV12JLOTHoRBfs2t7exsblt9D6JnKhbnHyMTTvigUwfeQoCemYsRgWkSDuneqmV8t2FMg213xuIXlNjoV6q4qrZxsn5BW7fvatgSM0D0onYieR34Wyh5vcYNEgFy8xktza5PELzpz/A5Vdfoj8CClsHaOWqqN66h/r+bRQrdQneEVGkFQoPe4IBFuuh0EcepUJGHT8GTyauFBMjOED00Qszi1a7KZvBs7MTjVIMB2M8fvia7ALpW3p5eaV5+l94/xewt7+P7GKI8+cf4uWnf4nTn/0QmX4ThdkC01YPxdEUNSqck9Y6owZCAYuJDxoW9iH4EV1jonhC7SSUsgClCwgEkGHA5LtMgRJxshgwkggIkz2iVzyomaRMZ6jniuBM/rRYQq9YxBXHIu7eR/Hx65jvHKCbzWNIEaEyk7WSflbzwImuQmHDq/MzJZPFcgFjzsSy8E2WF1wlGxsNHTLcPKGkvB5c+Py5uNVVFl1+jmG/LdoqPekJyPS77VTwixCPfIazWjkspgNMRrTo8jiAOlwJAY0OlVHOld9niJ2sirsUQNNpIuqx5c1lGymHWBaDAmWouUBGgOegyQWYcL51DFQbB9jae4QqbfxyTM6dPzKAWtjDiCMLYicT0sFOANrXk2oGH3rUFqcjDE5eoty8wbTd0rq3VdgCYwq3cMaTQMDuPa3zco3AzkJ0OIkEEm2mgqlUuRN9mJ0LOmuI4ZHmzn8O+Y8kP9ByBbukERC2kdwHLJROjo+XnUQWYUyy3IhKqGsSW9ORkOawuP44I050nfoA1K7geIAZAURfgSLBnZtLLFpXyHaayE6GOrz1XFW7UP3X9N4RgyOtAnN57O3ssm2MPl+zuYv87r7GBDoUC9zcQo2K1FnOIec0liKqmKh3CxW6PJCYmEpsSYHez0kAFmeOSXVXN4fjL1Q87mM+aePy5BnmoyYmZC/Qy1nMKBZ5jG9xcBsI0CFOvQHNsJk+qcJdDhRRK6wob6tiIjEyUifc75OmNJeFCBPARCFMDCy/zJosQZHjM3Ui4Xf3oR6z3AQrChLLWwnSGMAhwNUfTdAdzjDJlJGv7OP1t7+D+698E8XaIeaZIkr1qsEGFowJJFaSJWE9vmfSoEgK3EzIDupV3CsXcfnjvxAQUGydGQig5gctKVnosnPArjGLHu4le3eqsxT0O9Hk+D3yefTKZcxv30Hp7W9iuHOIdr4Gelrs7ewvGQGa3F9ahKWRkCQYGBTzoPG5w2Ikn4vQyZGp6iv68YpmL0eKGQ9v26e64LZejjsPpsJTg0GWQ9Q6KJYF1rMI4OHOEYEbek0nUSSKr9Ej252WohwHyD7i6Jao9bySZB/gBN6gfIwoMIEIIEBWnwkIkHbDsnuU7DN/Lpa6hl1p+6zWzWp+PKyQ1oECg3bBFCSltKSuO8GLzY1t5AtldUblHpSh/VldxYQtsMy26LTb0ghYiv6l8TOuZ8ZVetezYxgMjqvLi+T3bpp2AGJhEarkdi2BdMFtH2wCMgRmWFiIQcVxxKzBBzPY0p4JsUglyikxTMmnGZArymjsNeZKHKHxaIBHApYJfQIDYpQnPkduATTdoK6LFmESHKVoKmnOyEhMjwXTxcWFqKH8eyTBYY0bI3gUhtb3lEaA101YOLqT56DgdRPjDRFDPD7AvEnK6N2uXuuxMBca4YNt33iOyRAotnUtNS4ePnqMvcMNHUmktitVydoYpNPmuNBAeUOtATS2vMT5b2VOsBEjnwE0fZlOgE//6iX+4H/8b/DFJ3+GWrGNfIa07bWCJxXhyz0eXN01IMAgUPoV1oABnq7ZOq6EA0PvI/1cEvBVzqXiJCOWg7quSctJnUNZBebQ6fbIHVfB3REboCVW0O7eAS6uWzi7aiErAeaKQHtS7y+uTmUTyOdTq2/gt//mv45f/NavI5erYzwmekR27QxDjmnkUwGRngdzKzYhWEiwa2/dCI9qkc4vP3o6ORXyZgvy/EpOVgHkcZ0S9Dk7PdONunv3DjZp4cdcXnoRHIMyFZuxTHk9bRyZh+hn27i4OFfeX+YYicbCKDjH52sAiXkJ34O5OXPqZ8+ead+rcyrB0AxeefVV1SJR9LEhEfasYjAMh/jqRz/E0dPPkCvOMc3MsXfvPoob2xgs2DQwCC5RaI755m39rD0o0M+xih4ZNdKsT44xuDhFJUunIzdywpGJneUQdJNIqd7To5tslg3YJKJrx607mJI9PbdrCgt90scZv8mGyhHgpjbSYohOt4lmu4nWoIs+z74EwAukS+ASn7NHwtb2aIrNzrPSmOMynhOYSvTyJFAdDalgMwXDcAmIrrtJiOltQDRYowYvV/Etuuh2fnF843UGuKhmZMq1FIcSECDqv0QFkytKsBtSYhIF8vqfwRAIICAaGWZ90aHIrEnnOAZAA0BWM3LiETgBA6nL7lhtAJ15Hn+xOS07Z46d0EWhzL1odg3vl4ArzX6y0eV8l0A047TOSrfZnO9HA3b5HAwoxrUvc7TQSWCjvVjUmeb4akt2/i6XeA5YIJ5nmxhVqRHHEYwezymeC//Wd/7OQgg4FbzZ95ByZw5j+hbOFji8/woevPYmdm7dx2jOLJS0MD5n0pfmOD99LtsM+0VSjXSKja0tPHr8iuh8YxapUiH3IRbIrzYxqRPykWdn1p1/Jty86VSYlBpo6sDw5jHoazRgaOsTKgjnyzWcnl9hPJvhwYMH8g4liqNJmWQn4QVGsIMF2kJgAEXkcqM2jj76S7x4+jmG/y9Zb/Yr6Zqld62Y54g9zzmeuerU4Oq2exBtCwFCvrHA2FhcoMaNsYE7xH+A5DtAAgvZaowRg4dGWJYaYTXtBkO33FN19+k6p6rr1Bky8+S8c48xzxHo96z1RkSVdykrT2buIeL73u9913rWMyyKtnN631p37lt191B0agoOIggFjlBAQLes15SaIOdmNnUj0qynqZ+0zhT0il0aarMAxSUjcjId2mgytDdv3iiHFKp9uVJXo0yNwWTjvffel0FhrWhWmt3YVx//jr38wXdtenVupdnCSrOlFdEZjScKHyvmCmrO6SQ5RoSPQvUFjQ+6pRZsGH6I0sTnSUvon9viBJV/gBMAEpIHrO4bVRgLQl2CUVCp2LSQt8vJxDpQM++/Z9m7D6xTbVgvV7BKY1v3nU3TgVNvFDLTmRgjE9z6WYjKG14q6SFNl6CEsUh5AOVoSY5nUDq9WPSsaKeVsSFMbDTsiAVAakWlWBBtfD4ZWrWIE/lASQEyCJwNbSaGAAizT/dZkZ5Ss573JKQzuXf6ppIKm9RcefFAvZ7L+oO8QPXFVFdAABRB1hsFIc66WeXMEuXVHy+t0ji03cO3rNbcUwSjU7eYbripB8V/0rjqwNn42CxEeK2cS7ilZwZdm7x5aQVYORhlRcxIAgL6AEAHp1Y4um+5xq5V8cBgLRRyKmQ9J5uUAMyZfNIptJJJYgF6IGCAI5iaDEWzsQYCfEqckF+eZ4/A8muHYzQmPtxfTRkiIkj7b1BwffNCZ+uoJQUJxQNNP2wlsQAmI+u2b5Qbz/XSRJs12r+1+e2l2c2VGfKS0M7jKSJTLWj+5NHjEg3FNJuzrUZDexA7H2yAZXPL8jt7NskXbcrUplRV48FeJykUEhcmt6DUBfYmf9aUkICzemz0XAg0XDrgMAjSQce+gPt91y5fP7bu9UvLzkeWw7tAk343F2UNeXG6BgIo9jWTxgci4pUUoaaIMJ8EJkp8kgSomBWtd63D88M5jC6D7kyFk/4usQFS05bYBA4irBkHa4YWUZgONDpl0zVqmOOsgAMkHoul9cYz642ztnP4rp3e/5adPfi21bdPlUSjmormj4NX0hqerZnuN6CdMiqW6IPz1mo17KBWsfpwYI9+65/ZZ7/+j605aVstsxAQ4IwJGjXABDxYvdjSOg3PlJR5DCiQXS6th7kcrtBvv2ulD79lnfq29Qt1mxcqVpTRbco7XNMGAWccaPJryvm3jmMK9pCiGL1BTVnNqflcPceKCwQUdRDAmQCwIKYCN6V3HztQroYwnj+tvVLFKvUt0bR5Df1e14YD3NQ9QpX32Ww1JYlBqiUAQJKt0kpaIKZDeD6sZCWJ2WKcuX2BMbyeJb440o6mAnK9LjanFAJdAjBibazTK37cO8DZJg4+qPkLCq9EJ1FIyqBOefVFgxHACcaaKxSc9QCrB8ZZmlwJOJ7PrNvp6nokOiVFrBdKPslmb1Kjvpzb5eWFa7iDFirGgxhQUQ9x/9PoOLFiQis7k3FxzSfwq+lZuEwHyysxHFMBKa11THtSwebPvH94bK0zddh/vUL12in5dKTPTfRU/YxIsHArAQfvBH4AgiLpEOCAn05V1+XV61caYNAssScLBFBT64wqPlyWxzXDQBCWmJ8Bziphsu01Wjq7EqPDo56d/g8QwHtJWlleBNRszgL2+8T8Yz+jtkOexvkxHI1t9+BQteTWrnZH6zuT1fAbhr3OGdxqOROAl0Xjj3IFjIJ9RcRVahsz+/KHL+wf/y9/xz7/5LesnL+wYg65orM1qIfS/U+Ip08oHTxN51jSwaholw7Xhwfp/qXnIAEBMcrzn5Ga/2CH0FgARhLrLBdxQNkYRPB9+Kl93qSYbDO7vLm1/nBqe4fHqquePn9pRqpCo6mUL+L+2u0bmy0YVjn4iMnoz/7sn7V//V/7C7azc2aDAau6qLqc5oXBCqxbWCEOgk018UQSJNaU9PeeGEKD7dK+YFQV8Qwqao26tMHPOtYY5/3VJZ5AE7t3767V6lWXFoRRIICcGikla7hDupvuLe3Vyxc692nckZFoSDKbCmzma0r4WURdCGPg6dOn1m7jvZXVPqyaIZOx45MTyYRFS5dHg7NzdH6x0odDe/7JJ/bsix9ZsZqzcqNq1Z1dWxRKjJB0jdl/OScw0eXrWJOpxnEfFbMyddjlpdgAy0HHqgVYoNSD3EEaQPdP0JrJUY/wPnxwoL8vFK3PNa03rHB8bJNswfLLYJsFIwAAl8StlIIyW4zs5vbCbjs3NpyNbZxZaOCDH8cmEOBlnTOt0wTdPTWcgSlALtIC0p69CQSsWKny3nHGWAICkixWjOMYOOhnBNDg7DwfyPBBY6xzKxpvP888bYU93ve3dRoKfYJr26mQHBzARyjVFqp/A1RdN8kxRf8JOUCqWQQmRBqKau3EvkmRetEwJwmZs3dcVgaTRcMOMRWc4SV54AzZNwxRZ8MBAnB+8H6pOfla9klPG1JHH0BARK7HeelyIQdX/Tr7e/f9P/nK/LjZLL0G35+zjV8ybQ75LeuzXqu4XJ/UhpIPfRMIy7PZHQ7dCPvf+6l/c+nOxqDeEXsDlZeJfa1p73z923Zw9sBMsUVlm3Eg0YCygGl4e9d2c3lhZByiWwIhZDJ/cHisQ1tmGiDU4RbNxZL2T6iPF9U0/CrTdFPCpCyftwquiUwl0F8uiPTrulMzyPF4IrpMNl+2ARqM+UJsAA4YoT/6dt4sCDzAPZ2HAbMc1a1zG95c2PNPP7HxYGDFxq7la03L1+qiuTMtRbuv5pfCcjq2ne2WnR4fa9Fi+jZbTG0ywlOh6/r3fMYGg46isTDhIUKFQ41Nazjq2eXVGxXzUAnv33vbZjiOyhxjoQIOgIEIwa1a0VqZvr3+4R/aV3/wW5bvtq1M9vx4KmZAns1JjTALxnUzYgNwT/ACgE4YNE9tYNHQs3BBhERRDDQVaiwT/yrIsDZlNySC8iu6DrGRlrEypoAAKzRtpaItchklCfQauzY7uWvDoxNb7B5YvrFtOdBpNnCWYIZ7MLPJYKiEhfFkIJqtS0ZmonO6SZzTchJdMMVkJNMRfjaHEoscIIBNlu83GHZUqDIt5pqUcsgkpjZEPwUpfsk02X8tMQqU+RXXyBvXdHClg9xZAX5oJ5ORVKPJoTTVvkLemDCGy30AAdqQNPjLeVgrvAQ2MNZcvmzTZdGqzSPb2rtnxUpLRoteNPnzzm80wKDvafOiQNgsrlUkxJSK56ZEz9i7Nbu+sOmLZ0oQ8CmSF0Do0XqLpVUOzyx/cNfmlabVt3YVFYmZTJrwonen6ZeFT2iKcW2GlunTZH9GxRBIrtIpzSDRG4OaxrpO7qS8XqZB0Pe4hyvnUuiek7F0cn6QeLMr8CoKLJAanj0AAKLWhr2OTUYDTUsd9c7abDS0cmZms5tLG2D8OR1ZOc++MVJFKNkRnh+jkRv/sOFmssoDpgEgsxcmwKxat1mtYdX9Q+vP0O1xN3IyF9TP0u3E6DKndA814CHDqZDVDhyUTOPmUJfrcmjmWupQgGItVkDXXj//0pbTni2GPcuTZiFGjk/9HaTyiWfSKHJt2C/5N4EoS2I7oS26FjgBMt60B6K/mbay4VS+Ar5UiHlsU0K4E8CTirS07tSAxmQhfb03LH5dYLz4dNIBgxy+F6HpnEIrHY9tsixYewAY8I597Ru/YGcPv2ml5oE8GECXhWQHHR6XeopRrksJxsFgooJ5f3fHdkozcs0zAAAgAElEQVRFq3S79v3/61ft9e/+uu0t+1ZaTpWvnBopGnT2Ohp9+adQ5AYrzDWPGR3oABDd2cx61ZqV3nnP8u9/aN36to3KLVsUiILFqBZ5iGsa/RfveRMIoPlwE0w+0oSLg1iu6DENce+ADYmR+JbJh4X/9IQEQPkU1SeKLsB26Ii15vQ8ZpXgQyxYMuJled7eYNrb1uEPsIpbt3KUcdiniSsw2S3aEmYABdbKiyftPt5oOR2RKaDfA549fhHnJX6TUjN8IJCapESnTMUWr1PNyEaGvfauDcf+NGWCLZjWXko44Mx2X4OMFUsVy+dhJzmgQYQghTqu8ejzlWOdZCFQbYmXiyKRyTdTY56fpI9nPxLleOYTUKQEMAk5j2DleAOIftXpruzh/oz5+mZP5pnGDFlJDTHISCwanx55TbWWR/geL0+RpBMNt+70ulaAHuA+YGIkAKiZCRaEG1MliY4DkCv6aWJuhQenb094GXicoWJ4Y/L0xZdf6P1D3RYQEJNogSVQoUOSIPYFoHCKjtWfnVHi390LV9bECkySBjknraxeX5iqMrVl3azi8wo0ESRBMDlbWrlYUW2JSWD6mUenp3bn/h1rtAIf5Wf6kaReC9ku/QHqIfZb3jO/S/ftfaZVimb9G7N/8g//vv3zX/uHthg9smKWGEEfigiYCRml6paIFkzj/3Wj4XRA/b9KpbUUzGuIoFmvZAR+bQRUiTEWXyv825sKWCR8L85CGosKiVlIykA0AJFJExpPrI1mPZO3g8NTe/HytV3dtqURZ3jEXsxkvNNru7cQz6gAULOjwzP783/+L9o3v/kzNp8j08OcjuctJ7bqZDrW88H0kLXPPox5OPJWndXSFC80caf2koRLbqx4CFXdLC5MKvl5nLOkDnTaHT3TZ2dnAhv89fjQA5lBoj4DAsgzopC3brstrw+YgB6t6LIJDUoixUCStcVC0+SrNxeSIIjCz96UMXv5/IWer7v379nu7o5LjJmYwj6IRhZQID+f25/83u/Zq6dPbHd/y1r7uzZlrcKembphJylbkvUEnX2Mj0GZYehUvjWVQt4q9ArPntrs5tpKi4lMAmeQ+mU67QDnbOKR2IDlkxn1GQk2DFOzShDoMjXe3bXiyakN5jB3PfrbTWp5lorhFeJN6HQ2tP6gLRkI4w0YAeNgUiXGAteAfUlS3xXjzwGm9OcEviTwKzEgVOqE/C3V5ZtAgDfhvq7T3qsI3agHU6Sszt1VZKzvUy5dAkQq6DlXpxaReKwXH4I5YCApaZj3MSROA6sVMyqMSNPev05AcnAiyQTS/upePvjbEL+3VP00iYhf7d3y8wnT5KVZieSdjXg/Gmr1SMjG1GOxLn1wx+Lj9clbJTZH9lu/D15zJD8R/zs35ub7p5p4PWBzxiHXi+cggU+CJaPeExCLlDcStnx/Z0g+07PE8wBrX+lcGL4CtoUJJE/VmJjPwVCvNfNLf/YvLFWgcNhNp6ILqUHIl2z74MSO7z3U75liRbsqjUvKs13OJta5OlfsICYm0Gag0x4endjp2T39eR5ItlNJaeY83mhFlRR9xotz0P8UicPkvV6v69Bk++QGouObEC8oMwyaspwVw4MAuhF6INGhRa8gWzfifDCag7ofaKQje0PrXF/b+VdPpPNdFsvS6qRCnuKJ1zmcuE5oZ2vLDvf35NCuws6yNhoPbTRkog2SPbTRoGud9pWm/5pkQedkElsu2XQ2shcvn2oD2dvbt7OTu5YF+csW7PrqVu8bOcbh8YntN6uW753b8uKpPfqdf26ZmyurzrNWoeFnE4Yyqo2epsGPMu4fzQ2RK8qwZ8ofSKj0X9pNQ6cUhxgLRoc9jT5yA5lIUWjSwPvhiLmWtLaiOs81CRWKTKOVL8o8sNPatcXb70pbOy7XbclaoWEpEi80VgYrr+vq6kJJAaJL5fxhIT/dtYlsdF50rUwxUsLE3PVpMm4SPu+HyfX1pRzayaEnZmw+HliWuJZJz6ajtkzZYAIgEcCd3o0CmR65l4I2pWCpOHoeTAo2gmBRpKmVGtU0FA0JBU0QQID0bjmcR73AY/PH+GxJgxNOy0BtoMxWaFhz59SOzt61ySyusyQk4ZXBJhhGmgl91fYRiG7aEFIhqWxwHvRR16ZvXtny/JXlla7gBTrrFVBrgdSm2rLs3qkVtg8tW6pagSgm0HiM0ig880WfbMX0h3a0VKkIoOLZBZWVcZUyytcGn/LBkJOrT0Y8Es4P8IRUvnr1SlTUFGHiuijXu0H35pmiIOGCKQJsxlRi6NTA2cSmI1g5Ixv0upJ3kMDB5ubu8JiYzaw0GVnv8SPLIOPJeKLABMqcqObo7taUZtYRRnEl1lixZJNi2WaVqhX3j2xOtCCSDfT7CwrNggMqET2GZo+UCD74F5l0xQRHXgqKvYOKxfPkdFq2K5rt8YgiBxf8gV2df2Xd69eWz0ytXGQ6QCHoDVhOFayjQ07fTmCR7z8pzi8VRQk0SoBW1P/aVzmgV/S0hDD7zQqKpv+cVcMSAEKabvmnhhv/KnrHDz0afhnpyWzEy2BAF9Z+mpgJwECCMZlblyFsrmnHZx/Y1771r9jW4VtWqm5pMjeBgQUIG2ZSSK1U0wJ84kFiGWvUarZPpvLVjX3vn/4T6//gt23fBpYZ9c0waAqAhn01S3JJHO56FhSf6pMdFXZQ5woFI2zzFkT9/a/Z9N7bNt07tmG+JqNc1qkb4kmQLYaAN4meqIJZGT/UqdHuseA3zemuXvj4/XPTwGTOl655NJ2w1AC7xMxzIIzGwPX4S2llAdv5UMFCc1yuWaXREmtFZruWUWQXRqOcdzR3sNhq9brHjFYblitUxAqQ/0V4WPia8WfWiycHZfz1++uRpEqsAE9ZcZNL/zovZJwG7tchfAeSLGVzyrNhupfWaro3qeACuHYQwU0e3ZukIA+TYgkpCfpZ1mTems0tZyglV/4NMX+Sl6l5CaBVDfoKiAB0HQhw4rpxz0jV4Yx2SV00m8F+4l6Krqsz2OulRqsph+j0/KT9mWtErcKa2JxseQFNXRJF3sa+qbNDU/aC+4Ow94XONu0FTMTSMCU9n+mcSEX4igqsRiT8JfQzfVoLzZrJ6ZePvrB+r21vvfVQqT38fBm1RZdLQatBDsMG5dh7/CQyAa6/zh41ihHfGLFgMDTYB1l3iniMApnXRzMps00V0RhgjdQkasggPbh7EAgEUfpBwY5Ozuz47MBIwC1Vzbp9ZwCI0OE4W/gb+dNXKpmVy/53kBio0Uv4B5jZb/yf37O///f+K+tdfWKFTN8HHUH3V73j0S1+dtLECJhdT/wT0CH4IAFm8e8pvUX+VwEXuHv7BtU6poKbsWxpcANAKVdyrgXsKL/AGnQhIZ3ja3PgA7YnT18oXjFfKdpCps5u8ql9Pqa3vD609TT8P/2nf85+4Rf+DTs7fc9sWbFej6efaNyxXV1fWaNeWyVH4FEiUCLvzXlKswFgHI/WXijcY0xJWYce5Un9zD2dWr/X1yCNM+LOnTsCJKnVuDYwZBMoR+0huJ09AmO1IYCjf14yVvRax5sl7X+8JlgSo5G9fPZc9SJrtVqpKKL4888+k2n42Z0z293b1T7NswrDwCWJLimYjUb2o+/9sQ06bTs5PbFlPmsDXr+SYKjdiBv2hp1KSneV2mTJAGsgI+oWcuGLC5uew9odSxbAv2WLnGM8z9QQSAn8vHWiDntQGEhiX57N2S1mxvt7Sg2Y49809YhiZyJQl8KsKet1uUxwbL1B265uL+120LU+rC1qMsB3MZ99X06MrNSMc/0AAVJkrFIuAsxbA1l+XnGNNEwK5o/OwnDvTw02wLAYD6rl13sr34H9y/dwNzl1HwoYoZEyELIFziae+9SsrxrdAGHlORQMYd8HYygVNHgdt9Ecp2f1JxmSLg9xMz/eRwICeH1+drFPunxCTAmA9mS0HP517mUQQ5OU+oJ3z2TmrLUYmImpGaBxGkCvfkYCC2NPdLmAS16Sid8m6EhvkRgtAirjGVBdIRlCWXVmShNgXSWmB4AigBPPNucaJr9cOeSSSS7T7vUddP3P/51fXLoWwgsNGrcFDWelYUd37tv+yV0rVZsuCZCuoShX0mIxb8NB165evhQFj8aYIu7g6MxOTu/qwGbVAwb4hu5UWZ8s+ZQaJBG0U/t4OI6yoKAy4mTOzVLJpckxrqUjbWyOwLhOcEpRIPQQ45OKNgAlFWgPjYULkiTKJdrDpehWXz5+bL1u33JM2PMFmwu5mgvha9agSfG9Z3bdbtvxyant7+6Kjiz6qqYBbHi+KaJlpZi4vb60Qp6NYGilsmuvOh1iWHigl/bq1XO7vDqXoSEobaVU0+TvxbOXmm7AcNjd27fdatFq4xvrfPF9u/j4D2xxeWG1Zc4KMhcPfYpYTl4UYCLCFgnKzg1XPmsc/AKvklENDIJYQJowsVgLXrAXF6np5wH2zE82TU58XqM2NFE0ATemouEuMQCyvF2XarZ4+J7Nj+9Yp1i3IRM8Gldon6BqpZI1ahVdLzYqrYlwGccszGvsNe3IUbE1Hc+jqjwuw1krU+t22zoIWLu1atlsPrblFEPCS8UtkrzA9FVsgKXTbWUUqEgQ7+lVVAU1KIFG0vzE9DRtdj5k5UVqywk6tjNOiH+ksHEgIPRRHBpSCXiWOe93xFQ/V7ZK69Bau2e2tXumKB82ANaSDrvIEPVi1TPpuWYJwEmFYtr41IAw6Wei3ru10evnZhdkqjsjQBuMdCNZ67Phbe9Zfv+OzatbVoRNU8Qt2gsu/945yTp4HigAKfhoYotE7IVJlfKoA6BJEVxOiWWiFLQu5ca6R0ZiBeAgfH19FRR2N/jR5hv0OjUgnJax0erklGAYHwlkHSNJkAToaSI58YxmoA6MjzJzK9H4v3huk4tzyyu6by4DID0n6PWnDgT4hg3aW5RGX5nK5bIVtnetsHcov4tJvmR5aOvQNXm21CQ5ngvRYwYYNF+qQYVJQduE/wCFo+QPREOpqViqUZBEQOg5koeBDfq3Nuxd2ajzxi7Pn1oxT1PNPkbhQcqHTx992u9NdmLNyGxm5R/gkTUJCPAu1D/X3ctZl67ZS/Q9P6RCoxiN0SbKLClRHN5pypuaRAd51q66SCa0Dnw8FoIbN1XStE50TU/7QMU0mC5tOMlYvtSyw9N37fDOh7a9e2rNxpbHjlpebbD2GiiW05HOAFgBsJcAbRuWtZsffW7Pfvv/tcWjPxYjID8dIrgPV3ZATNgAsIN8wiXAK75HOmiLeLkQtbU0uyyVrfmNb9vk3kMbtvZtXmmpIEsHOvdcB7wPwkS9pWmSBCHoj24K6HRygTk5HJBdJ56yydUkB6jjr8PzkJNHAKwAebWQrDLB2dy9Ejj3OAPXQCBSjKKeYablfB8KrJubWwEBfH16HQDkopgzdc+VLc/ZzBpnT1jpI9eaTjW1EWXoMaswaig81nGryVw1mfymdZL2zPW68WcmXfOkD/XrFEVi0lAGkCBqe8Q78fpGY4yjnAlAag/vl/hSNLPyCQqdprxYIuoyFX58LzEPN4z5VkBAZmmjcV/TT9eIucuy6gT5ILgppKQdukfeIwoMUNZzQTUMgMtmM+6lakQHhks8e1sCSBwUCu+eeO1pT0+Ailg1YUbJNUhATXL7TAkd6XlPwHCasmq/Dqq2nudVIcy6mskk8Ad/8on1e7f2wfvvqlbhdW1ttTQI4LXiHaA4z0ia4HfMb/nl03pPk/GP2F8UEThRs+GgMhnsNZ3TzhpwYIxmD/aFYnVjOgZoTGHL76S28HXce6i2jS2i8pR8LInA2G0WtDfXqmZgMU7NdSYAQAH/yN6uZxZQumD23X/xxv77/+5v2vnT37NStm9TJJ0xAFDqS+xtfr/9HiUfjfQ+HXRyIMDv21oK44e1N1LJIHJlJhvrQvdIjENAZkAsZxF4ckFol3kjuZx1B30bTmfWH08VY5tRHZ61Xn9kIxAOhfhQyyUGQJi96vz3Bpp9g7ryGx9+x/70T/85Oz1916bjgs0XebEO2p225DXHR4fRNHsajxKjzPc51Tbzmd1cX8dQYi5mXErV4F4D4GjgN1+otu71SEOZ2snJiYZ6AP3sSbBl+XuZVNLYBAuTWFLtXSEbTnsm15iGSLGTKeo5n7Prq2u7hO3TaOhM4pp++ukP7fLijSTC9x88sHLFEw5Yc9VyxdkSXG/MF0cDe/bokY2Hfadzs1/PFzYcj1UDI01DWob/RyZDVKqJCYjf13I5sgIGqhiTvnljuW7XMC1mAEHk6pxmX89wwYFxjoRgsiQgQGDQPCNpYi+XscrRsWV39wVALyfRjKru5f0DrsIooK6CkTS0286VnV+f2wBvN3wJSM8Kr54UY8mr8Brgx1lE7nHt9ekaCFiNHjweN0C+JKdKTvWbex1Auup1AZwpii9MU6N+SXKmBIr7JNwBCa89Q7rN9dmQGej7hv+Gy4WdTZD2Nq9ZHHRb18T+vrQvxQPK90zP1SYQoF0r1axI4kOusTKzZugtk8o1O9jPAmdtUt/NJr6vi9UbQ5YkgUivKe31PpxLz2e67s44ceBi7Z+j1ybWdzLzdRDAEzA8SlGAcC7nnkF8bcafE962+uFK2SUBmKkCMMq7KitAjGsHq579HXlb5j/7K391CWrBKheNAUL1guSkLTtCM7+zbxni7vKejcuh1x90ZUqCIc/V+bl/Q1Ggl3Z276Hdf/iO0w+RBiiHOS64NGw+ORALADqfik6nnQoQ4IVWqg4CRDwZGxm/oPnLUGaMLt+pYxSXvCkm8xTZh4eH4bLqvgTMExSBJAdFR5Yurq/s0VdPrdPuWbVEPu7SMnIGzVmFhz6aUA7FSq1irVbTN5M4/Fl4EzQh3JDJSAUSU4dhvxtxaNxFHMbJtu+Iftfr39jjJ1+4aRhZua09Oz48s2qpqqJ5OBxLA3Rycmbbxaw1x7d2+6OP7fKTP7TZxRuZ9TG5d804EziXPwABCLlT9eaLU1Qu0f9jCqDoQPcQSHo4Bo88iEO0qRRkpJSgSxQ90HNTdTBJZkDz742NN+08jRNt4rgxXM0zNto/NTu9b6OtAxvVGzbAZ4KGJqJH8uj7h8SxeAGXy3o+ca6YFTVns5FRIUjTJKMiKI2g0s4GGJKdCvAkVJQ1S2Uws9m4Y4PuhQ2757aYtC2fGVt2QYIDo4vI+Ib5QoOleL+g/xHbFhMfrbd0LaN4TSipHuoVDXB92HJdBLSQDU8hqVEVh7mfw+7un7N2d2hTK9rh3fesvnVkpcqWJnS8T5c/RGoGjW8Y0/FAC2WFYhqFlG9eaeujYFtaHT1n78aGL76y7NUbKzAB1gs2K+NNQMQKB1h9ywpH9yzT2LF5oWwlOUEz9fTNnI8U2QX9v9naWU2AMCnTcxJ6abFDknZahwaGR37gciDwfSgu+cX7Q4d7075dPdNCmllPYs4k12Q2WF/famQwi2OTBQxZzIwIQaUpaI/nuR6JsYIJFhPpRiFnlX7f2k+f2OTqjRghM9IiFOsIiDfXffcDhql7zmolvEgKlsEsrlKz4sGRLWotGxcq8gnhGebrmPCroON+0vBq483oIFczx5SZvxdbxFNLdFDgvIyhEtcnjGFoDgEmZ5OeTQaX9ublIxkJGlGKWaaSzvCRklENOQemN0e6rQEEJPCEQzg1WOmQTg1BYgakgzE1QSqiN/wBNlHo9HNE+d+QHaSGK2n7VEgIafSpLXs5v7RJuIomADd/VsUQUzbzXCkvJAf0Bnmr1vfs8OhUKSql2ra1tvcV7cgZgZHNVrNlxVxRcacUzo1MzibPX9jj3/wNW375ke3MegICsjRwIfmRtILzKlx3eQYU4RWGqmyexQImolMb5nJ2U2vYwZ/5ORudPbDbct1m5aZNYHso8siplTCASuxdnCMAj/Kh2YxV9EIoTeYonJLXh+uvfeIgTDHMf7xZC6aTDFRTrCn791QgmFI0SBMJo660X3FMlap1ywMGUIgXifFtC3zAOJXng02o1WpZHdMswK0iIEAREbhLCmhYwgxS05uUg07xKGDFwTmeR845sdGCQZh0i5vA0CZYqf+ONZvkAqnR1XoL3bpi7oK95tfHmQkq9BSZx+Sx5q+/gNSubJMJoH7WgYGi1wq+5TmzIWn2ub5JXqZpT8S9OqDMhGSuxBnFf0atAMgI5RtmgGI9Wc5y13adviZb7K3E7ypZw/XTXI+VplPPaUR4hR43FaHa8+WFgqxsxSHR60/Psf+36+8BtfxMdHppAqdS7nu6VvoGya1fumBnYOI67x4Bns7E90NT/Ud/9AeWzc7s+OjA5QEBtrNnY6ioKd4ciUlVlHRPwHHtvTMDvMnys4C6g8ELchLkFdwbDM7ybuYYbuLQ1znLAI15PvjF+c4Axz0cHMzhF7Wehj6zuVVqDWvt7IoGX6k55V9pBlWzStmbf4ahXPIY4K4ZfNwLDAQLZl/+yOxv/zf/hf3wo1+zorWtmJ1ZDppv+LsABAgcD1puujuSBa7M/Py8cllhmv5FNxKr0IcJMb/cAE5ZN8kfQgV7UM9VkyQde+y7HHQ33a48VjBdBQzAK0ABeBn3fuBzHPP3SeUKMAqAgoaAt8Y0f2//yH72Z/6cfftbP2/Hh2/bbJbTgO+23TFSN3a2tz1KMiRg1LQ8F0zz+W/uFTp/mHr0DPgLqRZdAiBtr4AY2LrX1ze6hwxrdvf3tAeJSp7LCQjABBwzU/cnC4NkBpG9nupXXgf3AMCKr3GpaE5Tf+oF/kzqhQYNaoaK9ub1ueSHmA3ymh88fGhb2wDMzvTkc9KknBeLJPj81XMb8jMENDoI7Y3WxJmG0pOzVxbE6vNRIvGqYxnUjul/Li6sBWAAM1Pn/9xGMKkE+FC1kw7iuvzkPcKfuM78b7hYWI8oyYMDy2zv2RJfohksFtCslKLmz79kApmFjQdte3X+3EaLiU2yCwEBE/xkVCfSjXlTybklRluwXARQajOJOoh6OIDqKLFdUy5Zhp/vKUJSYL7OIZc5eAzoehqffnZa+Ow/Xu9H479iw0VkppjVCVRzAImvdXlwyB2jNmTtOLOR9bb29vKjcz00TPWx9sl4JDdBav5bUpQ4X9JT6zHpDIdct689NnoqfW4A/BoGBcCmSTwsxlVks6c2JFacn3G+nwmoCkNQPy+9jk+ATTpDN4c1afCZajka+CSVTxIH4j8B6pQqBjAIezKf1d8R28krogaSTBFgK54h3hv+ZZMwM8/8J3/p31/qxsp8igXCpMCstrVr+4en1iJqDJolm55E4xQrE+t0bzWt7N625eIPeNDY2rPjs3u2vXtglSqFB0Y34XSr6eUaRdfuRdEBqhj6tyQREC0/aBleiLn5EQ3SaEhc4UgIpvSDQWW8vfHM0uMjqFNePHB46zAWEkITPbOLyzf2+MlX9vL8jYz80N3VGnXL5L3RPTk4sT0mg4WC1TBayLHwAn7GCpDJIg2F6EVusqjJDRd22BdLAjola5+vv7q6tJevntnzF4+tx9QW+nomZ5VSw+7ffcsO94+UOMea2d7ata3mljUyC2uN23bxyR9Y7/Mf2PTyjTXQdvpoxembgl4yPqmMMCPF1oVhkWwQwhEUpBVwg6QAGaVBR6RAwtVyORWyPAViB01nmqlYJW90oMJiSsglYOGzafNvuJzDCuFa95dZ65YaNto+tOnRmY22duwWvUq5bMPQJoruLRMxDv6SqE5yBi4xBVxHe6wemI1iUNFcQrynos6mjVoFKWaOg451b19br/3abNa23BLgB+01BZtPIfyhdl2ezFGEhEpgsWpE9fCrPg33ztVmEVvKymHbH2Qd82oEuFbQ+QBVYBm4AaQoTKKHFWwwXto8WxEQUG0eaDJXDSBAZmFBSeJ3Drl0aKoIjcLbpxS+QaYJFT+/WshZtn9tw5dPLXf1RtIATCh5ETBcMLib8RxRTB/cscLOoRuhVV1fnChZqYjX5h3OxBTaPP9EvSVhJgec9GC874iYoyhygzyfLKowLBRU3HHoU2gMRxhFkvOMU3CiYAXRAnq5Chl3zpdrOuaJGJ+wSaOT7LbV4KQ1qKaXZ5xnoViwWj5njdnMrh59Yb2XzywLfS+7jsQLc4+g+Puaq1dqzp7ggSUl5OjEcjsHNi3VrD8jmso3WapMMW3igPEpkcfRycCG5w5AJpyENeWI3FafcHoEGIwrXrf0XJO+9W5fCcDqdy5sMelbKU/Ss08DRJfUYbKi9awPqBRDxOQygSranxL13IvVlZeDQIz1dDaxAjaBpbS+0qGkQ2xjeulNjjdcDuhyJnjxmWLpHAwRV0bPF3t2ypiWnEt719J6w76NJkvrDTI2GrvpXjZfsVJ92w6O7trhyR0V/6dnd2UMV8iWrJQvCSDexrzy9tae/fb/Z8Pv/641R20rzEYCAnz0nhgJGYEqMJswpQXdL0BBTGyHDJ4pOeuYWbu5Zbs//WdscHLf2pWGzUsNmwewxfNAMci+XWBag3Z+DqDLpNzXu19PLys4F5Nm213/PTkAQIdf0iRLL7zOjE9AJ0DApkcGUhhNpmmMQirgn0tDBkOvJONapqfcE4Hyi4XSAyZE2Qbg02i1xNKr1FpiXRAfih+IJnIrN/rY07RXOktBDAUXEQQzIaINN+ikMhgOyv96b/J9Sl4rG4BTAny1xrJrc+DNSWgyEJMWnmsfjvWAAIABnsbhZ3y9QUa5uyVLvhQeRCreRY/195QaO08qiIjJzFLDg16vYxfnr8S+YHUyVMDvB4q0eiLOHtUSDtoIvNHPgWHhRpkqFDeMtPxM8L07FX4OjKyZOPJN8inJimWTrqMPQTx/XA3ACjDyNeO3yKfPKlyTN0V4SCSWir59+AwAUovBYQweRvbx9z6y0bhrZ6dHtr+3G0a909W+7R4lNPRln0ZnC5bDJ4r9LnwDPJ7S77MmwpiCAQ9PMAAAACAASURBVGyvpubkzpdXg53E4qMGgbpKrZHAjWQE7GCaM1T92mWtXK3byekd2z3YYZu2asNLyzT4UzoM9YuuOTI8XToj3CitaobBF+dm/8Pf+bv22//sH1h2dmXlPA2f71Fi6gAeavAQ+fYRYfvjQEDifKQeJLUca12KHilt2xtxsoH6uLma065FPacGlu+PMwQk2aKpwxdrMBDl+6bbU4rXEmamvCKQYzjaKrEkHil6XtkCN8BJxX4CKhIHOLOjo7v2U9/5efvgve/Y6elblslVrN3pCxhibezv7UkXrcZrPPYppGpxr6V5zfhrcKbzHgFxNBxQGoXHD8MGGAyG+sVej2EfE3r2A77Xzc2NBgMM2GDxwvKjNtTAbzRSw+4DhKleV3JD53kSSwWm7vW1PBGSuRrX7/LNG7u9vbXnz57pe99/cN92dnd0PcVOFDPAz1auEY3Rs6++FEhSyDuzKrHRtHdmMAMG0M/LEwyZs87D5cQyi4Flh13L3Fzb5OrStsiCF0DvTAqAAM5eNNwOBLi0kteieoXvzeaygBFgNiyXLLuzY8vmjmWKVTECJEmE7aFiMuKi5TEytokSA65snJkLCOgxmJ0ykPV9IZlM8wwkIMCB+2A4hYROzMIVYy1iEWOi7IB1Rs2xaOti13mtqoFjRGAm4E5eBNLXu4cN9bCMRqOXS4won367TMnZjOvoWnpBZ344KMBr5llIjACXOMT6Fp031Y0bTIAfG5b53yc2Qoq93Dyn0qTep/xu4CiWb4AGes/qXRwgcc9PR3C5r8nLiX2GPZbXmMwZ+TtVipJapwFesAqDpbgJpKf9Pw0U9GckThEzKDNmDQ6dcZjuwSpeU+CqswGq5ZIMAvG+0ehLPnYAOCXdS573/mDkDO2/8Zd+calDK/KI2VtACfeOz2x3/9iq9W3agsjBZFpJIY4+pSNdHVogAAQGs8dn9+3s3ltWrjY17aRIYbPSphc3nsaByZhQfxDokAmkxcAbAynXBhPXLU25OCgwleGAABCgqEKHIrp/r6sGql6r21Zr280Baa5oAnFyLORFa3r56qV98cUX9uLlK9ve27NKtSbEstFs2s7Wjm03d4IKzwEISLG0ycyLPop4WA8V3Ex5vOUgjvtqTwtFm2T3VrTl2ZyUARgBt/bxJ39kl1cvwxGcg3Jh+zvHdrh/YjtbezYajK3Z2rLd3X1d562c2f58IDZA+9OPbXb1xiqI3WJi41QnNMg5SRsAOoTQRc5lamhF/8dgJZAnGAFsPs4KcCdstM390dAG0OxjystBmCJt/Gv8/kPNVWMLddAwYMlrQsR0aZSt2HW+Yp2dAxsdHNlgZ9dmjaYNFAPCtNgbJl8PeSuXKtba2hIbgdeRUENNdtRI+6GaDMcceYfSSLQgBiMLGw97Nuy2JQFoX780m3Ytt+zJjK2QxenapRs+QfXNg2JOBV2YYbkxVCCUKUolisf094nO4y6wGx/BAmSZco3ROglyCD8MPpMJ5HhC3EtR/gCtg/vW3Dm2ao1YG/excPqp0wnFclgxAnxSyMGSqJWJAuqvgh0pa/nlzPLDW5u+eWEZaPFM0GliIg2CjWTIhJ3qaffECrtHVt7akymmprw/QU3yKQypHE3bR5OYyaspYwqUCkttdMHwkT/9RqHqQKhv9iCTPJcc6GgEYfxwsMsHYjqRXkkAAPdBFEdkSviCuDYPIGCGGeh47E7G86kYISl9AIYABw4VYSVfsN1y2QavX9rtky9scnNhJfIyoTXHtV1MvahnH9JeI0fYOAnRXB+dWXH/WAcy8F6uKB6O3KfYbDXZDONATeIpjlM+rBo9jz5zKZQ7f6cJLnfMp+rh4svh3bu2fueNta9fmc36VshMLSun/JhSiU4oi5iV0683GS7DSDIWNQZ6Rly+k4DUBAykxiut3nT4bB5CPzY5CMCD67RJO06NkL8XkHPXyDMtVA6HdJAUWr6enULOQeZNDdeMdTCeYdyYt3YXfWfVJuOpdfpDG00zNl0yEWrZ9u6hWAL37r1lO61DWkLb2cYssGK7i7k9/e3ftOH3f99qg1uXgtAwp8YWd06mv0w0mFRGhJ8kBmE2Jb1cqWhX87n1dnatSmLAwamNWnu2KDfEL9Y+SwIGQBjN59Qn/pOFyx2QZW0CATy/AAEpGs+jA3E7pjlyg7mVCVOYlCVwTw2+8DsvuuXUPaKZVwam03VjIp8mBz51IWUHQAsTLQeobtvXYga4E7rpfKGJLlUalmXilMNmPa/nwCcX64jItBf5tMdfh0rgxNKJSffqff0EEJDeT1qbCSBUQ7aRXCHQTMAfkxHX8fK1CQjwWsvZAKwVXj+/APBnMz6vpDx1Bg6aOMe1EK1eXg5r4Cpdr80iyusLJilju7p845PhzNJ6nRsx+wAdqQHYp+Tu7Ru1ri+vV+8n56COGkdkb/EenBnF5GydlJDiDH1NeeoIYIay48PQMp0Bmg4DNFCNBDMgFa98nRt1BtgS9HzWFp+TfFwEgAC8VjBddvNRrhEgwM31jX388UcCIx/cv2OtJp31+tqzaNzPyWMDiakEFC6FOWU2627xYnVCSZ5guugRomlvUB1XLFqrtbXS5NIEDwcDGcKxvoYYMtP4s7aVbZ9K58joRpomiUHe7tx/YLVm0cCv2U7KNTNCeXQp6BvE9HPGgkYOecd3uWUMr/lvTPh/5X/9dfvVf/S3bTF4ZaUcqTTDdWqEGmkH+hMw7nGWfv9973XHcD/nkl75Xx4W6EVp7wu2SkwZVevG8IaiXWZg0dy4QZzJeHsIEJ7LyA3+qt2WX5W8PUSaC1NW1obOHYYQ4VESjZXOCEmRFmI/SZaxyNj+/rF98+vfse985+ft4OiBUhaQsJJolSQZvD/uX6pNmKImoJ7BTLfbCclriqZbWKPR1DOJqbdq9JGbeDP5Rx6gO7tc2vXNtZ3rZ9Vsq9WQy78YN5LweVIB1xU2AEwEpMJilqiZzymasNvuaE1hvMczzT5JPfzs2VN7/eqVPv/Bwwd2eHQQ0mMH1gVYafCYEdPw/OVX1r651jVtNLcl4YRp4Y7+7iGj50ayGAfaM8up5RYjW3avrdC5tmWnbRWe4dWwCrkrexBpQ76/rgw+172gM2wXJiBgVCXeedcW6F8KVVtOAYgK2pY5z4mxY3+EhaGUtva1BrLd6dAmuaV1Z2PrI71Q448EOKI845qnvTeZzSVQQmavsUYFUYg5Fwa7wVwDsKMWS1G2yWOBfVpnaYADmA57wojXlG4e734O7r3mzWt6LZISbJTU8nJSo52kqln1d7q/4c/i03U3LxVIIDne2scj7fObdU2qhfhajwaMiX80mG4Eva5XJBNWtGVJ4D/1uPbGJIVxHoxLxImFTL5DAcLAYJJUIpgACQhev6ZgFyl+MGIFY+fzOs1BSN1vRdE7EOOsJZfC+z4PE6bkxrWzqcw+5Sm0WNjh3q5AbvaWagUzUo/kph5P3gecLd1eT950mb/2F39x6UYdHq+lOJxGy47vPrBaa1eTfdGtNGGnSB9Zp3MjnczLly8EBOCMP11k7ej0rj185+uidqbEADnba3F47BgHg1zsWXySBvgb5zBkAblpnE+kg1EiylealNJUsBH1+oMVYsnNbXc60keyOZ8cHfsUaDLR1F7+W8ulNogvvvzSnj79SgfvyempvfPe+1ZrNDX5gzw/HbrpEhsiN6HXb8s0hXKr2+8ZDtiNat3KIPUURjbRlHo29Wzcp189tlLRDYfG476u1Rdf/tD6wxsrlXwBkvm6mObswb23LZ/B5KRmre0dFZwwM46qJWsNbq37mUsDyEYvZdgM3IDQtYPu5p+Zz6WfVT5kaM9U/GmQiBYPOkh+RXnn773Q80kDKD6MgP5kZBMheE6hhT3Awlc8Gj8HRgEPvnKE3TBSMVJzKFA5W2RKdp0p2GVz2+zhO7a4/8CGlbrdkPdDMxRKJDECglLIwUHzzM/kdQgMWBkz+ZQpTcYHg55lsi7zwCiOZ+L68pXNBrc2Gd7YbHRr+SW2wV2xATCPQ7bBYvcD292nnfITuuulm8ak4stpmC61cNplmtT4gZ+AqRQntGm+KMM46nXRy0wULckCRInkcC9bobpnOycPZY6mKRcmcjK0jClrGLP8OCsAerEfdgl5XTdxbM4Zy0xHlh3c2PL63LKX55aDpio6EO6zTrWHBTgpVmyxfWS1oztW2tq3maZH3qgK/Q2dkjcTWU0QidCjAOSQLFbQjHpx7vEzTs/0iYAXTr5Rr2PWvOkf+8RBzRCJEQCE0P4Xcu6XzwZYPOhuNByi4vNzZJ6ILIBotL4akxS/w3UbT4iSpGgu6nmo8lp6Hes9fWSD8+dWVnLE1GZh+oSmC6AjUZHZO1wfa9afLa20f2qNs/uW2zu0oZzZg/4GTZUoGA21A0RzVMR1ajRDSj2IgpF1BY04dNjuUeKFdirI3aF5bJ3bN+FtcWHzYdtKuaUo60lnLjqa6J/uG5GmZN6U+BSLD3cCdpMePaOxZiSRWrkv+yfz/n0fWbNMUmxbatYEdNAoRjGhIjiM35z1sdYHUyQlZNyxPH9tyYoIVoxbPsw9MpbJN/uTCFuuGebsmS5yNp5x2GH4inwIZta2FbI1290+sgcP3rajxpZ9eHRsb/7ou9b9+LtWG7StSBoIDavMTl3KRDHLhFANbUzGy5Gvrsm81nxGQMDo8NhKX/uG3e4d23TnwGaFqoAAQFEBXtDoqVUBMtHiYUqK4dOGMaazlogMckaAp45ExBFTjaTbT54tASCqwfRZjV7savoGo0KZ3hNb4J7MOgAc0L4WcZXejYpdJRM3GenRYLrB6qAPaJYTdRdjXaQBCQhA7uNmk76O0+TZ17BrRN2PgwbdGwpkWOl90vSyrpMZ2maBkib8mjat1sn6vwXucw9CrqfGNtzwE4NAiRbIjLgPnJlkaGPiib53Mrd6vWk723tqnCi+xDBENoKeNhrI1ESLqh7PxWqCJe8AT2npK42kr+eRGme54Hrzdie6jtwaTWuDjZWAgCQX8+fC54nyF8I3CBlT6ELTNNSTP7zI9CkVjaA3Pq63dk8Dvp8a+qiNtNcGvV7f6ycAxtX+GyZVMnTla/M+WElgFmcvju7Pn7+w73/yPauUs3a4v2PVajUmXkgk/ec6sJezre09nQNzsTCIlMWLqWWlqpvNsmaZHjOc0XWOqR66a5c6eNEuoGe+0ACp026rnsTJmvfD2QAQ7F5Azq4RJTmAU+5rsVKxnb192z8sKQ6nAEnNEw1F/cdrlhRWYTSewOgUXDGj/Ejk12/82qf2D375v7SrF39ipVzHsksMhc2NAnmcBPCm5BWug/sFpHPXDzs//9hr/It80rrJDEq1hgYK/glrinYwEGCq6krLa8bBKxooJWFxdYsFu+l17RYnfcU2UjP450syEh4wC30256ioGz4k8KNfYDd1E02HJo3Tmb318B374P1v2Xvv/7QdHd1TvXN5eWW9HlN29oWCNeqN0B8n/yYH7GlKXr16qffr7D43LZM8MF9ULQywwJ+RHcBWwjAwUb47va5dXLzR/aVJQWogyUT4GvAcACwhq222POJX1G0lEgxt0CPSNLTaMt3EvBqJQNY++ugjRUlz7WEE3L9/X+uKelWmd7y3qMswID5/9tguXr9U/cmwg8h0nmL+zB6l5BnYlMH84pnFnLkM07BzbXb5ygrjYcQIa7fX/p98lJJgyaVRa28dncGRlIJ/07BcsNLBkc1rLZtnipZduvYbY0JF4oYhrc5/mLGda+v3O9Ye921WzFp/ObMBoEhIAQAudbbH2vT62xkq6cyniGaf5CO54UsiRbKSwCl/DuuYfcsk3IFOGuAkx/DISQZHLkkQUVHeAD7Ec0+DvHq2VHesgQASZdyM1/e25BkAqIuvWl7ri71dP1vvyXuXNIxRHem0rx9jpW0OOjbBgdXeFsxqRyLi6wP88zhrjytOgD69DwCVjHSDzeqeCP560hnOWQpbdjUoS+Bh7CepfnJmt0sVU/2f3oM+J8wVubacFYAx2pNhBgbrT1KGkNBzRsMCALii791u1q2GUXC1rPtJH0idLemPAGavAbu9vjwxMn/93/6ruo4UuaIkWca29vbt4PSu3IWbW3s2ny7VCI6HOHeP7bZ9JTTq5ubahv2hFhMxfncfvmNvv/uh1Zs7it8oVWraFHgzKtYLRSuVMSBzMz8ZGMnC3c2deEi9UPZ7o9SmHIe8N68sJoAA8k+73a4056WYMN52enZ+eSUUEgTyaJ/putPCaey6/b49efLEnj1/ru/11lsPbH9v30rQcEJioCabBwVUMMwJQa49Ixpt1tzqW3Xb292xGpNACrVZ38ZjNrKstW9v7fLiXGZg29stG4971ulc2237wl68emzVKjpO0MiC3Tt720r5umWXoDZFa+5uK88dXdA2UWIvH9vND/7IOp9+z2rTiXLPUwRJOvRVyJILjLsv0+7Z3M1NFHuimX8YsUT0WdIFh05Ih8nCm/oREgE2kqDb8/X6PgG3y0hHRhNIFOQO5oI86aU4dvJ2my3YxdaOZd/9wGb3Htp1DjOrKuT7QPw9eo4CgUJVSJ0ayWSSs9bS8PCnwlLo/NzZAEgroGziFTAfd2zSe2WT3oXlliPLzge2FCsgEgKY/NKAREHDw8XE2VkArrvnYU9TjBXlCd3jRha66rNUUcTGqp1He4jbJ+tQRl5Dc49hEtNvcUM5/JlV1qyxfWo7xw/N8ujSUxSZT5yTT0BqztJ0zEEALx4dAXVzJUeZeXTylqUC6l+ZXZ9b4ebSsqzX5ISsacvEMoW8jaAR751a/eS+ZWtNW6KLg9Kvws8LUTYw1oDMIfGGWOasWsMro2nVelPTJQE/HHkRX5kQEhXYkR2b2BS8Hw5GpAGJNq9nIByace2noPDm0ItB+QehRSMfXAdmRskk0BHd98KBC+I7uZ8cerkMpjxAeQtjxfWfPrLLLz+1FgZ8mblNifOJtBGncznFChMjOcjC+JlnrLR/YpXje1Y4PLEMUaIR55cLw0EvK52ux8FUKKNXHntyQ1A9RXljOgtVPzTJ6gfUSQZVNJpzTTQmfRv3Lq1/88oGt+diMQAyip6dkGr2BLJfQpPJfVNBk+QsTKaSXi8OfRUtYewoHf9GIZr+3guUAAf11tamgikCKHkFaHIbiL6zBNxsKB3M/oyIe5F0OCu/CMWNrQwOvdklvgZ6OnR2GgQOVaZeAGopRUagyYwJbNVmk6wdHtyx9+88tA9JKHn8yDqffGSNUc8qaLnJJIfeJyd2GncmG/6gemOVM3Z4AYHy+/Di/Rot69GJ1b7xp+xm98jG2we2LNeV76zJkN6rJwQABLA+l1n3bZBMbDX18T2LZzalA6hwCABM0+eItPOLTgRvUMyDcq4EBjGTtGup0U5eASI7wIQaE7UWCRgrjwaAO6Rsvqe6rnao84h1QDHO9LxQrlsec8FsUZICNcqxBycggHXiz6/Ho8lAT57ZRHm6R4Dep6JfHTDgI+1NaeqS9ilnkfielfaFxDpYZtx9P13D5P6fmgvOAYCAWr2p/QgwgPUxGpH+UrDj45NVBK97VcDAgibtbBwHmGkSfL9NU3VeE88e1xFgGdAYWd98OpRvgCd4+PUWdZl9RxTfiHKNtcwzmcBEv9de66T/Zs9KzWG6Dmna78+js2USUMBaVQJESCe0Zjkn5USdDAh9sKLvl3K0A+TW+1vJAVz2waCGwYaAkmxObu5Pnz6zR198bs1G0fb3dkKGtFgXivG5w9HEjk/u2O7+kc3mGRsMp5bNl5TgUK5WrYCRXNxb9gLuI+uAmkksAeSco/EKhOH+sl8KpOZ+RfqEpI6cQcQWRmyc1p8So3x99AdDOzg6UsRytV6wTNGsRGBD0PBB4AEC1Jtj1u5M7NUHRxqKkS8/Hdv/9vf+W/v93/xVq+Q7ls+MXE+glAX/GkWOBuiZ9rTEBkj7pdPwE+uE6+6dtzcF60jXlB/uz7V/pM/Jy2/JE2YKYrHktX4xnoXGgIn166trG+D4rWeVZ8kZAfpeAuYdSJeJXaDCPCd8Djue5EthIE0Nh/6dhuD9975hX//w5+z09KHViLqVth/J79TXTKNpFRnsFaMR4z7QfBQFBDCxp9bm/ER24IOlkk0nPFNjuZGzt/MU3b1712n9sHf7PVH72XsVlRhDEyVJKPnA91Bq/XIVA0mXnJAoMOj3VfMCblAXSfIliZZ7Bn3++WcCmQAr8Ph66+239fU0ljxH0KIT7DobDuzTj37fXr94KkZwFkp6rmilSt0lVxtnJ8lLet6mM8sv5lbNLGxx88aWF8+tCiC88jRJ6Ucx/IwzOZ2zLppzlop/jRncslGlZLWTM1tUmzaac65GfQgjKeLfUv2UI7b89sq6nWtrj4c2yWdslF1YnyhUMWuc2q79Ihac1mAwUtYAAUaYkcQgEMx9xWCpCADRFJyaH08v3/v0EexPeXykeNVp/NxgElIbiYmjCXxeTO60x3EdxWqWnMtZBM4qcFmBqgeiNWGGxEBD4HYMlRPj1Cn4ziL6l2uTNTCQ/j0NP1bAQeyZYvbF+3f5i8u6Uhwq8Z5cA51x8iZzYFDMLAYEkgN7Y8D7JubQh15JrvDj0q80wJH/WgxtA7JZDeTSHsO94nWvAAzqTgZSktkEIyAYhyQkbbdaigislorWatQkD9AzFXXzqr/eYOcpNeA/+rf+g6UXW+hWS4oa2z08tgMWZdDxaClBwAe9jg37Pev12vb69QtdMDZ6GY6Vanbv4Xt2/8G7trVzaEsMiTQto4ANnVFqEtCcU1SCsqDB5WGRPp2D2yUBbp4SKR4BAk2nC+v1+9YnLxUTleHISiDHyANyBXvy9Lld3dyoeeVw22lhluCFIcjHV0+fWa6Qt/39PW1AeBuMRxM99PmyIyUU8+3bG3v58qUMCWV2OGf6ULNiOW+lWtG20TYV0KyC3Izt+vLCXr94JQoJDo3E2kHFKpfz1u5c23DUselsYMUSsRVF29natVy2Ytll0R/4fMmqzZY1Wy2rck2GXRt+/n3r/uhjGzz6obWgLKJ7G+E94GiO7okiThzppLwFLMAzYK4GKiMkL3Fv/LB2pMvdvSNtYImWZ26j+SSi1nyiy/cBsVyjtI4mksXKgVvABEVFx8RpQxwiuHnvHVj2va/Z/ME71qs0FJlHCoUoVWIO+LSYYoADRBMwOXE7dV9NnoR/rjNnykBhwGQL2cVk0rdOGwf6N2IBFBcdK2VHtpgOrZRfWHY+tum4L20wNDAf7LO5eFwRjSNsE0ywWPOuDfTXpMYpKJmijye9e0zMN4UB6SAHSQU0kA6MmXAkWZA4oU2NJmOytGrz2E7uvm+VxkFQn2kgPeZPNLVwHE+vI0kG0rVKRXYCR9IhwuQzN5/Ysn1hi+tzK3duLDse6TnWexF93wTyGHIE2AB7J5Zvbtsc74+gpSazFCHOgD4c6Jp+kuCBrjhnlWrDtnZ2BehpE5eZl6O/CfFOui6/Pj7VYTJ2/uY8gJ8o+Cigee9Ky/MCxpFRDrHQI1LxyOBrLkMffpeBUTi88sXK2QWIIRxKgObE9qolm54/t+svf2SZ3rWcfMcLmDt4CvBzfI+h0EDX6E7CC5tkclY/uiMgoHh0x3LNLRVg0niLAcNE0qftOj6hxKqQhTE1tyUNIB4aVJy5ghJN0HnqkNJj5/dEwEdEVKrAWE6tffXSZsMbG7bf2HRA9OVUB7K02QKvPGKGjdFZJN4g8J5X2jskBDGxTNc/ua87eyPRV1NtvE4PiPM9Vamr6Zf27wCI+McEBIgxs6LHBuNg9Zz4tEZ6zEiLSRPn9HPUSHJdwyjWaauutxPwyrQJFzCmp8WqTScZm42Wttc6sHvbx3a/um2Z8wubPPrcGvOJVXnvSm3ACZ+14IWyMnRFN4Ql5ewwd+l1EIALeJvJ2ODo1Frf+RkBAUPkYbUm1ApvhOVDgaY0MobZs5jASZ6F/i41wV4osV54P6vpQUoBCcZAmkCoMQ4mTmoKoeqrIJPsw3X5Mrml+WdSrNfDmsQ/g7XmAI9MSpFcEYVLQaIYqYXdXjM5ohk12zs8slpjS4w/5D5T6L9lT/dhXavtDc2j7y8ux4INoLWIN4Jeh695Zwp4zGAqhFdrMeRWAleD2pcKsFTkCHgkNlFZycHCCjM1Xr8zW5ztADuJc9L3c4BEMpPn1mpuqSll3dAkJRaOjCkpJvGT4PtIF7xBCeUMmqKb9mvJ+TKDXUTs6GyktApkkJK00WzweUFfTtMffucaCQjA6A7aJtddwK7LiNwZ37Wlm2CI2Gdq5t1B3llxzgxIelYuMnuTg8Muv3JKegAB/Jwozr0O9bXgOlqXBWhfzuRse3tHa4SfB/X5yZOvxF4sZBd2eLDnTMx8TiZrLs3gHM4ZQMDW9q6d3nkgVhhgAEOeFC2raamc0JDEkObT07mWrpGYCcqI92maGjjc4TGyFGMnzBeZjIPaBbDEehBglyabkn2wxH2Nb+/tWq1VB1MXA48v1RIlQAYZAKQBRY+mvc6lAvzddGT2q7/yq/Yr/9PfstzsjVUKLkVzk8jYH+J3SQ7C/9SBseQ7ESqRAIScNRAsqADREvAqUCcZiqXEFqGJANjBPlA9x7Pv9ZiCjYsFu+52rTMckCantS/6dMTapnx7NSVCQQKEFQPKgQAGNMiZ5Esig1uMtftWLhftw69/2z54/6cskynb4cGx7jM19ouXrwUKACzWQlays7OtZxz2q8v9hvb06VOxO/EAcFNOalH3veD5AwRot5EQLO3BgweqbwG5+gMGZG0HBnVNnUUiBusEfyTONwdkYBBL4qsI8KEacVGbZd5pNmQ/gmVYLNjLF89lIChp5Xwm4/CTk2NrNptqOPk6Zd7r2RMVyH7w3X9hly+fW4EIy2zOitWGletNa2ztqkcJSyntlWIBMTxae3Eg8wAAIABJREFUzKxEM37xUkBAiQFGRBQm+U9itKyTZBwESmkffq56E46pdr9Yssrhsc0rdZvAuskgxTArQOtmnxQjAs+nnA3a13b5/LEMa+fci+zSBshmJblzXb6zT1wq50Ck0+IcPErJVwwBE0OQOtSBZ+nI2YsUy5yxWrXiQEAwDFl3/Jk9I+03Tv3398Tu4/sS/i4+ycZXQuzeANio/dnXNOUPvboA0JAGqNGVbNPZQnLiTyaBMYEXiyCYnnyvzdokvefNgVRiqbHnqwkPiYgDBT5sZF3RYPN1AEtKMKnWtHboWbxOZl24Zwz9IbWQzIRhPc0WNhy5XHXTBNdnLC4jS8MbMa5T4lCwidLQItVvmyAHa5eLILPpdF7g+JPL2tH+gTMVR0gklzIK3Gk1dQ/l9RH3K1yi1ud1RJVm/uO//EtLz6alOYJ+VbOdvUMZ/jGt4Y3yhjn027fXdnN5oZbn4s253izxOePZ3Iqlpj146wO7/+B9290/EeWTpi9fLDg3M+v0PfRe1WrdD20OQeLrgv7m00k3TfFJg2+2mrAFDXk4HulCY0RyfXVlNUAAdNbQTyZTe/TosUxEoEJifMJNVJEQxkMsKGmLJmP75JNPbKR4p4ziCrdaLSHBHFIwDli0aNmVhV4tW7NJweFUT6gzk2HfbDmxp08eiRnB36m5yXAoQgsE3QcZ7dvO7ramnYrUKhRtOIAqk7OdXdDtbas2d0T9Z5pZGbXt8uPftdtP/9hyV+dWROuJVl+rdenu/sT4hMEcC4FjU827+6Lqz1roQcoXGh1aoIRQU2gRISV6/nIuJEumZ5pA+IWHmpNMdLgnLFwOaTVwKizcXZMHugMVbO/AMm+/b9l3v26X2ZLNoLIF7UubkiYNFOW+AU2h82oy4I1jqQK67BEYXgy783q3fW3TcddePf/cphOysm+slJtacTGwgkFX4teYdt8prFF8pymQCvSg9zma5wdDmmimxn41jQtDGZ8G/oQ0IF67via0o2lCrisPSihZudPM5pmylZuHtn/8llUb+/Lc8CFaQhJ96uaFZUwEg1qlzyFGkAm5GkAHLRwYcMf2zGRs5XHf7PqNDZ8/sRr3JHRZMEQ0ZcLABrPI0weivi9wRs+4/jJthAnpVDMf1FAouK0tmv+KaLkUB3k5lAP0wYAIeQHQVJhaCc3FzTeami5UfUzPYlLizqve+HPguMu6mzaKxq2YKafGQ0WG90lCCX/mEIceqImomKvOYuDTimiIcQemGW9fWef5I+u/+coKmPtkoRWObTFZSu89DQNQniMQX8stDQ/x/Nau7T54zyonb9msWNffQbdLk3hFqwK4hfmKH+YUrEgHiB6Lpkh9ssezScqwot8FPZrJL1TH2UzgYa9zZcPOpU0wfexc2WKKgdLAWVEZp6P7AeT0cx2yusZh5OT0lB+vfGPy4JVs9Pi6r96o8PlC5qMoSWAca81jLf/lJi5pWTdpymnCmSh4Kn6iOaT58rWkVbaSjzh1jp7ODUcpdniWlpJYeUSlSx08ipIJV2Getf1S0+419uzQylYfTGzw1RMrh+O7a9rj+UmOvPGTaUREf+R5TY7Aiq5cWq9QsvHdt6304bftTXPXOuW6FXC59upAwE6i3LN3y4BJlPhkoOuTAh3iAXIq7oricMIE3e+Z3mLoKdc6+EQ7DjmNR2I4WEThRVFMsxBadgpl/uyyr5EkfWr6IyJO8rqgEU5GaHl7RnSn2G75gh2f3ZEUDl0gZqH4+RBHxhBAUK/qa9+LBeZkfD+lGU5NEoWFdJOKbgqJ2GpP9Hvgz7c3v6tpWdDWExCgQpD9XwAg9MUoJmOfWBV3mawACyRKdHOFQsXGY4BWjxOkyZUfEXUMrygKS02SMZorI8NyPa7Lctxd2z+4Z/6LCVuve6MzBCBgPOrrPTvwEoaz6TkKAAfX6IrSUdwLhXdC8467Om9D1NJVkZcmwfGTg82jAnZDvuLX3td+0rM6+OiAm8A1GghlawOUO6AQRMqNc8T3GI8xy6tWg248ID75y0f2/NlT29vdssPDAzcAy+c1teVniBZdLCnSmGvf3NrVtUYeIEPp6UyeSXxvrqVkE6Ive2yamuLIDE/TLBkDIv9h2jsY+nale5KR5DJFpLqHggPkSMS8CPTpIbWK/GDqNTs8ObY61HFwP7Fg/FcE96iZZP8E5/Vr6gxTDAR//3c/t//xl/9re/bD37FmhZ/BeqYJimngFLO2VB/w1vwM8D3OfQG8Nk0AdsQ6q9kLR/ZgGehcj71J08YYdAgIgA3r1CSXMBr73tLGSIwWC2sPBjYiOi2YHpJ+Kc0pybp81qOmLwALTSfXKYa+yskcLxZsNp6ocfjgg/ftnbfes1p5yyrlpoA2PFlgCg0GE3v67IXWG/4OUI5p+jDgU90UNPEnT79S2tW9+w80TEFawPra3tmVpht5AMM2WAMw79JZw97hzX4a/jiDBk8OdM2+1/hZBgNAtVysA2rk5JfE+xL7B2bAdGyvX7/SEI91guwUuQtAP8wAnkM01AzouEzU9L2bS3vy/Y/s9bMnLpsws639Qzu8c9dG84WSGthXxhNYSRXp9HOAp8uZZUdt6758YuVBxwgPdlNd3+O1Jvgf0/IA6r2Wdamc6iDR8jnUFzaAFVBpCAiYFIpwbIMpXLYcPg2Sbo+tUS5Y58VzG9xe2Hzas5FNbVgqWj+ztCFDkrn7Srh5pz+DAjK1dgIkcp1f7PG+77JHOkjkBG1no7kmnr9n0syzy31IXvxic1QqevbVn9GLBDuNukGgIxKDYlHX3lnV/kyxfukhaPRhBfIT+fdVEpX6Qh+4eHKJJwa4Cbzv4UlmAiCVPCXSnCOxNlMznc6gxNRy3zFn4tFcs9ewjzrl3mUPvG8xRqs1vU8xUMNoNtUYqS9I+4E8wiQNmKmv1LA1PAAEPOl5T0wu9leXPqkmWMmK1oxM9SxK0XHDRkl8dPaOI/nAwXhiP7caDRv1+zZnMJ8xu3d2KnCUWjpJHTij+DdqcQA+egQYJNzVzH/6V/7DpWuCczYczzT9u3f/odBf/h5KISYiPKQUBDdXVzYa9G2AZokCpYwrOSh03j744E/Zex9826rVLWlq0CAuc26iRqNJAU4UDVNGDnFl0jNHBRlBV1bk4HQWAOuOWjWYqHGgQbmmyZ6IFXB7c2OT/kA3k4u6tb1tFxeX9umPPhM6SYFfJxZq/8APKZzH+30ZJFxdX6lAcvR+pptNUwIYwGFInA03gL/nZnJ46SFfzHUhQY8pIl8/f6JpDRolR7D9wtOU0iRjNsRCxbmdxUtxRlFC8cI1KFbqtrV7ZPliXXEm+UnXiv1Le/y7/7d1v/iBNSdDK5FrygZEE84mAf2N4i30hykVQM2/83g9KisifYRIx6Mv45pEJ6YQIzIpkD5NIkLzmgq5dHAJUU56O4psVS4+xeABYyrQLZTsTa1p+Xe/btN776ignjFpYuIUzuaYQwI4iN5VIsPdNdtMtr0B9QMfX4Z+17WZAD3d9qXdXL6wq/NHVsxjNNe1amFpJZvIZZ0Hxhsub5r84AgHoSje1ORvNNtsSElElTI815RbAKmfLGI3eIYhs3Bmn+bSPkXR1MlTAwDD+qQxFBvW3Ltjp/fet1yhbtPJwqpld/KEeq6iX4hqipty+lXasLgX7sAajI4oFGWOxaMLUNTv2OLytWWuz63qSnvXcgUCyzUdwdw5PrPa6T1blhu2zIPWptSA9YTUezaPhON9UCRAJ+Z38nR5n8VyxUqVqrE95wpsMNCcWAseIcWHNFD5rCYARAa5ztLpYmlK5ii5Vy5q/sOngeeMPUdtNqkHs8idDhd2mm4dtHHvfeXn9MzXMKo5f263X31uC+Ikh52YaJpNhxHTCNWetTBxYJC3NeHFVerWPHto9bP3LdvERyGnCEzpDGENRNxOieaBzXul93YzljTBSnGPKr5Yl0ETWx8eofgXywCAEFbAufUFBtxYr30hn4tCBh26R7ippI+mntcuo9SYQiWzG550rf9wBdYa2pQFJPp+FLBJ++pa13BXh60QJkAJQPBqkofRzc3S60gI+Sbl24sOL/Cdpu+vJzWIq98TAT4YSnxRNuI9Q94aLAhvkqvLvB1YSSBAc2hW6o+txkGGA5ioxv7eUwHg7sNO5ZYPBJMjwG0mMN2ex+7YzK5wOL7ztmXf+bq1d45s0tqxMYAo+tdEW+e1hqdGUA38fYXbUWLUJCBA9OegWnpN6w2DtI4hV/M2NNZQct330UHQI5NpoMwJZMxK8++ArAk4HvY8XkvMKoEmOSuGVTrmbXy7q6tr0aoVy1upuCdOpSJmwCJbdM8AD5yyQh6qt0cJ83pzBdaEU0a1P3G2EeE7IgKTBtDPRN9b07Pse6KW2kZ0WqJ0pkZXUxec+UM2iIyQs51aAOAG4yjdPy2mnOJMBQYYewzXzplexydnKtiVApRH1zlTMaZpld6Hg5Ts9+xTmrgGhd+N36D2LqzTBgi4tswSBoBHfCKFcBBwneyS2BIqMDFqFNAQGvgAoH2fY4o0cebJBni8Wv9KGogzNAp2f8zWmtf03zqH9YtaCYaD656dOebnktOB1y71zgDy4lnvPxiYDFEeP35sr169sjtnJzHRReddcuA/pBy8TyQZku4V0OpyDoUIP70O+Rj4GeKAoBvK0iDQwIhynRz441pTI2EYCPCT2CICZmK9pPfABJJmJDVRvEdqRr3dbEYGmcd37tj2nk9PR2NPxXRqsU/5wKshFqU/s24gwbx4Obf/+e/+Lfvu//O/W2HRsVyO5hMweqEaLgutXlHCUTu56ZIDjbquyWA4YnSjEdz07tC9Cxr1JhDgjaA//QB68hJZaY3ds2MoQ9KFDXDTB7hiregeB904GRWHxnu1puI1pn17dT6EDIlzaWdr2771zW/aw3sPbNAZiXG1tbNv9dauFakLlui2nR2EXMHZOqREhdFaULpHSnPKeGIJTAaYkeHR4ttiRsAAH6l5T/HMvl8GqIWDP2CbvDEAavKeNHR5oegz9hlYlw6KenPl8oGpu7QH9RmmAyCCn41uIIoxJtGFDM0AAtC6c91h5o57bXvyJ9+z86ePLUvdAbV6/8DqO7sCAjKAo6pfCzYYMJHPWoV1Pu7Z6OK5Ta5eWSu3tAL7BZTxuJ+pWfGoYTfolGQowGndeYE2bgE8Apxs7lv16MR6trApcan5qhXyFZstnA1ArPBy0LXeyxc2H3WM+c0ot7B2Pmud5UJg0Wg+s3FQ0rWmBNSGs76i+oIeAzNOD5EPXWP3cOlvgSbdE7UEQNMDlYr6PV1/P+u9jtsEOrQvIuWJqGsNeAvuD5C09jS+9GsOcAJmen0i82ixhmNALI8Tl6AmsJFXnyQHabrPvzqLPEkfXVbg549r6gEfEtjqNVSKTuTffO8CUFCsqUxfp3q/ilGtII1xL47kR7AJ0jrr2GlDgOv9IabrXn+nDz03Gka7j5z3VF6rsq2od9E5t5bObZ4D0vaXAOMKmu7LRFBSXuJTK3ZA4ovq5Ll6SJgAezvbGmLgf8O6T9JfQDjufaNeF1tjQj87GFjmb/zlX9Je0Zdz/Y60YETyNFueCwqlQ+Z83Y4NBz3pdPAJEK26kLXBpC9tTT5fs7M7b9nZnbft4PBMk4bBeKINzN0gvYHIMVUsEg+I42xJKHWlTkHgnSr1KJu39lBPLXItZ/pdk1Kcb4dq6nEohYJEXihAA4uTKchnn31mtzdtq1WrQrZJEuAGvjp/LfqQawNHAhC4MdtbjoyzMZOnChCQDlkuEJ/r8U1uHkSTQlrYfDJQxjkNIVpCTBk0IeTv2NTKBaFDtXotNO/Qnfz1FABGqg1rtHZtsYTuNLZx942N3jyxy0//0C4//Z4V2ze2m8tbbZmzorJwi56FraQ1jz8CZefnZxR0umC4GZR3so4p8vzQSUV/KtKZEoBEgaqmCV/awHXoxlRZOkUVUs42cJoZ0gF3sXTPh4UNShV7Va5Z4b0PrXd010bNHQEB0geHszRUaBgdGBwS+5QojSlzlI3DD7W5pAC2mNqo17anjz+1zs0rW047VszPrFScywugoKxXR2OFMgus8DgnTWKCspcAgE2UMAEBiaapSXVM+DV1n3H4+YGy+bFZbMmlmOn8quh1OQIT6hm5y1awWaZsB2fv2NbemeUKNRURONZC+dVEGypxJAOsJmnJ9VXsBTdS0Z4eVGBtRhHsBSMgc3tt0/MXVh225aCuZy4iBH2DXtoE3dvBsZWPzixTxZ2WOC6fKouGHPFAQijDQEwmfPmSlWueAuKMcBxxPVIwX/L8cgoCJqcc/M6+4Vn2aTkOwxj4qHSHvRKmRc4A8OYtNVcCX+Jig/JzIWFL8DnuEUB8ZVYbIo0CdFKef9gAKbSuVSra4uqNvfjhR5brXwoIgIJJ0T4bB7os3MkTMURDJVETYLJSt9rRPavfed9KuyfWm8xlaoqsB1QSIzvWMs4TeJAk8Ca58W6CAXo2EuUstGepMPS3CIgCkwkNbca6nRsbdm9sMmzbzcVLy8yHVswCBFCEoFFOZms+kfI4wPVESs833zbeWwzSVk27nqtoPnnvXMd1I+9mmlr3sI5i6pPWutPsXafnkXCBbKf3FQ3MqlCOw9ZTEqK5iXzs9AxqGqEXC9ThRTZUYdY2E0Jv4Nz9HwB0K1O043nJdidZa/TnVhzNrJRl74v9z90I9X3EluAX+lDocUyNYuopT4jlwvqjgU3yC+vQWD143yrvfMPa9V2z7X0b8D6Z/schzxnHGebXyBtxlz8k/XtIr0TtnobBp0+DU/qjpgoCAig0NpJKQg6lBoz7GUZvfH93rI8IP0BTqOZJGkND1ev7+ZgYVCqCg05OXJzSbDKa1rl23mx7d9f2Dg4URVZAD1uquOmoDMso3CnMPSoMDb9uQYAAWl+KMvTUD9gqCQjwiamzGVIDklgi/mc3lExAgNZapGywnlTsc6/VVGIW6VNhXgANKMOJBAQgDaBmYU968PBtnTF9+RUxXXcJgCibsR4SU8cbY1/H3qp4gQt7b9DviBUACDCTVwB6TDhBfnYmPWqi/2oPxvC0WtWa1esWC8AZbWKByPwx5E7RpKeJkhp30UsxJFvHgyXAOrEB9Dqj2aceSiaCm2w1PdubeeEBJrlkwncbSR8LRZke4xFAtPHR4YEaJc50zwsPn6aQMsh0UZ4Sfo7DDoA2Pp6QL99wRllEmWqvENXNwQcaq2q9pucwAaNKUshmxNokMUCGw8EgkUu66r61EWYyL04jbhoJmWZyTjPRa7bs/tt3rFZnOrzmRMHi9nULkJ3ev8Jf9GeW46//H79j/+iX/6YNb7+yIhpTsQK8hiA2WY77ov4n81N/xv1+RArRBsvQAZ81WO/vKwE7XoWtQBtJ8NyY0MGoWI0AVQAA8gmYCQyYyQ9nI3NdSIc/T/5YrSq8jdfnfyfphiRFDhRBfW7VG3Z0eGjNWt0W45nOzqPTO3Z4fFdDKSIiGQjK20h1hzNEeD94fCWgl/XC65A0Lzw4kt7b31y6RvEsREY8b1YeSKzlkLil+DPnr5giBgFrAdL5RPYayZLmyCnZ41xCxWDN3dSR4XiSS2IiAX6yB9AD+Pqn6fNmQs/WeGRPP/sTe/yjH4hyT7NFE1tvbtnO0bFli2XrjSaWw+dqmbcCnlcwfYddG7x8bLPbC2sWkJvNY6Dj0r+VITeU/og1VdpWDOe0NwQIwPrvLzM2b+1bYe/QbpEgZbLWrG1ZMefmr7BicouJXb14almMspcTyxbmNi1m7Wq5sM5ibgPMSZEiKeHC6/NUD3iqRNIFOCqfgAA19cEoSdP/JAOjvsHMEb8AZAkuZXEQQD1BGOkmKVNy8pfpPHtfJDNR79OvsVg5e6uYiAY4KH82ZdqPPJI6TMydTRHRfJypEXeuiMLQ5kvuQb+wYlCtnzXVdhr0eS2gmnOO0a5LtVi7WlsRGMXrkzQ42Dk03fUatXrIsOIapbNLtYpMLD2yk/eB1r4LwKna3fcihjwaEocROMBD2u9W7JCod2Mb/bGBiV57SKa5P87Gc3YLZwuyru2tpk0GQ8kC+HV2fGT1WlXnl59d3hsBwHBdYAOo5s1mrQ/7nSjQv/7v/jWWhbRgtXrLTs/uCQVmssdeg3MnCMnt7Y0i+phCQ81lIkChrwJab7lojeauHR/fs62dA9HH3JWYhr8sGpmiKqSFKliz2dLhXqhUbWd/33b2K9JwEQeTmKygt/QobGIwL51e65v7eMxmMrOrm9vIU3ZWADeHTYbFCJPhxTM3B6RBgZ50eXVlg+EgKE7knFdllNJs1EWB4oaNmMwHFYH3j9EZUgEKHs65QsGbYlA6JnbL+USTB9AXp51ShEzd+EyuzI5+Ij/gX6Et8XPRNuLAS6OlZhlt4uDSXnz2kY3ffGk3jz+1zO2NbYEeTc3y45mVLWfVfNHwSGd6BmIKMAAYIEAgfgfLTjqYVZMiOnIUQDRk+UJM0n3aoYYzNIiO1npR7g9VTg+JZlVRrLn0wJs4llw3X7DL+pbl3/2atfdPbbK1Z9PIveXa8OHA0EKHEAc/hQ10WygqTNwwkFSBOJ9Yv3tjt1cv7PL8qb386nPL2cgaFbRKfcvn6bTHhtkc71VFeTSyotkFjWmt3YunLRkmSkPviH8q2FSIS+fm7z0ZvKSvXB3iG6ZrMmmksEyTvChkKDim86xNlkVrbB9bpXVoLWID6w6w0bxweGF4lzantaGMG5UIvIiJN+i8Nu3Qa6sIBEmHykRx1bm10cunVu7fmg17enZ5HmTeHjTfeblqmcMTKx2cWgbdf44mfw0EpIk931sadib8AnIKOhwT/dZdYf2QqzVI13BNNlNlRT0xIYosZg4haP0Yi3KY03z6pNZpkWIDRPGkJkIATji9Yyg3cnCNz5U/gIp2pg/uVk6cjmvffLrAc18v5K0yGdizT/7QRq+fWFm5v24qqNxepnRoSim+VVijQ87YkkOlXLPS/pnV735glf0zM9yyVWh5Ez0JBL2g0zOM9rT2UiSl/8660mtG1xh6eQep/BB2VJoCj+dupr2U34f9tvWQNVy/tn770gqZiQAvsiiE0AcNOBX3otEWPJPaf04yFUyeAI4+b37I1CpMsVLTtipsA3VPh7zfp7Xr9dolN8E1a+Q7IeUJaORFbUpzeA3OVIgilfYjDkzJLwIp90Gav1d90MAvzLaXBbszK9neOGuN0dLKM55hn0JD60tsADHVmPgsZtYdDvQ7Bwkl0kiO/k7rt0LWOtOBdXIFa733LXvr5/5VaxeaNinVLVOq2CSkbDQcWUymgv78/xP2Zj+Wptl619rzFDuGjMg5s6auqq7qPlO37WMfHwvZsi2QjGQEki8QxgghJBAXtnxhZAmJK0ACyVfcYolb4Iob/gAEOrIQts/p7urqrikrx5gj9jyj3/Osd+8og0RKWZkVGcPe3/d+77vWs55BruJQhTOuToVW3mNTfP3/krywr9G0CAzhzIIWa/qhpQU588h7ZMWc5VNqnsUuo0ByrBN/hxWgvY6fs+D/5+nWnFpSKJnKDvY0k2KYMwwHb4xaMXk7PjnRe2r1+gIEOJMxCFuvK2IF8CyrWFesZ66eAq7emcLxDNgrpjRJfv/2h/AeWu63/0zaeDZF/v6WfwHoFeokRRn7F4B8ATAOD0/EAmAQQKwdjT9eBzAYaVbxDLAxrBsQijvRke80yD7jdsZ7Wp8y3LMcAPB5NLyOzdp+DEps2KZvGEYrhVw5L6grxNJI01X/vLX2K59l9owoQLyeA3eI21hC7QdewNvvf1f3Wr5GTXIWywVsKROuwjrw3TKrxM+1wQ8NYuoAKCOZJpO5fnzvKO7dIzLZezE/k+EBAxq+hPqN39Qn7P/ULAK6V8gG8UWw4Zm8izIZQNy4nA6ynvFPKOkNAsGgpGImSPTrgrqwDC7okIoHgvPpaQ6s5XUjKzBUjEQ79o9X63j2wYfx9PleNNuhgRKvD2aAppVJxuDRlfVBerby9y/+xZv4n/6H/ya+/NP/IypVQChANt93QG2AAHsyqdVIk2H/fN8P/TcvdyYRiQHgD+Ut3t6WYoip52Pbv9/Rb2fzTCMxms014cWDZg0QlsC/ZCHaFtyUKX75B792+3Gu1nTVt5yEOhW2zR51b7sd9w8OTXlvduKDjz6NH33yE9UoFPYkt1Twgio+QqnbFsiT3g+FzWBwylR4Xy0DOsqpzzUoYFeT5WSyJC29PEc0dZrij8eSFMhXQswBr2aez8nEQzh5PcE41B661JCO55SzkOs7Ho3j+vomWS4MHjE0L00s7MWaPH2++eKX8ebbr6O2IcHCzvi8l/7BPbEBDx88jHp7LyB2rherICdjdX0Wg+9+E/3KKpqcA9RxxSMi2bbaI3iWYYEpl94JM6UBW2dCEu9rBPvi6GE0id0WR60S3eZeUNlK8gs9fngTp99/Gx3hH/NYVuYxa1QMBGD2zVoRM9WSHEsDCgPWQECJUC5AQAFlVdfnQKaVcgCU/uzre922mcd6/SUKc9dcy1y6+Fsl73hrnpfADyA8fRTnyf5eX1P2UusKOOJ+TSbq5yRhoo8DPMwal89h/XMdixRhW9MkE66wGbWWVPtnLGs+i+4PvC/Tuwn0hL2UZqswElhDfD19IM0yv7QnalL1/2Y0bn+W1n0lxtNZzOgDl0udWWZIGdTmZyt17U5PxZNi7xTeW2HV7QDDMtCQRAk/KkkBPSARaNNsxJPHD8XYmDMYH9zGXqcTJ0dHSgsQsynTm1R3S5ZR0/VX+gN+A8iOYG/9+//Wf7ChEWNr3d8/jPsPHkW319dDPByS44le3pmhFPIsaB6WOcUH6GmaLnEwAyTAKiiHB/oygQCT2RYlMVpnZ1y0iZt6J/pHJ/HJjz+Pe/cfRKtLVIeTAjKOsrCorK8HGNCG5qJyMos4v7pRAyK9oyUEAAAgAElEQVSURjEPHP4wpqfx+tXrePHdd7qQx/dPZBxCI9Amt1NO/BQynrTx/ga3N85frtaEWkNpxoV0h6ouhUKRu7vXbapYpygsOY00eHIz5cCr0xz5YKWa4hDGkIWNVdm67U5U5bJqz4Gb8zexHp/F+csvYnb1IjqVacxvr6IC6jlfR3O6ivpoHu3ZOnrLiNa6Ei3AFmk7PXlqgLDRhUoT1tTHhZJmnrSmIdosTMEpkxoaEjvXe9K81cIlcOBpR1JvTYwzOFCmu/VGXKw3cX14EvHRpzF6/F7MDo63jABHv9Ew+1gFle7C0VN82EpGhQoigJJHozefSArw+sWv4uzNV0oEaFaX0WnS8uGkP4pWAy2VAY9tnEyWQKb4+5Atxajf664RKUCAKJ75sItKWlxNU29892tKUVuaHvRT6lUyicF0LwoYHNDRQPfj8fNPo9k7id6+dZY0q9xvsRhgPEztqOryjT3XNCQ1Y6IkWdOkCb8kLqYRcQ+R3dRXi2hPRjF9/X3Ub85FIWONqRnIQkGvt7sX1YdPonn/SVR7hzYLzNhGmtBycPC5agDZF5SGUBNLiGkQG550uBQ80rY6DYRnXn4iQt4boh7770RpzSUp0j5CNm+bSBMbQxYgwL22zbC09rIBYr+RC/s2R930ZN2H1BEqimsOFbUmKl4To7nZOG6++01cfPmn0VnP5cJv93NLU0AUAeoAWNiMW62GCq4pMpbDh7H3wU+i/+TDaPSPYq6ph1FeaHsCxqQJ8WtR8y3nWQt9CwglnZkmH9kkJUVYhl+Z7aTCiPdKQ1UJJWMMiSVaTeQVMB9eRHVFIsZMeuxt0V+ya+WGXBOzZDutksngHXPAnMTugKySOmHUvhzKKlSlPXYTpj0xqcf6udsVmhSOHxTCdw7KLEwNZP1wElZeQ1nPXEah/KY7FCLuHRbDWmAWQMC9dT3eX7TieFaJvdk62mv2PcfQ8bWNblv7yOVoEJeToQyUmJo09nqM+KKBoVu1EreDW7HcVIBMR3E5W8XDz34Wf/g3/3ZM6vsxWtei1d2LOUA1pkbQWxstrS1dB/YLwF1dY0/xC+NKQFaZIKsBXGwzsk1nZS17akhBsi0wSuNQWD/pp4C7dzl3Ka9pTFUQUMBQ8GSTKVqlvtagKL/Y31jbTtuZxdW143W5VsjoHj55EjN5xAAatjVxn80oYAwKoFX2WZH05TTDk0kgQGFpkLI59s8tz4qBgALY/bB52u3BUGrZp6QDheWjLDhTO2kg9WxzttXq0W71BJoXH5bhaCKp4KPHT6PdsX282mQ0pFkPlMlT2dOKiV8BnYqWluaCaTBxvzfXF8qdL94cNKvF/LHs096rXeBROIrFkU1hmf5wLagl7Auh6KM7Ugl3qDaadfNUwACb/e2aLRXpaSxmYN4Gg3rGc72V6+tHrzxzvkMFjLOhZEUAydu37xTpenx8L46Pjy0nlJQLD4aGgFzVhTZiUQIUYIsnXTZN5e8Gj7yevV9gqOlJntiGi2V0ut2t8eMKA1oK57wmU8W/WpjC2ctvpv5bkzMxQ7wvsL268TSwprM9oPrjF/A0Hj6tR60JE09+kpFBWJKYikmRAyWWKVvCm++u43/+H/9J/Mn//r9Bp/QpnuaXOv+S4eFxvYFYJQ5ZXbkDdsRqyHMgz3E/1zxqZjiWRkW1Qtmz3OHu2B7ZNNP8w6aF7k29xO8ts5bhhbabXbJHWdt36xTrwi07sTma16p9ohyNtt/txrMHD7S/zpcRDx8/j89/+jP5Vm0qsJ8sc8QbSEybBJI4+/EhYe2WqavXqKeMxZfCnl8ACjtfmwJilAETzQz7k4g/yWpiEGdzTMs0tMYV98q+sFTKB/UkHh41Sec8PBCwvphrfUt6gvkcnkHEr/W6Zj4CTFF/sDdNJnH6/fdx+e5NDK/P1VS0SGoQANSKeqsbj9//MODizVeWw3bWyxi9fhFx8Sa6AiN0p3V+qdlOby2dfQrXwkPDNQCvT9II/k3zC+8Hs3orlocPo3H8INY0dciFKg15gVXZZ+fTmF6cxvjqQgzZan0Tm1bEpBbxdjYTIwA2AAMLDaTKlD9ZdQKm7wABftoMEmqfKew9GMwMcHjCud6xiW67HR2MFDH601TbbAOSnwqzSeDqtpFNtmDq+3l2aTQxebfp+p76Enk9SDJuHxP6THlgpZcJ9YeGkmluKgmI4oaL/MmAr/x6Un5jyZZlGNRY3vstL2LfsLeb+zHLXVy/8ctSNxgGDRnDM3HnY4r03CY/ZB1eYkYl+7BUitcwnEzFlALIAwzwIMP7Kt8Dxgn3m5rQ+6wbc/eLCgtN3wyDwbw+A/qUL5bLUDMgRaP/3u/34uigrzW4xINhuYr3njyJdqshPznYs3xvaggkBAwc7YuAXHUp4J1zVcOHf+9v/4cbHmC09M+evafmVEhwrS4NPTcZTTy/KED4e9H4yrQgTRC4KUz5+/sHTgnAZENggZFZ/o7enjdP4wMCM54u4vRqrIYJWtLnv/uz+Onv/1zTRza+7h4NlSleLELpg1JeJc8YTDyRL4yIpPGkpSVjE5vycY8mo7n0cK9evYpHjx/F4ydP9PoxHWThXF5ca2p3cXa2NWIolBEeEGubPYmh5MM0Azq+kB4KTXK/afjTP6B4BOgBaxghpVHq7JlaTcN07/hEGxTFCgZHYheslzG8fBNXr7+M+e2bmA9eR7fJxr1IalBEbbKMuBpF7WYcjcEsKqNZtCv16DXhCeCaDU2+EvV0x5aOv5xIMlTOaYOr8KTwGUEUZTW1njpQ0vitNNE20DASxWLWlFCHsjczgJiz5TquSUT45POYPvswxnuHMeVwq9Ylm9D3lanjPLqtdhwfHWsD52cs1kyfXGRQeL17831cnr2Is9e/jtXsOrqNNSR70aRhYlSYlOqam/JdNqVC47RxiyccamZyEmUqtT9fjfXdiI9swnc00l3u9Q8KwO1EwBoq/g1kXse9jBRoNtkYNtHeexAPn3wc+/eeRLuLW7eNUaS5Eo2LqCW7gJriVgzFmBJn7m8BAthcV5kDm62kXNLJEJ2NY3n6Jjbnb6JGznii+PgrlGaz0utHPDAQUO+DeNcFBBTNqxvJnO7JbLIhphDylR7eDzRDaYQo2lZqbwH7kOWwIVIIwuogClPFNh4hi7lANcf/DLdGjWy24hMlpV0TzCxYXDi74ec6KWu4bMgUIEL+TXfzdfNEja26Aeo7GcT87cu4+vIXsb45j7ZUCsQUkuIw17NJm2MdJE2GgYAJQEf/OHof/CT2n30cjYN7sVgX+QIU9uLCa0aAnnslB2SRz48phyJmfLk/+mNGpa2XNAW1xO/oetagzA5jNLyJ1XwUo+uzWE9vYj0bRizGBhw1mcpxfj7GMqf6/wACvB4NvDpVqjQI/pu8OCiI0gnXQIC1zhRPRdu7bVaTqucCgsIy2Q93owvvgG0uPnZAwF0QoLwa9ig5DNN5ib5nNoULRk8xNP1bb+LeqhYfLJpxMq9GZ76O1saTnZvhMCqtRizrlbiajePVzUWcT4fROOrHox+9H4ePH2oc2KSpXq8kKeN9DwfOs76druLRx78fP/rdvxizai9mK4zViOLja7pRgxqN5jSLOJrvKowvrtU2OqhM9lhTgBNuiqGW00QKNCgsgW2jZ6mVpkeFNp8yAYFtOZEstHzWC0wzil2eKSVZpExATsULEnA8vreu1AVQoTHi4H16dpaZ2d149OSJDH1ZvTqX7t2PxcKO34CAfExMrZKrnvF5OgvT8bu8fj2vegb8Pv3/LpLNgEmQM6fxbmw9DSoAFk2i914Xy2L3wQxoYVTq/HSSSwAk5/Nl3A5GMZrM49nz92NfnkZa8Gq+3Jj6WpR6hUKosEFKoeVUC/bkqZ5nnr2ryzP5/9BmQpMtlFKZReXQQPtUmpfys6CSlvdUWCGAMBRvhUWwA9PynqdxpGi8ZeKkWNZk4SX1VOftndhO/78nwwZSd/n0O7Db57OaUX2tTf34dwy6zs8uxAg4uX8szTjnD+8B3wyf/xg0Uguyz6MZd03g3HH2dbTTVckD9D2lFzcI7LOV+0BKkBtEFfgN+08Y7LGZKgCorlF6fGjqn6AjTYT1v8kg+gEYYnYixS/PdHtvL56+/0Hcu1/B7w7LK68HpVGRcuS/D66oCUmHWMdXX/yL+F//l38a3371i+h0iaObyXSuADhiZKhO4jV77915tXhNF0C3gMHeE8uvIoXZfUR1St4vbck5gPBXuCYDPCGthr2Fxo6dBEml9nEA4Ew+MShsMMiAUEbSCaA080XXTgC0vTwYFLFn8vmdeiOO93piZ7Y7/djrH8VHH3+m+G/+zrMG8xY5b5EDAg4xfGCoVTCP4gMjMCC9ZqSL3/ri+H3pKnC+bl+v9d32U/Hr43mjkadRLLp6PLAkt5G5rSf+sJMBzCurqZ/VTNsQYLdaxng48h6JWzq+QWIuWjIFiKFnfjSJm9PzOHv9UhG+bQZLsY75lN7APgkA/8/f/0hpUDTlNP+nv/0imqPr6NftpK+Gn6mv5KSZLpSxB1D1YQRrMFX2DkCDBL5pbqN3EMuDB7HpH2KcJfN1Urma7IHQzIeDuH75reQBAFGb+iZWjY1MAt/MZzHEQJlmX54Ed1It0pegAAHbhZnSgK3fUJ7S1CoAIdotqA0qpIRB5W8ZRONMQTvfssGeB1Tpm5ERgNxnNa8pF2aNS1ad5wE0eWnjM3EO1h2LWDVRspFZQ5jMq8EnTjOn14ABYsgUI8zkXhYTcNeKBiUKuMGaomeTV1YCGfI142Kw5ySDnPXE1+MPR6KcWZBek2VfL+BVYcNw62R6nP5Bo/E0bocjMQn1LCfDinVrAAIvLddX/CzqTjF7NBDLMyATF7SPp2zIn1dM/zz4RO5ygHm9Bp5rsWYP+nvx6P79LQhgWdpKjT9gAEB7Oaf4uToPJNevReXv/Tv/ifajJ0+eqpFnP4EyQWMNYqyHbjTSZm3EjYxR66aF2OE+LF33Ovb29+L4+MjGEKlTBQ0UcrtyAYZegQiSs9O3cTucxNXtPC6u0dDfj7/8r/2N+Ox3/nw8ef5RtHt70SK2omnaLs19MVvlmnCtOd+ggPHjBgNMhogZssGZdF4YgM0iXr28jHfvTnV4Hh7dEyABXQWAAA8EJpWAGmwAirVIOgjFDDfg+N6xUKVS+KNF4vd6MYt6zKJeEOGkpxd0nYkpDRHNE2kMNFLNTifanZ7cTKGPCFWvV2I1vonRxcs4/ebPoja7jNp6EJX1JFqtnQv0ajKP6mgejekiKreTWF+PIjB7WVejwcPNBGu9iQ7aT3ToQmwzui+N+NQIa7Jvcz5FwAm1dJFg91Oj9s7uLPFnxQ/Ah411K6nxTifjq001bg6Po/s7fyAg4KrRiZvp3FOz4rItvSc0rGb09/oZL2Z0XZEcm03cXp/HL//s/4rbq9cxH51Gr7mOemUZnQbeCEzCoAFjLGXEzgVP+gKooDKC7IPS8X5F6qHmKF3rs/oy8n93cllcr/Prf9gI/Sv0zQQV7HHgZo73O11GjKeVOH7wo3j87NOoNHrR6e7ruWBjZD2BWrP5ss7K5sDPKlMe71VGBlUm5HNUij0KCgCzBmYis1Gszt7E/PWLaEKXSRdpW4C5MIheP6qPnkX74TMBAXMYOVl02+nY5cjW8b2GGUxFfiGexEFZrtugJ1kJHCYdTYvajlhDwtAgcnDPEyKmoND28lCCcSMGBBu0zEI5/D3xKRRQmQDJuMU0Qt43LtxlU7aUww05DCCulxgrtVqMASc5wFbzmLx+EeNvvozxm++jS5/J/gWgSUxUMSJLjn2bKRhRhzSm3YPY+/CncfDBj6O2fxwzGdh5qgPw6DVkZhKvXeCfvVe3FHBt3FnwaJKVrAE1P8m8MQvCEw859TfQnCEVmUSsZjGSROB1zIZXsZ6NolHhfbK3eSrF9zIgV2pIj0WgW+tQVBfgwqAAAS7SvZa2BUICf4VUSmNemqdtTZuNiidbqQOW7nE30SpTh1K4F7BoWxaXBZYf0MuWkxkTEjcNiUUpLlXaUzmNM/lexdGyEh/Mm3E4W0dzsY5mhYa9FUM8bNbzeHl9Ht/fXsasVYvjD5/Fs88+jvbRQUzXS+271lznGpdB6VrN0HRVjYfv/ySa/YcxWZBy0xb1XE71GGRiGsX6zhz6GkATsXpyMU8KaO43ousqOs6UVpp2zkxPu9wga68qZo05vaf40XXdxqd6fReTpTIxs+zM+wXmgcTdsidq6p8a2UJlZP1RRJTvwTOFk7ejmADaMaolEaTl55xmmj2BUhCqr55/70G+p5626HxzlZTgXGlEdp4YBchzE1qsH61tLvuyzhbJfGAa+sES6KD75OetsI8AG2kk+VMKnzUT35WASliMJJvopRGYBp1dmuXiY7FW/QIIyduAemo9PHVMPit5do+G+ARcZZRcxicmG7KYfpbpvF+jn0HqBseQmhHo/dz1Uln25RoWUEjSkpIykvt8yYEvTd3dBm93NpgtwK6p5/SO9KGsLX+9gRCbBbI3u0iGgkttB10XR3cYAfwcXj8mauWsQQ/OdIumT0yRWt31TGrTAYtm0EkUP42+FhaaWQSWNbCGLDEt/hPWkydHP1kPyMYERKiOhFGAJwr1m/OzXeAbLBNrkJMmfW1a8gtYxbpWjYN79+Lk0f3oHzg+UNLS3KfxTRoPIr79za/j5Yvfxrt338dXX/4ifvvrP1U90d/vybCOplT3TTSCZHcJxHJChoGAUlskEJBMLz0SdxgB3ml2rJ/tuZ77n4Hakptus2H2TKaJUyamAgAs1/QT5P1RbLpcVJbk7IAgPVtZ3/C91BQlswHQ5C5FHVnlo8PDONo/iFbLqRzP3/tQjIBOpy+fAGSBMITWxBRLImKwWBrwBIN0zzMWzawAR4Gy3oqUzYCEG7WipuD8oY7gZls641qAgQFNi6LVsoF2pHCyrdDEj0cxHd9Epw7raqa9ANYTzx/fg9jUci8ZDtYZVrTZ05G9GOwiZntyNYhXL75T5HSvS6oA/kNTGVkSLT4cTOLp0+fR39uPOkDh2bsYn76Ow/pGTMxyz2nCbdBstgr3SNf/DkNKq0GXYWPggHoF9t3Rg6idPIlVpy/AmUaS9w5Pu1uJmF2cxeV3v1UMcqPdUBTyJJYxrGziqhKSBsypPmm+NchJOkoyZzzc+aFHQGEEeAhj8L1JbCDsQgCXCuyAWpA6xcebdVi3brABAuTTsTUczr06137Zdz3xd5xe2ef4uRj26lxCAjPFz4rzIw9mpVCZPc3QRhLUXP9Q77nPNIIFDLB3VtaOTPlhtqpp9vmktAN5G5hKDxOmzhlbBoC1unpAfN+YtOP3Qt3J1wFYGPwtnjd32Dvpg8INBaSj9iWi/mY4SiaDB4IwKgRuwrZKTyyv49zDMy51y5SnNswzUIAd6S0Jlulc1/834tHDR7oviyl18VKG6vi99IkPztQNJRWkmSIAgFkphdmZppslivbv/Jv/0QYU5MGDh3GIXkjRXZgBzVLXYddb0RLqxOJMtnm3yjGWMRo05lq0O804OtoXJb7oBEUnwpRgNJLPQKXCBjGP03dv4uLyOmZzmoVmLNaN+Et//DfivQ9+Ek/e+5HyPHv7+1FvQfeqR7/fy1gkjxaUNkOywNLaL+4Xf7JA+BjXutcxGHBxHvHixVstdxxOKS5ZnK9fv453795qAUA1YjFw46D60XiYUhKxv9/PCYgjmy4vzvQCuu16NKpw2y2Z0KGb7sqAEjABaPq7/X1RGPkT/wWZcdVtykOkWR3v/sllnL/4ImaX30dzPYiY30atutTkst31RIQ318TZGfrRZBaV8Txmpzdx9fJdbIbT2K83o4uzKZFoFHPozNPVfotOZbNHEaGGn3izjKpSE5GZ1GoUFM8y39ISS3NNwaDcYS1UR2JQZI4bbQEBhz//wxg8fBbv1p6w4g/BtVTsTJpsdJjygISp+VkqsWG9mEufeXn2Mn7xp38iIGC/y+ZEiv0q2kS/iGLiqEBNa7Y6qC1MKNqq0iiS2gxKW5xDCwVTbXvuJtKLJZJfIm7KQ1OKIl2PLBpZf4qsy4a0FF18b/BBKMXzNRKXdjx++nk8evpJVOqdmM6I26QIclygc6E9OfREpbRinvSgvbo7lS2FYPk8baBszJVNtCaDWJ29jdF3XynjVvIOqHkpm1hyaO3tR+PpB9F9/Dzq/eMYLzBcclGmYiERRMVx54Fe4qOI0HHeeD3Gmj7yzDeFgMMCYp0DEigWtFZzfmxG02mimYZZAgNpoFIjChWT7GoV/7lhqjGem0JdpjLsO6I4ZnEv0AoAABkChnCaUtSlB6+sFrEPE+H0dYy/+nWMXn0XzTWNE7bSIMyeDHJ9ywSrSyHfaulgnrX2Yv/j34sHP/496cVnMAK0YdZ12KogS/CPBnXLBshMZFGb0wCyHJ4iiuT9lQtyATo0BanGeELcqHOax+OBZC+j28tYTAcxuHoXk9vLqK7nYsPwLIDW83MN6CUAjduvUIfSaRe98a4psGzBhYo066wx6TvdKKiopLnJBrI0Zvy7GxkDAa59d6BCWZsSFhVX3uKwvRuIbYtAPVdFYgQ1XJPQ1DfC7hCYm2RrGu/1Jk42SAMasTdeRg05FRt+sxmD5Tx+8+b7eDm4iEWnFccfPo+nn30c9f1ubIhXvAPoFed47hEFLJTFwWQZx08+jlrrXsxXUBJB0HvR7fbFDFihoe/0oHZ5Sk8zWbF2f0Vxq+bP0xG+/937q+l9JgjYVC99JbKI0nSdCa8MhVxM7mRbvo+FCVPkTto/mKAsF9FiggZIn3KEAtireOBskebTMX48Q/wp359swh89fSrdN80hqSBMwWAAVWpM/nDSNhiw/cX+nY2IJALy9yiyFFOk5a5c5AkAnXg05Odtp2I5BSpu6vyQYjpVGhueTbHJZgudm4Dn+AphykT6EB9Xdnm9FSf3H0rSiLO9OGIU0jDulkud64AAMidFd07kHvK+g0NpoCkmZcQ0n8VsMorJZCQdMlFyNH8Cc5aOBvWevSsMdXa1WqK7cl/Yo4qUq9yTH9L2U0tujv12SKe6i+mTXmMxoMxkk7tJAEnD976YjLYf3J5kjJW8+irSLJ8jZgXYbR3PI/ZihiLkrZfnV0BJmmvxMwBNDHLDegAwMhVXez9HMRxEZI+im5sGznMNMKzpdVLKuR94TxTWwI5VhJ575Jyb9NYQMFymYUp6YGKIozgJLjJ3kccLzxVAADsygDNg38nDh/HoMakYEZAQry6GcfbuVdxcvouX3/4mvv7tL+L87FVcXb4zoApjBHRVppiFkmvG1hbQVGORkrSMJy6vtYA7WwTzzr3ws7uTcNhYzD/HE0CqFAO1BUTl2iLNQrsryCGpzwxrBBRIdlHM4LyA7F6zAyHuDgrYPAS48dVavzv3egDNR4cH8f6TZ5741xrx8NHT+OCDj8W+abZ6kgRi1Vqr2ceKz2vhx8E+SMyXGIIw0tLYNdvK1DxsgVddC7mhpWN7kTzm3mGQbaMmnGeRIRY1Nj2GDVd93qnpSRljtTKPyeA8Xn3/bdwMxmKn3L//IHqdTrx++UKsAfY/GAEY8AH07+0fbNN2gNLmw0l89/XX8qRqNXkvbh44RqejScxGM7PR9vfjoN2Kwbs3UZ2Po7meR23NhNz0cE3jkyFbgBquO+vS2vwdO0NEFUyi8cpgaHd0P+pHj2PRaIt1xr6rJDRiDteruH39fUzfvYxWFQkdMcer2LSbcbNZxUXYLBB/AMAwNc+lSy4JTHfMAj1p/mEz6JLBWngkAXjPIF3tYRTIs6ipcl2TZj4XcIC3avM5D67uMrDKWgQImLEf5jBHtVuyVtR/JNOFHgO5rIHDmuSKPOs8BwyWaPz5YziexGTGwMSmvQIHTQPz16hPtsS1xCFy/xk60l/oSaRm1CDTdQzXC8kcQBTxmJIkIF9tNaPNfscazBSEUgOJ+ZIRx/ROXO7RdBY3t0MlB0gdojPdrC1eiyKqtX6pFw3USB6g132HMXTHQ4dPYy9Ukg7nKKDyZh0PTk4ksVBUYKxiPhnrZzx/+iz6va5MNfm+6svrNbEBzNYzC4L93bKIlOFSm/67//Z/uuGAfXDywNqZSk0HJ3R5mmE0OdY2GiHdaUE8rZNGW9E5s9jrd+LgYE90YDUymD9Ia497p6chUK8uL8/j9vZaHycPeDJZxd7B/fiDn/9RvPfBZ9HtH0et1YsqueDcxG4nmp1W7B8eRLsHctmKVtvTHS4hNVimUGx9Bcq/cQ0Ajy8uIy4vpzoIQX/3+vz/Koa3gxjc3maOO1EzTdF9ONApsLiY0EdxeKd5aYiPvooH949js5zHZHilP9nAbExkrb0oJtDmyDHu8mdNkgeSAoySF1eVVazGtzE8+zbG599FZXIejfUw6hUlmGtKDkpFUYSXAA+yHbFrkgCMz65jM5jG7evTWJxfR3e2jv6mFv1qMzoc0vmwaHqqzHEaWBvGSMfHJEBUH1P2hapq16YxsG5F7I9EnW1+kdob+TG0VBgBHg1q9ZjefxzVjz8TEHDb6loaQDFJ0Ypbd+qocQ7V4QcbAiYAD/hmGW9f/jZefvvLGN68jsp6HJ0WBUbJ2l17OshmTbQTDvLcF+XQZ+5vmtGU5taThqYQZh6EYibp/HfrowpCXQq2gpp5ElGm8S66SqOkh+qOsVM5+DgQx6zpRSVqzcN4+t7vxPH996LR6iVCTuPgiZ6irMgvTd1woQJvG33Fqew22rsTQjduK11PgIDObByTVy9iRtMrZ12QUMtFuGfT2SQwC+x9+IkYAZXuoRgB3Jud0ZNBP5pDlicNPqg/BXZhBMAgoRAvpjpchz2YHfWmdKRME8fTuZpqqKXOvXeTxLWmqOZezCZm1QgIwNgkmykZ+G2bfK9XAyc0HS54ilzF98AFiFBQ8qKM+6oAACAASURBVGA5CBfzaG+WUR9cx+rlNzH8/tuI8a3dfSvozEr+tpt6SYqQB/B66/UYVZqx//HvxMPPfxbDKh9raeqkxlemQw03bDSoKWXgdfN6PN1MUDBpimziJX7HjbhprQbdHBsJhVx0u8VMhkjQHfHJABhbzUYxHV3HzcVbTQVa9U3USMvIpWtwy+ARhkhipSEV8IO8Lb4MUNi4qDSYmuRsDx/PBsr113VW3W0vEH83a7BL41CmxX5WHJtT1pMnz/YnEVBzh6quz+f8EMukutXCFpCBiNSyz4jSt1pLGvDhqhV9zguib1bLeDMexMuby3g3vI5xdR33P3ovnn32SbQO+7FScZqvWweyPS3KRFeT0kYjRvNNtPYexqaxH1HDKZgCh0ayE01YAZ09OUjXoUprKkeUnyeHpAbQ/KhJV4Hg3xQPhQlQGmbOVRVSqdv3kN1FVJFildSAu9RbPq8whrZgnfSoFKKsExuveWJvZ2QZGvI6YHc0Tb/VHj+ZypG7sHU4S5mou7BhstfU+m739sW6k4YwG0g3IGYYGTx186rmJtUq8vLISFTWW3mPxUyxpCXwuor/BGvLySm+hqY6s45sVkqzwW+AG5qPYkrGlHo8oe44iIePn6hREWNpgSu0aej8jMvLC63fbrcjkGIO/Vs0ZgM+ksTIANfeJFeX5zEY3Ih9s1oQ1+gGvwB+1DVFUlYGHiV2z2w0A7tqaEt6wB3zrgLk2C3ekjAnGaRMolzLO8y0u41eWWfSwC7TzHNbTBaGw05jKmAiC19PalcyUuasxzNJul1JgXw+UniyRv0xywokNRODKxlGmc5QYfTO/UkXe+pHfrG+kIixjimuOTNgnEqXSk2E0aDqhoUnsKq5ALBzbaXLugyQNZVkz2X44zgAwFyutWM0AdhNVwZUfvDgJKbjQfzqV/8iXnz323jx7W/i+xdfxWRyq5hIGKZQrHn8AC/EOhOr0YAZ759rDMCs8yvldaUJ9XNl1o/PbIPYWvtbACxjD5PJV/7NE/tkLSYTq2Sucw24PxNAcDG7eJ92z6axcIPn61MYcQL07sgL7g4T7BPgU0C1DZPNOw1Aq1KJ414n7stcDClfLe7dO4lHj55Es72nM7+/fy+qVUB95H8AhSHgkMZN6RwVprd4A/ncKE2SUwN2DADtHVvpl88Uvsf265JtRI0tjbfOBqQfND+AF0zJNzGdDCzZaVTi/OxNfPnLfx6XF+fRaPfi0aNn8emnnwlEePnim7i6vLB7Ooyd3p4gHAEBMJolnarH9flVXF1eag9NNn9OgNHpV2I2HMfs9jbq83m0NqtobciBQpK1tCw6JQw04XY5twLfpuY+/4ocqextou/XqzEE3No/iM7J45jVelHv7gv8KVLdvVYzmvNZ3Lz8NtY3p9GuYSS4jjlU8HothrVKnOFrsl6KEQAYIfM+Nm7O3Ww4BUJoj8nEC65smQ7nng4DAVak4rcxsaNB3SBRCL1PajT5BiT4j+Ec749nhvUvtiTPSTI7wXwkN4bOn9HXlhbbt4bnTCawGIjDaOCZq9Zk6s6KpU8TUEC9wv5cqSqab4QpXA5j9FwS39phqGgmniP+bAjI82rX/YoaZK6HWKgCKz3sAEy+vLoWbZ91BxhwdHhgxp2GNB5ylrNp1weRptISI/cWVvloHEgDSDdgQq2BCOsOQEdxr2YZad0hwWhafmAzQq8b1fOwSBJYkccb4BiAvnzTZgI0mPzLf4qehro3nIxx//hYAEaRnbKvemjL0NleZmaCGHjYnj3ULn/37/z9Da6xh/uHachSVQOsJlgURGumfJj4m5QLo8mrNJ2gmNM4POxbGrB0c9NutjXxFsNgsRQj4PbmSrniooCJJsSG242nzz+Kjz/9aTRa+xGVZjTae1GpNhVRNsPwYK8XewcwBJpqpomlQdcEOpnPjsAAyQKoG5w6pI2TGpbFdXG1jlYb/wJJcYJEi/FgI/2xtO9BLCEUwkFMxxM5nRObqBih5SL6vU70Ou1oNxtxuN/XZPr26jzOT996ypDfA7oyBx1AQEMGa1UVlMV8jX/XgcamjJ7p6m2MTr+O+dXLqC+vRXeCDaBGNx0u5WIrdMOGCSDi0sCvK4oVnJ5fx+3LdzF5cxbV20n017XY29QFBvTwJlABm7EtgAmaYEBfR34A2kuxbopnYq/bXMuyQMtGImQrAQmZiqXB021UY3z8UB4Bo0fPBQTMmHIxmU4zIflHoNXagPKtYt30ATwDkLl4G99++c/j8vSbaNUn0W4K90sapM312JxEB4F5sVpEMyfsP6DHJTpeGhq7g+4mcS6OIV5t26Qtyl4KLq9NfnbRhO8aICMld8zYkgpJYWVjn2pMl9U4OH4eDx59GnsHD4Su+zV62iA2AbQvHXzoo1LbdMdp27IMa7nFSMhmWdIM0aBgBISkAd35OBbvXgsIqBAxI9TTxkKlOCc+0EDA06jt3YvxYhON1IGWCUeJIeN5pei+d3xfhz9FgKdARfvnxpf7TzOkIrzWiEazqz8pXFS0S0uWhnlZ+AkMgOY1RRqRVPd8WEvjX96vCwsiAmfJADA4oKZcU+3SMIIUMyvHOGUateU8aoOrWL9+ETff/Caq40FUYZLIToBnfrx1tpY5ZL5egMebVTXa730az37vD2PWOYwlkac8sylr8WbvDRwAQQh0Nsrye0hauAt9u6prYpSjVfsKUJBTTFmDzHqG4UIWMogumlT+HI1uVfyQkDG4Po356EpawU7decvaEpK2rT98pggI8MfvTBczsSARLSPU6RViMCG/WJm3BnC8jxY2QDpB51THYIIPFRU5ySYoIJsmYHL3NnBQpBM8i1v6t6ZJ6Tad4JoiuxIIYO+RL8xqHQfLSnxU6UZvto4NUT2zaXw/vIq3o9uY1yvRONyL3/ujvxCLeiXqyMqYWKWBqr0doaKbdqhChXvAhJMMlu5J1NtHsa51lfbB2cWEDNo8TXGV/PpkhMjdGhYY0wA8O1Yp32HCmNMSClkZfib13Q06U2U3e5yh8ocoMpd02eZ64Q0iBlgW0uVa7fYAg2JmmwCw2b+HQqHIotRkcX4vHWVHwQEritdwe40h7ixNyyKOOP+P7mnqC5AHoFdrtuXIX/wCNI0tFOTUNUqVoOlc8YrImME08bSUp5Kvy9Gh/JOMgu/Infwc++xRk5RRajIagwpdb6ppFwVZ3ieeolBIkhyAhOP+w4fKukcWwNeU6TMyLHmybM1yDSwWkyfqB0AfMznMzsGM7PzsnSnHM5iBnl+5kFtZVlBriGFhhpITWnzeeK8WCKQBiZkEkl4V2VqC65qmpakUX1NYAaVw1zAl/WHuFnDlmXRzZ1M6/7rDIEh28F0Zg6i6K/aVWZydnek69vbwf+mpWOT1F9mnWA6K2czyEQAtmx1T/W0iyDWXSeOW4eBzkr0fMFgAVwKo/t7OppeXDECdQJNpxofZYEv3nfed0iMKeWqrIq0xDrmRNJAEJ8AEG85tVF9eXp7GaHAZr199G5cXb2O5xJ/IzSNnREk0EKMs97zibF9qBjeuntpL9qD1b02K8KLIlKVcM6Ve8ODMDVeRAe3ujcbiW8DArADdNe3ZDGLcOCUbQH4BbpAEBOh6GMjcNpXqG7Owv8Mo9MBiV6N4Cum4ShvbVqNVrcZ+oxb39vsp08QorR+PHz+Lw3v3BQSsNrXo7h1Grd6JOmd7xkgK7K3CJoRxwnMLcOqa0qqeO1r1lG1Km53xsDpfll6P8otIUzdNQKGLs3fKYK1hL67FOGZT6vJb3d/T09dxdXkqQJbnsNk5iL/61/5mHB4cx7u3b+Pbr34To8GNNO7ULCSk1FotDePkFZAssevLG8WNs3eWYaWYdoBiXDQaVNKKbm9jM7yNTmUd7aTJk9iFE6XeSw4lZGrJ79wLMEM1U8yDy8IeWGLaianp8f1oHt2PWTCxbINWbwd2bVg282kM37yIzc1ZtKpESdoPYFarxaheiXeredwit2ZFKvrXUdOFAcKfAqfSlJj7wz3wfuIGSV5F3D9JSHwKwAig8e/Rb9Uq0W0BEtivB2o9zGn3AXfiMrdgeMoiMoXM4IQZNu4X2Bdd8yKB0Wgk6zxJlYV3eSghMEBeGUTdzcQu5hXyeawfztl7h4faf9gD5JlCz5Cu+gL3VpiMW44AEE30rej/zVYMSZe4udUeKCM+GesRB2tQj2acuL4CcpVnWz0MXnPzeQwnE3kDAHYCjPF65d2FLwBgKvVUel5ROyjNDbaVPMBglpOigGbfUgrXBiltg+EueeFc1/zk+J5rCklnMLD0cJT0l6OjQ0f5ZkSr9itAHaXpGZgsgyh9/xwU6Mz6u3/nH2zu378fx/dO0sV2EdMJObrpTpw0HHT05F3LoTrRZbu1bzRRR8sOG0BIa9JGhJKqZ4MKi65nbLQGuoZMaTZxdO9YzrOtNhr6TixX0Ndw9uzJDZYbz+Sn1e2Klsu0oivjj2Z0egfR69+PdTivVrE3SDyzx04gPOlTEbdD6MDraHU4oCIWs43oFVzQyXgoBsQApsJoqAumTWk2NaJSr8Zer6PNgQvvjasa49vreP3qeztSJvqilIAKlP5etDp96Uj7AC0YtSiPumSgjmM+HsbN228jhpi8XUZtfh3NGg7ojpUSYJC6Dqa80k1Je2QkmE2NA3M9ncf8diRmwPjNucwEW+NlHEUj+tFQwkATel66RAKujDFMzJzv4hGAhorXp4ilNNZzvqen4XoQEtW29owF7cU9hE1y70FUP/pxjB8/j9t2LzattqhOXEvpGQtyLNf5amzQ/cc6Ll6/iovX38Tp97+KyeBN7HXX0W6WJpg154dGeeqsseJRAVqc0/0sWfxadWa7ufYBlDrJ1GcXeowoTbq+O7qU32vRoyU9PTdy0fjKNcDwhIZZsVE4ZC9lvjdbVWO8qMbR/ffjyfMfx3pDUdUVcskEXDF4adQGCGXKINPh3USsXG+h6Pp5vv6i0OWmKcQf05H1MrqziYGA198pPrA4S8uOLDOwq/2DWN57EEcffByb9n7MNzUxbkztsvu5QQrTnXhP7e6eqH97e1DqbBQk88tOR/RPNlUKAZ5HrJrRGYpODVMIFsvSzwVTQg54fqHV4uAd3FzHZHQrFLMglsXVuwBgpcQt0glPD3P6mpRRAZUrjNKsSVU6wGwStdFtrN68iOuvv4zK8DpqyAOg9FcsfWKDlllKrgFTYVtxSULH04/i/Z//cdROnsZQfiSeiiMp4vqgO6RQ1rOXDQ/PhSQNknQkfVMMloTWzAHN3HU2bMtCpGymEUIWMBqIFeBJo1lUNzeXsV5MYzq6itX0VuaBmCRB2SsHhg9AKvSkniZVU3tFYTPkurG/mEtQ+wikliBj11hspakp3OXShIqOtzXYLDnRprMXx/oivynTqgIW2JzTOnM9sznlKrrTQhvVk6hthgmHqawANSSlPFo1Im5GcXN5GaP5NAaxiuvFNCrdVnzyez+Nk+dPNDGRZKbdCfKp2xjf5Xvi8OYMIcdZNOcFkUutqPfuR717L6LRjyXJJQCvGI1x3uCtARBA4csaAXUn5UT7ER4Rfm7sAp0rNhtxDnudpfhkiGLszy3Pv2V/SXtOoI8zQj8jGRUleu0He7CAFdgA+KQgA5jqrGIKogINg808u2QiKO2nC26aYzLcee4L4Ld/sC8wAEAPGSYAoRsBG//S1Pl6FQ2m3+tOFlB8XjJ9JPcSgbw4QosduAMzeS9lDy5AVhpZpI7RbA4kSSW+rmSVA+ICClAwUXxh7HV0cl+mgmIu5d5DSY4WHuChkWZ+BeBir0XOBHDA2bKNixNwM4t3b1/rWWy3zNIRKJ/PmEDBQO44VrPIvkCNYCaDwWPdU/UR6JZdLBe2gJ9J7xFywC/MskLxvgMYCCzYan13MpHS9AvAuAOM6pnOActdhhvPrdeZZZpv3rxRIXx4eBS9vT2zGZM1WED+0pRrpRUvkNwzi0RIcbE0FpKf+ASWNEPSSNYPpslmHN6VCXC8ampHWooMxRgeLRRlV3ylNPVaLuJgvxez8TCWJAxUkJVNYjX3Wh9PRhosMbQBvDk9feX9csVghkQYJA3s6zBLUs+rvcoArgYNMgbb+Ye4vjXYUK6t2ETJCNy9bu+FBurSB0MDLim1tT4L6KXpYubYA86V+y9AO30CiFBTXnrGwMlNnfVTEmK2Mur0ftjWYjsgwPu6fxmY3UkG9Fm5lqgDm7AJN6vY77Tlg6VmKJOtkAjAClisKtHr34uoYRRMmoS9gIi/bkBll5m3ox5LjeKL59d0F8QsclSaK9btaIhxMExON6A2f+Q5s3fsjOjX8SBurs9jPGRyfxqDwWUsFsSXI4eysSRyoB//9Ofxl//KX4vrm2G8+Oa7+PrLL7ROqO1hAGj6R/JId0/rnueV54FEM2IGYUrpbMoIXrOciFOYR5cOYzKM1fVV1BfTqOeZKqZfNtr0JnomknYPECDAlwuU14HegxW3pE6gwW21o/34aURnP1Yb2LJO64DVJxYMzeR0HIPX38fm9lRAACaDU6JJq9UY1iLerRcxoJ5RT2CgwUe73dJlFH0HCNDaTkesEmdpIMBG4PQ31tCvzQSAaVON6DRJE0AIZCkNdPudJDLNlLcrL6WzuT7lZZVAgKfcZgsgg5mKBZTmp+lVJrK/GMlCge3Cv97ID4bP1zmUptmNakUJbnbB91lo4IV+rSugQPIQWAhKNHHtiE8BteztYChmer+/p7QAD3zSCDQZD/LWSLaLzE5zEFcSPQACrm5uZfJJ3zdN5naTa0e/dcfoz8aFaYYLMyA9UCwNJRLPNWSpN+VlkKbDMBUO+32dS5IvAN7CtK7X48GD+36/Jckqa3r2IfU/KQ/U+8dbRkADAEW+t//47/3jjdz+4cqzSLnQmraS5znMCcZK7vlsukIyWKxqzChEcG/n4LOjJVp+/p3mH0o2oALfi6KMjWav39tOWSlQMPBwLjnxfUyqnQesrEsuOFoHDlcO2oon62ziGGr0D0+i1TuS/p6GGDQTMxt8AGgIoKGdX1zZrbZiF1yMibcUNxYq6Em6MbMBYWZG4UazIuMSKP+ictRjMuIwmkU7zRH5++CauKGrmM6mAjd4f55c1DWpgFKFUYncdXNyQMFM0QZ9bTG8jrff/jJq07Po1SbRXI+iie8Ad4OpHkiOGglvqqKycVAobqzQfxMVXq1jeHkdg7fnsTy91u+98TpOqu3oh9kBuMZqYgFKB81bzqolRrBkWHNQcu1tNKX4k5z66aCR/sX0tOK+yZ9DaOH3HkT9489i/vyjmOwdxIJCJbVFIFOawi1cnOvwaDAxmsS3v/6zePviy5gP3kR1PYhum03MDqGlgABtp5EWVdinjhvjfG07yksxuPJkU9OgzAQtByWf62irjATzue8muxTzKmbv+AsUR/8immWTTcMmJtxsWGzm81Ut2vsP49GzT2L/6HFUap1o1DwxIv4LvakaXml4XMjpnuYkoQAupTBz7rtflHLJ87BXE1erBTZ+HSJ1Xn0Xs9cvosZE2bmeW42SNO3dvZj0j+L4o08jOgex5jWpKDIro6CRoiCK5UBTwLPVlCaXNc3zKs0dqHOaRFJIQysuhTgNkwry/N6lqSzTSk0qlds6ldkJk/Ad+OLTBMkH+whfa5qWDQHZ8PV3mUXZh4zNbjqHBWHtFk3RZj6J5mwclYu3MXzxdayvziMWk1is5gFKX/T6FHi8FzZsKNRct+vFJtrPPo73f/aXo/bgvRgjoWANacJX5DlZ3JbJT4JmnirsYmm07u7I9gWOahJid+OSD48F03w60jVhjcjFPDXH/L+iza5OY0yk4Pg61vOx00rSDEa0ZiH0NE6+n2WieLc4tGmgJ1MqCgofstDFUsfpiZJBhbIuC8Og1JoG4Pzv+l4q7JN+mIVhmVzxIzXNSjp0Pm67GEq9JEqUTCQoTI87hovNxSZag2lMzq9jitdEtaKIwHWrEY8/fC8++PTjqHZaMYUNokhcax+baA+TDQEjgAIAN2dpXheAaa3on7wXlfZRVJr9WFeI10nGGlRHTF5b3Wh296LWJFaqpXWkvQJMngIvs5QLwFImMaWZITWlUBa9cL2urX/2dKQ0Hc689r5fHJiLmVKhBLvlok6dpnbWPhxeK0VOg9QLoNHsAzMY7MYNEEDBAT0XejjNIDFv2tqqdTmGU4QhFeA6wcLTv6VPSmE0uVnaSU2KWVNZ3wX0sJbzh79KA6z3sqXDF4kFjVcaF0JBZm3Ieb5pQ99kNwwGI3384ePHii+GOQAwaU+yikEPJoaainjqXa430ifi0cSaWW1M16yZEclkmSjBeg3giprIDYpAVYpafZ3PC77G0oCdjKtMjgB6VZyZDpDNp6fFAlG2jUcKeRKU2wJx2YyW878AL+XMK9Tv8lpyI92eEXrORG6zlpYa4vLyMt6+fat9HE01978AztK1pgaWr4WqW7wr9PGUipjfYwKS6gDJBhzfaFNZ+zuwlmToms8zQKtVVQYEiXqW9wugz2SaWmWDFY0m9x1ZKsDVTSzn46is5wJF0cVORoN4+/Z1EEGI1PT84lSMu3anIfkmbIFCgS7Gl5qVZoqBon7Reuus1DvR5XNN4GdU+2CC4hpPlrWahoGFkeZngOlqekAUKrCkBmbI8gyqNl7bTFK2hzQbgIWkcwHOcZ7IwNlJAQBdpa4pzfXOBNJ+LndZH/9/QIAbC0ilVdG+e9WIe/2+JorsNfMpxokH8eGPPpY/QKXWiqgxqW7p793evs55mjjtfctQva3ahKY+WQHljHZiiFlpHhxR+wLSmDY9Hg7MjJxPYjoZxoToY8CU5SzevP4+xsObuL48k0x2g/fRehHdDvIgP0MY+k3mm/jr/8bfjk8++/148eJNXJydx9e//kIgAs8Lwy1cxWmB5NnV7W6noWxLp2fnet82Z3NDyf2hLGnTRK7m0ZxizH0lVkAdkGB7piQAmuCHzjAtHSdMUHfZEBEJbMhwFjI3POtK/yDqJw9iCRMAVy9FFkIrd33T5kaNhnH14puoDM8lDdC6QH5arcTVZhnnlVUMkAqwryWtvDybklcUSdJdaQBgXmrrxWhS2geOCZugsVY9pil6IzrEiCYjAEDAQIAZvkVjrrorU2HKub6tZ9N7qOxP2i8l5QylAdA8S0+fySYFvKImgxlTrbthn8yXIbNAsQyh0bsnOtjr6fXZXwZZg+stZD0MmNRryAAegNeTfen1K1VJ5MZjGxkCBBweHmyN762kMbOirG0PzGAseY8UK6FSidtkFdBbAuTpmc3PE9bLtWy3tnI6mvAS7e3X6ChF9l7J8DJVQM9Npv8AIBzs7WlNreibBUaboXTQx3zejAakA/zpgaEvhoENg/CWjGTPc5dJ9g//s/960+/vuzbJ/HgaYVB86V2l6yf+a5TRKhlZA6LFTcwiqEwHyCuEXmGdQiX2ej0VgAABfA50WLmmM/Vg06DZnnMoQt+mr3EsicGFZbTa0AJTNwwtpckmhAHdXNFOaH+c1QnyYxSaIubg8J6YBYs5WhQy0Z2TDNWZWBYVN2leq7OX3OIWtEAmeo5ogiKIkU0TOhmbNuYXk5H+pIlDm8Sk6vb2Rhtdd6+rG1Loi3gDrDdksBOpmA7G0q+kMdH4JuY3Z3H15rfR2lxHpzqJ+nIYzM25ZjRi3kT8eO0O4nTOZRrMcoBis4ZOlp+zXMfw7Xmc/fqbaFxPoj+L2F/VBQbs1ZrRQnepjWMd4+XCYIAy39OlN6M/Sg5r8QqwDse+Adw7Dm9NP9lIxAioxvjoQbR+/Dsxf/5hjHDJxxNBzsZufrhPmjTj2Cx9NO6sN/HbX/3f8frFr6MRo2jXcZTPuJ6sEC0lAQjw5ibjmaRcFm6kFnuamJXpYtmArNM1PdUHp5t8uxgnqLFlBpRIFFOYd79KnrNpnM5lTn2vmjoO9HrM1/Xo33se98mh72Ck1/d65tqlltDmUyVfN9kWd6a3wvJL839Hz+XCxEVK0b9wYAAEjF9+G9NX30V9TvxNmu/l54KA32A2+fT9aD54Eu2jBwICKEBUBMqsiefCAB8bsahZGzdCIJ2s4b0+hiqtGGXWL/9vE8GmCnGYD1CKKbzE+tv6KLip1HUXnc4me4BANL+iyjNBWWIE1tIeUoppFU2ZiUzzwudZ+wXV2MX0bDE2OAb1mOxuMmAX0+jOBjF9831M3ryI9WSogkNFWdGtyyzMdF9oo7zGm/km2k9/FO/9wR9F9f7zWLa62qeKoZXNdjKaq+S257T9LohT1qUnx85wVpEJoCSW1FyGZMowR+c3wZOEwhT6tMEiucTLzXoaN1dnMZ/cxHI2jtV8rM/HLE6RP4CGCQSwbBzzmdrQ5B2UyesWDFMPlOZ/OTna0vISCCjTTVHWtYelfCAfipIs4mbATCeBhommlSJQP7vEXpUpVeaAbxMu+PcEAiiaCiJX1kGrUovZ2U2ML679T5VKnF1fxv0nD+PTn3werX4vWntdTQ1KQSrNYl5z92KeTthADfPbeTS79+LB8x9HtA5jVe3GcsNz7Mg/Yn94BgCoW91+VKGfK+KJURjf288ZNEWj60WHmc+oGke07OOk5PoZYJ0J+S9GfuQYK8LNcZ6AcmaOZUpLnh9FDlNYHmLDLJ1KUCiDai6qyI6QlgwlExHThz0wtdeAUTD0NC1vNFQIlex4SSoq9WgjbcOlX024NdqlmdR0OSPJ7kpI5AMksM5gGOu4MFDKfbxLbS7vf7s3JMDt/QvA2WklAgIwpas3LIvaMM2DaQBwUIsHDx9Fr78v8z/uF/uOWFpL3MQ9bdGQDNAvWXmKPNX5SS2zijZnlWRI5JAP4/YG5/Gxpso0JwZxaUZcTBkwNRjAnmVwcrc/83GaHgN+SQK/E/nGxxgIFKp/2dvL9Klck20BV7SO/6qL9ZaGUhpVn41iEhRTxnSbTruoEwAAIABJREFUB8iEDUBaBqyuJ09Ji+K6ZbOWshS3+Y6QFRAgbDgNsPL/BchnOpTAenk52KdBtPH0dlAcWEYhItMT+CW6LY0jccxN1ZmAezKHE5sF/6ixmubhCCnLKIaDq7i5omkbxRxW3RI/loWGNIPRbYwmI+JZtvdE8gP065i96vXspE/eQADY/ZwDBLCOCl3azFbOQ5sE8/XC40Vj5vLagNHReWYuGHraRrSk0ZhrxSLRKYAczwXvDckC34+m52YwlNSv5M+zt6rG2DK4skZPjxYRp1JPrLdwJz1AzcsdRoAnwRkhoWagErQd3Wo1DqQvvieTPWpZfuB7770XDx4+jv3Dk2h29sQOIEVAXh3NtvX9q03sdckxtyGlADFiyugf5JGBD4DzzX12VOL2Bir+QPU2NfZwcKOabjDAOHwsJgegN1G5AAMAK9TL1OCq2tIV3rILtOTENK/iD//K34jf/YO/GO/ObuL89Dy++uKXMby+tHyOxhdQqlYXM5cafZWeKUxiL66uYgHziH1lMdtm2ivqjueB6OLhZVRGNxoutLTXMpAz8FOYmeqfxApIxmoCAUvkrNR/PDd4mLC3wUo4Oo5JsxObege4WgOXWvsuEFAhDi3Ov/ltNGc3sdd0CtMKf4BqJc6Xs7iIVQwBAjgHkhGgNZyMAJ95O48AD/RAUXbAoPgwMvIzEEBjDUOxm7KAZjIC+DhGgVxTsxzdl6im9kPhEyLPNJ0D+iR7OWlfk1Gxz0yzvW34XGQy2ockNTdjgPqaBtsU/KkAAO4nzwvfq9/B185AhOVXNrNlPzbTx69JZ2vLzTivhTPh/PxC67Tf25O3SH8PRowZuGY7mK1XfMV4P4DQ1L+l/p8sl3F9O1T6gaIO58uYsPYzzawkFvT3utuEMNaVXkeaYCrer9vTe8a8uPTn1BOABnweknRkLvhfsT/Kl2G9jqODfjIfLGWmbjZjKQ1tTbzcykSdluAalPth1tgmKv/o7/+3YgSIthkuTrhIRdNg0zyQupEQI081TU82BY0G2T+UBQEQUHRzuO1jKlEQDh9wpoXwi81Dxh0yBrLWWPSIgjanC6QO2IzFoCCROcmGqTbIQbp1MpkVDZ3NM9SU1KpIAJhCV+KE5qezJyuMTpqbdXo9rdFON8PjEi3lBoxGA9GHS+QQRQBMgBFRg7Np3N5cbyeuIOzcgL39fhYZTFLqAgAAAmAGCNzAzGw2EcqNFnh4dRYxvkTgH93aIKqL61iNriGpKbtVlFA9xDvHcR24NB86hOFPORpvUdnICI1YEiZgSzJSX72L8auzmL+7is5oFSf1bhxWW/IUqDHpJUt7OYvpHbp5aZyNYLr0UwmTi8kMAR4IZBg4/S9ULMM0uF6uY3R4Ep3PfjdWH3wSA6QBzbYMNdgwRZvebKLT7gRmYOhbV4txvPr+N/HNV/88RoO3cdBF274U9b8UkDI+29A8pvu0Nh2b92kjyqZDEzX15jsnzlJU2el514zqIcgN6+7nO6PX37ckEmwReRrALDD5WRzSkgII4eZ5oIBvRqWxH72jJ3Hy6IPoHRy7kOX9JA2dKdFEk3ADKwVsUHTQHO2xI8mMPO7MGgsgUZ6jYvRWGAFT3GVffRvVKZrILOUKqlkhdxbt+0fRevg0mgcnsao19B5UpCkWiWYPXTBTGAMdhdlivT/Pnqdqit1CV0bxLOd+4hHJ+MYs1DpdCnLHT1nWIcOt7YbN+6I5MSDif7cBE6AFm6Pvka85e04pdtif+Dc21NWMgnIV2OXI2ZktCQbBYh6NxSya05tYnL6K2xdfxXJwreab7yValHLLfXxbO4pfSSOupsuonTyP93/2x9F88lGsO3vyFsBkUH4A2iuzoadhTP+LQsO0S/Au0qnIAUoTVlB4TxlXMR7e6rUvptMYj25NlZS22k0Cn0dxRMY52ckYmAEcXF+cRn3N82eUXlTGpEnYmIcvzteis3gXEanmQh+7a56nMkG/jQvfmYrl9LNMoworoMRmisoGu4XzoFCc77idC2ySUWG6JyewoMRdAXvU8ElapIHSqM1IfzEnbFXrMXx3GdMbuEeVmHLg9prx3kcfxsPHj8xsYhrQ7WT+vOnjd5kIKuozgozjYzCcxuHx0zh+8knUeycxj3bMFkIkdP2LuwHeF9Kgt3vROzi0mZcYOo61AhQ3W8fvr0xiuK9FGuB7aY8QR/v461nPiuMqBqZyTjbAW9yJmQDcBQbld5BTHhsxuhiaY3wDKwSt+2SkaSnTkUJLR5PuInwZ11dXNnFMnTuf1+vvbaNAaeqq+MvU0Xt3NPVVlrxA+gQ9chCQm7ENokpTlFNw6y13Wee633dijMpzLpDwDhDAHs9eItsr+ZA4ukz7DywgGY7y/NXjwcOHMjGDWSgzQRWkOCZ3VWCpaZCsIaLd7VrTn41uYSC6yfMEhRjBq6vzWC0ZWrA+DQQoAULLo2ZNaurI5RvA3rg9Z5KhI32s9y6DVwbnyjUqiRLljLk70ZVcq7AtynPieOqdnCAZegWA9OvPtZWSgRJX2pJn0zS++eZbsSRgMTx79kwRggLRE8ADgIIh4cGQYwDTC1DPeDFrVCOspBJ/jun2pt0XN3lenqNIfZ5DSdf+lnVklcYd9/PT07i5utAksteBzbOKm+tLSTLenb2Js4vTuL7x/2t6KQCUgtqxYAB3V9dXMZkD+jhKltdir1mGKjQbBrk5Zy0jE8yak7IEAhy2q3QrX8bCCODe+tqKbr0xm9BeFDaTLM9A0U1rzWfyj/wNimwnkzU4/2o11ocpz0OAOfZPgQGZ4pJ17xa8Lc/OXYB9y+a6c+ZkFOF26Fd2doF3BqVrm00g0O01GjK/PiZqNf3BMNbs9w/i0eNnsX94rOeQGOHpjNcMsOOILmm9UwKh2Mzym7Nc3goVpXLxrNBDsG+5NbR8CYBbTT6JpfQ2K5/jOPhroq7BWU0+XoqBZs9TvwErFlB3E4PJOn7+l/5a/PgnP4/xLOKr33wV3/z6V2IbYnInCZoM3CqSeR0Sk76ca/3g8n5xeRXj9CBCmlDMr/UEz5fRZjcZXER1dB29zUIMTLWcSnBwsgPnwQ4IgGlshggyRAlFAHdpYNeVWMCsxLTw4CjGMCk7+7FZmQEWLWoRJu71aPKMXF/H9YtvoreeRLeBFHUey3otBtWIs+UsrirrGAK4pkeAwJ+SRpK1n/b+9AgoQIBNOHesXq9rRln4A9BD1CQHYN9jNxUzgN6ibuNAhqE2udsBAVv2TTKM6RM41+jx1DdSL6s5N/NciS8CnXesOEmUFPGMUboTSri2eAlgFMjEHamx2AJRiVatKu82N/3eGzn75MZfXPFldmqQSrXkeq2ov8Gte7yT4xP1rZan2s9Jfgj0VckaLqxUwFP2M9Y9vSav6+p2YFlAtRbD8VTeNYAO8gaQz0BDCQz2F0m/k5UlMe0WsnMAqgNJFC6vrgqeomu139/Tc8K6577QFyk9IDZxsL+nf+ff+JxC99cgQGk99hgTmzVrLNe7sD52hqNaL//5P/jvlBpQgACMMzwhszkEegTQWTYIplra9NJYw0WPdxijplU99FxQ/sS8wJQNLxZtjKLmueiRXiE1VtxBTyTTfZuoNSL26kyOM8u+ZMqWYkH66V1TIn0w1AwVBzAOyBymYFxGu7sv3SO5t0+fvyfKGkZ+nT7mIc24d+9IkV2a1om1gA5pnKCH5ga6BsPbm4wQPDeSvQ4lLLQ7neh0O27gSDrAoX2PaSkHkBd3SVegyAAJXY6v4z6y8fFprEevYzO9jNraxkZrGBI8ICldqGUBiwGcPp5u3g3ok2pKExTJ6CHpJwejqK828frLr2P29ioOVvU43jTjYFWLzsJT/GWjJkbAXLrkNLvK5uCuflj69Zyi4hnAA8v750Dn+1CYX82Xcd07iPanP43apz+J5dGJ4gPZZDEf0UYBlZ2mclOR6cr1+av45Z/9SVxc/DYqlVH0On6AY2WasKjOQvnZoEEB2Xw5JPjN5uJpWKG+eM/zGiqNvtZfOnRaA1ZygLMgTYTduk4jigWFL5Q203R80G6NhQDO+JjcSIn5IAO4Hs3ucdx79FHcf/yB3MYBrxQXSIyhIpaWMZmOtnr/oqPTBijHYseIFYbGD02Hdvpu3Q+uYyWiWxgBL7+RNMDu5mjPPdUkY3wDO+fRs+g//zAq3YMEAuyhIBf8nCpY+WD6lZy1uzT39aiTEJHusFwH/h2wi8OV3HWmdzRMNBAUgqJvqfhC9lCM5+xZwL7BRshzxv0T+0hmVdZo7aLJLBFgfWoDTB2+Gjw7vmldLFCGU2gtcPTdKFe1tphEfXIdq8u3Mfz+6xievs18cKPkWl+6pzCNmHxRtOLmG1E/eR7Pf/+PovP805g2WrGBZiojM+eo54DPhX1Obm325QlOcQFXQ55ouJIPJEPgaaG5WMZqgRyAa+D3PB7iT2L5yzIdywEBwMlpRORhMh6qAL65OI0FwCETlJopfWICZHxOOagLgFSMBEtXUsDc0jioMS2IsVyrk+a6LXHLdypUs61ZuA/4jMQqU9IChvBvrHFNCPL9C3TSXr9L4yjqRQqrkotcpEfUYoCXt+8uYjGYyCQVDtT9D5/Fo+dPYr+/b8o2ByaNAYwd7nFS7AulXtPrfBtMgSbTpYCA+08/jUb3fiwrXT/T5B9POPN8VtUaHXnRwAg4PHmgKJoSm6a4QBXEO1MhszNcUPBxin32HvYB+wO4WWPNQINWIZb0RRsZwdZxk67CO+lrRfdt815PvtVkluJaLBIDnhTZPDeWiJiFwx4kQ6HlKtNyLLtBF895jTcB1EZM5Dg/h5OZ5HiA6K0OUjfAyV2yB4iftL1JuS/vr1ArvQfvNJZljzFV3XKRHFW6qE5Wm9fFHSCA1jvTdkpTZNNizv+Ig8ND77Orjbx5RN1FB92wEa5kW5pqu4nhtyR3ei820FI0YO5BnP2Xl2dK7Wi1eF5zn5nNZB4lbwjVK+bESnqgpJbinG7WmN57mmh5pGz3dvnuZCRdafa1695JovGtzTN5m97jYtINqov5Ig/wddm1fgWwVRGeSUaT8TR+/cUXqsEoatGWHh0d7aK7mO7dBQKKuaYwU+vZCyvI9ZZZnCXNwfp+fw9+LsUp9Ff2NM5IGjB+X19exNXZu3j7+kWcv3sTi9lYUsnDfi8ePbgXl2encX15LhaqAD/0tu12rGDh4GNEzBffXwxSG2LhBwFTjamdnznLL7imxcdH0W1eCLuYVV1m+x25UOa+pilgxoOZFG3XczcTroHqMswzTd1gTrkvXh+imOeEzueD2TJmxNEizmM6GwuswrOJPUvgqGLk+Nyd879IUls/F68NNuwiZdyBSBkbm4Dudh8uzBFAfOo2rltE7Hc78eDkSPHMyC64TxpSLBZiACILnExhXrQFmmvvRjYoNlGRkrhWLRNUUq2sV3btJf15xqn5PDB9Ge8gmBd2njdQKhPJYhAsU0nL9zg7FOWWg0Rq/cl8EeNFJf74r/6tePL+j2O+qMavfvFFfPPlF2LLYborHy36CDWE9bh3eBTNTKKiv3h3fh7XI9iCs6wxSQRfxYZ45eVGPgrr2/OoTwfRi7k8mWCCsXfJoZ/9NeENsxQtOdYwiWGXpvWVWNdqMSbetN2J7r2TWNKfNLvR7h3GepaAQTOi2W0p7avJMOXqKgavvo/Oahzt6spstno1rjaruIp1XFfWcQvTlnUn9lr2Q6yhkkiylSa4ylP9KokXzb+jP7f0fjWdEb12W+tB5x/ADM11AgFMt6W9T5aHmk1bXvoq5B7mWqjE9Jl9q3+TLMg1OHJtxwe6/mNoxHeS6SFnCp+Lh8h8KdDGzTfJLzC4WrHXbsYerIACSqRBs/bN7AGkkS9eaJmEBhAAGEptfHx0pD2qAK9lsFgGghpgYnKaSSpmAC0VEz6eL+J6MNL5wl4Ia4FnGQmbzDNhPclTAeDMwJhjPD29Pzrcd50ub4FZjDJhj3vD15NywLVtN21wCXOKJxDgAsN6GVOnV4aMCJPBVPx2fP13wLvjDLnvPOMwznNN/ON/+E82+AOAcBSkv2jZ2KxoWimwcc9nmm1aqzdZUSjSoV80sioRPT1FMEC/cePrzy0bpIpPNqE8KBRvJ8MU6IfEnE01bfb0yFnoGPmUqa0osEy/lwtdqNkUZNYmX8pJLl4AOc1EA8hEgY+LapIaNwqoo+OHsa62RRs6OTkRRY5iSFT76USbE1pmXey1p/g4kl+cnwmhlJfIcpl0aWsXNSVC8dPF/NDNkV4fKJKmCSDdF0Irj3r1qM8uYj18E9PLF1FZDESJ0gFCk5JFlOglHHog77wPEOWqjayYatoZPilkedBRAIumuVjEzellLK4GMX93HdXzQZxsmvGg2okuWdEcdBlPNeeQTsqI/AjS3A/6OA9rdtx2v86YH6QRlElkbsIZuai1ovrsvWh+8lnUHjyOa9yphcybBo9HKIuzwT1dL+LF17+I199/Ec0WRpQUsRwEZJYaAOJ6gc5XKkUjZtmE7iu0/rp1NNvGH0ZIThGLlofXy3ozzdlbtl2kC707zdKykCqNW6HdlSbC1NY7ExfMfBYrTdAUg8SwbQO49DAePf8sDk8eSdOkIkRO8TSR3kSYLot6tGXHeMIg7W02z/S5/tmJoucDvT3YWZ+rdfTYaCajuPn6y5i8/CY6arqrol/KaE1eD7PYsCYfP4vu0/eivn8cpJDK0Zl1Zqsz0930PEHx47XAbNkXgCbFVIIscoDeVES1Ozw6UYyX5TaYCZkFA+3OEgM711I022zUjXjZvAt11gWWwZjyOfJoaDqbXRKBrSMz+alTrSN5LmysrQfBV1AKh85iEp3NJFZXZzGl4Pzu61iTsVrFjXkmZ3iWI14iZFAL/1FObz26T34Uj3/y56L7/NO4XlUEBDSJFs117AbVrKbC6GAqVSbjXE1p0sphzNrX/3vvU1OIoeFmFusFB8BYsik1eun8ygYPLVlsAUUtujkFRAQwmQxv4/r0VWyWGB/CkGCvZKs1NVyU+LyWWuuFXcLH5M7Ntdv5ZFhC5gLBCC+H8I6VUdJDChBWjv9dQ5Q0s/R2KetUDV/Kivh7mZzqOSx03BKVxhosQIDYuxStmNs0orJcx83b85gNxlFF083U6ul9AQGcPTxLTDnlu0HzAxAgEGmhs4Uio5h3WYqyjslsFYfHz+LZR78ftdZRLDFtQi5CwU7MJGcexk1N/GWYLDXi4Pi+fF8wHrQ8ymwWN8HJorIw+47buWPSuN7ODk7DpGIUmiCCrnlmDSvDPSf/0BFZW0wy+QWLwGaMiewn66oYbhWkyqZlaJKhUZu14KkCDJOh1qR1/Gl6mvt+C2PTpHbji2BKcCsqYud5DxSbCa1xAvTss2b/uUnhfhQPFJtYpdHSHXNXrzfvB9uJapaUomozXZamkffO9MgDBdaq2QdmLsFqFP12HQInBQRAUa9UVZOIuaJkEM5jT66ZXmo9Kl3CtYYLUgOVF+fvYjy6keac54/1QOHINUNTXBpvzlpAcdZo0c0asLQTefGGKAVyYUeVBIliuuWpmdkTd5uloq02IOw1Vb6XwKBkxnnaVswofVZxnnMPeF8MZ6Bl/9m//FN9DKPAk/v34+DAjAA1mUzUZBxoZh3Xjeuj15YyuvKzAV6YFIsxwjVMYIv1DbOqRHjhpQSdH833i29+o4HK21cvJXGajW4UBQw7sN2EKbBSNCr69VnGN9MsoK2udzpRabcV8RqAC0gcq3gOVEWbRYZxeXWp9S5deNL0y/0U8yVTJ7guNK4GNrielqKk4iglD17HMki1+liMBp1TMBP0dw+PZANX9kxN4jz4cOOViQcZbSZ2AOBuFdPakWQNrGG00AYCDKDz/1vzuq13gZkbAgCTWlzAQb1aLQa3ZMXKyFPiHQ1Yeyr1G/vvehPdRi2ePrwfe+1GLGcjNcm9bkt6aaabXQBA5H/U1vhtbeOkabK9r1JPGWzZAX8CQPANwOsnWUHJvdXrcWoOPn7eUxQHl5Nd+hGeSe1/WT+aim+ATRPaTagRAwj4C3/8r8fnv/Pn4/p2Gl/95uv48hd/msZ3CaTg4N4luamquEyo1tQSAEmnAAHjoWOo0x8NjA7ZbR0z2eF1xO1F9CqLaKPw594DCGm9u54VgSYZn2ZJA9QaCOB1woplveLoUu/vR+/Bw7iZQ0/qy/R8MSX1qB6bRiXqLTxqltHlHL69jeGrF9GY3or9x4dmtUqcb5ZxXYm4Wi9jICBAiJxqtGJUWtitPp8dH7ilnTOMzWbQjaEHlTDGAAL2ez15EBkIWMtY0kBAJfb7PTGBqWNsMpqGyHeYKYkJCFimd7ABdcqVkonFveZsLvsdz4nA3QTqBAhklOB0PlcNiqwbSQGAL9Pww72uaxxALYFSJOhQDxlkxg9C8cUwCSQJ5EpVlBTA5x3t70sSIBO/ZK7KBDpZqrym29tbPcOKyU6zansYrONmNI7BmMEbDJ6Nhp6um+0bI5x4s3H8YpphFmYUPxcwgOcEqU1J8pH/hthGrs8Alg76fbE+J8OhXu/JvXuZAuJ6Wf21pIWA3K5zzMTy+hdbIodSllZ7X6K30/r4L/7Rf79xtqM3cjdBGAU6PpDNCnT8/PxMhQ4XYnCDricpnSBeoj8uor+3L6qZPAfS5IaLTdPAxVBjmocZb9I0OlOwfQgZCQJt1CGU+r+yqDQ1SY2diqJ6I+ZzN076PooFEp7q/Nt0weamycEcU4Z02sYcCT3Hao2hTUO6z+MHD+Lg6ESadpo7NdrJWiAmZHBzFRdnp4HxEzcFx0kmvtA6ur1ObrZV0UKQKbA4pC1tt3V9mObhfDsd3Ua3XY9HR+3Yqw7j9Ns/i/Hlq9jMrQ8RhUaaRvLTrbVSLrKM9tIBWg7mNF8l1ifNINzJJy2Jw87TmJuzi5icXcXkxWnszyKeNfdjb1MT4qnNutWI8XweY+WpErtgaoyPwoqkB3pA83TZkohFea/KVXpWQbtUi/qDh9F+//1Y7x/E9XQWIxyja/U4vbyMaxqZ6dhT6OUkxoN30W5AHwc5C9HEuOYUquVQNuW5uPLuqMVawDlBKmtEh7qopD7ARUku06eCxhXatqL5/NAVnVSZ4glEwAejxDcV6kse7D5oKzGbrSQPkHHZDApYPw7uPY9HTz6Jw6P7MhVjyoymUHS2JfR/wAgDYjQaxahPD3QaEpY1LaMvkL50dXZhqRdhkABUNdbRno3j9ruvYvXupbJnlzNo52709VzXqzFYLKP3/MN48OnnMeBQgokGiEGzLgNI9gC+xoURhR5rmKbePgHotazf4jA9AFnv9II8b2ttNzISYq2Sz+pmIc3zNE0y0m/tq6codhIvrtoG+JhE8yk60CjeQS7TXK94LMgXYIpm19PMzWYW9My8Yg4pvg+T8gYMG0w5z97E5Te/jdnleTQAEje+B/JbwQcBM1IBlJUYLjfRefhBvP97fxjdp5/EpNYSYLZ1jBe12u+PtaW1LNbDSs+REWRLITz9z2YnqfFejxsVvPPhlUBBpj/CAO4wViw3MTuAdBMaOaa847FdY+Xps5jG6euXAkE6GA3hMVDhQDCgYI3lDvQqU8RSoKogTENWXpconwnIFDBAUqRi2rc1M/PBosP9X5EZqFFwXbRjGf1g0rnzCyhSMMvLMkNchlmlaDEzSAkLq3XcXlzFZDBU/Gi3vxdPP/4w9o4OtJ647tDbdbbcceN21r1BGxHjMm2C+z6eLuLo/nvx/JM/F43OSYzH9g5QI0vkn4ASA2Q8C3VYZHv7mmSU50W0SzlQI/sqe461v+WQZo0CBHB/CxCgpjmLd+4rn1OmEI7ecwNMA+71tZHXDnuBGDZ6lpyisSvOrc3nZ5fINTP4nHJDHN54MFDBgP+Noroy2lDFTs8xp7AEJQNITaWe/dVaZqFFTkDzxz6JVt9rhzPd+42bpSI3Iv6s7KU7czP21qK31ClT5IYqWnz2WG/u1JiyF8ECUM500u55vQABki2xX7XIuC6O7pYzAWxKxiQwYeeDIoBJcX93JFr57OJEX9zJBZTUDDpzH81G8zBERRuJQal/Lw19AQHc1Ns/Q/eqSEiyLC/PVtF13gV+zRyxsV6hfBa2RSnqy5pjrRXJgV8Dcgxo8Nbg8poxff7u22+1N91/8CgeP3meBliAGTz7HirIUyGBBDU4qfMXuJcaVfYKTDTdADkOq07zUGGAdCM9/6vvv4uLs7fx7s33cXN5HovZSE2/fTtWaj5pNERVZY8FvKYZkeMOgxaan5rM0GbkrpOtvtdT/vOm1Y15DU+mRnSg8U4ncTO4tryksZO9eZ9yHaT3UYPtmo0Rgxe8AHTmpQRl21Cb6WFw3nsK9bHYWjKMpF5Bwglgks09TvKcy9LGFfKYwVQivzYMAKqhGLhVZRmT0bW8qGh05CovQ8aaGkfHXjLl9ZBHQENOWEtzr0SKTF8pbIEC5haT11IblfVVGAScTHXiu6uVeP7gJPY4P+aT2O/hlcEawPuCRsVpU5rsw4rQa/RUvzBWyoBFe1buS2o8swbbsjDzxYj1l5GhZZZsdq/lY2wYBqbzDKHRkgTBQx+zK2i8FjFd1uKP/urfik8//1ncDsbxz/7kn8W7V69Eb6d+FuMAmjtT1paZul18AlK6QKOH67vy7mngAYQq9djMZtHDjPbmItbX76KLnhVKN8BwNoSltjQbyCxMvW/WVfIsdT+oFZfrWDWb0T4+iejvxZiUpb2TWIZTS7RPZEoYAEIHZsZwKGlAYzpwElK9ErN6NU5jGeckBuAnmOa3OcnIM9myR9P1y5TeSWNaR/lvXGAxdDPKlD+pwYnbI7oRQEMMEUz2mnWBRF1829gHkt7OvdSavyOHdJ1nero+nl4Bvoece04RK/I/r1mfljLhSy2S4zSZtsO2LawAm4iz3xwfHgjwKT4FMuerTf4TAAAgAElEQVSFOQCbhWG0wD8P2IoR53g6jXenZ9pznjx8oH3PTvo5/EzGjtZYgk4A44AKZY3yvsbTeVze3MqEkjXMMIzf3AfOQsAF1gffX74LgF6qZwHUXKdwDpsds9Q5yuvWEB05zGymfg9WwOHBvgxSed4f8ZqpObk37HMZYSkwLodM3OAisyjR6TaKdt9gAGfHIKv8V//lP91wCKp9EmJgimqh7LK+T0/f6uCAwiijr8z/9IbiopYi7MGDh/HkyRMVK8VgIZUDpm0mXbLQqIqxEIuTokIU26TqcYgJbSu5l1lIbmkOpTHDHEgeAzYsYXdW/F3qUWgUZFAj2qURR12kBlRVijJ8BXj2q9He68fB8QOZEFI4YDioATY3fXArIOD89G1cnp9Hp9PSwuzfuy/PAQpQ3rNubstFB7GIMnvhJ65XcXV5FuPBjTRwjx8eR6+xiPr8NH77L//PmF6/iw7ShDQh0WZHU1T8GDIPXLRfXScfCi7CPe1T4ZU5sR6moR2ybABAZjWcxvpiENNXF2IF3MMvYL7WdE2NGeibcm43aiShTTPtoMlNj1tRitwEJ4DDdD/v3ZSYD5rwvb2Yd9txyz3o9mI4X8gU5Hw4iHfD65iy9SFsjmUc7HEwQyF0MeUpgoslHTIFCbdTTNJozOwrCOLdNVE2ObHm8hAqhakOwiya+Twf4En1z6zXMpVSE61CyoWemu7crMpERGt0XRXt63Y8jmqrH7XWSTx9/nns9R+KMk9RhA4ScphpoqzDlZppFb7S5ruo1PsoB182X+XnypQwC2V9XhbKvLc61PCRtfCLNy+JvpAHA8+02qnUho9Xm+g8ehbHH38as95ezCmyk4ZotrupuJoEUoZV6krhQBpA8gb/DvWJe98HSd0/UGIHS5BiW9OR1BAzZXcjY5S3FLu8Xt1nTQ/uTAF8NnkyqDVY0hHSnEkOuF4DsHGcz40rOOBkNWI9i81yGjWKCLwHaJTZl0a3sVddx+13X8ft999GdXgT69lYSL0hLt6rkVEAPIqf4WIdJx9+Hvc++jzq957FotmV94YcazEGE3vAjuQ0MqwLpn8Y1MD04JcKcmJ+Jo4Yo0ngYABAwHiV64EJz3IyMJNBXiAURwU4sZaYNaNnQgalmbSwcBQdDR4pJ0wq2Vc2K4MBgZ8G14L4LAqL8tzkHu9M+P+HsDftlTxNsrzM9+Xu98aeS2Xt1V3T093AgBihYZMGECOExIuR+CRIzCKkZpHgA/CCATHwPZCQkEAaarqanu7qrr0yMyIj7r74vqHfOWbunskLohQVGTfudf/7//88j5kdO3aOM7ISz6xuQY2plFhdJTqVVNYzdaG9A5q8xjLJKOZKggE6//IN+R4XJf6aldy3zbs8n1P4KufBvYR9D24ur+Lp/iF67U589MkncXBxFh09D3eitmKg2X2mq14OAKDuNaFKrAAImMyW8fLj78fr7/xRbJrH0eZMZJaa8xIW2Nxgq+nCrRQLxO52oDi3YoQp92Ih+mWjKMYPgrddwKFpYMFbxVyNzzFuBOg+X6B7kToD21litf4E1hX7grEznxuAxRYr43yv52TmHbHTNn/SDpBLzcRaE+uVGCX8W82nsybFlFjaN7kU9st2SIm6gMK0gMtRKif9jqNV7FbiLsy4hMwUq0juSqfF54KBvp34ZK2fAjUEAqrQsvioXEt6w1gsoNabhsy+47lzTjnvII8A9IeZwNrHzcIOPn06mxI9NEVYIFQyC/a7UjqXAHbGT3F3d+tTVGwfC5PK3pM/oYdK8NFgJsUSmki+LjdN9pNhN4x9D9yhyQ6YXEYyriYQWMWbqe27nxOzLDtr1elTjCgWUYJPVShxjdxDJbRzhNAQQhzrTzpcL1+90RqSZRtU4LIrlCCg96e0cOgGI5Slc94igazhe2yzZlOxS1DuhzUJeAKb4sNXX+jvAiaZO27b9xpARSwSEn5G4ZLGS1HaJEeDDp55jPap3rCt/IRZa3UMEGc8Oot59ziabTSHlmId4GwlEJHzgKI9i1IDGCUMDOVZ3JlYi22YukK+zQkW5nhhNhJKgE2d02SlWIE/RxATUODGqKkgzUD7oPNkBVbTpOLzal6vEZP5OB4ebwImppgtokH7nCHO0C0tUKhyGI3Q6jzdjQi6CDPlW7nZniVlgenOWXasm8o1GuQErVa8Pj+Nw04z+q2I02MKnkW0OwYCuD+Mf6oDzJ+lK0Ouned+vafyr8wpCjD8Zu6knJ78RmCvK4Q6Lzw+VloHBmA1bpBATDUW1DlmdH88iVbvJP7Wv/HvyTXgw4er+Mk/+0ncXV2r48++ZV2rL6h4auex82cvnMOizzCdxi0WgjNAA+tKMFLcWi5iiAjx3YdoPl7HYdtdX66FrnnlbMp/UrhYIJ9GAtwY0GgaNQhn0noTs2jGCjD1cBid0/MYnr6MyYLcg7l7mmotMQNghgCSdafjuPzlzyMeb6MBUNzGnWsZl00zAgACJtwjLlprI0F7Bd19IGA/BqeYrzQsEObuqEAVgw3BRyjwaZlOkQ1fFFgQjbQ2AAVz7RST6QBQa6DWnpsNCQRkM8e1SjrjJOuUuEpjuJpVYtGQOzFiIuDdz0JaAXxOmoqTiS27Ebilk5+ObqW3pYZCCmCfHB+bRZp1Eqsf++eb27t4HI3i5fMXcXp8aGArO/B8lhLbQ0wXi1jyvaOjI418o0ljHQyDEhoLSJct1iYi9q4p/Dp0/MVQ6thyUcBdOhfAotbe0hiN6zd+ayyQ2JJCsnweLAKJ37gPMMqg5k54JGoLvmes8KiZ/015wR5AI1eLfDbeqwnc/8k/+icCAjhMPPMExdJAAEUKB9jNzZXn2uYzic0ABPCLwELCDlrBgXF+fm7v5lRX5PVUbHHIST046aY5M7jfZfIicIGjGemkYZua6tktz/SVcm3SmCVMtguizE1rHlUIOt+PleFKiRuLvqiKfD7pIKj7tdHDPDw5s1NmsxOv33wc/d4gJqOJElA2w+3VpQRsYEjI/7bdiW9//0eijHLdR8dHCtIsnC62F+kxL9eFEX6oNzHod+Lli4s4PBjE/Okyrn73Z3Hzxc+isxxHt0nX3Qvf4lpLiZ4JVJElElThXXJRwamAAAXNFNnbjndIVy+R5MU6lndP8fDFh+hNltEdLWIwWcVJp6+gxWGCBYmtbXK2hySTe5TafFsggCSX2ammxzoaijEsMtujPMCgmM/FmFiQWHXasei14t3kPhbdZsyhQbebMRxQSJk+ZltKdxwqYWJjG9VzlJYHueaydxoAVWhUoW5xsF2CWUhlbRALi+RE056aqS3Y/EuCTtklKmZEJdtVkEPdoys4W6zjYTqLZucwzp5/J168+m70h2e21JPoDQCVlcVJTgEQ8B7V69bhKHaDEWXlPQKzEixgHWtdmxZcRRX7Qcnmah6b++to3l/F7Mvfxfz6Kp0h0j4krcMIQp1nr+Lks+9E4/xCQAC0LTpoVijeRFvK2STSBJdQojgYHEiES+J/q5VAAFO+oP5iK+Y52aLj0q3jdyUFnuVNyqsQ50JCTUFVQGDcKHUEjL45ySAScCCSOPagzmlEgHNoYuVpDlDN2y5om8cqvYP5filLLyYSDVzfXsbDF7+N6eW7aKQIH/eXQ11nw8Zz2RqDWqzi1ff/Rpx/+0exOXoejYNjzIusVJtdcM11NZsqFMXWEPBIp6QRT0+PtoyhgBNybuVoAo7phGa7qLhost8YnzHTheRB1PAUnOM1NWMMgyDpxrIYRBdBziaMKG00TzubPIkVge1mWzOutZe8Z/h5d/r2Oi3ZHlLYLW0QEoRElCtIqzjbn1FVsuczYwsOKKwYmKxgIxG8LSMhNTaSQqn1sd2nSctNplklNU5mPGuMRefV+w/xeAeYOowf/t6PotHH3soUxZrF3QF/Bqm0b5O9oQQ6Z/xY3/eP4/j0u38jPvrevxTt/kV0Owda+xQ3fJYWqtPJhNLIDurhDUQyuzEcHGgMphJwIfiyWvXn9Nwr1Oq2qOWsi1L4J/ZA1Uat3p1llLax0AIkcgHvfe5nxkeQQCvKwckoKSaG7nd2U3zWudh0t9CaN9adYD0s4+HuzrR1eXY3HNMZh8PLuGnqLH+vbmARwWC2cUUUlsU0Yzwiy6FtEVJdh20cz26Axn4KLMpztgqYOluraPD9c1dahWobG0N3oJfLHSOAz4GAFkUtvw1i7kacSsQOYL+AAM45ii6fuO7uVq5igNgdGtbA3e217iVJmK3h0FcowMZ5UOmZVJdnP6+hiHZi7LEoPw93xco6UB3nLKCK/l9gs9lTZr4VwFOWbHrW5VGOCn2KoPrYXG9ZEy4ore3E/R09PRq47HXj29/6VgqzAjjm6FaCx3w21hz7bz6bi/FCLoNg8s3NdYxG93F/fx2r1Uz/JoATRxeqJJoQ86niO1GV0CqORwr+So9BVG+rr0ubB7FoQKUCAjiHTNqy1oyorHTTI9adVnSOTmMzPIvW4FCif4yVVgdPHXtAA/LJzB89lpUA9NYL0CCjx9QMBHgswkxLdd7z3KtutdYI+TIFu9h0SAzIgN1FDWOc6FsUEJ+5EnPjjflMYw/N1iZG01Fc3V/HfANT1jPRtg50TurCIBsEBa4mYL6l/wso9prf1+6o9WOdhGKEGQjYFuvS0llJLPCw046zg15cHA3j5Gig2XrsGwX+2RBSo6kAy9ZJ8Fm/6zbv3Jd0bmVetQ8c1/vuAwHKHWqUIVlnFqo0sOHnafZFneW6LwtA+WZc3txF7/Ai/va//ffiB7/3R/HrX/02/uxPfxr31zdizAlIb9OZ9ihxq2k71IsXL5X7OB6v4ur6Op6enrJTSu63jh6U+NlTzC6/jP78KQ54vnI2w47WAsdVvOr++wJ9b6iXGHkRCEwh2IsFhJdox4wR6F4nTl6/js7gKPrDQzUUnh5H0Qo3EmfrZRwQY1aLuP38NzG9/hCN5VSb6Km5iit+L+cx2kTMNFPvho+4swkoeWFW17f0rRJYTMq65ujTWpcdoOIVMBiwDWcMAZwNjQZgJ8joDsJ3gAWwIpwHZbNmH6Dcc1HSma5r3I09qUmV4znOA3KcRXko654cBILQUk0minDGVLDYnGDp3umq7iy7Q95DOlzZAGZP2A7WbB3OALQFcEsBDODvZ6enqS+wa2JYy8LjQgABqj22Nu0NaeRwDnDejSbTGM3IW4lHa2nrsFbFVuh04/AQxzxFoxjCrFGsHXuEnjybI4MGqF5zx5TjswAk26GG+2+2Fn8eHgx1bhdoo3uXTZ0Sg65RKNmBSnPMca7qBk6mHXCfemn/+D/77zf73yjqkxSrZzGbT5VokqiW2jYz8yNsTgg085mUCyV6cHaWVOClZu1JJriILW02/bdVjG3VHPPiSkwLQZ9MfDQzRAIoxeNdh8gHtGmDnqEKbRzNK+qhexZdASwfCJt6Op3ZcixFq+xRThfOySIBRmJIRYdG5A26DjoACARJ9ZSZStMsmYEDCDg+fxlnFy8UdA+OjnRtxQzgwSGKg1cqP0swfPP6ZRyfHCp5mT9dxed/+X/EZvQhho15rJlDzLAvJDTnQ4QQrUhOGRNwkk1wF8AB24ENiZdmzWESaESvga62ERDAb+apH65uYzOaxuphLDcBxgROmr3occIkEutk0rT5GUkPnQslQRvdD21sfW0dazmRLBVQmutGtDXX2YoV95lDFiZGI2LSWMes14wvUXHHBmWzim4fcbm+0DVRK6HSpDK7afKmyruD6ORWNPIcD6GG2C/SC5UuAZR9gGA/OVPBlsnifieNDVkFTDECTAvc0Z5UoJXQVyqYLqF9saxbh/H85ffi/PmncXTyQjT5+XwiEMAgBpvO8zujqUcCrIXhIMpmLYcN2wztLKAIrNDGqpPGdRczpEVH+fEmGneXMf3it7G4uY5BB8EkgiW6mA7cAAHti5dx+u3vxubkLGZKkpqi/bPeOMygzgJg4LRBo+oVHaMOops4QQ61xkioRRdXR8TCgBLMQttjvYmn0cRdpD2RuKIhqSCV3UwmXIAb246hej7p4ex7xoEuGr4Er/CQzoQ8waLlbG4v4qD4ZSxg7oRzs4nR46OoqKf9TrQmD0LWR1+9jZ7cBVxIAwTgn+5ZZK4N9ksrOs9ex4vv/n40z17E3Yy5NRRuPXtes4oq0jXDNleizC+cUmAByNlgvQpQaakr01nWnGZ2whPoQdiOsQAlaPu2L/Xs9aeV6WvWkjNZ57Eo3Qsl9dwDrLQYM1gtJlJd5u9KwEXds0WqgnaKPRnBJ0imOGZSurcFhnRG7IFcXyugTDEjP/9+cWcKYNokZvHN69eIThU9pd+x06WwcCAgs/ZYikeV+BhFFlR2gIDFdCbBp299+7OYEQBgXMgn3kFa91KFNP9kFwzOQgOlOwoiSeh0topXn/wgvvPjvx2b9knEhhGRpBIqKS/wwkAXXtpuGgIcYUfkkRklIgK8PP6mLpZmx62YTjEOeMWzE1oP6ClKOcmphf3w0LalqguA6piL5s4s7/BArBUJw+bonYCYAloSwKzisebJ0ZXQuZpiq8QiXl9xfjoVEMB7yQ54vRY1kfuIcrjjt9e8KOaymMUalI6XARbZPyXdvkDXAke0FXW/isheKyjpqtsiYDdSUEAOr1s2jwABxGaAAFhVsgTbbCScSWLHnPvxCeLEns+mIcHz56ziOXFGuWHgn+WsI3+oEaw693nNiinsK4AAF+GAcT6TeJasUwPW6YaSVpOVS1XRU3PayXfajn5Y3wAA02e8YlyChLm8tqCwY56LixLAc/FH7M24mOehQaQUW0urVb7P3U5yGed0H95/pZzk+LCveXDEfFGwHvSdZFZ3CltJxBGvLq/i+srifVyHxk2W02i2mLM3c0BgVOYgZqIQ3yykqTElQ905fmqAb7PJJJi4wHIi8YdyzI2TBlU2iHI0hUYFrAA0klaAQ4en0Ts+lYbLXO/NuB6jce7uAhK6YeKuue3D6DBmbBQt20V7FaS1/tRJLDvU8uHOs43PqoZC6gNs2IMASCkkC6ghvQZRxQF6qALnLi7Jh6ZPMZqN4nE5i8mKDiNX5FUikbS00+V57nfw6nytEaf97v8+I6Bylvp3h0TzoXQ+JhpMYwdFeLrfby5O4/X5SRz0acqwr8m1M16gBSKXCOsBVG6V9Zv+XgwivWeypKo5s38d2/WdOWax0+o1d88h9ZSkDeQC18wORvPMzru8uY/O8Cz+7n/49+PNJ9+Ln//8l/Ev/p8/j6e7+21nl9EAbIMRxxwODnUWHJ2eKXYWRfrD5aXEJr33m7FZ4qiwidboLsbvP4+D9VRaTIx2ysElHQ1KXFdwEWdHKtdrjxDX+RktZebdm9HsDWOKwxY1xPGxtImePXuu82o+81iCxjApxFeLOMEh4Ksv4/7dF2pqbJqbGLXWAgLezyZq5gBnCLDKzrfyxjpma5R3++wz3ZJWptXjxSIm5ibdXp1/sRAR9lxIlb9cAxirPCIu0JhKFkExAgSYJphTOYFeNwVN6ZhrwG7P1USgknLJnZ13WRILDKNATibaDDblZGrx0HZbuZbAiQS3qjbQR8/PDZ1fYCzsCZwCyBUZtQZUR1ur04lhugmYDbAb4bLWWDY18hzRqEKKGzKqdPc0Eoub8Vhe30xp20uen6G9YkcnOZtgqzkZizU2wIJwuZB2gHN9/4wAW7FGcf6yJgbXxyiAGmg0TAXG5RjAlklmRqkZkQaPa7ygWJ68ScUljXN3OluXnsZ/+Q//yUazGlmElAopQfBp9CgfYh8gzCzBBljEZGT/YQ77s+Mjdda54ZqLwCrh8MBWUnsCQQQWzc+wK75h3UawN63Yc8YgbgR+xQJEt5QcUrAgTANN0OqYSlLVMbAYTqGPfI0ZoATootvB9xT6rXeH6o4IIdgHRwdaKEJOmG9Pn+LyuuVPOlH8O0h6dfzp/jNSMDx5Fq8/+lTekRQUhR6rqBV6fh/XH77SfM3FxVmcnZ/qzVnMy8lN3P3upzG//Ty6q4mAAAKJkqxKiBt+oAUEmKKY6qB0yymUBQRQCtnDVhuTQ1NCUw11MjfMvyDo9/AY6/kiVuNZrO6eonkzjt54GWedYXS4nRSDJcS02cSU5JaZuPRLLSDAlikWQVG3urxLS9+g2YwJQiCtphgBy14rJu1N3GxmMUb4j2QYIACkNDsybBh3r5zMUCQbBMhiaAsCeKGzLqugKAR8l2Y68JmCWZS5fVQ0kdAcFVFhvVfwa9Ym338HFtScXvVobM0xna/ifrSI4/OP4tnL78Wrj77Lp0u7K1uFLXP9kaiQiM1XRuqKO1ifY//wKQSP5609ohEaC8kUhUjXDfI8eYj5+y/ECGiOnqKDaj+JvW6AUc7JOgQEPP/Bj2J5eBxjNRx3NFk6bhsd2nQ2SJwb8fr1xwkUhEYdCKIUxAQ593FgqEDCt3glqtR3dw9KvgEDK1ndWdE5ceW6pX+Q1jJCYWWNaqE7zhY6/dBYRV0jWCBQkzRtGDZ0WHptZsImmkldMEPHR1LhTRBbyo7voNOM5uwpVnc38fj2i1g83AltR/iTz0GBIzBE1jnNWLe7Me8dxumn34lRuy/qnSx9ODgTrcaxwEDijsEhy7bpdNtJFfiibutKe1GzaA0EVJMdJXAHNWNTJV1wF9DlBEyiL6lVwqojQJvJMNOaIJnhmqag1yTHi2k8PtwKGNHExNrAieabmclGUCcFAEtU0yNZKSqz17HVtUonxoVFif3wTPc7Zvudnv0RAXcraxYtU9A92qATRifoVXy58PfYDr8oenkN0H0A6Muv3ivIv3n1Kk7PzmIBAIQugOYc/TNKKHU7zQpSVyn3jOJQshnUGV42YnDyKn74R/+mGAGbjYGw2WKuIlL0Vc4fxRqyJxgBBkFY74hjin6eYztmTriQUgdYFZzXPPueGMJ6YIykgGmeh8B2QObt+IeBJT6DfJfzHtUYApdS55KLDad+WsucN6wROsDZbKETwZ6hmwDrhfhOQoFGgEQMBbA1NcLHdbF2SZwlgJvgF6/PPal5z23Sk17qjq+77s7XzuKacc7OhLsWSQmuDmyKpHp9VaFrlxi6QjyXXv9A4zzQ/bku8hNiKTaBiJoKF2q1de0kkQidHQzRO2hrDptcgoNGHSovhK0eTz1D/uTZAdzQ+Ra9WM/SquYkdBb+NNOH/VVFPaJ1ep2yg0xx1dIMKSDUCR9CxGYVVFdMe6IS2y07yOeh9sOe1a+ev8SFPfKmMzO1BNif/DcgSbHLWHu8J7aRiD9fX30V6+UoBj1EiLFFha1l1XNRnKsZkUUw6wqwQMUfmhCcqy3OctszVhdYmjOZdGq8Ux1/j73VuGcVdi7QbQGsXAZtmeUqurITLcV8FxPsYfYeAqBoBkx5U6wgT04iBoexIOatAdUYqbS6NnvRo1Au9KUertzF3u7yO1LRns9g++fOZrBGb7iP5J9m8hnA0WvpzOZsoE/smKpGg57F0orr3NPxKNoo0y9n8Th9islmEY/rZUwEUpp5uQ8EOH/ejSZWjmNnjXRcKUvvsmbbG6EtUE7n4Z52lM/rBN7QOWhEwPX56NmZgIDDAaBOxuFsPtDUIscrvRnd2WTt6PXzv2sPaWZ+n724zxyreXCxLdJNrETLdG1pEUp3OFmuJRxYSTzAO7ny03gmRsC//x/9p3Fw9Cz++q9/Hn/x538RS7q++ogWlF4SB3E1A0jEQvzgSOyq+nWNftXdXbKbSHg30WYGe/YYo69+F4fYBhIjEREUS8KAs0fZBRW6S5tNKlkQ8pn4N4p1nk9vGMPT88CU9gZROUB4ZvR7PYG8nGGtZif6CPUdDgORzcNWIx6+ehc3X/xOjEdGGh9jGbftiLtYxSMik8mWrsEPAwG757u/DkqvSHmfmGQGs9wssPYBXXaFLSzTu+04OTzQKIRFAyOGKOynu5aFS7cN/W3N97XmQDYWKzzsx4USWK3iX8Bb6mSJoazzmjEfRmWsEUEziryB0QDZHaZYpcCvHA1QES2RX7vGACLA+JAOB4ydbkd0f0TgpY2S+njbojnPgWq8VXNCLIblUmPy94+j2FCPtrua7yfvlV029Svd+8NDXSNNG9YGz5P7NuwPNIJn9oWZjGouZUwDyOQ364w4BIOAvI3rFMDKOPa2Keh74SBSIuhe9/wqkLnWQDHPHON2uVnjT/7B/yAgYNtZ1fy/5xMeR09KGHhRCjT5IU8ncXdzk6IeK1Erzk5PFHhhBvDiUkbuEbQtLFRvqOM2kyaumiSXZEqiKNjMaObSokjqACQlHsqFFX9J0iwk6C4nxYJFtpy85OJOtVvTDm2/RJIInYPvodNBkGcDUoh4hp6AaYqyrW7asgrkgS9m0PM7YhXQRRoeHirpaLR78fKjz6J3cKRFenSCSCJ1F7NHy/jw1ZfRIKCu5vHi2UUcHqWC5WYtZGvxdBXzq5/Hw9ufR3/jGWfoL0pWap5XFCQCjjvE8l2X+JsR+KLqa7Y/xRK12YWieAILFB3xnAWJBaI7HJLc49ky5h/uY3n5EGeNbhxgoTNfRxt1bHl8tlXM89p6fZL43MXMMHEQk4BrJiaprHxuBSyYAByGbGDYCoOOKE1PnXVMZHfmmcOij0pwJMWYXKgYCChKSylpG6GrEZMcG9hT0/flaUrLoyF7G9ox2gFUwVCMg917FGCgTZJAgAJbFgP17zpMShEYxHY8i/G0ERcvPouPP/txPH/1mRXGRT91QQCNXV33xcqAWsNq0q3wqIAo/glE7KP51VWHAcI9hq7LnqoZVD5Tm0R1+hhPX/w65m8/jx4HjhxsbG1DDkQ3ebRcR+v8Rbz60Y9jdXwSI9GwPKdHIcxvaM9cexP3hxZd1n6cnp57P+qgsj1mURhrjMVFUSemY0aJbrVHD4YH6TxhY1s6I+p0qgvt5+SE1etBs7nMJpI4aaQIO72R2D43XaYAACAASURBVCZQEtHqgJlT/E2sjqaj2+h3OEgXMcNDneQLrQrODObTmpuYPN5Fb7OMIYHz7RcxvroUug8QoI5LHuZmZaxjjQhp7zD6z17FtDeIBRV1FvxKUhDSRMRNCQHU9xR4AriYTnfqyfl5qxvCDLG8qzMp8+w1Xeaap6NLCIXbKvkUgMWqAtTR17vpkpBq/5qfWxmkVQeKDtPTo6wJOYdgpHBv6IrQFR728bd14g1Y4kKImdSay8xufiWUfPay4kyLOFOdAW5TFDDPhCpmZKmWSWABAQUWVGDScy8Nj695nzuA1V4zsEog7MTD3UNcpcjPx6/fRG/Qj1Vjoz+9Z3Rq+kzJZNkU9gS8SsCOzyraIQBzJ56/+X68+vYfx/DkTazXjGHBokIkEztYfzjOQ2kNcAJm5sN6AQiQnGGyH9QRSZ0H7rHGnQCxVkvPZ0/GKiI5EwAD3O0juMP4Yn77yWd8dn8Bzkv916w3unWI4gGQ7wQr7SBgAIV7LVaC3H3sOUwHi1jOaFlRzGvefT6B9YciPmN0VnHWrGi/Z4tY22no3JECv3Q8cvQqR/qcdLhAMR1/1zWsonCXAGp4ohiNyR7KkbctEOSxodIMKkbAN4EAs3psIwhIoWQ6rQP5HIzoWWDR2gB2FvAYlMSE1XRwJ8YFs+mrNDTISyiYAVHcPGA/4U5iG1DuKUUwXyc34k/P0bsJYqDGz6S6+ezDKth5HgUYFF+iwN+cBN+OBWg/JbW28hw1aCjgAdtTKZvvs/aDC1vWG8+PPz3LTzNjHQ/3d3F/+yFm09sY9kn+Q/bJ0hShsJdIsksLdQe3bJO6jvSqTo2bEme0/TNrBW0iC4Cm1p0bM2oEZdYq+nt62icQ0JjOt0AAUJCAjS1Q6PlnCm7GA2AFLNAdQItneByb7kEsoi01b0bIxIDJIoXMZTt6qnMrn39aBnoaIinCuTJ9f7MwTevEajZJJyDt4dTYypECjWFWfgJQ3WrEISzRyTQarCPOgNkoxo15PG2WccsIigBPCwWSY8k9IAv7Aszq/KyEfqvbke5bZg/tHI2qCND9Sl/5WlvOnxx/9emWyzjtdeLZ0UG8PDmIi5NDsT36CDlmbJJjVY4YeHF5NKzuh8Ecnz3qjKf+RsU+nylJs65GoDf4lsW7Ox/8nLn9HlP12SLgWjWEv85SQux1cPQ8/u7f+/vRPzgXEPDTn/xzjF4FVnE+dHoUW35NrC4BdHuDAzF4S/sGwUDEvwVU6fcmWotp9OejmFy+jYPNIjhBNBqQ57XuYNqfyhFqy0Rj/REHnG9iGzjFIODkLPqn5zHHKg63ogW6FuMt+4ufOT05lRVq4FLUasYBDMXH+3h4/5V0XhAtHjXWcRnLuAHQRXE+x9/Urq0O8TeAAD+y7SnjBlA273iGFJs0QWB98CHZ++gBPDs/lTYATRf+zu8+uRgABt14hDbT3arWXJ33+zG/ziNPK7gzrd97gpA1ZqE6h3OYGFj3kVyIvUKDR+cBFvXkMmt1yxVHE4yXCGS6WEiDSLHeuRn3h9fknIbtxKlgZtdeDZnjVj57POrILzfgbEcpEHo6C3TRYIZTG15eXsVkPFMcglWHxR9xZMscExAA2NpR7ohzBWMXEjjc7vedcwzXOJtM9d4A+IwFqLbJMVTnWDBxydWrMhPVJ9nTOwbANq7kGGHlWNtn8V/9o/9pYxAgKXE6nD0DN5qMZZ3Av9GxEA1uOoub60sv3sU8hr2eZjWYhzB6sowBHofY8OWirNlmFfBC+osG5y4GG5SCkoDNQ6bwN1rfisPjU4kyOGGFkuhTje62qKBS/jTNgaS5usu8ZwELQpNTKNDdDRckLJJeF6ohAQvwg4C/jNmUztPbrUI/P0sB1x+QBLViNl/FRx9/S37Sg5MLKafXrCwbA/EnaQmMRwIBULZ89fK57iHCMHw0eUQvn2L+/udx98VfRWfp7836XdcrxoOSDZK8tGZJyqio4iSi6ZNNQqziTN2rZTTTQ77cEzbtZkzpQGhTkLQ0ogHo8jSNp7dX0Xmcx+GiITBg2OjIs5ssGCYAAZefpPhXAiTA1JtUit4pVCK/1qIVsmoYYeDQbjdjMezEY3Mdk14zGIAouw+H55o1c5KxDd5a8AZAnBXuPJqLGlvBpdbRNsBpmsAetvvMlN0a9C6qEYT9QKVNIrFGB1fBClX8JCVVSQ2HymYVkwX0pZM4Pvsonr/6TgwOLxRoUKK3aq3pE/iWs0YpdqPpNchsxTfngyx2ufPermvgsKuiQDOmeaACBLTG9wICll99GZ3pxImJLLPMWlC3mi728UVcfPcH0Xr2XEAA+0hobIpqIQtDcYqlzdHxmQKfitVmS6KBnhPOGUZ1xA2qKAmJpmik4yf2EUIpFg1Vx0oCgCu5KHDAN1JFVUn1VuQtO16UW5ppRTG1E+vF0vNoq2VcX14q0WXmarOaxRh/Xyn0rnRoStFbXDyvJY1TADytF7EZP8X64S4W93exGT0FTiB0C1wcmOotAkq7G0ue3+lFtM4u4haXi24z+gPbmopW1eqKKSRaV87XAzTyzOsccmLgopbD2kmZpMrS895dLtZwWdeIRpter8Xm4+cpQtWRkr+zxQVN7UqhIFcKsWBOlrNahSCCdzAG5hJLWqRHNMg0SsA6r3ONVKDeBojMHg2EJTCXnWGtu6TzFU20ft7nTY0S+OeqyOJ7atTGRVeKCpX4aRYvu4R1pxXDOrq+vI7H+weNW7x+jchZKxrQV/UMarbXVODan5rQ2+oEVBfd8/vzxTrOzl/G93//X43e6bciOmcxnVFo2BedhLxYDS4SoJX7PKLQtlAYVL20js0uIcU3Y3X8soOB6eSsdRJT1ocKrET8zRrABWOsuWqOC4FgrNHM3So5YuSthHjFDMuOoAqEzKTdDfIYCnuOIlDgWmqFyKtbFkMzxShp3pSDD5T19AcXDTGFPX0GpRd4AqkWNTNTxE4//PeOiVGxuBL8XTLiQqKutzR+fMy7OCjnINsF0i2xWGB/cBhNgWc4iVhPg58nEUMN/OzsPEGKDBlu2elrAJiyJiauiS2H+KOZh1VsVqyQCJMo8PPAPYCikitm7IfiX1WKihU/VxWDRq31zGsUpsZVfJ7zntwfWysycrgrcndjYNaYKJtAd98LoDDDw4lpzSKzfiQslc+d51fJoO0yYW+txW4g8+KZXl2+j89/+4vodmh6rDVWRcKPhi9dMh2LmSQLyChtEyX9mqzWPaSw0vx+XmP2IbeuDYoVydwsUEC4lITasCYTQmwNk2QENDjvkxHgnJLr243F6Vr4hO1GzJur2CDY2juK6B1HY3Acy0YrZijAp4NKjdFSaItJInaCdZ0kRJjz3SLPaV66yOkGKpTXZBOhku9izaSprvMlzlLAbCtMRzvWEphrjkbRuH+MPmybWMW8sYyb5iw+zMYxarTl3qNzOFlXdC9LY6eo998EAvx0dmOKVXBrn2ZeIDAqmym+7l0B5vWRa3axEBDw+uw4nh8P42jQjVgv4vhomHHaDIdt8ZYJGsXH/tm+r7WgvG03F7P9PsWTFDMs8EhnWzZb6v5mOPua0LC0Alx9282p2Yr7x0mcPfs4/t3/4D+JRnsYf/EvfhZ/9Zc/i27a+0n0vA0gmy4kuCE12xoDlkAfzxwntMfHeHoaaeRAYz/zhYAAGAHLu0s1EdoJ7IkHKaIq9CM7pTQSCNDILDataSFJw2BGDtztRff0LOLgSC4BNVLZ6SOG2ozx00Pc39xEv+lxMkSHAZGaMNPIwccj2S0umTPvdeKr9SKul7OYw8otwdNtH9hMaj2bzFdNC8/sOAEusfHSzthjAhYAxNmCu3U46MXZyZGYAE0653SnKbz1pwvYNHvbrg3lemlXV42BAq/87rv1WaBRnfnKFbIerHjG3qtm1RgdEpqYKVCu0bt2Szoktb4FBqRAu2bmk2XOhwdIKHYgtaE67CqMzUgsZryeXboQFQOI6yFuW5jeo3FoDoywnu71YzyeCgjg3wfDAwENAAGuqwFY0AeYKG4QW7jfFPdcv9x99oBoj405L6xGKHpCgArVEAV0cxMNJx/y1p1Lz2400Pv9m7WEwLs8DzKIRONP/sE/+RoQAEJDIkOxiMoxHRWQZG4WiBQdN1SHQZTL1xAVQ1ketJtGWQhM2DccHdrHMamN8vXNZGFL48yHwHwEHUehLSlPQtIFTXkJWtPtq2OpOXiESzSfyUz5rqMrZEo0kV1SQpLmYGjxI3UfhQivpeYJoG00DyrlSHYujw/XMXq8s+9yWumsuA448k1YBMN489G34uz5q+gdnYhOzaIS6j4dCwR4vL+LQa8bL188E2rGQ2cUgXl67OA4RA9aixh/+bO4/eKvojFF9XtmxePlKsbjSXbF6eapR55oa7oQJGOAA0PBl00phXDWGhs3kXZm0qEzctegh1MoSa3dPqILxC4eJ7G+eojOaBnDZcRBtOMgOkZGoQfHJmaAQKnkLiBDiq+bmE08r0PKzOYowT0lhHwdb+ZOMybdZow6jZj2WrE0ZznnjIzV54VnsHKYc/fQm6E2usEA/W0b2AqV3v+eOpDKSmyXjBpdLgTRzF13b0owqr7XnbuaC3d3o0ZYFLx0GMxjsW5Fp3cht4CTi49jcHTmkQkdlu6CtBoddalBNCk+10ArJLELU6GqYCo7yPrsPiSzA/sN54xKWtvMrD5cx/Td57H68DYazEFJRFbKcSpONQ/cbMdieBKHH38WvVevYyzld/YknxH/drq8UNUp+o/j9OyZVHZhAbAuZZmWY0T8HHY7XB0HqKw2lyj6T+Wx7Tndvtw0SgBrveEgRrnd/1PXCaQhlbJFMa0kmxk8gn3O3ck+T+yapYA2wABUojfLiZKWEldB0VeJJWcELCGJ7S1jhXAVFMH723h89y56JO+LmYohuogbABBRRNexocAeMBrwWawOjmIBattxUYUbQmND54zD3F2hopvLpz4ZMdK9EOUM+vJom7w7ofXMLmcABWVuXxdBCV5p5nqvG1Z020rwTclz6l/5lpBn6XVYZFSfe4M/cTMOj4cCBehA3F5fbi27OD2LVr7bR9lCSvS+QM7qjqnYV+Cxs4PzwkoUsxOcgUZnQ3Z590EBvr8YYSo0sjDcMgG2wFsm6tGIt1++FTvr9avX8ezZMxfpPRchVYCUZaxupQ6h1PfIOFOCoQUEPH/5aVy8+l4cvfh+9A5fxmS6ikarKyEgxZjSqJEyPkw0i+P5dbzHiDFa/3mO6OxBaVmMkSzS9DG8P+xu4HXA4WabIVgsVvavTj5JA2AAxajvi9e0PIzn8zg5OVGXozQJKnkScKOqxtdpK0InerwKYITPbgCAhZ0tYHDNrMDP+xfd0pZw9k432w/9HdMt635sBSPlIOCRIdsaol/gAq7OKt0zJWhJgxZrx1Rrr6UCcRg1Ik6yfqykzugSYHyrZXaSni/d+JU1gGDpoRVQ1lMkuZPxJAEXn1+lc8LnYLaTwhB7KhoRpbJc3VWN5C3msk4ucSbiuwBcWcHi8WxKPuCKQK7U3eB+cv7xLHw2mSnXbtuDnmfKb97XOgxWjHYybNBU4pcpsKhiWjEKwcFK+rzqDVhYA6CsCXnWFEHcU/6ESfTwcC8xSmLi5Yf38XD/IRazewEBsAFEU2WWPR1XuJJKMAWnZKe7ziDFzM7AVnzag+6e1fiUY2WB2t6PHl3I7jtxBXBaORxd9U205kvpBMg1ILvI/Iy6zcI6rQFBKkbBvWrDOmzFfNOJRv84umcvYtMbxFjisz4PPfZkmnZIC4b3zWvTgjQAoC3j6crtmVYjKjWiVF3vAnqIY/JrBzCQOKEdb/ASAgRozyaxurmN4XwRXTXPZrHoNuKqNZf928O6qZE9AVOahW7aJg1GW4pMGoSoLMjFVBVVpRHi7/26a4AKor254B0Ql0CtQOmNLHeP2s34/idv4uXJoSwEEZs9OTnalZZ7IILZYLsGQDVjilHh6zWDqJjGpYPEv9VZsB0lylgBGLDtwqb4ITFCOkqpDcBnp1jn65zFdw/j+OjTH8S//Xf/47i5m8Sf/ulP4+7mLkTel0aS2cwC/LV+bJN8eHzsz8A4MGwzGAH3j2IKoS+xASyHmfV4HZunuzhoImZZwuV2vlAMgPmQQADbg3WJSCCfRWy4dSNmMCxPT6N9ehYLgEiA5g05UzcOTk+i1+9GA82i8SgeLi9j/HBvsBDhY4AAZnZoIIqZ24hJpxVvl7N4IJ5QsCaF3kwtM0Cr+P7/AwLE2CYHFGjQyIbLQgWqrPlEhlyqkB0y2ri2WCBAAGdOV7aMewy+UtvcB/Vz7VbB7xjgtVojwKUdUHm1cucWjMiF8huxw6URQF20Y88CYJ6envj1kmG4W0Pu4qsmJD4LcFvFg+xze3F8aEaAC2zXAMVSqP2mPDy1kri2cjki7spuUgBzP66uruPq8kbxhwYY72sbQMbtdrpWjLZSC/q+t5KhuaPw17Xv4oVjLyyCqgXU/E22lRh4qXdX8QOg1yCxgQDF5L18qu59gQ06U2EEONCbbiMl1M0mHp8eNHtHIKDA5fQG0UCZ2uJ3I1Fr766v5dfIwzi/OIth0hfcrfKNJdEGiedhDPrMTKSqeFK0fJEgMl0HelnWuAuAONBoCuoycMGynekzK2C9cqfGM7YuSmr+hcBeBxKLroR2lByBcoljtBQaB9I1frqLy0s8uSlmRnpNrg1hITEBFhEnZy/iez/4cQwPTqLdG0b34NDBfjZR4v3V28/j7ZefS8ji1YuXmhHR4bc1kmHhtWUZ0Zo/xuSrv46vfvlnsRnfRqflzixgh5TX53PNRiuR0syZuwRFq1XRgdIvXUiBHQgaWRAHmicU6VpYmvOHWpgIKLtC3rUIAo7G0QW2fJpF42kag0Xo90ETmxBmK2cZePGQt08m4oSgc0IdOwYCpGAOIpbes4w5tPuDGNEJPujFrN+OR/AFEtIUJimvcxUxyUrR7OW2QCoP5l03z72kor34fmyRSB06Oa+VtLlCySvRFLiQSpo6vOUvblRwP+Dub0ZT01wMGGVEFdbWRtN5I05OP43XH/8wjs5ea10wyyXEWAcsdEuUQN0RXCuFcaeGorKAAL1/qhUX6l2IuyjlRfva0k6dDgAEdOejGH/525h88RsBAV1ZA1rsiOfDYYe40qR7EMefpmtA0mLZV+y3Fcr5PZgMUGmxwBxGq20dB9ltQVfXoePEXJ10RB9lg2I2AO/JvJQQ0YODLWWdAsezUhYE1L3hmUsRmMIGcT1AOr5smzz0SECn6XLzG3ZFFbglfMZriJa7HQ/ZrX/tByXkPQEIw04zZne3cfmbX8UQeuzlBwU8irnl2sJtJMGBhy4g3/OXsTk+jTl7sO01B6hj+yDbahGcNX6hLrFZHEUT5/2hr7GOYAswxsTedGFk6htAHsn9FDZB0i81p80ZiAKtkn/boem1s+vIn7U+a4ZVRRsHP3OoiCa2QMGncXB8EC8/ehmNFj7it3Fz9SFuLy89e57ngdTsk1r+zTlk0+w9/lAJqBKO6jzvUUb3AyrfY1q0967P6R1lvJLELQCXQJdeI8EvEhkSKu7fw8Oj7smrl6/i6OhY9x6Qoxg01dnlfVizRberOOSOdXVlwbSbcXb+JnqHr2L47LsxOH0jQAhSxm59u6MsRXhimkaeq9vuZ7O1Kc2xN/C3cobQDCbPirnyVHXXfDEFZGoIiA3CPGoyiCj+eZaMCpSVkdgkmUSrK9EikWyri8Usoqx9KSR5LQkIkkR5jMa6Iu4Sl3ghWhZcEy42APsAFIzWMAPO+2JLqblEbHGTHlxOLDWCAGhPnII9YUAqKcEJTm296CvB2gKZKiW1X3zeFiV75x3uJj62X3weswPRKCGJ36DInkAAn01gyHIdJ6dnLr7TngpwgKLBOQjCh90cgepmQwEmkGBWi6omuFFnCfdbtsnp9lD0X+4p95YzCBEys9oMXmvsa7WMfjI3AGn2EzGKRJ1je04BpcNQ+7nUnwvw5tmIvpvjU+xbQGqdb4i5qYvn8UbOVs4GuT5ll5IGRDefq3K42STGT09xdfllzKd3cTigq9aVxV+LsZYFo4MeaRNAk7VnPeMa66Kr3m0j1Lw798x+8T3n+avAzede1m+KH3LIoejGXg0AZWOxQGIIbjQSJk5r5OwwVrHOl6UyRKd0s4pOHwvoRsyiHa2T82gcHMUIWnkCE7gTSZdmuz7ZoMogFKf59y0QACqQgKzOqjzbxdyQ5aQBLj6Dck0dOsn0EiC6jsNeOwbrZUyvPkRz9BDHzYg+Y3qM3cAYbW3isjGL6/Uq7tbNmDGOx2vKTg3LUnIE57NihjA2mMV/pgBbMMBRyYDQPk3fhbO1TQqArUKhRnU1Fge1e7WMk05bQMCL44MYUDRvsCpD5yhBg9zDAueyDaw/97QB9gu8Oq/qmujmE9NYC6XnZUBjNxZX60ax1FTEHPei+PfIkp49XXuK3/VGQMB3vv8H8Xf+nb8XX767jp/95V/FdIzeFo092JcUctBwfH4yg28Nsrby5ioQia+3t3c6RxAgRjyxs5jG+v4yOvNJdNgPydRhXwr8y5imAjRBGxi0NMxolFlEua0GTP/Fi2ienMYTwFezE4PWQGfRwempdXA2rPlVNLGtnU0E1I3vb6UR0CRHUM64jin2r41N3DQ3cQeLDOeiEpbUqEqG6CzEy+EtYZD8xy3SpZVDTiImTO255UK2eogVMvoNe5A8CecA2fXBMJXoMOd9jeommytrvopVdZYWWFwARQHn1airwnUfhPX3GiQzK8lrR8r8ObLEOINdqCwW/HWgKYHSYvOkyLr04LK4LhG+Kprr7hXQp2I5X9c6EF6TGjXAvaDXi8lsEQ8P2Kc+Cggg7+X1WB9ypksbdOvM5OiM8hruYzGsds+tfnaX0xLvDX7oKE7Gku4PKif6N69HxYl0K6r9zs9sGWWlJ5D1ju4r6/hP/vP/cUMn32iyUWgugCKOr0GZ8UjRJj589TYmo0eVF9eX75Vcj1Hmns/i4oIZ+IN48eL5VlSLfU4g58BUEG51ncCJLuZkTzR1LSqU8FEybscxszTMZ0YrpnNGDY5E5VlswYGBArlw3Ib9y7kRQmKgxady/w55NA2zukEkRaIpQ/ltrOP28quY4387wTf4EqFPFSn6Pinz0m1nXrQTL19/Gt/69g8kpkZigoItNxng4O2Xv4u7m0sdrm9ev4nzcyji/dQWwAGBmZqyjGhGzO5i8v7n8fnPfhKb6Z3EAjUSkVQ7FYHZbWt17B+NgJq6SkLJLBrocc2cY5GIYyv6vZ66Z1Kh12ozlUwzaGwk2Xq1Y6yExnY3s/unWDyOY7BsRH+yiuGqEV2o64wp5PyTZr0ZFaGnnYri6n8lywIgoASiNbeKgBwgQa8Vi2HXjICmfWlBIbOnacp0dRbzwDWa/fX522Slbb9X6H4CAbWVvFFq/vybllXZhsvuAkgbCTG/Smdiv3vljZd+tplgCpVmjg8wYLmK2bIVL1//KL71nb8Rnf5J0D5u90wJ1n0mzVmBoKIoTqeC9bcQO6TUtrcd1fQGJ+lQsEuQgmdctiZCyatbQjdrs4zO5DFGX/4mZm9/F126QxSs8sz2NC6o87oDGHMUBx99S/aBC9rcUJ1F70U8y9oAnR6e20cCAgTGdftb320VgwKnTAkGjBNtHbqU9D3c4WMvFmBDFw2UHQE7iJMUqkJJxVyBHgrIONa+oUM/nTwJiUZFvUQBOXNA4TXDvwJw8GwsNkKF5Bqk8SxjFaTVzeRaUL6dU/Tc3ihJC+ywxmMn8U13epnbYnBm+OJ1dC5exPrwOFbMeTXd5SWR0GydNCCAdPi8TsYrJatgp4KP57RnUVnJmc4i8lEKQrp3Iz5/Q99LkSZ15vRoZw0oeCmRsaWiaMZp6yTrRQQ3+RmilOb5AA4X0R124uzFeUS3FdMFKt/W+Xi4uYm3X35pe54cTahO334HVxZaWYRKS6CEnqorVar6W0aAz6EKPCU0aHp27VUHaK7XbggwN8wLqvd2R6WlAhwA9Pr6RmDA6elZnJxgzYnGSDeWaCHkDHsxz6ojrY4k89N0j3IWX0lX20GYibOT0zdx/vJ7cfD8e9EeXuiMl2sAQCm0v37fRXd25LnrBlyrwE4hWyULtQ5K1A1HMd8zCkcDVkkpFfoH5kRi6kKFf7cVnbvM0nxYQTt3cbXtoshOqK/3s0Wt59mrKHD3Eur/XIWxkwSr26uwE7PF6u94vgPO6QyUE9BUf8cTnmsppeKu4ncCpZmJ8D68N0CAOe9pe5sWuKUWXWe04leJ46Udrbv6/qVzMlWXDQQYJK1RJMAdRgMsJOxz3M+1GfcPj9qXR8cnW2CSgoHr1q0uNx+YhYBsEvPi6/RDU/dh+/x2oKvGPGRLB1vJwLocYFSo+NwqN4Hq/kD51+hdajVUbDZrgOdp5yRigwtmJ3k1j70bmrAIoTvilr4TbJH0V/2sulUe5fTN8rM0IOGGh/IYvr6ci8UJSHD5/n1cX76NZoxj2CWZZk6YgoZxNYOzAA/a+ymOaXFIGjRONolRqKsX0GcQdLfHfQb730lYdoyZvFQdVVjYZWea5zRf2TlArK4dEJBYhBoIug7VkLYJJucjhq1gd3R60To6EQV7IjcfF9hbPa20Fm41zPQDTNjS7/3U3EeoDngyWJ0HmJWjhJtCot2WpZ6701bZ77ZDYrTjt1/GyWYdzzqN6HNGaXxkJWq3ZrzXs7htRDxEO6YwGpRj2QVC4s41e1739GtAwF5Zt08UqH2U41jFCKgGwn5XUBm9AAwo76u4OBjGt14+i+dHwxh2iEMUFXYKcWhzLlZAgNLUpBjvN1D2WQmVO/E15QjZyS1nJI8Cbfme2+JJZ4DOPoNIFF8U9f4cZgQoN1pt4uZ+FD/8/T+OP/5b/1a8e38Tv/jrX8RsHnhbCAAAIABJREFU7IaUdSqs4bORqCYgvufJBQRwNjj4687Bwn14HGv8ub9eRWcxjsXN++iu5tHRqG3ZL5YMhBuYmtnWviC7MTglUIfCFYHmo5Non1/EengQyzY6TO1oR0e2zAGz0Mp80VovYyD3jLWAgMfb61iPn9ToaazRKWuo+fQEyDTsxn0j4na+kGgmrF+NYm9tZ70YPINvoNK/8rzNM1yQHGftmtGgTrTIK/Ct7zTjoN+TqDJsgC7jFWjewGqihuEM0Fx6NeWSFbgd+PLf95tXW1G7FJZWnp0Ak1hi36CxKyZkLSR2ltjpxZRpKXZKvDQbFfsArtd3CSC7mSAmMzoD2TiiWQp9vxjB1Yjb7v0ErWodu8HsM1H0fWrE9SZGE7R/EG9eCQhgUfE9dP71uZJZJVey7FPKtlF/sesPvyqPLQawmyjECbPetzVC1XqyBjUD3sV/jdZ5zL9scOu1d6/vvVtxx4yAf/g/b9QdFx8qZzrzBeniyz5wjnXeKB7ubmPBXNPTg5L0x7tbsQMQFMLD9c2b13FwMNQ4AAr69g32YS06RwvLhxPT/NTZb8ZsCR3R3aL5jOIoot8fahQAUAAmQH94lKrenusieMvaD80AbD6Yv6W7tpjr4OLmcQ0wGvjlLkGq64bplgTHp4ebWE0fYjkdmeEA3TjHIFxwQh1qx2y5jucvP4r+8Dhevf5EImorWuwNEpAHj0ysV3F/e6UDFDFC7BRJVsZQiSnMdU8GKmawjOD3ZnYXV7/5afzuZz+JfswERkhllAOEtpSUOc3UgL+gmVKJfEE9SppSbgI9w60FkR0aKB447JRQJfWWwKwkEOE4Ojqy1nLHjwIEqn+MZ9F+mMbBohmDZUQPFfmcbxaaTOcD2rEsHKFCrTSv1+owj+0AowOAIMqByAxUcxOrg17MAQIYlaBITds0Uen2lEetkOzBzf35eR8M2U3NmdZCAbeHwBZQ8LEnd4s9NK3o/XUmWtvH71eIWiHo9Xc+i7oAORO8tfbZREwWqzg4fhGv3/xQ+gDt3rFGRSgcWWMUMoxhLGa2UULgyzPzDiqiz2Yyq3n+dK6ogsifeR8JNL1SXSbNVjYUKNrTx1hevYuHX/882tOJxXI09+8ktz/oSqSG0YDB60+ig4+u/NABz2TapwDF2gYIYDRASvobBAotwKUiewsEeL4c+zS+j/UoVWeeD4IoUuSFHdKNy/fvYjZ6isN+V2Iz06cHFRlDPNqxo0qK/sP9rW02JRoJfXaqpFTdorTAs2AWeyNR4mxXOUfw4eaivH45wAjV5bWg884m8eHXv5JOQJsEA+YMjNjVKo4Oh7HYNGLw4k0cvv5Y4orrXldFNPoefFYKFrFDVJOjX5K0zC0lz90HFQIlnlmJZQajnDMxPZF1imAq6yCpxPbn3dlWEgyUDBHw9eyZ4xWdRYm/g+oqIC7wdQCW5Woe3UEvzl89j3WvGSsEDwWmYLO4lAr/7e2tLHWUFGZQl1Bm2vC5A7ablTcKXUkxSblpZw6eLsq2xfz253YFZGkLcH8IxNwH4gdrtIqMcoThdfrdvvYP9mUAAS9fvorT83MVc8rZsTDNs1C08ppBlC0mcSJHB1JwQQyZTGDmy0ZcPPt2fPydP9RowDz6wXg1Sbgo6bKvZQQNi6LS3Khi1kBA2RFyMWZfed1Zg8ZUeVO5rdRfoGNZvJGDAmiIkbf9d4vCSvU/Owb1jFX8ivHgApc9WR1nj2GQnFigV0lwUTAFuriI5ZfZcbhaWJdA7yWRW7QJHvX+NabDOgcw1XMqmnImbVA2dS25erTP8jloPECz4193gtgmhznepddkVyU7QAltxivFsKR1AjYeklQz7re0rhD7kFhJ959ZTekCYSkMq4dmQroI6D3zueagfnbs7BS0zUmSJVPnruMiIo5mXGxjm/INOvtZ4AlMdndY7J0UlK3xDF7PXUS0Owzq1T6rOMMoUVHxa+xmx3wz7V+suT1RWZ8vBr4N8hRg4XOB+ycwgPMUTYgUPiSH+/Du82htJtFr85p04FfRanCu0IDwPinLttqbplOn3SjxB3bGft6xrwhfox4rx/Eq5AogcIKbeil0VQFmcA1YrES11zgGDRx2de4rgACdNyoc6GT6fFpuFrGSpWArYnAQmwOcBI5ijG6N8IQE6bK7WLoGFuqsgqXE9orfYfeRYq4oBm5FzlxccT3SiVGIXsdyMor3v/pFNG+v4ofPnsULhOqWNFvm+p51ux2Pm5XGAu5iE/cbgAA3wWAXsl9ki72Vdssxxm2Sn42MZGRVcV/JvtaZ9no5nezcRfycdrFRa4ZR1c0qXp2exOvT43h21BcwRCHIWiWnU36SnJcqIAo9YS0Ws6v2zC4e+L1qpMh1gG1Wq7lSINI31xD3HZCTX+xh6174pKChojGTdcTD0yy++8M/iG9/92/G7f043r1lfGwRK3JkxF0TcAWy171BXyTBN60tzZvbaYUz5asPN7GYTOKwGdGZWSiwz33whbpOSv0VjUKoQ5yjPHK9coMI28op4tCdTgyePY8WzEIEvnsHajrABFVe1TZNnL2JcNyQYjHQSZtGh0bsh/cxe7yN2dOdXAMsZtyMp9Y6PsxncY/ffY1bcGV7YwEecfEz+DpeVCwfN7SIP3IDI3fm71KqD40G4BJA4Q9bCCBA2gDZjS+GknMH5+Yl2LeNE3nG1xlXYHm5ylWBWwCFc20DpNXEqZ9l3RjUr+ayxQrdwNjpX9Ra2n7qvWZizd/XPjlE/LZEAZVCptLK3qhNxSuuab820GgwNeMCxudUQMDx8ek25wAIUMNG680aPWZC1RhC3rM9O06fjQUQ72yXfT+NntczdY64a87sQLjd/av7sn+P6tnUXhYQ8N/84/9FQIA6shqQckLMf9Q8InSyEXoBc8S4xvHuy98pUNzeXMXjw52o4PwMFFw6gdDimV+Uyn9eaCkKg9jbpcBq2RO6haLqexVbWNABSGBAy90GEnDEyjwD2pIyI2CAzrL1Ou7v74T6y3ohO7wAALzX0SGzTrZ5mU7Hshxi8Y8eb2M1e4jFdORuW6OpbrsPtkZMSC76wzg9fxZHJ+dxDO2M+R68pNchOwrmB5WkAUK0GqZTNfBcH6hbjLVcb4hCKfOLJzEY9lRsoB8wH13F+1/+3/H5X/8kumuEmx6zO2saPzclDWnUSxXCW7OpKbxI17/qHqH0Oc/iUQESf9N/a3avUCEOMCmRg2gzcyoNAHvZrrEWvHmMwXwTh8tGHDa7EhbczJea6+dm+XvpIjdjxuFHYZvol5t/DbkVyPe304pZpxmLXitm3YbGDHoAOVrVnr0uIICFW5YkXhQ5GlFdyQQJ9jfn15DuPdS2OpkVvBWg1OBwQFLiKWpbCoClCvd+AcZ/29ok51ezC+dZWLyLGzE8eh6v3vwwTi8+ju7g2HNjTdOCoJkRkOhcVwGvufBU3eUaPQvrsQDXs2mdlY4bhQx6fMKRUXOnqSTfwuZlOYnu+D6++hc/jeZ4FMNuX8g5BToJ5vBgEE8AEcOTGL75NPqv38jGpt3pCwjgN7NO/eFhtDred6z1Xm+gBJv7IK/opIf71hFI7DggqxyCvNbFJg6PjjyLvFqYbUPxP5tEt7EOvGgXeKqPH2MxeYo1Vnio+4qZhEggHTXPXFKYFKXKiuYWkzRwQ6DfdWqUDmcnsQABewWbRg31GYQ7ZpO4+fLzuPvy8xhA/VLyZWAB6tuS9XFyEc+/84NonlJE92MiIGARnS7iPsz+ObFnxrrUeAE+OWNMP8+gsd8dz43qjvIuYWMUQPAfwSxdLPgezjL0RHCckB0RQdAHXqCZgMLvmm7lHNeVpqzg1hROdNoANFuN6B8O4+TlRXROD2IGvbCZCXmqdfMeHz58iCds7bLQKITd52AFZgclHdPbe26Ku4NModF7SXfOhleAyiM+EzrPB/IAta6yuEj6WXYPrfXA/rm7vVM34M1Hb+Ls/EJrkiRG9mmACugxEBuyq8yzEliQTJ8KsIAD3Hy5w0QvXn30e/Hms78Z3ZOPY7ruyqPeSvL1m69ZdElJbIqlyoUhxaMqCa+CtzohzOoBrjoRs12cwGqJvLrTxoiY1qZGX+ayGXWxh+/xvRIJYorEecUOItlyF6D0EAC8Ofcdr1NkdA+QIXnymJytDPkcFiyEhQADx5obKvjbTcX12WRkhg4xfz6VMjOUR88Bp2e4wJK0gMx1gYZIjVUUI0AgarIF6t5UsVDJPQ/RoweZEmblp8+WTkEWLD1QB58iAUYeoxF2Z7HYJ8Am389/86ddF7BMtNMBuQOJurVRPHZg4WGDRvp67lOtf9iRs5n0krSvpetokBdwoKPZY8/oq1hJq8j6fDsmB+BOsT2yW6a8x4WecxXPwQIY7WKXyX68jpkBTrZ3NOp0DK9rS8V/jTQAdEokbaPr5/0ZCwAsAAh4vL+Obsyj26TAodUA6LqKDqDAVg18T7iWog8F8bT15ExS7Npz7TETyM4ATpy5xyhdO5aL6itLuBQ2Jm6kDbKBgNIIsKQ0nf+K9So20nTA9qCtaK7cIJkuR7GIpTQ95uRxrX60Ty5iPTiUSG4xSKQfA9CcVFrt61x33qdZLCf9nc8rQG0r0mjwnbOaeIyILTGvN+zH5eX7eP/F7yTW+ywiPjs+jIs2QD2aHBT6m1i1O/EYm7hczgOzuod1IyZiGJZrAM0VF5PcMcex3BUpfGnHgO0xuv0PidZtnQ+cF9fvXbd07wdV2K7ViX5zehovT4/i+fEgei0szhgB8EirRxP+vyOM6rCr87izbd3vAtd/m43rcZD9f+drtQ7q+tyws3hg1SGrpUFw/yyAqdcPOct8GfHt7/04Xn30/RhPlvH27VvlXAvpFDXUnBArsuGCzCop7sYK0KLbXWdjNOPd++uYjyZxwD6YjWJ2/S4GAP1itXjsJtsm9pxXPmmBSDWpxPpZx7rZUr7VOD6Ozvl5xMFhLFvdaHUGbmSGR6FpNCpXJo8AFEfkXJZ3ntdf0rQcPcRq+hg3l29j8vQQrX4nbhfj+DCfxkMLIMkgulZJAQEpmFesjf09tD1jtaEaYrvRXAAIkPher6f67mjQs4CogAAYQwYFyDvcQLNdXSal24baViQy2W91FhYQtW187c2tF5iwDwTwXCq2Kg9PC3qfOd4XbmLv5Rx5NfrcCWTWeb7VKKn3VczAdtisLDWyqD9yvK7WpJ7rNwAKvk/nWA7mwCaZTudxcHhkMUGsuzfWHyhLd11TOTxkPSPNl2ThFxNJbDOdvztGRTVYKvdSjZKNwIoFtQ8d65Itl/FazzxBCe2DvRgnsKCAAGjKJDf8+y4I7W4+M7p0vEnaR4/3cScQ4FYCeJz6dOU1095uqRvODUbBt+yOjAA5KHMhUm3s96Tuqpu6WAjVN4Mg57CioQ4AxYf0BYYH2kSmE7qDTerHDB83hgcJkkaXHkDCwbWr/z4/P9dCQgGYQMsDgoK8mD3FAMo+h3HaEJXllVTSBwcxPDyysJAEvJizZTzCNmAU6qKZQgdUwNaAqRIRiio8RIeHx3oNbEH6A+apcwPNH+LtX/2f8eUv/nmsx3eazSOtNl2XJGYpBoCPHicDEvVQwejxCq7b9FrPbgGCuPthdFn0t0zS6rmWjoK6/6w5BEhWi5gysw7VhkLifhTN8Ty6k2UMVg2p4nZWET2SUAEBCJFZRA5GAJwFFbhKNDVEpSIUxHUBUj/oxKzTiHm/JfYAiD+02dqc3BN3WL2xvdB3LIcCMDy64t2+PRzynhDQqzCpAqbo/kQQCoraSNrk6sowS59ghLodjK17E1uh32OAJTzGnxZ/sqgYOsAAAd/53h/F8dlrUYtbWFKuEfhqiHmhec6FWRqyqmRcg82YM0OVcBZgU0BAqbWr07MFSOxDT1FQ9ojNxSyG61k07q/i3Z//afSgBIM0S9sCel97CwQsD041GgAQAHWy1aJzb8Gs3uBQgBdr3QTytsS1qlATgEeXU4itO/CbNQcy1i4WDpRzhboAtsxiZGY5m8SSgn8+icZyLkBg/HQvVhF0VNHiEM88wEfX8606U7qlzG+rzGL1aJ+JnkU33pUDXUJ1IOmleJ7G6udiD5HQe652yF7Hu/n2Oq5+/auYX36leUAJkGrGHoeMRnTOnsfHv/eHMe0exBrvYSVFG3lYlwsKe1ECVxkoJMopgCgpehRSOdpRlFkSnBr3IAml8BeYxxUocUsxU43wUMB1Yjweq4PP9yrlghVAIQSjB4vXycgBZ7UU5X89n0VfoMwyTl9cxNGLi2gcDWLCIEMGnfWCEY2FkmLZpD09qhhFOE7shJwL557vI/SVzDtIerRhi1CXt3buzR0yv6PpeazEAU4JdXaCiQ8edfKe57GKdRGNGI/GcXtzF91eNz791meBc4XF42yTJ03M9K2GrqxCV6CeixjigK9x34pvEZvmIJ6/+lG8+fYfRvfko5hvAJ13zBdrAjhZZZTJHW4/2wICdE6X4n4Kyyqx27P2s+AVZ4pZF3TXdVaJ0pxskrwfFJSOIVi83epnehJk2nVU7XYz2CbRFCIGUrKTmedF3X/iZCkiO7lGz8UjAPaAt9uEFEXEOJnF9dWHWDAbC8A0myi+HAyH20JY3RqtJVsLOg3lTLPAn7rvnO+iX5eQZHXPqoNkYMV1js/jSiodt1ItX+Qyg/NlIcxjQHtIM71YOzIK1emKcQgY4GKUe2whQFtV+tr0b0n5piMnJwbFd5LHBM51vAGUIpC41IgkeUPdP2Iwz4kzjA6/OvgUtAlsV6ytjoyBHIBM66A44V1qLRBPSP7E+JPYsQsrs9nSVjUdEgSe5T6rztE+kC6LMbkCOabxflw3vxEMHD3dqxkCM2A+forN7Cm6jARQ/ENmxm+doil70nYzsRWa1lPmI4rXKqZ2lmXeY36KW0ZEFv/m8jtnkQ1nFobqDuf+IsdoTM0I6BCbUpRY44+ZvCqR1ppSBhDtDcAEo4kk5ewn/r8Ri1Yvlp1BtE4vRMdeMmWdGh787IrPyPPNDrETZYPbJo+kGF6yh+TnzX9XjpP3l5EKEqa3778S2EI+2JxM4iI28bLbiQtsOGmZbEzdnrda8cCYLdaBiFliJbdirhxXJrrcrHoaQW6SFBhbHT3f37zHe3o0Djm7s3W37nbuQ/UZt0U342Q8+9UyXp+dxpvzk3hxehDNNW49EcNhX0CACrcEAngN7f1kgZA/+ZzJE+AbxQv7pYAAXeOeRsx2bCTZDnXNijnZZfZZiv4FgLvzsAICcH0ZT5fx2Xd/X2zMx6dZfPjqvfJjwACtN2kJIBpIY8F6QHJ3yIZBu+v5cmt2tOPq9ilmT0/RRftjfB/r++sYkD5I1DIBIaECqcjvToR0n5T3pv05ef8TefnFRTSOT2KJNTOjTb0D5SLSsQGsTPCWOEZBzkjngFFMzlDej/Gsxiq6DfTHfhsf3r+NZXMd96tJXGEHihbM9vzduQWUgnAVfH72SavZPi2vL2kCUbSSg/W66vgzFtDrtCQQyBIHBODrHhMAGHJDymCfGSNVaJa2ms8Ng1FVyGoN7HXAjUXYirhidOVHxKxqylU94FzPOlW8HznbNmpsmYl+LX4mebw+k/ZGfup6ipGwz3z0et0xMlUTi1Vlhkq9v4EAi0LSpOA8guVBrCLX9DX4vnBGVL6+z14odpUvMC9yy6/bjShVY8tW7SUcb30zPsu2hshn7NGAvDf5DOp9pTeQ46rkf4rc//U/+qdiBAAEuNxMW5F8M3U5OJjms3i8v9Ecfa/djN/8+hdxffVelDPNxuWGx1KLjcVDfPbsuYIsNH26CUatjGZLUZwErWioKCSPJzGbzhS4qxiXkwDBewPFnzGBoQ8DkHMo7sw7ouCIsnK+Ft0ioeeihLt7AjhBwqsiijmbp0ct5CGz0yj0JsLCBiWZKKVJxCBIOscTUPpNPNzdSwhoiaBNWppVIsymlngSheBqExfPXkSr04sTtAL6wxgeHiqx4HDie5uLh/jtn//v8f5Xfxaz+8voUyhrNtVdEBZTUV9qjkmbj7OHBw3VW12IFK7JGbOyDhEQkDM43gQ1w2kxFg43I6eMaCxizoHZS8R/PI3mdBnd2So2o2m0F2sxA4aNNhm6QQZ563ZilhvCasf+ugBUggJiJggQ9dux7LdjfdiNRqelzqWOj7I3SYqPFFhLCHCP7lOLuA6Z3d9Nn7a9Te6mFOqrNSnqXymJ7QVSrlX05PxVAAN74ZvCV/XjXntGfbEZWzf6cf78E+kDdAenEe2e1vUCBwgFBgLXQp0+gg1FtH4WQCU9xvWZ8hzwweCkvoR6PLfo71ARRYIndNTFFEBAbzGOh9/9UqMBRxxcqC8TcNgTFBN9d0rWR+cCAtrPX8SUVGsDItmTp3r/4CiOT7HfsoUgnX70AerQLFCFAlPJhOYjV9Fh7m3jkROj7U0VlNi6UKRybiwmj9FFDHM+iaf721hizSNPc+7HQm4j3H9R5PJwr46eAZQcN0nNAzEQcn4SpgwFv3QKSGDbBAArtPc6Pc/zI2zV7Ql06LebMcLZ4+0X0lRYPNyr0w/7oN9tBQ5yh68+idff/3HMByex7g44/a3CXpLSioPM01k8kH8T7UzFnTsp5VEs1BohLmj2WVirc0agT8qhmABa77b/5N9J3AFFBGBRwPE1usi8N+JLOBJcXUkYkMINmmcXAHA6iYMuwqu96B0fxPHrFxHHw1h0WjFhVpwzqoFnPJRqiIUGtzgXGZvCO91dadPQtywidVR3atHa43tAgBH67Ezknwrge0rRLh6r5Nv5CIsRk7Py1ozJNQ/98+FB1DuA5ecvXojyz/NSN9ojpLpfXKcEvVI7pQIh17AVJNxeC4l3L06ffT8+/f6/HP2zT2K2Tv2HHDHx2JEpikoeFb7scFCjKbxniaXVfdoHKImF+0CAOxi+r6Xmz7qxXR2iszAIKAgsrqkRgYXPEs/8Ic7ZVxEMcL7tFGSi5znmnTNKFZSVvJgxUHHB4q+aW5fY3ESsP3YPBSMiulhPwhrgKBvie5x2gop9OcPp86pcBAykpHCNwYmaWd5bG7uk1PeikqAC+3SNGU905jld0R53J802YLbVtNYJ6xrG4YsXrxSrn57GKiD87A0CbMdHksdDR46EvMvIj+wQkx4uq8hMxJLOTDEtVocEq+zugEWnmiHM1GenjH2t4jwTNNNRzRzivCs3Ij1ndceLLeamCOcs68HJqUdMuI0FXm/3Y7JMinbKtcHuMIXWIwG8B6xLNXliE7e3V3p/8orRw12spyPZ3LVbFDbkBAYClHcgXrYnirYDm8xw0TbWo3chWHWG7jEFUbIDaraefxc4vVW89liAxNbYZ9hDTeYCAwACBP5m0W8gYGd7Jc0iwYjEMGKxNVwYVRLFnpFO4tjBcTSGx7HuDGIOMISmAKwNChvt7y3pPYsFzwHXZ2W9yx1CDLXQ+Uvu7PyZcax5XF5/iIfJROscsKAxm0b3aRRnsYk3g37AYWlJqHkT82YrHpoR72MVN1h74ifPWJqKf4pWzrOGWAH7QEB1TM2QTC2N1AmqGeIqsguYVCGUcbLOXNkhlmAtRUSsortZx5vzs/jk+XlcHA2isUZkdCHmquUzdp10PrXy6iwyKK4BtGt2o0Benw1+fxdzTnAKhHAh53OKrxWTqX5mC24mIKwRFxFi3dDhc0xnS4lEfvcHfxCnF5/E9c1j3F7fRF/jmI6h5A0A9AABJYrHa5SuFrmCGj4afW3G03gZ06enaDzeyYmJvKqvZ21tHq375k5XwsB4KjGRU6cV8xIwGm2Zi4uIoyOxL1u9YRwdnqQuQkONTeoAs3cXur7llD+dewn4mE5kI9hYT+P+7io+vP8ynmajGDVWcTMbxxiR5j0r1sr9lUdns2ub4O79xw4SsM0yTTnOfXSUYAU8Oz35GgAAQwDGAEAAAIF2Ter4mDGyczLx8y5Gh5t7NcKrO5nxXzyuPZC4gIACUXdjnmaesGZY62Ji5Ovs5xz1WgV61Pv6618fi6n4wzm71eH6BmAtgCMFht1g9K9iOKhpgVii9HhgedZYaoKJAsXSiSBHkPfBmKr967PsRpTMNuL6y8lG9UA5ICUQqDhQWh3JqCwAZJdj6cTYMgD4usFkP/fSZhAQ4MSDzoAFhbgxpu+DFpmi7s7VWHTe1XwSVx/exYf37+QLTpDj+4VgN1rqYFH8X1w8U1HNv1H4sxjqgxX4gZZAHS5mBdCZ2IkZlA8txReJPEVWPQwnORZ6q9kPQh+zpP0eIwonThJykfLaEpiS+BYFBwlexLBPB4HQAo2aDgEWav7vdq8Tt3d3phiRkMNqaLVj2BukENRaBZCs19As4Lan6wGih+eMFaCL0Ka7Oog2NGvRU5sxe3gf17/8Z/H25z+Jhw+/iwOKNbrraemhhcwc52yqYtvUZc9sFZpaiJlQ1Dp0055M1woFNW+2EzT7aXLQ6vky5K+YDzWNGTZ30+hSNpfr6IKEjmcCBYabZgwpHDVUXoepmRgW7/FhYLtCiib79qKBu0Q/4KAXcdRXEN6AmCX05F1thE911tbjtlTHDTBU4VtBUYl+diiMgOb8b76WwILcbXUoKsin3dE+pYZ/rySU1+X5s04MQtmiykwU33uSTkTFesOzuHjxabx4/d04PHke3eFhdv3dRcNSj8SR7qtpo55tQ4CSRFOK9jkiYU0Ke3FXB4brchKfdlXp36riWJ7zG2kEdGZP8fj5r2L65W8lFrhZAG61lVRY1KsVG7Q0js5kH4hYIIlSs+ERAICAwcFRHCC0xNfbBgHomFWC4YM5KdGaXbY4n36tIwABn+7pioi+EpvVPMaPD9HCmnM2jtnkIWKDZRZqqSmk1/Z+RNUabQ2KH9Gn03bOhRTaClbQ3ybnNa+1SraEM1LNiTbaFgfiPOlqHo8gYhYS5xxBbTF+jOnlVzH74jcILpxUAAAgAElEQVQxvvqgZ0XRBci5RiDx7EUcvv4sBi8+iXm75/VNoSoeGm+VoObSWh1KZuiwZsZjL3BTw+yAkaE3UWuoY0KUeTY8c0ROTaTZgpX8LOeUzkVEDZnfIyAiEPT0GPPHx+gs5rIb4tqHoPnMfK7XcTwYSI+id3oYBy+fRev8ROM5I61bzzYClLCuRBfOoE4hChggb3S5JJh5UkCimClKBK0VUsXGLqDncti340lLNBfuO0E9iU+ltax8pFVnO4mw/WNXbgpSgV5jE3Smom2ADs0B7jN0zhNgSRE6WzK6613CVpWMGhjwPlfsWHfjo2/9cbxiNOD4jSzIWO9OWnJdtfBWt5aB7kECAcTKKvg981oUyeyYZWeskgYL/y0tPCfdAM8Meg7b7gM6G0rIdjHTGlswkoL6P4ksewJtl6S+M/ZSsbOSFCfi2/5cdrCdfClG1OiAhHxhg9iNg5GzxQySsgUE6WA+PdynvSD+2mbRAQYUlZb3sVaD956K7T1GQHVWOYNUFO5RQU0P92ehmHBiYoDCQIU7mXKGSIDfbpAGAHwmwSI6krDx1kWgN4jT03Pdg/mcnIYQ0RJj0VaEHhFAkDfLWYELcjVKXQiDBh4h4L0LyKomAvF+PKLgtj4A+4WrKRvBnXhVsvjSJQS2h4UgnUz6570nxBjYm1WtJ+i14XVS96Eo+bxPPxsZ7FOaG5whxBRyIK6X57tYzvQn+isb2FdNZq6xXx1zk2RN1mAsoAEDh3+H2aBP7TMgxfHcWEndkozHdr4wS6/W+n6yXODAFkjXee0C0KwIbGIBREOMwxajAfNVdNxE2zYVtol/JuKcx17rBtbIX/Q90P5hU3HtiGjS8R8exXpwFItOP+bpPFXUWRhsaszIX95rQs9f4JSLDgmDIpTWCrkqMNa2xJpRYN04Zst5jDhzcNQBOJ1MYjCbx3lEfII2FA0dxkehtbfbcdfcxNtYSuxthIAwn1N5GVoHOyBgv0u667i7oFFRpOdihsj+ubpf/PP1msn3GeA4pHUNEL1eRq8Z8cnFRXz8/DxOh53otjgnZhpjLZqOC37HeuUBydoijngvlotTgsEpFF7PTWdSFqe1PlzY7OwE/QDN9vsaOyDtUtEDq3ECPuNkQmbZjj/84389js8+isur+7h8/0FifxTkep9kydKxly5LMnlVKAEGyWrNndvlYhOzRSMWMPDur2N9fyUgoCOWmkUBxXj1MvH5xahMBkcDRtwJml8RjeFhrA8PYj04EADUHR5pvBl9ANYY+jfklQD2knRiRHGKvXRH9YIagex/ebpz5tzHu3dfxPX9Tcy7rXhczuMJ8WlBYP68BQSIrZjsoYoN+38WEKBagtxDH2gpRsDzs1O5BXAucPqhe8bYM7WH/+7GG6BXnd+Obz6zK3ZyvlV3vYCAHTBE/ZBd+z2LS929zO22gEHWKmq8JPi8A7bSfjmL9gLGeZ99AMINDIN+9W9cK2BMxUXnt7sufK1dfZ7M0WvtVpzi4JL4LHUUsFoCbTUSz7legELl0XVOag8nOOZ7mfP+mVcV4Os/dw0Vs/B8BhTTT/slXZ+2YFpqcbB3y7FD+Vs1C/ZB5v/2v/hfNw5EtjMbjUdCuIWSy5KBAn8uIYsJgl+DTtzfXMXt9fu4/PAuHplfgU6Y1h68CYk7gZeZeLo4FPAAA0VXEL0uUSFumNFvi4gILc6EpRI5IzZeNKJzpZ2D1f9NRbcSaTPGE6yEVrJUsjew1ZWhl/LzuBTw+c7OTq243OzE4fBQn4FNLfVF0erd3UMgTMVtKk8fDIZK3Ok0kszTubENTSsWdB4brWj3h3Fyeh4Hh8easRYA0OnG8OBQHVrAAjxQ548f4unLP4vP//L/ipu3v4lhH/VnB4zqAJDgq4ucbArJTZSwnopEhBoZSzBNlu+1nduuo6aCNhVf7YLgggqaCUkN3VRT7taxJjFVh3ARs8k0GnQPeVzThUQE+6uIIV0UHQStmNHpdrZlICAZAaQUBDdpBDA6QSfzaBiNw17M0yteomXpQ66NVqMAe1T4OjhcyO/mI6twKdFZ26QA3vhgLySuKFIuWAoNc1Jc1jra8HuUNdGpKoCm20KxAKCP8bwBa+ZLDoGDuHj+sfQBji9eRf/wWJYiVcQBBNh2c2LNBxVF3Bs69abfVdHo5CS7xumJ6iLTNE/TmIo+5BlKjYXQBZ88xur6fYx/+8uYYYunQE/487PRgdztx3xwHOff/l7E2ZkYAe2W3TlIQgYHx5q75e/W5wAM9Hx9dd+LdVForRSkW+24vrqO+WQa48cnUdyhmU3H0NbH8sjFl7jFECizkqu5ChtrIqBRsUp7L/afD0SBa1samBNqIfuqLrKjnIlkF7BCehWlJk1iVd7Uvj6NXZHMdFou+DnPLt/F9PNfx+O7L9RVh/bJtN/w+DQaB2fRuXgd59/5UUzpnqth0NBogATqkjIpwpyi6o4i6GvMRLVsMQXeoRVh8MaP0cWh9q70FHzNTm79zAkQTw8PAlSw7WmvVvF4cx3Th4docOZB6YZinGKIWPzQtQKIOTk5FjDSHPbj5KNXseh14gkQFDEiCgC6Y8w6Y12Yxe8Ci8cUL6RwsTChC0jZI/LEUnPBydrurCrRzQqWxoNMDeUW+Qzb/dKelm8b4qh2aBEzI2nysMiYl2SfFrjLG8IIIL6IkrnvNQ7YtUepLlu2/UBfInuKV81hPP/ox/Hq0z+I/smnsWoAypGIW/3cY21d1UN4LBNf5BSvDrVBc7+2hQP3FY69Z3fWafoJWcK6KOOza0RAe9MjUoqP3AvAHym9L2M0elR6JwBLNHGLA3re1uyKSiBcyOR4VdLyq7tpmvjXZ4Y59OcwAJoNjSE06HrIex1NiqUAARg9thccq8A8Oj5K9pytvIht1aX0/jIzh/92yLJCt+wCc0xmVyh6DwigSSCAmKQOm/aQk0rWj8epPBJXI4bEOZ+PqK4vYjKdK+6eXzxTh8bWZIDda4+H5DUJxCK3TiCiRvnMcGLUxMUtI3pYjFVRUmwKcgHsGnkRxWcAR4DEFQyb6VbTxJobxVaxiF85Byh+5ZnA2nDuU3obvgfFtHQiybpPMUhZsRkcrrMC9WxYWDWCgk0o//bwcK/11usnIEnHHEaXNElW0eA8mI40DiIwIBYBDG5GvNkj7iJ9nXbOtTNOwS+NQ6VN5Ra0SbDNhUGezQIPXO3JYUaszbbHnvjv5SZa86XsA2lCSHYoNaa+lpSXpaFot6mzUKKFW5vktRouFNrEvebhcQR5HgyxBLdhbW5wDdLh7nyGe028yApVOQm6GZwspXczHRHjYLW2Y7mexc3TfazZyz1EcyOW02n0F4v47vlFPCPvGo+jOXb8n7VacbNZx5exiPsGosv2gefnptgLE/QSfCq9px0IUCM2BmPUyMicaFs07bFu6mwslf5q7NWeUz27WsYAIOD5uYCAg04jjoacwRRxiKbWGBfFRBXNKRhpSpiBvL3urphwCQTUdQn4SZ2l3Rll08ZqyCjnSgBwd0a4+J+TF4sN4DyOXHU0JkfoxL/yr/2dODh+FQ+Pk7i/e4jryw9izCn1abdkL7rS+GGeSXJ/SmFbgKM8Y2ZYDi4ascSr/ukulndXsmUGCNBZq89LYWfEHutfr2Yo80kHJ79vNGO02kT35DRW/YGeefT6MUihUzrHAxyZElFAWFmMBfZ06s7AWmFfwRjcYDu7WYml9fbdF3HzeBujzSoe0VZiWoXGVwFkNRamSzRTu5gY28i7xyAwULQQ3Z9CH0bAi/NT5xRyXaRREdHvdqRrxj5YYU1M/OJslDSY4Y+vP7PSP/H6KUCgYiLfS+4oIEgxwM9D51nqd23HSjJHMpOOeMl4uGNEhhg/BzFXdmMBrmurk5/uLPsAfbJNpBtUDIO8SW5E+TPsFPl3I228P7UhDSQJiuJQ0+05fuy5i5SGgmuS5LXtNUMqJbKDQALHAkMMRPozJjt4b6/UeE7lmgWAbFlBe2MSYphkzNM9TSc/P7Nszvx3//ifAthvb+zT+EkUfXVm8E/WfKWDAkgQ1F4EK5bzcfz1X/2F7b1Ii3MevWZiSeIAAg4ODuNUdoCm6/PBtxTjDCAEOJIHLYo9hdlCoEsoieLeSLqTU6mQtpKSqy4/s5igPFboLyYAtFIlE5rtNhuAG3Z0fKxFRTA6OjqKyRijO7MR6OJOZ5Ok5rVTbyCtR9hgy7UDL1TjATPEnZhCkx4cyl2g0zuIo+OzOD27yPfIICMBRZKMVTQWd/Hw7qfxl//sf4u7959Hv92IboP7AEXMFGPNOCWdnKKfwlIbsOngO8NuRxRJ0/VJXGtEwmifFxN/ahMmaqTCivGG7LxqQTYbMcWKDO0BRAdRYsGqBZSSZ8O4wHwVh+1OdJcRgxRh0kxiiQhSrJnTpkRLpQ2JLl0NZs4G7ZiJvpdWQwqwhSQagN5R4d212i8siqosK7dviNR8jSaUs0d85l1/zEnJdkMqVXQ3VzPgEgCSUfh23k5WRSVqs+ZgwaplpeANI2DQOYzTsxfRHZ5GdAYxPHsWx+fPtCZY83fXN0oAZT1FN1YnjniJKigIrmXZuaX1ZrFbCGahrLvDquaFEU9itnwVcFGm79/G9Ne/iMWHdzEUvdoijgg7olMxXjcjTp7F8cffisbJSYxwsGvTJWderS8mACMsvb7n2Oigl0KrOxDYceV8c9LkEI4hkFxfXdnLXOMsob3BcyWIaG5S/tYJBFQiys8mKsq6NWvIs02eL/ZerCRZYzCpH1FUcCWgnB0lkAKQJfuhDKTpdMC5IPcQFWQLgXmTm8tYvP88Rm8/j/n1tSiAND1gBDQGJ3H+7e/H4NPPYt07YKLARQiMAQKvqLYUsu4ysF8R5mJUitfg3xEPLPRXtD+0AKhvlBRxL9axafn7xO7Ql4rF0tA4FiMUCP8tx6NAFHJydxOLp8c44L3G49jA3iKAEiwTkLDKO2wnbIA60iZ5/vpVLNvN+H/ZepMYS9MsS+i8ebbZzM3dY56yMruyKqvorGISUrNBYgULhBgEEmp1A4JqNRISSIhNoWbBBppNs4AtO4QYpEZV0FXdoKaGrioqx8jIjAgPD3c3c5vfPP/onHPve8+j2kIhdzM3s/f+//+++9177rnn9IuF7KuGWGHAESQCW2TkTtl1tsuECtzVEgsmULSRFWAX4GF07jkOYTwmKJcarXKxyS6/uk9xCCu0SMXe4A/XtUaTSIFdUEuDTAufN2Qr8SygpsvZ2Zk60JPJGIOH/mbujqAmi0s5EEj8a9cpYjvaltT+TICyKy1mCDvUpRbOnn4b7330fVSaTzBf10ClRTJKyFDg2dCstw0EaB1TOJQrmf9OloqBAHeUXHQmCKlEJzoeApFDHZ0CbvwgG4DnWjoG8Oc12xq07nQ2GI2HGt9wbLOIEH+fNWHo0mLwMLsDAisCfHHCvBVlMzMlqZmxR1IjgHPk1A0gSCsnipkYPZyBp5YORYG5A/b29gSyS8AygE0JLkltn9T9up61NgFZHQFKK1GN5O3NhNFnksYP5cwSllwxvsBnyJxCcSAE8zTutxEvNd2fr0W7x97egRgBPF/r9bZsnVh00rZYiVr8LifAHJOhMn2AnaKiZ/EJgdwmD3imN5kxLmS8h9Vxl1uRNSsIBKipoKLDgB7/JNOGoAGBPYHCMXrjwt3sgBxRdBfetE0Xy56hdQwmgO0Opd0DLCDIxJxjHXxetH7sD+71b46fHt+scF2HnoHeF9cJQSbGmOVUYwFkbxEMcsyOCQ8VeT6vt13lrap3Aje7Xencc7vdf+chW4E4gV/UbpnNNe5UYWHLXIDjHFSKnyzQrDQkNMj4o6Yl4y6PT+pIRUNDazo6axtqtM70kmfvGafJhiM7kUUdmaks2gnGNzpq3KhjFmtUXUPpsFjbg8Ks6rAyEGgExN3QMkWQy2u8frjR66TFM+Pm2f4+Pn58jgOUMPz6Jeavr9AmDblaw+vFDK8rwA2dHMoVzAkQLJaYUz+BbME4/3OWOjvu3jc71Gp1otPPPhplyb6J+Lop/iIObD7n/aa7D0rYq1dxftDGk5N99Jo16ejwhtbZVIkGDRdyMmXUNAkggs+B6zALfr1HxRjrSeSakNB1FGkS09MY15u2aVofslMz2JnNPZZ3zCu4DlYL58N8zrf3Q+wfnuPXv//Poih3sFyX1UgjcN6/ucZsPHZXnTkBWbKhG6O4uFgLTFYvXUmn81U+5fmgj+LhDqv7G9SWU9St8KYGhxSluNcks296vL4u0QGAJq58putGC2i1LVzJeM/GpJqIZBy3UKuyQck9WUONqv1sUKwM8ElzTKMQZFWudR1kpDAXeHX5Ehe3l1jUSribDLDQuOJWTHTTAIxZdu+3LRMvC8cc4+U18ClQBJzNm8NuW+Agxyf3aK23WmC/25G1IHMM/a/RIo4IuCDfFJ8BNGd8VzwLj/s8KzKGuZFkQEvvOai7eZa6/A2Lymh+CcBSd3tHsDRswrM3pPeycSjZOrPk62/WYxbKO5bIZlB4AW/eV5zjCbbnGcrvZY6g100WngANa9DsCvS6BvnmWMyWmePzxN9jUNzs55y14hnOGtlA9ZYFqPcYtrPON3hOhEtSiCRrxDwa6QlG8DW49pkjSjSZ1/G3/4v/sbAnru/BmDO9w5EP5RArYeFO0aAV6Ypr+g3PcfHiK7x6+VxAAAtr3WhZcPhgO2DyeXqmh02xPr6wKVdv2ntx9sL2f1zMXFRW+k0000rIZhzQjoF/6sJUtLmjnfOfFPTh4X50dIx217YQVuF1sslDmp/zfxYFe/v7myQuUWqxBKjESdGsxVyzy1yRu2MN/H0sonVIV0ui/i+5G6m0Xm2i3upi7+BEtocUj+ChQ+EzJXtBT5Vq87KP11/+I3zxkz/C7cVXqBUrEHNT8C3bZ5zJiASLaKnDe6NLZzfLRVHBCjbmeJ0Ue5NsKaBOlhMZM3JkkQmCGULqSFmjAj03WDxDUeFJ35wtQqhMmRoqyxWaRRn1RSHhQCa4SloEHLmo0RqW0I+pLyseyKUCtW4blU4T89IaK6qX82uRkGijJOVNCsOslUXk8tpMwaBADb2xtzTfDCB50G0SgwiChkX9r9oQUXDR/kgbMVDVgCij+26Gg5lfpB8yYVvr0Oa1sZu91znA/v4pau0eZmSEVBro7h8pIZX9nsZJturQorDy+InIZdZL0iud7GXf1EHLh26OQ+wGFJPQSlgv57J3IRAw+vTHKG6u0Kvx/c4FulD7oVpvYVVrodg7Qf3kERrHR1jQBhNENDl3S80OAmg9gR38zRzt4Z5lN5Zvl57cBmr8PwtqAhFMim5vb3F1dRUjNw5mTjbdCVNiyQQuhHbkxS0miSlPEtdsmp5rMC7ohztBVjTmiC8JaukMiYRZayBEMvWMg+aVVKkEIFUo8ffPxxi8+BL9rz7H6uoKHa7h0tozm7U2Dt/7EPuffEs2VBzEI6U+gYAEqJbzFEPi/nHSHaxldzdiQSZ9lckX6e5cF/VmHZP52F0XFiR0YZjOMBmOdF+ViC5nsqQa3d1IcLFRUEhrLYEn0gZFE2aVukO79KFQUjJ90Grj0eERTg6PtLcp2NlfzzGulXA/n2I4X5ieSn0GMoFkO0g9AnsjM6kViBViOVbrLpnKK1qlRd14oTlruTlwYkbUtAHT5gQyqrAJMUneL3bCKQypEZAVOr0enr71topkrjGORZB+LfZLADuk66fdZgKCjhHbWJEdoE1yEf7UYrmx61jr4vzt7+DJu7+KVuc9aQYsK0uBAYLsCPQ1uihTuCxGQdZr9kstkkgGVlreZdc2gZ9MTJJaTSCIQOCEtNMQd9X+5Yyh6B9eKRmnWdxxLVEjguASu7gszmmtaTmxOCM5+hLxXzZ4kVypYxCjRpl8bS3p4gwhsC9BPlvNOdleiPrMgpFz4oP+LSajvsZHyGwiYE4wIDslHCEzoy/m7wkAcH2EZkdqB2yfkasZxzlrU3h5hC5K2OdmYZGAX4LbOVJAkEnxMddDzSNEFBc+e/RYZQ7TBInZ8lkH8zAFqHhvOVKgGXHqSsSYma10QwRR51lqk8QJFVoIKiYCZCbLMJlpY1LyRYk1k0sgpgCjlc5TjlhyP/HfKMqZDCABAep8qRrddFid+3hePLs+VuV2kWXnEov08rmNR32MycSaj9XR5c862dPpvBk7MobHmWYLBHImvFSwICdNnmC4abhmJvB5KlTHGAMLOf+dezTXfJ5NeV7zPfI9z6ZmVToOhxVvnOcSmCaouGQuUDaoyRxtNDETkfG1cKFpkT+PsbIhoFGOZI+EWN6GGp1UpQADxPLUOJCLSF4MbWKr3QOUpQ+xBTI1ohIuHRrVWS7FaN3rkWXqTqGYXPUqZpUSrvsP6I9HEr8moMD7+uT8Ed45PUV9MsXk5SvMXl6gzU5moy5tgKtygRuCrZUKJnSImW+BAJXMkeDvMiI3DYwILop3MeaYhUAWFdzZBm0cm12vbJsgyp94di/XOOm18PS4h7ODNtq1Crptj9/mqBrPF+4DsmO43/R3z7eE2Ot2LMpFncFJ3fPYp47NW00oF3X+uYx52ut833Fu+OvWJ2BBbyDA+gB8jncPIxwcPcU/8Rv/nGL5bOERTjKXZ6xLJmNcv75y/sh4qvM4cqqlO+bkTKqJVbYwLN8/gYDl7TXW/TtUCQREZ5wAfj1o2YsAArh/eQ6XlTMBbCWKAUChcAKPMBBQ1CpodXvodfZQLrNxYetmiZ/S8aVJhXzreORazJEDxt3FZCzR2GdfP8Pl7WuMSwsM5hPQj4JXlU3WZBrmepAh3M5Ilp5HjDfy6ypmOcJYLeNorwcawTIGNMol7HfbAuhaFAxUjmGmkJrXAQDsdviTcbaNAyHyGSCmO/7b2i6bcrmueRZm3E/9ABb9eQZotGPX8St0tCJQBfDqdZnvYTt3vwXQtB7E/HNdp5FFFeF2oUsgIOPtdm9lHeVntAEd/WL5smYOhkbdNhb+RSAg85Lcl5vnpNBsYGBT98QI1m4d5xzYIHHuOX4uQWOWo5EPEDzJOGIBdD8DNiMYz/T2/ytpBHBWxiq4w/FIBTM3lKgqK180O3ukjrXoL7qa4gc/+BMpWDKBUVdHiLPRB/5PNgDFAjXXSUuhuFHyZGYQzgKdsycSfvKDoGiPn2MURRKd8KiBqE0S1jDSJHrejv87L5AiSvYXXgqA0LXEPCJfM7uLZDqYpWBapw8zJuk8nB2cPJcXowghfqGux6YD5Y4u6dS00auxkOoeoNpoYVVUQI2ABkGQsDGMmkB/6CGuJxjfPsN6eouHm5e4evE1bi8vNbtXLi+wWE5Fx8zDSDPf66SmTz1X9Abd1gl3/v6kre4e0LlZGa9Fm9QBbWom18+c9MYQfWPSTdoe/0G/i10gOhos1mgVZXRo7SjBGSYKLtmTsiMAQDZqVMVdCgho7vdQ7bYwp3q5AqkV0JV0xOGh2XfODMrWpWZ6VBxgLoy315wdk0T5EpnUhtqxHdxFq3V78mAU0SWABq8k37udeyoxm1AStmKtu0ieGSKT5Bid3gHqnANb2s6m3dvH4dEpWk3OH23aKhuKj6hzpHDXG6abRzdxe4hvg0YivN9MtrLw0HgDSF8sYXLxAsOf/Bi4eY12ucBSB8VK3VbO/KugPXgE7B2icXiINcdbSlXZBZJtUipVZZdJUIB0W94GjrMwWSd6SDaA9gXpWRRImc+ECnN/3tzc4Pr6Oubl3E3iz4h4JytMJr/uLFmt3JoWHMfRnFmwAOxMEGqx2ofbjqtjSyS1ATzOVyxft4dLuguY2r31WM2EhPdYXQKURIkcv36Jm88/w+ziJcgXqFZLWBLxr7XQffouuu9/iEr3EGXuOwIB3CoCNJwpFWE7Q2BNxelOJybFAknxTI0DFgjDwUAdLmkisCNLm9HBAJIHmk4xvrvFijanD7dYTscoKKDIc3gxBUlsnOMjKEswQeuASXGKbvpMkptBfQ2cd/dx3GzjkCrz1FnptDDjHHgVGJTXuK8AF7MRxtWS6IajoGBjQSDAegXT+RSVupV0CQww5tXjWstSzTYYw0NIY0gSqHxTCMgHkYVbRQsmoCOq/RpTxuXQ4Tg7P1cMZ7wXg0ZMB3Yt50rcCJNqPjFpqrLf2YLLu4Ag/66Z8F00XmemGV2d/VOcvfVLODz5GN29DzFfV7EoGQigGhifd63c1PVyYszdTY+ycC6Y11RXJ9HvJ+PRZixJ8dAguzoI1AjQeUSwyKBwXkcWx5vOQMyNy8KPz2A6woTuEOw8R5fZF2bmDN+bi3GjnQLdN9anppBvzopN98WFXs6+E5IjC4XgPotXWuONh/dyB6KQ4GDwIIYG3T3yPFZNpbEzi/iZ+eGzlOwAMf2yQ5hIbBSIvH6yPUzvDOr5LmMrriV93LMJsAVbwvkl7FfJ/ONZ/PjJW2i1uhJCZYE1nRH8t96LtY+YqxiYWq9DHC4sI/McZDFPED7ZWo63Zh543MJrLv2wuSYEfi+X+jlevwT7CKKRsVVjN2cu7R2CLqLaiw1nmr6bFnPFxiwIkm5t/QC7kXh8JIaUFR85xuEzgOMbtAUkaMPxKzfHXLRm8borVEgmGeNIjWNUAQRQI4AzySaBWiXdjbJ0ivH+4fmwC8Dt7rFt/kEhVTtAZd6hZkUwWPi+5sspapU6ZuM1eu09nB6foVWr4fL5MwyuXqPF8RM2j2RVywaChVjFtlCccZ6Yha7uaQAl3nhbzQx3fmPWViwn5jtmhGRe4QIkSLPBOBB1umFtEtKIZT/ICotru97El69e4WE8QLvXRZMjSyjw+PE5DtttNMi0ur3D+vJaxdW6XhcAcIUVHggKl+nYtNIa5XsR2BzFdLJAMq/ZzR+zSEiQ+5s5Xn6uc88cyze79gEEYDrH2V4H7z8+wtl+G9SKbjdztDRmw2lrSYeBukqYNtcAACAASURBVM9m/l2CvsFIkIjjDt1ZzLIAIXMswe8nAbZtcSrR4yhUPQIbAAb/LiFQ5yE8s9UgDNcJfu/DYIrDk3fwm//0P49yrYP7BwJgFFhdCOAiC2fQH2IwGGokWPFPa8VNHZ0PdMlgnUPhZ8ascgkzjtNcXWI9uEdLdsfu+hMIIDOWz5f5rFitvFbmMTE6OCZ4Xquh2juQVeSc38/xk9hIHTYHG3RfoUgp8yyLktIRh2OLch7ZMCwcF2gfOx+PMRz28TC4x7NXz3EzecCKOR91KrK7HQ4d3wR9jHv5nNY+TP2AKDQJIlKf7KjXxXo+RataRpej3Z2W7IrppCQWnvRaDD5mTZD5fq5H3pssXjNfz0J3Nz/Pr2XRLIZUuGgli20TcyMf15kpbYro6MV4gfZrsAB2XRJyb+Ta3C24FRqkdZFAFK+Lavpv6mgkeOFzdcvE9RY1uOSmtbXEBHBFMzbvQ+7bfB+7NVsCpPk9m70e+ZMB3Ni7ph+8sdcSgOaFGBQwIzbrVAlkf2NcYhOr+WxDhLj0t/7T/6HQnC8VpWcT0eGzgEwkjgkuFwEtRVbLCa6vXuKLL36m+cVE5hP9842DgADSOynYxzEBeStqXmVbSHtx2jJFasiNlpVBY16S3X6hzkTLCormzdRZ33QFApHnw1OnEBTodLeCIAGTrPwduWATCGBg16EaKFAmGUSnk0HAfyfbodMmRdo2W1y4SXfkDd7vHYiGSHoZZ6yXFCVr91QYEggQG6DJeeugbOx0rTiP16ws0CUrezVR4v/y2Vd49eIZbm9f4vXFc2C1QKNGpBxhoWLRoymLgoYtBvOQFdKzQx2zMMwWZfNzdeDVTA6vjxQsCdk5UJM+Zd9cnbgqUviRDgQsDkqkXVIbZ7lGs1RBLa0Kv0GB4fPl7y/IMmByQes2CqPwfVfp8Up2iS0RM4E3Dd/zkYkGZjHs49mBOD/yEEn0Lu+FvEF35gu3h2hQr6OrLcBJmfQWBNh4sQbrhGs2KY4SCaRAnKhvVewdnaHe7KirxKSSLIFqtYn9g2Ps7R9pfKBSpw6AExkpyvOaqTPRam5sbHJebJfJ4QN1Oxqx2xFIIIDXyYSdid/w+TNMfvYT4PoKjcK+sOPlDDV22il4x+T46ByVgxOU2h0sOVLC/SgLrZYPpjIV2Zv6XF2vODQUYAPF53PZfM4u82yGu7s7PNzfGyxQ54s2aSzw3bFyIcK1R8aIZ0/5HD3KYg0C7fUGxcgYvGJUY4em5Wfr9asY4JTQhWjMSm9BoxjxkbbHzn0Mai2vhRZ7q/4d7p9/gdHzZ1gN7lGrs7gvY1ltonX+FjrvfYgmn3GFoqZlcLqCr8qEnV3hVXQwCWBJhCUARR0SUagzoWOnkNfdajZs30UWFZN77q/FArN+HwUFqMZDrOnhTjEvjl0tZ3qOdGCQDzmFFSVC6X2Zh9tmNjeeUWm1Bo/xk1oTJ7UWnnT3Mbq5s1c5heHY4TvoYbrfxOvVDHdUIV7NcT+fYcqElOwXKjOTLr4RdQ/7Qhb1HBuTqCqtmWLOOwpeo+MU1HTBS4ZVHnjZsVanp1rFkEKo65VEe+jB+/Ttt3Tf7u8efOiro0VBMRdMxg9LSrhVhCmBSF2QEDLc0fvI13PnIiz2xIhaY+/wHN3jd3Fw/CEOj7+FRVHDurKWH7mP3zI67b2Yr0sxN4KndByIjrRs7yhsaHFdd92dzHlNO+nNMRHGvGTQaSwtKMk565vnExNtdeQoKDYabIpzdYCjWGRRIqO3AM6z+PfruljVufwX5m4jGYx8KkdBjMvO9VqL+VTgx2TcV5eZ4wEsMtND+/T0VM9g02lg0a8OrTu+vC4K+TFeKuJu3k/eFxcPCXwIzEumwC64Hd+T63y366RzKYSK+XWOBhAIOD4+tdtJpY7hYKwmg0ac6MwQxXSr5SYAcZocQ8o1IrvBYqW1L1vO2Gdcw9JnKJUVpwhYOZksi12gkaQAtNRUkKtDdkVti6oOPYEvWfwRsNbAUTAdgxUQha6FBL1+WIxqBC/EY51AUxOItH9OHRdiMVIQUJaQ64UcIXx8xOhBsAsETgTAVub4ADUhVjMxAugcYCDAdGgrg6sl6nEG/T0cIsKecxcEyPNqk2uokWTtCudtTpQVH+hYUfB+cjyghHZrHx998Amenp/j4utn+PzHP8SCZ4rsBSvWKoluuWK/OmIx9x0FnkcxNmqZW3/1neRYAtRJ6w3g1K5ykVcoTvhz0a45DlCvo84xWTI9uLd5j6o1jBYFLu9u8TAbo9Fp4fDgQDPp7W4bH73zDmqjCWqDIYrLa5TJdKhVcbtc4Ioz3gQBSiWMOK5KNhSLGQ8gxAjhlgWShdZuEZG5TxZB6gxGcbdbhOT9iH/drGflcvMFDpt1fPTWCZ6eHMjZx8UBz3jiKGtTiAkoMCdj8yLYArtAQBZtaqjqProxlO83Y1I2BDMf2zCgIj9mrFKBLmcAs+24T8Wg3XGd4Foajhc4efwRfuOf+iuYL5lPFri9uRF7mfGLRTV1QwgEkIlF5yblmxtgkvuVrN6aGnlam9zL/XtMLl+hGPdl/Vjjs9YIJkEBF1ocudyMPrBZxLyiVMKQ/0ZR8/1DLLhmK1UsuPbkZGTni3qtqTjV7e5txRvrboZkHpOxUXk6n4P0Pu7xMHjAly+f4Wp4h3W9jNFipvPc+Xt2pcNx4xv5+DanSpA+GpLFGnvtJqgv1KSFYL2Ko72u2LpkAwgMCEcUjYhHMW5wcas9s82z3gQDtAaCXf5GzA+qv9ZAWmUKhNvm+bofmzEoN6VT9d4/F2KVO/aZuQcyFv3jCnDVG8liDh0FaYNkk3Yz7mcxX35kjZHsXDGrJYJrvQMD8tZD2F3f+T62gN62ftk2Yrcshoyn29eLs1HaAV4jWfSr+Rrnv0DPfOGI0RyDFPE2nUKiiW7BX+YXIdJOIEAFR4UCaCSamOqbSudzdshls+agMOjf4NlXP8f9w3WoTTsJcmCn7zXp+4VUnUktfvr06QYhUREtv16HJFH6OeuqTh9ndmwNyESLB62Kc4kYOjhQPTrZAGn7wPfqQ5J0PHcf1EWOZDDfUz5gOhow2EhFODoZRBlzQVMEMGcwrdJsmt/2ITrB50etWheVmrQiVGro7B3Iq7bWaGPvkJaBLQsWNp205ocSw5i1qVdWaDcrqJdXqFFJXVZzIwz6r/HVF5/iF5/+CHevX8rShd2n1ZLUDyujM1lJhD+Bjs0BEHOT3zyYd4sHollMjkj9pvaAkFf5oBqN5QFDRD/p27NAVRka9hot1EnVehiCn2tIb8u+N/IalGCyDOZMOJp1lJo1rOsVlBuhOq6OiD+Efn2jk7hFso3m+mB5077lzU26i9rZnmz3Y4slxlfNpbLKbKBvou7newnLGn5OwEq0GyLHpCuWazg4f4oSu+nStmLQ4KarY3//BO3eAYpyXUwRHj/0BrZloGc7ebBmF09fCxGlvAcuwre+1rsBzvPHvgZ6GRMImLz8GtNPDQTUVlZ8nZDiS4SaCrX1NkqnT9E6fSw/Y4om0elCc70VAwBkA2zYOfXGRuQlZ5Na8tz2+EoKLHJtD/p9XF5cuDsaomdaP6KnWqDKId5gQDI3TWtOEKChfe/gajVWdzWDJpX2lCxk2SFg8b0jYPRNz1wXF06mMzgzOdBe5iHE12GRc3WBwbPPMXj9ArXaGisG+GoTnSfvoPX2B+icPUWrQRFF6wNIVJNqvSzMU0RO3tguNvUsS3YvyWA+n1OdnXTrcH9gIjudYnZ3hxK7GJMxpoMHLId9VKXkTKqsLXusRu5DlzOZBqWsJr4RDAuKWwKBpCs2UcJ5uycw4O3uPhb3A1QKqi1PMJxNgHYDlaMexrUyHioF+pUSLpczvJ5NMOF65zgVdQ1i3p+AIVkgLI7Oz89xfHSI168v7TMv792VYhSTthwTEOgYTLF0sNC4F8e6mACXSVTp4cMPP9I4AJ/7aDRG/+FBa4qih2QNcUyC94EsJe61LLS5vdmpyvjM57x51jFD5+TDyakBawMcnb1THJ9/guNHn2Dv4AMxAsiFnJMqLRHMOiqlmB8nd0FAVFACNTNtITryFAiApbjbdtZbO1bPSI4SYjtxVI2cDI9xuRvpxE1AwsJOEk4ASYVdyBKOBbrYmSz+CKCKbWX1+3RjEKi9YYaYnusOwVaF22BxHP5hC0bgTiyFACnZWeb/LCZJqO4/3AgIICDANcxO29nJCbpdGqPZKi+1dnh/s+tLYIdgisV0DQaw6Eu2X85q6fnEzLGA6+iIZQK223XKMcE4MWIduFDguczXpGAgGU5kJgicZfOWujZ1irm5oLV7EM84x2C+PjWG+DWNDyhu7cYOjyHSLYDsghbtgDsd1BocaWrFtZHhwvyDQIvFeNNakq/JfafeOs/DmAGWYF+I/llI0DR/n+tmB+iaw5Jwm9Tao1v+40SLqGZPnYfZJCyHqUtA5wC7f2xGDMKRQa4gLLQYzxYcBZlIKLBWtkq5xQRtIcq1WBAc21hhmRnx5vjWX0z+9fzCcSTHV8wOcLxXHNVoCt8Dt1wNv/qrf1mxYNR/wJc/+xRf/OiHWA2HaBLwliCymUV5Fu7Siy2gGfT3OMs9hmT2R87X5x7gMxY4/c0kIQBwg8xujjSoO9XtxuikKey0hubZT0bAzXSA5l5XzS+NczZreHp6iqNyFc3BBHj1GuvJFPNaGffFGjdYCwgYFQXGMRrgccN/PBDAa9P9/IZFa7oG6IZoj72pwr/bSHA33DGJH7JsXK2x36ji47fO8OR4XxbWXI/WoLDOkPQQQvOJVHbpK4Qdpoj7ceZtBJd1TnuH7hZ+Biq81+MBZv8ltCzMJs4u7CYPipnrXDsEcVnUD8YLvPetX8fH3/41VOttjMd2C3i4vRXzkHuMIsh8TToajQcDue3IrYOdYDK6lI9R9NHgA9f8isDr5SuUZyPUOYpHu0DeE+YkzFe8GzZsE6W+HAHi8+QzaHdQ5XnL+1JtiEFGDYBdUTmOMBFI5HtjLZNge445b2JkjP8wHhMwvL69xsvrC7y6v8K0WGBRrMTizbXtXMmMjARp38yAN1WI/iKBTDYa6jWNQBx2WwIFenQjmU/Ra7d0T+w97/Mnl1A2rXbjcwKXG2BI543jaOZC/Pn8ma0YaNYLW9tsjyXZMUUfMT4n9miAHoyx6WYhdkbUlrn2dte/gbPt95CBwA3hBrWZbZv4EYV/1iT8fRuGwg4zIMEIrm3Hpq27yy6bION2ZAR59AVo6ZiVoFiCZ2YMGojOEajNPYyxOO2n4JBlfiPdh3D04p8e//bvN4jie6B9zSYOy7ff/o//jlwDZIulvCKsYNj1KYDRw4NmzzgZSYrg1fUrXL5+IbVUCRfNrfyaD5cFthDRdkdiT0+ePBVFX6i7EDd3E3mRLEI9y8Akkoe1laCZfPKCZR0WSsO8gCxGEvbwqApFgeqb+X8WsfwdvHgme5473nbjOZ/LD89GlETVU6dIghkWekg1X9m/kdbO+aRQN2YewcOdv7/d7WmjkwnAQo/9snaPQoHUBWih1enq9+ZoQFI8uGlV7HD2czXDsH8r7YWz40NZGcrbtbbCYvKAq5df4Yd/+of4/Gd/rsKuVnEXptaqoz/ob2YMdze7iwF3v9LtQIffjrCVxFiYlJLyxYJL3RUmrAZi+P1S7F4Xeh5F2PL09vew3+2hvi5hdH2L4avXqImW6g7+1v87xD7IXmCXkcGX4jOtGiqtOqqtuue2WBzF8ZQ02jdnfpPWZhprAgwZcLbUot2NugMqfAMIULDITmpqA/DZajeFpVGKEPHglH27lcHtiMBlX7KWQ6WO7tljaUPU5KVaxnJOK7w2jk/4dQoU1SUgudZh48JVs3ahiC0/8aRqScXdFNMsXny4vhngBIToULWoFDcyfaCL22uMfvxD4Oo1qsuZCqiZRCfLqJFt09lH+ewpGiePMGGnhhoGZASEu4YcAmpNrV0V4DEetAVPDAxJrTtdFSjux87uYIjXl6+1xtStVdfHxWpSW9lVkj91hC5ZRkaBljRpxwnTA1UwBlMjg2p2BDMAZ6DOQjCtZ/KxM9nLIK7DJ+xdgm+I0nyC2fUl7j7/FA8vn6FRD/X/WhOd87fRfPsDtE+eoF7rUCKDbGMLbjKBTtAslWljJtKaCtbO4OuwiJXV1HQiFXbatFH8pzyfYXDxEuvJWAV6md0KOhrETCLn9tItggcex6oknCR3ASbn9s12ZWyxNlHyuWLWBcirOKhU8ajRxuNGB0e1BrqcxSdlkt1DgkerBWbVMsaVEua9Dm6qwFeTAW7WS0wrJYxmc3WruOblnb5a4a133sbHH3+sZ/vy+VcYMbmazdSRJFDE1ycgkHoOtXrN7iIxfMM/KU7Y7HbR3Ovhl7/3PSm985nd399rxIRdU14Whbqomszfb5qiRwOsuO/uDDVU8oD0iEl0/qPzoxWX7KhY13Ih6Bzhg2/9Bo7PPkalforZih0cKLli4ktWzGzqWG/syIm6ut687+rw1CS4KGAu3EqUsIfzgcZitAQL0Qipc8EEVR7EBMIlVuvERklLJjsSpGUHi8ARaa2mabO4y46utVk442igPCm5sQIMLOSMe7Bm/E62H7ZSdac7Z9MZk9lZXsxpJ7jCzfWlZsh5/mv+djIWS+7RozOp0RPYUMc9bIJ97piKT+ccsaGEn/Ia03LU3atkiuS+5vfkuETGgewuO8cwIKZnH64aOWaYzYDjk1Ox8ViQc7yDBeamQxlz/wZS2WUOj/MAohl/DUB4fpavs53fN8jJG8jv456k0JccgdodaawQUCUAIbCexRPnmam/EwrepChPptaJkG1oPGPrbMTITIxS+fmyATL2PY6uWY558N94hgtY1dnIe7PwetF9MovATQ7GohgRCfFaUv+pRr4KIKBaov2zv6YRp6JAQ2eVVu+OTo0LOoHYiUbvdNI2e1DjBS5M+MH7kE2UZOqwyNaz4YheUcGv/eXfxKOzc0wnUzxcXeHh1UtcfvEF1uORGVxMtr2htp3nnZng7EKriCSAmk490a3Llc/vYxOKza/cEU7Wwx4xSQViNa6kYcL/+UwF/opFW9d4wLPLV+ivpgICeMZzn+8fHQrgPS5VcVyUsT+ek9KqmNovrXGNQkDAYE3W3kqOASlWp8ZLxIPMDdJS2eya6P6msOzOfs7m4Eb3a+fe+NtY1MbsscDiMo46TXz09BSne200aw5XZspKFlUFA3NYsnv43ups0q0IHLrDnfmzO5UbSyvdVoMu2/Gs3dijt2b15M0+E5swGKYJBDhOuFmnZsxyhflogsFojk9+5Z/Ed773m1iV6G62wv31ncbXuK+09wKI4liczqhhXyNWZPap88yzlGMnRUn6A+B+mk4wvb5EZT5Fg8BY7E3CTwRPpJcTQIBcDGLkgG3UOeuN3h7QbNOI06MrfGCioPva2Owgm5T3rUfL5i7FmV3sbc8xg7pcv6xDZpMRGo0a+oMH/PjnP8X16B7j1YweTKDDQGIrAlniuahI3HGuyeLYe8cORQ2OdHEMtwwBANSIOOi29Cd1p5qigft8MW0+9OR2XCty+WWcVpEpBzaPivs5vjkjnyAvb63qT3Wmt2CAYn3hs3cXRNis3XTYYj4XtpbaKwEE6P1+IzYpD0xQIYX5nEZvxot271FeV4IDWyBgy3TZAAEBbCZDIUGY/NOARHAdgqXlmtJ1aDaiEwTQew0dFNUDb+Q0wbbR9XikRWod0YBSgyHEyD3C5maazhwBK9lMWqFRJVBQRum3/+Z/U6ggl3e6LXVSgKrB2ZnFHDevL3BJ24qbS0xnI8xXM8rO6JdLxXNnlod0RSY6x8fHAgEoLETnABdsazTq9iHOQM5kSAGV4T06JDpkowgRDSfm/ZlokKmQKCNvXoodyAavRopzQ8i9mQMGD/LgFDKyUVQOyx5SsjgHrw4/hV7szTgZh08w54ECCPCC8L7ndcpijTTqThdHx6eYLTm3xhkyzkbWbcEYWgSe69s+UC16/u7ZCPcs4DiP1Gii3WqLBnyw30KjWqC8muHh6mv8v//gd/Dpj/4U7Qa7thWrVkeHPu+HCp3oKisAZDd151DJhZaJF22XtNkIikiVPTvTO3YY5Qr2T44katLt9dBttTEbjPDqF19gcXOP9dRikUINiTLysCBVtGT1Uxa+s9USYyY9jQp6xweothsYkwodQcLHgYvxXeRwg46JEmu9iE2xFxTYRBd3N/9mQ0VinZt6FwjQeo9uAIXV1L3YsSVRYq/E0LY17lQ7EWnyGddaaOwfo6jUVSBrbn5BF4kuDo/PJcRXZnLImbAq6aaKPps5VVGLePAExTGL4EzorXDtdZMBaot4bpkP0PzmEpXBPcY/+gHWV5eocg6VBxOTQs4+VRuoHh6jOH2M6sGxhA1pYUm9A+a9+3sHWs9MngkE8LDic9Dzq3K2Vnq5KtwlfFkqC/Aj24CFIkdxLL5lkI/rSAWafNJTMFFEZieuEjMiCMjCLTs5Roq5V1R87YiPJpj3BhWNhU7a7MQMrwRl8gDIw0A6Nz7wlayorcL6mW4LS0yuL9D/8jNcffkpKmsKslVQqrdRP3qEw4++g87JE9lEzhe2Y+R8sXpkywX69BCvlKXlYd2SAa4JxPBrtKVhR3c4QIldYHbhZxOp/csJYDRAk5ZdK99jdWDCRz1Pdu5hgnUqtKp1dS2ZNFsHZQ4hWKwfd4peJt/sXNSLAh0Aj5odvNXq4nFvX501gpuz9VwgK4sMil/O+DrtJu6bVbwo5vhqMcLVao4HuqeE2wtj2vnjJ3jr7Xc2NHgmCjxMWDzevL7C1QU1Tly05DVoLEqFlYWNmu0WOBbzzgcf4Om776LWbGkNcbyEgpMEcGlVxN/DpI7rWN0YAtViHRVohPuKKG7RQd4mjhai4xq02KxFCj2jGj7jiyU6e2d4+v73cHL+MdYgmFvHukzBRFOOOe5Tl7qzykIlodbeyoSX7yWE5uK7JN4ZYmJcA05iItEluCLB2vlmFtZid2HLFQVTxjF1baObIrX3pX3hCabJ1lGJo6n/yRxyfPA5lYBIFge7ScZ2DpP3w0AA9zafG5+lBOemIylVEwBo1MsYPNzh7vZaqveNWhXvvvuOkgjT5V3sSVg4GB+ysZWloJlHUm4JIEDJfYyBbc/VLT1ydzwr4581i3K8zewKsWUiyTF1f6XxwJPTM1mfjul0QzFAWRhudYfkNkLXm5VBCxdc29n7ZNqkhSHPhpy1dw5ghol62pxjb3D8iqCARVfJFuPnVKjn2lY3U0XRSpZ+G0u3GMcwwG2gI0eprKsCiTTS0UHAQOhDuOjiPWRibh0WCwcGgyS0B7haxUAJmr/ZBQZ9uIYIQLIZgYKuATNUpBVg2zIu9lzDJW+8eI+hAaF1u0uZ3Y745blFhkt2Jxm7nJe5cZR5Fy+E94iaO7/669/H4dGJnARoU3z7/Bmef/opJnd3qAQbT93xtJKNLnOej7mu83PrFO0CB5H055gQXWKCMZO6QpqKCABDwqDcF9IGqMo+ViMCZOIQmCtWuJ+McDcbYlUto86Rk7CjW4/HaM+WeFJv4VFRlfXrtAL0ywUuiyXuUWBIxxYJENutiXvEVhVbdkMWUbl/M/6k4HHm0rlPHPtc7GUh+BcKHM27F9J7Oj/o4aO3T3HQrkkDjBpACQS4aWrHHQN6BF4pGmxWkYCx3UbFpivrM1adzh2g8s3iytMnfJ4636ULYFV0OQNEdzsLJensCOQG5oMxhqMZPv7l7+O73/9nsKo0MJzMcX1xhRUbicEapD4SnQS4DrmmZ3RhIVMGBGVnEvmTBhQBXv5+nl1037h+jfKCjgF2SyPQRhAgmWh8JwSDVst0wVhjzHlxugMcHGJB8cGCeUw9xnEN6qkjq9lyxsq6Gn90OCPAJOCKSSKbIDrXKgIaaXfOcQ1ahF5eXeKHn/4IvILRcooZm4kKvVuuh6JoaMZkbM61k4Wy4h2oB1EXEMBxgP1OUw4J3WYNe80Guu2GQHiB2ZlH71gPem1tZ/YzDvM68szLr2VOlu9DYK5yETd9oju3HSXRJW11hgyW5+jlzjkR51zU1vF+vMpSI8qgsfg9m69tC/QAKL4xEpB7KmuRbDh9UxeF36drCQcz7z0/i2QB5HmezidmCeb/fna7Nczua5vhZ0arx6BSMyBEAYNJnJa3BBAFWATLjetIIpi+wXpPdvkh638ma2AJ2/72f/BfFqTTcd5pLVsnX5hmFIs1puMBHm6u8POf/RiDwT1WxUL0SYol6U1pxHW5metNav75+WPRR5kM8PenorG7iU7WSTGS3YGBOSUJfOP8XneldTfjsGPX0z6bvBgepJzzY2dIowVByzCCv9Qmd3FqdbhkGHCzc5GqI86ZO83yUQArKK0hsmQmAOmGdh0wemNWQ+oEVKh0zu54u6sZV24tiq1R+IUiazkDyiDKDpkT1a06smzWxn3NXtKeiewEUhn5nvf3Ozjc7+LkoIvF+B5f/OxP8Af/4HcxGTygVikwX0xMRdV9s0pl0oLSZsnCNmEtuPHTjOAcgTa1C7hMeBgz0GsDxcI5PTlVkDo4PcaIitco0K43FIgvvniGoj/CYjR2EshTI5gktWB+OGHxbDWVyVdkpLfrqHWaQjJz0Sdipq58KJLuInoSI9TIgoGABD8yqchEdBOM0l87xMI2r7MJmZ52JRCgjRq2bhvlLW8bOydwLTJpFZXURVa71kSl0UatdyTBPV5KJr6k4Xf3j1GqNVGQ5cKEsMYksaFZQz4XIeWhqK/RF1GKLMiWFms8+BJt3waWPEqz0CJSyyRzjnL/DrPPfor5y6+xHg3RJHWcD5adKSokH55gfXyG2pHBC0sqcjRnLWFDd3iqRqxZSLILEvuJe8jFKv10rRegEZ5WB5PZDJPZXB7iSnpjjELXGcmjC0Mmm/enawAAIABJREFUn/YoFwhA0T3RTreCgDkGZDDBAdVWWlvFWd07rhHaUjJRpg1eIJ2a049u0S66ngciYwit+hhbaqTUrucoRg9YvH6Or3/6A8z7N6agN3so945w+vFfwt6jt1Fv7okRQHFC0nHZVafQmY+XmAXnv8mGbSwrnsp6hWm/jxmZO/z68EF/1jRryPESJuLswpkuu/3g/BoFmji/WBW1UAeoDl0fHOqWs0tMJR8qkOtgdbeSa5ggLoGANko4rtXxVruHR50eynRQQYHxgvrGBVpUVZ8tULBoKgMPtTL6rSqeryb4ajbEs/4dridj9I6Ocfr4Cd5970Mn6nJnOUKv21KCQqom5zCfff4F7m9vZSfJe8T3TcCIhT/XA2dsP/7WJ3h0fo7D4yPMl2u8vLiQQOn9/YOeK0FYKqrzfTJ521hkhtcxn48Osx0RnHzWLvS9yfk1dtxlK2uaVKwNJ5q9g8d49PZ3cfzoI8wWDVlpaoCFP8cikWNe1NZQzA8HFCaOkbSpVgpU32wlJ8aKxbT40+iG1wbBI74tC9YuAsDis/dZuKHwhcMLn7tZNwudB/P5dDMWkBRNnmOchbVdne1IM16kPoUYItEF8RqKzkEyxKKYFM0zzla6E5ARMJuOPBpwf43VcobpeIjRoC9GABPj4+MjWVNKIDKSLYIABOMZG5jo8l4RECc4Lrv2sMyyLsiWubVbTOi+Bm8hEyQBhNGNlzhexVReO7Kw607A37kLz93Do2M1IFhLULWenczUn7FFqe85GQGyAozCPruTybZKen46v2Qiy/vLZ2ORzJLAU577FAGjNkxZ41Z1xcW9g0OtN4oZcgSTbBTNXKtjTkq/Rz3sguPuvYBSCd8ZDGAHlgCMXjMSSfuYW8BLopoCBBibCLD7bCWoQ/DIRZvZDXxN3iwWXSsxDfh6nKmeoLyeoaqxJMYYg75yrNBol0HHLDJ43iXrK5PuLN6UG0YCmiyLBAQcv5k7EoSgjScwWxXo7B/il3/tN1CvtfDii+dYjyZoLWa4f/Ecq/HQ9OvoToqaHvosuXYcic3c40eyMHx2vgkGGCzjnD8ZPi50suupBnCq3NPej+cw13Gjgaq0SWjWayV6uhiwqBwupxjNp6jTck0A/wqEEPeLMg7WJXRnSxQUiiT7ql7By2KO1xQBLVcxXROwD6AxD8wdmrPD1rZwEGsh+ot8Rnne5drMDqvPzm03Ps8X5WQabyxQTGZ4enyAT955hL1mFa06B52sOM44w7FDrkHuawIAzA89/mbAM2ePs+jJ97K5v+nlniNzO+wAjxA5DvDntZ/Z6IkGlujMqVGl8QnvY7pILIcTTEczvP/xd/HRd38dRXcf86KCQX+M4f0DSqHDMSH7Spo2djCajUfuvpdLuLu9RZm/n7eIGk9kvI0nqDD+XV+iRCCg4mEN20dan0ajszzz2eTQ0nFxNmJcOthH4+gEE42QVawnpfhu/RWpSDG2Mx+kbWkIxoopSm2SyFfJupCvO4tq5kirBe7vb3F5dYHJYorbSR+D2UhglKze4yzSno/xm2ye5N5U8b/jmMV4wJGA8nqJw14bvVYD3UZV7ID9dkOMgBBtM7MxWDaJCDon21LMtGc2FqMxyhhs7E0xHus1R0A2Hf4QGxZwtDP7z+/bZYhlozBrgzwXNrmeRie3QAHvR17/JiaE8DvPXt5ig1nRLIq6YffzfO+73f0NsBJMdRfqrMfMSP8LLALFKjOydvcrgZ+Mi5njJ0hgdo21Bzx6Z3F3fj/Pez1n5js6AwwUKBYG2CQ2VMXMDI3cy3nOcdA1s3MRvczf+vf+84JFK+eYZ8sCRdkJKEWt+BLPvvgM11TWvr7AYjGFDh8mJlK5taJ8KkHzRrG455s5OTnB2dkjWfnlAufiZkDJIKGZfhX/7D7axs4CR6Zf8ve5o+NEOJGVTdAR7S+7PA5z/JmcHzZd00FdNjdrzxK6i+CD3Orn7sr6F4RQDpO2sP1hokVtASY28htdrrC3f6BZxGWpjCYZD+o6sOtL/1WCHZVwMGBAjTm7UOwkQsm1yuRuNZ+iWbd68lwjEWRHkHrG9VTg3beeAMsxRnfP8Kd/8Pu4eP45ysUcy9lY3QXqE7D48gOOwklFmkWaNMfKgyyoibvdE1NejZYxWWZQpx8urRebrTa63R6enD/BgoUPDwN26agq3R9gNZ7h5uuX6F+8RomvHzMnnpXPzp3HLViwsejngS//1XoFjW5LRUFSv33zHTQ3PpqBqhnhclDSc9rREchDJK8rNzv/FKCVwE50jZIRYGTNHqz6M+YZM9hLmIgHE6lZvIfTmVTXu/Um5pMpmrW6HCLqB6c6gLxmTbNn971zcKTiiiARXSSqXPsS2gkENVSlWcgpePC+RRHBMJadTCOQBq5kM6brsjI7f4ZMBCZ/s9kIe1hg8NMf4f4XP0OTOhiiBq+UvAxnC3TOH6N0do6i3RXwVxT8We4RB4parYEW/y3okSy2MihJEb/gTB1ZM272UgyLR2x3b08AIme+VwQTJbJkcRw1ONSFV5auLnxaaDF5LZcJMHC8wPtY6zbAKM171yjYaSAu12rGA82YasbL/rtaO6FKre5hIKliukiElIwkKu77Nfj6ZNdgMsD04hmuP/8U47tLd5/rbUxLNZx8+G10Tx6j0drDQirTVBkuS1CNz4Rda9qash4f9x/U9W/XyliSet9/wHw4oE8YGkT5+SbIsGCCVeEzZWITtDktfyvV+xyLWcpQpnXSa5ql1wTBwIXAFyciZjqQLUCgiol8mcKCqzXOO128u7eP/XIVHaHqK9yPqS4+Q6vaQLvdVRd8USphQvXxRg131QJXlRU+G93hjlLJez28/dEneOudD9Bu99Co0fqIXQ/qJNh+J9k6TBDV3X996cKMI0GlkkbFyCiSjgwK9PsD3b+LiwuMqf9CwTcyAMol9B/uBSru92jfRwCJQmYldFst6ztIp8KH/C4IoORERT9BACcFOavN98A9KPePxQKHp+/gnY9+A9XWGZZLxu6qgQAWqxKW4wxdVfF8OpvGAWsVdAv1WfxTI2SML5uCmGNfpNSSXuvOGWOoqPrRySRFXKnByoCBWTem+SVokXvPs9lmQ6kIDnaUx6pcLJqtFEdYZPyKaWnlZbhq40fPe5Gzg2TzbLoXFJ2bjt0pKDMGTnHLpBhLLKZjuTfc397g6vUFnjx5gsdPnqrj5mvzTDs/SJXneclOp5IRjqX09sVAYsIiYeDo5pjlY4aez6SK13bof2TiYsDNzjEqHKQf4cKZf7fIr98HgQALJTHAp3tEspXcdOX742gj10vmMBw8kWPFOhl3FsujLgbXDDUClHzKcce0/MBFpR/BXIadbQJcHMdiXtCSlgC1V9Je10Udfw8p8Dz3OaucjDeuC56zTNS5PsQUCrtBsgMsmMqC12dC6g1Z48E2k+6spkhgggnWGuD3SReCrDGNm4xQLlG8dIzSmnZplLx1NkF2H+NzWlgyj+K94v9scHg0czsGZDqwBRHd9XPzROBYjBw6TyvEtmPLgeMBt9Mp3vnkO/hX/s2/ilqlgz/5+3+En/zhH6N8f43DegnT4Q3GowflEXk+MU9VURrigxbh9b3a5IwRV80itL5IgktmpocYYoLHUSTr/YUF15guSuzItts6S3m+ERRgrkfNH9KauZ8JltBSUIn4ag1OmbVWBRrzJRoz2kWvsK5WxAh4WVrgtiAjoKTRALLpTCF3E8Y9sC0de0utDrcLJT6cj3ajK2NFbP2NdW5+vvuniphgBJTnS3zw+Axvn+7hqNtEs8qxK8Yi53pN2ghoxI8MPbNqWNUyFutMFpDv9+qPGHFSCE5dgxy3cGwQiKC4lRrNoQvC5xEaKWKQhW4TfzfBM/60LK7nK6z7Y9TWFTw+fxvv/tJ3UT57jBGqmC2B6Wgi8d35ZILZgkCpAUOCs/Mp9WxqKsTv7+6Y5AuIE1uT4r7UHhoOMLl9jepqLoF06/SEyKkvUeMfHrsy9Z/vle+wdnoMdHpYlukI5VxJIz9islKLyk0fNoRYyHXaHAsglT6sX0MonUAM77MZiBXlGxxpYF1wP7zDV1evMKG1MGuA1Fki0BcggEbGdpp/m042G6ZBU+dKo0NAs1rG00cnaNDBrbTGMd29+Mo8m8LtJp9tAt8Wx3PcdGPF79OsJrO2tPUizum2qVbzfYzb6BgRxasUpMjqip/dPdfzd/HPXdanx5aCoRV5QTYKdxkBGQ+yc+8YznHmmmJi1pdca8otYn1bmyVhaXfmc+Qhm0v5M+7B+MzN82kDQkic0LEp44+uSQtvZ/R3p1mhe6esb+vCkcW+a0SPnhEI4r1lPa7uP+9zuHDxfbhRVpVlskD7cNNibu2m5Bql//q3/rOCM8SlSkP/V2l5Fgr9l5cv8frya1xefI1KpZB6v/w77x9UwAt5lSBYKu1bnIgB9/33P1C3gK4BEXc2IwKJKHFVl5gsccOwYylqHYvtmHVVkCfd2jP6CkYZgFKUgRVIpB9pI7Y70y/xDyX87mb60Ez18fVGvdcaQoEpi2JoMbI8nFlsM0FotjoxD1lHg11UHvYUIqKIGpHiOPSYCHU7HScOqxVub65xcfFq43jAzUuwpdtpoUP/2Qi+pBTyUCBS3e11Zc+2167g4vmP8LMf/AFefPGp6MyllWf/+uOJ3hPvTeop8J7xd1gfIASjmOininnMd7uoJNpL1H+N/YNDnvzy8SaAw6+fnpwIHR4pEQ4bkaLAw+U1fv6jn+DlL76Q16iOLhboovCSTQJ10DNRV7JEBgMFESsQI6BCReYAZRLk8f12cNhlBGynYoKrsKHfbJH+RL+ze5wIaM7hC9ELjQBv7hBVCcqyvl/nK9kHTuxVgBO7KEooL1ZolqpyF6tXq+gcHKOyf4Lx2kKALIpXtFVqtHB4+gjjxQrdg0M02h2NjKRQFqtXzeaKXmYaH5NpfnCMIgOpkL+gDhvo4LGwBUJEqyITgcnIeoby+AGzL3+O6asXKIYD1NnNZ/HNfUNgb28f5dNzoNPVgUparDX8PDdEIEC+tnx+sb90cEcXkUmUWQFEuik6xzVRYftAIEjB38mDgUUsE3LeTwl4blV3+YJSgtezIM2QCQSLAx81OdPsDj8Pja31VL6nDKQcPWCBlu9RgVNrzkVVUgoTTNH9Sms1cyeVNNMr+Obzn+Lu+S9QmY/UrZ/OllhWGzh59yO0D89QqjZkczdbzlTYslhiIkuPeRmWk7Y9HGA1GaGyWmjWv8LDn5RdefVSdIj8C4iSJfE33i8tuBTD4VuKhIpjDKECq2cYOJ/nCKMwIO1WiWNQSfkz1FrhWAYPtPUKnUoVvXIZjxttnNQbYgiwI0hGALU75tMF2q0OTs7OQDFQsX5qVQwrwLBVwU2rjMlBF9flAsfvvYe940cCSWq1lnKc+XpmC8Sd1sCudWO9QZE20htpieqCin+/vLzUHh8Phvo6v0ZtAK4vFjGT0QhHhwc4PtgXw2LYf5Dic6fV2ox3CZTaoeBl4mCQxwci14iS2mCBsKjn/WRsPHv8Po7Ov43luk3nZKBE0aaqQG6CumQ+uIvspDTyUlNjY2ylWmdRW8eMoFgU+XKQ2FFK3+peRNehXFKha2V2F2ZawwQtY6yGZyAPdicdPItM6dacaTJQCDDMSes2oyZF75JdQgBWwAr3bACiOlsDFHXyE9T+0M0hC44J52pBBgKFAYdYzqlGT+eCPsbDPm5ev9YITLfblVVfXp+TwbKdJugqwZGPudlxvb0DxVvO7rtwM1XRLA3/n8/PNHrPc2Yimec/YyAL/jwvWKiSecI4nU2D4XCEJ0+pTdQxwC2l5fSw93gXk1bZFi+SjRMiwAVneGmf5hlVppl0PTLY4BEoOyVxQ4o4HtRQXxOVy1n8kw3AkSyzptqoNwkKxHx55Dc5AjmbkPZvEVGzn8x+c75uurQ+5ytKLNLrIK0B+W9cH8kI0PfHDHCORvLdsrCzYKnH7GTbyxnj+RjLRV9AQKNKKvRKMboeySR1AlQyqzNMxlhjYwFoIS8XogZfGVNN72ZIYPKpr4lBEUl1si94HwkQoMDryRjf+t738df+xn+Cd97+Nr7+9AX+/P/+h/ijv/u/ohhcy2J5NnmwuCAF0uYLj0dFR83rxADJpigNVXKP+7lBYZ5flDXhLe9zxteQHVN9roZcRWJsBJwJAtTbbeUsZgzRPrQu4JijXmIphCaNrOYYi1crMbMIyAr4K5elEfCiWEgwcFiUBQQwPim+xGimil51gsOdJHUBAuyzhoAZJXm9WWDlWA3X1LZA9zXn9yQQUFuu8PbpkcQCORpAdyrmEy5OgEadzYJwqIlxKRdKMcan2YFdDaMYu4vOY7Izsknl7R6ihtQpCuqzMm8+pxCp5v32nvC+5r5TI4B7ZzxDfbJEc1XG6d4Rzt75APV3PsSk2QEHyahpNbq9w3xMgJMinWPrmc3YzCHwyqag4x6p7yyUyGos5gtUZnPM+/eY39+grkyGZ7yZXlksmqXM5xXijmIwASPmrUeHqO4fAo0OFmu63jg3Nhsg9hwBpp3xKcYhu5jx7ItGCMGKShWzlfVkzC6jNekEr65f4cXNBdYEAWPkLhnUPNusNeHcdrcbrvsb4198T2QtNksFHp8colElyF7HQaclu0SuA0FSkX8lm84d5xhjiHEqjdFsNGhczOc62+TiseeyCWy6ulk7rsc8OqV9vNPoyzWb50Dqy+UazONDuT/z0x0r4awfdtkI+X74e9k8ChThjX2SZ0sGMV3LN+pOA5vee7vrIoYS32AEKOrI2i/34NbK95tAwAbU4KpxiuocnnUAhYXDEpgVhGypBQS4WWYHm9AFgmsKri3GZd53xmLVVmlPGRbbAjT+2//wPypIgSzX2hI3K0p1LFYF7u7v8PNffIY1Ez0Kj1Hoq1LWhhmOxpjM3IXmg+GbsFvAWgUomQAEAkS/7O2pG8C7wA6z6YCwBZ8E1Cx4oCRIdHIjokxikm6RghP5eht0J6kQ6p55MQlRCoEKozdWP9UTz/nv6CDIt5c+ory5muPzYZuzgNmBZSI2jW4DRa2o9slOKkXhUKLCcF2CH6nYbbSppOTw2ZefS0yL1H/aB3EBk7LI5ILUWlmlaRaPiHNL84WmnbFe66kb3aoXAgL+/I9/H30qmwsI8PudKWkNRD68MVnw89DVIRAFs/QcostNpFHdV3ZgKjW0mk30ej0cnpwo0HLOjSDOyfGxxO8o9jiOZIu3slmpCQD46f/3A1w+/1pAgPtNpgPyPQsISLRPspQllOssEukFXIgR0GizmPD78uI0ZUUFcfg0axMrsMRMeSCz2XnapfxtDrkIOpvDPTrFedAroVLgYGFmIY1FdPckwhaicqJDEQigTWJRRmNdQo3WidyE5RKqfD5n51jVW5guVlhw52oMoIGjR09Qa3dRa7XRbHdEi5WjAF+PojQGDlGU3cUwguoUJZ8dr30XdTTQYSVnMxgYrC0q1qiX0FxO0f/Fpxh8/QyV6QT1OAjGizkaez0sW21UT89QYtdfEuQl1KssrJJ6ROExz5+z86MigWBS0pflv87D0ZaLLLbUvWMwouhMuysggP/TNmca1mEameDBrs68u0Dq5K3mAkIkePdGV8FdAx5+273oNZtsn2SzELTJjhMTPSYNsjCMWMSYxYKExYkLFXrCV9SBZrHcaTQw799i+voFbp59htXwDoVstyoYzRY4fecD9I45HlPTHpiQLi1hGybLBWYPI6xnM7BXUmUiOp+yxSaBIQntMHlWwHbyrmfKv/M+ELzbqPwGrXtnRCALLH6/0GTuhSCFCjQJoRzFVIEDZZQ5WqSOjamf1WKNk2YL7fkS+6jgCbUgymXcj/oYTsY6HOq1uoo6HowcKRiMR5gxcWrXMT/sSjdguNdG4+kTVNlpPTzSyAs7ZUW5wIi/J7RGUuE3KXC8XsZZPhej5Es8PDyom3j56hXWHIdiIsyuDL2hHx4MzpaAD99/TyK1pDpPR0PFl06zZZZBxYXcppMdyWgezLw/KWbmZNidm6Sjc3309k9Rb57ivk9WA6ncDSX4AqjLVZw9OhdiTmFDq/eSscJCz4UlkzeCIFlI+LUNrjoueT9vgIBgZSneqFii6GRV50kyAXQOirpulpFDqztKonITZAoggDFARWGcdzxv+XMCD8QI29o6Ou1yQpLdoa1bgGc6+XvZ+WXxOZ+NcX9/jRFtqlZzXF9diBlwd3Ot7hQdA3iekxXH8yw/nDQ5OltU12c7wSr+nUy6LsW0pJZNhlQCGGZ3cE1LaDABxOj865lnoRldDdlS6p4YuN+y2+Z4/PiJRpzsDOAC0M/P98XHIinSwcAJDSN+Lamo1hFwpz4ZWVmU8PtIua/XzS603RqBSXZ2zQwgOCxQgBRgjUfQJclgj1gpS44FsDPvs9zP0kV8Pg/eSQEEm9l+6zjoPcX4ou0CQ3w4dCW0/7iHJVRq8DhZAtYmMoBE6jddiibjW2A9Rj2AALGWCCDH/DYt2XKkwkm4i2eyFlKDKVkhmWxm8pnr1EDAlg0hoTbeo2oVN+Mh3v32r+Bf/6t/Ax988uuoFm1Mrkf4s7/3O/jD3/3fcP3sx1hN7gR4r9eke/t3UazTOjceffB98/ku4D8ZQjpfomkQMVZJtyiMzg9384dcxwSzRfXnv1cqcg6gToCYAKtCWkHs/BeDoXIyjQARBAigWSMfNp41qF0qo481XmGJO4oFFmWMghHgZeq4oT6hsKat0FrmM1rLqSHwDSBggyPvzCC/ARSEs5NyoTUtZoGnx/sSCyQjgEw1P1PmBMyduYyCcUCwkWtZhUV4pgcQsAkAsc82GWGOLsQ3ZLxWwRSjI5tRB67ToMaT+cH9wLOBe072gYwpXNeTORqjBQ6KGo4qDeyfPUHt/Y+xOj7DoFTBYDLFdDjEnAAAx5vJZKKIJvN9nZlVUlODLTvDfLlQTVMi6DCbY3x9hcXgTvoAjH3cb7QVjxmGYJzYYrYoOWfiuTzk+t7roXlyhkq7R+KCcjSNEyxnYm6Khs34E8wPNS3q1BOrST8tHcxYH/GFqAEgDRhC1RILvMPF1SvMyys11JhjuR6bhQ6OR+MIBjDe7IJi/N1shtoNAug2aujUStgnANBro1WvokPgXqTBhZiLyahO1ocxPBa122ZtNgE2XfSdcZQNOBXnjydfzCbI+LvbIVcHfMc9bPPzOcom7QOecdaWUmMsAC7ld5GrZsT3+esYlTlmNgzVSIj9kKBB1pYbpnmsRxbd+rlk0sU1bplwqf/mUZFc55sRiAACtjHGOisbn1Bt9W0M2r1P6vqzpgoGQI6n59gfnzfXEM8Tvf/Q2BCDPa5fPxMiqym6zzxDrH7mTn/73/93C9L0SItkMkSBs4vXN3hx8QoTdoFLpD8a56DaLX/dw0NfwVe/OmYxeYFEIJh08xCmdSCDBj9nosD7yYRHBzwfJtENCRqwa8ND0l/n87JooClWQjUZ4HcKhQz0aQnDi82HyweQf+di4ZPmYb6kkFlY57C4ydEAduo8m+eZNQXrEHvi751MJxLzSDsGFudUkyZo0esdYDrlIUyEeLvpRJ8fDXF/f4f+w51mXimq1Ot2lVgy6eb75H2x6wIXGRHGtYr/7v6eDKTVpe/toVgM8eVn/wh/9ke/h/W4L2sx3lADAUu9tgskd8F82LpQsH1UId/yZGvwWTVbLdE3+f+R7JZEBkJ3fx/HZ6cb5gKLen7/ZO45bD6HVrWGL37yKT774Y9xf/naHt9SNDY1W13XSLICgtFhSus1FiwMYPV2E81OS4VEoomZMLAgSe9x/p3XqWRrIwq2nbXZpRrtJqOJ0vlPvy9tCrd6vK74PtnNJ61UVbUPYT7/TFJYTNWLMiqzJfYoEDhf6sBgVb/gHPb5Y9QpwlcqY6G2QR3rah3d41N0j07RZiesUlOCmIWb5t4kksIGpCniCmKhEZDjDok4apxlM8+0BXH0NeV7KzRqJTRWM1x99iPcP/sCHd7WKNpHizk6J0eoHh6iyi4nu6LhFrFaWOfDgmWeR2KRRvCHH9LgWIQ2Q7kiC0/t31JF30eQgOymCimxtQZEeObvYiJMgFH+4i7oZ9NpWJE6JMkiq3BS547m1r5Fh68ClQvERGkT5NNa5PvlDJ5m47fPVMlgigZG8aUOS7mkLrh+F58+nzMpyIsp5rcXmN1eYnj10kraTNJX0IhHo921rabYRKYDM4JzXKSYLiQ4RHS9IV0Adhks1JidXlnLsHvLRJ+JIRPpoNZxXciqaQfJzsMiYxlpiFor0ZXYENXSOkdigS50ZAnFwzC9wOdz9CpVHKEq0UA6BzABpGMAgQAmMUzI2s0muu0Wjg8Y06a4vrvFjLoe3RZGzRqaH7yD9dkxcHqCCa3X6g3cc5yJBVoIxKVeS1q8Ceja8YbnGcLiZTQaot/vY/DwIAEwCgKySGQMY/dGYoHNBg739zQSwISEeg7SBuD5EfPiie6bPbIdEcgDX1R7WdBGoSbKeYAxBPjIgiu3MZmu0KbzC51QJuxmS50AjRbnvmfRmTcQ4Jk9nxe9PRa01FaZb3Q/3M22lZCcM2I8S3uYTjPtrtYB13GvR7ZcRd1yuR9Ua2JlSax2ancB4wBWfDeebfvN7bnre8zrtxuBO7MqgmJNEQyTWF4I72aSIuDl/k5nI58Vn8uKtqOVkuZRH+5vZB14TTHN/r19cTS5RRCromt56+33pKNgzZ6WOyHRzROzLQobxhWe/0xWJOZ3cqqzZzwhY4HFBbsdLpA1MkAqY4AlPsNc1KWwqPZGFJa8F4wTXDd5bQQpCAQQbNDZmABOxAbeHzHmnFm4sI0/U+guFbJTx4RsluGQ94jPwl3RoqDYrn+HwSJqHmnOS7GUzBIJPsXIo65Bdk4+n3m908ksxhp8fRpLk8XgLJoYvucEyAiWgH51AAAgAElEQVTeKJEPFXKPmthZgv9ODZZ0ByBjQPfQ7dbNWAnTZ44YcGa6UStjMRtiOjEQUCnNUaus0W4Q7iYYQIaYQVmOUeX9V6yJ2GpnmG2HbJvYpx982jNv59z5vqT3oyYO0J9O8f53vod/9d/5LTx9/1ewQhfdGrC8H+Plpz/An/7e/4E//ge/izmBqSWt1Kh1sJCLEi08lXCnmGF0JHMfOPaHrWuM3ug9BmDlYilVy3do7qG9wl/scTdbnZLWrb1FZiDKaJGJNRiipnXhUR3eNzWmePPJguSZEiNzAxR4hQVu2UUuVzFceP5dQnixTowjBPCfIqfRyPIeC2q+5kECXImxnG3hn3PPCSgm69Uxg2y1TrmEd8+O8fS4h5O9ln3jdfaGW8R6qfFKxSGdQSmOmgrv7vBvmQdb0HVTeGWBs6FihGinRUNcqAUjQMAQc6nU/YiGFtca7xHPwup8jdL1AE9qbbzfO0Sl2cHk5Byt9z/CtNPB9XBku8AR2UzWUBGDLxo8JYLl8IjgquTO/mA0tPvVeIr+qxdYjR6oa+1mBUF+AQHeSkohKdLH86ywwwOf9YCsjr0eWmePUG3vKf/hohEAviRjjMW1b4KBJgtDkrXG7yEzj+5TFKYm60wVFu3VCc7yOdTKuLl5jcubCzT32qh3Wrh56OP67k5gtc7y0M3gWssmoHJet5qdQ0fdtteq46hdQzEb463Hj9Ck0n9pJctAgihaBzGGaItaPycBcMGi8Tgj647tvskOeuYv+jN0X1TjZdswGDq5TvhzKSCbX2NcydzIzTuzehmTXTcFcyphd9kAhih0jNb4lsd6jVpRICZrzJ3vF9C041KXlp2Ze6YQYALpyYrZxDvdhDf3Q57NYhTsxJgNeGG5lo1gacalZHLnM1WzWuBxnoPB+iZDMFjfGlfkmHfo5fD2poi+a+RC+TwbP7pWjccH4+jv/NZfL/SAOSdcYjdogavbe1xc32A8maHVaQtdYkjSIaguhN/9MOg6TFzUYavWdMgT8Scr4ODwSAuAlGNeAItceWduxE6YoHAWM7sf4RwQgYfJFD+M/rhj7PucvoucXbKGQCI57jq5g8xDS4qIPHTVRbCCOTv0fECkQEmNWTNEpir476a2EIljApLzUUwsKARHIIBJDH2mSS1kssEHQBX829tbdf758w12BOUfzbnooFXzQK3X9YA4TkBWAR860T7N3xGlUoFYlnWPlN/Ht/iTP/gdfP35D7GcDNBi4Cg8EzKZT0Qnz/m7AGAjkbKaM4O3NA4adbEQmBR293p49Ohc1AM+E1Er67RCZHfK1knqyofAFcUh5dBAJfJaHc8/+1yjAa+/+lrUaBUqml31fRS1n885lLuE9PGQrJB9UpXPbr1Vl7+qKPJJWaVqPUXqOO9E+mweeEGF84L2+kvf4Nx8m831DURxCwRYJCeLRlHeafVEqrAjgoIUD4gSxa74pcUK7XIN1dkC+3z+pLBE52bBgvfwkAOxArPmS5oslVDvHaB5cIzO8RkOzp+qOB5PbQ8kEIL0dY/Pg2rMu90LXV8I5GQwzPuQs11KWvj+GMg4mqNCCaguJ3j4+nNcf/EL1OdL1DgbG3OJ1f0eaocHWDbaWMtzfiUgakpV7RCZc5B2h04IaewHvh/ew06r4/vOYmjlQ0UAm5LbhgCPgoV/o4Vmd98jEdr7THSCOh0JLSmN7DKx6OBDSTq5Zzhj/2qO3jZFnKPlR7vd1vNi0UPEU7oywaHimlN3Kub3jP+wKzYHKeqJDEsohYr5wwE6nO8eD7Ae3WN0dQHMhprj5+yYaK2wqrtsB0tku/D12OVhh2256RTwc6kLa+TBz1YABjvijD0BbErIU0WaprtDLTu6tIEc6DDQ2iAF0Z0tF5TRLcr17aEA753oeteYNIriypKERK6VxgFOynU8bvXQ42iLKP1LDCYjjAMYaZQq2O92JcBK6u9wPMTdYMDgjaLbBo4PgMenKL39GF/NxuhzVnE+R388lYq2ZtyjeEsKsw9MH8AGvwvc3t3JyULOLux+kuJL1lOrpTnQwWCg53+wv4c2R7E4c7umZg0NO6MoDmeXLDqzC55/ZhxwomBtCbOOopMpmrTnyU1VNEONx43o+DWL3fH92EvctHE5NsT38zxTh5nJpDQDrK1DWup8scJowtELMj+A62uSgK0dQ0YBkzyOzInBUW3g+OTM2jpKXLYuIUrcBK6u0ahV0Gk3NV5CgUDeI3fmvM7SJteWko4pvKfSsYgE2mCb5x95bf2HvrIyFtAClaf0nadA7hxTzqOqWyo7FVNspxN1r7k+GHOZM52cPsH5+ZNNApddWB/W7iyqcA6tGt3rWk3aM2xAUDvFLKSYkQ3mQN7nPL9SH2MXDKC2T4K6jBPyBw9WWbPRMhsx8oMEJNyIMgPCDEAW3oq0TspVuPsc47Vw7EN6BRWOr5ie7Byb5xPdPjzip440RwS1jnLcJ+6BLMc8WpIdXyfGLrh4NrMwNrjpoprJP2eXTecNarYcjJivbMdD+HdeAJ8Z349t/7gGPMogRlkkoBIaDLcidkgJrlGjaL3g6Me1GQGVBVqNsgpCxmgzBklb5nUbAEr17uywS0MgWCk+n019NbvDY522342zLs5cshwIrjBa9oczvPvxd/Ev/Rt/HWfvfQezEtXU2+g1gOYK6D9/if/rf/mf8Ye/97u4u/wS3dYSk8EtKisyoCwivR2rcMz0/vd+4OPNLmQyNxUXIsfMcQkDSdpWUVaTDeDYRbC1s7cnxo46g+xMUiOKgOxgiCqZLATqdLbVbCUYDQbmPqK7l6t4KNZ4sZ7hplhjiDLGKyb4VsTna6QLyqZkCt2CzAcU71OtPM6MXK8GtbZiZdlUyELQV+ZClAyGbqUsjYCnR10cdhsSGBbwo2KBCYF1lvQzAQT4HArNns1M9K5bz9ZSMPWXlLN9474KjAhtG1HaCcyxH0NgKfSC2CfyCItnnZmX1hcFKlcDPK218EuHxxhPl7hudtD56Fuonp/jdj5Xl5z7SgAaR82mE+d9TBj4GgVnpj3KwQaV6heu2/4Qd18/R6E8m3nOlhHggs1FLwE3rom50Rut/wnX2l4P7dNHKMsymqC1C1Pbei5Ce8MFb3bGU8um2+6gRVYAYwlzG/5waAmRMTwaPsi1rVIrYbyeYlUG+pMZbu/7rst4ZpFhZyKJ89nMk/3QbffIuFMp47DbwvuPjlBeTmUHS0aAhEIZGxV7zMbIM0aAj+Imc5wAl3a68Uk5Fyi0A7Jl45v3T24QlqjYjIVlJ1xnRYzxJHC3OU/0OtYIE8MmmA1mY4VlsB/QBjDW+8mfi5GhrCd4TdIayPsSoyxqEPKcDMAk95VzGDdaM65sI0QwkGKcLXUIcq/lfk7W+g4uI6AomxWM2Y6dbvqI0RHNSd575hzMTwQWknE+oxWtASABZKGTpVowxFDz+fGcUTOiUkGv042YvLKbE8/B//5v/rWCtHcW5ExKHujPSRuOuwFuHwbySiftl8g93wRRahZq7HJzo0lBNYRgKM7D4oLz5RTrISDAra55wBI7H/ueQU5VeiGdLEq4lzzLmQelDpkNshOIbiKKcYf5PQqKKwsNZaD0DXWnXzSnsIXTrI6E/0baFCy0ubhYZOScipHlmMFVcrFUont4eCR2A8ERshf22OllAshOzHSGuwdS/6dmRRBNpxCFZq1Mc8gknu+RSSe7+HQa4H0hqMADUaCFKCBMVKj4O5Xg1/Wrz/GjP/s9XL38ObCymjYobLVicR200R2/Xh3GEqMj7cMLlwuKVo6nFOza6ylJ4vNQB0b+I04SpcQenSOpSKuu54HmQM7g0K41cPHsOX725z/E5ZdfqcPo/bSl48kaZOmuWKLFCmwUhWMHpVJCrUXBvZYFKJO6FwFSCXCqewYTwJvYSYbn/bbeo1ZOfVM05w22QCgBq1jcFQ4MNF3IfcxuUrCmwi4vdStmKyH+7VIZlM8kQ4AzgUzIOHc/pyBWdv0WKwEB1c4eyt1DnL3/EfafvA00O1gyEZZy51xzvfKMZ3LBBCCSluzqKbGX6CbXAH9jHiZO7gS68HVYaNH9YjpBh6DKYoLR9QsML16iGFBMxzOa9W4HpV4b1f19zDiOU6Klzgy1etXCOWJ9GJm0DoeLET5D2VwJIyGljP9GgRULWvJQJVClwMNkrFLzeFGlhmqjjXbvAGuO+kg4MMQ4mcxyRn7FsRR2rnnb3dH0CI+7V+7GeV+nQrHQVYkjusPE2JMz3DrctOaCXhtIMbuc7Ra97QsBgKTNm3rO7nmBMrtoszGmDzdYT4dYDB9kh2fOAGOHBS9Jp+esIJMnOgMksk9wcFfEzYwYq7WqIxTI/66FleyqkooajJ3YAPq6Coks8Dd0saB2J63OJ1yQSJlkuqtZ49iKsBWPkDCRa6OMvSVEozxpdtCu1zGlCvGwjzGFDIkkT+c4Pz1Dt9OO7vIMV9fXWK0KzJmUtRtovvUYs0eHuKoWeLWa4Z60fYqVckRiNpMQow5YgXgEP9hFJPXddH52180ys/0qOzZMODx/6UdPRgDfz+nxEc5OTtC/u8ViNtHIgsWWHGMMFtpeKRkU+pxOKSnsFPTlLFiSkr1F9L2+xYZa006KRVZYB2rNcv3NlQBvZjCjC02YRfPnvN8EWidjjNmFCiCAIx9M0O4e+hhPWVwTAOJDNf3dSdFac8fW5dgRbS2XZY/IZJN7pNVoSN25VmXRYyAqLeAMbm/BUwkHBRMjk4AshpTI7yQyBPFyfjA7F4pJSoYsgjhbkIrNuVMLmvGa0+qXonh7eyfoMN5VqqDX+KYLq9eineZIxSTvEc9HxbpyBXvdnvQFCBoywbGlkUcyNEoRSsmZB8gGbif+ewTF43c83zmzq/c7m+p1Dg4O0e30dnK16EolMyycFAwmxz4PZxfHQv5OawkYjNuKX/EeDgZDv+e4T5m4GmwK+zUWCDHylYlvJsEuRq3t4Xvq1ySwJEq0lNQc/xIMcGFvEcCkGFtIlRRmjheklgCfoc+V1NyxtoDHSiQWSBFC/l2aLVOMhq+xXg7QbZXkJS9AMyyVrQngvF3jkopJ7hbKhSXH+ci8jBEH3oMEofic1M2iK5EAA+/1TWe1KKHfn+Fb3/1N/Av/8r+Fk3e+haK9r7Oj1aihV69gvwK8+sUl/vj3/x7+n//zf8fVix+jU11ien+reMYF4+uLgmEjipaq7p49DmK2XlwJfYBBAoQyt4jupp4/6bhqhJknTb0LuvDwQ6OnHKVkd3E8Rl1jhAvfO2nkWMxWeUXoAywrVTyUCrxczyQWeL9ag5KfijWhjWGgKpT5EwQKZf0EPzfjcJvZbN1R39goArKocQd4y5TNtcazrFcp48On5/jwyQnaVTYVLN7LPS6RTHYYAsCRNoLyBQMBivWb0YAAH3beQ95rNzoobL3tGqug5qvEdW2AANILeUbH7HtJ9n5ksIQFJlkq8zW6gwWeVpp4t9FQTt7vHmJ9+gjLoyMMSyWMpjOdDeyuU0fITkYBjLGLTS0PsTiX6qKT1VXnZMLdPa6/eoZiMhQjgAxA7fFkLCfrhCB2ydaPEm2bLzDl+trfQ+fsEYpGR3lQapDnHpULTlh85yZQcb1c6fykCDXZlvUmWdIERHjvqA9DvZYxOu0GWr0mLm4vcXF7LU03sgJYEFKYVYVhMEtyXj3ZsNmgY5HLnOh0v4fH+7QMXCu3YeOSuQ8bGhKDDCo811wClTnGqnHRQMzUqY98xSDADhCgwOF6RCMLBAc1Mup9wbuRVpEZD3P9Mh7yDMtiPEecmNds3Q9sW57jedK+iM/NhLBYr5tLCRKEU080bDYBKQEyOVqx/nBMzuszjruru2BdkgSHs8Hj0UHvRc/t++/Z8NPfIwgyCzVIyqZBMqciB9GoUwhAyiWKIrJ2yIt+pv6u8yOc8FLAka9Pwfdsmml0P4QPzeRl/eD6VMDhf/db/3ahwo8dRgraVOu4H0zw4vIG61Idd4MJlqJPO8DwmjgjqCSOnVQeAiHEw+DHkQCOBrDYZaFpuyDOwNA+ijOBHgvQn9QGkFsAA4ztNFjUKwnY+BEHbTiLhLDw2KKe24eVDy2FdGwRFEGLVMA5aZ6Jsue8tQuLTCazW5ziQE5uauhSaI0ziSwMSINGWUnrbDLEw8O9RLZsAVVTd4aHJw8KFVzVmrrumpdkksMDttGUJoDGBCJxTaVlz4EXmI36GFxf4ec//mO8+OJPcHv1JepVz/0t6MPHIstqb+5O6SH5EBHCXEBznAQd2End29/H0cmxulESkYh52MWCQYgUSoMp/PnpZOJAH2J+C9JROT/GImld4MXnX+Cnf/bn6L+8BPXuvDC3SLwOG3Z6FEB9aOhgJJrK/0oFGu0mOgfdsCYKx4ighhqV8+G8O68TxKpInEwJTKAjgYA4Dbf7O8T/tIKFy+zOD0a3JRBOCZ+wY78q0FqX0aEuwGyJDju62khMsFzEi74qoTayTtwxYNk+LSqYVpo4fPdD9J6+i+75E5TbHSmzS9WZAl8hAMXrk5+thNTMFDFI1TB1UnZ91lvIAzXHJHiIToYD0d+6zTqK+Rizh9dYDfuojudYjqdSd6f4W/mgixJFr2hpGJ0Sj3Nk98CJ6S6F0t0ygl0GDDT7SDFEzcPSO97WdzxseQ9Qpg+7/XPXqKLW6spekHFFysqc5w17LAY+/v5ajP1kYpj0zqSXJ2ggYZegOjGIydEgkkkWGxQMY/pCoT+FN4J43Huk0TKplnXQWDR0HcakfbITOp2gXaf44QTL6UiACudnqZPCGEbrMa4/AjPsTNeZpMXMbc4v5rPJIsi0cGudMIkkA8hFZfqVk9oZMUexM8CtoPV5nsvPw4waL9w8PMxcieE2/elEkkUpgQB5gKubTDXisiyizuptnDU6aFMXggKsNEugTdJs4nu3KrDf7uJ4/0D0e9mvrtdifdENorG3h8rRAa7Ka0z227iqrjFs1dEnBZrzjOWSOngEYXPsgeNHHrty4aq4NZ+rCCRz6vr6Sh1XXiFBZa7zDz74QDTkJm3oqhVcvnohoItADItgvrcEVhljafWXH9pD7CxHMmrhPb9+sgVYzDIOp5jkfG4xwDmpm1J0NovAivBM8nj2OZYqcRQYTqYSE2TI352v2R8Nxe7gzOaU37MucHV7h9Fkhsl8aTRftD7PlKZuAO/XljJoxpIOaSZfs5kYEft0cWHXdT5RwsavkUIqqn6F4nam66bjRoIkjKGM1wakUlDQRYyKTXZ8SAWO8ycL4KTnsxOeQJZdgph0ePSBq43HRW/vSKJ8HJPgOleoDxEid4N9PhOQFLMmRrIYZynG2O7tK0aIYafxgO2I0gag1KHk2X1+yPY3mgR8Hsn04XmvM3k61bnXbXetPaQ1kACb2SmZAKUCPt8nu/nMUSS2qGu0EnbSU/lT0ggYT1RcMCZm29i6Al6J2aESMyP+T7DdWYf1KgT+BDvFXXMW9H53YnFE/Ofn3D8EOdJO0kW0dUc8zrjVkDCDQCey/veZ4mQ4gQCxB6gtU+ac/hTz6R1QjNBpEqtfCWAmINekjVkwU3IuVwWmcgMDeDm6ZcHihXIPJbCyaLYWhvQQQgshu9Qqj0WxLqE/WuKjv/R9/JV/8V/DyVufoNY5pKIaul2CuI7r3QYw6wN/+Pu/h7//d/8nvPj5n2Fx/xKVlcFMxgbFGbLHwg4zDVd3cwKtyQQ1ohHgPNGWrFnMqABggs2cQM/q/2frTX9137esrvn03Wr3Wrs5/bl1uyJ1C4uUUTGmiERUwMJooiBFvdCYGBL9B3xrfIMoCiTEBIKKvCAIRCyxUFCCdauKooqeuv09zT7n7LObtVf/9I35jDHn8zznyk529j7r7PWsX/P9zu+cY44xZkMTlTyjO0E1zhsYO8tFdGCIIdWsCTdJ+VU8IseORszbrbhqRnweq7hsbOIScC0BS2vNFey3DNhtsyOPgTICrH21ozzvQAA1x/Zy2n0gQE2UMjhbLeO4046vvvVG/Nhb5zFoURDSYS2pS1tAgMYm54SE0p3XWocJ5YXv3+7u+h4MBOy5pJsgs/2azqi8V/tXLc3QpPBXXMTw1uy6yXjiqM7ZP1vFyf063mp243Gyte5HJ/Gq0Y7LTjvmeLfgSXZ8HEumghDT6aCSE6wTdNNYv1ZMaQQk2E6jZ/HqQoyA9fhOzvnRgL3ZCMZhq+GcNHPyC97FjBeWHmMz1s/BKE7efCuizySeBH4FDCWbTc0Td9X1LkDtkwXK33qtrpieMh/HU0vPwQ7+J0fD6A86cXl9Ec+vXsTF7U30Do5lGH51cyMWGuZx1vDbqLS07ZXLUcBwvh7BCD45jEcH3Rg0i0FI3eFJIeUNoNDLlLhZgsZqUDLJxHLM/Q57xeRiDrhwTiBVRtBmQOpc0Zhsxj8boN0V6Y4pVTSXD9C2iBYb041aAUlZk27Zh8QKyVfcSNyXE1dBv5URqhFn8HBbTyYIXnUjX1dzYOvbsQMC9iUHqj2TEVDePorvMpT8oixB53HuT2pgPr+YomKDiR3k7yFuFntMcrI0L9b1Zi2p+CqmQMawbJKp7sqmAMBN+cWUX1OxIVgPjT/+h3//xmh8087ndP66o3jxGu3JfdxOmS3fisnMOsvLiws9EsybfMHenPydURiYzj1+/Dgw1RuODmMyncfo4FgaYqjTXDwjymQIxFihdFMXTVMzIF0QEnD4pREHecha62eteCUz+7RwHe81hzLnnrOghaITiHW4+u+YA/og9gOnk6jApMPNL4pOJYELMAAaIx34fn+oJPCzT5/Fze21XEX5d2xcJ4iYIh6o2PYc8E6cnz9SksMmOD4+MS0Ix87BwAlq14ZEsCn4bK4NoHV2+zqef/g9TQv43rd+FRKZZv4KPdXEORvpOWFIZ+TVRu7fUE2fvPGGABWSLFHZ6LQ9eqhrAWE9PLaTswLH3mZgpJFoWkqs0bla348RDj/1+tXr+OSDD+Lj73wvphdX5ogmWlYHLs/UdDsSlgwYSb+HkEIAHB4dRKvfFjvA8dV8yTqs9Bmgf5moisZHMZoAgTaUTKTMeKjNVWgcCZ0CViHaWWC5i2zpiGaxy7TLAAeutYxDpJsOEHDc7ERrtgh6neqkYKS1mIsuKSQOEIvAowqW0XlA1sO43zRj1hlE6/RczIDW4WHM2MkyfbPbrymduxnc6ggllRdZhtxkRVEHDQYsMNXLc6FtfrliVBRa0g1FKpXJXdy/fBH9ZURfIFsz5pisPcEkcBDrdo8V64JfRQ7vueQAOyRTyXCiqywAFbmMREJjnl1QinQORCW/KfHZyDyzL5kRDCN01/3RaDchgqJAWvmVCijJIJL5AajFoVsdKyWrdLKkczWzRkVddnPM5plI3lMz5zfoqqHt8czG9wIHYF+QGPJ3RgqpWBSrhCQYqiB736MMrcFGP5VmfKmJZEQg30t5z0Gu8ztnTws8TI23aV6m9ommrIPZ3aQCqgBDkIRsAbss9os9s9VJZ2enOqEVq9g7ptslRU/r0gcj0oByprTp0yoGzVacNLuSBZwAyLZacTedxHyd9MbZNEa9vpg+g1Ynei2Kz0NPd8j3BTCCZ8BtM2Jy2IvVk9O4OxzES5KpXi8W2s+HW1Du+u5GXWQlInTdYA1MprpnJqkQhz1JwNp27vGNN57El957P/rdTtzfXMer58/j7vpKhoGK+KuljE3LxJUYR1JBXGOvcMDhm1FJsApJgV0uhgXOVCdWBRvO35xtpHAu0Yy2mznmI9zUYmK3Cx57sEgmwENPGdodIBP6PPwX5ouYLFZxdTuWzO5+yngqF8+cawC2jhl8lmnnonCXEZHoq0yhZiEu4vTwIA77XRlQ8gw4tYh5dHDoWEFPd6yE2o75lIv7MqessUzuVNvzRc8omzdob232a3aPR0+Zw2PaIUudrhn6Q/Yg+wPJGayMngxuMZelkAY8A/ArhhnnKs9KSVjOlgcMgCWCP8Ybb78TJw/ORckXkN1gpBGf6fGCNYmnqI9OzPysfhT4ZZvxHDUuiabEgzPdk7T7MOSyE+XzxYUcP1fd25wUASuxfm5RPJH18AFFdRfoLsqxNe78+2KZ8C49+cIdnppkYFPrNKxMtoSTdZ/n3A9yDX4GAIP8HvanO4ipkaaaaSioT1S+a18j4iSyEY0l5f8pVzcLzZ4sZg6I9SGjvnlsZrfyIOq0F9FuItOZCwigK8iozpJFibyQBnUykZO5omOlxkAng8JJrsfhep9Y1y02QI0PlMdGslrU+23E7WQV73/tp+Jf+30/H2/92E/GssEUK6SS7RiNevZrGUQMOhGrccTnH34a//jX/nZ85x/8Unz4nX8YNy9fxJA9QQOS+L+YCgjGGK5yGzcrDPxpL8pI0ECKAPfs3O8DAcUGErgZHiEoJlp1xDkLVrAG19FCXgnTrYhtWu8UI21Nl9F41mYzXjfW8flmKSDgBuAwG3EuDC2T9XWa9lxTQSqvcWPF+71AGBciu4KjcmFRqdW9/RHAmX+7WMSDfie+/u5b8eb5URz0Woq1rA/u0Z1XA040A4i3xUHz86p6P8ebpc9GwmwGVvbWMAWlusOZt3FtPXkRWALHnqlcTSIsmd9yNFv6W0B6f7aO0cUk3mn3473hMObTeTxfbuLZfBEXADejYQSMyk5P0zqOTs40FnZC0d8w06dMhilEpakG5Cd+v3wVt58/iw3TfySJsibdXlk+c1ncMu/kbCTzyO75FNYLPjvvvh/N/mHcU2PkGD9itCTHxH7eW03Q0Bme9vCarN1xTaT+UkvSWc5wiBkHw260W+u4ubuKV1cv43Y6jjkS4UYjLm5u424yVW5XsgM9e9Uy6ZHDw6eG6XTi7PQo3nhwFKPmKh4cDuTzZfNQZJDVEHS1rTNa0iWDneSjZtAk+7HoQgXAa3ydwQikcjXFgOdk+Rxjp73GFmKsCLgAACAASURBVNtpPLV296Z65OcRT9kHYp4ngM3aJAbZw8ANS7akRgJqQhzTkfyuPEnAktMtS0bvzDJwYmPR6nnJklXm91S8UDxz8rCtR1ybZGsy9zxrtiZlVFzcNw+0T9L+uF83cBUPs3blvMRcuoAUYkKxKdTwyVqvflaxFfV8MpesuLA9f1YrNaf5b9gr7F9qGMtugqkB/8FGTotJLaWzRxJ/P13F7XQVr27HcXkzwQ1MHQ10haLfzhYqTig6NUal045+t2utyWCgEXSPn7wZx6fnsVxj/kHBO4xOdyDKl5B/zMTkPOsuo77W5KXDTcu5nWxCKGdKLkiyXbhAExWCntmMtRT+pQSBZDxHUbnQX6nL7fnOSS/OZMgHeo5CbNqBn2SjP+xx2+pyMSt9fD+Nq9e3orwjJxC9mUUHBVYF20JFNy8Gf4TuYBgPzh/LNdimQQ2xBWxihUb7kLxOhnEtS0SleV4vPLJkev0ivv/3vxn/5Df+djx/8cPodrxIKX5EDdUTMeOCQE/3ks13dHISJ2cP9LPstEwSZKog8g0BIHTr8TbIjsFwNDLwonFVBP6Wx6pA1cU8juAKfajdjtfPX8aLTz6N5x9/HPPrW80s3yZm+Q68L4oSY7oOC1udKTqVJO7DXjT6gD5Kp2ygl0yCQgi54UKZhYLV2ZMHpTauDuk0IszN5EMeGn922ZJLQ/e6kmZpvFhP0Ow50OnYzRfRAwSIlsx/unRQubos2Mu5Xc9wb2540VkpBpDSrFtduQEvSGYOj2LIekAaMxppzN5cSd0iujnqrtzwuTYQYb/PaRY2TvK2XdX0uzAHgcKYLjg6gFkEpjjjSTQxoQMXWK6ie3AQ/QensWb2MUkJ0pSUbODaj9zHI/fswl6FAvcIQOJXma70Esg54ZbEYUvfArTDnIvxShiP0vm0PwWJPc9Fk0Lk2G9JEQUI7479TJE4m9xHG30iRplQkjHdg66ZFGnp7in6M5mADdGko0SHMLv+S0aXcWhxOGSxD8KtQ4FkLTXSBomSLcBhKVpoUmnT18KgpA8bo6c8a/7b/gmaKFH0uC06vnON5d6IUbs51y6+FPBFO/b/r2e7PXRS8rT/HqrL4y5VUnRrL8AAIjFJ9gZFN4GkB8i42cRRtx/9TUOAwBBjtoyteJrA9GHPw3hgGgh7edTqRHe5iePBUONNF1MKZRybN0paLxvLuBq1YvP247g/fxAvmo24JvvlM/rW+r++fh2NTkMyIHUPl3TPmRLRjOcvX8gzYsgowJmlL8yk/+pXv6Lu93Q8juuLi3j94oWAAHfBSZDs8UKC1GMc5t5M+QICeMCVMOqglAC8qLa8t4xMrgR1zsASkNa6EvicyMD6NOXQMEEVZ0LgVdzivu7xUzAvmCpxfXOn/XU/W8XnF1dxcX0X0/kqmvJ+cdwVVZpYJzKHqYv64VujPZsBwmZhAsXJYBBnByMZUZpn4jUgSU3TVN6KaXKlz4KtkhQl5HumS9VprvGUyT/ZFkm767CzvTtLHXWbplPkAQB5vO4DOD0CyfG2gTbNmeakxT4upd1m/yEnJM5BgZV/TKMR54+fCJDmzGe0IP4KAAzI74gbpbn32Mw008uRwL5nx6eSQwjEA8zdRBwecC1+3lv6UFE2BczxnTCxrOt3F8ifCShfZBydWxqzy5hka/nZO8VW47PVXSRet1pa184hTBtV8pUMPSVqsBsYaSnavwFkcgi+vyi4KpbURTcIWvufxFXsGSX8UEINarQbHUkU7+9uotVuxGI9T8mdfUTMYlppcos7Y81YjG+iu8Ht/i6ajUV02+s4HMI2UfUVw0FvK9fSvaQuvqSTLvp3Jre6xmQIFENRrFFmtQvosiTNz9ByHOz0eD3z2SoevfW1+J0/+4fiyZe+EY3+QTTaZcrcN3BDjSwDwwjSkfkk4vWLcfzjv/O345f+2l+O7/3Gr8ZJaxODBvtkojN7NuW60RBzFtrw2NgsEyVoRtngT7mUF8QeQ8bFqIpUwr+8gHvRyxGCis+LZfQbjRiQT8EG0Lhh9qfXPqC5gCIkec1WXK9XcdXYxOvWOl6vV/EKTTesSXI/5aPZ6UuTU9H0k0ZvIGBf/mgfJr3PTIyU++4SYTP6MLrLmEbOrcKba5xP48moGz/+/tvx5OxUc+QpfvGr0qjolO65+UKN4GYTe72MvN1HSl8ucqgq7HWW7nxyirVT4J1YdFkUK+fIRlSdeQYOI1b49ABQ4uuToyYH01W8cR/xxqoT54wLHE/i5WIez+ezmB8NY310EMv+IO5hPME2QsbbbMdkhoeIWbvyg+HzBAJSz0xiEKu4fvo0pq8vor1w7uGOvdl25bVhY29qD1geTVHyAV+RiE67/Th9+73oHZ/FFEP1bZ6anWzlEXqLBp4B/JLV42dsRpS61shnde4h12Ffkv/PNNL1mklHANiddlxNpvFyPI3b+TLumHADq0mjwhuKAfKmUA3biuYyBJi9/fA4Hh0PNTVgBJs0DWnF+lHfInvgKt7dtK1CVUWr2G1m7KrGSOCGdW5GYIihMF867yPizADT0+efzzQzh8+opqHHjAoQFwBWTAEDJWY/eS2W5En+bFnTaZJXTRNK+a6ZpK6bfB7uZOTqjMMA2o7F9jtWPVogW72vAt+yzlRPL2V4BNhqQPOMSh62TSiyriKIsebK1Nd7wflKxR0aDkgURazTc7UfSOWMbtx635NLs4/FGhDgZpABWSYfwDkkls5qHaPhUHWFWL2SN3gKDBIRNSH+xH/2BxMIcOGmw7DZiXWzK7Tp1c04Pn72MlaNdtzdT+P+fiJH1MndvQoVigjSJGkZu1Dge0Zg6Gj2BtHpD+Pw+DwOjs9jdHQavcFhtDsDob1C2OczmRcU7Z4ujTrdXHDqkUj+FrhHYy4mFMYj/gAHdKDsacO3FK8cXVej1qCLXF1eCh0f9AdCtdSdSV0YnRceEEmyZnlKo7SgmohuvyvtDYu00+y6E5RZAnSjKt52s5pbMTw4EhBw8uCh2BCdHqMBQWQ80lBUYxkj9ZXEN9q4yq5kPohudnp/HS8++nZ88A+/Gc8+/lZc373SHFHG+QmxWzk5B88CCODaH5w9VAJDN+X4wam6NEWDZ+NhxMWMZZsw+kCQDimNXDSmJLUxbC65KrfomNmNmWfJxADoCMxp/eh731PB6WOmcq0dKKAiPalBOgjSdIc/SVhxPe0c9JUMiDKaYxdl7ph0GYwQ/ah3zrQKyFnYqceSzA4HPCfWShp1utpPQDm+AEIf7v4eMz9ED1qsorVYyfhniG9DoyVWAK2IbhaSziGNuBrY8JhIUTNLT5TBjZN0wXULFOhEo9eHWhJBp4uxWVBO9b/pqtVkBBMDhbbL48FrEhowUhzrQT0Xly4Lxm5saEz3uiCkjKeBlQLih4MtNDvoZkdH0T0+CswNMQoEqOBQkJN4UtRJFlT479GLKrH7whg2Nc13o30YMUXgYb8eHByJBcQZTkIPcChNpajr6QSucTd3ns9MAcWa6vfi7uYm5tNJHJHhLecxub2JPiOrkn1Esc8ovqUAgjTI0mHt5JYOPzIDngO0agpaSoQCa2of2IHcSZe0W7n2K8BKy5l7WweVAEUfDDbaMo1MZ0oyAtyhKXMesxaqMCvgqXRiYl3xM/J7thPithCX6XT7HbbK67T6VOTVhsu5wAAOe0ms1jhAAL4W6Gz53WxFn/GAxGXo0poCM42F7r8hlgTdGdY6/743X8VJfxgH+J1wUGpdtjRe77axjBfNRdwcDuL27CSujoZxcziMq80qbu+RkiEPAASAL+WC8KA7jLubW40cHANWAUA0W7GYLuL8wXm89967cXgwlEyBpGezWMSnH33kWdDJAsHTRYkZzz/nwPMe1AVPbwCt+SzAWLdcyz4QIN+H3KvlGk4H21T58rFILSN0u/QNEcWxRrztsbBmk7lMdHlITKQgto7R8UU7Xr6+jWevriQXkK5Y4GS9u5ycIQZKOjyToGcaryIfptlmHQetVpwfHIRPRsuTCgziY0XtI3FLJ+Wa7a7JGQlG8VMlH8j7BLhWZzSbUVVQm8pYRpVpYpaUZVb/bI4D91wJda87jFazFy2MQtlzAE5MBhKo72siyeW9y5dDW2Q3vlAFca8nAOD8Iay5bvT6IyWygIglK7QltZ2VqxOp8yi7QdoXyT6znIAEeylwni5mGRXaRMmgQbFE8CiS6ejWTNKAJ4CWTJlU3BCfvRbqOeIJYXq+zy49GzrQrbZYK6Xtr+vUfyfDAv5tb9D3uCcTEbfncCXClgnkSORMFBVXBIa6U8xM8cWKiRvtWM5gh2H4yHVhyruKu/GtTmXOD+Kc5CZTGFTLzOEuoru+ifX8OvDsOz7sR6/Dv99QXxicV5OHXM0JukZuZTFqA7gslPOaCgAoXw4ZGk+RZJot6T1kuqskN7Qy2q1gH73xztfjd/zen4vzd348GoOjaPWGmgrAz4cgKv+6pJf3Bs43BNBOIm4/+Tx+85f/n/irf+7PxvjlJ3HYW0Z7vYzpeKaihp9F5LV8gQItZZprpsg4flccr/ds1qChN9YqMbZFA6PPeneRS8wkk+tx/+RLWufuREpalIxBEn5A1NtGI25bjXjdXMbFYhFXeEJwLueZYCDAZnvVWdwBAfuAV545GktsYLDyq7p+nU/s+wTzDT46j1KXcjGNd04G8RNffi9OkB8BIhKXkRthFFH3kJ/B54itS6NCeWMCEPzkogek70WBZ/tnV+U2OttyNKD9YRxz1MwpTTbXDgFKeYzzDTFLYF9MlvHerBNvb3rRuQXwWcX1ehkXy1lctULPt316Ev2zs5iT0/QYU831cm7QjLDEV8B2TgMSm3J8FzefPo3bzz+PQ84T3l8+V5372QFXvuesNWYLy0Y4lxkfuDk6idO33ovW6EQgQUlyXGjbe1XxiQKUCLdlOrrI1bwtSTTtjM+fML/Ig5AF9zorT/nA4BhT5NjExWQaFwDPN3cxUeOhY8Yz657RzM1QLorBeGvZjMNuO94+H8X5QS8OB10BAWXQrOJWRb1ltAaZzCZmL6t5k4CpWEEptWA/S88fjbi/9zQhmrryv8FHaz7X2e/ilfzLRsqcJ5JCpleEWAYFOPL/YcK6PbgzTc0GgAtpm8kTl7LO34IY1FrEbdeMrl8KkNLPkNm2zZ3JReT5IU+5nGaRjcf92FDsZEu7nPuX98VWurk17PRZp2ZP/uK5eIStawly5y04loV8+eTBpBBrjLxX35P1eYJ/gACAUNR25bEj5iPN9GRRs2cBAJB4sdfEqG8x8csgr2voVjT+5H/6cxuZKxQ9RdeHpqaj7uGi0YpX13fx9NnLuJvMYz5fyZyDgnU6wZWT0WYs0lYcHuB6CbWuNBXoCDcxYsRHdxSbJgfzKI5PzuLk9Ewsg1afMXIHQuUpTqAy8ye/FcYycDkoUZyi2fXsXl7aKp3lty8oE2IeCAkSXwd1w7GTwkP6woyhAA0k5oAE8+nYGmM59zJ2YRrPXjxXcHpw/lBdcRBRCnhtgBozAWV4uZC5k1E8Ouo2gcIpvjsYxZtvvytPABIKGwmyuW2s1Wh2ZGqCKz8Bb3p3HzdXL2M+eR0ffOvvxqff/rW4v/48xrOxZ20Dagpqnfk5N9uSYeBBwO+Hjx6rULXB4WmyDHyIgyDijqoFlahd6S7vx/dyVi10DJBHganZjGefP5MHgnS7dDxw1R5P4qPvfjc2U2jp+UD3xnYojcg5vtsDTRKDRN6bUMaH0T8ZebxOUsRr1Iloh4qcNdZpr5OX7qEsajn/JxBQWPiW6qfskeALImh3aBdpCQQQSHmPMCDWm+gzMoxO1zqiu9pEk/eIYaA6x06MTHWzP4CTA29qdSrzWuRin4UvyYMGDfDdUCj1u6URe0sCEyO18vAz1dKdKQMvTXV51E2bjLcskDlz7tGt9wECXARpdB1zrymINRooKUiNZhw+PIv20WEs2PCwAtLNW/PLsxPGNYuynN3ooioLzRU12u7PSBXKRBBUuNu2ptYSDSZf2FODNUhnmLUGJclO2qFRnHydxJCOZ3s5jwWdQuhi/Aw6YAAzJG5IA/iNoZxG+JjZo/FlGcjpwoo6xrNMgzx5AKh77wkMlWz4UDMQQFGhWbhZCKtIy67PTjpiJoFMsUiA0iyzCn2e1RYE0PdWt6bMc2BU5DhPx317qnCtibBXMNoHu7yeDBYUsOliUUeSk9YcdSqAQaf2joPDWjUjIqK1Wsew3Y3T4ShQz2uts7ZkAGTanjwQ6HSlZIJpGf3VJp4cnsQRNG3Qceaji+rcjTn+At2mPAKuDwZxfXoQn/Yb8fl6ETfQ7fZM+yjc5ROwXMsXYL4ATL7LAqMnqRSj5EajYQyHA8s0qI6Wy/jkww9ien+v6QF09zjwT06RVvlgPDw6dAzdmmt53/gRuaAzI8D6fjMIbC5rerDBG8lxoBMngMOzNsrupMSaxt10DyVy2dGYTxcyxJstpgnotuNuPBMQ8Pp6HJ88v4iZzDRF48jj39mlEhy58qcqisQmu/nqYohuvIh+I+IRbtSMbyPe8Izo3qlj53POJoFp+FpgUerqK/7qLJSLPEZvHjVUo/7KH0TxzeXyFjDjefM8SDD5czxm5B9aVjq1FAw2ruWMxCBYo68yJjCJYHzPPO+NfXPwCcjzQj5Avb7GNPJ9TONBRggQ0B+M4n48FRhADJIWOfdQJWZ8jhlvu7F0HnvWEBCAPADjYkkXc14y98dUnyry8GxwsecPd+z1jHF+rpNbr7GiNNdz9PSanb8HNFjnHabKu3NuPxPFPLrFeD3IFdxJ8nptYKpYemIS7Pnk1FrTu9oWIr7a+/vbaLXT9XmDhwSNAlgsjD2+jfkSKY4dwnV3jCq8v5ecjM7vfHwZreVVHAwijg76MRp2okFhHMsY9NqKyQZF7GTOL/IWgao52s5dQp+JBcxUoS8m4sIGkzVK0vfjDpZMwgACBHRP4sk7X4+f+d0/F2fv/Hg0+wYCul3yLuQuzZAVSQ6YgjRaDIFeI2K4jpi+nscv/fX/Pf7Kn/vTMXv1SQxjFpvZnUa74nOiWxC2sZvXLVZMMYEqj/FKy3Wa0skWrKuVgIDugOaF4wGSMeJll0lDAEFMucnioOI0a5KccIY0oNOOy80qLmIRl6tVjNdIBop1YJC4NMbbxpyKxQRm1KDaeVrRqS4ggHW+lY8l2Kk4k9Ws4lsWXGpmrOZbIOCYcdLIjzTBB9DFo9nELtoDAjQhSKbSFNP5QLe+GNal66BMuXDtm4rTBuwMBHCGFRFcjuq1C/Oo497wewD4EoDEZJPFPIbTVbw/78Vb0Yv+eBoYCl4uZvFich/XzU1cwbaE1TAaxfDBWbSYVIY3C3VFu6v8Rz4nrbZkXIqHaqJM4vPvfzdWtzdxDGtSWL/zu+3eSymYfa4aAgJgSHCa3PHuT8/j5K33otE/FPNZ+zZ9kZxDJuMy948H1fJzzCBar3xu4f1ShRqeMESog0ErBt11LCTnwS0eP5pF3CyWcbmK+OD5K4FNyLupzySVwuwQWQIxDr/GRcRRr5NAQD9ORn01cM1RyJHWmWfYKDwjI6C9zD75EHJpC+fKzI/aouoF9jrPF7l0g458oxm39/cazevRqZkvdrsyoS/5VsVN2K/KhTWJJeP+3lqrtaT9Jbd8TEudn+l6xCBZqNu9NaXeAwKqkaLzMicoSB5M3sL1ab2ZFV0xrZ5D1ZlKHRIIqLNX+28/tqTnVgEB/DyYsZ6c4Bykmk6KhzIUdjwkb/aZ60atzoQ8nxRDU5pGM2d4cKAzZzo16DlKdjf3ATvfUlizPHRm5pQmGSUjUYdd+cf/8M9toPXXvEgVYiwkLkTm9N14eXUTzy+u4266iMvr+7i9I8Fv6aDowD9mFE27GQ9OjtWVY5NTXEtPuWlEb3AgqjCbBlROlL9OX4jZ4flDdSjpJKC/h148GB7GoG9HfQ4CAQNJB6H4A+lRtxpK2WSsm9lHXioxJPEgEWGRY+pEt0kIOR0+DLNAUxZeMHfX13FzfRmXF6/UfSXg3Nzex4OHb8Z77385zh89TgqvD1aBCfJT6KqQ57/pIoynU41JVNJEsO30ZJbGc4B+zxgzCkr8FBQUcywEz+ru9iZmd7dxf/Minn74j+LD7/xGvH76rVjP7zIxBQRoW9fB9ACoQ71hPHzyJB4+fCQmAAUGybU2ZiKsJPz1S1QTOVAWTdrURR/snhvPr6vXl6Lv3tzebicivPXGG/H47CymN7fx2YcfxavPnokZwFbVveSfRqTTsTM3hu/VnQ+rcPFTGUZ72FVSK1r2njNzJe+F+n1h8+dBqFFJhb5lAi2ErjidQnF3miOpPxRQfFBpDBzPEqYHgQt0keJ2vYnepqGvUVDn0DY9F9MhcxQZnRg5wJs27h6WaU51vaIV87z5AhkaFFsKDTYziGejFXczOok+cKRzLk0zHg2g12ksWFTfMtJzAO0reCl04B4OQzvdjKXvbUT0j48jhv1YsG7RAieiiLaXTgW6/3Lj50+un+LH6L9lO2VEpjghh+Zl6uwY7ZeHqQpy60eFMrKOri51kLuTjiEX5iig/Ctp91to/KdjJbBmuiCLwb0YuYbp0XS30fID0vHZ8laAZoaT+Wotrw15gZAES9Zm2j7/zsYx2Z3MYLp10xUjJqUn6uM4ESsXWyHGqTszEGBdWXXHDATsCgEBQynZcUGq0J3gjke+VKFlypfpbp73vgMVSue1L49SEavo5RE6VdRWIZfcaMsDGqwb9J5ev8NON06GByqu17O5/p8nj7jjy70Nu8Rk03XbSGM2jXjr+EGctHsxBJVGHpBI+Zouy2gQk24rLloRNyejeDpsxLNuxGW7EeMsNHfyk0Y8f/E8bm6uRYWf3N9LRkanD1o4soCzswc2AWS6w+11vHz2md77aoZmGWokPgAduSkT//3M3KmreGPqeOlh0wdEZnkubGtPuggxdVV7TW686Pjdceb/Q9EraqtpeTlaNotOaNyTyVTIJuvh9v5GQAD7fLFG87yI1zfjeHV1FzSNNNUhO9geVZtgYSraFCdIGrNrwZtmzVPkdNcrAQGDNiwnMwJI7gAR6N7VTOWizrujmCE4GUZVSFahu42RYtfZ+8CdQnfmDAQ4TrNmSUrkgcIUiblHGLVbdNt7ERvTrUn8BC5uLKOQ+WyeK2o2CGxLiZEKCgq8rroaSOlgsyEdhCGgaURptkXRXMW6ErM9fwDJ/7LjUgW8Yvwa6YKvxyaP1kXyvVwbn0OBxjtU9zofmP2IXJyTk9Q+4zr5xc/i+2Xcp4TVtM6S1Mm0qT4ru53kIRrRCEiAk7lkQW3pzWVRUl3aSgbTPV6ARkoMDFyY0ilZ0nolcLjRcNI6m5LUtSXjmc+natCs8ADY2LBPTQ9oyGJRLWM5u4nOZhLDzjwePkD2xyjGeRyOeluwiTyJdVAjGCkoixFQ4+AkAcn7LQDVZ2R5KlDgOMlVt5f1k7F7i9lFxO3dOB69/bX4md/9h+LRez8Rm+5BtJCS6jxkIgV7nucsD0F5BtSu7qOf7kUMWxEvP5vGX/6f/kx88xf+UnQmr6O/uo5O0MmkQ+qupsYiU3ipMsJHxHvxC6DuFhSwr4POBd5bl0lHNC8MDFGEAAS0KShxqtf55YJKOU92VGVvxFjWZiNeLGeSV91sNnG/IBegc+sCusBoreXs5KuA9xVuz5utR4F8tYQq7grWqnSyY+oJONkEyZ6NvmU1i/fPDuNr77wRDw4PddZ2243o92iQWYKr/SAgwHHVTSQDj/vaZ3lJZKwwDuvnYyBgN92p9pCeC4VQ6rh13zlG2uAFV01Ba1lk+T/RIe6PF/HOrBNP1u3ojZng04y71TJeTu7j9XIedxTlsY4xwFcj4ujsPEYnp9GA2aLpRu1oAUr2BjFGLgDgu5zhSBiffvfb0Vks4rDbtUfONj77vMTbiTOfjr48VMg2eDaM9+Nejk8FBLQGx3qv5Wtko87dqGO8CtRYgHav3DlHoK/L74U4aX8PzoGDQS9ODgBqprGa30nKQD0zxoOj042L+To+YOQ7uRlO/CmBZf/rqJGksxHtdSOO+91462wUD0bdOBp0ZcrrhoNBoFSg2CtCdZK71rWnt429HCfJf1MrlDcS+8kTMCxBodmqqXPZLKqmhQEUTySoNaLYnTnXPohUBsGOrf7lXNDmls65DTbznoh1Yl9DgU8KP99bfy/wWOxRrXHna9vJVQm8CvjcZ1tuf3p5ppTxqGWGXH/dC8+0mntqEucEAFiY0vMLLDZjQLExaf7F2FaNkjVilTT+/DQblM+CgXAZ1cvUG/mamcNHh4f608/JTQ3+DjCt5lz6ewFmNv67/+QPbrhZazJM0OHg5QVBnSHpwxmThOb5xZX8Al5d3cbdeK5EjkRFGt5mxNHhUOgrHQsOEV2ENMLd1P57QoCZkGmAsLHrugwu1B03GADdsNsbiirImCJkBhzMvol+0qYb2iQKnzU+S/OIfdizYSfTsecw99CS2BQEOgQFCuP5Gpt5TO5v4vL1RU4VYPzQRHqW3vA43nn3x+O9H/stmncsfVgfPdcmmPnpkYfugCphaLb0c7hW6DAceJ3B0DTpNGsoXQn0QRtU4L5uvfjVqxcxubmIixcfxAff/414+el3Yvzy02iLRgRSRbGDfAC6zDz6w36cv/luPHj0OJ689dZWvqCCkkDWaMQdrvI5gk2bKIM5wcEaGSNhGBZWQkWH6/rS4xBJbrknAv/x4WGMuK/xOJ5//DQ+/v4PYnZ7J4OyAgL2C/YtolgsDRZsuViTFA37MTw5jDWMAKFe0IW802RmlChd0Wm3B/WWylfdPnfP8yQ0SFOz1jNp9EHvTmrRFik0KP6bCQTACmhCKV1vYtBqy2yvTFRUBGaykA3HdGb1yeoA4oOi9F0qltM5VECAmAAtAwFsZpDS2TJm04BwAAAAIABJREFUIH/bYJweF3TfAZlU2ABamKZZHWIOCGjnne7QmqQ0xCOwSU9d9CGSd0ZUoReDEsvYtVwb8uRIsywRlWETZFAk0eDnCxDId8aBaeOtBAKsPpVOmvcvt1sCUpr8kOXSgcJkTxQ4MTh8HyqGVovoNWAVGDw0gOguPOuBwrQo+MW4kCQjEWUFc+ayy8jQiLpAPhmKOS4o+KU/hZdhFTiOGUhUzBSwAVjR1nh3oKyeJ8uhk2tszwWZrxlYsk+FEqEsSiyxgc7mdFXXmp17Tc9g3UGJZRShio864Bwf+S4dwqmZ0+rSDfi31kQyYUjGC3yiepLRJFQ5FNyASXQ3eSZTmBWhDnsZAWrfAHxB4+MeoKQDCC428WR0GO+fPowOydh0KiBGsihAvOEw6NfeNNbxohvx6VE7Xh7349NuxBUX2+zKDA5t2ocffRgvLl/GwdFI73NydxdPzs/j7MF5HHBYbVF59lHE1cWruL54FQ9PT3OcEThW3yM1WcO84yoAk11h5D7T5eyo6oDUOeT3XntHml9N4bB5Lb+q4DKYY10z70iO61kgyxcjNdb8CbuqaNPjCR2PcZ6Znbi4uhcQcDNZiA3koTsObi5UDezU0INigIgtsp10s5RJ6aAZ8fDwQGctUhiZ2AqPAxQnAbBBXRmr0uWs9VgFZCUQ5QPiwqzG45kxprhY0qZcae48mMoNpRogQHtIWkMAxL7ObT1fFQN2MPYZ75igrn0yKixJ6hgQ1kxud1qPT04FBAhMSLd/GflplrKBMu1XZC3JmFJ3Jp/nFuCQ/wLdJLrX9qzgt0zrcpQf/7YKd00tErXfcjR3fDx6V3462RVyorZRhwVGy9XVlWK+u3imudYvF3HlQeB96zPBILg9Lvq+r5wsvmPN+efzzGsUH9dXQIbkCEgIdY/orD2fnGtSvJh6PK1EJhtAiY0mHGhs5WIZXeaEN+axmr6Kg946jkfNWC/GMei15M0CGIBTPDFZbvM5RYNrIl8onw4WioqzLPr4kxzGk4vyrGX/TGFJuIhW8isNqztc1u1iUg3LdB5nb34lfvvv+gPx1pd/W6xaQ41GE+hHDOvhsbEDAqYL+ykN8LviR64iTo4dAV4/vY6/8Rf+fPzS//YX4nD1KlqLW51RLViukGkkCZsp1gkUz+K43t8+IGCKvgFi1mkHvyTG8WYhzGcRWzucgZNpdGDV1VmdjRES/jXPsdeNy1jHq/UirlrruJaMaK2CUcwl1kyayjpeJW1+m8tsiV/btVYAorsVPme295ENi9L/qKu9BQI20V4v4utvnMVX3n4jjoZ9sURg9wIE8A+JswZWXUA4b0rpQt4/L3Hf5Fadzrze2pOOtbvcRYUM65dYkiwXg44G1YkVavDI36kKRf8/1jbSgDfGzXgwj+jPSYpXsYCav17Fy/F93MIcwHeosYk74jWAFqNBh6PoHx5Fnwk4nCVtmLj+eZ1Yxf3Fq3j99ONoTKcBQwKJrs6PYpQ5eGv/AQRI747xJf+g2YgJBezpWRw+eTuif6jmp7rGaVKn51/Mshr9S04nJqELPEBVNTK3edJKZtAnB8M4PuhET0DAbdxdvjKziXy+N4inN/fxYjKNG+TWkuAUUOXRiLSo2jRWMQwedOPJST/Oj/px1O+pZrMkYEcurGxEcS+LYo3+07noeEb8oj5QkU+ewlqhObYCGMDwbiWQROdtTsrhDKy4zVri3+zvOxe1jj21lutatuzfreN+0x19JKQ6Y1xQK1dSHm4pefkeCAiQ/xbLzutJTav0gUrNoL2j0ldOI+CziK78oWoc93rKdNcs42pc6h0mA6/uiT95NmL0iEFqxrvc/BM4lNmtxsl6nzltMABXeW+dFdtmELWCpBGWN5C3K59J2j/3A2PddQpgrtnr/F2GgXz6f/sf/4GNDOyELDgBx8TKBw5URWZ6NmKyWMdnLy/j2cvLuL6bxe1kHsvFOvro3fjdaWmsUbvJw0W3mFqLnKVIsID+b5TE8+WdoFtzbdSVv7Ox0BR7ioBcitG2tLtKEmp8AocLSAa/t2ZLQq9NJYHK7tE1zCCduBspJsEsbm+uheh3OywkDs6pKEhdKDgtB7LlphmPnrwfD598JQ5PHkd3eBi90SjaXSehTAbg+hbzTRweHutn8jXKAoAAaWZ6AwEKOJeSnDlh1zFpNFkL1Yjr5auLmN5exvj6efzgu38vnj39zXj17AfSLVGYxsqHvGbcg3x1iDWj+PpP/XScPHoc91Cry6wHKmeaGpUDNgu6Oj4cYnre6Z6qRdtmNvJt+gjc6cBgQZ0/eqgEAGCBRYMk4PXz53Hx7Fk8/cEPNaIOIGCfMlNFTaFstaGr4CrnzAZjTM5P0WOkuykdtaS9aUPnrMutZjtPsaz5tYAz4VK3iUTOXkwOCGV8V8FBp6Zn16pwwphqNtfzpVjqEiwppPjv7KZiNEd32SDKLlKaWo7mltaEkUYnR6YqEYTQRUnvjZ6QjgKvvtMSCMBvmXLOltpj6mxlwsdzYj/yvN29oLPd0saW2VYHh3SKX9aRkXoVvdKB2lNAw8U0BcR0pEVjEzMKHGnIspuK8V2v74OsDu+iriW66iCUBius6fTtqGS7RoLpwKAbJrfzRqygh83ncXp0pIyNrwOqkGASpHmePUxAZxN3/xPZVIc8i/ct9TBPgkKIBWyRTMNuoDu5LcCN6AL0CRRI80N1SLPbki/RyWp2S2u0mpKYBBFg1AjYyBnVlqYX2LOjZvow+CIQUIdAOTbrAID2lYVPIfT4X3BI1zrlmpx4p89A6qxNvTXjpK6hrt/mg17P6trUfG+xGTC+8dfQUfI+gAdgjFh3D4upL1NJvANYRXQqAA8o/s97w/jKg0cxQOIuWYiNRGFj4BODP8qs1Yi7USeeH7bis1ErPuw14iVmZRgWtTpxeXkVnz37LJaNVXT7jPeCOruJASyURlMdW679Hp29RkqupVUFBKCsHPboWDDGqm2jVbnb+/nDDvCB6ufmZ5MU7jRqIpGzTMAJa4E1Kkq2Hg+7cUVOWoifTnhKFiM9955HAD8fUx/2jcGCTVxeX4v1M4cRMF5KUnczngvwQxsodUyCR5w8OsgT2NFBn0wpH/B8JBNMFnHQacf54UgeAR3OV2riFvnvQs/FQIBZc3wfCfw2idjrzDkmFnuOLu1C/jcGs7KDKRDKG07noLoXqYHHJFDjKXyG02HtdkbRxFMoDfOk/ZZRlYsITxrJroo6Z4DmThi5WCVmKva5h46YAQbUOevdlZdrfxUhCToLvBaTbUfz1lSZLX2SPQGLx2tMniBleJqAvYtrO/c7x3dnxQnXWvkKPwcwFFCc72cN8twYGVyJpYCAkp1sO/fOQ4qGTixiLeo6uFe6YWoYes1qwoY6Oj3loxTV/MzSnVp6ZWMz3rvBJGjC9kyZLZg44L1JPKVbWD5Kuh8YG3R7WzDgrqO5eh2D1jyORkzaWCkWwwOlAIFlInaZAGN3ufjTIzdT+54TGjRWbzsLPrXcKavh+UtXjHO4QIAs9DIeas3pzNzEZL6KR+/+lvjpn/l34tF7PxmbzqGYpFDUuX6aSST8ImbABJU2ODTukNBxc7uKg4NWoDhtLyOe/uNP4y/+938sPvp7fyMGK9gPnE9IAU25XjF6QICawat/Fgjgr7m7abuhjSSfjH2ugl0yT85RMQKYRb+Olg2DqpkscBCTg2mzEa83y7jtNOK6tYmr5SIANJbJCHAbrvxjyol/v7j/YvzX+iod937nOvdySZv0lGsk7VYysInOehFfefIgvvHl90QP76QviadgYXBd3UZGt7pw2AcCfL05UUjjORPM2AIBBlk1Jz33SDGuFH/VDfeFl1GvYmBJOGUmbmDRIJIlY5gFPrzbxNF0pXG4GgPM5JVWK17d38UdUi+AAKYKaRThOuDEwsDEHBB5ZP/gIAaHR9EZHMpHhDkQTJ64ePpxtJfLGHLvNI0ItkoovUbIxXQ+qGkgYYtHSzItBlnpoycxfPhGLNuDaHcHORnGoKu9rdLkPNmvOUdEsuctEOBoZDaVTBXn0vIf9BpxNMCA6TYuX3xmALLViXmrGz+8eB1X603cYMrHTtbId+vfy0tNjYFNU4yAN8+G8eTBQQzwmALMynddTYbKn52T+P7MlNz5G00BV/Gsms7s02bbJPt/CDAxC7YAVskh91A3T4lJ097M4cr/hHi6ZV5mgc21VCPIObJzY85A8mHyLb7HJtDZsRerweMQqylkkNaxiHXtppPHj6qWTGaA8rpswMjI8Qtgb+aCmSO4NkhpYgaTqoPqWQrQVR5I7bAr7p0bFgjt86wYiMoN/eEJMnwRtayfUTKG8koqxjx+eDJ5R9Iu8+8de74aCPoJf+w/+vc2NlsySlAutCU9FS2SG2t349Pnr+Ll1Z1YAXgGcGj2W60Y9bpymJUl2GYp6qkS0Hz4foCYmu1mFhddVyO7SD41bssOzmQ5Gj2RM595KJ6T6IOlDpSiWlSHYju3OLsCRmQYr0QRhcbU47T4WgfrWRYOhWDSNkig5vOpNjdAwNmjd+PRk69Go3MYh6cPo43RWzNidHigbrzo/oMjyRdY0NyDxh7JYKirQ4YDzO7oLRdvpRdSFwqGwkYd9tndTbx+/jRefva9+MF3/n5cPP+hKG3txSo2k3msp4tYowGhwJHHQEsO9O//5E/GwaNHsUSS4Z2iBALNrxJUUZ1z0kLyfozaORFmofDvrq6vpOG9u71VAnBydBwPHz5Usj0cDmM8mWhBHfX78fKzz+KTH36g3zFHDbsz8quEspKgLZpXCB+bVMkDhXBEC9MKxl2107xPqsE0zcsudelbdsVP6Xt57AYAqrNZRb6oWKmZq0NQFLCcJIB+GiZAi+un002NTkFPwkTSQ2InIxGPllSil5vCAc9AQCURLuZydJLWfY724eBJCQFMABcKBgKk20rdLfKN0vepA0InTeaV1sUPKXpWKzlvE7AIXEq46bCpiHNSxbuQ3mkbOHxYS9MH9ag8NRTh0SGx3yAr2GDECbETOnUYsoO17XAnYl8daAIQyadoq2lyKNrfah2Yu1kfbsOWMnnkQBfLhD0wgwVgTW29MycGRoa3ZpZJn7W5mRMiCl2kHaYcJ/ATvkcBbSTbmaQWzcpFYTJYiqmSyXlp8knK0V4RVEtflb3mNNBJgzc9QjMMqgNb3gqinAv420OJa3JGjW7bH1+axW2NMtOBtle47qPSBT5U4qh4w++UZbBuylnXxZjHJ5qpgSmni33SNDxLCgRLREE0fOLOg1Yv3js8jQeYviYt0lp62CIgyYKY5Rfwsr2KZ4NGvHgwjE/aEZ8t55rn/OL1Zby+vpRpkcw1W80Y9vrBqHLoF6wNjFuRCtCNYvjA6fFBHMCYakQcDgZa90yjIQ65O0Osxbm6zE6tL90Wn9l10TpJwzcDeTnOdDvH17ewT0u0fg/HdtPvTItn9rEp4NXd4j3DCMBLRYlWuyUdJLc1W0VMF414/vomru+n6gb+KBDgOcwu+A2Ucq071pGSFi55uYyjXjfODobRwchL46zsOiVGgIwsnYw7Pll+VdrG2s/7QK0coKv4lyxrr4uYQEAlfnR9ROaR5wiJlqmPorMHJkSHQVddH5HFugtDzl7x3nUuirqYzECSRE0TSb0occgAfiOOjo9lMFpJ5ejgyOBYjqPT57Q7pozLVXk3p7yAgGKHEAn52fx7y6iciHKtR0dHWke8Wxso+us70NrrqSSEovV3kDW500QHnnO2vH4qQa3Ofc1qVmHOpA4AD70jFxZ64uoKONHT2EByMHyZcNmXHnffwNIJLYAZ643fnNtogQGMb+8uxS7R97DXm0xnQRZpRhQJYK8NyH0fzdVl9Fs30YlpHAx7Wk/StbOe8AvBxyjN8MqwuQqCYiSxbm0y7I55MQe4X947cg/WN8+V6yg2gI9Am1byNRUqq03cz9fxpR//6fjJ3/6zcfjwy9HoHkenP4o+pnWcTzQjxH7JEW44qQ8acXwAayfi1WtSkU0cHjfiwVHE/YuI3/yVX4n/9U//V3H3yXditJlrrCDHHXt1tZ5Jl70tRIvKv8ckdDHibqakAMR5YiPNp2TucP3kC+QRmPTCMFT5K9qvCygZubbbMd6s464ZMe614tV6FteLRUzm5NeWBhSoWVKLrVwnzwZHq9qr+3u2GiT7e7n+vt9ZTYPSBGQAAr786Dh+8qs/phy+oxnyLkIZ211govORZA1nh3LbTNoKNCwh2tKZHRB2UszcpwXiFpPGTYxdDHSB5juFDbBZOt6wrzQGE93zZBmnt/4zpjPlATAtV61WXN7di/mIJHJK4wNTP9h+MI8w9MQjhBhPBxzJ3OM34vTBmWSK46vLePXJU02BaKVfUpMCUxeYzzFHHYsRQM5CtpX5rICAx2/EweO3Y9UeqGYyKzalIjwrQA7RwrN7rcKYe7Z0QB4BOuMM4ovds1pEv92IUWcdp9gdLO/j9vULAeqASPeriI+vb+IWiUS7Lc+AxdreRNux6MRXyWDX8WA0iHceHsSbZ8fynSGLrUZMsU5LfmgZbFLc/Va2UjrOO+TP8svC/wLwkf/GkDPHz7rudwwyu8Y5dQHiNblM+V+eL/s5aDFJKueruKocALZGjpz2dADvj2JxlpRzXxpQOa4/L316kpGoz8j3JfZBMpbUYJTHwE6+uW0KJQBiEN/3tQ8AFHhQzR5Nb9Ne30lSLQ2oRlM2C1ImoPwt91Le4B571CaH9Sz5E/mk1hcsuyPOTjcoBeTJWNwMqwI8yoix8cf+w39X7FWb43RTFkAQI7g7eecAZ5nOVhs5IT999iIub8fWXUmTCg0Pmjm0VDrvadyQCUcd8lwAml1ThmxW1e0ZzeGXnXU9MkPSBCVgc3cHktYn59Ok0dZsWhaii34egAMQCZ3d2K1vEfKM054SLpu7sbk5SP3ybXyB87Mo061BPHj4drR6J3H84M3ojfJgGo1idDiKwcFQ1Fc0jXgacA1oXuh4qDtFcqQNkNcmRLS61Tkmb7OOq8uLGN/eRCymMbt9Fa8++35895/+elw8+yC6zFpfN2M1nuiQwfirDZ0T/TrJ0MFBvPtbvxEnb78hBHRCxzh1hhR2vBMiEc8ZaiQLUGYaOsQ36rZwcF/f3MRnzz61drLZjCePH8v5+PgY4yYDRAQusQQaEZ9//FTjAz/87vfktm9OQwbv2giJVDvVUfmVFExTI0V7pAuCPgUKGvrXbiuaADQ1jibHCYoolO9cG0oAbQ5gMY5kaYv0/A6kcnkutQAbmWtgggCgAawA/i1+ACvM9Ri/1Niaq5nebiBAQUmftSd/UPJiczyfWUX9diCqjatuk4rEtuQAKgYIqtIRr/V3RsyoIKd4FT3Q2iexAeiY0W0g5SYgKLmyBlzrVcHdBbBqACUhoOg7YxAnY+mQn9orJa1CpN3dUbfp/+fAbeq8AnTepfV8pheVJstId45cItlOtoFnlWLM5k6WR+RYw0W3attNE1Uz6blp/qWOeDIXtkV/zVYumm0WuDJUy2ApcEbql5zDbJ6zjwf9kah+UaDpemk0KaCHjeVk1ALKDWOI7vPeiCO5BicxRJ+Wa9IUZwd2y3BqRrXlLRWzymBp/98XVZif6SIkqc3bsYy7jqfuY68DKgRa4+2gfOZaKR+FWpmtpjxPSAhG/YHYOzAz+uxr2EvqBDWjyd7g/XU6KsJjNo/RqhHnrW68d3oeB2i2WaN62bvOO2uV6cWzQTuuRu142o/47nIc357exRWSD3Sx82lMFnQ3DQ4dHRxFa92K2f3YZq9bZ/OlQM7DQS8GnbbmmJ8cHSrR4/t0jsjXIVHtNBNSVzgP7QKFa30BBGyTzzTn2VHrnOBUl4LnqLFG2heeHIBMSrIR0SLNyNF7akTc392rMFMSRZxdruLmfhxwtsbziM9evI57CoR2N+ZyLd/N/rYnx9671XnrQ78AMZniTmdx3O9pfCBdq55GqEG5JDkh7nnvixGQ8hQ+pxI7xYa9SSAlQ2FNykOHkaO5f3VTJLw5nlPGlukpA5PI4OY6Zowm1fnGOd9NH5+cxqAzz2cg3iHVYCDHgOoPKIrEgPcisCwlSOybwXCo5wsYMIJdp+6SAfYCGTqYVzJ9JRkLBQQ4p0g4NLXRxBUAK/69iypcqFM/eXSUXi++p2ou1FopnwAX/k62ChRgz2D+RzHubnmZNLrwU56jEcFMRbJsCh8Td1gtCZI3UK4Jd92zmF5ROOOy4c+U4ao+06abV5evt/IgJgC1mhRozZjO7mO1wpfBP08jmDdNyS0AAfudRqxn17EcP49e8y5G3Un02piuhk1CtQfp/O5GaBVDBYkEa577dQOPRkdNNikAxTIAJbWBNBM3a+8t9pDp4C7qDMjsunfo/a/Hi/iJn/4d8Y1/8fdE++DNaPdPNb3q4BBGiNkfGKjBGEK/3uq2YzhsiRnJ0XV5FTGZ4xfTjAcP0L9HXH48jb/+P/+p+LVf/F+ic/cyRi3uwafZekNhObNJdh0N+fcCg4q9KoAomwr8MJhcAGQa1UmcBtRLBhxnc+UAMtXD8BcWJ2Ze5ADdVkxajXg2vo57vEhWWDNaGrA16iyZzn5ukeB3FTvFhtyyx6q4EiBuQL9GYm7vR02CMprdRHe9iN/y9sP42rtvxuGgbx8e0ayJQzCDDbRpJNuPAAGgjy5mXLi7c2kWUeX3OlfTY4KvsTYBr/z1fOxCP3Zx0OxevxAVxnPHHVg5dP4Z8YxHwOH1LPqTZawZ/arCdxUN9iXUdZ45ew9zcZ4r746ckzguMMAme3c0AQ+O4iH5brcTd1eXsbi5FegNI1SnnPbqjwABaagqj4DsgGOKO2XPnj2K07fej03vQEW6Ja7kgCnvVJOf3DfHhYipoQFxvu1kCIn9wrhSZD3LefSaGwEBB515tJb3sby/liwI37Xb+coTKBjZ12nHCyb30NqSHIix09kUQwLbaMajk4N483QQD4+GcdjHE8R1gRGYZJ0UHT7zIeeQJVvCn2kdMALGsGAwE2Uixv2dzkn2BmOrCyyquFzvWZKjMhYXy8mMLOdTO1NWMz9dPxUAvy+jlIdJmnSr+M+tXD5hNHHKVF5MufQPqvPbJprUfab/kxMrd0sfKuLcLsd2jlsoVRX2Oi8yfvCnGmKZSwvoTDZFrXfLqQwaFEvN5rDet3X+VK7nw1lPTH+tveyc3z9rC+oL0PG5WhIAMSfy/rZjhdVIcdXmCW2raPzRn//ZDS+YDjaz3Qm4hRjwQBldwTcQ1EFcccJ88foqPv7kmZBcJVEy91KESSM+j9oqtNyJSB6WosP5MHCRvNPHqjhXU9tzdXlcBA5/PdGWPbqd8paipMjADGRFmaq7GElHK1REJmVC4mq8C/dFjuFOvQrhNkkH3YZBnD16KxqtfjQ6gzg8PovhwYl0PxwAJw9O4vDkJO7nK1HYmHzA9w6HB6Lhie6YyYeTdwcEul8c3BigQBh/+erzWC2mmgM/aK3i2Yffit/8e78Sn//wOxHTiajqKlQJzNBg8FbAqXTTjaPz8zh5/604eHIe48Y6phQyacBB11jSg04rg+9CSQUbQsUYBVq3G/d343j69KkSWVy7QZFw8AYFg1KpsSGlNSGgzucCAp59+FFcPn8hOj3d9S/8yoNB+3KPClSL3N0R9M9LI+Es9E4zOv1utHqku6akWlrgxVrFJgG3DszacHafNTpWHdnSjSsQcFDTnVrYFBDwAkAASh/PFoBFRRCFEd11is3aettuXY7iSoqUO9amvinpxTFW+8heC5VIopEiieAwAj31PGIAgnVMoZNBM8PBeW5DR9F1mi0VQYwmggpHosG1AQTwd5IX1o+0T1ZT2Uk/3e01oze70fsdcHPukoS8pUYZhCsopwKcX5011oU4KrDt7UN3wXbj8oSGbv0drMWE6iXaejqZG6Xd2vW5q5uFyjZhqYQsOxeiaskV1p3/OjRMT86O+7YQNAhUHWIFz7xD70N/oRBf3Wcm7wrOeyOMFAfLuVZFpGln+weT1oB53NtezfYZpjlWFSlF+9SBkaZnJARlhOS1VGyFXdAvMESgzD6NO02sSNJE7ct9wIUQewFR+c3zkPcDum7kHQ268jbVsQEjwJjlAxwgB71BDJkAsVzHm8PDeDw4iANJCjBwI4maRxPkmee2NEV/2ljGfa8pv4BvT2/i26txPGtHTA768Xo+0XOlGGK2bWPdiPmYxA5/BJv5cB2L2URTIo5Hwzg9OpQ/AIAYIAD/X8w1ScFMr9R6z64ySYcPXYMpWyR+T2phMx+bQfod+d3jtlsmnTCf7FVi2Q9FGYyuklLZ1X2lr5HYMsMa4BodNnPhF5ihrRtxP1vHx5+9jMXG0jryu4oXBrr8e1uwSwJfyUFuSNYe7IvNJr7+/nsxaBN/p3Fz/Tq6fc9GV7ej6I8kRnsTFHYgmnf3PkBQyZfGs6aBKskGe4qkm41c4Kf16jZY9D/N54hHSXsgnxzpQxP8BoynCOcsFoicDBKNtXIlbJq8JIIlU7K7vs7/dlsTIeSqLwAB9oe7+Zb7+DpZT7ztShIp+BWLAb2JMeuI4XAUBwdMl6j37e5iUe75eoEV1c1xt3onX6yzrZ6nmw4+TzWeKtfhdj1S4OWYraJqqgueTQwZIconhI4e94t23UUTDC/ex+3NjdYDrAPdT84ap2AgBuH9wxqdzdxZR94IQAGYwvQC3gn51WgwitX8PlaTy4jZ6+g3b6PfGEc7xjHsY8ZMyaOMKY21SK69LtVd2ka13RzuhOANEtNMSSDFfgCmBLOnVPjn5ACBbDlm1s/PbAdC53LdjJvpJn7qX/7X4yf+hX8zNp2z2DTJPQbRw8ys33WTSmejMSEivNKDFb4NPFt8HdbR7TUDX1TCcmsR8Q/+5q/EX/0zfyLGH/2TGKzZ20jPUCEZVN8VD8koq4Mw8xZ3M8vyAAAgAElEQVSlt3mGFAhKl1gmg6nN1fmkPbGKV3hPcW3sxZS7EJ915pEPEitjHReT+xhjPCnGLdIQTwOodVnAtc+gMjl2jHCd/0WAmAddQLILkx27yPm8myTqCku+s4xhcx3/3I+9FV9+41EMBAYBjDuuiG3E2kh2GeOFC+TX1wBmux2NitPZTLGWYzS3APmWyeCGmGMtkhXT4FnXsAGVM5S+O6VMOlu4V0hFychYTGaxvhtH924ew8tJ9GdIDn0mymqZ3IuGGOO32U+aFrHQ12EAyKCZe0d6k0bDS84HYkC7GUMAnvnCOWFKKfgMAXf5DjwxI98VMYX7ThBnQd729rsxPH8zVp2hTGLJ0dxpdO6FASK/OPdV6Eq2sfQkGE6ZTU0ssVTbQFPEanKfjIB1NBe30VxM4uriItbrRlyOJzFuteK22YybZjMu58u4m5ND+527Q2yTTOSbj08P442jfrz96FTjgZn4Vo2aYnqKsZbMV50dWXBS1/AOFQtbrbiDFQfAw97O7MzVlSn/zm2QJbmuJM4JqBRjzBOU7G/j/7YkC3AZIVyITcQ6dPzwqDvp6GczN58TuFA+wISTQf8LRT21ZN1bGT/7zHFUN0Mp/RHEKsxWYtaIMkfVhtpNuCgQw99vnxtJsBMULnn6FwGOZNpup6GZGV3jYouVWJ+5O2vSDHQvS98HKkGplOukzwSNdp6d/J4yb2Z/cGbwde61Pltm12lE2vijP/d7ZRXZpLupw3yPGSC9RXZb5TRvw6DxbB6X17dxdX0bF5c3pv7JzdqJJNQyBfl0NSwggIdaL8bICcYN2UFP44WMYUKdHbdModn+FvhQer/UFiXarIM2xwGxoGRalIkhfU0Xol6mCh4Ez0xeZLyhRdHTwdTp0PU/jtOz85gBWTe7GoPI4QQTYjDqxxvvvBuLRjsOTs5kJPjo8RtxP57FweFx6uacMMmYiEIP88Lxvbuw6AyvXsftzesY9DsxHHTjZNSNzz/8Vnzz//yFePGDb8dQ4EBHtCWM1VygEhUa0YlB9EaH0XkwitbpKHrnp9E7PpQD/e3tnSnNvtPU5630XmohoIWmQL149VpTAaAIHx4eKHDJyDAPOskxkorIZgYIePbRx5oW0OD5TubqQBco492VGnySNFEj0w8iO6Z6f6mTVAGtQ1PDPKMBKyC1lJWgMgvTh4udNUXDlvGGtT1aG9I87wybVBSk3lwmdTUOcMnYnE205Zq7lg7Zlk22bQII4N/T0WYt2znZXf5C/6TBFac3O+apj+PrtZGri0Xnn6SBP+daby4MQLAp/ceg1qkJZ31wDxQ9A2QmyAM0nMvu7x79ZskNnWoZKeUs65qXClNEjIjUdZpSbvmEXPS3hWbuIVF8ranaT3grqPNsxdDRyB8X9UJlk0WzP1+7Dm8lDFoQdMQAvqxjrqDtZ+fuq0bbJBewEvFikFSk1oGYAMRu7zuxL9fqfSxKn58FUTGJXAjVe8t4UtKPYgJkYV1dRhUxOQFFiVcmrlWw6TMFTuj/bidvVCLE//CB6lOngAAlezVlQzThNN7a6/rs05QrcG8PnhqZqXiVlDhVtXsUPx2iY3UidPiyjhrNGPX70eOwAKgsFJxECECAwi0aWnsjdJSbRjzqj+Jw04iH3UGM2l1RoumSrOUBswkPWdIijVm7ERfrWTxrreLzw2582ov4B5fP4/P5OHq43h8caFpep9mNg8FRnByfRKvtRAjGwmY5j8ntrVzLmWvNFAmN56IjiDt3gtRlVrRPE/Q4VAM90qAnEl8TGBRLsmNcjICioMrdPn8xLUaJajICSFZ5joVnEgv5/xTL9kvwHF91h9FmLzfy02FqAJ4685Un8ChRrckPerkZJ7d0Q7NKvG8JGU7aN7NFPDw+jm985cvRa0Z8/slHMrlVwzeB95qaA0jqgnz3u/ZUdSr4bzHvsnNX3X+THHxeiQlQwFrSo+2RwJmpE9p7j85+oPF3x74KdqW7DQMB9iRoq9glz7CbNJ22AsoN8HN9ANQkfaLXt5px+uDBFlCXXHD7/nzgYNzH/fJ+NEK111fHn30LEwCQm262TAi7vV0hml2u0qjyuZWMulNdLu3et/5stPueLlG/5jhlq4A306lGDeqc4DzSvGY8BcwSsryBYrWvLiM+JGjH9fWih+azHd/f6/Pw7YHRo89ZAD7NNH2DRNgFn2e7A+BzDUwsYs3TreO8xmdifn8ZMX0VMX0ZvbiOUXclZglsEs4QgZvJVhQjIN+HtLXmimeM9hplfVriaLkIBpA8s+nEz4MOuCZqJJukkl3tlzQTNB3Wrtd302UsW4fx23/nvx1f+sa/EovGYTQaA5lGd3odsVQ5g7hWO5yHwHP2O0VM+QQzzQIwChJEaxAxaEW8/sF9/ML/8Kfig1/9xWhNLmI+vY0G8UZTajwKzTlnyjW2BAH/RWE1O3jl9UP8Q/bJL+6nzJTvZ9N4eXul2LiGaZa0eZLzftt+E2IDMr8e+dmKTjadaz9HJDMKC0VJ9pXt1AC18KoBVubBaQJY8azCS8kZ6rzVGQr4kett1G7EN959HF97501JIfFoGQ77kmAslnMXYCl/o2Av+rW+Ru4hKe18t3dyfZdnBJdbkhB7b3icZJ3hAo1gaCj/cRPQ+u30G+B6NaFzLfbMcjKLxv0s4vVtjG5m8aA9UJ7G+SnNPiACbIDVUo0uidFSJsCnm41pzyQ61kxFgyXAOuJ8AQhA6goQQK6tFcD6kgF6Tl3IBolAGxkMmzEpcAA23ZvvRf/ssYAA+5x5r7CLLJ004w8gwPdvX44CArhgAStpoEzTp8N6WM2j31zEyWAd7dV9NOdjMYmJd/NNIyatZrxeLuO6EXG5WMc9qon5OvM+S8nIRfBuenh8EG8eD+LthycxaOPttvP+cGfc7GhiVpnlFstSrKp0pWfjyT9FZ6D3kmUSex4ByvUMQvNuK4eUpDJH5VUjpjrWFX8ypTHLaK8JoueWHiawnWl67DeTzFxCPm1GQO6ibP7UiNgvbCblQvVza8KDjEBziloxX/drm/qEYgTsG8ZuD4m9v2zlUQmyG6DLSWR7PjMFlEkaqvfhD9nmlfl3n/MGjsV4yEld2kdpklhf43vNpth9lmqNYhX/Nz//s1YscCAlkoMjNIWhio3UKmuB4Ayb9H0C16uLK40VnExmGs/H9xBX+VOmXXVz6ajuw9J0fb5kx0ZrJWsRKPhW0rR15XZ3koOnqJxKMEQ9XjihTR1jaVJIQvbNabYjuRTccwSDtDrWrdLlwv14vYa62IjR4QONOUQCwKxjb2pM2phiYBfb0fFJ9I8eRF+AwaPoMW6o6e7FcHTkl5xGKZjxYOwDks+bhS4HKLCajePRw7Po9hkBN4sPvvUb8Xf/5v8Rs2dPowPKz8uuCJ/GK41VMwbtkUcCdSM6Dw6jcXIQi24rxkLmQon+eHwvV3IeNovmCG+DTLSgrIPkYThnZ+iF5knSBVCRNpvHnWiv1mMumLgAWkeye3cfm9k8Zje30YC6lVnytidaI8+zS18HQi1GoXvQ7UtfDeKq6SabaPZwsjcdy1SbHK1GBopJEHISdY5yFmnScFir9fm18XXQ6/RZqvjnN8aAHZBaklR1uF2mFaUefwvuh6QLkysX0gk4JQV8S/1BWtDuxJz50TlTtRIKgI7SSYFIczDRV+TvUNMmjMRpNGOSyVRiqJID0Hntt9sq2DSRQaP2YC0gC0CyYFBCHRs5zZpxUgVBHaTeI2DQNu/jeRA03YXx8xeVsdDvvaDlYtVz77fBUIXzzgtAAVxJfwEiRvENyJil4G6+aVsqPkRpysJY9H/rbqswqTWxZSgk2lrZkAu66vga7d4ZfGUyIXNAI6n6vBzpotGO21nu1YHNn52d5XJv3WrjNF4vZ9Bnd6yeTYFBXkE7CYXWQJ5iWr+ZPPB4behp2EI/S5ICG9dUIVuJdz2TOgTqc7cHZcoOigpWQJVNUunKTbdGOer2RyNONCYKkx1wt4aT4ZruwrvFOLDVlkv/Qacb58S0m/s4b3bj7dNz0TNJjGYb095oe+g5tCNWTYyK1nHTacTro158OmjEN18+jQ/mdxGHo+gdHsbZ8Vk8On8SnZYTY1BE6I9Mnrm7vhIjoC9DyUUMACN6uOHauFQa7eyaEZcwzSyn/Cr8pT/fmizuDPr0TLIo3ZcGqKAq9lieuBQsJDaccTxDpgHIeYPpGwkA1KHu6QFjS6fo0C7XMV1s4vJuprOxgAASUlNMzaATVJZgrLt1/qVSwDiWY89iGceDYXzjq1+J5orJMs81Gm4TMJDMunEi5EKGBLK67NWZqI5dgQIGxN39qLW2OzcTJMvrs+O827BmC5RHD0k++xkQwMa+UP/p9tNfthu/nc+RxGiPygnZfwJCa6JQajvFjMii2x2ORoxwZy8gLYGGOuctv9t1N7gPwFf+v9d9O0ZMH0hPAZgBVbiayWTJlgDlJfIld6VqVJZkXQvOxL6NlrITtXPvN6AiYKxhUGLfXK32pIq/zIMctyyLQ4IoOEP3bX8P/h0FNMUVshOmZFxfXytecj5zHm99f4hLnU48YPrG2bmAl/IEUMcWr6DJXbQ2s7h99XF0V6/jqDeLzuY2OoHhbD89XAwIWPJEYZ1+BkrqnYttY2g2UdTMSQki74d1INYI00Xwzph4tCb5Sc0er+dcscmdNCSHEVf3yzh7+2vxr/6e3x/Hb349Zqt+NBt9j6ekOYDUpWNz2NEAs8kQiC7/GvmcNKI3tGngar6Jk5OGgAAB+/OIX/vFX46/+Cf/i5i//CCOepvYzO4DhxNkkYDzbKSsV74ASitRLxBANHC690J3taYlFxDBBenfWhKoi/FdLNqNWGGALImOTci67AeeEaxV2AMtNwNoKsEOlClnMgYLyHbivwMCqhAQWJBnhuW7O2b5FgzI86Wo+tWYEytMrL1VnPQ78RPvPo63HpyoCB4AuqRROAeE2ME5TaykAXVONWEOaFS4KeP83VLCHZONyyrQ0WekJVa7r4E9MAoYcMDniUAKdfgtDsAjQGMxAQLuJ9Eez6N5dR+tV7cxWjt30XWQ5hEVNZEpJQH0zPJrMAUkSyI+LBYCAsroUhKKFtN0+skataG04jOhLSnh5PLyfRCzAANJ5D32p5GzVacXh2+/H92ThwICkLZUfFVT9EeAADUAyNdh+6wMqMAIcIFsGjrPCiAA4K4bszgdrANOCYwARggiTeOeEBPdNSJuW814NZ3H9Qx5I4aMliTzs8TQnC/i/Pgg3jk9iLfOT6KH1wYm6bkHDIQaKFZE0LPZjWzlmXAG6j3rc/3fmhCQDQ/OaJ6vpMh4CW0nQeyYLSVpLZmQ2Wo1xtBnIT9DTVT5u9kwtqQoZhQlmJiMFMckA001+rJyTrGeEogv+UPtJ/alGl5ZKCteZz5fjdOqKfaBgC2Ynv+zgIBqbFVOUnmbn216Q6gxVpN6dpMZVCsl67OAgvq8eiYu9B0X67P1/PZkHNw/9YHfa4KdOn/TMybZwzxkxYb/+ud/n0p8Hc45iqkOPi6aICaThDRfq+4XF8vIl9myES9eXcTLFy9F4/QFpelYdiPt3GyUydoE+w94jMtuxug20H0BnclZpKnb9Bgifw/Xhc7LDcDU+qXpDwVuBSXn5EkLTnSbwOuxHtZKExwYWUiPq9kexOjg1J1adJn9QXT7o2i2MDjrpowCnVgnWoNRjI5OY3R4HP3hYRyfnispOj45U+JUv0Bi6fBAJ4R9QLLCGC3MsL76lS9FZ9CJ8d1F/Po3/6/49f/7r8Xs049iRHIJK0OHQSaOSuDbMWhhUNiM5qAd/fOTuOs24no5F91Mm1L6PJBUz2DVplmvlVxrc4nehFRhGaPRKBFKKOWm3YBil7eDKDvM3JW+fhMtxjFGI6bXtyqqCZpVHGmxlkNtOZlnd26H/JlOtV3g0t+pVRgNkNBMmpEugD5qZF0miXyGO7VQ+5xUa/OIvVLabBeccqtHWsEGWKwkAZDDL0GeAyYLVj5DrAYorHSv+NbFQskd3VTdj5LuXNdJbeNH7zvp1sZXkkOyBHDGu5BbbSNW/Im52moZk/ks5hjASpPryQTsB941IMBBr2+ZAkGNYMyfoiD6OrX+c+Ozb/S9pY1nXVein5RAngOHrBgOckDOsXelG0wwZxs0srDYJrHbQOpuvg0cPZKmtM71fDwe0AAFP6/22BbRzILLBZtpd9uud45PEhJaKKji2G4sURXCLsTdWVUutKXNp0dA+icoTuf4P4EkcqtNX4Oid9U4JDXZTGnzWk650p4JjL0cDCpATS15wE4c4PsRC2NPdqHLlEFgXm96NDixcxRWHM41vR8P1U1OgKFMpPxUvmhOQ9VciRb72Mk9IKO9Iw6HQxedsAdy3RRrgm49+8Imgr0Y4t5/cBQnzU6crBrxCBdvj6zeGZ3VfHA0Bwn4oIO96rfi4+YifvX2eXwIBHZ+EkdPnsQZpqvNTkym6f2yXogtNZ+OYza+l0SKKTRIzTCgFRCQyLwKtwSUKPpE58/3agDJDBEnbjYzK4kW3VfHDk/nqESHIl5nx1484t9hWkvRO85YXeg8n1PJMPG94rnHiyENoOPXiourcby8vDUQwP7GoTwBccAX+XhQCOW7F2+kOn2Z/2tk6GIVg1Yr3jw7C+alx5J3iuaYdexZyRqrmIVRmXwJ5MuxlAbidvKAfQCgkgtvoVpLuxGWMCAKhOd58FyEEUqSQ4eH5AJWAEUDoACFrYEAd6udwJU/wv44QJkaFsiW1FCuTZMClHyaNs/5u91jGfJ5x1s36jxfSmvvBM0dSOjqFMpnZ2fKG6DNy51fZoNo/adKZFW4t5x0emyeNc3V1ZcPSRoG8izZW8UO4N9oPHEmVdVN8zbJfZvxSXRQOpbIvADlpb1F9tRQIX9zc6PzmPzg008/VQeRX4AA99BkO514/PixWXaddpydn0uuQQHhDrwBWJloxTwunv0wlnefx6h9G0fdmQwC+x1ytIEA4l4fAMQgANegSSnqBjYChonBRbOdHCd203hM/ffUp5oOgC+ExgjmBIdiAVQTxwl80fCbcXM/jUVzGD/1L/2u+Od/5vdEDB7GYsO0HMAAA0g2ZmdiA0wi6OohQzi+bnfwEBBAqJ7eRVDP9Q846yJ6m4gX37+OP/tH/vN4+o++Gef9daxuLqLDGUlRihQjp3QoBu/H3jTLdcePGOECkEYFflA64/k65zxSv1jHBJlfqxFLjaxjpvdCxs2c4fPp3Mw7AEVNf3CcEbU8R8qqnCqWWckP83zbFi55NvIuHFLsEbPXL9oyC3Q/aWSsf6c8ApnhMs4OBvHbvvpOnI/6cTwaxeFoIB+tmhzG+pRnDg2IlAYU2IzkVN3fOmNz5JoKlOrqb0fDuQtuLbSbC8oFeXbLdcwzNmvNJbtSgLnMnc1+lFR0tozGzTji4iZ6N9MYbvCIQLpqZgXfIxkADQxNDFjFjLHC6joamMFDYIxPQYLfrHz7SdmXSXlhnpXcB1OsismlPDGlO2Ig7LH89P46XQEBvdPHmhqwEdvZIBP7S1r9remxWQ98jfNvvZqnC77jDKAizwOPEc5CJjoABBwPVtHbTKO1msV6Pom7a8Bmxic2Y9Zpx127Ga8ms7iabeL6fqZGn457W4mrLoAR8O7ZUbx9DgBEI9bNAAPFu86zc6UEJfbGodZ5QGSQoa6YYmazlMGuiWN75pXK1bOArTMv8+lisHl952jCPQd+nkcBBiUV0xlNfrOV02VzSeDAzkdu1yXPUZUFBhTQk2xi7rWACHmCyXivJtIVjLWTp2cK51PTAXSbM27lbl/ISXfNMjWm8nlLJr8FpG0k6LOv7ifHSm4zyR2DyfvP/75yf+fRZgew7MWaTBDODTE/G63LzDn03v/IHwQIsBMr38w8+UoU+FManjTD4VpIKohm0q1RDC6YATuNzz77zDShMndY7hybQYV2SIRVMnpYAvSMqOni9JI8d3O7KCtprnndBIgap5XdvgrgDoRFWzQNrRIcJzzJKigqtjZGjiYRnYVqrx/Dg1M51s7RksurgANzGN3eaJv4COmCzjgcxt14Go8evxnNbj/efOf9GB4gDaCjYddGijRGGMrvQJIF60thCHz1/R+Lt99+K+YbeZrG93/z1+OX//pfjd/8f/9m9BezGHa7mvENbVdBkeQWzU3qEqE/TVoRr2IRE4poGBdZ2PKMx7Op6HU8z/vbW3UDFZTp1ne6noOtTWx6idzrl6bcW7/qIruHuz/rACBmOpOZGIU1VCqCd9FjMiPNRWbH+9rohYhpESa9X4Rx4UEcsCCwDem3oGRhQsIzZrwLB6bcz7OwhZZZ2mJ3xN3hEg1a5n82RaMARgVZAIamq2ucnXV9layVfk4unAQ3Rmulrml3wrq402ZT544kYOcVUNdQjAEd+BxiXB8TI5gbv1lrjN9svYzpYi1DGRJp3GE1vQLAjM7twWE0ciZxsUJqioHXchovpcZO1M7tGqcAMvIH4m7/A08TkC6SAlaGmTa2ci6RO6XQw70/9/+fuw9lyujxPkKNM+HVpB0hbzWSTNW06c57QIqDNQhvdg1rBmvudxV2qYPcAgj70bdAAp5DvZPsuNUarKCnd1wJihzPt1yrLYXcazDjUPpXaK9lEqXCqtgne8/KPgUuWvZ/+Rn4UPP6TMyCn1PvqRCMvW8s47v9ey4GgdgDKfmwJKGKDMtklCzlXG49P3Xp5pKYDLo97X20oJqykd4SRZ2T8SCgXgJk6ixHxMPjkzhqtuMQR+5NKx4dHQOVptmgQaHxdBybjuU97NHWoBeLbjs+Xk3in67u49N+I+7OjqL76Dy6vaHiKqvt4PBA63g6HguUgA0wu7+VXKffbUmvyipg5rpASXUpLe/gv+nWli9CFYouQOocMCDHvVmb6qTOxYln3fNLo4+yiCtaHowAxiLxTE2PtIbRzAKzOKBlTifTHLHnBJMny8SZl6/v4/JuKnaAZj2nmyd0fq2L7AZojrlGbibErk7pFhXgUIqT0TBiMo23H5/LPXq5ALzgHtxFko4xgQB1AXL2tTwV0oi3Dv/aC7UfflTHWMW0rX/s/yCTL8AaGcBZUqfuOkanG5zwoW/35J+zkjkpzxw5GGaqpi8KlNhOyaCD6DzDBfhOB2ngxobBAn6iIY2/QJPsqPBudjlKUSONnlCQFgMC/TJMgIfnj2yal5Y1vHfJGVvtwHCvTNWcwPlMqJgIc4/CnIkVxXyqQseygKS9ph622Aw2+NuNnOLvFP8w2pTkp1Ei6xkvHn4O3f+rqyuBS1wXEj+eG9d3cvJAwAHyB6YqYOTLO2JqBeejfZEM0DImcLMcx/XLpwIBWouLGLXvot+cRafJ6E/OdvYUUk2bldnHBYMygwB6BgraXlnKEBJA85+2/1GOpGlOC10vYIZFdgZLdlMmCrDfdcXQUF+P53H25lfid/wbfyDe/PJvjWljFJtWPwZ0VNM4Df+iRtN+VQONeG7FEpPMlF9z1CCVYakjteaYGQzdI8BMcPY64m/9pT8ff+sv/4/RvHwavcVdNOYzvR8BAXmebu85I4ibR2kEm5ZuAAHWx3scpDyZ8DeJTYxXS40InDcj5sR54pTi7Sbmk5lkclofzYipRgE7R2VdFyOgwOICwiX9+pEue2HfrpsMuBcQUGvUfQ2bqGYdYH+AnJwEEPDk5DB++sffizdOjzT9C5kFbvX6gRohSN7u86vGBwpsZ60Q77PQc3fShU7taf5ugM37mdhBDDHYmGtV+3VlRmXm/JJlZn4qH5BOL+bTmRg0rfkqOnez2AAE3M2it7akUcAbbDFw0pxGRXFMjgVAAxAg2RbNS8ZyyvTWrEFyWk+/aHimOg2jPSAAANdmbWYokKHxrgACkAVsTYIBBtqdOHrnS9F/8CQWLVjEZYzu96TmCGdsrgG9d2IZ/5vCnvGI9MOYdCIT4+x4i8KJYeAyTgZ4xkyis5nHcnofd9eXHkfX6cQkNnEdjKVcx/WiEa9v7mUYqg69jNJRCGw0geZLD0/jjQeHcXI4iPWSfeqaa5snZY3l2qyAZEvXvLbS3DLXpoC+8k8ooD2/r+KlYkx6DejMy6JcEqTMDSueVgzfbwiVoaoLdDOCAUddxBNT7d2iMy1rQzendt5KHiXoGnIrT9jLdXfU+d2ownr3iuf1D6p5kx4BtQ4qhqhJ9M9o6FQxvvWoEQHQeweAuIAQM/Ds/r/7VZvZ4EP9DDMZnNfI3F8su52Evk3DWrnrFycElQRC4M9/+e//Wxu5enMYyCVxR7cD5Raar5nyPc/xpFDpdnTR3Awj/jiY0bJxkGESww/sykAIY4e1CroKEEL9ck6jjhg5we0W4DaQZbFV/83P42GxeKqgVLK71/Vz/eGDpiQEfuA+2Lx40iE4D3DNOxe/qxOzJRrurjr8DXU3AEZgCXDo2NiQjUXnQ9RH0cKacXB4JF0ojIB2fxSP33w7Rocn+v8PHjxwAIiNUH3pS+fWoR4dHMZXv/LVOD091UbttDdxe/lZfO8f/p345V/4K/Hq4x9EC2+AxTJ6S0bb5Yxv0UrQiHdivlzHPY7VJ6OYDbpxz2jEfj9Oj070zMfzWUxEIbqVsRX0JxZMq9tV50XjWzLxsrukdd1ye9fUBUwDBzEYWY+FNOD65av4/MOPBQhodGACAe54mRHAL1OhrAvjWsoYS5s7nak16k4IGAkzY2Dodzmw9UajOD0/k0HY1dV1vHr1aptEEzRZC+iAVAxkIlNAQB8/g9k8pwOsNCed7bHiMM5OjYAF6aNtiJmTLKWjU7Fb8pVyAU12AAWhySy+XgXGDPIUJ9wP75iihOcstLrdimWzEePlIg2CSAZWMUHXyHMW8ADgY+reCY5HUKIk8zA4sRuj6MOagwJPAI03Qa2bIztFGyR5EvW/JRSYKdGSPODJoNE5NjWs+bGl+Z4OCrAAACAASURBVN+LOttksIpSAyA2ZVQQTc8AHR5pQKT4kIGpOkgOnmWvu6uYC5hz0N+5uzsBddAyILjbv3WoVJGvLuo+0lla4j1wqIo8BensXCh25IinWo8kIAr2CQSU70JdRyG9FeCLcVSJzY6RkMhxIuAFBGi9KOblmklzGhH38tD4//h6059N7+u+79z7fj/7Mwt3kZQoy7LkLTYEr7EdI05suVHc7UUbtC/6JwQtCrRJX7Ro0RfdHARo0rRFgCKwmxo1nKRxLC+yZC3WQokiKZEcksPhzDMzz37va/H5nnOu+ybjdojBDOfZ7vu6ftfvd873fJdoBwtE2JuXjJbbXBM1vmnEJakHgJPTFWk2dJ3U8ON7gTdAS2wXQAGYPZpQpDYzXKoBAhSfyfPARIsCYjyybrliz+4d2V61YTe6O1aezq1lFetTbeN1gYcIBl6aarHfN8SCOS+v7GGvYa+vxvZor23lm0c2Xa/t8cWFXm+r5ckkrG28C4aXFza+vrIOFFXkADWYGQt5l0ivGoZ7qUGFKuyuzHF+KGZu48CrAhS9YMTO5scSCGBvw/CKIjULCwHcAdx4PnJQWVW0Mun0gmk8GdtgGGwCJjJycEa5TGLAUkDAeO5+AXKP1mTJfToUexkNMhGieg+ayriHjSh/PKM+YrHqem0/9NGP2ic/9qKdPXzf3r7zPQEBnNUJ5nkBFYZAUaRzriv5IoxEswjTcx+692xm8zlz4Df8c4KlkkUL+xmNHx9HgrGYc5ay1olUa+lcXK65B9QM7PcNGQqzx6pQSw+VaDJ9WLlx3Fc6UQA53b43/0rjUfHodQK/xVKQAZIbCIohFns538+bTwdsabL7vZ0i2ldT+BlggUf7DkcYX/mut9245/PoP6csIIB9La8dP5OGna/J5khnXibiLBbRVLvOVnsYry103Srk8OPhGSqV7M6dO3b//n19T3f+L6vhx4AYn4PDoxvW6fVVawHGwGZATjAdTzzed4IRsJs210tLW4zO7eG7r1nLLq2+urRWdWTNKjInb/gBbyRnKGdCFBFxxKW69t33smC2STy6YSvp+sK4DNd0WBYAbZIHABTxW2wZB9/4XvJykSP4xu+JZ2MwM/v0T/6ifeYXPmf1/m2bwgSotqxeBrL3IFzX78GYg7Hn6wXgkeYfYiC/+PYoBnn54GLMaSYTM2K0bWL2jc9/wX7nH/x3Nr7zLdstz61ELSvjuA3IkdPQLLDz3NCeHEwuIEyAgBpyEditsCuVUV+S8e+0jHs8+qq6zn78IC7OLmwyBCAJSn9Q1vU8Tb0WRHKrOLpg0aZ3gZ+LG9ZscR7E9DaLeaeZbbx+EthW2+as/Q0AzPdbLO2po337S5/4iO21amJJJhAguVXFQQx5fwSNuDBJ42cr29TXSTKP8pnLpk5+JzzDwa5hn+WL8plhDSEr8UjwYOcGEEDNpL0Axh2g0nxGLITVAwioXo2tvnTmWg9/jFZLnhtXw6HYFt74L81qFd0fJQVgMofpuXT9/jyqn+D/GOrVG7Zib+BiqYbFLNkvnk9PGaZ4gwYQsO2jxHmGNGDn6Y9YfffYZmWAUW/A/B5tpAG6TmEu/GEgANBIA1kc71Vg+IAUkBwgYCeAgEZpIVnxbDKwMdI1ak7qy0rZTmdzOx0vBbJx82X0vnIvBWpcUmiePdy1W3s962KkQSxt+Hj5ewwmkLwanF2a981TdRw8yfubPVcOO5L9I5ZuAtFRCyXom8AD+5Hj3hvKetagGR2tvi9AWqffO8OEr+G9JQDle3/G821iZbPxl9xFw033ZvAnJn2cgpUa9WEyn3I4revyoVo0f27WZwC8m71zM/jSWRKDhqxB4shR7cJ+n+8ncYb0k8lnyc8jBwLEVg3mBsPMokaOsyUlEFmPuowuvJziWhfgjOT1Cyv9F7/xq2u59Mv6HT3Ohp6RqDn03dTTQREXqiI3YBZDOsQu7eL8Qi6ioMKeGcwL8CZazWbNTcPQ9QsYgNoeGuMCEdKViDi2WACpVfbi3yfULEjp6uabibNQFRnbpcbFTSvylz6Ojq2gR1CEgVzySFdtWarIgK/Z7grtc+1jVZ9D80RR5dmw7BFOJaSQZDACrldptK3W7gkJPDi+ocO71+uFQZ83qxTpjx4/1pQBAOCJJ5+0dpcDHzOWknXbNasuRvbuK9+wN779NXvztZft9J23bX5yaqXBSNNiMuUpkCkW6o2WLZp1az1725oU2hz0GM3V6zqYh5OxXQ+u9YBMR2O5hnN9ent7dnR8Qxst12Uy8zxs6cwl76jKNBBgxx1DfRrfrFTt7htv2huvfNfmo7Gb2DGRlbPolrFQGAZmg5kPuowSA4EVnSU2Pk1p+fKqb+CVVlOpDP39fV3jq+tre/DggTYyNf58vmQTm+kN60EPtmIOK/IGUEoARVnkposGFg2Y1glyANYqgJLMXV0yQFMuAycidWL9itqlhptkAdfZJ2KMXjmTAkQ5VHwK+ti6DiJkARgEDTFTYoNF54hURGY3rvXlAEICQLPWrTf0Ptha9AirSfUDSdc6IhbdPBITwEpQy0KvpmxaN5fktYpRkg75FOQye4soxQ9NHBI000a5jZZ6FRJAAAfiQo9ImjdKRgE6m409AIW0bqqAimZX02cdrrqZ8TM2z7z/3GBrhF54s6k5UJlI6fZGqYY9GAa5IW+DCQ52Oo0rQUH5BkQMH3uKNvzCrNKbsyzw/RBLGn8cHFvU/CyEio055Rb+9jcqBmlPY+orjGNzbVJikweFitEtIGCbEeDLwn1OcEfmiKZIpWhSkz9fSHpEznWb9QRAy3sI80A9h4qKivSX+cqqiwACap41ywSbTOWDRsv65Zrd3j2ww3rbWsuSNVYmfSFrESdmplylmNiRcLFsNeykXrZHuy27ePLQzlpEG13b+fDa5ivXX2ME2u92bTGeSBpQXi2sUS1Zm1hRA1xFo02ijU+UN8+Yg0RuOOusEp/U+5VL3wiuheuYnY6Xa0fNSRgcJRDAfpDUf9YoxTkNjoCiiKSVrnO5tMFw6HujzFRhCsycOrwqySjw8fnQRjMMQtECJ+Dt8jDtPyqIoSU7EIBgRLaRITsJpNGpnLu79h/9rb9lTxwd2J/+0b+yr3/tS9ZqcZbCxokmNhok0RsVbeYGi75mvVhXkxrPKECAQIKM101zzSJ9J6QzAXhyvZCc0fR5igC0UdYfz23F6q2O1eptq9QCEGBaB9MpcsCLwk9az826RXvMfaRh4l4CxPC6aIK1L0pn7t0e78vNqBzsFxNni8bvBWMa05IvTwNOnNyB9fo7EScMgOGpLqwLgP70D8qirygY4vniHNQ5DrV4PNaHM+FAoH6mjsSz6msr3LHja1h7XHPOMge+SwLM+PrXX3/dHj16FDrYklgMsGDwJto/OBKLhusNK9ETFwCvFlat1K26Zm0vbLIY2Xw+sla9YrX11O6/+YrNLu7ZTm1k3erEuk0mcAAgZQ1ydDZJirZJCwDgdQNaGgFvADzzehOJ67WZT59kIGklPQuKMtS1r9p4NBFbhnUiEzEM8gpvCX8+uec8H6Xmrv3ir/679sxLn7F188CWNbwW/OyrlatuZqXanw0Us1yX9wAEcPs5ygADZmNSdDAVdKYAoIA8DqpmrarZW1+/Y7/3v/6mvf+V37f2cugGdFpXG4+dYkv+0NRP10ENo2vO2WM13FLscUW6dID+Mb5LAQRUO22rtVp2eXltg6uBnmOZN4bvgrTrTK1hCihtZFGYBWr4Fnj5NhCw3WD7Hse98NefQIDz+7aMaTXhCOaA5GA+EOD3c7eO7Sc/+YLSAwAC8LHSfq814qwVxUw34IA5+yuZPT7Ai9bkQ3TyPOsK87QY2Llnlz9dAmMFKjpbzsHZuRs1A4xE4teKZzUMG8uzpa0eXdji5Mz2rGZHfcxmK87aYtI/mersE/YIrT4m5VRY8sRi/1qsNulNeSJD0sBAFyASk+iIlROAWnOuVk6FMwZbEpFCiunSDmu0JA2w9q5NS5xZbY8RzUmv/Joy2lizdoE8yEJXi4lMA2Fw8suj3AFiPBabaMfyamzdGjXt2GqruZWXU7PV1K4uz51hW6/7mTuc2LunlzZdAcoCouCFIYcq3fdevWYv3Diw2/t963V4fcS8Oms4h2q+vgDi/X6ormMvLjzifBCs8n9rcq1zWHWmn5P5tZIdJcs4hrLabzWMCZBFDLGNtCTrKAEKYc4pplrUS74WYSO51KSQLalMdaAigVxFX4df1fb+7EwoZxm6H4qvTzX5EdGnOiMlbMVQyj+HM9bliOw7DnrlkKoAiZUeFeB0SlzzkAkD2m1Af2NmDBAVZtC+a6oXFYs+HiSXFDtYJ3ZdpHzke/BrGE5oAWQUoIoYPV7jlv7O5/7aWk0IBT3oMOz4yGn2TZ9FCUXIdXVsALroQS1eLpwazYN8enamxXJ2dm7XGM1FDEQW8RR+yihlmivZAVwuGKUbt3VN7AL1UeO+lcWYb55m2g9a4mQ2FyoLqYIRoMIstL4pC4hsWyZnFBIqVDDoYGZaa1i93XVTEcVYNKPp90WM3tmRGZrlNEnyNAWAgDVMAQqhOvr9qj33/PO2u7dfTMTZWETToUDHOOvo0Hb39623s6NCiEl8r9e2Tr1s3Qqo/oWdnbxrr/35V+z+d75r77/6qp3fu2cVTcOhzzb0wHWOjqz61E2z3b5yu3U6hiEi2Z4PHz2ybk70hdBWrNpo2N7+gceZyLyPqZgvVnRXxHy5e7LTYMeTiRznoRa/9drr9tarr8k0UEaBhb58AwSoKItJcRpueDFYEDScwhmgjx4emlOQdfJ9m007uHls7X5fhyKxXg8fnMg8bzGdqbHn0JDxWRTnfG+n9rsxoPsDcPC5Lo72y3ODYSR4o4xevFFr6GsyaoU/maAi5whenheiMnXyOYXqEvG8XJfsTACnc6U/hSZcfCEbKNRBjJREWUO/xoEkLFrsGo9/w4dh6c7u5Yreo2QBoOPEBcYm6Sh8RBdKMuLvC1M7N1DZpGooySjug5NvXIoh7RsbWXx9OvpvF8G5+fOsidERNEE3F/SNU9qziD7zE2DTiCWC6lNbn5blweFoqnsbSNMak5AN8OB5rloz4abOt3eKkx8+WVCk0Zc+dwsIKIpxmiE1H354Me3Q1Ie+TN4SQStLJ2tkHGHA6Bm8blojenJStRSD6IWNgIRgw+Repz+3pAFxWQpGgOvKBM04LT0rpAB6NG0J2ll6D7gXg9+hlNYwVeK9KYUi4nigYEraA92zVJb5HwaUaTbpET6+FgAPEm0G1AMIEMqsTEHX2a+heM4Wdtju2jMHx3bc7FpnUbLmyqzXrGvdQrWUBEaRWVWraEJStdPyyq72ezb96LN2udux+7OR3T17aBfDC9vZ3XWqJdnu06nSURhms7Qpimh0Dw8P3MU+E2jE3gkJmaLXnH6ZjBIOUf6NOYOKENFcaVyCghv6VF87egp0lqjRjViivKbsrVC2vUjw6QN7oQrVcE6WVjwNBPmcZcmuRlM7uxrZ5WAqcNlLFL/dcogOXrVLYyLmR8vBp5MOaKmaEjvjb3721+0v/9TP2OnJffval/7YXn/1ZSuVZvJP4H1qr616dr1PnpmI4qHgFMHNeZ7Fi/u/eJG0YZlosp4ASTThcuQO+ZwLorwhmk7nmqYvl1xnpodNqze71mj1xQwAXHfZj3sGAKgAluTP4DrmcwvorJSVlAyWMFr17HX3dFhHnJSzAbJa8yIunJUzBSEKU+oQf48+Tep2+6pjYjijZpbznRplGwhIHWvuM1xPnqMs7phA5sSYPxXJSy0DNZnzPYwHtZ5i0sOf+XUUqMQe8h6Go6G9dedtMd3EXOhTBzRs7/BQbL1ubzeGFC6hEnuN6F9JHtkfSfrwNJbpYmKr5cgqi7FNzu/Zozvftf3W0lolDAOH1mmWrNnw5l8MLqVwwBPD8HaTKa1pZMj2BAZsMQHcV8/lE4BnYgJMZ+LiX10PnOZchikxsekELwsGH5wd1FnBJJE8x3e04WRtt5//tP3qb/yHVmrfMGvu2prYQwEBXt/4mvBjZb2aG0+T4tyoHaPhR+a8mprhi1yCEeCqTfVQtPqdutn83Oz/+cf/s33h//j71p5fuhSHZgHKdLKxCrB6w0Tj/qvEUTPpMXU0aLAuBRhzfQCoGg1JA2aYBAN+txoCSR4/PtOwQ6w9aXf9rNAEmTg9khZiwiwzwgCMo++OxsKbbl934V6veyFelwOVlCJbqUl+FLtrvpuUuoM86QDyGlqt7Pknb9onP/KkcuWRS7KPZ5KEzmaxBleqbTJvXMlfYeYsQzb8dOJMTICL/9e5GD4fvt2lZxdnbqR2UQtNnf3CHiw2Fs+QUlkw0WPgUxITlboZBkDp9Nqao4XdbPWsU6tL+krqFfu01kiAwfKSgYnAz5UU0v8OC3OCJEM9jANeTP3dFLtuyyl1lsshNA2XZDb2SLdBDd8M5Ci+h6aUoUJU6c2nbF5r2tTq1mj3rM5iFHMmWaZBjy95oyyPJM5PPb+YBrrZLTGgiqKmTJNXW9lWs5E1yzOr28zKy4k1KyubDM9sPh355/K6Ox07GYzszfsPlWgGxAxrG5mE12dmvVrFPnr72J4+3rca7sDLuQ85Iy5Zaz4kIHp/UZ/xOZrAc2byWqN2z4b/g8yVZHFuvJtyvy+GGzHkot/Imo61lbVt1lKsHzdiTd+fnIKHFxAMtqLm9WFAAgECETRwDFAg/J/Ygeg/MQx1ICDZoiFtFfvV90rJbkPGlvVpSufyLHDAdPN52mMlQWCYuGFBqecIPyL1t8FG1OdGHyPmhvbgSMVKxqPqRfpnl9Or2Y8IYk/kcxBcz2HsEylZFZe38O4IUKJIwTIr/d3P/VWenUBTzFotP+jcRb6pRS6dT2gSFJ2WWt+4WKm95FBEswEyd3l95W6PcnbeGO1weAtNZ9pZYYoJLXrj9q3mQkZjm0mjTw/RGW1H98wcpJBTMA8V0103s3GqiiNuFBSaQKY2Xi6aMVWUO/xK8YBIARrtvhIAKGrlUAmqtViIMsR1dP8DD5xDEwmaqYMKMzumLUQadXZ0AFDgwQjgcIfeh7SCqTZTgLrMBxvW39m1g+Mj6+/uFGAKdD3yfckObYJmI1saDmz6+KF950//2L74z37XTu+8adXpWPnSmlZ3O9Z+7hmz/QNr7B/adI3h37VdXJwq0YHrMpmMrNNuW7PetIO9A6vVPXM5o7NEX5IBE5S5OIRDSsH1pYhjmVB6vvPGG3Zy964Nzi+E3HtT7IeRo1KY+fk03YuxbPS2NEhZHqeze2jeQduJgVlXK7Z7eGCNTlsPjsySSCmYL4ywShr9ZAdoDa04UDzrXRF5TDfZZOOB6OB+zrrS9G4q5oGo32u00M6CoAGCYcL7FEUyqLpejDgAwEOttIugJ/lBkhrY1OHkBBgBhztD0/zDCMDkCJ8AUgMUHQQCHIijtH4yLKxoItqgKKNZF5Ibubpqgn1Tlzau0P5HvJ082zZUfJlc8XwlMOMcN0d7wytB5p4CysK5t2ABuLNp6m55XmUeUxjvwe5A2uBIclJrpeUKillOYFNf/4GfHRuTN6K5B3nBm9O5REqFnIcxilPAHFTj0MifIZAmoqwSTc69R3IYoZ1RSAU9P9HgLJz8rNzY/olSuVUoOqDh+wfXRdpJRYBFtOXWlEC5tYVreLgqqzF1RsACZhRgZq2iZlLPShRVAgaYajCVoFBn3VHMTKfOQiIWVD/TTazyGuT0lOkTIFkTvaFAHA5DX9u60hHRJGNEASg+OFKEYCYrCIChOFlKEtSrNmy32hAj4Earax0r216rqeISyri7y7twt1rjtS9sbEub7vZt8eJHbHjj0E7qFXvr/MTeOXlXYBzT1iZGczTTk5FiVMtVilCaK48ylUynQO099z0lLdIsxt7MJQPA9UOYZmW2kVjEmgFEzmzjZHckw4zPd6MzZ41pjYX0jI/JQBAAIJ4ffD1mRMgJcCjbYDKz+bpkk8Va+syLq4HEywUItCVXUUGp5sCLyeVqKnYRDQYu2o1SxWbDsf3op3/Y/u3f+LcEeN9752377je+ZvfvvWWNJppT19wKpNuidipHWCad6Z68Ka5kehrFQrISeA/8GxIsMUmCeuiFqmcd80va/JjCXKOtX5uNp5jRMlJrWLPZt1qj6yw6TEiKP/385ywmNScj53iOKHATaKMZ9qISsHxu7U5b/kNM60gk0L1Q0+2ggVhGcbbQ5BcmdMhbIv7KWUe+p+zuHWiyTvNPsymfg5hUs5eK/i9mVxaxrnnO6ZBMdGs1gfgu/cKYF5Nhv4d8LtNT3xvQgIcuVwPK0KrqnFvKFPDe+/et3m7Z/v6hSmKYC812x5CL7B4eexTliEkp03zuGwW6u8zL4wcPG0AZsVZwrBtZa3Fhp29/x+z6njVsaL0eBeLCmi2K3rE1ounh/buztjw+vbbZmoQzqUvwQ7GPipQMs9wVMsehmjVN4yKbnbPs8upa5m+cYX7usG6cXTmRQ743p6v1wlaVvv3Cr/0H9uxLP27rasuW5boYmbBq8KbiNQH0KF04bFi8YHf7APc5Mtthyc3NJiPPiCe8otGSfZE+B0ZAZUp6wB/Y7/2D/9rs/K411xMrrd0QdCNZcHC0KPbTEyH2Yp0KYQJMk9vs4UhYF+2c/XqBETCf02raFcbNNLAMJKgnSHgKAJZ1P50Clkz0XAOm8D2YgnutGnKTAMf1c8O8N45JNzcOBlFSt5NJ6/Wyg4+cDc6ioU5bWZWabL20TrVsP/TS8/aR28fyHaFm8ghJT2JwfxFPaRFjR8DyJqqW5llAY+yPGhZEHVTQnkPil2wQMRrWXk/wjPD92VMBjvh6AQpxXo4G+MZUdI1oliQvmi6tPpjZQaVp1bFHQA7GIxkv+6TaGcCSVfF9WHvZ8EdsIA77An8D0BWzIe4PtUB6znjzH3r4LcaeV0SbM1Rgucwi11Zuta25e2jVTt/mJZigVWu2umLtbpzgkQexr0Y9U2Iij5fPxCVcEZWdqSqAJoqxw/9rOlTiR620sFYN36uJrSYAAQMBhAtqulrDBqu1vf3gxK6QxiJ/ArAjShBjz/lcQMAnnnvCDrpNa9cACD0ZLGtAH8pEQx2D1JQ0FUBx7pHRvOb0XfKU4hkKdsqHpC1R6flATeBTJt14XZRNtH8eJCgGzT4Qov8UkzH2fxgUqhVZ4zLs28gZsk6kR6KP47vJmFNMj6qzyXmkI244h5ShVg/WqgNuDgznFGYT0+tmjBHzE7Vifq7ippPdXvgmbEwDtd7DY4s9zb1C/HWmdDprBwdF8AfyPRUDXU36w+RWzPaQnOcwgPNJNcuCM8ojwCWVFPPDgcgC8P47f+OX137hXb8kZEjxMK4jLA7FQOv5uN+McCAMDhMXNiOXeEFnF+eSCPD3dFxmc+F3g4l50JRTk5Y/J4vUeNaKP1g0FEj5S3mkNEk1L17c3d2nd0KxNAHignpkifR5QoW8SckiTzKkVcmq9Zb0/dV6R3RNNhK9RsWn+Qbo7vVQG5EE4BLsOmlofCCOZAJ3+7s2R/e0WNntW0/p9REriEs2R0K7C4WyLto76P/xjWNrtYkCdMSLP5sAAW62rEO6XjbrIO29Orc7X/+qfeuPP2/3XnnFxmePbT2d2KJatvrtW7b/3EdsDaOhWbWr60d29923bTFfezFdWkqOwINzfHRT0UrkLPtklmYiI5T8Ouf0m8VHAQQC2O90tfl+/ctfscf337c1/gpQqdIYI5oITam08L04ysYpJ7SuKXP6jhdaYcCnRgJH3aXVO2278cRta/e6iuc6Pzuz0dXAqtLMlqzMveRAgZFFAYvZop5gfBQqthLSjFni1G7cuq0ib0Ziw+WVLWYTNSEyRVo4fR7KnBotqgdMshSj6HRd1qboS/GfjwjigI+sXU2EY3JYTJ1YszzA0hF6djBAAH+OaDrUzPIs+ybMGmZj6gAGQd9crawJAMHrEDrua1dI+ZZ5neOEG0Mbvheofxr35b0UEpt5veka6jVGPOe+0fH8aMpYUOFjSpyeHFnY6sDwyb42vcy3DwlF+nvo9WXYczShWndCZ/36JoDHz9f/q8j3tenNvB+c2RDqNcZ0tfj50l07DSoPo2QzFEVt0r4Kds+m0S+m8lF05SQgkemoa4rmgANcsqHQQaajff4sDiBNa1Slb3Kq+T//nZrQdOh2oyI1Y1xbofxlG0+9YGTN0XyK8l33uFfip7KhTSNLik5iQuUbQWEZTJiN34pPyrXvp94uNlYvML3J8oLU9Y3IVaqLlfVKNTtstG2v1rSbvb7toZUVKk1BY3I51oGt8GMiSqc2ajZt/vRTNn3qtl0d7dn95cRe/v7LNl1MrdvtaE+p4I6MSWALN/SytXpMRPy5ZCokcKJwn0+3efdoSV0thU5OLdWMRXG5LQmgGeV6+frwJm84GhUTfo/I8zgkTeyYeAYDJaeaObUHlJG5KvtXuWaj6dxG86Vd49o8gBEwFJPOpTCbJAunHLpdI4AAa7TWIP96rkapiY/LcGI7rY79xr/xOXv26WcFWJ+enNjr3/6GnT581ypVmnc33Mw9vJiwy0DQ5XgCZSQR8GfDi5qU5mzkOAISAjxwFkVOcpIxgNkddBHlaXnxrghapncUWBgGtkWHJV0Hzx39KRgzPA/QsI5HKk6urkc2vB5YpbQUW43zGFacXqNeSzw77KF4odRJu8F8MNg8olu6xwnXEjaMGvFWW9G30oLiLI123srW6/Wt19+VgS9g0WTm0+ukhm5qnZIM+dQEQSXGjC9kdnqNMTlTEadp6ybNhNfCmkkXdNfF+3Xk35TPXa8WiQNtnNr3963R6li72RM4r0aTc7CKJwbAIM2J1wBMxJermcAHxd5RwLIHArov19ZcT+39V79sldF961eurFWdE0Bu1vtc7wAAIABJREFUtTpgY0kgG9R6peBUHPBoNrlOPhVLlkgaHVIgay8yikyP30ygCP+MpP+zBwEIIaf0Sa5L9qBZU9ECZCCPmSOTYX+pVOzy+tI+9eM/Zz/9y/++lZtHcnSv1Jua9LPj1KoN+d8IEGAfEGM1tqaYcqtYNrP9HbN21Ww0MJsunBEAM4CameO3zf9PzL731W/bb/2Pf9cu73zLDltrTVUBJ8IRsWCLpCzNn3sAEI9S5Cx3Nh0MnJq1ej1pEGjiNTBrNe0SI2jkArWKXRCzvC7Z3u6+hjDsozArAUE4c08fPbY51431iHSTGlZNiTv1J4ic68y35kjtEbGC+jbO7PxYbN/6WLB3ct9EywMIUFlM7ajftk9//EW7sduzdiMkuzxDmARKwuv7B8yiBBudAeByjTSUVK2RRpkR/6bzLprB1JgLpGMfYA0l865S1bSaASL/JhNSzBZncxtS68HYZS+eTA2JQHNVtur1xGrjhZVGM5uNxrbAHyuGAs4IcFkAlRsgSIx6Je3IeEbunzeEMUnmnEyp8hYYpnM8DE6LvsRHwc7YkiEkr9lln6VGy5o7e5rEr6tIWw/FNF6XmPB77PhsgX+PvpvuFM8dYCTpZ3rutGVrBB3grg8H5CGzmlmduhVZXa1s9dLE6uuBTUaX/p6JYq41BADcO31sE8AOQ6o2s+Ek2AeLhUCgl565ZQedhvVbdcn7NgO7DQNiAwpHxHGkAnh96PsatbeMLotUiLgwUWdl6kmCCwkwuO+COoUintlvl8vOc7AhGVMAkc6Q3Da5dn+BXG9ifqjm3gwe5R/FUDhqWgfVkqHh8qNN4x8ShfDf0F0K9q0zOP2e5TnrtjU+ud8Gj722cLap9tpYU3k9s570mj+eXwFT7DUb6r9kiIpvTKDZo1pZeOw/l1cDGyDBWq31DCWgpro1yLnyOAJsUdypbw4669Uc+H4iwP8/+/VfWouiHTSZglqQZgSB1iRSA2Iuim/GyIS5D0AAG1pSf6HrgBrTxAlQjYIeqkzSbGkAeUH5sdjDCipOFtS6kDGdz8+R1lFTNW8ORIXXBrOJhtJGiLOtHGV8I8gFwZsXki1QpupGf422lWotOR+nuULSQngN0qkoHglWBBslDbtr/nAtBQhAE86DD8J/cHCk7wMDAEScmwe6BQDQ6ffVnB4dHDqtXHogEPqaDm56Q7EQat6osQ/0QbrncxuePLB7r79qL3/pT+2tb3/DHj1+YN2bx3b4zNPW3Nu1y/HAHp890MKwVVUIbKfnWlsKoiZeBpWGGv7ZdGxNPAegqgd1k8JRzbTygUM3XSlbr9Ox8fW1vfKNb9rZyYmdP3osRkBOEJ2elnipN6dcZ2nbt/7dNwW/k5ooB42GdaFie72yw6Mje/KZp/Wxhw8f2vnjUzX+srIIZ1cVKtFScbiysmGyqAimAFmurbXTt6eee86a7ZaNLq/s5M47thiP3F44EFihiuswtIoDTBNUNhRYLVuGHGqOZdwXKHnSyAvtj0+fXMsk1ZIOCnwPOCyAg2AEYFwjRkBMO+UCz8EEsGIUL3XJMOqgwd5TuWGgNqcwAgxNUh5MAmRijYv+F1FyioIMeutGNhDNFYdv0N+1SQdlMalQPmVzNkQehrrH4TlAKZaNeD7HiYQm4JaNvd7j9qQpIlcSlcznPdeTZ+BuFf7xvrX5ZtRaUIyzCXY1XxSM8bNYV/nacxMWvXTLLDCpXXqtW4aCOanw17GJ10lAhuc/neqTru+TVDwfNtNErYUoztx4ywtiz9Lm8F3rWUz5B+sGJB+qabkOHdip1F1MkcYjfR6N6BKmjvdtBXgDpRa6XZpIJuVQZpKaDjlqrucwDvTU9m2DRvme9UxRmKzW1i3XbL/Rtt1q0467PWshoSrhbdL15z2mx6iHaegBLqbQZg8PrfLi8/Z4v2f311N75c5r9t7JPYGsrXrN2kx6S2vb2+tbp9e2ct214Eq8CId595zxFBf3BXD36qSiaseJ3HmBwVFw5p+inMpoLlMCPCOZMwrAOoEfTTqRkazWalqT4s2/i2kWTTIZ0DTVVwM8D6AI15QEcnp5LTBgSAHLJ8fEQYCNnuFoyhUbStZy1WbziUencoAD9E2X9sM/+Cn7N//G3zSmYxQMi8lEQMBj2BTrayuVaUxhpm3kKypCwjmYfZzlzDUuJuSqMTdRtDkV8DM5C75oOTKVJ5pvGQWyu2FSR2MLWwCPILwQ1POhPW8KACjjSl9r2XpNAeJ0aJhDFN+A45cXQ3tw/74avJTHuBC3JBM7fvFcKZZPxZg3rgn6aH/SFNPZAgJ7tuKqWo2miiMacJWcpYrdvv2EHRzdFBDA3NP9wFw6mHsPxny1+FmpDHZ5kutIlfwTTZrr5N1cMjYYsSEp7DnTKWIBo3it25ICMdEqFds92Ld6p6fr02nvqGkE0JAxnc5+pIlUvsAp1C74H83UTEzprEuu5Z6NhtYpl+365B17+OafW686sH5zYo0KyTqwI5Qcb/1uSzp77YXR+KsQz30hAeB0pI7Md8XkBfBATZEAG++V6wgocD0YObvNYwYiFs1p9wIrMS0Tdadhl4OJtXs79muf+/fsuR/4aTu7XloFD5MGTusSbLtRc0TWuS9P2epNfC0K2bRAAHnUmFm/5fGBo4lsFJSKI1o1jADMA9dml++c2m//vf/SXvviP7fdysRq5iyfDbgcXikFkBygeABjAgcDhKDea3W7OtsxNua1YNR8jda/WbfReqmouls3bkt6KB8l6l3kGNWyDYfXdvb4VI741DzUA7jZU+frfIs1pvMqWRDFOnOtt5Ndgnac40y/u85e1ITcASNN1Ln8FJLTkT1z48A+9fEXba/d0L7rTb5L9bR/ICer1zW00vkfIKLXdyH7ZA/eSv3QUCdNoEP6lmeh08gdYM5Gkn8D/GDir5QnJvgGS3Jpg+uhQGVqVGqi2XAiRsDy8ZWVh1Orsh8yAZUEwMFzSdN4+8UZt0mNUf2fqSFRd6TcwxtSr1eLZKCchAejoGj0JCH1z6VOAFSQGSF9B/TsdsdW7B+1pgaL7IWVWtNaDOgiBSVB6vQPQKPPe2Evyvo5I04FXihNYCGWcEPmVFNrNSrWrCyturi0Ff4g1G2ACpWanY/G9hDjdgZPa7MRQN1c0L+udbO0to89fcuO+23b7TStgfFm+IDl8M6HqRHzSM0b9e22hNGHLDEUDt16MfQIY2mt0b/A9FnHonqqYO6JhetSN87bHER5meT9Zmr21b5Gne7SZZfUCaiUd1dEPkc9rAFbGFZq7WIgqb6koiFgDi1zYOVr3bEafx2AE5EmEzIB9yva6O8/DATkmeKL3r9PDtjyY14ruU9Eph0UwF7Eu3uPyr7hyTzsaWfnF3b/5EQyl8vJTPddtRrDzPQzE7vAB+B6JMJDiHqV/kivRQA1684cCMiH3G9iRDFEJAiNQRqEZDOsqZtoZfIi1w/isEgdJot3CPI/nYnSjQ4qTcOcyu+0ZmlB0kU3b+y/1jBG0aKp/4YSouJPjaQbBPFNZdgU9NcsurnIMqwJlCQLezf4qdqYbNJK3dq9XTc6qpP/6Tp6fvlr9OkoWckUFO4pAGIH5d+lD6JeqKgviQHATcPch2kvkw4Kwp3dPW2U/P/+0aHTDNttL3zYrCkYmi0NXQQCNJQeJYRbtHtob8uVdatla65W9uidt+wbX/gD+7MvfN5m64XtHO5auVW3y+GlXY+upL+qGsUY36NizzzzlBIOdB1XzmagAHXUGxzDAaGMivHmyvVdLKRuu23Diwv7xle+ag/u3rXx9VAaVjcXcg2aTxkDWQttTj64Pq2NSVNQzrhPQqtUYEYETaWirOTDw0N7eHJiF2fncvtH5yyEb+4RgdwToX+uVtIhxusQW4XvV6vZ8z/4CWvt9DTlG5yd29k7d21xPbAW9zUjU6S3dGmAKGZoc0HFKWBB0TVVjeiN4NzJWEnAThx+H4iI24AB3FcOqAQCODDwC8AokN+sGRUjmKlwUAgMwAOhJGPGZrWiaazkDjwraiZ8U3QZRjSbwQhIIEBQFLGVUMnT5V/FhdOwku7qzVvGYIU2bCvL1YGcSoKhG+dUWQy4+vn/DwjI5oqfkQ1dNuPpPJvrQhtWbGjbm2cCRcUh40MRbxYwgqQ6TA5VIsRbxT3vN19HMd2PjZ33n1Mv38jCoyTwhG0gwBurNDn0NiH1r3rt4dvgr8yrDh0kMTFx5Nrvl9BZ1q+osxgUuSae7Q+N/6patTG55zj+7x/Y8a0nFaPGusCbY3B+ZqOLCxtcnKlI4FXJNCYoncqKlvZwGc/zJm3FpySBVIdZaAKfOlBy6pQ52qulnnMipkrTufUqdbvR37Odat326g1r0ZBEFFNDzvFLmy4wfatpzU4rFbtud636wnN2cevAHpQX9urdt+zbr79iy/XCjvZ37Xhnx9aLqfX7Xev227ZYL1XkupO577FqqNnrNTbZADOOtPN+AihIA6Mo5lQoRGGTDb7kAEy4cR4OLXd+jjSfmTDDPaC5wz8AOngYDKacQlGwFP9I15ZrAQDnV0ObrcwGY6Z/Dgr6uomJR2GG68tEuBplauhaV4u1Nct1+/W/9ln75EufsOH1UGfNfDy2b375i3by/lvWbCzkjC5wO3wAxNYLrwoZfokVgIE5UgHXgQs03I7yZK/DmDH2kcD4iuKtYLQgm6IoVf+BFMQnxD4FXtlswSTGvXaQCeD8DkOAv0vPHgZk0xkGfoCpMT2fj+3x40cu7QsTUDTYmz0pTHolZVq5HCpkTUyLSSfgddDAs+9zr/wZCDqo1GALsROff+GjtrN7YKUKru+cyc6Q4r7zPSU50Vrz818afHSkMWzAiMzd8V3PzD3l2c1rxM9F3oAJMGkYbm5YUiSgtPcRoch5z95JoVbvdJ2RWPYIwPFs4mBJ082WMSVm4g+wy3MuaYA01FCgvaAlOK10fWHvfPerVl88tFbl2pq1kdWqc6tXytaoVqzdRE7D3uNmcIAhvCYM4vjlwyAvihMUYR+QvEHnqk+mkISIjblaS7ahyMwV8gRo8ACabjBH7ecsTae0YlhWa3btcjiz6bJqP/ITP2U/+wu/ZlY/suGsLIZlKSSWDFn4XqrrYgIrGQngeLtp9Qafr7mL6iN+RM9tF+x64CwBN+Xz4SrvsItPwNnC/vi3/qH90T/938yu3rde3em02VT4lNO17DnV05MZrAgxPJCFRf1LdDSTZswbYW9dz6d2tV7ajOvcatre4ZHV2Q/nSx9iwMSRudjCzi/OFOfMeQe4QlGvpjgi6XgTuS71TpINkQwzxweKKFzX9yYIDsAbVVFMwvkYEq4atPT52D7+3FP2iRees1a1ZA0BAH79BLjUmBi6AVmy69hblCKmYQsMkshZlzR240ieAKzXy07p9vN7MwRI00DVfNWqmhFELqwrJJM0PTxzALSAoDAC5sOJrQdTmz+6sPVgYk3GJWtSWWa6ptQSMvvlmQlGX8GIiIGMWHlJeY/mMY0+xWz4EBCQwGNOUrN2DeKpexdBKqXO4plkZ0T22+25L9TSrLuzJxkSzzimn0gF+Ekewcoap57DLNDBgIKBGkBdDs1IlaoC2AAaTEfWbTes1yxbZX5h1fLCk3sAJKxkZ4OhXQxHBRCAQeJk6UNPgJVmpWTP3z4WK2Sv27Qm9zsNwZ1QUZyXGgSGQWv2UNnY5zBVz0xhKFpUP3He5JnzwQGNBsvUO2F6rbosmJOiy8egOZlhxQAnmBuSf3AmSVobw22afZlORuwi+28wXreBAOo4eTYokSFi/opaNht8r0VhbOg5pG6O+k8m2TI/DInaloY/r03R52QpuBVZzz+JQRFJKgm4eP0R1P3wJNJ6VW9YtYvrgV1eD20wHtv1cOiNYa3pLKvouRIIKErQqM99UO4JOBq0xb4MG5Lhc+k//9wv+zoPFo0K2mjy1fiH83AiQdtygaSS+dc4OCB0I7QJOixGI7u6ug4TIm8GuHNsLFmobCNGuSnnG8uPJYLhu3tMdKKwVjGHHkvIj0+L3Nk4DGqkL/GdFFSXxaLDjvghtqBa09rdHRk7WZkD2N0oRXEVGr4SOu1eCbAC+BgIDe8BlNqNYUQB1US/KeQGMyL0QaI8VqrSAKJPRErQ3elraoBRT6PZCNNX4vBwXY5JTsMPO2hurHexEwTzmrEE69zk2cBee/lr9srLf27Xg1O7e++OjaYDFfpXFwPb7R5brVK3Z597Ug8eukuaxWoJd9+RdIfDMUYra2u0Giq8eb+j4dBGg6FeIxs0kob5ZGJ3vv99O3nvPckCri8u3KwvCm9nZcWhECig61D9GiY67PFy/jDkehIKGAUqawQqHd/7+urK0wFE3Y/IuljMuo86xMpWErXD2SFoxkr1uvVvHNve00/Yslaxq6tLG52eW+lyYLPTc2vTvEThrTUnYys3GJM0AKBK19oTB9ItlgMHAICpK1+nDSUaEy88km4bbAAZSTrSjU8AIIDMAlcLHR40EGoUQuvPFkjTr6u4WFib9cKhrAnzJuJQxVtcVwFRAiv8OVYz7eNH3yC2kHjWM8+tH+ZsCM6SKQrBAGhys8pCIKUQ+rwtg0cKiCzM89mVzj1eh0CekD1sAwG6dpEdnIX0Nuru0+iNA6u/tdTubyaaWssBbBQ/P2QK3vf4XrENJmQjrj0rmnV9bkok0n1+Cwzge7uO1r9nyil06MQa5x+lpY39sADGQorEM5YyKSHY6BhTijGbqVDngAPJv+B56HTs5gsftY/+0Ketv7fvwN31tZXGYzu9e9de/cafGzvHimilMDSUWWYwqIR0a+/yf9PBHUavea09LQMUMIw+A1BI92BpzWXK6c1+aYZ+vWz7eASUKvbEzp612Q+XC/kRdBpNAY2KAOXbsoyR6FTrdtnv2OoHPmKD3Y7dOXto985O7OL6VO97p9WSfrkJVbFVt1oTTbh7GkDV9vWCXMITbPLeJsXSi3c3MvOI2HA93zI9koaOqVxQ7Wga8QyQC2+wn0RFjSivlJfR1PALRoCYaLF3sX7GI8+hX5bKNl2uJQl4dH4hffdoGrK4LamKaMexJj0gwA2/8EOQEaHYRmV74ann7Vd+6VfsxuGxDa9HAq1HV5f2xivfljRgvby0Uomi2Sm8YkdUU2uZusaysrELll/BqNlQGbWu5eTvFPfcB4pmMCcpAVQDBCg6UGeqg5gwr8BUFmvkDRTHMAM4x9pWb/RsSbNeRk4N642nxYEAzkckaycPT+zs7LTQDQswi2QAmo+kWfKakLkpNm/qMcVVTHtjKqRCP8CEnAIJLI6UgGef/Yj1dw/E0AOwFyso9iHOcJkHh2bc3aiJw3MNPC+JybfLFOoeqdtu2dHNG27shcdC+AxwZvKiAT34epgJ+W8JOmn/pQCvwXhgEwDUrWraD7hQbeB7w7hh4xquqaFD5mHGCBV+bvvtur3/na/a4MH3rVO9tPL63JptTHDXav4AA/ptoj4BD3yKrPM0GWVpchX7bTKF1AhxVhGNyTNQKksqo+EKwPpwrEk2N3cxW9gcXr6aHPPkkqzT9HMrNpowJa/a3vGz9lc/++/Y/vGzNls1BRbREKbZW6Z8SCqZwGmYt/o6qlun11FN0t+JyT+etaLv85x6jGAkrIop0KGHHZi98of/zH7nf/kfbP7oLevXiUoeF6hySvpyHW0EXBuzQF4brAAf2jQFBKQRHXXGiNvVbFj78MCqjabNRjNr1ZsaYsC8fHR2aoPRQPcAIACj1MFopCYOhiCsgATe5UET09i/CAjwPTDMsP9CIMDd8LU/AQhTPyxm1iyt7Ec+8VH72LNPWXXtk2YxcxlSSb7rhpHJ1OPnJBDgZ7IbsAls037qg4U8YwROAdhFCoiDtluGrhowecMBs0JyMk345zbBtJo9XNKupQ0HAxtdDsxmS1tejW1GasDlyNZ6Tl3rr3QDBiw0rTJjdAaEYu4yVsVh2IK9o3stD4Wl19tRJ+VgJVnM7v2zqTyCHOLMBqVFlOVnNZhMbAwoiOEg1wMJBf43rY7YAI0myWAtGatWKvx7NxI5qMNo0Gc2I+8SmQ4DnmBhOFhAwzu39XJuK/ytFnMBATttzICHVi1h3AmjrGrj5dIenl/YmLqkUtHzOZ4v7WqyEBjH4YUU5JmbR7bfadhep2Et9iEBxWFUG+vKAXaXKWbSl65ZDNBcHOtMD67j9sRbdafDSA4+bw9oCoZAlM5RAyWgn1K67DmdVOdJK3r0BDL5emJsIfM9bxg95SDSwNIkUPdq6R4UqklCGpevML40xZtRv3mNmXIv96bxusMb+I1EQPvU1rBJH9x6vzno4nVlfZgfd7a6swAlj4lnI9THirukp7x38tCuRhOxQ6fIF8VuZDrscrkc0ueevbkXPqjzuPWytZXU5MM/nlNYS2KmAgT4K/FiWe1LZs3G1LEa9Gc+bfuh1wQizD1yI+CmgeZtXJqXdn090DQFNJ1byaGbcgQu7oeLdb8xH2wE8uJrQW0V79IBhQM0m52awq2FxYXlZ7tmyTcYmTKIUYDBH9OBju3sHcr5n6JF5J+gfrBotJxDyy3cEMparSHdoqL1tFGU9cCDZtYaIP44KSNOq+jzmFgACPQAAMgOLpfs4GDfG+HIFM54LGnjZP6k++w0aPdZ8UXKK4pY6kaV7O+p3XvzNfv2N//MvvSlf2UnJ3djGlexurXtxec/arduHQU1c6Gvn09m9vjRI20ARHNxFcfTsXKJk1KpiYAWTBTAFEWzmV2dndoQo0CudMTu+aQpYryCbq6HpYgT8c0/KZ1q67bMKhTBEawQTVFjwk0DQmXBa86NKfWsAgIcFrcWxazMwpY2Zorf7Vh9b8cG5bV01lKNjSbWHEytdO1USjECwkWU9SrzSuhdMd1EFoAXAcVUNt28JzS8/OZ1ytE8jXyigXRjmDh4AKl4HpIJgAt3JAbMgj7otNMw9eP7SxJQNiLYOo2Gq2w5fDEIZFIVBW9S76XvjMMsG3BkBDz8asTRcBfO1964C9wKQ6dkcORzp+YkCmpNiYJCLlMWNtItdD+lPc4ciGYyzT4/lLuatLdt3VSCCLk2+DObkCxEcn9I1DmLCn9dvgkWk/547dn458a9vbbyYNP3iU1bcWKRqJA0/rwe2xu/7/Cuo9NfY8rrXKqNB0NeP2ihek9RTBTxOnIzJnbPDwBMMPX9AGmaDbuulO32Sy/ZD/z4T1iFiNDFyq5Pz+z65MRm52f26M5bthxcWYtlLAM7P5hceee/dGhKYx0Uv/RbCKdpMZ3CSE1TFR2oLmlIuQlJKdL8cs8XC2tS0LJe50vrVev2zP6RgIBGyawLsMnzTgMTU10AKSawE6vYSXltq48/Z/Nbh3bdrNqj0YU9On8g0iY5yZ12y1otAIC5miuMc7h2aeAmwAxgWkaeYboT8ZNJ7nQvCQejC/Ax1rCaMJmi+qSK/GU/C9yhWrK2KCQ4w/zsQBqwUDGdB3mac0k3vMA9fywNNGAAjIAHj0/FNKMTEZsqwZm4K3lI51pwsNknL7zf6Xhun/mxz9jPfOZnbaezY9PJTL461+fn9s4br9nj+2/b4OqetVpeBHlskT+bknVJ8+lxosjBoirRYs2YoXwuckqtBJSY7uUZr/9H1pTNMXtlUBU9jcdBTBo/DOGmC+JQyayu2LrcsnIVXWxLsjtPoYjXWMEsmNqBqEs3yboeXNn5+bkXVCoecSv3ZwfDMF487yf3OjUS/PwFvkYNxT76/pNpHq7Ll6+A9oiy3bhxy45v3fYBANIxznRSA6Rj9wKSey3Xe/LEiRRrNBXnR5whjBzAf6b9t27dkns8zzCAAK9H7KEtwFtgAP46sKHEelvrdQJI8Z4BE1yuKEgjoomd4YaHjZoUmIfs0/OFTUb4HXhSwmQyEyuj2WnZ5OKBvf+tL1preWad2sCqlaHV24A6jDlMprPy+ABQrlfEYIHdx/el2doGcHX2xl4o5oPimEnJcE8mz+32yGj03TP5Lpl8GaZj3pdXKEy3ZcqGK78ouyWlBJTre/bTf/nX7KM/+BO2LLXJLJCfhAAy1WcpL6VJBxx1/xwZeFLMhzkvyQsMLo5vHlm/z/AiKLTIa5BShMFgKFetXjVrLMze/vrX7Z/8vf/WBne/Y20bS3fNNNbLyGxsgm6vmsNNyqgH87XB8KNu6HS7fv2qFfkEjPHY2t+xzo0jq/X78h9YL/BXwZvBfbiIc6aJGY4GAr+IdGYqt4yp8pAaOWK1vZ4Nk7Ko//IsjMf1LwQCJP9LSnLUZPKyYaHNRrbXqtuPffIH7Nnbx1ajkFy6Z0GDWMRoCMXACLZrxr7pfIqzL+UkXIc89/MsZ50kc0dy4Q94+7hbvt4Hz68oSGtbzzzxh+eJa8AwByBB+vnxzMqLtV3ce2hX7z+yxfXI1jM/07JJFM0/G1QvS4tzNwEAnfHFcMAbx4wU1jOQQ5PYp3MwVAwqUuKa3xu2CHInWB1z/GEwfVzbgp8PsFKrieELGLCzcyCWVK0GMLDjceVimnCPuQVzm7E2UqoTzZ0YnTqDkQdAE5nrPlbLZt0GiRgzq5XxtCEmt6xkKrxp1CzyWtZr+dZcyScAcM4kxePekxbRqZEqFOxu+ThFJSN/LK+5taeFmTgfzfpM9y8YNOxVRZ0Wa88HgwF8BzuPS+u1UPBXghmhXUN+DMlywzcp/H+oy+XJ5gbN6QGgxp/3OZu5nCAGObwO+g6GeTWBKj4c9oQchiOwolwOkaCG17z+nv21eF2ZdaTXnMkW8M/y5ttBsM0gbRMF7WfUpt7eZpfmtZpkkg77m5jBPsiQoS4M81LZHp9f2Hsnj2zJe+p0teeyv3JuwTRJIGC75vV62CUH6g3WngbHsIYDB1CZXgmfE8ynS//pZ39BHgHZyOsNx2RWBSARVA1mz/5g5YSPiwDKDe2Qi5k6TEUgRDGWNCF42VFBAAAgAElEQVRoeX7AjoUsM+FRkaHNZsuQsGgm/YL7xrNBGuMeFUV/Ng0ZHQXy7wYNm6ZThxmLpECufBHqNZaqNpmXrN7q2/7hkej++AWg5XFEceOw7IwJ/3eWi2j/iihyGhPfHzMiLj8fAxjgN5/TaLT0AHZ6XTsi6q9Wl2YdrwCcmj33mamMb4pQxJnMu4GPO+GWGabI5MKRb+oqoUYstLVZuzS3O9/7pv3h7/9f9q2vf9Gmk5E1a027dfiUHewd2s5Ox66vL7WpoNu9Oj9X08+kSSaPK9fF0qTpGkZsDE8GBQv3iUNiMhjY3Tt37BR9J9coouESKVXjqA0rHpSk3hTRUNG0BVIr9bm0Zv7Qy4SGjYIGPLwKcDp1TTCHvHu667/INgVVl6cBX0cj32lZfXfHJpWSTYgQWi01xSwPx7Y6ObXadG4d0gkoyCJbXskXmkB4IyStNtNmNnQBLxyu6Jjqhv7UqVSBCueaj4l1Fql6QKPYQhrAKgQE4NCnAUQaIEpZxu2EYSGbFw0UrAuaK+n92fyZ3vE+ggrkkYMZFbhx2teTo+cgzKqYYkVESzaxPJtiZmSkYGFqFxvh1ibI8y2EOihjykEP/ZUPRxxYKKbu4ZaaAMN2k6+DJl5/ggzbTXw+87mB6uDIQyQj9QrAiOQbimw39sqNOzft/LkJUghIih+e6HCi1kUTkSkBW/tP/ny9v9iEfOjuE/5ck2LcB5jqFFvfu1ToZ7xgahoyK7rsWscqiFalahfsk426HX38JfvUT/2U9Q6P7P337tv5/Yc2fPjQTt99xxaX59ZaLyURIloSQ1NuTt6HPKSSCZIHkpZFGhHiR4a8JeLXqEZmW0Z6VNO0ZHIsDo8JDiqAOeIIGQHvNtp2q7trrXXJWpWyKIc8J3y+3NMz4549Zml2RTrCc7fMnn3CBrtde/Px+3b/0bvWate0tr1xhVI5U6pKOt+ngZAAMzlCRzTPFo3ZY/S8ofMCJTSOWRBnoxaGsUwsce5OUAggAJA4JyA+9UQO4GZeNEKSEzBtiGdG09L5NIA+s2uK+uncLocjMQIAArI43V7XuS6SHeK6zA2YhXLxL336J+1nPvNz1mn1bDQYa7+ZDK7t/rt37P7d79ngEiDAqa7JIJMfQBgDkkSByZom6vnARZSenntp5IlajOhe9rhIFMhFnmvdU4EiSSf3OgEAaFp9qs79pfFBjzpdonFvmVVooA9toaY7jIjF5sJY0pl1nDv85tqenZ0Z6S6AF6PhwEFj9k+lGvjfYcVwPqnwE6No7R43UasU+1qppMGDvExwrJ/OrN3tWbe3o6aUJB/AmpVMDeu6z6wzmn72EyR0N27eUurPweGRNdttefoAOmTSDtsYr6Ng22hhxH4VWmpnAHjTkpICL6Q9FcmLfB5fTMG8CC8BmBHwKjNdl38BeExG7ncgA745hffSqrW1ff/lL9vq4fetV7qWN0CzubR1FYBoLQAZ41mAABo9JRysYQt42hLnggM9DvqopgpqLYU1Pk+pA+YZSCBgMBypUXt0du4lvVLIHBQQUBDpHDR6DK7WVhMb4KUf/En7kZ/8Bau1j226gM3icksNQZLSDaAfkZy4qOs1xRr2wQVUfGdNslc8//yzdnDYsOkcNgCGjLAgdASqOUjD707F7PzOffudf/Q/2Zt/9i+tOj2zWplUlFlc+38dCFDB7geZM4GQwgB6V6oa6sByEeBha7uYjK2Kx8nRoVV7PWt0iOWjRpLmQK8Xw+ZWq2mvfe81e3jyQM3fBB8VDL+Y3lKTqNvy3xpsbQ2CiqY0pkJp/rstDUggQGB01EhizrG2piN78mjfPvXS83a82zdxYonTDePzJmuFdRJNDz9cfhf4ICDDjCSSHAJm85VNUYKc3KeiCYrzXpPjqHW8RFn5IIdVP3MWIXs3rAjOIq4x669WqlplsbaTd+7ZyVt3bXxxJcNo1inskG3duqfIxP6vQY+vn2yWsv5IuFwi0sxXD4Zgnp/ZeyTIv93ocrbJH4AYQNZ4gAHUc2UMpCumaENeGwalnU7fqtWWdXoHBRAAG0hDJKbprHeYfexp0YxzD9yjK5Qh2cTyc2cT6zRKttNeWL0Ca0lBwGIAwERjkow0DVYATLXhbKFUG/69Vi7Z07eO7anjQ2tWAP4AFrYaXe/2VHPTZGs5On1tM3SJa+zRq07l3x6g6NrpIx+UGyWQoKQjZM+S+zrjwP3BHJLOge00jHu5p+zhsLJEq08mDLJbmlquU1GblWSWDHtsp9tVgglDBpiH1NYABAAr295lhWF51LOq5eL9bgMA24DAdo1asO62mADbZ76DzJEiszVo41zMPlbPRpgBpofN+dW13bn7nliVZdiWxEG3OwJh+Vit0Y5o2c3wnH1ULEcOFgB1ooTpKQMQYH25JJ34XORsTSv97V/5mXUa8iRNMMEAXjjNqNy99WBW1BTmxNCnpxsDqmLTjFtCASXdD6ZJFE2zuV1eXhX6ew5wDsJEFLcngTnly+I+D9xE3vMiZ5GrTSWa0m0gwKmeEYPE6+FiqwhH61W3cr1rJRw++7uiOKLFoHlPOiA/n4ZdmL3+3VEwmv00rqI44PO7vZ4KDKQBE04lmSRVrd5s2t7+gYqK/s6OClk2Ur4eUICi1w1PwljP7QhdH6uUBppZN8YBiyiizJX35dTv8nxl5eWVfe1L/9z+8Pf/b3vnze9Zr921vd6Brgta1kxV4FBiI6ERqGJEEPnEFIX8vJ3+jlNIuPdVv+cUZzQFD+6+Z699+2V78O5dG11d6cEKfKyIknG9VVDQMb8L2sx2Q5WMALmhx8SUBwHAAbAJhNRN4zYO/dvAUEC7tiZaKZptGu2jp5607tGhLeo1G60W1uh1HDkejW11eW2ju/etgskR6zlSARz59QeSiSagAo2JGmkNp5Zy7edB6rW6YgPk4aNJYWSQZ+wc97eYLgSrgpacAwOJAFs2NEAKihHmZYHaJ41KtE02Ig5dfq6aL6jZAQKEFwPFHNc+EXbpfwL19oQBL0qZrHhDEO8ptPX57Er4sDW9T58N1kIWhqIeiyaMuQi699TL+waUz66a0UgNSJBguxEXq6AwkfwgwrrdsG7/PUEGZatu0f31fc21vckW2QYBcs/IIkXsDRWGXhx45UEz4zQzgQ5bh8k2zWr7+mShwBpIFkEisI5SuzZWucRR+CS7wV+DA0T8/PnSJ5nlZcmm65JdoBu+ccN+9Jf/it147jm7e/eevf3a923w/gMbnTy0NtFP0GPXaP1ojNwfIIE00eIy/ifMJVMHlw7OWXQL2AqaPRMM99sIqQ1NI985ACP2EIGUej5cJtBYleyg1rFepWp9Dht8DkowWurMNz1lRfsDoJrZKbTnJ46t+0Mv2aNu0x4sBvbeyR2bzIZKD2C90rx6RK3fJ8lYQs+MrMqLEm+4co14jeKGZq77d54H01fuTzIishBVLGwwAca4yqNTZJo9dSO0belAGuAqJi2jaRfunQL1mwOXYoUC63o0cXOm6dwGI5JJ3G9CBXnhlO2Rpmq8mHhlrGVoIgG2eu2e/fxP/5L94EufsmajY7NJ6AYXU7v75vftzde/aYvpI6tVvdDlZ0jyE42lWDtEgsn92/fh3Fs23iJVrZn0ZVHfGhP77QKmAJUisSENiNwnwA0VBcTLERtqcwAB5baVqj2r1PuGij2vhfb4WssqZeQeFYG0vH72GvYNN/YMQAY36kh+2NBWHShmUsYZoUkYLERN3Z0ZxRQRSaLO5ShUXc5X1bSMQQTnOCu81uyJpnt4dCxfmqOjY/3u9HpFVGECS5reF02NP/teqPt6Y4+UJEVPkSlakgKTvYEhSOo/nR5KMg37A7GhGHs6a8EZ3nKGjSgp163jG0FyhAAc1t9ypZjh08fv2ruvftU688e2Wx1ZzQZWr6+UKoIvULW8lgYYIEDSOjPJ7uTBEPTswl6l0J/7epUURukIHvnGQEcDlLWJ5QlbAufqnAriSaT4Xc5TAY7OksE7YjwrW6N7aD/1879qx7c/atdjilW8K2CGuLwl3a1Zl+jGBQAG5T2niAxMaP7Sj2U2m1izVbMnn7klk1FMFDmnmpAxAfYZoFR4Vj15aXUxs8//9v9uf/Rb/9DqszOrEiO4CgPR2Px9zXjzz4109qg/HzKfDvNIgACYLtm44NJeQrJweGDdY4AOpE2wMYjeq1iXdCj59kzsje9/z05PHyvKGNbFkIkyoGNS2tHWB1/Nn03HzzOxZOPG/kFpgDerzgjQ/pjJMCSTsL8uZvbi07ftE88/YzvthqbBmY4ECEDTsNlLnCmaTY7+jCi14pyN7it7hzyHNW3lLMO/xy9mMTCU90P4T6RWW9Nn0iW0z/I+kdbM3fMD48h12Ubnl3b/zl27/857VgPg09CK35vEIp3qoRkXgBn3TO1qTP0dDAh5IaOgGGJwTm6zI7cHFNtgQDLC+N4wQfCi4l4PAXE0pcMXyptVNyF2MLLR7Fij1bdub9863X15kcEYoF5gL8MRXLGdqp/cTT/PLp/7OqAko+DZ1Ha6NdvvQhK4tuVyqr2cSTFgElNjPDzwoIL+PZwTWY1BtUeuPnF8aE/dOLIOcSSwDKQO9F7MfQpcYqoaKjwC/KnYyLI9VjYWwNagg8uraxfXOc15vVZyw1g1/WKSrSSNYX/k33gWRkiw4lygX5tiuBMJIbwGSdKjBnDfivA4yUQKBn/ItFpykhDIAtgF82d/d8du37zp0eBiBrjUpQCwCkBk01hnPZV9TAIA28y5bdZMnpn8CUiRAxqdWR9iPnPhYQQl2DAeTbQnwoDgOrz59ttKsStjFBjSc+4pLGMaQ/Y7+tas+/SMKkkJRuNCwz6GA6yZVr2uHoaBLteh227pfMBMtvQf//Wfk1kgFyJjERJdFyVNRRiNkh+07iLqlAgh9oEcZk6mLlZMbj0+h43PqfmgexwgekClOyK/0g+BIpIhpn/JCNguxvMCJ4KiTSdMhvKw3s4BVRMkFMYd5NFyQfkjW5NCYGlV6+zesDKFCU6fcsAMWlEscN4jB7VHG/kUWLnGUH5p1oWWesaxf15LmdrQHjEkYiPmQH322eesv7Nrvf6OHlg2SL6n9JJqDNx0BUqgFmhEmnAYgtowYOIaV+ruaJlgQE7i2RSXs3P77jf/0P7gX/yfdvLe2z5VXnGvIAia7e3uWq/TjalRSdOX1XxtN27cFNgBMi0GiAy6ajYcMg1wAw42gFajbu+/8469+vLLdv+dd20J4skBI9phTMiDck5Dmo1aTmYT3XR02TcKdNcggllh+eQnaNrOmVRhl7nhHrES1GVVGuEW2qhafbdvO0/csnKnbbVO2x2YWWd8/nhqo5NHdn33fVsOKZaI56PB92mImnErWRPZBz80EijY0DWtm8EiaNjRzp7Td/jZbMiY/IShkjcXefh4gZzMEkXWMEGC3kSBG/8/xIRM1G2orx7j4rr9ZcQHVt3kR2wAVgvYTxSNOp2C0iuau9OleW4pTdkIuI+itguhDbZFpjbo37zY2lzzoOanbhQDRQx5pJH3fYJnrAAAQ4+fz6uOiohsEWDwIbaRjo04KBz4cVfw1DoWDfeWD0j+G8+NDpNt/ZXzNYqmMKqOAhgQ02aLWZSgY9Z5AksCBFLTps/NOjBTL0LyEK+peI0pQ4jYNb4qZTTJnOJw1R4Ue5wbGMWRKgSPqTLNe9nG65Jdlyv2/I/8sH30x35Uk+W3XnnNRiePbX16YZ31ytq4RM/REqIl9QJDD0kwGLJwyPecryMLNDV7Mt5zSY3AJfZ/KI6aiPskQOZ/eg6cCeOxRg4O8KzTWDStau1l2Vors5t7u9aqlpWH3G93SC3T5HetnHjYAjUbrhZ23qxa9YVnbfbcE/aoPLPz8amdXj3WOVAGRYgiBKaZCtlIa0lX4Hw/eq4bdTXwauxj0q+CM+jZOY0v2AFB7wd8lUHXFGM2Z5LQOPIzmDpQXGT0rXSm+f0Vo+Yaad7TaExj5M87UxgaYTwCMPVJkJjNOgGLfEZyfW1PWJwdsJIx1keeft5+7qd+0Z575kVbQ7On+ZjNrNdu2Xt33rBvfu1PrLQ4tRqToDD3ZU912q67HFMM4A/gBZ0/4/x8j/7aMO78fHP9JZPiomBOcC/9fwJocea3Pw95XQSWaIpDIbq0+apiq3JL1O/5umnVRs/qyOEiRrFC8s6K11HTRJAYvQQL8/4WZ0QU8KwH1jsFo6eWmM7evF9cHxpvEjVgFmDQxz0G1Of8g+2H2S8xXqT5NJttgfO3n3jKGq2W0nQ6na7o/noedM39uXUgx2nIuX/kPaURAWhN0ApwSAyPSGDBlweJAp47vEZ+ZUKDGjBZK7FGNjFULoGC+hlN+AKj5DAMLlWlK6d4q9nUXv/2F+zi/VftiZ21dasTa5cXtpxPNDXHD4jYQJENuUNrWGBMylouD8T0L+RNaobCR4RzhGvnPglznW+cZReXV4VM5Pz8Qh93FZhHBDqzwCeEYomuqLEqdj1eWaWxay998ifshY//mK1KMCa5d54GASux2Wo6WIb8LTxsGnVYRQ7ayRCToraBEaXeUEjWXEaxd9i341vH8gWYTqHBYnrnIABkOAYpTWqssdmX/8Xv2r/8x79ps8fvWMMmZksKdDcP833Tv3c+C2rmRCN3tivnODVgo438ZeONNUCe0u3Y0TNPW/vowK7GXtRzBsAilEzK1ja4vLS7b9+xq8sLMRIBYaF0YxiIxluDK/Pa22tzKCOpaQ8GYL7G9BsJ6auvTxiV3twkWAVDC3aITcf2qY89LyCgjTmAmgWMMWGI4VFVU4Qg30fDn5BLwqCCGdBW44qMZu5DwTQejrNZQFg21pwtATTnmanaXcyAYO3KcJOv8WZGe6vYSl7XMTicTWGiVQUGXJ+e2/tv37Xzk0fyDSDtiSlqDiejvHDHdPmWOYs0J8jyrApAoACSozbKPTL7jO0Bh95XRB7LG0BGzy4LAPyl8abJplmjLgQOdLq8M0GoRekZMCS3Us16/X1rwRKoNcKcNEyIZYo+FyBAHZfMRQdrXJoBWMz37DZL1m+urFmDuj/V+Uk8JUDAaAxI7X4upHUgD5iuzYaKMV3Zzf09u3W0L7NINYMh8/bBgjNzCxNwX1GFQxPrsbhXAohjGBXAKHdQwzyAXfZ4lTslu3/ywGXjy5U9fPxYoNcC1seYeHKeU3esTKCFZ07nYnpSaUkwHIDZ5EkGrFPqXJ0bYkfCeKDxLSkNARCAOl+fzeeVzW7dOLbjw8MAP7xO3sgnfRCS+3yy0hIMKJi17FPBss3Pzb54ey16TejrW31G9KR8P9XGIVNPbyI+D3k57/lqMLCziytJTOqwzHWtfYitBBMZEbs8YhuIYwAi3yExe4jDreu99jsd29/Z9VpuCVhStiY1FwAU0gC/mE4jzmIl0Y80lRFVBPQwJjJy5g36jx6YqG7y6zxb0o2Z3JmzIsdZjANl2iQHYI8s4ntpQh7Fx/ZUL+k4Wdh+AAQIqlI+pHE6FNRjxSNAbRGFHv0J+qOZrZnSN9pWbXat0dkzqzS0wDiQtHFF3IoyHMPkBOROk2O05Ezx60wVIBD450tPiI2zxvZMOJreo1YqdnR8QyBAu9u1Tren96mYolrd5mijpN3D3cYPNemv5PrNo1K2RqvpUXM8RIFedTotN4HzobX2vMuz9+273/q8feEPfteuHt/X4udnP/nkU4KUodkxbYKJAW0QuojTTjlg64Wu1nNL3XUcgEDFFy729aq99fr37NWXv2XnJw81rZ6Oh647TWeeRJADCMgRa4JN3JyiOdSD4ZrE4gQWJcllI0nH08ES2s90dgX4EG0wKHXNw11rHR9a59YxYjfX9SrPuKSJOkaBk8dnNj89t/n1QJuEDPUWFDke18RrBWmuiEbnzfGSewKttVy2frNtnQoHuzsHs8m6aYd7FeiBBx9gEwx5Sk6LVCgragbdljNT+DumLhwmOVXxwryqhh9dj5IiIo2bf0MaoBlrTP+5R5LyJJodz7DKgWJ8FWBBAiiZkyoTPz9gtPFHg1DQukImITZQGJJlk78NBGzvG77lR8ThhzxF8hnOA9e9PrJ1zyM8vn7rA2n0WTBKghnA/+Mc7si0F9jaeHMqHg1vrr0sjApgQQOfMMiJ6W1qzHNTZ4Pevi7JAsj3rGYz0i7yHeTP4f+T3sfblDlZOsZrubF+kKewT9RtjM611baP/+iP2tHTT9kb33/DTt+9a9XR1FrTmbUoDqARLkHpvTAmV1b7UEQmpRlZXlX+PfdQASkR65RrgzUlpgVFTSRfCAiIdebDSZ8QeHqGT9o4bNvlmnVWFWss13bY71m3Wbf1YmZtPGCWPIZNxSrRWANFztZrO7elLW4dWfWTH7Prfs2ultd27/H7tmLfq/t5oAIiY6m4hnEwJqCYYJCfVX4Q5uRXj3ToUrlX7P95pmVTw7UBefeJPtpSLwQ0yYyv9QgjB1/dJBAmGc1T+KWEc75iGAEFoGPOnRVwNRhqQ9ZcOH0zkj2ShXusb6f1O5tBTibzuT3z5LP2iz//K/b8Rz7O9mSzGS71U2s16zY4P7Vvfe1PbHz5rq0Xg4g28jM0LodP9GqVKOo95jSLk4IRENfXgReffPp1DXPNMKvaPJ1OjRYwUky53CiqYE3gFo8UT4aBTVtY00q1HfkFEKUFnY31CCOgtEaSRrHijV1qih0c2dBUHeDw5A0akWwyJEtstvU9kP61Rf3ERHCippsz671779vVNUa4Jbt5+7YdHmHs17UnnnhK7DzOa742/UE2emYHF7PgT8q69o2MKoumRVK6LXNSZwN5A8DfFZ+JsWFoNnMv4WuU7JA1VMQRu8RS7aHNYQtA3Z9xlskdwJazhQpb4sPO7r9h99/8mlXnD61dGVinOreDTjOau4bAgHVpIUYh5Bx5BCCF4DnOfRcmUE6pcB1X3GI5vA0YaFQFtkzk8YS5pstl+Ds13WJG4+rRbTKmC1MulxPwXKxtbk0BAE8+9wmrdw6tXOnYeELEYscqFWckprSJryuSbzLJIA4Vvj97HutFLz/8DABNqq2KHRztW3+nLzAAbEu/wdUF9Jsm4pWZ2fe+8iX7vX/039v529+x+nJo5RWMVZ8S+165xTaSNAC5RkR7avZAmV2yWrNhrV5bewQT+qvh0Oo7fbvx3LM2RLLS73liBukT1HwYEJdKdvLePbv/7jsO/C3nShQa0xBgPrpceuyoZiD+fAkk15J0MELn89Zr1KUQYJVPq0+Oc7/U+hT9fma9Wtk+/dIL9sKTN61Tp5LwtKVtICDTa3j2ctJJ3SmD74hyZSfAO2wTo+Ya63wWfD/KhKK4nlusQwdvXYIqWQOMItHj8WthELKJPWSQOB1PdY1Z/6f3T+zBO3dtcHpppfna/bICxOIKqJ/Rgctk3gG8zXKP/8n9l2uaEehbGvBtRmI2cNEghUTEX7dSAwQEIBlZC9ShnhNQVQLcmGkvFtAJA2zF82bW6qDNblq701fSiORN+ARMZ9GgboyxNcQJ4EsNa7rWl5Z2Y7dh3RZnDUa4c03UeV4BAnguuQfAc6MlCQsLux57StiTN47tqVs3cCow0kX9folCWshE+LnqC/V+XAabV9LBIJfJca2UdAQjL2RbkiBqoIVEiwn/Sv0fMiHOD/aQJUNG0nAKmQtSFmf4CkhXopIPi7inyUBTfYzhr+6ts690jwAiV2uxWojfVkye4pUZqvlvQA9o8Qf7u7bX7wtQnUyQrnudl9Jk1W5ibW7qSg3ZAkjPHpVrlnv69t8TOMg+IK8Tz0eyA/059nonE7TETGb+Amgzhq0Yg2KZ1If8MfyLHFj33oHn1NNo1gbLkYtCf40RvRLQYHYDCMR1Uo8FuLSE4bu00n/y2Z9fJ2rIw5dTydTdp+u7GnYQlthgtqkQ21O6vCj+5lxDmxMwpiwsUpB2Dmp/aH3z3cSTbHwBXIedZN2NWVy+hjR3cBMoX/T6pUm4m9H5xzik6kKFZWa0NGt2+9bs7Fq1yWbtC4/3TJOfKBRfl7RjnyxA5URvjbN1Ww+2pvkBBLDhF4wBtITo7NttxRYRjwOa7fnCDTelE1rqjZ9yb9foVsLVMnTyAjH4LS2oF1K8hm6bwBWPBabw4P2fPX7XvvD537Y73/uGza4vrF4t20svvWS7u/tWrzVxMLHFxLU0FSYFjZqofGy0INsUBLn4QVqzsSoQt+XcXv/Od+zVb71sF48cCBCFXRuEq650EAQCKDQzmpTNvQx9eRTGbobj00mnnLsDdm44OoBxoY1JOX4BkjRAKw1n1PpO11o3Dmzdbln35pHVmi0bD0ZqXHDmHQ8GVqbYvx7a4vG5rdE3ch9lAukTf23eNN28b+57THBhBPCacO/vN1vKr5WsrIb2auHRgJp+IBHwZkHSEj3wXB9HTFVA6tDwognwgHneLNBkTRaDou4RH3gVODUbHbjAgPAI2AYC2LgzEiQbeH8EPO/Waygv9lU8FBP8rb9vTcAT3cyqInXmrlNzGmEWGFGfxe3zb6Kfoxfg1LIP0OviYBF6SZEXgJvWTu7m8f2zpEl2Uk7mtGdsacTDwSE/vfgzJwDJdOIDScvaULyceaE1GyhwRhvlPrYNBGxrEQvwc0sTnJt/App5PTSNF3UnirWcLq2h603lYj6H4mVl24GWvLMjjS3Sm9JkYg2aaUAPry8+cL25K9uHDoXANv2sSHgI9Fz3t7jY/uwKRAhKpa6vWg6SJ9x/JEGgBAL4N6j/zVLFulaz5prJRNN6aM1sKclCbcV0qWHzAHo5dPgZEyYoBzu2fOFpG+w17XR1bWfTK1vAhAo5gECumOQgB2BP1vQx9hMBiWgzA3hzKqKzGSg8RMkMpF0FRJgJ0czkOmDKxDMHK0ByAE3FvSGHCeUsKF/hXoBEXJtiBKESuwktvip83ZgzDUkAzKPJVCzj62YAACAASURBVACwhgBxvmXjlaCMwJ/Q9ye9nud9MZnYC8++aL/8V35dQABO67MpjSCRqTAGxvbKN79oj+9910rLaxlNoTHVeRL+APqzWhYFUMBipNDwbrbNAjk/faoR+0OwbQSCbU1Fcjq6nc/t03Hfu8Wi0+Q2gAAArRLnbd0Wpa6tyx2rNfuK3aVsa7U6VoPqGD4KnIc5MOBsBTjyKZO/PoENi4V1u11NgzZTGs9J5/2SusA+hwmegKRq1Y0elys7ODy2nmK8oCn7a0ivImoR/37VGBrklMnPQkAiL0y3wBL8XSJKEpaBJuuhAfe0Ax/f83Wk1cAYoBjLvZf9i4kqBa6DodRWnteu1IiggqsxCjO+9cobSnxtyBopLYf23hvfsOH979hRl53jyhqlue132taihikxiVvburK0ehM6fXrdcK54ka29WV68fp35/wH5e7FXco1gKlBvqHAXKLYU5dhNEIknDWaIaoq6zkBnbTBs6drVcGl7R0/bD/3Yz1q7f8Oux2im9xQLpzjmcl3DEa6hGBhiija0BvgZsCY1+UMmpMhpmDPe+EoSxVTMyEufKXb05u2b1utTW/lkH1aAPArYW/jea7P7r75u//Tv/zf2/itfsebKgQA1ngnSfgicdm8AnyoLCPMnRoyAiqI3xasTEFDptm1Wreh3s4+HQEONHmCq0oCWS7t4/NhG5+dquCaYMcJ0WS1tgrHb0incCW5mQyqzzS0ggM1lG4BKIMDPW48PTPAv3dNXs4nttxv26ZdetI/cPrJ2DdDFndQZPtUiOhAgIAcD1KuiYscAx+9PXXsLcEjWpN5Dem2Q7Bg+N31Q8mDOtk2fKy8pB7JXsCt5jpC9SM7o7ABqKa7FaEQDyzR8acPzS4EBp+89sPn1VOwzsVmoB+Ms1/VQdLM3VulFkK8j6xrqs3zdiojTwokeQvLKAIfi5FUNILkBzBBnhygCGHo2fwISOQ3LJWfB3JPsV9GRTuUG3Aag9JjxlvTsKXECmGCfdpM3N6zcBhCLhnM5s8Neww736EUWNpltWG2T6ULyZK0ffAJoECVfGwtsuHFwYE/ePLZmDaDYJaVe17lXj8smA3SSdwdGof79EnQR7T2uD1PoNNgdTSbOnEM+R3IO+y73It83zxnGmdO5nY8ZzLpUU348Ach73+jPmQOwLt+UkR4mmrEf0DNl+hU9QgtjdtYnSQjwjiRppk+aefwie/dkbPVqRWAAzXEmCjhgFsB4LJQ8a1TSRq2U7AnVSh8yEdTgJVhFWQfmc5gAAF+n+iSAi2QNc01gdFDD4YEiplVEuCsxKTJRk73kA44wYA/Qgu+NWXCa8NPXwQjgOacfEKtX8fGAImVbI5tAivm3//pPF2aBeoiDvpdFEDpkp+3RGIaxUDzsfA56u9Sn5kLKi+aEtCjQaH7QqECBmkwlE0hUPHWSIBpJDcwiOv/ke2+jKVkskovJbxVW23pMLmAY9IjGXa4LsVusqzZZmDVA5Jpda3f35Avgzs4RSaHoQKe0yogsAA2cah1scHd8Hd6hY2Wy6kxWN1WiQAHxOzw+thu3blu3v+PUtjjkcurBjYbCIf0uKcxwV6K6EjWIiYdoRbgbQxdyF10ZfeH2ycg4opbee+d1++M/+Cf28L3v22I8EH33xRdflAFSh7gSADO0cp2OrUtomFzfqAVa4v6gV/R8ZzbkpONDDdeDVzJ7785b9q2v/bk9fv+eNSjOZdq00Wil3jzZGekQnw9DMYEqHjQ/sRPllqZVGvtN9re06kH7QbbAkzbHgwEq/U7Xjp5+0ir9ro1tJaNA+APT66EKMB7s0WAgUASfgNnJqVXHM6vwECI5oEDjoNcD5f4AFeojsRCclQGC2Mb0kaJaVLSVI8Ga7jvVn/utBkRsBi9WNL2KA0SbQxxIiroBOeU9EasksxMOChgpNMho+XkWvfkHDAAIQN+TZoE6DOTwDrUrW34/ELmWSbWF6pVRd3n4JfKpQyKQ8aKJTVAg7s92LGHq1HLCytcWOaxbqLu3T36WZOO6vRlmQ6JSLvYb/7jLRbZlAsXBvaW3Lg7ucAnXFCn2h9wvUs+dhUkxEd1iPcSJ/4HGOWnfSXfLYisBEjECQg+XB4Ma75BX6ecHeFWAKmEsqNcdhyBf6yBSPNtMFOYLFY2KIw1dG3T70mrhtE41j7G/aH/zfUDPqyiXnobioOiGAukTX18XeahqyqnED/+3BALU9AcQ4IkgLt/RMxlZy5gF8hxUlmtrQ3OEbkzkJ4eureRSDvasppOmTpICT1SoAA70O/agU7dHLbNRr2xzTA/qVZtDJM7psDTDTrsnp7uQZamucTquzg3ymqNRd/6sf507jHthquz3QN3Z3zTZpEjShJ9my68ZhQ4mbOyDCfqo8I/pB8+s68T9N0DAcDxSoUXRNZq4MzMxTaLMpomSnrMN286L+5yw+9Mi/xkmLLOpfeJjn7Rf+qXP2rPPftyuBlNN0jWJYK+ZjO27L3/Z3vruF83mgL1oSmcOBCgP2oFlzmRPnsEdObXWDvQ7S8SvjbPyNtIXNVx8zhY7L4EANyEKzLYwpwzavAAY3wuhys6JElzVbbZq28LaVq71ON1U/FIzKIMZ7WO5Krlcsi68yIo4KxWnTsH0WsEb2ILGShMRzC3JICKyUl4DYkGUrbezb7v7B0quIA5QvIvYc3LKpP0o6Oi5T1DI8nNp6j05yPXZALT8SgdoJm8egev/xlmcJpekUuTkli9zaZzLKr2A8wGEqJ2xXpKFyBdmrcQ1kmn4YmktxneLoT2+/5Zd3H/NGtP7dtDFd2FmtRK+IWXrt7o8fbpW5UbZvQJqfD1sAgcCxKQJ0EKSQ9GQVzYYDDZTvulMjEWPYl6JFQA7QX8XEIChKICXu79z9om1qOIVU8+WdbrH1t29bY3esZVrfZuvKFKbzn4RY5I45bburyi/sBNrNSU0uPyHDHamz8TvIc903TTPlqK9FmsNMebLidWaNbtx89AOj3sGORNFFpda6R6RJNCqmD184z37rd/8r+ztr/+JtdcDq64wRHNGgFPTo/qNmNBE1Hlv+P9of0H/3mrJ/LfVaSs+kQSKwXJutV7Xmvv7mvDLsFKZECUrs38gp5xMrRJrBcNggIDRemkDDN6WeGz4NXQJrb+a/y8gIIEClyDlabnZ11UHxJ5eWszsoNsSI+C5m4eaBrsvh7OHAAI0gIhhFNc6a3LWvu8ba4E0aLDDabhY09tnrMDlGOKljNiZT8neivog/KHmsRcLVQR8nXpahQ8RfRrM3jwajpR4tRhN7PG7D+zywamtxmEUtyUxFYDGQ0njowmrn5F5vfKa+HDDzSizqdvWB2qdxpAxASHVcWFop+hInR0A+dSRJf2pcwumncAjlz7m0FMDcGQ3ShlhT3GpSw5DAUH4tdPvy0k+r2PWRUVW/GpuvVrJnryFAWHF/l+63izY0jS7Dlpnns+5Uw43p6qsoWvoakkgtdSSLVuyLYHgwbzojReeIRy2GV545JEIIAwPGGECCNuEMRghg2WHpFBghaYWanWr1N3VXV1dlZVVOefNO515ItZae//nz0LOiozMunnvOf/5/+/b395rr73WfDnRZ6WQ52LBBp8La72X8lWOsM11/o16PVw7OsBo0NVzT2ZkWke6BI8zK2iAeZ7msxV4Rxp6OLEpRrL4l9AnmQQGVggECNgK5U4yA5j3UET2+flYMdl0/9AKYT7N9Z/jHcHOSj0JN45cI7CZKQPe1VraJ9ThYI4s+8uoWdn135L5y9yEYukaaV6iS222DS063Vkvsy3yTCx3+zPfS6aMcqkvMAKyBlXsLdlfJwMm89PMKdjQlJBg2hIzHkibzJpNvA88J5KhGD7zAoXNBnaurxGeuH/JstcZw4ZAk6wya8Rp30pDhCBpQ/UbQZPKf/RLP7M11SKK/KBG8kbLPgRG6oQUFZ7Fu15jdrbN7kg0ZdcdTHs/od1h5UedAB442a3Lm6nuRWlMwKI6uwQqgQDts+h0UPne32fUSDePNzXmoqOmlkPAZE6BhTZWlQaa3SGqTap47ktEyFoHIfIWnZpkBqhzT2o86fzUEuCMBkcEmKBSiKFed2HKpCSEBpkMDvcOcOX6deztH2Lv8FCHPin4EtGKz+DZNyaNQQFj4Igkn7tKi0AB0T7Ww/6geIC0nGIMYaLSrtfx3ff/EN/+1m/hkx++j/nlWF29Wzdv4Y3X3pCXLe192Cngc12smGCq3HbHOmz0uNi5uYmuMkA6yakIWVsv5rj30Ud4/48JBDxQwl9lARz2UkXhExGh3I0tDqxy9ylnksOpQoWKdXG0iXOxGkkrAT1xX9Bu4uCVW6gN+qi1m4ViqjbZbIHpZCJ7pWargYszMwFqZxNRrWl5RuseBhKL09ASyJYiuv8UOVytZZV2dbQn14EKRyX07CpOeNklICoc/t9Z6CcgpAKsVDgISQ5AQHoCLAY1YxYgWRSUSmIDhLBAoBkK/HsZCJCSf9yvLPLSJjBHfTzE6VnDvJYE0Zw2GPUuivugflukyZF9R/VPxkag6KHXoO9MOlzkIvksEwwoFxs+J40cpI6CrkTrwd7xAtW/QKsWq6R8mIdzgTrBX4gTZSuZLNzyoHcyYrzZ7JP4qGGJJs/amKHNfyuQ3tL6FdATRX8W/zlHnIVLBDB3NQW45W21orOLeLtR8NAnrsdZLoJ4tq5igW+Q0GMFfCTWBhDoptlKymSaurcbSQlAaLUqFU5OhiwS5/WQkZzXotGB0CaRM0WsXZ0PElMIEVOOQfFkWG/FCug1WqAsT7/VArWHmjwrYnyFwqnyp2ZSFLY9s2YDj2rASa+O+fUuZv0aNvRBJVVVyZMBabIBSLWU4BWLphCIMrARnCHS8mm/pe4xZ+Fq7gTrnlD1nJo0Bmr4NSZdnH9mUc/XSTYZCxt3JW3DJGpj0B7NbrNPdQIBPGMIGFDhOrVnqNIsSmapsMu1Vz7HvNa9DkS5pRowz12K827W+Mq7P4pf+qVfxs1bb6LW6HvWWuyiClaLOe7/8Lv45u//Oiann6HdMLor5xmCRqG0n2yDbqcT+h9BpQ7Glc9872ODBeEcFD+fgGImO5nsJY1XTIcY7VJjb51Kz8GSIvtjRc7pPmarFjaVHlBl04BdYINX/LPboygfu/EWzaMyv6MS841mMPBibj8KC85bZ3LuQpqjJBSIa2g0QGcHz9pmC73BUID8/sEVAQ8EA/g+evbhtiFR5Mh/MnljXiEAWuCCiwEm4qmlovhBkGkaYp8BTPFaUt/i8vKiSBQzVuQYggpvsUxIF/YogEd8PN6UXSqxEjg7PlkInO42gMXlMzz+7DtYXXwugUBZiDVW6LQ41rZGr9VBo+aRi2qD+4nr3+vHYmSkuxuQyC6cktFgNnBtcr1xn7CVbmbFWgXEdLbwnLzYNzw7PJrFOdYpwQECN60Olms6STRw7cYbaHcPMV/xnKXlMhkbW7E7CHgSCFCnUELUwbIUQODigJoOepayZaY4bhSYehamn7tjTSAdGO33ce34CP0BCxKX0dSrU9+gBnQawNn9U/zf/+N/jW/+9q+hvXiBxnYW4MdupC3PRu3foPMQ7Oe652fn/aizICYIIMZiA2eXl0CnhVfe/hJuvfGGaNi8NxenZ0SBsBiPZb28oee7hLhNYZ9tNpiwYbHd4GJNYTfaNlq4VYwRHZjOg5Nd605xnmNmSLhAcpewEAuMYCPtrNUCt4728SNfeg03D0eorLx2WSgQSNPkL+8rY3iINlMTTI2qsAfm6ytHV1PLTldZICWAmLlegvMCAnLMI2JqMY6TOhzU0mAXmUyA8EnPul7ASwiTko2ic2sNnD58hicff47JyYWAmGSs8VqZM5teG0CA9B0Mfmb+ofMzmxVpDRgHSxbBeZ8Fcqj4D4aBYjdtcpvKy8UKjREUAwEx2hoaTiYrs2gLhw6OC0gPIJlHZjS3xAxwLcLYLZ2IECAuYkiMAZLq3tqu8Optjh63OEykfPT07EJxjkCdzrfIM/nOvM75bC5b6mtHhzjYG6qY9H0h6O8Cm78t1m3HgBw7K7MieT0ZM7JglgOZ7r34OoWeDtengH2N0VkMkGyIudwiDIQT9JNQqFwjrBfC2sjxxq4+KQTsHpbjsfOTmvQrOLrC+kV1RDCLZYHMfIBnLRuCXB+kz8da12cNQXOxqyM3yHGJzK3zM2osXoxun5n+us/eMgCWwJnZcm4UZ56ruELwU1bGHP3jiGh+Tu9yNynMOCSLww1X5vw7gWyueTbCeS1s2ud78jMJ6G/x7IwmkM5rMwN4RvGctI5YHZX/5N/+i9vdh7EQVP7SQRyIlFG9mE2Om5aFs25ioCqeZTGdX0FJF6H/U9DgQiEb4OzsTNSvnA3coYZMAHY3OTtyeRhnN1AJCjcjr4/d+Oh62W92WYilWKirjuWGQkYV1NocCdhHZ8CxgJ5sj2TzFw+RiaQerPxRY96/3dIiTsS63aJgSnTdWMSLxp9+0RYaonrywdFVXLl+jGs3bsiHmAilHQZ2m0yWgJrD4WjfWmhViAYrwWWQIRuAn48bhUqY/NwsDCmWxeSZZJRerY4P3v8DvP+t38CDz76PGel707mcA778zpel5N2kGiVtk6iaz5lcdpDi4GDAVOeMHWTNEnJ2xs/HSrFVPH30CB998F189sMfYnZ+bso6aYaB4mbSmN3gDFx8+ju6sldXosfuCu9mUz2z5uKXN1L01hDHINVrU+W9XUrV+eDmDQxuHUPSGJutkNDzi8soMi1uohJqu8Lk/Ey2ga3xApXxTB1MKidLvE0ILyldklywUupyhSZnn1sdXO0NBQjIAojXxtkjIZ+eP/Y8pw8ezVrr0DT1nahd0XUPEEAJtN6PqrNMYSrWGuDGD0qp6bzBBuCzZoKuTm3oBPD1YwY95wGV0Adqn+Inov9EN7mg6gfd23tq5yOtPCDmDxMIsG2g5+ikZBs040yEcwQgu87uGhYRr3DyKND20viAhUgNimXB5P1uIKiMqGZMygJHf8qn23TvHZszKu3S3L4KuUhkBCYU85OMR2bB5BpNto/rYMex8jrOv5evTYdo6KQobQsQhdeYaK07qQ7w1rh0UpLCi+pyMkBXrMpPMRceikuqD4dMj9Bmzti5YohZ37DJE9tg97p5T+nvTdqhkuUAHjJWy54qABlTJw0K6ZkHv60A9/RMqtas2FpDgMNJLPh55Z1qA/udHlrMvWKcps3ZPtTkTECLIolScV6RIxG9HqaHPZwcNnDerWBa26BKjYGgIfJgpxgcVZi5T9QXiusSUCfmhWdLPbdvYVr+x1i9WNpnPTUTeC5IRCespDRKECJ8fEaecfS95PdYjMeHqayJNOJDPQHTwhkrdbhrDpWUvrlme1kouWAIjYDS2k6wzWvdK1q07GZT5yKf+3Y+w1e+/GP45V/+93B05RV0+kdYb10M8qBnPDl5dA+//9u/ik8//GM0qxPUq9Y34OvrHBV92hoS7KKqMA76rzolOtuc0CcbL8/h/MyFRkOJYmwgy0V2jjxY+IvFpZMN2d5Vtphv15ivarictzBfd7CtDMQKYHdIs7UUKWtyxK6veyYQJ9wDeEbyvZKllzkA1x/ZKdwrzB38/XQeYvI3kz2U1zBV4pcY7e8LBCB8df3GLcms2vrPRQcBVxaX6S6RMY//tpiRBRcq/hkXI7ks4mSAlaTC5733OefklOsmr535Ajup7u4YnNN+DS/0hPpEiV0TXF8IYGcuxcR9Pl0KZFtcPMf84iG280fYzp5hr8nCnzFzjoO9nmZgBRzXLW7MTrJHKF3gsfgRyBVxSF1XjnTMrWXAzyG2g4oIF6MCvMIFiYXYbBZgmWa5PbfKjc3mB/WXFvS2rrZx9fguUGNnv4N6c4BatYVOd2DgQCJ0ZDk6qSU92kQZUlktsqzRTDEo27ZZDnqw1M1jZprnh0Farneg029INHDvkG4jtlkmxsMmK/cAgYD12Qa/93/+Q/zGP/rvUTn/DC1wBCK0AUqMgOzimjEZWhihkyEtIOZGbdvX6bmS2r9d4/X33sXR7Vu6H3zIZBhWVis8/PRTnD59bBu/sDtjJ3lJ67kKBAKcry0YqPGAoAPrfAkgoCx6l+eYzqhki+VpWGgUecxHefJ8ilevX8G7d+/gxv5AFou8Jyz6JRIYHCauE65Vfp0sI/4940QWTIUIWZynCSYWTYNSt7QAbfPszxHesJ/WWci8geBHaDtNWcDGZ+J6WUg3geOXMfZLpuz5FM8/eYSTB08wuWDjy4LJjJFZdDKfUn5n180i14gmt0GFYBuaJRcU8Lj+L2ox5KhB2twR2KRQIDvcZIdQdFfvF+MrRTEVzyXFA3kLlHtFbaTvF0vMAnlZhxQC0pHhZHHKz8dxu8ZmiZvXD9HtM+5bg+piPI59CYPkBK4Umb1H57OZRl2vHR3h6HA/2GGMDzESkrlAoS9kNoNAsCjQM3/PvMl5FcV27aTDXx6VdgHMfUymQOYu1s5h/qmMy99PNm40Rc2o8M87Rno02mdm6NgEs03rn4BJsjtI/wlLcteiZr6K/cjMmyO8POc1cuG8J/NJl5E78eks/n19LvT5O0fjs3ZO9kP+rM7fYLDlCKMvb8co5GWpqx/NJDETNWbsnFy1LEeIAyiwqLrLCdaiysWF3RlUSP203TX7GsxM2eXuZvIaMKRrCXOEyn/67/zcNhUg+c3yry/UKkk9p72bA0ZxICcSok5C0JkLerLRJP5yUuIkRoVzoGQ8CCkaSDAgEYxkAmQCy/9PmnomUP+/gkE30jR2bcygx0r9mF1aodw8AUiboXJsXUBAd3AkRkCt1QmPWye5RHULC40QrNCBRes1Jr6k7HLunx0JHoK8obRqUEsk7aB8ePLgPLx6DTdfeRW3XnkFlRAVTERLn1tih2v5iGuxEKmaLyR6MZtOcXFxIepj0u4Ojg7R67ZVHBNhJvuAPuMi+o3H+P77v4+vf/3XMJk8w3jKZHUhJsDVoyvy07x69aoPXFGlVkLOqMRKOjwDMecZ+cyUiFEQSIf+DOxs8BrPXpzgxeNHeP74ESqLBdrsjsuq0kJX+SsBgTKKvCumdps4Tv5IILNDy653WMMo+aXn50aHLkcBLhZz1LttXL99C52DfcxbdVQoujidYzaZyYrDs4wLIfm0l5pPxmhttuhuKqhfzrChrQq7k/VGIXTFzccu/5z2fqRrb7boo4abrQGOWl10RD/3SIDmd1SEzjxKoyRoWSDQPreLUyfmD42FaXekkIz8h4FFdBi48ckyyCAiaiqt/5jQixpsxwAJBqpA383tF0VABDEFUM1UM0k3JTWFqdzJ8fX5YNpdK7+WKDlfg4BQjirwu3hYKDGJbniBnOd8cQkIyCClwFNSKs+g6/PCnYwED42+6swxEFJc547Wl+ssEyEFXNF1UzSQIlk78Ck7J3rfMsugSiDAYy/ZvZAvelC6d4ju7h6ljkbGyNS4kPp8iBNmMeX3tdCUkzV3d5IJINE9PRfPv2r0QgKISc32DKLGETTOa1BG3WkBXNGtpLp4RF0fOjECEHPW0tSIe6TvS6yEr5eYTQC4aUGZh6oBDrt3aG5xWxELiGljglP8Wr/exX67iybn1fns2H1jEl9p6D04WUsKIpWp5ZxBHY/DPp5eaeFiVMekusGGXZIqhc18Bokuzd+h4q41zngo6yEfoKlEz2fPWO8Omru9VPXnc2WRrwOVdMQAcAUehHK1Op4BGmRiI3ZPVOt2dSDzwod0dk91b5jEL5aam+afTOxddiW5cjc767UcBXNq3wjz8awtbcbWkzHe/tJ7+Ot//d/F7VffRW94lfxuz0XSAo+F2fgE3/6j38C3vv6bGJ/dQ7tpLR4d9iyoA5xmoa3EMQpYsrqa7OIpmzATIBOcBOITUNM6CDBSazfGT8qMAAGJXwAClIqyYN2uMF1WcTquYrbqANU9oNZTB5hAVK1W8XnKrJmskl6vmBPXuGEp6VLsCCCI7yngrmL9Huk6KMYtddfXnAUN5hDZBu3eQPO7V6/dEBuBRatnTZkjmHLOArgoqvRapicXZKHQnEi9pARBNQOscRyD50njFuOvmh7cfj+POLBo9PNmXuX766hglXErgssykWtpvpC3uABriqKt5zh/eh/V5XP0Gudobsfo1oFBhx2qDQY9JodmVeV7uqiwFkj4rWj/k5KuPUAXpehK2d5qg+mE+k07IUiubTkCBNuGa9EMG3awXLi44VLFulLDbFXBleO7+PKPfg0vzpc4PZ1hOl2i1eyi1x2Y1SR2NNkQpP+3xbZkhGOSz+fP814soAAEta5DO8R52k7Yz9/ngr/RruDgygEOr/clGsi4uYuNALUUq1PgW7/xz/BP/6f/BqtnH6EpRoCbCclgs/CdE3I+b50RjL1iCBhslG5TgwR7z+/qLG9UMbx6Ba+9+7b+fXI+xoBK+5MZPv/kY1yenqDLbjufOTvJBFvIpqhW8Xw2ERCw4qgRc0DpV4TV7ReAgH+VWKDO5mAE+Hx33GYXdD2b4M7VQ7x15yZuHY7Qafq1VfCbRa+zSOdRMF3ZUSQQkID2LiZ4rCgLU7EBSk2HjCeZw7uDuwPJMw7yZ9RV9jegJvbTGuPVQrmWusHs1i3NfijEmblw5hvMn17i6acPcHbyQgprfN5sqEnrh6Bw4dDE51ZqGESjSSwzpSFfyA0StPhiF1esTrP5vMBqYnZSL4oxb12hC4TnxM3c80id8hrZ/BqUpW2oGisazbU3uEBl1RUuitWQK4132VErXIK4W6gdtF3hykEftcYarR6BdOeidJvhPiUQoLySeS1HUldk9szkjkUg4PDIQICJdzvAuBiHisYMn7XG8b7QUGGzUJ+tKGYNXnrPsAFQ1dx7zvzzeYruLj0bayaU868spA2usUZyAzaZX47/ZnQZoGMxS5cF63Q4NfXnaSpcdgAAIABJREFU1LhFgFj6XnX7OR5lQXZan/PnUyDQNYob0fyVo1zZKOLXcp0nGJAsnGTiZYPI9a/HrL3UdpbHOj8iKOU5RPBZZzGB2wCe+bnG40nhaFDEJ+b+cgayOGtqbaR7G88L3p/U95Drnxq8Fg4mu8a1mdejRgr+43/rZ7TU83DUB4wZ5wy8WYBnMNDmjoSKtKGk0mYQ8k0wncs0y7Xme5z3OwulcOCLFy/8EONwTxp6JgGZuCeKkgVAXo8ZAXxtoqfhBRlvoQM66G5kBAjQrndR7+yhO7yCbb0lb0YRn1lYxaYTykJkirQzqfkTufdhxyKa6D8PdCZlQsEC9NgJ5PnB00eaYwF3Xnsdx7dua5Nz1pUUSHmrqhtI0YaVZvfms2mIOFD07xmePHykopZig0JGG3X0hwNRJ4+vXcOC6p/bLbqjfQx7XUyePMI3/vC38NEP/gCT6YlUrGUtFl2/O7dv4dVXX5FVEj/XZOb5xRbnT3nYiFJ0qmvjHNb9e/edPOv5cIS3jvn4Up31548eYjkeSx18u7KCbbZkXcj5GeeCL1No2DPKgzWTbn2/GB5+LR5KSduS/ZpU+StY0ye1AgyODnF44xqmFEDRD9SxHE/R7XSV3DDxp3ULAYz5YiYaVIvJ12KJxnyNJWeUqHug4Ea2iClOs80KC8XtDTjFeFBt4najj6NGWwWbigEiuR4rU5JmejnpkwQeLBQoWpQSPs/nlYEsJa1RECYDgQcHaWY8+CUWlZ72XNPrNbqtFjo8dHmQaC7cyDdp4WJsM4DFbG8ZceTP8thgwpHr212onde8xOJ8EuqZCWBgUhs6A3INCeR1BxD4czGZLX82vUAJdff/+maVC3rHGypXK72PbZ0liP9MIICfR4yZkoqrUVJ/LTtrL31udZZ20aKM0r4ELKiL5PfPMSQyZjyflp7mwdiJl0sgoAAp441UDIQNmxgIISiWjiJ5NUoQSkKSQ3rdyj7Uh7A7XUkiYSJjHQYV0ymuFM4TFLLMTn7S+GRNGS4tmvXn3paEciDdgUrr32RfE28WQIB/ZicepHsfCYLWEGl8BEW5LphkagyghmGzh0GzhWbMMStm1Oro1OgkwBlmxiLSphuKqZPVBuNRC0+vtTE+7GDSqGDTbihZIc2Y95IFNcEAxs3shPG91fGRhVJqBcTokP4tVP5DSPDi8rIo9PiaqRfAOMGYPp7Q3910TcZ2j02RakexObMEDOxYUV2CoOlMEUDAeEoAki4EnMc0OKEZUnUuDOwlqCBmQdEVMChjsbamRgMIQL56+zX8zE//NfzkT/08Rgc3UW90lFQKDCCtfn6BD9//PfzOb/4TXLz4SKrREttjjJPYrc8lJviiW4Y9qASUNKJh+ykCAzzbEhzTvlMcMfin1wvNmCKuR5IrZlSIX3l+PcAClrS0xNwuMV1scTlv4Gxcw2I9lG0cI1JTSsZmPLU4zy59ntQL8VmrAiPmwVkkapZZZ7LjqSysSMmmO48s0DznmtZn1n6rot3tSSiw16dtr9Wm+bn4nJMBkowhnVkscpNuHla4SiD19WAphUWa9g+TY57hEpry3lG8KfllUxiRv9WPyvEjMZqqAi7IWOMG5+fgSAITOc5KM1dYcMac64Wd48tTLC4eoVcfo7F5gm5jif1BD+1GDaNBG9stGwrzsIN09OXIkVhp0jny2iOTTdRbrunpzMw1gnMx2zu+nMT57aT94mKseye/at6TRkNn8mrF9W3gVJTnWg3T1Rad4RX86Fd/Dnff+BFMeGBvG/jhDz7B5TktFJlP1NDtD5S/5JoVs4NAjcYrqRFh2zG6LWlkr04FeztLadQtOn7uVJMazIYU86QthvsDHB3vo0NsgU150Yk4WgmMBpwXAr71W/8cv/73/y5mD7+L1mZitlbk53p+UTSYNWPQsZgRl/BvKtMzRnnPs1ExxRqHN49x8/XX9P3T87Fyk8mLUyzHE2yXc80qi7si8AFiBMyqFZzM57ggM5DsTNlwWhhNSzmcfsquAdmYUz4cQrReXy5uLITn85PNlep6qdGAt+/cxO0r+6huLIQpajCBtXpVc9Pc/+50Eqwja8cWv1ncO16ExVzB4qEQJ12IXHC4YIoRIOV2tqzNU744jwSwOv7qLIqm3kLngFk1ZLaK97oBJnOKqVlMcTtbozrd4MknD3Dx7ATr2VI/zz0sn/oQ9FNnVSLNwRyOe+/ROANe2tvBao5KzNlL/JvyEI3Y8OlZKJB7IvUxCALM12Z0it1QuDgkGGBURg1VNSqdXzCH46+0LWcum8WsWAGRP7LOUq0VsVzNAgJV8ykO9/uoNtYY8s9mzQ2t2Uo1Fu+T3HLWHBEwK4BNPp7N169eQb/fNQggRyB+2AR4Eiz1GUAgIGuqzDXFHIo6MOMH4zLvFd8z7Q9VHAcASvCPey3ZiYwlGmuMgjnB6cwRMz9JIMkx2OeFiXd2JRBgotEvjziJwS3/UAMGfn3rxvEaCQLwfEwdh6ToJSMgG1f8jKrXIm9Lhoafgxnj+t4cqStpY0hfLhwpgvhRNJxcK2cuuA5r2RBuLv4thRnl0Somh/SQNErMc8MxXUAFf4b5fjgJ8JoI4L3MXosRtxCHNYvH9ouVv/kLX5VGwA7JMOKiD0lhtBCeSlSQN5Sogne0LzSVfbMDnAhK4TwZD0+LRVZN/uBMyuj3K5XgmEfP+YsChQ1kSO8WN8gL0Ac2My5b3tgihd0dzVFw/o1ouq6fiDWrtC5agyM0+iNs2Y3YMoFqqCDh4cPrSKE3/jyTqPStdGD0XE+iQDy8ctaUEV1qjKIdUoiqhr3DI7z93nvYP7qiYtVMgYU68US1Z5Ox6H7s+j559EAFAX2QScGfTsZKdtWd32wwGO1JXZxgxNVrx/Y8JiLEgFLZ4N5H38Fn9z7Ai5N7WK3GhY0Sn+N8OpW90v7BvlwEOHd3cvJC18BOPwtmKmVbCXiFk2cnWg+c2eMowmgwwNH+PmaXFxIL/OiDD7CaUpWfM4nu1lh113P82RFVx6VYW96M+RwzoClw8vvU7ZOEsSnwgXwKMeNrcrNxFIL04WYdFVLy6jXb7rDwkYhYiI3kzI0ojkv02i30SUMkW4BqxRwlIcBBuynmBewIqTO/NhBA1sd6gxvNHt5ojzDMQ0w0M3f1ZJUigQ8Lmil5iA57Fn1ZgPJPbmAlz5GMqUfKtUlGiQo70hd5+JuyLGBElPyVbIeox8BOKylNZAgYBKhgG8IyVvjxSIsovBrbYOHme6rvTUUIwf+uOOn8IGV4Ibqee81OuAoKFXGmZBG4KhgBoUBu20PHgSws8zknoOB9+zLi7he0MJ3cA2hPI5aGO5Y6SEL8xK9vUUsjwRut1XLBYMpail55rfF6EmgUqJk6KIXOwM4btyjUI2K7jvAMeRYl5eCdHcSiaAiAh2tBs+QUDSOjI8WRdJLFjC71RWKmq0d2EZMn1slS1rdSMu9XKsbaRtTqzgIKQkiK0abWYlJObYGwNqtXBShJ6JP2QWt2hOhK4tlWrgsmEXq2cSjysxtI8KiCQR53nw0ymUouZWEWRASjeP1MEJgIkh1AjYB6E/1aA42wvCRY0GURFIml1nKrrZEmrtHLXg2nN/q4vNLDuF3DUuyehjpB1AbQXguh1kTJE1gSjVTniWmAuS7YzXT30tKWBAKEhlMZVyweWqBZ/dhFDjUEQj1da8iJm0cE3NVPtJ7PlN0NL13SIKl4XBXoq5nMFPgKTQPbiSbst2NiFEmvAAMX+Cq+GcMowNjq4d23fhR/+S/9Aq5eewVNOttEV1m0/s0S93/wbXz9d/85Tp58Rz7SzXpLwm6eu2ZyUEWNatCptq7nzVnmmmbpKUCppErCgj7/s9goA/HZ7eW/7c5104aU3DGJZd1K1wuOCHB91uinvZAt1Ok52StDzFYjXMxqWKGm81HaJ3xNWkZq7NCNAxaD/QHHBebWKJJ4nMGNdCnw+eKOdtpzMlHl3DkLONH+WcCFfTFdA+jyQ1FCd9oM4rNbxlxHuhAlh5MsLl2o2TaN15oFSzEOFQAuQUPaBCopC90SAkJch3YsathDPASdFgtq8JhFYHCAOdEUZy+eSyTUAqAs4Hh+NkSLZpI3bFdw8fSHqK2eoVc/Q317if1hH51WXc+ULAsmRE5mDXDq7/5bnL2MnYuiE8fkkk0arsEZ7TQDBKU+gOoyKbEzplmjSNmPgCbObW+wnnuWf1Pb4JIMud4IN+6+i+NXvoJXX/8KOp19bNYUPK3g2eOnePL4GU7Pzi2UuyUY5dEOvoZzLINaLLJ438gaIRDEdZDCzJ5/tSijYqKCp9dvvVNHs9vA9RuHGPSh+CesU/FVk5RoroDv/d7v4f/4e38H5x9/Q+MVjE1mNfg1TRvenfVacypYTFnfcqRNOZ27oTy3yLJYVLboH+xhcOVA65qF6fzsAvPTc4F89DLn9Te6LecPPHJp47zZ4HQxxyVdS8JBQKODpPQzLgQ9Jc/WzC34Ar62XSfReXmeaNFUYczernFl0MVXXn9VowEEAqgoTus6vj7BOYMCbuTpedSq6PYs5uiR3VhXmqsmRdq5gYuKHCs2JdkaH7bALgD4qBkyD8zOr+M395EF7jgGyntKVxflGBTTZV6NimIwr2c+mWNNpsmqiovPnuD5/UeosjFVIZCyUn5H4EB6TKHJ5Cxhl6tJY+klKrhHOn32JTvI20crIMAMxTl+MUZYOMLH0QCPIhSyys4LvyBkrPUVLDvH3PieOG8EJueICht5Ab5y/IBgQJ8aQrU62mTFTMfo91oY7vfQ7HAfeoyEZw+ZPDn6w3s3plo+ncs61FhZodtuS2DPjV+f+y5u/WxN4LZIPBsmZlwnM/NlBnA2XbNeFMWdAE+xEL2XDHrsbCaVR4kp4VHsBMkzX+OIUuZ9eR99vwJIi3zN99FrMwt/MSN1K33NrDflLNBpF2uWn41i6KLWi92bYwGlnDby23S6yrWs91Tj2KMCPCfyHMl6UV386JOG2kdRA7nJ5Vo2P7fzLYNobESotg6HAetk7EQvdY+Vy4STl0RBA9QKDb2s6/kY+Fn5+c0UtgivRsSZZ/+H/+bX5BqQG5EPywevRwKkvB5IOH8gk2EeVg4W4ftY2E8EDTaKPnXJQh8gJjT0GgkEsACloJM8SuNmUqk05+6SGsO7l0HQHTUX3VJ61Ry25yvsH5/zshZfcH3eQau3j97edVRaHUyYXHPOomoBGs6myK8yfJ1TH4B+wyxylQxGty6pvkJ8Ys5DoYWHN6122I2vGgjgaMBrb7ypQ4PJDf+Nr8VQM7m8wOT8VIra0/GlbC0IBEzGlyrQTc/kYVNVkTjc20ej2dF7Ht+4haOjQ0wuz7FcjvHJx9/FanmOynaKi/NnAhnGlxe6t3x+k8kYg2EfN27e1MFKBP309AznZ6dKjpmYlO//tavXMRgMlDgy4W816rg4OcEH7/8pvvf++xLbIF2dVK4yzOtEetcFz02TIimZcGrhk5bDAENUkYGPSZMYDHGoEBghZZehot3C4fF1NAd9bBs11DstnE8mGM/nogC7QxhdeynluzvD4lXFCgshioRdTiT8x9/n40usmw2cTsamGLMIqVWwni3Q3wB3+/u4uW1gwOSgUTHaG9QtHeAs4EXpdOHpBNqd3Vyj/lpNgFEGtyyMFaAo1CK1WaPCEhAkihsopguwiq19alWJ+kwux9rQHOmoq4bhTCZnFsl8oVOCP/tmudb9tJaALbBYmEiLl4AHC28KNUWRnsh4JgEK2xJm9Dy+spaSQ4SDroNQAgF6X+kJOCBlEM9OaMYSJwI8cwwGmClCxD07frtC3p0P075262ln+VeevdpNObxsA+OkOOmkwTqIefSMaU6dgr7tsrjQFshiU+s2QEkH8uguan7c8/xCznXQ+/OLBskCmorpLGxId6UQFoHGYEvyoCXKy5/n/afQT1Scujer7RKzxSzEVFtCwaUZoLnGDXo1jtBQsGiLeqsp9JhZu8YJ+OxVjBtE0Px3COLxfqVYWlrLmEruzrsBYSeiadMjCifFZPk61DWo1tCu1NGrN9Cvt9Bg0rkBOnUyp6DxHr4nf6moYgG1XOCiXcH41giz4yHOu3VMZJNBfm8da4o8xSiMNCoCBFZc1rkUCaMANe8/PgsmPNKNYALTaIpVxQTA3eu1xq2UuDbq6phIc4HFz9YdZgtPGmzK1xQIpVlFsy0WK+oPkAFEQbSt2FcswjXDGiNweg2xewKAK1EDtYaM9llJWfHCh3Or2pAl7PXD6/jJH/8Z3H31S7JYo46IgMQK0O00MTl7gT/75u/i5Ml3Ud3arq2yjS4AE/lGVXa/fG1bC3r0hIk+O8g8L/kcGGdYbPm57EZ0dt0/r5uM6dlZ0f7VVmG2SL0VgnfUBViLHosGk/kaTi/WqDSPUGvfxmLbw4pijdRRoKjigl7XS7G2+Bz4nHje50w47ztp4847IDYcPwsTJF4PYyDPUgL4SefMXEbgMud3F0udY/uHVNbu6ewjEMTvt13dzk0jYxU/m4FR36MERosYr1gY8Z+AMMWU5WftHCCZBhQC5G/NsYuJQCZV6p9UdDYTTGJt9eTR59gs56Ksco82Oyy+WIjbPeZLd+/g6ecf4ezx99HCGfZ7Cwy7JBKs0W5SN8GiUAnmOE46liSQ5RFN7mlTVilARf0B/qLQnwScw/nIIzQed6B1m10AbMm4Y8XQ0rTtcZg6MF6tcev1d1HvXcHV2+/i+o03MegfotPuy26U65sAw717n+LZixPRXplHEhxMZp3zLmoptQWe8LnTVYDrV+cnXX4itRZVuh4uCBQP4hnerKLRruL4xhGGAwLhTk/WNZ+vjSrQrwL3vvUd/G9/97/Egz/9fzCq88z0ftdTDJZcrgEzewx+8aRmjF4ya1MO7HxXP8ccgw+rWUdvb4jR3h4mF5fKOTbjqXSJeObOqWDe8kgBp7o42jjbbnDJ+ERaPO3yROe2iLCK5YJlWWbXmdKtczg+pwuKmIuOM0/AEkGzzUpAwFu3b+LmwQDDblvXz5jAtdNq1sXYMrgSDEHux3ZL7+E9Fur6ATJRMDCBgzLQLgBSMSedAnaMgqIwjvGr8p51AWm2SrLnxAqQlaVjtce6zJa8OL3AqN7F+b1HePC9T1CdrwUuLVj4yU0sRHQDNOY95WiaGBQxirdLYN1tdq6zm+M0BBRFcPxd524U/Hw+ot1L78kOVGY/x9qIs8s5j7IHg02RbmRO43zQDOXC3pD7rnhNAzNsxBJ87/Aer+botBsYHQ7RG3axrpD9QODbzVDGZI4Ii/XEHFtCwbz2jZ61RsHjOjM351kvIcgYcNNZQO2DtHYuOT2Vm3tikTLGpPVujBV6TebzdE6Vhe8OICozZxO09M8xfhlY2o0ECCxS3krA169Xri2S5eXrdkz2mjRw5VzcDKmkAgkICOS0rHOXZ5/YGeFWokaKRsMtmJl1auaYznPtxJKMnmSpugHj39xnFHv2//vz6qwOm/jMrV1bBlhZ0isQwyFyFV1zrC99vmDUZYwwcOc4akYoWU7O7yt/+9/4KQEB6kDFA0w11lSs5KxB0nPzwSVSIdpq0U1w1++lh5yoaqCWonySBj2zFy0LfiZn+aCZkLwEOMSMTN7gBASyI6f5oQAJkjIsRIj0KxVgnC/vYrasoze8gu7oCtY8nKmCr4TMYjWinRWfI1SqSYHl1+Nw0CIKGnV2Gs2sdWLMZJ8d6LTbIaR2940v4fDqVXR6PQV1fi+T9Ol4ok7vxdkJLs/OJHbEYtYCaDMBMB0h4Z5DIj22RT9aomaVqrx3ieRqtGA9xXx2hovzJwICsF0KTCCrgIyLMYEFUvmIAtL7lhQ+FsV0IRiMsDcaKTgNh0Mc7O97sbBgIVJEuxgi9tUKnj54gD/94/8XD+/dk4MAu9TqOubQcRRSZSDAx9ROXyIPGAcQB0Ul5qKKm0ruZcoOOeeuNqh1O+hfOcSV2zexbdQxXS5EWZvMpuoukMorgSWioJOJEjN2HZlgUB2TbAMyAMgNpK3ghuJUBBnISgF9ez2LJ1V/bur1FqNtFTfbfRxXm+jw+dfDgkbIj2cP7RLAQyCpR7GpSmi8N3spmS4YATE3FOrbeagQ9GFgWyznpiZz/EOI/FqKsrQqIiuEz2jFw3FGTYmldSYI5jD4E0kk0yWED7knmWA6sbFIiu67UGdb0OVMms6mEOLjv6eXLZ8bD16ubxWCEaiSNvVSgS+PYOHlBYjI1834IqZAKI4TWOHPOkDv1oOLfxfSnr8vzcaFaJ6D9k58JWNCdicyiGY8yrVYBFefuUEbC0aL2B8Wn0p0dgdmcEbUh46uLbv9kVTIXi66Bh4fCUvOsNvjDPio19csOJkcDOK2yPFoABMeHuCMJRz9cQeUXIAt5aw0lsIEh11o0ut5v9hBpH4F9S8YqbhupLzLjggBhQBRFNv4ahKgCrAlRa5C9DKLkHxutpYyIOwCJveowScpDNPfvdXBgErl1OGoNmS1WV2u0axQKJCgQ9JUk2boomXWq+PZXh2rW/u4GLRwyVDHBISFX8zkMiaoG5tWVDHqwORAlpuhfK8Z/2QJRCfW1H86Cqw1N6mRodBQyIQzGS2MIdmpyGmJBHH4PepCMRax07yhR7NHs6ayG/Rv53sGMPJc0IqOeGAwYwdG+T6XALNtBZ1mB8sZheGa+NLdL+HtN9/RXDXXAhkmAgZFC9ng5Omn+PCD3xcAXK/S4pGWsk7MuY4kBhsJoRxuSNllIslxGH0We8Sz2GZnsOygsQMCXAyWuy3uyMZvfQBaGdGNlYCVPds31aXo0+NZBZvqPmrdO1hWB6g0WdQ1VZWx4CWgcn5+LkYanyF1g3QehNI47z0LfTGTms3CzqxFZpg6Pk4QU9CM6zIZhgZaDD4NRiPs7R+ErkDaPlkQN3+5SM4xhZ1gVMY2A39mJclySnPyZiCorAgwR7FBYo2mt+vZieVjRs5qZSun09MXOqO5hxezif5kMcZxwBdnF7qvo9E+bl67gsr8Avc//Bbq6+fY72/kFNCs0imgrk5uCkDuzl4/H9E+xXbwtScbk9fMGE3XA+7xuc4bdp95z3gGWQSS94MCYM6eLc6qwjiYHQRblhvGpSoGh8fojK7j4Pg13LjzrsQC+/0DrBYWCuUzJ2DB6/jswed4+OARnj97jr3hqDgbfJ7YfYl7ySMBLf2pZxP33X/nM7Jif5WMAAKelBJq13B8fIT9varskhnjOcTHZ9FqAP0a8PC7H+N//5X/Cp9/87fR3VyiQvQtZr+l2RFi1CpaA/RxLe5ij5+Xf6qTqeKsZYCA53S/q99iHjEnnC1QpTWsbDDXylcIdgp2IJOr3pDg8XhD1wDOx68EBDD3YQMoz7XsqJbZHYrZoq3H6RmFgIrNGE9Ufs88eLPGYbeNt+7cwJ0r+9gfdM2sCAFRskrsIZ9OIjxnXDikOBqvxW5ijl1yKgkGwY4RkMJqLKoNAOe+ScAu6wnGVOUDAXQYJDDAbmDWhRRBW2tZeP4/1yQ1P5bnU6yenmP65BTnj55pRIBxmuCWwPIQgeY4zIz3lee2Zw81JuUqNUeTQrguYl4KtJUZAcncKxgBwQbUKEeAAsqsUjep9NkSqEnQzozlnWC2BozESPCCZdOA57BGABXYzZIj0N6t1zFqsZivoDtsozPsoEKPb5YpoWUgNk/USB5zpmUxqfMe+aUDSzlPc6FbA+MrWQNFo5dHRsT9PA8cV0IYMMSL+f/MP/X1FB6VE5SB7FTPz5/NJkw+dzdcDB6ZmWVVfbNw/V5ZzGsELxi0xXkURX8CLjovpVPH2odnj8HjXIeK2Xn/C1azAXG+X7JSMyfOJluyRK114jMo89r8TLpP5fGYYBskY8HnHM/gfzUQIJA5xNt5dvDaizOIeZLcaxyejf065it/FnjnvIDfVADZOVrM8cAu9XgqqPyNv/rjMRqQ8zwxc0BgILqssrFI8bFgByRaqlmVLwiBvVQICqVOWok7MXwtAgD8UESh88Py62QD6MwpUXnz9QrkLKkloiXyQzsQEuFnp8jIVRQPlToW6zo6o2voja6i2uzJp5WRrD8YyG/TB43pGHqIgeZkIi4f7bCMyLEE0chCW4E3nMUUKfj0rLeYtYUwBnt7Qo6JDqswWCyE6HE2jw4BZAGwaNfMG+c65JVb0xwPi/E270elptEAU5rc6bKoDqfG12IAbDcTLBeXwGaKWoWfqYHLi3MFzocPH+Di8kJFAhcJCw4CHJypv3njFg4ODoQOEgjgQtJnTOswovONug4xAgHf/uaf4OzpU2kFkK5YiJgVImy7EY4sKouNFmh1bhRvrp2wWSHAGDPyDNjregWHN2/g5huvYdts4GJG6u9S4JFpvgt3thYrXI49g0gQgM+WGz+FNDQKwDnL8RQzeiULVV5hxm5iMC+UHG23GDVaOKw0sL+t4UarixoTqIo9bRWkPSxoZDNQNX7WDPLl9ZpdpQIUZoDOEYnYvWn946LBQYh0JQmezabqZnLW9ebt2+gOh05o220lGfOLSzx9+BDPHj8OkUWzK9jpUbBL9Vs1Ho1+atY8VFR5zVnMJ40oO8HqHgdCLsGh0LVIhJHfp0KtJCxWgIDBQhDlqij8g8IU8cL3oSKWBfcXkyTOz+U+zwQ8FcR9fRH1ioJqJ+SXyUUWMYm6/nnAlJ5XzMTtRlmy8xnJlZIeWtyEkIuowDt9Be2RUCjn2tD16Zw2HVydAjpcdLqayeOoBrvkPNyZaeuwD8tTU2WZMLPwtpWcxLRQUWJ4Sd2K/X0c3DhGbzRCk/Q2KopfXGB68gLTx89Qny9RZ9eRLhY84JjUlVhc2WXQnxGX5WNMdFuHx9quMbFYs4ufQICS47BbsnZEBav5HD3as/UGqNPCb1uRVgDHbyQiSPu6oF8muONxoQoWvQZO9xpYHo8w3u9i0q60ydJ8AAAgAElEQVRrj69j9p4HbFKopVJvzcJCHJZr2z7dZjWIOhoJcSaMZAvxuTApZPdV+ijBEpAYZ4hKUTRSHahwIOGBL6YAE9KIh6KAi+7o4p7gwnhBqy8LCepYqcaM567ds1OrDrZJHNvqQlLwSXOVTq3RoJjexroLB4M9vHJ8E2/cfV1WUlKRjw4/gdDx+ATf/+APcXrysJiPl7BomyNtVGqmmJ6TQhdSBASjiIWTHF5mdkqUNAXFtxzDEgRIZoBAwRBN1H5Uss8kj/evKhr2CguJoC5WTczWPdR7d7BtHmDb6KLWbNvYXerHHsnLIvvRo0eYzaa4vLjQc0pGCpPTLDQI7pLeyf1Fqmt2ZAROxTnt4sldORUyrRauXL2m/awmRog5cc1kbsNrcBzaCbbyZ78IYLpj6mRVo3CkKdNFIhwn+DrJKOQeTpBT+31LsHqM5WKG8eU5Tp4/RZsJ+mqDXreD6Wwq1W/u+5u3buNo/wC9ZhX3vvsN9OsztHGO2uYcoz4ZRRQ4NjCUII5jp0FYidsGuMF8yydARblXNk14bjLuWOOGAAYbQp79twWZR9rYWMmuItkBFAnko2dRQWtmNEa4euMNXLvzNq7ceA2D/WM020MMBgemhkvEi+Cn9Sl4ndQievLoKZ49eYqLy3Plfvxe7rluv++5/9B1cJfMrDYm9hJXDcVvAgEVAQHsym/QaFVx/fgIV47qkEtyFZgyXasCDJvkHzz/+AH+r//5v8UPfu+fob1kLkMtBtoMBHMjzmkz/0KwVWeoRxqWnEcOlg+vR7kj7znjKi3Pgk3Gfas5cHbko0ksq1Z+j4pgjllUlYeQEXC5XmlMgCOPS/4YqcPBMjEAvROl1Chd2ni67RiYlhXSi1/pBLReYdioyTXg1WuH6DYpImvqN3O8RsNuDNzFLCC4L32fPf6bTT6ChmKNaa4+lOaDOVOOG/psawN5vHauJY8X7Jx7nG+XQYwcdzZIbjDejSuztAwUEAhwPN5gPVlgdXKJzdkEFw+fYfz8TM0kARChOJ8d+2k0lwTYh/aRzowAA5IRKDYuO7qhReRd5ZGw3YiARWHTElpaUwHua6yNDYVSU2jXkDAjIIvhcn7Mn3OO6aJOmjiW1teZrafKe0ILzkYTo3YTzVoF7X4LnUEblSb3gJmmosbLBc0W5MqLGjWBfqLDg/vBwqy8Brl1kYXVqMtymzWU1lgwApKCbqxpZxuZ+Vqut4yn2flXDPEHjtFqjy4lCGIQIKwwoyufoGXWEPoMYW9a1JvFvQldlgBqM8+w8B9tLhv62Vx70paRCLmbOkqLy2r+vlSzzgTeGYBgbiZdF43Ikq3m0XDWY+X9UdwHjbuzVts1j/z4djaWKUparMEATDSeGPoOyUQQMyRGLnzGmKmbr6cmaqw3xQqBJgQpLD6dz0PPWqM31u/jv1f+xl/9CQEBfphpD+gRgLJATtqSZVLPgtIJnRWps2ueiE3ZRkwUCW0QUilcUCSywW4AwYDUIOBhkChQ3lx+0FykmTDkjSCy5dkhCosEOl8EbNK5G1hV2ji68RpavQMsLPCvbd3rU6iIc7wOmuqalATQ+HBEqw26uwrOAADcFTBaR6q2KBpcqBLJsGooPyMRQloHZrEkNVbRbbcYX1yIHpkLzkh7RYq5pDCyU9Pp9tGkL69UMGvoD0fWDVBQJCVxgSeP72OzmaJRW6FW8TwxkXeq/vPhf/7gAU7PTgQCsHDmxpRnb7WGo8MjAQK85/t7e4XnJO8Fnwmzb86ls+gfv3iB7/3Z+3jy2WfSC6BNEWn8BaVGqzy7Rd4OmbzxM5Y3m4MfX5YsCI8DxGPRYdrodFDvdVDttjG8coQt1Wt7PZxdXoDJIq9dwo0SiWJyQ4eDuYSoeL9TeVyI7mYrBXN2Wc+ePccqZi7VVVSKYzqOvHY3G+zVWziutXFQqeOA1o2LhcSvVDzFeiDVTvtDDgLRTS4O4l1gyUCWwa5sYSOKjixRvHstJBhCKhp14ew4E4Ytrh3fwP7hEap104T3Do5wdOVINlPf+pNv4OzkBAuqpGsNrmwTRU/rOISDvGgrsVSQZhHIdRwq2hmkMnAzsaXYVBaEOosYfAL00IxvFIf8WQXoiIKJoOaYgHZcOTkJtkAe7JksW/F6N1OYgKNBgZ0dDf8/kdWXtQR2owVFgCwpAu+yoyzYjVwnJTSLnezoultWAgJCuFAFAhORAAIcD3xoZ2eQn5czePS3FRV/udKYikxfsu0ciYSspkIkUSMbtA6sAOPtFmfbLY7fehu3330XV++8gv7+HuaLuV5rfnmOJx9/gtN79/H0w49QvRgr0WVhy26OgCqxPwLkiPyQa9a6CyFUp8Ju6QMigJucnSyLoGk0JJJAiVZyLa03OOgPRX2tLTf6s8nxm2pdzgLS/4iYl0UU79eyXcfsqIvZlT7GRz2MOw2sm3WsQlwo14ESJglRrQUCiAoXXagEZtM1QIV6jKyw8KdVrdadFI83MSpglXjF82AVWO/DsSsBKgLhEufhPuFsHf2+aRUne9kKLqczTJYc43E33Ir03s9SjA4mUAFdKZHzOetkj11xAxmciZaC/pZWoXXbM26Bd19/A7euXsWItHbuZatFoNZsYTo7x+MHH+LB5x9RPAS1KhNHJt4809aixPtMIShgoUCLC5GlsVNATsDNIl+2cFI+EDRxA+JO0A0W7Do2BrAJSBP4ZkeU1FuOqCxVyCzWTZxPG6gP7qAxOMam3kOt0dF6JIshi4JM3ljkcx2yU87cgMA6O+cCHTXnSPqy2TC8Rs7+M+YTOGe+QJ2ATLB5hun5MmlrtzEa7Ul8jnGDLMfUE8oixYWWE6sEcDMXyXWb8dxrLArl+BmdacF0MjhBINZz1DznOarHQpgOB/M5NQGemdFHQOl8LID3cjpFp9/D9du3Ff+H7Ra2szOcP/wB2ptzDNtkAiwwGnYFAkRjc1cDRrkv94ygy2Z3jXmSbC9jjZOaT6Yh7wPBdV4ri3+uGXX6Y/27oHHhL9FKzt0TYKk3MFlMUWsPcHzrPRxcex3Hd97B3pWb6I8OsCJLqdGVXgUbLhRG1NyLYC/qKbBQX+Kz+/fx5MmTIlHl/mByzTynVmXhuNOxSLVsCbulyjnXX2ikcOURCLh2/RDH11pYL4S5Cgjg9qLMUK8OLE4u8S/+4d/DN379f0F78QKVDYGcud6XcT3PK+UswSwRiB5AAEdc5Bogu7NoZqiwdPHJrysHkZ+6BXu1+63MpjNHejD0PdcowEqjFdQHIBDAE4dAGgtYKa0XxYRUdYqmQwHKO4rsqOdlOjpjNkVeqTXVqOLdu7dx9/gqBm1enyFICYtSwFP1s/UXuEeyeEqNFe4DCfQSNJaWQzSq48xWTlOAAmwj7xg63C9Joc7iSnsmnIaKYjDm8909tgYDczvmeLxfBl3JlljKMrpCEcuzCWbPznD++TNMn51pZJUC12mVSUYZwXEW6mowSfDPI5niHOSIVqGdm45pMcaVgq+BhKsOog5IWKrKXjLGOjVCGowA5RbFXH2MNoa6duZDugc6olPrIZwMuA/1QHx+sRWV30tGAEfx9totrJcz1Fs1DA+HAgQ2FTITbHkpvbSov/QsG9ZdmMwJDNrJJGfb055VoKtElA1SJxCwY4LtaG78viK3zY56JFnMZ/nMOf5lscjdqKTjrD9XuWET+EdxBmdzx4yq3citakKxSMtjgyUtimDGkNmQMTzje8bwBIuZT7yUm8ZojOvbAGKCiSABxNCC84x9guxxZmbNE7UA41QW4Jl7lteDGLpf1F2In+X9IaOm+Pn4Pu8ds3KzHvZ5FUC+xL6db8uOPUQwU3gya+cUCtTIxd/6xa9ty0WaEpSSgEVSQ4WUBy2Ob5hIMy+W/6ZOUiT3euG4Afk1JmESv0qaZCBA7Oo+f/5cPysv7aDmJRUpD9xUs94FC9dP7HJ7XpYCVKZFOFFhd5H0rTaa/SN0969jW+8oUWFxxFlrJcFNdhb8iKz8aFDEC8NFEv+aiWP+maj7jEqwDHDhg0rhPwZnJjNS6yR1t0s1e1M82HlfLOYqBMgMULIbnU7bh2zQH3K+7ADtTk9oMW2QRMYl/bPOEQa7Gmy2nE09xcnzB9isJ1jML2mcpcOKQZPdSH7GkxcvsN7wsJ9jMOjr2T1/fqJEhYe9ur2bLUajEYbDgTtEtbosnfZGQxUcy9kMk9NTaQTc/+gjCdcxyRelKsq/IrBFNyzXUTno53rIhIuooxZmWKPJngtAezTE8OqRgID2cIBqq4nzsUcdBLBQMG42VVHLQ4lJPwPecG8P3R5tqriOPa/OTcGOLJ/VxemZPgtp9aLLMHire6opRtRY1NRbuF3rYh81dIVWSAkg/GgDgSOlPRDi/Ex5cOX/l4NIUWAIavR6UoCVOFGoUYtWngrjFqoyHbmBwXBPSRgtyviR+oMRbt6+pSD79NljJZMEMl48Y3JJS8qlqdzxbLKIbzLJ53WLrhXCBCXakEA9UeY8+8o1mkW3hARVILhY4vfSzYC0Xe2LUMLOAMWvpbBoAgRlNDQ7/IwhQiWzm1U6PHfrxB13JzsGHfKe8j7m38uxKwOvX3cHzhT/H/N+og9GoWP0PezfwgvWSXJ0htL6hcU2k4uYc9R9YfKt8QzSrxs6xEVHS6X4sK0RSBPzXroWFsUrd4fsAsE9sMH5coF5p41rb72F9372L+HKq3dBzenT8wtpiVDhmTPClfkM29MzfPj1P8Lphz9EbToFGYKa+Y4uglfCTrCRzAtnfVmYalFov+QaYPzwGrWwm9a1oetwFmD5x0kkjwd0KIrGbh71D5hgVGpkKerza4xABXUyzoBVs4b5Xhvzoz5mxyNcdhtYNOsa/8nOvgpFiZbZT5fsEQFASqr93HmGZN7L2CCdAGkFsPMRloFhfUQBpUwIGDNE11enQj0iA9Yhtsn3Y0dLayJis+ato6C/ZHJKETVek85mSU8pCZRji7oepc6ckkMnZz4ICRqRucO7RCtTFm8VMUYqPNiXS3zpzh18+fXXcES2Fs9P6T00UaEoYHWD8flj/OD77+Py4jlaTSL93NcUclthMBgKVOYVUJQv6eOmCzpp4LWkLZVAvlKHL6kPBtqcECWlNfeTR4ec1C00GmAf7QXPJnbulnWcTevoHLyGvetvYkHngG1d4oKZa6Qeg87tcNBhp2TAoh5bfP75Z3j6+LHGktgo0F5fr1T08/kRDOB+4uex4O+Oqsn7r0S3Rpr9Hrqdnm499yXXCB8/vz+TrUw89ezTIlXxeaf9kudcxpwEXHPGkz/H2JlADPcV7cIIBGxW1ONZ4OLiDM+fPsJ6MVMRMLmcKqYfXbuOo2tXpZi+Ws7QrW9w+uiH6KzO0atOsNflnPtSz5M5jAGR2MWlblCqbfNzcD8QUCbDIvUzxKQhkMjCPzp8fA5TnYsGXFJ9W610NUzIgtlIK4DqpuyIT1ZrHF5/Fa+/9TXcfOXLWFd62Du8jla3K5Db2hMiJoETBgR4Uli50+p4CHCzlYPUxx9/LPCn2+1JJyIilkZJFIdiTFTnQHTsWEQq9+QWrbHxs0SjxQbHEDeOB8IdiLGSECD6/HaLQauC5nKD3/4n/wD/8h//Curjx+jUaKVokE/srDgHIjM0K0AFtQVFVxUDATqvQ4tBe2IDFdAEp7yWckQjgCzqn2RRrzFPyCFgul5hutkKBKDRwoz0d57/ik3OUQyWZfdT71Z47ij8ZGdTYK3jTjJqmBuQ2divV/DajWu4e3wF1w72RCvfrCiIS1aAC0CKTrqb6u699n+AiALVqMaubqfP7Ox/8O/JKMqzWj8bwIXA8pjRTnqz819fbeb2mW8nK1V2uQFKMWfl2hV4xxFj6lxM59hOl5ifXuLFvUe4ePQctcVGOZ9yF4Eppu0zHPP/BQqwIckzO63P0x6ycO0RZFvwuJSLhLWEijfhtjl64Nfme/D1DQSYArIDl4O0EazPFI/L9om+z4VINGvCylkopK9bsZxd+20FXca0VhvL+UQsgMF+H8PDARrtBpa0B4/8nyA3BQLZ+OSv6XxqEcUAZtwU9LrSmI2YHr5WNaPiXEgOeuasmZsli1Oiz19webK7iIG11Iny+bsbE0hHIOWdhRbcrqHjBrWbQHmdCRApbmcsKNWtGaPTASPPq3Kt6yYTLWfz+rIh53Mu2WHlZqbAAeXH0SSOEbZkoWY958/iPbgTWDQQlMW7hRVz3e/ssTM/5Y+nLXDujfzTdo87ICDvTXGtWsPB+ot4I22oZPaKjWRQX9f8t37xp7dlZCqT50T19AAjgVQSH/NDqgdYY0lMbOc5rMVUov8UF8sEKzZi+WbkXCAPKR6c+UH59yyk9CGVie+sxLTBg0o8m9M3s2pBEZbOPNiVvLXR6Byg2hqhPbqCLa2swu7ElGbPnEkYMTZsuVB14bNLElJxkRuC182knzOw7g4vpf7PhFdKlAsKAzpB5Ybk4SDKd8yncJZbD5wdM9JHmFzTF7lKNPsYdYoCbiCBQBYJZAU06gQtVNKFCNgS5xcP8PTxJ3j06B6aDXYINqIeMhHkBqQdWrvLmXLaNjVweHQgzYBHDx9rE3D2ijT7TPS5FtgF5pgAaUOj4QD7w6G6es8fPsTHH3yApw8+l/ieRgMYoZJaFYtHnysQn6SuZLGrufQ4OXi4kbYjqlVYnNE6rN7rorM/0u+VLIHctTg7v8BYoySmK/J1ZtOx1gnvL5kAtEfURispk/JezCaz6JRDIxnTy3F0f2zPsyWyz8Nytcb1Zg+v1nvoLTboMAjq8HcXUmIz7BjEutdmDsaIbDKjY5zId5mOk4efC2urRkuHQ5RHJzfh5RJKoKH2zwOG11Zlh8t0egpukT5J0RcGeSbNLCA5ZnJ6crID7SKIetW445fFJh+DxP2iA+K3d9GXiTDXfCKmaY2VwA7XBEEidTZZ5JXjgCOgnkUCEgIg0uM+1oAtVlLnY0ehKiO0CUQ42FpR24lG8vWCWhbKzuXYlfEsUdfy+/vQWdv+KbopKgxDYZ/PknPWqZabIEYe7EoskuIpez8qM0OaGnQDIBiQ+6qcEGaM4fvbh5yHGTUYbBXI9TVZL7FsNXHt3bfxIz/7l9E4PMKL2RzjyRynL87FXCF9j4f+AZXDtxs8/uADPPrm+1g9e44Gi+bVUkCAAn1oNkhzJIAgAfJhj6XuPj93dNR5aHANOJET38tzszEaYGBhq/hHtXuJIKIqf+JOvYE2vx5ClLwfPjxNyVMnnlR+YgOjDhaHPWzuXsNsr4MpxUOZYEYqKx/omG/Wo4lZQQmIch/Rizvo3fxcjHkpyupuBKm1pj6nRgufH7/OuKwZPnWd7JGc50+u/6SF873YXeZrS69AvuFVXMzWmGv5BggQ8Vm+x0EdD75QLkWDL8pemDyutMbIp+c2VGHuDAxYzHF9b4h//Z13cH1/X/RxngO1Vget4RDXrl/B6dPP8O0//Tp+8OH76LQq6LQI9FE816K/7TYV5VKdn8nVVuwA7ZGYRRV9MvQHeE1K/ELklGd8gvPuJGTXxfffz5VsDSpzs8NmnZUVVpivtpivKjid1AQEHN3+MhaVPhZrggcG2HmPNKIQ8frk5LliI8UkD/b2VOySqvr0yWONuMnFI65BXUmeFzE/nns8NQMyF1FCB2Bvb1+dbp6H/JpBmgBhA+BLwD7ZRvl5HSM9RuN1ZmDKXRV/BlvjORfi6xBsYNGyXNIlqKbCnr/Pz17g+bMnmIwvNFpDnSMWv6/efR2HV6+L9rwgCNCuYDt7jtmLz3CtC1wdNIDVJbrtusQged44O0tWeDBaCBjFaASvi11T5ldkAxKg4nXLMaHRwIyuMwSjaaNLsccQReY6SYYAxSDJuNQIjOlzKoAJglXaI9x49V0cHb+Fg6t3MTw4xmB4IKBC/vTBjuRF9noEPIDL86niEUfb+CwlfNtoCOT/5JNP1MTg7LLdNKgZlQ0TF6UZw3YdMFPQWYesNnSMqGA06uD4+hE6TdsGbizgr7OeTk29KvBnv/Pb+LVf+c8xffAhBk2KInCOIMTF4mjxWeev6exg2S+guK6ij9hf6l5xvWnmOhgivE4Wjjk+ov0i+86wUG7YaWC6Wnp2vVKVi9GiUsGUTFPOWqsA5IhAAgEGbou9GAhoAQSIaWbmQgEVaDSATY4VOlWIDfDazau4cXQgvZCV1ieZK2wA+c+04UxmJWOI7MiCESBgN4CGpFHn/6sRGB3fnMWWIHc2Gb7QIS8DAXnuF65MpVGvZE5aEJzs36XsX8kmXXM09NkpZs/OPR7w7BRtCugGqyDdvhIsyYYTRzA4iuaRTNsCOi5FYaYaYKeD5nu6G1sQkzSaAbzjBhvsnrLrVpv9kTlAkK18DKgJVmLLRi4pgCV0HnSjeTaHCCQjfHNT0WhAj01BHsCU1mnV0B110Rl0BAyQMSG9qcVCMU9j14zNBJ1mU70ezyl+3cKOITaqLc4ik/mYC0aCbE70QysoACk2PDO3z7qu3PjL3C2B/dTk0Tmb7ET+WQidpoNCPAfR+K3GnywtxW6yAqPrn0BAFvvl988asnx2qaFQjIHZGaKcbxpkSL07u2XkeNwuH/L4N+s1vkfm+xabz89Q+JEaDIrcN5mWzLUyVuTZlZ8h/99s65fdEAqf0xR1zuZFxAJdT8HKYTiIeKPr3DXsfc7HM//bv/gXtjrkSgiDkce0cNshdaIEhYiCVWqzG1ASvIguWnnTiyoVoh1WetyNB/Cg5GgAad5ckGVQIW+uNgU3Z9gG5mubzmltAHYYeIBohoxCalSI7YxQaeyhN7qGBeqiU5Iuqy4CRZnY8WJ3JCkmpc8tVH9B8R5boLgD6sLNQmk8XTbYUJeA4n4Uk6K9BwWaVEhxRMAKlRYfS1V5qZMV1jSyhWJZ32hgtLevzUG3AR6+ZCuQetTrD3Ug0uaHBzk3housGc7OP8MnH38bjx/dl3ooD3AFkAqpXV3sHxyos9+gSi2ta6pc+LSdWOu+EwggCs/nQFReKCE7K7TtoUjTeoUeAYFeD4/u38f506fYLuaoahY5YkNBQ9khXtr4URzuDgyiz+H2EEUhxdc4y+qGGkVPhugfHogJsKI4kShOFbEaOM/I9UGLMD379BOuVjEcjTAYDRV8BQKIpkU6nmefFlKpXmBJi0SKO/HfuW4I4PDpRLHUWK1x3OzhbmOA/oLHvbsACv8Vi7axUFOBy+eqLkFSvtyaKaPbSnLzsC4Jw3BGS8Vszv2lsEzQeMqWIL5/TJbJvqGIiyKnChmtX+luUBMDsoJkkue9GoU412HEJIlcqZhzwk/F7kyYDWqEXU34wyrp5ftQ6Z6U3DIYJ3Sav3cHSNpImh1gRwAlbyn2UgICssPh4jy2SrxWFmC6z9Gxc7fB1MD8xW5QisqowAxxLKO9LyO9eT8UTzLhy85PHMoeE2DSaOcGBfaIXWU2g2jB4Xkv4dD1Vl1wCWsKIKlJLV9Fkl4nxYl2KrL8mwpSUvJpEyYxUQpbbbFqNnD4+mu482P/GtpXr2JaqeFsOpMXN7OMQbeH5XqJba2ifX/U7+Di009x/+t/DJycYMXOGkE2jXJY0yL1GpSI8N4I+fFMtOJuAAFEyMXyiu5N8Cn87SKBBztgswkhUY4IEAxoCAChTRbHBQiK8PnwPihWalTF3T05lVDsq9fCYr+L6ps3sb2+h/PqVsJZ2QXQXkthyZh15XNh147PitZqfF0XXFbYTn0AbojJdKJ4IF/pSKYNDpgRkQKDst2MBIFrS0BvzLVKDE7ZblWMHAoDMuGbL7eYb0nt5eWa3UOBNXXtpBHje6xPE4d5rPJgYnBW2LoXImioMOchTvCRZ8sc10YDvHn7Dq4Oycyq4/rxTVy9cRNrzfev8fTBPXx+70N874M/kY1gvUrWxBJdAgAhusb12+o0JSDI84EAkgpc+cyzkI4CK7re2SVIkdME8zNOONFx19HJGZMfz6GaFeBYSXbAYlXF6bSCxvAOjm6/h+mmh9WWlnGtUKh3l43gM+8549fF+ZkEcwf9nn5z/bCTzPdjnvD06RN9L8F2OQZE1zJZinm9Aoe7tj7jaAA7XxTZTcon95us7yJR0hgQBcYiPiRg5X2wa0Lk310YhjK/ACk6GFB4kfZcptWSuaNxJxbOkwsBAU8eP8DjRw+13+azhcbzXnnlVY0BSqxvQ4iJgpEzYPYEo9YKo/oSzc0MnUYV/UEnRsjI/HAirjSjEFpbF1RynvPcF5fsxMfIjFgtqAgg8Gw7R9QsbKiupkYIPWph4UCvdVCAttaUgB1HmTa1Dq6+8mW88eWv4uD6axjuH6Pe4lgedRiia0+rvKbPRXW/SPdbAxenZuVZqM7dPj7Li7NzfPjhh9K42Rvta2/YWjBmdkus0TxbNboSM7NrAmt1YDBovwQEUMRSdqsMRcsthq0Knv7g+/hf/85/hkff/SOMGitUNxYEdblvkKpI6iNfUc5D0HBjWrgsHaJ7qLw0PelDAE8zuHEWM+7sGHdkVtQw264wXiwwZzJPlgVzS+Y4HMVkvsL4xzgnm7GdHk6y4lILQPlTjJJ7b/rAZ5gkSCLrM17LeonXbl7HG7eu42DQRY+icKsFms1gCYkJYCCAcYAaVQQv+PAk2hk2gmS27saDd5TsgkEQhZvPEQo+kkWwE+BMIF+5URbSpfxI+ffK4paMX3b4YFxOAbm1XC+4vuXSxdh8PsbloxOcP3ym33JUSnav63AX59KFoeMTMGM+UwL+Lfabnekdmyv3mDda/jZEXjQKeL9z6q/4TAZMAwZw/RQ5kJhlXwACBOyJJREmFQlAhU6HckE265gDNFoYNlvYbgj4b2WbSSCg2YvxAI4dRVHLZ8dcRrnUdoOz8zM/y1ZL8Ypil1ls8086zrCG4TI2tdzJfjI7s2DNWoyvlSOlZpDlGEB5TDZyoGBYZzxKHSvWcmP5SmUAACAASURBVD5LDMrz9cSSLDSlds8jx/W44YoRki/UrFns53mee7k83p3nchkMyO6+P6wZ7xqxCEAom0nc18lKzLrV+WIyC3bW2ulckKCB+IAUl44cNWuEbDJlAzH3SToDKAcrjc7mPc/1qZw6zqQcQU+wwbWGMxDvU+Yr0ez5m3/tp7fuVIbS5BfswRJRyQvyG/oDCiEsbe4M6PxeFg36MCXUwnTOoGyHAAoRaCLB2X1iF5qvnXMrDmYuthLZyCKAi0UdUgZ5zdgyQK+woXDfuorO4AijwztArStPYxZNUpkWG8Be3SqcSeUteUDGyLeLnsIOw4vQSHuIsTDKsvCQFc9Mqr87v1fe092ogRUzPVdViLxQiK/dw3rrQrYiv+Gm3AG2AQRoDkZ2Oi0BIRZcsaJ/rbbCN/74X+Ly4ilDpBC8vZFF8ojuH125pgDsjhhF9hYq7DNYp5UhAQGOZ2jmPkQ0qC9AEITJFrsWq+kM/VYTs/NzLMdjWNO30BUzcJRd2vx6KH5zHWRhKhHE2OzOkk3TqtPNoNtGi6MJ7ZaQ8navh8lijslshtlyIeVuJfMcCyDoQwS+09HoRa/fkw1WbsQMTAxmfE87OqxUOLDbpLUZYAZ/hpY+7MINKNK1qeM1Ch1tyLzY6qAMLhBWSnC9BhTESzPycc4EIaioVYsxgEw4vU/Cykkzhj5ditfMwEeBl0D2NL8tT3AX+GawJBATM0O1Gk5OT8IehsBKzGWpg27LOCUq4Seve8/Pja28aSVaFkAXQQ4mmQLClDC7q5tFo4piqStTRKWmAtGdqaDIF/TxnQ0dO+QadygV6DshskAq4jUysGWgzC5/0m8zLiTtXvmZZrd3riUZsJOJkQdUWfyLyZkOrRDkIZ2Vt5WAAotNrg2LOYaGg9BXA5C2p7Q6MwvtYX+ATqupPSZRmeyuCwwKumnEkLyPLEZ4zSycaHfEKHa52qC2t4c3f+Incf3dd7DudHFyOQaZT7SEXM7dbSTKz9EjusERCLj87DPc+8OvAy9eYDsZG6DhIa7kwdoOmR1S/ou/+H7yrQ2KV1KK+W+mxrGICWuf0DXIMS3NlnJNMs6hgjZFc4LWzhn3Kkc+mIAGGMe45WLcQMOcIzfNGpajDjrv3MXq6hAXzQoWtQoWc3omN+3LHPR9uSywCC9onqaI85qpBeBftDubuPAPax0+P7oHsMhzPDVLK+fncw3wmZQp4uVD2XpfjFVbWQbOCABvqpitKQzGQiT0QySMG3ExEsZcyzvUP7p67P6tl2IxyepT41Eu6Ijbs/xs1yoYtjt49+7r+JEvv4f9g0OvEfljr7FdTPDs8X187zvfwHzyAq0GXUA8aqURDhZRfJ0uY6OF1gRWR1JIW1i5DUT3NiZV4ozIM3I3UpIJSyaGhYAq3U7oRS+2Fq3VqpjMFthWm7hcNFDpHuPWmz+BeWUPZ+MNWm3GG569O8tXNhe4N8/PzxSj5VjDHEPzkAS8WgIA7t//VOC1x1QIIvjzZKKnpCzWLM8zAgIct+P5IAE0rmu5CbTUPMjEKgWlshHCtcA1k2OKCc4qTsaIDMf88mzLMQSClRK2WtP2bKaianx5JoHAk+dP8MnHHylm8ry9detV3L37+kvgQYOer6tLNHGJ1vYUg8YSwyatJTdiYDWapMm7GcFrUu4UNoEsjugY4q7ZWhZ97rzRUcQaAbrvStQJzhk407wzcyhqXIgXbM0HMgX4LLmf6q02ZosNLidk0jRx+/X38N5P/gL26A6wf4RGqwcaQmhKVIr1JriJKeLpGsUqgl6LMTCbEJi3NVgmqMxryFD87P7n0jhqNjinbjtrAhh8Vnye/H6L4UYRqpyOH5NxlhoKPdy8caT3Wyxjnclf3dfUbwPzZ8/wa//df4Hv/8FvobM+Q3U9cYNHiusEsVZaY5kzZh5qNxYW5wYC2FzK9VecQ6UzQ3Tc0FVRDGBTiYwhAlvY4GIxx5rnOccxONxZASarJS7m9DRySc/8RG4GJccdXo/YQ37TGNN08ZJAAAE6snWUczH3Wy1w0G3hK2+9hhuH+2JHtBrMf8nCSgcB58UU5FSc4DhhqeuZxQb3a4qp5R7gu6dFbAJqXHtllnDeI63KL2pHFXoktmLl/qQoG9/TFoIGiTUqMGcjZy1WgNYqm3+LLX7wre9g8uSFHJUK2n3oJKQtugozxiix5uzUJEYYi9BwAciZ9gTE0zYzcwwVVJUYS4yf0bhIlszRXMhusM+xBIZjdEAA3i5XVJ6RGWS4NulcssiPY+EW6FTq6Nca6MqO2IfFprYRENAd9QQMSG8qGj6aZ48znQLUAsM1YgcBpK2m665i/apfyRomZ8xte5rfw9xHDZBggfLrAmIDYM5z1GvfJHmvB+dndlaz/oCceGQHaGrTbmQs68cc/TTommvGunPrQug911P5biYoXDBDXhLbs/5CgtkJBuTPqBEdIrVywSoJ5ef9tLuJPxvXfTYg/bNusvBrO0q+WXVqyoTYcfnf9PwLa0FqY8zkfsa4JM0u6qYE40w7vZRXKkeOeJBNvcyBU0skn6/Zu/78ei7/wc//VN5/s5JL9mYFkhBJdvGiobbJD9tkpzoSXt2cKJBMvXOyKepPJHMqiIWEWNWXxR2Frxwgt+pC8xe/JylG2nC6eTtU3gtvI4q0tkfQO5g4TpcbVFsDtPtX0BtdR7M7VFBRkGrz8ODiTMtEWkn40MxOgdQ6uTgprjOdFn6T6ROswsIXKRs9UqNFsSDlVJ7C1hswZZDFDw8TenHuaIN8XizqqhROIp223ZMQoESmavR9bkosUNs5X7+ywenpCWazsZShOV/6+OHHTCfR73fQYyFNRVfajy1Wti/iPSPVeEpKfczFB9thQgX9xbywPyJzgIkS2QD8/NPJRAmZRBDnC4xPT/Hi8SNsZjMBAdZP2EWxHQ06xkaiUBabQhRj4ibZQXKI5nNbc911W6j1u/QzwbbhuWAi+EKFmXjRbkwzv9Ze4EI/2DsoKEKkx7NwMB3XQi/SDpCacwABmjPjz5I6K1jSrgKB/jPlPKi1MFpXcLvRR0fi+i5cLJ1i6pgVzJ3tl7vEfx4QoMM6glf+ne/HBFE0U1L/YjxA/6975OtiIikPYL1GVQczf4kN4Z6pinQjnwQJaoUXPe8ZwRMKOnE9UEdDCS87PqStBnWd94YBXkGMjJGgfqdqbQaOpMxmTBDAFL7YvMak/RdicwH0SQVfoidBLRMokbSrlwUEyxTDMiiyC+w7sZnUIdBoUs6GxcFrylgePDuXhvJzyNfPz5Oq/6J8c1+bE13oBYgKHACG6MBS9l+JDj/o9iUIqFlgxcLd+IsdOngI2/rFSRTXjzseDdqYyrZqra4PQcwJY8D+oYCAwzfexIy0YnmKr1CVovdWP8d4wf1LvY76fIr5o4d4+I1vYszRne1aQICPUqDGjxOcRDGGBHxYMEmxqfi3FJnxmIhBS0MIKl+Dni+lcrIAmAQHCKRnH4wBWqMSFCAAx59LWzslRSGIqc4aWRH9FkZfeQPVG4d4XttgSdEqAikqlH3fdViFxa06/pE0cA/yvrBo4NftJOKZaCaITBi13zQawMTFHRyxvCK+lAGjpB8me0CAYjoLUMWXwoBSraYYHscDWuoOJvVR7BEPesZ0VKZBu1Xs97MAWyab2idy6fCojQPgGuv5HG++8ip+/i/8LN57513Z600Zs9NhgzZQ6zn+7E//CJ9+/AFadbI0KEy5EFikc63RQIfCq5peCCVlMgFqNfQ6bcVDg4yu4HI+WHTRkmaQE4/scqgdwIPZ8UufhfGHXSiPB/BPdpIvl3VsWldx562fQrV3E5MFAW/6z68wWzAOurizmr1BLjIA+Jufl3TrVDYX065eF3vt+bOndHMv9r+LJMdliR5GXCBYtr+/L6FAXj+B4+FwpM/GQjkLFwJITlL/fMqmE1CDReqaRSKVuQPPHnbX+OvFyXPtHRX8YgLM8fjRA3x2/xON5vHr167fwJfeehfdbl9sNzI5WB42KnNUlmdoV8e4MgAam0mAANAz42cjgJLjCmxCMD5r7j+F7bTm+bV5JNku/HmGGoDxOuV57NqKxT5jAkdaCGoRADCrRcWNrPlauJxucDFe4u0v/zh+7Ks/h9Hxm2iPrqJOUa4m0GxZD4BaY1mjShtgJqdRxQKyyDi7TyG/0xcXjk+RG+XIHYG9B589kAd6i65ONarYW+Gca6CwmQ46s7tdBC64PmmL3MH1a0eyC1TYDvdZEf1lmwasT8f43V/9B/idX/37qI0foQXOnlt/hMOoEg2M/MDUe4O+KrN5n9QBtgB2dhEzGyqKhrDLTnYp1+6CrBPG0VYTlxuKBC4FBFCnaEn7aI4FUDCT41NsWIgWTvaYxwP8y/EwtQAKEVKtfzcGnEs41oj5QYBovcSo08A7d+/gzvEVtJmCbNcC2WhdKaHAmlkB6TvOYog3jZ8xqf6yHy00OawfUmbw5p4qF4QJxO8Agp2ttGNLujPEXH10jjUKkKxi1gzTmRgCZCkSSJovVnIC43hAc13BZ9/7IU4/fYTlBbVyDApmvpYsJ416hNgfY5iZeTwTrHGikT0yK7KwD00A+btHI0hMlHSyiX9P/ZjsnWczNF2EksZeIij4aZbAgMJpIBi1KgxzJo859XqLXrWBfr2BLpmajPeVNdbVNTqjLvr7A1Qb9ojnb8YL2atG/kIGouIC45iYnmTwUIDVvxRHOba2YQPP2jISDY+iU00/5knMR7hvgzkoFf4UDMzNn6s1HQ/iOfscSV02szrNXrBeU2rS8O8ulGOMomgk71i/yl+iFknQPbGUcn2SBXYByIeWm+OPmbs56q74HmKBee4lIKT8i+cncxwKtweTUCMWZKOHAKDWSgh28zOYiWWWilisXxD7c0oT/Mt0UrD4UNFxdQ7rGlqgZcQz/llo+JW0GvT9+q6dbTSfrxrJutfB5v/3/8pPbbPITrqwfDKjgMnOVSbM2ZlTUAxqYQancuGumxA3KOct1F0L2qXBAyYKLuz4/0SzeZN4Q/maTA7Kv5RElsS67B1Pm8Olgqv8xmsNsQF6pKm19wQINFqkSRrZktCJ5jfD73mzUDKbNzGRLVGOgx5HtoFRdxev/DpXJrvlUsQuceSt1uvinQcvEW3dqVjg3DT8d94r0nKq9TaqtRbqtSYaTToF0D6RNoIddbZIdUOFPtVTzGaXeHH6FKv1DL1eWzTDQY/aAaR4esZX1yY6dktCJvxFldAxkxGhyitZM82mLEosEGiLiQYODw9079XBj0KPhaKE6BZLfPz97+Pzjz8WEEBPWib3ZZQ6Fbt0PAXynQh2uXPrLrApyyrEmUw2a0C76SKg1dChyK6brHlqNYsEEpCgDyoFGDsduR2sFh5lYGdb86YUGotTpdVoimrKdS311Sz+U32Tha/4kEy8NxjUW7jW6KC/Ao6qLTRlS8nEIMZBQqRMarkBBPBQyEDh7eYEuQzylsGAXM/udFs8zUHQwUgFQtGxJxuByv0NWUw5GLu7n+tUKuJSUDUVk0kJr1ksEHmr2ypS9DnO6YlmR0qmPd45z01RHQaGZB3k58mgxG4q2TQ6LBcL/b2IBxED8lmyQBR4wXsVit3c02lDqM/80sxTzh3vugO5xzPgvkyfSg/weJ55cKWibIlemPdaRMACHHh53orXpkSHRaao3KZ67kTkYh4wnmjGIH5+rv9+s22FdzF9gi0UAjDaA5FU5LhKMTrC2T3GQIKQKr5MSSQoOGZysXeI1378qxi+ehdLAglkWXG/KQlaoDcc2FmDHVOO6pyd4fn3vocH3/gGcMr5SAvBiELPT8dOWBTzRocdp9SpChQ/qf9e0DsaagIA6jCHbaDBny24x0RzCx0XriPuNd4Pa4hYKyJFJ9WJ3FK9fxxiShXMGxWM3rmLwZuv4KJXx4wFKRMNXh9tBgnkCfAJbYHF0vO5El30v8nfnB3coiDy1ubok9SLo3uQ2iGiExJoSLeG6HBkPEt7PF6+2AX83hU9mNmpgmarV5xzr9JCyDOgbvjkXXbRnWN3mekl6GAGQQomWWuBGjPtZkNggIUnN3jrjTfxc3/xZ/Ha7Vdw+uJEGiAChqkrwGSN4nrTSzz6/If4/N4PMKFoIG3DV/a2Z5yknSqBI1vMOYnh2cr/59lHJXt+jSMDyQhwl5wzhZ73zTi+O4/DRitmDM1oinAqL3p3VWfLDc5nwLy6jztvfw3Da+9gUxtJA4fr/XJ8hqfPntoekQwo7kV1/zjKNVfc5z1rt+heYnpmdu6lh/L8mcDq7KqkKw/XhcQyWfh3OuHC01IBSbpzvz+ILrybC4zB6uKHtXGyAvi5ExTKz65EmJ2sGKVIhqS0PgL8ZvefYwGsFOazCR49/Byf3vsYZ2en6PW6suz9yld+RILAq6WLmBpWqG0maGCCbm2Cw2ENvTqV7sagyVxb2g6R1iVVl64ltCAmC4b6CeGUkIKZyqtUSFkUU0BNFlUeEMPF5URjhNRZsp+6nWrUnSMIyZn11Vbsl4tZBW+991V89Wt/BZ3hNbQH11BXHAKYZlG/MDFfMZH4OGXt7N8i10Us4k4ZX2y1R+1nb20FAj88C+/f/wxnL86DQcjkdScmbVor7VbD1k4IdoABWKPXbeLocB+NWojZBTsqRxSI22KyxB/803+M3/xH/wMa4wdobsZCKNR4kG4C96Hvl497n+pKzSkGGjRrfmCeu6ldIBC51D2UDo+EQJ3Qa42w8KhX8WI+xVrOQxWBAWRCzgiQkU3C80H6Fpz3djG8YwHmavQ1ZT9mB7hHgyNAHhWtBAXXS/TqVbx+6xiv3riKQaeJytpOVxwx8xQA95v1HVzwmJWaTF+NZITQGeNIuojw6wkUKL9lUVQat0om6kv5UuiOuAsbdn+FTaIBKsaCbKYJzJq5IcTvd2d5I+eF6eWEKouYPT8XEHD64IkA8Ho4UmUBqGepQ82Ag2qVzdr3m+A3GWNkBDI/1Fhv2MrG7L8HC0xj92KIfC/cINIOOungyhlKbIDCOarU/S/GS7W2/Gzza84jokPDXI9i0bUm+vUmehL2psPEAuvqBr39Pg6uHaLV5bm0lIaURR097uZROJ5fVKMIFluIjyczSnmfHHSYA1gUUkLCYghE/hWjnnku5L11fmqWTuZxBfCjCcXIR5Jmn/pazBdjZKLoTEdOtmMBJC0+gSKfQaorS7oTztFcn2Z3P/M2jxs4B2TNUIzgRlGucbpgLCdrLq8/gQB+Lp4jbDymKw1fTy4bakbaqcYaIQaWcx/8f2S9+a9l+XXdt+88vrlezT1XD2KTbE5ic6YsakjkBIodK0IsG7IkSlaAAIr/jsA/BYkzIIhtJFACI4BjK3aAwLAMxJGjySKpJrsp9lhd06t6053nG3zW3vvcW3Q1CtX16r17zz3n+93fvddee60UiE/2BN9HPred43pD0JvK1Bou+u7gNOff9mdNl63t2tiF+zeC3tvPJkcL+IwCXzWauLLSf/HzX5NYoKM5AW9F0it7vEisM+xsP2Td6DgU82bpz6AzU4BmEiHEdAsIcKSQIhW/dAcCeFuug45AAg5FMh9JdgZjv2YOF6fg80A55KRaXG7Z3pXbYRfoSSX0QWxshPRQVJXrQscR12P/yhZCs/PQemOGOKjjIO3cXAlo0SEPv211ytZQZ32uLsEEUXno5ohOws9h2+EJFYgRP6C5m3LVGq0dK1foxpKwdEXprwkBZ452IgBgMOrZaNQzK82tXGNzMnfmDgQUByRJRCTR4AMIqNfbgfLP7fzi3M7On/g8CA+f9603tXB3dndjlMDp7zkikRuIhIoDBEbAX7z1fXv08V1bokoOKiawxxd9EdxD0V3d/6D+KLBs2RklDV4bjqAMgAFtDwVbtCeA6xlRCG92Xufk4SP3jYYJAaKv2U/QUe9cylNWgTvErfJ0DAqO7Fko9KJw14Euu0BQ/pVmmncrNbtebVsXIRZgCglceoBy+zD/f+453Tshe3Hob6/LH2cGZPDhPmVw3AQoR/kRBPIEjQTTO7T8nXssRWwpuuLO4ewVXlN0PAVdEGxnLqSVoQMxHgz5xQGaNNeGqJUl/xzTmTq3Cfwo+QkafM4GcmgooK3dPo1Eh/XJvmCUh2DleyEU5bdE5VIRRoJQQUFPZDb3dnZTct9kzMnYkUE0Y4/uXfi7b4SJuId+yBTMiq2YIYAmaIVZsOt+px1SdJv5Qh4s+Xr6/kBr8xphLnVabUNih5KYuLGN8CYdFHVeZtrlL82zjOKb6xTtnbEA6Yc4x2O9KtlwaVY/vm53vvimNW7dslJ3Rwk5Rfjooqfi9/DqsYpBCrwGI1L3Htj7f/iHdv7229aiYybbKma13farLIljR6OdfRmApSwkHeD037FiNGcaKs8c0KkfQZGvdeg0tHwm2SXl77ye1i+MiXjmyRZLTQSUi3kejIug6NW4fdV2X3nO7MaRDbH3In6ybil0RBP366PAEXAcVk3SlkE5GQs2CaJ5MccvzgPE/XTWxMymDuWgdvP+DgT45/AD25MdjbCkgBzJJlThmJWGFjzFvxomQJmD35W9fdQs2BMJKIXInAgXW+wpnVlKpgJ0RXSJJI/ivd7QjPTn3vis/fy3fs6uXjm2Rw8eaJRJFmzhZY117vnZuTUbVRv2Tu3jD35kpyf3kDHT3ChnE1aCsKWS2stzZ9yH2O8jGjxPOkZ1w2pJnsPJAFFFt3nG2508zlseCAWj7xf3+PaOMvEGEJX4aNabrG1c3rM7n/qGXX3uC7Yo7xrtYxhriLudnDySCKx33H3cgzE7iltiDIUu+1Qdl5gZTWCef2OUgNjmwnMxdqWEz19PLLcYCeA9UM++cuXYPZ7VcfHPyDrhPRmVU+yVh/TGSi7Xg889e3LMmcq9I5nzOIXC+cwWs4nNpmNZBSJyCBAAE4Dvee655+ylO3cETnB9y9lcYyDV9cwaNrR2bWrN0tB2mmvrNqF0A9wS//0+K2mMuA/QLSaXlw5KTPv9QfiGVw2XDO8ku7p9MiPVcRNQwyhHzWoVRg+JD95dU9HJubxGFHBt58O5dQ5v2os/8QX7/Jd/2vaOblu10cZMQNME7C9SG42Cb6a8nAHgWszSB4CUKNOkOIqXc7PLc8DNqRoS5KCAAJxt0/HM7n38QFpNCTRx31kHWisBDib9uAACSmsJKu7tdtUtFYMiWJrSyWBEoWGGPuD3fv9f2P/9v/6PNn/0tq2GjyW8JhAw3CSEWoTIdQoGJhCgDj4JeiT9YtNm0RiaWwClfqB60Ur85/zl3D4f9m2wmFmFvwPSLMLajvFDsaHczQigmLimc0R5lJ/neuI/5rAjVm+sBhVloT2jvILvX8ysUVrbs1eP7MVbN+xor2PVEmN+C2s164olAgar3jQT4E1OFqNE6eyVdt6wiMRuja5wFk9cwva4QBaI2+d1FosFmyIKZg+Tnrew58TICpAg9V/YA+qwhpsLowGj/siWo5mhYnn+4QN7cveBrcczq7GmY5ZfTL4AArTONfYIzEZ+4yOXut8w0Rj55VwH+OAcimYT+8KbBZvRgJiLFGAiQDSA4czzUkcgm0RinfCNAewVDf/cydEZFsiu74tnDZizdiAAjYCWRhQBAua2KC2tudeya7eu2e7Brk0XU7ldyb40mq1yWNMMvmtUyNJdYtXhDpGdfIFqrDN3lHDdsWALeIIYtZ1383UexK8s3JNZlXmcYnvUlv41bwx7f26znrMJw5rjOp8Gob02S3BFQMBWEZ/f67jnRqFftWWMURVAgPRV/L0FCIXla4KL+fPJZNkGSrSO431b7c5mLC00AnQPNFK1sLMzrNuXtrsD+Nwo6PtqikQunzmxX4ffSBX/UU8VdQOixTRCCqZp2rVvWo8OIAWLPgCSzD1cuyuFOwO0JTb+59/60rro3KetWfgRblO9M8HOYkYbO7qs20yAbVouBb4Sw7QteGrO1scDAAKS0inf+i0bwaRp6otbSZSCAwj+DMq2L2bQLyibq3LDOntXrdbct1pzV7P2PscS6uhlEwpPEU6S0W7WbTLhwHZaL69LcUOCmoX1eDj0h6eZHVeIpODWwcWcndSLHf0R7UsFv4u6JU0UIMC7Lo2ikOJ75A7AqBndvjkUTe8s8oN0D6bTkYp+Kt6Vza3aAMhworruFQI+Kn7CAzpoNBcXfXvy5ExiWaLK11wMjHmTo8Mj2+nCBKB7znjFRO+XfpOZ8HEd0A5hPcxHY3vv7Xfs9OEDMQIaEtfzAF1svjickkq83VXJ0Y1Eflk/Of+u4FnG+HBlpWbDSmgRcE8bPnYy6JHsLFVg1BC6wlpJ4xIVUaU1ohCJvjaAEgpPKCn003FCYFegt9oYzDBDkeFaAKBWJbtabVlradbQ2nZ6WKrHZzEpsk2KRoZfawrhFIBAnmVb4nfcV/ZCbnqNzwRCmUlGCqZoyaf9EPQiwCEVGUnpdCoV3XkObBJOPjsUVFn2QTMm2YvCxue9PWjKdzs0EvBW4h4R/ACzMgqJOspxHNQvHYLRoXVVa0jdaXXoBaYKzRCUowCUWEkxMJ2Wc4HCJw1Kir2RK0VA5m/SHIiIuA0M5GGTBXkW3Pp7JO0K2AbjJ5Vlnx4T2C5a8/UUgCXSE+I/cTDp9fXaLqRIzOP+yoKNdUdXCkAlgBcxIUItnvsFjZtkjkLeRbaYm451oITDNRqUD4Ro3Hhl1ji+Zs+88Rnbf/UVs51dK+EhT2eUucB2G5F5FRyM6FSGI3vwZ9+xJ2+/beXzc6tMxhoX4FpSDCwVev0AJnF3IEC0/uI0ToeHTTfCNTCc6CgwCiYJKu0BHiRwonEKofoOIAj5DrFIP0AdBOsPh+pG0EHzQeKVdQ/2rHZ8YO3nbljthZs2aVWloq1xIAGvDrolmOWJAqCKi8d5J3etxHA4dDcQ1rvPjvpIRgIwxJNUX+Z173GvRgAAIABJREFUZSEYyVB2EhxBTzDBE3B0XKZLOnPoKpCguGAY0cWdXJQqFTOQuXYdmMuu3dZhXYAvTjcHzKUDXhbosravvvll+8oXv2xXDo/s9MmpYjfFEgk673R+fiZWRdr9XZw+tscPPrbL0we2mo1kI+hTOQuNFLEOdL5SGNfrej68LywAnwX2MzKFBLfP+0yAtgsPFyd169vCBitoixqbWACe1lXMXE5WNirt2p1Pf9Ouv/imTddd3bsm1ppxLlMs85z6vZ7iGYA7cZ/Penb6xLV5oN7X3dGGZ55gBs+U75G4lScLeg3O4nTCYM/gRMQ65eeOj49j7hzGlQOjrCXWT5HAFqIaOVPv50cCAYoL0gNx1h37kdeGAXB5cWatRtX6lxf2g+//uQ1HA53/+wcH9tKdl+UM1Lu8dK255dya2D7O+9atzexot2yt2szKq6m1GWXEIjSECRnj8BwrbNFghDBLHk4WJPqIAKpjauXCIlHOG8GMEVglZg5mFS4IOJ/B2qHA9s6s7AYZLVis7aw/tevPvmZf+MrP2p1PfdGae0dWbWFJWRCovLCPusaLbo+s0SSN2OnlHYDAZIZ7D9pOZr1LH8F0EMBngAHDm/WmcpizJ2dqkJAbbYPBrWbL7U6Vx+g0UgeT+NZq1KzTblhdLFDGEimKvUvHn4wxtCtmH/7ZW/Z7//Dv2dkP/8Cq0zPtG+IYuaRipeAS599qTEJdYWdS8CeMKwpFsUXD+ceBAi8GAQI44wHwNX7BGVqt2Ggxs8vR0FYw+cgnw4JUYnPKh1KM0DvU0sOKRpU0HcL1Sp87adZenz4FBID6+mhTWXlceTW3ynJmxzsde+3F5+3qwY7VuGe2kr5No05+4UCAOsmAJkGBTuo/z0DAPiBuxDeNFsb5nWMB288q40nWCsr/wpkm800VXlo1Xkx7PPYROgdOHUxJ1wCd+dI5ghWwtsV0YdPhxBaDqT3+8L4EA+cXaG34yBq/fP4/8gGNVrruhN47bGHlKCCgM3Uz5MPigo0BkPn4wIadmVG+iPtx/W7zHaszc8/Im1QUbxX8T+WOW5oSimjB5lJet1qLvQoQ0ASEAWSrrG22nlu5WbHrz9yww6sHNhMQ4IwAnMS4r2JTaPSJGOBnKH9ynUnx13UU7jF+idtAgPJXCQo7ULRpgjlImTXf08D3NpNpQ4FXXhDxTPFCooh+okjPIdbDNrsiQSLVoDFO64VyvEfc7zxtpWUQDIRs6uh9VA84+105RtrH09yJOLQ9HpCAVV4nf8IukyBt1KeuUxa2fuFWBLhMrYPdbeb823mn6qwAkp2R5zkBv5JVW1wjcTuEj2HqZIMhgQLd82DrZ6PGj8QYDdh2pQh9L+24v/2Nz4dYoFsJ+A1h/m0z/80L8gYS/ABFy4JPsyNbswfxM0mN8PdPgcBAZ3LmSsW8i/2RiCEQQwDJjvQ2CqPX2bKDSyCAWeoVM1AEO1vZZLm2+bpmuwfXrVrbtWYbICACtI6JUCAPj3QF+kj6dMDHHIcWOQehZvlqQuJJzjisNN8sOt5UIhtZJAgZZZYr5gfpNhSuChG0+UE62aJbCWWly+ynphQkYTSQ3Fcr9uTxIzs9fWKr1dxanaZ1dlrW2WnbqoRN01zAA9cvdej1ylothI/GdnJyIprsaoWgCvd3bvsH+7KaktKrLAVJ5L0w5FktV46K5qZgYfNLbg6joTHvO+717e6779nF4xMVzS0KS41IbJJfPWs/M2Pt+VZUMRWKt4kC695v+X4Ca1JslulyVys2nE6t0fYRkSmaBNF1FiEYv+BglHDE1yq1SPS9MJYQH91IXSPddKeUqkO+VehxmQ3uBV0LRlEWa40ENJzZV6h/KvgH00CHLiBAcbCE+nqIZvqhvFGKzRuSgSY/f+4NtwfxAzDvmyccvg/1TJYkwIzJlG04RryqIatEIe5Qv7CrpGsGnXAwsBZAADRbCrJQcE17liygBb6w1yW0SVB3RkwGOQlrZqIfNDoo2rJQlKBX3y1ySGKCMiZl4iBHq2McInHqMetzwJ7BUz4YD0GdzyIykWMv5DeJQAIoCowCyeIgCapZIsJi4RRChJ7s+qHmiW3e+zysBOiFvkk+M3UGQ+FeyUoUbEp+APJYL7q+TBQ3oxbOcnJwBLAE6qgShujMa+4w1lI+f5+X93l97hh3kIITFsDBiy9Z67ln7fjFO9baO7BKpSa3ADpKHPzGHOnJY/vou9+107ffsdLlhbWWMytTAFEwSGySBJTryAPXZ8D14AEC6JZsAQFZvCeizD7i86rbyowoAA/7SXcgxxnoRHqBnUrbOQrgAEl0w8us37Go/jAZKNwa5YrVmg2r7e/Y3ovPWu2lmzZp121C8VOv6T466IzC+tT6w4H+7iI9JRtPJyE265oyHKgCNrVWiG8OEMiHOxJL2DO5luQJnommutFhwRbfw+eCMgoQgDsA+jOLNWuedeKxex1Ilic1m2RESWEBBGy+7uvX971vIdg1nC1lObR87Utftp/++k9Zq960kwcP3Se9tLZut6MCk6QOgBb/ZpgV0nEgIZ6M7O77P7Tzxw+sAnsMupS5UwNnkTrcC2jTbafaoytSr0pvJpWh+R63ivK4nUl9Ji6510QbDTpvwBweLzU7SlecOI3XutnFeGmDdcde+NTX7cZLX7VZaUeASru7oxjNbRpPRnZxfiFdmuGgL90CWAF0/M9PTwWSeKHoa29/f9/HwIIqyfcBnHN+atwhOvMaZwmhMwnLMipBnqFRAwA9QADXWsk5+20AknvhZ/qmw1RQRosxQdY94lu8xkxAwGjY08jG2ZPHbhU4Gtru/r594vVP2t7+ocpLiR0uplaej2ynurBuZWb77aV1aoATsDoYeeDcAghQxIiGyJb9pZV17qdAJloYrHn0AdxmlyLZpeNyRjhtr0jjaJTgUAQrQJC5tAGqdnrZt9F0bZXGrn3zZ/5D+9Tnvm5Xbt6yUtOt+PiNXgaXpKk0b4V72h5AgKb+WLoF22gznsTPimw4d0vB4XAuVgixCQcJXhf9KfbWk8dndnZ6XgABPA8Vp2F5plxRRZxfEPU4IzZ0uCu4ZDDvTnylWGdUgNnfGmNdZucf3rN/8vf/a3v3D37P9spjq5bRGZmYpDt5oaVrPmkMifgWhST73HcXjYcAArKQJccIIABwl/XHZ+G+IwQ4WEztfDIS/R/7VtaChCYZiQgraQAGB5FdVNCFsYM9yJ/hTpLK85FxFWKjmYdoneEM47Wd1en+z8bWrVXsjddetlvHh9IIEHNCkkXkviYmEeBjjgdQ4GQRz/5g3/KcWPdOPd908Pm+1CfJ4mm7IfjjsSSBgFw8KSgnFotAeAe+BMZsAQF8P/EPMFeuJdOF9S76iLjY6LRnj967a9PTSzE/pFClZ7bF3PJWtOdfIeIHM2MOcKKGko++Ev99FM1dAfQ8JHIdVpJb1nB5H6L2ivvizYXMPTd2g5sRUo2abo0FZH6gMUvO2VR7gxGwMtsp12yn3rCOml44eKzFCEAs8PYLz1hnr23jGaw7dywC4GRNoEVCbGDdCQhw5XQHAoKx7aBiasW4snwCenldaqKJ7eI144YRsKkH8znnPcn7HFEi8mRFjKI1nd+jJpeKfF5/03BSLrDVWMj3zT6xCnw9D0/iBSTB8hYVPhkIkZ8rN9k4UPHePG+xwrfOjCyyfQwmNbvczYDY06B5qfzQR/CS8cx1pEYUjeMEOot7GICUGhITH/nMczjfk7Mu2RxZ5PtYGg3wjHcBPMQoJv+m90hr3qzLomYp1mjUGHIy+e1vfkGjAb4Z89H5ovQujBfFXihTHHjBoI295UHOT2TxXsxIBBV6e/ZjG7lIIICH6KiNW5ToPbOAiZuVcxZ5E3XNbOyZi9lgv7KqNqzW2rdm+8BWhh2GJzVCulRUufcjN5z5PVBcCiU+S4qhIRBIJ0FopWwJZ0qCQXUFhogF4AE5xZR8/o7k1Ocu+Bz8G4i22534puNnOjtdJfIAcmxItwtCmsZsOOjZZDSwy4tTm0xGQrcR+as36wIQKIy7e7tSQAZEIOlg5GEyposxE5iC+j/vd3h4bN3urhYp19XuQOEGuPFoozk9niG0qPALzVlHPjtJIvfk8uJChfLg/MJOPr5nvVNsWVbqRIrKsHa9eEf/As8t1pEXAELXsnhLF4hIghMD1lwWCbmG1MoqFhij4Bq1uYsRFS8KRMtHQyBQZRV6FbfU45fGWhZLa6MzIXaAF9Qu5uK/1LGmqIfpAfV0XbLjWtOqBIOgHG3o3pn4eqGwKSI9wCcjINd3pG3FHHDSqrJQlWhQOChsAoN3htVZXaEm7wGygnr6Cmrayqrtjl27+YwdX78h0KPZrNlqPrXx+YUNn5za+MmpVVEJJnkkoOvzOgimAEAyAx065vCcducFLwGfA17rIijg/lz9+SIqoxGBKPx7dNBsafMINCowNY6AFGcyaCpeyKRmRAABAmvi+tStjRjkIIB41E6bDWCtQO2L9/IOgf7d5aIjadjMmmXhn4AG93kb/fXA77GsCLzSAQlRwrgv7P8miuM4i4QoixcYzhaQ5VgIDlHokywCajG/v6o4XZduQhYQfg0Rc8t+P1Nrol4Of2re7+jYGtdv2PWXXrXO/rHt7BxYt93xOep62SYXZ/bwu2/Z3e98x2rjodUAAfDRprsIG0bzJvj/VCVCKN9gFdU+B5ogLmCA/l9UR1eul65DzGSzBxgf2RYD5Pt5flw3r8vnE/ASzBzdmzidfc37aIS+XwACaPfCDnZ2nIbdadvO87etfueWTToNG9K5YgworfwCNR/QsQ2mgxhlxHIpoXsVQsySI0CMZnGffRzARQcL0aa4ft7AO2wu4OPWnE7Ly1lf3ByA/gAChjP1WBwIoHASoBbJTLACMinZAAEZGn0f+UHsGin+Pe5iQMf6q1/+in3rm3/JGthFPjmzphLumgBd/Ogvexc2HPb1bNQJRvyBsaD50majgZ0/fiidgEHvsS0WCOGhyiw/ggII2Ol2ZcnHKICrLpcFFgAIJBCQcbdg88WHyrEbzSYG+0wJVnRWfPezn2BMmM3XCzEChqWOPf/61+3Wq9+wRXnfRrOl9HAo2hWLy2U5AQAWPj55pHOXoh4gejQY2MP791wDR5a+NTs8PBAY1Ox0Nf7h5yDOEC4OC4jPGVZ4zQcoSDIHMM4Z7IMwdJ3C8UQdMwTjtq0CKaA9N9mc7aGRAj2Z+WUAgMVM5/Hl5blcAurVkoQBH93/WEAN9/f551+w288+77EcK2Dm4pdTa5endtxe2dVuyY46CN9jeTm18XToZ4BcPyIuqjACnJq5MObUu6X8PwURoADFX3aBuTfyvY8OZeoVOTCKrSsjeCUr16uGQ+BwsbKz/sSGs6r9xKfftJ//hV+21994RRoAnKxjJlM0uqOwEu4pMi2Sarv2gutGenrgepLOeIpxgELKDmkeZHoWNB3M+n1cjdAVSdp/RboA4/HUzk4vJAiaoLB31lzIVMUmaESMO7GlEL5DAK9SWqnIpc8Ia1Kz7gBI1Yp1m1WrTxf2L/7R37d/9b/9PWvMzqzd8HOQMSCd2SunPWtdqwvsnWAxLHjHEIF2ANzb8eQy6i5TTEpTBSAVir/ZolK2wXJuj8d9nZtegHl+2GTUTOC+C4n2R0OdI+gDCISP2KS8GXFJTeIUtJWic5sCh4q/YQ+p5742Pe3yEibZwl59/hl76fYta1RgilattGa8lf1VkV5Aeozn7H8yApQfCsx3sbEcIciCnn9Pfa/UDPCcMju8WWfEGOem8ChcxRLIkNircmc/bxwc8Plp9hVMHJ2/VpFwOHoXjMGtRnN78O6Hdnn3odWwgV7xfLivwQYgBw6dAy98NmCAZKNCRFeFZIyp8TUHf1w0GiAA3o3AoS16eRZamTtl4Zu5Z44F5J9qgMToW7JO8w4JeN1yGgAwgBHAaMBuva4xD57ZooT95Mqu3b5mz7z4LHNGNpmzX4hlAVAKVHeAXIC1mh6uteNgQDRLIpd3QNhHZRhNyvpAtVkyUiKuJFjqwE+CA/8uKOA4+Ybt6eeh6y14M8w/bzoKcCkSlt+yzfvxXFDxeks7TuMfGufMMYK4m7HOfG1Fc2JLC0kxBQbhFDvNujvWBJjAn6zpXMOpgaG8GEvkGBdj3MJrHmeC8Dl4LRded5FT3YFgB3vOAVgxDzFpB51TJ4z/59/yZ8RKjXzXv+7AiH4FE0DPJ3LjFENPvYQ8172572wRNba+/dU31onya0HGXJ0X/p7ogrxuwAJHH7JrJypoCEDlm+RFu+MFCYGLcOUFZ9Kmbm8IWKTwXG6iDCBZoCcLIAOEFy8ILEGZL9uUxVBtWGf/qq1KDavXOuqg0nWSF2rV5+VYAPJDnc/UZYBuqW6lNAo8GcZvHgGbHGARHW+11Eww/083ptPpqtvGYiOJozvBQ07BNRcjYu7ORyBS6IWCXii/gdq7HQq/SXbOz57Y+dljm83GorMx4wbVW8+iRjG4tt3DA9s7OpI4Cp+LINDrXVh/2NfrAjTsdndtf/dAjAV1AZyv7RoBdIbopq2cPiuBRf0b1Dt/tr7Iq5q9fPLkifx+h+cXNjo/t8llT7RjxAPpEKZAbW5of36bAMBzy+RRc1qhn+DJo6eNoq0nwTQFXLYAgwwCsdpdy0JCjO5lq3UV68xF90IFPWnpYT2pLlxQWXlNrTkEKtnMUHcqVbvSaFuJ7hDdUmi4oruHj20KNcX4CoDSjyPASfHPPcDhkaAKGy/3jSOXfAwPGkI2eU+5T1CcOBUfeH5Zqdh4tbKD6zfszuuftOMbt5QAA0otp0NbMtf6+Ik9+eAjGzw4kUQzn0frmoNAgoemJLcGBRgXgeFI9wmBogLUWyxU7Oq5CPFldrQqAEVzRTFHxs9JeMZWdjGf2Yyudo7rBNUug5FrB3hhz/NPb1MdwhKCo2u1oYrlfsiD0EcaQtm0oJp4Qa+1m11/nfC5ZdOuJmJV+CCLabF1YOiaOLSiky+tA+5JuqBUqhIxQ0vBgRI6MRsNEeKDKLix9ohlmjOUHaBTCX3O01FkgQ5Bl8+5ZD13LNSCnohonEalWAsU/bsH1tw9shu3XrCDo6vh6WzWG1zYo/fes8mHH1t7vrDdZlXq8agCMh/OmhYAtoASW5VHNQmLRmWUr4ZYIB09AN7Ue+GA0v/zdcYg6q4Dk9oBmSWlAB/aHgEECJgh2ZXl4IaBkWeJEjkXKtAhyVqzEP5stNtWPd63xivPml3ZtRFRHRvRmBVP29bsePKagADcK7odOsPMpDIvTY4Q6qFzprW5olhzMDfFIzMpkkuHHF8cCOC1lDxpTtRtHVFNRxRwQuFSqtkKRtU6hXuylePjAZno6HWCWZDJoAOirqHgrh/ewd3Z3bOf+da3BASs8aQfDWUT1azWBc49ePjQRgH4MrfpHXm6sjM/wzhjSIqHlwICHj/6yGw1tUrZfYVJtACzuBc73Y7AA2J8q9MWyECnHMaBswGxqPMCXcBAAGWe4GyEiLIjkkwYdcy0LtiH3q0nwTwfzay3qNmzr71pt1/7hlnzqo3mCKy5CrysqGZza7eaKuDlFnB+btPpWGcxtH/9nTE3dbWw5DO5ADQ7O8aMpiw9g6ovAcnlSudiTf7oG5FfPs/evgMB6nJWsSREqJg8wONKWh+7+F7En0i4SI7FxFqtNfM/nyMK6OADrA50ARDvHY979uDex/o713Wd2H3n5WKulFFGYvfVbs1uHbbsSsesPL+0+npspTWjMxSCA8U0xb+1g/gAIQATs6VrEuAOhBUyLEAKFn2W+UJuCGIC0CyRPgDL0tXfeSYuENyw5Rydi6rNbGnj1doeXQ7t+PbL9q1/75fs82/+tHX3vOhn28up2XHF7Cf4nDTxG2Ag9cxiBjukDLxAlZ99iPAXcdqJSSyp0QiWpdlsYtbvjVToEpckoiyl/ZWdnZ6J7ZNdOeWboWPCc3GaLGeFu5lI8A7YTuf4hvUoIKBSsW6rYfX5yt75/37ffu9/+i9tevKutatrB9bJbzTe5COj6vXECKJTxMOvUOLPW8410vn0m5I5ju8jrFBx0JhZfzGTWwAjkDSL3GnCGxQ8J8CAerNpvX5fYADxyunvnkvyjDXOG/lUsv22G3kJwlYZz5HCPixQszXjKwAjq5ldO9yz529ctYNu23bauN4w9IRQIHayOGAwB+006QQBuCfktexZclsfHcDRwUfXEjjkMxfODtE44R5s50ubc33r/E/afszaC+BXPhTAx5ZgLLXHOMZ6pxNcYRa2rlRt0Bva6HIg0cBH77xv1enSaguMI/wea6RUBaYDw65d5oBbAisCeuK84rnzdcA1CQoK5CnZDIYfGBhAfjRU0kNedVl8Fu+lhPZSAOU5tihWpUwttrpnhZ5RsCJjhEC5w8qsvjbbqdatC0NbOaPZsrw2MrJbz9/Sb+ID3wxASZOQ5wfDV7kmNcvM1zRgRmom5LNTTqX3dAtBPgkuEn4Gh45YAApeC3ojYVOUek2T+9Rfr8jeFYOSqu/71WsR15jxe6vxLDUBXYOAX8nqTMBJ4EM0qZKJmGdVNqsk/hvjAyr+4zp8bNtjRTaHXMfI1xpFP7/TNpD3FCM+xpMSFJCgfB0gwGOrzkTVTz7WnJoIYlYG0MKazTorPxuXBZDsQDTx3q8jrWozxijPEWPV8xTiXtHEilw+2bQOuRT92aKp6iK3npMD4qkm+fWvfnqtwkk31Oeh8oJFHQ4dAHWt44MkK4AAsEmqfARAiQJICNyvCACpypmLgz9B8bS5mQ0PwSZQ06RMJmjgFD9HRBKw8KTaPaUrVrVylZnylS2rdWt0D2xdYnYF6qOrlqpwkSiDz1aRdEBvHfR6tlwBCIxtNh7ZajaTUBPHy2hMl89920kyOFQQaoINwD3imin26WokugTqz+e6du2arpfgjSBQFivu+7s2bPpIPEjgKCywQTo7P9fPzAjU0GbnU1Hyd6FxQjnh9C2XbGprG63mBvmVe0cRI6pjk5GIfevu7cjKbKfRUdIvERR+c0CRXAOEVGv67ZGv7AmvEOeV7e/uCZk6eXJiZ2enhucoFlbrMRTGhS0HQ/2dgsURKO+mJlDkG9Ep0hkIin+Lk8oRvRTH82R6+5cDBPlfPPf8hq1RFCHfYWvi1MAcbXHajusEOMJWAA8xjkARSaJB1opQYGW5sr16UwG2FoKXAEW+mTxpLy5Beb9vpkyCsxDRpoyY7kIsfj98Peesdc4QeTKh56i9t3aaNo18/qlasxFe0KulHT73jH3mq1+x7tGRLcvuL9ohQXp8Yo8/+MCGT86sNJ6aDSd6TmIDAAQgIrnGgtGLIEcfnGoqMRauUQivB8aMBXyObWETUHaBSIik8BIhuobq/YhihnU5HTvoR3ecexpqwwRdDrosOMUayBmoYBgkCJWBaztQ8qxEh5d4j+uOZFGdTgrqxwTbo1hNyfRRx4WEOH1p41CWhoQLMnpXwdSVpWDiIVL8S7y02SroWXqeAShIE0TzpC5Gp1gGuqvEABXiuTXbLgimWBfq+T5378lPMQ8XBR8WTzoAqLcklsMSQaEWRlBHPFzGhVbTsdXnC9tbVK3N2oIGTjYearHsfcXicoxOqdBdignkYw3+rKFxE3dlBxgJiUZlsJmLzo+0KRTLHRCGOqcEDY0DAE3ihzr93i1xpWVHw30vu+ZD6kgIDVcBWNK95zAaTafWQcX6J16w+UHX5q2aTZQklEV7BvTjvmhUAPZUaANkN5S9iVggz1FJgUDNEOiK5yUQoDhgXd9EAECIqTkw4Ee3C6v5rDDPGCEvhGhxClisAfF8DCAFYVNuESrzJunZnMQZf1ygyjuZJAd898H+of3iL/5V+9xnPicLuYuzJ9aolWx3p2ujwdgePTiRjZq/BjoTE5stmG0NJlYwV85PT2SX9vDj923Uf2zD3hOrIzKnZ+tz1yrwxV4DEOeMrFqnu6Mzjnu8u7tT2OLJsUXPh2LCY2Em/JnA5dmWyZ4zYlgCvE/VZtB0ZysbLStW37ths9qxXX/pc3Z0+xNWqvFeDhjprmltzQS2kxTBEACMfvjgvp08fCCWQIORvT7MAU8Od/cO7eDwSOwAT0rZn9hJjlSoQwsHVNeogSjlCCK67RNAeTqqJAjAun5K80iglsd67gGACWMI7DNeH896rpucgnxixVzuemb3730oBsegP7Rnbj9nL7zwkkQt14B1BoNhYVf3anZrt2LN9cRK65nZCkYPTvJoUrg9lFhuOGJEQ4HnxRoHEAMYIm7CBLjsU/jDbPRiEa0FuunQzTlZ5rJyXFqj1fJEnA55tWGrUt0qjbY9uri03mxlr3/hq/ZXf/nb9syLV22E28PMtQAo6mnoymEwjDHUkc659KCeB9GoOAPzzExDFkIS2n+kh0oh4k/lqzAlxmgGmA16Y1svmbEnGXf+jJgBZ+dFl005YTjFbyi1jDK5RgDPnk4mDA1+e+MXe2aS9brGvJixfu87f2z/5//yd+38/e9Yez62KkKb3HcJAUYGAAIiazlAxfCcV4EHGwFW5UrkK4B7JehhsaYGCxo+uCAtFrIERP9oReOo3drQ9qPQkCBxFKfkXryFAObQCCDvlIuJfO+TfkHxRJfaKe1J7VXWovYqsNwG4F0xk7Fe2H6nYc9dP7IXbt1QjAA0KcNSKZnt7XacVo5oYKOmcxe6v0AAUZOdocK/aTRpa6Y6i6RthgAxmb2WBR97TDaQoVWSOWCKFTtg4CxeMbpitJT4ST4hEVGsA+WOUnJtAEDh+cyGo4kYNCcf3LPLDx5YqT+1FhAHivmR0Ul/KQUhvbjw8zi7+3rsG2eXnOdPIFngMqA3OUZ0mLMWKpxpgkmSoziuFbBxJeL7N1fkXeCNSkIUrRo38/FBWHk0qWprs/1m09rh+KTc3ZbW2m3ZredvWne/zSxrRao2AAAgAElEQVSEjaYjIXBoP0lHQ0wnPwMFeiPWDnsu7oqYH2kFyNkb9qgpmCp2VVq0BjuFZ8HPZANHDgPpIhQAsp9bzhz03N8LZtUHhRNcdO95mnpfz+Wz0Ce305rY6uonQya1BLIOKWJONJBSZNM1PMLRLPIvPhMsqqw3E/xNoUvqN85N5cJh5e12i9SD6O+0nB0c40qtGGem2QqLR3EtaPrk29Ifia8niyLPLd57NBwWjakcdXXAI+ryzCWjti5YHDE6L82zqM2ydin2VjGO7bmnM0Md2C795jc+o73hATyStjj4kqKbKIseqJCZKP5is+QHye9zN4ENZVx0bayKQgxQNyNsAxW8VNwBRvgCSPqFF/Ge9OeHcfQmBFLoapeY1yzZYDa35u6etXYPbTJjaauvpeRVnVuKk/nC+pc9Belhf6QufKk01+GNlC1LGDEu+ZPiSMCsiDYGSbA7BCC4IpYDtDQQ6zr2fz6DTgDkwKbQz0I4KS/qSpRKNgH6ZkMS3EQHGdtl71LCVogncahI5XM6FS30qLOreXwKQ83hMh9fK6tjBiJJIowKcgUP+dXCuvs7EqWgJtjtujgSs2b1blvF1HwCwFC3Trul+8J7FrZwPN/F0t5//317cn4q72moli0QL+yyBkObXlzaAopeoJba2FsIpoLpttBaJGcKDgTzYoQkfNG3F23R3fWWQmpTPKUlECir7zBSHz/gvROflBvv4khJWlR3L9g1X5pFZFw3V8+cctMqCqyNddnFA6Ghxob1NGTLGUGzYo5q5r7JQyA9z7VBk13jocDjUwY+KMsIv6DbENR9MQZCiZYDHNXt3nRqx88/Z5/95tesebBvw9lU3cMP/uJdO7t/z0b379n84kLFf6tUsXapKqHDnH2CWkrRIJG6mJdN2r4Q35h9THs/BehUetpC5+UPHxZ2Ag1F11pbuVaToBufYQzLhoS7bDaC7QKtKZJvPUtQzLASTARc9LgAShIc0v6I8SDvfHgQTHtIHjhr18UIPX4k1V7rTAvBYRd+XgVsUKWIQ3kosseYHU1le4SdYADomWq20zUEfL+72nwxu4aQHUWn2AB+yOWfOc+XyYMolnEieJ4WbivBfvGYh20ctpQOCK0rDobRq68y4lRyaum8xJ5fWau01ihLx+pyLliWFyEA6MmT9AboStW8YIcijB7LmgJWQJ1/LnQH5FIRVtsU5gkEAET6YexJuoo96TL4zB7XA3OB5FZgiGZjPdHhWRUALs9cfs7RCU/3AkPjhC6Rj0nVjw/s4JN3rHz9yAY1szHJg1xJPLlO2jb7+vEZI1A+Q8jfWQN0C7354v69okmnSqJvPf0dIENJg3yENwm1QI4YKRCQQQyBhisxWuZCoQUDBHinleijLmvQbh1YiG2u6/D74J1zXGAQ+0MIbynR1ul4ateOr9q3f+M37cXnX7LxcKT5co6aer0sL3qE0igE6eiRUDLGpTEBOpwkI+jAMBeOQ8Kob61G2foXJ3b2+K5dnj6U/3wVYUj2HoV8sy59GQRoGTnzDrjb6vGcoVPTmefeNlsN7TM/t3Nm1AvuBHf5eo5+MK4m5gU6C6zASt1m87VN52b96dweXkztfNaw1z7/LXv1c9+yWvuKz1fGs+GOipnncJYAIBgejx49tAe41VBYX14IsKdgYd1Ap8YFiJjo3RqfBZ2qS+/dME3IRxLqbDef1/bkzynCAAkOSHjO4LUBSXiIf0bRqyIcAV2x+qBST2VROxvjFDCzTqtuH330rk2nA+v3L21vd89ee+U1u3J4bPPxEIMM2+2UrVGb2rX9uu1WAG4RtXSLKOZ9s7PtFml+f+nwe2FVFuDFur3s99widLG0AbaiczqkrJWK1oQXXaZmxUx6AJR6AeZg/9vs2mxdsyeDqfVna/v6z/5l+yv/6betvV+2CcV6uOvS7AJ3kbNjNDe1z7zudSa6jxV7chmZuE49GEfuJAr5x5/tNiMgvzeOSIABMCe0zfhzNplrBFR6P0uz84ueXV72tccRC1wgNqFnxfnkRT8MALraAAHrBeODxEQfXRLIE+OHdOO7DbOLew/sn/7Pf9fe+tf/zPaWE9upMSfuZ5ko/uQiAgKoqRnjSieJ2O/sSyjaNFvothNDBZy7x7q6xpWSmlVQ9Zvdrmxje9hDr1jDzozRqFU4H/H5OLMz56Zgu+z1Y5x0JSCoKJQZe+Rc0JB/xBzF24pGhtT0oXGmM9OdNQDi66Wl3TrctVeef8b2d7rSGYIx2GmhbO4PtdaoCjykQbUNBDijCUcBz4+zIJH+VYwXZr6vfRbjsikwlwCikyw38UQCpAW1wZXlfVQyXElibM/Hihc2GCPEVrH5yAWMR4wFjSdivJ5/fGJnP7pri7OBgADA8VyTArZjfC2L+1y5qjUCBMgY7ueKr+zsIPv5RwPARzny/EjKv+sNuMOH+i/6aS/1C52AaAY4EBoH7ZZQIKevQ9Nugc3YKtF4v9GS9bOaccqzZgICbj57zfau7NlsNZWWmLhAgGDh8AUQQAyBBUfTArtKX2fsGRdrd6aExz+AoHTQ2S4ec6xNOWsU9joXttibGbt8xNcbzTmawXpRMV2MSabMqzPmUlx4u4jNuBEhw+9miJvmmimaLjmCVwAHoVsdQo15Tivmxl/U7A6AIus3NUkqFa19gOOMwdmUVoOWOBiddQcMfL1nU3Az5hB5E00iGk/EC52/nmcpzlNj4VKn0WH2OE5JjIC7vk+CMsR3twDeMI/y+vX+W/SHAnhJN6A4y4vPQEz8rW9+VhoBaQfhOJwnfcKNo+PMobQNBOSizw/stAmn1fJw1G0t0Dyf/c5gkYk1iVox/xLKy3mQ55yJ105O73TEJzciiTLz/gurNpo2mi+t3tmxKocbCGgVqpInialRQPBE8I9f5+cXRvcNBL6KWAq2TSzMiSOMHJ4kpwQXpzn7ltTcrJAuL+TkAa5/d9ozC0dCWSS5rZbT98JJwMcOpj7nqE2AEizoc0kdMekXyC8SqpBZt9G0w3bXWiQ4QoCXtgZQaNRsWlorCV+HtYloicwht0H4+TQeQPYPDnW9jDJwPdD3NAeOf3kIauScNH/ev3dPyRfuBoALJLB73a6thmM7f/DQRqdntpygxuxJfRaX+Zxyk+YCzRlvBRioZAXjxANOLtrcyDoghIzmGtyijcWGLQ6KCJx5qPAeiQ6mwEbOqtHNSXqbv2/MhUK/rVStU6lbm01PwkxiKPDAkwwv+P0QKIKG0DTRLIqkWIEvOt3aZP4TPnoRATI3vPYKwEjMgLmGhVOCVKiu1jaezmz36rG9+sYbdnjrporOh/cf2NmjExs8PrP1eGLlGVaOSxX/uva4ft5HTBiEZIQXB3iWYEyqqJLIh6iIIJ0IoAm+8TocEAQ8JXpxkoJOq8AWvd/3d87OsQ57w4E64qxpEm+OYLpm3JfUISgOndSRCIs1v0c+8pHAUoF8RqGlwluxxr8AEOeglD9Xzb6JoblhrOgQD2Aqx1/cLcN1DFDFB4ARyCE2lAOf6sjIZ3huM7ofgDeiJU4kPFWgzFvsviyUNsBY2u1s4qDmAlmLJI0BBAA0irpFk5/rX6ytUWlYnXgGAELfZ01XAIE4dxHQpOY6aO8rPj92kPXwOefw9bVEIasON4UUOaMSZwongEYSo5LVBQqQdJTEjABQ8jPFxbJcLdnp/7IWExuAdR+zk2GP6ACPz+2LvhvaEA7P+o0iUW4U1l4Vs72O7bz2gtVvHdtlZWXzatmgfCY4zAHJtfMb2mxMnKjgZ72KLSJ1spISZYonxam0xJReAOMdDh45EODdpvyMWnt8X9iRJgBAJ5T7J1aA+JwOAqRgngA+boJHjEIunfemM8A6cGr+WsUL5+qVw6v2N3/l1+0zb3zWepdnNgs7ThLW3sWlmGKMfkE75zobdCeqdT9zZFk3FbBMUkB3bDGdSGBuvRwLCBj1Htvg4om165ViVIiAxXNvtmrys6eIZKxtb2/P9yXFNTOPAjI9FvmsZKyXsEzKvZl7WJ9ZrBsHxRyirQgImC1LNl2X7MOHl/ZkXLGXP/tT9urnftY6+zeDFu15iwCwAP15fWit3F90au7d/cju3f3QTh7cV3HXbTVtOOzJQYdCpdFoS4SvXoc55CAaQDtjBLLApQOutRAUT31WIaFBfUY9P2dH/XpYSwkayrWmUrGLi/NgJkK7ndiwf+p6Q1jwQWOdT8QGmEwuJTz36isv2fO3b8ryC4X2o52m1UoT22uXbTJ4YuXl1EoMyYeLh5yK4neeYdxjnhONDIkCwsxTd5FiEbYKIwJ0jV10ilgyJc/A0QT3IgkFkhPRkfU1yPfM11U7GSxsXunaL/4nv2o//Zd/waxpdjmSu7KDqUuzGnkljGjPb/WLLcDfQ1dMX9ca8SPPwYF0Rwsimp+l/roaM6AuLgC6re8X49JHBQZ9RAUR2qLYrNl8vrLzM7SUpnrWnqfGORsjTwBpUJmlDVAiZwPI9aRaxWnMIePEs9up2Lw3tN//x/+D/evf+13rzC6tsZpKcZ0CBjaQxoUiP8WmTas7ikifEPBRMKxO17w5ayz0Q0S7xjEGCi9AOsBVoyFXlLHisIuNaR+JjeT/CRQIC1PABPLDPkWCdKXcyYj8gZgjwecQUdazodhbOwMIADA7sv58sApcMrhj7bLZrb2Ovfzsbdvf39MYS72BPWPDVmFZKVHNmuf1uItkoZN33anJLt7Iv+U4APdETgKRs3nulb83+jFOUw5wPBZYMgmiEvH1FuLiYgInwwvtqvHI5lPGbHAqWdoI1gWg93Rh/YenNrz72IYPnlh9VbZaWAPyGqmBRHGVQIDndrHAo7hNxX/9y1Y32oF/HCRgdG7ZRopq7yK6gOLkQtIWCF0Jd5zwt9HaiDE5B0M36vXEJtU8cZZkkwggoFUuCwhoxliVwKOqWXevY/tX9+zazau2MJo/AONO1XHw1oFvP6fKzl4MZyNiv48y+/0ttCdUU8Y5rs8fnIoARr343IjL6+9bwIA3G1wx1M8QwIVggUXQcLB+k18nEODj1HmmOksv11OePwnu55pJ8EF5R4BrCfiqXgtWaDIOpAUUOlRqeiRYGM0asarqziITE6ZSjXE51z1LHQ3OIM4qmrCe27sGFgACwH2yRPK8JE7LTnrlNuCc7/yMM11oULkIdRb3GiHUaKrnL2JTRG3uDRGvQ4pzOe3Do3EtBk+s3xQBzbNN2d1vfO2NtRCD9AuOVEbrJ16cwlaKhkkBCVaAqO6BIPGiTvNx9Wt+OlVqoRjmjcikjA+ujpEWfCTzUF9yRjwWTRYk3nXw+R4XC2FOCzro2GrNlk3mK1syt4mSTRnEn0LbvYcPDw8ltsdl8WBIHE/Pzu300UNbIsgy6Fl5PrMWtBaJ+JAs1G06C1BDPpoEXQrDpw8BWd5FUblarGQXk3O1DRK/UDIPfoSSHYIPFoViKnBwVCp23rssaMZimJXK1sZuqNG0DkWCOuSebDPftoAKRrLELC8jGjPmWM1mFbPebGJTEN069wMhqJaLkXA/WNAwDkCwRQHb03NGhIviB1EL0EHuF8EA+mi70bB5b2CnH9+3MSMMUFpjxiS7m7kQ/bB31sR24ExgqRCvyHgba2z7Z5I2vSmiNgV4Ls987aQbF5tAnXzv+GnGEK/fEKLM4MAzJHhCfdYsPJ3VSk2/oV3lHHUGwM2YwhbtN7oaKipiBCABCUeUs/j3gJR+w6msLoqt5q29YJKdWrTGlIRTZM1m9tzLL9vtF16wR+dndnnZs8VoYuOLngRwmioaXXFJ7hcU5GGXqCKMe4FIWvx/8ax0NninicCaAInuYQAx3B+ug+6p7MbkNBFigCSSZVcUTzVqiaToBrtiMsUzgZv9SfB1rQqn2mVxtn2/MoBvgtnm4E3ASEXVzIsqdUMFcvhnEEU0kkLFk1SwDiYKsSnFX6SmWqkaNK7C4pTXngDS+WyqwErZxvksumb+uZeh4AsosBH8ezoQ5xpN0FAzpqkPIBG+sFYE3edwEdsCen5Fxb06SQEEaFBpSXep5johzAIiCrica57TcwpXypb6ueRYoG56Uce8sjruGsOq2Jj54cnYwUaAAIpxQIMAHxn5ccaIu1Ek+Eqyo5EHff6y7gndBGiRLv4HUOBAmIR7AtRR0S9dgg0rQGMBIaKlGceg6pb2utZ88ZZVb1yxXn1ti1roJUxcvId4CeWZNUI3SIJRGgnwmTvt+/hT7IytolKJdVBqNz1LF+nzRDBElOj8p0CUrKkYCfDCRYwAKXw7IyAtreIULu6VYlPx25lcolwC+FSqNhlNrNVs2299+z+zL3/pp9Txn0NJBhDuD+3k4YmdPz73/cZoD17jtart7h2Ipz1lRnhFR/hSI2Tc49FwZNjc4oNeqyzt4uyeredDO330kVWwlYJ1o+4N2j+w8+rW6brtEec6gKkzAco+Xw17DDHauhcCAstk+eixOFl7YkPoLPDxJul2AAqu0c6hWOGeVW20WNl3f/iR9ZZt++SbP2evfu5n7OjGSz5fGsWgzrc5z9HtnlL0iQIE5f0f/uD79vD+x3Z68siZeQZNeixBvWazLVvg3d0Dzb67vW9VNH41JwLEl3BirHvOGVE/o6vjehLERU/IKZZh56VFJdcx6Pd1fQDviyUznQO/nxTZOCScPrLTx/ds2H9ib3zyFfvcZz4h7Y4bVw6sUy9baTayOizE2cBqFZiBzgRI0JmzSbOi07HbXhI3KlU7PT0TawHARzPffLbZws4uB8H0cfBDeVLsz2RjZd5WLnMeIviqDMPev//E2ldfsL/x7d+xN7/+JaNU7jFzSAPZDWGUN+BWTO7g57KHVrG0MKdBPDAKm4x7EZQ8X5OlrQMrqWsnq8EABbTCBaY7MCAAJnID0kPGCOjdjJlTgK1Xrtt0DLOTMSA/CzIZd10TRrqIe+ibAGoy2uGCac7sdHaYivVqXSB3y+b2gz/45/bPf/e/s8XJ+xrVWDJjLX0dz095JY2CrdDucVAi94LOsXQKQI8gxgIkts031Ws2598Rk67WvRPLtQC0xr3UmSZQ2cdDc7wpYxoFJOMsF5c9Oz07LRAVdQnFVNiyuFXM9Rf2mXDiF8C6Sd8J16cmTNKS2bNH+3a8v2OdnY5VargqAICR/4btYlqM0RCQanoA7lHswTDiGmHBIjbKvkkhNZ3HUYBkEcWfctMqmkj+/IoCJl7X8zv/nd/r+gjsl409heLg+YXNJ4Chc+uxL0PVb3o+sP6HD+38wwdWW5YEBIixKBtw1/2RxXToU2V3Wc818lidf7m+t4AAUdr1daAVbzAkE1EavfFM0mVA4HKMpuX+ccZg2uWFW42aUBvmqsasNOa2Um4HENCpVO2g2ZJgN2ueZmK5VrZGt2H7V/bs+jPXZTUOmEVHPwEGUdjndKM9vnIdGuvUGZz6SN6cyuaGa4j52KA/h3AIKERv0Q8IEchCQ8YDuhqoAR74WvA1np1of1+3f98+kzfPvODR+hn9Y7aAfj0edTxP2RYnDCAlHbxCj2sbCODnANMTCMgaxNeoa9c0JWjr2ha8vosINpWrZXzja64V5aOlmZ/m5+T5Udw7K8ZZpglmicGjsXX/Wja9aZqRpwIM+Fips+jV4Iux57zHWVNnDFHdxGvFeGgyqlMbwJu07niQQE7p177yqUIjIIs4F/hyH2oFtRAHS69Q0R057AP2zQJCmx16axxIKjIoUoNKuEGlXMGZ1948hA3FQWhK/HseLgkEEIAJzNOJB2RQ2MmM2VEQVuyUmIPbsXZ3z46Or9pzzz1vV46PRb9Swa4O5lzdvfsffWiXDx7Yk3sf2xikf7W0etBXOXQUsII6SLfMqeJOrSGppHjjTFUyxcMJb/lES6Vcn93W8H+kOOBQYnEBHMjSycxO+z3N2qrDxP0FTapUhPx1mWukqyYESdivQANOVgmgLZf27LXr1tnZsf5yan1b2MV6bhOcCQRb0fEryUqPeXgOrdHaCwLsyKCpImChDaCN5ckh1lKi0pFU94fWO3lis15PKvv63iz2t55vrqE8JIvNEMCOvNKLzblB+7JI9aRyw0rxNZO99W3A1rOF7C7q/6O7LoBpvXGgYO2wCfLavGiYyzGCTk15QXB1OxYKL+kGBOXK118+0Q3jJggCsYYDuYzrzo0pew9ZKW2AgDyw1QVYrq22whfUtTK8PcJGp5sB4reS5RRdZ4Ai0FroYDXmNecrCcWUsI2hUEhtjqDWOiodnfFEYrW2YkcVivwwWvxwFkQdib7uWSCbrGMVbjgJROdcCvN5YMRhLYRbDAjviojeOJ0KtZdivTQJonAv1I5LoT4ec/RbKq7bAEACP1oKeZ1BUZAEneKVPwcJG4LcUtDz9IIFQ0dW82wgwzGzn+MbHMijtLYjQQshwwlJP9Q5BKaIAVsdb+zHZNMoyq0fVH5ouxBfOlewlsSg4Lpkt8XzzS68M2tgEmnv0a1RYuTWpvvtHVvA02Up0XmqeFJHF5Hv45k4eOK0fSjADIBTNLCkGjxWqZpTIKAMDvto5vY60EMB/bCXi0w8hRHh4XLveF5SReZZ0v0Pn+sJbCl5KgdAEDoJLrzkbB/usQQB1VGjsxjMi6CzcT9ITKVPwaza0YF17jxj5RtHNmiUbKT5RteDAehxlXTXloGNwXtAa6RLxvqAvZUAsxS7ww5WSybELAvqfroehNuBgOuws9V7isbIXDWK3dH9UTHg3DAXxPNuiQOGzqbx6JnOAIQhT3IAlynEoPKPhxP763/9V+xv/o1fM1vX5e08nvQ1B395dmHj/gi5fWWTjHMxftPe3ZOwJ2ccbAcSGLYsXXGKU+zJOAcmo6G1GqjrX9rDe+/aYnxhi2nflojYoWYPMw/mh4p9uqMR6wUGNPRb4wEA52HBp9lRZpqhPca+VUciOu+eFIWlKws1qLICAiQwVzVgqz/9wXt2Oq7Z62/+nP3E53/Wrtx6xQXYIiapaJzBWPEGgyfg0YViJGI2sXfe+p59+N671rs4k2ZAhQ2lmOMxDFYA7AbOSCWoa+xnx3Lh4f9hO/D1BJAbzXbRXPBq1As/ncE60+nSIPjnBSVCwWO5E6DOj70exQ8jg0tbTgbWO31gleXIXn3ppn32U6/YlYO2lZYTgyBeWs6sghsG6uyLqV5bdqLhdpEjUtPZxIaIxAUDkvVBN1gjOZE0Sw+DcZAZ689ZTDx/Ov9y3eHZiNXh4w2AfRL2q7dsaTW7//DMdq89Z7/8G79jn3nzTY0CULTWGg56ybGSwppwEm6j0q4J1qnehiLRtSP1GaThq+6niQ4vr5Ao6sXG5/u8Ht943YutEK+hGL7pA/M6vG6CAdPJwtZLireyTYewIxiH8LNPxZOIOORiXJcDAQY9GivSAE2THZpnXrfTtQ66Gu/8if0f/+C/sifv/LE1V0OBTMpBsd4TuM614I5CPPSGlCDYWLw6v8ntdLMc9FRHkjVMjteoi9EnJgd7B6p2sPZSWRzRMeJyNsjqjM0wTgqrVZ3kktZBf9APzZqljzll0Rm5kovKRR4V9nMA5pr/ny+suVrbcatjxzsd26kDQK81UtrqtqQ8T7DGjQh2AJ8bRw5ZEUN/DveMLGqUB1ZKtru7W4gi8zU+C7+yyeAUaNcX8FsSosQaK9iACzzvDYtrAwRs8pIEeKMABJyZTgUE9PoDu8BVZoX49tgWlyObPDi3sw/uW3XuZxDnt7M4QuMqBOO8CHRdmXyvBAP4+2bcMCsSzwtdjzpcA6I5xDMvWABharnR0InRuswXEgigMRev4+xHH4kGzFOdwRmPxtDarFulQdgSq0NjT+xJ3IdKS7v57A3bP97Hy0ljgU4/37icARx5M8Xn88cAkZkSKo/TsG0BwPi9SOhi8//aa6H15dbjfuPSNtgbcZwR4TCnz+QBYZPLeb7kDRWvOVUbaL7ImZxq/Ma6TjaAODPxNeqUDVt848jjrFLXtSuaGWFFqLNdwoROuxdQFmLxSbcnn8Jdh5ySnJH8LFkvXrf6PWFXpm6G1jVCshJXdMCR16epmqKBWXzr2TL6zmhtMB2LGiaaGbwP46saiYz8RRpIulZ3PeM+JHAhICC0OvT5YsQkX5faU2OgxbNzsITxntKvfdnFAh2ZdWqEdyQ3QEDS/9PaLz0aMwFN5oCzCvzBaZuEeFcWwynyoYapZlY82CZylItJGy9opXmQ5CGoBcwcGTPrq5VUVUcTUJ2STWYkcBW7eft5u/nsC/bSK6+pi4a6Pneu0WqIbugAgqssX9y7Z/fe/ZE9uvuhTfp9a3CzIikEDeLGsXkkEZAq5dgMoTYvMS5X43dapVtJcSALfQ46iQrPQHOyq5LF1RoWQbPlarLjoTY+95OJTYCAg2Zb6qDlsMrRg5PuQVhkLRZ2tLdn1/cO3Qu+XrFxvWyDesmqV/ZtCC1Ys4eeqE5HYwmEDJaIDY2EMpKsp0DSxdm5Dhm6QHTLSIIalao1STZGE1uj2huLTATZAC48Z9swAYRKxTiHr6kokMJXl+/3bscmiCg5+zFsMIGEIvzmgsj3i278U8E6aFD6GnP4oto78MQv1p0XWiDkJavhxlB3wAUqNmCJnp/mQKNdpT9Di0AHgAcSkOVkIOT1JxCg5x40KwKBqECB3MsVA+eDlSebZFtuQ+iIH51ZkonsCFGQSWyPoIkIpRwz6Mp6UZciXviqy4lA3YeqCsDc037PvWgRbZCSBj9odc+czaPxjVCNFfgWRbTsglJwKGzmNKNfPPOnNRT0HNXprdkE1DVQd/Qq0kUku28ZNJMWmQdrzudnjBDwkLPqWDyinl6miHTRSoFJQnJ9/oziSArgdAQDuEihQxLnvEYVlUG/hcrH2Izo7rIIWtpoOnFl2FpVhSfPXrOQfH5U+bfWpBeH3t4SUCZryrK1qnVrIZbEDHLMlEvoUD3mkjWY1ef/RK2jiEtEWOoAACAASURBVHVeFXoedOOKGdUYAyipUHfHiUTdJQrGV2M2VZQ9GBNqyVHjIICFoKEnHRLriy4aQIDoz0HhVzlL5z1GAOj8MxYhuyRRHqGjZifKqfSsBTFbUo8BwckQl+QzA8ykHoOeFd1G7StXwm5cObTunWescuvYJjt1O59P1PXUQb70kYYUagS0kS1jdM9IHHJEwCmVmw5LkUhEMZAxIBkxouunVgD7KhgHrAFAAYorXFoc6KKT4p0If91NkuShIgpTMQL4ntBFqdRtMQMcWUkP4Dd/47fsk6+/Yb3+xB4/fmJnZ/jNPw6wyHUhQJkb7a7tX7lqq0rNxvOlDccT6w8GMUu+svF4qLgO+AUjALHBSomqbmDnTz62y9N7Nhtd2moWQEDVNSCcIg9g5BTe7PYJCIAZECKOfD5pTVRcMIk9kPFEyxw9gNBmUYJEkRsgpCyqcChBx6BUse/9xV27d7myN77879sn3/wFO7j2olnJC4bsBC/mzvbzLAadAVghdEdcBA6hwB++/Za98/23bDGbWEnWft7FlwVbuy03gdTp8ZwFS2CSKQQRXTMGLQIlmpV6AP4AdHTMfe7WmV7ozEwEpGHnin6DWAsLKJsL18iYuxyvzYc2vnxke821/eSnX7E3fuJ5W0wubT0fWaMqGT+p0bPWYQ5kxaH1zd6KzpRYTxI8wxLY1em5NxQ5+j519JwyOp7OxfgTPXy2kJge70TXGSAAIEv6ReQFKmDLVm507dHZwHYPb9qv/vbfsde/+CUbxey+yInkM3NnAyDcN7js2WwysPlkIiYLi9o1O/wsdUCpYzs7x9bdNauTamEvSBKcwECMAShfEEq40RNgMXLMhDi5NwES+4m5avSa+B5GZsFz0PLj93SytIveha5Do13SavLPgH0gAniM1vDcnTUQdrPkI5y/pZI6eO2a2eXdH9k/+Yf/jX34b/+l1WcXVi25d7rWcMxIsBcEcAgEjLG1YBpotI+ihpwhxFB1jqIP0m7bsl61mSpLxggAlN2LXnPS5MCcJ7G3lD+EqKG6gHQiW2g6zQV6AgycnJwo3mnEQ7E459/9DJfYMKNt4ZKCTgKWsnVsSksVu9HesZuHBxolYpZ873Df6p2mleplq9Yrti5B9wdgMc9F2P+cRaEHwDVyzQKD6jWPGTFKo8Jwq6An/+Izbgomt2JTvaFxzs34Vv5cFsPeNNoINXtt4GxG9oWL/JakryINhSj0z5+c2/xybKN7T+zswwdWniyVO2mqa2sGHfQqGSgO7GyYiJ4g+DrPjrRT3APdinxKjNGg+OtE11nr6vd5fgocEKPXgYC0TM4RXngdAqniYoTTx6hVNhfIDeorU54KUxj2IGs7gQBywau3rtrOwY7V2zWrN4EKuE85Vu1aMf7LLUY5zyU+WQCHDvA668tzQv/lWgQJfLvgsDcstBvSxnNr9LPQqdoa/cgcTTlC1Hibex7it8XZmSyEAGLiSnwNOAOGPZOixL5mnBEsy0Fyvlh7+hhhQ+msEhd4Tue2fKYAGc4kLlun3XHXPL4WWgHJDsjuPSy6tBsUi7ZaFYiuBq/YpFOtdfJH/UzcKwcZyce86e0jXc6s4PpVH5CTAvhjDxsjAwjo8v+wzb3h6bloMmoS4Nb+DC2/PGt4nWSpJtgmEBvmxq9/+dOyD9z+pYKusFzbzLSIjhud+lwgTlPIGZIo9mJ0gJWTyTwJKxfO/I7ThFw8yWfr/QYUHdSiuPANSJLpuTXFJcGdADDTa6mw4CBcyojO6q0du/Pa63Z881k7unZDRfaY+ap+332FoY7VK1LfZhSgOpvY+z94y97+3p9Z//TUOvWakjHsa9yjFjTUZ/YLypqSRuewkYTIUowiSTZwm64qiZYLV23GIJSABYol8SwoS7W6UYrIKobAikol1K1y1fawsSCozDyJoYBhsbIY+H+K1mt7B3bcRu28but61aaNig0aZRs2K7bYbdsAJFue3yDyoIwrWwCIYhUjIRmfr0U/gdflXvlYx1qjFVjRlSYzKdMvGcVIdf5UzQ8AyRfy096hCS5lQe8JXyq0Jk4WoSnUo/MeZrc//55AQ65VQhDPKhkGBQAVNB4V0UHFTmBJIS3F6UhyYQ6UyrbHzBV9xwWO4eKBFMlOHgRZR6j7EQevvGmLYBmFwNbhkRZ3PiAViqVxSErZndlN7gfqxprZpptQElPBSypcNVxsMz8fG2CNCJBERpxW5EXHliqtnokfsHQNNoKLJHk+zwQFFUYL9PgE49yjPVwNYq87IuqMATlRUsBR1LF24n1TYyRpbRlY04LHGQ/eEcnZRw/Mfs+kpBr3R+IqUVBKSXU0cvo63a2FaxY4ADNX18LP66QXBiAQiVrSwfPfRcNSADWr4vKxcj0DV7ly4Eddbtg5MCLoKGqW06lUOe6UqrI6pNMw29sD3vFX3ChZu97QWI8K4VJFoJqsi2SHtHJ3AGZXy1X95tPoUsLzWus2Rh+01lh5rBupYDtDQV2XcFzxjlzSRFfWqCMMBPuF2O2FBHPuokfyXHWOu8OLO8fEwR8gLqCh7AHDM5magblCmFisNwGX2XXaogsq6ee5pGMEI0qMOMVhnWuJ4w6BQomv7u1Y8/kbVrt9zab7TTtlxCnmn3kd7pmLZHlCjygU7C4HiSmKXf9F9yX2hbpyOWsYAVxofJEM+Fz7jDlT0eS9czqROrcrKwM4E+9z4kTFQYiHhZt49q+fAgLSltW7CrhtlG00mNjXvvJ1+4//yi9JAPLJ6aVdXFwKbCa+N+vQN0lkAK53bf/opjU6e9afzDTWgfDnaETH0hX25eGNe8MEvYC+rRdTq5UZFRrb6clde3TvXZuPe7acMse+liYDbCMXBF1bs+V+yW6dBKBYFyOA+5agQBZ9mpMMGmiRqAedPhMLgIBkrSmRJdlcoW1Rtu/96K7du1jal7711+wTX/h5q3WuWbWOANMGCOBsXyy8iPVOudPmKUqm46G6mo8e3LN33v6+PX7wscYeFrOpEiPOedbi3v6BnmO707Z2p+v7bDn30T4s0vjo0WFh1lyiv4DddNkCCGAdATxhDUiHnsKf1xDYzmuh0VGp2LA/tOVsaPXyyJ67vmufePGqvXTryGzas9JijEGkqlZPsdZar3IvCul9xj9gGAxHA63p7O6Q29D1ZzuyztW9o+FBcS0tAHfHIE6xdrEJZX6+VOIZ1QO8QuyYGEasa9psXbH7p0M7uvGi/a2//Tv2ic+/aVN6GYwALMxmA7PlyOzx/Q/s9NGHNuid2GR0ZuvV1F2TsIblTCFSrEuK2YCDNej17a7t7B3Z/tF1O7z2jO1fvWatHTPihbRJwjqwAAJWapTbNJg11DMynAkGAp+bz0pmCS4kcbWVGVgK4wiYL/jowMpHLGOml2cj7RHYAOul9CSccuKzzJFpOHOL3LNWt4Nuw5a9c/tnv/vf21v/6h9bY3Zm1fVUP5sF/1LMApwBiCfEPs8NmaUXbZtFBXNW8xNR2ALENltW73ZsStHhHTDlX8SaVsdtLzUGEGcfrJu0r3QtAmd9aixkPpfuCWOcnIn8G/FQY1DRtU76PDcubTM1w8/rT6e2X6vZM/uHtl+qWhumT6uqm16m+K+UrLXTkkAgtHLcNmBVsEZ5LUBpzmA1JHQeViSStrEY9HHBFPhmLfvf/ZBLdgBAUhY9CQS41srGds4p5OH+5FXcUwU4xSoxXx1dCi6xQxY2WcIUGdvJg8c2741t/vjSHr93z2w4c3tLNUAc3EnAPut6P/qefh/ftf5L1xfnS3xhs55C9M9HBohfzoqU1aSYCO4QJR2lBAJSywh6P65OwR6VzormwBnt9etRHg0QsDa5Re3Wm8oVQnpQDRHYHM1uQ2KBe0e71mzT+CROeK6hxk40zpRzwSaGaRfWjBJGl0uB97q9yRed5WApihdD/inkbjMBV9DpYYNID8KpQ84q9VHiPCP4mt4/RsO3geSCkRHMurRdVP23/RziWfAlwHb+zVlqzqgRCBBjMd5YcrBYwH7YCCvGS8eqrDpH91mMzAA62aOtlrR9kt1dAOIp9Byfw10w0PFpOptuK9dnf6Qwou5D7AfOUsYaczzA2QI+HiDhefIUNT8clEa7DSBAjRHWiKhUzsx1skWI9KcYdQAByYbizC+aZRp/yHi4diCAF8uHJBQz1B/TQzHepaDyJ1qhAixE4BIR0oINWvAGNAgEh6QgqMtZKORsr68qf6hasOm/Lms7EHnWlWtbL7AkGk2EkhOAYQlwxuNL3NrZt5c/8Wm7cutZ6+4f2kBsgZXNp8zzcdPX1t3t2o3bN60MZWzct7s/fNv+/E//yM4fn1hDntlerLIzKRqYkfdOnY8yEHCgjHl4ckTRi07vnPBACVDqGINIpQhMIP8pYEfBT6cPdoHs/YI6Q6e3aSW70t21PbowofjaxgoorN8mo7G7HJQrdmP/0J45vGIruguMC9Srdl5a2Ppwxy7rJRvUSjatlm0GI2CC67uPVJBEMKOMpgGI1OnpqRY895vP0W63lBiiqj88PbdHH3xky8FIibvTdtLT0hMY3+BPz+ooES/0HZx6xboRghWskIKup6C3mRYqaP8RHRL1KoCBmCd0P1t/vTxMtL4ieqR4iWsFRMAAvQuqNkDADoEVKzVUfKUa7Z1eL769wCtkiYIClghywMjeUY/56G1wrbhXIeBRMAcIVnTcg1kioUBou5rT9iJKnRw6nPG8tFfVTQXddQBOwITmmZ1qlPc1xf8UkGPMJRVMCUKam2YPhFewDqAomkjm834n75PXo8CV8FvMeIt6GswPiWUGHd/3CUHW56U1JlSHbtjw5DVUrUnY1Y2F6h57Bdskvj/fn9fqYMPpzWMdNLJek1aAj9pIrVbFfzJPHBF2doMXzCrsQi9B96xkNl7O5dfN/UjlcO4qXRfR1mLch30n281a3emRohaSAIbqOPck1PcTCEg2AAJ8/D8nrCijYaVHMgVXgmtiDSL8JyhNHVVPOvTcuY9oWWiukVESt5+T1ofGfen7e5dJHWt9cJ8Fxz97OZtYR8wC1oxrCUArVsymuy9Veu++phBVzryiU0EyMiVpACDBLpAEWcBUHM6hh6FDKUaG1EkOO0KSfz63gAASvKDRyyFB99XptyvEqJ69Zq3nbtpgp2Ynk6F8oZXosxfmi8L9QgDReOL0/Zil5vsy6Sw6LsHK0XMPPRoXCPQEfCOY6kmCercSgvXCHwaIiwc6I0DXGa4MijGi/jszYLt74iNBkcAF+ImAVbPWts986jP2mU9/zkrrik2mC9vb21fFA1gzHPXVoTm6ccOee/E1myyrdtmfWLlWt/5waJPpyJk+iPcS85QULGzUR5xuZXWovcuRnTz4wH7w539iF4/vW6tesmaN9bk2mCRK5gUekaB4nOezoAlBh8MpkE6hBwxwkJDCzYGADbjrkGmO4jhozwrxtm52sFGrX1Rq9t6Dc7t/ubJPf/kX7IXXv2mtvVuy+s2EJAhRooJ7TPOkmXvLzDddfVgA88nI/uzf/on9xQ/+3FrVtVVC2d+TOqclN9sdCeV2OjvFWeUWqWiAsIfmNkRwUvoVziICYHRFbVdnBhTfjANSdODxzFnnY4JrOqxmdu2oYy88c2C3r3WsYSNrlqa2mvSsViLNpsBFC8lHMACosCZWI4ERE4lAuVgg61I00EiGKPzJcaRjIRaiz/byJ40QgFwAUwofeEbKjcKxge9nFl1K8oBblYa9f++x7V973n79t/+OvfGT37A5caxp9vhkbqf3P7LLRx/b+f0PBWJUVhPb6dSsUSeZX8tOToKkElqjOKRYXFgF4Gq9UrwcT+Y2o5hv7NrO4U1r7V63q7dftv0ru1Zvk3R7Zz+mkoQU0mGXi+/cbDHZAAFeePnYQI4ISJ8A94GZAwL8DPaGY4CSEC0jTrOOAbtgbgjalShBJM2RhHsHFKHJhnXQyyiv7P/9v/53+4N/+g9sevKuNQwLOm/4CFhcOvOOMT3XDXCBV1m5hi4G95rPQ7wktvJnldGeVsvWzbp0AbBrla0wICz7Cf2pUA/nnGPtst90lqO7xfzxYiFtAMY3KRwocChQaNgACjjA7oClCwg6eOyhaWWrxcza7OfVyvZqNbsNEFCt2/5u19ZVWBwNO788t9lybvuHe2IJyk60WdO+U4tN89JoyYS6vLqtFWu0m1qtxAsvxDJ359pruv4EAbYLwaw51GQIwd1s1mi0YKvLyTpIHbFsBiXLi58do0OkBkbFHp2eymJyeDm08mxtvbsn9ujdj2zVn1htTY5Ijpr1u5/dGX8SCPACdwOKK88t2F7xs/H3ol7KwnR7PMAnjbQ/GFeQe0B0+bN4leAgAKEKGGqYiuK/cnDAe11L5NswQ9ZrMQLIV5WlShAUa8qJrYjvNbPdIwcC9g52xNDCxpTX1jqNz0bsUGw1utLOBGceyFlEVR/jRC9ta/xFx12wAgqbw5KzgvKXzogoMNmHmY9nPlzk/ltj4Xm/C6cAVx1xx51w+Mh4UDTD4nMU+Vyc88nO5bUEpBTi17C7iJkuqpzPNHNS1hwjJmJcq6HrguGsT0B8mABqekdNIUZ3NLOp5xLYKEYLNB5T01gAOXd2+ZPd4QAfrkRoC6RlrdfJYuoFqEHTl1pvMBjoNQAD+M0d0mvyGdMmXeM7MNyy9okRVeIIGl/RhNlm26fQY+lvvfnJf4cR8OMPLROcFDoQ1T/YAcWc+NbGeKqjGHY+HFb8XCokZrHJoaKHHvSVDBBCsLQQQMwnTneb0hloCghA8GIwHCnwUZjX6y2bzte2d+Wa3Xn903Z061lr7uzbCGEddAVIZBcLdRCPrhwpgUdNeXHx2L73R//GfvjWd21BAYLVnkYjXB7bqbLMsrrolSgpSlAcDnMaWww5BnLpm2JD1VKBGCMQnhhwWDl7gMDEZsd6TcUZ8PdiYXjaX9nZtcZqrWJfRYc6gV58L6YzUcSvdLt2++hYM0OijSMUtF5Zb7WwcbNi6+N9OystbdSs2jm8Olkj+pw2m386j5lbKOW6LjpMZju7u+pQacZnubKzew9scn5ps97A7ZtAg9kwIV6RqKXQ8TgINyFzU/w7ZcfpLJuZn/jOQISTxi0EK+ypitePNcQa05xsCKs4wLQRndFGI5hugQOyGIrDig4cRRCMAAIrVHuAgE6tIeX0KcyV0JSImYAoKjf2R5odjNmm7IwLEQ43BhWyWh4OmLFoCNwKIqEpgTUjAVN7JjiSFPl8f3b4JXCTc8eaPSH5dfBOtKhUog2mghL11CsI+ILilHuobrEELl2khvsGvYqOMgW6LCrjGRYILPswQADAK+kERDFHMqBD7ccEE/PZ854ULVnUFxY8QYtkvlWzqxSIoXnhLXHX8hDoGFQ1dU2ZfQ+WhD9bOuIuaihXgngeRbFCkcnnpuhPe0NzypZsoLDfgl4MPRGWgTrcfk10WfmcUPrRDmlVatatNwUUeWHrTgrquNdq8f4lJWnZYZf7QaL6kaCxLik6SKSRu+Pf+VRiA4hZlDZQLrymZEMZsdtLCgQBacfrul6xPvSuvR3rHF2x/SvH6nJp7S4Xdnn62OaDvi0ve1YCCJ3MZB3KmlIhwoyxkhTvjskGEo/yHOfgHsdvkhX+jYRTTimisMb4SxzsBUhCwRlAAOCRukmxnxXjBduQ+FOcelE0Y6735rFGA/o7VeuhESAHl4YtZyjAz1QMJyIOgCphNLQDojPEOmJpFh3/EBlKQEjAWqgHs9Z9ZjRGA5SUecdPdNtwvWF/FSrdUdRvTRlEcuQbTseEUH0X61TSkRoB67K16gABn7VPvPq6nviKhWmMAtWcqrla2t7xsd188Y6ta21bWM0GQ9wSnFaOHggdWHRxpCw8Gtp6PrU91OjLC3t0/317753v2Vvf/SNbTAZWKy+tVa9aq8Ee5yV8SNtHZ2rWbtHtKCv56Hba6vTAEPCOXEkggWaDY1SAmJEKyp4XOKNPDkMC2fzkczCKrjH2i9iqNeyjk759dLqwL/3MX7NnX/u6lRqHKqq8m+SYiubMPcTFGetFgIpvGEzLuU0nQ40GvPPn37Hp4Mxp3OG6slTxtrQuZ2erbZ3Onh0cHGmOXqwmzuLZXNaMAAN8Scw9MQ5d/RwXAIp8GATsbfnvQKGWFgtMGrpeFTvotu3Orat240rXmvWFLeeXVl4O8UrQ/C7shaw6YBQoVygTDxc2Gk5UwMMopHumDq+SXo+XfH5AAMZAKAhgodANBkTIMUnNwKL3I7FMzj66Ug4sKoZjVUkRUWnao/OR7V65bf/RL/2q/eRX/pJVqjt22e/bvbvv2bs//J4tRqe23yrZfsOsVV7Zfrfl8/W2UA7mLpn+vOU0UmL/IwwbYmI0RmAJwDparGw0JcnlTrTs6q2X7dk7b9jhtR2PwwAC0nZyqqUYGqIyxdhACBNKkgmwYEOgEAsgano1f0hpOPpzzpZ1ClPOQVCfSWDduCicFxjKGQB5I//a39mx6nJh73/n39i//Ef/rT1854+ti63jEtcKZznC/FGTSueyCPLRVfb9JMYC+Te5o5iRLhTIsMYascBa2dp7e2L6eKfSS6lGM4CwOCNwewAZ8NEWF3GmQQMgqe5kk+aMF9/8GywoYt5w7CCBu5I4ZdgBV/QrTPpXu62GPX/julim1w8OrI0gqC3FPLm8OLfhcGBHVw6s0XCmIRpR7Dv+HxAgrQc5fyQgTO4Cm0jf57bXXvitdK38nXibTgI5H53sQ4GPxCGYrE8JvTnouGn8eDGcvzy2bCj6DtZXpBujsdfBUHaep/dO7ORHd+3JB/ekF9CqoFdD19cLwRSOS7HJbSDAC8/MgDbvtf21HJnOpmY2gfi62wNu6QGknfFWs8jHRPz7dA7FeIDXFz7eFv0Dbz7EyHAX8IrCjrXkVbSVanT2pzZejMUKOLp2ZAdX9uWqgj4Kz1I1FY2fbC6oaeJMSGmO8TqKNTASAdI8V81n+rTNswPKLhSYrAEXoStcocIFK3P0bBjls07Q3hsf+iBbrAtv7PGLfadrCnHAbFZ5d90ZfQkUOZvCQSHXcgv75yWMQa9xvGnpjVx0OPjcec0CZaNxRg4lZX6AcQrsAIe2xcyTmq+cZKt5xZ5sBKguUDv0QAT0zD2vlUhijNfqugAwYdiknhrxoVa34XBYCAXevXtXzwRgAL0hz4UAuDdM7NQAKLQAolbQnsrPkFof5gKIBSMgN1kiOPl3Twi8q7v9QQuELD58Fv9P/7xnRuynLAZ4CE7diMUTGzwRvnxf36Qx56mfp+NOYVqy+Wxp/cFI9DgESLih0xm2Xk3r7B/Z7Tuv2o0X7tiVG7fFCpA1V3gL+ymysgnzhYuplfrn9sf/z+/bX/zgLYkpUfBLVC+8aykEJGoVYjS68ZqvcZqfB4HE8Lfa2dnZC+pIdlyU6Pvwmdv7NFCRha7rIMlsPLHSfCkggOIenQAJGGbCHBRZXqdTr9utoyvWBiGmo8EMsnzd59ZD1KhWFiOgcuPILuolu1jObKYEteIUs8HAev1LPSMSB7QU9nf3tHkU5FmYtaoNzi/t7OP7thiMZFmH7SLotxgAFNShsqkERAeuH7a50be1INx2RwQsFZ55MDvSG8rEkXP4vEsUKk4Y8QMjXl8IvQo4pwSlwEix6ZLdkgCD5qGDtZDF8mKl4m6HQgULSpJyCVjRUXWEO98zwZ2CDq+5Zx+Xyc6iglUopvNzFK/q4Md8PWuJ50RwET0VACgVmEBsQ7nfA2AomKtz7wAL/849oXDk/kJh9hGV6LwHbUgmcqEIn8ko30Lx68xmD6AF0loAXDFfzb0OpguJBUVHC9piMAJSNJDOdQb44qAu9D2iMxJgURZPrH/FEiGUFSnQKxhDT84Rh0DW1b3FuojOiuZhNyCHv68zFzzJcLqZ28+Elz2U8dlUtk5EFAlyUkBThMtjmgMn5rnFKiiJIcPzYdfJWrLWsAaHHsUEFzgnuSpbhySIIhkNkej25dpjTeT8lbrFAoTifsfcGUWSimxAlGJeMlS64v5LQ0OK7zBEvErCBox5095ybpNO0/ZfeM5e+uJP2rUXX7RKu2OVekMioNN+3yb9nvXu37d733/LHvzgB7a6OLcd7A+XcxUk1TJe8iFUpJnGlcYloPyqtwNQEtRTxb0Qe1QiWxS7zg7K5FPaCYDFPFP3ztT90vzdNgU0xiCk1VGp2Ygk5cq+la4f2OigZfNO0wYkxrwvwCdd0flMM9SAPnrecfAzZqYzSIW43+fNjLUfktvOAbJ/EjVSShmO2sMCMIBSzgcvxqR9kKBczKvmHJ6Kyq1ROe+qBKMjvNFY52IeoTvOmVKq2xe/8CV77c5rEk5DN6DVQL2/bJfDsR3dvGU3X3jJlrWGTVfMGNeEM1OQAmSnrzVdnNmY7vPa6mXOq6m9/f0/tbe+84fWP39k5fXM6oh+1dC44d65CwSFp4NnVRVMDYGAzgbQyM0WKyCB08PDgyIOYimbjMAEBPTsudZgsrh7QDAwlORCi64ICLiYt+2Nr/wHduuVr9q6tq+zKG3plBIEHZwfD3woWGR+D3BJAAzARvCH3/+uffz+O7ZejEVjRum9VPKEjAQbNkC1SuHUsmtXb2qfiVUyGinuQnefzcbW7jR1b+kgq2gkJpdYCRRTJLycBbCq1rbTbdnR4b7t7nRtt92wbmVptRI/N7DVamylNV1o19pQA2AOGA2wSGfOaeTEldlsqTNYHt8linlAeo+XMADIadDBkCOGgE8KNsYUvDp2XQu3SuPcAwBIATaKYtY0bkqD+cp6k5W19q7ZL//Kb9jnf/JrtliW7e3v/9C+86d/ZJVl3452q7a/U7Wd5tpa5aW1azCFUv/CmS00Tlx/zkUvaa4ojVlJlSSsNIldfr5rhGFdscFkYf8/W+/5bGl6Xfftk/PNHae7JwGTMMAgzAwAAhQDVZuibgAAIABJREFUGERbtF22HIqUy7JLrvIH/xX+ZMsfXCU6SiqRNqWyKNsy6ZJFkwYpERBAAETkADODyamn4+0bTs6u39p7v+cA5Z661T23b59z3vd9nv3svfbaaw0mZpN1yy4//Iw99syL1t6v2YyRNPI6RgKgsYtaunEnQLTfO8EOBOQRGZpeyp+lFYVlvMYl2O9O++VTCggNO0rWTVKZswjRmo1RMNb9fqdhZ++/Y7//9/+2vf39r1i3NLJ2dS22ph+trnCogUlGqxhF1WUHYzAcnXBy0oeT3KCLNTMWMISeTQe93rK9vX2rN5rSnyA8kvyTC+Xomdbvaq2Z9zxb9w9dBFOjbuF+MhgOXFsAe8HxRKwBsUMALtGRII/DJWO1UG77iaefsr1O265evGA7jCsE2AvduH9+ZsPzc80kt9tNnbcU+IzAiDEoxXcXGkP3RdovobVA51PCozHv7/FhoxqfrKIEADIvzN+xKCyeS9QDPw0EJGW/aOZHs0CxOXI5zjMAasZ6cVG5+db7du/tm3b7zfdsePfEmiU0lny8UDkZ+V3m7srjI4Zt6n9dUxb6CQ7kZy3OhfyZHJOMisA1j7ypoHMmxJsF5AVrSjaDoUeUP6NmkoCAABIiJ+T8pz4hXxUQEG4WfA5OMk7s2Xpu0+XEOjsde/ix69btdcQKYNSDW6vGDT+b48pr36/UIABYCNOK6ZeMiGKUIBlvIfYtzJL810UA8x5JkC6aFxrdDXX9vI/J6Mj6Lxt8qqqyYRIW8aL3R8PUqQypQ7XRDGB9qj5l76vBmWMCAB++NmgSECeTLcr3Wq22XjtjLg1Qt5p2ED8LZmm60PiKHFug/pZI+vZadqDCr4PX5l4DTrGW0SLROhVz2Z+5wIoYq+TnBZxJyww3m6afVzF2mjXz+Xnf7t+/LzYQn0XsHwF+3oRQPRXaDalDt13bJzva2QH+b/h8pb/1hU+ttx+KDq/toj86rkm5EHpAty5pmFGgFJTMoAnnxs3kPLvA+fqiTsUc8zb6ll1OJVhFsQIVT3LYOgTxkXWxPKcO0skioUBRuQ3t6eIVsQIeeeJJu3T1upI6Hqb7/E5tMh5qsQ6O79pLX/+K3f/gXTu9f8fW85kSezpUAAGyToMKzMwGFKYQvPMufklIaqJWebPzIeuattSqsVnRg6P4CKoP98LR0hBdY9ZpMFIxetTtaW69PMczPChzFNchNNbtdOxof1/UxMVk4h03CsPJxBd3tWZni5mdYlF0Ycfu100MgVKjbvdOTmw4GMh2he4IAXp3f9+6vZ5T/yoVeUwPUaedTW0+HNvo+EQWgmgE0AmlQFDil04JsQpFDdsCh9Lygk1YjJRIfTgsJkO4T+hejqxkBz1QLk+8o/se1n/cXw5BFaJhy7LNREk0WUX2FiiTc/ja7Dyg+VKd3k61bjXmcq3kowHq/CU9zEcDnAIcTA9tIrr40e2PGTEBWFvXr4Joq4su9d0oppckfBITS3EqQINQ44/iY4Mq+wpT8ZW0a6zI6IKDcAZgl5U9CLmADGjz8Zk5AAAC3O4tWBoaq3EvdXUwdaj4AaYEMOwEpQ2gOfeSOolcA8kVRdlPHJZRcOV+kDCjkken4SlIBhAWUKCr0kcAdRtF9eD8ucYICkFTcYn4Ep31TJwyTii4hgsH88IkV5V6TWJ/QpyloB32OH4zlUGqv0Nh32ypgK5A+wRoa7aUqSLKk6r3xAc/YdYCySh2NXcXwpLFvc45/Vi70vPQ/KtsRnToiN6NSKDGNmJthTNB7hen86F+4h10EkHo8qezqQ3rdbvx2Rft2V/6ku0+9VEbYClWqtgUd4kafuVljTrVKCjeecte+1dftXsv/cDmD+4pOeTaaxWSMBM1ka7AhJl8uqoxPkRSC2jiNMIiysUfXNxI9MqwbtyIMjqo2mSPhngVQABUNiUumvUC1HG2SbfVkWDqYqdl7UcessmFrt2D7iibtJlNh+5qwueiOwY7QEJ0JLxQK2EpBWCdNDyYYo7Ue+LAnxkJSHEhvgdoyrrwUQBAPMA1lPn9+9l9SHVwJQG5D0PILZMg7zB6zBArSGuYmcOqBB+pDJq1ln3u+c/ZYw8/ZmXcP9Zlmy/WVuvuWrm9azeefNaWlaYtJLqLE4J393gNziMszygg1qWVtRtoyczsjVe+b9/77tfsg3dfs91O1doNVMPnkjUcDQYeV8W48yRHXRueBZ1t0QgdyKIggi3CXnULwYbYAdB++ZXMAFGC4++cAeYinkpIhPv4OFMyAljBAAG3T6e2al22R5/9OTu68Wlb1w7cPjfwc2GcW0l4AgG8std32NsOBAiMBwN77eWX7IN3fmyj/onVa+j6jK1cdt94QDa6PuUS3vNLu3TpinVaLYneUfB32w11yipVYu9czhkUv51m3a5fvSRxxW6zZq1GxWqVFU68Viuz58vWrAcFGhHCcd/WSyil6IiIqxvJWwi96tqIWdibjTVqCPtqtfBOfhYE2VSQgNQcUTgsBAG9XByQQg8rS/dR3wh8MTdO7E4Lq1zvpUpNRfhwUbZya8f+xt/8z+zpjz1n9+/cs5f/8i9t8ODYdptlu3bUtGoJa76ZNZsAADgMOHNCegk6ByJh9VaV5p/5How64otcWEjANX8d43+pl1ItS9viuD+w+8OFNfau29Of+St27SNP2ITiPQAfJFFIHRABDFzWxm70oK8IowIO4mPk6L+AAL7HsUBYYJ84ZOFAjECAGN3JRpWuSUUYwoJ169QbNrz7nv3RP/zv7e3v/UurT+5bqwLA7+c5CzwLNbk0yEJU83uFS4i6u5wD6vKVbQn7o1wynvIYhXLR9OleV21nZ1eFNjoW/M57PDg5UXOGvUn8yc4/M8c7e7teHMQ5ydlBMUC+R97G69388JY9ePBAIy3kFmg7zcdDO9zp2kduXLdHrz9kjz1yQ8iJCqhKxcaLmVgn5yendnr8QABbr9NW4cK+dykLrzKICYznwCRQhxRwXON+rjPiscWZAdxb4gVnNq+TVGq+n/oAKkBkVeiggnLAGGHMBqTXCSFIGkVUNj2y8FJtUan6SI8EBH2ueng2sPdfe9vefOlVu/3WexJmblea0lciXqkrG4wwz2GiAy0geVPwZX2UaycyMT8Pt/TVsjlaAAVaX944DGOM6PBvGFMORLswsU6MaIDozJKjxqYABwggD2jX6mr+eU4QebTES11kYzwf26q0ssMLB3Z48VBAJ/dZWgGw7Pg9bNCh/wuYUHJSFhjgDShv8NEEEmMj3BW0E0IfRfdMOgDh+hAitBKXzfsSQEKyAooUYusPilkBJvgz9fzA8+itxoiq3Q0YIG0NTTS4plsx+qnvOSuHBkECptLGinXmLhdcq9ci1GAOBHjAcR0hGGg++q2fQRcjmbUh8pfgls5T6exE/SzcIlT5azWBeMR1ATzhCkD9wueE8Uh08XHstusrZIYVjWRel9wPEABNIeKaN9cddBSDWGPESzGL/fO6S1MBXISeQDZuXc8tNAb+4889JyAgk5kiUKZgX9yc/Jmk9oN0QBfypm10K2OjsnidsuBXU9A2s3MbH0gbLIXjtsTNeAiidITYgejkbCblrms7vn+issRnQNIijQDMrMxKIwGXbjxiz3/uZ+zRjzxpjVZLYiISC5Kw39qm45F99xtfsx9+4+tWXU4hadpiOhHU4N1gV+tW4go1iqQprRlCAIdOpi/GTP62CoKY9+fvfCzAD1eQWs0Qq+PIVaxlJSaKCUg7hSjdfQqTal2FNxuecYVeu23ddrfwGYVWTveCRNtRZIQAXeCKTXE+n1npcNcGnaqddqo2alRsuJzbG++8o8Rd4MG6ZPt7+5plETqp13LKIUF/1B9Yne8PxzZ+cGqL0ViaCZpLi7ZNBkoXivOiffvAcnYAXQQP1ioOQzCmAKGiEPLg4uvGBfu8cEoki8VbAFWB6GZn28GFTTKZBbknEW4JpUJUiL23LaoIgpRr1ipXrb4uWZvf9cw3HZGCmRBZqkSDFBwqNp/OXQAtOp3MjhL8octycGqGK4CAPFMlDhjda3xeC8qUuosbIMDrVKdwpwCR3ruQWHaByhQFTOBCXfN0dEiaP0FJQIDTwxKkKgrs6KJp7YRlXB5s6RigznfJC2SKCFHUY77R567pgrvKr9OvKiHkFIhxxgk9JEdu1Q0CyAunAo/sdJ7diz6DO0Gce+Hqqswwu2cxwRXwQCJcerGqPj+d40BVirWYCKlcPRi5oZsSyvwS6KzWrNvAn9e7/uxFQACxMOJASCSVS5A3fICm/H+CoQlq+FoM+8uY2eR9cpFC7eIL+04lssw6i27rNj6g1BQ9HEC8j8ADutUls0GpZEfPfsw+/e/8dStfv2FnzYadU3LU6hLmqpUBa2oCMParFdubT+z4hz+wD7/xdfvg+9+2FR7047FTiQN0QgTQycAOBhUqx0HNS0o+wEVeq2/3kF9yaQK3GyNmkShyIKkj7kKY6RkteqfU2RfabyWKAvQxLh7Y+uKu9fdbdlZd63sUdZP+SMkLWioAEwibeifDzxoHlZ1W7fEWqr2vxyz8dZiGlRLPQOMfnDUCChRtdO9cKHCjH+CxI1M5j0scts7+YBQhKY0bsCT3qBIgUXHMVrOlXdi/YM9/6nm7fuW6i1fxPOdr27v6qD36zKdsXGqKWO51FIWng7uMEbBWAB7rVej4Szs/uWU/+PZX7dYHr9t8em7thlmjCvDAV1l0X+6TYhLnXvp1S//E6e1UXhTIbg28FBDgVEhnAjIawBf7m6SHP0tYqeLziAUtFMaDkjZPFPV8y+6uM2U8wKp2QjXUfciufvSz1r34Mau0Lkq41+NM8VJF0edJpxd587kXduPR0KaI2o5H9t7bb9iH771udz58TzZ2DSww6FBHR4fPDHuQfYQ+EHPuFPZ7O23rUOS3avpes1G1vR3EdkmuV9brNGTx16xiz7m0xWxkCyT0KfbplCMcKBcDchKAUGJVMCCUu7A2PAnkZ3AbsLV3pdXZkWWssxxTBDbHKVirjLpQ+AuctbJGBDYdrZKYkBSKitXFbHiId0m3A8AMhsnMap19+w/+xn9il689Yq+8/LK9+crLdvlgxy70mtYqzaxTpWu8kod8vYGwIOOXPrcN6ESG7p0rHwWSjV3mNmh/yDSdWCHxndAoIQ6QQAOg4u7kI1DDRclun83tZFKxR556wT7z+V+RRkF/uHnO0ltaMPfvjj8AL0Hi1FJzbQUvwKF4M6Igw4igWM9mDvg5W8c1DcTESpu/aBoUGUb4nUuMdnpu3/xn/9i+/cf/h63P3rNu3QtmSrRM4NOqFrFQ7dFCNjiAZlkvMGvtQEC115FmE9FrOJnYaDDSdbWaCFm2VCxo/HUy0dpQ0VWMMLhe09WrV6zb67pKeghNMxLg68tH2txdY2lQh+nuz8ZjuWJ1alX7wovP22c/9Zy0EHgm3j5kfzK6sbb+cGDHd+/p6+TePVmWcVbiBEAx3+q0ChCR7wMEuJC2j1gABnjB7/ajWoGhlcW/dzcHBwAU00IHQUUU4t3BKPXmDT/r+cNPiwXykCUiHE2n7LzSyFBzLeoOgADNmy9WdnL3gb318mv2zo9et8G9E6vMVlZZlcXO8ipwI8Kc+WNadIrxWuR8WzbWYS3900CAg3BbYtkajaL4dp0ify9/W2cLeMfaz9kYLwk81aeKcBfw9a4ziBzAzNq1mrXUTMLJyQFHBxMA41xfiHFHDn/u1/7hnl29dsWa6Dmg/7BGp2Ske+zjRRXlhUMAZkZ1gt2opiyCtIwMBsVeTZoAjvnsnDPZXHNcxIUli1xcr+/PM+skXWLUl5kfJRDwE/Wn2MPelPL6xvXnUv1f9zvaE34d3px0TRWHAqHV6z4KkPDXo2BPICAdUPxZOyrJz+AuN5tMdBZ6A2qpnIY1m0BW1hf5vn79oYkGcBYsmWSJJiMgc0UJDC5XAgMZz01mb75HsuhTY406+u6dewK6AAyzmZpAgAQEAXmC2epM483YLu+XYs15/5Vb8jz+5mfdNWD7ITltyhGxLMrzZ7JjTyeQTc4LOQLrtBMhoTGHmZsiN4gCtNALb/3qBhE49eeNBZjPcPJ30QUM/0c0Ak5OzoQcwxCACkfCxyEpexWSNyvZaLbQSMDV6w/b9Ucesz1mBFcrzUByyty59YG99/bbdvPttzRkVjP8tKFde6EDusQhKKMlOt50Qyo5e+YiD6Kkrnw8IANTqrxmV1W09a2xCs1VB7VZNhSLpbWgXUVcbqNcX8NmrKZipNdq2Wo2Fz1Zon5SNm7oTHPrCOfE5Vwn9+x82NdBBHX/ZDKWa8CwVbUHdbN+eWV3z09tMB4Ledrr7Yi3udPrxWw4SSZ0yam6ThQ6dFAQ0JsjVnN6ZqXpXHRSzVeHSmX6txeK4IWtVpTz2SFPPYhAOUWTSTqNn8y+KBUzNyMXGYwzuBSBMeZjMtAkalYEmQigjk5GIImCTd0Aktv12naaOAZUrLYya5c3gm1JFdJ6VZB3ZEu+rBKCpNAP0CODmwqeoOcw4xOaCxL3kw0aYkuuHaB9Ecr0PEPvrnmQzINKYlypfRBd55gm03leZVZTrQkfnXBtJC9S9L2ch4zkLRkUWO9xSCmIpbaA7JpcB12q67J3BIZy5Ndnuh2UoqBVcZR8pDzUttp42zHF0Ud/pnqewVIA2BN6G1QzdRGhrYFIS3STjhf2Sl5wad2HKIpQYzotgF9ha6fPH7O4OS+mz0/hX6lpbwlsQ3AHQGPJ98P6M2bwHQBwdwTpSDgH1mNcHHx5LS6mE2rH8Vxl37R10G0tbT8Adc+ZjacR5yKEoupz2DRqYvNwYSn2pNnLuB9zQAAK2p2ufexX/6rtf/6LdtLq2qzdsVW96TZ3SwoYxJqaOgwri5ntrqdWu3/bRi+/ZK98+Y9t9N57Nu+f2WTl7+tKx965ILb5zKLPvSbrybuR3j1O+n+OvSgpI4GL8R7WB7GUkQc5KAjQizUJeBAUftHVocBNFyArtuq2bbbfttX1C9avmUacZMM0cpX0RdWFH7GLEj4jAVYXCfT9z0ygJwRKugIsyv2QIoKa4WWkTII9rBr654j3cT88iZCHs8BoZ6IApWl/apMF2B16KP5+scZjXt33o8/v1UpVW0xm9si1R+z5T37Grly4bLMJlPKFVVs79vDTn7aDax+148HCKk1si5wdRCd5ofOopZ9H92GvW7cf/+hb9hd//ie2mJ7YTgfK7txaTZLhic0RtQsBqNOzU8VyYrrT0olNrvzujj9z63agzzfURexgfSQKs88uHx4e6vopqkievCvpI1mpHyDwB2aLujAqm/w+ySt9aYPx1MZLs9NJ2ZbNy/bwM1+0xsGTVmldsnKN+15waYv4n98K8o8aADwDwGmKHEbohv0H9t7br9i7b75qy/lE4nzL6VijEFp7ok6SEfCsZvbwjUt27cq+PYFFZWluu72W7ILnNAAk3sNYG2cqrL2VQHaq0Cz++RkAfUCVdFehcFbiKEV9j9bydk9m5Aph474iLPfTcxu61p7zOHvCgVlek5hMke8jAA6kMB6AXbKKGxwtJmhiwCZjf7pXvd4fbRu5X5TtfDCz/QtX7Eu/+utWa7bt1Vd/LJHFx69ftG5tZTtN9tS5dZqo1Nck5EpMouiTaFkoNwpMZK2UIpFXUHKveT4fRZXaGQKa2ZsJXnM2eU7FZ5P4XaNt03Xd3r11bKNFxS5cf9qe/9l/y+odOuDODnBGicNLSJpg8BQXqrNW1HjpLfj7U7kwXuZ5J0WAawV5LIAV42sgmwBZVLiNrp+1PCvGInerZq9+9Y/sj/7Xv2vLk7cl/LhaUyrzXn5Olii0VJR4A0rPNFhHYtRxThEzuBflknWODiQU2OdMk1jz1BbTuY0GsFIrtkIjIoAXdf53d+309NRFqcn9mk27fv2a9id7mGSeM5BOJ4Ace1hsrXJZiuLk0/fu3LGTO3es12zYl774BfvYE49bnc/SdPs/ibuhIzUY2hKwfrmw89Mze3B8LFbAB++/p5i6t7MjZiiFn3f5ndHGe/IaKaiWgoAFe0i6Fy6aDZjA00wtAO61/5w7k5CPeEfWgccEAryDnK4BkRMBDoSORp6pGi+MvET+6orrLvzKqECr1rLb731ob7z0ir3xl6/a6a171qk0rFVr2By6OMyrOJe2gYBsrmTuuS1S52E9hZpDXT8K1SwOnW3iNUKCAMm0dEgzWAFxbhRggGdIurxCekzjBeSOXp/ATqZZ6GBMiOlq/7nmUwR57x9Fg2Fnr2fdnY51d3vW2+35Hldx7owsWJMn/VNjOzM3z+g0+4c6hbNeDLx4QT6LxiqWS2s34dBuGn/kSjkawDWIRR05oTM+vCbaBgC286O83567JmvHR2WKnJY4GM5BDgC65Wy+to9Wua4A69iZl94wSyDKQaumQA5nvmbyHGOEcmNBHNZtlWmQ8itrjayHlRMWOgr+3PQ5eU6tjYhg5sLb4BLfg00jgT8azaGXoZ+JBjqfU40AwJoF9e+pRsoAOFxI1B31ilyDO1OIknuzKteqbBEDkFG+lmOp7Lv/8PmPrX8ardFFbj+sSHAcWQlUxpdqoPfpKem0MD5cdmi2H6zPU7pqNhcldEZzSE798cC+ZWGFtc5kEvTkkvX7Q9Ei6jU8SL2LAGVSHo1BC8aXF3ongZgDsdnqyFuY62FRoqCNDdHgwQMdgoiosKwkqMK/yvmUmCVq1ZkDRoUWcTCfFXG1x4WraTObqgfnG1uFf9j6cHPkDctWEQ23ahUf/PEZrLVZuwTVp2btZtuaNdwJ1prF1oZSAbrUzDrcSFFsIwCIuh3dOFH4pzNrQuusV20wHdsQSkyjaoNqyU7KKzuprqQRAPWnu7trjBawU0AVVZcFLQkqkHyWuQbE+LCKW5uNH5zY9PTcKswiiqLryYtEFZNGtVXk8Yq+4R3N9KfrwZ1fHMRaY0Ht9zp1Y92SixcwCDpv/spg4smXI8H8WYdqzNSkEEiOl6hYEeDgiG12M6VYbmb7zbbYAPVVSSwMWBKpJst9ELU2EgdnJPDsAwhQs8GRRDZZ+qRT+JM60GlwWrgnsgoSMfKgdR+ifc6iCKpTdE+5t6ppAzhTkImpNhIIzWBpBtsVghWkhAL63sg1mTR7FozGM0CMcdFAJ4Pii05rsgDY+zEXTkBlL3uR500Ep3vXdSA5s2MzelEAfcHy8QMzgqP2hgOAdIi8kHatDd8zXozyZx1oCTKQ4AXNXqMgJIgoa7P3YdXUmOmG1g7dDbEbn/vzrpCfiRL2q9RsB7GlsOjjOQFwodZPV1ZWnsGIEQCQzBQplvtspB8EIN7OKGEurQA2Y5REAFagyrmP8j7oXrCvo6sjpgVjCBLmIVmea3+iAYDVHPebPSjaWtWvDQuqPp/l6NA+8ku/bO3PfM4mhxdtXm/aXJ07l+GbjWZWrTUwebb1fGLtxdh2Jn2zt163H/7h/239H79mq9HATsbn0gNQ7ALIVfGWfa7Q8diyMMrDMO+VxFTV9QYo9XVBzBKYIn0VQK0EVByQU+IcmD3PGzeUSX+o7mZlb8dGvbrNrx7YfLdl/dnUvXYnfrhPoTZiZyhNAAp3KNeeICfgLKYOlOBIFtJVQMmZYpQf1qy9BAIAAdjikxkaGpJvFhBAUiPgTyMaAQaw0mJdc+7kWak1l+M0mSiy5xdLxXau4fEbj9oLn37B9nt7dnY+NKs27eGPPmsPf/Q5W5Y7tm50bURVxCdVW4gkBLbaUkXrbHhqr//o2/bD733FmtWp7fXq1m1XbTg8ES3e9fAAR1xpHkExQL/hsK9uujNhGlYtezGgri0FLkKNUKTlzgEg7B1BFf6cj5wb3Y72JwUIBSPrEjabs6w2QICAXNTGsUybu+3haL4SEDCpHtnjH/95a194xhaVfd64GA2IJZHsz6J7JvxcZD668zObjEZK4qu2sJP779tffu8bdn5y10rLqdVLC9H6sQa+dvWyHe7vq6g/Oty1G9cumK2G1qjRyfKfo1Cl8wMDgu6XDDoFBHhuQ9GflM8sAAobqhAATAtXCU7JehhHAe/WMgoAG8Gp66m/Av3fRSuxDkwBK9YmAIBcVAQYrO30/NznX/XlNF6WXvHnSk3NCN5DozClsp2cDe3ilYftZ3/ul2w2X9sbb7wpFsnDD12yo52GlZcjq67HttvF77rp9Pgm9OGymi90EzXXDRUWAEDnULRvVIADkPl5I+1JcogAkz1d5qwInZZw9CAWwrKZrwAN6nY+mtmtk4l1Lz9hn/78L9v+0QXrj8yWfpxpBEBYBDkP5yXH5mKlQpqCGC0IzZFXcLdohNArZ/MGAHQAwM/d7KqJARf6CtxI5XvEvnrVdqpmd3/4XfuD3/4tG99+2VplRj8dZAZc9a5ljPIlEBB5h8f2sq2hpogRUJKYa3N/15aNmp3Op7JgHcMI4DpGYwkCdnd3BMIAsqUbyM2bN124uVa1S5cuCYwjbpL8sw+9k+tgs7rhAObhS07eiPvVcjSyn//85+y5p59ycGw5kzAoQAHATLfdkVjkCMXGUD8/PTkRmPDee+/a+emp1q4LiK5sd7enta1CF/2NbtdHFMNWLsc+3XK0VRT/EpqUsnxd3ydGSn8qxgEyTtDU87wsGAKyYPRCNXO+bGoo74wGhCAa8hoaE5Gjef5Nk8CFLcf9kd1//469/aMf2zs/es0mJ32N/4FaURxtd/J9j0e2mrnNVh7jqzsqr3Az2M6B8nPxmupSKx/ZjDo6ryyAAOWW3hQoRgO2AILMmRM0V72EewNsHe4T8Sn2nedQzpbNeXvvLFdsOB7KdhbAqdaoWb1Z18gkzAB+hr8jn2x227Z7tC92EN/zvo1/RtaCM4N8VMPV71eqiRKxcNYHANCm++9jaX4lmd8XzzNHQLc0pbJgFpAabB2JJy622Rb+GcgLk+VGHqCD7XpbAAAgAElEQVQ9EWr85FJZhyYDWaN1tZr2HT/HOkwHNwf4HeDJ3wEQ0mp6e2atqGe2gI1tLb0EAnRuRVOOte+AhN8bchZep9frClAXiKERX8Dcqa6dz6bnI4essvY/5zpggLMSXNtIuX40KlXjFOOzvj+TcUMEzxEdrWIxihxQEhCQKEdRbcWzS7RUAT8ejPCt7GrpTb1QyM3gPo3pMekF5TYzQBs91Bx5vypiRiHCxN9B98rXT9sF0TvnSzs/x0LBRQNJPIQ0RTdUCoyiWeEvTvLe0KEApQ0qqTd1UYQkoSpZGTVINgpCLXRLoKhKtd+ReFBmkiXR55XUEgBdqI2iBYspCpC8d8liyHuWf0fBoY4JRRSAQqmiwp6Ea7fVth3mp0jdlfO5NySUMaFcbF6pyS9sMZ4KJEhRNPnH4i08Ay0KgTv+Df2BelWUr5PF1Eb1iqwEp+2ajdcrCdXgudzrdF3oikNetmFeDKKU7p0LRGmwHpsJCJienNpqNLGShON8FlRJ9Wrz7HMOb7uoz8CoAhA7EgV2Z41Q2LgN2Qad188HwMF9TlX6HAdIFoFTfN11IdHAXL+y9YnuoBhZrIvo1nqxHUFpvrC9ctX26y1dY3PNDFlNQMA2IyGBAF/Hbq1D4BZdfeGBQ/Rn6Nyy/nOFV3WTCfoKdL6utY8C8VVhv4oEKxWmo2AmKBSoY5w7XpB4IpLMAT+X3Kcmu7PZEVE3mEJfAB5zkuYjKRTxzF0jolQvyRceWr37yjojQAKWdJejONfSh0FRKltbViolrRXEOn8SwGEdO4KbXTNR4uh6af7NA7jEp8QCcpo5n1HsGt4PJpC0IJayQ2Ten3+L1RM/I5G7mGXDUZSfF7AoRwbmb70QZY8xxqLRDMTqULvmXsp+z5X4c1xA6y4ZAeomYlE11eyw4oSQbZ//9dEZ76ou8e4O5fOiGxBdIj5jeugWBwlxQJQw1LgdtND9C29eobtriOBYBToA4V2TtdB6SpUhRdalC3bxhc/a0Rd+wRYXr9i80bAF90GewWtbk+RU6zaZr6yCivN6ar1J30avvGSv/+mXbfzGOzY5ObYzaM+lsL30Xl/RSVeCLHXdDd0x90/yt5lxTzvEBAKyc0ECDxtATJIUAy0sOR1pkc7DbC4hRhSL53TPWhWbXdm35X7HpmWTUwFFNN2O4XKmteksgGCMJLMlinPWvxfCfhCLKpg2QtGF9W4s7JGyLaR2jif5UvoK6pujnRFFfp4bWMepFyEKYXSENI/oQLAcJyJBdXDbtSAE/BG7rWwfefgxe+GTn9HoxnhmdvmjH7cnn33RSquWLZZO6WY8BE9okjPo4wJUOFcHJ/b9b/6pvfPat+1on7EL2qgz2+m1JJQ3X4Z9Il0+ROKGbjWIJWG/fyo6/XruYnUVfRpiIwWVxxq3Xatp5I81nzoBAuslsNRUJ8/P7Zrt7+9JcE8dubIDAST+EhWrelwneeEejxnpG65tWNqzi4++YEc3nrd5ec/KdcbMYi48NQICdHORraB9c3QDUC2WEjUbj0YCAgYnt+y9t162e7fessXk1G5c2bPHH75slw537MLBjsbpsOibT0dWr6xtNRvZZHBq7aZ7wLtYH7fRE1/2ODpCqXie4TVG3oukjLgk+z5JhoT2QjjVMDJFJ50kazgYKWdhXZATqPvP3DiCfoziUPjLZtVFpBgJcBbUSkwANAB8ubkPtpgRAa7LSWCCywvnoBm2q2fDkSyUP/PiF2w0ntmd23dst9Oxw522Xbt8ZG00ahFXrJq1mg1rt8gDKM6qAm9YtzxvCjof1wh1GAGlPAsv+fldXSrlWIDssCDcnoz8DKtnP3JIVhFwdbbOYsH9RudiZWeTpd3sj62xf9W++HP/hh1duW4nQxfkk6MAz5/xRhJ8OQrQUZ9I3Z5OvUZVOj0xn8QqI16qsAM08rxTAEB0a1WOsN8jRy3YAnzKesX2m1U7f/PH9k//3n9jd37853bQBVRAaRwGSCzKnPYOtxsJDupGBfWbYjZmrWEHMBYwrZbsbD4VE3O9WNnezp51W23rdrsqyDijeQXOhZOTE7t7926M1pXt8uXLtru7E4wA724m20RAx3IlCjKCuHyf+fH9Tsc+8cQTdnl/1xaToUZfUI8v1ysCzvmlcwy9ghKOWmsbjkf6gjJ+fHxfIwY3339f+QxaVDqzEB+Uza535hm5oSMspfU4I2A1ABh6TuD5fY6apLVaFkMCNRj9WK91fd61zcKFAgWWgH/eLJSUGwYQkN8TbT0ctZIhATCCXhA58nK2sMVgavffvWWvffcle+fl120+GFuz2nBGZ9QoeUY45yuf93ZVlN2BgAPCNSoBiEIILho+YoyI9eFAgIDAGBNQhz+EZLVOVdQHS2CDRhS6BTkzz/gS7GCEAvmEan/kSHYwIsgo1WjbYquJwYsDh3K9YFCGMwRCglYt28WHLtmFq5dsIXFBzhJyV6fEC/tQ3Rd0fYp+NZ1wRYo581Ci91EQv0dqpEWjwP/fG0PJGNm2+c18N/ctsUg6BSpst3MQf53MpXNtJjOH0Sq+qJFS084bh86wQf8iPxP58AaYiG5+6onQLAjLadjDDu5sbEi9+N/M4BdNbwlR+rrOnJ+fpYG1XSvzZ5q+kisGLNMeAEQMkFXxy4UNuW2yd68SI06L0WrXPgp9qajHxWAQrcrrc40EANiHgHgx2hBAgJhsv/nJJwogIGd4kqqWSQ0LTah1zOd4Z38zOrApBKKATOp3/EwhLBgqhzmr4fRBL47YMEI4cAcISpD7aXry/eD4gTYFM39OQSxbnRm2oJ24bZB3LqB7MEZQsAzU4XEkT8j/dKK5dw7gah0fc5/fQwmVoOLopFuqqdsaXeFM1kmCQMQ4zD3590KEh7ax23C0EXoVBUajXBUtuU03JpS0of43KfShsoQVhBY3nRRoOa2GZkHoPsm5IGasEBliBroCNYSZRd5XAAuq30sbrea25DpbdTsrL+UeMKmWrNHtWJPCTSq9Tsci0VDSKjtyD/Yk+7K44JksljbrD2zy4ETOBED1CB4CHrDYVQhLwMMXI4tK1HcVQ5vEWPoIerZ0HUAjQUfK3o0MqnACQNxP79wBhrgXPZuae5Mqoq4h4XNk/F0ickUxluszhMyKsYUt9LEyX1h7vrLDRss6gD6owi/XVgUUYJ5OaqTQC4PBILqSW5LwWXxzeVdBqughAihQQOCDq6ZCqyoKkRD0cPolKLZTMYQLa9bag4d3OwA5SFBDoCyYBQomaTFSWJqkiFkEBZkoePdZeg5Bb8p5fwmL2MrmZQ4h76Ko07pciO0ihBrhKmkeJPugpHUsRFq0Ike981dS2QTobVGlZe/HPRPdHBaEOIbONvDBA2X7Dli4vzs/I2YCRTtgncA8/7l8TwFFqIVLZcqLToj/jbCra1XrAi9IumTdGACBukxx/zJQJ70QdgAFrFTUYT4Q0MP8uhCzFJHcD0co+GLKhsiXnk1cr8SIcClw6o4DOwgusu+mU/fNAvRg3phEUEJJOlutEgU2/xaBH3k7c+8QAYWRsrtjO09/zLqfftEOPv4JW/Z6NmGfhCsC04NKxMtVa5TMdkoLq9y/Yx98/c/sna9/zdb3jkUfHTK9K6/oFCaKAzySZ4+PVGGhgSC9AB/bgI3FvWKMhSKNkSGJ06BuLKDEmTSIixKbHCkPq8iwfpQq/2otZwbYXMSpSa9pows9Wx507Xg6shnvgTDsem0jdS8QhMJNwBNaJ+zEoZtWgMFK42fcWtQTGV4jOwX8yzHgZKVu0zle6Kx71hjxxyvQ1ORgaEK08VQvC00CdSUANEO7ROh6rGVXWPeECRHYXqtjTz3+pH3y2U/ZdDy3Ru/IPvb5X7b2zmUrLSkc665hwGz9cirADDcFRteG92/ZN//sD2344C3b73Ibh1ZeI4JL0uWihOxVxUdRJyt2cn7u52ppbePxwE5PHtjwfKD4DxDggO0q7NbcNYCzBgAAIMCFA03ANGtXol/RkeR9+PkLUJ/pDKoIwzsZ8SOojp4zZJxmXO/u+czOVz2r7j1mDz/zi7aqH9nCKOI0rhzZdYHte5c5wsuSc19iuWuJ2I4HfVvP8Ao/s/sfvmmzybFdu9y1Jx69YN0Ga3Jis8lA648kTnaAdLXYa3STNYoE+J00foBvQEbmtH08zmmcJtaJd2tqot4TK0ko+RkCuAoedT7DKpU9TgNiNrf+GW4CzOpWnXUlIHhlI3QDotPoDCenEFP8A3Ty7M/OzqWfojMZwDjo7/y9tBPKVRuMZhK85Awck9e02/b0s5+wwWhqt2/fsetXr9qlw33bbdWs06jaTrdhKxTEiQl0oXlu2otLa7acrp2dLMTqFOniZ3TeKZS5+J5iduwrgIAsGsibqA0B1hwCZ2/S1cOS0UeX5tOVLctVuz8a2t3+zHqHj9uLf+Wv2d6l6/agH0JpbFvOH5iJnP1Wtulkphl4LCRZ17t7+3ouOBlwr2CACgiUqqADG/qckSyLOq4mR9i2kj/gs16vWq9Wtv7br9lXf/8f2lvf+X+tPL2vkRsXlHOXAQBZZ/e561P60uu+kFNqWqGs8S6EmQerhd3tn9m8XrHe3p5dPLpoO90d7T2N5gUjhnOZ5/zuu++6joSZBMauXbumPCu7gwAhmg+GSdpuC7gbjYY2HA3VxHro4gX7xJNP2oVu10qLmUYrmq2alRuMi2IxR87LSG9V7ITyGtHHivJJrvPByQO7d3zfbr7/gd27e1exHPYVzEbcQ2SHG+OGEiODSVRzWr9byXmcBQxgHxGXEgCg2KcwS3o0YBMNAXWWG9795N/67+RQzn5IVoDb1ToQoM8QXzpzAWaUTzgwOwF8oviSlaJZeb625WBq99750F793kv21iuv2/i0b71G29kmW8zVBB9UuDoaVryvrk/dVEctqUGob4p8MNmNoRAv3a1gBGwDAWJrypY5ztsUCSyaRP4NX77u1kP+QY3CaCb7QTGD3C4aE6odUkMjur9+BDtTDUAc1xeAJ+KFYjSvy3hWeW3d/Z7tXzrUWllQQ8gBLNimwcxIcJ19LYBHIICPT3q9GE0qfXgHt3xRBOU4rjdrxhSt9nWzGRnQa8WYLPleNos9X/MRIQcCIvfiGURRTDzV3gwwSiyByAFYi9SxYrOhTRXNPT6ns4pDbyhi808DAdnYTiBDDO1g6GhsktehSbUNxNAk2MpB2N/sBd0ucs0aZwVjKiXrdDve5NL6cNCX58f+6A+GcpfhXOFeCZTfim3KVeLM9b3gunGFU0B2/8M9TQ3kGtpAKyv9R595stAISEQmafs5l6sEKrxp9cC2RNkcnY4zXPMU28jNZnZkM+MRiX+IuWjmJ1aK0939wNMiRzV5Nrez03ObjH1OQiUThVcU6qDi3EAV81tzyl74BcINMqiZO5JZ7+ypaxuZvdOCfY5YBYHEStwD1ed0PTmCQqh/EoUCD53Dl4XQbrX1GfnZXWbvw6+Y0QLN/dP5gO5Fd5KFA/NAhtXYFi0k1kciJ1szCVi5HUaiTHrAPFT+ra1tQHeHJLPJGEFZnqINdQBnmk2bNao2b1Vt0qjYqLyyJT7MgsrXolXCSuBzDydjecEKfQ/GgXe9l0qcmKFfj6dWpXta2JwFC0D33TuQEv/LQiY+d4rSsa4kkJeiH6CfBMxK2QM2ox0SYFwJmPEuP4HIAQkfIfAZykz8JSiTKp+RtLPBNzM4TtWHYSFbLEAk6EMchCQNJK2s1dHIru7sWa9ct9J4JpFGRjVkQ4WljwShXLBPKYBU9P3gcRrpxOlalZrVERqUVWXZpvOJ1pt/Bk/o6f54LQsF1P1/6ZAICU9qP4l7CqME7Q3GiijYAstcwJJiUghlFOM6AKO4ynlInwHzUZsUVEzqU4Iu6j6GvScgEmsK1fgRSfF6ZVNUsCVQ6C4LiNS0cVggQYziq1ijQr1drCapotwPfZ5AVx0EKNsEdk5Q97gmPdtkhmyJUjk44Iee2EBSpA1qpPytXXFfCvmAbZWaxgAABTgw2fd536RlEbTQFH6RVq+KWXMdDjF23OKR63OalTMIYpnpd77XgJIagTjXXVLBWDNSzw3BRAXjAM904MiqDvaDxz8KOhcxdB0GWQoSlwSGzB0ljvnTMUBNrWrz3V2rPfWU7X38Oes+9lEr7e3DwVQXhDIcBsVyVbLKZGyt/omdvfKSvfvVf2GTm+9bebaw88G53RmdKwlWtzVmXTPRSus8HzcIqkDQ8UQ3izUg6v+WKKBsA7ccTthDHHa8CteSVGsxgRSPV7JMpZs3Xq1s0q3b8tqR9ds1uzsfG7oIAkoFBkAvXrjoJfclx9DErnAxJlFDpaHiNHnXlfCEik5RdpoBGKZLQFeKFk/2EVpLaCu7n+ocrz0pElVS5xSdRRd7Y70n4dMrV48VAFk5krYYTaxda9mzT37CHnv0SVuX6nbt0Y/ZRz7xBVuV21YqUchA84bLRXd3oj2z127bnXd+bN/6yh/YtP++XTrArnKwoVpGRwjAgeelZ4e2CwDunPPEi1u+zs7OrM8csRwI3C3GuzrumsE4AGeTBB4rZWkHkKxjfZfzvyn0BVgOpXF/b0eChiQcMAaqeJBzFwHTqe45l+oNdatvn4zs/rRqpZ1H7NrTP2/lzkM2WzGT7gm+ilvCX2QEiblAgQUc867fyqbjvvXPT8wm59azoTXXQ+t11nZhv2ar+X2bju5bk843zy3IG9SuULJd9JHRAPILTyb1HGM0y7vWfqbxS79vdSH5/00u40mvg4puOat7qfN9KQszxTbELqdTB2lE/8dd3vS7BA1V+PnZMp0v5A1P94fX9PlrziBssABJna1IJ54RksW6LCAA3QD2+/7RkTSTKE4O9vfsyccfs4Odjk2GZ7KSvHC4p3EH1jYdaQo8Ev6c+84EPbu2IRtfMB/d9MTp4aIJx5hN0oODTRz3KBTRgxHnQIDfo9kE+UAKGbP75xN77+7Yrj/xgn3xr/57Ni117fQcgKps6+lSz3s6HkSDZ2mT0dhG56c2Ja51Ora7v+d7jvOp07VGq23lal1jEl6EOdAk+7Syaw8EPhYySyubLJbWRbjywS370//9t+3lr/yB1aYPrFYiP5vbCnBD+aV3QB0AIi92px11lVnGOGyI0WYCBSqdjs2rZaszb7+zoy46e5ORmYyzNB1Yh3Ti79y5E9pXDmzsHezb/sGB6MyDft8G5+c2Gg6tjZCfNLKqNhoOBIw9fPWyfeHFz9huq2mLCe5OaH3wOmUB5mIDRMEmhh+xcrEWuMXzhrFy3u/bvXv3FCs+/PBDu3P7dqELsL+3642e0MnhvlDsp2io5v4DYOfPxHxihDPjYLoiiubdSb6IF2ITUODGzHbGafL7bAjmKGd+dq+gUpw3utU/QT8P6+NCHHYtJlRlabYcz+3919+x733rO3brrfet1J9at9pSbiwwOXJYd+hZqCvujhjhoBTsD0lkbHogRZ6lgjXclxQ/0DBijjuaGOjv6GwI3Srleow1SmvT8zUf/3HR5WSWKf8K5waNn+p6fX+lxbXyI2J3FN9eQzkQlk4uyhHTMSo2gc5hLFK7Ddu9emSVVk3/z7MB2iHXzM9UsMOxo+V91s6s9qqO+By2wpGPCqSJOJGOOqkt4aKQ5MDeLNFIb8ZdMbhdgyrBEI2IhnD8dpN3jKV5MIBngLYpzhhUf09dgqUegJU3ZbwxzPXlGvP7tRHwVlMr8k9yOi/CHaxKNrjn3aFBtlW/8m/VTKSOjFww2Q7+bFxsMXNG9hKguztwONDobFlvfPBFbZjv78Lc3hgTgIuuQIgl84/ElInTVM3ZGH9wW/gNQKMxnd/41EfX+bDy4rYpEHqDLZ9y71D5Se0+h45a5BxCIiq5CH3hpNADCa7/26SPu6elI+XbKqGJhpw8OHOap2aJHaH3Dpx3g0Uu1mJy+md2XpPe7hRvEkmnE4tGQhdcBxKqtHT9fUZY3dIc/wkFUiWt4c3OzVvJwsm7hTw4R8H8engN6LFSMJVHt78eqsx6MHSGg7KhDtxsXnSLOTxEedX8eUldWReD8LkWNuv5YKB7X23UXayQpHi50Hu2KnVdI0nVnEbj/o4t2nWb1Eo2WExV1LlA2VrzaVioaPHys/KFRYV9HfQVR/tkV8LGm86swe1ik0Ev5zALW7qk5WhEjsUWc3eyi9MYFtRpn6nVGALrh2ITJWgSfAoBqHGuxCQquDQYNCcL0OACSipkk62VM8dC6J2Kmmsyn0faGPJZtQm4VgIySJkKl4rVQXRnM7vY6thBrWW1+cqqi5VmcVWPc+jH+AnrjOeirUX9IjAAPQee8UoFMveGIki0O1IQzc85IEViqJEYARvCg33mEIpuHD6sIwUoHdIe+KGns/5kQRgBVwVidFgpnkj6+MU64HBI9NE70qHgHYvUdRJyE7rQVKHbQFJMgrpaqFCHbTKcT/UM9dko8PBCp8iEDh+BLvL2wvpGYyNK7L2I9pl7vy8aE6BzTec/LKpS20FHZHZUAxzIIJxJOfeAJCETbiHcJebmagHGVKyUnlTBUOE1kh6eFjLqTotN5IeXWCBVF+kEJAPY4b4DHmlWVjNZm3urQBogIfsoY2eCOMRGxYtAmHP8QeyFmOZwzQYHdBRnKf5DE0Lsl3RZCRcF9jtoPoUef+4zD9pu2fryVTt69jnbefgRa+3tSThVcVB+12sb371rZ6+9aqev/NBKtz+wjg7Fkp2MhnZ/NrRxUO2l4VFYpIb2w9aeE6uBaw1HiNRfoPjlWN3oAgD8eWVHkqDkIK47D0+tWRJnia+h5EzXtGaT1dLGrZrNruxZv1Ozu8uZzWRR5qI9qb8yE9245DE1tDZEQ45CLX13ibdFYRfzg0roibHSeuH38DMXECBvjxiOk+SXhOZcSG5DGNW93dYEiNlh3QudkcxTOkit82O2sF6zZ5/5xIt2+fIjdnDxuj358RettXvNVpWWQBB3vnB2GvezWTK7+eZr9q2v/HMrzW7Z0Q5r9sTV8UvYProdZhYU6jXz3FPtGuBjkTZjXhwO+sMiqVACEAAJgpU8W8AzChNsBVn3eIrLfirmP1m7rPUmVpu9ru3udK3ZpLOy1HlYa2HlW7Zao6kztsY4jvb+3AaztT2Y12xUObSDR16w1v7jNrddFbMZM9I+y+n6IW7OmcMlLya2XgxtNR/afNq3xnpijfmJ9eoLq1amtpqdWq00skppZsv5OJIsF3ajC71J6kimSJodyCbBK8DMoH8qJ4mZ0xSTcnZI2nk5SJBWWcwik5BpXUusydRJVSzm3JCGiRcX/AxrB3CAX/zOmUcTYDiGis7554wEOZPEyCSMGTBp2UrCllyVbDCeeNezVLELFy9KYwAQ4fpDV+3i0YFdPjqIM4qEvWQ9OrWia+O8wnNjjWMNF6JVkVDmOZoJZjaJlJgXUE2MxWQ3KLVp0gd9awwuk11iNdfGaIcXfYw3ru3e+dKOx2W78cxn7XM//+u2KLXlHCA3kenYBoMH3r1b12w8GNrg5IF0VQBH2x26aM6go5FQqdat3mpbCevnesPqTQeYSI9I9/RxCz+3sDCkGEUobTy2/+t3fst+8Mf/xKqjexqlEBBQcRajWI6pFSLmjxduAgcA1WFXkc+UGYdZWgnaPoC6b5xgv2HT5o46fJGDwvwjvvFc0LxyFgnjQzMxN/g16J8rx6MpRdzb2en5elsu7bEb1+yLn33eLux05XxRWi9sp9fxAidCmsSrY+TQzymZyImBonUdmiLoBGBDyNcHH3xgaAdI62iF1saBwEGcOzTrr+aLF0783m65ywi/eG9+Nu0EEU9j/fB9ih2AgPx320Jpvi682FJdEQKBCVLxGl6zRA2gcbpNHq5jWc0IV+LXSA1A8mwhcUsEet989Q377le/aefv3rb1GJYDrhheXwjoLexfncEjwDfObXJHQHA5UhTjaFETZZ4VIIA3MvxzSNAy8HQvmx2M1B4MoCALSmeTpaOKNyTEQKjVxQpQGRvWh3K2iDEYL6h91LLIl7MGynG2+MwqUiX8x7owAQG9KwdWbgPm+riTxpaT4RbsBI2oyhnCma8EWB8rc4asutAquGFWuYNDugL4s/WrF1MjqGD5PAuh36DL+7qMe6s4Sgze1ILS9ZlMY2Rz7fos4UDnnXofW9F91WtudAzUFI76CRabgBd18l0ny2OgMxB43WxOeuPTmzx8PrF3I2567ZzuZAFsRAVO7IetoII+Cnb2POet9kuV8xbdFl/3rXYnxGVXbgsfI3leV/iItQu1+/3R2QLLiPuNnhLjZ4x/FPWFN7QBH/hIig0aua1b6d9/4dl1Hm7+MHI+2jsrOQaQB0GxUINOnoljouEqGIKyk4CCku7oomRCz8EpkMBNL7zQkHooyQlMAESgZhIHZOafpCJZAPLdTqQoikvRG2LB6ObwyhTRUuCOBF6dfEcjPUl2JJyEB8o8QZYC3q39fCGksiJCSwjskdQc7O1rIU+GIxXLdPuzGACtU7EHVZYbLODC0RmKUj7LBIEgeZ76GAAwNR1+wACKLop8OleJQsaJWSR9oIsu5Baz0iymGGfg3ywqJetcOrJyt20T2P3Qr0ouskZhCbOBz8Q9Q2BQKC2Id6iCa9YPwIH1MF/YDHXZ0dhKgBvRukmf0UR7hX5FwZ1ieBICLFoEGyCAJBwQADCgjGBjs25rUHR1GVz0j2fvG6psI+yiwq/ekbySOldS/Nzqqm663mExyPVhxxN2cS6+uBH3Awjorpa2V6rYxXrHOiStcxImp7iq4w3aBs06FPX53BwKKoZBNFfylrBGFdE0ZrMXOkQEsuZITQQM1ggbEaopCUsyTjLpyh2dQmQeZL340N4MIr2KvChV+H5S931PbGxu8nX1vXgN33++PwRQqIrYBBYpV8tCbi0gAJ9hsUxiNsrBDu+YE2D8MHOqpKOpHnxZl0sAACAASURBVOmTFaDv8ZXzVUn5l2ZAsIO2qHOxhUM92DvjrrHgYxbsTX7nl4CRiFeFRSNvRWKfwoxB73NAxIVvBA4GYLXtggAjoMp4iKi9FYFGAAEScxFzaSNC6O4drukhoCYQYh68xzunxW2oZF7wK04lTT46jhk7pDkedqypUpvgiGZRxVrfuDxMSyUb1Wt2wsz3pSu2wIO23ZTgD8lhJj/923dtcfe2deYTO8ALXSJuSxuulnZ3OrIBgm7TiTM0kqOd8PG2+0F0jokLPmICO8VFmhII4PO7Y4AzRvgz6zjnh714csaP9D/CPQDwBoBjsl7ZqFkVEDDo1gUETARAuPo3e1ziaPOZ+0AHc4jE21lrziBJMGyJzVqAiOwaRKRI5YHq0E+YLgFg6aYrkvwEEKDJztVMyvqlkgMBrEedMyEoquSUZ4LKfAgNKSkIKqW/asnKi7V1mzv2sac+aU89/Ul77sWftdbORbPank3mJauGHaa6Owh7Vcr2xsvft2/+y//HqsszO9qDsTK29WooGvp6XbFGs63CRFoaYh94LOBcoMOVzD06zDxf4im0YubWmd1PeyLWL2cTTABiH7oaraYnnFRMzRZJkkccOpPcT4oT/gwIsLfLnDadPtcGgO5cqbE/1hKCVEyELYRI3KJmx9O6Vfcft/bhE2aNK7autm2+8LNCjCF3otNoC4Je5cVUnu7l+bmtxsdWXiL2NbZ6ZWq2PLV6JQp/Q1iXmA0bxAUGhsOx9Avc/s47uoASRDjeSuMLsPIivuX+zDjkZ68eeIyJbJL/jLe6NwLCnakkIHi1FiOAdQiz0pXM3T4QVgzPiU4WVE9nsaA5tLQ+YnLFzKfTcgXYSBgThgd7ADbBwtblip2c9XVtvZ3dwoKOPOXC0aFdvnhke72OVUsr67UR/1P3RomnxABDB4J8yWmim25tFhbbXa/MQzLRyoQ471WeAZtiZmP9VVBjER7G9QFBLLkuMY5TsemiYndOxjYqte2Fn/01e+ypz9loSmFWVbNkPh3aGCswnKEAUmZj5VmcIY2mi9CpiAvrvhIjNYBV+/t2eKku9VfSHmpxCJAQ0gjprAH0CGYIx5bNGhOzP/3ffte+/I/+W6uN7lqzDBNpbguebSjS+1bwzhxAgIrZaHzQhCmjyl+p2Gg+V2ydAQpQVMlxg2fH2KcXxYr9ajw464r7DTBEHN4/OLRaox7iuJ4jk2/u9nrO6iBWDod2uLtrP/v5z9r1yxdtPWNflKxZd+cPsVmCoae8PLufoZEigcNCXNTEJiFPBEzid4CAD2/e9HitZllZI0Mq8slvw1VH3eNYT06zLitGeMHhoHJLuaY34wARnB6NDanTsgV8RVGVQIDynhCfU6zdAqocCHBwRWuxqADimkP7Rl1kEh2alrOV4c51fnxqP/jGd+yN77xkZ7cfaMSPugI76NSO8DjuOY1YspHXUVN4c2cjYq1nk/o3wSBicbmKv5/Z6e6gppLoTz5mkyOHDjS4ToB3wd29TdEngYAqY1sO4Hpex8//ZE7hHXhvnPnZtxHhTnZl5obK46X54EDA/rULVmrRaKBL7w0c1QqeQUZ+GU2sZEOpCeUFprONNkr6Hhv8B/MZqUkYjUlZtQdAJiH5cHGATcy6IW5oT3OtW0CAM7YBU0NcNWf5Qygv2RXKlUV6S9txcjXXrVBcjYaL8jfug9YX1unzqEER9fMim/eD1aX7FbR6MWS29Lx4HzUelP/FGAy59BzB3qGNhm776e+z9rMh7pkaGzF6k5oZWuMxekDBDlDArzynPN/fMB+T1c33AQKkY+M3QM8ln1NqeohFTR79X/znf2udtAPNukg0zw8EHhYfPguRgtodyaxmxMNfmUI35zadMkLBi7DLMM4Pf8h5SKjQRvxqPrVG0+exKf5AXvQgZjMdknzP64tQt1dhEJYjUKQroKmOaOrhyz6NB+FIN9eSyo/q4qWyvCj6dDaa3vlGOXUMHXNtrWYrBM9W1pZnuj8sUFGKaP6dbACDLp1ejGnPkCIusi7i4Ur10Tf0BlgYudJ5taxuuCw75Lk8158HgAyaZanqgNcdCFEZugsSR8xEXCBIWbNfUO27hwfWvXhki1ol2AAuxIbIjubZY+YsEVafVffC0At7nqVTU9EFmA9H1r9/Xy4HFL8UR+pMFpQYR+gE0Mjv1JOlpP45qOAbDEBHAi6sHTxkOVRAhitB21XwWquI4bky6+e+oGEoHUFRwosg/kqKo9ANiVIVn2mTRQAPlFAHGQrHMdfeWK9tr1yy7mJlh6Wa9UpVXSPdMTrNrAUSeGboWKwSVYMpgFASugzrstWs7oJoFZIBuhdYUYE0OrULYEcI+sQ7VJ5cl5Tw6dCToNhWAZ+MiqDYpRCbnwYilRVUIt3/CLoJOmRC+xMgwBYC7C/jnXDdpa3xilSEVXHGKAmFc72m8RE6E0k74voAuVT8yVaIju2mW+ZB25MaT3b872DtZOHkBxQK9WECHQwAdZ0lXOZzjNLckDZCAAEC8fx48fEIR8P1TBM02QJJJsyXbs0SxrnuVGjt46WYADwbjcvA9giwA1CQX7JQgqkTiscKxCTP6nS704jvhRBGzfm/YDf4AecjTX7LE8lNS8V4Jlv/PhMLF6AjgfMZ5RyR0fOlcLaV9ZcrG1UadjKb2LJaslYPq7mxrqNeqllltrCOra1dXluTYomRFKvY6WxmH/RPbLRGJA9V/hhXKGybXOxI1xvgU7oE8F2xAwoqpWuUJEtAegdi3vg90t/FrF6OUTAfKu4M1wjjK4AAGAGTSzs27DXszmJqQ1EUvcjSgUyHTTOO0LEZK/GZaRhV6UjgI0Suqq21GYkYIq8ahaEju1jbbEmCjzBgggBhE+apmzprayzE1vNiLEwd3wB4EzxnxrIQgBKt1dNSrVuo3JOZXb14zW5ce8J++Vf/TXvsqedsvKxaub5r85g/VifFVtasmL3y3W/YD775Z1ZbntvRLrGoj5mc06XDsYT1wJp0G1BPSPg7/n8CU6LY684M4Ezt9wcCA0hI+oO+W0gR1wHIQ3072QCAARoPaLiOTop+oYDMOQFAxiwwX7s7PU/4y+E+EWuePSahRN2Ihs3KLesvm7ZoXLDazg1bVC9avXOk0QycGtC0oFASaErXdHxm1dVYIEBl4V9VlP9LUEDHrH4rl7EU8LE7P5edNXh+eq5CTcml8lhAKHRTSMRJ7KCqOwiQgF0CVUoMgyKaDhfsg6LQ3wK0snPEM1fnKHKYVIbWmbqi8B/Ls927ZK74LM9zzal7QjscIijl8UIJo7zTGSko2WA00kiA2CwzBL8oGheai2cPHB8/kLDc1cuXbW+nazvdju3vdKy8Xlqv0xQNFpYbz1GWVWXGP9rFtafzR9rBZbzORDcSOffyLtaWF0DZtttOTFXohENU0n/JHXT9YkLM8B+wMTaahNpq024en1updWS/+Gu/Yb2jR2y6oKsIm3Jsp8fHes5YOdeqFFkzrRVpNOESEvGV92TEArr/xStX7ZGPXLImJkkefgUyiZHOh/BjSEw4ANLayOxP/snv2f/5d/9L6y37VltNBAQs2cMxeqTLhS0ohlHmGi72BhBQocNXqRgjXDACdi5csCV2eyp0aQA41TyVwX0NLkTDp/jGyhBRZ5T5NQes0aqa526wDmg0yUJ1YJ1m0x67cd0+8sgNUWhgAzRrNLZqEurTDDji2OzDsOTb5AZenPL66ibOyfu4pzO5B7B+AQIkYHjnjt4f9gLFiGNj3thwq0lGTWCbEJO8kURuDesk7eQ63bZGYAUYRkeVn0kxM537UXsIGAAojn2mHGOLbu7nKHmZa4t5rN00MTmIxAbQZ/GzF+h6jkLrwkcFzu4e219+7S/szR+9ZsPTgf4e0W6ahADx7Ft3OAqOmDrwWwzKYBKr2MyCPTIrZyWYW9DGaATdbABrF5j0BozA5jj3c38lc8nBghjDjfNXo6duDVMUg86mzhFrX8/+vc3o7ra+WwIDKlqjfuN+1btNO3zkslU6dUNAUKJ/2VhJAbuo/TyDdNcZ5U7UA9pPLnyXsTJjiZigwcJ0Gn4K3Hm+Fx2kYiwcICDrCxqVKq71PJOBjvjeVHUSoABrNbWjcm0Rq4uxEsXuEDRlnwdYJQAcICLG33ElIU7z2nINCKFXrS7yXhguAWKx1pP5uQ08cP7qHGH9RvOHzy8mADaw4VhA/ZwxNgvzZLI7yOprG3FDde3jxiYIsKm/ot5KMDTqMnIfMY1SOyO0HMTSDLYEn1Es3N/9B7+l0QDdMM0MSZ5XXVTZh3S7my6jbBxASNMpgILdFXYFHGx1vPg+aGUmvtqMOfuyxfHO+UJuEjc/E+DxaKI5JXXvM6WCbod9UFBBNEMnYUB/aCpwtpEfeQTT0XFQgPVJUe7otHf9SPbnk5nTFynYo+vFOEIWFmw83Tj+XRQcFJeJoktFPpKJ7BKkj3MCH37jvWgR6BHiLLMUmwrFcxYmwdhRMj9fpZqpwjqEr6BtBtiSVFSaJ4iqLSpl6x0dWm2nq47uzHykAJCDRUa3QAVfjGQgdiILGoEAPjdCYOKa5sypcp2LpY1OToz+O0JsLCwpuwd10jeg32GFo5wdJxDqwPR7LSoLXQA6dxoJqAgIWLFh6OiFojwHEkAAr4lnphesSc1yQUIJw0UXVsl/oLaeiGwUUzWmIYVcFyXTrLa+yhoN6OGkYGXbW5Stuy5Zi/GRECGUWveCAsftEhHVsxoBYa2RCYqT1cLt2mpNqH4TFVncz3Zvx0qwQ4KOhIXPYjS2vVbLFgBeC6f7w/WUC0McrEr+Qt0zKjBHHNPpIGz78t5nSe8FyWZWyROezZqLHKgIJrm2FACjG1as3WCp6KxC+ZguI5RtBKlmLmLGLwJezgx7MhguHpGR+QypgwI8Ew4dFeIg57ynutwpEujUt6TDquOMqipsm7BgS1cGdctjHxUJfMp6BzKfFGPQGd0rqdy6GJ9GgQAJoShiPxq2i7ABGAXxv6uqgEzqI5+BuJEHG3HIrSKDvlwAKmllGboK8Vw4rIquVVC3cq9lYewxJOwa897RUU6/34gHEpiK7hQH5pI4Vm3YgntZodBFiXymPVdeMupQtSasFEaEZiPNEq8rDXswHtmdycDOF25t5dPTnnyI/hiin77GkpXiXQKo/D4m4AVvcW/j/mksKtSESVzd89iB4GQRqXCOeUUxCOh6ltZiBPT3m3beqdlpxewcC0Xm2mc+88660iFN3FGyQ+TwGXkXunX0XxE/KLCiXgMuSowVAMpsKvtAgACcNdSP2yL/84ryzzBb+1c+6+Kci7WcOgEuLOVAj+bjQ/wTNgMvdeHgqn3pF/51+9wXvmTl5p6tKm2rNXesgvWjBOHm6mi/+fL37Htf+7KVxsd2aa9mtji3ZrNktXrYBYXeBPFacEUIUmr/hpbKjATAH1oUr54sUIjCsuO8RXwIUEBFb5yPHWZ1Nd7GCFhFQABnNAUjVnfZyUsLsP3DPV0nujjuR+/dFmIERYCYajCntIbKtqw2bbJu2GjdtGVt35q7163WPLDliuIAcToAwJpNxkPr94+tvB5ap7G09ezEGqWJtSoLKy3GEv2bz/s2W5zbcoWYWcMWM+i/ALdVddvJE7LTo/vAXkEBXue/+6l7DfOTrjWFxVIKdYV9bYKt2wW+AE7tWz9bnF3g+UbaVrIWKXrV3MDmL8ZZct6Vdd+HoYEGQIxA8hl4bdHEyWlorEgTwIH0kSymoLm2PCHuD3Q9ly9dlJL7wd6OHe7tWgc2x4rRiZJ1203Xy2F2HCaehCZ91CPzLPaoYu8WsMn5rZi9xdzMs0KAF2eTln4C2jE1FSroPg7h+Zl0euK8GY4mVq41BE7R5YfZcDoc24Ox2VOf/kX7+Au/ZFY/lJvG8Gxgp/fvW5vCUrS0pBiXNWbA67KDEVLmvrO2+6OxhBOvP3rDGh2zVtfTN44PdVTF2vNjC0wYUdXR7YX93v/wX9s3/tnv2q4NrYUdpYCAquxNs8CDUiwgAJBL+hCuccNoALpNFHy0tGrdjoAAaAhzqeM3xQbUCGjGwsVcgn8AAayNPUQFL11SHoitYwqZMaKA8CpizdBllrOpxAE//vRTAnsAAGADALq5gB9sJdemEWAfTNpoRXuns9D+cscKjWLO52o+AQbgHkCMQJ/gww9uam0gYigBQK0dn7XmrPB1U1LjAwCYz834gsbf1j72AIuIAlNrsNEQm0NrLscAJErKOAFz6tFFjobCdo6TQAA5lmj0W2BAshJZlDwvFfTKswBUzWbk+9iDTxd2/MEt++6ff8te/f6PbDaYWKNUc8vM0OnRGSWAdtPxl05UdNs5l8SGzrwjmgCZs4qZFXlYAgHSAwkgQA4cWRTrNbygL7Q3BEKE2DB5L0BA5A963yiwkymhzxEMvKzIndUdbMK0gi+6ymXZhWoMoFu3o0evCgjAgUa6Pqr5vMMtra4AAhQPoJ2juhqaIaw5cilibNY5mZNmLprFeYoLCk8PKr/HD7/PjrN7IU+tIyq9Rixcn4cn3h8MCvaMLPfIPXJsMXKEbSDAm0bJ6ApRbppNUUewRth/NCDzebqwcCCMMi7J8YJwuEDgr90p5vqzDuRa8tpTcDBzcD36YvQgxoGDcZesU2fH1BX/i5F4P86DDY9FsNeJ2fhM0EHrJ7St+J261t39nAEl8CNGUqWjTwz/+//g76xzI2oWJJTJibX8Y6fRB+obuE2+sV44urB5MCRakUqiuSCcp+I3Pw+aFFhya6kohqQ66YdLUh48ofJEUkh6OAnwmknDUFKdTAUhbf7wEMZLNHUyHusQkoCbqLMLUU4XoDSIiKWVD2MDovyGRYf8JBfWP+9bqwGDYK3DR7Nuk4lVQdqhYsTMH38G2c1DUl0bkrUoFlz1d60unESvsLgajW1wcqbO2HxMYuMzyFqEQo8T4Qyvainau9q4HjzJewv0+chmWG6tVzYJv3t1z8I6Th6azHSBGpLA0FngmYfOQybrIEmi4I3GtuJaEJdi3EF2YJ50Z2BOu0iokWIEBGNDiKiMhr24IjnOOd4510RHr1GzNYu5Svfcab0kxVIXlkDSPK7fKVO8J0icuvZC5JeFfYpvhLSu9OuTsE2svbSJ8a5wyarY7SyXdrHetIOlAwFt5nM0IwbFuWo1ElSpAYPmrq0EEACdCiCgXLN1uWlzKNqrmV2+9pAdHR3ZxStXVGwoGYC6O53a2a3btjg9s/Hde1aaTnVYE9AFKIVIpkAM0QzjWIt5bA7Z4lf6UQcK7OM7Pxl4E1HO7lYWyxncNi/mvABNCubMUdp9hjKwxk8adXUzpE69mEuZ3oUtHQwjUOdaLw6poJumJY7sAEURdi0N0ck5WML6Jj+TC8gwG+v3PZ8dyt/JjhD1f2s8ogiwsT4yafV56aCX8byhrHOv5TDg7gIkVi78E2t0a/QhpuSLmCFEO1g9fqCldV4kCfFMstDdBiAznvmeQUzM9wX3JNWWHcRKKqLTCgUCBSjiBQfMJz+E1O1QgwFUt657uVih/gxN0w25Swtfy8yfSXhwDQjFfHHF5pWy9csru9M/lTikhCOVlLDlopiNzkYyPNwKdW1ViRp6x584peJJTBgHsmocdIpfHm/zDMmYIVo6nzGSPSw72bnYBQIEnO7U7LRZtmGzZuc4Z2DxJ1q1dwpY8wCGThcMUElilT4Csi0WyPWoAJBNIKAWTAD0AdY2X9ND43561zgTEZ8hohsEMA4QAJXcFQQELG6didky0nqL77tSbxRGFHdWtWeees5+8zf+Uzs4vG6jOdapTatQoQiEha20sB//8Dv23a//idUXp3bULVurPDVbTaxWd/AWNfKarN02gI2S4rAw1MHPfKAYAR4zYfIo4pXKBkOGBJ9C+ez8XAWTEhXWc6ksy00sMwEC1FWUVgAAMsw4L05pDuTvaf+119tx8blGTV7VFCBSBQ/bXK0Vkna0bMp1Gy3KNisRO/FSv2S2xqGjZeVS3YZ9iqIPrVpdWqe5tl6XPTu0RnVprVrJVvOJhGyn05GNp2c2n0+t2WijQGuTEUyBFFiayMEAhf7xdLzRCIr8QZ3xGuCUswl/4is78pFQZizVnOeY2Utoot5NySJXSXx0rFh/FOjkBxrJ48yPIiFFb8V8U05UVrcfQUBPIJmL8LgsBWo5ujgAMJXQnOsIUTiPxzMbnA+0HnhG165ctl63LTbF0f6uddsNq7PPsE3GtQhBRzQe2i4ECe0+Z1Kzk6bzJsHcSDxTAC33b+ZryXzZDPJ6N1INkGCd8VKst6SX56wsTABE/bifszEjEjjZmB0PFjarHtrnf/HftquPf8ZW65a84KfDsZXWFKpT2d7WoL4jKMx9Hgy9wTKZyH7v3v1ja3e69snnX7Te/oGVEOLqwmBzIADt5hSjxEqR1K2+MnvlW9+2f/Tf/Vd299Vv2UM7VasuJ5ojphR0IMDz1AX6BBrTYiTQgQCJddarBSNgSTyGvdDtWr3XU3xmD0jMUCJ+LpTGOXHr1oc2HAx01rCPHnvsMR+DgmHCOUCBjWsHOTqjXMO+7XU79pEb1+36lUvWAdgB0kRqSewgz6HJTdVV1hhdeIYLtHd6ulgMwTDNdUxcZY3ev39fOgH8jsjonVt3rN/vW6+L93nbNUFQnl/MJZbtHuZ8/o67cDUadnh44HbUuHUgQNrt+ggBFqVQnTtdZwCmxZlGBfzvNqJ2ft7llwPo3jHFGUD1QtRqWUVkMelCrq4ToP0NIxQLS3SzpwuNAr772pv27a/+ub3z6ps270+sWWEsChYnriBeV6QIol4r9J3Yl2KLFnvF473yLQVld6nJ8Qsx7tT48Lzery8KtGAMJqNGXfs8P2I8kvOV5kPmp9qDKqs2jjmZ46kOk0bNpjAv+k3ZsY/C2bvtKys1K7Z//aLVek3DbhBbWRfLJnZFAbrlusXz5mfiJkWR6ToBCfjrPArtC2eFMq7tIFXWGsl6TCBAxXsA2J634KgByO/NUJ+NXwug4k67HSjAnAOY2TTLfC3r1XRqSBZp5qJZQGfd6Q1LP0ez4SLWgth2WV8405V1kQy5BDidQeVgkmrQaFJnjlwAVXEmCvCVeB8jBF7c85pigSvX21gROqjgdbmva88R/c+el+SfNaLum0WNIf4tccQ1AjxGEEO1jH7nt3+rcA3Ijl4m2e64FzYMG1Ck6OdLPZYCLsQhtjuQEjeLQLddeGRnKNHo7ID5JveEPB+gIyqO6HnHMWZoYjGyQBDV47DkvZIRkIkinx1qv3o90S3l9ZOmIYvAtMwLUTip52I7xuFLkRaCDM4IWGojokypoqJeVaHHR/MxBu9AyF6QThXK4jEHRdGkoi2CBPcO9Fr3gYCyXNuDD+/Yd7/xLXv9R68o0aYQVZHP/GBhNePBRrP0JG8RcKBzQ0nrHB1I/Ks/n9r5ZKxNJG/XDty4CBiklHSOeE2JoxDMvYOmuealKxdz4LhGwMBwjwYIkHiIZm1dxDA/nxKECMhCKtMORYCDAy1O5XLBFJwNlrWKdAJMVDqKZtdH0EKme1fM9wY9Krqr7v0e3T6JfG7QN++URwcD1FzFp7MAkhYucIUguFzZbrVqh9W6Ha4r1lmZ7Byh/cMgwAsajQBtOs2+soHwop5bGZVzurAIDT7yiF195ik7evhhe/iJJ60CWi7rGu8CzftDW9w7tgevvWF3f/gj67/3rtVXc1kj5YbWwSVRSvceF5MhZs/zcMl9kZ0ZIbQxC5ZFZIGaSy3b76V+3yqSt/djKrNqjCsoWvIg3WIUMHIiXQcCOdoOq4UNpxOtASUZUmxPSn9Q94M6r/dXEhvBOjrz0NYBhnjdnL/XdW4JsQiwA6zjvbUXQ4E23Dx0XTlgF8lBJguJNOe+l10mKwEmRjJK2OtBXWYZqoPOWkE4kLnFFH6MAl8xKH1xI56kgJzfOwXMYlQiwRUdELH3soiXG4a6FR7EkzqbLNukRSaIo25Gfp6kjYn+6NRHVCtY1qL0Vd3Kic5HrQSPhzEPZop5Q3do0E5uNGxcWdsHD+7b+XSscZBluCD4ntkIBqZeiUZZABVhwai49IPG9+SGDu9jE+5zLcuobWXd0M7QtUeyw95kfQEETNp1O+6U7bi2tlGrZiPWzpyxgLBMStZXsKWSEcT64c/bQICSXYEMJGXYleISALtlbpCOVlwFIEp0I1J9g6KfOXJAgNIWECC9A7lPILLkNj/80hkjXYRMUmOt8irztR0cXLR/96//pn3yuZ+x9bpp43HJyjUYAW0vl1Zzu3frLfvql3/fautzO2qvrFmCxjpVst3Gm5sxMp9DiaYe991jsOJI7AXWDMU/n40zxoESB9DpUDmrbmL3jx9IJXwwgLnngnFyDWBUDaCMwpGxPRTm0ckg6aHbF8wOimzACQrKbqtje7u7TgWulTUPDCXZ6cQ1A+jRKI80FWrG6l+sq1Zr79p4urJeZ8/K66q99uobdnZ6ag0U7o/2rNkAJAEcheJMbPTzRF0bxjvGQ4/tGh1BjR6FQU+Qz85PGaq2MYDBeBQq/MwlQy1vaLQBRwRAmKQoZ4Ja5Atb4wBiFDLnP8PRxtvKSk41MtSIvAJnmmVR/NPVzTjF7wA0Dsx4QktRT5HCeet6KN7VyvEAmOdE4wlsAUYmAcgB6fR+K1kEunZK1Xqdll25eMF2e23rtpqySNzf7WokgC/iGa9NTkIRmhZW3szx+K+mSWqYFJ8lxdk2wtF5zjjtxNd80crJfRhNDP6GNScBRNh1i4WSeGdEePEOECCmRqUkF4G7A7Mnnvsr9umf+WtWbx2Z63WubHB2ZqPZ2KoAUwDUMAFWKxuen2ud4Sjw5ptv2u3bt+3Rxx+3Zz7xnFUaTY1RocPRarNP3EVAGhFzmkU+FtC/d9P+8d/7O/aDr/6RHVan1lyPrbZ28U7FELXyfHQIYa/DlQAAIABJREFUSq/WSJFXhDAdhQtME/RLiHPVinUODgQGpJApYF4Fd40AoHAFuskcfnT4aCZgG0jOR17p8WUtpg46odPxUHnfJ555ynabdY0DHB7sCSShcFNUYw5f78HEDYBVFCfaK/6f0qDwt1fDJcdVJGa51kgADgI8u3t379mwPxAowLgv8WZ3Z0dioZ5jeVPQBQMbAqg1PkQuVC7psxAn2HOsQRX667V0EPL/k/mQDJWCERDAdxZqmb/ozA3b8TCrLc7ZQGS9GA8Gijc1XXhWIRfgDc2Y8czeffUN+9FffN/e/fHbthzOrF1vSC+AnxXo4BwSj9U6d2NUQS5mG0aAcledr96Bl2ZN/H0hZrvFnoGl5A1VL85Sp0tuM1HTyLUqzth0DMjGXYrF5p7NUQrFnCSaBsvXY44zMLPh4Ar5NBTWtiivbPf6Besc7gjs8JFez0ul9eUb3fe6V5jeDMnGqxx1QvMineWiEM7nLfHoLbE65a0RCx3bDoZR6GfwRgIUlRvS23BnOndimfn4BU2FaGQpjm3rGkVsyuvNXDrvBTVeXppfke+21GnhGebP+kiHPm1YFbpFX+FKFfn6ts5Fro0EWTfvEfiRgC9nZwlYCBtad9/zkYk8bzPH9FwxXql4Fl4nZsNJI5Qwh7yPrD0qK3JdoIub+r5zfY7S//I7PhqgxZvei7FgWHS82GZGxt9ICU/QSAl4hZBYLGZ/GL7oWChJiXcLg6AQx3t4IuyHqbr0FBdbRUsKLiRqs9kwPg8K7YYPmECAFz9ODRVttSgYvdvqTgc+a8osFuJRSf2QpyLokqyn/Dqd8udJuBAk7okcCJhbmSu5piDS60kMxl+fWSiWOItCRXzMb/KZVQyQbFXpglSs22jZYW/X/tWX/4X93v/8uzY9GwgIkDXWYqMe7g85OnZB0+HwgwZK6Ons7dnElpobpttXjgJbCq2INqkg9LmpgpLDcwg7Rr7pczEL43CajcdWZeOC4vG5w2Nd4hMhhJI2dtnpVCIsGxZHQ5m1V8c6xjMK9X1YCajlAgBQDJBga6YqLEIQBdqirCdCqveJrqxWYRQVueGShpNgQAp8Oarrwws8R35vMH9TLtsuowHLku2UKtYGzaMQhhYe9F6pi5bpzoD+u298rVK3+s6+Pfbii3bj05+27sM3MGa2RaVuq3IqAoMor6y5WtvuYmX9196wD7/1LTt/4w2b3Llp9dIGydV+ioJd1jmRjGWBnx1A/X8R4KNsAayLDj5/D3uFNcbekdpoUpZj7xaBraCxOb1VoBRdu0hu1bmPvcisG2KOgE3YCyJuCQgGEMfngerIM5LfMYElO+yBVrLeHKRxK8m0nBMwFKwGF7jxAqpIxAMYSJ0Nvi+0W0iwuxD4Hvf9WaCusQ+FzsIGAAiQEKC7A9SDXpdiOD6G4OKerBUobl7MusBoBl8vaJ3NIFbAFmDj+9OLRO5bWn+pdtsSCMxYp6S8VteeAyh0emRcX4gCKiZKgHIjSpMHgoRlVNjzeWBlVFyILAI9gsRVC7DOfQltjSyCZh1LGilYVCt2++yBnc8nhqkZQIAUcxVGw+UD/CPYX3pu67U1ZbMY6D8snLAQ9L3lIIA6AUE7T9Saa6WA9KLd7VAVTowifSWrrQm2gY213SsvBQRMsZvUOJiDia64uxBtTkr7KigcBBAQoN+dJcBhOlusbDpfiREwW5VsMsOdBWFBDnTe3xkBPtniCZBThumUT6QTQEeVnICvHHEDgCbGcS0qsrSug1UXifBghAhj1b70S79mv/Irv269zkXZl5VLIP41a3Q7Vi6t7OY7r9u3v/5lq64eWKsysp3GwuoVt+zk1w7WkIqpPHPv8pBA1Kq+frSnEwBNy0S5Bvjcr8TpJpP4vL4XT8/O7P2bN8UKSEcXOgcI53ZbLXWSm7WaWwTCrOHvAJs7bWeTycXCu3yslwIIQChsf8ems4l1O11rIawZ87TMsnPfuJELFVZ1a7V7Vq827M6tu/bma29oT1DYAjp0Ok1bLGfW6bR0lvCLfc/IGPsNMUKKmNnUwQGo1xQuxyfHGlM4OztR0Ueyq/hTcnExdWZRisY/u9sRHVsq+v8/9PfsZCmPCYHQXGOaJdXIUCNsGn3skAJO4CXz/yqs3L3FvxyM4fPKQTjECll3UNw9/sEEcvV59upwOhd/HfAZOj2z6R/euh0aGEsJNl69dMFFAUtru3iwL8G4ZoNRC5PAnFOyq6JnK1FU19YFrbyL5WysLOwLZtqWAPR2B1Kf86dAgMxRnO3gSvSZb/CcYF/y3gAf0tCZz8W0JD5Cjyf29CcLuz9YWqVzxX7hX/tNO7r0UZtNGd1cqwhlPA32I/lbCeHQ4VBfFMpnJyf2wXvvCXR46pln7NJDDwk44SYgwNzt7UhLiaVXryH4ZjYfDWxyete+8ad/aF/95//Uxvfet4NW2arLsZUBUMUyDHeA6MTleZnWunJJIZdBh4J7iuMTZ14AAZV225rhbjDGCQhtI535S3twfGynp6fOdGw0xCqkeeNdXQUcgXIVNIpmU5uPR3b96hV7/OHr1q4yrklxu9D4Do0K8pRiNjuo1eQCyRT0PGOrm1yuCDAkVx2ORxIMJBYORyON556cnNqD4wd6TjAC+BLrbTFXPECYkmeq2X/pcLj2BIUHjlkaSe0hLAqI6CMECAmyFzrdnq45R41kQRh1BM0UMW90Rvi63ADuXjSqIE/HqmIAOCzMw+oymxTK4V2+vyjwKUzrpapNTvv29suv2/e+9m374PW3ZTXYrCAgTrHnYSHZZtxfjaehIxAjf0UD5qcYARJvDWAgNZGk9MRnF9U82I3Z5EhRZWmDBPgfQEAyYTUaGSJ76UbCfUl29DZdXDlKaC3k/cti2Ec3HTgnqZ2Xl7Z/45LtXzkSEEBdAfCvnCZyTsf9+eScxd4IEDMAAT4YvmrSbIknGwKUE9ckibHWFA9Oe2udB8VYQDQfIu/jncSmDuFEjfhJwd9tgGlCsxdZu4rNPM8t+8TMI7fz52w2sQ4BDgsGQYgvJjDBvyW2Z0zjM3hR7mOx0r6izgzNi2xC5VrIxnjG1+K+b1kqKs5LvDDytGiw1sPFjWfaEtvG60qdf+GQJyBGo5EIIm9YvWkX7PWu62tJd1xjAl7P+yhYjEcA/v5P/+PfXtMJ0BvFRWcnyB/c3Gm62QFLGn/MagixCU7lBkX3Ajjp+U7bcBqtaBAxkyaqQswVieoZs3NZqGS3VDMcW92wLPr4ORZRBgch802EjfwhKaBoJNg7nBzOm4fqyUBh75b+zwEWKPArwSa45fW72B9/J/p6FDApxMG1cA15oNYboPbhhRk3XQdIHLoE56tXrtioP7C/+Nqf23e+9g2bng9sfHpu/QenEi7TQovZZhdN84RTgUnjBj6vhG+zBN5YGNWShAIbHP4cShQYdGCUMPqCoish5IpnjIrt/8fXm8Zaml7XefvMwz13rrmq5252k+xuUiQlmaRI0aEohSIlRbaAIAGMwEhgIICdf8kv/0gAAwEEJAGCBEji2BbgQIghO4MBSYhsgVYkUqQ4dpPdxZ6rq6trvvOZx+BZe+/vfN1hcoFCVd177hm+7333u/faa6/VpCyuFPYWAoAIwtw77hNggIoARwVTeEfXvkBEvYBQR1m1GWie0/Ul+haIHzRziKt4oVOITAg0FEAhLkRiBF2Qz53Fo6PaPtPo1wFrMmduOIDkRSZfmRiDdnE//Iz2++YNNah8+I5MbKdas0udDduem3UWZhuo4fPIgo7lpwBdI+iNm70dOxtNbefSNfvMV37Vnv7iF2y2s2P9RsP6fL5GR2rXMwlPEpgm1uNgXMxsZzyyG9/4hr33nW/b6v5da4dy/hpxjmI53Cp8NMQpXm5DE9oHBFypk/rstTo6JccA7yjF7HQI2WlNRmFfoKIk8kEdSxq9K7Smb7sXugpASTNDWIlxFgkKutvFKbRWALGwMusgEhR2irLjDCsgL2ncngf1Zz+YHNziS581vNf5twrxCIB5fz0QpzK/qk8/JFSwuxgoe545KDFmJD++0uy/xNBE0jbXmCCNDSFC3WMQUmyoco0FmpqIsbM2Sj6u8bsex9agSSK4eTCkeKQKxhhL4jBPOiRJqzyuocCl/goaHEGlU0Ie9zGTOQEQEtQJEU11p+OAokMsjQPGHfj8flhD/1vVZAwkVs6CRLxatbPpxI4nQyWt2PeRMEvgreqiMqLfRYEEoAIQQLTo4NUt4NYBVoE8UVT4DfV7ofv6IZRe1zJ8kFNVelFFDm9lZw1sEWt22DQ7a1YdCFAxRScvVcSdmislZ71U2tCGtJuEkHAYgG4MGMA4AIBVxcawjQA5AABEk1gbA+p9KqS5t4AYAerFesxxR4/oCvAJYv0yqsQbRHNGM/ECqKs2HE/s4uVH7O/8nb9nFy89ZmenFBZQT6HPVqzRqtvhwzv24+/9uc3692ynO7PF+MC2eqhYc1DXrd3p6rk420j0F8uZZocFuCEvGBahxbkY40NeaPogdM5Op9sMHb/+YGCD0UiCS/fu3XfGG8n3Akp+27Y2upo3Z4ypEzRgCnQSeo+1KxXbnM/sJ/526m9NvuVb25sCBkVzB3ihWKAQ0Lyy26PBymi2OgIvf/rT19TRB1CQCOR8Lrs77242daaQUAJucmbxeSkcvIu2tNMzKPKosk/Dkm9uJ8dHer/ZwU2WlUeilXW6FF77tru7GxT5NQiZa9b1i3zUj+617JnkzuCWUqKtatzAC9/UsOB3lKxG/pNsAIEhyhXIefz3uKee2IWWktYhLkJ0FFlHc7FHtnfPi81yfNKX5zydfkqKdrNuj127Yr1O07qthu1z7Vt167QoIH2EB7s2KKfKe2Qx5pZvma/kuaH8KwCoTFC9qRPCoaHJkw5TqXGTMVvgLs0WmipRRPOcJPATGBsxXiMh6pWJHQAdXV04xR+z+ycjO53U7VO/9HV7/lNfssWya8PRXGMjOGDsX7ygmAKTgBFGhPOI7/z/7bfeEtjx8eefd9YaMVcaEa4MyN7pbW26kw3K/gf37J2Xv2t/8r//vvXv3rBudWENw/4Z2zDEf9dsVAklFnPcHmOcyep2zkuKcLreJSCgu7tr/IGRoHM7NHec+j+xB/fv6/vsPYTB9vb2ouHjTlnk37I5gMI/Hdtmt21PPPqIbbaatttrW5cRiejgdro++qGcR+Kyvh655xHYglbvmiyua+KMDdYl9wEgIOeliQ23b98RcEP+DDDAmAD7dTqhwGPcBCvRTV0nwgJ7nLXGugCIYl3DCABwS6Fq4gKxgnjOGlMDgVz+A84BVRfKDNan1xrrGW2JREbz0puTafnmpCDf4Wv7OTUMog2ksZAo/Bgtaa5qNj7p20t/+X179bsv2eH792yr3bMluiM04+I8Vl0BM0vz5kJf1wJ3KtRC/E6OTHk2JfgegpWxflRkpjViqXOdRatyaF4kcm6Jm8spy52RvN7KufV1t7981vpzOSsz66rMtTynZM4fgfCZxm1a+5u2dWHXmh3ARhqivr59HbkotJpqGkdzNqdGq4IVABDgoylrBiPXSLEj87awZnTxSteRcn0yryUzziiXFxPaASHZO6pGQROO8RWqi/V5X9QhpYbQunm6Hi1WUzEau2J4IX6eNpV+kby7HjWvn+Xk4O4GlvfFG9yed0gzIz6Pa1L4uC6vk6CcWKAlLS9f16HPEo1zsSejYU59yL4E3E7tCNc48PwXoE36FQECpW0hryugeToV65Z7k3k+v8OHkAZU1FP6yP/oH/5XYgRk98s76rGJQHbioPBN5OSYvJC6ODHrq58H7V7CE3X3Rk06by5OiXaFqjJvnOLUC35PsPJ18qIWF6/UKcz36HOsIQYWlC1s33LR87s8twsn+cVJKwrdoLAJJEhKwVZdpLWVmjcofbNxM0S5FLXPDy06UrlRKFR5PW4e753gJlaCVGK9ePDCx+faOagee/RRe/fGDfsX/+wP7Pj+Q9vp9myj3rT7t27r/9gTkvAo3YvrC6IpoEaziHRkfIZYd40DDzAA0ZjtTat22uqyIRTD4xFVTD/vRFqVGKnLNpe4Y9p5AARg+8QcPSAA4ngAAao7YvZUDfm0Y/MwIyDAFRocLJDqqggEDl6oNEBRl24y6HG3q04kdmB0mP2QTds4F2Di2gES6BqyCYKKBhDgSGLQtwJJ5j5kwufCgWsggHuaNOXqZGq71apdbm/Y1sKsNVtKEFHd4xDPRB2YZEC2Wp2enfUn1t67aJ/7zd+ypz/7eRvt7tqg07aBfINZw84YkO2gZogW1lpO7RzWgrdv2Vv/+l/b6SuvWOXBPcMIhINQCWRQKx2tj/0Xh15R5OscizGJ6Ca4qFTMLZUowx7s3WWgTLfSYk6qmu69U8NE/RL1J64nvxvioer7aM7PKWK4WdDRmILGMtN5dmqD2URrT1RD1n2lKqE/FY5xPbNQcSE1BwSEbopilmoXfvhlIE10Oxkevsw5ZPyQ4L14UHcfey9+XVTHkfyVDk2evQPIw/pl78pBomJNLCNLwlhuixfsgvh9aZjE6/Kt3M8qhkIkzLdn2CdG/Cw+k5xM1uMWQtVjBCTn+7ggFBbc+lSKJvnKOFgGAvT6wVzgimv/Bw0xvCCCIUFqxHvUC4pWzkjjsiLSu/5UYY2sVvZwcCqHEUA5QEWNE0w9fpLMc98FXLA/sdiEQUHnVsr9bqOYjJYsGvJMyAQkhXqy40Oi5PHBWRB8BqxOAQIOWlV7WF/aabNiU5hDHNjQ5QAHsceTMrt3VLKrkl07t8+LjgGFGPRjrALRBFgymlSTXWACSJkcKmkQS0eDApoGlXVgqCO7WGDS7/xewwjQWULCKr9qB+e4foi/TWcr+/f+/f/AfvlLv2b9IUw0jMwbNp8sbHd7x876R3b95e/a5OS2VaZH1qmNbKNNXAAwBh1inpuE2QW2XKHbZzP9TPU1WJzP0XVWkaHZRN8nFPzEVtkYQcOOwpmlcXJ6pq5fugfBvtnb2REQIAeBSkUzyBSbmhsNpp1mtCsrJf108TOubCEm1nXFcETpXHfIBSX9MUtrtkKAd1mxjY2eRMneefuGK5KrkFx6cVFjjh9fdR8tInakKxH3n88IK4QECgX509MzARx8Vkb4YDF4ouSdEL64jhIKrFZsd2/Hrl27KkZA/jzZA7nXxdgJpX/WHv/2wt9ZERq5iJxAuUF0BaUDNPFRhdTRoTuWYpY0GFD/5zFzwJ2Y11TOw+dsd2Tz2R9NrNnetN39i7ZYVqw/GNut9+/oXpI67XLW28LO727b3taGdAGwDWS8gvu30SWR9C6QxgI0SskIhxeM5a8imY1E0Tt+XtzkvtVZVcz44ggSXbzMHSORlnVajE/4NfJrxrWSgnaMTQAECPDg57ARYc+NZnbvZGp71563L3zlb9jm7mM2GC7t8PDIAJp3dndVRAMAnB4fSeuFGD8bD+3o4EBrB9V99CFqjYYNGWVj3K8JqIRIHd1exPdqdu/dN+zf/Mv/1e699Yp1VmPrNtZONyk8TAwozs3IdUStD5FiwBidjyEWCFN2AmDSbFhvf1+jAYDnStbZP9J+ICedaA6fpJ09fP7cOYnxOaPVQQDspiUAWEf1vm9XL563Jx65Zt1m3dqovYsBgFCn30/FX8A5RGFjdC/zWJFwSsxdqW/BWplMbDKdOLtq5d7sR8fH7to0nWlEgPfEPuVvOqkAXbwuwCFFvfQnyD+lGYAwpY8DcO14HM4igPWpNXLp8mWN0ZJHs6d1vsRoip/zDgKI7g64KPDKY53nAKk27wzPD+Q5Wa3oTI74GPFSKVAUdKoNKOimC2tazR7evGPXv/+yvfGjV+3k3qHAAL/1XkhqLIBfjoI1wT8HFdaiox7l/Pc0ieDlkWuCpJ0guWwwo7PTnrlsMmCVx8WYpVu8um1v5oiiypeU+tf5RIzrBJ27/H1Pa+LzpJAzmhedum1c3LPN8ztWb9VtOveiUemoDKDiQ2hUwtPFFIL2YtPZui4e6Q0AwKg8mzxPyzovctxo9Mg2PlTyMx4VjRHluJ7ZuGWgW4tzPWUrnrVV1AqqleLr/w8IKBpNAdSqzihpA0hNPxsYaXOcjfDIA/OMEEMmmpECv3/GV16HBLPE+ILpGaPvXL90c+GxsP2Im8TqMhMj62TpuAU7IHXzBKxEnSq3gHS28qSz0BNTA7HQoVha5ff+4X+9EmIdXbtM1pWMyxs0Ew5HhHK+ZB1M1pQFvqdDskTPUAcskkQ2esE+CCVvDgeQUD9snGqyniP5oKJ5vibvV1TdQMrUiRLwMIvkJxgJMV/idHzvbIlCkmMJUtL20QAJ2YRHpMT1qszWQ9ukK+1RA3ElkihXc3Q6k3ezvHChmGaW06mH3ilh47OBFRDmcwVMEF8Sj5d/9JL9/j/9X1Q0XtjZswbU5eXK7t68ZQd37okpIDXtqC8c9QzF0diIJC1aPOgdwOwArWzVrba5Ieo9nXcEotLtgcQoR0A0ylDBa3ngBZSKX6eW0+mTwBOIIUwLfh5q617mOzLG83q33c9JqLEq+tEgUOfAfTz5niNWPtc1RIcANKvb1WgAFnUaWMi5GIkhuto7i9mHGQKEiPXaYIa/mNuJQJUU+6JwCxpTHgIR1JWYzme2tVjYtW7P9iBR056S2Fkg6LJIU2tKFornz1+0ebVjV57/hH3iN37Duk8+bQ+XVZuwUdsIB0J1dKqXVNMNS6uFdeYT6/aP7a0/+4a9/xfftN7JqW1OJtat4GHuglEZnIuuXqngzJ8V8b8ARVZujxnBIOeZ8vFcbwfZouse6yiDY3qce1UeIToSPwXA8G5XBz+YF7IUZHaNWUVGPrAXnE3tZDSw0WJmk6XbPWZXnvVLt1BWK0mjDiAggR0lPREMRXtTzErGgCPO6SJQMESgYQaiTiHsgANCQAutQYnq6KTyDoUKWGIOgpfhmb6aza1da2geOq+Jzjx9dgehQLhFbw8xTR7n4KTPPhdjUqH9UQj8lOx9/AOthYR0QAYNt2BzBIDCE3MtsvDRmg9wxruwflg5SwhmBfN9KN87Ou6NWtfA8Bn29b7IpFaOHxIG9D2KzdXheGAT6IBAdVy72NNig0QcVQKWYx18hhB+TE2LIsEoCQrl/lVcj5GJBEgAAcojU3TtptWVndXMDtpVO6iv7KRhNq7T0V/YWEVWAoLONtBYVNAr059ZXe9wQYB4wkjAaIbIGmJNrF2uizNfpMLiVCU/FwrrZgIFQIBMw3S/Ewj4wF7N+U4/qn1cJBgcs8nCnn7yOfvN3/gdu/rI0xCQrFJjfMxHjFD6vvnOa3b95b+0jdrIttoAkVNrNdAPYKaZWfqFujOan5WmBVRvH6dQQlrS1FByF8w2qX+rqHJbNf17sXCf8AkJ/9wGUlifSbEecTUVlo2mnZ6c6D4zHrC72dNYAJ1l/pYPcQASPgrn+wMwwOnB7hFOx9Vp53SiO9qHqSyPCjvz/qynVrMjmufBw0MVRC5w5aAgQFi71dbzac3T1WS0p+njAOqIwFBCiAxASjTUiTQP+PwS7106AOHrmeTRxZZ2KZrP7dtjjz+h81jAIrOm8TcFGvcyHQKSdcbzAphLbLZet+FoqOuZ1Exirjrf0OCjK5SsAHX4I+l0mmdF1nlKZmPeVt0e8glGBiQo5mt1//xl29res35/IhDg6OjEZ7KrS9vsIfBYFwiwu7lhe9sbttGGdYJI59J2d7YL3ZxMUoklCThmspt/K58SEBCjQSUXnkxmAaaUU4XLTZEARALs416hTSEGoudH5FsqJMdjMey4blw/rVFmflHupvhcrOze8diWnYv21/76b9nVJz9lp4OFnZ6cWq/TtS1pHi3t7XfestOTYzu/t6f1Sdf8wf17AoC0F+lYBmhMwZlWvWhG4KKAm89Pvvcte+P7/7dt1WZWnw8luAfoSD7lOYvnHdlEibTT5RGiIyoV/xIQQKE/pcuPtke7bctWw6qxjjnvO70NCTYeHByIESAXo0ZDeSGMGKfez0WtlxVsZWVb3bZ1GlW7dumCtXH0aDetFiNLm5s96/YY2XGhP3JUdVkDwPFZ8BjtjfPOix5i1no8FlBNFoKTqQ1HowJMhDEkXZGHBz72MpvZ0eGRxMYEqDSbigGIb85nEzW6zu3v+khVrWob3Y4ew/VHbJBrure/rz0LcMhazAJJbOLodhdCaTm2EtpTXgv4CE2er6mrkWtUZ3lqCCUYoHM42AAq0p05DLABt2beH9vN62+KFfD+G+9adWrWqjH+7M0aebqTb0mwzTUYPK9xpkIKHKpOiilonCX88KAJGIV1PJaYHKl0kR9lnpc2neTBxHzAVueAeT6tWB8Nmqw7P8y+E2sg8/UP5ALrTrpEOhczq3eb1trbtPZuz5rdpsdVXic0xXQGxuJXfkQ9GPP7cpCQW06Jhk4dSLM0NJCygcNeyhHIbJgW9zKF+pLNqVHFYKkKDHbLVTkIhFaZQJMQ3PZ/re9vYS9eaBHEKGk0d8q5ZrI1c+zHAQYHFYrPmfsplflTQFqChu424EJ//sWaSP0nZ3B4jiBgVdoX2GS6Bp60NArhbXdxU+MygJAEURIIIO/XiBeAdDjSFWAGB4jyAXf/c4a86z342eM6DzlSUfm9/+F3Vwrmpbnc7LjTVQHJi0/kavOFWIRfIM0nhH1eflB+n25tXti8IOULwcHM5qcA5fsetNXTi4TCD/2f9b6yY5j+iElfyxkZBbjowkvtOuiqmucsJda6KLNQYAyUkRuuQibs9NiEAxRp6dwGWgS1DKRL7z/8OklI9b12Zz3fFfNLdIZAfPd2djUKsLe7a3/8R39s//wP/kBd000AB67DfGm9VsuGxyd26+0bUsIV5bToOvrCTDqXd7q9wGg120L4V6D8rYZNQWbrNY0KUGTnQU0QS1oRm5TCDkSeoppArYQn7CZ9DPWaAAAgAElEQVQSCIAJkEAAM0MFShaJZxFrY0Y2mLNO2XW0RosyqVQAAbAARtBbaqhHuwe4hF+CVlguLooAG0AAxZmAK6xbsnv+oXXp68aLJlf39O4ZysxZbDcXc+uMR3a1s2Hn6y1r4i8rSjrVgM+5V+Zz0aC3Gi3r9batP6vYtU992h7/8pet/cTTNm72bEqiiTITXX/AkkRHsW2aj61+dmLvfvtbduNb37Tu4aF1+gPbkmsBNEFnnWSxl2MsGUiyePb3HN6rTkB1sCko6TxevxsiIMmAEZqYYIlYB2uHjqTA6/7leEGAqXmYshZkFyoqNYdCHHCillO40eCs2dlkZP3xSKAAzgIa8wjbP4Aw5oTVxS58gZ3NQ6AioadwVxAL27dELLWXpXlQUxGioJy+uVGdiXUUIn8wUgAEODQ5PGHBcHBS7MsOUswBF8FBKwAtDoAKoqIHyLwU/jhXwPfxAr3/LPZi3jbHLRRvSocu7zdHVHhOId6l8SYV1IqnHqscPYca6bN+OixKLIk8PNT1Dm0CsXGWQVuD9g9VW9fdxYVUwJMwCaz03xPQQsyAQSBrwrqNFzM7hdFB9wkhtmBGEVdFhS7NDXNNVSQIGXJ2TlLhy93FcnERwce7ECXPY30m4hWfmU4hrgG2sJPK0o46dTtuVeyovrJRCIky10+Br4QsxmY04xhaF87U8k6BjP/CKpDfG0kXADwGWnpDdGuuEWMOik06pPizFkIiifU5OmcIFIJRKbZUpAlRlMcolBIR4vmybl/83L9ln/n05+3K1aeNMe+V9Agq6mAe3Hvfvv+X37Dl5NB6raltNBa20ULYje5eW8riS5gBMLwoJBBorDZ87AWqcMV1KDIBltNKXB+Se9YfRT4d0Cz4uZdcJ8X8ZtMeHiIY2NfjAAZItPw8qAs829/eEtW8jdUr9HK6/Jx7CJKRoC3p3G/YdOZCub2NTe0DwPSLFy9Ys4mQHSCgd+EkUqYkuuLz/OO57Axx4aGIgaYKAEABrvNJXQ1PoDxPILdwgSMALc48XwOhD7FaCbA/eHjgnbRVRbFA75n7SYxeLeyRR67Z408+YVeuPqLnHQz6hegUZ2TaDGZ3JbVzVLyPxmv2Y4Xu6TjyDX9/GgFAt0BaQnX929W7/f7kHqDQ0oTalK5WjAYFk4WVBxtgvqra5auP2s7uObEBbt++J+YEc6OaB0fjoNu0Sxf2rVWvWK/VECAArR0hN5gqzGtnCzHFi/m/QIHo7Ot65mx2JNZsCdHS48uByEgHS/li0YHLwzgScYmS0vWOGdbpxItMJcezmZ2c9qV/wGM4A3B1Yl/3z4bav8fDhZ0uOvbiL/6qfexTX7bRrGb9s4HYXOe2tuzhvXt2/fXXpCVx7fJlm46HdnZ8ZLdv3RI40G6jPh9jJS4HKmBX9xchLeLe4QP7yff+wprTE+vV57acMjOMIC4pAIwXLyxcCd3Bae/+hmhzjOnJWSCAAMQCyWXgLNGM6cA2gZUhBkZVVGeceFgnt2/fdhFF8uFmy65euSKqvYAazT3TTKAZNLfKYmpbnZY988Rj1iR8UXCr476yLmM8PVfuJx7WFGeqsir0vLrkXR9dYm6XK677HnMdEfdQZ806YLjQekfDQDaPi6Xdv/9Aa5gxgaJxKMC8KrtA6QRUKxIGhBXAv9GoAEAkX+GesPb29na1jtnzYqk0AS9i1Dfp2cE2UXgOxqOzIkPTIhi7SdHPeuGDazaSxAD5k2WQRZmYaTQVGIdbVmzw4Niuf+9le+vln9rBrfvWrTPelPfdnzlz3jzThAmJ5u8aJs4O9JEzdwtwlFn/jvNGkEAA0J4fh4ifF0yFa0A224hjYgREZ/5nAQFZaymfLPLFEjugBAYoZ4yiECpvrdOw6lbHOrs962x1FVM5TDXyEnl8Oizl2DcxWGKDrDk1CmI0Ip47hfMAVnNkRc1LMaZ9/j4bnFwb2aKXimdnI0QDRExRLP7cPUhNgch/g/ihe5O5qwM3wWSP2OTXJTKSkgU117JcRyZzvKgvSg2yjIN+78MJL+zUPdfz2jVjRcb7fF8+huAW0FJHinWtRkuAdLBhclyCfMt17DyGpeuBxP9SSyzOlXxPiA3q/gos8LEzZ0C4rkE+R7oVVP7p//S7q7xZmZAmEMBNLuicpa6ZwmAIafFzCkgJFHCgxY0Q/RfEJuYicpEnEp2dtXKhoo0U8w/ZNUo7JkAJnquM5qW9X9IhfM0EjTk2Yx5wbj0RHZMS/VkJOYdazKDTKck5XflTL7ACnCiR0Gy56Nw1UULVOY5ikwXc622qAycRqRAk5OzY3tq2c7t79uxHPmKjwcj+yT/6x/ZvvvENBXzoaxQ6FCUrbAzZmNOZ3b7xro1PnRGQhU4xDyM00eFGDglQ9PRkrTSdBXAyHdsYlBLl2KAFKgkJzQEdvpoJm2nx+RyzMx+0mPh+wQhYCQigcFUB8KEuZSLlmj0MsSw9RnP/sXAlWhFzaTBHOGxJomAsOF9fHXWnquE77ZsiEc4iUY/DXEk8bI1S8pGzVBFHo7gO2n0kN6JyaaxiZc3lUoyAC/WGna83rRWdebdvwlPerMa9Wa7s2v55azXaNpibdR993PY+82k79/yLVtm6YCtUP2sgwnStvJuMoM9qOLCHb75p77/0klVu37Hm8bFtTCfWADSiuMg57EiwvIj54IGQXaUc2pQjQxTTSbHL4JZ7LJkBKXTiqLnfV3WSo2LjL4mH6IxyjqMHpUhyAslNRDN9y2WTRGhBj4LngB3ACEXFrD8d2+loZEjWaT4z9iTFtorQZEsEws9hwB/8rbWPgwWSVoE6IJ1jpwCbowL6LARcdUUp/kP/AVYNc1dRsOr1uV6sZatYmwDM+5hTdLVto+kzzIwFpQCMz7k7i4C9pY5i7ouYyVI8AAihixVUWbmYTGn7ehc0hev8+q3tT1Ukh+hZzu8RmLXuA1lOYDSFjvgc/Cxnp7XGxVP0e+uzmaxZrrGvI9Hj+byyaPSOENoMAmQr7kSCFR36Dv3ZRHFjQJIck5W5nvI8UJwIoVgJdgZrxFtj62SrDALonqJaGF/5XPxXFOoAofzfFRuvFnZWW9lxp2ZHzYodN8z6AIWarWXG3+nFOcOsmC6U3QtfdVxUkLtYKWDACCoy4kLMRcAaMSimzrQiTygS/GAEOODmmgBkgM4ECCpkKd7w1h2gccDRfbv9DIIN0K537Zc/+yv2c5/8a3b+0uNiAwywm0U8q9O0n/zg2/b6y9+xrc7S9ncbtloMrdemq9YSnbTFvG8bJHvpwnYCP7GDo0DwJErgrzLbsIMtOYVQiPLFWADXhbtAN48En/OQ2E8xSlLFYx4cHMrGDtss2dcullKf3+p25N/O+pKFGQCzWFnmdrrM2m/Q0WNWsutCpRrNWdn5C3tqFMCsoyNcq7e0N6bTsUDZ4WAqNXKYAwxxLBbsJ98LUjLHDQCANhSjVdhBJW7BmnE2lZIkzpP5VMJUxydHdvDgoZgKXBdGMLZ3tiRGx32lAHn+heftiSefdDtbLAHHXCOUll2wOBsSFPnuUe3FAi+k97V04TqpgscIl9gC6pY6cyWtAbU2BMC4g0DuAQkeVhlddOcAaQfV61qrMFhgsgACnL94RTDU2dnA3njjDXm697pdJXnU6bs7PTu/v2O11dzO72zZ7lbPVoupgABU26XZAGVdtqxhFwUY1cYtY91s8aQ8xFoj7yjv5XKnVf8uUXI9Hq2/VGRFQyZZKWJKaDyR2fuZDQYjgRvs4dkU1yWEOatiO8BKGs4qdudoZk8//zn7zBe+bstqz05OTqVNgovR977zHTvpn9njuPZcumj379zWH/KRs9NjsQJYV6xZUsuZGCIzG/b7GqcYnjKW8wMbnTyw7SZuQENrMN4mIBF/dRecVnzPWeQ8OyPeqdurdD46rI1a2LCagAAckbAOhBEQbuzWQDuKHO3sVOtF87qap2/Zub19H4+YrH3c0QeAuQAj4Lmnn7Anrl0RMwC24v4eXXfWDoDv+gz3ghhWqgPQEqgmf1UX3CnDrhHg6zk72ax3gVgBBCAYKKvRE2w6fYxFwF1YcQMi6jzhrJnPBDp1EHJsIQ7n4qqAAGh9EB/QCWDd8jeCgTAHkqXC+YITRAJSYtkEC8jfL+eYd9Z5zAdzGc8t05kqz9g8l7xnsO7wrhtqaFdMRX2PTWuL4cRu/vRtgQF333zPKpOlVQmeoVui91dP0eKSBk6gAykMKpV5GITUEZ4I6SUkzZdxI1TpP9jwcSAgZ9GzzhHrAt9L4h7NurBHzuZRNpNyz2pYIc4rPfZDlPksVH3mfG5YUlS22tII6O1uKh6qFpCmkIuwy2VMx33oVZHXsZ7EoPR9Urx+5KnkUm6F7LWMhH45txLUj/FVBwK8KZPMKeUFXnEUowHOdqOYdUBOdVHkxR+OVyUcqfj8ObqlGiBZOsGeVV0UrK0EuTxf8tiW3/P/fXgEYa2FxO9kXV2AZdkIica0gwgBBETRohgceSB71wEvb0T56zOG6fo4Pu62BjrUxOW6hNNFAl2uZ+H5jJ89ARJQa4ZOTOV//G/+/iqT60z4PVj4h0rbh1R4VEIa4wJp/ccMn+Y2gxrBBUq1fwKLF5oehDKBzyLPgTO/aAkE+DVJNXD/HUeXfdPlPEQiKHmwciFEc1di7l1WBwnceqLV8dmN4rm9AaRAwGKimE8VWCXkJfcAbJr02njIR0eC952q35qZo/PZ7bpIVajvP/HYE/b4Y4/Z5YuX7f2b79l//9/+d/bNP/8Le+zaIy7gItXHuSvUIzrRaNjZwaFGA0YnpyFy5p9F3R4FFIAAP6A6svtzFwReu9ntKqGnU0vXfS6rEy8iuD7p3+4oKBRaT9J5faftxQaP4olBiirFEMwJKcHnZkhfV0Y5POEsgID02qTriA1XdN3kucqcKpuNGfPoKPM+mfVmTpBgru5NFI26t2F5wr4T/qEF7JtIXf6cTZS1SKhkKrH0DngGQe9K+Qyc1uFsbueqDTtXq9s5Os4hHqMAMzNrrarWXZld2ty2870eHFSr1Nt2AhX76hU7/7Hnrb5zwdqb29ZoQrshkZzY8PTETpipOzm1B6+/Ycv7D+2Rdtc2YBdAh15BfZyJIjcbTQrxKRf2CipSJIwq/lJcxasn76prxseZNGW1/QzczuBydk2q1/P/PGT1HGJIpNcoAFeikx+ksRez7wmgxTy81OrRxmBfEIzrVY18AAYMFjMbgVhGx0RFNZ8vfOb5KOkYwg1RZzPm4cQGiSALIOAFsNvGiDYYe8FFnHxGle6k5uhjwt+ZGThzwKhZqvPLn81Wx7qNpmksAEYA70sK8mHtGcI3ilkUk9OZGANZAKeHK8mL4sHUu9AkYVzbnFmjC+sK9L6/U4E/4w9/52s6kJPHne9zZwi4eGCCoo5ErwWTmC9DcI71LCclF3XwGW7GVIhDAm0Q9QEcgfzoTBlej46UdEUAAqZjxY2JrAbqAgMKECqT3QSICpp8Xu/IW1IIJ2cQw07nA8V/HP461Lh9IXYqhXEK6MpKjICHjZUdNlZ21qrZGfGMtcwoQLK9lFfhkhB6ABHjBQjAqNCFrtoIITGEc3SPiGbsJ17Yk2+toSJh8jGmZN6Irp2tn/RGL2noaDuKhuuAlHK3utvk4We/v33RvvKlr9nVq09bb/uihN4Go4GK67PDe/bdv/hTWw0fWt2GtruHUn5Y7VWYg2/ZRm/DpgssBpbW6nhnr15tanZQugXB9lBXJztWERczCYAqD7WShJ19DDh3fHKqdSUxSnWwZ3Z8emqn/YG605yhk9FYCd/2Rtd6bVhrXXX8AAOyOaBRvzqUYOzCFr4HKjXb6PZ0lkAT7vXa6iqT1ECDb7W6OifFOmg0bWtrX/v04OCBPbh/x6pVT1pE0ccyTzZKcW7IccKtybR+mb83t/5LC1PONIqWO3fuaF9TCNNpZWYZ8aud3R375Cc/aU8987QD+mhPyIUCSvokClVZ36jTnwBAPk601HBAoBg66feLwkT6C4Ohk3EkdOuU6wQIvWvos858ftcP8G4PSXCVHKNSs5OzgVm9ZecuXbEnnvqIBCe5T3SP33/vPdk7yiZutVCxv9Xr2OZGSzPjsAFgb+AYwGcmCSSvAnwBTPLiyZmEFF0p2JU5kZhzCcYHlfXDOk8J+SUAnYyA8myuzqG0+UQrQaMcXGfAn4ENB7AUKRB8Tn6+GKncWMwZwRxYrd600dTs5t0Ta29ds899+bft/JWnpB/QqjXtzR+/YjdvvGPdzZ7t7u6I4TUc9G0O+3GFEv+DAEoqssBkHGVwciwNge3NDeufHNv7N96yo/u3rFNfWZtjghENAeHEzsiZ5u78o6gQjQoHBpxliCOJ8szo7qIRsCSn47MTg2tVO0FskgwzhG15HjU+woM88zIKPUI4+icaj+U+Scx5bJ1GzT758efsM594QW5D1eXMdrZ6eg/EHxXI6HmEArnivYQ/XSCRf5OfyVpV+ZqLdQKICtgKZqm0GxBiQ9NhsZBOAEKjuV5pivEHhgB7g1iiXAJmJ0COLQUG7COOqMbewna2tvQ9CkAcR3ir3LMcjzt//pyeg/NIAHtJAJxRpezye07vkAtXvKCaB31cwt/BhIiyTXT1/CrKtrX+XjDInDXKfcQtazGe2XIwtRuvvGGvfPtHdnznoVWnK2tVGcN0lyQ0kgBUMq9JQE3QMed3jLkCFBbjAAEECKgOICBp+1kbFcVmAAG+8LwRwvrA0YUGUmrkqNn2oeac58mu6VQu/vOaFBdkPRWn3HWymtm8U7OdS/u2e37Phw1LQIDihnTA1gV/MmOcDBG0r1T8z3ovWFvKYyR2RxPH/60YEm5AzoJIF6lkajOms2asZExNLQtPTfxM+llfyQj44GdOO0JvJunaR56ZY+fZmffcqpgXjMeumx7ZedftklimrzJ+P+f9PUdfAzFZl/r7Xmt2JLiaQEBaTYutw/kQbLoEqjO/z8+maxONTuWXyYoPxxxn7rv1YObQ5LPkK5W/+x9+fZWIhRC5SLTLyEcW1nrBiovkZWFJwAE5Yg047czfNEIlXsQkYpoifOvCTKqIUHc1j98txL1SgTtRzfL7UzArUf+Famp+0N+70L348gTUEV6+sJtJel4eyKDG2T3Lz5nCJQABOddI0QWazsYGwZeSsSwxqm4TRLLD99ptdVy2dnftypUrKvboUL752uv2T/7nf2z3bt+x/Z09n9PHwiuQKNlBQZGqVu3w/gMbYdVyeGQVuihy/vIu4jpQeLLv4lbOvGDmrIuFXZUi2/Q3xRnWbqoRgoKcgEaqdktEUQeQU5K5F9gyoXpfZ+Oiqjl11wAel0HLF7Qrqfvir7uPdgijyWIwujtemLnqJ8cQQAAiZfM6yuVOVc5OnihEBLtgk3wYCJBgly/GSLjCgiWCcB5MRSyN+6+gVvLarE1mtr8CBGjYPhs3lNWXs4VVZxXbbrTtam/bdhoN6wAU6XVrdsYc6Na2Tdpdm5NgbbhS9nI+1TzfdNC3xaBvDdwYpnPbqTetC62XgDNH6XNmrZZTYJt11EZdBEfrL4S4BPqER2huXKcce5Gozx/3Iu2ZhFx6GVMIVnE/NQua4oElVFgdzFB219MpGV2PKfg6cXCC55UKriwhU+jIO2NCLFlzKD7XTCKQp/OJjRZzGwOOkNTI7cIF/XJDpt2M1k6InIjlEl0Ap2L7HJOCZgj0ZGFMgQ/FOmfmACNV6IauhmYSodgOhtaq1axTq0uMs03CsFhaW6r3sXaCFeTouI+esNYByPgjtXgBTd5NccsbbCQzOQjEVk2HcDsowIUErbyI5ysBGUZzYlfn5i4e44rJDmo6COid0Uw6XAyS+8VLuhAMd4rE0J0xXDDSu9WOLGvt6PFeFFbq3p06Q6OD/YoqfSSpJBLJ6EpGhAvBOi1T9zXWYMbcPDTLCUj5LMnPr0QlmEByMSA2VSoCIo5tYQcAAWgENCs20ohTVd7zPJb3zR7V7LWucVwXUV0RFYSmi6I/2gIzebXrJIgOGEAANnIqeQp7pBSVKo4P16aIe8CLlbu5xThPxX2T6c4JefdXksj3x579hH3hs1+xzc0LtnPumlu/1Zg5Nfvmn/5fdvD+m3Zpu2Gd5tzqbfaZWxRyzmz3UM5HbBblbITjmPf1mKekPl188p4WCVFRpmntnPX7AgI0o42VoFgA2Ah6h5v1dHh0bCfM1S9XdqjEf1gAAV26UHjUd7vOOAl7MJIeCuxWw8XAWp2aziIK/loFFwG0DJh5ZATAx+jwvV8uoSzXxYR77Ikn7MKVq8ao3c1337Xv/tV37PT0WKAe+ZT0bEJZXWe8NHyIm3SPJ9qHLzz/gl28dMm6vZ6eh/X+4P5D+8EPfmgvv/SSdRGGawI4oMa+a4889qi98OKLtr2zI3tD9gxsAK4V5yBgAVuYoibFhgEEJGgnoUC3aoK5BMiiNRtAgosKutAf6wMqvM6oSkXaQuyNbKxQSLntZ13dLUAA2BL9McKBVbv8yOP2xDPP2WSxsqNjurEzu/HO23Z6cgiUZc16xTY6La2XrV5XLIBttALo6i3ntr/rxZcIN3IM6GhdiZrdcJtS3gv7w1Xl1xbJXtO60nQBOpeEs/zojRM4Wm7rjms2CqLrFMA1Z506o6uV5vyxoKsxorPEGnRok9mps0DmFRsMp3L5GE8Y85haf1K3X/ji1+z5n/usLVY12Uz+8C+/K9bKxUsXrLfZtcOHD214dqYifzYZ2/17d3XOIpQ4HvZtdHZiTO/VmHu2pb352mt2dnTftjpVjQOIYUPzZ1WVWCpxBCDL5tjv+rjRir2mBgwjJ35GuH46ccRZWAkEsC4MJyFG5Shwum2bK1djzKetnAzQOM+y6XhiG92uC+vSyee8areUT/Baj16+ZC9+9Fnb6jQ1IgAjoN1knLOlOX015wKMVh4QgGBaX5ObwQpxX/sUFwZoDhelirOFXBTTwQEKc4Q35TgymYiNwdpPYEBxQmKC02DQuMo853oP5wTEOHe2BQagN4KGgMYD6jXb3trS4xKgYkmxfx1gd/As3bWSSi19qXQpCwq2OtA6u53xIEpWZofS8SHOe65UAAEBGhP71JBcAXp4gaSmGmyMZc0Obt2z6995yW78+HWbn45kM6jjmlE2RvGC1VnMp8ae8C6232tXtndRWfJb6UFFnibmcajmF3l9MXpSesNhzQudXiOUEX+Uh/8MRwAxCcojlNH8LAPc/nq+V5WLAKyuZjZtVQQE7F88p8/HvdVrxMhcMgKy858aCRIKdAVjZ5gWTQMfcVCRX0JiArfyM3VObG8U7I8UWZT1fDRfyV2cYeTgKtfVoQcHevz11qNx+T3X0lmzmNene8EV0fOmRlXWSN5kDreCGN3NzxTLSU+lnLOIjc6CViwsuvrE98iB43EC/sLZSeM7YSFY5EwxIqDPHCCI7+e0ZQ63vWDc5znutXfkk5GvqBEVTDS3dHYQ0OsBZzHq/f/O1z+zEg21nrTUoF7Gh09RB37ZKS9eWLga/1ybF3ohSRU2R0K3o3sPckgSL8saNgWJRxQ4fB/hvGE//IChusX8VtJj/QKvu+HqwLdcOClviie2jmJvdDcC+VyL8rBQC4q5ZgGHugDpWwodSxtX9Cq3qGMb00lMJUgOUFArLZZA+tNagrUtahPdJ9mAVe3jz79g1x59VMjqrZvv2fVXrtu3/vybNh2NbaPdETAgtgFgrSyxaqI1QntkMU+HQ3t4+64Njk6sRkeEIhoBtChI1PUm+ZRoW8wcBarV3epZpdW0PnMhzYYYAbJ+CxujXCgcQqL+QKlks/M6oVgO6sjihG0wHw5tRVcJBXEULlUwOuKpBV94BLiAiT5TsdvA+AN1C2sl0aIIfnWcA5a2bNZtnmKAzNWxxgCSpKbvh60WbUmQRd+Kg06BNuaO8z7r/xH9k0Kc1DcPfPidLq06ntl+pWkXak07V6taQ9Zw5OMr664admVzzy40O1aHzm8cZm0FLeYHl52uneGHzGoJ9XjXF1ip4EcipUswACTSvLBfF2wI2XxQYFVUVllnPvv+syheaRHoVmH+udVZjwTLZ8zWhb/o/RFAExTLudAyY4enElUrHSkKobH1jJVQzPSzp5OAZaYOXgcuGAXiesIIYt2T3OAcMKPDjB1Nq65OM4rN2qcxZ58Hp/xeY/+SdCJSyf3WTHEAFBlQUxSo2O8xCtCALh30Kuhy6mbpM5EotST0SHtnZ2PDWtDzF0vboHihKIn5dq0X0Wc98BIsAS14HjQ6NKNFAA2tjixKUqA0E2Pio4p32d4giObJdWp65OFUFJShOu/giwN1KeSZdDS9VkloMQsLFdKy6HJBHg7yBWyTCOyiS0fMEO04GFm+JgALHLwBOkHrQV1zYgF3mA53dBrElgpNAooIBITyHnB9ZAsqip5TgbVEIwB8IBkIJkPuPx1Qy7nbhkZxTxcNAdGT1cJO2hU7aVXtsLa0SbNhEzpGJACKd8zHerHP78AqcMFXH+tK+qUSB7kxJLHRwSTeIAWYDlduFqyl0L4o4WT+WXJuM/dbJHgSBJRmhlPu6EjyN6JLzDu0m137lS9/zZ5+8gVrNretu3nOWu2utVpVu33zbfvBN79h3crE9ror2+xVrdJglIOOmKtnpzYMSXMbsUBo3BHrpa6tEZJIJKNboBiSI2kBDPAeoSBz/zmvGU2QDsBg4F2rVcWG47EdHB7ZZL6ws/5ARSdJP6wsRs8opjc3OtKfcPsvunROIwcIIPzBiJK/tlFoemfThcGYd+aM7Eghf76oai7/iSeetG5vy2rtlo8kVSp2/ZVX7bWfXrf+6amtFtgWu9q/aKvBILp//746/levXrVf+IVfsGtXr9r2zq7iFI2F+cyTyrffftv+8A//0N568w3b6HTtwoXz9tGPftQ+8tyzdvnKFS+AlfjjaV9vSKsAACAASURBVO85iIsv+R80C/h5dkgpXPlyIGAp6rYn93UBAtj/uT6AAwVcY2jVEmMKtxy+z/8poHLMYEEzAKC/0bTRhHGAuj3+9HN29dEnbThhTMdtgm/des/u3b1t8+lIBS0KHxsdd+2gM7y10bF2vSqhwKbo8PWYz4bFgQWl27NRPHs3zru4xL0cCcuCqRgPiG7qWvDTAeFkD3A93H452HclmmoxKhTgXLnTDKiCJ72zQRmFmNhwdOKNo0pLVolnfYrMlR2fDG06b9lzn/gl+/QvfsmOTif2ox/+2MZ9xP66du3aZZtMRvbg3j3b6LTt0atX7cHdO3b3zvtOGua+cAadHVujsrRmZWmv/eTHNhn0baNVtcpibI26N1KkUVRtun2qzpe51Sn4glUFCKA/nBdBr1fDPUa9dA7TKVY+g3ZO3WbVqnV2t613bt9Gc9eNgNVydHpiDw8PCrEuCvrLly6HlXNTBR9Ue0ALnB8evXzRnnz0qi3GA93nrrQ3sPLEDtI7/hoBKYB8x9tz5l65dIi7ZfdfvIZVNVwrPO/PGMI4APH14cGB1jXrFUcOYiw5NPeTMRyBYWLpzrypp3NsrlEigChEDPleu1G3LsBVCAeyYrwG2FCMJYcGnHPWm1mnyyiBszfdbjQV3P3nCarxWjlSk6rzKSjr+VbM1Ecx7fcqxz2Sfem6OWnHTV5QXVZsgTDnT2/YK9/+gR3fvCchQfJkRjtGSx+nEJP3Qyy3olAMh7BscNFUUQEbHWaxnEsz65kXeYe6pBdAc4QzQXHVhYCJr8oj4nFpu5wFY55dWVxGm8LHDeRMpZ0sBoVrCs1sjl1mq26bF/Zt+8KezRa4vgWV3CcVQivD203KzdXR93w7c263kVzbKasQjxihHEhjGCnC6YQbYjcPc3A0xMeV13p+j9YF8TPHqJT3xxmXzy1GaVmouOQGlSVJxi7ZHnriVgC+2cDJPZAd+ZwGzPelvCaeUKPWIe7sn83z78zDMq/X3gpwIXMKOZMpV3Vhebdi9BGjBBeycZlrXo42GrNwZhfrgDrbRxRL9q4aA0+bQQfonK3gDQ2x+qKG09jjr3zx6ZVoMUEL9getkRanzIDQ0eWvW72B1QgehYAAnYJ6zEXjkBTdKDo0PufhHzJvECqofAhQdgoJWZxEB5lgQtFCUNaMbc6DFnMU6wVGQOKGgDyysHktvzgOaPBHSW8FxHmsLjcrmRkKZpN4jdPTU9ve3llTx8N/2ReL+//yS975d7E5qCAELToqBEPRn0iIWh0bT1BP7djlK9ckhMSf/smZvfn6m/bg7n3rtkHl6frX9NnpwMtujwXSwvM1VL9nMzu4dccO7ty35QRqcqOg5AAMqAtPUCeBDWXfTtNVm3nH9W7bJvWKhGoQcmOGmyCtwFFSQnYBIx91SBozYIpEamQduLIZNMXpzBqhD+ChM6wLObjlZ5oCdOFoINq5J3feyfQvgl7alq3ooFPs0+3jWkuQJOl3AVeq8PJiNcUtQL3ZLE574lDOLb4WgiSiuJZBBNNAJHmk1qEKgIrRhNteVTUesLdcGX4PPOFGtWkXWpt2rtaxvWpdhX21KdRD694teVyRXd3MQN90CMsqjlEPnzGfh1idjp8AtfJ95abX7H3QKLWGE62LIt3V78M2J1kPMXeqOfSYy8ruQtKbnBnh3dt8fgWWOFT5Hsl2HhYJ4Ig2TDIkirnrYggVDpXh/LeYJlACURvXDKIjuCRDAFC4CFizbodnJwJ4KGhTCE97NMYFeF2xRUJNn0IiD0WnNyJG4x2qDNL8LWcAxpDECqgoQBJLGtyz+BnofrNatc2OjwQg/gigheBUer4DPCTDqQiUAAbEjCj+RWlL9kSynOigpxdwMC5SARaLm+wm67M26q5iHmtSIGN0+RORXt+jOPwY+ykpduc1SuBL8TEYLhoVCdeV8v0WgKTC1/c678GTKKAtKPdLqyAKSIJHTGJGVnsy9lOwUNhCaTOpOEJCKysoX7sSPQyhKkf/Y5/q3gVCro7N2nlG2w0rQ0Cm5dImy4WN8bevLu24aWIDHNWWNqpXxR7C2nCeHci5H2hoUcBEIVnVqMXCuwWuKhzOJbyDoL6SyOVB7PmJJzOZUPGesjuaa03MNIkt+sykJzpxEFf9fUgwMTQumHM+t3/JfvUrX7crV560aq1rrQ4d2p7du33TfvTdb9pycGh7m1XrNnAJcG9qQELRt4May9/cJyxxJS5EARidBl3zgumxpr/qmky9KJX9VgW7uYFiJTaBFKp0PimmpWwfopSwBPAMRyOAMQL83lHfd9bO0i6ePxdWgh4z8K+nECEIEvdqdc5J7zgTA/0zOIsNBmG7u6HuzRNPPm2PPf6k1dFB8EkhxQXO8Z9ef9Wu/+THGpEbDc9sNOxrzQHQ8UQUkNiYXbt2zT796U/bZezH5FgAX6uigkGWwtjTjkf2zjvv2Pu3brlC/XBoH/3Yx+yZZz+i30mmC5mO1OpZR3IKoNAZFOCAdACiEGK9sH8o5FWAAOgvves3GJ6q6GBU5/QM7QCSfooUT5+XS9g4nnjS/FChLCCp6q4W+JVXm3btiWft2qNP22wB7RxbxJoNBmf2xmuv2uDsWJ1nfqteWwkI2O5tyDEA0ThGA7Z7XX2f0QBSEzQcyOG26MxGF1WFV8xip5+0532wW9YsTjGxQlW9zPTJx3o3NawFS84myQTNhpC6rIo92Dm6jgJe9JwbaKpkzByNJjYasqMdVD4dDO1sMLHTwdKee/7z9tlf+qo9OBzZW2+9J9Dp0WvXdC3ev3XTDg8PREd//No1u3njhh08uG/zCd38mY0GJ9Zt1206OLGbb/3UhkcH1uRVKPRlFZgaJp73rvmG6TMX4oBrMltMLBflhXuMq3Pqtqywq4ijOAagE1DvdtQwgKWEmO4pYwzKj/3cOn/uom1ubjkYIpFLs+kIYcSVnCA+/pGnxfiAvQAQBPOB+0sMJj+VHWaO0waAyb1p6j77eJoKjHDX8GKG88u7rBQhMAC4t2WdC0BURAJTOwA2ACCBQIAQ9ZQwMfc2XTK0N2jMOUixu71VuI7A0JC2USiZb21tWw+b0BiDk2Wo7C1pIHbdnWgyFaifzgKe37uooOt1eY6ZAoJFPlMSX0vAqjy+Iqg/bLjVKAokTOebdISWthrO7affe9le/rPv2OjBifUaziqGxaouuYDldfGa+W7aBSqnlYMWTAzOSb/uxAGN3+WZmUupAJz9G+mg1uEeq3EShZwo4O6Gpucngnkr3q8Lv6vcPIvqJEoEpVC1APbBaLugEzbTmX+6rNr2lav2zAsfs/lqavfvvGON6lLuSjr/qJE4LcMdwD8/2lPBJI0Z9ASkMt9ZN/SWBYU+nZmSIp+OYcl0TS061pdidjgGQKvTmqMGjCaKwIYE7eNcd3G8cMoIwNJzlRTd5uzx5k8W2smkyNxAzhCh3aXoXYzZOLtSduvKfdcgRDqVpO4T9yRztaxRk4lB/NVYd9TFxMR8L6nv4UBbguFuEeqxNcQDQwAd8DmbNC6qOA178GiWSsgSoNrBC8QGdXZTl3z13/6YgADoQonA+eyl2+CA/qO0u1iAervIAwUuK8E9Dr1zS4Gs+XJ59qLA2BRaKeGcKEBz1iUPJBZ5t7OhIJPBKrvwmnuOgMaFzhviNI+w0BKFEOEMF03IQMBD0jIQhCbVaxNF5HklLDV1O7+80Mz/p1Cgz426D6aSL9kIumIl70UJMBTiWth9MWs1mVu3u2nj0dT29s7ZtSvXhCCeHp/a4LSvJKXwv46iZUGXZD637rZ7RYMMLEZju/f2TTu690BFTdKdGRGgONeEr9TPMgF033QVpGzQTsvmjZrN8MFp1nXwENzTZSGFOLhmoEloC6BiK0Aikl6knjr1ug0eHrlGAK8rSnrahpD8On1a8TMcElw3zH1E02HANRqcqsthyCEpQCCYASDoDmzEzHAUVV7Qe2c2Z4uyc6fJZ+2+KDrCJCW7fPles6udxYlTzJdeMM4RCzS3D2SelDGNpdlOo2NXu7u2MVvZfr1llPzz2kpjDq7eiep8CEVGoFERGgWib1Av3jMpynVb5kuUkUW/hJ44J5UeSquL58W4RQAsWRBn19jFmPy11IEu0c9T9yMPhKSKrwnEjg4qkUn6Uey7FOVxkZu12q0r4XrM4PDQaFAU6u5cQOfEBQRZf9DNz0ZDJXfMpaogHTNP6OtN6y4KPBJRDry0gVmnWjEKkQIzIRYECMA1EhsjnAPqlZoYJXRVWQdslRYxhHdJzJJqu4NrFLSy5QmVf+31oOKn7ZiuXYGixx0Uxc8PVy8iE2RPfQVH8XX9Q2GbpDc7zgI4Sn7jCeI4bcyvdd7PXFeemPvs/hrpd/gmZ3tz1jF/Xu4y5LV0vMv1TgywEL2O+dIm0OoF4viIgLay7EHDwjMcBbgeACmF40qwWXSGxKxsvn4BvAWQ6hfAEXUlnzCTAAIA1IhHqFEvZ3bYWNpZsyL7wKHGiLA2tA8AAVyX8Wruvy/6HevYxZmIhRrfCDqmzqDsFpQSZd3AmCHKBCH3ip8/QS3UCEzoogS0KYBdbqjuQKDRGsS3xgv76LMv2K//+m9bp7MrOnyz1ZHf98s/+I4d3LlhOx2zzfbSVvMza9R9rdD5JyHQ26lW1cVV1zY6fsn2We/l0AlIwDXeQ46/cR5SpEpHAecE1MAlMmViATDCRuLB3/yRs8BZX7P8AANOBfa4sLezbZsk9qulZtBzTID9JyCOjjwjDPq/dyb5Xc5KunuD0dgeefRx++TPfcoazXZ0cwARPaZOxkN778YNO3r4QGyA05MjdXo5twBHhuOR5v7PnTtnn/rUp3RuA8gnQ5BrQ9HD93NOEw9zCne6+ewZ2R1GJzLBIOI2FGxABgkGioGwEFDiLAFPqNT80Oy0U6F5HGDG8SlFPY8jP/I8iJlWrqtTsB2Y6na2jEJ3PEaxPphndQTkanY2mtjG1p499tSz1trYt/GcveEFHFjL0eF9e+3Vl20y7KuruphPrbKa2fZmV/eEsQDGBOgcQxnf3e5ZR0PvCDk7w4QYDXsTcbYEmrLodH0mB6B1JskqzTVKciwtu3r6ndg/CfYl2Jz52jr2eDOFHIi/yQm5F6zLW7duCayZzqQQ5MXVDJaZD9fMVwuxVwaTmZ0NV7Z/4SP2a1/9d61S27a7949sa2dTVPP3331XQMB4NLQnH39c7jAHD+7Z8cGB1tJiPpYd52hwZPduv2unD+9Yg9E8Ou1R1BTKo2I7rqNkfj5vdTqAmfshP6PO4GwwRFuUokz2rMT9ja4t2R+M58EQWOFgMrVxJOGT8UiFxGZvS4UvObPAZ3IfAM7J0C7u7dizTz0uQGA1H2sEEfE91q07efgYrnfAfWRNsY78LID+oiFTst9TDQcQFSOj5MRi+gHQYCGIdkClag8ePNS64HvEh2QUaS+EFhYCo+mS40WZM3W73bYEDbGzrDBTH84jcrdZwcxtiSGBHgpFPaAGwCDW3exn9g6fDSAgz0g1xSO2pP2sit+StVueuWVW8Zq9ErlWIXznRXT0173hwTmMHkWlbjevv2Wvf+clu4ed4ARmo4vXprK80629SMwvFczEAwEBoRmhPDgaigADxAbWSin3SmeljE/SseHzMxYA21BaSV4Epg6SxPxKejvCGCM9cQqPA1TJ5lFRLiDBx12YplgsR7ZqNu3uaGFf+tpv2ld/+9+xn7zyQ/uzf/V/2Farai1G86Zj5QpqPoqt5eLmgL9af8WogbPjHKjO/MSvuRp40bDQeVlcsRSBhK20ZuJx/9QM4fUBAtBkUr7hYxEF8yhwDl97/vvZgPCbs254FWCA2MoOfCZT4P8NBHgT218rP4s319QA+JD4tjNvqOMifyrqWGc1l9eIn+OeL6awoF+zFBD0XF7rvqSvp1F22LnhvkCcl+AnFqwxpsa+4pyiNs58gXVKvOVLYxfhJqBm0W/8zU+s/ElBe/yNehDxrjq/PJtNghEQFGZgfNSqozvCDXWRuciM/cp78R4Agax81FF3WnMW/AQVXocAoEAUVGHNYeHvicpyCJ3wGlkwqRiDyjufaiF6oheFVx5UaVEYthN8Tl4DVDMZB1moZadSdoMqTvxvJU664a5yqc8Zc8gEi95GR24BJAUTDnmAxNnSrmL5s7WjWVYKeSjlBBbR8NPLcbmy0WCshdDpdYRO0W3pHx7Zez9901YTpxmqK55e6TOfYYanKRpy2ESo+0MSz4Zv1mzBHDf0exAgAg5aA5oFQineZ1YUTKxim9tb6tqgaszjKKIolmACLIZj6RSgD5DFtZwSQlRNiGB8qfzNjp0URoOQlOIsbB4JCKIdsLIZAZJ7J6S8BAZEoGdDC7woaF1RdCnSBarK9U2niCjWNI8e5cYH6coBKgSQBBBwju5/tW4XWCujifWqdbu4sW37jQ3brjSsw5w489Qrt1WDCaCiW+sb4p4HER97WXcbP0xTSmKVn9LxuBBxLChJJT2NtM/LLnkiz4VVW17zmENPCpGK6pIVVB7uvqY9sKQgpJJ1ebA74pjiMkpuBIk6vTApVIVrha6fK8kCPEltO8aBBLhQGNEtCkeB1KkAkMrVkgErgQAVs3mYF5YyWYn5hy1UZvMzJqMgwCjWCcCZxP0ECuCqURNtm8JVgoHEHoqGWl3WWqyvLPgTgCEoJ3gp2mX4kBfFd3QM3LJs4fTaEH7JgtMPMOJRWMmEjkcWk55Arun0xTWPZDzdAnR4RqKWh4X8zlNEUQlqKPoqvvq+LidFXLu0PyuDC9wnsYUAQImRUu2n4HaRUdaDdBIKaxxPXrgPXD9iTx5c3lVfiwtlUZCfK2NNriWX4q/YmC6sEiKKfBcDPF3N7bC2sJOm2Vm7ZoMqIwu8P2YzQ409uv7EN2IHSaoOw9CESSDAEfY1lS9ZL5kM6J4WfulrlWVfcclsSNcAZ4qJYBeMI40GSCfAx6+Q+1/MKvblL33NPv/5L1utyshbxShKH9x9z176/l9Ypzaz3W7VNtowtc5En1cxVndRN8B1JQ1Q6zd7QeGLWb5Uzi4VY1mwpFAq98RVlX0kZIoq/oRRFVgoK1F8GWPj2jhI4KMCsFjo9vFYRgWkgo/4Gr7n7ZbtbW8JCOg0AepQL56q60c3kvfAOZz2YHI2CDCLeLO7d85eePETdv78Re+IqWHgQpYUh2+/+aaKOTpf/bNTOzk+suGwr/Py6ORIloBcGynEX7miz7W7uyv6MV17Ch66iXyPNQfQ2NuguHAmVmoK6MSLZE0uRAEOUdj3+2chEjjSnuNa8Fy8TwBzrhvXKPcTz4PtotKSFbnKxBbYvMlSkAI32H7BHqNRMF84uMCagWY+XtRte/+iPf3sR63Z2bThFCFgQH3WGsn+2G7fesdu3nhTNHHAJK47ne5Os26PXL0sGrZ85bstazeqAgjII1yrbekMRoSIAQI28XD3da0Ry2BvlJNNafCE8NUHAObkyMbv597Os6VIBGLvUHAAnsC4IA4C6mikdDozRjz6dMUXTpfnceSUy4WLnNJt7eMA0R/Z2XBpjdZF+/wXft2e/ejP29lgao1WQ8DNj3/4I3W9uhttASGMsOAccHZ0aAcP7qJ7aoOzI7v9/g2bjk6sMhtZfTmzynRiLYT9optc5DCp1VMac1BOI0bRet7YawsvojUDnXkQAECAmhoNQLsKoWEsnelirhZiP/m8s2u6kIjTEPMOoDMJN1pNCb9Oh3376NNP2uPXLluzSk5F7F9p3znwVpPbgOJrzDrn/aDAziJTdHnlbT66q2IlYiWFN/uDvUbji31xdHQUYGrDDhkbChFBnof7d8DIgKjuDoyJERCuXlkk4QIBEIWgJYAVLKIOgEDYzbVDsR3Ak33L+/XrWlNOCjCSDDbWrsrLqB0kGkinOMaE5fpVYkTo/AuGcNYMySLIe63mQ+x/uU+lUCxFbNKVyLcHU3vnx6/Za7gIvPWebXc2pSOgONYAbP3/BgJYN3KhCH2qFa30zJ/Iu4ijmWEVY7B+jqYmksYlcUoJ8cfMg4pRxZL7Tq4DuW6lLXUwV1XMBrs01yusoxpM707T3js8tkde/Hn7z/6Lf2BXH3/c/rc/+H371r/6P22jvrCGzTQmACMX0FiaDNGZdotRX1caFwwAMfWUBCoGlT0bvDqzsOwrGEgOBOi+llgR3izz0QIJ22r8zxl/7o6VIxSe25cbENlA0f1OEL/EVsyfF/ErxbBLmgI+Kr4GCtTwyoabhGxDv0k5V+ln6TwUz+mNyKD+l4AHZ436iiwzEdf5uscHiQAGM4K/nSHg4xlyZQjLe84WmDo8qQPOnvGQW8AASCZcMjxTB6nyld9+bqU5Go26ZFK7Rrf4cFAW+cMLc8DNZhTGUJGC+hwzmiluQNHsar9V65/1w+aKuEbXjs6BCzVxcQgqLvLji8VnHdYdKNVNQQP/cILr9BMXryIZSBCBm0fSkEk5F0MJUcz3EVxAHEX7C5pE0UlFrTi69fk93agYq3HassNrFM3QwHmu6XRuo+HEarWGXTh/2S6ev2TtZkfoIWwCFim0OI0EhMMCRcgSTyz2Z43uqGnObT4Y2oN3byGXGd6tJOpLHRC4SSsRJfGkY4CACU/B/YGdITX+RKQrKl7l0V3SZ+C9U4A5ekwnpSXqspJmQAk0AigehmNbjac+GsDiDUaA0D6JwnjBlehlkeR71RZVpCde6irHaIBm6CgcWMAwBIQyOrIuua2Ssj8dyaSOO6I4d0QyZ5ACwc9gqotRGmNI1NbTelc5VwKD2NXS7EK1aecrdeuNRrZrVbvS2bLdesv225uyTKwxcqLPixK5KzsrIRCl1m0cuRasBZ/5yZESf0Wuu3dggnJZiBX656xLFyKAgXBs0P6IEQMFl7RyEv4RAa/IumJWS0wCvxiF8EnaEWYHUzY/aSHiHVmXFnT9jw9rFGQXQesrWQFSX3f6JPsE/zUBTaHenswLiSUJOa75zCXIK12F6aTodpdpULm3c7+nUJWPhSS1KWhvpdlVAVcxbkPRyl6T167TgvSH0QDtHZgAEv9zGxvGB9wKxx0UlEgkIKEuVSg3h71m+ZAhyKp3VU4+Qtci77niUaxrbYk4LLJwU4Efh0yuAb2HVDouXE8cqPE5UNcXUeGlkSt3VOFyC9QMkDHnfD2e+gGU76eIiwLhKq7twH6vmA0QlFNHy+Mg1wN6sVvWLBUnRKWDUVMjgXTBK2czlWh3saaTupixQS5MMQPpwlUk/QCDSxvTYYIt0qjaadMEBiAY2Id1IkFROmphizhfCryQK0J0q6Crsuc0tqMw4FZA5QSw3NETgMdnia5FOY4VoI+AEM6rtcZNIuxyzVExAXjqM/Gr+cp6nV376q/9jj37zCfMVi3b6GzYydEDe/O1l+zs8D3r1Ge23YVCz7Vb2eZWL3R3ELx14AiQt7tBkc1s5FrQUu8rDvd8j04+8riX64wDHzCA4oIiq4+Oj87lpUYE3GbRqe794UBsAR4vFsCqYg8PDgUWON0Q7YqFbfd61m021H1GSE009RTk0vpjt3ri0m5hg+iNA97nk089Y1evXtP9IcHP+8I9Qw0fxfdOuy19gMPDQwkcUTgenx7b4dGROtnQ27e3t21/f19r+vz+ORVCJyfHiqPb21v6OdeszxgEor2bvbArdEVyGAMpsMUoQIK4ozHaQc5UYowgEyvAAEYkNBaQzAAU1elwN5tygYBBUTFvZKDzALg6HuGb7TlSo9lyxoUaHZyFnjifDqd27vKT0gSo1OvWH06t2dmxSrWpe4EH+8GD9wUEnBze0+y/mHGLqTUbVf3/0vlzYgA0a1XrtnFBWer/2OBRhCW1GAq2Gg5Q1Av7WUQn/czK2Oc5lGtBZJNEIEGJaZYxz/OqciJcssKKUThnXjoYJ//v6FAhlnh6dmqDIWAAoqTMKQNkoh0CZXphJ4OhDacLOzgeW6tzyT7+wufsFz/7FavWOwIdr1+/bq+/et0ee+QR29vbsf7pkcYi+idHdvTgno2HZ3bWP7Kb775lBw9v285m21bTkS1HfekB+Sf3Ajlj8gficICw8aCiI5hgNn/LRSrZFAEUkKutuGZcfwr6dtvmnH/kWMuFjTgDww+ca8MIGutbrNPQ5WgBvk7G1ms37ec/+YKd29m06fBM7MR2E1YuulVLqfADBOS5mWe/QMAQsFbhIF0p/8Q6txNwVtMlqdIrGwxdOJPcGNCLkAKTgz1JA41znz2RNqTKfaLBxkiSGn6xJgAIpJnUqEvHAlYRAoeLGZRlxMWZC/duKPk6+xYRUa4nM+F8lgTl3a7XzzcYyVkrFEBAWcwyCjLNTAdTNc/LjN1auyHArXuulD4bTN5tJ3fHNahdbdjgwYn91Z99y967/qYtzybWRUuC+ChZrGSK+bX0i+vPJ4wwwGsBArrWDkzrfII1qeliL9gEEEUz1K+j53fE0hw1TMA3U8B8/+Uin8aRcoAY3yHsuB7B2mrPx5OEBFp/ubI7g7H97f/079vf+Ft/2x4eHNmf/vG/tJf+/E+sPju1TgM1IRgiXo8RN1wU0esvH8/27rOLPbtteALvWdPxXh2wySaPF7hic2vcYz2aRDbmOagDAcRExQax3PzcXrsFrIGAYn8WwOWaDZExy/OhGOuLUfLc+0U8TA2EYEEn0LSOe1zjYAyEsLdyrTiPM9/T+DXNqbBDzzqVz6R7Go1a1jiPYT9pD0Sd7E0pb6RnTZpx2oHacA8L4W6a55xj1Kr8HA0cvYbYbl5nc27LBlguUzWr/MrvfGQFio3fqhSN244uJn2MN7XZ62o8YEy3YDwFqLRaraWiCrsNlRP6HU86HPmA1taUTcx4yBubhT9xyzot1xbg4kgIizm9Gd6i0PRzRCEoEfEzbo5QPtEOHf2T6A0oqYQ+EDFEoo3u19S7+VJA9QMo5y0IagQy88TcEQAAIABJREFUqBPyf6bAJqmJg847pixgdwlwhM10sPMHuyRfrBQdbns46A/s/r2H4t90Ohu2s7UnIGCjjVZ8zXUAVtjAOLUwER3R9dGQEEXaO2+IqtB9P7v7wB7euauAq8IgRGBqLm6t0QBtumrDplBhARKgDaLhgCItvu5KBL2Dneqea3Qrfr/uVO28ru5msDIGEqDJz4cjW6KFENaBUtCVaCT2UK5gKtpKUqNSOCcKgZxbk0iggABGALzwFwVZFDofC0gV8A9sSJ1wnlzmISZkk2vC+wwLPS/SQxhGn8GLZh7rfuGMd0SwYLMy57o025tXbG++sguViu3OV/aR/Ut2sb1pq9FUn78GvTO65rqOWtveaYH6CZqqWe9A43mPTt32WVkPfB+0sMlgKNQPypOQdP+M+p6K0xBgSTpSzsgHMsge8Nl4Hur2KjxHzjvloaIEJ+xCPNlbF4UhSaODKAtFXfvYz/5zP9VcJHOhuVX2LO8TkVB1rgkoEbB9ljkE8qTy60rubufm4EAqu2fAdkDCC1ldP0QDk3oVgVGgSUktPeOBhHNiVEOigVDvEOWCWo2tKXuf+x5MADqO/ExrXGMwnOR+aNL5F0IahT9JWa67LCB5Xa316Jh5h8udR0hQuH6pNp5Fhi9h77LlIeMzYzHjF+MgfnAEIJG6G4EoJ5KrroCYLw7kCJBRcu2Hil4rWAFi1JRGKfI6J8VVSWwLcay59iRCfWegxtw/saFI4icSW/M4OrE63QPuyXQu0dPUrvDEJorGzFDyb3X/3ZbLKZgOGJAwy2YrtAqgy+qQb9Ss36wICHhQndtZCQjQ40k69LfvRwosUbGDlSLv6SzyAwTWfSvZmaWYj6s6l3UDYsUHwOMHJ5/T9WWSAcF6Yc1TwFWqxJuJAEOAgGuXn7Rf/sLX7JmnXrTqqiWR2Ns3X7d33/qx7WysbG+zbvPJqYq5ze1Nw9bWi/2lutoUBWrcSEkbICCSpZLexzpZWe/dAggPZW23AHN6vmwBhyN1+11U0TUVKMRhZXD9AAPwcAcIODg+FrhNUqHrhnVfA3u6Taegt92bHRhQKv/hEa3RsfBEh/LMeiXB2dnZsa3elooKznl/X3V1+4mXW5ubmhu/e+eOzjyU8oejoVwPSHQAATTCVq9L44d9ohnk6HBx9tM1TMcfjVOtVtbtdJRAcU3FqOGMpbsoNpRf11M0TKSsvHAQIpSg5Zs+hmni8QhAgGKIwp49BwigMQDZg9IhQ/Ue/aSJ20rS4Q1umtwreJxmxPmdiu1duGaPP/OiTdAD0BmMNWJLFpf8LoKARwd37P6dd61/fKBxAAlSzibWatVsZ3PDep2WRgOgXFMEt2p0xdvqGpO3JfOSay7QH72jcC8oA5tFoRTq2wIWQ48iR2YSpMwiLOOc4lHE7yy01GDFUQlASnopDqCznjxHm9vde3ft5PRY6xwW5RKBNjQ8cHqZz+3orG+Dydz6YxxGNu3jL3zWvvjLv26VWtseHDy0733ve0Y+dPXyJdvYaNvJ8YHGSjY6DV2vd956zd59900bDI55RdvsNGyMzgJsANaHmFUOCpeBgHIhoLxQuYwXUvmVo3LETT9XY148Yj1NDrQBGA1Yof6vhgcMkJmAAD9jl+os7+/tubMPo5+wzygcJ2NbTaf2yKXz9sJHn7Vuk6Yb7jcAPDV3y6lWCo2rZHjm+tf7jgKK9+zz1KGdpREAB6lZE27T6WA7oKAeD604fNr5GdocXAOe5/jYx2aIHZxpcpdBbJbn5f4FcM/eUkG4mMu1Y3drM8YDqj7KEp1k1qTymWbT9vb2PGeNnAVtL9ZUgmrF3HTY6qYgbxZpPI8D064h4AW536MyU1LFnEYSw7EJENuvmM+D8dlDq0F6ebOV3Xz9HXvjhz+xW9fftI1FTU25QVhOqpGwqvjZK/pFAN6Z20oHy8VtYYSkDkWquBdAQMQk3jvnjs59CbD6+I6uadDfdaPCfleCxCF+K4AjOsLKxbyT5o9NNpu0oiiEEXVu2d3h3C597BP2n/yD37XNi9dscDa022+9bt/6o39hR7des26L2ofzj1jH9UntAcQP11R8jXSGun3OonuOEGBHuWAOb3vfU55jph2hficBlsgnWXs+nFzROhS7JRzL4oPFU3mTVPViOmmV2UyhF8RaFdtajkrrhmYW+ron2v/ZWQ9nr4ItJH5AkbMlKJFgQJ7bWXx74yZcvzKWBJjK/s19kEAA91w592TmVthN6tuwj9Yn9UZHZKSFUD8AeDLAiL1yxQmGQuaYztKIvJuc8/O/dU0aATt7W7a7u2Wttnv8ZqLNQpVgkPy6QSvwgYXeTvFcs/FwWCSD2WF2UT1n3UzHUzs5ObM5YjjYREDdRd1XQhZuucchzEWX+nV0tmZS0edxqPiGEKA6wU6J57VESWR2G4RcB5wvQgACApnPOk20bkkEnD7tysY6tPW6vmmz+PQDzEEMuhrqsi4rdnZy5jeE+eM678uFEJkvhiXBzx08aNtytrQnH3vKNrub6vgzEuBBwhN/FQ+zmZIOfs7zSJ253ZIy82I4suGDQzt58FDJEZ+3hsl02L0Ja4yuOAcnRVal07RVsy5q75hxjkB9mTN3engUI2EbpOuoOWsPNjy3ZpAdtlQxBY16Cd0R94dwDKBAZU0QNEVhDRaBriuHWClZVb2exaDofg4CLCkqRQVeuc1h2KtoYyd5PJwgVDRLcyAQU1CZKCgl3pbiKbx/xKqY2Uk0lHXoA0Ou2p8zSQQqvJZXFdsazu3cwuzi0uyx9oY9u3fRNpaAIHjIM3ZCoQ144wq2cFoUcxO5ZQYv1D4zSdBmYxwkCj0BA9mpjzkeHiu0O2lHIXCSSYUr3weYkesmFGopSBwIcCR2FgJw63EbnyEXupiBMoOtrmPMsXMtdTiENUlBGww12ABzNA4PW4dZJIQBQ8wMIICZf56DYpKfBVmmKHh1LSTo4wme6Og8Dx3mOCwFHgTQVw6UCUgmuJFAgYA67VEPrKLBhT5Abem6FcyKSvFf4ABrCEYNIwHOziFAsfXbjVahT+AjZ2vhNzoc6gaH1Z0S3lIAL9NpnTThysyZlKgjkkKNMfulg7zUadIcboBBeQ08gSr518JS0j7z9ZCJql9bt29VFy/eayLIWaRnYeOouqP2xJScLZQFn5kNEeiaTbUnEfPU3D0CsFWPzZ7wewcHCvwa/Q8hyQQJo3DV3i0lY+JQxLyi73UYQGbj+Uyif3IPYA7QVtZvmB1jH9iu2mll6SyFsGMSCMBn0R400bMFFKVCe7zuh5P3IotXTHC7L40SZOIaR+oHgLoczYAdFC42yeVb8X40OgNraKou7HgwtueeecG++Eu/bs889YKtZjW7deNte/PVH1ijMrTdntlOj246FPOl7Z7b1/7hUM55d2JNKmpjhZiHd+67MlCalknrz5bdpbVAEQAM15W5fxKo1AtgBhjqPzGCjjVAAXPs6AM9PDqy+YJuAoJriIFNVKDsbG1q79CtBhCoV/G39j0iob5IwNg3JAB06AUMNFvurhP2hyq+YgRvd29XYPq9e/d8FODo2G7fvat4wrnNbiDOwATI4oJOqJLjsMfjcRS7OV7IDDWAFXsYpsHe/r5ACMCP7Dy64O9IqvXQmA8PDrQWEqwnXwD85xp4vuAUdp4HdsDZgI6z2zPK5TmEick5AEckxFdxdiQgl3RTOJtXVdvZv2pPfeRF60/NZsQsCmWV7+Q2TafYVpd29PB9u3njde8GE9gWc5vPJtZuN9T5v7C/bXSPyemYIWcWG0MQrsvmJtfAmX+s87R0zqI/42kCSMk4cmuwiD+lEZQy+4nfSQA7z5p1fA6L1LgePC/FpjQrQt+Eawr9/PDoYQDpdLW8S8dY6hgx56GPBgynNRuM6vapz3zJ/vqXvy5Xge9+7/u6Xx995hm5B9x/cMeOjh7qmm1tduzg/vv23b/6lg0HJ1avkz8srLaaWxW3CABNgBeAPFmJrgt8rwPXnt8CpHNmOanHcW6l7pHWZJwnYrLBBARf5nxnjr/XFTNgMJ/ZYDwSS5MvrsX5c+ek76TiGdYXzlgIyU7G0jB47qnH7bGrl6y+mttqPhEbgGYRe471TcxLxlOeO2u3Go9xrvnlIBT3SONA0TzI0VPuh86rGAMD9OK5+ez8m1EACXtbRaMCyq/JA4OmzP9djd71HvyMDlEzmMZVhL3btgFYRxOmUZdAKGuNPB5rb/Ylhb90AnLcKNiU1AxrFXfP6XycysHvLKQdCPDua86Fr+3r1hbmCbi7rB5vOxogJXaVrGVpvABOA3wvKvbKd39ob/7gJza+c2AbtZbAYAATycl6K1i5nq4L1wAxujj30APQmaVO+pr1XFD9i9wii2avuT3XaRSCypkf8L5h9BUdaPLE1FsKNpwK2Q8BAd5IYE/QxDE7nS/twaJpX/1b/5H9zn/892ze6IpVOT89tT/5Z79nr373G9awI+t1PBeGybyY+fWXk02sZ92DBCo8y4z59rVFsrScQthYdYzW4XosoLhnpQMtm1MStxWA4do3qW1R5N3p3hDOWWX2h5fNwXxKAUV10MNGeN2rW2sLBMhXgA0p1J1aWkrTvAGjHDHO6g8DrHl+Z3ws37+i7vpQ3Mk1ze9oPCZG7RVqQlTbxd59pFd1K6NqZ2cC0qU1tC5IVL+U35/XM66RoLjxud+6strode3SpXPWaPpcWRbm3g1wwQenmNUk6DIeOgI+nbi6OE/oHzI3mjMC2DyyiYm5ee+q+Lw6RTNFqjo3gWqoOJVeQMNp6ury+sdR8hmdJFSUNTMD9arCXOhSAQTkht/tdjsh/OOHz8OHB7pQTVkdOaqWQQWgodyJS5qU60SDGDJHvLLB2cDpobgloHgMglPH0slss7dpo+HYRoORrRYVG/XH9uSjT9rFcxdtOXWfTKdkr0IMiu7aVK4FAkyiC0+3sg31dzC0xfGZNZdmJ4eHSsJGMyjVCh+FcqcX1ojvIUoD/ayiwwYlcBYLBwyZsq4vHeMICCreEhGNuStX3PYZH5KYBZ2j0Vie61iwobSeCqtJehKiFIqbfu/Xc1qZrOZmdAk0AldNAiWy9SKhp5scs9I5g+7FlgdK1p1/rTt1HridSaHiPhkTJKFREOahKOp9UMSxYZS4IRuoXpVrwLmZ2VZ/bB/b3LFHGx270tywNmemEgTujYNFsjpTQew2Jlr3EjWK/bG2L/DgEOitB4icnYqAEayQLICTQpsqryTT3qVe072JU4VVm2wKA3kVYshICrRin21PGnke+h/oZkcb3hFn7oPPuSf6mUE3EyIXSVELvGCW+N3wgy7RT4AAkl0Xg4mCOIQZdS9EmfIuqo6F6CSw7hK5zVl4p/M5QFeg4FkYlwKmhFoAqDj8uD4rtxJsAkjF2gBgU7FAoaxDkjXi3V0O+i40QzebLcYDkmUAbTPfW86Y6b1FHNJ1KM1lptBoigQSP3VYxgGSysj8Xpmyn3QwXScs+nJ9xJxjPt6PnZw7dmBGSXaAfrnXlNjHbctrmkUkBZ9GG1kroTacQMBoMbcjrLzoTkcCLDYy+ybsZdPhRUmoCp11Ep0HnB86znhI1oLGRxD1C3cQ4Y2KB94lQ6tAn53O9HJhw5rZcW1pp926AwGcS4BoqFzTsbKVuoaIzQHE8kXiqmulvbjWK8lDVcWqXEfWfsMamwqWjS/ztBXy68w1zfvBKITWe84wch7yORYzazVWStzHg5G9+MJn7Iu/9FV75MqTNjob2w//6tt2dnDL9rdq1qlPbH+7a4v5RKB7i4KW4i06PhzMbm3rHS3RKwuq65p6nfs07292uD6QJEYRAAsAmq+SJ5xg5gutGbrZOAUcnRwLCNAMJpZ1S7PDkxM7Og7bQSjxdP9CbZ4kHs0AlOkrC1xtnMWizxBCUE5rNGMOmH9TjKvDzGcKIE/AfwBFR1Fc8PqIk1FkSE2e86JiEhNTR2Uxt52d7UJB233CVyokBDoEk0iCo2EdDEiAIjudfOUpsAl6m2oy0EQ465/ESMDATk5PdEbDfoRJKDp0NOFElYZZ1Gjo/D4+OdU11P4mji4AVNyxQUKl8ogG9F8IKAXwPpuM7dK1J+yxp160ubVsRH5gJLYLiSgyQ0xughvAeHhqt26+YTffeU1FLDPtbvW1sG63JU2A3a2uWAHSCSAvqiEeR7GIx7zP8fJ52A98fq5Pxp5sSiRYydrhHrrl2tp2WeE6AP4iRhcMm3X8ViewENTzAIQYoyfGFXWSuRckqmDQ/H1wdKCZVo/gToUmrxnAwJwtbDBZ2OEppqab9tzHf96+8MVfs8WqZq++el3n4fm9PTs5PLDrr71i1RqUZXSY+vbWG9clsrjRhcI9tNViYqvpxHrkRBTZXG+o5nHO5HvPVMOHxGI8Kud71wG4yEiSJSBmZIz9CexEP4g8q9u2GYB9uynXE8BzGDgaz6hWZYMp1woJGPvIVYc1zSjORsd+7vnn7Nx2z2w+teVsLLARhwiaAOTlOHfhlsHnEGBOnhbnL/dMIwGZT8XZ4me0nx/KySP+CdgR9Xul4oPCi7jAOmZUgP1A0Uu8Ff0Y0BjGR8HGckEhOq18OcDq+RssGcaJ9nZ25CAAQIW+B3oBshQM8U/AQtalW3I7uE1+jIhiNjrK67YMgmSczzM7RwN4fOoj8JgyM0DnhFD8GLnKgjBYAdxT1rCEk5dmD2/dtVe//QO799rbZmhVwAOLFFXNPlWbvvY570BPZYmt4t+BZx8PCCcm5ZawCKJIVVEcjclYTxovCto8vyj9ghw5CFcCvWTYyDrrPvRuQrOCxmEyNV2A2l2GlpWFPRhPbePxj9vf/c//S3vmF3/BTsYwYc1Ww6F970//yL7/539ok9Mb1qqNBQZrZl3TJT427qwFL0Td7pomo2vIqdMeDQS958g1vV78IOCo2itZAMHQzn3J4wFi0QgQc1g6AUXFoHWXmUgW/JECFR17HpAAp2qLAB0TCNW6KEadY98kMBTMwoxv+ixRR2p9BZPKhVbXDMNkaZZzkPxdH3nwMUDWceYZapaFcxd1rfY2dtfB2slGmBiy4WqQMZ2Yyt6lqeB1rdfX4xG6N94wyv2TNZUa6F/4m9dWoOvnL+yqPyNBCNkFVo05Lj9oQ1ym3rRBf6I/UB4ZE/CEBHXQrj4MbwifUXX7a03rQiu1qj24/0DjAXx/OET51OnMfGlGIRBoIc1zvFZB+5yJ4NQgnts70QQJJREg3+R+VUc2EEQABPDZo6DdsmjmC3UZCGZswHrMeWeSV76w2iAIJarIcLcA2AxQZRDHOnp4KCDAKY6bmrnLbgiAwcH9A6FlVy9etYt7F61eoTMieUFdqxRFzE5t/3Sg0QnNWqqLWRdlfXU6sPpkLts+5iWhHNKFwJv4bDiQ6AxdO2bR6ORZt2XTWsUmYSmoYrBKx947Ssxc5UwuaI+PP7gYH4VQ0mNJ7tUFZVNO5y6wxjUTo8G91LnO3PVCzT4U/MUK+BDNzrviPtogtU8KyhgPkFtAo+4U4ZiX1oIoqPRr+w9Hs3xzOs3FqUNQvln0FQlsuS5BYeUVs1/JCGAlUygKCMBQAbHAycouzVb26f2LdrXatM3ZyuozQJSmoehLPFOwW7pveb0OCOSijzpwgw2QlOEMFIAwrNnsgPAeEnASGu3RvqDDJ+BBwCdYcoDyb8Cy/4etN/25LL2u+/adx3esqq7q7mp2swe2qCYpTiIlUW2JkhI7QgIICKzAkYVYH+zEgCLLhpQERhIjHwID/hAEAfI3BHAQf8mXBIEAWYNpTSRFNtkT2d1V1V3jO915vjf4rb33uacbeslGTe977z3nPM+z91577bUojhRQo8BTER+FOckEzzIPIwfV9gV0Hkr5XBIo4DVYi9AUc/2nMEpSQQUg8DhCjDNdBKTwLI2EiJryTd75rHmIL/lB6zoSfCZ/rRSEDLpldFYKFlBQFiWCGahrfpZPBvncczgE0LVGv6JTb1qn0XTFXP0Hyda7Y6L7CwTYK9U6c4C1vqcRs/6536yj7BR7d4EEywvFnHF3BNyBvKSgkXBwz3Isic+diTZJtvRHQlMhuxICZPIZQh0Wiym9d/dspSz0i0I+LCQzgBQBpjRiUH7evI+uKcYUmMOF8kKHnb052aztYrWw0WqhER6uFZHFdIYp5vFkO+l2VSm2lgVoJmG5D3IGX6AZ7hvqjoR1EkllOBHs2EesB4pU29msZnZpa7tsmY3qpmQascAyEDBdrgqBQA/6ZSZL/M3Hun0pLBRoWOjBJFDmStPO0MixlbwujRqJ3RHUUQGyqEGz1zhXUJnmvKzZF7/w0/bVr75u109u2uhiYN/9839n1fXITg9q1m1urNdmX6Om37ZWryPhMwfxPKNEDV1U4ZimKbNMch9n18FFxygAnIab7BlfW7BvfISCYlTe9iTw7Bc63Bv82ieFcKAEF9ETmMxsMJ5IoRmgQEJiCxJ5V6Lv4klfq4gR0Guix+Hr3+d4nfLM2ZJ/1r4LEEB2faulrHQpAD2pQ2tnq0IRRgIUYbrsKmS2jPy1lAukJ7irpSPAu9Z8NP+efuLHxyf6nDxTWAiuFbSzI/5eCuVt6/R6AgJ4zcurc3vw4KNCJHA6nSjOSTRRbkZOV5WwYSSgaZvGvUIkeL6c22oNkAKo5KxD4ofP0UKn9vu+2lWsd3LDXnjlNas0Dm00Q2cABwWPaWICyCUoqeYL++C9N+3s4T2JxNnGGUrADlg5H/RadvP6kUQEKQ6hWwMWtBo1AQM5B8o66vX6WgcpkpznaTJRygByMjNZY0lnzeIpz8RyIlzMmJc66bn/eY0clXO9hXGMK/oZib4Dzx1dKa6fs4lRR9YfTImzq4lV6n0bT6t2cPy0/e2/82vW6R7YdL6QzfGjjz6073/vO7JvxHuk1a7Zvbvv2cX5I2s2yFvpXi7soNu2NQ4UkOCWS2vRuabIDXp6GUALXrczAMW62gNwssctzteMva6VpPwUEJQzBxembtuq/Z7yMlycED+cLVyAMuOyxoDQzWAdMxPPvsW9ZTax27eesp98+UXrNrFpXkgfoFbZiTkqq04BZR7rxRjjdRhHDTYXzyiLTrRdeF+ACOXAArNCSDUYaBpDjRjBvwECcK2uCeDaAYwPcU7wWlwL3wNol1o+/Juzap39QZWt1c05hT14s243rp2qeYaLALsLK8vDoyPl9T7TvtU65c+ZV2V+k4K5GhcNjSvGBbLbmvE2v19rGFAwGg9evPnZ4rWHj30J0BYY4KNr8fBd2yvYFLznajK3N7/91/b2n3/Xlucja+9qVtvGjkVTgEJQGi/urkGjhfuTeVFqFjjg5fa52S8vxjvLTaUcWySfRLA8tX4irkmPIrAH5QfJkA1g3dkH/l5ZVPN8pFtWr9psvbTz9c5+4e/+A/uH/93/aJNK3Ybogq3N+s2avf/9v7I/+X//Lzu/99fWrs0xgdKYGCFH+Tf5p/SLqJlckE6gcIw1uJA7daXgiWCP75nCavam8LdA1ZLgXtyHrJs4S3GfSVab70W/fukhFDbze5twFcsfc9Pas30EBCh/9rpCOY2Afm9wO1DhIqEAZ7lvy+ddsgGKhtHf4CySuXDm5dqX8fre2THFphw3Yh2QJ3Jt/J2AXJog0ZjyM9jrHgee9ixU7dHZ1MFWAbt1NcXRvRGgFKCh57RuhSxWwC/9+gs7Oun9ftuuXT+WeBHFj/xyJz4iwIegoB+PpjafraWKbDvmFXyeWRda0HMqotATQAk+UFcpmjlYLi+udIjoYJlMvEMfs9TZ+cuFTpIEdV9FLGIiXffDle9hHFbtbssaHVRmV7pAZ6ZsDYYD4IYXoTWJ+V1cXkkICZCCa4P2T/KBBVYCEiQQ1JJuDejzQ5vlxnqdvlGwv/vWO1avNuzo4EgP5amnnrLjayc+g8EGXLsLwGw0s2vH1+3Tz33a6sacMjaLLhykxaDRhpqocYOrkV6L+widkWQSNfv6dGHV8cy6O5PAGT8qIICHul7aeDm3Ie9bb9h4vbAFAFy3ZQu6fAGNyR82cDIHv8IqBuopoxTM2sQ8CZtKaCwbQ3PVLrCmEYFwDBBiXerM6oCXv7pvJCGwQZfxRZ8zWnEYeYvXKcGgnaC9fKaw58gk14MXAi5uZVQUOC69EkUlBV6ov+N4QAeJYBcHCc4IHP50bDQLFvRxKE/qwO621lqu7fa2YS9WW/bpbc1e6h9ZCxcCRjkM4R4Sr6qUoDnQNQ+8c9FJAq8jzR7U94eEd2lFxwyqkpJ25tajY6lRlxS8i+ejgKWuS0UJrhg4KrRCDVjJiDMeHARxtDzFl7KYLHd7vMDxZ6NjOIRsCqo9wm+g/6GpkUUiHQYdQtlZld91FFHJDIhnroQSYEm0t42sKl3sxpOnsoCiOq9yh4hiWtRBn7/lK4tkHaoRqLObXg7wea8pSpoVF/xjnQJWteuNGAlw1wAAAj4DLJf1EpEt9qEXc6yFnVw9PHDp0JcriM/HSgyVESD5pNN559o26sA4Q8DtQD+mAZEBWh1xZ1rk7Bf3fW9PGhSvkm+3U6XRUPAxi7xOFVGZoDGagY5IWBMm+4Of4/UTgNhT+SOZjXucTBZ5syMsynvxDBpNGyzm9nA2tiXdrFDpJTlVsR8zw9w3sSlYizzjGP/JJENgSan4liCSi8pofYgWy54Xvd/U1XdGgs/+a8aSZ9Wo2ai2s7P6xkaNio13G0OSjZizwApPDBQSEgdMlETl/GPsEdZMxgBPvPe6M9w3PZ9SUh6hzsfH1KmOvVZSC3dGxh4AA9gAKESQcj1fMhxm3/iZX7DPvfYlO+wf2dtvfN/u3/mRXT9oWL9l1mtX5GnOOjw8OrBqo2a1BgDNpnAMUMwLyh7PXc8qvnKv+N70rz3jx/dodjgk3rvdqvAH/iIeYBvotMqtinyAQJIh4iJ/rjea9uT8wsYR2OqzAAAgAElEQVTTuY3GU82/Az5rhhghM84htAtaTeu1GtapV6wVMTnPfDltxKyudDgiLvsZx3lJzPC4u+8wIkIcNqSiyYdrRShQ47qgmVPAqXpNHXz2KICCJ/t1tweUc1BdWgu6d9W6HRwiIIhF2YE99/wLduPmLSV2nJ3nZw9tOhvbaDS0syePpYOBawEx3b+YhV64oJpmU31Ukf/IZRiP5B6jF6AED4s0gWSAO03XZcCiEaHkRt9e+MxPmTUPbGU1WUomNTlVzwEC5GSimLGwO+/90K4uHsrzHpE1dduwamzW7LDfEbukbhs5ORwe9OQxjxDbIfoAcZ54kgqN3JknmZjmNiV3yoSZ8yF/X/67MhCQIK3vc++sedLp6vMZixI0cKCZIgGAZRbvvxNbFAtBBKXZ13KZCtr0BKu62dLOLidWqfXs4eOJ9Y9u2ut/65ftJ37i8yoIPrp3137w3b+y5WJi7X7b1tuFvffBj+zR44/s5LiP96lsKaFAt2AwcV9XG2syjsmYJ8+r8Fnbx0enuO+t+Pws9sIuQXHF93TCCr928mgYT5xfm2ZdIwGG/kezISYIoGfGZ+0linHcnGo167SaEuOkwpoMrqxpO/vyFz5nLz9/2+ZjxNr4HgAHQNgY1dU6cKasF8IVdQ7Jg0TrD/eQZrut5yLWScPBFj8PvfvPc5Relbzutyr6+TucOmAcsPdpCvIznBswAhIIQCdArL4YsUobMzIVnVF0vBlHSyFec0vLw/6BAEUxWNotNRL5zFgG8toIf6oLDGgTImp5rmV+BWiv0YaShVvmYs5s8ZjuNrKuVZSxVJT5sCDkHJHAMGc4DbY8WGPmXmdqgKzkxFePz+07f/pn9s6337D6fGNtg31UUYMwGRECZ8IlSZLA0fRIYVrOPYHk0vlxsF9k+tBo0skTIFruXzmXBT0p92Ce/8nMk1ZA6EJJ+4ein2Zb5O7sMcU54majbhPe7/DU/tv/5X+35z73JVvuKjZb0vAz2VdePrhj3/qD/9vu/eBPzRaX1m2jYO8AkhzfuPeFxpHnWhn/iROe6zoI4LEzxN9zf1WcwarnRBOspJ6vEavIc1QfomcRcYvzW2uvFMNlPd10gTxyFOk+xRrInHnfvQ8nAq5BTWZntie7gfoR3YuMAdISCiZNvgb/5qAp+86bpJlrZz4kRuhup/3F+/AsizOS+hSmZeTxet4xUsK+Jm6z9jkjxKiLXFF1Vuh+cG7m52e8DZb5FY4f1EOKwS4ILoeRYB2mR6pr6kju3Srf/LvP71A9brXqdnJ6YM0WbwJFcO5IWKC8/d6BXZxfig3Qbh7YGpsbaEjRuEr01MHFgDmCjiZ0r9PVAYN/rM/ZNWxwOfBueaUWqsl+o6RLIKGEtYpfgjyJR3YO5a/baNjRyaFtGA2gG1MYwDJDglArCsFOQ+M1SQL4aIwJMEeRi6VuvA/XuxAA0EIxHwG+xcq67a4tpguBAMOrkc3HM/0bAAY0UaydWt2WxAbZ6VioUPRXtswl1+z5Z1+wXuvAmjXvDvARleCFSCEaAbyuwBBDBCZQfO7PZGGN6cI6y43Vw9dX8zgUT1WEvVYKLgRMLPiG26VNbK0AxHgACZ8OVl6z5pY9FFqJXKX4iOc6+867ClRADdn+LGKu3ouq7GrrIIlgojECDpwoMpMVkImDulRC7Rx9UzcwBPRUEEZ3MEEAHWxF4s3G9w53fMyP0c2I4f2OCyLJmi7GBXQoFvPJjloCYnCI16D8x6hJe7G265OVfbZ1YJ9t9uxWtaF7LX95WaxD+2J6eSPxRT5/lbQrDoUszopOKx3wvyHRyiJc4n4JHCQAwO3/pD5AopvRceWQ0aEWHfgsApIql0Ehn4kfqumPGjoDQSnT9yRwQ3EZBXhBVc+AFQrwosKG5z3PQod8YUPoAieitoVfrsAAdSdcbTiDdxbB+cw94fOiO7U9CFa6lvRRzc9SPH9HPr3b6VoAjR17zRkAiPe0AB41GuB2l1LchWVTZ0/PY+afe+5AQIUOXtpTSpfBC1xZosZ+yQ66fIHDezaRfc2EBqPACyFHWtOpI5+FgkWBYO9tbnLd57PLQi9pb1nk+etGd6L0fD2ZKdHKAhDIYKyAFGM5nsjtqeZyvEAwSF2Qql0u5vZoOTE0ZmHu+D12fQ5Z9YRbhqxs0mY1LFu9O5OOFCXUPeiQZWFAwCDNSwcIgFCa5hgliu4zlDrjmlUbdmt2UdnY+XJhc60HwIutLbBelQaDJ8ACOssARAmE23fgoMT62aViLkUVU98h1lYMIQWmGdTR4hQqTiNPbpRX7ay6QVNka/3Osb3+jV+0F194RWvw7R98zxajCztsmx10qnbYa1qv6x09CfNWQfzb3pEIgCd/nyJF5cQj14cnjv7lR7MzAvIZZHHms6p07B30kxOAxsU2NpxMRLUELAUIQEOAV7gcDG22cLHZq9FI/ybhQTrgUdgTP7A46yCOLiDAwSrOKMVpsfigWoabQIprxr+7SJaG79zVAGYCs/ghDKa0MZS3xQrEJUfmOHTbUbt3tNvn8B1cILFBsNNjhQPTuPhAK+50e/bSy5+xr//sN6xCPFytje7/Yj7ROCS//9G7b9vl5bldXJypq+LrxkFrkjJZqEWnRhR5Ztp3FX12nZFB/tXYXZX5WQfemXVfbev2yk9+2ZrdmzZeeBLOHu/TBdXZqbaTNRuAGVuxLXbrmb3/ozfkHFAN0VrXLDGJdp4c9uzaUVsCcjwDRgOwFAS85vcCTRgRgDEX+hrcmyzweWa8N9eFcxAaCxRe/Hsm1Cp4A+hOdoD+HHsthZMzJyBfS6AhQUl+Zf3wQPk9ZxYxlAYIHeXpxItQPXDNPFdtPCO3YY3ieLGz84uZVeo9+/nXv2lf/5mft/F4an/8b//Q7r73lnW7TbscnNvji0d2fvlEI66djotZjkcDrck2Yz1rQICtdXZVa65xfqvaEivBGD8tiinZY3txnfFLOhtFcu0NAPYDWinkjbgZCegk1yG57rYl3DxDgX+9EgjQ6fc8PgS4z32SPXUw12AFoAExHQzs6eun9s3Xf86uHfZtMRmJ6eGjHxQ7ro0jRyHZRHrR7SNiJZtRAW1bAwjg31nDakhFtzY7izwTivssdOTsA9hK/he6Dq4b5kw+ADC+YARIpFVOFl4oeW7kAtv6jLXS7LTgnp1Yxlh7cr1dwETl6ohZmoANWLaeR/k+Zt1lzHdwL84aCjiaZsEIUMGe+kGR++reBhCgUbWSgBzvpzMCNpM67j4qWdgkS0MiustyRvNGGNf63tvv2l9/66/s/tsfWH21s3aj7XpD2AMimIgYatK9iYEwdVNAULHOgWaxoUqU+DzXfZQyRwg99if5vYhzMc6Y4zep40SsJZ7q/ZQzOLjnuYQD2dQ5g8XS7o+n9mu/9Q/tN37396x2eGizKUAneVjF1ou5ja/O7Ad/8cf2/nf+yGbn96xZoyYMhgNgQYwHFkJ5Jb013V+HNzJSeXMrxi6U91VTgC8U8UtsxmxyZPOC64OlxoiWtIRoFJdGlPJsy3XguhK+h1OIO/MlATWs3WxyxHibxmO2rNEYM0RbZzq1dgu3FR+REgMhG3khVE8jiVgE0Mn5TeM8wSA1HUShCKetOINl1x6NMNhnrDvqZEa32aPOTKzY1cBBONx2xFILwXLi5mTq2h7Eq/yC0cbZzj4jt+A+k2+wp+T0FrUB/x7O61b5D37jpR2jACgfc6DWGxwqoN2gfn6ooOjLZqPbDRCwXjGyREFFAbwJgZ6gUYSoARuUwN5otezo+NhR8kjguZjBYGBXl0NbL+gO7BWvE8HxWi5SstiE6ghEYONiQMXrbZ9TEdIXvrDyUTSscvwmAESIwh8Pm/dHBXU0GFt1SwIbgiFKmEBeu7ZdYZlk+p4x/w0ncjuA6s99gC3A/HmrU7frT11X54HAgDAgIMB8srQXbn/abpzetGatZRX5AjuAIXXt3dbvwfmVDk1dTzAFaig0T5ZWH8+st3AUW5uJM0bzZyjum7QASORQox3v1na1nNl4t7Krxcwmy6U1uh2rNnKOxO8llHX3VveNx4hBUsJdu8ELR+bWFghFcXjmHFUJAPCC0inpXiG4YyCHjIMAYbgdh50ScECeoIhzn91+eX9M5ObaHx2O2uYYhVR2hR6GgwRAE8kTQmZxyCZVPotuzeIF4qcOyXor4cODdtd687VdGy/ste6hvVxp2skWuqt3TzhwfFyDzQgQQIgQ/uYs3DgMxDwoUXP2xcjemkRFNsWb6LGBmAbABjVdAViv6YeiUFXN1cFIAIF1mhKBiq89gur0O+5bAhA5W5R7t7BGKlHdE9xTohs+9CRwPpMLldXFI5Mh4M/FC9mclc9uj/4tEGh1dlXI7VVxKTazCBZTAKpYzGeJ1hUJTSKociGIc6LMBtgn975uVQRQRpCIVetaB8beKxwD/NADAMI9gGSQ7j2/pqI4P9+SWIy4TUFp5Dm5Gj4HrLpb6STitbDra8R4TVIL8xD2e+r2mgAHeegWBVuUa3k9AhkyOJYK0kSoFdTScSC+r6whoPVSGqXIIjcBCO8Q+GdOcEGFpbrF2PFsdEbMGZ9azu3RemZXEjbzs0psi3i+nrB6IBeogZUTOi9CwrV6nQYYo1xCuGFGoA0AwNZsCPEGtBM7SSNBWyXQPsPoKKDojBXTeMBV02yAg8BuY2OBTNhv4XIAC6VgcBZBMPdi0SUvrMGcHcOXzpQYVymvq1x3KmSiY+aaEL4+Pvm1Y4yuSnd4Za1aV8KAneah/dIv/Ip96van5GV+9723rdOAubKwo35DFmbdLkh8XQUIz07WYUE/3gvewsrx9eM2uf7++avHRv+7AggQU8gPJ54rSbknI065hHlFMSA6vujXY3X+SfhJ7r3gXdpgNLbZAquomj0+Z4abpgDWt34m8q5KMhD5IskIeqEnFk5rT1q6ilbNM7uQoGsfpEIz5zgg1saGg1F0i6NDFgWAn4kO4OQ4ACAexYN3W/yesFeJA8R6RntIlo6OjqX4z+t/5tXP2he//FV76ubT1mh3NC+vQgMRti3WvxN7/Pihfe9737V7d+8I3KdhIMsyClhU/zU37cmb1pe6oKbPTiHNnZd4G2LAAcavAa62VWt0rtsrn/2KLTYdW1CvSeNsa/TAcGDwIVdiDzPR3uFfLyeynBxcPrYa80uleIubBEDAUa8uizniVLNeFQUe+jVDvID0rC+PDS56l0Cq1pJBL3XXINYJOgvKEULFXfs9KdSRQBYLLtZi9AeK4r8MsKWYIPeKNUTiypoUky0aE+RqAFCaK0e7hPOkWrHzwdDG05UtN017fD620QRWXsN+5mdft5/+2s/a5cXQ/uD/+3/sww/escViZGeXZwLlOLoJk+h2kBCTADNGJ9FY2AAbs26lbu2ta8cwiJT4YeE0VBrjyz0vhkq4KyVoy7UjKq3Ob8xiw73pHB9I++jx4EogQAeBTcAVsVq2EtiGXi1XBe69Rv3QO0KkGbvbin3u1Vfs5376K2brhW2Wc2v6dKX2XY4Ryb0FZmI0F9LKMGeOdQ4AagR7LRtBdF5Zx34WunYV1yTHrxCu1RgHDCHW4dpHZVToQ4/XqKJT3lN4UKMJAeaw38j/dUa5BZKDHbKWc4CQuCFNrGbduu22rFIVs+p1NfDyLHYQa68AXzQBYtbZ801ntLCFMtdKRoDytNAI0ImZdr/xmg5GmsYyxAgWqyfcA6JJw35kX6MThb5Du9MWm+WN73zP/vwPv2XnHz2xXrNjR50Da26r1qrUrILFusuSuxBkWA3nOlHzhFFhxmFinMCfV8lS2F3Lvfgs4vfeXUmsUZgXAX5o5DWYmRoFCLaBRpgEIPq4GI2aZrtjDwYjO3jhFfv9f/mv7KWvfNWmWHjC9tMo2Vqs7e1qYR++831761t/YOf33rFWBVYlOaIzTDQGEkWxzlPFI3/2utfBxNtrCe1BRB8ZKIkiR31RjnHEPtepgvXVlFUrMWwwGrkFrXJ7fz8xoAsbSbeQzxFo1VehG5MOTJqjR7Ac5wc5l+AQg+Vl2BaqQHHgC4BZDLDUoGm2FPdpmCdwKtbTYqm8k/fmfQDQ0sJc7AXVrc4SSPaVmLDh7IaD0OHRsduKR84Nc5wmesY47gWf5eHDRzaZe9MNLLPf83EagHJ+zz7SGHe4M6RYfWHNrfvK+G4NjYCndwQVRgJgA0AVYD6fr1Tfl3CHqM0tG1xNBAZs13RZQVVrdnV5EQc8szigyQgVmGhxAhDmc9mCXLtxXQ+KORICwHK+srPHl/rVH6AX9JnE8aCSgk0HgYXHA6WT4l3KjXW6IJweQCSMIBVFt1TgRpN4QMHkZxAZ5OfmQaHgfWcjxg8iydu6rY2cAWpN0X2mjENMFyr+VczvXB201Wjr/jS7DY0hON0DmjIOAw4wvPbq56zfObTK1tkAOAy4xeFOc6ESy3l8rkQiDy4hvBSAk4Vtzq5UrDaFLrr9hwS3eDjQSUFbSZxJwlsNm1d2Ntmt7XI+scv5VHNqgAQk33RnRWMJVwAJEDOL5kdUQefTPD0HCmg3lJYxIokOyvh+DNAkOlBCfVUFSElC/xOCK3V4R1D9ENz7qeaBpCIlgACvVXLWJRJfkhcU5ukiRLfLu7TR8Qa5I9EBZAq1W19fPjtKoGWTS7CMN4BGtt5at9qw43rbepOFvdrq2WeaXTsdz6y/ISlz5G/D3OZ2o6DM81qBFavz5hcihoMs/tx+SEV0dGO9gxKJeyQQ7kXuYADf7wFrb2mYm1OHA+sIb/T5LDoI3jn3rqs/tyKgRfGYh3EWiaLnRqc4O4rqYoVirPLOKHI0l4ngS3T2CFJJJdOaExDhwTjZAFmU8IwTJeXn0rLIKeFegLiPbsymh6YC61ZBOjvLefhG0ZrBoHweeJdxf58RVqKQRxyQRE8qZyR7UC3bzFziWezUNEErjMTkyEG4DfA9RZEX8/66/3EO6X4HEKCiPqltqc1QBJ69/YwykqDIZ5HvSdFewM5BFq/lXNxuL2JUIMilwi/vq4rroCYLcEtQJCh57hCyT+BdGMrn/QttgwB2VAwDAtdrNsMWar20h+u5nSOuJXCp6fdN8/3+vAS4oHEQAkjcvwSqklmUXReBGXl9PAN8tNcU8q5OLYQ86JF8Dp0XpTGbyW5jVw2zi/rOntjaxmIRYL0G2OTjaMlEy4Q994WS9VLtXoAAEYAzxggsSsD5k8V20WPfF+B7oM9PNjOnQtumYYvJxg571+0XX/+mPfvUTRtdntvDD9+zk4OmtRsbOz3qWKsJOu/JQFL1kvqazjcC/cpigZm8xkXm5/VzxtNNvx63HPV97ewPLk3FQIzvSWNh6/RfLALny7WeCWcsexLNAMDlEba/i6U6s3QLBdgwU6xjzxM4QNMD7TN3MMHCzjv1bvJEzCL+lkEOYibXJrBFmifOCEjmEXnB48dPBF54h3rhQAKxTqwEnFyqdnRw6DaEUZSUn78YiErU8EimMG/aV7760/bs7U/ZxdXInrr1tD397LPyb0eBnw46FPLVcm5/9Ed/aD/4wRt68rIKbDR0H1KZm1xGHdOkViOKHGCwaLfoC9XrdjUauJjl1qx9cN1uP/85gQGrLaB11eYrRhtws2H0sOXjR9JYcrYKM/6T0YX9+J3v2WI2UJGPlaefEzAcu3btqG/9VsU6TbcdRowNIIDrgclGx3Xf1aZRsrcg8zgAi8JzqTx/OCeS7prz2Akq5nmTSX4yp2AbCgCN/cY9ykTXgcmNEmKBERSejKjgNiULuoUYFXw5kFITY2PICOfKbDKv2KOzkQ3H6CSZ/fTXf87+1t/6pr3/3l37P//1/2GXZ/dstRprxKbOLH0FRxpGPz1Rz+4jORtnV9tq1q81rQ2TTB1rB5r8MI5Z8QD6pfdSnvmN+KNOImNGUYQwMoiN8GxF86VtnaND2cqtKDK4fvYClpPrlQ2urjQTf4BVtgTPNtbv9uzo8FBjAYvpxDr1mn32pRft2Zs3bLdayC2iHrP2PhoSXU4Vvw6mO2PMY0m6Q8g2m3EN9m3Y6OnUKoBtZ7zkc5G1Y3SQuUaeDc9UhT254spH1mQJyb6LcS5igUCfaKSJPZTzzCUP9jwP0gWKMwNtiyOAErqhbXJqZ6Pwa56LZUaA5zn+gBwkpbHidYMAg8hTcjTJWQlub+pMnb2OlWsReRAhZ8jRzWxYKJaE4KX2SMVsNB0L0Oa+3P/ooX3nz79jP/j2GzY8H1in2rAuOlONjhE5+81OMA73iu2eQpcsnEN4uhgLBCDw5EqAuHKGzDvyz7EuNaKXThbhVOAOBc64K3IV5efoWaELUHfngmrF7g+n9p/+V79rf+8f/7ZNyTc5L7M+qNZsPpvaAqDu/KG9+xd/bB++/V1bjh5LGHe9Xgbz0XOXopkRYHsC2oy5al9JF8ubY2pSaZ25HaoaGXGAl0EAB4A8f0zWn4RXV2sbjsf6GXdt8FFUHxMJEWwafg0GbLDgdb0dNdDijTKG4k4npqd0YWY6BxhTcQa6i0hjIUsM1Bqo+hgN+nByrYt81S2bndG4gF2TbEMcc1jXzOabWbffs1YbN7qojbY7nY0alYaZwphM/0DPCbAumTznZ+de+4YI4KNHj21wNRQQmZouACsAhYjpXjs9Vg7MPVbtLFYWoKfXIEVzEq0fgIBf/M+e2bUBArhGvOybNTs5OS6oYdld5wVaCNtsqzabLO3J4ysBAcyygZxDl2+3uxLLIZhNJjMVuJpBqlVFo+/Hf9xA0ewWa5tR8G4cZcRCKLsYnuT4pk0ENhNMNrUfDqwwOdQ7ig3dLmgRPKDFcq75St7bZzFqdnDYV7dOIwPMm8oBoSr9gBWRB5Qf+lgTNfGaCnXEArvtvlV3FMgUEw3ZIsqmoQfj4dB/jsKk2ZKw4Gaxsxunt+zF51+26pZ5cxRta5qLcmqfzz89eXRmV5dXKv540IAwTbp8o7ktHp1Zb7G2Or7qdEighNH9AI0ND27ADc1T07mk29pq2Gi9sAfDK5tVd5q1XQCgBMoP5Z+CifRRNGEK6JidzUIxi+/UENgnWSmpmp2o7ABCd4t5XNB3no3m2Pzf6XylPUtuaCWB0Wn0be6HricdSQWrajNwn/wADYeFSHbZbCSDxYGtQ9877CQCukYpi69YqApUdJB7u5r1VxW7sdrZl4+u2cutrh3O5tbZuJjjnMQ0bCbdeMlnmD3ZdopWelAL5Y45oBQR8lEJ/ww5c8S6yDk5TgShzBzwgDwS1nTBOEAy0XdCtC7tuLj+nL/Keye3iZz/LxUzvmf26qW5bzI5S0aAgAsSs/BjVceAziTCbBLI8TEAFaYhCJZ2a3H6KxhkV1vJPYUH3UjpPrgegB/YjoBnsahEtNQBVyIYs3jZAVCwV7LjyWMCAZpTZ+0i9gewwrwZQigBCKRTAOtcAIyaTTAqHHjJpE+jInrOngy5s4c7cyR44vfIBdmUgMU6yGQsg2A5gKXTSiGyWGLSpCCdJ2PusJCAWRnoKQJFnINJV0yGQY5yuIJvBBWhynuLQ4FC2jd7IEDs25gnVWCERYXaPV3Z7do+Wk0dCAiVYiV3gHra8lDg3RcasU2Bl3Tm5e+boTyCfhR6CfZpDi70CGAjeBIZtEBpTITwj4gB7gaC8OlV3exJdW0fbRd2ZVtbaraSboMngMkwyjPK15inintQwPeCi/Hs94XvKV9fGWPKhX7eu4BAi4SnAKkqFN6eINdrbWnndBoH9kuvf9Oevn7DHt77wGbDM7t+3LHjw5YdHyIMB8vEdSOUIEQ3K8fdHOiisxmsqr8hQdoDFz6W4poFYeMUmiC5n3wvhihSOAbIPnA2s6vRWAwLgABimRKsEXZ4dTECUMV30UA6gN4xTIFIAQEU+pWq5puhsjOLLfGhWohywqgKBkAyG/g1EypPCr0BIP9xzXauNcbGe5JXOLDps8bSQxGt1efcmZukiPL74QllCgVyR7qdjpKzWzefsVvPPCtAgBGB6zdv2bO3n9P6pRtPPjIcXNqTxw/txz9+19544/uyMkRbiM9HQZTnH59Ltmkxfz2dLZwFgIJ7q23LBYXo2iaLmRxy1pWGnTz1Kbv9qc/ZaLqxrVrWfibqeCVfodsrtwg6xp5MIvj35NGHdvf9N229HAsIQCOAbajmBr7sRz077jXk3CDaOJa4aE6gE1CpeGc1wbDonJZzKSWASdwLsUcV+ZFMZyGW8UMgdrDScoTKu1MOUCSbCyAgWTcSllVHGZams64AlDSeCb18vtDoCY0cdbp5lWpF63K9rdvVcGUfPbiwAc0nq9lrn/uC/Yd/+1ftzgcf2r/5N//aRsP71mj4OYpoo4NO3ozgc3V6XRWyAAGw72ospdVGOkyI8olBEyK8GQt8y3lHs4i14YbDc/Jxm43vUeITIE6raevKVi4gB6cnVqfLfXggfYg79+5JpM9HJcxu3Lhu16+dFh1Kbgq2em3WNazX7dauHR3QotSzZSwAt4C0Y8s46yxSGIPOCkzWgoMCrubOWIxsYAXYe/c0dYW0FoIV4LP9/uzdLtNzA40SaQ96IZVAgLzK04IVsEBnhDNq0d0q07oRpdP5Jsarx1uYeuyZg25XegDKlzTa48BU7m+eQ/5dxtpkO2aMTss55Vdhn6fzJsB8xVxYVbGuM+8QsBVFuVxwoGNHQc3GyX8jh83mjkB4zth6zSbzhb311o/tT/7o39lHdz40rIsry521GR+Gb0LdUG9av9W2LuAGr04dEM5WKkBhkuSZnQy6ANmJbYh8J4Dvp5w3D5SLBhAuPZvIMRIIEHBZgAQuVi5RYO5JvWYjXByu37J/9i//N/uJr33VLoaMf/n5zucjJwUIWMJemQztgzf+yu6+9R27vP9ja1QWAjHTHShjbwJMyhNiBExrQuCMN9RSFFvYBLVBnNvKE0qU+/2+2+igBGQlPmj1BRUAACAASURBVAG0cmawLtUxR6QaW0HAp7CtzDOF9Ustkc8yzyRR5JWze/xhDyXIzPWzHrMGRmSP2DSZup1mdvEPDw9V0KebElprjJMTvyjsxUpjfEiOF207PD7Uz9PpT+aVWLbrrYTsB6OhWATHJ6eKD9LT0tjuyoaDoUbaqY/7vb4cAMROsGqA2bwXzPe2HfS7EswXYw7R0NVC7CMXIHfAUOdH2Ht6I65ilV/7R5/ZSaBsx7wEVIuqXbt2qkQlqQio7YMmcKgw2je8mth4NNe8tLqbFM6drgs5zaELgXJMbTTkhjh9g6KcG0MAozBPSxtiPD/LRsOrlG4ASUfOtqlzlhZxsdgzmWCkAVofD8MPi33xiWiP7BJqLq7jTbCtHZ8cW7vbtslkrHn/VqNrq8VGQADXK4sorqxaFxtgOp7J5+r48ERWgvweoIDinQO1f+DJQgrtkQwMLoc2uprarRvP2KeeecG6rb5TpTZbOz05EesCATqu7d6dD4WI55w44wyy7BuMbXtxZY3xzKqayXKKu4AAbIpWK9EPQfRJDKAYgUyjwo9OwMg2drma29l8Ig0BgAIV/iQSEcxZEBzsmcSr+IsEOinmHOpFByAs4LThYwbXFxfFVszlh2WTi21F8RAuA0qmKqFcntZiWcCWgABPPCLRByUPZEwAXXpoRpBmU6WgHlEW+lAWzRSCFIlsYs3twcRgvS13drSo2IuNrn3l6NRuV6p2yuGnYq+uJGSBb7hE5pyy54W115AqBGJcJYuC7NJngcg9y448QQY2iNDsEKDRDKKQDVexDzk/V4+Og53DxG1jvONX7uyLtRHPk0M7P0cCZ+xXip4sHP29HYDgsyWaniIoPBsSOD4MSVmKsKirGDPmPk/lRSVf3vEtAXZpi0OiBHOFvRtgT3a9M7gWYEQpiGUXNwu4AhAIpJXllG4JvL/mskIQkCSD7jRPWbP/JOrLhXWwB6TYEA3PhbgECGnWuBFJScy0hxBiFloCIgKgKYCrsA5UshVf5e/35+BUea3+JBsFlT4Ra564OrVFf6N4ueI3ShRKQMBerdqp6wIwQt8gg5xm+Us6AZk4KOFT4ufJniPoJN34mG/kEjDYru3eYmyXm2VhHyjaP6yQ7MKEdsK6svPkPV5H53SJEqj1RYCFhh8gSoHeE6BiHZIkKKGk48Vekxo8Ht87nWVPtkt7Ut3Y3d3cLm1r8wACmlXfT/xs3myPFQGZZFIY83B+/Q7oJHClPRhiR5+8+550RTGQs0AfYy25vegKaqCop03FxpP+if3813/OrvUP7OrJQ6tv59bvYJUFXZDEc2cw8ADViZ1pi5XzsM4S8Dl7aZ6U9FtUbJUAtKRZeXEWnc0C6PD74A0eB+VkDwhVnjle9jvCvVj8jicSGSKhHo5gBODXzLk5V2eWjjgFRNKDQR983bnVLCrmsAGQFAUQoPh3Qr0z2biW1D/w5BsLP5+53YP9fq0UFNxuqPYkdw8fPyrGFIlP6kbCXlhvNLLIWAWdfT/cXG3cVco3Yg2gTt7tQJFsyi2A0YBr129Ys+N2ZADJ0+nYBleXdnH+xMbjkb377js2Ho3079DWuS9iwMQsL/cTplnqK7APACc4r7FXns6XtqnUbLrcWOvgur3wyuesUj/QSEBSPmkyiH3oT0n3h9jFe2hmOYCAD++8bYvpQF3hiuKnsy4ODnoCAo5gRG7XGgeQtzzncYWZZbdR5p6Ry3nXaG+FmQAAOZM7EfhYA9ecri3ZnS26rdl5hf1XUKs9Duj8CXHU1Edx9xNXUqfbrDnYYATwHInr0M9Zf+RN/cO+wH729GLFfxW7HCzt/sMLG44X1ur07OVXXrWf/bmft4uLoX3ve9+2q6t71qThF58HFp1AP8DRGH2DXcJuIHbMYRqMJnCbBQQoVpAXBCBXkIhiH2WcZb8U+j8ZA5TYt1youN2ww5Mjq7Wb1u71rHt4KP2D8XQqoAPwAzo1z0QMW3SsYLGy1sWmYXyholERxDdP+l3ZkWIbyNgH4JpAtkaIkwWDgWQ/z4XM0/TnGB0Sy0IijM7I0wx/UKgpMjKfkYNAjIPR/ZRulsZgWOt7i8AExXl+YgJEwwAwWMUy4Cz3O/SSVAiqCHeNo7Sm1Mhp2PmiF5AuCOzHpFWLIVVB74tRKqdTe6PIC3ity2KkKub2Ii5yritfig58MgLKAL93qX3tsNYFQITeSrr/aN1QVwAGUJyFFgMik5V6065Gc/vWv/8L+/ZffscGF1dW2QA4Na2+q8p+u1mpycmoxd5BIBJBY1iMATqkWKBynmIkMqz/IsfKkb58rgnmieVVapTmKIBG62KenWfBUmDcUc2tdssmm6UN10v7O7/+G/b3fvufW63fs8kElpPPsavRtVrbmnEeAKzxlT14/217+P6bdnHvLVvPLjAbUu2VHf+Mn9nAcOLw3imLBsy+EeWi38SRbHSlgGXmVRnnFCMCJE0gQE42Wn8wE8lbFwUYwHkNmE1+wV6RKO50BlFUnxl9jczBeK+nb93UuUBMAVBjP7FHqVOVv6fmyc73AYD5zZs3xRog9xUIjLi2WHUrjVMjZCvdjdDSODg8tKOTY2+IatTD2Znsy0ataXT3Ly4vrX94oHE2ziuBGGpsb+zuB3ftzp27LtbLKGEXPQ0HwjucP4u5GAwwAXpdNHJ8NK/dIiYtXMgwxL8dzIUxttcY0Rb4+//0izs0AZipQriBDUChnkJfvCjeuqwPrEmGg7FdnCPA0lbQ09R0jSSnZ0sEhlYE4aoNh2MbDb3DT6ECip7zgXQ9UfV96qkb1u5419SRloaQYp8X9KDhiTVou38f/7nPciZM3oWgy6V5khgJ8AUEsgKKObd+v2vNFuqZK3XWuXEkY5slAMSVraEUi7rfcmuNXUUjAXPpASAk0rBGBQEebi6WNC5oCFUxDycdUJWajUcTuzwbSh/g1Zd/0vqdAzkKLOcLu37tmrVa0LVcmfXxkzO7PL+UtoCoeCx6DoDLoVXHE6sOJxoVUMEVHUmAADaFd3C98ME6DYEKhHZgBazbDXs0H9v5cq6RAXQFpNgd3U4lzCXWhQ72mFXJTU0i5t8XfxPJdQEEQJlHiKTqHeyk3ahbkECA9Cec3lMcYKWsm5dWoVYCAvadPO92Sal5Q4Loar4pFqMFnYUk6p+wAQpgwZXk6QCs+Fl1SipWX++sM9/arV3TXuud2Jf7x3a6WFkPSgNjBAAVFCcotDrpVk4OFJI6iCOwqOCKQoGNVqZjl4ETbp6Sq7RW5GfiGnTVocadxblsWCgyKdqi48+/8WySupaz6yqMk7JfUg/P99f4TCCBmcwBBPD8MvARMPJ5AiyxX5IJUNCLo6vshWRY42zJpRBrcdBOSbyQRx9hAAgArAKAcjE638vSOQhERT+TVLgsquO9PD67UJueMwVQAoJhHUkiJZohRT5JWQAAmo1lHwTCDQDAvZIYUMwy8nufzQwvab2hU/byK8GXBHn+pvWbhZp3U8Ko1rF6vYw+eyL4JXstMRBi3r4oTAPoTFCn3N0nOU4wRe/pjQG/J7HfBFbEXKCPRYUKd2o3RFGeV6hrhXLNU6zV7XK9tDuLsV1tVrYKar2nyeiRhANCAHmr0BbRHit0PhwUUkEeSD9/piDw/YG+uQfvBDXE2mGNcr413NZJs4/oPTSbNqhu7d5qaj9aj+2yiogg+9Itm9RdiOCaz8a7XL5Oi2JFSZaP47ig1n5NuVCrfxXnToAA2TH7JEhQgG6Kfk5JFMthvZVg1Otf/xl77sYNm16eW7u6tk4LNh3FMCNhTn3FiSbjmie1fmY6HZtCK3RQclSuBCjlWeHURe+y+npzjQB1sKJY8b0dQq2ysiMeeuyYU5xsdip2ibus/8vBwAbDscQjsRGcohUTHZe0EAs+rTo9EmKDEUBXtLLTKBVgAL9nhbu+qe9PtwfzREwjYYo/e796jYzpo+KkQBE+s/PzC60f7jm/UqTwOicnJ3Z0dKQ4PBx4fkIxThEs5g9nfbVmzz7zjJ9JjYYdn1wTI+DmrWd0jvN3EqubTtT92qyX9uDhfXvw4L5AQhogrrrNvCZFtI+HObjlntZVRKW4FgQXxyNdK0nnatO0xaZpL7z6U3bjmeftcjQWU8CLbc6qpjqnSpwFqjFW4M/SZ6krNrx8Ync+eNNWs6E1CiDAj2fymaODrnUbJkV5QAAvKH2WHCCAWAIgzJoCcNqDmg4GU9yQ78CcyA4jfxa4HiyZZAXo2YS4WhZLudd1jgdrTAk8Iz+Rq7HnaXTw7+oiU2DO/XlKSHE0ERjAzwEEkKOpI7atGC5mj88mdn45seF4bpVaw1559VX76le/ZpeXY/vxe2/bZPLItjvvYJMk08FzgTdXxSdXQp9ENmtYa+GzPZlYPZxm5DIU4xASCIs2q+caflJSMHPxzIbnmcI5S6GBHSVrdcaISadpzU5bMY+/J07T2FJzSeegMxYOj4/UIaQYXs9nelaytRVFHRCgZz3WMvkazy8ZNimiy5kZIwvsPQEf6eITDRK1FoJtBsiiUT3l2c5440tFfSjncx7A2iDv52f5XrcP9Ll1jWdG/MjRNWKS2JbqMPr9Em8hinEVXCGO7fmHZ1AKk3mfxdqDtXsQAt/9ELd0sElAVckBIO+/zszo8ut9IodMdlf+uRgriNicbAPFgHBlchYkQJwDARq3ixi7geVETqYZ8pXtOANgxCkRbdhqV7e7Hz60f/tHf2I/+MEPJU5aq8J4Xqo5RzOCGFmlDgL0CV0rMVO2AHbu3pV5R46IKkdL9k0ItGbc0YmatoCCW6NDFTFE48LSmkqLXx9pJcZvW3V7NB7YybNP2+/+i//ZPv/6r9gUIvTaR0Cmcjva2Xq+EGiBg8VqOrLB+QO7fPiePXn/+3Z2/z2rV7YCHSlCycEydgqYD7ZTjuP5vxV9QTVoOXvE4goNnxQIT0A8r1GxUBaELnoLG5C8Un+O/4hPgG3EtdnSR1oYg+LnNJ6OoDVgZDikCdyRU0fbbj/9jI/X8NqMndVrdnjQN1jyGv2WawEOYVj6reSgc3x87LEMdku95g5PMOYbXqNyxsxnC30vF37t+nXr9DrRtHCgkz3FvqSZ/uDBQwEB5AWnpx6jEqAjLv/gjR/IYp5zWqC2RMudycD6gWXuLhvkyQgF+hgslH2tDlfuFCCgPaX6woF8idSy43/zdz+/gwkAGMB8luyxJAzjCBnJKBuNQixnEiZjfEXndtA/FtIu9wCr22Qyt9USpKdmg8uRWAF0wlWwFAqsTilVoV6rWP8QdUVPgEBDkuZDwKdLP5vONKuXGzgpumwER7I9+ckOZy6gbJfxkKDbK+Fo8D41JWMAAbAV0Dxgpl8H42Zrx0fHmt/iRqN5vJgtxQJYL0ny2rYF6FjvVHQT0DaoziJstZhpboSZjel4bldnQzs+OLXP/+SXrIGCMOMPy5VmwTS7sXE6x3A4srt37qnQOTw88oOZh4YA0XxpO5wVFkun/EbCTeLMrIxAkTi8VvOFLFkODw5tgy1Ys2ZX25VdoRmwnEmshqKZwl0bK+jV6orp2XhyIHEvLZjoGKr+ivnuOBz3iCRBkq4Od8q723zJri1Ek/BXVlIeiV+K2xXrIQ7xckKeRVSyQZy67gwKXizXE2vCxXZcYEl0wKDfyUoEIZaw4AAOZJ00V1vrz9f2Yq1nr3WP7VOrnV2T4rwLN1H6c2/r7a6EYUgqt9jfBGARWKarc/hi8/2Rmyzm8vmsznrhsXkhq4LNCZK+nlHkj9n2RFK1KYOyzGhBdnoJxOktTkJVgAt+gn5MNyAt6jjExIQPNgH3PIP4nlWzpxRSsC5Wi0IvwO38vDPqs2qxJoJOKIEgcvqYVZc9of/fD7sQffPeYKD5cS9AN1XQOi//44yGLMxS/yASDe4fe14jESFYJl2AADYcAHArQKes89x2mhdOBobElULXIZV9s7DOjnL5rOH3+zNnXzCmEJbWcanAF21PVD8v5LIo1joIGqI/62BWRIHqVEY6D06lLb7E1vJnmKi56P3RPSBZSDsaMaLKBWOKDxVdc0++s0jWvkK4VMpuDTtbze3ucmIX66USaI0QxIwl867sezoc/AqoKOAjgAgBSOHGkVaTElgKUT6NMqCiHPoTssTLpEs3x9cRSbVEs2BQYR/Vbtjd5djenl/Zk93G5pp1r1nDiZY+shNJfnHPYk0p7SxRevkMuU+90+dJsYvpBNNHGzA0QPZPoVife5jIUcGW4p/Mb3Rudpst+/oXv2S3jo9sPR5ac7eyk6OO9Xp1a7SgEjsgcXp8TZo7HgsdnU/NgFSnltBZMFJ8Xfk+LwO4jbrPwus1gkEgCma4U0scis6eCjT3JyZh4u8QXkILoNXpKMaSNLljAMKhTXv05Fx+7enbDDifRYd3HSi2napPx5KRnDpLCRBA3R4fH5DWSgAB2ltJ0eWZh9Ag+4kixPe323VRmPCZ6MKQENFBv3btmn3+81+wW7duSWx3eDXQr3T06eZzD4ivcgppNsUKuHZ66jPMO5N7ELbGFPeisEf84/VJUD/88J7yEe4nHR7df403Oq1ac9Oxl8V4qpIILm0O60yMStZnwybzhp3ceMFuPf9ZmyN9IbF49jBdnabVK2hrxJNSjuUbV+w62ZiubTQ8tw9+/EOz7VzOALb1OIQGAIyAfrdlrerGjnod3esUt+V5tLA4LewyHZzNOMV6J29wTQqPTc7g8bE6WBbOyFg70zFH9YJqnPGfz5kFaJ5Z0nuIotNzqo3AG16f50ixATOA16Rzx/NNSi+CcTRJBGNViO1Ve/RkZA8eX4kRsFhv7cUXX7Svff1nxb556+03bL0Z2Hw+1L1FqMsFJb0poJndSk3dwzkz+2ucIhDqo8vu6v3K8wIIyK6ztH/iXPDjwBNm7iHPvtvznNXH6oLlwf1HyK+F4LYLffFe89lcbEDovMRwEvbj02M7OT212WxiO+KRmF0ba5AfbDZ2/fjQugBDjAYgEBn4MqcSTSgxemJEja5gNglgpmSc8Ot3SDRty7jvKajmMQ1LXO8C870ANvmsU2sG96kijiF0KDBuHgwZP1P8nHU3IuVxMa4oFiv3OcA+sRO3Xoy4iB70Wj9RKb4A9mC48gUzIM9FFeIxUpQd/ezq5nmchT+/elrmeVHq/SRIn7oXnmd5spJAgPKYaJTps2q0HqV3BBlx8dhorJbYrnELABmr2eVgYj988237s7/8K7v/4JFV6y1ppXGvtcNhbrLWeC8aa1gWA6Czn8g1yVXICahpao2wzWKPenOD/exgkYMUErMLNxg/9L2BUY4LPizIObJvplYaTQnuUu1841d/1X77n/8Lqx0eG6TnioCAlY3JmXBVmc5sx7jHYmGz8cBmk0tbDB/b4P67du9Hb9huNRcTaTkdxzP1YEk+oXCeWkqxHrJpBjNAo7MaZ3EhxU8CHKkv4K/oDVAV2xK5hMHs45ro3Yixsl7LHh6QAECHZij7bzTBetRrBJ5FWjaqWRyFMUAAoC+5EywwzsbTk2PrdFru5qM17CCWr/u18nrOSIm3p+4B4vERq9c4G6h+Haixe3R8ohEl7UY9rnRhAjyv28MHD+2DO3dsNBrb7dvP2a1bTwtE4Ky8e/eunT15otru6PBIuSuAAHmLYpzY4DUXBiRuKQ9ze15AcQnSpiOCGFpeN4sZq2ZPgDh//5+8uvPkyBOgnK/kxnFwudCBJyt+eGBJRwJD9xyrG5My78X50CbjpYCA+XRtZ08uNcfJB88OpBd/PgfIRUKV2mwX1u13dHN5vePjE+86qsPvc14kBCQh0PG1yFKlUoHJ53wBMdQpiU6fNq9ooeS4jvbxfmgg9A+6Yj9cXQ5st0G8rW4zxPVsp4NaQnNhTUTHcHgxlFx/t9kTEEAaim6AFmmDpHgplgGFUrvZtfNHlzY8H9sLz74kVsBh/9g372ajToYKOtBUqGPDkT18+NDnqePaOizewdDqs4Wtn1xZZY5YnlM9lehT0C9hX6wVyDjIVlufpbx+eChUelGriOI7qptstxDZ4nDiAUNlSysTmUUG/Yb3kJpsiL3yHgkUpL+lc6cIXC7Q4YHEg2lB1yrRBnleTlP3oJDPLg8udUJSeTSQbf8eR7D5PtZh+sonpVygQBQeznJIaz4vmBIlbdVJChF3qVhjt7PWciVtgM+1Du0nmn27sdraAa4NGjOBNufqzanS6oElZ8dzvjooukXA82RBXZW/gb7G9ahDrUKEQhT6rB/4mm8P+rJmrcPqhACQxV5ENn/tkkprjhkkiOCdNp/l43V8BtnnnzyoulBhBoxMGnxvOFUzi305NcT3ci+dauWJIt/Ls5SdYHT39tdfKuwZPaETtESQ05kDSdfLoiwLgyxwUrE6R1MSwVSwCNqsfkZOFj5W4R7A+eeYBdWcuQtikYgle0KfM3yfebZZGCZYUk5uiy5LdFBYY5wv/hy9oMYDvhBWjMKT8So+buos5P1KUCGZDVInDktIlQHq0jk1OJMr1r1bb5XOZyU5AfDEOJQHU6f9E4x1v5tNWexkYuQCjX7OKFHSyCJz92tbV6o2qGztvfnAzpbzoBy6LaOEOJlRpmBIIWgBFHs2gu9zP1fyM5M0ZsKWdLikOboruwuoigEQjC4h6xQtdKo5H21jo3bNfrwc2weTgU0oLHmeW2cReSK0pyc7MBNsp9L4RoIoBYgZTJrsxJCcpMBU3usELTN+6X6JheWJqQSxAnmR+OF2Z0+dntoXP/tZ6wPULKZ27bBrvU7dGk2C/846vbaeC/PnAJjpgZ1nY3bB+BW6YtkxID9rwVwIthFxoJwEau2UwdOwCGUPk0TxLIjZ6obPlzaZuTAgiRVsAObe1zvT7xETvBoOi45MzjlrTW1x5MCdw2eV/VxzJyFD0VnAnYNzFJ4kJNAu85rUZBC12c9XJemh1cG44OXgSvEfrQK6888++6x94xvfEBhA/jEZj+3Dex/a+dmZfM6x45VgMAA5IqAVE/BOPD85PvbOT8QhurMkluQyGplgrU2m8rUvxyo+V8Y47/D46I0YCjgp4AqwZA4TkMRHHegSLnZd+8xrX7dd/dAQdvbRF/YGZzgJulsfErPp4EhLJ9iPFC8I/V1ePLY3f/htq1U3hhEAdl4IMzI20G7V7fiwa63aznotbI8Z03RtAO6zCn0V/9H9LQnMUljwvuQhBXsv3QIQWA02EWCAr0dfp9l51Zw0OWNhoRVOOwJW/FwiZ+P1fTzAASwSac2ik8gz8rdwhwrWIYeSNA24FwKQmbvvyDHg3fc+tPkS5lBVox0/9VNfVDL70Ud3bD4/t/V6ZvP5LMQhPQ9MP3s6g4uFU+BhmFCcZ4yWeF1cVzLkNB7K9WbXFb0G7kMwjyTiGYm170MEvtoqCFjLmiPe4cDVFXh1eX4R7AvPn2/dumk3btxQw02uMopbFIcrNSNqm7U989QNjQUAprFmoSfzuaQdEc9EIHwIM/N3mQ95rr7fT6xVxC0zNysDyhrRASik8y/Run1OxfOVrgG5WzAHtBdiJDWBtWSx5PsnGKl7o9zbRxcUO8I1Kfeh8ptwCQLQoAG3HxNwLRG9TjB+vbQNbZoArcgXPDRy1gBIerMjgSnXJUDoz/OzfM5ZZKrpEnmJQLgA6/Waoa3jzRQv1DPHI365dSLnesPe++Cu/dlffNv++vs/tF2w1ihMBcjE7LpSdxVYFGoxEgrgLRDFaxdGCvz7HETVr8RE1hn/BViRXWUATYBa7kPqS2n9w6gDkNLbATDAnq3Zk8nCOk/ftt//V/+rfearX7GzS8Y/OJO8MM9cQWNO6KHMZ7KvXE6GZsuxXT543z56720bXz6x9WxkzQrCkFitcntgTHld5PHI11eSLL3Z4SAnBasD3t5IUxMphFDzvEiAQLl/SDvxXeRDEsCEuRKjAcSvBLsBA9LylXvAOSPAkbwvinX+jnPm5s1b1mw1Zf3OaDrr5qDfs+eeu229Lq4DLj7f63U0Tn41uLTT0xNpCOxFJV2gkMayNDI2W7s4u1A8YhyN/c76U4wXQ8ZRW8Fhu5p98P4H9t577+maAMAkyhkuOK5j0xZbnXsHAyCZN4cHPbHCNoyIhwuOGChKiVzQETDD518dkFIdoJvpAAwNHOViv/E7n9nlDVfXOWYpJd6TFn4R+DhwoC2k6i/Itm7g2ZUt5nSSK3Z+NrKri5FtNxU7Pj4VjYKby0GNYBpvkb7EBFC0HNyyzKlHJAAkSg4MuHBIAgJnZ2cuahTicXR8ASaEAJOIFABBJLre5/HFzeaqu78sARlNBAIyn5MN6PRf0F63HOShSmgMoINIvgYRNFtMlhBTbYdvNLN5vYbVSPLqFd0bXAVGl1MbnU3spH/dXn7+M3ZydOojCsulkhgemg6U9cYeP3pkV1eXNqfrzCLh8GTzgxpOZrZ4cGbbqVs5UnTQeRKIEhuB50Syv6ntRNHcLZaaFRnTnTju24PZ2FY1BDZQ+YQN0XJqoyxSfG5OG5JkmqATSv9+bxyxZX2wZX3W1JFW6PL8Wz18m30T7wv94sCMjrkXNl6MOkCztyBjPbHQ+TvRr1RMRxc0OqRZFGfCm8Hcu9FhIVNQTl3cT11XFfl1t2hcrawzn9vzlaZ9/eC6vdLs2eFyZZ2AldP/1gtqL5izUMw9Uu7cc00JbBSBOGfNYk6bv/ektCIaKxuUjhX3XcyLoMg5zTaK/8LxzSl6umdJWw8woChoAglWsIu9m4lKITgYh18W1Xno8vx1CEP9lqcq+8i7Hqwp7/h7OyJVklXwqXBzj2wShf1sm7Mpi3Mj10y5Y54dllJQFVASQb8ALKJI17+l0j9zTXGgetfMNSAU7CmoWavsH6i1Eg50yq6EgAIwzGBeBqSyU5+/5mcoAzuhRxZnjJ8rslrSyMqeGpcJBok2QAkzwXQPMqHWWRQJF208WeeFQB6JiopyKwAAIABJREFUXuoXJIjpbINQwg1Ksjoq6WoQtFx1XtQJ9llxp55hj7O3y4O+7klZiOPxvQhzEezqdXuymts743MbqEpxAEl6IrwHrV7eV5l+UO9jj2SSJSBA56yvRRVQuUfCjnKvFeEz9gmI+ZiGU7rp1vFcUTG+mE/twlZ2b7ews8rGRohjaZY6xE7FkvINnMku54Gf+SEQGACd5pIDnNBsvmj4ri/DAZHjUUoqYya1vP+VlErdPbRoQm/ChVyJQ2vrN1v26gsv2LVO2zo1s07d7LBPIbGzZrsuwPjw6FAFqMemikABjdMEE4TuhPYZVPJgfmSClkmv1n8UtbrvQan39bcHArLIdvaHF7USvMPKDY/zqYMAaAdcDUcu0rbZ2cXlQKKpsKNyJlPMABWA0TCgY4xftyzNAOd8FEAgukZxfP8hJsh1yMmj6YK+JCjEkhwRyev3vU6nKMTJ1itZ/b722mv2ta99Tc8F9gIFHkAANl7EUMB0Ck2JDtMJinMVVgUJXR9RssMDF88TKMmYIJ0iOqYNgQ1KDuW24KBEfjbR3EWP9iI2AVLdn63Jw7nVoKuHA8POFtu6Nfo37fmXv2Ab69iKoK1ihlwnWCjrHHGjKHZ2YHw0UXoBUM7PHtm7737fahU0ABg9WRh+TgABvU7DDnot6zTQE3BbNn6GvZMWqbxe6ickqMl6J0+QFXMIR+V54mewuwuwJ3jWnW73Yx3hBEpZY9wj4oT2CzRpRk5YI5HIuqizF2bkPgJ/JVbnLhHc3yfn584qZB/Q6YourE6OWsMuR3P74MNHNl0QC6HZ3rQvfelLApPu3//AxqPHtl7NdO+zAPEm1srHFpmPD10R1k06GuicqnB/Os4Qi30m5l0wJZLtJ6E9ziW0MOJc4KT1uOUjHfy95tVTDLNiEg07e3LmYMh2q4KAcVjYqEX81hzDxmpbzBHNmpWd3bp2IiBA88kUnAhrs++iOaVcIoAdCg8VwyWAXxZ0UfQqfwAYioI5/81/ntl9GGUAjt5I4fodGHC1fTUBoknAz7gtbmithIWmN989Z9NaKn714qfI/aJhlNcubTK91lrr9PT4REWY64nUpaCeeVcBXmezLxjGqciu85F8tPR+GcezuZDrvCgwI35509Ebj2k1WD5ntSbDBk/3L8T9yJkE8tcbdjEY2/feeNO+98Zb9tHDJ7jwWb3hZ7x0GaJxled2NnUUtQUE+JgZQLvRjAI4wSKxatZCZLxSsxZdYPJEcsFkB5NjxBr0usjPp2a7HTbQ/kzY26P52iaVpv36P/pt+5X//L+waaUuZrc3aegu+4gKgAK5qRpIm7WNry5sPRvbegI7eWRXT+7b3R+/bYvhhVXXM9usZtK+2WLZuXMPewFOWkNu8apxL+Xq6He4eF02+zJmJShZvkcfY1zCnoy1p3tKjqCx4RAKVE0RujiwktSkpDFgWuMC02BzcD4tqLdo3np+4yylWlFbsk/RCaDzTz4Fk/zO3Q9kMfvSSy/a889/6mNOFNmskdh9tW53Prhjd+7cses3nrIXXvi09paaXZGj857SxttW7a0337J79+6J6crZydmLGCEsAIABx2ec+c4zUp1gFVkE1hsuIsqYrJp0jGqEAKCf56xdL/o1whxW5cTlrBe0Fn/jv351l0qoWQxnd040zbT+CsQe+lYmoRwk0+nSLi+HomoBBMhVwqCmcah7gg86zOLiQ3DDSIKaDQT7prpoHgJoi2zeSCApBiPQ0EEHXRXiwqzWbifKBYcsKv/rUON3S7k40NlSOiy9a+3J70aFNDNoshxfu18kn5ZkNCmaPsfkHSaACwmrCMGv2Hq+km4AvuW8L5/n6NqBGA3Mt5JcXgCKjJa2nVWsvm3ZZ19+zXqdAyERfB4WFsgn92A2mdjFOd2MS5vgFRvK/lh4VJjfPLu03fnQKizaSHh9VjiUMkGVNafPLLYn0czW9g76NgNdPuzbw9nImOTmHOLAIsEXI8AzZ91DdZ/VHdzYMjrBYlGgeiyhKGZ4I7mM2Tkd76CYCMtFYZMHat6/7GCVAQItyLSxCwYKh2/aeLkliif2+fOZIGdhlkFb3WslEF1Rltf4PDPnH7M7SY2CHgVTtr3d2XWr2Gc7h/bl1pHdWu3siEIyCgVvkoYzQuE/7p8lE6AytTg/z8eCXfqVpl1JiNqp8BQKDPjiATJpjFpyQfFPBwFdf2gElMEGUanSDzpmMT0p8259dnNyj3IPWVfJEkhqfRavHjfCJimgWx2Wmq30xB+ASrPVOWsddGvvagRXJfQDdA9zhr3w7C29R6EUvmdQJBCQwEsZLPKF4JQ4BfLSPJ2Q8/AnLtT/w0GA+0hyXFgVAQxENz/BpDLNOp9xJimZLPD3CVIo4YnOSQb2TAp8O4X9qUTpvDsuum0g5CokS+J6up8UEHk4R/BUQQxCylnIwRpnWAozJegjOrU6Ae4lnfYwPG99vgicmYjpDJXVk6tM8/4AEYwSrapV+2g6tA8WIwEBOWNIYqIisgQESDQptCJSN4L7kMwIksvQDnWWWexl97b3zqfulSFo44JZUiomXqhLx79VbLnb2nC1sMermV22azbpNu0KdpOAuoZAKC/296JzmtcPCjPga6591jFFAEAy949zmHtM15MOqc4sdZIc2Mn9k2dXBnGNy4UOjdZY2E/y+qv53K4dHtjLz92242bDOrWKOra16tba3Ya1uy3ZxvaYAe72NEfY7nRdfbhkV5mzlZlQKU4VyfZ+jEZrlmRaPsqebOWXuqrRnfH45yCv07Bhfq2kvMyxMxiOpAcwmkytCri/2tiHHz0QK0DsgM1WrAFo8f6ermnAWSTbLYk5uWYPtnU+vOGAAOedvgdRwQ6q4AiRQjn3YjSBmDy76H5wCgNwc08fPHpoL7zwgv3yL/+yzkwol9lRBiAADCB5evLkTB0YvvBdVvdjTQx3zQUSpKODAzthZCOKKn7lvsAM8Hlqp1GTWLPvErTis1EcpTK1CiTmzQFQcsRJrLeKbWptm6xqduP2q3Z681M2W3jCChAEC1F5ijSIRAyWgDFAACwidZS0B2DJbW04uLA7d962+XQgIKBW2VpTs6gINOK/XrceY44NhE/9ObB31GWFHRAxxs+m7OzvgYAch9mPpyB63JFODmd+wVLJEaeSQDB7WF1IuTS5a1CKzAHq80UnOpN9/i0BY4p0L843UsvWuCIiatHtpshRo6Jat4vhzO4/vrTRGE0Gs2vXnrIvffkrWmMf3f/AKja3zRo9KXfcyWIo2YqrFeB2Q4AX1NvMLZ1uXtXazLNe89lbgHrXAvBxFQAOZ+bg8Z1z9xK/i7UiIAQRkBB8Y3SAmd/79+/rtWiW0eCA0YLVtF4rrlVbe7OStgZmZ4yAYMkJHL8FnGesATvGGK1LC+JyXErrYh+/9LiawA+fLan1EoaOMRCP/1Xtb+l4JXgbWlF6DR0qMF4cHFATpJQD+Pskt8tPHhUhYfuWMbscU8X4Cdp+FtisEbEBuuTGvRBq8y5wkcfk6FboEHDW+TkNCOPMAc7IMqsrgdLMF7nG1DPKwj5jtsckZ3RIWLA0Kpadcq6XXDufBfHYxydZjVX78fv37N//+bftR+/dsZWmWP0ETIZGAWpE8yZzEzUGJNeD9o03ONSxVW5jYgH0qnUBAcztq6MbYGyO/7DOmZmvtzp+piEWstsYUA6sgW2tbffOR/aTP/eL9jv/w/9kB888axeTmVjCsm4NXRUKdDrMnEX8yn/Dy3PbzCe2nAysbWvbzkf2/rtv2ujikU2vzmy7mhtdUumzwFzi54ORrSgQ4qIC0OE2Mx6ia4MxCl0qgPySvWPmDBm71KSJkYxYaYpL1AA5+pYgANdDfGOshdEgznOWHOuc5w4DiTNIwsTVSqEdwOcDMJAd9s5tBAVwMx6yWtrZ2WMBm8+/8LxGe9jLPDg1wxDv63R9nKxatQ8//Mjef/99MdxvP/dcsY65DuKO697U7P79R3ZxcVWMrlL8Xz89VawitnV1HnuTlfE7H/vyBgZsG9hkiOZ7Du8MIm97+95RHvoJIECs4GxGRW5W+a3f+8JO8yZh05MvqIOiLIimGUOKCi+a82GcnRN0KWyYuedb6iEiCFXC59gJ/H6grhTgScAopJvNtqz7HEleKjnjBoHo83A98CP0h3gh71u346MjRzcQ55lM7ezxWYFecwNU6KioosPq870k0up6h3MAqs3cQMQhdNBsACcoaB0lhY0gehFBBJQw5t8pmkkuhKTLKHxn7V7Lbj5905brpfwmR4OJzQZzW422dtQ+tU8/+5KdHl+3zdrpcYiioGRMsCc5OTt7YmcXZz6PHt0VNv5iMLL5k3Nr4M6A3HDMfSrxTq/X9coW0BQCWeVT4asuJkW3beP10ibM+7JY6WjYzkij1ppTcdqOOiIAAWEhx7GWHqRKQNfQ5TdCIHkfCkQhU7ov7leadMByMZTFR6LqZTRWCRhjJlDwAvyJauFjRV8W2nkoJzCgQ4L/WNCiQTatCRs1tBQ4BJVMaDYLuqSrxzbna3u6UrPP90/ty+0ju7WpWJvudtAyyzZWaYWUhUseTOXAkfR10d1jbos30p+DIll0+qOIVf+S95QdJ7ODC59REkVwL4TI73n9otOvsYWNU8pC8GMPyLk9i+9hp+DrAOV9goGh7n6g6cnV4jMnyKJDQxRARy2L+xe0PCURMWuuwjWKTA5n3YdAvFPjI2fyygVOPscENhJUSSAl7/Uni3F1yXFeoFMTlpAK8iGiI8AkHAVcSMWLSgFj+nsPnnJpKM3SJRCQAbocqPP32VlJIKikJeiHrYp0T774UicZu0kSroYDKEVXvgDMYoyFLaXv4Vz0ItmtAL3Y0+x50P01dxsjNjnvqzk5xjNiLbGPiz0Y65Gf4XUTNFAhGwwGApgDAVVb0mGbDu3OMsQCN/ib96B/aD1gF/gxRkCOksWIAM8jLQ5jAsETpASXPmHRp30kL3ovXuo7ty0CvClcMypmV/OZna1mNu41bd7v2LltbKZ93xBjADpizqDyVr6mvGuf50cKlyVjgfMxO2T+OWI+WwJUe7vaMvCY95XkITtmjLLJFUcaKc6SOu117bmnbthJp2XtqlmzRkwyOzjqWQ9xt35X9+Sgd6DY0oAlV4CeewCCE64YJeHWB2vJwaRAq8OyzbtLIdCaoGVhlZgsP8SVXOyO+6REaTa32WKuYgDldsTvAAEGo4lNpgtbbrY2Gk/1M/g2pwpyPlNeiMTEC5umuqs7rWVEtfh1LXtPmBI4CxC/+R6+18l7Hwdc5B8ergLcV4TWTq9fs9dffz2Yhd7p5PNQnFD4f/TRR5r5x+4PDSPZ1O12bk9H80LWUGtnLfD7iF/EDJ2T2BKusaE98Dxht5NYHvs2AQDWiGbLQ6RXWhebjfQTXByLtUsjr2bjDWyAG3b75S/YrtaxBWxCCea6PgCvJSYj/6u4e5A7GoU9opttaW/MpiN7770f2uDysXU7TYkCkkqT4/e7Tes0a9ZtuWUgIxk5hpFq3Fyjj51R6Lluj+KD7oPHCpog5ZjmjRGsoNuFm1BSp3PdlanXckEgVmk8xdmKea57oejnGmvHC7JMhJc2GA4ltiVwZ7uVEJZiA3kGcahat6vxws4ux3Y5WNhsvrZu79C+/OUvy3ljOLywzRogyBkBEsCczyPJ9m494y7ss8urgYAAxSm5WDDi2lBBkkw8zgzWioSPg0quWC6rVLd3Thcdik8HSmoCY1WbSU+Cc7/uYwGXl84gCyD79u1nAwR18Wud91Iqr1oH0HqztgNcB3hW1LXkSauVml6ZV+RrqTAo+68HjV1gYKEpsxeETvAswR3XAPDZfgooLxr2jkIaAVguHRDL2BSWdcrZgtGpJlDMgescygm2EIdTAZeFb55dwXhM4ICikZEA9DzQCkiwROtSWgx7q+EERcVmCBG6bGaIWp+aKgHgc6bk+5eBgMxBMnfL3CRz0jxnBaSk80yA3exjAUXB9NO5WK2LDfSn3/oL++s33rTH55dmuIwpN6ARl7P6yS7gzPYur+cvDhCq1wu4InCAtesjAZ1qzdqGkDjaZeG0o3yMXBLwEIC1Yq7fzlPgWfJvZrVW14brqrWfum3/5X/z39vP/PLrdjZcqQ7YYhtEHOG8CxE/jVegIzOf2XIxs+loaPPxwGw5s+oK7YCJDc4f2pMH9+zy8X2r7SjsAQ5gsFAfuQ4A64fueDZjPYcmd3SmQ45Ppv2xgzm+Fsv5azYTchzC15SzWKWVkfWAhFydEcC/U6sw+ua6K7Fmg9lFraZ4qJrGcyiKeP5jP6eLBu9Fk1p5sc7Ruh1g3XpyYr2+AwHuVqcVpLUCuwyGGk48/d6B2C4JzuWoVDbFWSMACL1O126cXvNRJT0+mHRY2LMucBdqOdNLrl579i85ptuV+7NOsfEEuqRLEyxv5T/BqqWOcAZaNDr/we99fqdDITab/4MPggpxK891yyqs7K/pNLo61nWGYiuI7NYmWN7V3IqGA48gCrriKCsIMiyBub7ftn4T+ZAKPjG7IGoXCoyzmQpyHghAgagSoa5M8pwzXR4A5rGAQVugQ9HRjwyKx0Tna73wAr4Nah0zWKuVkgklSItlMb/JZ/UDwQVo2BgcinSx+ByaF2tUJEYIzXFG8jRb2Wa6tc3YrLps2CufetWeuv60AiQz97wPgn5sEOY5zi/P7eLyIijWbseEfcx2vrD11VCMgM3I9Qu04NQldJoic4dLo3vHnM7a+lg4Io5Xb9jNp24ouLJ4Z9Arp0N7MpvYmFlfzbGpxpfgCbQ+kEah6rweYEGIQaFqr4MKBB06pZQoEddzKqPKlugYCHSJEYECCAi19twIZdYAK1cev0l/jRnpfZq7F0UrWASx6VWIggB3WmJs1Ffuz+odWKzrmCFymlUbQa/Vxlqzpb1Qb9sXeif2Wq1nT1cbmskTryCeM+KWuo7SOlfxFN0QBd8AzvTykVhkh71gP8ScHsVn0p8zMeUZR5XnM/tFIetCMKlkrMQk7qkDJUkmLhcG+3nvRPszqGdwy0AOMJbeuuVAmFoMxfUEsCTap4Kxi4g6AOC2kN5xdDGinL/OJM5v/F7zoqzUrmQwdCn82vaBNgtUJRlhjZigiqiZmiGmE+knfRZxqVicIIDDdD4rK2HGEOHL+yrKWjGHv9d1yPvlAWvPSikDBEVBmArfMQOX91AzmpqVQyGe7mrYc5YKc45gd7jwLm0e1Hnd+hzcp7j3Pu/tHXcNvJS0GzSbGkwE5u3pPHHvoNnSraYrx5/F7AgKpAIpHt6oWDfqNoat1W7Zw/nY3hme2VjzzK7vQoEudpUwlJ1VPScTuOHv7UKQoRPp3XLWfozm7E/fXLupWe0rhLOKEY4WyH0FX3oHb3h94M/JZmXnq7kNm1WbdJo2bFRtBkOlUrGZ4hZgrXcLPJH9+IgS8UOdnBixyZGzfMZiIkVHwi1CQ4ulpPWR3bFMKH39UFg1BajSNUGPApHXo1bTnr1+zW6dHFmnzrWu7eiwZ5WG2cnpsXX7Pa1dFOMRh6VbqURGozJ+fnLOJ9id6zTPF7/7+68yUEmcKo9FcGBkcu/AqY9rpO8y64oCnxgOEDBfrG1E53QykzPDGF2ewUjsEGa5UxcjAcfcLyTbUP6h3ss2cLdRAjmfTDQ6QFKDlRHPG40AmAHyExf11YWC86xL9g35AUyvr33t69bHxUh0be/U4CTAmQL1Mp2GoH1TeGWccMGmucfN8JYn2QVMVB6yXMRMuhv4AcgoXwi6c36eBEtJ6nhv7p+KqtAOoLsksU6EhWmIHNyw5179Kds2T2w0Y7SD04iRJo/TZMHEW2aB1YFGlVxz8eHQg1DixgEWGAFvvfVdMQKOD3sq+AFY0LM57LWt32lYu8455wKCORogsTvd25qaGhoDkLMAFpdOc89OokYyovOtUaJYKFJqR6SMnCzO43KXOYF9WCLSnAiLSVloxfgNazfBrNybXtQ5W/NqONAZOIfSvGVtwNLx8TgaF3IOWO/s7HJij89HNpkurdXu2uc+/3klxovFxGoVXKS80TMCrGI8RAWNTkpRg/lMMEYAvrKI5SyU20WKlsZnTXvdvFYH0lmj3nXOGJtaOtynXr9fxEcAdK4ZzQryXs4XRKJ5nrdv3y68y/0QdeG5fqet0YDldGKn/Z6EAmEEMBrAo2LtFVbAJZcY4oOPsARDSw0JPwO8UHcQxlN+j8nZWHChzK3OHxd83hdfHi8cFCC/ztzNUxB3x1EhE/E7gYAE2XNG2c8yz5fyqwAyg+HEHqAJyJlwcnRsx0eHAgIypqkHV6LVp4ZIrr9kyvJngC9iVdYzn3QbyKJfABigY4wj5rXrswX44M/dz+GMtzpPUwdK48wea734ZMM17O1337O//Pb37M13fqTCPDvuDp7uM1tndnrHX3m68KmK1dAICOFF7plG5SpV61Ub1sF2EJAwWHo7ulxVZ4NVNuSU2CnCxtsKYGz3uoa86NVya83rz9pv/uPfsV/5tf/EBjNAR/KBuvaZviSe55R93hMgQE4qK8QCRza6PKfTZpXV1LaLqa1mYzt7+KHNhhc2nwxsvZxLzFTjS3WP4bioUBuWcy0BWnH2815cc4Kz/jF8/DN/n7mQ1nOsc75H61oNTbJ3T6eVIxXOLmGVqVFWKePo/iczVkDCGtccBF5dFyV1MgB2OPcYhSsaXcFkZN+oBhRriNDmGijUc3zpM8bappbU2gndJ9mGwjTodFUP83n60rAhV6vbcjaXHSC5RK/dsW67rTjFfSJeKqtiTAHwnRHJ0NiRUHOcJfosAglTKylFpt01QPc6bMT9Hofm22/+089KLDATjaJLFomfEpIozj1gp5AV8+LKWBWMEdxjbpOZB7rMHD5slAQDUsBJtDfZk7DQljYezrQJRH+KuWE5FsT38XmE5MpmhE6+33A66yQVQlTDb5F5QcYGRC+XCArzXq1iQ/uB6YjUtWun1u227OLizAaDK6HgqDhTVDC2INs6xKACHQZ1kUctM94cWifHCq5Q/ig8OXRxOGjVOlZZ1mx+vjRb1Oz5W5+2m9ef0T1Zr3z2EHeEbrsn3YRHTx7aYDQQPUUPmLsDqkwX73JolauxbaHw6AF7EcbBTQCWQGC94nN6UNwrVWvTcdiavfbii/bSs7dtPh7ZwyeP7Ww5sUfLmd2dTWwoVkDdpqDfCD6S7EcBjJyULLlELdKgr7f8QZyj0y7qYew+KHyaqwqWRi7ERPc8/EQWWqJPlzdNITqUs8+aI3RwKg/kTPASJVYyp/lqEqCG1RBvBO0KMR9OS96X4qIKx3W+tGtWty8cXpdbwLPzjR0uN9aEWhNUmmQEKAmIMZMMZtkFySKbz6OuYsyZlRN1BY/s4Mkn2NkTKl5DEEWHXYmt4PN/TotWoaD5LLeAyy8p4+rnQqch5vLy3vBvGXi5f9k5zv3tvryO1mZSw/UAUOnzpw2c9jyzxC6owr3QgRYHb3YDhMXGc/c8w/2CA2Ms6OdZrGR3QPe3oMvvnQhy/+d1eCAMIcpAi/mzkutIyjJoqI8W9yaZFXJ8UMfFgZz8+zJok++pJVqa9d93+P1nVbZGZyOfhyeLTilOZgX3yvUWtkqk+TOJru5hld8vQpQxZieFkDu4quIi1r2AgHBTkeWb5ts8UcnClqADrdxF1vw18hphmXDf8/7k/tSziHXkYo8VW5CMN2r24WRgH0wHtmhgp+TdMmyOBB6F1oDEA6G3kRQpkXSwimJRzIECFAjRzbyvIZSUKLTuaQQ8iSFB0wcMCEq5ZlOZYUfJ2DZ2Vd0JDBi16zZr1m0JmyW7B4AGjLFEsC6Dddy3clGdY2bFmox1swfP0kXFASIVMtEJSrDH46DP9AMEUGiizQK191NP3bAbhwfWRftmQ4LbFBuA8bGDI2KWj7nR/ZFFbyR1RbIUXeP8PPtuVBlS2QNV2nYBDHly7Hsjxwsyngu4EzDgOgFOc9/YGOs8RNtCJHC6WAkIABTAisktBBcqolJbIsFJBwUrAujpAh32uupWY4G2nM9sPByEkwB7k+6zgwXeXfVzCDo4ryf9obCxI7bj1Xz92nXdI+jq7AUHdby7Bu2SmEkegWI0/6YOJkVtvW7TiQNAOVsp1lGOtYUwZRZ4Kj4BSfVfaBSUxkNgKNKV9Y66uZPBDJChYpOZi89R3B+cXLf+jeescXTTzqdmjc6hRIWd2skzc4BZriZB8aUhhxK1AxYIUNKZcx2ZRw8/tHfe+b6tlxMBAcQqYItWvWq9dkMCgt0m4oHkYD5WA6iWowFci3dEPY5y351d5aMdAAMCPmKenPvstH7vOPKzWktFBNpr4hSJc9jPcf8BAJzN5PHCKeXcJ/ey91gR6t24BywXunYVirsAeumIwYjEsxvXpFrTLgZTe3I+stEEYekDe+mllwUErNcLq9fI9RjdcO9uNDi4VoAhgIGDgyOtD9glrBVngfieAVjOeX0+o6zCSP6DWp8d5KLjFoU3eVqCI3iE6zWDgcj4APf0wYMHWotp1UWnm7njLIp9PMW91Jm62i4X1qpU7Okb1zQmADsAlibrQjmtAM9wWkkWE/s9HKCUF3gQ/ljxyvnksSls/eJ56v1F1fbiKAtvPrt3Rjk3PdcXq1cFo7sHsZ4EFsSYQX6fP0cvXrORmOdXnlP8mkC07rMAB1fIPzk6smunJ7Ivz5+jeffx2Lx3p/Iz0/MW5QzR6PhkPqS4GLovuZQBFvk75RdlrYwAojLvLAOx2QBJ6vVq7WOziv+M6662YgK88cN37Idvv2tPzq/UEE3WxceAALG4GBP1hqsYA7DiXMU7cmanzwOSAwLACGg4MdtHNGhs7rApbNhuxdlA8UcGv6O/arX+gY02FascXrPf+ie/b9/8j/8ju5i4Bgx25VozgKvURD73KN952SPGaAB/nk/GNjg/s+UL8xARAAAgAElEQVR0ZNXNQnFtt17oz+OrJ7I5HV5eYLBqTR4PTmHkFjCRw3nFi07PdVzY3d2R0p3D147HXK2RjGklRknqVbE2+VmaGKl9kx35zD3lJkDtkkBDMDf3ax12z9amqukCSIhRcn6O84r8lzMAK1Ben7XANSQYsFwhcroRw1fgAbo3jDsi0l2HceQsc51/6Dx0OrpeZ7e7jazn5j7Sgo5NWkq6pSECleSE5H5quen+tTot5V0shBzH5EwXyBdnhgSbN56Hel4bjRLl3hiS+DmXGF3lN//ZT+wy6c2H5QiNz7sWiXIgnZ9MTOgU65DZQp8CUQ5f46DZ8Roc2hyeoO5QMqCCgb6zcXfbig2uBnZxfuniSEpgOYzWNpvOhRgBMhCkEbagaCHZAT3WXGLdfFwh/GrHo7FvbCNxcJoYN1lJBhsPNKpqdvPmU7qR89lYM/oq+hGV06wO7xcbOBQ/Rc0PUT2oGQ4EVK3RqtoCKw0F8Y2tpitrWce2I7PVeGtPnz5rLz7/is1mjA6sBGAcHh4rweHePHp0X6MBdOc0c8bhTiE4m9vyamDbs4FcA0RzjrNe4hcc1vJ99w6+PJHH/z9Zb/okaZpl9V1fwj32iMzIJTKzMqurqrtnuqa7Z2UZxMzAGPNBwqSBGcEghEwCIcAACTDMQB/018nAQMDADPQ23V1dVZmVlWusHr5vst8597p7FllWFpkRHr687/Pc595zzz2nF3cP9uNrJ3fiN77z3fj48eOYXF/FZ08/i7fjYbycjuIH52fxnCSt0YgeAWd3J/qDUcwGbF7m8hqiKxNOUK1Wx47kUvGXsYHcajmrVZuzDqIqphRIk26Gv7Y2FDTY7KbrIFFR4kSjEHju1arQETUe7QXP0BaopCKw0GoOACzNJtDmF3JM4HBnbkYHKUGP9Taax/1ox8fbR/FhazvujGaxT6Gdh8nqEE2NgLJhK0S4iunaE3yf5LVoRSqOc9PrgEnfZfnVA5ZlkUZSUZRoSOwk5PKLzUDI38v3XrYzGRAVHJOFwWvp75r/syVYHbCbe7gQ7/qeKJASKfQc9LqISLpaCYVmUUfEsDhOAkGybvPB5QBjMHAFHsq2Ja+kkpRSe12L6W2i+/7M/n3hJDnOwP7VGEDa6tSsa3n8lr+uDw/PhNs+aM2UcPffnb8Vq2ADaa7Dv+6nxlwS8FwXVnYcqVniQnrfSWbkeZ3dkQRLlOBy79LOj6SWQll6HjAAxO/MJCvp/ko4BG5kN71olLk/lEAr+XJ3nz9K9AHB0r4RlV+uG7OWog+mJREdKR5Tnw+VXCUwSadtdLficj6NLwbX8WoxjhGIfq5bRgNWM4kb13eea4FkxCMlqRWh+5jFQ9InFRNIclIQsA4rkg/Nu9GhIdHhs4Ce51pAI6CPXVW7Eb1WxCX/b7diyD0hiVXn3J2Aza5VFe8lHld7WJ1rhAETnFDymwBd3fNivK2TX3fSC6zUnstrqcKHg5mu/mgUh52t+Objx7EPTTvmsdWiy9mNo1uHcefeHSVu9ZqH+4eeWUx2TSXiK7BpQ6Nkc89sxoPcwE7oEqQq0a+yg617XhoBthRmrrFcA4Y6SzgD+L93M4yrm34MRnDDGK9axsX1tQrfAhCy3tB+5X0fHhxI+XxvdzvgY3WYd5/AjhtaGEqis3Tjt6Ter3NMc40I322JZglA8uDBA33lPnFOOua7+Lb6+1iU68vLK2kWUOhhv8t743NSsPO7aioky0OCxOjiZKPBFEsXyLyfzopmaVq7x0bsB+0zrCE16d41zQhb5ZIocp139/clpndycidObt2Kk3unMe/sxSi68eZmHt//8ecQ9NSpI07LQ71lMVNsxCoRLytha8a4Owiw8vbty/j0Zz+K8fA6drptAQG73Y6YAVvNpYCAA7zr26mPpFEbxz2BAhJaTkeVnKEWQ0pUVhdfUtJuIFi5m1aaIY0hPjvXE6CxznZ/XXdI6wyXQKAs+4rd6VEkiY6lhaG7YY5vJM3cN1mXimXqLjb+6wLL6VTCBuXitbtxM5jE+dUwbvqjODg8jsdPniifnMIUun6rs577CdDBeQxow3sjx2LNnp9fqJnEa5c7ieMn1pc0lwzKCrxANyNHuPycZnhJnyqdFYohSIzXyKus0Az0IigIEwBgRBZ4sje2WjqRscYm/Jkj5oDt2Bk2G/H49H48eXhqG2PZBnK9ZlrzBXKKPp6Fq88MF+cV0zaLzdKWkVbWZkFVdn/E6Ty/12eec36aaFxDPmsVXj7ZrZy/qQdTv6s4n9eV91WxZ7NJouuchbnukYAKZqwjTu/di3t37+i+FAgDUPROMV6ARjK/XMvm+EGOOJhZ7QKocsdyydC9TlCAeyGHiBxZKaHHWg+bYICA1TxrdMLVWGVj6fgjdKkdvcEoPvnZ5/HH3/9B/OzTp9YNQfhUzGTvH98rN0OkBVABlZfIQt8SAG4cwQjYaeRoAPP2pcughp1FvTtLcjuzerd2dqKP9ss84s43Po4/+Lv/MP7c7/yl6CN2PplLY2Q6dGfY9ncWSieGM9bFOArfAxCYDAeyRr25uoxh7yoWk2G04Oox/jUfR+/iTSxnozh/80o/J/7DDODnZIMFBNb+4sN6/C4L1Fy+qybQio1Zc+8JlOQ15yquGGk5389GKgBXHe7cD2JqSBjZ62GVp6qmTIbAfKHzwuucMS4AU0YDDFA6J6V+wYrboBmvpXEguvNtCwzy3DCDcNqQvlpqbqiZkACVxlY4O9S8ZCSAEXQDBYDpPJecGhgTz+aVRn5lS2sbTjHIcOJIAUu/d7OoANWJgbVPXR86V+S9Vz7IOgEIcFMm8/W/8X99Q3/dTIKLHl0fRh2MsmJKT1MXPqYdWLAKtJUE0xee++FDCFED2iPuGBaqzmvwrTrseQ+MAIAu9np9+xr3BpqI4aZQpFuUrikgAUCAgpxES5s8HQlM57edDUEeYIBAWl0iaPwkwh988IEULieTYbw9exOvX73R83eTGVBFGm/cqqpGDtEC4FrdvXtHXZ7FchxtFH31oSOG16PoLLsxuZzFctiMOwf3BQTwGRD0QBwKAYmdLtSQiIurs3j+/AsXc7Ljwpu6HcPrXjQQcnl7EfMbrgP0vyqSEc7Jbh5JPhSnrWZMh4M4arXif/it34zf+ZVfidt0s3rX0iF4+vplfPLmTTwdj+L5ZBJPR4O4ajbkKUoYppjmACxvZVHfmPFsbwnJEtUkPcApRpScyXvYHcHq3lOU1d9LF4KFzzwtj6/NyFdeS0KHGwKCFRD4yjVHaRegx/9uKVEz0AM1yyrFAosWAEJdFV9K/hrL2N+xInAMRrE/Wca9ScTjcUMigbgF7BFkxTCpopjDOZXVE/WupJ/PVOu5ig79O+3binIkwCPt6tj0JH0SY5QAlu8xCp8kfRMAntQvqJGACv5lx+giyhu5xggEBNTsWqr61h6t68vaYm/5MK/ZWN+zQvddfDh5c2FocEbhL7vPZqBYKLCAgUo6jFL6wOeHeq7sHNeBn1FpBWjUfSx0tRLuShZWcSbZAO5YuVumpC1tGItupbjl9NTXJEXoKimRHkOxClKohZ/VvGyeymnllWi0kibfb1tfmgrubvwa8FEBKmaKC2H2DFcPIEBaGnRGQcYJ8ABXUFYp7BHJwT6rVGxXtnsWLVPXJcdOLADl+WHpDRRIo3jQjj2ouzOo111Rv1hnrOnxaCShGZJ9mEorAcH87AJ7M3GYNRtxtZyKMfRqPoqBCpZ2Opi4yOQ91egFoMZKS0SdZn9+pTqi6QPUJd09ux3yKk87WT5drXN1zEhkmNlt0ildisUjIUOAiuVS76eH3etWRG+3G4NOK+asY2WBawVtJag5AsG70Wxt/uF+c/DW+qo9JGpiznoaMHC3pai4xdAgvldCqjWZ7BEO6t7lZQAvfPToYXzt/r1ozaex26HIaMXxrcM4uXNbhzdxmvehs0pnmYG1TXveAjxr5KbOZr5W/Fl9qFojoh8Wg8EJSwEBq72aCRaJh9hkOQ/cG/RVLBUQQLE1QARvuojr/kCp6Jvzc/2OwGdmKOkaa116j6iTsZzHrUMAgXk06XxDuWxE9CliJtBFmY1vx507J6IBk7AAANApffjwwWp9cr3rc+p1VHzZ4o/uJpRr/qcrf3kFk26i+1w6R5zhFLDFHJTwFar10NVRat7dju0udkzcB7oyTsr4bNwfzqnKe/CVvr68zETRHRyKfs5v1KD5//bt2yo2WFuoUPcn87ieLOJ60oo//C8/jc+fn8v2zombu9dgArD+FJ9VWDu8ktC3sR5jzyBuObyOT7Hquj6LdnMpAGAPIKOxFBCAa8D+NkrfFhwkR0CLYUcaSNa+YK1WZ1+aDOgIdRGPpfHhot4CzqZK13rRetsQVysQwOdKsU4Q5TILo+ZwyZUqUTfQ79OVuEljBgotf0egkj0BjVlnG7TnNu4ddHg9a09sxaf98noQF1eDGE+X8fDhe3Hn7l2JDL58+Txubi5iC+cELPSWi7jpWxAQ4MjJe1NjL/W+nRTbDo7Xte2aO+CcLypAN4pfzk4L+/mMLFBxs5HBdaIAYAwLYIj1y3oogI7PRFMFYKQYWmbnoQMwjdaSXGU7Pnj8aGUdCDiAhhT7BGBh3YhwY6HigTrvmb9vfsYawZAmQ56B6hTnWJNcwdKjvRoYBiFzvno6XQFAXx0dtr6A87GKg6tCLoUCFbeS3STAfgOsqBis3CRnoonBd++cxL27d611IT94gzX1eMfdrFWkieJGiOOd84RVjMwCZ127GCwq6r80GhIE031KYfMaU6rPVWBaXee6VuxdclcKLYFmg6GE6bDtO7u4in/77/8wvveDH3luHxyU+ljvqUbj/AbRgfCaotMGiyzzPY1YpegnYzPNVuy1tmIby1mBC3bG4n/WKwCgrnOrFVfjaQyanfjun/8L8ff+xf8T9z54Eud9xgV8liufTJeCYiMVOwUHC6jo6KdJI2A0jNHgRuMBk2E/JsObWKIFsJzHzdVF7HQiZiPAgp7+fZMjBNicTsdDnfObjBrnlj5LubeTkYHaTSDfjgK+99pzyUhVjrpioZgJrUZout3VddS6TJtBN3rQW0nGUFpMch9gcfFVbMsUz7QgLjlBOtgxRi29GI/JaD1kfFBOlYK0Yg2u8uTGyvFCIJn0HtLaXmKvbgIbkF7reYl9m7WIRwzMdkHzjAYnX7XmNPJjEUA1jzXeaKaX81r/rpsM1Oj+N8W/3we1Xc14urZo/N7f/2jJm0KBlw/CwcZXgpbm4CkmmTnd21mhgZ7LXNOKfOg2FOgp5rlo+weHthjDUukAIR5v1oODQxXyIBlchEKjKojxXDc3A3XPbx3fDhTfLy+vY9Af6cDa2dmT9QMfrOb2SoG1ihE2FQwBBYGmKYXMDxLASqGZQv7w6EBqzmzm87Pz6N/0dYGgmrNwBv1Big62XHBmhwI/YQ6Z7Z2taLYXcfvk2IwAbHHGi5j15xGDVixHzXh050k8On0icUQSLg6oW7duy2YQFP7y6jyePXvqIowZRtHIQYQXMXhzHsvLXjRHE3VW6J7ohkIbT1qiqMkSA5xEt9mIP/vxt+Kv/sW/GL/w6EHEaBjRv47B1WX8+Ic/ipfnV3HTbMfz6SQ+X07j2XQUV81m3CRSDmrJZ+YesrCEMm137XKgWS+PQDS4tuk97/edyVvZnCE+kMJp5V1ZAZkkjc9AwmUgAP9qi13UYVLJi200Dkz7ynmuQnGN3k8ECGlTY9+TBYR0DZcgn7ZE2Z4vo/m2F48XnfjapBFPWtuxAwqfqtd1kLg7YvCKjVjF/7uH3NoaRd3BVOuvrh3on2wn2S3QMGEGJA0sTzHb3ZF0cZkk1lgdEea/HPz5XZ6z5oVLILAKF/aFgkx1VDaKXAKUVUkz8KeAYc0Me685mVCHa2IKUSH7NfuvZCyDkToKicZaNDCtoUTtTHeOnE0sMTElHTlKVAlmHeqi8NJtSeS+6PECebJ7xfXifpO0c12r47+atCPYpeJxFXYEWYp/JdV5kFTipIMy/9RnrffF9agxjJrVLr9z+66D+rrYLZqYADCxWq1ybZ/2pf4+RsiTTodAAPj1rRiR3FEM0EVi9IKZLfmR2yVFNz7FGcV4UeKY4yBJ0QR4Umcru9kIi2rONcdF1H3a0J0gDta1GQ1HEq7hd4m/TiBaMVou4ipm8XLUj7eLcYyTfal16UbIuiuovmYjqG1YvsROCUPmfFwadOR1cmJZB7QeJQqk1ziHHqAFlHEp9WJXGM3Y4fDNQhUAZbCcx1VjET3YAMd7cd3Aom0ZC41PZD9lg+0BEq7YspHMYsfD52Yt1X52QyZZJeVkwCGpWXDHpfU+8RooxwV1kdThm0ZjOo3jnZ348OFp3EEVfEGsbsTx0X4cHO3H8e1jgeXcYwkEct1bLtiJM2LObCTztQcEbKyETFerPvetGXslpFX3qFgrwkgyJmiN57rn/ZPswGIhBl33oFz31bFCJBCK6/XNIIaTWVxc9aLR3IpXb9/qdyTSl0WWOyMGOekwHR+gD7AQpfnW0b46mvu721I/huaOpS3Xi8KG0To6pFgLuzBygQIzT/E9hYVh9SHcJ5tOxKsUp5bKVaBL04kr3QyNbSTNmfxC61HF9NDWZLdvKU5JwEr2SwbW+V8iY4zsHR+vCiV+f3Bzs/H7t+Ph6cN48OChbIJhDOI4IfupXNcAEuzlWaMVr69H8fTNTfzo8/O4Hnh0xp7xgL/eE7JwBOTEFjjt/GhAeG9H9HrnAgIuzl5qxGSrwVgAFoGNONrfsVtAk7GExGnp8rftzrC28DLLwWsqrVZll8y8qEH0iovVAeXxAIFV9PC1gILqnhbYj7Wk4kv6ZxcVVXvPPnIehUotFY2mTGjAYN8Fm8qddojNADQFSkuXBrB/FtEfTeP6Zhz94TQePnoct0/uxPnlefz4xz+K2WwocIVzkNdUGE1mAjka+ZaKNsUCx1KPxrmwL0BYRWk6/nh8zpR1rls58hQIsPk6MBNYo2W/WwWvCxBs4VzUQHsXNTj1XOiU4goAA7S1XMROdyveO70vQUhAgO2ttma0dW3S3qyuc4nnev8bpC9wprr1BldMf64zrnRbCqStAr06hRWnq9iunMb1wNom18s9mQFi8bqrXs0EF8/+t4D6cvPKvV5gdvXH0ajg2qNrhZgoI78lSl7n9Prs9r7hGghU3aF7O1kxA4uxoj1e44N5zdmvpQKvjmuK9FVxV5/D125tKam/tzcs8fJnHkeb+byAFUMjDbbLzSB+/Mmn8a//zb8TswrRy+ksRdJpdqZGkvZSdqxVy3Kua1w0wYKlc5itZYgRsMtIkQ7YpUBH1hzj0hTWW91WLNrNOBuMY9rZjd/5vf8p/ubf+0exd/d2XA9p5sDicAOpBDt5FZ6fgt+FqZlcrFn+B4ji3/3elYr8wc11LDU6MI3pGJHrRkyHvRgN+P4kRv1eXJ+9ifl4KJFcahZEsKdT5uith1EMIYFi5VRQI5dCSvy/u9UWSFY3/CtW1HJPS80knefJGHB8qjFOtgYM2BRiXp31iU4KDFiLScrWlLw7XXgECklfyg4btSa8r/36tc/qdbUX28Wmdw0l3RHGllcWyWaveozGzj9q/mThLmCjagtGDXZ3xKJQbG2stSmozcjCaAJVjOM8s6DxaJVLAlD6Pfv+i3mfY0baV+T4/+3/+r5yBLrmbChb2FnIR4lTqgJzWPF3ChM6rrVpZBAEVX00ERBgSo67taZWmY5pipn9TF3gtHUAUo8MRn3PTbRMVRN6lswCWU+AYzdM9efnNz0jvAYUQJTamiO0MGDa5CR1uwLIW5IZaBtJuSBQfPzxz8fBrf0YDvtBklxKitzgi7MLsQkojAEGeG7sHujo39z0k2oyjdNHdKzRCqDgY2PMYjmKaE06MenN4+7RaXzw5KNotVG57amAAtXmsVyX8/OzePnyhRJzzfnTYZZ/dCNmvX6MX5/F8OxCFHZAguq+TgQGuPtIYTYcD+PJ/XvxV377t+O3vvudOKaQ7V3K/3N0fR2f/uhP4qY3iFG04+V0HG92t+LpbBJPx+O4QjiMja9Dg4XvAlX3P9WeZcUm1gZK44to5nw8NCLP2iHeQxDxfA9/ah6naDUcJqJZpzCHMWkjhqVu7sMO54btFNRYz27XBqyEhXTJ83ymE2oOUQU4dGbm/z1DtjNbxt7lKD5obMc3F914r92NbYIsv6s5ohLrIgClvU3SjSpxrOCiInVjnlxofKF3aUUpcUDD9BbmoKAAzKB7KXtE6KHoYHhWWKMD6Q0KPUvzWn4Rvf8CtKrrzfdLBFMWYcUOKO/WLPSKUu+kbU3prM9Q90HsHc0cOQFSYpA2QczhlreuC1+/H7tOWJCoEobUwPXvZjBeB8sCHizsVGuDbhp7ulBZnnuFwvPp8xpWsl2AiJP5pESnIq/r6BJbdAeb6826457U5+a5eD3N1mfCVoe/L3t1qRw0eZyQ5wRGbEtaowQUjqHCnoJftlcppFeI/ZBRAQ41wALmunh9OXEgMDZz54uDTSMD1r7YBKGK8UBRKJZCuihQULLGlRiWCGOqwq5GA5JNwWOhnSn+5j1GlZb1OWtGXMU8Xgyu43w+jplm+LwnxL1Z4ydelurUpWBg6k0UxZ3Chs+wKY5UCbiS2hUVktEdGDlpUwaghicyzB7Ai0zMeTqsUG9aEWeNefQOt6OPLgpnJSB1+nnXfeJeXSNudOMRMf6wxko4SqyrFKjk5xz+9afmfi2MaWCyDljuB2tZTLM8ePksCxhi41HcOzyM90/vxQG6MbNx3Do+iDt3bkWXDvRuvn6quBOvbBHZsv1aJtKV9Bf4UEBAJRmb4FU9tii/xa4TyyDHdioG67EJ/EkoEJpkgmw3/b66s+1OV0DADV7r6ARINHCkudcrClzYAAIRRtGG8STveCw5YaCQ0ELzbcRH7z+O9x7cj3sn7vbvp10a9xM2HnsRFWZ+t87mi8tznc2lZM865WeANxIyyzXPe+C90wAw/XqkQrxGo1imAjpyVECAS3srHr/3KI6OaUBgU9xX/EUojq8PT09X7DLGEWh+WMgpz69GQ2rmci5KeihJtfyiNeM5FfVcmgSoVPevo7O7G/OtnTgfNeL/+/4X0Z+jM5F0ffHv6OR5Xp6cQ0Bew0WnHB85H1rNGPSv4svnn8XzZz8TEMCZtt1qx95OJ3a7W7HTAahjHIizBJDBwohlmWh7xpyfbrdXCSPdPoJWaSupCNbonnOzWuPSsEjdEt5TnQ2b4Bj3w4roBorV2SOmZKeU7xFrydNUbCDci2TPcKT53NZWdreb5BDOEb22wyyq2TIGo7mAgEUDxe7jOH3wSL/75ZfPYjS+kVI5e4ycgfUpUCLzApyl+N8dP78/YgHgY+2hajLUekxSUOa4ztOUe2xoxLAeoAJf9661PgUKNRuyDWSNqQBIATZYMKf37uuMFyCRAq9SBIchCLUXVmu7GdtcD2KqbNwMRBLbrL+QFqEpGqz4TIGqPCFFvPMeFFtXcGvSiA296lOvPksV9MUo8s9WIdGfIZtUvoZeT5Xz1Nm/jln+5WIL6J0lUFy/U9R6zmo3A2bqrD54cCqNAPbDpmVfvR2/hu1S+V+dUPI8CYm64OL0r/up95b5StH+NfqVnVPRwxOoJgYXc6bySzV6Kk6JpLbWWdB+SKCWx8vpjLESGMuTaXzy6dP4D3/0n+OLL1/FjJEYjQd1JBKr61NMNuqbHJlhhgC7XusdKfkR8BezmdkA5Inq5PueamxqTqG4HdfTQVxOJnHy/ofx1/7234/f/O/+aiw6u3Ezdn4Bi4DmpoFs1ysqdOUvb/aHRlXkLuVGIIKvAAE315drIAB/+CXC52Ot2caC0RYec6F1Ox3cxPX522imkwCWuujDwFgiV2UNEXeKQSvGRwIrkqLMtebclMapQVKto7z+nJm17goM0LrMWFdr1OzkZF4k20W/p2WRTYqw04TWIV1/QPIUyuT8KHa8tKmyGamcVuQLALC1oKTyyyzq9VlyI+lsTsaqvpf5qkQZuZ4088hVAGLUaG2p+EdsWjbOaODlPizmG6+FJgGMttLtozYTWKEzEY84B1JiscG+9SyA4qA0BTLH/u2//kRigUpysrtitMbes3sgz92OZunAXbZUvBN03E1pQNmfYddzs6IVSahvxHOQ5BWl3yJ3OnS22lLsBU3tdKFamEplRXNTV0yF8s2vDhjPy8akGzAWCDCJsWY5GoG1nw8RXfKkZmUQEi3Ci53fLUAAmuDxyVE8eHB/RQ9VoqtNMImL83O9F82zTRdx//5pXF/f6ODnM6Nuenh8oM9A947322Y6dLCICQM641Ycbt+Kb3z0czoAr66uJTxxdHQr7t25p5GD6+uruLg4j/O3Zypi1MGTmiZzBuO4/OxZNMfTmNHBU4G844MU14BYxGg+1kami/anv/Od+J0/++vx+OgwGldXsTUZxejqIvrnZ/Hmi+cxpYO+iLicz+Kq24ovl/N4SiemsxVvRsO4xluzRZLXjm67Y10Ful4p/EF3XTQ3QAjNrDRWMy9lh1OnCAvexZ6T8aLgleCT5848FiDRxXdEiSzSxbqrQ5jHQ+8slJnNS5dYqK46Oh2pcUIrBmlvNljooNLT2J0u41ZvGk9m7fjGcjvuziO6jbksetCDqPWvDoKoi553LpS7KJM1m11FYBVrFXhUxOYcvsQ+SKrMhFLgJ/nnexIJVBINK8DUrtIUIBBa7MkHLsmxitgsel3wWYmUayyGRiLYXGcOQ/640M1kJz+Lfr6hwFsdAImAbcwRlQqxEmsopNmlrw5CzeQ5AbdoXCUj6gBIyOZd26BKIrS/Urxqjd6u39e7iK6DproyyQgohonRbM/Iy/IplVL5OwCMrlMJvGTnp0AJF4COB8UCqKC9TnYce4SepvKxBdf8XrzJ5wIAACAASURBVCspNI3Vs/+ih2VBj7ieRgXoaCNkxQEXC1n2jBfzGPE+k8IGIABYQDcRsUtYBCvEW8Ym7uooMeFw4p4rtnrOVPFCB7nXlw6e+nsGemkJJIuAz+79Yy9zjQbELF4NenGJAJJhau/J7GjV6ysRIz4LBCr3haSh5TpS4pmTjwIGUvxH1GRn4/4pa5+9C4rdcQeylcmQQVGzGWAsjDtt6RcABAy77RjJyYRRCic1PDcxhnV/dnG+EvohhlHgiQGhfWThHj4bj5VAaAJo6q5XFZAdhtovlWya8WNWATRK5iJ3W414//R+HEPfmzPvG3H/3kns7m5HB1cThNzaHk1w59QjcFUslDOPaa3vgmjSJ9jY3+sU3X/bBAJqP6tDssGwqn3L69o/mdhtphzdWgpsXAEQZwNgRiwQxwCAgOHIwC9ggS3gDBJBy2TE6XB3J6ajoYqYb33jo/i1X/zFOD7YVWeagrM8pYmHvL6cfTjb5fuOGGF/ZdkI8M7+9X7z2iKua/SQ3EHzn02x+0pniHEbFUo5p2lqOszBHTEB6Oic3r+3eg1GtThX7t27J8syVg6UcCycap64GIYCtktng46fRhdNpfeoHyJOi/jss89jNlloFOdwj/vdjmm7E5+96cXnl4uYtPakgK/5/DCDbjyz0jgFPP9zKBDj3FhxQT+dDOPzz34SXzz9RM4AiMod7GyrewwrANbJdjtiu8PICYwpnHMQvSNB9ehGrR3FDiXc+X0VI55v5YYWUFbgVzHsav2Tx+m8yfOl9gz5jDq0uTDV0U8bWjE5iM2MXmC1mKBBFZusv+mcRJjPAlhmaj77QPoB0rJYaiSg18fKrhmnjx7H0fHttB0cxGKBGCHANbPaAzMXZOEa8frNm3j79iyuL69Xa4rrgFd9FXtr6rhzTq5FUWuJKbUW+Lz8nVneAo8rXtCZZSSAc/PN27cr1okB6HY8uH9fa83Pv74nxMEdaPCNEBgAC4AZa7i21kK3UJ/tSn1Ga09wbqSyvFsFefVXAHx17KvVUhpAxSpas0BcLLg76UaLR37rHHQs8d7VuZfnt/++Zhso9lQTpXQk3gEBaoQwzwNpWSTbjXNzMo0nTx7Hg9P7ukYVvyovrM+o18gRAVsmG9yuHEzNoY0x0ho1Ki0APiv1hhqRKTxuIMzibrUeHIvX3WUCRYEdlStUPqDRI8B+LMe5To1mvHj1Nv7jH38vvvfDH8doCpMWAMJ6J2IzaB7cbFYVrJxn5DrkLMbSM4/BGGAhEGAXFpIYptq8OkO2yFdb7TibTeL9b38n/ubf/8fx87/6Z2IcnRggoF1CiItljAfDmE5sib7Mz0eDT53XvK8lHAg4AwiAG0AxAvo0FqcGAKQzhTXxdJRfxzEdDegUSkSwd3VurYCFbQVhF6ThlHLhlUZAgi3eU37eAgGUL2wwXXVeUldkYes83E2rdX7iQLR57+q+WSegNBmsHat6MS3jeT5qJM4gn1E03NYNAcXncrTS+25rZL0aHYqt2epfAReVu3Gnc6xFzYgcjWBcDFYPZ4bYno1QjYjoKIIyJQZaNUpt16qPJOyuD7JmNvLaukbKZyz8rVoltcj4XTU4a0QAgO83/up7y6L/u+PhqADSVsq+iOLdvXuiGTcQSKz3oHtY6IDZcuj7V7bE0nuiK9+J4RChvvSZTbEGdV3Sk1FJTyuE5HojRxwfHa2KRt4XP6uikk1dNoRsvH5/qI7FaIhnsUV2AAXqMOFi8zgu1EmOPNBJqP/pGuHtfOv2kWa5T09PdSCKGbHVVgCWPy7zbYOxkoWzN+cq6Pl8jxHjkzDYTIIOCtaw0yaNmPcbYgQ8uvs4Hp0+lmNAzVgCKBwdHCdFZ6qZx5fPvxQap1nZzpbQOETues++FBAwvumLMrSzjTIlAhK2yJstJjGfjOOjh+/Fr//iL8W3P/ggTvf2onF9HTd4Wb5+Gf2Lc21QFjXvYdqI6MUiLrZa8clkGq+ajfj85lp6AZ39w2i0uprX42AuVWOSGBUelkKIiQCBmaj3BPEqlh1Q1p6pShISGSsUcBPhZq2hvLuXhzOBlJ+zFuoQ5t/Q5Kp4K0VRUV1yXAO0dWd7R4gpAaydtkrT8Sh2EQocLOP9+VZ8s7kbt2aL6DTmup6aB8qDT4lIy7TkEgGsz1WHYR0Q9e86dLhv8hMvWhIBKq1Q1P3LwpRXFAuATWnJ8HdE1BgNqI4BgaPmgHwugDenOr4KPAqwd9u1piCtO9kEVoJJoakl8lN7hDEb7ccsNIVqVre3xgU2lIhXYoEZIG0X54BTQEMJQNa14fu+p+5WbiZYXPuvdjxXHYDqPhSLIsGfoo1xbQjOohbqYPdMvzrk2Rllv+iz56iFEuINl4tV5yK7PUJUs3taSVBZRekabbimFNpMgSLRnRwLYG+K3pXosEUCF+r+Y8PH3PtwNlHHSyQmNAMoKqdjfS2RwRIlg9WwOjxSKbdGNgQcbRyEOlBL9Zr1yEHK/OsWomJ0X+bqvlAkid7d2YrLYT+u5tO4XkxFw8eL2MwPg7+bGhqi03M/NSaU4yTZcXJiZMcYJ3DWldD+z+QmpSb8PRKiBt20TjRyxKZJBzgPzwK9EA2cbLXjsr2Mm+Pd6G81YyydgjQ0kSODu129m566MxQD/CnLWYCAujbEq0rmN7tfuhXpzOJr6jgmNw89n50+KsZJb3nUj9t7O/GEBHYyisZ0LIX3hw9PldFRxDI+RKIpJkGOL3lUzoBnJTE1D1u0ZZ3HSYusRLceW/8uETEXMOskyHtxzdbRqAlJVvqq8zFUiMGYwZnnpi8AoI+t73galxTly2YMR5O4vGZ8AJoySYUFmHwRFrGDA8ByHt/48IP407/ySyps5pORNFrYixTLnKOcaaLOY7WHk8ZwkJ1F5wN6v5kjkIgBGPAZYeDxvukWd7d3dH7ByPOowESMNa4lAL/p59ql0h8oajAOQWxFEn3AC+4rI5C3b92SiCBFGiOL/PF7dWExGqJT1FNiSGPDjgUo1GOTDENiEm/evrIP9PZhHB8cxnR0o71xPZnF29Ei3ky6Me8cxrKE8PDbhh6/tNUbVltigUHvFY09R6DoiE9H8fLF03jx/PPo31yqYDxETBHXgJ2t2O221ZHj3wb1GEUzECDr1BQfEHsz1d6rA6czLmdeLdS3pkLX+uZrjXDBuCxbOr6vLrGaOp6xt0aIu8nKHnMPUySzp7hXsjxW3u7OrgpcOoc0OLYpsLNAo0hCjExav8wCAwSQ67Tig49+LppbXTmy0GEcDC5iNoW9gqsDLFNEqbc0s39xcakxEol95TgEYxN088Vq1Wzy2krOne8S0vXeBxwqZtFXO8UFygLkwXi9vLqMM5pHG8AdVPfHjx7p+lJkeOrNQQQ2YidHA3a3O7G/3dV4DZ1V6UgkQ09jfk3PUQssTfthCWJWvpF5V8UHiTNk11kFfjYDa39UTkYOp05qAre1B1d7/CvAd3X1bWVWRf2Gk5hEehM0EiNlLSDsoKHVtepAKy9Ii9/Hj9+TWKD87DUylfP/edaoMZh2tvqcahw6dnCtBJBkoc0eJvYXcFWgspq22eV3MWXLUNYjv1OAr/PKHKtTV3Qd9wss4/UB+jlbKtay7ni288tefP9Pfhrf/+GP4+1lL+YLiliPa1BTiL0I3FM2lzRANRpgppyNF9xJx1VnhxG6aMZup6sckDYgVpoIlPem8/jOb/xm/O1/8s/i9uMP4nwwjubWdrRwQSura7rc5FoaPUJfx0xuinq5BawKXgOWKsgZZRwNYjxEI+BagADi6vU71B0w4sbDgQADgCzsBhkjmE0GAgamE5jWjBIMrXGWILA+fxb2q5wzrZTd2KgmsEdkaw2zTNfiwHnvcz3V6qqzsXLeYsMZYFjny1pPYkAb8Ks6mJycPEl1B0ztcgErQV6NNDi38tJxg3rFYtlw/lG+vcp/0tGjGMgCYNnxC8UtYhrnPaL6smqHoZ12mBIZTxCQ1yKX47EwIt1YSHenZK3KmjoZvP1B32eB1pUZTgYGyBUTQPhzv/vekiSnaF90Z9TlW4DMs2hAF6ZxcnJLqDWB27N2FnmoDgkIPUKBVI6g5Z2tHYn+GS1pyUtVtH0G2lI9ldeikK0LyI2kS2+ahkXO6OZweHlEwTRSFegoKTbb6ljwekApSg7GE3tySrXcHVVuMDOKZhl4lkyCg/o6VLLCvEV1BEgcCCJsCF4LNJtugHwhUb9utZU4qLCZ4YM7jtEYh4JJxLwR7UUnFsNmTK7n8eDOozg5uruyD2RN3L59Evfvnur9QwU5e/smXmTHHsoi4Ed/0IsWr/n6LN4+/ULBABotSTw0NF3qmMd40IuD7U78hV/7M/FnvvPdOCLxROnz5eu4efEihufnMRsN1ZkCZQcEoXvJ/8OtTrxsNuPFchnPZqMYbndjvrcfMwVyhHw8g6ozJZEnd5yZbfWBX53H6rJWAK1uOguOxK06q+pAJEOANXRycuKDLa1wlBhvWBGqGFspX7rjrYI4bV88x0eXFOp9O1ryYWb+ELblLBbMRfcn8WTSjo8aO/G15k4cM5e/nCoBUyGaehJKJAES0CxISn7tjVo76wIiaXKicbatcl8FZHrEupZIhf+kBOn6KNlzcco4TFHB1MnNWVIdliW4uZp5KiGZfN6kH1YSXXi/9lWCKe/w/HxivlM4UgzUwVbCh9IIyMJCh2YGrpr/rFBKAkGip7n2TCTXSYeTwUqKiingoE7gg/lShUsG0VRQ57v1fFK2zU4Nwbco/gKbVJV6tKTEE1cq8Bn0NAM6t5DLqgOxoZGwSk02kxrWYyZdSluymFWJoZGIsmLxrJgAQHOzJQRYdnPux+A8YE2ACeg4gZ0Ot/49l3XfBIohAV1sgVkM6aSmZ27NPKrQq/cN0KMREq8DXaMSzMk1UZZg9XO5V+RMIo9H6V33c6sVX16cxdl4EBMEQnM21wmUqW6ZRiqBcEFhNwlZhzKuVOtFJ4RXR4EA9bOEl96hfJL4dBtQlrelfiwqLHtTC2C9d3gn9P2GO1vRO9qJi8ZcrgFMhUvUkO5pdoWHo6E+F+eFksOk89WaIlns9270s0r8VmMDiZ4bsLRdlg977+Gi35q55s7d1nwSR9udeHD7Viwmo9jdasXR4X6c3L2tzhNAnQXorHMhRkQyZkqlfp3AbHYy1qykSnQ3AZ9KdgzeO6mr8Zoa2+M9EmMNytQacTHPWan/sT5KVsBoPI3Xb88keAUjoD+cxGQKQ6BvZ5kc++OrrhlWgbJ+bMZ3P/5WvHd6Ly7evM5OEAmQvZ4VXxJ849pKTT7pqBwu5XduUTInTsV4IiHifAAEABiDmaCGGKBWJT1pscb5jZsQ4CB5gwF9mBjbzgOa3Bvs3txBZ7Zyh7FFxW4zNSq+kwDCQEMnoNT8rXjvcUT+TtF4M+jFndt3Ym/3KKajScwmQ2mBtPb242IS8WbcjkXnMBptJ1/LLHABBogljFN4HsCgEBo16g7quk2jd30Wn336k7i6eCsgwGyApoQCsQ7chhratOaGWGfN1AFIwLLWjM7MFF8zqGwAsVhBBdpaM8aCyLAq+KPHpB/2+nHuzpFHKneUl7pzgpU9aQIEdjoxGwWXKF7D649yxnP6293ddVdXs+/OFyldJrNG3AxmsX94EqcPnwgImM5pROAa8Cpubi5jZ3dHcZZcBXo+++H8/Fz5jmwh5eKzFBPVjRbvC8cI55ZF560ihM8Oe6TOIn9NTYjUImDtSuxzuYxXr1+J4SKHhIzVd27f1uy7uow0TDQ7n+NI5B5oaSQAALMDVwg7Bqy7oYw7QBcWECBqty2GVcip0HaHv9gbjr8GmIs6re8lwGsKQP4Ro8znmB9TSuse96hC2md/FWRrRlzlYvyez/sSIDZ7ZNNtpdaiX6c6s7B1J3F8eBSnp/c1TmQWminR1dksAEOFbOUwGlHwWIsdyHwWSzsgx5fqNStmS2AwR8aKPaI8PkXoZFWawDo/548er8a5P/cq91RMRctnqs/AembvSHx1NI7X55fx7/7wj+OTz55R6gkIqLyP5yIeqUbkZskxwIwAaQCkhg4xZgeWywKr0G7sbCFciZV3O4bTWdyMZvGnfuu342/9o38Spx99I67HuG0410HHBLkuMSrFOrVIIHuPBqqYEFgQ6r2b1aPGCPUBRT5aACPGA4YxvLmSICAuAggFkjtT5NPtxyqQZgPdf8QFJRgb87i6wG3lQkAlzAEAhBn7Lt0QWAPEho2lmCvXVoLKa/OaCyzOZVvjLILUVqOGrvlqpP2dvG61XrzW3fyDnU4xDKPd4yV89lrPOqdhXmu0IfeXtKdy7WezhXOpcjQ1tNY7SwCb2E2llZEswPU+QOuhaSHhrIEKvN3Mu6VDpDjlEYZ3RpmIJzozXeQrd9F569qNZvfnTz8X6I+I+UcffhRHR0f6nIxBqBnPJ/hv/spj2QdWws4PrA5vMSBTFXlif5+/s3AkFERRv1zE/t6+usco/Tcb2PywMXgch4/pbit6f9pViCYl7m4WmquiRtnt6mDkNTwv7g3qWTZTM110cJMQjuOQsQUQm1GdMNEMmelELdSjDlwQBXOQZqjy6dFdc8v83BfbtnW81uGBvWK5oSXyVF2ues0bdAZG4+i2t2Nr2Y3R5Uz2gUc7t+L9Rx/EaDSVUwBsgvt378fdk3t+H61mvHzxIl59+UKbicQFlGg4HsQOycn5Vbz+7GnMxzy3/ejlccnBMh7FfrsZv/jNb8Zv/uqvxqPbJ9FEsfziIi4+/TyuvvwyGihiIujGvRRV3rM3JGg3iAN2uvG6EfGyFXG104krEmUR01BtLUEqOlMcOMxmuUDQ4snkqTYPz11dfDYQh7DRKtNwdeCjcp4aEbWo66AtkTolvknLKg947gMoGM/L/2wcwJsJXp5pc4XDhDSUF7OYLSexAAAZT+PWaBHfXO7GB42duDNZxh6oOp0IxK0QB6SYyA6d7bU85+0iYG07slns8vp0mwkimh/KZElqnDmPyKEPcFNiIeosSkjQ9H4ONZLWsgUU6yI147QHcmygkE09b2H3qUKq8YsETjSykx1v0VazuJUyLwlDFbQb3W8d4IkGV8HPrtJMvA5yd2n4IzEVzSWmoCLBJMc7NpkSdR+rW1kAyUaMXB22Fd2LEl3MgkpsONwlrpgWLNrzm3SrQoMTcCnkv5gWBussBLXqDsg2ywyFSgrWp1FJeK9VYBXgM7C6ke1rVoFf71WR2I8rSyYp3PI9ukGpIUDRT7EPS0Ad7XYz6Hj3hgN9n8IcIIBRATkMMG5Uat5VzKXInJIuivJUcXY+sZGoZJbBviEJBdzY29kVW4LvEXv6i2m87l/HNXRldriKVBcjKy5AdqfqcJRgpVgPS4EXelyuNecxHmIt4MKxOkdG8qQUkJNAAJRqxAdhRNERkbhjO+mr2Kk1QqMA491OnO+24+1yGsvtrphNCMZJXVojEwtR1lU4ykJ07ZFdnR72LLFIa2GxEMOs1i5roABxaW9kMs+1sN3Qmh7KnoaAfLDVjMNOO473diWkdLC7Hft7O7G9x4yfBeVQvYcFpJm8vD6+t8uVfdm7AGMI7fdZvEEl3thAdf5pDWbskvhcdgz9fAYC6jW1NukmJQhAToTaNWAAooEkqteyDpzEeDaPy+u+FdebrbiBLSD3ie5qxG8HcH4xj4OdbnzrG19XgToZ3MRk0I/xaODxwkxeSvyo7kmNCnAw10ym5sI1pmgxI84SCm/ZtHKuo+eQc8KI1OmcSFEyrgf3kv9Xgq0ZFxFpUyecDm8K57E66ZwfHx56/yS7rABtn+8LgUbca4SEaWZoLC4FvmA47O/vxt7efkxGuCRQMC/j5P696B4dx5v+NH7w+dtYdg8imp6NZ56d8yZSLFLDjJlfybFGEyeeZ2+1cL64iB/+4I+jf30p0ABNhr3tTuxut+0iwGglllJpGcjlAQOwQKrHqqrAU6Ks2VWzxgBAKpGWrzQ2nmnx67+bqu/Cs+Zqc1RLzRqzHB0TYQh5TKzOSe5dnSXkOoxxwkghX1uL2RpUogu2LlBJ8C2ChxL7YtmK/nARB0d34oOvf0sq7OgZjcb9+PzzH0U0PBrGa7H/K/EmHy0An+uBaCV5hLCXjEd8XrtRZZc6QW0XIfMs6lMXZxUDDIwUI4Bzjs96cXmh61COAXyuh/fv63XJhdTEAQDPIgctKBg1AGmAPHs7Xe0hxAKl+ZCxgibTyoUlNWAM5thhoWKv9kOCfspbsiu4ee6qgblikKU9uNi0aWe5Kr6yQC3NgWQXKQd8ZzTu3RFA6zOsrQPr7K8CafO9GmhtSKzu3p27svSGsbHqCEsgLfOQBBhoxK0+ZzrWaP1ontt7kxgPEMC9rwKP36rOaRXyykUzn3FjAXDYhTZ/PB7jmoPTsPJcN0t97gFnSEhRYNdU95k4xYDnaDqPf/Vv/kP80fd+6NEgGn8AOQkrl8Wp4wK2gCEgfAUEpMgzoKlFdDvRaW2JfUJD4cuzy/j9v/V34g/+t/8jTp48itfX47iBgo9eVupQUXsJFDd2FLOZHSwYbQacotbQ2C1snTzDdQbCjIGyDkNw1Ff8GQ97sZCY4EzjALCWiXei/acwpvUepjEZ9cVoQjNF4Gi/p6oCYUyYuMqLc5xSr5s5s+5tWbULdGmkW5IZItynck+qM9OgmGNmgQGKeZtaFbkAV8CoO5mK2R4RXK+ryuUVi1NnoupjjRLq+pSzAfovKeytcU03XPz6zpXr/PVI1JpFIwcLmu0FFqi2SjeOfL8GCHIkKAEDM2FSs0iuZf6wtcblEpL56tNnz+LZF88Ub6nTv/Pt78Te7p6ut4B0jaFHNP787z1a+iJ4QfN3ddFqM3PAKIHx3CE3RkgStITFNDrdhlHWra5GAZilBwAYDihAecPMmZoG6aLOhaG6eDTeGpbUKixFLAOJ5/iCVEEDfXR7x1378oL2RXPBT0GngJ60M+ihbEzZFhH8U7CkCgAOCXxr+Z+SjH9LyAirFqhJq0M0D8SWVf5JrO7euWPhmRmCJR2hwLJSkzCcGQGz3iL656PYax/G4wfvx97uQYyH0CSncffkbtw6vKWuBtTcF19+KSCARNhdS5THZ5oLmp5dxOjiKm7OL1QkbmOlNJvHCAeERiN+/Vsfx5/6+ON4//69WI4G0Xv9Ks6fPYvF5WVsEbCh+CxhLUx0w5nJ5c2PlrPoY4vY3Y3LRiNedprxst2Ic2h1W50YzzmELe4IBRJ1bj6jEgc2HvaPzlY8+5YHBmuHQh1BJ1B3Fj7fOzhYizA5Ue9qo1ocMudBJf5iem6hc6LrJDVc4ib5evyO7RQRGmSOx2uYgwI61WDSl2vCrXkj7o6W8XHjIL7W2o3udT8OEUppQqPksZ47dWKtnp9R8exsFhjgQJN9zZxB48BRwpWbu/h3PlQoaNbenVK3T2RWApgIv8gKxkmbUO50i3D/zgeCBP9KmbrYBY4s7yR4Aqnkq25UtO6JZq3VKXEAs/WIg1ghi5pty3vo33ehV0kU9E/uCdeZP4Vesk/ECFBS5HW1Kc6iILrh81vFcwVwjUdsCBfVa68Sl0zYFLCTcbDZneLQKYRf5ItMknSYJELKvZAYI135FFzaglGj5N+CQ2XZlxd0FSTrnguUAljU3FX60vK7zOWqK0EBnQVwKcAmYKEEVXNtzA4yUmNHAQpBRRmeu92Kq2E/Lvs9iQmOlzgK+DG69il+JReWUo5NlBj3CA70Gs+ooli0MYlmuus356CfzeNo/8D2fLxnPNJH/bieT2PYXMZQ89apP8CBxzLztrIIY6LkLgrsQczOl+HkO0JSayDA97K8gNfJpu7RfBmdJTTnPXvkEgdSqAdARPFdehiIMS7iZqshIADRwMWOgQDm1olvKHcrIceqTnEiD+PlUok558bqsK/OVyaK0vOoPbyRNa/AqPTHtnqw9wfrca/bidvbW7HXakhvBBul/d1uHBzsxdZ2J7YllAdwbTqnwCzuhazRfI0AZHi/m0CA4l/u5SpYNpPfzfdVcbI6S5Wk+/EuZqoraOYEs/mmpxOlLi6vTG8djzUGMAVwmc5lHUjyen5xGQMYcfOlnAOUCGUXGArz4c527HW34v7J7Tjc3Y7dTltWU4P+jfZmf9jXG2HmUeMsSbfm/RmANFjDZ/L8uoE+Pnd16RTp6E7ib47GQaOpZJuOCxom7GE6edznUkNWIl9q5qIfWyBQIoEZxymemZGV13veB94LBX45jkBl5eeI28EKdNFogI5xBM6Ag/1DjdLB/Ng73Iv9W8fR2juIn3zxOn7ws1fR7B4KWOcz7Oy6GK0+mFkiAFmpZK3QX53qiMHgKn70w/8cF29fq1gkiaZg3N3ZiqO9bWkO8Ku8X48D0E00GGhWgc/fOkPMosrOZhY5PIZO8yZAb3DJXTlbA5oJWeuf569zhJhvIdXQ+aJYwFgmYHTeZ68Zi9zioKTfzQzWxRcx1s4GZuP47NC0/LIdN4NFbO8ex3d/5U/LPQAg4Kp3EZ999v1YLMZmSc5hDRxoNIiGjnK81IOhMISm7w6YNRgqjvF+fRZ6TfK6xPaKI6tzIpX4KyfgF4p+yzkIBbco1rzuraPjuHV8pOJfeWdqBa3o7Jwh7ML5LA52d+LoYE9jARoNEJvVq4Q1znrXOZJ7RTa6KdJY61kPzrVdQMBqfKuAWqUwG8U092RDg6byuAK7vA5KKHfdvVUM2hBQ9P61tkyN0NRaWYEAmbOs3q9mH6kXJnH/7j0xAgBNfK6Lf5yOIWaHWJjNljb13DymgKfkbK20g/g+cV+FfDY7kiuhdUFua3aRcywV4yvHgHQvSmZCXVc9rsBsgeDOf1lO1AbolzAGA9CHHtcff+9P4o+//6M4u7gWEACYaEZo2iAmI0N9BEYH2BbqcgMc5Iheoxnb1ArRiP2dvbju3cT24UH8wm3zpgAAIABJREFU7t/4X+L3//f/M5p7O3Hdn0R/PIoWADm1AaKcE8RFEQdeKtdXpZV6dh05mJgCz5nAuV+CyGZjkecTW5ayDOxdnAkIYK0CVMEWAAjgK45i2BVXbEFHgBwcTYHlYiIhQdgEQHUAAYAG0vEip6q1pYLUOa2BAJ8B3msevKy1WWNH/9X6KoAtQQGeTQ3cPEvq8VqrOZ5LMwJgxPl/ujFtMGGI6QUsrveNoRyd5Zk7qDZWXmDAv9Y4QJbAgQ2ms4EMgxbUf6vzPEdpJPbKuZS5nsAsCv6qSiTGnExUxRSPNxRzQeMIafv92eefx4uXL3Qd79+7Hx9+8GEyUbIBWJpef/73Hrr8SQpkHRgsDH2ApOIzv5Zc1Iw3HIaz2NvvxO4eKJ6LgN7VjQJ+xrNoNplLZZNUketYBaUExdjt3Y42PAcqfygiC50lsCsxlc2n5/35NzN9FOVdEN5uzsEyW8pNIOlKJXB1+dO6ggMAMAH05/Xr11oIdNa3WhwgoIi7SpDeINrHTUCtWnOMvCf8MCOOjg61OKEX1ow1h6OodFVIzlsR02aMLicxHyBKtydGwHZnR6wFZnpObt+N03sPTLVtt+LFixcrjQAd4E0jSXTzL589j8lVL5ocBHkt3OFsx9cfPorf+IVvx8dPHkdjOonBxXn0z97E9cuX0cI+AsoSoAaLggQPwawGc3Tt6KPxkBtitrMdFzudeLaYxvOIuMY+ke5Em6kkC2C0Op5lkUAYyfDMXTLEmqqQ5jrVPay5bRYznfu7+MNiiZO+oUbwXVSyNvhTB6z8i2UtiXjIXJ2LCgKVNPNvDliCEYGXbpYPoKX0GsbTYWwvFvGksxfHF8P4+qwbT5rb0bzsxa3tLhyCpGra+qjAMD6sNr7Q6rWtVzEb6j3yFX0EWTqmRY8OpKRQWrDCCZdEAjPBFUU7RWrQvW+zDkXb1omwEqdSUEzPz9XnT99bUEyheanYXkm1ZlvrwE+wogqIVUGQSGAFvbVKs0+3SgqKPeDEyIlviSNpf2XBROGlwzPFZ4quyPeUBKaYC68ngZJkTkhEKtHTTQCgCrL19yo4r0lXJZzoBM37nzeoZJakXswLi+PV9V+nP2sNiwr+inmF4m4o0lY3o4QQ0Y3Q5c3iH9qyro8SIEYCWDc5Z560/bxM3jco9/M+jWxo76AbAFtgMB3HCFArHQf0/flMxQ1UbJgXHBoqvpcLCRBm03KFBPMazJlJfbZm/hIQUfFPB55DJQtZRAJfJhtg2gqNKIguJ2Ew0/8lXpiKwroDy7U1D+wB7BAp0Gr/+r47SazD0AyRtSDRqiAn8Zkt4iDp3JrpxpWEDgv+0AAhaf9D0dprzONyrxPX3WaMtloxVifVowF8droxfH6KgmIgMQ9c+4M45JlUrwHvy4xnRf/LIqn2TRXaRs9J0Dwm0Gm24qDbif12I7oSetOhFjvbWwLGW512HB5zXti1gI9PPBHdVKJCvkbs/c3EwRa1vuYA2cTqAlJ0+b+iXl4APj8r1xRT7O0rzB9ZMLHvsLAce2ZfcZKRGemhzCX2ixo+lGtAACywLnHnaTQlJPhVIIAPRhFNQonQGfTP0zsnYknQEaqu3uXVhdYxQA3FLq8n1pscXtgzCSJlYuSxDFPjyTcYy0MdWefsdCYGiK3trLIPrRL2B8+lMzm7tmpm8B7ZczmXyhhAFXz6qjntZA8K/HcTRKxB3U6rZ3Pe0vXStaarLeo+SuEDjSJ899vfidP7p4pDZ5fncY07wSLik+dv4o9+8Hl09m5Ho0mush3YFpMvERflD439l+j0ZsOaeaIVqoK+P7iM588+jZfPn3kUg4RyPhMYcPt4P7Yac4lT2gZRMLbZBKkmXfG2ks2UgMoxAZ97AgwFRKdo2QZTit83qGBwXvs7zxYByDl3C0BqsNigpO4XukQaLbT9I2tuOoV2zHpMUEGWkmZLcF+LkZq3UaMpzFffDOZx597j+Plv/7JAlcF4Ei9fP4/nz38S5+cvTYdtNjUSUlaC3Mc602BCWaPDIxTa3xssB+dzCW6koFx1hNV0yO5wdR11TgFeJJ34Ck2mQX/VqOBaPbh/GscIN+corGyE80DQ2cKam4ykDH+0v2dAR8KJJPbWpirbvkkWD9JjEOgPs8H6RsojBVS7qVKMLH3GDb0bxY4Eh1bnazEgv1LUq6myEiymWKRjvB4f2AQCFCNXXdkNvYAaX6huaz5nxbE8KXR2ow2ARheMAPJI9MlKtLjilfeui7DV+JN0y8xasTiwx9f4r2yaNWqcTCly0FXBl+OlAipxfdgQB2ZNFnuWXHT1GiVQxznfRp3dYtWcI8MBDhU3AlVpojGj/70f/ST+5JPP4sc//UzAqincLVtKu+S1W5lG/MwKKGtogxIG4NnZnc52jCfzePy1D+Nv/Z2/G7/9l/9KTLqdOLsJz+I37DzktYUwaSsaU2IXjbFptHHlUM4ykyglrjeKb9n5Jr5KMyKZCFD+l/OxRt6uL89iOuxHA/V/XEfIdeY5EsGodgpHS+hR3x9L7PT6EtFARren0o5htAAwoFyBvK4MPBiZW4PAzkXd7OU6VUGu/CHjUI2JVFzy+Vi6U4Z9WEdcQXXqAW8yfgsgAlCWdoMLb6/NNQhd+VA9f9XKFVc8+u5NrZGfZOrW+nTTLBlTqT22Yp8x3sZ700gXbDA32z2ymOP66PBw/iFAK10pA6Sy2xboZq2JiuF1XQySz6w/9+qV6uXH770nsBp2qBqqabeqff7rv/tgyRNaDTgRGdCiFeXQCG8pzq4WiRL7cRwcQo3bWSWQk9Ekzs7OxQagwEaMgTerOa1UuZZC7lYrDo/2YjIbq9u8Rp95g7MVSmOlR78HFdz8PTUAdvdR7WdWf50ElbVTsQBGo8FK8Kpo6SD+Dga8ljskHFBbbWxioLHbX5fXIpHxIcosW1sHv1F8J2xK6rT4WWzNaMyx9NmK/sUoFpxD02Z844OfF+AAfRB13P29wzg8PI7t7o6SnC+ePovnT5/ZkzqtG3e2O/IP7b96E1cvXkk4ECSNDzsZDOLh8Un86je/Gb/0weO4u7MT45tePP/kZ9E/O4sdWBvMtogv0tCBTAGigzi1GjRXb8JTLLY7cdNqxs3OTrztduOL6TSumJ1BlEcCRpTNeKInxRkNiAbWI4wwGLjh3nBdh6OBgiqjHFwfxLKcjPv1nXjUjH9ew+warIqJtB8TYpaCFvp7JiWVnNN1IqAQzGBIENDa3a66i52tVtzd3ol7s2bcvh7H6dU07gzncTBbBpATIogKPukoQTBmhgZfVg6eNkrVIKvQUgWoGBhTfloHB912tTCM1CuZWNnY8CIJBJQFjZJn+4hTGLC+OtgIJvXSbgHuvno9meZGV4rXlbu0DpBSHC8xHlB1NA/WdDa7DzhgSnwnaXiV+Hm/eZ+vgcAMthkHKKpM1bVtoKu9tCmqLnfO1lXxUt0ABdQEAuhq84euiQNf0ZlN2a/EUuI7GyqtvucGV4SOJuCyGfQ5sPWZNjouZcdYXRgSARVEKSqoOLcSfkkTbtNBsoNqy8CgmJA/uQ+PFQWee67Of1NU1NKYkOptHmQFhPBVnXWxI5rqsCthSzBgMJtGD2FQ7THbEFJgC4gqy05EPhnB2GpJaHAEGp9rXgwaFdBpqcPvSETGSWcHphS2gepM0wHxf9xP9AmwDezD7NB7MtFElyeBuaL6Zv66MS4DZb+p0Yai4xZwrEMxXS10wG4g/E4u/WzqkC0j9pjVbnds5UkxkWJRtee5X9gujbeacbXdjKutRox2OzHrGASoeXE61nI4SQudOnBL8Iv7AzW8WGkwllSYJ62OvbsaiclKRCJjmmWEZrolkTuUm29t78YuRXBjKYq2BZYmooofHu0rVjAaIC0MLMK624qFdW05qFmfJPR2E8jRg7w4/rfjt7fxeg64EiEnRo49m2tcAGoKCBUo7tlB79/Sx4ElA1OMuXu6sr0b2HC4XNgL++zyWtRXGAEjqeTbK7vGJChK1YlG2JWi3EOAKla3u2ZlDEd97fnSKqBgBYyC2aazIzvNuSJMUc0uCr9T+jDqvsghxiBAt2O6P5QqxhZrTlj7LcGcApw8FuRxg9JP4TGMpCAmCzBGUm+2gdlaXHbiBYwtRANXTiSNphiA/OzuvdP45V/5tXjv0SPNv755/Sq+fPUyrofjGDba8f2ffhE/+NmLmC5Rsmc2fTvu3T2J09N70WqbRYWlotlYZoxwbf2+2YQz2eN9/tkncf7mlQS5RC2fTWNvZydOcCxqeh6XOWKBAXmGuJlCY3Ktfl57LpfUiqJehZmKcdEIXATWmqrrWPu7QDF123PWVtfclaeZkWIBJZiYTaZyjariVoyNdDupuCMHkdTq0BiL3CKsEfD+h9+Kb/3Cn4rBeBaMYr55+yK++OLH0bs+j/4AsMpUfp4DgLrYNOwBrChZd5zzBoid9Ovzboz81GhNzYfXc3hPGbwmMTddnM+HjWQ73p6fiSHCzDD3E9vM4+PjODk+Fs1auV1d32yAUIi1YX4i/ohGVXcr5uS4M0YDLORVxy77XJRzncXZMa5xxgRdq5iRm082z1YFTGowFSDkz4xdpXOUTVaACuKyEV6NG7iDWCyFAiQLgClgQEsgr6mPWWsNFPha3fvKqVVsLubx4YcfCgiQfoiaS84gyMVU3GfxL6tpRLVlTW7Lt8rreW/ka6UHIKaQGLQec5atc97rAnYq7tboL5umNB4KMBAjLnOWisv6mra/APzjsfcwzbazszOtr53dvTi/uor/+F9+EH/4n3+odcvotAo4YkvmZ9xkU+vp0BfB1PasjP3wOSbc/2UrfvnP/oX4h//0X8S3funnoj+J6A1KwwgRU5oDZlILCKaZpzwSUMVuP6UnYYDT47GsT1mzAjZpCzv+KHPheo8HYgQg/gcoIHp/qxGDPkKqNPFsu2cBQMa0R4pVxNary3PFK56LEYHlbGI7QTGULUroP9Z6MlV9zXV3PM9x5lzn1YRyveo8p0CrAg/0exsNijVgsHGWSjxxbZepT61DMutgfZ5WCgZaMLiYs25IulHoc8PuM1rXaccq4dIUn9+c2694L7A3RwALZK39U3tII40bopkC4/L+iLWjMJZSn3l2KV8SwFNaM+tGjT9vjhingKz+/Vv/49f0qNrYztDSfkSUKYtHVOLMm6+5GzYtVDeE+ApEwMYPIACbChRwqbi4H0aATWGzexEbuKPRACk+b9w0FV5JAfShnv60EmvIDSNqLsqJHg0Q/TMpoERciwt6QU8BG3KR8nzq5nYZM9hRoHn16nWMRxRyqMZTWDCz4G61rH5A2zJYcoO2O5SSiaSLgmsfVGbUG4tWNBdtAQHTwTyWEwMB+zuMBqBo3hAQcHJyN31zG7IOZDQAK0ES4e52R4EBn/vObBEvP/k05ggvUkyQQMwX8eGdB/HLH30YP396EpPL87h49Trmg2EsBsPokgjTNRz00/5v4XljhMr0PkH33WmaNeYxbzVi1mrHsNuNq52deNNqxyuUzVtbcOQslNIwaEAXU+q+0Y7edU/JLaiTCzhmBkdC5W/dOlZSriS3kPYUWqzFzjUtccrN+19/d/KXs9hJ2dIBvFioayPWQeoPQB2WheDBgTpEBKr92TLuTpZxpzeJB9fTOLwZR3c0iS4HUwrRUIRrfXNplZigaA0QACKXyGIWqHWIEVRU+FLYC6FOOlcBF6mLkI0H08c1UmG6atkIsma6sFLKizT1AUoHwCQBOpdpecaak+95WYytZxuLsVCHHY8TeMA1lBLymkJX11dBP5WTuSc1NlPdhTpUKPT0d9HoHWALIChwZtU93+ioOi90oc3vWVCK7leSwDhQEonV4VPXaUPQUAdwBuhK8DdRYHcCzcooyx1RtDZs4WrGvgqmCrJCYMWyyQ6RFOMdyOugp2gG5NJrwCNBkyFRXpJg9lT1edyBLRq8QS8zfT1qoYM4vaxVHKNZwlwhTCdAhAQNVj47OR6isSOuH1RrBE5hEiD8SdJYgjlFl0wQAMBBY0bM5GKn1ukqEZouZgL0+Pn1eCQrUabI5XSQxbuShRXKbTEmMXiSDuqk31oC2AjSrdI+laZMySvn/UzRwzpfSnDKx8xSHf+9rU4cbe/qXvB8xA0BXqXwzLqB0t5uRW+nHaODbkyOdmNIQpHAEmcERSQFQFHvuPbvKEELwOsoblRip30DXL0hQMV7c4Ftv2CA6hkCScJ/lrHbasd+tOKY5L1JJ8fzocQy7HYpFAB4eS35IEvQ1Aw0F0u+uFwTi+GmoFDN/2Z84T1arHXtZ13dfu0pKQpb66L0BGpvV8Ki656pFp+VNavnnc/luU4X03ReRNauxHfAPaA3AJxq20VACvnpOEP8ye49bCid5w0wKmzQ3NbmGqnbx4wpieFkpMexPxTvcmxFSbmKSQv/Jj6nd2uBJF+j0hPwmcU33R3jetNI0Fx8shcL+DCrwHHaLBBT5Pm58gscb6BlytLYs8RFj2XmX11IRqkURz2iNRoMdL840xC5ffLka3F868T00+kofvrTn8bTL7+Mrd2D+OnzN/GTZ6/jvD+PZXMnokESOZcmweP3Hsbtk2OB5WgBmZ3AdVx33Rl54zpeXZ/F089/Fr2rC60zzgJrCbXjGNBpbyuai5ncEGClkJqaCJLxRyOWfl5d7+r0ZrJdib8SaCmye/8KCEjV9CqeVnt7lbr7LKj8LF81zXAc6z1uaoalEtQsJqvIEvitM3idAzr/zPEjWfm2BAQ8ePRh/Ny3fi2mi0aMZ+N48/bLePHlJzGfI9Y81EiAC1NEbB0HeG7urZoTsl42ymkGqndGCRCzvqpArHymGGdVGHMt14LWS7laXF5fxYuXLwVAssdZW3funOg1dtG5oAvK2k+dI66HQaZlLMZ9aQQwFtBNkAchNtkMJh2+YpHBvARyxQgs9lZ5ljsm8Jg1ZTm1WcoVosZv8jpUgZ63dM0CSAvIVa6wYSO4+b2KLbqOCa7XcxWVep2vVIFV6ulmD7GWnzx5YkFvsRz9DKxJrZ8sdJz7Wc298g6eu/Rf+LXqxPL7Kq5ScLk0Y0pEtxhDBYDwb/2uaNwGzyqWOL4aoFvlCsV80xnE9ae+aSkXvr669GgHOWm3Gz/+2efx//7b/xCvzq78OM4b6gt1bT0XLi2kdFjTfU3nBY17trbiajiO//73/0b8g3/2L+P26a0462Hh6r3O9ap4lSWhrl+NUwp40AhIOb7QODGjFPCa/2vsU4AXZ1124nEGILb1ry40IjDHzWU5l14J2g7UgDwP6xsHFuVOWHn2bwQE9K4udbbiPDAa9mXrDVgpGVD05iTGl/VdFvzFPC8QzrnDSrFoBYp7lXxlLHFjzGVVU5R2QB69dV+V01LrJU9HIzupFcN7WOcsHmmquFhri70upmYCL3xf9u+5VxRLUteg1s7m6JBy6RwHcL6Za2zDwaVycOeSVdyv2bub4qUr15Zq0i0tmry+DinclDG7rp/W9iYQsPqgSWXgTcuLPBU+64ZU948D/uBwT3Q3AqcEURbL6N8MVExxLMGcZVFr46byIQU6irh8sO097H98SGjzkdxMTH/yDfOhpG6y7rt/Xoe55nNXFjCoNNPIa8fR0UF0twnKdBigJpqCV8UAN4luIofz+dmFWACaM1+aBleJRDEMeC8UBCU2yKYFCULMUCIlmscFgYMV0Ipxbxbz0TJi2oonDz+I20cnYgQM+2NZ5WAhKBGpVltAwPmbt3F1dZlzwbbZ2OXwHozi7dNnEYOxBEBI5FFq/vq9R/Gd95/EreU0JqB1/YES6gX2JVLwZMZ76m5dziKLvjw3E6Lo6fLxpauzvROjViuut9px1e3Ey0Yj+p1O9Fk0Uga3aJeKtSyOEI+qmUnbWzgoO+m1mJ9mW2r+pmFhC+5nJb88znYxTtQKia9ZuK9S8tUtYGYzbT0kMMZhv70j6iVrU/ZJKCyPZ/Fw1oy7vWkcv+nF4XAah7AUcjaJ16SYV1didejaHsrvw8i4NnomLLXRJRDI6wJwcW0yc9FkczFIUhys9C+kEZBepABdJKF0KIXSJVCgxEPjBRZmrPfGa5VTYCVrGvvIAl/7J6+rEi5Z1FjQSAIu5TWfhZoOtKT4l1hX7UEDYE46uJ7u0JYFUSYd6Xde+6QO/7rXFUt0n9MDuWbxq3tUDIhKNCuA6r1VNpAI92bw1nNnBiIF8/ZWnh1r6rYCZx4KVpP2LHBTHeCck5VgXCbMrAXm0p0ZmaaVmgoVf8omxqx/0yzVvV91Pjbftie6yueeY6xo0FLRhulEx4P5T4pxkHGNClmzgGtjEZsUAMRer9mMEW4DsdRoz81oZAAhPdoN7FjNW+M8qQ1AgUYBpmIeRge0+sU03vZ70afoyo5dvSfig+OqKXKVaGldlZqvCmQLG9YYgMR8NsSm6p5tFr6I8K26TyRpzG63t+Lk4FCMABgR8r1NK1vWrzols3mMm43obbdidns/FrcP4oYCPEWsYGWoa6Z5Wp8P9fqFttPpoZADCODaah2FLVnLOxhgU/FljLgpgGzEBIukGf+mw9SOPYCARitO9vbU0YP2aJHZts4ZDvjDw4M4Oj58Z0RC5xvJae5Bx8nUDShAIsdlaq5b92EltFhqx2tP70qKuaYlkluFPp9P+1edHu9fe7lb/wMKK9ePJHAwGNkZYEGCOYv+cCyxK4AAFLBxFPCcsmcSnfTQ0SaxtXMFG0EjAQKwTBElydPMI4lljj+xnwClbDlHpxOqqVmJBdrxnjlbK1Fi7anIQhEbNtvMIDKddebi65yubnPdcz4rZ4XdAmxh6K6vbTYFArS3VvpIMDfc/fU1coeSTmMnDvb248ljvM4f+P2n6ws0/Jv+TfzoJz+Ji/4wbibL+MnT1/Hmahzt3eOYLazgLVr3bKpZaKyHec7FEkvkHdFTpaOUIw2yDWs3Yzi8iZ/97MdxfvZG3UFahqjK8/rHB3txsIt94yy208WBMt4OmM6n2K+6TtlVWp8hyYhLkNYFcrIhMpiX6FUlvrWuqjAqeytebV0ErgHfAgLscremjNf+dx5fuiGOW9Vx1nNKe4CYg9bEPO7efxIffeOXotXZiWVrEW/fvohnT38c3Q6rizEKMzWIH7BJoB3XCBqghjq9yf4pQT+6lwXSVTGokYfsIouanSCTmFRpbaZ9y3qcLyQSeHGJc8GuRxyazcB5SswDnms6kUYS8+8A1Kwb1iH3ca/TiuP9PcUVuuM0cGQnKfDJMU15iOa4SwvGhZPe43+ls+PKcM3CWpfqda6645vdz2IBFxieXyvu6HEbjIE6E1yCrRuIK8bgarwwwfWa8agEIX+Ha0Q8QGX+6PAg3nvvkSykSyG9AKMCoNUQKUczuQj5CTUOnJ1X6YMkiFWFfDUEKIikE7Px+jymGoMFGFmt3V31iiEFAtRnrn+LCQyvVtgSag/NuLq8UkOPIlf2mt3tuOj141/9u/8Un3z6LCby5jUTRQzHZrltmAEilojsPMndrNXVG8/jH/3zfxm/9wf/cxyd7McVowDpuCQpDURzBzBzvfaqdipmhN53AgFOcBpmQiMky2hf5neV75qFRde/6dHq6Vjz/pNBTwLlOJ+QX/P7ApyTBcm9A6RUvklOMxrGaNDXur65utSoADFMgCZFMA4qNCYS7NXaSgcV0/MNklTBukr68h46D3x3fVc+WkyYLFmyC16CoNmsSJZtseFLOK+EqytO1ToRKJw6IavzRUyGZM3n6FTFywIIKl5qHyVAu2bQ0mAom8x1HVxAP89d4NZXgYD1lqqBI7NUa7+6ZlkDrL7zKrY3molmHTZ+4/eerK7kCvlS987z4NwIzZ6tRDT8oqYlzkTvpwNSL85Fvby4jsuLK1HtOQBxDhAije83xR7F84J0dhGd7S11mgv5YPFa/dNCXqVmSiAstX9uiBKZEfYVpjjroksl1UIjB4f7sYNl3mKqr93ullBjFhhUddM8TKBlZgerQ9ncTXldo4OgbDyuqEcVFO073xACLSpSCaTMEIyaR3O5FYtRxHwcMRss4v7Jg7h3chpIYwMGYJVzevpAjAQOrsvzy7g8O1cAoSCA6kiSdQDNfTCKyy9fxOJmEE38hyncQZy39+PxwWG8v7cdW+NhtMQgIGudis4DRUk0SMRYSJZZsM7PnHDR7VfuliJBgAhQRTvtuNnuxGvmHVuNuAa1hLabNHKCznA8jJvRwLPBCyPuTuDWG43EY6uTM9RF3ZEQ37p7I/oSz58dZ65zWRZVQqfiI4txEl3uu9ZFFqn8vrqTSiKxtGpFhyI9lrE3mcXDcSOOz/tx9OYmbs0jjnZIBqwursOi7JHSlkZds6lfo7x7SziwOkpif+B9DOgBOIM3dgVvCf/5oC4lWxWkWXDqsCrP2PQnhVLE+1ZgK6pTirypY+0bpa8SFiwlaAKlgMQULDTKYvaO5qBKAb+Kr/Xctn9m2nZ1FatrVIe9AAF1vdeJh/YlSWf62RfauHHOJx1wTbk0nTGdIJJRIBAm56oAR4rpoYNlk9YoTYryaV0LwJmhlM+Z10fzWWmJVTGqDkeCHM9djAldJw7itG0xx8rK/2VdA8hEYd3ErWIw0HqweKbpbAUESAU8u5hel76X7A/N2UsbYOH52VRyhoqveWk6kdgI4nSS6tmiguXolYAvEkP2Mgg6VDQo/cNBDCloKaw5lAUumF3FZ6uOPh8JEICCVgUYFqGtRlwNb+JyPIwh9z/94QVUaK96XRgxX3cTax/Y8o1YZBvSGhcpRofEalJ3ZrUuVp2oOleckpD0tJcR949vJ0UR9kmpWGdXh8MNlfBGCAiY396PuHMcoxZFKxZ305XquIoPbN1ublaAQxXbXGtizBqYtIuHEqcEGF00eycKAMqD2PZRMzGQ7hwcxDECZ4CR8nG3pS0xD0YA7x/K9zFe9tlJqnUJHgc7AAAgAElEQVRYrJpKNOugL3BUiW8K67pLkLOymfBUPFwl5Jm4s7YL3Kh9vIqdUEsBSOgkpyo2ZyfXjevHSAVCgdBHL697KrwYEbi6GSjuYyXIz0WBzLOWr7YzsnhWne9iLKmYMSigYarFTDZ9dMIBBQgGvJ/Xr19pphaAAfAV4MXnuMXaOM9rLxU4ybVhpE5FuEAUCkaL1VbyX0ngJkjJvq/7zs9JWnV9a2Qo7TUNvtrJgH1HcSKh4u3teP/xk9gBbG42YzyE5dCK/d1dedh/+fp1PHv1Jm6mEV++7cX5zSzGC8bvEH6y3o06XGHQgkYAHdBuF0GzroAAg+Gml5Igc23H40F89tkn8erlc2ky2LrLI2S3jvbjaJe9PZdOg+bfoRILpLXtn7RJ+D3lcI4BdqlZA7qV11gsbWWYvmKyqWjLM0dnds73KwHObloRalW4ZuNGAoErG9YUoc2kue6RFfyFKuprMVk42ARMCowl51jG7TuP4sOv/2J0dvaDoPH69XMBAZ0tj5BVt5x7C7jE+gGg897k+hiSryReoyIppFjJvl4vcwzuix2KDDTYBcfgGu+V/aTeplgLbrDUOGExdHSGpENFneEUHLwn8pSHd2/H1957aG0gmjwqvjwaIEq3OpTuWnJG8Px5yROwSvaamA15T2WRte5e1/3Vfsh7aXB77RZQne7aI3Ut63G1lyrP9z3zc5R4W8X6EgyWHfMGS2ATzOd5+Yx0jU9u34qHjx6kzadzlWoEVV6gfCHHylSgJaMB4d8SaKviquYpeD1yC73WShBwTfOvvLJYIAZ3EPVcj1hWTNF5Xo2F1HDROZVDeIyvED/RDWFERCzTtPlbtrbij77/J/GH/+l7cXHZU4OU96wxB6jycrzxSA4jVuxfCvWb0TS2j+/FP/7n/3f87l//g6ATOBha+d/dZGtqcm0qX1YGmc2T2k+seTmRVOxG22sytcAfFq8q5HNkMZXrZWmqcxhtskkMri9jNLgOGAKMrghAkFuCgWU5yWncDceAkcd10RSIZfQuL2LEGC8aSBNEBRnR2xITATCsXkuigEn3r3GAGhOwvrGZAZtrinyv1obSwBK/S/Ftn+TaAT7Vk9VR691Aypqh5/GGDaBgo3FWsUHAITE95/sZyajzu95LrcUCA/i+43CNfmXcW+lmbBTsee5XDltilk5zy31pXYf7c7mBrT23AZQIeij9j6xBzKhNYDar/8Zv/v776RpQb8xXzoigk9rNWY46kJ3ANOP0wV2tRh90RhpUVF/3o93qxtZWdzXHUEBAl9nOnO1rtgmwJW5kFK7eeBVHXuhJic5RAx/gtqMpYEDohzYsdI1G7O7viBnAa5Es0LHxY9zl4nBnfIGOyNXldRZETgJ4HzzG4oVeYOsCGrrjVMkLf5gtZz3PJosY9yfRWm5JG2A6XERj1ox7tx/E3Vv3pZnBYwBI7t69p9EAAs/F+UU8+9lnYgR0drZFPWOBx3QSHdSaz85jfHYZS7rIUGuWy9hbNuPuVie+cXwYhyxeAjKq6LInYbYKIKCtAgJwAeq8REESnYcSUyqT7uI0YosiYasV/TazuFvxqhHxhi6c7Ly60VBHBmXpSYyWE3Uy93eOtMfcwVojrKKkpKJrIezUWhTrmlWmwE9hkkIkixGwStRzE1bXqxLdmuGqjprQ46XV0aWuCrVqPovj6VJsgFvn/Xg4ijhmgnXug7QOcwLWZudDz5WOCNpYHFYc5pUMZUKuWVfEAqG2jsY6cOzTDsXLhWEV8I5D7poVEsxXsQvoSG0xylBAgJH6ordrfiypcYAC+jfXJYVPUoVs1cXWS63s9dZWeFXcrpK+BAk057hBtavDY1WgJMJchSGvrWuXCXQVh6vAmsHWsWD9R/eUn0kMcz3vzGdyQp8+ySlOWAewqdvrBPYdKtSGIJ2vtZ0ZNI6QXX9R+QF8xGySF5/RMLqXPDdzg7TQNlSs/a5zREB7G4RbN8+xID+b6Jfq8vq5S3wFcSGxb1L1lcdg91kdWGngZnAu6jIFGUUarBYdKkLMATuHmkUtIACBP1gBfQSJttpxge0bXsAJ+HFty16G1+C6SoyuDoGttsYKLrAEWkyDCMb8oVkb7iRljuUEakMgTIdcjnowSkAhKeHD6jBtUFJhgYmdkOJVq8MowWutD+lytGWZdP/4lhkBOJQkVVJOL4nAFyNgsLsVk8OdWJwcxmx7y91/5r/TXYH3TDF/fnGu2F2d9ULVKQagCFeCyfUReyCBAD6X6PxZwHAGaSa124k5yU4s4+7hYRzyegCY84ko2e5kLuNQAPS2ALqyJlQSkM4TKsSSql3AexUhvCeD37nHs6NfrKoax6k9rBiaSXMlzpuJkMF6A3cD/KBnM4HP/GEsgP3IaAAFF44/RBrsA+XRjtL0aKJ1MaJQn8xiOBytqN7EJIBezlmFklRht70sjS4DAZxJzEn/3Ne/Hndv347e9aWFtYbDOL88V+KIpS52gMTbEjNEiJP1W6JJKhxTtI0zpCv9GhJqjxtWAYm1Fn82mRJK/jJeqSDMmKZmAFaznEOLUMd/NBjqveFy8PVvfCNu37kdDx8+jF6v53OCa9UfxM1VT/F/b3c7Xrx+Ha+vbuKsP46fvTiLqxFMn3ZsdQ9iiQ5RCmlJ3DatjR8+eKTxuZ0d51fyR984Y1j75FfDQS++eP40vnz+TGMBNFHs4T1ZAQE44HT4XIyg6Hq46JeatOc4VkWURjmSXaY9mfuxmAJfjdkCtHO22mtrTZnejBPezuvX2qT2u3Hi82BTcNYU6NKHcmJaDEBpNaVdLVdnPG3E3sGd+OCj78b+0a2YLCbx9Okn8fb1s2i31uMzjrtmwOkVJfYMZZlZ6NRRyTNSYykbglm1rwqk85GSAnyyGs6iP8dL1RhI7RWuKUABxTprFkaC8psEXeiOUjgBSGm/RMRutxMfPX4Up3dPJMDmUSn6OKbLl+e5zjwVbxb6tN7PuvO3OmvFKnGeJwB7oztcwMvmZ6trvXnPC2AsIMDXIIVSs+haFWIZMzdV3KsQXQGpaWO4ajJuPIcG6ebTOL13L+7dv2snsowf9ZmqrihNB93SDfYCObTWczZO1JBKRqZyeI0vbYy2pdh1AbQ8vho8BQoZgHzXIcPjU14DFUP8ngwc4RKAMPr1VU9AAPR61h9FPsDVsxdv4l//m38fn372TF44sBitFYQtKmNlBgMBAYiBk1nEvfc+iH/wT/9l/O5f+8vx5tIsAHoMaublGppNDJ4Z3LSGg5hsqflW52xdz+o+6yzhfROjU/TTDCkzupaw7WiW0ZmfjdM+8EagAPdMzgC5vqXdxn5boPlELJ5Gj2swm4oFc/H2rUS9EQocDm7E4GJ9t5owV7EeNEgq8KRGK/V81HwGPTMjewcM4HslxL05TrIq9leQ/ru0/s1clTpoXW8kiyU3RAECdX7ztdZAndnkemau+doVyFjn0QrAzsalGCcr5pPXUhXldY8ErhbAIU2utWbfJujhi1IjqNnvL0ZAaaBknKjPWNwBs7hyL1HnMBqwiYho4+XhIcJLdnpZFPzbAh3mpTDjP5kOJZBUnVzRMyez6PeGMRqiEg4S73DImyhGgGxu2iQTdB9YSP/1DHMhWARECQXJI76QIdMcuZF85fD2+8p5kuZSIob7Bzv6CuWE1xQVncI3WQ+Hh0cxGVuAhPdeM17cVGik2AmSBPDHYERTHQmAAC6uuixbXbkksG4nAxQ5O7GcNmLSn8VstIjTOw/j9M6jmI1B0dgE23Hnzt3sYoU8ij//5FPNFlGMoxGgmUs+y3AUi14/hm/OYy7P7IUE6naXzbjf6cb7u9txW0rCc4EBzNwIhVbOslABRMFOQlcezAbdUohP19WNZFEV6fg3ljHa346LTiuezmdxBhqND3KyCJjLHMzpkEKPR4nXFkhVJBIIuDZ8Dor2mmvl/tENoeAR7VoBrKxCXLRsdoZrXa6pWLYCK7aGQSMXlwRcqe+zBEDbZ/O4t2zGwcurOB0u4tGsFXuor8+5Nqam1iFX6vI1EuKEpaCytRd5HYh0tQCVSOF2OGhy9p+uJcUMz02A4nN7hCAFm7jOSXPm+lBkIaxVgIy6Fal6S5Dl+aCtavOmmMxmEJNQpcTRsuD/yoyeHluf490Mz//KbvNmoKuH1YG8mSwVbbdAAYGFG0hrHdKbIEDt60qyVoBKJn01718Hft3rCuYKYNr0NfPm7ogfnzZYOaZRYIu7+nn/ynqRa1QK//7wCRYwu5TAgRfESmRK8UQaFBYnonNfBZ0FJZkBs389iWYF6dJR0DvgHjFPBxAwnZido+vmP0qGcu6TYpakRfZpK/uchi120vpn2mzEAIcQRgnabWkMSGeAWb+NolzPvTHnqBEWARLTuOFgR4gMAR9GnqCd5tz/iuZbAkl5WNShaMG59POFVl4Jd17SAklsB+bHlX2P1sUG+i5QSyBmxO39Q8UvCq211kOKZtChpnvdasZ4ryuNgOnxnoCAloo5DmAZca0ApeteL/DfJsZwHyU6SaHVaErEi3PI42UGoniMhKlSAFYOBDiakJSNARTa0e9dx52jo/j648fRZn9OAAHIpSwyR9yDeXZy57bo3gVq617k7Gntkbqeqz2VDLiiuFeyUIm7uy5molRBYqaNE0F/RifSleB7tI+E0zafTmLbeh79u9WUCv94Oo3e9Y3KUcYC1IGdTONmMHa3fjqLycyjB5yRKog5P6RMn8XS6r5maGFPTKdxvL8fv/Ttb8fto6OYDIeZCNqRh5ELzuIXL15aVX4ZAgRgC7BOfI/M3KoEjOvCWX9y+0RCYKKaboh56czb6HoWCK2YzJw/ReHGuAsjHwJdg+6k9/nRwWF8/O1fiN293dg72FPO0LvpreLxqy9fCgjgOTnjPn32PJ6f9+J1bxxn6AJt7cey0Q1w22ooqDBM5glxC42BRw//f7rexNeyNMvq23ee3hQvpozMrMqq7q5qoLFojDDI2GBsg8A0jRswjSwhBELQkpFHCf+BxjJWgzEGmlbTXV2ZlZkxx5vvPFi/tfY+90S6HaWsePGG+8495/v2t/faa6/1SZydjJVwO9exkwFfZ72qY7pZxatX3woM2K5XopBLM2G7iYvTaZxMYMCFOsnSFcJxSN1gny/tDlTdJ7sLJBib8dsiga1mUNP8SOA3RzDbTjoGdo86ARVyS4C2ofYnC8CsgY+Tcv1SaZM4ka2YzggjDRqBmUMEezvRH57Fz//4l+PyyfN4WN3H7/zOb8Xd9WuNBhBI6+xQEZbjUjVqWB1Trf20kXWHn8LLz4Y/gG7kGJXn8vx4dqXm3Z4t155X3K9GkV0TKAxgilTDg+fAMyanw74SgJc4f34yjdPRgO5QMgGxZSZnQJ+BM8lBVaJgGlM066fOGbszpL5IgjR6hglWf7f7WT9XxUrtqTqbq9Ap8LaOycp72ue7vjfzjSMQUJ3UY7lRWgXfPY9coFJkruPzT1/Ek6e25NYeaYEcdW3FsKjXqYK83Cx4Pd4XNpFmC/relBtZARG6bgFQXtdV8DMSNpkaJG2aByXg2irW6nUc5Szo6XPeowHzB4sFLhH2xCJbLLypuvu/+S/+Vfzrf/Pbcf8Ay8R6MWicaQRQul2wlLEXjviP/pM/F7/x3/8v8Ut//I/GzYNBAOX0W6fxaqQDGKftO/vSa8MuNfUEBNblf/UcnZ9VHD+I7aj33LBEdhpN5lzj+exqNGD5gPR7yzoQbTSDROwRMy5dC6BPBjMAsBSdgIf7u3i4v7VbHLUXa/5goVN0A9SeTVcei3hbw6DAgaarn7P7zbrI/Ok4Ser4ovO1hJsz16r9kP/UX7i2FIjf5Dh5HdWcqvXI90vnp2EpY0ttBklTaLdEfes6ql4uoKkAeserYgiUG5MjpMdNqLfTirDeYPviW2KnKZmYMTQjbasZ19T4+fOlF2E2ayc6f/Zvfv9Qb7TeTHuzHW/wMUGuz5Xo38npNFFjErat5lWW87Vo9p4CNWLHQpN4E/YoFObdQwxGHPLlI5xKyS1qg5AzCXp5hrBEL3wzmRHxAVq0cc+G+iAcjJjZhNqPaq/Fity1trgT9wm7QTMDeqL6c8MYHWgnW1jD0A1xQTBWIVu/T8l29GKzxhuzE+vFToyA3qEvRsDqfh2Pz5/GZ8+/T8wQI6DXHcTjp0/tL93pxquXr+LNy1e6Jjohss1C5ZRFtVzF/u4+5q/eifaPtgVd6OFmH08Gg/j5k5MYrdfqvNAVAATQBoBGzKEEOp0WfyS57DHuJ6uNIpMnw0wd/3GAiX447Mdy0I3rQTde9XvxrteLq0M3FrzT/iBWm1XM1/cSCsQNQbNNWVhZk4Eu1MdFPfd4JGtHdyidUNSCPRZ0PEt+vjpcTZcku2Mc0pUUg3yyucqNQIkPv3uzjdn2EI9Xuzh7fRPf2/XjcrGLIToQmiltUYiSKsi6qn3AfRJ4UVZ7GVUVLNOPWp1WaNNQVVMAEPp1zfQLXNgZWRZToBWRq+OvAiTZJz7ya6ccRZ1KP6Dxlq2iVUVVFkqZXDUR3xvYqGIqYdfIwHfiSCMqVOu9Dth2YV6Is4QHq9AgUU3KcRV37YSikoZCSSvx1KWVxztFRYnQtdD2ep2KQ0pgWuMlSozysNf6YL+7IvGSqo/9Qi4+SaySbaC/RXuy7oV+tr4vux/NbFV6ynJfSkGfdcH+F6VQtD4fYjpIyiqm2ABi/CE2d9A+1Ax8jgw4l6hZ57Lp82gU3WcdVOxfGD1sXFwD6HDReWK8hWcRIWDgYbOMtSzJbMtZzBHGTng96Sj0e/GwXsXtmpGAnez3GFmELWShQINDTZcwE4PSnnC3zawv0UJT46Dm3py3JmuiGGKpQ1FnS3Xp9GxLfPHAyM5UavyAahLoU5JVqrdOEBELXMACOBvH9vI01syn835T3bdocUXh429iOjHJf/ycUBC3uvhAgAt+48QvjRTMGXlKn/P0ol8x/9/vKu5+8eJFPMaiDMqwbJBczPKc/Pq7uHh0Ltq3GCEtjYsSoao9yNrnftUeqA5Wde+4flmCVuctOw78fGnkKGlodSOclHnt1Ay+n8nHNF5eG8cAdTERoFzx8SGWjAAgDIhuwHIjoGCB5SCq0gCTqa1zTCYziguM9Ey6XFRgi6xW8f1PXsQv/fgXY3lvhenpBNcGbAAflETBqntHxwhdIMAYsd68vlQMtzQUeM8ANBTzZ6engSXcZITLi6mZLswMfrAX+b4COcvOls/zOrwuoAtnGIm7mVfd+MUf/zg+++wz2d2SkMJ+s5jgQID93c1dfPv1t7GaLwP2wWK9ivf3i3hzv4ur+T62g5NYbGDO2O6QwkSzukn916hJrxNPHl/E0yeP4uxk5qRYo2VFpXan3IV7J969exNv3r5WIs35XAnybDyIs2k/hj2AAJgCjGLgTOOCuu6f41IyN3KLinGoSsT7tc6+ApEkR5CFptZj7nmPDySIkEKg/Lxjsl/cwI0L+cpFzRbIXZgFpNe1GVsWCzx+Xd1NicvuZcO23naiNziJH//ifxhPnr2I2/lt/O7v/bu4/fA6JmNyJgNkyigy/2nTywuc5v4b0EpGEzG09mnfOYtG39KSjr/tgOSzjz1ao6Ksxaura61hXp91ZxHqkaymyVW0F3V+sb58u3l+fHwyGQeDsdvVXM9Vj0L2t2Z0uB9nhmrKbx6bKrnWVaw0lsC+f+0Oo2JM5tNV+BdgUnGoic35XKpwyRezPlSrG6rXA7MtO8ECs9MhoM6P9uu0GxjNx4DIu018BhDw5HGCqR7z4fcVq4d/F9vUH9tZogDCArzVSCr7wBRubhf7FQvKutSWgt5z09lMAq91jxrmUOYlxXCoveKikSYFOmGA0WidwAjZxocPHwRWohkxGKH6ju1vN377d34iMOBnX7+MTpdOMs5UBjrJjZfrXTws9/Ff/OW/Fv/d//y/xg9+9El8uEaV/hD9ASO0uxhPKPid3q1WvKr3jdc6jVaaCcc+iLB1EUm9uQyQIXjsBhX3ABZUgZTq7APcSUiQmf+lGAHz+5tYAwRITBlNnAcDkjisdToq/H1/YW6Zxcm5CQC2mD/Ew92d/mYMQA4CNEVWixgx1pNgbo1OFRBgi0KPKBRIUOPHbioc31PTOGqcpTKHMLqZS/kYu7xPzMqtddoUy2kpXDlgrTNe0ewoMwCp0wCCaSDws8XuVP2TjJKG4ZTrltfic5UXeL19DKCpgZKgaRuE0HtsjS3oPeQm9mskmNvArUeGVcXGWsfcElm+ijXWic6f+2+OGgF1QypQHIsDHxT2IrdCpHwKN6uYzkaiQ/JHhzkiOxusIqCW0MnnOUBzdWePrrNm4jScwb9JhmruoQlNzcKlMCTQcsF6s2ltUyIq+63ZAoXiuWhx0tcfMgNmip06NP1Cr41gOaBBfSuBu3Q2gM4zHKY/PVTRgQQFbVWCPYwfJL9LyPEWv2MCesT8bimxwFFvIitBWAGTwSw+/+SLGHSHsYYVsDvEkydP0jWgG7/7738vlg90oOjOWX1aYwx0ukCc7x5i/fYqOiRj+420AibRjefMLeLPPJ+rqEEEr/yblRxRgELV0YFtwIT3wP1kDyFUJzSe+yB661a+0NBgt71DzEeDeD/GSWAUN8NxfEBghGQdmuzeIkqINgnUT+qdAhvUxFzwHIwcmJMxatoTJYg8x0rWxAz5CAE+JiaVBFYAL4Sd+87XJpOpxx1y45lqv4nR7hAn612c3y7i4s1dPF/t49EmYsx7ZQkV1Txt+igICkxQQYf9kCh4RuUyP9EBLiHC7NxMAZGYG4deJBXqoRK/DSMj2fGXmr1EML1pFWyyS093UrV8eZjWTHZ9XglxdreryCXpEtU0THeHLyqq+9FmU8W8Zt06cUiBk/ahrzvcoHlH684q/ut7CxGtPaV40EriVIBxzzMatRHnJjCX9WjNC7ZUXev1KqDV4VuFDZ/nmTfXlclmdTa4b2b42AteiRr3i2CdHZ56L+LMlk+sZiVbxb9FHZp4UAlwJUIqQhtlcXvtKsnTLCqHamqg5EhVe91Q/MMIoNgWEECsEvDmxFjOEwNoxAiXQisyUg9AZFp+WgpywCJKtl7FgtekQ71aqVO76xxisVsLLDCQCJhgJf9xzRwT7Pv9WMYubleLuNuugjEDxgIovNRZTl0J0bxbyV0dWuo+ZXdKgAfIOLOzSZ/Vc8nRD4F5pQ2hiqalCl77L2MEzJqT4ShGnV6McZpJemIJc9VxR8S+64WAgN2T81gOu2JZoMws60+tFVMta41wSMthRHHVYAsxqWIGoNy7t+89LkQsT1cL9o/ZRz3FVQDG0/FIIMAehoBOUtsvKbnJwpXld3Iyi/OL8wbQhD5Y+6E6jfx+PqYI4XrqD8+8DX7WWmyD9AV06HN5L9uaKvX+My/IZexnyjOmONFIBetXs/AAW7aQIo9CDwCBQHyvWd/YB6IjIGBZVGhfr8JTishaNJORAoP6MJ8QQ/382fP43vNPxG4jqUQEbzjsC0xmb3Pd2BlyRhi48HPgWZbqe90PniPaDwConG+AEucnp0o+ec46F1ILoM2eECsi10TlOI8ePWpsG799+VIWgb/8y388nj5+Eufn50mPNdX+6uqD1gHNgNvbe+UCb9+8i9FkFnfrTby5XcTVIuIwOIt1wKpj3HCj87zmbPYcPEkThxJ7fjoREHCKUGC6PhQQYJaU7y9r5/37d/Hhw1tdB2kbCTpfmw57YgSQQg0xoafTrAKIvMZ5mu5ddj6TWqYiVIri+UuqqKqchmdbWk3OAQ8CS138JGjQ6pzWGWws1Wc/IAAsD+dtBg0r+a6OGJ8nX+D8pSPagAYp1ljuJWaqHGI4PhcQcHH5NG4eruPLr34v7q/fxnAALT/BPp1rCMv9f+fTKykvMEiAblraFpW3LeRZ7Bzis2OHGa18LCBtuRIQAOBUsQXh7Nls1ugeqWG02YgJgLYEbELo0hoh5KhiTBWdixRY4/MWCnSiQq4kpyfuo3JuC2nX2WlauUcRLdxsDah2TvXdwr9dlPP93z33q2hszvsEUI8Fk4EeO5ocRSAVj75jdVrrpX2eVCwkdsBwefrkMtiPRaOuxoPfk5ka7bGBer/1PlTQETNyrIq1W44X+lpqfhWA4DXKWJFtJLlunhnvRV1tnlXqQEhsOZ3L2nmH2avkHjAC0IjoCgi4u7uPu/sH/UyN1NBYGowm8frdh/gX/9e/jn/1r38rdgdqE+c2zsthYR3iL/7K34jf+B//STz97DKubnIEAKeQLcUl9YHH+IpJWHuMtcg+mk15zWP6Q0phRq6F382s0HCihSu3u1ivPOuvEXCBVGaaIuQICLDfrRsgoNOBjbTW/L8aKTB3NO7kPFIuAjAF0+odNxMBAfd3YggAZqILoSmrNRbnAF8GPAsAqNEEOdCoRnPdKRCgycYT3Egb8Ga8N/M4szWyOZPPuNZdnbUqjnP09vi5jGGZ09b31J5o9lauTdZKAQYFItV+KoC/mJEV/2rPOWcwUFcjNapx2xpPjfhmMjxbcdg/lX8aRpXzymJmVswWkGek1jVFAkjWp4jo/Od/+4eH9jyDkoWcaav5mVpIFmTxQyklWgrtKTPtolAhSIRYEB1Q5tvWsV6D6jg4mVZo4Q4pzA+YryV5TC0CzW4fZ+p843xAsOAp2JnfNqJvpoC6D4k810PTglExyoMGRaPQd7dudjJtEjQCu5C0TMaY7eS1STIYByCp4GemsxMdVMwjUURXISrhMNlr4JSwjs0yYrs6aBzgZHwanX037j88xGx0Gt//7IfR74xlH0jAZuzAYoEkk93GPlBBW7VMX3NjCABub+9i++4quviFgPgTyNbbOO904ocns5gh+AVYwgi0rPpMFVVBUkWaOlMGAmShknPNHGIIiKFYruSY383/0Xnsd+J+Oo6b8Sje9ftxPxjGgvyXTUEAACAASURBVEM9FXjVldoYJechkcxJmyDZAIXIVyDmewoNsyCjBVM4cAvVbA6J3CS1WdqgQCXxPA8JS9E1UtbrWcFZdGJ8/RDjN9fx/GYVn+x7cQ5NMz3hVXBWR0RMFVNPq+CXCFwmtYAo7lh4lgrwhP8oIIbdXky7AzE3uBDEA0UDXG90PU0g8LZzF5vxk1SklVVJBiN9bwrj8XV5quf3i1Gge5wd7qTLyzEAaqFP2WNXuzIqfoZirIAD7lEJkWTAhAlSQAv3uqEZ5yyog5YF4cRYSVaAkwTPIko9umXdw72kSOZZS7wxNSFKu6AKfjtwHLt+FdPaSUMFStkhNnRhs05GsENyPq5JbriW6u5XN4T3n3NW+hqfBwiQ4m0yBrQecgVkMilkPPdQJQEFoBQllo4prKISk1LnLemyGqEgeaPrigK5tCwonC0u5TEJRo2KngbIYxScz4nWTIeTj+MQ9+ulHAMAAWAD3C0WsSEh4yqZ1R709H0qwHWwR3R2CPOMpWXAOMHtZhULRHvELNjKwpBrsiZMTkvo2pzQN/ekKQD83HXYcFaUa0F5t6dIlcEQs49YIxWbq/tWz1oo+modo25fFoJAxB11xVwIeW1aQG+F5WHsY3M6jt3T87jr7nUvuH7iiRxu9DPMyXq/mRHgOfBKiAuwkoaAqH6JnHcRbkOjZSqa6AjNFNYA+x7xU2bWYQnwDFIvwJaRMKCcZMmvOhWqARJ8LY4hjc1VgnBas9lJqI5bxYZabxa1LbViJ6qVHGu/ZlFAIVyfl5hlNnyLYaWCJ3Ui2K8CDiT8ulRiCSuCrUNHi9GA5XoTi9UmcIYBvOK/6l7Y1syFJMk8TKEFbSpldAbkEIFcL5bx5Ow8Lk/P4oSECcBqjuXsQDo4JI2sj2I38MwUD5i7TB2Sui9NpxorKqz99jvRfrHFrMJOZwXjMgt3uAo8qQK34jFx/Ac/+IHo+Zzz3377bTx+8iS++OIHKtpQeKdgo+hG3Ioklt/JXr+6uomH+Squbu5ite/GzTbiegEQByg7DQYDN2jMSDjXtHedad2yo0Up/SGePj6Lx5fnMRNAPhY4IyFFzcSWDRzrpiP2xPX1VVxffZDdGq+NYvege4gnj2YxTAtLrhcgQMyA1AlgXarwSV0K3QONKLR0csrVJ0eJan/4LHZHurqu7oQZYNAaakRB/dwbVlGOEljsrnsUL23NnNe5I7aKhO581jjpNgsBUF5siiBhHcYf+qU/EeeXT+J+cRe//dv/JuZ3VzGCEgG7ibwwtYoQYSsafzUliDkC35IVUAn3/QPeKUdB3GIDVLyofQxTlPhQZ+Tt7Z3E4fhTzw4QiThUa5rfIV2AQ0hPYjoeqoCioTAgQGNtbZ63AB7KAnI4W7JZG6Ccmep91O/XXcpC3PukxJpdXFThrsJZ+cGx6DeT4ONCvgqZitVaBylyJru57I5bP8BIoADfliNRG2ypeFTFSP18828EO2MfLz55Fs+fP2/2bK2/NiOg+hYl5intF2qFZGkINE+2CiBAAapa+52uYkWBI9yrYnfwOYEI0m7oNELI6pAXq7LV/Kg8Q0CAzhuft9D6YVXhvIKDCIAl5y6xhLvVH4xis4v45//y/4l/+n/8ZtzP1zEcTc1OOXRjG4P4q3/9b8dv/A//JE4uZ3H3AGgbAov0LG02kPm7lfdZPjQCiDfsF85ARksREzQw7MduAERZVf5ndX5yDY1dYzGs3NNnJ7+MOMMoEkAAVGa5BqzmsduuFBM1v68GVKQdr+Oy2Vn+nDSTeK0d5y82hZu4+YC1/EoaA+r4ayzKI91y6KAxKCzPWgXkd9QJ/IwdZJynqXnGteZosd22Cjjy2EmNK9e4Ve2HWn/tfBPwo5xVNPBa4tzpoFVn9ZEpYpa68vkE4tp5tGJY49aX19tqgnEtji/ZHGyBAQWAtoEubzfnC21AoxqJemzZYPT3Jes582vV9MkMtIWwtbRYOmLW//lf/8HhD9qw3HAVo9lt5YkjwuKEquOuvjqC7mjpwagoZ7bDQpDLBUU19il0/MuvMUlOoq514vx8Frud7doMhnixGlhAY8A/Jz0A2Qa5o+F5bj9wAQIfUday25YeuuPJqLEiIgkp5UUOXBauwQnby1DskKCQJNKRmE5nSmRRiWS2tBIXHw4kUChj9mK9jHj76joOWyjjo9gzAhD9WD+sY9Sbxucvfhij/lSgAcUzQkGgoNyv+cOicQ2gmLb/dFdenZr7v7qJ1et30V1ap0Ez6ftDPOr34ymiiKkSLxXchrnhYkCLPrtxjFHU4S7qDlYgJNF0UQoIkECYN+SmG7GZTeJuNIz3w348TCaxGo1jS/KcyuH8DnVME3V08DRNDpQVxFGboqGvHW3JWNxH/2sn/XUI1POohLg2YG0C/q3umryPOzHuD11sdw9xcujE2d0yBt+8ixcP23i668R0d4he+oKrsJaAVCaz2a1mQUt8i2SkOp4ZbBh5IaDR9ddsaq8X08EoeuudAAG6hiCszAGqz69ipu3f7Pen95Ob2rPg6QaQFHn53qYolWdx89/VIlK1VhPmvFCrkM3DuRgCzXhAFhIOfIkMFU0+C90G2RdwYNEWvpPEWgkedK5UUK+Aqo5Azs9V0mSs4mgzByOikPFaA9wnni/dwyr6tRaO+KYPr6LsAz4o+d8HKsEClBA4zACsF9E6z/EA3ptgzhwJqCBYnLlUtvbtaAEAGr4znK6pzBSea4SXWqyLUsqX/y7rp+bEEkQSvTw75nyN4h/6oOj0643+ZobQ9F3BWBol0QGeiaI6sNwnRpk6h1jHPlbQpxkLQHlaowGMHVjXBdBh3yU5SAE0EtSu2U27Xjc+3N/FLXPZchM5xI74t9/aXjRnS4uCWu+/QZxrzZavhU8gsRyknVyHXAq2Onmxx/J3QQAnsKlqTQhXoT2I0+FYTCfGbUgOijZc6tNEv2W/G9vzaRyeP4rFqKd7sc44p2RAVE8o5hbWKu0Y1lMVgtwP1iSxFitaFctJP2wo48TgTKA4gQAB6IOPiDWAAmLiEGNxa+A1nFASu/mvAC4923yvvJ4cVnr2tqdrXNZkdY8Uw5sOn0HW+neBAJXQOolMm7jUC6gChAKKP9LWSWq34nSr8K7nxz1CLBC7qps7VPx30RsMZSE45xzcGbxyHPeYgWKowo/BM/XtKA5xrOHc5hwBTNzt49HpaTy7fCRRKPSAnEt41NBe6G4MVBGoETXZtxqor3tTSbvPHBdK2PhyzzwSaPQIcL1G96poqrOGv/m5733+ucD4u9tb/cx4MtG/+V1iIW3XMZOa/z4+vHuntXJzex/rfSdevXkfu04v3j+s43Y3iPkeajAjKojgHq2OZZeYe0tAe2pirOb38ezJRXyCQFoCKm6MwCzq6m8p3QsMsY0WQsJvXr2K1XKufAVgGrcA7AMnMB8RCZQMGc/Iol2NrSIgYRbvOlOUMLopU50j0dezm1/nsHMqd9brT32/YnzSWhsF6tQZafZ7zs/r362xgDo/lHuo88qR5mtpAwH8fnQkoFZHh/xwEl/83B+Jx88+idv76/jd3/ttKZkzalp5hIVSWecwDTz+wVqo4l5OUwWesX8SOOX9+XuOXToxZ1LckbV1eXkZJyen3rubTdze3iYLFoq2NZZkGZoFsxpp5As0DmQ1yfiHn5H84em+wvAse24YoCpcXZC58PfYFveigACKYeUSWdYdz9BjfvfRuZrP3AWRn6ULqeQ71mx4K1ZXV9PdTBdYqm1y/K1+v1ih1XltiT22wRfHUYMGtcb0c5u1GAHPnz0RQ7bJK/hdOf6n2kSuJM7Var5fr5k20KL/50iAAauKT2Z/seZrxKpyoCr020BAFVvEZD4vgdgCPzL+FSCmfEeVZjFgPNZETH/3/oMEA09mszidTfUrJ9QR/WH8u9/5/fin/+w346dfv1Z3v98fxmB8Gr/ya78e//Af/08xnE3iFmwpGUH1kCuv0l4ht8lxalhbjHRxhiHQSxw3OEX9xhg2dRpAIE/fsQQWQwEBckgBocjYJIYEoC9AAMX6DsvTVTzc30jYD1AAIID/aHhx3229a0ZOWf6Rwyzmc2nssNbR2Zk/3GtEgNglW0JyDzEHAC08DmUbBAOVNCTlpiH2dY58p12fi2RzMdSYVrw7Mij0c5ntOsU7CpY2uWo5UZQbl5pF7TzdArVaK6yJYlhlM0znsFLxZBa08n3tjyzyWdeVe9Qacww6EnObAFv5Va6rNjhX59vxe90AVHzN/letT53J6VxhUCLHItL9zcLxxGVAy210/rO/9cWhgoMD+HGukSTGwdpMAHt8IkYxEq3OntCmbPB9Emw6IAQBknMQELDfd2O1pDuYKG8j4ECx2NNoAUmfujnqRLHpzRqQQmrOHdWhBHLsw71uAAq61e3wbEUh4L5he3UgpjPEm1gppsroQQnkIJngIcNswAfW9BbNI2IRJB/mnUAA3vMxoQSJy9fZdWI5P8T7N7exeqAI6UbvgJr8NvZrOsfj+OKzX4jJ8FT2gavlSkDAixcvdL9Wy3Xc4Bzws698HwEBpKoZGg1YX93E5tW76DHvzaHBde8Pcd7vxzNm1tLHmQ0nFU0hMb5PhaoWuuQOhQth2AxGfI08U1NKYVVF8i721FWjQawmo7ifjONuPIrFbBrzbj8eGBMQsupEzQGAwtHFrw5hOqXpx+71cUzGix5Yoj468EpxOlHuek6F7PN7COxmB5ihoaS00xOSLpXS2Vj6ALMPdzF5dRWfzHfxeNeJIZsRurUmQdkUSclpqW4qiaDbAr01kxc620IedbLaskp2d71ezIbjGBDMD0b9xcjodDWvyWHNuqrDV/e0FHNr7qxU73Xf0zUgRyn5SSmMplNAoYG6DoneZdSDOZBgT0P3L1ugou1lINPXSzyQwi0ZA5kZJAMhbfSSksU1VFJAYClFegd99taooY0W0KEEIxM/USZlX+MOtQJhJhQcIOr4cD/QVyiLqloH6twrIDB3ZG/5LBAO6no6wTWtTeIDjqz1HgWoGGxoom7B5PW5siLi54qmBUsotQOILfwsCukU5gg2EWMKILWIk7UG1CGRTactO6vzD12fZE72TwnAMG5ER8EdZUS+PIMKpU4ADEJheR0Egl23Ew/rZdxCgeYtUnSxtzIZ0j6kkwTdX2Am3ZaOrAPpsAIEvLq+irv9VvdQnvB8LwyvckJIK06fB47pbfS8QMQSprEI4roBQeo+t8Ukq1tkOlqCfY0ysPcVa306GsdJf6SxHmIbRQyxwUUwsWoda6i8gBi4Bjx/FPuzadxt1wICuHculHk+ni2uhJ+YUbGjPubfvPaHD1cCC5ZrzhoYUY5RgMInpx55W2EduV7H5clJnLDPcaARdZcRDydBxCh+BjaANWpqBGGn84d7yTMRGMAYg/6z0KGWboEFieBX4lyU4wJI6x5W/Cx9ChXHqQ8gkClZOC6a/TW2RZ0JrFnu0c3dXRblHAF92QeSWB46vfhwfRtQ/u3lntTCTHy4PllLqvPA93f1XgCldI2MRKVCEJFt1O9LFExJ4A7moEfzELGsERCdz2njyX5T9zY1VGpAq4oKU0UZHYKhxWyvQWQKdtGWUweEvaAkVV83sELBT+HhFrQLo/F0Emfn54r9spTcWCRr1O3FPfOty7XEE28elnG33MZie4jbdcSrBwQ3fQ6Rm9CRsxSf/wjs5asJUAGwMzt7eXEeTx9fSjOhtF7V9+6bIVRjDtjgkaNgs/jq229j/nBn2riKfkDofZxMRjFE+4b4DEU+gQCxB4kxGWcETiVQ7bxKV9h0SqvT5rWX4GCrOOQHCoQqJoqApsbONi1dG8GsY5e6mhFHkMF5mhNd9pILU3JKg+WOF+zL0XgavT5OHON4/skP47Pv/yDeX72J3/3J78Rqca975vDtglNrI0cOKxfhNVkbMISKLVKCmRTrfB8jPaKIJ1OUri4FnXJAUfL3ygEfPbrU70FbogFBttuYzaZx+fiRrrv2rc60XGdjRoQo4HYbFcCMYW6XzEnnGdvSB6h7w2t5ZMs5m649QVffr7QMzJEA5xjHgr9yjhpDzGXporulTH6Eelz0NwycPJcKKG76CKmlw+vpGeY4WTuHO3Y9jy5BBQQoLm3WcX46i2dPH2scp2IbZ26xYmr+WkVejpBWg4Vr9tpGH8NFEd9TYpg1GsOzMBDgNVV/13qpppLjsPNX7muxaRoXnizo6tkq91AxZ8cI7ud8sYjXb95obARAbzoeaz/zPcPxLN7dPMT/9s/+RfzLf/vv43a+jsfPPotf/et/K/7+P/rH0R32Y47luI8E5xl+W77tylX8n9cB60E72O+P/bLkDHTT1Md4RiKdpwauGc+SeHoiSXLJKv0KziOxBAwE7AED9huNAmzXc40J4ACAZbZELxnlkwvMPJu2OV7Q7cbD/b0bgAksMCJw/eFD4xDA69Sok/as3puvr8AAxAY5MxS7c5SD36v9oVrJtYeb4MkqyFqg6pKyIKy12wABCTaVQ5ddio47QT+fItCla9Vev3odxamPgQCd1RlXa0039VfWp457HwMBzruSup9AQBuwquuu16z8zLWs10kBAQZqdwKTZWGN+xH5tpgsjN2RuxgMGI4m0flP/8bncg2o/0QNyTfhroZn+E0LBi1nfs/UvQIGhOznrAsBXaj49hDr1T4eHkCPeE0rJBqRcseRDUucnM6cQCkR61mNmEVbwcjbIg8nNewQfHFShZ2dux5sYCtHV3Di9yDmQBLBeEDNyKxAtNI+A7RWSpd6b6DO5TnaNytA1klrCQhycxktsBd1Cj50u3F/t4zFwyHevLyOzeIQg+4oegc6+oO4fncTk8FJ/ODzHwkIQEQRIABbw08/+1z3iq7Gq5cv4/XLlzqsuGZR+RDRoKOOpdPLd9HTbD9AwE5ds9MuFoKDGKe4VtnXlcq67fmOPptGjtyFcWF5pJsIcU4LIwnesQ6oozhQz05id3EWV71OXA2HcYfl4Woj/3EQe9aIA62fVHXc9Pwy+a8OmYJsHiLV2XFy3hXwU0I+MC/4N8+Mr/Ms+BoHsQ8EH8rj4cT+wIZK49HFmfQBZm9vY/TyfbxYRVxAsWK9gcr7XaZKcdFyMoHh2kgC6K6JEYCCq0UDlahnwVbJ1KjXjzFlDCJazM4CELAOuZfQiDmkBMwkTSlHEIy+lo9GHj5JwwYJ10GXyF3Z3GkHlI9KumN40IrnlBTuLEZr3r0KfR3IKUzW8L+5X4y+ZEFtz1gn8YX6W0HfgJuShuz8tlFKCrzG0q/o5BI7OVqtKMCV2rhPdGtTSODGgVfxR4BGcuGqYK9FlahmLqhmpv/IAihv4XTHyO7gno5OggeNWGDdr+Y1j64Les81JpLXJHr+cCDgrwI8iaHn4U1P1Gw5BXuyIZjXl/p5dsiJS1WgC6nPuXDiDmwTsVuIa8v0vO53XdgRd8ceDbh6uI9rGEjYA6FhIuaKRQylDcJ97xtAEMiSLBUE9RZxiLd3N/FAAiCRIgMBu9QgEAsmkyQ/EY8H6LmYb+V1UPrWpStActGe2zOEkEm9O05KaJKWqpfOdaxnT7dps4lBtxePJidx1htEr7rFdD3VRbMzDKXfpteN+0E37s9GcTg/iXvcD3IUSgn4AGYXInAuvqsryL0wa6nABRhR67i6ukrGVFrgphZHFfaijCLadzjEKd09OhVimiEuCB3fBWnRS8uv2vZvBrf5u2JegaGcVcQ1Fc+payOAU8WaZ5LdCXO3u6is9W8BvHrdBJjyvalAayUR0tjJM5Ln4A6eCzQKIWwEtXajK/HAJYKq0RXFFecAmCOMBRSQUP4/WheZoOq9Mb6XozRi6iTQzm7erTdxejKLn//5n5dIFHEcOzXObhW98mPfubPLeSMqrYW/6hmqCEoPZVFIs3PL+4MSSzLLH7q0Bo4QN3Q30cXnTuNzjHsgTAYYwL6jI68xL5ob06lGJXSuDPpy8Xm4vZUyNgKK20Mv3t7M49X728BI8sN8F+v+aRwQzOXaCkhKJ6MCRhU+mQNnbp8u/HYrq0KU5afTUZyfnSipBkZ0N9N5lhM30/BhHr5780b2i0p89ZR2Meoe4nQ6PgIBh62Sa/IoFceab6/5/oPOI43F6VwuO7Ts+mchZeuxZHaVnZuP9mMnOc8FwM5GB0C5xREMcB6WiXXmG20ggPclMT1p4iSDBSqpskUXvvMl+dA0hqNZbPf9ePrsi/jihz8Xr96+jH//u79tNmkCHewZA4KMCCQ9PgE4inr2TOmDeLzUIAmx2AxYjyv63vj84mcADyp2cF/ciCiRsRqh2kuH6vHlI4MAyTqUi0WC0+RzANNc2owcj72PyDONtmThiQ2Q7jTF9nF9kLP4CQTo+oqNk+f28Tm0zlQVMxRRBknqT41K1fnbeLRVjCj1/mTj1vksgDXzt8rPm4IkAZRaJ/V30yDI66zuKNTzR+en8eL5MzXhquFQeh5OZxpIrckTzCDKpl/G2RIjl1VunlL6PekQUu4RgJoCMbNZVexQYlbVQHV9YtHk/jNbJUeXUsBUjZrWPZUV+M11vH79phnBBTA+O0PHpBf94TRWh3787//8/47/81/+VhwGs/g7f/834q/+2q9HbziIxYrfoWzIa5AcNM9OUd01M59NvqR073e8F/QRSqvhWFymbrieV83Yl1ggvXSWo+sBV03FRBFYS67DubNZSi9gs5prpGmzBgRYCCiodc3f2BxzK4o1zh5YLpbJ4thKkBBWAHH/XuLrc+1bwFZydwH4imvEJIAItDUY7+F5MgphJqyYMo0OCYy6zFXSLU4iq8kgEHMqBYd9S3NMq9WUk1h3gj9OSz7eO+38tPLUKsjFetkm67rZWeQ6qXWTOhPNHsvvadZ0asHUGSUyV+qCaJS1tbbav7PiU12P/20c5VjHuxnivJ08op8DGAnsAxb1h2KCv/9wHZ0/82uffgQENLMaSbEhUTWyRrJjekRD/0g6SVNsWhe1YQWslruYz0GO1OPSyq6OjdAXeXVvAtcBlP0LA2NR83vLWs6UIZgGPnR41xz0FIDMjsin1ks5g7gDOd07ZhEFYGA1pffhcQCS+kJXp5OxGAM1s1s0IsSBeF13pvcxHEF3n+o10EXgN0qkaNOJ6/fLeP3yJnqHkUYCYnuI8WAsIIDRABgB09GZgADsa0CfP/v88+j1UJ1cx2q+iJ99+aWFrXabOD07NSoGwLJYxfrbNxEPC801MzJAijnaH+LZcBhTzdZ4A5TtnATHkp7enjGt4No+kGshCd9SEkDQOdJsYjKKwdPLuB32402vE9e9Xrxnlpk5rRwfIXEhgBaCVZ23SoALSau1UocDv5v7zc86ccDGy0KEfJ4DnHvO95vWZ9qnDnJ1Nwj2ESczrJTGcTYZx6PdIS7eP0T3q1fxYteN013RJkniQY85HL0rlZhn0cUhQWIjq7ZURFexlB18AhWdfQRQ1A3DPpDCRWkMVoJDv/7+oA4YnrClzKrCXpvVgVx2UVn0CpnOrnmDTiZoo+eRVEAjlqYkNwFK9h8VCfKhFZWzuhHtMYDsvqvAL1E9ozW2IqxC3Q/DQEB15nM+K6OVr6XZez5J9L0KYEdbM16zkvpC7etnGw4cIm9QignKiJElTV+df3Z/FlWABwroKYZoU93UT5CHp2YpkvKf7Im0FGrsA3Pkwp0aCZg012wYPQ/jnPGyJZSR1bKporgyEGCNhGJBiGZPpwcQCZ95zfEZTDL1NBkQEsw0JZ33zaw6h5JorHSVibO5DoEfpAmwWsQcNhRJEHtN1E4DNDUiIlaAEjV3P1nm0OdvVsu4Xa9iBQajdUdhxcd2M9B709s25dHYz1Hgr85IK7onCp7JipKk7PIrpifl1ABAidf4Y63bFhDAuqBAoyA7H03joj+U5oYPUxdGXAf0RZTs6SNfI3g468f+0WnsxkONOkjQK0W9/LeLSFFgG+Vnx5c6T1xoME9uez0ltjmqw63gZ6H7DrtdgQDEW9QgKBJ3AQ3ULJU6fHld4h6xnd/NOQNoXIymijfqNJSycD6vAm2OVFUDAXXoV3dNdPEsbvjbIn/WrVFBn/fWIwLuUmnGuFHVdyIv9glAXBbNfA8zrvsUJwMIIElYpn2glctTiKzA5YxZAnT1u48eyRLQFPjCONUofvyjH+l6uCck+kr6lWxiq8a5w2JykTQeDVIdv0QYj17L3n+eeRdIk2eWktlOJ27ubrWF6ch9VxeCc43ngaJ7UYY5M4v1V2wzgSWAeOybm5u4ubmL6I3iYbWP9/ebuJlv4nq+jRjMxAbgPnHtvBZgML8fBqQFeilYSG6557aG45ydTmbZLezF5aNzz4eL/AQwQXd5JkHF6vBw9jGicH31XoxFv85OQoEAAbqH5Auy5IJhpJWjOWp3Np0Tsc901rZYP2IlZeErirHegwthNVuKZpujc7Wv+A0e/TF9XJ2/zNUcO45z6lW4FUBcr2HqN3kZsdAsIH0tmxILuob9YYwnp7Hb9+LZ8y/i2YtP49Wbb+OnX/1E56lYD1mw8cxhm5A/sr4rV/B1eU+zbmQROBzqPq83XivcoxLuLJvJ6gbzfvgcjZqmUBOLLQVIBz2BXdDBASF5X4xc0nlrClMpHZAbdGPE8Lcsn60PIJq1RsSs/+C8xM/BOgwJUKhw8/mv/Z6xxEWBRwnrCHPOZc0t7kexZRVPtd5cyOhZHTGChjHBvdLZlu4+EqFN+9vK39oMgI9yyozbdd+/W9TwecTonj++jO99/mkjCsznC3QpVf/v/mx18iseea25QJQjlQQz/bFyjyzcm9wzQW2+r8ZBNKKS+WeBtRoRUvGYYxQphsnrsIYAkFhVih8wnDqduL9/iFev3zQ57PnpiRxOFBt7w+hOL+Kf/ua/it/+6cv483/pv46/+d/+Pen7sDzXK84Wd/k3iAJyRue0IkwS7+2sOQ70kgAAIABJREFUhTDyQ4CU3FbASKY8B5EnkxXgeogYXIC1zucEBlx40xx0Y8qLJ8cH5BoAK2qtMan14kHsG4CBHUxiAZfWF6j1VKzxihtaG/tD3N/d6lzlaLq7u5XWCeA//5a4eHbzyT9VuKdFoZzdcn/48hhb2DVjPh6fKQarr720AgCXFfP2JR6faV26VinLc4CycGrO69up6NgYb5gx+Tnvs4+L9CMTKXOorGSLTdnUx63CXvs2c6Pal03e2fDJXJ+0gYR2HaX4m7mNn+PxPWrPpINV7ROsltGTgA0Kkw5W6pv3H+Inv/+lxQKLCuQ3mQdtJYNdzz5JfKYR4PPN18aXHU4WI+raO7fmIFzMSeKhSZOMpeVIzt+WUNx6TbI0MisAsSuJvPQsmHJgBMCz7upE7ZO6ruBmsQYWpBc684d0xhwQ6wCm4J+dTGI2myhZ5v2J3ptAQdEzCjWn2CfgDfqe81SiJXsI097xiQa0GI3dwXv18nXAnrm72cZuM4hBZxLr5U6U3M4uYruArteP7734uTibXWo0YI5DQL8bLz79NM4vHoshsHiYx1df/jQe7u4taJgzM1hUjaDhf/s2gtkfOkGiBYZs8s7iECdKujzrrKIR9NCGfqbuZ8FbC0oFAsGAAqeFFHvB+Cc5ktzdjtgBBl2exepkEu+G/XjXibhiM0xnKlrawb5+hwIls8lJM6sDo4JsLdkK8pXolh8qzxuUWHWv6Ez+zzOEex/KD/PYLj0riuDS+WwW54NBPFrv4tH7h5i+v40n60PMoBuTZOUYgVVXcjNn94VNyWy1RO6IKUmbpkgqb2rb/nRiOsa/GiVxJ35jbBhpsDOiQMcgQQFo/UO6MXwOyrHWsClZ1ZWpLmCjFSA7Sp/KCOQZ1U4aVwXrRD/FYuq3xAKV6eTMe7vbXUqqTZHbRCqPGSTV9KMCP4PkR/wlZ+sunBtVfqc59ae6weUfXM9XCrUpYlcHtMQSuX4SyewS8krYcgWFflOcsvm6WvsozqojQJe/rP40Q0rUS/G/AiN0D9JWpe6BM2JjjgIEWuKCLruMkteoQia/FB6KG6nJoAMCBkBSaHm/BSLhwAEQwHoq4cCaNT2ZnYjuXN2p7T5nqpOCWZ1edRCzWw8QMEddfbeNJWi9li/pfrF9jIGWzoNltlR+xGK3iXtEegABuEW8DxXwULkp4EznVmKXwdDPLJkgzYNNscucG5brgqiL2fFPOlwl8sVKVGxIcKmS19JTUDGIxSaaEWhudAdxgihrwyzx86iiAoV7BieuD9u4GncFBMw+eYZkeorL2RKs5msL3ZevctJqXVhZf4Zr55ygkBYggMq5mnYWkHXR0I8RXZ3hOEawkAQE9mO9Z6zKa6fm0PkdskmVK4FFdavw0L0qdxNZEPkP16AYkGyhSjK5LpLuAlR1NrfE3MSe0ly8E32zUpLplSKNSvgAN7NwYL3L9ouuqa7P96ucZLSWu72YL1YaD0AAEFMY7ntZmOn+fccrubplR0DExQtFIqDuJy8+ix988UMJ8wmUKJsygLLNMjr46qandL+zj0kCAcS9GplysWiQysCXzyoYfWWdxPu6ZQY1xYXrLKq4Q/EHqEw+w9ckOEbBgGZDapnw+1zwWWSSdb7c7OLmfh3vbpdx9bCN+zUJ+iT23WHsUncHJoPwRzU7xBtSkWgxK4ou615UB47Z4Nl0Eo/OpzpPSiQLRwXWL+JzBa4VC+Tm6irev6PIwDGBNbOPQWcfM9iOMAnUOduKMSgYkRyiAQIM7jGuVokrR4VGENJCjfvm8zkL0NKfKCAt91AV1EpmU4dCgmM1c5v6TdXhrc8LlMsZ30qo9YwkDuWEt+JH6RkRb/mW4fgk+oNpPH7yeZyeX8Srt9/G23evVWxT+PNfMRxL56nYhXxPOQDw/mB38m8zbRgjSAAmz0eDCdYV4Jo4/4vJCDuAr7HmxETJDjMjHjQjTmczNZVYQxLRlTK7i6ZRH4cHPyfWufQcOEeqgaNithowBv2lvSLdAHf0rSuU4zetsQ3dx6aaP57HEtUmNmg9VEc0Sw6eX+prcQ8KWKiCvgrgZgw3546r+BBQkELEx2MidZAU81tAchZBvLaLm73o5U8uzuOHX3yvATTaQICLsNJuMEOk8sfa20cNi+zWSzeENewzRYVT5ifkqvUcLbXkwpHXKiFXd0+9RwSYNeK3x+KvwIXhiCaj1wjda/4wTvz2/TvpiTDm9/zpU7GPFFt7o1h2RvHV29u4/Ozn4i/9tV+P7ngc93ObrAOCQohhNIK40+13Y6WUhpzEjCE9WfZXNl07ewCPRtrIaRB1R41UpTDiUXvD+TR7RPm/rJaP68JC49QQ1sSSfaDGpJaBtsl6Ofe/0e7gihLsKxH5I/PArVlYV3IwwpEGsHq3iQ8f3kk/gOfEvi3qvnIWaRJgx2kbTQAWj0sWI8CAQrHVGWGWcGHmbmKU6+cAEczAatXfDcvRkyTswdTgyp9vuxJUjPpuQV/7qM5zM5SPFtLlElBrtH6+/q7PV+7UBh6cSx/3b61X6oP29RRbs1hBNMULjG32eQpkG2B1vgtxDgCA0Wi0LL78+hsJAnf+yt/7I4eiZPsFnHzpP4m+9XRwyuYt2QFOznIOSQ24olOlkCRAEMrDCzotoEZ8r1Utj6AD3YxVzsOlWESfQLdR0T6ZIPLBQisgwO2n+p/inp+mqC0101ZUNL8DROzW0e139Jp9XAoagMOJPe/dKJk70JPZRNc4Hk0az0i60vwcHaDJZBjPnj+RdSJI0v3dPH725avoxiy2637sVsxODp3cRk9AwGHTjU+ffSEggPGXlTrbGykVf/Lic20WKMG/9W//jW398FrOWSD0ACZYhL16F92HhejUgAOiqW+2cbLfxYyiKUXkVMYXqpX3R90mCoBUnNaBnNRNxhcktMOBK6AkQQDsTUi+VGz24nA6iuVsFLezcVwN+nHDrOzpqYSl2sV8JbJ1iFYCXChv29tY1DsKgUZ1M7dzIq9mCrj45JlYwNFWJRLdYpzgfqnntFwvY9ofxGVvEOfzTYy/eRfPV4d4vD3EBBqM5CGMkIvitc/EkgNjABoMELBLr3d2C/2WQ9zNH0RJ9aw7QIsVf2VTtz/EdDSxLgD3mOve4erQbWzQtA4QoMqxAVuimA2gZFSv6+K0Rg7UwVSHxfe2bJ60J2ssoDr32og5Pya0KiHkKnybsYG0yNPPOfjXvJmMZ+tPRc2PQIP8vQUAtKz4lAkqK3cI5V5Vd1yJYomt5HXwXnnP+inuV9KZFHVybqqZ9eeTOozz4ujSCbhI7QAlSVnouw2XsavV3hBNOX/eqFIa6yrDkOjOxydFIsXOKpPWboK7aJHq7hlt5esWXUEM0MWVVPsBBTRa01GxTTKuw51ZZIkXAY46wdtSiAuYPHbUNE+ssdlOLDgUe9142KzlEqB0AyBPz6kTPd1/iVM0bBG6ftzb9X4Xi8MuPqwW8UDixfWw9/m9mvs2EODnVQNr7sYbNHXyY6/iNlPCY178EeCTRa4Ow0w49bkq4nPW0YVpJraI+zSzj+5IzHpDMQIQ4+O1NjsLBPmQhcq+jW2nF4thLx7OxtF9fhnd81NZIhYYWcBBMQk4Y4h7lfwD7BboUew0XBmIT9cfrqR0r65pnml8D0J3F8MxgTuGKtK4/3TU6RpzjtkL2t2lElfzfPYxYXUSK+96xkCy81U/1+4auFDzKBBgqJLt7EJxz7lWdTplXztMq9Oj0KqSU83E+xlTCJAYWiPTc8bQ+Cv+8pqw3wSkJxCAQNsD41iNY4CL+7pOnbstJogKphw545yn80A39MVn34uzi0cN+cZFBWNvPSlS9w+b2Czv47BDYJCxt43+hi4N+6qou7JtooAwVJfw0yFOT04bSrHBETpAXTECSkCw1sbZGd7uMDQcf5yYMcIFA2FgccmHmnWNuL2/jzkA5S5ifRjET799H/vBWcw3/Tj0p1IBH+B6lGr9cp+hg6pUBbFT9hmg0jaGjLgkMC89g4OV5p88OonJeBCzCYzEg9gQTVc8u9faZ/L7nse7t6/j9vbGBg1YgB12opmjESAwQPcQt5bE3/J8K3BP4oTJRCsnG1NonSwWUNYGUZr4mGeDzqcsyo5K5pkPOrJnPuaY8VGjINWs28m0gOCGzZkFaxa1SPko9HQGMTu9jEeXn8bs9Cy+efV13NxdKze9vbsVcMMfj+GUnpVFIAuc+24irrynNKtKvydBqmpcVEewmBnEr2LbSDhaDSnOtG7ALMUaEMYJ7xmGDfO4digyA2bc78YEhgbnjrQrzDLUnkQPIsUidd+K/p9AQJ2RYhS22VpVZAtj083SveBj9iKf0TpsYngV4+VqkVaLyvmP8VZFeytnL6ZXMUSKAVq/q1KIdsxrhKpb4KGYD4h6rpbx4umT+OJ7nzcsBO5baYM5ptC9NGNUnf6WfRrvi33OHzm1oB8FBR+trGaM8lhAsQ7QJBITuMV4AQzhDCjmgOJMrgMYr/XszRj2WILjNsBCurokE45rf/vuvf7jdk8nE+mLjSez2EQ/5odhPPvBL8Yf/hN/Jgazi1hwoAP4r2gW8beLfRqF1Z1XXkWUUT7ikQiPs+fYXgdmMsxCNNzKrcr77likOt77fXlUgHxLeWyzniwIX4KC1BqwASj8idXLh7tYLR4SCDAj2+vUTKACEap5qz3O2uPM3e01FkBhf393o9rPzLC0BqQo1xrBNYlciTFxxoWXYkvVuEKxVPXMGeuBWZOaKBprF5gGMJOjBgCwyZZWmt3q6GsUvfLrBAbURGkhB/Wsm+K6ciLOL+UyxxjH97B2vrs3Kw9ux58CRZvmTfM7PwYCyjGpMtojaODdRo7o/Xesh0toU2l5NsWME8LYtcD6mzdv48uvvhbQLw2SX/0H/8GBAqsKYi8c09hI6+jW0wWniPYGNp2jbowSJinlek7fBTkFfTfWKwIlXQFQIVA3Zutd1CkQJLKk+b0N/sLoD/QEDpBGUgQSWGuWrbmhOT+mpEL0RCchdi1I2rSSdHvpLpfzmJ4gBnQqYAM0jGAGzYvrwSqK7+E66BjwB7cArgkxNOj6oi33OnF5eR6XlxfxML8T5ZGOx9dfvYrteijBQDQChn2oeniZR3Th9mx68fTiRczG59E5uDDh/p5fXMTTZy98/et1/PQnP4nrmytbik0meXhsY7jexvrl2xgsVtFFG0FaCthZ7eOs04kp9D02FQEtE2yzyC2cZpGqEkpBg8GBTmFEiqM9tDcdAFK9vQtwc+hGd3+IMQyFySDu8e0+O4m76ThuETk6P9fspFQnc0PxHKBMkewWk6ISmfYsrNeZqS21lmrGzR0dC0qJwgctO0EMGBtFA8QjfdQdagdc3V7HrNuL8+0hzu9W0f/py3iy2sez3iDGrJOG1kWy5vduOpjptKwHykh5vXNNslVzV1cCUtnFg9IkZe+0q4HSDT1+gn2ZVLJt7zg4dAINAdwECggQqCLrRnvY8mxgjhTCz1rTvUrBOK7R9LgsfN3Oy8Kvn13zHBYr+n8mt41qKtdtxCx9QlJdH5FBfoa9JpGu+noBC0nhro6u/lar0YU4HxclvxHcc/FnP3CCzhF8qvvHGlWoo8sDtTeTF40UZIKu6ypl/4pwaldl8V7vRcUanrc5blEjAQ2QWdlwizcny0Anq2IEAIIUi2K1zt/rZ8OzFtVe3X5ToxOIt2gil0SiRNFKVzbF0tCVAAigA7Gi6wR9lbUgKnO5Izj5Y8epWPuO8JM6NIQOAKo4xM1iHve4fNBlzLEAYi/CejrcW0AAoBPFO+KC60Ev3jzcxaIbwaAT895dROpS4BAgwh36xJP0d2pFZNIuIFFiVTVC0aL9tpTHlVwVsJCq1oIJErTijCh0ug5LnWN0Y7s9dd0puFHot62l7UA9l3qQpd2WIm/Yj8X5JLrPHkWcn8SywIecDdSBnFQ/d6wOKgaMrpfLhjvsxsUQtCVBuVfSojOFa8VTetCPJ+dnMQXsAwRIuuEmYKJZ2FHLorQt8uM6s2rdl6tA874zmTSzzV2LSkSVgHP2TQxKAxSJpZYWVwWms+Z4Jg9zF69VjPtju0fwvU5sHWv5N2dZiVtJ7FIq6DCftKDj7n6uxJMC7fZhLoZUow3Rcn/xt+CfvRG4x2voTO7SYT/EaIzK+8/rdfi3QQA/A9SsmQ89bBYYw0W3Q6G0jO3yQUrVFLYUz7a6LZp06rfkmuKeYQuGkwv3jvMcIIBnB7DB+UMRUYUEa0CFf7pG+NwhRjlRFS2UkbDVWq+zO3RjvtkHUwDfvL2J1Z4xlFnsuuPYcI4T5wlgFHMeUnByyNmWI2Ug6WI2cK9yr0oEUZopESeTQZydTONUtsbbGI8NzIvirBlls1e0Jrrd+PD+Xbx981rggoCA2MdMDAqsxgoIQPAQViPMPwSjXLwIWEmQqZL0As6qWD+ewQX8uUNazJ7qArOOAKFYY9prGgn1vnERfeygiiGh0RHbEleRJSC1YWoVGJ2Fm1TYXGTQHSWHPH/0NC4uP4nLx0/iy5/9NG7ubuL2HiHHpZ7rsVvsTi+uTEdc269bhZxBSXeca+84ZhQowjrAm91xu2KKHJYOYReJm1udc+6ubpQr86xn06mEJ/lZ1pFAMzE59zEd9sUMYGJXosJoZkgU22NQrHXn32YDZS+nYUWpOZCATd3HjwGOIwjgDr+LVwDfKtjVCZXNdFrM6tkdHQScr1lklPEJAYY5ekSsJO7wubpvdR1HoKEggXzWeY9VNKo49TWij/C9T1/E9z77NOsPM1ipRxRxkvLP/nbH8/iMFTO1xzK/1b2zPgAAG7l5dXfdCLMALD/HyF79qUJZ7KCMocWYqc6uRmtSk0QNKJpgeT0sX3JA5YrSu+jEy5ev4quvvo6zM6wkh3H+6HH0RpNY7nvx2S/80fjxH/tT0RlfxGJHXHQ/htRHwvuZdsEapLvNPlfaSNxkBaWeqkwA1M0GBPCIcjGfpEcgC0U0M9wtL3Cscu1idJfIotcGNrEbMQEERqK1wevPH6QRwN/WDEDUeGV3gdSTq9/D39KOy2cNy44YzrmKWCCvjfApegFmKxtAUE0o69QUNUxmAmwZPs9rLhfUa2bN8P1yWOl3NYJLzaj3iOaAmBNmDhRDwZDvUT1f64eYkS4dtTeKbVD/rsKbeqTWpNlABtvLpagBv3IUsWKN1lS53yjP9HMrDaACAryHjkBegRFtIKBicz075RjKT1s/5wvP2Hkce/PoHuOTo3j7/ip+//e/lCMQQKVYTX/l7/6hAwtYdKf0QeZAInBQgEGDJ8CJs5LUegd6+ztzwLdnk6zeS6MNJoDtBJWns4JTP8BKjK4GmId3R970/1KGBP0TMDDw3BQBm38XxaWEYaygS30C1d1lbHVbrGhPotcREMBcv/QNuqYFSkFWYwW8t5xH5WvMg4re6WsC2dVBg0f9bBKPLs/1ughkELjfvL6K9bIbd7fM+kNtnEkoUBzcbVesgNPJo/jkyWfRExDgebPHT57F5ZPn6iJsF0uh/S9fv9ThB9ItwS+ACuiG72+iezePE+63BN720dtv4xT1/Ozasahr3lZ3O4MF99JoXWuIRF/3NwiBTBEhMVBK4IxOOvT20Sh2g16sx6PYnJ3G5vI8Hh6dxh0djyyoGIOgMKmkU5RT6J4JLPlAQ0BypS4XaCr33wfxUXmTbhZrka8p6KYQYSFzrMUa4yAADwEC8MFePMR0H3H+sIrBt2/j/N1tTG4e4qLXj0mXGUIKYnvKKmGGaqVf63+LPsvBw0gAyXIm33IRSIq3RIXCGhNSlqaoojDbH6wPoPGArpgJCBMCokz5GazH+By/kM+n4ra0BKBEAqLBcmCfia7HXbV43m4FAOXZPxt+ZgGeHtWZWfnzmYQqESW5NYlGiWAjwkdiQiurijpOIBI0DjHo9lrYwNN8vmewgNNAXck8Pqsrb1Tw49+NqvvGc8sUrGUDVsAH8/+HLLgVBFPQJHjvJEQURlyH3m8WbaUD4GGy1AAwU4UCTgmDhHVcsAu8yQ49e9QUcDoKWHPZbgxbG+47gJsKDVLZ7T7Gh14MDl0J6ul6KMbTNrVHLNL8/y6g/2uERDaaju6y70s7KoCA6qCwfognJDRyx2H90d0WpXsjwb4lM8SofPeQs7TqukYD0DTpRlwvAQJWOYtNUTi02OJ6K3FRiO5kBRpRSVeLt9fXcYcHcGcfy55fqzypa81vxATKWf5kQbgr9DH9VIKcyUKoQ69+TilkQy/MjlKKStUaTGJ00k8z8cxDHmV2dpbsA/mYwxTvcq4LlXUSCwo9zinAutEgHib96D9/HLvTSWxTdbtoqgW4WNDRxYaKK6ihSfet7kjZjploYyVwzbUj5Mes7n4X52jI9NjXvRgLRAXAocO+ywLy2I2vgl3gXSazjJT5j8+dAmiJdXxMvKtY1+488DlA6DqLilbNtcsVIDvFlegCKixls5nz+pn4lKBgJTU1N60ERUADXU50MIZxv4B1BTDlkQD+0zrXeZ0skBzTcnHndJt4TvFNt4GfPz27iO9/8UPFABXnElljJCKp82ISAuJtlfzJr3q7isN6ER0E4DiHKaKdPKR+D4Wt2Ssei9nHiI4dTJsxZ7u7YsUeq/taIJDv8XFuWAAFDkcCMslDALWXokrOV7vYddAF6GoU4J5ke9eLPec6jIs8XDXIlRavhCaDYWmTRoyomchMTEt6k8KB2EqH+Ox0Fp88f6KkfiAV7K0aIDp3cowPpwlem/na92/fykYQcAEmhWbOaaAMECgmrSJvsD2zhJCTrWKq/HHcpA0GsDrbYFZTKeUaFnCRa7oYcjzL9cpdyCr+DQSkOK1+9kibrf1QSXZTRKQIWwGFyhnSMq+KWTEoxtN48vyF1uk3L7+Nb1++NEglgMNAGddInuhx1rR4a/JLF/31pwr/up4CCUovhK8TZwv8qOReXetknHDO8XUzHt2E4nxnvK1yTDaPxJd32/jk8aN4fH6msQBo15zZmrVu0eDreo5MyaMzQBVuarzIXvA4l1zOAs39zeK+CtoqrEs/poCbekYV16tJI2ZHy9K5zrMaITAjoMUIS5HX9tppgyxHsInrdoH46fPn+o9YqgYjhb1YXBs7MXEepOuLY2MCBApHPmuqw09uBiug0QlIscDa/zyPckHSSFwKrvIaxCY3FW13LLBOOg+sF5gRfY0GE0PG44nyM2INYL9BdeIexfsgvvn6m/j6y59Jjb0/HMfs8mlsB+N48cM/FH/sT/35GM4u4gEiQycCU6Lqq6R8VLIVXBgXeC2rN7dQfA/yJi8WOzsA5brLY0YjC5X/N3P/KXDebqzqmWchWYCWXFYSFIW5wjpdqnhH4HUpbQf9/gToXUYY8PTrGTgix9FZBXi228f11ZVeAytU3Xs5mx8kHFg2tBYEdFNSowIHM7VxWnl4uLN2XFgvjJEBBDipAU9PTyyYmOCChFfFtECw0OPuBjOzQVp1j8CWbLYlM0Ld+mRTVNNa6VB22Gt/CJhqAYcARoCLpU3TAIspYmxAwMB/nUMfg3iuxhqgtBnp5pYq0OnxtsGKZk+WaKv2rIWjm7xYgIVZeh9ubuPLr76RCw6xzayjiM5f/js/OpRNGze56B3j6ThOTmynx4NmBkZUilRjraSwPE6rK2/010CAdbg0hRGbNTfIhTo31QqcndjsjHY7CFm5vihqINp06pmbo4hnsdm9wEE/q4UUXWMuhIVoJJpDT92Q9IbkveEcAOUGCnzNBi0eFipcBFan12ZZF1kohqLRWgjch9PTmQ5uoVGjgWh611f3cX+3icUDi28cw94Iuf0Y9cdxf/UQse7Ek4tP4nRyHr0YROeAyOE2Hl0+icfPsBCM2Dw8aP7vzbvXsUqxGImZMHcKEPDhNuL6Lk63hxgJ8bFV0HC/iwlBylB77BGCkOUGwIgFYeoAaJJM71tvjqSqW0SPOtViZ2QZElISrb4XW7ozs2lsZyexOJvG7fk07oa9mMs6hjnaoSnP/LxP/EzC6xkYleVeF63YQdxU3VLhNUXOyRwBHFpVUWmFuCYCyUaajMbRPSC8MxTSONnsYvD6fXS+/DYeXz/EOV0EFNo7gC/uihkIoMgiWbEApbpuWqw9qbeqw5uiONXhdqfHG1jvQQmtbTlYt2Msajp6uipk+FgiY7rGg7pB7DiomRRqmrOFwYF9BwVBPQvQa83H26kDqpv+NOrLvrcU4GKsjKfHWffsfprqn0V0osEEVhKo5vSxT2d2a1tjA7y2ku/smIs1YvX7BkwQ0ySZCK3fo9cTFX9vD5wEmrhfSmoATSgGhK62IO3lIjvzWTBpFvIQHZT1CwTQobmxKv5hH+9vr2MFuNWJmCNAxgHSjXh7hcd3RBchPrYEhW7S13hNUbOh6msddjSSczqdaZSju9rF89lFPBrPYpRsGHVPQIDTNUJiSZ1DUECvJCIIY8m3q+yESP5rZtuCbKEiVEE/6XyKuZk4Mfu/YD8jcofiOAwbAL9BPx7221j3OnG7WcaCn0naLfsatgmuCBIrAqRVB9WdQ7poOAy8X81jjthgvxPbpgOX+iHQXCnCKqtoeigfH0aVdJaFTiV6OthKdbNo/lXyJm2cNSPZP2JLjhEUQ1WYFiKs3W5MohezwSj6JPyANmT4qrAA5iyQuNhu4g4h0ckodufT2J7PovvkwgKICXIWkq7XLueIshcyTaop0J1IM7dIh8N7+e7e9mKAZ+vFInq7rYCAWb8XE3Uf+F3WilDnjmeVBSD3Q8VEo9KeM9gpdCnANdlY9sOmc+OEs1hO/F3Jc5s9oGSVkYLsPFUiQdLhWiiLdM6q7MZoRplRguzg1Zw03Uw6SAJDPIOgBIVxkQcEcuk+MXa13oiFoY5DJqEF6FbRAFsBVoxmUvsI325jPD2J733/C30eRoz0ApoZxxzlyf1fdE4iQPtnAAAgAElEQVQSTrqkAAGwAjr7tTzWSeiG6e+uLlVSplnfEnly1eNiwHlU05VWsonN62yWxb4BA4pqsy/6GltU0rpfxYK9QtcJXYBtJ97frGJ9mMZqP4jtYRi7DlfIeiah9L3tdzlrDaofu8/WUCr3hqK/1vlbyZ+6XbtdnM7GFkwbELCY2zXYPJrIGDgL3b7WKd00tAJWi7m8vhlgM3uio7+ZPedzrFNbXBqUqMYJ19wW8j2yYI+jQFWwV4Frun3NmaZKfgola3CobO3ECEi3mAT3lbZnF6zWTBM/MrFWEZPJd4EDODW4RnHxA+De7ffFBuBJ/+xnX8cCFyXpMFjUszrNfrY5DqlGkwGaimMVI5x3JNuhFS8+fk41l25HAucgADZH/YDap9fX1wLu6r5V/ikdC4qkzTo+e/5Uc/H8G+Yfz1oFVRb0BRRWIVL3qh3XNFbWauS076u+r8YGEuCtrrfSiNTcOhYg1Xlvzfa3qMbEjuZPVqDF4nRsSb/2pql0BC1qHdXzbQMN1QH+7JNP4vmTJ8k6MAW8rOQ8XqrS12wPxdVkPNSZrgLY7hMA7cNkWBaLg8/RMNK+H1lLqAQlyWnMCjHNn1emE8/3V31hRkrIUYTvpSg9Oz07Fs8SEO4Exmi2cj3E3c1d/PR3fxKD4SRiMI7+6WV89ot/NP7kn/0LEaOLWK6d7iwWTok+SqfqLGn0Xrz+mz8Jylb6hZ5LM5IlEVA/T7N0/LybEQM1XZz8Fyhc56YBPIp3MwL4OQ0h7GwjCBCwwW0NofXV0jleayTQtZjBAOIU95GHZ9FyLN5hvizjHgbP/EHxjUdJIW92QDIAM70tQXoadpyZiP/xfeVgV8LhAKPEwUcX56rLAAMA2RgvQEDVjIKjpp32TY3viYVjQKPGVWvNcj/qHhmYzEY74OIxaDb6CmIqJHu0vd615nkeyVat0fVqAnz39zT7PH/HEegzm6BhCuTXKeQR/uN+qCGg3HbdjNExAkjsJE+9urmNr799Hbd3NFnHApBkT0tz4r/6u79wqO5IUTQIqvixy8pGiYsTHhdhuRFTJAmkgfeq7hZziIVc7EnmPZOtOZoNaD2vYWq2O1M0yKxS6ftFlpU3XIu5I+QbfQKsWWQ3yIzVZJKbGWqD0jB10qAdMuEuESQhtakmivBWkGzZGtCDyY52h13OeKYXrUQq9LEDKtfEjeaBcoNZaHSlGSG4eHQmNOubr1/F1YeH6Pdm0e9No9/BOaAX3X0vrqEU3m/ik8efxdn0Msb9abIldgICzh8/NSiy28WH92/jq69xDpibEk/3Aq923BLuFrF7fx0zrPHkc7oREDCBKZF0Y206BObSW93zMnVwtwK99AFS50FwIC4EBmGq4KWoAnkb5gz4lqAJMjcaxcNkFPeXs1ieTOOOAKL5eM/VElBBXTUrk1aM3EruX5t+RQeK50PHtrHySepuHdAcBDVTyxqUQ0MeTARkFHr5vRb42sRse4jp+5voff06Hl/P42KzC7DbSX/kujTnDrVpaadIedn0dVG/6XpCp4S5QDA0cqB1gIgga6oOGCXirHus37IDS2EGACBHB+wEUYY/REzoVHCcbSF3lbKti3v804slQPB0w5v52dxv2vDlon0MBEbbuL4U6lRxLbWnlhdqWgQqoH9ntl6bL3UCyravxgsKDGA/AkRApZPdHdK266PKfs6XNYeUXqcU/JPeX3P8EqWR2udR1Z+HUoABuhgUxJu1Cj7GMwaTcdwv5jFfr+JhtYz5dq3C9WGzkoL+vt+JdddF+f3iQQBWbzSM9WEXS9bD2WnMzk9ikEwL1pVV3PsqSikwxDdabWN1ex+7u2X05usYrfbx+cXTmEU/LoaTuBhN4qQ7sJWnaPw7zaWj3K/xDT0Kd9aVhOV4BPcF8EJzhgToVGnnOgwmpRAmM34SAPYzlb0nj6bXi7vdKu53G9HfxcPyeWt2Q78X+/RcTng9O5KHWB/2cbdexTVoPsAFoJc0CQxtE9+4ZiaX5HTQkIWOSQfXWQeVEotWIe10wsKrrr+sZdFOSjVykLZvRV+rMQQlK/wcHcpuV0KBAAGy4kxtEpBtKSqLGcCowzruobXjMHN5GuvTSRwuz2JPgteaRS5guTrljj+AMy6a27P8FFbu/pvOrOKXZIfns9/FxXQaY9gEuk50CblqaytotC2puvz+6ig2rgglPNVKPNyRdCxWMpCz0ZXecm1mvplO3SQmf4ANYYHd1anX3+p85KgKHaqkNbcLixqzEhiQYUCFOt7PONQIFHBiK69h3dsExEvnwQ9dIm/cs/F46rN3H/HFD38Y4+lM1EODHBbj88cpRqfcLMdaiL3ypCagrq0XcMBvfR3b1SImWK0BWEkzwgwyXotznkKcM1o2iCS4sNTE4DIwUjRfHjx04THxNsEyioblAyOBe8V7ADl2JSTu+9Uhbh52sT6MYnsYxKGDMKBBLSd93oOIuDlJTBupTLQbDqjepoX76lk2iaQA022cnczi6eOLmE2hMyOSpY3hPCe1RIr5xbgc9ltYG2LnxfgEvRmAAO4fmgWoi5tdkIyrVvLL765xFdgWJWxZa6295hQjiMPStMicLSnSfB/JJx3QI5PAbA9RlNWFrzzD+VQ7ydXHOT7xUaFY1pcb55KaCJO4lZlXZ9D9u10xAlacvQi2wQyUMLE7o6XN4dGi0j04spCOcSHjYAtEbHe7az8zh+57BkCzsubAcGhGY3blxWbQSMqimXFvlNpl+cxYwEBAAH9vKWoktA2l/ciaaN+jAgS/u27KHtrHTatIzIO4ALHEXz6aWfZ1FlPz/58FUkVtxSGdBUk5rtf15z6+hqYrnNdWZ0gVX3W9ikediC8+/zweX1xoz/pn3XisvJVzpUB7aTnVQZXnrAq7FGTUyA82aYytpA4RuRSfBwwshojGDxAA1z5zQ0c5OI0cKPUpwKwmGUAN47eziUAPnsn5KYxgPzfR6Pn9vX7MAaYAEefLePWzl3F98xD7/iR+9Mt/Mv70X/xrAgSWyEIQanPCU7E1z/Ui7H7MnAB8sCsAKZ7GB5piGfKmx7HEOkkwuAG6kglXYKvjUJ4pRVKrMbg/AAiQQCHd+Q1M5wd18wsIcPmUlrsNUwNGxVa5zTGXpem5ifnDgxowuAYQG3ESUKMym8xiI1TjlmdScxKlRyetlZ2YvMRA/mMdEwdvrq/0tctHF/H40Xkg3EmDQWMVvCZNkuLktzUAchyHr3Ft7T/tPKYNBOjj3HK6z2JKZd2UTacCYqpWqe688qfGIvDoBFKxsADFj3KoFoDZBoO89xktMZBl9srReYV4xXoVG7Y/FMPv937y07i+uYvhCN0hN6sAt8Q8+7V/+IcPdAi4aFFihlDJ3M0loS1hD96wL/T48DUbnp6zPpiPBb2kcagmJdAGoswiZsM5qeBjNRvbM2ViCxyTHyWbEo9w0Sj1dKHb5RG7kw8vQAE3Y4A9R3pO833a+BLGgraVNNydZ7mg01qjwFQOmA4KQGpqpqBIprieBzErAq0EaCgogcJSgNFwe3sfr19dxX4LTZGkEjG6XkwG07h5dxsPN8t4cvY8nl1+GtPhSWzXdOt3cfHocTx+/omD4GYTV+/fxTcvv1ZxXPZGFJe99Tb6i3Vs317FdLmOM811rAUE0KkCRKDjLLp6zrgSGByoSszvCARoodUCgz4Fle9wtLPTPYNGxH2hi421GbOgdIl6PbkHbD99EttHp3GNMjTBmgLx0InJZCrKiTZDi5pXSWAdCLbhcTlB4ONw9Qyni4k6rLXAs6OmObWMlqxVGAEYCNJxhzkxWW1j+Pp9dH/2Os4/3MWj7SFO+4OYjUioPJ/KOkY4ByBAyLbbXZ6TVhqGxGSqoUsgctskLFonecBw5Yxu9PZYQU2EPIrB0e1JI4CuZo89s9nFyWgUQ+ZzyolBCaQPO2aj5WXKPVyuNHpAB6GAN9ZlJScVSHTbquhmQExqdVtT+9kbUkLOwW++N+9f3e/MkFN4ME8V0X4S/S+BwVz/fm3PpqfRrYEF/hPLoNRr2O85R841cXLx9QbyTu965tW3m5gj7gUFHmolhetyrmIfgbxbbDSz6Kewv18vY3HYxDzsRDI8mcaWEDPpx4LCgT3a7cTFk0u91mg6icnJLGZnJ3Fx+ShmJycBtb+6okWPXNw/xP3VTSyu72J9dR/7u0U8wCq5X8XT0UlM1oe47I3j2fgknp9eSAtCKrgpDlSif0p8awQsDwp1hnL9kJnbgcLxTcr0OQsv8InZSw460fzMpMKt43a3ird3t7LI0/cRC+hYSBAOuzD3zARQ5bpFJPAaTQGAE5SHGW9JT2Jfd613XE4tbqaEr/QavpO0K/H4LghQGgDVufgOI6DWBKBaFafVSWoOUmIWeiyDgYCAaX8oUIy9bItMj0vA0gEIQCxxRbyhW38yEggQT85jPzZtuiii1dGrbl/TqVUn95j8+8xy13i1InnBjcRuAJwBxN4x4B6JAhRF2bIRR/yeABakhJxnY0MFzC5AFV3ZSMu4luKfLdqfmVRWA+f31vlWBYDpe+m+kAk2r22Ls+xqVnaec7NF2a1nx+tbC8BMGP4DSCAuUkjxO7BnXPD+ob1u9/qYJEJdXveRMmJn6NZIDoAv41zkD6N48vRZnJyeST3b2ILFWLke9oLiemoJCZ8s5WoF4Z3EqUgOsVezVdVSPXiJq6lb7hCnzqbGrKD696TjorEqNDWky3H0UCa+smdgjkHlZO9obRCfkr2zJDHq9GPT7cftchf3K9beKPadcewOABwGzjRCpuTKzK4C5txl+yiV9D5vxiizS1ednHzedIVPZpO4vMBmbKokFu0EmIcW4TqOTfrs3Mfd7U28f/82Fvd3MR72GjCgD9Oxi6MQ9wWQJKnw37HEOhbu6Bl53PK7f2qN1F5qKP7Zsazvp6nT7i4rt0sHCxcoaTmZzMRa09orxMTW7K1+l1gM2IXazaIcIVje48k0xtOpWCrYRMqetUORZIV3AXzK+bLLjVJ/isDVs6j3VcVSQ/0tUCr3Vxss4GNbX9rOkTyrgDWuX/PYaVF3C0hzS7Hj5pgw9e0mJsNhXJ6dxtl0Eh3oywCLA9hf6GtY36PNanL++nFx0n5G5Twk0LMpbmp/HhsHTQwpC+R8n1V0FBOjXruKEDG4UshZTTCxZrL7n89SIHFahhb46vnyI/uC1y0wuX0tAPGoxn/x2WdxfnLSMG65XyVeWXaU9fM0JZWjlwVmdvfL4UUMIZo5iVEy8ieBwLxe1gZioXKMSJvJAmuqiVkMT93/ctwoT3e9fk+6JNIekcc9c/U7jQztJBDak4D49fVdfPXNm/ilP/6n4z/+L38lYvY0FgfYYi7mYb4p/oH9tx6s66Mck4a2rpEqp1qrpeMB49KVitFHEYFTAu0WBKw13ow2pO3escCsw9rPqRrAAkSk7M+4tJkBiCkD0iISiKaDxgPSRc1MLOeMbhCbEcDepUFWQC8HAS4BfA+intQlsGeY+S/5V17HVoJewwUE+J/Z1ZcDi4VA+d7SMrj68D7evn2tYv90OomL89N4fHGedoOwan1tFkdNNk2OpSYemQyKOkT9QGqP6O98SNXJFwNUIoR+7wAUvtIjMFaMtO+OI3mvFFu+tIqOLhttIKDizDFm57UVy0ojKmaFCtTKkQbOKlnBDhETXseXP/s6PlzdaESAMRPwZX6u9NE6v/oPfkEaAfxCIWryQKUbajEQLuBIpTB0VfQGdxaSwlX0fuawZUknbXR3A7ZewAbA8+O8GaAWoraI0u+xgPZDkGdwWshZOdKBxkneTu4CUH6YVdNsWgplEABM5fK8EQU+1oT8d3I6U0ffByDIyEYoshadKH++CNG00nOb2XvukxkJYyGMgAnTGYDCToyA1fIQ8/tNHLbd6Oy6cdh0Ynm/jt3yENPhWXz+7Ivox1BC5Wzc2emprHAkTLhcxJvXr+Lt+zei//G7z8/OVGAeULJ+WMX23VVMFmtZ5O12a81QdhFZpOjOvQ0QYCE7N7MrKFcXqjaaN2+qfqqrZXXwJgGAqYFYViZu3ClIsNteP1bTSWyeXcTy4iRWJ9NYEJCT4dGj4E1qlSjLKSypYLNnhtXUuir+SRJZcyXoRNJWas98ro1uFkBQa1JFN8+b5I5Hd30Xh69eRu+bt/HkfhXPKC66vQYIMMgAnY1I7IMaCmKzxgUaWbhN89ZQkmAiSATGoFUBAVw/hft0MIrZeNKEchX4dJ5zVKC7pZPIyEBXIwCjZBIIqJF6/z62S2ZiewJz0GooVJt7owI8k89aiw0boGj5fF+O1tiQ1qCMLrro/yxuZdDyp8luXgsWzuKlyWYzsDSFP7+LrkgBBrw8zxzwwYvp2ATjtZKVw+dxXqDw3/e7sdxvY46l3WoRt5tVLDqHuGFu7OE+Fvu1ZDWYd1c5wjUM+wIE+NltZ6+vdUb96BKnpMPJbHwnPv3ss4BKq9nM0TCef/IsprOZrvfk9MSdwNIbJzEuOj/Bc7ON+w83sZ2vYnVzH9/85Kex/HAXu5uH6N0tY3C/jqf9afzo6afxZDSLk04/zgCXgPelrGwQYkssYX48xRMVP3tZpKQLhaiULTcFKfdzXWn1ooKW//iefjc+rObx4eFez052hettDPsUNF0BkwI7YaBAiSQ2ozdw2MXb+Z3u74Huk2wIcTOgoON7DHj54EgNdpFD2gehD+Q6xMpRRIddO2kuxfH0Im53qKSvASIv4DZBtXbc2Wxj0u3G2XgSw+habJP7mYkA91UdWHEIe3E7n8eSdTXoxcOwG/1PHkc8vYg1dMC0e+LaivZODC3wUAmmRFEtLnU8R7rq4rmg7gsIIFEELKZIOxuPorNdR5/uqZxHAFZdsBBHSgjtGGfz/KpzM2OG2HVVDLU6/Yo9aR2o+90w09LBhfUjS0SvMyVJCYY6efWZV89E+iA1SygPeDOb6usq/rMgLycBz9uHXAI879oVEECspsjX5Uq4zgV0xQjlRl0SCwqlfZxfPIpHjy5jPl9YLDSvqwCZj4qu7BaXewr7QMl3Uuzp/j/c38Z2vYjdaqE5+JMpHT90sy2KS8HAWYe4H8lNjTAYF2Ufeo0LwBVri0bDTgn8GI0FaXXsYr7CmpN904u7dcRy141dhxEx9hxswGM3mXtvYNadyJrLroS1eQ45wmYh2Mz6WyBO7SOAerpX52fTePzoLE5mY3XzAQQcYt14qb3IVoAx+OHD+7i7vVb3HwqsQACKf9ydsDJEWgwgIIuYWv+NLlAyBRlVc+J5VMv+7lquZFSdpwQn6noAAqqI1T3PIjB3QTIPj04FleQq98iYV4enxzvMQkDDxd1oa0sQR6Fn44XNSAAgAGe1nnWyEGjOwKZZbSwS2daD4LWqGcE1FJuGtVmjhwAY7ZyXnyePrD2jOLEj57SjFN87Xyxki1k5DV/X6+ee1b2B7dLpxKPTk7g8OxEjALCeAksN5wYwOlrX1ev9QWBAFSDVla2iJBPYY3xu7AJLzPsIgrY79G32UT0fNUXSBSRJ334euYbNECkh0uM4QDEC2nVDvWaTywGo7XcxHgzi06fP4uLsNFOIVMIrr/tq0jXCmbZzrbzVRaxrAtUMYnk7+hFXJLwYySaWxbQdJOrnabhVhQerqYmHeQySf40nY7P81JyyIvxsxjz6MIYjmE7A7OweWIbd6I/Gcb/cxJffvo5Pvv+j+LN/4VdjfP5CgqOL0gPwBJBBIgr/0q/NictKxarYX612sSLXCHTT0MjyjilS6BEIcKFc91lxQ4mOf4n3tX4yt6cLY48upauA2FkutlVoAwjAhl3OZfeIbg55h+qS5Mv79/l3azSAfcnrMd4qofKefpbinnqMmMiIgKwBV7ivsT49diNGSLqrqCHdFO8a0vV7SE0NaovVCgbOUuDozfUHjR0ABnz/s0/FDrCFIHhGCiBmwa59pereDbwCD4s50AZCK1YDAjmmmAFwXM/EIbNsKrfja+24rfWZMbfiWnN2ZK4gwOE7BJ/vgoMVK0v8XI2NHL9As4LxKY2mbncC5ImRv//lV/Hq9WuJ94JErdYA8qxd2ADUtZvo/No/+sVDoYKmUkHBcudV6GdLqbjmWysB0Sz31m4BR/TkeDiSNrFhPBJggAAmQI0F2JvY6qVlQ1ajBT5cvKg4uGuBt4MJBbM6N6lQX+MFLB/m5C0WZQoLYwFlgYgLAkjxaDywgxjeuyla5xvjgwTLqZrRWMyXTqAoELsdfQ0XgtG4p9nrd29vY7cBOerH/fUibj/cxWR4Epv5LjbzffRjFD/3+Y+idxjEbgMM2InJ9CTOLx81wlTv3ryJdx/e6qDXbCMHn07+VcTtPNZv3scMRoAs5/bypMXSirhAOVCMANvVWNywSb5SWbuswGpRGu1i82VRmAm9Ber2mmHUIYrS82gSXeZRRoO4P5vE3WwUm8uLuOcwk5gKgng9z2plolXWlELydnScmPMx2s09RIuiDmItekVVz3IjKlh6AWV1YqpnqnqzNqDgM2NMQvP+OuJnr2Py9iYe3a/i8tCNcWDXM3SCm1ixiwv7f9u6zx1PzzG7EJPwG+8rfcZ16Bz50w4IFA9iu8NLcDBRIrDdahzgdDxRcSMQANEbqMBKDKz8CxBAAbeeL/S1yZCREoT+CMD76HIIiS6eHZtqOWWnxSfJBk+6Y9fdEced+SOm5dcwDcEnJnxS3tMKH+9EN0lQZNO2MaU7veH5PmaJrJSPzeJGRQnxQcGbZFuOC7tYSWhxp/l5CUZ2Iq7vbwUEQOF/v7yNlaTWOnEXq8CNdiOQwgr+W3QL6QxSOI1honRiQWI3xbc7Ysh6mYzUPZ+cTqVlMT2ZxpMnT8TSUfI2nWh/MzrCc5NXbqNDYhBRM54qZEw9HPeGso67vbqOD6/fxYdXb+P29bvYfLiN7v0qOrB6euN43p/Fi8lZfHH2RGMDu8XSwI2KbQTGnCxV7FSnlXtHEa97lyrABGueifzirb6rRwc41OvGfLdVR/8DB7DVyAzuCbAr6z1bfgo8EnUWdkUnkEd8vbjVSMEeQSfZ/BkIsKChRwQkuqaD9egociz0S+HZVLhaehXnlajKLseHYiVgbeS6hBMFBCR9Tbe8io/NLk6HQ+tocI7Izsj6BSQUJH3cV+bMQbbv8XfHNg/XgPEgBp88icPTi9gM3RF0584e4JUc1oFdyXl1tXydTuGcTELBJMkapJgpw10HMQKWdzexnz8IcC1GAO+pRMVMsDqCKIqteT3l+lEaAJW8V6JRiT7XWbPNSqRa3Z06/NXZorjOa/as8NHBQQWqgIBMOmocpfGSdlFZyQXJr7rpOofR67HFIPtXgoHSaeD5++zWnHa+vs5n1tHentZPnjwzcyznxP1xq0BogRGyNswCUpqlSqAAc+wOc0NX9e42Hu7uNIoBK2Ay6AkIABedjgYxZTxEbi7oD0Hdhq/hsQiLGLvhAIgr3/NkmlXHUoyyyTTuHpaxBAzYME6D1sYorFYA0wGWjZ0LnH9kAt4o4vsT9SzrXKqEW8+rGQ04dqPaYJm6aoxD7Dfx/7L1pj+Wpsl1X9x9yT2zlq7qrumeZnOxAMoWAZmUKNm0DFIyRMqyIVuwBfiTP/rvFQx6hjOcma41s3K9+yb8zol4762ms1Gorlxuvvd9nyeeiBMnzvnZN6/0vugUD/pY1JrG3wD2mdiLFfD4ELefr2O7Wih0AghA4y1WAGAAnTBhaNkRUyc1914VamY1JN8j3+AezPiyK6bY4G5Jw75hNEAFSdrqSQUqf0c9j7o/tY5dtJl12ohaadTUOg8a7ZSts9mjAvkABRnvGA2jr5EJAEZ/ju8vmr72884MwyrWa5yvwL89ezU1Y6S94Xygus31d72vYtOQV3I9gAK8Dp1lNJ1cmYGxe1yI6y1vem4/owAAAOfH4zhCyFAMQsY4HDcOAZKfFv+1Xg7/dozcz3zXnq9mWoEzh/HlMHeuQqXA0sPiUdeSxU49k0yTmkdYTBWnawf6Egf086orao/U3wLgeEa9Xry8vIqri/NsxpgSbpZVjg4nOFNsr97A+6HAC+4xH/aaT20bLLeHQ2vwyPmMPAonMNiqrgukk3EghEgslxWkwNoEx2AmSZzaAKjGWVvtuEKnAlHBAWChnSWCvB6ntF07Pk8XMbx8EX/63//rOLr8JiZLZrexwvNUpM/A1F82uzzjSPZzKoWTPeI2Jri44Ew1GksvbYUle2rM6LkcUAp8X/bz+4w2cJY2vyTzDO9xCtiyC0xnD83Xm+mmxutynkCAxwIAAfi68YV0vEngpkQGq+kowWNpla0Voz0uYNt4uRysDfbqtQTgz/3a2cAUo7k0DvI6zQhxzaLXYUxgBWuspXj46eN75c8nR6N4+ewqXjy/1D4Tw0Bryu4wZnk7ry6ryXJWK12VwzhYeQuNTselYhbA2LW4oWbtE5w63E86BzK2Vv5UtWp9TV+v+FvnTDKja9MdnhvpWqh9xJqmmDegxLgAWn591WPvP36MH9++04KTZg+1eKsdaEvwejQKZG39H/+ffyyxQBX+zGNiIYHieP6C6rQUzUtqmYuVHqTn8N393yeANQuWHUl56xY9zJ2hQmcRzOMg4etlV+KvOzkzGJG+mJkY1QNRMEnaewUFJSsAGUISLVZBQaCFJTSJmTiPPyAaeHI6js1mLsEOXg9QASAApImOPwhiHQRyGOAGZzIkKvsYARJogxxcpEP9uLl+iMe7Wazm6xj3T2K3aMXsYRH99ji+e/29NAKo3RAMBKG5ePbMyvjddkBx+dWvfyUBQl6fYCYaI52f28dYfPgUJ8u1gADSL4CALveFILizRzkCdAqAsl3aJ/hSuK5kNdkDOqBRI036rhYaBWijTLo/qHguXai7rU7Mu+14PO7Hw9EglpeXcg+AetwfDOXrLPG+ROBJWCrJVfGMy4EUnn0Idxzq3W8AACAASURBVPUs7BRQnS+uY9gf6CCtTefStnysM5ndOeAPWm1ZBM5+9y7Wv/oxzh7mcTXbxGW7F10S/EwY6oCTrR2dW9nU5aYGzBIIZutAIXtJM+XvOjDrwK1iEu6FbBuxGSIBAnBYr8UIOMKyjEY6c2oUBiQteKqmfytd3SONN2BDZa0DqdcT3et0kFieBh0z2dAV+N85b9xw4arY1wy61z/3vjqrlKB01Cm0F9t1TBbM3luJXl1tinklNtlxSds8ZjEpWikEVPDKSoju9zZ4TQT8ligpI2S2o6PmeVvCLDZrizCVnn8/BXZhg+jhygFQpbleazPQHqHL36LD2++lMreL1/6wr2uAPXJ6fqZDGNvP169fitHDXj09OVEyBiBQBaA6A8zS5/xZdYkq+dLBz/uGEs3BtdvF/e19PNzex+2HT3Hz7gNzDLF+nMYGAcpVO173juNng7P4/uxZXHSsdE9iCkCi9ykRNs+iE38cx6wRgAK+aeUb3T/AA7l0gJ6LatmO1qAvEODT00M8rBfR6nv2C+CIERP4hEVJAwiQeVeuF5wBGCe4xu6nbWZBKRprLJGuaDJ45LQgCynH6sODpompzezcl2JiOiQP6HPaW4cJYZXZjWPOXoDQxRG6KLs47vXiuD/Q9QME8FEJQGk5MLMO5RKxRP6sKP6Oh9F5cRnbZ+cxSwYt8ePQ5qf+X4kjiQbdCInr9LPA8viYFeddQEpJd0M3fBpDxBvxA7+/j+1sEgMlICQqO+lOcP+g56faQZMcHIKsNY8ryrIXXc6/7qniBSEY5Nw7NsieUO45joNmvDlRraLGo3DJQkndh8oqS9Gf1yVRaDpnCQABBKAeDLhAUQWdv8QDl6uNZv+JM/q62ADEiL0OBCtvttrE1bOXUtJGfIhOg+e508M6R2i0tlT0GrwgodZ8I8UgFr+LldT67x8e9UdFH04s0KYBbBnnYjSgtYvj8SCGxIct3SZG4lo6B0jojO/APvQZofes3xUxAcyHyp6ABWyGOc5Gu3bMERpu9aLbP4rlBno75xN2x2bG8dx5gAVaSI+oCoaGDnpY1H3ZYT+gSzXFlLuMHhObzybx9Vd0R4/iaAQ/xp0vvi6gOUF9mHWMtdHNJPGlwLRsBWcZNFiAQRgBbgQUK6C64TWPXgmo/k5GwGHCeli01XUqJqRuUhVmxTxTUilGgJ+7R1Myo81RlIov7sD5a806SZ2phhGQavzEb3IDniHrEGcdRr4k/jYcxnxp1ydGDR+fnix+nCAcv4M8juuporzyykrIlQNlol7sodIQ4Xs596vjr/giG2ksqA04Ii7JOVS/wz723RiNj5xTypp0Fg93dwICTsdDOY8wblfPqHJa5TqZo1XeXTluNQoPn1HpUpRbQcWdQ3Cw8nJ17zOHqMK9zsj6mguD7LoCGBfbI1OOhKqbItzPD/DQReQXgNVBB7SAoGouFkgBEPDq2XMBAc5ND4rQFJorwKLWmwDfA9FA3TsaFbCXMsbwOY1XNiO/Bq4qpxfgk3WImTDWn/B7qXEU12Vc1XBkMAD2EN97dXUlsW9GDbvD1L/YYbF+FJ8ny9iNzuJP/+rfxvDydTyt4OaABMHaMxMYrB/BQCZVZf6UhfxBLahpTGoK1rWKftikQ+oRVPY9Eoboqc/uYpJU7ZQ0dQnMuvOtvDSL/ypwrZtjAe59bUDtgNifRwQKCECclO49TC0BAOpPGRw9ZAK4o58MNF03Dk10/gHnXWfyuhTxiP/xp/adGALse913d9xhJ+h3ZLFdDgDFZJjNZ7FcMVILGLSQ4DrMAFi0o0FXzAA0ZoiDqoeU98OqTFHrXD+1l8pdwCz0/bquvVUgZ+V0FpQ3+FK5pXPNvYjql/lA2aVnhD9gB/Ja/yAGF3KUp8YhmKcaOBePx3hM+zeo3ovrm8/xi1/9nVhUGtNDHNdIreoDcgKeg2r4v/w/f6b9XQkIIkhW5TdSXD681annAMc6xb6Vpm7tL74Q8qIcAywk5T/nvUTzInFOcUHE+ijxEBM0FSnt3JLuUwW/hf++VLvUG8/DngVXhx1FGR38CrAU/SRv6AQYCLAF1HDE5t3FaGShGVOH/aBAD+uDgE/Cx0FHAOD98nWOOkYTPPtKEdiO9+9uIjbQ1UF9exHLdiynmzgbX8Tl6fMY946ite1Gt23EhllmRhugjCOg8fe/+fu4vf2sIlmMAIpcAtXdY8zff4zT5SbO6RKAQAVMg630BTQHmfP+smqTWEbZGHm2UOl+RjcV1tphefikSA9dbjvTedaHTU+SJfopCdJy40T88jgmuAfgIjAaiIYMveLls+diBXgmiMWe82KZpGK3cnxyksHN4kvHxwi5OJuvcROSwD3ym6KHee06dEnSUfDHegsQZL2Op1/9NlYAAU/LOJss43jdihPAlOxiiXmSXQiKNg49gB1neNnpSHcAbfBMYusQki91IsTN4Z1+8wAXHGzoA8jHHdEikjgJYBpQAaRBzJHZODkH7CJOx0e2FaTzkTNHorYVy4Y9UYr9SadUPZGFJHPnUs+nk04xDso6n2m+VwJHOaeOsv4cSv5yLrE9AIEVxdFuq249ewlEHHo7hc1SslmdgKw/jUV0NXzRDkpdMSocqtXdZ85iGRvNooPL8znZ2YmgqugiKICDiwLelju2aGvEgRIIAGhoM387oMNnVhBJH2I9CIay34lJz188V4A/Oz3WAcB+bGzCJG6VatkcoNBFNQ/FJIMpwfX8FMSTAsnzhcmgjtRsEZ8+fIzb65u4vf4spsbs+i7W1/fxvDWMr2IYr9rj+OHseZy1+81zVhGb1EeDSVak1T2lW5SsK7lS4ISQ/s52SwH0aMuq83GzjM+zSUy2thdkDQ66fQFGO0QnJQxE8M3uL0kb4qqtnVgEn9ez2FBEJdOFbq9CbQrKuNOz56EdNLSzjvTX9lS1/x8g4IAGXPfUYFuOGKXGhtBzlJmz0K35Vpg8jD2NKczhOWQR7FhgGqPKCUaMsMZLhskUr/ejgYCAyVE/nujfZvJfDCKuvURIVWxkwc/3VdIKqFRWpLpseYI78WB2lwJr2OnE5PNN7OazOOqjLE2BuVZrh7n0AhAKwK5155voLqPOU8DbFNckBjeUbR3++5GsSvxJ4Kpwbzqsyd4oOmyJ2NIBqKLf9Ooc6SD/TDEhv5bP0Eq8eCaLFcKABqpkPZgdBc2q8v1iN5jtZVEid9q9gTpxcn4pRWLNc0M3xPZRXWZ/j8X19l1iEhBZWwGMrYhVU4GPt3f32aWgw8Kleqww282iVqPvioYAdFXIcLAB+n3uLfkDnXH0Vbr6N3u+ij0AAAr9xZLEl5tD9y5ixeLuDWKd1sbSkNE+TPaNkrlUwhYAZABWOcoBi6be6yGQ1oiaZRJRhY6T/T2TQPdIVmobWf99/epFXF2eSb+gryTeu1SK5zofAT9gb6zi4f42Hm5vNRoAEIBtYKMRkAm5LLoSRCA2ycI0bcm4Ju8Hn68/YaU296++T+B+Fkr1OZ5ndbfEJJNbQmpeGCls4skXHa3MRdibApgkxrxnS2kMM+3fBJbIWcd77giKPcWYYsJahRE/L70BJzkqoIpNwXVTBMJArFyV76e5U2Kah85E1QHmNbgOzgU/p+yA4kWfc9JqbAz6cXFxEafHJy58lrbP1evgdjKdiN0CEEC+NuyQF7SkE1Dz8FUsOxn/UuCwWJJVrBRg6Lx9z46sM610FaprqWs/mB33z7khV0V5xc/mGdbXRdJMFqHis8+iej0L4345m1558yHYxOcadmo2KMh5v37xUqMBBjaziEwQT+LXjWNXUqCzC00zr2J5uShIrT41pVjP6tKmg0QBqjVuyvmpPFlgBhoIBrG0RvnZHCvm3Ss/lS6Brb/VcOC0wEVm6Hg1Gp3H3eMy2keX8U/+xf8YoxdvYhr9WOw8coymORbbVfgLz09CR2k0J7NcwMB8Bn0+m48wbTP+skf4U41ZsR1zjLlEMm2bbqBZgruAmfyyBFtqPUiDZ5si0xWnkt4vjQ65CCwEhDLPD+go3YAcrXRe7MLeMUQZg9eHmmwpNqy9YxczRgJ0njEKsJiLBVAsGoBvcrkq8otxUPpwKraLyZdW9tO52dMUtAAQ1x8/xNsffxs9VfJrOQlcnp3G0ZjGal+ALqwG4iDf7/tXbKAUVodBno5CGitLRkit59pXWn8Hdn81pnm418Q6Tga0wVLun3+PR+72wDqfO9zbAqVSSLT2bMVQASoIufbdIDPATpyEsdSVKOCvf/MbN5c0Poc4JkAAr9lVHStGE2fwdBatv/gPb3amNXA4+6BhTt4iK6ZcOmE3LFgJrRXcOVX3YwEOROmfzEVxIDS0p0SBExgoZgA2g/q+ZAVUZ6oClLq2mdTV4vYCrHCzVxF259msAxCtPVOBQ2Yhup06+Nju9UFt+9Fqr2OIKnFaJ/KqRoT9gHj/Zj/QbYIyY69ikjAeAmiU1BklmtOL1YIkvS99gH57FJ1NL9bzbcwfl/HdN9/HxclVLGYkmQPRNygsub/sfjbBb373GwtqtDtCNRHE29GtfJhE3D1E7/4xzpnBpwPP85pPVXCqM52bL1P4PXUnZ2DqYIIx4XEAGNn2VaYwEYKtZ2Gqixe2P6cEkI4U8WTQi+lRL+Ll87gbjeNp0JdXOUXlEerR0N5ZbOnjzT1l4+n5QIuje96zLgCMAHv+2t7PmwZapAuj8ueVsB5IcIrBaK1pr2/icjyO3d1DPPzi17H+9ds4n63jdLqOAQ4Lvb7mQVnf6toSRJWsuMvOveBZVhdDmyo7uoeJSxUY5Q+skJd0V1m5cd2yPoMZQPffs85QCdd01gjE/EElenwUvZYV6/kZiljFBDrXWURyPXSQdT0E3i4z0hPN2KOsvwIhpZOEyv5qqc7+DlXWxSzmULEItClOx89aFXsl6r2U4rl5gH0829xLJFnq6kl0yT8jy0GK2wMLONN/t1LyZ36/PegJVIC2zbAF10FByyy67Yd2YkLwK1EIlrgjSuzQJ3tdJbVSBKbTSgcdAHKAPoeTlaESrXMlTewJEHlmuAEGKMzQ+6iAXQcj91SxQ6rTB2wPHSBZeCXLpAAzdelRfp4vYvr4lM9tF+/evdcen9w/iBnQepzH0SJi9LCMn/dP40VnFC+Pz8UM6G9d5ElcSYW6E5ii5Aq4hHLHIZzjBHShGUvgsKdjP+UZd3bxafIY8xwfUFGDqCQOHyQxCQQA3Mq7HtZLK+Lj473sAucdQIYUAixBIjpZCW45fqbPuZuoDfBWMdCJf4KJJZiUYfcQLa//P0xmxRfI+1z7RHtWsQHrt47osfAlZbXJni9BwkwolBBIwJU14r3L9U8Br8b92F6cxP2gLReBihWHSaiBSBwruyoCSt+DWKP3JjsoayuoqCYhTPEyeQtrNKAVs7s7AQEyqAF0oCJttWJGYiQmQan1uitW75cYV0JM/E5ZW2XHVKBt/r+vx+dcA34eFIyHsaYSAp+PNfu/7yTWsVi0a2lA5PdW8lCJvJTB3Xf2ek1KMGMB/BFyJk0AdxiIBewPFQPrTYyPj+Ps/NLPBbs3sUpIPr22JBJZ7gjZMeZZkjfc3t4JXL+9uxOTRmd1Ov+4F+7XUtIkh4kUP7X3sGc6EwTjXMDbmvMdkTy6VgABBoJIovsJBABS9GPXYp63FS1GCkls6ZwnE6t82vmdnH/kQzUSIPvL7KwUcPdl8b9PSnx9+zlRr8sDH/Ry5Mik2E9hF+NhL169fB5nJwY4ZYfF+xfwgXuBBbp4cnTpPn38ICaNcVTGa6DzzqIPqkCRrTjrtWabLMaiALScpHPmGBytTpVpt6VnUXo9TeGYjIAqJsqliRgkPYoUkNMaO1CU/wIEOGAI1FhBI6LKWJmaTO6qiaFTYzMAghvsKUfx7Plzdbqmc+ehsoikuJ9O4mkyURF1mLjzGuRZnB0VpwxQ7hPx29tbrck6OwTcpsAmRQqsM+5VnTW83rMXz/Rkq3HB1wQop4ggpSYFEA0LsmEcUrrpIkB8qc6jzoicaS+g8osRgZ/YmVXjrsCuihGNuOLByEEVt9VIc3zaj37t16YFwitOKK6LwGPHGI8B7IEHxRUB24eAcvIGDkRZD6+xYpw69MNhfHX1THofBmJoPmGpaLB2PnMzjxxVuSkiebIUdJ5/+Hx5ThU7a+3IfjmFHItdI8cHmKh0QbNeQQvFeVeyJ8ltJk/KO+ggc0YQu2lkSFg1gVNGEofjQSxI7dqjWMQo/uhP/jy++6N/Eg/LVqzbfTVo9ItyTFMguENBI+tU5kuJocd8BkiFgPve2rBGYFQrofcjxrMFzFmTEhfP7nGBkAJ9NzR09h3/imXWDDAQUJ9TjZeF/R4IWMaGWXzcvSi2s0imeeKivdawdQVKI8L25W5OyuoPvbFeT4ACRTvPSHaAOxgOsB7Y92lLmKNKEvLN0U3FU4EMFo4nJgJyLOUkY9V87gWjBo/3dzGfPik+rhazeHZ1oTEBgNVy6QDc0LheOgpUfNLrpyOE7i+g8wHDqPbQHmjxWWcyikHjii8VI+vMFmMmGdhVm4JFN4BWsujq3wLxD4CAw/Ve9W9bIvcG6Kk/YW1/ur6Jt+8+KAbJGUojIC4/2MtzWIDZOIfdj6ZP61/+L9/sqgNDl7yFBU0PtI0EtiyRfKCJeg81PLvjvgG10h1OfLFG2rRoc/6jkhaOdHcErMRqajZUZnca+NlCiA/RlOrKagHR3TsYR6iHUkiS/21AQsW8FhNjDCB33CxACm7KOgYjgwN7Ski5DexRWd4vIABaB+RriBOpQ56zciQbzL5joXR8dBaL2ToePk+is2V+fRTb+U5gwNdfvYmLk0v9P+MBJCjj46M4PT1RQQvd78PH91LUZKMhFggC1gIpf5rG+vpz9O4e46o/kJVVh8MbIau04uJnTD11AX/YlRBKmJ2iCoKm25vaQtGnIlyjHKZ7kUzlTdSC6oM20Ulp72I66ETn1YuYnJ7H+uIsnjo7+ZbDBuAPQcBzV4gXuhAiCFOUCkBZLvXvo5OjZrbbwIuDvornRJEJKhR+MBOgGOlwUJeV71vG5vEptje3sXt/E60fP8XlchcXm3aMN3T06Agb1LK/u5XbBYPkJiwBQ4oBoXbqnhpx49+aJ6qiv6HvpouG+2zq1CIKSJHGlQmOSro074V7jR4AOOTJaBxtKhzmzHp9JTfY3jEA+4By/mohy7zbx/uYQ4vsQYteqnv8tFqo476lIwkYAGrY65qKDw0RQIluPwACN0o2joxCWJRuW3ZsBNN+P+eDc76ReSHGHJiDFHDiACLKO8mYHAI8V8Rxz+sBTJQ+AJZ/zNlARwdckM4AwYydQic/WnF+fKS/KapISkXL7NgqVPN/6qibMnx0fKTDBUT+eDyOo/FIXRfRgFMBmIEDFVyF3KZAmcZkNO5joEtBOPUMXR571KQs7xAMVLeLWUDmlO/u7YSxDe1HCtG723sBPfO7x3h8+ymGk3U8W7TiZ6Nz6Qac7rpx0urGUQcmRtpOcq80q5vwnAKyC+x6Jup4UfAAOu428bhexl0yAnheeoYk1bBG0D9JNomKR1H9TdOn8L+ePkFC0h9EAkW1TSCA5+USwrapxnb311UJWwGgSgT37F7ds8OEvuKrg8R+nrjqwAICCkHXaE+CjQIDAAWg32bcEViSdEzNyGs0ZRvyU2fkBHr7bhtP20089VoxG/djejwQI6BQd9FyUxSKfdzP0YxC9etaXQSEgFgxyYhbWcRLY2C1jPGgL6eA2d1tbKZTdaQ1b7hdNeKOG1T3WfMCKvZJw+G9OtQJyBI3OxF7Nl1p4CiZzTnOwxn7w3usRCO7fJrvr6ygKNfZFeWMlE5HJu+V5BfIbqE1rxF3xNTPFQigbpXELgEFKUDJBzyTbeXkdoyPjg0cZoefjrqpzX6XEhhMQNOjCR43eHh4VBeimgsF9pdid4EAUq9IsV7lGpU8+1Byx1pe1FaZL092FQDJOKBYtCuCS+1OFwafBeZgmmxBpuiQC6Qycyuv3pooCQxrLTcgT8aOpH8eAl37/fFlQeS94pnlnyaKGh/RGY79XysuL87i2eWFxgXpYMEgcyEjtUqDIICIy0Xc393J2oshKzpgFJsAITADDIM5/yHBl7gizZ1cP3aHyiKvYQfYJlnjCD9hLqgI9EBQdpM15KF72WiFSKeCs/Yf+skfxov9fbIoXUEoJeRZ6501Q2EuIb/U5RgdjePb775TFPc8LIDbRucor8uahCVAR7+YAQXwnZ+fe1wuxeN43aenJ30fc/98qDGTudJiPpc4NDGFM6fOFIH3rJcsSItVVl22Q0DQsjw4SW2iQ04BuEQ3L8XQtP7TZakKjSo+vEdyTES5sceH+Kj8pJg+GYUzZfty/flVDingNapV64mL3IMAFVNKV0m/7yeAooN+/jlojBwWS3WvC0hqmAS7ndwCLk/IcdHCSCcPwKQcT0B5nry77gUxnMaBGVT5blMXpvbg/p7k+Fm6jHktOx8YDUfKCTM9c76ZzgjFlhKAq9wVXZi2cnEaYUfHJw3j5OziPEawTIbHMdkN4md/+N/ED3/8ZzFZdWJDM5D4l4RTN0Q9GsDC5ezTW0DweGN3Zr5+dwv72O4UZl65HhJbE7ZVurRxb6oIl9ubtEQK1KrdZLbGoeV7MYO9SBid2o8G6ExMwLA0AgABKJqXy7kAAVH19aN0oYlbfmOl+l/sgBq5FajEiAH5WZsxASxlycHXMZvOgv0FcCZL2HQD4Oy10DkscbWWnKAmeqJHqYYKTSufcdKqwgpvOY/p01PMJo8xnRgMACCFGQAYgEMLzaNiLwx6XV1T5fmqm8odQ8jMfn8cxu3mPE5gxt38Gt+tMQw3BvaNktQKKBvzBHebcZzG6n2vGVJAQO2pw/PQxDniHWCI3XM+397Fh4/XErBnlIS6Tg2uZPJxDqqmYMR/tZYIJZoXrX/21693KGN6EcEM4A35IcAM4AGWrzGHv2b6c4bfAXxf+DcoSSNI5O5u0Viq41vqm/o3VgZ5kXTba7Eb+fJC8Jv3B4lE0X98PUlDbKwNjcg0asSa83IAAdygm8NsIfTObh/BPhKdfdCsLngV0fUgCUiTySwBC17D1y20tNWK07PToFvc743i6WEaNx/uPAsdg9gAGa5a8eLypRgBu3Ur5lOQuG68fPVKBw0HFQvy3fsEAkC5x1Y5ZU518ziJ5cfr6N0+xHMCGYcDaBgbvWJxKqa6wPEzrCTcohsOhFKrzzlKde9BY1NNW5QpOlTlfVxdJ2alENPahroo015E58WzGH3/Q6wuzuK2tY4HOhjtnjoOnutraSGi6ClXAzrYFJVoN6TFIIfPq1evhOjzUaquBAmBBVLwpvCzCCEFm0Y1ZrNEVrexeXiK7t1DDO6eIn73MY6elnERvTjhWiTwVWi7Z8DzWG0OMboHPEPEWPi7xNtUIBSduaE7ez6XD3VoWOvskU5XFOfq8vuZUHCZdlnaC40oICKD/X60e924friP2/lE8+DMd0MLn25XsaJw7dJZj5gg2iIRuWV0RgN18wUEcFQkEIDvPN9DscR992xszlpVcdDGGmxt8IFiDLFOrF4O6ILFyiGZK2HQ6uwRiw0K2vJP1ynkmcKWZAEhOivTUyDIcknsFRf/JzxPbH0qoQFwBJmFuj3G6WMtPQDf94izs1PtD5JYALPT42MVk3aZMIhQSYbmMyW1ayYP9511Vh1/Ekl+T71XUQCTWglYo7jS7ylAPqLUDxNpsYzHhwe9PynKY925WMbT7UO0nuYR149xNN3E5aYb3wxO46vuWGAA64HrQotBFn2su+psqjh3Qe4uYzpIpEggYza360VM8FHPjrb2bLJKxDgpIi/sjhwxmK5XcYfXL81A1kF1cNIlQOs6kWs/R3tD15xbJZg+dJz0KhY0B/GXtGaBZiDrZSeVXU4dUMVzzISVu67vo5BMm00xZjRY4nNAvz+7vGZOkDBsVayzJqVVkUDAYzdiJrHSYwEDfChR7Pfj9NSxWHo3qX9T50fR75ToM1qk4sHK/bVONKGoxCWiTbyaTgQEoO5OVwHwCaDN983ZsMDDpA5XzKjDW/leo0yc/5+aDIX+E5UqYdMrZgJR8VtJX97nL4soAwGebTW4aQDBz0pstZwlbOwbGxE/YoEp/QIyYCBB4WSCChHW0Vj/j56HRghkwdqWyK0F2Px9LkRMsVUxnzO33FsVWhPstO71deIJwHppDnRaiDZVcewEaJ9wVRaWSXRVHTnG5S5MeqLnnq95XzETNPfreF/NgaLJVxFXM9nF4FLx7FrX8TOtE+ucd96L3a4p900n6Kf6GAdCiU28yYGq+nd1sjibGRXT2MlmLceA51dQzY+03joUaGlFR+KrXC3HV+h+TR8f3dkS1ZzRPoopj08UyYYKBECePEi5DYWonuHeSqwYMy7ezDpqQKbcQCz3asoIGEhwprrXavhUfDtQ1s6y5+D1KudyQ6jWO+eF1/p+1NOxhLVmLRby1RcvXwqYtpAlGhMLFeUU8Y1Q5GIRdPlLwV+2Zuu1gAUK+/v7+0yinaxXEVkdZQGKSfsnB25GagQSOO/TABwxMgG5ep16tiVKJoYRjAy+H/YlHezsfBYoWfu6YpT3gWewFa+wSEzl+gLzDnUq6h6rxmsy5ozZBzPPtf4AcfxefdY6jpjmv38NV/oFSjYigQk+UmgWI6DWStUBPh8oFves4cN4dnF2GpcnJ3E8tpjfvhD11WsWPmfbKyaQy4+G7n7zXTonMpcp3ZQ6l+omsO41JpnbWp196Tw4v0MLhHPFIBJ5uOnpdK81ktRpa0xX9pWjsRJZdCG6/YFHIVv9+PYf/dP4g//6z2M3uIjHGVpk0K/tniwQgJTbWIuMydp2T3ezJkGN6XQrkJT3RHPxsNGKhoqvF+acWc88M4N75aRgIKcARy+BOjcOZt4b2iRwZAAAIABJREFU1yKPJJkN5DykgACr/ptGb62ApRwDrJdijYAcGjEocOA0INe5HLnU3hAF3daAsAHKAlB5/HQutoFzaTdDi+YvdoJU/lM7Qvl4sSt9zeg0sPdFfedkxpb66Uliqk8PdwJSGSVD6wBbwa+eP9OIAICoRwPM2IHxod+TLCqNVhOHah8dMkmTRVRxin0kUX3AjGJFHbAhCwg4bJI3L5tMKuVaqXHXfI1mn4r8HEtpHIMyV2Jfpdg0e/jxcRLv3n+QFXKvD+Dt/JJ8lj/F+LNYP25JsEkG8fPvfy9a//xvvtnRbSW4QpdvtaAFYvHAbIQpZczjSCBMhWapauJSRqfQK7kSlUN6jhKgQkwkrlPzYi6TCGKemanAv40FtIUsRnlNdwsSyUyqMevVAdaINEqOdPnUVdF4vGnvlWS5oGM+ju4/ByGdz3n0eiiOAwSkcFNtmpxNrnBqOhQUFsQymD2F9mKRD9Pf2/HNN1+rizp5msXtzX3Mp+vot0bR2fZiu9jFbrmNq7Pn8ez8hYGAGUhXN0AVoblxSDES8AHngE+fVIC8fPHCs6QcMpNpbD/fCQh4xjw6qsBiBKy0WJsZP+6l9VNNIWxEXCxSpQIpxwh0CPzEM5yfFACTtFXNt2eXSqJ2JOydVsyZcSLh/va72D6/irveLjY4MWCnN7ZAj4AArMw+foz1zMgfXvFsXL4HKi7dGw7v6uKJtoWlIKMDvb6R21Qk5vsBAHi2BAuKN+hlz+iwX3+OyS9/E533N3GxbsfJphPHnb5E+/agiJPmBghQduHEpvxBddgrw93TOkWdLK/18ijORE/3crWWeBXXwugEuJISsHx/AChVMLmzwEzTMtr9fry9vY6b6VPcr+fxuF3GY6yjczqO7umR7OPoCFN0UOzT+Zev+rAvMIbDi+Tn7vFBxXd3MBBdnyIccGcmcRfvnaIDe+6OZB86qS0LxSTJNVRBi1vA/KeBuSyeKXhShFDdxu1GHWwmQ0m+VmhIQK9WJUFx72SOtYjwGmDAuIedY1/sCR0lmdQyHkIMYtRGQpxD7tkqnr94JiCvZvWGvb4O5pOj4xxXMDVR4FdaXdZekCsDM7E105wRlmepfYA4qARz1iqypWTNfOl8Kp0F7iGINYULHeNKTj0z2oqHjzcRD/MYTlbRv5vF820/3vRP4jy6McrRDxgwGgUA7FSRse/mFuDUJNsI4sUm7pdzMQIQ4OTZVwIoVQCuM5kB6jox/9sKATJPUOM2y9hAlUunACXqcgqg67HvvBWgo/l52DL5/it+FxjUFKopU7uP4b5XEs/K5FS+542IYLkNWEyT4gVATs8pHTMEBMhu0wmSs31Tqp1msK4MBNvFYifQ6XGzisdeK3ZXp9IIWHKPpe3gmVDZjGVRUGvXiQqgdj/FARPeQMtDawr1eScwGlWiUzOfRXuzivn9Xczu72UAPRzAlunECmcddXChCrvYrg89zxyl2AucmkJZxX7F3eoc+qy0voSAIQmc+jUreS4goObiuP+KSwdK3fXzyunyXCaWl03vfn87Dm5kjWLAUK4BxAPWOqDKYKQ9XXaCzO3DDsA+i+QZJhXsOF675lbpBhMbyBf4c/P5s33l5X/t+UV+r5lfrGeV6dmIcEdKlsHVSalOWrJbxDZsWIiZuArE1ClolwMVLi5g3C3ey2prJ6SNlu5fCmjlT2enqOnBah8BlNRzUEFCnpA/54LkkHpbgrZ0lmoGv4reEr0qxWlZGuX3WTSQc42i/vR4HCe4oVxeCJBSyemEpxl3Yc1++vBBjABb1JFMck/tQkCclJpBAibkEgICNNO9EeOvie1ZjFS+UCy4UvRu1mfOABdYWECAAfQqRLJ/l+u3GKK1RZqio+ki6wGaHkz1JNCQBtL+PtnVx4DXyemJNAJgepSIroS25DPvc4f1SJefWX1eB8E/Ov51/nG9vEfWKOAwytnEOhoS1XgQi6LT0Qga77dGAqpg4OdqpAHQpAAS7mk1CwSaU7CJccJo5SbagI98XtTsPQhfsbU64GJz5AhR0xH8Qslhz+ZS9DwcuchwWuDkYRzZA208gH1LXyws5dEHMvTVj01mr7vo+1gnILXidfO8czHpSdI0S/bOAVhG3nx5fhZfv3ge6sqK5eu9xR7gd3iO2baPin1qvnQ9EliAdto6V/Ff77fuPwUeX6vGAP9fei1VcAM0yyI6cz7WDZ1vib7leOd4NBK4DPg0PDoSON3qDWQ3+tXP/yj++E//VXSPX8TDoq3zoUYAdGsoNg/0nyUKnaMCakTsIp6e1mKmFGBZ+0vaTSvctqzJBiO7RNHFoszxbe/jPRPApOy9oPrh6E/dK1H9vfUaMEAnSjZgiSl8D2CAmLdiB9giUCCEwHPfJ4/A+Q//Vh69AThHDB5mh0cQ9FqMylC3oJ8xmQmQs7C52Uj8zkYXQJbxdgHid1XnXfoOOAot5qq7BGTL1cAMAgCFzzefYvJ4b4Ff6Qs4PsK4evn8udgexEr2uRo8ef1cc41SaU0egKW1d3xuOE4VcKc1K625PdOP666v11nf7J9kH2u8JgHNxhYw91TFhD3YnqpbCbZTF3CWXl/fxIePn/LMs0taNQHM7KXxhNC3tfg2a8ST1/H8xVfx7bffRetf/vtvdxT80HARvtsiTrVhUxKEKPpzoXCgSCwDGwwU3qF7OMHVMVXCdA1dzoGpxBHoEhuxY26amexSSLZAnBe37QUd1BxMLeJnSpqTAx+6shqiUFmmt7tunGcHTfw2SqOOZLvEg3gNghIBeBE6R7obaQVImVkHmQsXpQI6p610bIFDkKmICZZDM1svEWAuLi9jOGK22bM9nz7cRL9zFO1tL9rrroCA5WwVzy9exMurV7FZ2PUNQiK/l583QrmK9zACbm+V8F+cnxt1xnKPOY77x+jc3sfpNmIo0Rm6nyzy9MKsQiEDqudgCoBhEyQyC8p66IOZaDjILQkqhQt3QEgjM8l0zqSevImOqHgd+bwvRsPovflZDL77WTwd9WIzRHF7Z+qVFH0XKmDl83l7J2R4upxrjEKoa1oVNmMCR0f6vdB5UX5nzcAIoNiAIUCAoTArKy4ok1juXfYGsfjN72L6y9/E6G4S56tWjFatOBuOJeDHoUvnSAijDiMALh+AGl3IhIhgosOcryTiL+spokdS9/g3h4YKe5IJ2fQ5kIwGqJ+7WwRoosOeQ4jZf6xojkae459P4+PdZwnBvV88xbLfjl2/G8Ors2gdD2M77MX4/DTazD6n4BcHkUEMC4CBxGuVwrIAYJlM1DHls8wuo7TuzeBDmXss8CFnbYuOWwdnJTpsUIIb/5a/qBlkiZQy8uHZLz4AH2osACE3QAARxyhERTs2nRO/5BE0604rhr12nGABqHkpxxT2J11/in8+x2FwcnIstd46+IlRYrPQ5e/3YywFXaUtZjaksBSphNZtBlbYDmYPFMMoZ0/7FHQ9gSaiprHuKE5kcTkTEKB53JqZxN5Oojfu5KMav5wvY3k/ie3tJB5+/TZOZrt40zuO48U2TqMXLxibwSUif6ZcH0XRzj2ofUYihNAWowGdnej99xx+ObqiESk5PqZAUoIBWsEkswEzYy0QYC7tAXeqFJvTBtO0zr1NoeJa/tusLQqNErHZJ3pVLCnZO0C5K/FUspSjYCpI/QWfCeWlrgTG7hnqpAIoio3i5Ljms5VkZl6aL5Fid74uRk/4c78GCIiIZ2cxPx3FKhPJ2rsk6Lw/aMA8ewFfKXAFECeh1/SD572XZkGBoLKkhZaNXs56Gdc//i7mjw+6Vj6vAkDnQ4qtJtD0RRf/QACwLFuLpt0k/DkzWACCOwqp1SLwy2fo4dlaoLt2tYAAg3qHyXmBndUtLCCgYfckE8ScJdO49xoB7ugjGihZa425IBY4iPHRiYQB6fDTfXh88jx2UfnLhrK6hjz0UjWu8QnlVAkW6D5oiVbx7DhdQorqhDZgh9/vHggQVBU9YlU2I0rElPhjwUEDmJVUawwoBbq0rpvGgZsNlYw539Ah0KgtuxlgRQXrCDiTlz1XPsDDZ+CihvfmZ1rbonIK/S6Jku1n8y0uSRG/tuBhtxvffP1KIPMQ/QPzcNPq1jkK2iKL6VTCgYwVML6yWS/U6SrwAOo1jABuNwm3rhiGQBYRLlaNMAiEkhBvWnEcUNArkd0XvGUL6v2lDpRo7ji1eP3uQZgqWgs08d92mkiBaAEU++cgoBHRxH5fZy4xnHWKpdvPvv3WAmoJqjuO4mrkuMdZR1xnDJHfQ3GHOCCfK9FSWQBGuojg8jM+EhBAM0LaNZrzrxFTs4t4LXX/0npLTjppe+oC2rGqxlqd/+bICaAm4xuKeY59zCAfFvH8f3OeJRDxRX8/819+h2nipq8UI6gp8rMWr7W33wcHQFWKj9ba5ryrppsLHecbe6aBmT/1Wj5D0vnjQGtBMasZpXSRVgy2etY8B0Cun3/ztUYD5L6SDAgKQX6mgIBGt2W3E0MDTSD2nfZpXo/GudJ2kN+tvZLAA4WdijFcYXJdst5pNJW7j2JYnhusC9YLZ7eaX13AoLF82ZfY+GErzu/ujeP5t38Uf/oX/1MMTl/EZNmKrfzZsxGUOlapMegxLDsBp94MDOeIx6e9IGXdazNsiP0hEICayxHPNZAAjWRHeC24kK57WLbpGgXIZ1PniPcl9zeBAPHfc5Q4xwNc0AME2DIQIEC0f+UtHg8oJnJR+t0NN6PEzmXUTm5GFt1ezgFZcBMjHu7u4/Pnz8niBgw0m8kM9XQYWCAGahZq06nPMQi+b7k22MfzpVbYswOW8fHje+kFEO9gBlD4s4bOz8/i6vwsxoOO3pvvYYK8yZ6p8YECA3RelW+fNgG5pplxWouZj1bsU42Q9deeJbgH9gv8dNPV67n2a4GBDRAgdla6PKWOmsb4ttu4u7+X5g7nu9jdGue1ODBggC2AaVobUELPp93qRq8/jJ9//0OcnJ5H68//3Tc7FcpDLJWg03IQeJasDg8QVj7UEduaCVBAgGwJMiDpQCma6IGQkZYvReCEGaxWnJycpjhIdSqLyuvOlN0InLhaJbejndV0CdIvUUqJWw6LtbrUUP95UO4ouBvpogAxLboZbETopni9LqPdgWbWkUaAfkfO1xvxNVWY4oTuR6fdi7u7BwEAiwWbyA4HHBoXlxeaGwXRo8iF9t/vjGO7bEdr3YntMmI1XYkN8PXLN7Fe7mK7YkO3xAbwpsazeBu//OUvY/rErL1n9V+8eBFrAQHT6DxOonNzH6PFMgbbTYyZl0pVY7MALOIkEDI3kkXFtGoblVQKehV8KcpSFB8JiGTGoplQgZlpgyGkcCcggPs73yxjNujH6Lvvo/fm65hejGM7HsQWRfO0OkHIbpdgymo2t/tAijipuJ9M4/r6WkFDIwFpy0NHjwNZgiXVuS4hwRQPIQhenJ1rNr87W8Ty738X2x8/xvh+GkfzTQyWEaeDkWb26YqYEV6UZ5aJkzyJpWTHuylctNhTpTbF1Ur4io6F1LWhLNM1AwxibrtPoesOu8TwxN20OBPqssz/bwadeP90Fx8e7+KB+9eN6L04i/7Fib5+fHUR44uzWLa2uk/MRrOxdYhJ0RxUdKvOhvQW2m1R2Al8vBcOzCcOMIIitkdPE32vOnQU6tCMSAMl9GK/4xLJqY6DbOxSOb8CHGtKeyypuZXwM2ukoCONCf7gOoCarrt+Avi0KLFy6cUIRk434ng8Et1VqHKnp/0J9Q76JeuWw4BALZG/VkvjAfKUp+uFIF+vp78VazhUScwagVDvpRLoM+qf/ucZUypGab44xX8AdRDjE/KNaOJmpfGKbc5N6r7VsD0Fm87dVnR3nVg/zuLx7cdYf7yN8WQdz6MvZ4GTXTf6GwtCllaKu/JJVc6uhgBLkHBGQGIbnxe4BVh7Qeq1OQ9YgIYSHIFoAC67mCEE2drKchDwgJ+TKruuf9+da5K7pI/rSkrUSbTvLOAPQMIGCEhAq2HGVHdHNVExthIESHXp2k9iFVGEpEUmfwsI4tlkZ8E0ZAO+AApONl21lR0Y4jdzRBtjG0/9VrSen8f68kSjAZV4Az7W2cGIAOJgh+dSJdm8L9vDJfB18J49l+gZ3uXkMa7fvY3dYm4qL4VqAnvC1NAIYD4vi94qBktboem4JpWy4nB9PitOxd2asya5duLw01GM8iOujhvUv0y8ftKNq0n30gUounSdrQKBNI6RZzp6LirmdCGy2GshEDgYxejoVCDf49NMyv43n++UULB37b1thX8BSoBeWVgqb0hqcwFxSmYFqvs9NiMu+byV8GXzQa+TFGC9UFGMqytKUr3bi8xK+0PjJb4/e9r03hXG31KznG4MNFo60gEoUbSDsyI91Z3HuHPtuILQqkcRDz8qlvoYMZDjJNyMkIo/BkL2jK0qxDRIzOvGNl5cXcbx0ThOj8Y5g7qzg4CADDue4NDz6f07aQpw1JDs0u3aihnASADX7U4f205Mgbwlyqmy40oM9H0DvC4Bt32HuN7nIRBQImZK/rMg5VlVblFuU82+yHVasag68tLvyeS1AEcxRg/ut/yyVysBxN+8eSO7YhJefrc/P1bcf3gsejUq2Vudj4AAFRcEWiSDiPgoV5oxDIxjFRO83niEqFxf56bBclP0K87w/gAZPA7DPbTHfDXF+FyxkHhOnIEAAAABOh25X4irNQyV/RradxDLKWuvV9UosWcx4PicYqE/ERj96ZqsdVngYoE2xRq0fsU/PC/8OsUc8O/z8yOGmJFXa8PF0r6oqRFfCQBm1a7ntVzGVy+ex7evX0Uf7QcxN7yXLBqIUj3z5IzkzdOqvC0QAAchmkFqUGVTonF2SIHpYgyQ85BLsna4BkaJJaotZ7CR9ZNkvYaAqAFRrm86mSoPt0gg2kWdeP7yq2jDtERwut0WE+BP/ru/jrOXP48lecAWsNr3D61Ouq4CNatittyPclGIIODMj0+LBgwT2K0xTTczWP+MQiPuVixEHUHSaWGkoa8xiQb8qQZmAsQGAbx2mkL1wCmixoP1dzKqJcSqlM2WqdD27R5A59wMLJolWjspiL3XBzgYM0ixQDfuElTUqJ6ZH4AQ3KnpE2Njd81Zt1H33+wB4ey4YnH2Zuzk5wvgsSuEG50VP3SfFGN2cuugof34cBf3t9exWs40dkVjCvCC8avnF9aoKDC66qZqBrPO8zjxmICWduZKeX5WnBLrQs/Y95tYIRHMhkHj/VzNbJ0PYi/Z0aoAxAIbS5iU7ydP9de59yX+t4v7x8e4e3jU74Pmr9EW6i6NKzqP0kiemiFmAej12j0J/b759vsYjY6i9Wd//WrnDqs9ZxkPoLvN4QE6TQdFyHMxACQklEr/6izQOfasmekfDgo19+8ZfiPjWPoRGEjQNMuXlEEuVslUqh/KRibpe6LFkngl/c7dnWQhbPAQ7ilQsJBdOJjJUJtKAaBxASCQo/TModGLoYQCrY1QaBmIIQ9U1HN1Jk/0BwTlN7/5MR4foKbzPR6R4GuIDyLFhjUGCozdziBi04tYdxsgYDPfxun4PN68+jZau26s5iwIBNGO9Rrcs+VqEb/78cd4enxUEUkQ0v2noCLxEhBwFyebbQyh9qUvJtdLcs0aNTUmPTMP8dy0IarkozYTq1xgSwYfnoUoJTnH2xJ65Flqdc629sYFCJgjUvLm29i8fBbrF2exGfd1nxSouj13zXpG++t1EMUj2PJanz9di+oPLa9UxoXsobDN/DzUoRwFQCSOYlDq6NuNVMBhA1C8jVebWP3972Lyi7+P/s1jXLX6Mdp2ortFWA0RMK9tHQ5CNIln3qxYiEHPq3EAb3N3JnnPulbmA5lNnkw8Ww+qTOK/XMVxfxjQ1WVLk2wAylL+8AxFMx70RP1/N72PX91/Ujeze3UarfOjuHjzVYzOjwMBJLob/F5pTfT78igeQ1VE+E46GmY0CGlMob2HSdqxIKY2X1hrgoNqB3NlKjtBvl80yQySFJZrlHJF16Xb4q4E95Y9aUolAJydFvg+jQGlvSfBi7UvNVjGY/g6AAUCkdrs6bHNHKo87jdxMhrGEdadHfuAk+hqXl/dIztIWJwSRslAegCMykDBs32Pu2HsCdYOfxu8sz1fdbOE7NL1SkCykiElt8kcqOKWBK1HxzNPHe4PXrkCArHPRJVWYmFrCT3CjpHQD517qY23Yz3fyGqQfbF9nMbkN++jffMUl8t2XG568fr4IoY7C9FxLxcpRNkke2pcYgfmQv5uPY+n7Upif+pTijrtS9T7bQA61nRHwi9Py0UsOiHrQNIImBo6YDjwyps69UPUQ2Zpesf5AKxupxTfk/KWDIrDBI81VwlFJfZK3BK49YV6dlP7KBNT6QKQEOVIAyAA7AAlx1KF9oiYilcloh48NhBgRo1iwWIZ842BgOmwE71Xz6L91VU8qsPgJP3h6dGU39VKhzBxgvtWyWBdN+teFrEJKssqNcENqx8zLrJGJCLuPn3E1Dm2OS9JzNAAdgIB0DVJiMUeKmClmc08sL0tGnp6w/vMsZKw/M9znKoKDzGRDmiGNT6xLzyh7Rcde8/iULKRYp3+/1IJ98y8C9Ocn08RPeIcSYKsBLt96QN0cMYZjGO+2sT9w1N8ur6V2j4JhR0hYQowNpVWSLXZUum/knGxFpLZh8aQ5/hTbTy7L806qyRLHZbyY97rEO27/FWa7Duch4VPvV6xXRqyc2oH1H0tFefaZFWMayln5788x6uhodwGcFkq9vucp559A7jliEddl2e9C3AT8pHuHzl3n00MFYcqLKFHzzUm8PrlSwECmovNTr7yUuL+dBLXHz+K+krehkZAoBNAQp3CWAq16RFBw0RjOiWEm/dZ11bU75Y75drH2d1t4majQeExjGLSqTueiW4VwgZd9lZ1zRLJ1yytlAJLqsNboKR/t9mJKjjW63jx8nm8ev3agKryQ1P8JX5FPJxMfDYlu4/fSaFZH2o6JFtVWh9ZuEq8mLEiKcobqOZzh0BAgUC8P2yQyZWILxQWjoMGUiqpl+VwrydmIucgLk9biiAKKdHqv9TFMKvgS+eqiv0CkA40ejxmo1XwD8ZT6rkdglT1HOtrjlcJwOr3HoKw+3EXx8xiAyQgoHht1my5YxSDoNaJczmzC5W3HTT4iM/fvH4lIECFWY2A7QBu3N3nzVGQV4eeXPjy8kKjytXpLrBP15jPsYADPkftAJuyRgP8bA2w03jQ+CJNHdT6YAcuV9ImuPt8K8Hgq8vLOEEgsN2J0dFxnF5exe3jU5xeXsS//Kt/Hy/+4E/jeuoCUezN9S6G/Zby+4FtZpQj8TXJp4geHxIUF+0eIDmLvIrLtWccu93oNCAFG9O1j123yIUKHHbxW2uvOvylL9E88yri8+xPVOcLIEC/N5+JCna0ekobAOAyR4v42dIM8ChAdv+zky99Ho0c+kPCqzkSQHFfopAP9w+Khfo6TZgFQrIp6JeCgWIa5DnPa1XBXiMP7A3uAPtc+zXIh2diVs1nk3ii+XZ/q3jK5+TGErs4GnTj8vw0WYFtsZ3JC4s5pXWVwILubQKlItoL7Tczp4B7uvs+W/baVQYCDhlROV6TOanADcX+PSOwrE/JjcnrBS7JQWWnkTwJoQKUSeuI8RHin9131EAXU8eOd5zpxEZAf9abdTu68eLl6/j57/2BZbP/7N++2umX0lHHN3lIUUNAN82DjURixCJUYYB9XtK5uEgSC39+7YK8oU6lwmoHhXjm1bjBBDjPaO5FnPYBpuYtDCLsBYQo7O3Z7GSpgqX2vh6GEyIj+w5OHA69rtXpCRyelwehwa5toHEALAWDCecD6xzRIqVy6eLo2bMrozrrbbx9+yFmUw4UAr87C+cXqNBuYjabNIBJG0mYTTd2604wgrJBIwC7se443rz6Loa9cSymFFhOpi41GmChiY/XnxSAFjMAhW6cn53JZqszX8b27l5AwCkzLai759ygVOsJJkmlExCQ1GsfBEnRkTq2/bwPcrbape4wiJrWdVGaFGR1QxMJY7aJLvdivYwZz+X8Kno/+zp637+OSZeZTAKqZ3pV6HVbMR6NY/5EtAzbT0mMaxMPzN0iwEURnageG4ZnRvBnTbFJ+Prx0ZG6R1eXF1oD6o6qyNwKCNj8/duY/d1vo/v5Mc623RgAAkQ7Rr2BXRWUCHkenvtOGFBXBbupg4RTQYTCA2pgbONxOtWcNt0yzYKm6ro2O/6xnV4cj8YWo+H+brEQ7IipIO/WbivaR8P4u5v38YvP7+NpGHHy7es4fv08OqdHcfLsTJaK7An2TgUxkk6DYAhdWhXZCUkrhqNRLJYLJYSwLoyMs//o0nUFAEhAheI9BdMmMAWy2EF/gtEMHmpRzthLRa1zUWWqJ0GO5IpAY5aNKZIuWhDT2sYMCxISMZBHQmXudbzYcW1AweNsPIqTEc9sK4ss0V/x+u52Y3zkggzGiJIvxgjS1g0ngRJ2GWDzmJTa4WDYCNtoPWeyWJ3H6uxV900AQSLjVfCJVaBCKGTzQzKpQhntAwVQdBg26vyoew21sITVBAghiolYiMP86mkas093Mf3dx+h8eoyXMYznMYyL7jDGvYGSDwCTQmq5HvYSAAHij3ezSbyfPsSyE7HODnPZlGVV0lhr0kvlumerVTyixNtr62cAAqQrkOMGPAvFS12jDzU6ztg+crMBECvZ1kGUmfi+g7tPVAvZ11hKUg6VBKedq467BBMEWIieabChXDRgywCqsCfZL40tnLncapfoUM3uRhXXrHG6f9PVOu4R0xx2YvjNyxh8/TJW/Y4OwYeHh7h7uFeBX8kkAAA/C9jKHnPe7ORJce5g3ZdQqYS91BZZxdPnm7i7/ig9FnkTZ4HANK2BKI+LMGKk+ymg0ow2QKzqQmrtlT92vkfiQ2ndQBEmKa37WWyNmgcgpGbMAAAgAElEQVQVafEQzBV93R2fOg8r6W9cAmA8NewKdwYOO7iNoyksoGQIMAbQG46i0xvGrt2N65u7+Hz3aBFQfjjp8rAB1NkXe7+KPRcPpbVRNE72MvRNJ+YWF3TRzPXZrtXJHau9EtssQDPxqq5LPsDkBEter8kJ6lyj81gWZPyuGp2wwrv1JEjOKrGqAgZwdz+/bicBcgHZPkr9mgQqO1ApsukZ70rA96M1JRrF7+I9lwZNc+4qM3chX0msgTPrCAjcR1cDPZ7pRPoz52enys9gKVZzAxAaRsDtzXXDIoBtxXgAd0dYEl1oOk5aK7bkkhOBsSy7+mgf2zpL4B4ChslGOywgdf2mDbpzifNMqXYb20hnCcedSkz3XWQDkM1rJsOvClqfcSlYnFaVhzkfY1vnl+fxww8/iExDLkrhzwegqDWbnABXnCc28OGmDSMAHg1CSJARMPY9z4m8gzzj+AhmgJ8lXWN39nzG8rpmiQ5Ss8DvhXyG5JxEnYJ1D6B6XSNaDJC4Ik9U40UobwOQ1flUQIN96+1mVbFW33OgxyXWxYFwWRUb+t1FV8447ULsJyNEuQ8F1GQh5u85+D4xT9JhxsFzz6gRyGzVuwJyBNxmfllAAO9Jn2usTClo1/Hmm6/j+zffsMn0O7m/ZiNm15PcYjIV05Y5ckDdFy+eWygwawELSCoZbyjwxQDhPpD704xhrM7nresCd71RVkd22yOKYnhsWBd3cXPzWYyA05OTePbsefQGwxgdn8am24/HxSb+4t/8dfyjP/kXcb8exwJWJAY+7kuoWASLY8/pbSeQzy+lrp5NsNMz01kNs6Lbp9CqRpvWbviI8ZAjUdpDaLYQKxnfEaPKzDn9yYdeNPMCHptnk/uuCnD3PxStvanzdVRI5ix/wwBISr8o/jqrnUtYTNBWgs4vKeANFlRjeLmAmWQmsZgz5EGy3nV84Nw2y8D6AjRhBcQf2AUSZ9WkEYPPI+tV7xWIJMvrGtsVOGe3A4r+p8f7+PjhncAAWccP+zGfPio3vYRxynj8Ea5v2E47Rko4PZ1j7OzCM62Rdteosg5OVpDAyhqzFkPdccjWoF3XGyXSnmAhd9LjAAboFf+SguCzo5fOKDRGO6qLJKKZAD8wy3Q2EyhqrRO0iwxGUgPwwbkPyI/WD+MBakAfHcfv/fCHcXp2pa+1/vnf/EwaAeq2DdgkOjnSbo3i25YsvAHNDDdqrqlUqVl+FyhKag4s31i4wz5FP2iOlQqHw5HfUIIGRYEx4oh6ttW2TSnzwzYYgfGVFW6FFqa6NIuygq6pZe6cccj7ACHRYNNxo7ZxfNSP45NRrFZ4lJqC5ESqrDdyrjFFElkcQoXX23j39p0eAmiK9AG6dJxO/HCmc22obqevh9FtDwwCrEKjAYABOAh8/fxNHA9Po7XtxMP9RIJMz56/UOJL0Qur4N37d3qIJLQsvGPeC3NCn67jZLWOwWIRI7rCUru0KqfotOYBKbno7tpK8i2gmIgxMyQ5l6/R9lTn3aOrDug116dAmkJJlTQ45TPoogmjs8vofftNzL++jNl4EIPxiZJKQJan6ZOCtwsFzzehmKrNig7Fgd0J7xWqLuuBGdRPnz553ihtj2p+9+ToKM5Pz0zZQhCs247xchOLv/1NPP3iN9F/msdJdCTWNoh29LkPUPdJaopqnVRICa2FD6AhFHUtuJZo3/i3r9qtuJk8qLiyfZ7VgQlU6kq3OjHCApLrJpkiqdqFhPDkWtFpx710AB7jV4+f4r6zjvGrZ/H9H/+R5v+HJ6jQjqwen9fkzofnhIvNUmv6MCFy8pjK80nxZ7/Jbx1UNIOTaJLpI2rbT5DoZQiFTZQf4MAghGmU3ncWC5TFWO4rnoGpSf5DEtbp92IKik43cdeOOYg1BXOvH8v5XNTvUa8TFydHMR50Y9QHYLItjwCgZDYw96/xCim/m8XDNcGGMA0wRwGUuNqH3ihqCui12vpewLMs14yOJ7W4EFriXNliGVRw17WARlPMzKJouoQpuGnWlAtndVmVb0Hdp7PdivV8qT9P729i8f42hvfzOH1YxavBSTwbHqsAZgQAIABRzdIxoHBftiJul7P4vJrFIrtEui7UdjnUoKSz5oiPOxdMgABgwkvWcGkDJJOFAlAFUNqv59B0U7RU2uDYXuXJntb50+S/aJtKPpPOurcl2ivV131R4aZxCjM2BMaJSui/pRWAmwRrQDlIxp1kc7kzaZBOZ4S6f7bJfPd4F/NxL06++zraLy9i3jGLSXPEva48xCsp5yAlttTsr86KPKsEYHOmkbz27ZzC77mjqMKOiHnDx/vocTGMpXRILGGQWMRQ4KXEk7IjlAew0uUDK6C6u072S6AuExqeJDTutDNUZ6mEA1PIs+YQtf+TjitWUiME571biYgTsFQ1LypoakLIbpA5Uzl9uLPPnCGq1Fu6XidnEe1+fL57iuubB3SVUyzPwJMKeFl8OsGwJ2dRg/drKfsfzh3y3K7qpM5rwaolQgkgl0K3Zf3bjAMmU0MxL4EGU6Sd+nYRM84xsmIHZcmiW1+FdsOCy4SYdaDOSdLFAAIbBiLFSyac7nqZk0tB4aSNgm/oOfxMwMWsE8XT716jTjnra7FGF1Tu3tCY8IzpXr+jBAxcXLKDJIolmu1KaxCxyvOzYylg8/s513jv97d3Ujk3A8CjcC1yN3pGO+BZUkYDR4wA1GiAVMdzzwnQOGAs6F4nUFGAasWF0mqATl0JbAE66tIWC0AFaOVyBqaqQG/iqM4/FxZetwlO5nOqc09FMuMSL57H2dmZWIsA9YDcylXEDDAzaJ8Hep4fEAAm6h40a2s2mZgB866h/CMwO3Chz/0VuyxbmhQLrFE+TwEM0A4Qghc36ufoGLmpwajtUO433FvEHGF1dn2o6vyz2KRFGwsw1Ro7jB3JGDlkklRcaUBZ6QhYj0FrRh3vCvp+oopTyZg6BMTdfCnXiIrhFoo2IOAKtkAcXVuCQF4HrNcDhkvtqwSE+dmmuMl4yGlLgUbO+gc//BCvXzz3/PjB98qumwYevvPTmcZHnyZPAlhev3pt8Aqh32xIEENcxBvA5++b28+6HzAIrPmSZ0iEcvZqIEpoDuYCr5dWle/evY8ff/dW14nOzMnxqcCAyWob8/Yw/uwv/yb++M//KtZtWwJQqy+o5RhTJC0hVBib0Od4rGDQNH5vP92pyKepQS3l89mMXuKAZIilVQRrwEr4Op+SUcG5LwHUrH/IOUsUvAC8AnNqD5SYn7rbTW/a52+Byx5h8nr0WWxRQJo5incpHOi9m6AS34cuFYCFNAQ8/8/fpaGiYhlh6VT117XJ3aStfVeg9ewJwVPcCMwsJ++BkS6h+tXCDS00DVJ/i4YeX0OdWwy+PGR/CnZ5lGslJsDk6SHu7j/H7e2N3FjWi1n0O9SozjXFRD05jvFwKHYqzEXuBbHUlrRuolr3gIYO+XFa1eeotZ+BmwSNiG81oQ51Yepcbmw59+Bb5SgmFVufDhbAYaMuoRg1QEoMUA2tJDA4j3Uzz1p+grv093K1iZcvX8Xv/8F/FcPRcUynC4CAbwEVTbtG7VJJqBEKEnDo6ocqvkIoUvRPDzltsuoGcHMUrLKYR1CL7oFQOCG9pgZKSCyRQ3cUvChrpr2SUyFMZZvEzKYWyFrKnCqeShk5C6nqoDg4urvX64PicFMWcXwMJZTZrqVQILqodHSqKPIhpp9UABGltNuJm+sbWXto/n0wjM1qK59GDjCskegUSGRNMqBQ73qxWiBut4kte2nJPHE/vvvm9+JkeBbL6Up6A6v1Lr7+5k1Di3737l3cyz8e9eB2HI1G0d+2orNYRuvhMdqPDzGcL2K4WgWmWkLfUpBDCyjvaS/oXrIYLSqnhIhERrRN6MM1DrHXEKgDug4j/VDmJtkMcwKRd0hScgTVr17Gw4uz2F6dR/foOIbHx/HweBeTyZMOQlHT58ynt+N4BM0bxgAbGX9qPfnmgKEwJujZ03enQ2A2m6q4FUqOf/VgKCDg/PQ4Bp1WXLW6sfrF23j421/HcLGJMayFXcS404v+th0d2AGMh2T3w+u2I10J1FxlI8KBCUUX9IxDnvml3Sbu5lOp4vMzEhniAMSfHCCCudjNLk7oMGzWcUyXem01ZtSa7lbz+H8//RiftvOYjNoxenkRx88v4tmrF0oSTs/OmmIwMwALkSUbpvyMK6CrCDugaapQzILV53PaeGURyDUTVJnn5eskTNxXPs/9JCGlkAEIMH0TtdWkVGZAqe8xaukEwyI+VsTB1nAJS4j5I9jUdKoRGUsLSwQCu62tBAJhBAywJ21Bn0sBPwGQdo0gKVXATY9nWC7qpuCYkMwWK/46uTFrwPTh6pzzs8QadQJ5TkOESUFCYU5Uh4WD2ImDkydTskS/U2fUB2Hdd93aLOK0JXLviPIllHUdPQQoN7haLGI1mcXjj59i+eN1PJtHPNv1483xZYza3VjgEcyMPHEwnxnOGhT/92kbuKKjp4PYRQaJTtkb9dv96NKVRURotZLgJM4SdgbwjD3fK3HPXEdfFPoZC/w+9sJjTQzORLSShiZpz86ri7G01kmVZXdU3SGscYBsROtwp3gCCBBQxhmQmjse9zDqZIJCW/tRsSqdT5w4+GBFDIwxiI/Tx5iNe9F//Sx6X11FjIdKyOXz3oq4vrmJz59vta6J1ePhWGAASR+vI1eK0UjJ4eTxSbGW+0dCDgC5mEwcW1eM/vRl0+oCz+cC71bXo/k+uiBNA67puh0CAU3he2ABWDHWwmVpEVbVWT4jinvZyuXInBMEb0Pil7sUe8ph6V2wtyvB07mcC0AianTcIIgkaKi/2b+MMUc7FttWTGarmKNjs+XaKFRdnFVRbwCsHh3wbp0hyaI8WGMFAlRyU0WV453ZKe5stRsHAf8e5wMAYCT50mAQ5dPFMck21wTwSRLvnMTPhQdSMcLzpslASMpm3XsKDdwfyiHnkM1RrBR30zaNNglxiyTXInY9xTPiCl1irpqkU/lU1+Ntebp5vGqFPZZHsmBWkJjd3j1qncoCTdaUdoHgrnok1+ADr72GwbjbSGPl6vJMSSuf5/c8PTzG0+ODu8foCwhApz3PKY2wrUpz9wqSWlvjoI1uQV5t3Ts9s4NGyyE4WDaRYsqVEGmxOClwCkxO8TAzhXIE4iDGFDBg9m11J6uFumcOVILPeqA442xEwwUQi2S43HiKgcG/yd2IHU33PuNIaVo5QXYnn65kgQSsM4ADusUU/fpdmmlG6NpCispBaVqIubiN9ZxxIiwZPXJEGqiGx2ohIGA5nUYfm+nxKPqACyneSKdT6z1HdrS9a73S0Ml9nkdFc141oFiCOI7X5X6VbhR5Pvls33ubV6HoGOVnVQCkNFoOv7fRA8gisgGNc5MnkPdT4NgHgeOEO6dm5KlwFfOuFX/4+z/E88sLW9iVFWCyAgS69Xrx+fomyIkB0HmeL5/jpJWsMbHOKJasdeTmQUgj4vrmWqKXiA7LbhDHDI2bMlZoBqqB1Z1GP92xNdv406fr+MUvfqnnx+/76tXXcXx2EQ/zbfz8H/+38Zf/63+K5eBIxX+Hgh98x5OgBs7yj2qpBAIo1idPk1g84UDEGhrkWII7zeLAkf9QaJK7rBgPsh2eBac9WiGNJOoPnUU7navcz4ppptfvndYaxp5YF3sgwI/NraQCjgy8u1DX89QoAmxwz9Q3gFQ+K4FLsE7FFljFVqMABgPIy1jLtZZouBbYAIuAD8YDFJVKBFx6Xi3ZjUPrZ9Qb4XCahnO+N0dvJVquDngrNjuPFRfYVeyTsos0w4g4qiHJmM4e49e//ru4/vQhTo5G0ZJ4oK0L+T6YVzBSx8OBG429vvYw+16gXTrBqEEjzTzbL+vMSWcLnUPZyOJrrM/K6dXAysaHQDLAb7nzed/xPqqhLrcpndd09FMsUs551k7jEYo1Istfg+JmClhU0GCzgViB/jvq522cnl3E66/fxPMXr2I8PvG6/Rf/87c7WyplsGvtRKWRumMiREWprQ2tRVIiJWkvxpvhg8KEryvBkYAXlLryNeZwhNYG3cGFBQeEb6CzKQXFLHZUIGbyU8FR889FM0mU3simk0W/cdPNTcnDymgesVtFf9CO0zPmhZizmMRg0BPy6P0B+qOMPwOYD1iKOl737Y8/6n1ABbEoUkhkASABKlG/N5TFGMAAKS/AwHppV4PWpuM/60783pvfj1HvOB5vn2K7aUW7O4jz8wtR0CiceZBv37+1Mvx6rcK5D918vYn+bB7zd++jP5/FsQpd2zvK69TwkQp8IYipVlkJEveSJFyU3OpoKhXxPW+QtFyI6qrmvJ+CW9poZLrv5JUCixnz0+Noff8mWi+fR+v4WOJlILgUTCBxfDBfJVtBEE1RotKSMosqdAK4Dmbiy9+Y93B9/UnP8e1b9Bke4uzkVAU46CBoMp68x4tNtH97E+sfP0V/vorBehuQv4btbgx27tzLJzStfCpYSGBSxQFULG8mqPYzfEe77ZisV2IGcEyp28FCIbBsPatOh/eEWVqCA1TgdjvOjk9i223Fj/c38bc37+Jzj3nmdoy/uorzF1dxfHqs5ILfSUFCoVqAmGh1MDwyqBQjoAJE7Y1SCK58u2jw/ryT8uV6ZQGeVGYmWYJC6cBolV4JfkKtBI1N+l9Rq8oPGoo160DKvan1AdVLCRcJ6GIeDwAJbXQUIqaLtYXG1Cm0RdLp0UBCgSdHQ1lc0Z2qfSUWwGBgy6YUCmStyWosmRUAAUoi8AOWbag7JyTi1gQBoPEathowAjou7nm+BQTwOmYg4TzQa9a80NsER9h3ZQemQqSsi0pVtuKTzQAV78R+mC1jlV6/rdUmPv/ufWxuHuL4aR1ny1Y8C9wtRjHuMKriOUUF8tioyz3dbeMBFs1uraRCMTAFxgROkF1Ibd9AqmYZ6VhTlJNYcpgI4DNSrXdxMJtWtNFaMwY79/7zVXx9QS9NYCFLvgOA11TEw+TUvypp3cXoygp57xCAiJIPe+K9BICyqy4hJ0YtsnAwLc9nQXWHKHSn61XcLGcxGbaj/+pZjL55GdsRhSJisL4Hj08IaNraDhYb98xnlmd+6dbpXNnt4ulxYkpdduc0HrDdxBH6LNCW8SS++xyIGAmQcsBU/CsQwCnVge3hgU1WFad1pn3RkdtZl4Of1gx9CpT6fieQJVBrrxbcFNbZHQdoVbGanVsd+nkG13OrdVCiQZU4SECIC293ggmXh8kiHgCnZSnIeKCBAGsO5TldZwWFZboelHjoHjxqfvN+2R1Ym9UaNKxCwUphhM2kQR/vdXdUZO+62zQsITpQJMRuGKhfpnXM+VExQsmUWuIWDiaf4d+s2ZqtrcTR1qTVTbUmDYWhcwknxowsoVOCDSzJocRTWQ8kqj13nJrv38EcYf7emj1KlhmxS10VTYvBPlOXZx1P05UEGCfTica9LJbpcRPePGCo8w53vEm05XstG7VhnJ8cq+tJx+3+9lZfY+aacYBe1/ZY7RajLgYCBBRIv8JrmNsEQ0D51UE32pjUl8KGLlZz/EOIDoyKvbDz/jzyGSYdigaQNBBQCWydZTCxDJSVo0MigQdU78MuH8mxmBD9fgKeHnFi3/JsYQpQxPMcuSf70QwXvGJVyUkkz7TUuuH7EC3jw3mjx3Twi6/RQTFA1GHkmtHyGQUCpuhC7WgMwQ5IGzzyCAMB0EERCIw47vfiGGCamC1BUK/JWn91rmm3JWLmkSCfa8U0qeciELtxNfDZ76YZuWw9J6vMO1ZXh35fODYgbgrIukOdjgEJJFSRUhL9fl75oZHcPTpQTLDK253nO0Iq9gE8LpdS7P+DH76Pr55diSZelGrXBHtBTkQef/vb3+o5wi6lMJclcGJFgGcSRyOW9tBVmsU9I2L393puX331UrkiYzU8v+V8IXAYRh4LvksRqFfzWBw5zPv3H+L/+9tfaL/BIvn6zc9j3RnH7//jfxp/8Tf/WwzOLmOS2nnq/pMWJvDFvwW01b87EdP5RvkwcYXTj/yEhqF0jHJkR2NyjC+MRhJepqGg8z+BOINyoZyzPxzGVpMW28YKvOqjAi79TPxsqrhvHpkXnAF4zRb43wUQ8f9al6kHQMEuu7+DtUFux+ekISCrReISFoMJDBxYUKqpceCm4TECi0OqLul0xKgRw4MRn9nU3X/Gc8SWg+kB49pAC+vHI4UwHs3mqLVd+5d/F2PEFuXWVLi+/hj397caE/h8/SEuTsY8eQOGqbmgs578vN+L0WAoULf0yTya4N/HujMJ22ewwPesYcuBwk/BuVbRM302JIvuQEtAjKcEs9XEk1Ai9yHBugT0+L01wsn7pSYWEJB1ud1baoSfcYK5RrYlFLhrx8Xls/jh9/8wjo5PISrJDaj1P/yH77UPCkHh5qt4Tt9HzUtoVskz7A4SVlXng4NZm7LoZdWhILFerEzJSWhMcUXBCuZB2WNYY6BmXRxkPIttVoLRkmIhlFhQBbdCrNUhSaSe7+f9AG440JJIUGThiMDXhK+riNB/SXG0onIisikmwtUQ0EEJhwNABGZzKHToBm3i9vO9EGGCEAknQAejAyQLUIBmk0V0dt0EA7rx3dffx6AzjtkjNJdOLFa7eP78ha4VlAkPc7pSBDQW3Hgwih6WfHSkZ/OYvXsfw+UyTiRI51SKO8lMPLR/HfTUYKJvmsajgMK9NN0jkW8/ZxfHez/lomNaIMnFRwEBzeZLNdJduy27st3FebS/exOri7OYDvpxO6ebb0xlvV6Ylnd2poNTBxv3ORM4oWIbOiUISWIjN2pU3j3iwRz2Ih4e7uPTh4+im4PSsTkDQTAYHw/T6L+7j+HjPEarXfRwe4DiBwCwbcegTecmgYBU+HWR7cKBmySxLM0gL1RcrTstAxrY2tTallq77c4IEKNeX5oAIzrXJIyjoRKf+808/vPH38ZDP+K2t404G8fzb17FcDyKU0QOSUzbUNn7MRgjxpnzv+p+o9fhZ8dHaQfU4e8udHO25n3OOfcacckClcRSLAFsRPBVnk2beVwOJQkAJiOgKP92A0GUySKBpcorUCHHDaDCK+HpdqSge8uMF7NS0Y7JbCkgQEg0GgH9bry8uojWbhXDHoCMO8KHIj7S80B4Mjv2ShiyS+L44fikwj9R5qLwKhArafVIjOaMKQpzlrfU2yscV4Jnv3KDJpXYVCA28WF/iDqN2XvDuobcC7Vxjyg6AT0hUwHKPVx/jun7m4jbSVxuu9G5mcQ344v49upltBapPg3jCiAA67/tOp7U4V/L/k/XlSmKDkySRgmncyjQtZ3FHPCMLiKJnxgBO+kDKAnPe/IlGFAp2b4DVMBQw3/NxVXAQCn4Fyir+1+WZzWelYWUFmYTS9zNJGnTMyFpZXYbcOfgvVGEAHgqrgIOJnouMcFMZHTAKopHbNrtuF3N4667jeOfvYrjb19LI0AHYZ5JEsbRebWNTx8/NRo2BTRyF3TAZnKFUOf45EiJNmrh434/zkajWE+e4pf/+T/H7JFuIdcIW4z4WmK0q8ZyStd40J2v5LiK2krUas3p63T8ku1G10CWWE3B7OsvanYBfLYN3QtjFYilbmYxgrJLazDXAqPF+EFI0oKBFNjmN6B0PVvs4mm2julyS/9YHWtr8qbVarICvCpzuF0boySxK83MNXZQK/y0ifgFKEUinK1DC7kC6DsOCiDZrXIM0MAf8YAuFKABY4aiFGfSKmA1Rzf4WbGLugCunMmc454b59+w0ZRzpEMDMY+YxrooKzPWo+wmYeXJD3sjcdraC12xAehoWWhSorPSm0nf8ozrHKMGeEna3ADh2U6U/HL9jv8UdRaihUpLEriK29v7ZF26uKvxhhLAfXZ1phlXfn7y9KSknPla5tE1FrAFCOCM98hAUXYrbnoWXkN7CgGs0xqJqNGlw8KvUZivNZWP/bBYl4BgdrhrNKl6kQUEuBZBzbrE+v4hEFAr6pC5JevWXk/gDudPDwC525U7CM+qRACZK9c9Fft07bl9McMMGDVARLICxJxLtpwKtnKKaLfi4uLC1rbNh/NS3I3oVMM+WkwQJuvpNXS9eV/V0d3t4mQ4iBPWJ58vIbRkrNa9qOZLc7w3BbZztwIC6vobV5YENWusot6bzxAD4hV/mnuJqKSKGavUGxAwo6yuRzGtLAqb8Y4vRwEsSncABuwP3BQTrBGlvAYAmOVSTaEfvv8urs5OLQ6XJx5nd4m9sh95jj/++KP2JiDPVy9eevyi6Wd7fFSM43ZHbICHxyeBwdQrF+dnyrPOzk5yD281Qki+zjOkceamlEVSHx4ncX39OX79q18rPzq/uorx2fP4wz/58/ib//3/ivHVy0AmzGwdRzKRMj2Vq/Ofz3nMFGvnrZydltIjM7OQsWKHa+fgAuZg6sJmAuDC6WLOiINZqNIF0Ng0o7B9jahudN77fCgr8HruZra4FmhA4Qa4T8AvR+8aU7Harzpr90AAb5LuvIt2zn53zvk88RTrUlnzkXfAHqCDDRh5wFyV9pJGOcu2cCXwR8DCdi1QE0c54lfN4mssodF+oPjnfnhEC0ZAnW3KDWWt6py5gHZ+P3Gc5gK5JkCCXF5ousye4vbzdXx6/zZW00exupwJVowUr9V5agfreRz1emaHl11oaiPxMxrfyrxUz14Aj5m9sFLqTNfIhRrj+/3I95Y2hgH9zDtzRwCkaTRQLgCpodFobaSzXroICPSR89KeEdBo+6VjAAx0QIBv3nwrcGCzbccp9oH/+j/90c4LJ7vxBwsi92YmQJlUFL0qZ6c0IwKalVS4othyURSyzE0Zre2nH3kWl0JVvCEOgQDTAnxIFBBQxeK+65QIjDyI/f8VPFj8RYcRFbhD0QHFBPQVQSczA2wZCLXEFHmh16nI6aTLBw7vB8SXRQ0KksgAACAASURBVDqmO98fehPv2nFzA/10GcO+Pd6Z+xmPob6bxgMjYD5bRmvblkZAe9uNr1/+LIadsYCB7YY5maXmjxgBYJHe3UOpn0gRkg4jQnTt9SaGPPynp2g9PQkQOKZrAhsAygp2gsttHCF4kmjepktiXM90wyiNqTnlRQlqqa7pAXXyYDa5ZsFYA0oISsQpqUNKhihYoTMdjeLh+Ch633wdT0fjWNJ5hUkBtWZoKp1mIZMK41Bkygq0z7K2I8CLwpvgT7MuM2HDTYH1dnd7K7XSNjOT2MDMVtH67U3076dxgj8m65GED+GrTUtAAF1JEk3bYnrsRRS/VHFHgWIKEAMTpt0SGEB3Euqh7XFc2DAaALMCVsKg3Y1xl6JhLEbAcruOaWcbv7x9H+9jHtNxJ9ajXnSOR/Hy9SslnwABXFsLi7yzM817HXZh+bcoqknvt7hWdimym11iImwVWeHUAV6dldQ0qNeQ5kN2Pug8qRMtJ4GZ9g9FLM8AdotGBqSDACOIRHw/A4pmQD03vp9uCGnEhI6Wxg/wH3fCa4ruJkb9Xry8uozdZhH9LgCKWTbV4ZJ4ZXZguPwSrlLBnt6/Yr2ke0glpfwM64X1W1RgCWgld7q6I02BJpqiEfRiIDWvUWhuFrGiclUxdchQapg2qaUBart258fdLvYUs2er2C5WsXyaxsPbjzGYrmNwO4vvxpfx7fFVdJem/XH6LHbrWLZ3Md1uYrJZyXmBNdd0WYqGL8rgTgKWPAXiAwkDbAol3klaR9BNXcVM6g+aNUbNE0iq4qwKyMMiVjlMIxrW6K039037IMUASzugkknXKp61F6Uxx3kaRw2eq7qPRs8Vq0kUsvsIEKDiWbHJIHONbrDedt1u3K0XAgJOf/5NXP7+z2PRTV0XjY5ZPZd9DXMFNFwUYOIFM37oFaR4IMXDcDj2Mdd1on1/dxtnR+Po77Zx+/59fPzdb8UQUIqc8/kEg6IXc70/BQEOz9O6r/xtgbd998Dz38lo4XnJk95PxjZmVl7zvUn6YIpC6RQ9WJs10sby19mT/uViOyUDTJ0CAIDsGGjNwCLZtmK+bMfTbBsTQKodwJL3sfMCgwEae8vnEa0aLcOx46Dq19rRCsof9ry3PpPFY4Eavua0tdX55CFHrnkwJC4ywrWL1YbxQvt5857pzFN0wQKoQoTPU+yZJeTf70TS862VYDphLwcRxhFsg1VgdBVNlfhRNMimE90QqK9pV1Yxq50Wp44XCcI3FFyLsRY7kbUJgCcAtkDbbVujAVCYnz17JpYVsRoR0pvP9zGZLqTfwBwnbEPbNKZg1XYVo0E7Ls9P4uToWPsIkeHNahEtjY3gnW1AgD+WQig7LOdXPIEaDfgpM4C7WJoLh4W+H6zB19JpKBZVsTR4f7qX0GdLRCPPpVoHPy06WTil2VIJcRUUtW94LZ4NOgGXz5/Jzo1Cg84t+4ncqfYfe4gYxOhPFRVlwVpaOBqVkRuO7W75PMVnxTPeB42MEh114s7zQLV7FhM8ymGnwTrKRhLvm3OcNBLxMbE2Tk6kD/B0dxsrLNXSxaiuVfuqOu0HHflqjLnAKR2r/d63g08ya1Nbwc8mweSMEbX/SguBr3/hGlC/M7fyfs/ut/J+D2dH+csv1bLIHCFVaDKul6AbHW7W6dXlVbz5+pXGJCgGrb2jrNJ5d9pJUswxGoAgJvuD517MP2Jdf+gcXTaoCa59vr2Nt2/fap+8evWVwACeg2ODG1ywAujyAijd3N1GlxyeRsZkHu/efpAe2NN8Gf3T8/hn/+rfxL/7P/7vOHvxKqYa4ndnWvpfOUKp0TE3qZs+DV//rEbhKjpdj55JD0qddovV8m/lIWJgwRCUCWoziiWld1hQMIJxc9Ho786jAbB8Gsefn7qneCz6ixw6ayqHRzMOpX6fH6xfrZ0CqMglpC1hEUC9ngRTTUHHWnD6+GjggHMwdQX4u36vAFJ3V5sZdz4HiIAcHXFK+gPKP+dm0CQQcSheyv8zImwhP58p7AexoxqGyH4MrpzsivlTcZ9mKzkb58nNx/fx469/gfR7jlR5nMrCqvytdqhACIPC6JgNlE/QMCNmS5CVRmE18/Kcr71So0+Hm0MxLZspuj8H90tneh2nee7DKBNQnbaABv/dHKchbS0ox4Zi+1kDiGsntyIHaAl4vnr+Mn727c/j5VevBX71+uMYDMfR+sv/+MNOhZdsLazWWeihN40HXxw0jHxpHqubVLuOxc3K6siUY6OuStSZn5WgjQNuzfALd1LgN03OnaYUtmsEZYwm8oaLsQAltuYVKdw1fpBCSU5KnVyaopX04bYmZ6Pd3sZwhP8rHUeuGfVNz3uVU0GJrWhOLxU1KZBA6KD0nJyc6kCeTWbx6eNtLOZ0go+1EEoIkYdOEc/PIZbI4Otqto7Orh+vX7yJYfdIoMB8RoLSihcvXjRd7g8fPqhAQyUV+pISaajoBAk2HXZ681lcYHWDAgnC/IiPLTbRmc5j+zSx3/UAwosLNzQEZA/IHFQmmFCYnCwhALnvdlYXDqpmJZqe3HOXVl/nPrO56fgDgR4fxfLkLEY//y5ml+fx2GnHMQrHo6FGMOwdmhQqKPS9QaD6ruS809F7Zb1cnJ9rbRVCxhUK4IEKZAhQVKlPHz8G/qQtAtTjkxgB3Xd3cTRbCzDpMFuL8BWBc9dSkKWw4CVgE5Q1CpuU62LWcNNpx2y9jAWbCgQRipOKcdMbqwtEYiRtAAQIox2n/VGcHx/r64/refzt9dv4GLO4H7Vi9NVVdEaDAGSQPWAr5HogvYLNJs5PTxV2CVrVKeR+sNZ1aBwkBPJST6uYKmgEgmXBmpmZ58Rzfog9LVulJeJ3FlNzMDEQwPqs/WMtgZko5xXonMxZ5Z7X9Oe9//j5CUBCfxCT+TweJzPRjuhOc6CRtBOkj4aDuDw7kZUObACotTVnyWtKQf4ACCCouqu//1v3JgFIj414b8p9ZE2imyg8hWcyASqR42cFNq2Z6fJrso7oEiihlq2fmU58nb9t1VNe4QZilKjJmtCJl2OGnVJEA0vbzW6LufOJfg/v7eb9x3j47fs4m+3iVWscz7eDeNZH24JkZxPr9jZW7V08bhhJ2cRitREzpSnCRClzMQgwtYhNrGA+qTil0LbOhoo9Eu36+6CzU4mhyrGc22wSvYOksWFCZDrQJAgHYm2i4yUzhK/zHuq88Hp1ElqAC29EB6qcC/z/8iuXaKn3d85mmcaYnVF+XnTEg+7dkqSkFfGwXcXToK2xgNGbr2KGzRr3jCgva7ecz1Ux3FKXrkBGrlmiU69fC4AlliPEg7DpEr2L+TSGPOPVIh5vruP+0yf5fkvYS2NXzuAFkv0Xxt7817I9ufKKM8/nznlzzvdevZqeXWWX7S4bG7ppbNp2YzC0LLtd2Aa1hRoEon/i7wIhAZIBIcCAutXybFe5yvUq5+Hmnc88o8+KiH1OPluIW8rKfJn3nrPP3t9vfCNWrFgrRjCy66/7Eesm/263gEo2SiZJ7kbjM/JuSBdUTWmZwH7ZWjtuu3YoXCfba3eMLsCQSCJg+vjcov+9/3LBIO/WOghA7FuXazaZVWwwXttsWRIQIN5BCFk52ya6WCFuiAMPn4OhtLy2jEGeCSeksQsS+E51+vBWc0AWfmHZxO/1OhbDXathxl2CiUHSQ4Lo9E1fG1nAO03bgRbvJvpOcABTnz+6WB+I4ilxQoOhooQ2mwdOJafjDKiPlZyDNXquIbjGM9PoEkymBqJfFO6ujK0CKxyOclTG3VYcjJLzBZa5Cx8ngEXI84fej26FFKHF0MQTeqWRDWwbr68pOOk0pXOTWwNWSgvZC945Oda42ng4tOV8KneWSqiWyU4QBQixAhwMUIcvKec74IifkhHvYn9+CPMkoONFj1iURVyJZxtFZlKCs9RQxznnz6VUv3V8UDwK20mxVwqqcoil0b1lHjbcDB49emiPnjy22+HIGi0XGeYZsO7FHop9yPvhPKOcLJyg8vMBombMIj4QJxgP4LyUa0zaoobjAM8LoAGtnQQmZtxrgCsaHcFS0drpdHz8r1HTLHIZa9PLS1tMxrItiyZioUXDNWVnUQXaB1pAOcrh9yXjrZptIUapvFUsutRv2bIeivgciuaZ17lOlxegxXP5AhBAnMjGTRY3/qwKlDC2/RZ4KL5vZ/QsAWMVm5uN3b93104ODzXC4laZrm/E+BfPglcn7+KZvHz+QkDAo0ePBASQT+qcgDkUQqEqmJcA89h4j+zZs2cqNu/du6exnoODfYHDzVbb9vYPBFCpsF16kbfYMC7JHi7b2dmFffd7P7B3VwP7hX/0q/Z7//m/sIMHn9ps5deoJpncs1hTnnvo71wySL9ms41NhmMbD1wnSyW+LJOdDc21spfpPTMSgG5AkMTUVJVTkmbQmSzhOteyqUZ8WedO2ePz/xcQkM1ULwK21H+l0lrbIWoQG0IAfwEE+PiKwNZoLrqQYCjcr3BKm0jM0XOCLRDARRffm8KfoZnhoLmL73FXcFhMBwGe1zSsA7k2xY8QG+SeJhBATC8ArQBS1IwO+13uozfQwuEiQDGE2OP41gNczMZ2ffbWbq/ObXB7LWYXIIADAWsJCuY4VTrGSB8uXC1cF8bPGoETAdpnI5MTcCug6vVUMhYKrDzzzgDKs8GSsVKgsEZfPLfx++fNBNUmsFBj6mArDOisUP6bPMLZwDPr9vfs3v1H9vDRR9pn5OurTcXanb6V/r3f/Wzj3RJXzfSC3TtimqUKgRkugM46VDLm2UtlR9yzw8Ibp12E/JnpFI5GouHwOrI0I2n2qXT31QQFE5UmRdA82c5A4iMFLBq/FlYpavqJgHKNymZi3sKLzQ+tB3mBZqsuNgBaAbV6yVpNCi2+b2k1rMwcgwukkcPWk1DeBybDiA2N8FS9aQcHh0KtX796Y+/eXli/dyKHAHkzRoKSiL13tipSEF3N0ApwRkCn0bf1smSLGQezU046zZY2E9STF89f2PXVtY8bkGzQDYXOOhqKrtosl+14f8/6sl3bWAua2mJti/Mrm749szJqtjWWqKN5srXTDGnFsIfSjQwggBmbpAflvFom3/59oYS1CQXjQOtczZSze2UbZpY6e1a+f9/qX/nUJu2mWbVmo+nYwB5A30D6SNaZbyLR4r4wJ4YICIcvRR3UL1f59C5bHu6aGa9WNKsJNRNmANaDs9tbK41GtnhzbvX3A+vO11Yhc8JZASo5wipWkSOArOIoHhsNVzllpikofBPm+dIzXpmSF4SZTDCrow6cWATVCMhlMQ6Oml0lkhRzb6c39mJ2a4PGxkqHXTtlXAKRR1dYlLp1D89SgjxdgxCuARRRgRtFGQIpmneOQz+7tlmo5cgEwM7uXCH7RqhyIMEKBqJwLVx1lP1CEA5hPNasrF/URUWQZRYFzlquHnwz3yuUkZmjeeoOeB6AXRPilIAAExTzof1JMyRGiRZzO9rvW7fVsE6LZ8D8fjWEe0JRGxALtf8YAdDsahxMCQjkvK3UfwUEhAio7pn71GZgdQqlz6jy/HhtYgdjEry22BbrlQAhjzUuWJYBWvcwGFIqdKIzXmTHIcjiMdI71sRPwpB8tBceQ1lDUjBeLu3i2SvrDJfWHixtb7Sxx/0T69XZu2sr10u2RChwPrGpQJeNC7qlmF9MgqiQ2KzkEoCYoFc/AEFxMMQMPEQDdR12gIDsDvmYSAxdBRV093MlSJDxV/l97IWiIC8Oo2D1REchu7z5enoOAmYcfEkgQIrleiMHcWNrFDE/95mPJm0FZfkG7gmaHdgHIhZYOtmzUbMqICBHfCQG1WxuXWnCypLYgsiYDmMELGWNVrFOqxfgARTIsYCADcJE07HdnJ/ZfDxSsrJ1SHD6XfZ90oe8SK7D/or/zpG6BF0SHMh9rWQlkgeYaZ5JOiAFqyyocQILkhEgNoJ0AQDNPdnXOVjo8+TMYtInHVxhr7NnUVrP0QCNdiHEtEAfAF2Rmq3LTVtgh8isewokaUFInskF3YSlOXjmA2phu7e9LQUMsO2Ppe2Yg8r5915T+F51i+Gl5jnvnh5bt4cqPt/K3L1OaC8CJFJF9xZhU8461yfy+OCNifTeFnU0bPCy68Q9Iy64lVhZnX5PwJzO6YJiDlByNrPSieNirgV7Jb3J2W/cJyXr0bnh/X3Ei/FB97YnFkhFOkAqzlpEzA729kRZLlhwOl8955kxHrAEqAJ0nYk9yJ9d6R3GFPsI6vna9vb6zjYDLpDaN4zCiWivfA9JiDMDggAeWgFuueiJrDroqde0nf4sYuBubpYsymJEEzAn5/ojqdX5KQtLL149uc2hzwRqtowRFwv0r4JZFOs79xdFEn+msDs6Obb+/oHYh95NXBYisAC/rCvyComISivH/be5dmnSAMgHxTfzXWj+amaFHSCMDn1vCIN6nuzjsv7arrPUqiMs2NYvMZiiaOJTNxgLmU1tfHtjKyjRAQRoHwftm8/8RUaAx2EvNLZFjhfAiukqPF0Xy8c5PIflHn6YR28Bw/x7FWq60wkMBvgQoFqeARm7BNbtjADkc0pmWcb93e9RzhPndZ6VKqjM7NHDh9Zrk/OSHLvoKaAEhTrntVhd65WcHdAIYEF89OSJnrtWULAjaEgKHKEzGjkKjbSXL19qnPThw4e2d7BnrXbH6q2WffMnf9oef/yJnV/d2OvXL202vLYJYySlqoCA2WRug9HM/tUf/Zn9xM/9ffv9f/Hf2MH9xzZyt2XlzTStu20zWPGEcBXWPmGBtIotVmuBEdPR2Go0KcVEhKXG2CQNHeIFbGQo/jVbAwIgao2oOmMPMMOiiy6pEPbFGtaJj9VpBAmAMzUCIk/58Nz289PPfgdufM/6+kggQONoOYIXQIAfxtH8oQgNrYDUF+FZor9BI8ldc6C7w1pYSqRUNrlB4xeLJbVSJGroYwcU3bwzQt7pega7ZjIdJ7pR5N9KdRQ7VmJwY+ssS1C5uDj4y/7VuCiNvojhahDHf8uJQKNiPh7AuAMAaXWztOloaBcX7+3s7StbTMfW7TTl/sBD5ZwjTtOMJMcR0yAaIVwPYAF1m/bVTsOkyNk9iSoYOrnPlYdEo9n3tp+D+pXxM7pBPjbotsR+jgeQH+xugZk6g939SrlpsP5ST6pcqVmvf2APHjy2g8MTq6j2YmSjob8v/fI//cqGw4/Z9kz+6WyDrgpNjwQl1XBLpbV1u22BAjxUDjE+KDRwVzJO6xGnlVCscGgSXDkMtQk4qGUzYTafguizEbgRHgw86VF5r93lTIKwAoxuoAcWEk1PmLje7BbyZw767BJoF2EUt0HRcmbM9jUa/BxzQQj2hVJjIF/emfKHyzVMJ1MVQf1uX/6LvPaL5y/t+nJo5VLbKqWmwAE+A98n9Ga50OfmYFgv1gICpsOF3Tt5aP32ga0WdHug/ayt1+lpsfFueGVenl+KnuaiZ14Eu7LmWAq0KK0CBPAz6s5zAGJhNhjZ+u25rW9urRZUQA8CLjrCoUMqoDxCM5/KJ1x5NeZPeD+3wPEE0wUQ3YdciW2ALX44cevXtmZus9a21kcfWfnTT2xzfGgTkjvj8EUvgIcb1kWh3FpaeVdtMELpeKMZP943hcH8HnqhxYyO1MerFdkk8WcERZbDERKxZhc3tnl1bo3JwprcxaA41aDwY1nJXBXJQOHbHaqoLp9sEzQIpmMlyb5pwyZEqptQU5c+ox1iQ6D/oLPdetOacANqZXt5e24vx1d22zBr3T202n7XWt2O3pMND9pZa9bVnQAYgKrG54JG3mq0YkTABcc4DNTZCrRQwSMYAVmcimYsyqrTqhNtTNsmKY6yz0QpgkLr149OAIkp309QYX/SoeJXAQgyqz6e6KBx9BpAaSUwQcVtaEe4uOJCnavxzN0JHARwOlutUtJoQKtRsW7bhbb2+r0CVRbLZwWjBkovYF2g1NHpcN0AT7JTKTgLUi/MUGeNRDIOsUIbINDYvC+ZqFAoJHornYmYcdwmSNsxqTxctsBYBOtMVlOstFy2wXjkya6EvSpSM+fea/RkPLXNxcBWb66tN1zbaa1nB42ONYl1FebeNzYEKIsZL4CAWYqM5XsB0IKel9cCrRBBVJK9JMl2MRkJc8Xcd/qDZSJXdIXy3z09+CC583DrKd62I+X3N4taip0iCQxWUM6gFwJXEhbddkqkCq8qNNgBgWOo2A+qn5Pwoou8M7PscSbOlZLrdqRY4Gq/a+N2zWaKYWWh3OwdZnfTW1xjQBR2GtvCRrAtJWJndkhMRTF6tXENAHy+Sdxu35/Z5bs3VICiL2bXObUzch7XRwO+4M+9kzDn2sl16B08/8riXlot3HqJBW7vPV0gJReU2yQgwZjwosqdT7LznSwdPZKgL2f8yARCnT/pobiVHWKvPgrVsOvblQ1GayvXupqVXXBWss5ExqHYQdnf75kXEZlkbhkBAuUKl4IcB0iaq4MIsSqKhmKMs+rzsx/p/HM2P3p41w4OOrZcjuX0Q/eN88/pkHSRFgJgGVHg2Si3KOOPTCc2O/Dehc+YqVguZWtAZopvtAgYESx7IbnDWEwbUoq9ZKVJ+bpc1nsAKEtANdghKnCC3sw9Inbx3uRUuzOgi9AToHA/vXMivQNA8txjEvAMBgJxdbUGuIHevrbheGrD0STAgCj2YKqsFtbrMh7QVrFA13C9nNt6gSMSrC9cA9i3Ov3FCNC+KooEn3P1893XYooFesG5jYleWGyLQm8Mh+p9xBT+Rh2rEAnbBQI+sKvbKWCysPXuo1PE88sT+5h1D3HMo6NDO7lzR0B0Asma+dbAtjcREF+GZZHXw6VKRDDyQ0b1iBesHW881JR3keNJdO7m1gaDYZHIq9kTz5gYQ6d5r98N62AvxCkAdf+qzBa7DoUaONOxlbg2WVGSgEcZnuMV4XQRwTfGaLLM9oDpe8u1QPI5EBeSxSsgLTr1qfuUsTwBLAecvGPrjl9bhpBi/g4QkD+r3xWKUl8qdvGOI0k+qwQ5FfeiCHSgz3Mp1QTlsj15/EjNGtgAdMwRkSXXlNp6OBzJng3nqLP31mm37c7xsV6TWoPAlKMlEo5EZR8NjvnC3r59K/CAzwjT5v6jR/bwyRP7mZ/7eXv0yZftZjS1TbUhb/nn3/9Le/XsqWb7Ze9pFfvjP/uuPfryZ/af/PP/2g4efGQjemnEVQT6FjKEYspDcYf4JdX/GPWY4SJ2c2VTWGibtTU431Yza9fJv5YSoyaalkt1xd3xumrrSsvWm6pmtqm9KFjFNKFpIdZfVRoCsFwlNEl7lmZlWJxm4yLXeXHW77C4vwgEOJPA9UzSDrhgBBR+997scIFWZ17xWcnRAdRoHGm98VxZ28EUVrsBVkD8DNflcdhjtRi5weSsmOs+sSZHk5HAeIAOgbNFU8Z1Jbzx6Ar6YtDx+ULzxeOnA3t8Y7VKPunrAaFW3t/ZxoC5NLRmNh7e2mo2EWsVi8JXL57axfu3Vq1sZCuY1qtq0AYA6Ww2HxPWqAnnI8Dgjt5Ugrr5u6j7kctvx7r8+jlndD6FY1Dusaw13HHAmz3c7wSZxdSVFbDXxx7ROSvcoYC/87+H6TKTMOD9B49V9DeaHavVATFhk5Iv9az0q9/52oZkX4dneIfmXIXTCilsWRAL2fB1OnirEn/L1gHRi+6cByc/APLgZQG4PVLONjk1IjBpCQ0hprdcInRDwcgGgRoEbZwCyosKJdbhZ+kCdO5oICGE8rYjUdC1xBoox7w5iQtWL2Up2DuTyg9EOubVOiMMiJW5IrTPYXnnISnLWRBzX1hMqJfSkX796tymIwrMquZ3Esl3a6FwLZBdVtVm47nNx8sCCFgv+DkXhOq02na4v68OMRvg7N17u7m+1ud2CzmnmHD9XBsKqAd7Pc3kkHCgRFtitvvs3GpnV9Ycjq0yQckWBDLYDUIS3UYCShLLnOtMy8hEbLPjWhwcYQXnOb8/Y0cLEVkhMpBQVmy6LNvBl79ipU8/tvl+31bNpjqdoKBsMsK2ACN5xTdshbXibGaL9dw6XU/euLccFBzUoloGos+fuS/Qwzg4oCOxppAe7FKMvnpr9vpCbS1EAgE9WGNp7+fe5Y64uz95+FeXSjaajV1YkQRZnXQvWPQzOxYziP/kZuZ1mzgGtN3h4O3Nhb2cXtu8XbV1t2GVbtM7/3XmF51irlldxGsO9rXyYAeIeiplaAdeXCU1Z/62zg+aCQqrN9Z4UtdhEqjQ2dFUAAHVXtG8tM9Kc9/F9hHlHAsVp8LKESCsSSik9Dzk4erqN8yzSvG6VFaRz++8BvRVrXVm8kCF16bfmTkS5Zj7J3X4tXVbTTs52hPCCnaYyqzcS0BE1lSyihItdvDL56n5M69FwExwRGtUsQo17kgYC1qb04QdJfVnXQAlSc0KJDZVxbOTIqp26AP4nz0BziI4k6+MZ+piRoLKvL5EcSJRlghTuaRCYI6/9GJjm6uRTZ+f28GmbofVtp10ehKZJFxPQbqVcJdtTPeQ2BsdNCHmrCOANca0yumm4r6wLgHhiYH6PNEZklBN3AP9ntka/x7/leMn/u9RvAUzJe+L3z8f18iDSrXEzut4Iu8/r6I3bN6IUQ4EeBcCBF8WnCFKJJL4zr4UwUtAQJAe4r15XWkjLBc2sJVdlle2OezZot+y9vGBLJWkYh9UOmi/WI86tgEjaamYvH+wr3linhUAAECAhEPrVWvUqzYdDWw+Gtj5q5c2xVJsPrUqWjLhVeygBJ/TCxPZDoaDgAqAWA9537fA1VaYsjgTo9jx7/Hn4+MHDhJwHmQCl1T6TBo0OpRjGUmFjrGMLMLyGnIPAE7NJKQIyFiyMbPq1ZpNV2W7HWxsMkdCvqVycQFg7kOcUvQXcFwIA7JSYEnx2V360d8rhQm3o2YOTDiw7zRGj2sJ8Gvk3YcvIAAAIABJREFUTMKQniBSpNKROTnZs+PjnjUbsPI4+8Y2m6Fp4ucW+g8OErm4FWcE8VTsn9nMxUdrLt6mThHjV+HWQcdQa0L6MA5o+Hy4nzuARpy70GKTZpoxiHtLUZIMJjpgrrCdTAy0hbwrReImq6cQruKM5Ro5AzTWxAglY1YAzjGXm3PMPh7mImaD4diGFC/mTgMImum/xf5x8AWmDdf4yZMnahbILQBb0ulIQq1yDqhQVkQ3DqYEjDIl8kFv3dFl0R4uED9/j9zbyeLQ++tsc7BWnYGcBS4YSX5O6Gcl6OVxJgvW/F3/XpDQvVmR63Y3p8y4xfN5+OiR1VtN3cvU31AREXogqaUjJmoI8bJn+Sxi45QAxn0tbEEcb4RwzdhF4wilc1RJt4c43htmqEQnqzjQ1BXfpP0Q7ByAAOIGsQ5W0YY1CWA1HouFMpmOYizKP7liR1GAJbAYcTIfRNiGZhjnvnN+JxDgQE4ID4cLxG4u7vc6hOCicHD2XI57BBi7I3yaIwPqSsdr61yMWJ9nCvcvz4e8ByrYc7xY4p1LFwpstTTKwngeY5IUkNjvoh/kVpore/LRR/ZTP/1T1ukCtFRsPBzZ5cWFvTt7Z89fvlD0KUeTgP2ao8eoz2MF+fbda7u6urQ7d0/t9P5D++SrX7Uf/6lvW+/41MbgMRXm7cv24vt/YdXlwt6+eGOj0cRevHln+6eP7Hf+s//Kukf3bbIsi0QbaaGzMBSrggkQa4KPOptv7GZwZcvF1CrrhTVWC2vMR9atmu11aGbNbYKg3prvXdt0U7dFfc9mpaataCZWW4qFzh5iZJf3romJDBIBWMJ601jiDqNv97ns7qt83tIAKRwjfKTKRWh9jCm8u4vPVuQMoudT4O/qrKB7MrXxaCQ2L/tI7gEzbBHdrUWxglpDFnvhVMGzX2AB7ucE4wBVbqxGzhg39i499QKvzzWm5WAK13vuC7PVLVqdCeAAhcf4qoO5sHYRkpUAI9/j55LGQMMOkTEBrrVV48x3YcnpZGhvXj21q4uzQmQV/QD2MTEyLQSJszREXMvCwWHHVn03ZN3owIyDh5lnFU2lzJXyPEy2ZoD9ucddTNXrxHTWSCvCFHOXULVG+F1zx8eqUhQY0cRZ6AI8sFq9ZbP5ylrtLlWINVp96QSUfvU//mzDxelwDvsnp6W5ZQRo0WIxlegbypuNOrMr3g1OGq/QPgV6ik0P+t5N3ypHszjS89w7GX7fQMbmUwKo2WRM8cdNpiiq2QzveYEUjpp4ke7WPU6ZoqNU3P+Cvunq/44Ke5B3z3HADGdwuPgTgADyW1DXG3Rraywmt/RwurAH1fR+BH3ldXzUYWTn72/t/ZuRNeo9JUkpsEYnJ31tVajJSnBts9HCTg7u2mH/xMqbhm1WJYkp9kHzFfC8W3l+fmEXF5fa8O596p+BawHJ6vd79uD+3cJfWzdhNbfOYmX9m5EtX7612Zt3Voa6zQhHsBukHq/nw4HtXTaQOQRTPIh/aAUkbYeZz4Rzr/keddYDlczRAJDM8XRtleMTa//Y163y8J4NuIe1qpBNUL5aOSx+5OtetRLDvmyaRkXoeRYdWASCyqfORG4Ifl/GHCZezgjtyT7x6tqGz17Z9OlrW17cyMJPaCezQ4BIdNVCfRW6Z4EyclBWSjaaeudbqzYLHZB/ilGxU3weXqMs6F6EbSBjAVj/LSobe359bhelmVUOu9Y87Fm9jRWe00z5OaF4iJSVy9Zrt10puV5xIAD2AYgvATT24e5oiQda319pk1IE/vhceQC75kLQpNQx3jjLJ50Dlm7ryHWRPJEQa65SlaSzakiatNewaASUWbiWAOJ0jj763xFoJjNm9ehWLW08xQLIvXQFnIHcm0kfoN9tWa2ysabs+wD71ENSzEEHI5MIYZoR1Pm3pDtqL4ftk5K4StWFuzQnuO0ciWYdCyYDb9LGMiHKwpAEPHVOEmDI0SIBEaz9OaIybjelxDzmGHfXJJ1uUYYJ1LF/fFbLnwU2jhTxK+bQ315Y6Wpq++uaVUcLu989sH2YWCSKdKNzrpVYGYUvf6ckm5jGWAf7KpI5qLjQuKX7saP6nHOk+ZkLymlw7Dwd9PzT7RL9q0jKv8AM8K2RMTv8buXj66Bu/mze+xQKFJCm+Olz1g7GhUp89Pz+LiDALZWcceYgl78HivfD+cyGpY3d1Da2Oezb3iePrLHf137v9fd8vCWSTkaOpKQeXzwT9hyxeW9/XwUfok3MeRP7aQuV10t7//qVjS4vbHxz7YKsAjSdnUSM8CTQkfi17CsDFAiAg/W/yyLZ/bOPrkSypBG5sG4TEOB2enwVIovZFYlEXI9NXZyc895qWzho5+dEJvBZ8PJz0k5Ql9k9hafLtU1LFRtMGAVC1K1uK6j+OtwdrueXlgOjAQIC4nlzdqpgcBeL4u93wKDcLxT7XjRShPg5UnSV11shRHfyMI3u3bt3aE+e3LXlAvV3xNUQf/R4RYIofROSwXD34UxKFiAUcN+3TrlXYhYCvsQ3xvxUOFI4RbHC/ub8vrm+LQrJwnYtwMpkBGRuAXDRbtat18FxYivgRFECAFF0dWLUrdVuSniOOO73DhBgpc/DeIMsqmqeWCf45nGXOeKaTaZ0Cld2czuy4XAskVYASOKMJ94L2+/17M4Rs9cLsQBGw2sBAbACqhqHxO+e8w1arQMBud2zYNAoVqxLzTfvMAL8OQfwo1FIT4QzKeUzCyDLptDOOLnOoS+I1xULR0EkiivH4j9gKyUokB1rnvWDhw+t0+8VNHitceV2KIl73iQ2TOxH4rRG+5pNFVusE3UXo2OXDj2sLYBz6TXQaFDn0wENgS7S8anb/v6e9bptV30PmdqiEEPIDWaCrJ03NrnxsQBAGnWPxbRJvZVgCe2A1p6nxDy202Md6Ix44Nfhzw+Gi87LyKvzjOP3LMpj1/rTKwJ1ALt5GMSzTbAlAbLimUccTiBA+zseYK6XjD0KlRWA6hzv8u+UdWC1andOTsSKpJvaYESnVLLbqyvldb/4i/+O/cTP/iyBQGMDxvnHrPp8bi9evbQ//Yu/sGevXgoYlv6GrCApWJ3xgZj0u3dv5MDF+jg4PrFf/NVfs8++9TM2Kzfs7fXQap09ecVvBhf29K+/Z3/5J39u8/na7j7+2P6j3/pd658+tpuJz/Q7bdt/6d7tiF6QXkJsJM26QgNiMbZOvWyN9cw2g0trL0a2VzerbOYSKGeWYIL2x2JjNzOzWeNQYMCqtieGAE1RB6t8zpsmLUVtrYxbGZwsilq3ixWwFvWWmlu77g3F+vHCu8gBtM98g+XYSY4G67VSnMgjdGEjCBAu7RPAZMYCJmPtnxzFUtEfeR1FcgLYKv418oV4OmNdC30OtwN0pxDFamqF6VjgDUwv9vcEW2rzMS4xUQNkc0F4f40cCyMG+Z4HPIFZUg/GKyNe2NVTSNOUQ4UfDTnYUjCeuQZnVU3GA7u9Prery/fSDRgPrhRDaWgB3om4F4AAAJ8aQcGeTq2GHLESGFKwTX2f7DalfKQ3QbvMB7YszQiHBQMoR/sSDOD1fXTZx/6K9RAi4ykKz79xzuAUQOcfu3rmVxhDaXf3rdbom5XrVvqV73xdQIDb+bn4i6tEukBSWsB1uk3r99qarZfyrFo8W1ETbZaklMZMk6tPur9qXrh6KRRcQglciXgxZ86EQprfERkjOagpaXHXCr9hUnwX3ZxZZv+A/LwfQtuEyIPxjtidZgKdekzR7xuAa+cAZu3TTWhZs4kOgVM9OVBYOLKd4cBbLNUJ4HU4yK+uruzVizObT6rWqPWkzsihznUDBIgauFhoFpkbA6VoOprb8f6p3Tm8R5WMTor8M5ldTeVLDnVQaF7fO/Z0qlxMTsqU67U6Cvfunor6ppl6FnfNrF8qW/d6aItnr2z54g0iDUpwlVyStKs4daRI04I8Y8AG2BCJJEsMcIts5ULKA1tFaiShBCSKKSi589naVr2+HX/rm9b78qf2FjX1mtu5EEBajZq1Wg1R+bicqlVdI2A1taRLQqfKDc8i58+J9Gujk/DYxvb6fSVfRN/Sza3dfP7Mxp+/svnFtQ4Vdf2jcF+MpyqiXGvBhclEZS4UeGFJrMQI4ODSQRsHvnt8eyeTdUwHW+J2pbJ0B1YVs3eLkb1fjmyz17Tm8Z41+x0r16pCLvWzILFQ8CkuETBE8bpetUqzYe1u2+2oVMv5QZ5FcdENDzaA79EY14jvlZps0CbzEFB3JhIxARGh1CyRTUSt0EMQu8bnUJWMZIEflC9PntZKMmv1hgADfp51I9aAEltQ7aXE7RAimUjBG0ruVqSLInC/27Zep2mNasnaTYSx6PYH8AgQJJGjFDby8ZEtMOBjIUrs0HwIFw9dOzRd1Fo1jhTCaDmPXjACHAxMam7R0glbqWIGOhIsaTc4T60QsePnEwjIJMyTqcimVutA8L2fntQs7g/Pk8LFk7Sqja8HNnxzaZvrsZVvpnZUadqj/qFtQlk8QVS6zBAIxzBjNF7gLgMCyxgliPk9MADU3dnXrOGCFRDCijwrsS6iW5N7XGsl4jWg1G4xv5sT7iZ5+Zm9mEslewcCMvlVAppMGicLeUEhtw1CUFoXhc1P/JtrBmz3Jf/pIJBnreqMcC9XK7udTmxga5u0qtZ8cGrtR/es2mtbBbvYVkufi+SeawIIIKYoAWXcZeS0XRhdiEgR5qAQan3Vq6JT4xhw/uaNvXv+1Ca3N9aQeKWPTul+BBCgmM4LxIylwLrspOVM9M590npJIcUAAkSzL9gX0Sl1u5ZwavEurxcM2zXnQqKhyh5iSX7wp2f3lpnHNSUriH0+XwJYBRAA+L6p2s0IFhb6MU1ZB8rzWWQEZ87p2ReMgASR/O9TXirPB/899obAi1ADj0R692wWuCxxTwcGXGBqYe1Owx4+OLFHD09ss57Yajmy5QK704nOVBct9bgJKAwzSuMVheidCxUDBKTujTPM/L4U3bGIfbBHABfJfRChZb8gCoVAMB1KgQ9hL8i/5cgQ74luDeCSM6GcngyTgJ9LEIICky4WuQRdZHXR42zhM+Q5L+Ai9In8Prr6GB0uYqwSuGrD3r49V8Hw8tVbgTkkvW4NzAjg2u7fPbUqAFUJoB8XgYmtl4AproqtZxqzvCooi/XoyX96XPu/ucNHfnnci9xqZ+bfQUcHBFRQhEilxOZiLM3Pw/hk25f0T6pK628DAdu4E13y8N3mPLj/4IGd3D0tNK14DT/7PH6njkaCuAmM8jwHg4HAvSyu84xQN1aMQnd84M+cl7KFhqUTM+/82+HhoT16eD/0TrzpJbae9Du4d4ihlQQALEYjaTfMGc2bTVTAJIDPHsh7wNoUW4EcK8BH5SsRC7PwS6DIz313GfGfy2/1WJvf76+/rWC9UNkFAnyEx7/Pn1ORs++Ae/zDh6+5fZBfLER36c5u5emaRnxuGLCdVlOF2BpwwEr24PTUfu1Xf8XufPyRr086w+St7F0YwvWmLaYTe/Xunf3pd//KXr97JzAMkCw76YxyjIYDOz9/b7PFzA5PjuzbP/8L9q1v/xtW7x/aaF21Va1ts1LN2ijAX7+3/+N//gN78eKlfeVrP27/4W/+jh3fe2g3Y1cfImVUWI1bF3X3FgCRiJ1pJITzo1nZWGszN7t9b8uLN9ZeDqyxnli3hXZNzeaA7ygGrEp2My/ZrHlii9axrTsntqp2hHloFFrCgrEbAQOoAcTS8YgLU2jLSfA95c/li8/Dc1ceapFX7QAByrdCkyDHqAqwmjYpeWxoBKibDnMKliOFdOQh5MnuKEANlCKyAQiGhaGo/mKFAUpC9QfIdeHxmtiyvLb/AjBgrXgDaiYgJEE4infOYmoWOQio4eUPJ3VZGAVgPaQ1Jms2BeUFtQfAls0mWWgPb208utU4wHI+scvzt3Z1fma3V+/FwqD0ZNQKO2yeAUxH3tvrZmdA8Fxkjxwje6mGkjFG53pq4BUAjgs9e8M62PI7o4bZpEu9FZ6lx9RgWoRTSTIeYKClXWOyZI6Oju3JR5+ITQYQ0ETcvly13t6RWaVj1RquAf/0q5utajm0Oz/0cnZE3fIGyTCdDDeqghGAVoDEajIpjm6Td+K2ASdnJ/ImCD1WIrKl/qO0NeGgQzwDEY01aA/FhqRvNIeTAg1eDLndBDelBs1chdt2Lo33yk5SzpdmV93VOP3gWUk8kMJvZv29rnU6Lc2KMkoA5YObqoQiaMLqiFcrKtwRMfnhD55aadOxzRJEnntB9lS2xcw7+VKD1hx2TWIis/HCjvYcCGA0IIGAvb192YBJ/KlctovLK70+nUKSVihUoufErDSo6fHxkXcSSJCXMyvVzfqMa9yOrf7+yjbP39js7L3msiEAcHlOG0YpEu9oHzeA5p6qyOrAxUGbz9XPAF902wLAwRTNkIp1UbZaqW4z7tVHj6375U9shJpKryuas5CzGCchsEvZHUFvOtbLqQI2G/z25lYLnHsHCshGgoXBLF++N2MBIMkkVUTg6mBgN58/t8mPXtvi8sapxwTK8D0tkSgR0GVntyNQxLw1ys2RtHqX1SHfLMJ5naQ4E8QIeBI/wzGgUrWRLezp9MqWvbp17hxao9+xFQdH0DWVjMAu4KCmq6QxkbJ1el0rwz5hRhG2S3QsEtHn/ZPuz/VIoTr0NwrqYRR33nmODk6opKqQD40Ang+FwJDEVAGbIn+5Iwzoc0Y5ipFMDIkLBiAgUZgQAlQnBWpaWJHNF2sbwCyA9iu6dHSM2ZCMQvQ7Egxs1QByyA8BBkEkQ59aHUJPigJKLIpsnofmP8NJgViSuhHOWvAxivxK8RXFmmBYOGq6I5ITfj96tiHSkj9PIp6icMyE5XMoRgOKoi06YpqN81EWT6FdmdrXas5qO4WakRg8gK/enNvV87dWHy+tOpjZSblpx62uACLCKe8rfYGS2dVwYLPCIzbuTgqihkziXF7csXZTIT1s8hD04fUKEbA8PKL4z55vug7kffCZ/xgViPube2JLC46CNVg0uufBGpLwU2SUIOeOvLvuhqsAc7CyH5W9FLS6BOjENItRM71MgAFiBCzmdrNy14DDTz+y1sO71jrcLzq76H3wJWo3xf9wqKQfllHObfN7S5RitDmYy2yq6O12WtaoVOxHf/09u3r7Rq4k7vntsVIHe7JC1oHy69zxWfTijIt7loVHrtEssLbADIB4nqEfAgHehU8bzsjM4wF5tzVFgzyx5qsQCd1RHfeY5oW27IRIIuiOb8zGC7Pxpi7bwBkLjkOk7NZdDppnVSD4XiMCCRSlHkCeD77mgzEQWgDbf/MLd1AgBZGimJQaljun+FjOwk5O9u3xo1Pb60O9puCf2vn716K5sxddM8htCzvNtrR4AOgdEPfOOnmMzyW7nbCPFvqZw/OWTpE81E1jJfxZ9H8xt8h3Glo3nMPEPGZiMybnXoC2vHV3MQHbnnS7awUJG+d30v2Jebw//0bs19hfdOYUD9mfKv6c6aR7GuB9qozXGx3ZCt7cDO3l63e2KTU0HqQkUlo+K41j3Tk5tEa1bCsAlClOAiMBAyS1nsgyqx5WnQVDxXUDsqOs9RxdvowNu/FWqW/SUdMxIVSsEdbV6AXPKvQ4dG+KhpGH+xxHioATp3E65my7aNwL5SBRoPIsTu/etTv37hbsBb5nFgA868HHVf38hAmSZ2g2WXh2JM1jBEFV4GfxApOOJgTnLiwN7yoyRiBwIOaRu52O3b9/1+eH1e2GpRYjkAgLAxLizjMYyOqYUc0V4530sqOjp07tDu1esSGONC9YAkyN0S/uQTZHXKPC95xrPPiogJ5hxJUUE/Z9l427YA4F06VwqAmQJxlYXEgCnFuQc6sPUcS1XYvd4jT2Z5vs33SAoSDkM54cHasQx0aZ+/Klh4/s3/+VX5H2lQMIxFxmydG3KFl5HaAie6Rcts9fvbS//P737emLVzYlD0bXJLSN2F+vX7+yq5sr2z/ct3/4S79kVm/Z/Y+/bI++8mM2WpbtdraSo9fL73/P/vB//9/so08/te/87j+zg5O79v5yapWaj0CrZmbqJRT6o8cobS1C13i8EXOEYpLRj36tZM3ZwAbPv2+DF9+3vdLU6puJ7fVbVm3UJHa7qSAQWLaJNe22vGe2/8jW+w9tVulItJAlBDNN4GY0rFzbyE9lGDsLLIh1HO0iajly8yE7YJfBoXO1OKt9rM01wtwRyhuu5LkOzhNHNYapPAr2kgtGu81f1lG4C4RFZwASYgAIHPdZeGITRT4w85r30dw974GwN3Fqrl9opLE/yTEbCKgj4rhYKUZr7FWsAq9P+QXj0s/kiIGKL9tRH/X8YI1QB5B/MBAOgJA5c+T7sBDm86nGRRbzibQCri/PBAaMBtfWqCN47CwrOQtEQ3kTIB7NjmQRJxDgzI0Y44x9vFtbxObWvde+1/U5cJ95q4OuHksT9EsgLllYKYxNbKSm0cg89rqhafPw0RM7OTlV465Sa1m5UpdGQLPVs3WpZbVG10q/9Ftf3SS6yC30C9gqGNPFbbcoUnmgbGJHlPklWkYkvDrERE9Ny4RASMK3PQ81Ieok5hzQKgBYdBWhP6pYoSCW6zYeQd1isTsV04vRokelIlhiZwjJReKjRCI+vAAHxKmghUSSxmaikE+QgwdeqdKFmNv+Qd863bY0ESQqGHPwCMdoRiXHHWI2RX61q5JdvB/adMysMFaJnGwVt36K2T82TrvZMfQ+0Qjotg40HgDHt2xVW85RNuehtEVRZTFcX9/Y+/fv7fr6yo4OD0Wlkkfnaq0RAoSBNMcolBC155ktyytrljbWGU+lE1B9dWalqxtbjkei4tBJpLBTwUJBFZoBUI4IDUL0dkSxMqnNbk0mcOoSOEfGuyuItWl+qWYzOgJHB1Z//NBWD05ts7dnMwphKf7DCqFAd/GR6XAiGtdyw7zTWt7QvDbdFaFjQcnmetlYAgukkzAXy4LPXqOjfXFhwx+9sNnzt7a4utUcFetrFlZBCAb6PFQCAU73Es06bBVzlEDrNxIN7QmRXty2RWBC0HqVdJXMrldTe1ueWu24b72DPau2G7YorW1JsKATS4CaL407DBigmd9yyXr9vsYSeA863rI82gEgdoGAgiGQB/sXKWABwCnAeArnAToSLrqjov2HGwjWRzkfSbKTgBlJDvc3u114L8uKTbY62Lowm+UAH4Uq/w0qTZAGlZ/RaUQsc+EBS+DSYmZ3T47szuG+oc1Jlwp6KowATzA9yKU39i4QkEkGn6vQC4iDR7NZQWlXoIf+GzoJiG8psIbDQFJXEynXPk7Bl6DTw2rxCOMzbh4noF16kZXuBRkDsvDK++VWZo7ku0VV6hJkElfRSI6EgMZzO3v6yta3E6sN5tYeLe3J/ontt1pWVePHnR7WlbJdDm7tZjwRW4U9m8woHznB/q1kK83EOxgkhwfWdFjycWBSnIhSGAAZ90YdYg7seN2ChlsIgTpKrUQugNttPMhE0JMAH5vadrGVtBVigd4GFnoequSaT8xYGvvLhQXDAzhHzpya4Ra0wRbgqumoXMwmdlVe2Z2vf9nufO1T20iEsy6BQOzwSPrxnKbggxGAPSkFnWYr9dk9dlGkHRweCVRERBDWzno+s2d/8wN78/SpVTmj0opO40NeVHtscACLRCSB7yxW/DwNca9sIWUiEEmKg0vEob8bCPD1mLos4a8eeEBRTOu+e9InjlsUS9obAWo6zdRnswGMtIU5m0hi5yUbzKs2mjv7tlSpO0igBeH0S2f9kZeHdVmMJWSB4slgskK8qMkr9/W6wxjZGS/JwoKi29kzVSUxi+XM7pygbnxsjdraIJEBBFycv1HXKAu2dqun/XS4t6digWeQQACMPWdkbe0YE+BMoHk6mUn5Ogs9L7DcKQBHAtdKcb0UznrWFM4TrBWunf8mxgD6pvhqUlhhlCWrLoEHRgKUVG82EhtUQazRrg9BL9fm8TGwJFZI+RpNh/HUBkMEA6dyEZhMcBOAZuwMRPaZ9t56JSAAgdb10tkA68XENiu0egCmHdzi/rhrgH/pfVWI+poUc0HzxfnvW9BVazBGW3Z1Rnzt+fMU007sh3R6+bBb6WVNSIL7f0Qs2fqB5/z7LhCQZ+LR8bE9+eSjGJNBcCvZJwGgFLR0UwxIMCjXgkTDQjxMAPlypfyDdcWl0KBBR4T39vOmZBcXF4azAJ+PtdTrdez46FDMEB8RC3ClUpaiOEDAHGej8UjWgSW6P4hX7+oBBNtnC7bGDH4Ued693/qwq/MZWkHuLhS6LAFSJisr92gCO1tR0wR6U4Bw+3x9v26r+Rzx+LuAAH9k2fSLn0nKRwDJ23EGvy/kw1z/8eGR3BTmg4G1q1X79V/+ZfvykydiT9AoIC/kY+M0xG2o00wTcFTGE9xGy4X91Q9/aH/23e/au/NLqaAD6g6GI/16d/ZWM+xHx4dWb7bswUcf2U9+++ft9MmXbFFqWKXVt/l8af/r//g/WbvTtd/83d+1/eNTux5Q+MI+JCd2IoAKc420xRotm83XZuPpwkYD6OsuDlpezK3LdV+/s/d/9a9tef7c9spz2+8i+re0Rrtl1WZLAsuc57Ny097P69b/+Bu2ufOpXa8attrw3nVZE1To/mv8DrtjZzfxPyoH9MXIR1HQz3zDY/GWpZ3P7O8CAjyX9TM2x1RSF0zMa2lPuDCrzkyx0hwIIAdP1rgzofnF/D/njDN5iUXe+Z+rOQf3DX2MfqelM3aBePxkaPPpwG4vz+32+tIu3r+XDgQ5arPbs0+/9pnde/yRTQAXoTxrnNlHDdFmUTM46s9kIXEP0vnFmab+y8/BAC7kdufs8hyDcjAfIVk+y0zuQTivvHj2uV1fvBeQShxt1SthywpwMrcG4yW+MB0IKBgBwT5LN48ABMgBQtLWAAAgAElEQVQ1UwtF+yGcZrhuByqCoRyWv76H/fo5ELajAa4bkOC6gIKoaWjSZQMcq8zT03uqL2GUUVsjPtvt7VmzvWfrUtOq9Y6V/tFv+2iALiqUHaM3IRG9Ttu7JSr+GQsIEIC8NItqLda0p9ABsVWZTf/vPFhIYP0QCUEkOspKjvDzhUaL+B+I/tour26tWiETkKSYBASl3Bqem0pYQknVlVBdRZLAyXvwvakvoKILlFjJraszr/AQrXGtC4EArTYPlcKUxIKC0YXcku6GmAUHOt8LKtZqdjQecPbmQiMNvjkpAOluOMWe4g/kEUbAcrq2Vr1nxwenVtnAEvDEic/T6fY048Lnub65ldDVcHAr6qNo8EE7Y7bq8OjYWRsqMAkWG5usp7aeTaw9m1nj8taaby6tPZ7a4uZGxTHkiqQUa6aYuVbuhsDpbTe2KJiKZMBPhUxst3/2hc6zJ7ssLTe2gFJ5esdqjx/Y/MFdW+71rFxv6TMxGw7COxgPlZyv8KxyLwetIw5flJhFs4y5a95ZKHcscH92zNR7Z7HFmjs/t9HTlzZ99tbmlzdiQLBZUFYXaEEwJ8sNOiOnShb86gARVJPtAIgQiTU/K1GvpbMmUmwQ2j/fM10u7Go9tUGvYq07+15INGoCXBB6gzYkUIp1wDpE+ZvDooZFTqvwUM/UKoGABAEENgTKmar5AtF26L+sAQCH9EfOWVjWkeahNhsFVb5HhYAEsWYFhZ05SHVloKeSEAUSyXNRguQqdLLVwUXAVbXLQmsBB+R5v9rYeAaFHQol+h2h3QHYt1jY3ZMDO+i1rVktW7uB9aJTJjldXQnd44DvWae27YIi6uiE1oeSMTmcROcttA9ytCBp1NnFyI5QdphzVg6dhxRVShHGXNduR+NK4j4qQrLMfN5OwpxIeNC0HIj0+5vobsYZ6ZTIJ96LOfgkV+/O7fr1e1tdDq1zu7T7rb49PDiyugRyXGCH8YCLwa0NOXQp5GKwVMg6v0gJ2BeyjKET6uKGssiJoj/t+STWF9oZXB9xQEkDryt6euyJENFULA/AyYGALbK9TVY98ctxG3c0dBpxAUlpBMOTe+1Fp2Jts8zsXoVtmDMCQnsmgACPMS46lUDA+XRsF6WlPfjm123/48diBLBeKSTH04kdHh1F53jlzhyLpbq7WEqlbajETrEAa7UFGhwdHqhDhbDXd//sz5WgrqYT26BHE9KK7Pvdz5/6Ewms7IKlu3/Oz58xtFBo14xvUv4deOF8/OBLGjNbQT2doym2qOIAKrKPAGXCkNfDzc+1SSEpCH+DToyLxs7XNbsalwUEiLUScUJzm24P4+NoSQPQ9UV2EIEr/z27FTpoUkRQNOItWyXvXXY0tOdifEDghBTf13Z02Le7dw+s267YYnYrnQDZ5Gnu2mej2+2+HR4c6LyfTkbaMyRlFNA8W/YBgF6+V+Y4Wv8AdnMX9qRLJRZAUFHJGbI7lpR/XIP8PdsaIYRdIp95bEhbDXWVM1ZLlZ5/C+FQsZEkalxW7pAK97yW4l3sB+md0LmK+A5QLBedEGe9ur5VfJU494azgXOORLJkl5c3xciDe7KbtAvunR6bMau8mimR3SymsswiGgkIQP8ix9+CxUSsSBanYlkohefazXXt69DBxMzt1AyKWOgNH3/2WazmWi8YWtmOjLUk8KRgjGh1FF2wzC+JXQI1KcL7fQEB7g2O247T9xUHxmP9ymsTABrPhJ/PWN3qtHQPeJ48E2i05HYA4zRb0ALI84R/R0Dw7dt3RbwnRz45Oda4Il8JfvhZs7EWZ/5qZRdv36gAws0RsEvjTvIe3479JCPQXTkiT93ptu/GlMxxk+VXxAyBqv7aXKQ/w2Q55nf9/wcCMmcsgIBwiEgmxw4hL1gI0YEQW9q1CxwcCuYSlm+1mgSy6zAORkP76PSuffub37THp6diTtQplmCu8FwpbOm20zBkBIBRLtTaWy17dvbOvvf5D+27f/O5mhH1Zls5ye1waG/evNbeOT4+UL48WSzsx3/yp+yr3/gpax+c2M14Yf/yX/2Rddp9+ye/8VvWu3Ni10OcQzjnEf/2zxFh0F1wQiuAqaRbOXgMrVGjPvK12sTG0xZ29YO/sJd/9H9abzWwyvzG+h0YABurokUDYITwZGlji0rTbjYtO/jqT1vtyTft2jq2WDPmU7XKamHNuueyxEQ9zrDikXDsiswVdi96ItscXef6jruDN0TDfSYtbUWfDo2ZYB/lz3mMduFWBFkFQqmx4y4AgK76pT/DBFgK0GRUQMKCFBRhTQpwy+gxzFCcMyj4Uel/9+qFXZ69s+vzM5sObmw6vLVNjB1wz2H+VVpt+9pPfMu+9GPfsFpvz6bQ+zlXAkwmJ1fhrkLSQTI9hciRE4BOoVq/J94E4M8CAtSM9jw745s+lwAQbwJcXby3yejGXj3/3C7ev7FmnbsPmMrYeFM1jSdTjtvC+t3qMeQ+y4raRfYV7sLdx7v9WzahYmOA+A5Own4I57YE+wN48BGBFPn3LIX1khaD/Nzde/ft8OhEsVGj91aVYCBAAEKBFfTtKk0r/cPf+NKGjbkryJDoOlTJfr8rhERCeyCZKrA2mqn0BDuRDJ+PzTQmN37OBHkQCzE62ZL57CcdpZylwxJInVsEiDZlu7nhgEeRlk1YtfkMGi7LgVkoTzh8rtbt/vSe4Wnsh40frvneog9CC0HRVQAEnTTmxOjK16zeqEohVC4JG0QlnCKIiBDJJIf84dFBdAXWEjq7vLi1N6/ObDkn6YUVwNz/3Br1lu3v7YvtgGbAGFeEVdnq5ZZGAxrVts0ndMfd+QChKxU05ZINByM7O3snZU0WPCrXLC66EO1Ox47v3NEogTYzlm0Vs8lyYsv52Hq2sYPF2jrvrs3enVtlPNEMMoEIuiHCMhLTIomUqJ4r9BYAyRb0LzZIgTgX4iRbsEXIOIAHxeN6Y7WjQyvdP7XlkwdWOjm2ValqA6xG8Ohezm0BvQaBpzJqqHWpdXOYiZYUjA8KZdYkXxSdXF4m3dmN5Tn3SAguLuz282c2+vyVzS6ufd4IICHp+c57LiwouQepri4NANEpI5DGzyrZYNwBEIcDiKM1/Y9rFRuvFzaYz2zaKNlsv27No57GFbTJQ+6cV0wUj0CqeaRIOHNWTmKGeNvXXJSQrwQCdpMrFZCFOMiWCszrN1rNwsaFxJHnoQRSs4quNKoiKiypuA4p2dMxo5ss9W1/6CTPHkiWSnJJqCgFJH41ZSbMAy4CViTTUPLmGwQXnRFAZ4rvEV2U5LfkGgH9dsPa9YrtdZtWQ2hU86sxh+9wVrFHE+xJRkB28BKZ5v15buxp94HmQPAOqBL6GKHIhEyvE04gXFMCCwTs7LQI0SWmhdK4qO3YOGoGzBkwEq+LpD2vRUCKkr8PRTb92j1Gio4aHTJiUbPesslwbG9fvLbLH72y9vXCTitte3RwZP1aXR0jxTGYQaOBDQFvsKBSMe7z9sQ11jdAgIr5yO8o2H0fuVI/RXqyKWTPt2Pt6o1bmEHuR1wU/1H07habXqL+bTBQxZUU5bfUyew+FX+X7Ijo9rnzSLrIeCGYIx2i1QYQkKerunc8VwCv9dom65VGA3ANOP3sy3b06ce2hA7eqFsjvME1nxwFVSr8cg7hKz0cj2wwuC1YZPwM33sCGLC/b9PhwP7mr75ro6srq8CQCntArgtXB4BPXb8s6NzqKunImVBk8quxoBDN3QX6MulwAcYUCvLRgwQCcv1z3cSipN2r2IoEPwv97PonhVBMlXimaTHk2volWyNcCwiwWNl0WbWbWc3ma8BW76JmsZHiZ+4YkCyjLRCgSTiuXglyesG7L7qfzbmvgxGwlaCP1RpnSLD9WItimFXMDva7dnp6YL1O1WaTK2kEYIBB3KBrD020XmtZr9e1xQxLQRoIZc3fOxsAHYFQcw6bVPIMrlM+0KLn+2ihhKPQs5nPVeRl0Q+bhO6/gOdqLXQASHjn0uZRbhCdWS9M/WNxRgMEUIQmvZP3QfhK4rDBXIJdQDjpdvc0Uki81XhEMCgAtohHl1dXGuuC+kwnh45OWb+qSubQwXjz5q1YCxJEZpxF4WdpJ8f71m3XBQAsZkMzGh+MB0gL0hP7FOr1QgCGwhYI0POI0YBiPUYM9JjpzYQvAtQ5w1qISEan2kFff84JmO4yAr4IBGhUMtyNEhTAytfZWhsB6id376gx4y4LbnWLLhH3P9cA9zbfl59tNZpejHY6Evxl1FMgarBAuDbf2w6CiZW0WglMhAbO2nEhQWfNcE70OoyWdqwiA3K/lwgxtzmT12s7e/VSnnMUEIzWAvSKfadzJdlxCXz4CMUWwN6x7dupvBVHUkMki5kABF1/y3OFIiYXuV3svQBadvThAnzxtaxYE+wpPe+dr2KcIP49vz8bGFKaCGAoAUDF5IhL5D57dMgXC3t8cmKf3LtrB1gE7u8586fhLFLNXMdYJUKjq03ZKuh2dVp2u5jbs7O39oOnz+zd+ZUtGTFerOzy6loWguR6Dx7cl6bW1fWN3Xv4yCrNrl3cjm00W9mdBx/Z7/2z/8KO7j6wq8FEs/u8BmcJX+oZY8AUbBke1UJMgLWECFkvOGCRvyBg3imXrL+a2Ns//9f26o//0FrzK2vYBNzCqs2m62OJdUjNU7JluW6Xq5q1P/6mdb72szZr37HJwseMa5ultbGaVv5C/jpXjGZ9SQ9T48jYVCpTLJ6Xr73ts8qzJgE25Zch3pujUwmk5TNkQaYeQO5JieMxfw7DNEAEAQLouOGQQgd9NRdwQ704uLkSrf7q/TsV/yr4b2/s+uyNDa4uNPrQwN4bNnGICucYF+OQg/nSjp98bE8++3E7ePjIrNW2JXWh2G0bsYL5HDnelVaGqhMKvRZlLQLz+PsJjJwSOJKzeRA8dK2BpN2n4r6zH/gs6+VMGis3V2c2vL2QdsBkeKP8lQchZ53Q9BEeo+ZG5koB8gcolmPHQZMr2AjSFAkGofZIMIASCEjtFd4nQX9iRpp3eD+8pDOES1D+LnZTxx48fGSwAtDRmNJ8LdGI7Fkdy/J6xxrtA6QQYQR8TaMBLBCCpyPuUHjm1t/DvoeCzMcCAAMIDV68OLWERaeibcdKygt+T7r1YMLLNw9MqU/yc3XvnCvQpvifkHFUwQELeEhohiBEUZIgnQsKcpg4BVFaAwqGfE94Oit5c4AiGQEsbIAA6BwEbrykke2oVAEDoHJ7B7BW99ciOeDaYQRo5qJS1UGAoGCz1RC6zxeOB2IrzNd2ezN2hGxN17qmIp+RgdlkYaObsYCA8rpmp0f3bb93ZJMRFj8cBGV1pnh4jAkwb4PYiWbH5SEdYn4SL6lat9/TLxRXKfKlwN6EHm3yLj2ysvWuBrZ4/toqF1e2uLnV/eUzC8+iUN6sbcrPQ80U0hao1Rc8gzOYZ9c159YSlecZLGd+4EE9rfR7Ntvv2ejOodnJsY3Xpo4mnZN6s65A5tQe7xTSxfHkivlPF7shOef9QOlLIfZGEsW6kTK05rZW1mQNoRHwNz+y4ecvbXZ+JR9lFURRgKgbLxG7UBOOLhFJvWb4YzY0MzknPPp+4ABqYGEJrT9ks1a1st0upna9nJntt2xz0LRqtyEgwMVc/GcptF3ALebfFcCcwskYBMHCAQGeuSvnK/EKKhFoqycabiHJHtJsKfNbibLTkRW4tR0tIDCmfZUo4hoLoKuJ+JH7vqawnHeynNLOc1YRGV0N7j/jARIHxEWEDlq5IqcAxAMJtvhab2o1G04YHUBTg0AKlQ3AiXEPkHWzg27L9joN67e80AVthzappCFmj7Pw89mvLcNIQTY9WiMRcVAoZiVjZjgPsd0iU/dSnakQRYyOkwr9GPPw4sO1P9xdxEXGkjqXImQ6XFkH0V0n2Pr92lI2syvoXUgS1abuv54f99gQF2vbaDiWPejF0zc2fXpmp1gJVlt2t9u3npw66G40bDCb2HizEg1yFM4E2X0QDZyYCxiQvvE6BFzQB80BGDaAAYqUIZSmwyKth5id5oDfZXNFdyFHAzzh31pZZpIhAJiDOTU4Ui8mbTplIeijNZqNDtZN3nfdK81EF+VCJD2JS3l3UIdheF5zrazkUdnsorSwzuP79ugbn8k1ABeAFNTi+/OZKwEKsU/Ww/uLcyUEXgx6AehFZFM087PXr9WtwI51PZtrHtDNot2JhAReh3CsP41jxL5VShZ71tlpkVDvAHwJEvm69sTQkwByCAqALegi1kqIrSVYl/GYgiifhd5LTjDekRQAKFDI97dU5UUjBUzyZHcyW9poZjZaNMhSdb/4ecVELClXK1FUNXe+8yVGn2cEuvYEdgQGhHAvCbvPPTtYr3N6x7Ys8pxIXit6PwfsXXfm8KBvd072rVFf22pB0Y2A00gNiANExro9gefe1aGz7/stY6cSpmLOknXmFpHMd8trOijkxD8KYezGYOB5QeuxkM4w4F86EWRujQtOUrM1iqVCsVE4RyAS6AmbO4dwprvdrd+LLDZ5r/29Q2s0u1ZvOP08fd1Zvy5mFyzHMg4ICA4ChDSU0NVqMCXNBsNru7w8t+ury4LuCogpr3pb2b3TQyutZrZZYic8tYotrF5J0bHohKXDU6iLp3igGCHZvoo1UMSOZKCkjkEyGVT8fVho+ppNNkd243eo/FmgRk4QC8Pp84j1yUPcE24AEhdWhgFQs97+nvKx1DXh731O1oEg1jWAAc+Rn5MuiMAOP1fZcwDj+ZzJgQUWtFp+rob1JZ/b8z8fDXn69FnRKOG99vv7trfn7iWsbxiCaDvhOoL46NXZO2uT7y5gA6DRBCMJuG1nFCOet2JDjoxE7CjAkxAKTtCR700GUHYitb4lF+G5RRaHHi92i8TtKEVGKn8Eux3SLaiYZ6ziXGyI1O3Jsy+ByswX8zzO/SiVefbFfGFH/Z51SmZ3ej27v39gdw/2rYRga7djiJNzlsFmxZpbjEzGlqxszV7X1ozCNOv25vrSfvjylT199U50fYr5s/NLe/36tfL8+/dO7fD4SJ8b5iK10HixsY+++mP2nf/0n9vJwy/ZYLy0KTP35HpCHHOxm7Ss5KJKfDYzpMxgHJATybYQEWZ22nJh+42y1QcX9upP/h+7/N4fWXn43uqcU52GTSUu56NHvHyn3bB5qWq3m4bVH3/dup/9gs2792wy89HiMg0zmgk4icAMoLuOlatqs7XqCK2dioaxY8sktcavP+uzZDN6fRSigdkwVQN1uya2Z4qPA3jugNjv2uYBcpKzssBWsnFFUHVotzdXNhkP7fb6yi7Pz2x4cyXq//D2ynhqldXSuvWaDS7em6Hjs1paDTt2mkAIDEa+q/qiUrGb6cyWtbp95af/np188ql17z6wydpssXHmDw0/P9ddm0ajrRL/9XyH510I7QZomHmymh6c2zhmKZ5405HOPGeCmmiMeFLDooNW3hSjAa9e/MjO3r2W1gdAH7ksALVAO/WTYkyAGFuIsDp4r8aJYrPrJvDfOfuf9VRxjRI43mUKeGWS7EwX7QSccccAvZZESn0knnMMi9Mvf+WrGs0ajac6+8sVxs/r1u70rdM7tFK1464B/+53vr7JjU/QBQAAKaZoZiwA5ApdACjzst2LQ1c3WnRVR2aziPFD2GdW1X2PjnxS9EJiyem/HMp6Db9pjlBFgWS4COA7CgsB6hb2Qfy5olk56PSg5Hx/UrcUhCJBUgCK2StP9lwkkPegc+C0jplZeWZNFD0pkqWgCaoPLawuJVASh2bDD4U5QbwEit9W0OealZDJMs3FYmANKPGo1G06XtpmXrXJYGHT4QLXRltMVvb4wcfWafZtPJxqMxN5Ou2ePo88w9crMQIQCyTpYJZ1Pgtho3pd9MxGC7VkWR5Yp+0HHUGDw6BrJeuOxjb6/g/Mnj63Lp1baTCQnGFpttSM+qZKN5E5x0ichFaHvVMWZDuWVFonqayfavUrp84zi6+uM9d3uGfTo32b9Nq27vetebCvoqXb66mLwrrhmXiB50ASaq88R2by2Iyg7ipeGcFot6yP7RLiPkoKoOAgDz6zymhs7/7qezZ79saWF9cCAjTioplpp1ETHNjczC8jBqa1GNQ89yH10CEQTAmtswQIoCDSfDbEarjv09LarpdTu62ubdWpWe/uvtW6jYLq7kAadB0vPl10AOSS5I0i09eZB2cPVhKWVHHrtFSBEDsWTj6y44FDh7w6PoA3LpiizkJhH+QJuAp7UW39eU5kB+pryIFLOvg+nuFjA+GnHfeMZ+36AtzmmU3nC/2C+u8kipJdD4c2pmO9wBqGe01wKlsJyrPcFxa2329JKPCg07BmGS2JjXUECEUXUY/CWUE6bEMgaTeI+uEU9pUhPJWdy10LHU86HL7fAlheqHN/JUAJyDdzQTkdGgFWpoAdNqKeoHlxltTZSA2KpCpR5MKyTUJnfiAnWLP7ZwckvevKZ0UY8+rNezv7/gtrjld2v9axB62+9dcVa1G8N6pinkwMpfyxRlGgzEnsLUYMKPjQeNPYjwpAd09g/cJm6ch2yOf9VFSHBga4sQoV0HtfSj4uIiX6pKalS4XfO9kt7tAG1U1lDVPII6QZ1qeiBoetpQrcKPh3E1C/lw4EqNMXjAqtAVhLTFTGfDH7WdUITBbAkHLZbtZLaQQABHzyrW/avY+f6PpJBlivAF+ZkKvjRteekalG066ur202nzn9F+qw2isbMax4m/FgYBfv3sbsak1dITyS2Wsav9hZCLkGKBZy7ako3+XLZrcgin0H3SNVifxL61IA3dZ5IMGwBAAc9A7mUrCDvHiP5I89KQBAQyNhl+TUQVn86fXXYoFt0OCZm10NYIq15CecWgWFDk+qGAeLpEhiirGEsATU83VAIxMQxR8xHbz4LaSDoxBJ4CNjEbEH5X8VfbOZgIC7dw+tXELUaWGbFfolU/394eG+zgGXMYCV5wKf+SxSEC7FTzNm+t87Gy5BT/YAwrzb7q6PCAAKsVZcWyYdTTyuAFTw8y5mC7jLPuF8YewK3ZSVx/lGy2A4ksMAjHB+p70w94WxKAobkjJmm1m3vAZuCIo5JRNDQQVqsB8zDvqootvTjYZXNhre2GrNfAfzuRPdD9cMmIsRUN3MrVndWLO6ttIK2y7yM7/7Pj7kXWw1FIJS7qyocO6I4jGLhIL1GQX+blGqV/Vc2EdVAhjLeOzfm0Bv6GpL4yLWdlRhOj9XKXrmxWnmH1m3kHdiD+euIjGiEGA7r0jzgPt3586dgtFB8YZlM+wL2BSAgrBIcmSDziLXChDgNF2/M6yvtB3kuSBoxrotzuYQvDw6cc2Rbrcju8vzt29kQ9pEM4B1uuDscZYed8kZbKFBUKiH+/m1BQK3miOsi11Nht2ivbhHcf5pTjhYSZlrKTYVoxip77ENaorf2USJTqPWmx/BhY5UNi7yeQq02RUMDUDhQ1DBcyLlOFYSI6BbMttv1O2QsYxux6o4ddWqdoAlLHVIvekNvtXG+v09MWdF8iQet1s2Wq7s+89f2o/evreb6dwG05liPBpb5MMPHj20Trfj4yO1mt2O59bcu2Pf+f3/0r7yjZ+y29HGxlN0c1CdD5coucg4/lsI8Wt/UsP6CCWdaRdMDtbMammHNbPNu6f2R3/w39ni7edWHmM/uxJzaYzVXYM8j/OM5mfVqu2uvR0u7OArP2P3f/7XbNm5Z9MZI1Ksu7lctqSREFFUe0jsZ5ZQUMx9wLdgj7heCoxLz5f8OflIpQrbWBu5Vnye3GN5rjlpVnEmStw3AIHNyoY31xpXpuN/c3lplxfvbXBzae/evJZTAzn5eHir8Vx3AZi72v5y4dbRgPoU7DSXYNYMh1alVlQzwgXhVR/KaWBhs83G+vc443/G6ncf2aLetnpnT2OpPeKiGK+w1MjNsb+lwPe8BO0VrtMnl31+nnMaMWuOfDQnJPS8mOpZ8EXdp8bDahE1ICOkRHnq4qkax/PZ2J4/+9xuri7dXnCzkP6Val6JdvpezQY0r5uaVrIu1GiAA3JiKUznhXOJ5wY+/pssPz/zPadPpl+C6xrNCPFNxdwQSsxm0ccffyINJDkKrRFWBGxu2N7+sTWaHev2j2wyx0a9bqVf/p0f22jz52xWiDyoaw7lUh7vrBKOc7cTlKp+KPLS5RWyulOoKJnXXLf74WaR5VVHKhIzi1tzm7dQc0zURIFXs8agXxTY2JY5K4BuOw4DHF6sbeaGkhqcNjcJAkg4KzusIRbBQc51Ufg3W1Wr1qFXe6LEgnARDO+mcLCTECiJEmJFwVUy/IA1E16l010P73V/4IAlErQoVW09L9vF26ENrmZWWtWstKzafLKyk4NTu3N0X97M4yEsjIohfkQCwY4EjMEHlbkbDh/5XYvqFRYZVR4eqGJT4oGiAZNYUEDgHAA9fDS0zctXVnv6zJav3wKlW417FWJRPEuEtVb6GfEuPT0PhWxpwEdSkCByqmbnsZGHOzTrOglnuWJo4m56Xas8vGvjTtNKJ0dWPzoydBRb7Y6E9xxddbSTL3UwEUvTrB7evgtR0VN8ByCk1+3ovsiGBgAGaxmKU8QCn78ye3Nuw1dv5dkrBeg6wiueXPkcnW9U6EiidovZ6OwXddBEW/N5XCmAUqCHd7yEAgECyiUbrRd2uZzYAIHt/bbVenVr99va2Im+85mSApqIJdaSfGViCW1cnaX4Xkfxd5wZuJ/RYcxiVB38CCA65HcQ/gwiSud2Zoj5HgEhsHAiqXfKf6iT7viZ+pwu+8M1Ffg+iaisoVsObQZya2X5WWNbN2QkYM1BOrcFrB3u0ZoTF4sIOh0bZwT0Wrbfrlu9tLJWpWyNOuM/ziySg0SAJ9wfnm/eJ08qUzPA2T3bg8xXYXpFZ4zZVUDO7my+vseFLQKuYhaAIPxnVRDKyxs3B0YxJPQAACAASURBVGcIZGGXcUxocqwXFU0qQqCQbRXKNaIQzA2uiz1cdEbVQfPE8vLdhZ0/f2e3L97Z/qJkX+qf2OG6Zt1yzVq4btTKdj0d2dV4YBOKWxRtw/oNYIoO70qEIsZdtrY9RP5dIMDHCbzA1xxZ9BAAAlZFcuEihT7XG2V7OohI+deLBBSyNYqlgw93AO9o5XNU4pmq1QLT0pPcEw1fm2EFFiMzJHme5AeAQyGbDIJQnt4A8LEfKhV7M7y1SaduX/+Fn7XH3/jMzoe32uMUBtwHgAAVxDxfLDuxb4sRI6xZoQ7TBVRnajGzbq+jsRg6eIiQXr8/t3fPn7t3NSBcqBTzHlkwa1SHexL6Bbpncc27590XAa3dbrgXSw4cqlMTZ2WC5skWEG0+xBuLczrnQHfAFFHRecLq2rseAIlPZv4CRulKb6o2XpTtdrSU6vxqk4JjDpqk6jJieJrDDOpi6mq4ro1bHQlkCBs5WR1F0pLv6XyPgpMcR8dOZzJAjdQLARTa63cldtdskhQBypvt73Ws120K/OYjF9T+0O7IIpV74MLDvu/STlVnWSRTgATM+SOyiauNJ4huD9vrMYbHiANaJC5g65/Lv7jynOXmr2FBScxPNnPsQQ4WB0awvuL+wF4AEODPSjQXrl0krY8AXJPlhVAwzROKWBoRijupZh+gPImt5ymwNlh3NDrc0cmB7WBDMgKwnlsN0KzmQEDFANKJ/0E/R7VkBwjY6ou4+JV3FWO/7qjRO2XcY0UKbuXa9GLV7TV3Y/vuuSQmWvy7BLCKTnUU9DE7r30V51kC+JkcwxzcO9gX4J3C1Q8fPrC9/X4xk56xmN+JAVo3smJ1cF5zzfHeMAzIRdORivUCSJBsBK4DAICfJ3eFSQKYqDxl4QDQ4dFhuFrN5YdeWi2sXibvKIkdQOuFfJrPrOe0w37bLZp1zolRFXEhAb+kGcd6zPPwi+BjxqAvnlvb89RdQILqVORkrk8QlOa0h9R5kJaRWx2forkXsSCBqt1ryX3pqb/H+QTM+82m9coo7dfsGBBgtbS9FuzBllixxGLWJowAOWRV0dLqisXDSGS93Vb+cTmd259//tyuEe+bzezNu3c2Hntj6e6D+3b/4QMbjEey2qy29uw/+M3fs2//279sl8O1TagriH+weKtKW4qGoFIjhAHn/gtAAgaScjVihgxCNhr3aPO8Buf2g//rD+zpH/2hNSZX1rKlLaU90RJrzwFaao+arASrra6dz8zu/NjP2eN/89dtUjuSRkHo4uk6lCJTi3t66gCoY0hFQCK08YuaSQ0vgMCw2s6ch9oocxdiDZ+B+oLffVShojFRGm1yAFgsrAXblD0yn9n15bm9f/vWhoMbu726sjevX9nN9aWcXOjut5oNO+j3ZaEIeOFF9UL1Eu+DXhRNuBJjnIgLzuYav6vy/QIUvaErxrnyjaXN0EfZlOzxZ9+0089+wg4/+tTOR1Pr9ffxCFYDEmaNBOO1s8J1UmKFjG1UVMPSwNX3SQ8FFhnQaiVED+c696UrE/UFYx7cK6zXuZeAq66ZQ5NuY+PRwJ49e2pLcrOzl1aWfo2LYKeoYo6ks9Y1thS5j/R3w0lBZ4vOixyti3GcHfDd/z3OAAFyWz0g8o1k29NEntIkLaPpNbO7d+9pLEDnDKFegHNTegDtzp5V6y1rtff03xu4z7/021/d5MLQIUXyI1SVTng96kMoGAgzcMikGKAn8k5dcaGq9EJPUYZdpd4MWKpmA3HU+4Y6blIeRN2LIl9CCMuSTcYEVR4Uc210hSnwXWjJ1ZL9/3QNmq3yxEbJH5716hKzKF2wjs3IPBcjARWAAGj1keC6WER0c0X79T97l9VTARY3B3V/j5kwoib3AsE7KO0m1WF0AsaDuY1ulnb9fmy1UttWMGJmGzvsH9u908dWsZoNboc2my5tf+9IMx0TdamYZ7224XCgbrF3TGtOoeS9O21rd1tSVz3c249OryOFbIoWwMBsYh06Cs9f2vV3/9pKo6k1sVjRuqPYXas4ROAvKcYeAX2GnmCTCWoeHruFWS5sdZxDlA/q0wQqZL1qjYf3bHm4Z/UHd23eaFij17fe3n5QTT2B5nXRQWD0ASDAZ/HWUqTns8g2L8SMxqNhodzKnwlWm/nCqoAGb97Z9EcvbfDilVUofJkVxMJJHXAvVLT5EKKJzib5cYrBKUBGIg6ooUJe86RYtsS8u25I2cabpZ3NhjZqlq1+1LP2ftsaHbcqk6VhOG+ILSK0LhB/2Sp5US4AgCAV3rCiE+2ky9nRT8/e3Ds6gGLv6NoiuUlGTCLA6lxFMEnKUVLC+fsEFFgHzgrwOXF+J6FxSvEmGAVOPZTOw8w1AyZzBDVLNp4vbYhn9gSfXxIWZlxDJEr70GQNo9GAZs1qKOdWELJilt/FRh0FDnvHQldhOw5QMCQEAkR3Lu5WUsCKZCMZAXFGJjiZ8S2/T9oQmoPzQz2tPjUjS3coGBq8PoVsrvs8SIuEl/sVY0jF84vRGmIBMcLBCl8L6oTtJNODm4Fdnl3Z2x8+t/nZlT1q7tmXeid22uxZS11ms3l5Y+ccvvOJs1yiG+j9O2ROXSsgY5bWgFSWqxoPEJwU6IiSsAACxAYQw2ClnkICBULXpQa+K/ZEMezzrAAl6shqhs7FceT+kgrxIYym+BBuAQorMd6R2YtiSlZX0jJynQYvERl78EMROx8lprWarnc8X9j5bGKrw649+dY37ODjx1ZG8It/FwiwkFo0MV73wpgFnEjtm+Lfr8NnazkDABhJzIipB1hX2dr+8k/+1F78zQ9tDiNMgm7RSVHGFZ0vPXC/tgTfUkOiqBrjD7kvPUF26rDuTwBdniSTSDhtvRA+Sju+nVndXdDe3zrovUErJtmUdkAkjTlHqPcAGCUurstyDMA20CptCc6poAshppw5lCp+uCykM4IAgELl3J0PUvk4QU/fpw5eJAD24T2Jp/wBkOlnNq8Nw+3okO5fW9a+rWbV7pzSaW04GExcLVVUDKRegoAUzkni7SqBe/9dhVwUfnTsuU60AGYUcIwqNdCJcDCYAi8LpHqtUTClyEsAqXlucv9gnU0nPrqlc9+BOf5emkJSg3ZQlRELXp9CMV0IuB8kyFLpKYc1nkRyGScIFk4h9OVtdpVtReEIoEljBjtWPrfPrLposncJ6YpVSytrlNfWrm2sVQUY40x0IMAF7RwI0P6TgKuzChO+yZxHazeBqqKo2HrYZ4fYl6Sv7S0wtNUFyVwiixpflw5CZiGZ8Tbpr9u468JgCfbC4mljxVspizX45MljNWhUbAXdF8CH+M6Zy96B/UGXmecMe3NGp1ZixU3lsclEIq7nmEfaB/Ks5Tyw8TXAOAmsAoAlNX/E+mINuOArcRJaNEBAiTUrz3TB+7H3tzP8X4wZOjeK0SC/f8kG0D2OZ/FF8ODvep3d7/0iEKBiN0c5EFIuhEc9zjlDzNkdfg3bCtTPV2eTJEvB40jqnmxBHH+G6X/uRWmnXrejZt265EKbtbUrZTvu9XTPNJrc7dpoOFKSjwYD79eE/co4KVT84yNr7fXt/WBs3399bq/Or2wwmdjVzbV84akpHj55Ygcnd2xRKtn765H941//bfvFf/wbNl5XbbKERbYQdZoH4uOaW5IVBZSckCDbyD7arfb8HnleoBGqzdp65Y09+5N/aX/yv/z3tjx/ae3NRAxICezJXctjKfk7I9fsvXmpYrNmzx586+/bl/7BP7GbTcfob6kv52RfH4kIITrXkAk2lBr1/iyKNbDD6hGgIXo54sEB4CegGBwt8mEsRunYUxeh2D+8vRaANbi5FvrAOMBkNLRXz5/bxdlZQX+nTtQSLLvwXgMgHuBg7l14im8BXmpQwMJE76xiZWpM4ig6R4ORbUYjq+qwotHrrHM1CgV20oQqWbm7Z5/89N+zw48/tXm9KQHyBc0ogFFEqLu4sDgDmJoxBV8BkrS248zlXqHno7wv6g/+HQBYwGrERK45i3dYPSIkSluB5hjxoqxRiJurcxtcndu7N88lKAjbtYbWjtiOvhNT3FCi1MnSCPCbQj5dNXafY+buRY6gf3TgNFmAOtPiTOBc4mwBiCbpZl0wEgCoTc6OPgAgACwAKzes0zuQYCB6M9zfbrsPI+CzYjRAG51EU/RkZtNDWVFdHbpFdAd4sO7jWKk6EJB0PKd2Ot2bl0rKcibgmQAV6JQEv5xySRDmkKbIz8IXsFaMgMXaFrO1TcZYyDlCn0CAChgdXD6XvEUl/UZl0qJERgvTkXS6+ght1Op0cukjO0Dhs+rMp0PNYR4MRsJWeIii30UtykpUentNfYaku0k/gVmmpdlsvLKz1zc2ullYzdo2Gy3lHHD35L4dH9wTOwAbI8Ydet19HS6uyrmwq6sL+ds6bdxphHyxiBHHOb13RwcF9F/uOAmNuhXMIbEQZ1PbA418c2ajH/zQ1mdXVmcxKbEuWSlspRYsboISRXNQcJWmBRCQSWoWo9khzYRE7wmdRYhtTR6vNzy4o33rPHlkdufYlgjG3TmVYiqfbzLCd947cFCYkqLt/s6uwI7ARW4EruHq8sIAAMbDoWhIdPk6BJ7R2BYXVzb5nGLqwpbjsbqhiGG5tWRwFXnCsAlCc4FOjItjbYVWlAB5dq57TRHBNaEjoAZKrWKjzVKMgHGzbNX9jjV7DSvXXanaO1BbFVIvzthPnhDzsgkEcH9lU6f56eib7dC2shvoHRUXR8r5IR8v8GI/LeOYB2f/UeyogGJEI4KPvi8o9969C/oyAmhSU14FYyAO/pgRBigS/Zw1udnYBKorqPOKAtLsZjSx6xEJNbNU7rAhcUGS7Sjpatgltup2Z69r3XrZarAC6tDjQ2yFU2+zBQKyy5CFo3+GLMZj0kL3yUWWUnyoiLwpbBYdVAFOkYBkgqIxiijoeM78tzpHoRUgoCYSLajHnlx/aMsTYb6g0/vr+EhH0r58JtXF6FRQif3kz9KTR5Pi9/O/eWrDN++tuyjZ3XLbvnx41x73D7EDUKF/NR7azXxiCyVqG7cBBSiAIaAucNq+emIphg4jTcx4R4feTyWnFgICAAD479599+inSmPLHAihyWI/sFcF/DlQlt7Kvm+C+YU2SyaCxSEc/xZZ6ra4cLpb/qwnWE5NFaMkDl8lnPW6RgMmAH8kL4ddaz44tY+/9U3Nirq1X8lGiAEOBzrYSfSZzwZcRcSN53p6emr9vT3r9vp2cnLirgKIeFXLttfvKYF8/ey5/dUf/7G9e/HSOqJmhyXuFwT13CLNV3qyIHaTbu6bF5cB/u1QrQUmRUmgvb3A6tFnSHMPfAAUhChXrkNPvvVQ/fHAGAvHHq5I60JjNw6YRy4hccjp0qQPMFmgMQFbwss+AeghKql9FyCYx5pkNIVdZAhgst+ziN4C5n7G5B75kBGwLSTYV2J4hV97st5g4e3v71m/17G9/Z46LbD18nxYzHzMSh1+KJ0z72wJiF1D8XTVfoEUQY3m8yByKpZgFGzEvpvBrQR402YYdorGACnmw0GAz5XaAnkeOtuQnMNpt5rPLPRhHAwg+aPY1zMNu2Q5FtAdI14LdIfdmErWznhSZ2yHJpp2p76Fs0NP44U/M6tclRuAnI5cal3PC+HzemUjJla7urJGZW21CpyQsLCLo07jcAEEpFhgPj0XEIyRtBgfKs6PWHsSUo1zRXEQgDdeOymu2Tj4EAjYso9cQyL+u1iwwbYKC05nWwQYF/o4gDAAQox70nkFALh79zS0h2bB1vTzzoF6Z1Zyn2BfcJ8ODkiMsaRFB8c/C2cfMVqjntITaHpsla6Pn+Nn7881i55jJxL1jXFHRmthtqALMLy+VPcTIEDdTp6TCsNtXlmwbXZZcJHXKvcKcCVB6N18LDZawZbLosLBMb+mzBc++PlgBPgz8Vf5W0BAgnlpC5iuX8HS0PkaF+Bxa2eMIT5LxrMECvMamtWK7dVr1qG+mM80GrCHqv5kpG50G1FAZqEBlCOeSCAY6vlmba1exxrdrs1KFXt5NbJnuPGMJtKBGY9uFb8efvSx9Y5P7P3N2H7y2/+W/cZ3ft+avUO7HJjNVt6s8MLTP4S68cW9kIufuvH8nVx51dV3do+sNm1jHUanL8/s//4f/ls7++4fW2s9stJiZKUQ+JPAsVhDXjf0++iLbWxsJbstN+2Tn/1/+XqzZsvS6zgszzzeueaqruqJQDdAEBBJAAQoyRJF0DQZthim6aCkByuCDkfYEX7gv7L9Ir/IDzZt2WJQIwcQaIw9DzXXHc88OzJzrb13lUlfRKG67j33DHt/3/rWypUr8zfw5X/4+7jcDrBasktsEUC9Zt2ihYLHixEaWQgYOI0mqB/imX4z9wzmya6R+kdRzPI9XF5d4PLyQkK4vWZNxfuzF0/x0YcfqOPfJSC2WqrzPaaA6nSCxWymxgKZW2x0amS23cTVxEAb3c34OlT/5zWllgpjB4E2fmYW+WIbMZ9cULS0jsZ6i8X5BXa0SCaAoDPcQKbrOIIUO0zXW/Rv3cS9r/4irr35Nur9PcxnFHSn9h3Z0WaLZu3QaDI/jrE0OWPZ/UbNnw3HBgmAO46KDSXGt5lBWQ9kTUsGaZ9aT0pJahhRKJBjPu2mGBGT0YWAgIvTp1jNx6it57LJ1gkYVH1pchFIi9oggVeu68RXXwXr8pwvLFGVhZQ2pnp8LACB3bFgyKQ+uXYDr7/+hkAIjvJ2uhSp5Tgua94eBsNDtLtshLelO0P2eu13/puv7XK+TkEsREZUTEgszwIHBAFWq7lmP3iziAJpJl1guxHg/DDeNDRfyBCRSpaVbkgkLURzeaCRXkeU32dAXdoA0ym9ftmJIjVoZ20AWcc5a1UXV0GhPEB4kGfA0c2k5Zk6AkanyLPhYuDrXrt+hHaHB6/91LlBDAIQzSJlholZsB0KtVsWR6bfDfe6ODzqo91mIRFKoyomKBS4w3yyxucfP8VuxW5oTzoBs9ESd27ew9H+DazmQROsc95/ICqi6On1Gi4pvjGb6r1YjMjesTycuAGv37ymYph0f3ZQSG3lx2T3gYuQyNQ+KeAffwZ8/girTx+iPl9i26JC8RZNxewatlRNFv3bxQUTcP5IFh5Bu8zOahlsPMvCYJwzgLlw2V2ZUEW008b+mw8w2x+ifu0Yg5s3sJNHs72ZaeFGnQYxKCSqtHbgF32TIoK9oPItRMcjBY/zSaRgM3kn2nft6Aj9VhN9BpTPHuKzH/wI8/MLdCg2ye8tw4Ui9CyIgDLpkdpoKL5zDRdWOLJjjB5W6AWok6AZtS3WdUi87RIrLActtAgEDLtGRaVEWgbsRNA94uJiXsCAOp/eD+pUBDLpgj/Q9TiVVAiFgGKihHyMxZLCri5o6tKICBsk/owWgklBTyCu3I0h9hNWYJpNFXLrvZNiYUqG5O291mw6/7Don84XUu+9GM9wNVuxXi181RWbVHC6MGHy02s1cONgD4eDNnqcVW2xTLDwaIdrvjKnmklDAmtlgPQMeyZAmfy8mhhZpCw62pwh7rCrty7mfTMxEksgChw+3hoC7QqV3TOyBrxKFlMmWQnyOMHyIS0gIEYKUuOh0CZQsuFRBAZu7mt2Ii7GUzz87As8//wxdpdTHGwaeNA/wpcObuJad6hu9oQqvNsl5gRhRWWpY0OgNWhiCRJl4qdEgAJjXDvmLxYdJTICuAY1FlCwA0Itl4lgdjbppyuxrFJYUcVuqNir26UxG7eeq6+dTaNCFDT6wl6H+UdlTXQeS3FI3U8W3E1fy0TNKW7KOMVZwBFnofe7OH77ddz48tvak1Lur0GuABQv4vMwiU+rSKq0EwS4ffu2mDRX45HFeBhrOh0cHh9aP6bdxOmTJ/jhX/wlPv3gfbR1Jrp44yLi72ZSnSrlmTlmwq2UI9B6/p30ZK/lshuu2EkVaHaCqWMTLKQicQ+wIL2Di31c2Dtaq8MhpRQcZFFqEI+MlvQ5NlCyoQjoGhjPaYFKIIlCvU6aJCpYKIm7iOAoXYK+OpmjIy3igQrq6FSEEFWOBpS5gJ87773XRkQiWmiFfZ8Yb8o9LL5H8Vwmz1T8Hg6GsVbMjLMoIQEAnnlu0/F9JrU1kysBDZscbfDrqlmhuVFn/pMJu/qc8V+6uydXAdthWQ/AVE4V1hyV2FhbIhWuef4m4MMH8xxIlgJ/V0lwjEOqo1ehywsAjz2Q7MkyAXVXyWev100Zx2MPEViMJF/+xKFf4PfsLhuL/25ji16D/70RI0DuTxXLsXRE4WfkeZT2gcm44l7XfQ8gIIv5ZH6k20/GYp1vuro5WpXqa2X3UkVNCJiK1RLvOWNp1DXuSAdw/SoQ0Gy3xMZgR5BnIhkaVIm/c+e2WD7UuGEzJTv2BNokArg2YHp5ealcjYWZzspwF9B+DGaoLQhrODw80vOoWKQmUquNF6enOD07E21d4NJmq0YSQaw7d25hn64WsylOnz7G+dOnYhcRGCftOYvZvJYJBOQ9znMuQdWXi23H8/xTXPdKDp7nVLU7X+006ncrjj1Z/Oa+KMCEdHyoiqNE3pBncBW0Vyx6ha2QowCZlyfgQCHAvXYLw1ZTf9rMFeo1WQ2TXi4NGtVsZrlpVIV1B/OmDhliW937daONR1czfHF6gcvZAo+ePsVofIXhwQFObt/Fqt5C/+Q2/tv/4Y/x+ttfxvMz5jKcmea9jFjAvJDpL8cDTBiUA5hk0Up2NjRcRVaHKHNk2wD9zQIf/rs/xQ//n/8duHyG1poK+qTGr7GWBg3ZBO1CS4drk/XHvN7EtDPEO3/3P8WDX/ttjHYD2ZCz8ckPTOaxHRMIBOV4n9kZ2pM2FCjqoWTxiOa+ZCd/IgYfgTzWbdwfZLA8evRQDDnmZtvZGMv5VI46pMDP5qw5ZgH+uVjW6GREYIFoEgJmUTxRrseY1aceUQABHNPhWcoRPdPss5Fie3fR5zl6RYI+m0uXV1iPrzRGo8xR5CPf+81yJcbiaLPCtTdex+vf+Ds4uH0f801T1tX1blvNL2sUuX70iLSZ1Bo5IMtdYs1s/tlufb2jMCDHB1pq9AriiWZPnnG8nhYR9Wc2cOdRBz6en3e1nuPy4hQvnnyBp198guXkEu06P6eZ9d5PXLeslclwd0PJY6fWYsgGeTWnLYAAnW2RQIUIrWOG81KJGgqA9AjAaDzF229/Cddv3HSR3+Tofk/0/3a7LyCA7IB2j4Kc+xpj09gagYCyy1CT1Z0QOFLdpTJvFKvQCBB9ggVN2AhqiMXFTdKDjJx6DiWtW/JwSjcBBQ+iXRR1EMuAFA0K3lEVd4nxaC4wgKMBnLHbrHeYT10U83eF/vD6NExrtrCMC5ICGYriK5N0AQE1Hug8sBs4POQBYCSdwYqJIxMHF7y2neAHE0U9aGFcBEwatPhZ2PRJDWyh2zENmEV6r9PDfLbE5fkET744Q33TQX3b1mjAYrLC9aNbODm6yfa8qNgcdyAQID0CFi/tlmaciNpZxbZkBPA1CET0Bl3cvHFD94v2N5sdEbc6etHBItra58zi51+g+fgZNh9+xiwZawYULmKKBPIaclyCIEl4AqsQUALqxftSoaUTviyK8mcMakSuRGlkB6rVwpTfOznG/Ggf26N97PaHaA4Gup57gz1cOzkpgsX5xbnVu4PaKXse2iKKUm1HARVwYqbtMBwMcHJ8jFs3bqDDGSQCBZ98gY/+/K+wG0+wmpDOEzOY2kUMAP7dDGhiBKgADKGkCG6pKK/OSNEpcZBgIcaANG3usDvoCwiot7j+OF7CDnwGsRDsI6JZ7OLwWHZ+pLWbNEzPYmY34WXVXgczn8JVdN+dHycvshThTFOIuml2SLSjct4yrcH0XJlE2Bsq5qe9bzwfGYrX8uOmwwdwNZlqLo5UorPLkbQmxvM1xgsis7Z50npIr1cWEQy+VIZt1jFoNzBs1XAwaGLQ4SG/UdHljNEzxzlXpe8E5bkIjk6FXwICql16/46PQo2+xExWtcOqn9JvOvZzMgq0b1stdZOMtLpgFz0sirqMW0WCFDPa2fnMDprBAM/ducwF9g9I0aIFK7t3dnnge+c+m63WmIymePjJ57h6eor+uob9VQ13an28dXJb9pWMW6P1AlMWK7qvDaxr4f5QeHeXhYJmBOsWuuT1L9+znImy567/JuNAoICE1Gwnyn9LP6TiRpH7QddGYoW64zHfF+sz1rHpeMQUjbYX3fICBCuzShUTYR9Z3E8CAcFt1D0jACoGA2H5Js6Wc0x7TRz/whvA8T7mtR3my7nWatp38QA/Pj6WQwdjBQXDeG851yvtixAp7ZJqyPOq09LB3iPzYHSFf/0nf4LPPvxQc40ccWAc4u9YyK3Ujkiv9FynRXJcSdTTaaIKBCgZJngUdmMEAnxOpXCm91POWmcynevamgEWEKzY0esOyjFAo0GCIL2XmPTxsY0mltuagIDZqo71roPN1myzZBfkPLA7GmW3MPdY4jlMPthxcG6X9zRFw0rR0gQCPAIVJaKynzSmVHSTDg7PeRb77mbYAolMOdrxrjl+RIG9GsE0P850SXdyUuFeHthL2rvZqo2v6YmQZH+x40ubTQpZUX+ITMOy811m1nxe7ll3i32OGDTj29e4D51lwp7KsTLtXQ2kpC91grwZwwUsOaoHOBgiX1pvFa2YAAH4vAYWQqMjrrfUXKJzSCpuJpUq9DjKuVlqLGDY2lYYAR4h4Cbl40pwx00ICV5FZ7fKnNK9C90QF6whYhUaCvk8Gu2Jn+fjMgYV8bwCZilaxJmYa0m/F8rYVSAgx5bUL2RH+fBQdHGD5g0V9RRy3jug+DKFpQ0EMIfi39RUSktCiv7xzJM+Udhh8/1xj/O5uS4SCKCFcwrq5j5gjmKwYSaWI5lH/F0+dm9vgH6vI//08cU5xqcvBAT02sEwC8HAAjB7NYC8rWVNHgAAIABJREFUUtTnvq9ex2we/G1AgGJMgCj5OuU5Gfuduj6vMgKSSSig2WeqY4zP37TjFVBYcTrKe10FLPn4BBdSUyLfl4CATgd7nRaGbLhNJ+iwgdWzcCv/MJcWqy2xQzYo6QDRbeuM4Ot39g5xua3hg4dP8NmzFxpXvKQQXbeP/Wu3cfuNX8Bv/Re/j69/8+9ivqpzvFydf/aC1DXn354esrwHGSHUBZgvsVla2FBNmw4dt+xswjXEZttBu4HxFx/h3/yL/wnThx+jtRhhPR+p2CRXbyU7YKIKFNRtybpSiECjjsm2huaNu/ilf/C7OH7n27hcU8zYYGw91egFhJj5I0cgOay4QSRBQLKO5jO9BrWzFvO52MSjqwuNz+rnizkmk5GcRU5PXwgoFzuB+3nJDrbjIZtibu5ZUJ1fqdkk4FPW7ozR1iPimqCbFL9/uH+getECfc5Lud9YnwlkjXl2xR3ufY5MscZkHTKZYD26xHo6xpauLI2mWdXMk2J8a4kNptjh7V/+Jm7/wrvYu3YPV8sNRqulRrzY9OD1UAO31VHDoMY1JYMD6g5QysBscJ6Ra8skS6zdLDGPbiTAa/aGmQYS+paYt0X0+XiND7SbmGt0YIfFZCQg4OnDjzG+eIEm3SJ6HQEhYhtQsT8Yd9pDZJYLeCzPS8e82GMieMT5Hw2wkq3nNVqOgZGd3xYw3mp18cabb6PXH+reDIf7YgTUahyzpr1uV4KBtUYL+4fHuk6K48kIUMESIkBKfoPWSUYAi3UegBRKMFtQfaVAy0s6BT9IMdMb9mA+aJwQs2DKoCM0POelRDfii7Ibv8LVJYP3Bq1mD4065TudJNCqzzRCWw3xuZm08o3w/Qa7LTqbeciV+gD0G95hjX6/o8LNCKAPez4XC07fZM8K8gLxkMj5sqT4qlughHyHXo9jDQ2p/qtb22lh0OsLzLh4cYUXT66wWzbs+8mW8raBfnsPN6/fRbPWwTSK1laTvsX9KCB2sgQiEGCrIiNbGcRJu+H9c6Lbw+HRgeZWeJ9IB6aFwY6bY7lCdzRC69lzND55BFxcKjjpEI2iSZedgUD0xh02EjWhGAqpLBREiS6sV14xb6+kKGhIYmaIfcHBJXbzWlg1WphxI1w/wnTYxYpOC7duYn//ULYWLFRIsZqvFnhCuy6pzG/lvKCCdM1g1NUmlJ6DxPQ4l7yTg8CN69fVveD6XF1cyELwo7/4PqZPnqFO4R4qYQaapnUXm04Ialg18bNnomOal+k2/G8VUTHvxkDCz0gg4HKzwKy5Aw6H6BwOacupDibvOxPPoiuogOlknOsy1eWVyCmZilm6SOSqRX7Z9XaB7PXuUZtMVLSfpOVQMjeM8lPZlhoLtirkFwufapex6DYEhdNUVAdE0WGjA0oQj5+bCTkp2XNS1bc1jKZz2Y8RCJhviFh6nl1rSV7rSTHeKffuEjRr1dFr7HDQq2Ov10CrzuAaHWGxb4yYlp2OUCUPpX0lD0pMSjAg400mHrFDiqSw+v1qIpRCftzDRIT5ZXFUJ2kCC5oeF3C6FJTJYo41O+wGHIqYEWwNi2AaPOIa5h9S07PQy6KJ13WpsYEdplcUnjnF5bNTMQOuo4tb7SHuDA5lYcl9O1suXaCrcx+eskGjLZNBr191lyX26ffvotLJO6O3Ghra9x4R0EGdjIDQD8gETvshDlrGFokE6rkZKWKWNd6HfbHtJGBGVlCmRT33OZDzc4rbhhwjdsf4Ba9d2JnqN1wBCQhYbrcYbzeYDlqoXzvEuNNAc69v2h12uHbjOh48eKCYoTVDS1YyiOSqQi/duRJJPl5AoBTfV+gO2ClcCQi4OjvDf/yzP8PP3vthAQSoK8+1EdThgrkS/84kOdeckrXoniezxGvbApdez2VhJSvKoPJWO316XOjfKCGvULDLrms5f8sbLiAggHJ2z3V+xJgPM+BNrYnxYieNgDV6QM0MI4LpOQ+cZ012otNrOiap7FwR1EOra1dbht41CczpX8EEyM5jsbHU9c6WR3Qpg/JPRgr3IJkbVs5354OHHwEDrkmPFvCcosMQVapD7ydG+CzwS9E3d3QEGFTHguROZGCf64NUWn62knVlwWN3OisisCnIqjwobJID4EsWQF6TErAswVx1ZwP4SaZQNhsSrOT70lp5yU2lBHd1DUNAVRHXc20x68oeEDvQGwza8GhA3YwARQCtZT9XERtDEFSfU4BAkJKLuFt1UUgWZknwKJ6rUtQ7LiUj1BE6Y1WuXxX3KQgYP9fjtK4cR/MepFiawJhGHYdkBQ4JFnX1ON7je/fvSamd14KFPK9jihGTRck8g3GAIyRk+HA0lRRmPp6PU1EQXUzmhNZ3MEjM5lBqy/D981ynDgHHVcajkd4DH3t8fKTRFjICOBqwuLpUB5aaJ3wduU0FAJ1nzEv3onKdfNUq9yn+nfEif/43PUbx9iV9ljgLBBTyrOCZV4J9yQ4u9QheAQIKzZy07S4tj/Pe+u/yXWUOyeZLdkTVuKg3sN/rYkBLZTpxcL1Gl52ioAabgQ7p6Iul8mrGA9oas1C1rlMdN+6+hrPFCj/9/CF+/vAxFrUmziYLTFbAb/7u7+Gf/vP/DgfXb+NyulTBRBIiG6lMp/RxQs+IzQ2eiazbRlceK2tGZ5r3lBbY22DTdFpN7LXqaM3H+Pm/+9f48b/6lxisx9hMr+Q7T8Yez2o2ObVNCcjuaJtM8HKLequBKRro3XkD7/z699C4/jZm6Iv9TPCz0bSFO8dSWQzP5hOvZc58E+RXowpYzCbq/Kfd3ejqEi+eP5doHwX8eGKcn51ppn0xZym9RV8C5Jyf38h1hWcDr6XGYyL3kxtTIUyXM/u2W+WX4i5BZdLLdjUc0B2M46gBmDK+COwsxk/ZuQ5nG1p6R46y5dg1xwk4+ji6wupqJM0AFvZ8X2xEL9dzXfcxdbhObuDBu1/Ha+9+A+jv4cVkpnE3gkoUNswG7oJNKFmJey3aDcyAkl1mzPDjns5YnCMJ1TG4PMPKOtYLW7F6vRSQL8cpRtXlHM8ff4rPPv4pzp8/xGY5xjCEL3le+cy0G1OOmOcIau4WM9h9dlooMMd1Mu6n0GjJLhTARlhnV8ONm3dw+849/ZsXn8KKBEZoO0sT9F2N9Sr1AZrYOzhCvdlWDlr7R3/4pZ06zhLo81VjSaSLw7kOzue1qGRpG0GiH9udlfWzy5/eu7yApbiXO/5ZjIjGkHPsQaFNRgALNaL8vGGzGWdTFmICcPvUa22h9s1GW56JeajkocxE1kGaC4Gv7wDHiyLdgOiM+uZaXIefo9vjhiOt25aI3GAMTmQF5DwPiyImkCn6lYUHD5FEj9ptjxIQiWHyIHCBCdJyhcV0jc2CkaUp38/tkjTbFmqbBu7deQPtBpkDC2kfkBFAcQcWnezsz2YTvHjxPOjEpk1mckIUqtl20TQY7MUhZ1VLJrK0u9suVuiQ1rOYo3N2gd7DZ9g9f6EZNa5DLrI8PCUiFYUAO0Zbvv/K3LAWbwT2FApTghXFsxIeKfA3UKPoEg/vZhuLLoGAYzzeLDB4/R5uvP5Aw0/D4R5GF5cK6NPlXOi7im0euAz6DBSNBm7cvBmuCZ6vms+mohVxHj4FPvYpFDKd4flPfobHP/4pnn/wMfZow7jyXKfE1dglo1Ag6ftRUIvtkEVJzujrBHOnnoFIvcoQ9mCgXNS2GO1WmNa3wH4fLboFkF3S9ryU9oxETtb2mI0ENinE2WkjoiyLujigM/FPMKBK57P1SNCJQmE/k6YckxcoE3ZPfA+mQjp54nXk+uQBKou0KE4sXGNWAR9voKGkYRI8sCf5BmMeiJ0eXlxcYb4i0NPG+dUYl+OFxMZYGiZ9XvNXCmRWZyVAx67qHhXZ655VPRy2RFPdbbjurcwthDuAgCwilAQGGMNbY+/00kZRwbIQ9izSpcKiL58ni7QszDJh4vfl9BAigeoEaYzD4ItpW6UfrBNNd/NfZXBkwqXnEG3PhW+CCamDwd+1WrU9qq3pwDhXx2K2xNnzU5w/fIr61Rz7qzput4e43tvDMNxLyAqgmq60neMQKz9PduY9J5gGQ8mEyIRbXdSYxq+R7pwMgIgBjpQuVFO4TA4a7PxKqI1xLGbUQuSO70HXJUZqdD2yc150c1zKVte7wQnvO1FHhUcTruW957lQV3yoNZs6sGRj2QBm/TaW+z00b13D8d1bODo5wvHJCfYO9gvglt1/dlc1KiFF+L0YyeCB6AR5MjLbqK0ulIRtcHn6Aj/487/A5x9/hN1qaTpjFjeZlGfBEpVtCd4F0JjWTSxmQ6XZa6YUTku19ExGqgBAFmfVIlIgTmpVRGGgMRx5L+VlNBAghwAdlmanMP4RXK1TN6LRxmi2wWi2xXxN4VJ3VLMZkJocRXKizno4OoQzgNc1Z9wdN6qMhShbCt0cW9Q5ccmcIdOYFCn1Gnbqr30vJmIWotYukVaKikYWqQZwJPBFVmDY7iquxsiPx3TMKnMjo7QVzY6PrC5Dl8H72udqCnFl0ifQIwBVPp75AhcrCWV8/iwUs5BKcCDPsozh2TXlcxhcMsskBSKr78VjAhGnE2QNjQBdLznHRDGvEY6wXo6uJWdVW/W1gIBeY40WOH5iIIDv3eB6dKBCBy6Zd54z9vvyvY9Nmus/GwlJUw0LPO4TAdcFYJWzzGVlWBT9IfCYIwL6fszCZjEpcCribZ4Hcmrh+dao44jNkL6Ld4PsTvRv3ryhf5uqfygLZn5/Opkoz9NIWnSrSZfmGUk2AR/Hn1PDiHlexmppAyg/pM6Ec86RnCcMHLHbyzEuviZ/j0DE7Vs3UN+u8ezRQ2ymE2k3cS5bOkIB5FbB5ldjyKvgWv7coEjJAKt+vyy/YxdWaPp5DpaxhVfbo0lxOyOvLW0di1lrncVpNefmXz5PNV8pwffS7lTfC3cdOXwFS42NnBrnv5tN6QNwTKBGMTbsNKdOaJcRgUCAWAHRmGPewyYS9yRZxCe3bsu2+qeff4Effvw5Lqgr1hriH/3Of4n//A/+GXbNHi5GNOL1dWM+r/dB6nSjhU6noXEAxjKJ9AG4POdY8gIb0qbDApqfgbneYNCVf3xrOcP0i0/w1//X/4blo5+htbjEYkIHm5oAa57TKi55RjZYJAd4ws9F1mythf69t3H7K7+KSfMYm+YQvc5A+TGv79npC9SpWSK9mwkmsyk2HBso8lar60vln8W0No3FbVnks/AlMEDBOzYvWbvlqLclgaPLEay7asOK50oZ0w2CqgFa6L+Rgcw4uLa1496eRpR5j1g3Eihw7CArnA5sCxXN1l8x8EqtATVj6jX0CfxPJ5idnkszoKXiWt5WWCymYliwLjmbzHF05wG++u2/h5P7b2LZ7mE8J5vYIrYuimuYc1/yNaIRodhAcCBGTJR/xcgwAQ9aCvNDGiRIS3GDYGZ2petAyQajFoqaGQK1PEY/HV3gxdPPcfrsM7x4+hk2iykaBBwi/HE9MK/RmGGcb5mnZjM09xVfk6/BszzPVAm5B2uA98RgDXN46lD0cOfufYEBPCOHewQBKFDLs7MtRgDFvDkaQAHBw6NraLS7vla/9U/e3XkOOdWQbWOWFypVbbsdztASPeUdI/VuocXK2XgWvQX6XZlT48FPylXS2QohqEhiiC6xi635MNlHbKWgv1hwFpZLisWVBSMYsFgomKJXWvikgmx2TbWYQ3TQ38ss1MRXznR0uy0M9/piBmy2nHcOhUoJ9VHAiAWHE1sGjUR5ncg50KsLGKrjfD8cBWAXarGcqSsuYaMlqdEtNHZtYN3AcrbCdsXasYO7t15Hq050mnYUC9kHEgnUc2rTzfH8+bPoiA91nXVAySICmC/phcvCtq6Dbu+AQiNzCVssxlMMWh20OYe+22I4m+PkYozZR59gfXkJjg3UQyGXJ7aSFQrr0XqCQm/scupq8TrbQzwLS4EIMSuTImEqgJUUNdDgXA8TQ3aYe13sbl7DRaeJzckButevyf6Mi1CBnUGCoEy/Z0SxQ3soilc5WPB6ch6MQUQJ3ZKAi3UG3KVk56aF9dUVzj74CC9+/gHOP/oMrdUWtFdTMkfkTgripjxmIZdqnjyUDTmVdj3qKkke1nR7FZwUklwvMaaXKGWAh100Bh00erxuTjL1XBXFfneR0m87/9taFbKd0biDi84ikal0RLLQVVEaYwpFZz/o/1Lej8CgtV7pKia1W9+viDIW3czwNOX+zQOfCZDskNZri3A1m5jQ85XqubTL2tQxWaxwfjnBYk0AiRq/6ePs+W7vORe3/B/v27BLfQDgsN9UYtptkLVB4OfVz15S/HNsQIlyUM2SupUFuuxygsLl5NEJi0A7XQ/rZriwL7tRLlwd3HnfCEhonROkYWInzQcyA6ztkNc4X6NI2rIQjPuZyLE6jLKeKouPjFsJKPDtcW1zv3BPcI6QXaqLZ6cYPz9Da7zC4aKG640u7uwdobmj9dsG880GY3awNH7h95bJXCby+jsOsTJpTDeAQOZ5hHDOLWbKCQjIQUQ4fOm5nuAYu+sE4sw04OEW1laVuedMUrMllGCEaHgxa5dFaxbXBYDAbq/YM2uNPqhTk1RUCiOqcKrhcr3AZXOHm1/5Eu5+4xexf+u6ZvwlfMmDdkt9manjNun+HdvI8YsJvNwDgvFx+vxU92CxtiL8wd4QnXodP/r+9/HTH/wAqzmpk5yfT/ffl0d3cj24kC1BoyIhj2tUZfxU16m53C+n73lmVYEBhjLuSc0pZwc6CykmP5ErqISWBoQTInYirD5uMVjaRbIrsFg3cDndCAjY7HxG5wxj6puUndjoNAejROeORsEIUOYoXlnoOUYZWFDBzeJaDCZr6+THVXwL0dZCEyRjWSg4l+s6JbPKmEqBRYFtIcLExybQKVrphhZQZvz8TV9aq0GPz8KzupcylivxDhChCni4SE+ehql1mcTleuBPXdDbRcDP5ZidGkf6ZmqbpI1zfJYELPS6UbxnQZYz88rDxHKwpkEBIGAtIIBuAQc9Upmp1k2WgQFrAwF+f2JJBMikc5XjU+lpnS4EEc8SnErFeMfSiEGv2OFlApt3vRpHU0Qrczhfk+A0BJOAjB1rNhlQkOUgKeHSEkEB/lmQrSWWKWehCQpSFyTjMT9PMnHyc1EQWlyUGunLZpbYCYvuN44h/D7jBa8RRwBSP4ogP1mQOQMsCntcP94rUoj3hn3p4zx//Ai7+QwdglQ5HxzMzAR+qiEg11A1DuS6fjU2vBp/qjEj90PG5Dz3swFhsCudT7x/3cwomwjp/OAeYQk+ZPPhVRCi+v7M+DJzzc9r5g8bPgLGSOuvN9HcbXHY66LDemG71mhAXyOuW4MABOuUSxjoYnFkAM0Nsms3b6Kzv4cPHj/FX7z/MR5eLfG173wP//y//2Os6z1MFtRLoY4T1wDBbY/0EARgY45xjHPl0lbZbnBwOAANfyZj4OrsyuO7zGSke0abUeoY1FCfXOD8Z+/hZ//mT9CePkVnO8VsNjK7Ljq6ypelURQaUCw66crUaGHZHgAn93D3K7+K+sEd9PdviJIgdiZHUMdjzMgyIVOT49NcOxzDDBtkxtMsJkXhJzgTDVxeeQIAVxcXahBeXpyb2W31Jo97pztPIQbKfUCgkMyFdqGJYYa4qey2lyzZX6Sf8z4c7u8b8Gbfk58vGmJca8v1Us/F/cIvOyjF6JuEADYaCaDJcnO+FBBQXy5Et6eeyWbN/J+C6FvMN8B0U8Pg+m18/bt/H8f335QGBJsE7G7vGC9WvN/OA7geyfbhfmRwIXhB4ELFt+obAlYWgKelPPM+1rYaEw/HGT1P7A2NfWr9EWjhkRrDxiESzec7P3uGydVzPHv0MZ4//gzbJQXMyUooGVsWJjVQncC7YmMw6XKvZS4bqazPjcqoMGtXNpIojn5wcILX7r+JTqcvCO3g8NjadTUySCwMqNGSRlvjAgQK6q2uxnxr/9k/+5pcA1JJNWeS3fEl7ZV0Gh62DBL0a6WSurUDVHSv/DeDn+dJAnk3PCVRD3cBrHLLTVxQ8+LwEuE3BICoC8CxAPmR75iEk97JC+5iiGhTHswpPlIiKBnAmiroy++zG8KuKGkZBC9qmusf7vOCucuo4nNRUQoOAIHPIWuZmCvmoh+Nxu6iqgNmSkYe8tqcdQst8uJLB2DOQNbGfLzEbDJHq9YVENDv7ktUkOAHRwMGg6EOXyl2TseabyOize+nB7GokmvOq9KWyPAl39vJ9WPTAkn34Xzzroa9Thd9qq9ScJBdxifPgBenmJ6dod3v2jqOe5qLMTpuDAOUR1XCGN0ZdS+yE5r3MooBfX5ZmFF9si77PulMMJh1OthdO8JZq47VyQG2wwF2ZE20Wtjv7+Hk+jV0Bj20ux0MGHnl0LDCYubRi0bLrytULAQFOYdECiiTex3sXLvTKRZPn+HpT3+Opz/6OTpUtp8x4SGl2glDjn/kYSdCsgopAi/2XXWX08UHDx4eQBy1UBgI68CLzQIb2t/tD7DrNLBt11GXc4YDqzvjpiN5fRpV1J8AVKre3FajzoDwsuJuJpPVzliJ5seBHVS9FGzj7xg4cHKTj+ff2ZXW8yr40+LNz+NEA5gt5gWjgEGIAXYyW2BJp4CdFcevJgtcTeYCBbY1OwVoFjfWRgIgpPHKX57XZb3EXr+NfmOLo2FH4lXNOju+7M7YNo1P4I66E2cnJEG/D+V9Xt9M3rKTVh1zcWLysvgUCxEJDwUQUE26HIvcfbRtoK+dmQFpn/ZylzcLPgFZoTbL/06Wh7ricbj6sHHin5TSRJg1m0a7m81G3QOuD1pbkX14+eIMk8cv0L1a4EatizvtPXR3ZnAsthucT0YCuVScR2XtQ8WJbYpMvZpApqaBnAZYnMjTOsQDAwiQhWAh+GX/ZD1P0NaYnMmtQUKEQfCtzMRrzVUova+CAEl9E703Z+SS+UFAmElE2uDRh5cgJWcNxe5q4nwxw6gFfOk738Stb3wFu55nRs27N9jnxL6J4aCvvU3dEVJ481BPRXyml7IA27gQ6Hc76kYQBHj/xz/BViJ+Psv4fvNgLgu9l2nPrxb8OfOnNRPXKME8XbkKqyPXZ9kJLEVZuTb4uTiTnHtckSa715GbMVHV+9TPCMKZkcCzW/uT1wdNAQGjKRWZyY6gsFKI+vkXXb/9LV8qAPk86xAXzSIwkjvvj3IP6/NGIeFbVM5Fiv5YYUkQXNIejlharI8KqFUtKjWeIuGlcq4+469Hu2LotwAByw8luJJnTMURJAub3FP5+r4+ZRLmxglBjny+6jVLUCTYH8VeSKA4OqphjRmEkxh/8PNljHkJCIhbY40Cv572s94H93yCqLaZajWo4bFCv7XFfreGdn2F2i5dChzzBRSlm0U8rzRGwkbQxbl1gUpGRbnns7D3mrXFYDVZLe5FnINZZPL7vu7xGeIyJhCQP+NCzg6i2QKx5kNB/dbt27h+84YbJLUapvOp3gOZXnQFIYWcjRsWAwR7DQ6wccNE3644fE/8fesxeSTs9OyFz4SOf59jXOpiipW6Q6/bV2FJsUKBc2pkWWeKxQRztGG/Lyu8+XiEBmeKGRZFX6btWUP5sOw4q1aqf8MIwKvFfa6PLKaq4FP1Z68+7lXWjnKUAKAUsl/ZB/59i5VlY6wKlOXKr8a8Mna5bS12aDyv90zpdy8NIXblt1vcPj7EETvK64XEAjssttZruQfI4o3C3WqasOkg9E1/k3lJUcDWoCeNgL98/3NshtfxB3/0x3jw7i9jRkFUuURYuJNFsdagmD91rBZrdFr0Uqe13Eojsb1BD/0+c0LLilxc7nA5nloEdLdGY7dGp7ZGY3yGh3/5bzF/9AHGT36O1o7ef8CEhWyMNBH4UcmZI6mMF40mxqstxrUOvvyd38S3fusfA91jTBfUQaP43CXOz8+0TiYXV8rpqTWgxhzhEF1TjzDzrC5YRAIctgYO2NAh43Z8JZV+agTInSQc3+SEU6xDj3ZyHWUdowbIKtT7A/Tn/XbK7RFw5i10G2P9QV2MDIU652TPvBLoQ2CfAFoCU7lulH+E8DptBTcU92Whyhz08gLNzQrrJdkBJrpT/Jtjx1Neu80WJ/ce4Cvf+i4O79xDa7CPxa6G2ZqVUTh/LJZ6v2JMFHWj9RWIbRoQdOPVACAb3dZgYWwQuBnaSXzvtCU2K8yNAbKA1jxfaTmrkWo2vqlFQheEGc6eP8KnH/wYo4unWM2uJCDIpxfLN4DhjPPey5lLRGyvAtuRZ1X3aM5YssCnVs/NW/dwdHgNxyc3RP/v94dod3rKfVhfKy+mQGOjhW5vgN5gnwegRAZr/+i/emeXHbWycCZtwhuHsxREOYgir1ZGZkirj3NR1EOmzaJQ5SKLxIkX1fTl0nKvQWgkD9Toopoeyg4CbxotJ1ZyC+B4AGcb3NVwsaTgEfRSFzDu3PErFzH/zTECflf0lLDZcVNoo/ff42jAgGiI/TCJUBIIkII6ESVRp+P9xwFJdkC305O/LNFk3jn+Dj+/FZRNy2m1aAc4FB1oNl5icjVDAy2s5mtsl1zULRwf3MSge4jtuobVkkKJvHGDKBnZ+Z9LI4CHDD8XkR372TbtRXo41DzjdhFCFwxwnLFqt7DH5Bd1nBweak6oR5bBw6dYf/I5Go+fYHtxpVkfLkZ5G7PICqcAsgIIAqxpdddqK/EUAsvg+RLFM4SCMplXx4+IZc6L1rHiBjk5wlWnidnBEPN+B4d37uDg+BjXDk+kcUCSs3ztJSZCtdOViiOJqkm9mYmvixYidWQOFDPQoi6u2FbF7PETfPHD9/Dw+z9Ch0DSyp9tyUATCp0KZEmN34boStC4pUwr5DM0ApIRwO4ND8l6DePdCgQCdv02GsMeNjzZ240AAqxbYe2MGJOQtZbHWdLqSwFUc2NB5w/pIO93AAAgAElEQVQ2TvXQLlFGFwJZSGYSJQpRooLqjkQSHPlnIv4ZsKuFq5K+KFL1uEiEMgiRfs+gLQpSjVMXc+sDCNxpSxzwfDTFfEmAhb7L6TvvUSEJgGk6gHPqpvJKTZYgIjYYtmsYtOs42etKXZVgAIEA7czQ5kgapvZgunXE53VXyEJX3A9GqjOhjES4mIn0aELx+bMAiZMoi3fdt6DoMlm0SIvZAnpP0cHjrxmoMIprYCWPtUzOfRNc9Pn9sBCr3osEGMQECNFHrghSwDiTSJqZaGzzFRaPT9G+nOP6qokhJ9E0x1jDjJTAQP8zGc9E3bBTgEoxB1wk52m9GArgVOOXewCpvaIU7zQnWQUC+HlEvVPspeiRvcYNPiXgWhZ3BfgQaulFFzj0CrLw0PsOQUE+rzwICJgICAgWCy0xSWvkTCNjE0GS1QLTbgNvffuXceNr76C211fyJh2P0G/ha6gbvN1pdpeAagJeTOC5BzRqJbu5uVwK+D6HtCCr1+Qa8LP3fqRhUiZX2cEt+95ZdPn+ZycsY0wW+46bUdhVgIC877rer6gV+9/+HYOY/m/pdbDbEgwf/Z1e8yHmRUaOu6UGHgkEMKmT2w/fJ+NFrYH5uinBwAn1a+rsxQSmI6p5OH6kQ8BLxUkqyDtprAqA5XWoFi55PRKodJFfdhet7VBew6Ru5nP5zKfik9lp+szpkiD1f44tVJ4vFfNfmo2u3DXFpti04XaU1nW5k/3+FZF9D/yO9f9Z8FoctXxM/m7ps+7vuAlS0tsznnntlwmfxyLMDCiLLf93MgryNUov6dDd4GNi1EXPr2KH7jp1NLBEp7nBXnuLVm2FBjhOUaGVc9fpw/rzKSaGYnt+Xr9Pd7PiU8VnK0Uzi/Ufhe3/ByDwbxTdZv6LZ0wMCxWXzwKY1izxqFAA2jHM7aZyCERvt7hz7y7eevttXSdS9WkHyeKdeQOp/nQJIQhgccZgMEX+ydhO1tuYrd+Y7efjqPfDa8J8I3Nj3vf9/QOxFOkmxTEjvtdnz59Z/4XiuWPqCTCfIfW5rmYQdQHWFHOjjRoBG10Gayqxm1cVlX0VfqsW+Fn053XOPZZCZwn+59rJx2WRnmswY0fudzaxqiBX3jd1QDVGan2izA8y7yjPvVI3IvdsPgf3dhUIyP0i9i87y5sdZlcTbOYz7HfauHV0gOO9gYCABj3ZQ6uJ7FGNagZAz7oibQT7HOVg76rbwfPRHD9/fIGTN7+G3/qDP0L78DaupmTQkp3nPW0WDed3mTuo6tC5QyYewZ42x0yCPcKR6D4nSOrAZA5cjtaYTq/QorLKboXF08/wyX/4vzF7/CEwe4Zm3UDClPda9oK001sLrGexJhCUDdV6AxeLLZrHd/CP/+h/xN6dtzBa1DBbbDEZje0UNJlgQjHLBd1M7D4gSCEOBMZz08ydY/K5uZZY9Lu5Rf2AmUCEF8+fynqb1HUeeOrar1nXubEgins4qmQulMKrcr3Kc1tNGTeMGPu59mbLuVi5hwfUKXMeZ7FTMwgEPjH+hS5H2XSyRgnXWDI0NmT+cOyGe2Z0iS2tCSmMznXEeovM6+UaCxb1rRZejMa48cZbePdXvokbb7yNVbMDDpZQA4d1qdigoR0wnY0NaAaAZDFyiylnrWuQqWR/8fUEGkT9Z6asR8g1msIckLLrGqe26HKDo3ehfzGfXGF09gQfvf9DnD77FNvVWOOwbDiSpq9Rv2DJFQEwQPgE3jKX589z75W5iHNOri2ug5u37uL+/bfc6a/TmSJc78QEyJzCYop0EmBm0ukPpCdQ+94ffGXn2fagq0XCnYeDkRQmrHwrdgrI7qcOnTXREy+KpEdzApULk16LRNC4kVJNm2qYRpdJtTEik8qkvHlcN5x3YJecoMBuZ2EgCS1Uok+htiiqTNp8+cBN9KeccaOav3UOlqs5ev2OxgP8HFZuZDTh6xI9Sb9hHih8j5nsikpG8bMuZyobUujkrCKpQ4kwbuIQuH37ljbtbLTA+emVxgToKNGi+OG6LiBgf3CC2WQl4ZJWs4Neb+AZ27qVNs/OTvU3X4tuChnceVBdv3mimZzROak/9M+eYTwdo921+Meg08WD114ThHfQbGN/Nsf8w4+x/vlHqJ1fSCtAtPd6A1MWfkwePWSoQkMuZRJPC3XqOCj5/lycG5FVH4CFUTiRF2kTC7ZmC/N2C9vjQ7kHTHtt7N+9gxt37uJo70AbiUCARV+MjpNWxJKcLAyPaLAwyGJ+KyBAgis5WsDHLOY4/eQTPPnxTzH68FNszq9QWzNpXqmADx+mItFRShPoW44GpBK6AlXMOdu6pa6u0Xy3wdVmgUlji223hRpPiHYDG4JMMZtJgRdvWHcPBLIQjSsQdRZbpWCmCyYnSE4ay7+zE150D8Xa8b5xtHUQkLdoenyHUFsW0Lmnq4h9oeUQr8VDKovUFESTXSBtAxmQCZBtaDW2xWrXwOVkhdPLCVY7HqEOuPp8tdAMEfRtypR0R6IjruRzvRQI0KvvcG1/gEGbqCotu0qbvizIq92O6lyUDiEGtbDmMngTQY7XMw57d9mioxqMh+JKx7Xj+nXMiq5h6g9EYqw1rlnZABwCLKgCAbQL00RlulNUlLhTX0KJUUb67OSlOFboa3DfcS82iNwqsa9LJBBXM6yenmM4XmO4qaNBjQbSsWljI4G5qgJ/VI0JRGQhFwBIjopkEilROR7YoRlCmjavtQqj6NLmumTxz+CnDmVYcFpZLiilVUEwVz9ReMd8eGw6FTbVDnCMx2QB6EN2o/eV3X2+HwIBik+o4cV0glFzh6/+J9/FwTtvoXf9WLRNz4Jb2Vn03Lb339XlpWJWMrvYxSPzxQlKFEUqJhlfhmI1/fm/+bf46Gc/Q41JVtof+WIUe5Xv9dWDukiCU4099sPLgoGVlL/CCChAygAPRSGPTp33eiRgBGRyHYXQrumO1ldIRoCKquh8ZHyWyGStidW2havZFpNlE6jzbHFMlDN20b1yrKkWD7z+prZ7H5o6XH5VC5VcO3qv1fhVoTcmEFD8nuuk4otxRKB+MCryByqbqSUR+gVF/BSo75jmPEWfwPcs/pXrn/9Mi8wqeJr3UIlLkZjF9Y0l7+4Kk7CStaTXCCZk5YoUYECuF12Ogj1WUm/MlMiaO18vxx1KUbYELjId0pkb8UTgJOmu0k4C6tsF2o01+s21NFraDbMYXBhabM3X1u84/1vrNdYmC4UENBzL3ATgV1ope534AlTXQALh8ezFz3TmBOOrMlxRjAYkEMC1lvoJ0hKItZEz9rfv3MaX33lHnfmz8zNMplPFc7EIwhJWFtXsTq/WKoiyM848kbajPOv2OKM+3FOThXGCxY0FB2MUJTSaXAS5W8ju/+n5mZgH3DfMD5+/eKF5Y+kAEMjmBqTa+2yquMIUQWtT4HeAL3EtXzonKk2LKiDwKhDgf78KIZSilMlCK4CE3BHFCEqOs1TtKf2UycgzOFUF20qQO+NDvq+X9rzOqLQlLueck2XAmzk6v8Tk4lLd39dv38KDOzflBMU8WoKBspan5XBbgDzfSI4HKDZih8H+Hvp7Q4xWwE++OMf9X/oOfv13/hDr1j6mC45wNCGDIq055q1tNTH07/VCwnqcVxdAQLZbNCg1IkOb634Dza7X3uX5DqvJBerjc1x8+hM8/P6f4ezTH+Ogy3Nxg4kaor6vZObylxi/GCecj62xBMfbGrj/tW/iN//JH2HR3MPFeKmmynQ80R+CAYvpzPZ5GpUz44ajwCq0t9aBItWbeaYeE2PFa7mg8PxrYXRxgRfPn4kRQCBATZmgwqc1tt+XazxZqxY1X+rGOJfKXFVK/NHwI+2fsYGMADZKeU3lsBMz+PPZvMinU1tNe0MMcQq1mv0rDRjGIuZqjF1kA9BSkNoavH7TmYQTFah03+nitcHTyyvcfOMtvP61r+PO2++ifXQd800NfKgEZiVMaPYWazn+HkcMaDPMulUjxGo42UEstWTEAI9cu2jmpUNG6AjwtGxRw061ExsqHvEkTZ9NsC2tJzZznL94iIef/QQvnn6K5Xys9cYOPZtOBGxTnDAbVt7vIWJYCKV6f+ZZ7Lzf/+ZoS63RwZ079/H2L7wrvToCA9TdY20v/Twxan2dJbjfpL3qCk0yp27cQu23//BruwwS2XGsCltxUfDNev7Z98HdTIIybamlinrAwrKwYOGiJ+rBjkbY3nCmhkFQiYu7bS6yS4skHQhboiSMnTv9mc9XAgISnS+6K3ojTnTcQXVhlMrAfH6+Hy802rs1MRjST5FU88znygSBRctqRWrX3IIwG1oX0cuYKqUWB+RIAB93+/YdoUCil602cgiQ2FmoGLPouX79mhL2yWiOyeUUGzIBdk2BAav5Freuv4aj/RuYT/n57IvcJ12j29NowGw2LfywnUC4G8J7RJeAw+N9+dTuDwb49NPPMJstcHl1hdXGvp20Znv9/gPs7R+g32hiSBX+03Osf/o+Zp9+jtpiLsS13elrpkZqqdzEXHickQs/cRZLuemF+AUQoEUrH00HOI+KuDvjxK+GLbt5nLe+eQPjvR4mvTZW/S6u37uH127ftUJv2zO7FGYRwhbWIUn71nPLtcIHNJN7zlzx+2lt16I68LOnePjejzF+/2M8e/9j1LVm3Mm3pmb55a6UN4cEyTgTxdmzOGj4yKpiLYsLSs1c0cu9XcNu0JF/KU+X5c7XjkGEYoRKjiRqx3vGg8spaNLVef9SndT7zolGNYEqErKKmGAetIWlYcVO0M+Z7g45L17aQnkG1EVyBps8wDV6IXVVAycOGKR8rXR9yQYgNEORQI4FnI8XuJwsxA6wT3lYTL7UMQogIE4WBXoqJvMgwgYHvQ56NWCv20C35QOU99YUNyf9PISVsFUKZ93PEBAs8BN5sfoaZhGYI0OpbZHAiO+7u/X8YmfYCHU5v1d0jeVh72uZIp38b2sKeHxAjh7mjTthjCy+Crxwrb5cHJWP937eqOh24V236IzaBqRNbjFsdlCfLrF5dgFczNBb19DaUDHF+hL06nWNnRlydEyzEI2Xy9iRa0vXkhQ4Fs1Bs+V10+EStclLwFQKJxIci89vxfYYG8qENBJIs7zCOjAT1cr3dA8qDJbQi/dIC2fhCZjFqAmfq0E7I9LNAZxNJ7isb/AL3/0mDt99G83DfXR7XTsHSCjPs9j84r1inOY9oRCYPlOtps4hR4wIcNBPfEoB1mYDR4f7WM/n+Ov/+Od49ugRmFEkI+DVnqgO5kIdvzyos5CUGGdet2C0VQtaFQQhQpbvl+svCx8DAU4IfOqG/kpUQxFmvfeJRgYQoBnVfG+MfAJfQuSIoBmFd9HGxWSNyYLdMSquZ6c9O4ClmFF2wUsQxAWyHEYClKh29Yv9UBkBUDwMsNed5gAyk8EQgFbuzSoY4P0dV6Bi0SrmRNHRjge9BARk1C+RhZcKlpgTrcbEZGd4Q78KBBRQQgAxoez8kvp+Ucn7fhSe0WaLFfT6LNwZP4N7ne8t9wbfl5LEIudynNIaj7l9MdkKoM80Xf5hgs5iYdBtSJiVYoEEAugiYK/u0P0hVbQQAyxgD4uNBoNF8Y7duxgFSiBFSWhQe/1ZCyQkPnecscV69Wvm59S6DVBJ8ehv0AjI3CP3WkKqVSDgnXffRa/fx9XoClejUVjg2uGDnbter6uzhDPXvJRymYhRVoL8R0dU+B/i8PBAsZ45I4sZdv9ZJEwntnA2+EU7yY726GQ6QX9g2+fxFV93jbPzCwuP8W4TMOB/CwiwRkBb7EomrTyvnE+X7gzBPYm1kU2AIphV4nwBZgWDpLrnqkCXr7HXbZ4TBYgYYxna36Ggnmu23CfO5fJ4yaBdfW8u5FL/Ihkmcb5EJzIBC413RBHJgnY2nuLy+Qu0dxu8+dpd3L52hLpyMjr6MKdqCQggI4B/+DxS8CdzT2CaNaZ6+0NcLHaYtg7x5W/9Bl7/+t/F2YzuDHEOpEK8xhhboN2Ti6i57PdYZ8uLPUYhOEacOR3H0WrtJro9AmtAc7nF9PHH+ODP/xRfvPdnqE1eoFdn7rTCPMTqWHBzDMRVSvgSqobdYL6r4XzTwpe//Q/wnd/9r7FoDnE54kjmWoU/3Qp4Js3GE9Q5tldo5lBjgqJ3zFvJSGZPNwA55m2yqZNiXukicHmpemI0omjgXEBA1m8agaUdq0YcyYwWEqxxcMeq0oZZQBCtJuP+kUmiPalC1lpqg6GdOihcmE0HvqaaTTzXCvcqMxIEvlJziGPJ0ZDiIt0s5mhy/AI79Gt1zCnmScez2VxAGtkQ8+VUzgu0Xx6tNrjz5XfwS9/5exjeeg2zbUNNK54NZO+YTeYGAf8hS0eNva+xnC2xnHu/upFnxoTyvGDbCSAvtABqrkfUiLJYor6kE8a1RRCS18Txkhau1MI6O/0Cn3z4Yzx9RGaALRv5OTiqbmDGbOTi/Hsl702GTu5zgVhqDDYxnS7FAnjr7S9j/+Aaev09jZo7ZnnMQY3DWI1is5JhyZy52cCwP0TtH/7el3ZFEZHUxVcUzY0WJWXNVEfZHARV34l22kNRlIO0TCLmG89c1AwMaI5Yqq6+MT43wgs5VMsNBOxEl6dXMEEAL7q4BPG3gqi6F0IXClq22QZGdxhwe31eED6O+gakftheZ72xcqWpNkTEKQLIWRoKxFg1kkFeC3u71gHAn3EtHR+f6DBgkDo/u1ARTuq+A7APGlHyu328eHoqVkADTbTrXSynK8zHK7x25y0c7J1gteAGsc1crzvw3H8UZRwNcNEIHTb8ImXo6PgQ124c4/j4UMXnxfmFRin4/l6cPTfQ0qjpgLt16w6o6HDYbmE4ngDvf4zFp59h/uwZ+vTW5TVmcOswOdxpVpmLg5oB3DZCN0M0SGmCEumwpJGoSSioi3bja2uAm8VNCzMWbvt7WBzvo3bzGq4aNfSODnDv5h0cHh1jIRuPLNBc3LDQSIE30nnkD95sqFjMzclXEGOAQWwxx248wun7H2L9xWM8+tHPMb+aCEHehN86537FWyh8dVMA0ckPH5sIoPZ1bBsePuyMz+s7TBtbTGgdOOii2e9qvpoggOJ8XBrPZhfHckEjdwB14ZeJva5SdJZSLKtaNCZAV00EdIhHgZoFPn+eFKycTVeQDlqp1mUIGZZJb7JnrPLP98SxgOymcSRkzrnJ+UJAwHJbx2S+xdl4IUBg16DQJoUv/bnU4+K6SHZDAhUNircsxB4hQNbc0TmggX69jkGrhoM+54dXmuVkEpaxxhZcBgX8lQgpkZO0FjTzyKNCjieiHMZssBgmYQfqrr+702kZqdnzANd4QCZtV8kZHx9K2KkIrnURavBiChA1FqU8Eq2cmy8otH6eDO6F+0MI14mexyScATFn5VloU9OAz89CMsCAGp1UzsZoXC3RnQNdiqhylCmsvTLT4zvJQlTvK1t9aVcXgdSJddgQRkJVFJDxs1x/BvYMNPn6WeAxQSSCPGkR5WJVyhyms6fHeGoIBGAk9D+UiSUmF4AYv897SPqfrDFbTTsrUIdDs3U7jDcrMQKOv/Qm7vzK1zG8fRMHR4cC4MiK8ohJjGpFnGBMcfLogoNAFxcKqZi8D9Sy4ZqjNgsBgJ/98D3ZCPZbnUJOi4tNZ1Z2uGNMpSyMUh8k5twLSrVn1ZOhktcxQYlqQ69IqrXMeTYm+JVAQ9gOFmdnsGH+f4AAg18G5An0gqJKtY7EAi+nJPV0C8CynAlJynCM4ij2O+n0ughQgt160dEDVK8kMOXeLYGqtJf0HiU46Rn0jCFOuMqzngmkY5bXYDL43Llid9s2v4qtFc0Jvpvcz9X3UY2lyfxK9koWS5WXL99KAF1mDlRYIfrPjFHZVa1CRn4KMXcKsb+SwSRmW47xVHQkrKlgXaXs4BXxUElssIGUQYZLCONGAAHyr17NMeg10Q/7wHZtjTo7EXpej1TaVSM6vEWhGRakUQgURV/Eyvy0uudx9vm8sZNB9QwzSJ1r42UgIIvDFKJTZy1cA6zF4XvMLxerZmHotbiW12vcun0Lv/KrvyoggBT/Z8+fiymV4DiTf+57OwYxn3Thwr1OATHqCzBPIo2ZedtodCVtJlkWR55DO15rjNCB4AjXb9xQU4i5GBNqrb01LQkXAiL4PtSd5fVcLTUasKVtqQSOE9xho8yCrslcUdyOe+D3aMC53HMloJW5g4qNtCWLGJtnP58jhQ/znMvnKtd4AI2RvxTXOuMc31GFEZDApvOdSlGfLLuKvarth1NIMliYcZbr3m93mFyNFWcb6yXeuHsHd2+csEUjj/tet41uu1OwAlLDiZ+p1+8pnkrUmUB+v4fxron2zdfxle98D50bb2G6pRBggI4qbFmLENQq7ZhJAiCFfkNbvlpTKuo6vZRDh2gwtSGi4D4a9HCtDzz98Q/xH/6Pf4HLhz9GbzdBmw0hMtmodU+NsFYdCwIMimcSBtAF4IjCZLPDZa2Hr/z69/C1v/87mG7pAb8Bu+e0AmTnmzUIAQHS5dWYkRtTCQTsQJAhaPtsCAQLoN/rYT6dYjy6Ug1CSz2ei2enz3ElO3Lvey0rvp8GHeNsp5cFbjayPB2bo2vOVRk3BAKv1irsk8JEIID1ktaFGM0eXZBLF5tKC8Yjj6c5Bw43ncxdBfLEOUG6PAG8VhNDsvrozsE66/xM7hv1HVke1msg4H01W6B9eITX3vkq7r3zixjevItdq4cdRwUkFMmazE0fviExdtq2pd2uqA23KPTteN+zgWGAxOLRrPdY+HvNB/DFuBm5nM8mOr7JT1ytR8nTS2uPWOAUF6eP8cWn7+PFk8+xmY+xXs0EBJit533I88DAhXOsYi9rnKlscCi+aV8SeNjgwetv6U+3R9ekHtrtXnEucg3wvan2yRou9HEOj05w8/gEte/+9n1pBGieMrsPkQg74XEgykPVVFTTKQoEOxHlvBjNGtodIk1Aq0PKK4tzcXysyh3zmEwg04LBF8KFP6kOyxULZH543pc8fJNy6gJAG3ubcytOdIhqEXwgtYsLmiAANQG40DeU7CcoQU/hLQX6qEhqxI7I0Wg0UYDn5+b10Jx6+M/P5jONDBAwuHHjpgpzdppmUwrRcIH7kOLhwaJGqrGDPTx/ciqRwBpdELYNMQLmkzVuXb+P6ye3JR5IwQmKAXbo78gZ3JhDpn0gv3h/PI9p9KzTbePgaA93791Gi4J1G2B8RYXQEWZTChnOJYLIALI3OMCN4xPcODpAh3ZaH36E9WefY/r5Qxx0aKPCriD1SzgSYF9x6YJqQ9sGiDQSUYZFBQ7v7zjwSYVRqIsNRL9PlxhkDLQ5kYhLHty3TtC8cxOLvT5ae0OcHB7j6PhElF/+hn3JndDovoQgCdcdNy4THF4HMT2IIIZ69pzF63KBNhOj0zNc/exDfPJX72H04lzdPgZlHarhDJAbSyquQvA8g5rdqkTGVajwd4hIEoGs78QGmLVrwKCDWreta0VGg0ZHosBxoRgaAVHsFIlqMY/v7pyZALbtTHCgiuYbOChpwPkzPZZaBnE9qqloKiPnns1EQr2zooj1nnZgjM5ezGWa9sj9t8JsQZFACtkBi00NF5MFLiYrH3Y1KiuzM+1CvKq+LQ95oUXOLuinSzE3jc2wq77d4qQ/QLduNesORa3oxxpgov9mAzhmdCOvdifByaKw9cK9wueRC9mg0JXeimGBF37JBH3CTo1rKgs7XZuY533J4i7GC6ozmHltxZwSsOnRBt+Xl6nSCbzwHZuBYrSZ3ydS71qddnz0Ovd65cdj0pOddzIEaCPUnK2wezpCb7zBNXSxGs2UIChEh8ilKNiFwFfE7diPOsRirem9uh1VCODlbK4E3OIrk2Z95rQDpBgX960Oo6Bchoij1lWV+h1FM187QTIVOBUxRs1SFvoDVLHfCiBkHFqxU8H4ZzVbJSKT7RoXWGPvzdfw+ne+iRtvvaGEnDFaWkqxz8R0iVGfFC2y0FRNoNdkzJk9UqipGL3G6ekLfP7Zp7g4PcXs8goUMKILSjHFXgECIj0P1fAyra6CMBaa83rwDLjXcxZWAkrCZafswGXhGM4O6npXEu7Y7P7dEhwgI0Dfq4gFWkiOHV87/ahLyW9RIGjXwmRZx9mIhEbTB6sggOOG329B4S6KdFsWej07Plk9vfQsN9OpBBOK+Oa2ZIB13DymiLvAyA6UP6TsKoNm67iWmhQEp4NiHSLCRayMQkTdwmQeVArtaiFkgKScyTc4Vlqp+fWCuRBAR3WEIBPqvHdFISfwvNhCjg1FLA/wN/IXXkdf65jN4K9pZMX2X8ydnOuYKcPcietVLDcWlrIyXOisI1DO80QiXqLnUuhyhUG3hh61WDgWwPXGGNxuF1ZfpqiXAoTqdgUjgJ/JsTHBzkqxyp+pi5bnF0HNUpQ1r0AW86+C3b5nUfwbz/CaDmFOdeArI4B/GxDwrW9/G3v7+yrALy4vpRXALmqCkmQCcYxyGcxDFvmk/atp03Zn2MwtN7ykMB5MjnT1OT09VW7I3I9gAK1JCQwwf2BRSmYo3y9HBRh3zs/PNa9NXQB2OBsaE6BFspNyApzMUQXEVFwvstGRQECu178JVNMeqYxpeOmU9qxF3h5ne/6siFYBvBjIqor9lmtBP3sFCNB6ecVOtLr3M7eQGJ1EQ8sZZc9bB6C4A549eYbJ5SWrcbxx7w7efO2OSqjabiMLQYluE3jOMc04a3lWsn7a6/RNc+Ycf6ON4f0v493vfg/dG2/gdMxxZY7KOkcxEBDreLOSdgRt/pTX0mKN4sYhHMi4pDNOXdsGts2WwPlhpwmMTvHpX/wZPvyrP0Vr/Rzb6Sn6AXov2bGXECGbh2vtM1LFsSOHb4dOq4Hz+RLL4XV867d/Hzd/4ZdxtahJtJDFNdcM9/NyvhQ7gBoDzMkWzK/52Sn3hawAACAASURBVFlDiJvP3CGadLFHuADZgV/M5lpjdBCjUB6fkwCX7AijSZq5Vea+6WLF9UzwlcuBa9B71LMAjANZnGp0lAVmOKcN9oZiBKQtL6+tCn6ue9rbLey0xoRB7IM6CbUGIQT0hx0tQRA1l9TQ4WfooMN6bL7U+O/64hyt3RqzxVh1HXUdyHGaLDeoD/fw4Cu/iFtvfxmtwxO0D46wqrHZSacCvg+fhdp/4baV7IVkAbnh4R3CvIR1BkG+FPROjSidfaz19uwqR00yMlcs2ko+C53SW5jOlxKOZJ7RZA0xOsUnH7yHR5/+FOvFCOvNIiVQA2TQnK1zwkaKtLvRkjNzWcOwCT6Zkrl0gK/90jdwcHANw70jShYqDdXZEmAE7zuBGDeqbZ1OEfo3X38Tl0+foPZrv3V/l0qpTuxK+qs+bHQfM3kpaK8SGaHIxlxJvJtGvnncodQH4Cw+aSbUBeCMPhcuRwX4ejzQaJEham0giwymBAH8h4mzgQARYfOAiSTPnX922/ihGWhWKvD52vx7MOgXWgZ8LF9LrAS1nljo2HuSCRRveLvVxcXFFa6uRgIA0iVA9nQaCxgVCPXR0bEu4sX5JU5PzyLJa4oeQ4CBBwnROAqGjC6m2G3Iu6/LPrBda2M6WmLYO8Zrd9+QL6j+bHagBY3p5GY1EHHm9Y3cQDfPqubAaw/u4t5rd9DtUxhnhfquiedPn2OzWuLFi2eYzidaxIf7x7h3+zZa9Rp6sxmajx5h8dEn2D1+hn3abnCDcC4qCjYWBjykWLxREdQbwBRVJuFSnQ6RHxbTDupcvHIeL+zjJBbXbGNTa+CStPDXbmO218OcG6fbxaA3wNHJCQYH+ypImMRYjBDo9by5ZOu1WPhnLIxCLNFpopWxF0yYyGJYzHCwA55+/z189Offx/j5uQ4Pa8yrCnO3msCAbNBoKxfFjCyuUvwtkvVQhWZQZLE1rW+x6NSxHnakEUCOkje7LS39+743SZOz6F0pplNF6hNQI0UtNTYUfCpdgCoCmEk191927bNQVBEYvs98Xt73pELzNQXixPy7WQQuUNTR4X2nAFkkEVxvCn5SyIXsJGkXON/UBQRcTldSGUfdxQOpYSUgWB7wKiO4r2M0Q4qqtICbzzFod3BI0aXNEnvNDQ6GHc2vEY2VMKkCse1cVDBTsCa6bi4oHKlTC8SBO4qlIqF10ZuoLhFh0dVUrJgWxgSMyTXnS3VdNWNXzj/ytWU7xSSkRWCzVCdPECb1IFSE8UAIqnTex9S5SBAnkzF1Q4PeK8EaaRiFAwVfK06jPLB4gA4oTHM+Q+1sisN1E63FVmu/7MBZnV3WaTGOUXRr42Dha9m1wtRZmrNkQZlJeK6FTBiNgpfJoUCzQP1lyxdFqT1ts1PkQjETB11DsTJKcCudHPgz0RpDiJDPwvgjtYIYV5JmQLA65rWdgIDlQR/3fuUbGN65gcOTY3UFCQTkvZFQLAB29CTuI5XpNs4vzjVP/OzZM3QUUxqYLWwNtuMo3GqFi+cvML26ojxjMX+tVRnFd67vHOmxIG7ZFX9VrLH4d3TtMsF3p7gEL/Kc5Zlmj3J34lWsRPeXIwd5j7KYqo4GqKDSCxDkRIxTLQVqM7bL0WXbwGLTxPPLFdY7iv/yk8ZMKE/c0JcovifmSmljyuKOiWs2w1N5P9d9Uv+zgCmuDVeAint3Qj1ZyZlXnyU+T4JlFJRMd8K9b12sk4HoIt6sgLJzktePc6COtwb6q12wLJgy3uacvDo9KXCpTncphpmATgkEuKbIPazPF8yo6tgL90CnS//msP6NREx7j8B+0fUxGEKQmzFHVnZqKtjSKju7fK7BcBA5SlOJPotOfkrqCE0nc5xfXGE6m4oF2WlBAEBrt5Q+gHh+QclnnBBVuACr8qzyta3SVL3nS82Icq17XjfjsnKFCoVd67aio1AFCfP+eNsYSncMCss50VotGMvunZe0xxRM+2cn7IE0AtjV92jkGp9+9plYRakJwnOC87gnR0caR2SnlhaDihMxzpqMIRYEikPhHqD8awflf3wf1ofiWU91cMGwoULuvJnv4eLyAtMZ6eYGAdZ0EiA7L0Ams90MOjjhL50DdI2jCWIWm+NpsY/8Hceaig6OzpMCGPS5XjbvQu0tx8Xi+d0IMIit2JbOGzHemXRlb/KS+VcFAnym5t7N/RmARJXRlAB0MpyimTG+muCCDa/VAm/cuYW7N6/JcrFD9i5fdcfiua1cjoUjm0SqQcIXvrnl2dxG5/AAX1xN8fXf+F3c+9q3cIk+VrWe7Lr1/tV0yfmIrdTo6RLBE4LLnyK9Vn+nkCwdHWxPLbK4HtBEhyDceobnH/0Ej3/w77G9fIjV7AnWswvUWZDStrpNETatYMcHsWZtmc28k+vqbLpE8/Yb+Ae/90+Bvbsa0aLGy2q+xGQ8CpZOXTbZeV4LCEiNAI1DWq9N6yLo33TF4e8wXngN2cYvZ+QffvG5wA/WNE4v3EzKteV1EDaivF+V8zv8Ogw2SwTQAIXjH3T2UidAdrBsKIa6PnXUGF+557J5zOLbX17DFDi31oobS8qhuJ4FXO/QbdQxZBlPAcVHDzE9e47Nms/r3FZaOLU6ZmSn9Qc4untPYMDtt76E1t4RZpuaXB+a7V7RaVeNFY0Rvl+OYs+mFPu01l2CunyX0o8IMJl7nOvEsYjz8cGo2dbkbMH3LxYqc1kyTtEALRYZFyk+uZpfYTE+k17ABz/7ATbLMTarRSEy7jOFgKHPk2ReJtstGwC+fnWMRnNpA/zSL/0KOl0K/zU17i1b7TpFgm3Fnvkv2QkSMm01VReOzi7wJ//rv0Dt27/5QBoBLqy5WfzisjjQHJUTTRViugip0h9oeSDZSk4SPYruKC/qYNhXh5oFK5N8Im0EDmxFSAV8I8GpasiZC6I37JBLIZkbXUm8Ow4ZHJXoambNXvKbLT8si9WtRgByxidHCtS1iBEGPg8DvtCdCA7TySwo/n4tJoz8w8dIwXM6VYFqUIJFAWczpgICiOBQhdEiMw3Q4k6jCZyPon3JYiMQYDUj2tXCdgkJBd44vo3FjMUHgwQpbLYpdCK/0/Or851Ib9LO68Cbb76BN9544K6pEogWppOJullffPE5LscjBUgeXId7++jw0Lka4WC+wPBiDHz+BDtZkzhssbOtDhwDOzumpF4yALLYD1Ek0vD5fe70DgOmcgp7x2/qpgNr+oMHF8XkuNEaTVysF9h//R7mwx4u2g2se7QMHMjaojcc4PjaiQJvf9ATJS/dETh3x+enQi+vg5KKQMZI9+N94Xoh2r+ZT9GYTvHk++/h8Xs/xfTZKZqV5mzSjoji6fCNjlMGMoIhOmSEgLuIEcWY3cJmDeP6GtN2Deu90AfIrqdYBXnCRHxTkIjuFiX1tM6crObcJZ9b1KSKSncexDlHakpoGay9v0wZzEM+k4Tcn2aPuLuR6zeBg3ysCtqdA4S8TDnrtF5ZfK5wbyAQtMVyC0xWG1wt15iudpguOKrBjjW76QnHeA9XP1+162mdEV8HJlyk4rGwPex3cNJvYK/dQKO2RafNYElgjvojpnZL6EQFvRNMvu9EbTP5LBPPTFbKzrcD+MuJzkvXt5LgKrQWugwGiiyMV3ptl52Z0vVBhXJcN1lCVajDOSuXQEHeY1G/ggFheq45tlJAblvMJbus1MVgZ5ok9f6uicXZCI0Z7YsW2F/s0CEyvJwbDKq3RHOMilz71aCOEetmMGFYFGoURMyL0JAI0EgJZaDimfAXMSgLhKTxuSKO2O/DPLu/eYhlcpvXV+swtQZ4cHLdvdSRNIDH4p1f8+iIMJ4QtLmgfSDHdKj78vp97PZ6GB4eYHiwj2s3ruPmzZuK7zrsmTIFU0Td0+VS8fHRo0eaAyZwy4ORiQxplcP+AL12Gw8//RSfffwx5pOpFNlFSw1dBe9yp0a5D/WdfAyTfP6vovHxEsskYkP1mqoAVafNRUI6Y+g1pd3gedAijsX1igZ7NJRdRLlY9ntMGz9d8wR93B/DctvAxayG2ZJrj/LYBiVV6PA8j4RExbSYFKVwroAKOrxEly1fN9d3RkKDoaV+ggBNZTvK8tGIRMq3mnvCVP/U+vFYoXOLFLoqQX8CaAYP8nwX+CQdD34WjvhVxA/z2hQ6A24C8PUca5L2yd/z3bbmjZPWjKOOv9GZk/ayY5tBQQPKGef5vEqQk8qv5Nv3QkyUxVx3g793fHyEw4N9FbX5mozhErqLGex2t1sA47MZO9JbnF9c4uJ8JHrxZDLH1dUUpy9eKNlrNnboMR+iNsBmqa4UO5v2BLdgsLgqwbBwHhhWl7Gms/njtVgCXmYIBZVWndpST8ggs7tSWrOv6I6UoHj8vFi3JSDARq2ZfznGZxp4vgcuodffeODRgF5fRQFFQL94+BBTFh4B6vAaHh8d4tbNm/pspP6zy2w2l0FNfka+FsFA/rf0ixp1CQL2uuysrjR6KV0YAQIdnfuRryvXE60XNTx9+hSX4yt1gKkNsOLviZnEFRXClwLb0qK29IPPMRGv3ZI9VJ4bZKEFkFAZ1UmwtijmBSB63ehcVvFsp6gSbIzx3miuFXbHEcf8nKVaeRUQVrEUjBnH93KMw0WcwRyfBwaDNMYQwtwpXEar6PMXL1BbL3Hr+ABvvXYHfa5X2VGbkan70e1pLQkko6tORuDdRnkkLVGXrQF+9bd/D93bb2LWOsASbdTZhOOwgcBTdt5Xapat6VNP4JdsYAEAzjHICGDRzvqDLBsx+dZLOYHRMnB58Rif/eDfYfrpj7G6fIL1ZoRazQ4IqmEihgjU4/NQ3I+xVlZ9tFNu4enVDPe+8W384nd/E+PdQFaufF/UrGFHnGLfKoqZy0X+v9pYs4k5qtaoW71ax9zDXKfUFUgKONdngndqKo6vNBrAEQHeXn4e55K2a3Zt5Y4/3wdBXj4vdeD4Xqxbk+J0pv0LONXo5Rp7B/tqjhY5WdDn055awAD7oauVRNZZ/Pv1Y5RW4HDp8EQGILv9/CWKLnZ2Wxy1O9icn+Hs88+wuLqQqCCvi5pMzQbmi6WEz8lCPrnzGg5u3cXB7XtiB+zdugN0egJ+uPEZj5krteh8Rcvy5RzzOcFTiyYyLzAo0JDIqK6Pxof9R6N+jEWsmlRT+Mzhz7jOxZTjf6dttEZPmSfy3tKKcIKf/+iv8OyTn4gZsFzNzA5kfJbQqFkItoeOvDb2u3SDgi3Vafdx//6buHvvLXS6ewKyVCOHHoIBFtYEHueXbNFmhbu3r6NT2+Bf/s//C84//ZRAwBu7pN1xgaQ4TR7gRpx8rDOQJLKefxd02uyIBSLk5+KMEu0XrPrOKlEflLNRYdVgBq+RX1pVmK3MA5qb0TMaqRwbDcwi0fQowVY6ALUaO4gsari43Dnnn7Q4yuQtExRRwEIYhntqPLIlIJ+T8yAalQi7MG48Fp282QQpBv09aQJcXF75+/Ipbwt17g/4u07yicjMJqTmbOUaIIeF+Qar6RrXj27j5PAmGkzAdnQgWGgRyamAtk8UwRiNCg9dJdU82IQCAg8e3Me7776jzWNnAUgRdzGZgDS2c44BMNmmRdZmi36ziXsHh7jJgvfFBVYffIbJZ1+Q5M0VYlEqqYULMsI8dBF4PWzbxLfZwCoShg5LaW3ehlC7dYPPEUAA2SI6BuuiNO26bTSO97E53MNsf4B5q4XB4TW0+wMl7yx85OE96OPgcN8CX3NSiWzdxuvBw5yB0CrPRBx9rzhWQa/Wy/NTNOdzPPrBezh9/yPURzPUFw5mGZykdRAeoQQsSLlWKcs1Gyr/daptRsLDwpizRPP6BjOaPQza2Azb2JIOuXb3V6MHrxQx2jMJrkVwZeGTs5JJsZYncZX2m6qgrq2KLz9d2MFVurN5MGtv5sx60KE1rlDxmM2kwo81/ZzXkgUnkyYVSwH8MWAs5iustzUsNtSoW2iubTQnOMDfb2FD9Xq16bLmLN9f8V4zuQthMH2gCsWsXdviuNPAXocF7E7KvrS84uVVXawElclliNTEnBQDqbvzvH5OiqodqUxYdTDbb6pyLXPcIAsvF8G84Pm+jQY7OZdtUY57pGNDSmXo+lrTQwlXHGxKtNLyrTIq8FLHuJjTM7CThYgFCDl64e4Xv7iG5V7B8YBNDfX1ViDX+sUleuczdJemauox1A5YbQQsqlPfoBWowT4lBiLvqIcXfQuu/VIUSNcy6LkR9otrl4CwrlNSB2OMrLwH5bpVspZ2cUHxLoHkeD8q+hw71GnKOVclkuFoUathJBrnRsJQ49US57slFoMuNsf7qB/sodHroMv4cXykgor34ujoUF0kvu/xbIqzszPRh6XIPKcArEdW7t+/LyFBaQios7PCX//lX+LjD973Nc1ORTgsqHDMMzFHQiogktZinGO+BqZa5z7OTmsCJsmoUPkeNPsquyJZeVrH2gs5HlPqBRiPL4EAgxIG7zXqISCgBGl4jxebOpYY4Hy8xnLFM7ljlw+dv0yA11Y/1hYKHYvUk5BTENe873dSQhMMqQJIuSLyZ/pblHDedwOu9VoHjTo1QnIfMn8ggGgRK1mFxgiWEzXTHPn6PLd1bmYnhzOzpJ9GcMrX9YiEVJli7MiALd+rHIAaDfQ6FJYj02GHTofCe7aoJeNDTMZgpeQ8Dme++f3h3gB9Wk+226LkkoXCNcj3xbNKyXUobJPSSvYTaceDbgfDQV9CdQcHdMQx8yjndHUWLuwtzpyAjA7GHIO8JFGvNbL46PELjEdzXNDRZbnF48dPVPD3OqRX855y7prnKT+abY6LWCyh1bxLAQQIQI1maqUjnZofuU8tWJZMGHcUs6tfdpENcBbMo0woi+KxHM8IzUqLlqbFoGjXERuim24dEuD+g9fwjb/zd3B4eKiu4mgyxvnFhRJxzuuzA8pGAoEAFvTqloagGeN7zkzz02fTy2uJLgBWNB8OBypgri6v1Gmj7TGbT7xA07nFpflmOF7KQu3s/FxAAIuN2cUF1pMJWmqQuMOpczniSuxYF+fJlqmMYJnBlgwgN8JSJyFZSRlP+BmSmVOCgZG7R8Pi1REeH8kVRfI4K1OU0YV82VGpngESWg4QRfc9HFh8rw0MJBiqwp9FjVKP1PjZYXQ5xrPHj9Ft1nDn2hHuXjvC4bAnVgCLdYlHawTSYo39bl/noa83R25WaqZsSG3rH+Prv/E7GL72JSy6R1gTCFibubninmK9EIJ83F9u9riAJ4BPBiJBADJZ+Ucgo+BJZhkrtNZjvPjkPVx9+mPMHv4c49Mv0Ghb54Rd/wTrfObxgITs5chOWjP0NFqYz9bA4BBv/Mqv4+j+O5jsegIC1P1n3qFjMMfJfH6yyOdalVV2fPG1eLYtpxQsX9lpJ7rwCfzkWUuGcgIBF+enHtGkmLvYAC5qDRi5XhP4EZat1p9gUzaYBqBbxtRHEdmnHHtpNLTHCJ5l41VscrHGwm4vRgi4JwhuCDiNUS/eT56xOV6rfS8hUgPiHBVgI/OAGlLjEdaXF1gQEHjyRE1XW+MSaGIDzG421HSYcj12hzi5/zruvftV3Hr9TXT29rCOXEQUfJ45mx3OqT+wXUlYlNd5tSZIxLOFDiAGyJ2R+nqoUaNzgo1ngoOspAiksFGe69ssL+1f7n1pZnidUIdtMb7E009+iseff4Bnzx+i12W9OlPlxMcayKFrXtqs+tznczQaHIWkE1If3/jGt3B8fAeoed3yIrAq4eeQVgnFgTfWa2pTG6VVw9Gwg3//r/5PPP3ZT3C93UXt1773poCAnI9KpK/smpnBoUAVj/NCS7QyBB5igTpQRPAKegqp+pz1lGI/F2CLjAN2GNz1yUTYIn2BLIsJWlKrXUSFAFWIiOUcIg9EPrcObhYSpG1HEpnoZy5QB7W4OQIq2rLr4EiAuztMAAwE5Pvi9/hzFr0MHHvDfaGMV6MxplMLgvBnHAcYDLuigEiroNnCbMJZH1qncXc1MLmaYjFe4ubJXRzuXUO3zUPG3RUCExTJ8xwvHROoP2CxEAVsCTxYNfju3Tv46le/os+peRx2eEn91+zxCqfnFxhNJt6Y2y26zSYeXL+OG+02ulcTrD7+Ao/++j0ck+Eh1weRW0WBWtfYBV6qgCD6qmKMi5kuAVzQXFBM2DS2SyCAkw9E74CG7JUEffvAojPBwRAjXoDjA7Tu3cY5f3//ELcfvI5Wt2Of8HpNvr8WHyLNsS21XiZU7NTJv7fVEjNjNL5ScjSbznBxdonx5aVmrzajK/TnK+zOLzF99BS76QJtzuDHbLaSvqDue57H64T3nRtbKJ/m3qPQ4aqiSGBtjUW/gcbhAJteS4rmQgnV6XBinsV4FufKnYNC7aSpHBoVah+MlhSuEdsh0PsymQ4ngKhjszOTquKpZp8gQHYniw5AfL4qCFAUZ75FshCxwN5Wnsr+OWeP5tIBmCw2OBtNcbVYY0QHjx3Bqr5ALRcAUWRE96Lcb8kYKrvs/txEPJ1Q1zYr7FEnoN/CoMtZQCoF875wRpAMgbb2meuY6JjrZR0Lcg7Y+hUeGUh024Wp93kWUtVCXwdVsCsSdXkJCAhRwV6nU77fTGAjQc5NmcBOFu1yKyhsIssk91UwR7Nqmtlr2g6zxhEZU0/5mWXPycfwejHGbLYgZ6XbaKHLzsDzC7QvF2iOF+hv6SYAgQXcl7yvLPCJqEhBXhklCwcDh7lGdDlTVbrQF6jO6b48I53rJwu94nnygHtlLlzicLplQf0L8cRMKM1UNjCR4FcCaaJk8qvZFBBATQ7GAI4GnG8XAgK21w7ROj5Es98RC4rAHOP33Tu3lbA7tl9JRT2LYVH32PFoNfHVr30Vt27dEuh6cXHhcaL1/0vXm/VYlibJYXb3Ne6Nfc+tsvatu3p6NN2j2TiQyNEIlAQSkp70pN8n8EEQhCH0IEEECA6HoJrd091VlVW5R2asd983wszdzzmZM4pGdmVG3LjLOd/nn7u5udkSf/fv/h2u3lxoTpMFFWm+KkTdz1wiql4gRaL8zr91GEdi4Gfke8r4CTDkib40GlzfIbpplkjHGvJDNvFqTzB6p6Wn9moBBPA3TNQttdiNHURGwHRdQ2dINhCTm6qNH0i9WL9oTKYo9UTJTkWN+FAC8XF2KI46nTmAISVB780taw2JFcrr6aMiIKBmOgV2Hfl95gMuLKUZUpeSk/DR0jonLoLEIjy6xfHa1UpNFyg85LnXZJnrQOL2zpYYCdIRKpPNVzaWCIWqqswBOO5X0xgjCz8+D9eSsXw4orVW15BjhyzkeUaxmOfnnYzGSuDZfea/+dr8O8+brWYdO7tttJpN/V0niHfXjAVm657vI/IQXkcmo5xLZ9VO9iHXtAHka1zf9PDmzY3EoyaTOd6+ucR0MkatXEKJGizMR/LeEdLMr9nk8lrxOtp98xGlRAw4tGwCPLXuveFVfp90CAZLwM65LBBgAKfbujqjLRnXc5p4ur5NCTsVDQwnAbP55JdyMhcQ5nc+/ewTfPX1V+pGkuHEriALcbE4WYBXyOwsYavZ1PUmU4gNExZH1FpizqH1m8xDx1y0AeNGo87pvhMsajaaAhq5FhiLLq+vdU/arTZ2tndVKlxeXeH67kasCwmdDYcostgkc1JxznIMsYx85CU5l4NZ5132OKMsr4gOQUpdDqA1ORU90dWe9+cK+neqvZB2XgOAjsfafyOupPc93t87j8fam1Bu4S29jgB9/HnsTRtjQqKyGS2QNdDvDdC7u0N+NcfhdguPzo7kG5+nfzy72t7g4HOQok3dLQlq62zPoVy2s3I4mgH1HQEB+x99jUGujtmqhAqtUdmRz1EgfE2aq4puFqRqJK1N2I77k2tCbFR2wYsUErYkiSVrJTfDZniFF7/5txi9fYLc8BKLUceKfBbhLB5llRiaQQ66a6zRGQmFIvrDCdrHD/DwZ3+C0t49LPJNMbN4HjnxKAErea3DOpkxJvZnzKlz/3aubwVsh+BkFP82skJdAubStDi3sYPLtxeYzyYaOdJ+ot88LTqpySNNNRepizERQiCLpeKMNZAsf5BQprtvMJ/jWHQAaLxnAQSI5UAhah9z00w+9w6ZYkle66KPHvsEPvm4oexhWZYAaFNQmk5FywVGdze4fPYMJVrniW21NKcEBScbyaDl9XCxQnVrG+WtNk4fPMLB2Zmaj9tsFhQKGPH8EkPAbPz4OVhAU+uD9QLZJhyR5tKZqgtWVK2gcVrlZjY2KgX+PEFaMoWsAc08Q+4DYukai4LXKmKHRjaWCzz57u/x9MnfY9i/Rjk/x4a6AV5H856IeUQQgSwTAdOsB3keAHv7J/jJN3+Een0HszljjLHROPFFwIXrkufqiqN3yKFRLuHe8QF+/P2v8W/+z/8DO5sN9gh6/fE/e7yxIsRmI6yotmAYRY0V5yEUkR5UdshnxJAy87We/VkiW+QbcZGUIosuE1SLLlA8t9Hg7TAhFYt/5yIM1e6k0RqUzI2hYAzWsvooc1ET2bMZGFuQRku2sQBLSnhj+Hi+BhX7ScHnH34WdvWpL6DkPNFIyOHutotyuYpSkQlCGaPRRDeEqIwKjpwDAfUyanVuGkNE59MVlvM1FhPOpbOTnMdqBrQbe2g3dlEp1a37uiSQUVFiIQ92F6pgF8vmmQugyjnFefiZTk9P8OmnnyRWNULnKLpBcTcCCPMFJq5iy6KT8gmPz85w1KyjPBijfNfH8MlTTMkKmBJ5JdWF1P8cFjlgxmum62yJoMi7RKM9ESTFWIwAJor8rPRV8dEAKVM6ECC9ASq2MuHZaWO1t40Rqc+tbRzeuy9woVwhLdXUo8dTS6C4BqYTHtojnJ6c6D6rUM3lMOU8r6hdc4wHY2w1GmjUKthisshE7baL6dtrDN5eI08NBPcfJj2ax5ICqc9SE4hici/11AACSI0lrhmFnQAAIABJREFULpcDplhiUlhj2aqguNPAqpjDXLQh65wq8UmcCJw+7F3VQMOjgI/1Z0HSxj9EzZegjtmGRWFliaAh7uk+tAQsaINEYFXHub4Bf9eSXnjgNv2GbIGb7dTx801mc7Fz+DjONcqSEbzGBAgK8mTtDqe4ozDdiiqp7FhT5IWgmM05RpIQIABvf3QmlPR4x1szT44+87NV8kCjsEGzUkC7WZO1Vbm4FmJptitG27U2AveEKdbGnGkEx/DVtswnxgMMPOA1jiQvEiIVR2HJFghhhvateXYXpdSsKOOFFzjGtDBrJOv8vmv5ooNYyVQqnhYdl6SL5j/n73NPCwnX2IjZJcnyxin3BAOs+LJ1zE4SmSyS6JwsUBwvUexPUePY0WSBPOfRmO84yBmjCdzDxCJJpIvrxfcVzKfo1iUJZSLY9T4vwIvRTCcpK7gWaz2usQE/4ayQCqIZOGXAm84fFxuNZ1e9EfeG4yTsoLrIH1lJ3c0Ck3oZ5fun2H1wjv50jMF4qPgU9lKaSZR3ru1xgcM52xscASBQ0N5p63VYWBF4pV81s7nf/OpX+OG7b+XlrHWo/Woz9iqAHWRKgL8Mm0d72K3y0uXlYKHvh4gNsZeF1xJ49Dn1WJ+2p1J6u5gdOsfSeWpjvURnL70/SfKuX0rnePWe2XVBEcNZEf0J3WK4ziiO624jKtYDwLQ9Jw0Lt/WUPoDmSV2U771iP4px6+SHmr5nBT6ywXU9X9iIHgtYFnuJRgd1AFjAFozGynfMM5sdIBPjLSnxY/xhF0eONX6xTbHaupFM+uW0s7Od2IERRKd+0Wo1R71JFl9N3TUloExa3XKY95uFowpyzu6Xy4q9zBWGI+YM1JUwGyy+p729PWNVUWhVZ5hRYTmPTrEoggqnZyfyR1dx2mhIxIuANBN5dteM6ZSyhKQVkICZ1rXm2a6Che9H4DGDRRmvXr/F7V0ftzddvbdBv49auQj2XIxqTSDAKbhaozZ2olnoiOOG6ybnjonnRuHPkQIHA3yZKZn1pksaq1MhS2vgWHEYezoLBDDvyY5uBRNAHemEHWNAQApeUkTUND8+/fxTfPnll6i4RSDPCWom8M+QGkvesTw5Odb1JmjBZNoYiDV9NtGKp1PXgbL8MP7wZ/yS1dh8LkDBxvoWKJXNhYRxjADBfLbAoD8wnYBBTx3KUaeD+WAgIIDHbDACBAQI5LOCNguoRo7KTR46N9x33gtLGG7BCODjEu0ST5KjmcD3GuxeFUiZuBqNg3hsGkOCcWRn+z8K5DkFXoJxMXrgDDadz5YVJMCR+D8CA9xmzfU9Onc9jKjtMB7KOvCj+2eociZgtUCzZqC4ndt5sdzYFKL2lnBtNhIZP2iXuVij3D7EBz//Uxx/+g0mlTaWuRqKGxM1JsOVa5Cl8XI2156k9tBK1H1uhCWK+ZzGTDl+Q20rDnix80pHgOp6hP7rb/Hm23+P/sV3qOWn2CymGA7HDm4YiDWbGVOKDGWxpclYZQ5dKGKdL2A8X6J9+hD3v/kz5FsnmG0qisPGBLA4btapdu3FfHXwnrkB1fcV7wB07u6wWazENorxKX6f4FfcW/5bUPxmrRn4i4vXmE3HaDZqHiOt3rA7lhEu9XVtOWnkmBaLGA/VfKSOGPWocjkxAiRW6l9aUwKKXXx6ToCVea9R7hNmoMa62Fg3N7qINToLM+cadXva9RqaZEwtZpj0ulgM+rj58TlyMwrurRTnxGSjfoHAGTJ2CTgUMJrOUSxXUOX7bNSxtdPGkudDqYhqo4md7R3s7e5KN+h3v/9W5/zp2TkOjk9QrjfFMNA95Pgc05h8HtP5zMEACkQSIChrvZAdwv+V6M7j7NJkrMxBfF5Ha9awDp3gx29/jc71S3SuXqKY4xgFCyhzTlJ+ZGJ5+qN6VvViE5998TMcHN1DubylPUCMV4LrBB2XdDuZo1ypot8fYqtex8neLtaTIf6v//1fYXZ9hbNaHTWOD/zpX38k+0Cjndj8viVxVjinYoHexXNKiDEIQtzH7r7+nZl/NIsfAxhCSE4HW8EQjhQMMPorC3NesJgtFc1jaWiU0dQMOY+Cw7woDfFi991Qc76eB1jRX9yPHKkfOBcpFyIPcYqV8BDg3CE3Q1jy8TkkwpczhJ2Ha7VinrHMWXu9vgIMC2GuVxY4RNlaW1U0t1igmWhbvztCiZTLOfVQqC6Zw2xEa4wWHj/8REKC7K6SXsb7UK/W0Kg3dN1DLJDvjz/jHKvU1zmTs9VU94H2N/zMTCiYwOSWZodB1Mp+j4cJxy4WuHd8jLP9XVTnC9SGU6xeXqD/m98i1+urwNCsOMEVFlu8bixGeQ9csIszTtYRM1X4mGMRcMqFG0BAku/TIqcoBfDyVhOzahnTVh3l42MU9/bRPj5Go70tmgzv7eXVJe66d14UUxDFFP35ebQm6enuoAHFHmnj2Gq2cXJ0hHazgfxygf7bN3j6q1+jOp7j8slTjK5uURHVOm8z0T4XyWJKQc6LVnE6OOLB0QnO+nA+cbXAJL/Cql4CdupAowzK6lHITF10F1aJoB1FgQrPoEVnvJgj+Q+01MDyVIApkv8IppFAp0HeDtEIKuFsEXsvOhtZYCDLLngHBHAGCIMkWSdsI3Pv9gYDTDhjXixjMFlgvipgMF5gRM9ACgTSa1e6EJawMoHOBv/09XyuOdM15c+4z8PSTzSl3ApUp9jeqqFa2ujPVo2IP31yGdxtZliIqyuEB+1QRZPb52WBS/s7la4tlsX1iqQmW2TpyPXCSB0Tt1ghG0E0fZFkCAQYiKjDkomKgwmy3k0sFFNhSJv/z0iHJ1dJ78K6UCzEK35YMEGiIFKp7POrMT7FhMRAJz6n3CII/PDzrYDSMod1d4TNVReF4RSNTQFlqyoFGKgnEJ6/BJGILgeQodZPWuhHF0kFUdBF3xlRSUGWWEvs+AdjKQGCMp+VsSfAAY3hOAATQEBoZzD2Bosrrk3cG6KqolbmcwL/ZlhrNGDequHoJ1+gerhPshUuri/FTuL7YfePgGjy9l2Uq1yt6NrTmonva3t3W+92b29fHV3qA9B+6Xe/+Q1+++v/pJnNAAJ09qgwsNGA7P2NvRr/DSAg+QzZBMn/HsWqfsffqACmYGYkwphpQh5xRTHXk2pju0chnN4jxWl1UBPzHwfaff3myhguiuiN15jOOe/MtWagl8jIcodL6d4CE1xo04AAfTr9f1CJ31nmsbcyayy6vzE6E5+Dvsc6v2k1muNZR9E87r0N9nbb2NvdVjFPv/calaQrpuht85Ab9Po9nYuc7by+vraOlcD0mSjh5+dnaDRqOgtZhHNckR16nqd7e7sSrzVxWqO6slB48+YC48lIxQcLwK0mRwIpCDdQocnuM5Wb1cV2KifXNcFrJsakNfP8YgdZHfh8DsfHh6L/84pxfZplqoEcZgnIXGDirCdrJlizg53tikAIfo/MIY3JCZwpinI8GE5ll3X59gbPn79QB5DK69UyR4vY7aeorcURoy57lz1reesidglo6rOmBmJmxAKdpcK4mGUEWKw2XY6IEVqfHmO1VjyZ5ZoNIcHYN8EIMIcAB5QZziQcbYwcJcbs1lcquP/wAT76+GONBjCn5DhfgDXXNze6drwXbO5wDbVbW8ZmdRs/yx8tVwp9gNAKYIfY7o2JNfJ5BcTMZrof3H/MyZgzMHegg5TOm80ar9++Qa/TwZpjSP0+8lRD52u6haScdTxXZm4bgsMBRkUhF3PeNsJi+9yYb6FEkzqH6HpnRtzefy6xDzKWZJavBO3/3dguOU9vckR+kTYksgyRjChn2IqK4WVnsB0xjGlug+ogF7/H/HowmGA06GN4d4MP7p3hq48fayxgPadnvL8nH0/VfaDjiUaWzIqRxH/ug1K5htbRPew9/gKnX/wcq+YhhvM8CJnHiCqvTX6Tw2I6095XwV5gTkP3MVprrtGoVzV+tiadWvpYeTSLwOr2JS5+97cYXvwWi8EbFHJzTCcjbNbW/aUrmppXM4IBc408KU3g+BRBoHIFC44wFIpoHD3EvZ/+GWalNhYbCspZ88DOCqnL2NglgW/vJIu5Q1DEQcOb6yuxjjgqwesRYwO87mwo2kiS7QXWR8z/B72enAMY4whGBqBs53ZahMd7sZ87o0PNVGtI8g/jKgUA+Vx8/P7+fqLlFY1LXr0AigiI2iiGCQzG+R/rVfmSXwPLBZzBoRybzVQCQ1XUGbvnU6xmE2yViui9eIVZp4PZaIiyLOU5rkYHBo5iEcRgd9w02MgIYQ1AZuGmmFezk/kQd0Brq6XzTuPYiyXypTLqW1soVGrY2t3Hwfk9NLZ3Ud/ZFZgworMDa3MW/j6OQHeAYsnyC+4f5pAs2AOw43uIGMqYQYvuYrUsDT02xZ787j/hxQ+/w3zSxXzak74LR+nZADW2QVlxymraJQ6PTvH553+AQqmJQqkujR/WpsxQyGJZzMkU59gfz48Kjvf3UFou8Tf/6n/D6PICrRywly+gRQbMn/71hwICRElzVCgS5jgMQqgvEr3oilmgscMkuqLhTytUWcI57HZG0e/iEN6d0Qdip4edFkdKrEPiybkjjQwAAQIEQGFFvzkFCDUk8iNxGVNalkVFDqJ/8eCPWTDrspqozWhI1L5g4jElCuRscHCw67RDm02eThbo3A0kwEMdAM1MkiYynbmSbSqoQSbA/l4b9QYphkTM6A1KRdAc5mPSUUmdL2Pcn2OzKOKzj7+S0mipUBaCz8/e3mr7wTTTBhet1VXgWVSTEcDrT1SQXQha18i2Y8N5nDlKKiZKqFRr+t3OXUf/JvWn1ajj9HAfexTrG00x/fEZKi8vMH9ziQ1pLznOhC+xEr2rYJ7TpSIWDNoMRKWykuKYP9e9jyRTM90+45TMZVsgl1I1Z5xqFax22ygcHQJ7u2geHaNYrQlZ49FBNe9Or5uxVzMqDRkNPOj5/ngNeE8JBLRabdy//1DFGi0EufgLqwX6F2/w8le/xfX3P2J6RbsR7hETrZot5kqApA8gCpLXQkLuDAwgEMDQPFsvMMqvUNprCghYlkxsZ0ZhPc0HJfLclgwHHc8T4CgCohMcRbLtN0uieQ3Z3YikXYmE/9sEqAz4igM70P0obo0mFvNeqbp7FCnx35hPMrAuBJcM6DErmLmSrBGDO+lspQo6wxlGkxX6wzlhNKxpjcOCnN0rgXBkUkQHPGNb5BzvSEwiybPRovRxOR4IK5oRrtBuVAUCEHNpNUr6Hvejit+NXSce6Eb9t/tg0BPpfUbzT+OTq4W/N98YcSoSG6Ns2bWP6xQdWiZ+AoQYW9z6ziujRKyR/yalL7nWmSRMznyyKbRDL+26pF7jYqeIcmfUQK5jMpLkpe5z0dZdMfCB91rAKK2MuJ6pFcBCZDDB5OIa684AjXUe1XVeozv1YgXSW+YB5N1dFtRU4F/5SAdjVEw8RMcoAbQyWgHZrlFSzEu/wBIz7fOENeGdjSSOuxhiZo/Ya9j4VySkMRctxDv843nteE6wAHXO6nSzQoc8o90Wdr/4GNWjfUxWC3RHA2sJsMiaTHF4sK+OLAt8JtJc59z/iqkTK/gI9pEOyKemyODJ4aGoi9/+9rf48fvvMOoPFPOoQ5IdDQggILvuYn0ZmGQThfEV1y+7FiJeJFRqpwoHNGNd9XdHM+Jn6rDqfHQDzwBuMgKpmRdPdAVsrXoin6+gM1phvChgujAnAXbI+B4DdJLWS7yoa4sooZOdbXSL0xnm+EyW6KWgZZL4eVGXJEfUainxvLQ8gIKhhcIKzUYRZ2ccncvh7OwQp6dHpn7NznqjilqNzjxV3N12VDhfXV2i071LhPVYjPNy3js/w9nZGUa0lut2NDvJvENib5w9rfAMbah45zlLYT9+fzi0+XJZvBHw5Ew+QRV1eyxB7w9GmM3NNo5Wv8qhXGi43W5rXTX4p0YVZ3bOIMsrvq8tAtfO/CNowZ9bDW1OTJHnMHEMO11jN1lsU0dN1gm08KOg8QyTCW25Svjhh2f47rvvBTRwZI5gALUBNpwNznO22sUVnKZtM+a+vkUXti6sub/6YzOd4ejWqyD1dZief7bmAwhQQRsd6wCNHKyTeJy7RMTeCSAgOx6g5bdxJlwiSr1GtVbD/UeP8PDhQ+zu7eqecC1wfbJYJ1gTzSE2Tg4P9yXGyJxRNF0X8IoOf8Q9sjB5D6gbYk0oe212PCOe8y0x1yQQYCLSBClnWh+MMReXbzSCsOSISKcrICAYATr5HQjIns86xzMCo+/vJbGA/JoZEJCeJZ59JVs+fjeePzl3vZGTArKpRkCAerrcaWn6zpmdfU96zhCQjCIumEpujxxr1lh8Djzx3KWw42SK8XiGm6srLCdDfPP5Z/j08QMU1kvMJyMVNAGoClSIWLgykTw5vKzmuk9brW1U2vuoHD7A/a//CKXDhxgtWRjZhD8bOGLCza2xxEJWjUZpueS0P9hO5d6oN5soVBuigzNPbGCB3tPf4Or7/4Dx5XcoYYTZwuJFqVAz9whpljAvKZrIHYEA7jnWI27BPWeyWWuiuHOKo89/iU1tD8sNZ8vdHSIaHiEKG/a5vgcjFx4O+gL56KagYns219w+tbb4WYIRZ4W3AfFcKzfX1+h1Ow6GMm+z8yPO3zjLAmRK2ITOHJS4NJ2UyiXFU44k8K3x+2RDUeTUmjyWE6mYJ0PVmQEBBCjnErOSeY7FGrmX+Gy85cdx7hmrin+ovcLRZ+mcYCXLxlW3h+ndHUZ3t1jPJsBiKotU2XRKYF6dPgFAOo/J0uL7YlOZTRHP/ZjDCPZxZxyyD4cT8oFzWOWLmHMcq72N1v4+mru7OLl3H9uHJ5hSQaJUwWxhLmtswLLLH/mBzugAdnzc3QB8Y3rStphxaNwfYDWf4uXTb3H19jlGg2vM5wNs1gSbbbyEbINguJJJ9/HHn+HDD79GocixKNYA1AfgCCmlM8lMm4mJz3rp4OAAhfUK/+Zf/w2e/frXOKpXsIUNGhwbZ471T//llwICiJCyeJYAwjvUWfe/Tig9UfRH9yvcAuyiKxn0QoAjAFa4GNBAKyyzC7Qum29N+6+7AoQapQkTprQkLpKwXYmk0+Yn3OWgSKtCquaS4m+dO6N/cfYvRH+4SI2CS1oQA5EVAhvN9nPOZGurmij/skgf9CfodTmrzvfI5JXzJIZOk1HAg4toCz/nVrOGvf0W2CRdLojqQ0BAblOUawDbVut5HpPBAvl1BR998JnE7ggumD1OTskDF05Qbpi8anZVIjHmexvoHecSuUEoZkMfT1ph7XBWsVbXYXR5eYXxYKhZenZKOHPV2qpjt1FHZbrA+vVbNDlL+OI15mOqY9uhzQ6cBFi40Ri0aQciZLxE+RUlY7KFiyI6I1+lNED4gKXCBkJY5z231cC4VkHu6ACF02MUdnYwmsxcqNA60rzvtEjiNeXz8GBkN8aUXe3no/FQlD8ewI3Glg4FWnAQDGjWK5jc3uLmu6e4/f4pJm+usRxOBDQQDRdVaclr7kCAZorMJ1lOXvycBAMokJJbY1IBqodtrLcq6kSy6CSqOOPMEzsrrvqfdJ2d+ht7KOmGJn7VdmJacQwdGjwU+RX0cxVnGYeMbBGRJg6+p4TQeuIWTgUeRLOFaBRXYT1miYAJ6PA5OU86W8wc9AE4yTKcrdHtTzGecs9UsOb6594lRY0CoPysLgb3fqHzjtiQCsqMvVrYUInuvkaZ9pGlHMr5NVq1Atr1Mkr5tex6iO4yqur6+sw1/ytHC+8+MZhmAYZUXM2udQAEVlillVIUZVZQpcrjSgwkYGPiYkrQlLRbASWnDhcQFC3PR6fUSQ0U3ZlLkTgp+fO60EBXe/vSpnDBQ2MEcOzCqXjsHEZXhO/BgYBk/IAxc50Te2VDa8c3V+aWMV3JavCg3sZWsYoygQH3MuA+YFK0oNKxGJHGRFAy4IhAyhGwhN7z8GREJYCdSNK4XqPwSxNFozraek2tBxM2hscOObAotqV+xUoYAgAz9VhD8AWClDHPbdDPL7FoN5A7P8SiUUWuUtTYQ6Vek2jRdqstIIDxg7GUwCHFSOlZ/OzZM/TuOrZ+y2UBA0z8CTbuttuolsu4ePkSL57+KBopOzHyNuY8unF9nKFiH+JdoMc7YBSq9G5ixIJsEh0xIMaCLIy4MFcyDpRN0j1uROxIqQ5J1y1GBOyRGVpvInLJtWtJp22MMq77tAYtYrGuKCml5bXo4r7mKaQUX+rG+hphwUNWgMpivfdw5ggQyNZUmtSFi4LNC8fayKsbO3PQjfnhHAcHLZyf76Fa2aBaYbemhlqVYMFMHd3jowNMZ2PcXt+i1xtiNmX3x+JxNCl4/6n9wPfGJsBwMHCKP+c+bWac+cJ4zC76XEkg7z/3Fgtzxk7Oj7NJwN/l99nhJ2DPa8vziCJ9ExZ/nFEeDsTK071erVSc8D0QXGIxqS6mWEImcsZYwsKR4LrWp6uDRyLPnIXsQwJlZAHoscWwu7UutSxhi7S+mkgQitRQugY8e/4Stze3uLu9tdlniY3yjZliNQFWJeI66o1mbcmmjWYICIhYlyk4I8aqWx+xzAspdX3fE5VLknln84XAZoxVScU6hIgdyIrRAHPRcCaBvV0ratz/m3kbAZxHH36IR48/EIATrNag+fOa8trxfXENnJ2diFHCud52mxT/pcYHbP7ZQKtgA0QBFT8LIID3h/eCz0sAq729rYYE8zBqBagQWhsjgN3X5XgiwUAxAhTYfczCc5tgYaViopbzpIVQOs+vxkHGilHniOfuvgldAzIdk1HemLF+JTMjvgzYTB1fwr88AJGghBvRIGXB2VmWfZ6UxSSwIvSmPAc0EN8dpngmaFTQWLDcQxQLPD86wB/+9CvU2Zyf0XrRbKEZJ7jvuFepF6XGB+fe3ZudPvMEd0h/XharaBw/wtnnP0dh/wEm9Nlh3rJxIIAF4GwuIEDjLHxPbn+t/aGmJEXHayhTEJwjH+UiZrdv0Pn+P2Ly9gnGNz9ivRhgtrHcX9bgWruWD+XyFe88i1eLohioBtbO+T6qLRR2zrD/0R8i3zzAcDQVo0f5rQODxpqys9dGlG08mjeXoAkp/lzHzGMZg7lmCSSGZlRoCNg9cuZmqYg3Fxfodu70fjhupZosbNkTnY8UeOa1CH0AgabSbDKNANZptCvkKxBUIfDJ+Jk0w8I1wBZEsrcYG2Nc23IGE2M2a3dT69dzOOMuwASNN8tpifVAw0C1+RR1ihfe3qJ7eYnloI/1eIgyAxuZFLI35D0izy1lsQhk5BHO5qQax+YQpRrUX1esXf4O4zzjs8aj+QfYFIvY3tvDyeOP0L7/GO2jU5RqNYw5crJYYkErSK+jdA67DS73TaVkdarOEJ0D1jydTikWCY1tvHz5BG8uvsft9Uvkc3PkqDfF2MqYUTSdNJ4PH3/8OT7+6GfI5WqYS6zStM04xkg7Tnpn5os53Lt/ps/4f//rv8HF99+jSjZ1IYfaaoUGzyPGh3/2P361CcqHuoZugWPIjnUkstRPfpgACyzIeOLjojAReHixo1OpILteuiqn3XCiq4slKTRm0TOf2ryFJQ+k+rDTHnP6NpcrVWefg46E27x+jVLD98ukwt6DCTls79gBYToC7F4xAM0028PnsvECii60fbbfVHC1idZ5vH1zh8mYxQhHF3gzyCCYGppIFIn0W4plMPnc3kJzi2IRRKT4eTYCEDhxPhsbELCYrDEfr1EpNHF8cI56tYnFjNQe6yywAKZVCv8RhxIPdAIELD4IBARY8sGjh3j08IGJ4ihxqGjGiZuHBxUThOVsgdevX4saRDolk6DdrSYamzxKtx3kvv8Rs5evsRiOUArFbs2k8KMWsSAaToqSkoQCiqToESwqWmc4RZG99IsKx2cORWXWnDOwqpQxa9SRPz7EZKcFbG+jUmsIoTs9O0W92dAhwoSdAAgBDM2/CWwp6/MRAJCCc6koAcd6vWn6Bo7mUkSqlsthfnmLZ//frwUITO+6CeVTaY/7WCtxcSsOoZPy+s2ZTgNneChUtVVG5aCNVa2IyZoKtZynNSsXo6VaoA26Ow+56NrHWEuAAVH8R9LEg0Q0pIyPLwNr9t9iw/jByyQt9mJQtKKdG8WszXy7UF8c1p6Qq5h2cM0YPDYfF7NbZDnQqm28WGG0NFXxmw73Ceem+VkN5BMrpWDza+qW+uukyUFKF1YSwlEgFYsMZJbAagTIXRt479aLKcr5DY73WthmYbeaiepVVivLaeMCR0j1sxntNFFJiw8BHg6k8DrK+cHnbKP4iv9a59buXziiBPU6bLVEc3ORMa2zpGvrBaCVyUpO+HpZjYCgfqava+8zZA7VEZdmgh1yutfaL3ntZ3Eg3NGAtFdTpzXAggAEEySBrwQQCkVcvXqDm5cXWA1nyI8W2C7WcVBtoV2qoUEXFrlUMJnOY03dCybWGh5IXQN0CKdGMf5+bZtHzE26fVLzTou6SCB1sLuuQazdOBdCw8J0A9ilN7s3bUv5I/sMnAMBZEkQeMtzrIiJYKGIVTGPYWGNQbWAQbuG9sMzbO3uYP/kEPmSzXKTNWE+6Ubr1cxexYou2Sy5mM/rt2/x6tWrhL3RqFZFUby7vka/c6duAoGAkrNyUgDKCl/rEmcs1QLkyognWoJoeyL2iMUA08wIAlUoCocCfyRVafcuM3udaH+kYoI+AOz3LE3ck64gY4sXUopFuTL60w364w0mS4JOVazJrNM4IgXmmG0ZY8rG+MxTW/d5bR1R3TPhIqmWQQIcvFM8GNVYn1vCac4Y8DUu4brVAtVKHvfPD7C3V8dy0UcuRzcdU7knbZfjcBWy1BYzdDs95GjbJMtBgvl1zeFLJX57x+b9KYwZoqBkzUlgz7SE+P7Nqpg0YzYLOHZnIk/8jJEXmTPPIuMqZLa8TOBv7+7kusL6nGD8AAAgAElEQVQ1FcKAAoAKBZwcn+Dw8FCfVZROrqNiXjR1PjcTaN57svf4O9HBI4NFgILnXqHaLezG9WTs53TQMUs2OrlQu+XmtovXry/w7NlzdG7vTCmfoI6VBPqjop/5kXfjI1qr2RL0Yx8fiD3tizctCAMQM28Xu68OtGbXePyetWb8cX4+hd5AME70HA50ifHlIwXGSHXtBGf2cR8zd7j38BE+/PhjjUry3pLOz2tLNkAAKAasbzSWsb+3qzE4Cjrr7MywtficvE+MH6G/E/eFMcQKLtOc4Bfv087ungCbYJR4DYOr2xt1X4d3HYw7HYC6Dg4E2M21ax2jDsw5bJ8bsKYCPzNmG+xcc0+w2GOq5SmlW2eLcNs01mRjMn/CXEtMjhBKFjvCGIrqiGbYfNYh9m51xoLX1mHQxm23J6NkPnESeYbqwAwQwOdUDkB77MkUIxaTmw2+/uwTfPjgHKO7a+kFrFnYEiSShanl9XxvvOYs2OTQVauhVuFcdh4c+cqV6yhuH2Pvg69QPf0IqO1itSpgzsadrzmOBYim7roW8r0yuow7dahCFBiwTTZPfo233/0K/We/wbLzCusJxfn6co6akqkbNrEOIvB3ucskisg9JqcOK+xnmyJ66wr2P/gaBx//AbpTOgJMtf+rFdoWEgUxEecAzXj/uB5ZC4nWT0Fw5gdkWgvInOicU27lTIsYY1EeSvYrhc/zebx4/lzuAXLOIONQjEUDk6yZZMzTbI4ZLI4Yj2EdYQLmNo7A/cL3SL0dxt3o+muNsIHoGhIEQsNJxfLg0EEJ/QHuBWMmRRwxQW1zH+Bn5Gfguc4RMQGpkyGqfI3hAJO7O6zpmkaRPzKq5jMUGFNlW8izJWU+WjPHBAL1ihysD60ndxSIJprqWDYzGbt4vXJQwS9WQbmCwt4xjh9/hMPTM5SbWyjVt5AvVzFlbi/bX/tjtYLle9p/Epiny5prSRUo+sr7OcZqyWbF7/Dm4kcspl1MBnfSP7Bcn+Mnc9x/8BAnx/dxfvoRZnOKyNd0L0nxZa4yH1PcfoX9g100W3X83d/9LX7/q19hl/tlOEJxNES7UEA1t5GQfO6/+hefbYzSmaGsZgQAtVAyM4vvojkm6heokoJOYm/mhbLTuVnYa6F5AqPuGuNZYYNS2eeUdYksEDKgG73fWAY2k8WD3CyllIRpzt8sXiSuxw49k1tagXDAEJw15O+tBDxoM04XoiMN+lY8r7HAyckhKhWCBwtZEBp6X8R8usT1VQ/DwQybJedsjBHAWMpFzY3LIoOvSbSsUilid28LiyVVPC0ZkPTCmgIla2yWeSyna7ECiqhhe+sAB3tHmIxnVvQyoS/TTsgEabh4hT6PqDZsHW0CAYbAtaSM/ej+fZstJOvIRUS0kbCW5RB9sLkZiN6RvkjRnLPjI1SZC1xeo/T8FabPX2DZHWDDzozmF+3QXhFcyVMwbiVqPxMfm3niIIohbET0VeSFo4M3kMgY4BcLlgrFAfN5TBhkWlsonh6j/Pgh5rU6dg8O0d7dVfHPYM15mIlmjxiwzceTQV9UbU/oY0yEgk2cmyFFqizUlTPjS5QYADo9dH58IVbA9bMXWNJfdDpDjbNas7kCL1+DCSxnhwolWuIt5dcuy0FSLptVlHg/K3ksirSgoZiXUdFDRCXEkGK+ORKLQOGjW8gkk196TU8+CAJwU4cYZiT82aJJHQnvUDMwxphIiHDpXjniz3vH3433EmBBjB6EqnawF4KRwH2krhSZDhS4RA53wynmG6rcLrBZk2JnzhhGRzVMgBZYltuk1PcABo325f7cTtdWisICMXPYaA2R3j+bokm6b6mAermARrmgv3O2lXNfetmwUfI5autcvutTHtcjkhXepxCnSpKpmF910EoJaEZIUgcFO4nqVpnGBim+XMNSv5WHsgdmn+8V2OMJVnR3sp2YuOfqKnvnzAo0FlV2GASSr/cuaysTPVXnz1XfFQf8ddSJ8INLScQGuHj1Bi+fPMdmvER9VcReqYmtTQm7lTraFPNZLVBi8rfx+WqpyaYdKEvq7Iplu0nRubIE1BRsJewm1CBlVBiabwe9zT2nwkBZRkZ0K5LCxhPaYMMYsE3LM7PnpGqczhYi36U8elhgSvbWwxPsffgQpw/uC6si+1Iq0Lk8mg3Sr+15qEOi7/PwU3FUENPqydMfNRfIuU6tTyYfiwWu377F3fWV4gUDPr+vM9Ipr9EB173OFEKx7iIBNyaLdcRi/cX5ZUAI3xMTMyuSJP6WEfjUe/Kf6foFZdIBvQDBdT1VbaVWYEobvJjQdfbYFWtpuc5jvMhjPM9jNMtjsWHcIxXe7qmBppbo632wexiMAOYcOoutsAzhVJUT73UL/bfT+UgfJ5JCf45nc0WdmQ3H17ZqOD/fx9Fhk+azWMyHSoKo4cNrTVYbO+/MQ+r1hq4dYysLQRZ5RjOljRvBArvf2t9L0wbgiJzN8xullR0WxVJ1nFlwEOS33a35fR87Ytxmd6zd3hYIwMcwdk/nU3WVuZYMLDAfeiXwpZJmZ6n7IwuwPMccTgUYULmb+73Zbus9pnmMa/AI5LP3FBRdo9QaoGIMQTZurFvIwoUiVa8v3qLT6eHly5fo3HYE5gh0Y+HDOeiEshdxxDQWTMfJwHwDLDiS9+5YUxIDEpcRa8BwSaTMjygyM+wr1xxRYR/duAQk4ppPhVWD+qq1KptTKyTFQnAWnYDQxQKVWhOPP/kcRyencmHg3HOpZGwLjoncUiOAHuG6p2vcv3emdVKkTz0bGT76EFpM1qHMq+nCPwFa8r/ZwpfJOoECxhECa4PBUD7wtm44NmL50aDfw6jTxc3r1yjQYULjTQQ+zXpZkcNHHRJWlquFhyZNvCf+NwUEdQKYXlaIoPqajbga7hvBdIizKET87HEWp9//yuYuOg+imZPRDIhzIHmsAwMCr9z5QTGNn5OCaC4656emN+5MdPHR/Xt4cHoi54BR50bdTInH+YiVrj1p1Q60c19VyzbaE+u51WpivNyg2DwUI2Dn8U8xzpMZq2EgZ/CSNWpCovEVtQ/PRAJ60znjRFVxf7taRGF4ixe/+VvMrn5AYdFTUbZczbBmscVCUt3eiLumQK+TYm3rS11Z14WYrEuYlPfw6Cd/gk3rFL2p7Tc2uJjryorYtRkIOPNzc43xz+XlW3AkoFmnfaLVKIyZytvEFrL4zphCRq3yFAoELw0M5316+/aNmJ/M2wQcZHKWBIBye+00/lksDBtuNcimE7+eU9Ui/B4ZOQQCYl0EC9DEAa2OUaN+uUzisrE9PD47O0UsW2dBRpOBwA1/l5+Z9q7hzKI7y6F4xlwCvuMxuq9fYzkYYDEYoCKKgWkSaJ269TmvtRHwvIOuRWmAiLGkUiFPxRyfABY4I00BUvpXGPO8KJUxpJPc3gH2Ts5x8ugj7JycY0WhwHIFkwXZ0+F85eKZrPPcdjrOV8YBsoxpb8w6eTYe4urtC7x6/i3GgxvMxgR1jT1XKFbw2adf4/joPmrVNikKWDAXLpqYJMcYKRbYaFRQqZXw4sVTPHv2VIBJg2OT1zeozubYoQDueindhdw/+e8/2kQCaoHMgkMEtUjsda2E+hprIBKe8EtWcsgkygOLOmPewVSHy5E7Gz/gZiujUqMgB2eTSd+jPY/N0REEsI6lJTKxcS3WWcJEND8QdAYf3txI8oj/WVHERUVgwcW5KMA3pCjMQvP+YilU8zg43EGzYaMB48lQi542DLT+u77qot/jJEiVvWIsl8IQk3knFZ5M2JU4FFGtFVCp8uc2T5NHSYACGc5UvKIG2npO24gSDvfPsNXYFiNASK9TgpjI8HcZIPq9ntuD2EYPjQAmNZp/PD42Gp+cGExARkrj6sIucXnxBpPhCKPB0GyOdnY0B9tgZ/X6FqXXF5g+fYFcd4gCF5FfKy5eUnFpr7JmIPcNEPOEUfjLsVI+0J6wGiSgWV2uI95TzvYwqM+5HppN5A4P0PrqM9TPzqTYKQ4GZ5dZiM7nAgKiY7y11RI4Iq9R91KVgArtEukskSskQIBUnldzcOoqN5pgePEGt98/w+y2g2l/gOFdFyWpz9p8qxXNax3cBC6I0tWK9Gem08EKy3IO5YM2NtUi1mWjly34uq5KLRaKj4nICssyi4QSm65bvhbfv6H+kSjzcORrx/eyzIE4qEInwAoOC6QKzPKbz9B8PbD9w/EZmxPjDUo6ur5XlWzRN92BtNlyhSkFVXJ5XFx3QX1AGtZtNhTNM/aD2dCZ05flEpZQRrGSMESCJeBFcySKAgOdVcj3IzEb3geCWUTNVkvsbDWw12rIWzi/WaJSZGCW7rAdNE4blRgXky4Hn+I9RCIfhZAV+tbpjjhm84aWdOs+JjHPaLJczwzWAiApkhMe5Jr3s72oz5Kg6TYWoBTN3VPsuVMKZfw9m2jp8PE1E/ef91UggdNIg1xjFDN7ftIW9RgypLhP1calEu0KlxdXuHz5FoXZBrVlEbvFOrZzJTRyedSpjFwxJXECeuEjbBcmwBZXqc2ATNnPYt06Bye4n5yBoTMhYRWl6zxzCd6lqUZhkAjN2gysHb5p51jovNek7AYxFg1o6bldw8HPvsTRp4/R2G7jrt+VFWm90cD+7p7uDXVTlIR6fApWGRPxAAgIknY6VFofy8qK7itvX7/G7dWlXATYsdK8Ks+iAMwlXpl2GuIeZv+rJNrXVUqwf5fub7OCLmrpZ2cA75FUZddNMFai4xaJY9w/y0nTV0sJWjZa5hmQ76McpqsCZks6BwDTZR6bPB1cTJdF41NJzkwQxPYQPxPddozJYm4MpulgGh7v70Pbdek+ECCimW+K5vC84nlIgacZ9ne38JOvP8XjD0jrJ71xikGPArIrWUESWPZdrM9Za9QFJJCWapZ/ZIJYx9A6+6k/O9kC0tIRGBACyQbAGTWX2gBDrQs+jyz6pMhtrD8CAaFFpNlcPn8hJ42by8tLPWeAqgFkc38yQSYYwDlNFqCTyci0K5p10dt5ntAFJ+26Zbu2XrrRKqzTMcZgreaJvgEkanIoWOQxGJqbwd3tHZ5890RMS4oTEggQCyAp+MMq0GOgoUiWP4RGRAJepXEzGY3xu/CPAQFZ4Cpuu8TifL97qHFQ2MCO+IpCMmK28gsxFK3IDsCJhU6jSUuwj3B+/wFa7YZyuMlkiNlsjNGI4N7MzwcDJaiUTjbGweEetrYaKmII/LArGzGZ94pjHTb3bYVq3NM4z3m9+Xc+lvfu9vZO+SdVwnlvOC7SHw01xz3t9zG8vcWaCTzzB+XOBLDziSgsXzvbiY8iTUyzf8R+08BWF6OVzWY6U51cyMTx411aP8FUK34tlwjHguT3MvEjBa/t2tvZmX1k7MQUrHQmeGoh6VaEErZ0MCdiRTSQHt47x8HONjbzCXKkNFNfS912e0EDUHm9rNHB4tFEigmEm14WbUB7oymKjQM8+OoXOPr8jzAtbckNRUCAi06zUIrrxafnc7JWYAieLuaYzAiW5dAoFtDYzNB79lt0nv8WrcIEsxHHba6Ug88pEOhCpbp3ssE1C20Dr5whtZ5b/kDx7lwNy+Y5Pv7Dv8S8soPb/gRlde3dUlLipmTuGvOVYydkQFDJ/u7uVvGNQEB8Fp6FPLOMBmIFK4Ehimgqt2KTlmMHEj+dWoxyIJSxV3Z/1hPP2B2ne93WnulZBLCp+KnuPseqDfyisCo1AhiD1XhJ2CwGwptVo+ULwbrRSJ3gLIsGGtSQrpzl0NFQ4Ld1failpaZiBbs7O/b5FnPtKfk7kB0znSA3nuL6+XPkKdLZ7SLH8XFXk9L9EdvGmhUaKfbGcjg3JQCBJthj7M/Or2Bp2Blo9P8Rm4KFEmZrYLjcoL57gL17D9A6PMHO8an0A5o7u1iwCU32I+3h1fxRtiR9OJ7l8yWZzoxzds4x3xx0b3H99gVuLp+jd/ca2JjlZa26hY8/+hKPP/gE8znze4utcn+gPgBr6BJtvosYjnoCAt5evEIlBzQYh/t9FIZj1GiXyLXO+vUv/4ePBQQE4mgdqyhO3nUFsAQl7ANdFVTUHVN/VSHqCGc8XyieqygO20DvanB+oVAmYsjZeB5u7EVybIDWPks5GAhMWFog50GswmW1VsEoynipLEZCUFSqLDr5gRt1AQB8/cl0jF6vq98rl6rSB+CNbTbraO8S+Z1gZ6cluiFFN0inWy54UBbx9MdXGI8WAgKoEMoLTyDACjtmMXGAmvcxhQI590HxQUt4CphzHn9JQbsNGUiyD5yN1jjcO8XB3glWCxcBEuppVjQqhAsF9LoEInqJRkChZDPhvNaff/YpDnbpXcvkhkU06VN5JUey9Fst0eP8zO2dxLO4SaklwN9ZjadocT74zVssXrxG+W6ILc6t5Dk6MTb3AM2jFTkUDur2m4Ug5+mtc8YgEvN+0aU0dWACMKZ2Ln/TzUodeZTLsg0UI+CjD9B6+AD19jYmtBbBWroGnOEVjbdUStwTmPwQBeZzcY3IukTKokT5jJFgiXpO4l8bUtZ58IzG6D57hUuOP3S6mPWHtAIQmkyxOyUsTEJyeRMP4aHDDimTW/rTVouo7bexKuexoW0gQYBgA6yM1rt0ezoDASxJVthwBD+Kfx32niQnhyqvqQfOSN7fT6KzQIBoyH7oW0fIXsdm7tKZ5Cgk4neNvcBrlVKL4zjnNaeNCWmlFAkczSkWWcRNb4jxjFeZsYFzeUZpMhsTcpzMkUMHtRdF0bFJWBEKbE4lTjoWaSLB907whwex7oOo6oZm1stFHO625ShAwTCZ37GbosKD4A0PbEumsrPRKSCRZKopoylDSU07lw7cBJrgB1MwAqLrwMNIc2oECUkr4/iSA4C89WHzpUI4A0xYLvMP58gjySKQIZBLtnQGWAgQ8HEGqVqLmeDzoMEgcCCLsZPXolSvaS1y1mzQH+Pi1VtMemOsRys0UcIOStgtlnFYqaJVKqKUo+aJzcHpfnl2rpgWqt7+Xt7P/USf5gErv1rbf1HqxSy1US/tTJCWi6MBoTlg+8OSWAM9bGQsCtlY25rtIxNDPrq29Gjh2ccS060KDn/+NT79xc8lFnjT7aC9u6OxIa4NY1RNfSTNmFvRlSftVIU9xYOWS9F9qR0ga6nxGM9//BHDXlf/ZrJCup0enwif+QhPsDI8wU7PUZ5rJmqZLcxj9cf37Hq7zWUm8Y/9/E5RH4CWOhRhp2ZJsi/bTLkdwKyPonhnI2HFKB6U5AoyWxXRHW0wnBHgq1hXi0W+AwG2p2yeWAJHVF6e25yjjCx4b7wb+j4Q8A/2o9PbdR9ZcDvzT2D2Zo29nQZ+8vUn+PDDM1RKPPOHeP3yqcAYJoIscoMqO52OwfOQBR3pohSNi6RT+3tjtFqxIVYrFQxcYzxDLCaakr+6aBV2GPMCAoIOy5+HMwvvA1kjfIzOHacEa850vZJlnM3xF9X9J8uE/52MJjg5PpZWADV8yIxknhGuIiwkva2p0Z+YmY91EmAp3y/HDwReL1fSteDPDg8O0Gq3TXCUXaFyGa9evsbrV6/x+uVrsQlZbPDa8hpGB1WjO6IFZ3Q8MqMBvG8GGnhgYBxLhAGNEWWjTe8yAt4pKJ25FTEwkulkTQskZsPC9V4ksm4jkhYLY5yAjNeg8Qctfo1maxeHpx+gKmYIMBrz+pBhQkaIC1UzxilnXErz4ejwQOOizNXUONB4iFnusojnOuA15vXmPeTZlLJRrbvJfxMEMDDJmgpUs4/mWW/Qx8XVpTqn4y7zjj7mpOOKMUvwnXoBpgAfcfFdkDj0gqzDG9dLcTIjzP0O4BIdzgy136oe17WJjn2MmzkQkM074kzKrr1svEpBgFT019ZBykLS/mCxEWet9rmJv4bGRWgiGZO2hHajjvunJyixu0sQYDbRaEC0OQy4sLOGcV3MAAl+M0802vxiNVX+Um0d4ejDn+L4y19i1djHdEnLNxPjJRuAxWMwbPic1XLN9DZgDZ7xdApCDFuFNVbdN7j57j+gtupj3L3AYjaQuBuZKsHmsmvGAswaCBx11md3IICMHe4bMg3mxRZOPv8TfPQHf47OLIfuaIY59T0cpLZuNIHCiWogAlJ33Y7iimyMvSkqPauVgdyqe7yLL2cJnuik0DPHnc6M/eZriEDAZDSyx7hFKMEC1W0EMJytmIx0My9mnHSdGL6nmPGnTkGwyPl+CXISCNAoVrJQrF4US9ubwvwsBrJZ/eAVsdnkBfvNk5HISYz5SKaeuUVQ34VAr3JPNcj4sxk2sxmahQJuXrxAaTrD5OYGq/EIeWqj8DFUa1eiQoYY96Cp7Ats8CZ4jCZYs8rY6bHv9BAHJHXOM+8rUy+LY7QbCQrSyLA/X2JTqaF1cITjB4+wfXyqv5fqLblRTJfMXze2Ltc5iZ6SRU7hS2rNkI1CV6PZZKxG2NuLZ7i6fIHu3bW+f3pyjs8++Qp7+4fmNiewrOjACMW266hV6CQzxOuLl1jOp7h++xo5Oqhw7zDHub1Deb5Ag/a7rFP/+K/ub7LU5Lhx0aXk/NM7wT0DBPD73JwJtVQ0a+tARrHKhREIpM0+WsKn4JGjuFNRh6PZFtp8vh3O1vGKIsZo/RTVIQrlCIgOeJvz5WPlrev2hzz0LcEbanHG4W9of1mLdv9gB9P5EJVqUfOHZttDTR0mCEVcvLrE61dXqJQbqFVaEkubz0jZZ5Jl4worioYQhZH6NVDnKMKGloc28yutM4pHzNdYEURY5bGaA5PhAu3mHs6OHugx/EzLBYuCErbbhqzxa0K6C5EtD/AcDSAbgK/51ZdfYJebb26INsEUXgMWd+MZXQgWmAwG6NzcKIHma3DhsrAY3XVRX6yws1xhm/7jl3fI9/oKxkQNV3kexLyz7MblMeNiZ2HnIwF5dYzSTmoWCDDrn2j78sClU6prDpQqaDy4j+onj9H64BFOHj5EZzQUADAYDVTUEMwJiqcOWVqqcbEq4C0k/CVKW3hxWuViQMFqIdCBtPIdCsjcdvEf/5//F5PLW2xGEyxGUxMco+KsU4G4Zthx5KHOpIAbvLrTQm23hVy9jGWB8z5LAQHsvKqYkeikz9iHsBlpN7RwdCq/HdTZDmBqySPQgfRVv88p7S+18YmiwgouzuJbIhCBicwIC/rGoOGfZK85kh4dSQMqjF6ojq53dfl3+q0yKC03BXSHEwynC0wWa0xm1BRgwcS17bZNjqqyIGAQjtcMenSWERCCb7Z2rZx8R2XaP0tQeHlY8GAs5YFqMY+tOkcFcmjWimIFSOM11Nt9LIWBWYdTprOuWK/X9NGESI64TNRxjojGuJHOrcbv6XB3BwzeJ3XULJs10R4HfDR+lAgzkk5rdN6Ajq0INnpt9isSLn3fZ0VV+AdNTsKoqWaAYqaPTRkRPdSjLbEU26NcxlgiSEysgTcX1+jc9jDsjoHJAvvFGvbyZdyrb2GX1jgai1w6c8eovRrziKIyQCZpFATr3C5csLqy1zko8vG+1Qnw+XElAq51oP3ln09nAO+b3wM+e5Ic+5rX/aUH8pwWl8aGoEZAf7NAv5LHwTdf4vM/+SPkKyVMqQVTqybOIHxdiSiRjZZx4OB+YexiEsV4yDhNyzmBa8sV3l5c4IfvvkP39kauASEWGLc2HQ3xhN3XUzZRTyj0mRba+4m2LSkW5O6CkbEkFLiSklgSkCi6ESHUGutcNybz+KTAiAIgw9SL5S/ro3UBk0UOneEGo3kOC/puk6LHdcli1zuPWSCAcYdAgMbC3J3HnjNi17vFR6z9LCDGIt0o315UKHle4PhwB19/+REODzjzPcByOcJsMsBSmhgc6zCVboLV7JpRZ8jO3bpo39TIEYjcaKJSrmo9i3qbsSEOUWTlIQ5Wh3sFLeBUhCpOrnSm8lpaF8yUwdmVKpcq+lgE8DiiRmD55uYmAbaYS3B9XV/dYGd7Gw/u3zd7ylpF7/0d3RMm+aT3l9nJM8AqGJZ8L3yuEBPkGtWMus/+srjVGUnby9lM1oYsaH//29+j2+kqcTQgQJyBpHtIJkeM3hnAbLFVeZuHawGSYRetEJZaokZ3X8J2bl0ZBaEvBQ+FtjKiSI4CX99T+Es7zcqzdd1TdwSbCrCZ6xjH0dztao3W9gH2jh6hXKkLBGhv11EoLFGtMHaaC5RGEqmVtFxif3cX9++dy7mBrAy+F2suUSR6KwEA+N7YaeU1pyCziimOj4hBZ8xTAka2321trOjn7no/bFLd9rsCAph8D25uMO72DEzUKCldyQ1ECxZYFghIv2/7KAGNMyNl2Wv9fjGfXu90T/I5AsiMx2fZvtnYlH0+/j1YCbZ/U3FwjQn6nrf7mmEOuBis2Lo8ZzTOYozIAEe5D8kG5MjEpx9+oI5lbjlFkU0o0s+djRHOKGLmaNTFzkYTambNscBqM5OVW7m+j/1HX+Loqz9GcecMwwWBCQPP+HzSt/K8Q6AlVda5M1QIr5RvF1dT5Ia36L74HYrDC2zGNyjl6RJyhwm1HsplzCYs+fjxfTRsbcwo5G1MymiPBprSiq4/WaDYPsMv/vp/kUbAm7sROv0hBt2Os6pIKTCXJLKFtne2VbvQUpsxSGMonoPwWnO9EQjgmJEV5yuNBPA9EJisVmomjC0mDIGyAt6+5diQiQWyvlKdpiZOaMekLKk4y6Sh5Iwdjj/z+hF4JRAQ64JnOhkBrLksH7S6zVJOA5H5WMZDAy5sn/N9h8ZMso78IEtyxhARFWOM+wYSQ2csZS7AeyF79GgA8nmHQ8xv7zDvdrAeDrAc04GC8c31bFhHkHEiq0Zjp+ls95xYfEQ/A3idkrPUer52ZquBAjWkCWbTlYwra0JRS4rEb4DuZIp5roDt4zMcPfgA++cPUN8+QL7WRIl/qk30x5Qg53Xi9SBQZVoYtIbkv8mQHY/6uHr7Cq9ePsew38eHH25m+dEAACAASURBVDzGZ59+Yc136Txw/GEN2nFvt5qYjUeYUGdjOcP11RuMBz0saYPLs4VjE/0BCgQBeJ5igyr3QQABQoU8YY+iIu2apWmszRSl4wMsXM2Oz2aBtEjlb2sFv9GPYr7LivwUCNhIyKDIjit7jxSxkgiFKWDycVH0skgjIh+dCCLE3MBkBOhAdquuEJXjZ+DsFm2FqKrPxcvZGIIOPDxpJcOxATKMiNDHe2QrnXQRDkF/9/snGAzG2Nk+QL3WwmQ8x3hIax8mrLToqyQzk0wSjDYz00FDYT6J/pBSvc5hPJxgs2T3lLZfBD43aNV3cXJwD4uZsRx4aQkoNOqNpHtFEEAzMp4wEQjgNWQyQG/kBw/uC1UlKtputdTl45wJC1eiS4vpFN3bWxEXGJ9IwWEn+3B7F/nxFEeVKiqDMQa//wHjFy9Rmk9Ro3gKRwtsKEZiK1zka1LmBRCwa2udz+gSWNjTILeLAhmbjGAPz4syv58vSIRu+4MPcPAH36Dx8D42zToGRIDd2o+HPi0RjVJEix/vkvAAkeCC04ZlSVnQXI068xQl8cJD88l5oMYEu9fHb//t32J2cY35XQ9gcUuaER/D2RglFUsJAGp7U2uAs+mtBirtBgr1ssYEeD0JAsiDlGvdA73547rFn2scBBCQJPpeCPL98k/QpwII4GcVMOBidExA+G8msNFtlbiIFwoJtY/XwGfJI3C90zXI0PIjmJECH/s7BJk4EkAP8cWmgNv+GL3hFJt8mXIQdk3c0zlcPqwAtHiR0qdS8aDk8aEoHYNQEqny2SxbMNp3msGkEKV3+4nlEcWtVwqoFNeolfOis2s8gJQ8IrEFo/LyaQLY0HzZe1R8gmva28loUwgp+gyfEeOS2etIiIzuZ0msunf+WkrcKKxTNGZOzNFK0VZglc38x/PosPXYGoJKlojYARPAiIRARVG2eXG9hs9kyk4yY6fH14l4xd+TlSXREyYecyLdJQxHM7y+uMTldQeT/hi7pTrqszVOizXc22pjm2MPmYM6gF/ezzj4oxuVqrHb9SXYG4+Ptc+4FcwMJZwa37BCL4AAfp8FU6z1QN8TMCajNWBAkymaSzTVQS+JRxXz6G7m6BWB+3/8h3j0s6/Q2GnL+lSAAccfahRkM9vaKNxVzLkVK5MajaP5zKJmjisVCVQ9f/oUr1+8wJNvf6+xKrMPtA42VwQZB2Q82b21kaJs8m3CgN4le6dHn56j2b/xHko3w8dVkr3so2KRmOs1LLe3uRz3a4/nCr2I7B7QfQqdAGeSxX4hXZWMnwEtQid5jJd0XijJQlD/25D7FkKSBF6tKAuRPSX2K1NdjoI+iguLdbYOskVOUnB4Z4UgJIFeWQOuF9hp13Fy1MZWM49qhV2cEeo1E4iiOBjXpHXbx7oQ49FUnXI+r2wBK2UlpZzNty+6Aez4mrM9H4xHc1KzXCa0h+Te48UXc4W4j9pvoqcu5VbDbhK1AXj+8P1wb9917jKAg83ndu66ehdnp6diLPAsjLnZUAM32rQFRK5P/h7zGHYEef2sQWGsInbU9HoEcOczvZ4A/yn1bowdxjlSdvqoEaSZUafg/v8BAQLA/Fwz5xqRV00G0EfAEsDJwe1Yc+pOvgcEJE4S8UwOhiWgeCIaaPa1CUMu4xwgtpCLwooFIcE5A49sn+SwtX2E9t59IF9Cu13H6ekejo63sVpOMBr1cHd3o+tAjQDev1ZzS7pKFA2khSBzKF7vYISI6eTxgN+PMSKuF15zfvG+hGsAxYpZ2ChXWaS5irSjqiWdZ1SNv3r5CpNeX4yAMEvnHC+72jGyF0C5odTOCss4N7wTXzLsquxet3M5HdML4E0Mlvj+e2MEDg9lirbUcSBe8x0gQGepn6GuLRNFnM63BPL3kTsJjrvzi+egfF6ueRay1N7haMD58SFG3D+TgewDWQBJ2yKEwJ0BF3PtBrqzSDVieaFIj3h2Wes4//TnOPvmz1HYOUef4CbdjtjZljicXQs7QwkQGBtFjSs2wWZjTDtvMLr4DtOrp2jlR9jM+pjNRzorKBBo2kQmTm6/y01tBS+BAOtU+i4qElwtaPRq5/7n+LN/8b8it3WC4WSN27suppORBPxYFPM5uafpCMB6ZTQeKTeNAl+21j6iFOtaTc5oPrm4Oq+tPp/XDAQCuK45YkBwgTVVWE9y7Qdjj0Xv+/dczQxpppmWCKMUwQcy7czOkFoeSwFm0lxzq1Ur8MlANd46YzP3Smio8DmNiRMQsl22yCE8HCa1Il+POT7fB8+BADckNOzMLrJI1nQTy+Uxvr3BxsUDR7fXFHVDSduPTAQTCCTTgUuTuaeBE57b+7klsWFqteiNpWOZQYeSThJzCIL2GmvIqwkhpkC1ijFj8HQmvYAxz9R6C4f3H2P39B62dg/Q2D1EY/tAoysEHm3v0PllgNmcdaaxYCkoSL2TF8+eYT4d4/75Oc7PTnTmzOfGtmxWK6iU8ihs1rh++wbDQVd2sZvlDKvJGIXlQqKly/5AQ+7NUhnL6UQN0wrz1j/9bz/YWPEQNE1DRyLRT9HD6CPY21XyrBlBoy4xuUgE3RxFFmWVHvKu/qjkjnRJR+W4IAtldsJIrWVyLfzJFSVNxVIiDgowFIghwmUHh4Rk1NE1wbqgczFQ8yDt92jnw0VvgMJyNUejUZMeAK0CSQ1baY6fBRc7qnZRxalf5/Hs2Qv0u+xIbNBu7aK1taOfk3bLO02ROhXWXpByifHAnc15aNN3uKiuRLVa12jAoDfUvCURyCXdB5Z57Gzt42jvTIrsGnkgE4FzvLW60XX84JfPsCvWVmqkrhnidnZ+jv3DPZyfnSrxVSCZTrUxl7k1Xr9+JXoJ516pfs3326TdTXMLe+0drIZjlIka3txh8eICuL5BsddDycEYJu1E2znb4jfJWAHceN7No4exRw/dF0OMfbaI4wkggp7DRurtZUyWQOX4GGe/+C9QOjtBcX8HJPqrYyfBCUs2zZPX6GQS0+Iak8ODJdmiFyXK3NZ5lZqq6GPGNsmvV+i8fo2r737A7MUl+q/fouBjGEsvkjmSFLZwKvRJ3SOtsFlDhRZDpBERy6FglXxdSSn1WWh2tRwIEFDjwmRxIAcVOdSfDSCwYBnAWZY6H3stWDAxsmOv5zOFMT+latLCKNdDglpmqIFSnXeaY8IEcCE4O9w5F7fQXNwyV8JwusRwssR4zr3NfcmiwKZCSZ0T3u8s5EBRY/QnkoGIGwquTs9WNzFxKzBl+Pi3kisqMns3hTFByOh8jJ2tGqolgk4rNKsUCOKsKwO5ofA8SPR4kzk3IcMMVdH+bvEiAMpQXbbEyOf63vtdXhsV70nIs8NdSQgLduqPeGeH6LoV9Jm5/ciS1bl3H1+/b0GNz/r3StU3o/fA+x6gEF+Xh36sqejQWBFoz82ZwNnSCgEWKCzU6Ck+nizw4uJSzIBqvozybI3ddR6n1SaOyzXs1erJOEa8ZY2GCWFOaalZW7Yo7mLdRrFlXUUTL+SBqPfr90PrWf/20RJ/sSikA7sJaiB/HGKEvNOkbEp8lHRmxslCDr3NXGKBj//0l7j31WcoNWqyD5TUHu+nA04hUKt9G2CQmALUiWEn1sAXxhjGHDIARoMBnnz7LZ798ATzyVRxNTQFeN3ZhQh2TQBEes/RsXPrW+swpFoUWo+ZtcG/ilqtop5nlJ1pUTDZ+rP5U52BTizR53AQRwV46BZkGAHxMgnA48yOAJTt/rAQKWI426A3pnBgQUDAJmfieWIDOLVYZ75rBPCs4nidOnW0NkrEAtPcIdZFFCPxfuL1reylYjfP66WSTSYyBAJ22pwDrWB/v4Hd3Tqazaoo3aS5M5nklzH9Vri5vlNMtW7TRO9ld2c7cZmhtRuBgYi5UfhzgYhd4h1ergcl9u7DbUAWRxM4I27grfIPffaVNCVYCDK+clyB64vME3bjuT64f+XcM54K0KaYFjV9Dg8PzLXARS2tu21JM1+DVM8Aq5i7kKnC7nM6FkfRwtA4CEtC5k5FjbTxd9iA4F68fPMWnZtbp9SaBSoTYItv/OwG6KXdPy+SnIFkBal1khPw2ddodLKNoZUWjwIFQm/AHXkiJqcFo3ffWOj7+rKOcqQSFOS10T+1e8SYsX1kwoI52S42tvaxLmyj3mjj088+wNnZPspldkPzePLD7zHodxU71cXP59HeailX2t3dUa4pVglZQW7LymvBay1XkQAlVis9hh1Zfj+A68jN+LtyKHEXG8ZexuPW3rY6r8vxGNevXmM5HCs/0R7i0U12pgMBFv+MHWUdx3CCME/4yAsiJ7S1Gay39JrFGRF7LPZe5AbGMspa5RrzNZ4ricMO3GRjRQJGJuMidohnxzriHsZjpb3j3WS+Rir07SyK1RLf/PSneHB+huV0jP7NtQpxEwt0TQtHogTAOvhv44gWQeQipAafxc/ZooiHX/4C5z/7J9i0TjBcUgOF49Xsrrq4scdc8QmUiLCeoFzJGoXFCJ2X32L46u9RX/ckEDgbdTEYjcxq2e0uNfdPsVe3NQ7NRTYXTXmU9yiHTamAySqPwayIs89+gZ/91f+MEZrI5aqKJ4N+R4U8RfyoTVOvlsVAvLh4pcKUTcxohgYYSaFy3rQpWUeTifJiOh9EIyTutwA+MRqNQUwwq9/nGraxH/4sgADLK1L3D+U0vu/FpiqWVIjzzCQwycJc+ZO77+zu7yr2aeyFOZEL8/F5NfLtuXrE7yQfEzff1Pi0NXhexpnj5w1Zvup6R5zZbNQs3dvd8dHkldl9U5CQABKbnTzvJ2NM7m4xvL7Eot9DgXGW10qvYfvNSGneqDZUyVwG+DM1nYLaYo067UEBCRbn+O5TrS5rKnIEnvGYuTVF1sccuV2uMVyssSxWUGq20dzZQ+vgBPtnj3Bw+gCFckUQxZo133KBq5tLF8tnnLBc9ObySvaCR4f7mv/XdRVDrYz8coFh9w4ritDmuT/WmE9GGrOZdO+MJdHro7rJocKRGDJbOZZbpBNDAbm/+O8+FtxhVDQ7JOJgSLrkCbXLZibsJlsxQ4EUQ2ytAxRdL1LmItmPACOEyAVY+DvNVlNCgVwFmv1lq5wIiPJIo6rGiAATNQqrmYsB3ViM9kKaHpVh+T1jBaxxd8cuOotxm/tjwKeNws7OFnJ5zkNz1ZG+zyVjGgcMKKViBc+fv1bRTiV/CgO1tugtTNYBvdZJSSQliN1LsyLkQmKAKxTKtoioLL9i16AiVeNioYLpZIrpeCr4WyjUEnIP2G7uYX/7GM1623QP6Ie8WMo+kJuK14vJhEYD/B7UGuyW26za+f17OL13hqOjQ3WyGHxUKPGQxxrXN1cY9Lq4u7kW1YTX78GHj3F+eo75aIrFeIImbQcpwHRzi8nTZ5j8+AwVzkJq3om6AFTIZLXrNHgG/4xSNBNpHWM+N2Uq4MYlVgFRMBvHnNwcSlisaf1VxN5Pv8bBF59h96NHGJF2L8qwqeByHSnZodJuyWY8bU7IRk7MwmeYzMYooaaADOdk3NokXyHlZ4numze4+/E5er9/itnVHfJz8y5eF3lAzEXXE12M2AyTw2YNpVYDcxX/nAMyIIAUA34sHWw+72/opQeNQDZ9sUfXXeJViQXnex1rt7fjY6IbIfpbZubf23/JXFy24AggIO0ghPidU528iE86AwLsjEZvwACtEJeEauQQcDfgnB0F52yUReCWkheODngh4Bm9MSKC+pXOK9ticGVrB7PikIlkx4ABu268/vpMzi4hEl4ukenDiz1FvZxDrQS0G1U0aBHEB0pYMwTW2MF71wYqTfpd+d47SQawWHFlAT2jmpxRZlfHQK07Z2lYdmbWWu4UwuvCThw7kErsJAwanQZnR/jBFd00rZekC2+x0lhP1p0OwDRisA6kZarcrXjsKIrRDy05VhefsZu2jtJl4OfKYTCc4vZ2gKvbDobjGerFChpLYHuVx1muKmZAje4I7312q0sNBdd7d2A3upKxtq0V7KrSfh8DCAqtg0ha42ywlNd+R10Qtwyy10nXlM1ZUsfAi+mSCTTKk7iQQ3c9Q+n0AA9++Yc4++ITlBs1MQXIjpjMpip+BNpo5MKo9+yUkE4eFHom5pzP0ziVOq1DDHt9Ie/9TgdvXr2URoDmeYMCG2Ks8XmtyrFlH2MACn/2vbTQcqeJKOBjH3kSYvod5ngQ61OJCGNfBggI0F1ppuuDZIGArOhY7E/bX24LGRoUwdwitXZTws1gje5ojU2xDuRpwUawNwUCLF+2MQ0DYG0fyePYv6d94Nclir74XlocpEJQPKe0B3x/cfVut2t4/OgUX3z+EIcHLdRqnNu3849xmqMBLMhIw6eCP5l4Nze36qBYYmS+1kx+SVV9cP+hrK2isDehYxvHEIim4oJ72bpBmrOXG9FUZ+90RnBho9cbDoam2M+RNLm9GCBkCvZV3Lt3TyOHTAI5w0/NiW63p64jC0k69nzy8Ufuw235E88iAglMkIOOzrMg7H/5PPy3BM3IlqtVjRbtXU2NzRWLst7d2dlxV4KxPO2f/vAjnj75QeJTYrU4W0kgo3eek4LSu306S0KrQ1ZvLoLqsTxhX/nra0u6o4atiBiF8xifKe4TQNa1QUwvK9wReC65h7mDIlqyZJu6e4K0fFixCcgoolhuoVQ/RrFcx6NHp/jg8RlaW8zLxuh0r3B7c2WxkTPqyxWa9QYO9vdMA2lBloCBjCxs+Bl4PpA9kGUw8ZpynTAHU77L8VMCBw7O8nc4lsJck2O03K8UK52u5uj3upgxppCm3B+YBSm3M+flRUvOabREYU8AbOjpGLAds9qxdwIcVkGUOXvfiT2+B7PgTLABtAd8fJDfM7FPnl/WXOHXSvs5az8cII/H+kyeYzHe7U89nsXv+vFkehruGmH+6RYuDezK4Y9/+Uvs72xj3O9i2u9hNuyJEcBGU8KW86JDa13sY4peBlBPkG6OYsmcn6bTHI4//Abnf/CXWG8dY15gI2tjjSiBCS7y6mf/iqNFGi/Ioc6fje/Qef73QOcH1NZ9dG9fq/giS4qpnzqwCqUe8/k3rxUt3iroY8PClRpQpHmvilgUtvHFf/nf4Oybv0BvUUYeVTVRl4sJxqOBdGn4nM16Fc+e/oDxeIjtNoWyCXRYrOAa4z2cTmYCMNkc5H8JBLjxpuKaABlvzArs8LzFBAPf6vnIIk5jst+8qN+ckUK2N89oAQbU4nIrZe4Pso01Ru4i7du7dFNJRwOoXZQCnObUwudiLaT17w2x6dziK5ukxFAIAsT4IxcAxdil++WHNp+TDmvUCCAjWmcIC9q85f5k3bAZys74Zj6VmwBdBMbXV1iNhhRrkJaA0g5T2EsYYgpHfu3CQcCaRd64ywCice2s7rRmdwq82Qysmj5kbxOgYI7Pv8+XshVckgGdK6G8fYjm/jE++PQLFOtbaB0cYzido0MKP9lpfCxZS/k8+p0uuF4JJpMZLq0Z6bUtMbq7xWo6Voefs+ejQRf59UJOAcObK1RYV9KenmKDxRIqRVtXrL8JquX+/J9/RH232MZJJyo+WHQUbCTAGsOGHMUHN2GKKPoT2qiutHUrIyFS4lK07i2/2IlXsGMC6x6/zCNK5WAD+ExHdFKT7ooFcFH4PQlnUc5AMxpPdQhWK3Xr2K9WqDeq2N7eQq1eQi5PBU8Wg9y1TuEFgwnQ7Qxwe9vB2pXgt5otNJstrFZ0G5gkIAC7naodZcfLhQRMp4bOrKiSX68rsHKB0IpkKYFBQ8/yG1J+i5gMpqhXWjg/eoBysSY6Hy+xbeCyUB4uLAIDFAtU13TOsYOagjWTj9PzM5w/uIfj4yMVwdyUZamq5jGejmUXSFScc4LscrFrcSiK4iOUOLW/oi1aDaXFHPPLSwy+f4Lp75+g0O2JNqJZKHWCjMWgESgKjzCwC/Wwzp0I2roYpNZzgdm5wmDAhcaCSWj4Ood8qYrb2QLVhw/w6V/8CQqnh1hWUqE0PmcouFun1elKvtHY8edMGGmZJkxGKuTEkmJ2D6cz6USQaUK1aVqL3D15hlf//lfI9SfIr2hZUpQnqKj5c+swCXRZzpFv1dE43CVhQ8CAKLuEKMydzYsjP0ySrkXMF9mhFwdzdHmUPEpDwkED7xzqsaYUY36rLkYXj1NgkSiV0byyASkOd4E+GQAv9qsOdflMp9ZwAq3I9nBqN4EhipwUKnX0Jgvc9sZYrAuYLWgXUzFgW3NVpNy5fKxHikBt473aZzRngeg8pAUl91kUS6ZjwINAB72orRQGLWtkh9Qqci+q5QI2qxnyWKCIFSoUFK2UFcBsvcW8qi82JfdpXLIi210OXKXVujYG3lhn0GbyoliNdSBBQC/CdWj5DC0fG6gwAbAkIfGiWWrbPr+ow5iFrgv1JDViiAuRZkwrPz6PEm/XgcgIQslLmt8P1g1/l4CpJyECjJaeFEnsci17Ks3AF4oYDCe4uenjpjvEq6sbCaXWc0U0l8DhpoTTSh0HtErijWLBvaDXNRFmty30dapZ3sTjOrOGfU3Kqsg/l8TORP3kMJHNF7KYUAfdO122Erzo99EcvgU9Lubkua5dzIwP5c94vdSFyW1wt5yg+egcpz//KR785AusYr/mTYCS11OCQg4qcm6SX/3BwNTZdU1tfpWMK/Mdn6Df7QkEIBB6e3WNyXCo5CLEBXVfRdGx9a4kzJNdFcGROGREueLaGHU2A1r5rKHAAj8nNWdMNg3BCyYCDkBkARYbI3BRUqfqWtCxzRmUUDt/KUgUjiZWpEVBIWCduUqpgavuHDe9BYq1NvJF61apVPEOiUBHWboRgBfXyNWXPbmPFCJTKERHMcCBSJSiiywwzt1tmMjVKiW0WxV88dkH+MnXj9FoFNDv3WIyHkjAN2vBKiG/clngzd3dnf6weDd/a7OMarfbOD8/V4HM1+I9V2LnVlKkmbIhxQKfQBC/ur2+F+QcJaT45lR7SaCB2IUUGW6CbjbsvF9fX+n3dvf3JJjF2Mczmp3lZ8+e49tvvzOQMJ/HyfEJdrbbPvNvtsf9/jBhOUQCHw0Y/leOA3XTReBnPjjYV8ItxW+nJ1Nfp9Vu6bPG2APX8m9/8/f44fsn6He7xpTzol2UXmchROdO87KeByrOaf8ZCPlOIZphXVm8DFcnp59ngADlfRkgwBi2afzgeGdeTRYDwNjRNbDT2Ar8VcU4MS+t6JQ1n0AJxsEaKs1zVGpkWxzik48foNHIoVzZoNe7wcsXJjKpwt0FAdltZS5kcbqA/rBvtpLLpe4r865gCfBzk00S+WpoBUgbapF2KPl7zSY1BorK45hnvbm5FBCwGE0EBnTevJUQLnNdFi7M57RXAyzP0JItf3DxbV87kVdEUWegVWqlHTlHPKeufcTvAP8SC0JvSCgUsbAOdoGxjiLXj8YdXysYbObY46CBWwMGgynOT703MUfS89bAHHMO4H+5nnkdv/nZz7DXbqmIYedyPuqjUSljxll9FuY+S8E1oJEsneXeqV3T2adsSvP5lXKI4WiB3fuf49Ef/VPkts8xzVWNEeDU+0rEADVClqKu84xifltjF/X6BeZXT9DGHRb9t7i8fCn9jvGUbJ2Z2df6uDO/rxFlqxbtVGMOwuJZugVArlLDzXCJYvsefvlX/xPyB48xRQMlAq5UPaJavM41jjkN0bm9Qq9zh61mXQ1Xo+unrBsbx1pLy4C2gQZ8mgZaNJEYB3kP1Ex0EUxec55zrAkYI+wMtLNB8dnBXOVwrqUUp7R+LjBa0sK6L3QxELN7s9G+oa5XnDeq68gCZrGrkSU7O5gPjTn77iCFxqAopsjnDQ1qnjqey3MtLtdkA1ouG2wCrWvtzV2021sCRLgyNsyFmEvPZ2IHVFhzLGYoM86+fYN5twuMJ2LpiDXg+0wCh8zzmGezkeJ72xpyHJu1xlns1TjqeN/ZEDb757TJF7mSxS4DG1hDjKYTNSoKYhTmscwXMd6UMFoB7cNj7B6fo3V4jFylrj+TOV3FyELm+iQjba57Vq3y9wmeLNGuldG7vhT1f6taQueKLLBLzMdD5FYLASF0iqqsN+AdKq02ckLiGhbIRNForuH/+l9+viEiKpq+5k/cX9pZAhFYdNNd2ZHFR0pXSUX9WPRLhEbe3YGisNA3xEQCEkygHNHmcxPpKFesyJUnboWHNQOmCXmR5h1zs7rw8jw3qqzo4fKwJ0JPZIx130KHBee/ify2Wg1s72yhVCalkweIqUdy/o83WQfDcIrpZI3Xr976zQa2t0nrr6KQ50wYBRtoM0OBCVNRn02ZbFiBTKAggh4DhehirlbM4teCl3UyDQiwhJdWgg9OHmOrvo3R2DYIH6YNzKKaB6R0EQw9legKrWfkh7zCwdGhQAAmCgeHh1ok3NC1clliHr1OR4I1d7e3Zr20WP5nut70Wa7ryO7Nmqc7z8DFQJAgQYqDJGqy2m2rW3Z0vPC39w+/F3aE/aKf7XBL3SIpqUWQxAzc+dateXD8VmaeOkC7oVCAuEPVqXP2zp25cuVadu/+fdvd29esDd02kuU2SdJoYCMYAb//xm4ef2+Lm2sBNaRHelfmrKDCgwRlJ5Do0PDATveI5JCfrYn6WHWqDjQV5p2lco+4YNX684V1b9+ywy8+s8XdA2vv7zpCxeFFUI+kGCoTSQtdH6iVHJ506DSjJ7slPsNMhQtBQvRMreOqXV6cyz1geHFh3//DH2zx/NSWV4iG+Aw3SSUJlAq9VkMUriUsgl7LrN2wCWtdwWzFUlCRrYMpgJDsZCfyQRDCHjPmpDyxC2qwxLFWNkkCzpQYMGPkSYUnY6tEKYEEeWXXPHHIP7xWJhP+SlFerVA9/9HQ6SABS7Ve2ZWAJi+rNpGX+MIGk7nsd0aMO8la06l3LMicG9U1BsDnwkBhNxdsHObxhfTKbg/KP77fgDUky/7dFAAAIABJREFUEt7BxhFDRU3MWJOJw1YhsQVA2z/Ys+3tTcWRyWgopdT+9aUNb66l9Cr3iBg5YB/VljGaUnHAQlahhTlrVdQt3o/TJIGUPNASzMwEJpMpJYkEcZKZsBLzTpczlwQGeBvHreWCxeEFjgMdWfxkIu3JVLqwFMiryOxKJGK/JxsgAZYU4cz1ok4mHb1Q/Q69f3/68fk9boIu1Kw/mNqfv31iV8OZXVzeWLvRsgbiYpOpbVvNbleadtTuWbdStTZzt8QtPduFEiDGg3waa+UPrsQ4inOto6SzsztqdYl5+jjPqiOexa7SyEKJl5EhX6aIrrIWuq22Dik6hTCR5FLCyANxT7ozS7uejqxfM9v+8IEdfvm5bd0/tgbisDB6GEWLhExnBfPSEk1CNR7atusCnJ2f27Nnz5RU8ocOLzGEWbwu3s2Nhr148tRePnsucLVs1FkU15prX1Ftk/UgULLojPvnU6fMU7pCj8ITsOjspx5EJMtKmKODl6CJiFml0R5eN8GFLBRS3yH/nYDhijUQbBiBuSRaxPeGXQ7Mrgawn7pWrbUKW9RkzQg8kHivq0ALoAjhr1yzOWPp5I6YVU79lLe6jCv2BDOWJF7oWtSrC7t9tGU///KR3TnesFZrqX0PGL65uR2WgBSMzM0ijuez38ztnrw5scePH7tAr4BOZzkCBty6dcv2oqBzir+7BtDlRUXbE8wVLVaggRgFHa1j9AYAE5RcC+R3FqDoseYivS5c6PoBrXZbSffz5y/s8ePv1L0UawBf6YHHOsBxp7o7qA+oQEJNEsv7Hh0d+WcJjQC/pro+D8+C2errft9ev3mjNcU18ntcI68PS/Lbv/zFfv+7f1AjAG0VRfSle4JLhFNAccSxYAFIeDmKQd6bwjjXUjkBLs6hQvNlxfRwsGzFeEgmlmsO+dqg6FeYCZq2F7beyfT94rGj0JtR+hQAlECAis2WbWtv3LW1tV072tux+3cP7Oj2ptUaxLrXdnr6WsWBCzM625T7zh5Z76zrGTXbNTu+c0v5GiwM7jN5B3/zPPg6uQf/5zmlCKSDrTUBNdxTvufaGST6Dfv+yQ92fXVtc8aNLq7s7MVL5SOIUkNl11w7sQ0VjphJTiZCnhnsoxwbExgTZ43iajTmstGWYEW+VjYEnPodPuolEJp7LLHPYHIqlkQeITAmRn+dgLY6r5T7xF5WE6ikBVJuQuQIR565ivEpGmtu09nqdOzDR4/szu0jCbuNr86tOp9opNN945nR9lxSlxCuC7p2gZQVsdl0PrSbOutvBhO7+/GX9t7P/86GjW0bLZs2q1LweG3SggatYs8F9gDOeWb4Ii2uT21jdm6Dl99Ya/TKxtdv7OmL5zZR191dS2AkwkYBaq6q6eVjCjozAWiXXtjytfF0YRNr2E2lY3c+/Td2/9Nf27J7aIvmplWbXeX6NX5+PlWufHryxk5ev1AxitUluZY/32BiA0gHUCWGL0BxiInGER2uJein+HMjp2KmXiLbk4kAU9e/gPXlYJvykjijBAQkiOQIkefu0ndyBgAxihyPOJrvkxaunueQB7jGD2e5zr7lIkReYd8ES0RuM67Lwc9K/wA2cjArV0wzb0KR9+c+4ExYW+9Zt9uWPTl1F082rayx7qSxwTipATj0r2xEPYQORf/aqoyiARQAwgDIoPHGdcgS2J0fHJRcAWo608LOMM9zZ/TE12M0L7dL5nwaoQFwirOffF+jirWGLWptW1TrAgmYb+ltb1tjbcOam3vW2tyz61nFqq2eTZZVGzCmWDPb3FjTGJ2Nbqw7Hdn5sx+sf3Fus2FfgBrjD62qqXlWg/VDnQ2Qxt/c2xDc9Ia+nwGV//B/f7xUYhOblA8vf98AAjwI+E1xBI1C1+nLElsK4KBAMPV7ocxJIRULjNfJhLESomiakSpEGhD8oEAguLD+6D5MpATM+6WQBa+TVC6uTLP1UwpoqPtTAQGaTRWKNLHDwz3b2GTTeafRkaqSgNF8YS9fnNh8BgjiKtNr6x0BAX4Qo667lEggXX+Kf/Kg6WQpBwEsBdkjDkpQnMXBSZBquPaA1OVBvFQ3NwqKHm3n4/37tr2+azfDYTZ0gmGhXrCNB0PrIw4k5VXvjDGDxmLa2t6227eORH3srZNI9OQ1ygUyb3RzfSUE8M2r166e3GzZ8Z1j68qe0IEZEpduvW7r5KTPX9r1//idXXzzR4nsdTstG0kgj5EGaqmagIBpFrQkDJhWilLjtjHM3iO4J1MP5mWi+0IgphitN9pus9GoW/e9u3b0b35mveMjdST7iKPUKlL+TqVnAhf3DlCm3WorEHOvr7HWqFZEpQIZZX3Ki1mCJW5XiEDP5evX9uyrP5q9PLf55Y2AHzYCgUddeC4eBkGvZdVeyxatmgQRx3IIoLBd+bXnHJiYJpGQp22mDvV6zZkq0Qn2pCYK6gCDhL5F8qXOVHTsdLiFFZMo0dlCDlpkzuSrWx1uGuoOZEchqFNRdmSe5lRj+Xv7nCXXzT4UikyUq3XtZjyzq8HIrodj00QAKGfM+LNmuV+ZnSl4hE7EKpmA4g1Q4S4JADN37xzZBw/u2mI+tMP9be0n7gSzXdB7z84v7OnTp1JJpRjj61DhHjx4IOoTAFb/+kq2ny9fPLdXL58LhcYGM23hWGXNajuo2TFSFAinkknx8AGg/Bk4WOcHWorlJKCRyQ73XQ4N5c58zDkCtHEQ54gDB5YUeEsaDUmfLydP+Sz5mgrk6IZ7uR0zuwIHV5TMcgcocqACgFuBCn6/3dKR2ADK76MC7q4xkwjk89fn9uq0b5fXFDwkUGzUiXVnC9tfNGy32rCjtXXrLs02Gw2BAZOhd2Q8GLu9X+QFwTJxy1LAAhVXzBtHYqhkOLRjCArZ4VSCC7skRoAcaPKxssWSrohZR4Xh3CrMjgP2xpwyitJNHRdLGy5ndrmcW++9Yzv+1ZfWubVvFQ5k7GbDfaEdgqOsF+05cz937tHL16/s8fffSTzpYI+Z7WZhx8Y7bG9sCO77w+9+b9/95VuBAJITinPD91LO8freyuQ9mShFoVRi//yfgABihUZOSqyf7KKq8FEnZRVHktlQAEzKxEqFd8SN8nouQAIlq6vOhZhdy4o4N9fDivVHmHS2bL6EBhrWTME08XYxHSwHN7PVmyMKCVylSFQmiElN1ZOLBNALPc+a1DWjsJvCAqrag/f27YtPH9jt2z3rtt0XGVCr2UAoEEYfeQHjfS6o6etyaS9evFRhjzJ2ApI+34848IYsp0iIeebQU/lZp6u6rRwxiWIfm78c06EL6pZyFG9eYPN8Ly7dxYfUqM1eCbEuzearuz1T0sp8/7ffPtbZxR7hfSnCWYdZoLEe7967q3FArgmGCV1/Cv5M3E9PT4vZ/8y7AETJgy6urqQwnqBxWtsRBb766iv7n//jvytm6jnw+Om6R+LqCevqPEqBQJ1D0YVMNkOut1zXxfoqdcL8GfvZtbLRdS0a/njxX0DWLpwrXQaPYflzCaBrb5QYAW5NTHKOZSOWXS1rb9yznd07tt5u2ocf3LNHn9yzyaxvr0+e2HiEddjCRqiG1wH7BmK0bm1s2VZvW/dkfasrxigxSMDQcKjiCXCIr/H+jHwwGoL9Gp+bdSL3mGAs8Df3mJ9t4/O+NHvy7KkozNB5cW66PjnVeGRLjICJOnFaZzOnSRfFV6nwzjPICzG/iQLlS3ZnziRaASgZaxXzoiJZ5fbpm+5MCwcNwgkgnbykK+QMXRX2BVugSAF8jC80S5Jx6MVeaaQggE2P7SEYmKNDS3L4kTU7Hfv5r35pR/t7dv3yufVPXlllNtbssuKhzqoUDHS6dWos+JzmwtqRnyH+DBCwqFTtzqOf2v2f/Eez9dt2NeGIackCW+zjCtJsrujFwsNpRvnjbG7t6bXN3vzJqtdPbX751C7ePLdXp2fSAYDNq0Iz2CkIZ2Nd7aLCXmzBopnM3RoPBtl0WbWL0cIW3T17/2e/sYP3v7BZZcMW9TUVd7JOHQ+tydjbdGqvXr6wi/MTa8r60pkjYsqp+eCNjIwbXPNN/6aw4C3XYSlGze8DgqpZGg0h1rBm/nEACIaa1oz0fd7ueq9yGG/m8RqMMPD/tI1NAAq7dmKWd84dCHDHgRWriPd1ZlOq8gOm0mqMtRq0/EJcOZhs7gwHEOAW6KolY1yq3WnZ5sa663S4urXnx4w76+xkDnuqGfr6bGKzq0sbnJ3aiPiPTSP14ATdAGeNqHmpOsUBtGJ9lyweiaHOAqAmClePONMSiFiBecE+jVgrtmQweainhowqU0eHGDkaAUATy/a6zdvrtnHrvtXQp6P5jP17p23725tWoRny6oVdfPcXm16dy26zWUFPa+GNXcbtAakidwm5hah9XIha4UHi7wur/PV/en/JASZqloQefBYtERwHCVwAwu3KKjEL4vQSp0T4uEDkJMWD1aLFez0ffqCQbnngQjUZ/dM+EApIvcFFksxObH0D6wuf9eQps4C5Vmb3CKLzGUGFQhCa90yoCRG+t9a13b0tjQNMpkOrVqGo+jxIznnx86cn52IEII4GqMBsP7+H/YwLSrU1FnB50RcgoK74HNQckSOzqwvsOzxIK3jJcscDLEWiJ3hu/UYHswUVDuR7OrPKomZ3Dx9Yr72hzhv3JS1oJIDIgTee2g3expoXBYV06g4UagCAe/fuKZHhGSKGGJr9SvbPz06VGJ2dnOpZQXM7vEWnoSFUk+fS6fWssVwKCGientvkH7+xk3/8g03OzkTFnqITgLYBlG+SHJgJru3hHfywAqu6Do3NOUTkCe2s9yD2O+WMwF6t26LWsCtm6+7fsUd/97c26bWFxqPIX6E7Hx1DNhOWSOog16rWERDghxDq4FqXISjJz0L7xYJQyRsgzmhsV2/e2Iuv/2TTZ29scXVjnXbXbe8QOSERVC1SsdZGz5obXZuSMCASxf+ZVYuAlihNUtsQM5JKs56t7wGuEaQvgQAPeClGslJEVU2RAl+haF/sHUfOioPfqZepIrwaScjAzzNMOnqKBiYCu0oGYvwAgEjFIZaBM5st3C4Mu8ArNCOYRwrWBs8J2qC6EAEEZEG6AgIyCPo18lmZ2/3Jjz+3T3/0yA73t2y917TtzZ5trHeyNLezs3P76qtvDNR2MOzbraODEPdq2v7unsAsclGAANBnBG7evH4lSufz58/13yTC7N/0CNeBWViRuZCJixVnkZbWgX6oJAKeazg7mNmRykRJSVTS2OlKS9nfVWZZE6y/9AH2gjBT5ZV+QjmJTp9wJVnsJdaYfJHDojASwTyEUz/CY2xYOMbhmvoTmVyz/iR8qW6O+x0j/DYYze3pq3M7vxxY/8YRefC7OgfsYGJrVrWDbs/2Wm3brtZtu9GyNUAF9vwUwVcKMIpf15GJlNDZMghiRQfWFbCJowG0llkjcXD6jLGDvhrSCEcKCcbyDOfMxM00YkQsId6w/JqwwZxYbLOK2QVg9cG2ffAf/traR3tWg47YZIgEJ5iGrW2su/jazUCxhT0v8bWTE4EA1/1r3f+jw1vqemrsqt2OorFnZycn9vv/9Q/23T//xW2sQotB6U2MRvF3dsPLhXcWumUwT98PYb8ECxJA0MaJfe9dmmBfRGfGR+D83qY/96oQ81hSFPslx4q3EvOI14EaFCMy8nGvNK0/rho40XgGE8OdbnyEwBe6v6+PwmlkI+aZC2psXGv5M2ehlBZzCQ7k/eH+A2gDmM8nsH3MHr5/ZD/65K7dv7tl3bbTPIk/rVZXBTk5iNYg7A+UqJn3rDMe5u4BT548EXCcyvvcT9ebQaXcQdpUuUc4jrl9OvoU+b63KRic1QhLJJ1bks7KmeE6Dq7tIRpwFF3aq/LN9iSREUXildYfrJJqzfb39nRWU2ySBG9sbur9XIBrrNgHqy3HbeSRDmAthWjYcBN1qjNZdkHmhjqs/Ex29HhmX3/9tX33+LHdXPcVx1nD5B7K/7SePB9yYFpVvM6ysr89v1cGusoFpuJaKV7xvew+57N2FqMzOVNYVzE3qP5O+6czmCNb/r0iP0zWHVetBk9df0OXHc2atmgc2Z27j2x/e8sevHfHjo53bTA8t9Ho0mw5tvHNlc2nQ2s0lrJ/29nZtA8ffmjdBqOjjGeN1UAQYyNsJlOMMVlqfH7uLyASz03MDcaoiItmYhAkY4TREj7T1fWVCrUBGgEXFwICACVo5C1hJ+BYRS6HUxQAV2n0L0+QBALybPIcM+zqgoVYLtr5fv5O3v98Jn6e4a7kOjnFuFkKPIdwrp5CUrljNC3fX68V57yuMcYasxjkSytWgxeuOUqQ4HUsMwEBjXbbPvrkYzs+OrSb1y9tfHmmAgahQI3Egd4oQYuOuIC/uDtuKaFGE+wgvNwndOiqNbv76Eu79em/t+XaLRtDiG50+MBep6BBZksxDaTPQZefbu1wYMurVzZ89nur9l9Y//V3dnn22objqTe4ECYmNgCcUlzWPRYDWsOqbUSuNJRtNwwnLKkbdjE123nvE3v/y99Ydf3IbsYNa7S3rNZsa5SBBQB4DwAIg/f89I2aI4ADHntdPD1FzyVwKpcKRtoGRa5J/Eu2gKjuoakFsJk2z6xhRuDy/BbLL5xkEgjIdZPnmj9bX6saoaEJd3nprIBwBuB3qEHQR/FC3ceCec0US+Zn+J4zsmjYwtTzOOpxyItrNUtKbLqMxbwmQACMgWxcc13rG24ZSwNW+heF8F/EEPJxGoTcQw6G0cCmV1c2ury08eWFVQdDd6nQ6DY2oKwHGrbpuuCDmBIr1h9GP1ijHkd1WoejlMfG1R4t70H2imNGqz0xp76hgRLNtWyazyt1W1TbNrK6Nbb3rba+ZRWYtPW6WAxNtBZOT+3m1St86K2N4H0DZ6O51WheUmkp3qOk5exQncshOq6zSA0eRn7RCahY5af//kiuAYk0cfEI0vBDeYhyGEH9YBabg07+2XEQ5hyFo4tOP0sEU3aCEgL0AhnPRRI/3iv90/OQ806jW8250jMFO0ioz/hzQGYRz8aA9k9uORljo+OkJmip/GHRtmThx+EzsUoV9DXBBFekZxNxb4Y3KHayMEnIK3Z8fEs/j8AdCcpssrQ3rx0sYMYWivFkQlIBcInnZxxqxeybFwt8TlGJIH/Jr9RVxenKy0OZGcxFzW7v37O1zoYHlYV7BpPwcAhNRhOrV2pSBtWsDclwiGZRQBwcMBbQtd2dHXU7WAwEFS1oKOqoT756rSSABGJrZ1vAAV3rfA5a2NOxbTfqtoFi8Vd/trM/fGOT01NaG1qkdK3JvQi0YwIxhzqe71DaNcePbYV3DBclRVaeKMWZBP5AeZlv0nhB3ehNbr3/nh387Mc22+ipA09/HooXAZKFS5LXRCAuLNtYyC+fvVBiRdHDxsEvEySWZ4puwGgy1qEMEECYnV5f28X3z2z89JUYARy6slSiMGi3bMLB06xZc61rtW7LprWljRYzzRwzF68EO2Z5ZaES1jcZACjghDxKQCFZLzHOEglPsPryfNffTmD32TsVCDFDlV0zT+yTrrrqqpYTJM0qllTpy2+ggjCV+qMLw/qawgSJrg0igdeDmdwCrm+GYgLQOpFJhIAAR4pTgCywTSUKLj6WlDKKbAe+AKf+w2//1n7yxY80FrDWqdn2FqWmK5R+991j++abb6SmzWfcRLuj3dLz02FTbyix4iBURm8oxHbsmgRrgRvIhT3+9lvthxyJ0OGjfeazbFw3108BpbGAPPqiCNWdjdpLYjHvFFLZCco4lswlV9x2ep4OVwF9q06x7/sUy3JBsuzWJm0SAE5dkpzNi8sTSTQEzDKZY02s4vLba0CxQDRoF28Tup/ohAS/YiSlUpfuw4s3l/bq5NKurgc2VtEFGZK9Pxd9rFep2E6zbWtzs95iaXudnm022949iY4eB4sYENw/F0hxum509Py6PVEpz5omgKHVUnS2Cl8ydXjpkGmeFxsmkk3N0KG6jBp6RXaS4Vpty3rNrm1ho7W2Hf/Vz6x358g2d7YVj9q9ru3s7gooJU7w7Pj7+bNnKhIZCSAWra2v2fbuju1s7SiBgSqZiuusdwQDv/7DP9lfvvmTjW54HR8KKhdFPOzseJcTcO3v6G6Uk/kEAnJmP7u46rqW/LlzHpd9mgmU+GGKeauZbY8j/xIIKNZ76mSUAoOnL/knJK/qHRtManben9kQJLTSdJJlqMyLuBF0EFILZ+F58uQCQ/6a74IAmQjpnqX/cmFv5tftjrM+39moL+3hB7fsx58/sOPbG1avTm0+HQvwbzTamsv3RoFTVdMJgo4GStokuim4RzFJcszXWHN8XfZb9brOwHt3XVuHc554w7NwW8KROvbKVwAZSq4rigewANrtouDlLFGeEJ7d5EcOELm6Nh04Xpc9gRvQ/Xv3tPd5DQpKxtPyGQNGwRiQE0oh6uaAInmSA8wNt7WL8TN+n8/G++d1eQ7RVIf7T3/8o528fqMcQmBWOkvEoaQGTi6JSMQFbgbLxZ/uypLurUPMNYGL4jPXfMY6rhvwglfQvSuYUBEjYjQAIFFrR7Hav5eUco8dKSZLrGYsALHoeQEEHN56aAe7+zp7Omsda7YA/RY2G1/afHxh09GFNRpz293bsPv374gdMup7d5E8ijXo1H7yU4+rNE08p/VYnbaNfI9rBQRg33IOQX8+ODjQrQFoZ2TjybNnuu8UFNfn53Z9eiZGQEMMG4BQv+lSwv8X9PvSDo39ksW4u5TkfnP9ldVIztvPqQwO8oqy+Q6B4wSni9HFYCnKIjTQbJ1RpXjhzyHcHd4Rvc0rzuemnw13A+KWrwlYo97kQPCu2W7b/fcfyD5wePLaRhdn1ubAIa+cI0Ref4sRIMAqRhNpCIltFrZt/Af56XA6s7uPfmrvffl3tuw5ELCEEVAFiPNRY1/ybrVJW4BhsuXNpZ3/8LVVLv9i84unNjh7af3LMzkqKZenQBR1xbVu5tW56+DI/QE3o6ClIzBNQ2U6s9GiYqNa1x7+7N/a4aOf2/WiY5NZ27o9XCvQR6taBQafEivu9dLBgLMTXScjzNmU9ZzDx3YUa2ZuK5ps2Gw+EQtkRYc9dr2uPQHQyfcRHgUs9Vgd+mgl+9t31yHX56wqByWIKeTzXCNNmuz+8zdOHDCv1EUPIEA6HxHHeOY+IuR/c+0Odq7OyuL9o0lSHlPg56QpoHiSa4s42jLYCDihZRjza/aREnQXGB+uUrzTyJ6MrE5DrH9jw5M3Njs/s6pGDrxBJItPxEX5WrAb/JAPlXzlQ84M4ct5Rntekw3hEusu1nsCKxkbNS4Ak2jh1uWT2UR1gEDBWlMNHJh6k2rTrNO1Cg5PAOeDoc0HA2szXk0+tpjJBtrFD8noqbkQpEdryGtON/n2+0wMgFXkX4NFg6ZUwyq/+O29JUHOZ9r9wBHNOVEZ5vWDKuT0/9L8Y2gFeGD0AJmJUapGJ9KaSU8N5AK1dIJuBvm44aJ0Yx2GaFu1IjYAyojMVUnhn9mb8O8GCPDuPFR9P0S808/rixxrU5Rh62bNVl10ZQXMhdOSUPP1/6ag8Gx8Y2PNDo/2bDIZ+edZmF2eD+zkDarFNdETeU/GAvrX2ALxwEmoQxdBghM+M8K6KO6haCfeWaX7JI0A0MxF3e4c3rNue01dNQo15sz4fQkwho8zjAA2jncswHuw15krYdnb3bfNjQ1rEzT1+WZSzYTLT7JP51voe61m29s7ohHyvDNw8MA2Om1rzibWuu5b4+kre/NPX9vZd9/JbiNn+OBwTvAuZkPwumxMElUoNHQYoXAp0HtnnICRdn9cMwU6AAdd5kWlJjXV1uG+tR7cs8bRns3aDRsgvCVakc8XkzD3RzcqNiR8tzTN8HIv3MYFGrePsqRNHurNKthg/JO0Lc36T19a//Ezqw5B/Z2mqfXIoYxC/VpX9mP89xTBGI0FwImPMRk2kET7fJ3kWIBHJO/gc8HMC602XIooeSJTiHvFIav5dDU5VkCAd6tWHvSis8+xsPKku0jfAzhw9o7b160ScQ9GOmR0KDkLwIXaKPKx2HFhpsmCOcum3Qyndj0YercFZ4egK6r4iE6FgwB+gHhFlu8ZqvFC702jPL/929/YT3/8mTXrS9F793c3bDK+kXjTH7/5SokxexX2AOs8/ZhBfDX/H0WmxlwIV3S9YiQCJHrQ7+tQYy5XXUXYNQRn7oWYpiHkJmqX7ozfnxAwciAggqPcEFb3tlzAFfRJAQpoHtS9CxT3X8k4+zGQ8eygFl2xoI0l0CO0O9Ztdu/8oF916ZLBkM8zacqr5PqdJDHnxKM7J5RfiY5TbXHqGE0WdnY5sBdvLqQFgYig1Ljjnk1HY+ugizCfWxMPc7ocHO6dNdvu9tTJAmHmZwAHejh0aCYPRJn9nvoXrkOhYijt/qKjqHUdz4DRJRJk/xNuFNoGFXeFcMN6W1KMgXA3azaTbzGaD0ub1Co2qFftor603gf37ODhA2u0W7azv2e9dS+umD9VMVXxbt4PP/ygURSezcbWpsaq1hQ/d0UH5+sApNrfs5kEm/741Vf27Z/+bJenZz4uEt0yfib3nLNCwlaoRAfJbvxbezYBwHfm5bVuomPidGgAU5xTZkVHOgslf924c1GclxkB2bHNNZqrX7+nX/PFXgCN/KPWsptJ3S5vFjacQL1m3zlok2e+urle0hVAgF4jwJ9yp7gcq4pOoIDispiqX1mtEfFbNqIV+/zTB/bFZ+/Z7k7TqhXEQvl60xo1OuUt6U+kTgm5wGA41POFBYZAHrFFQHE47misLsSpuu2O3b17xz54//2Il3g29/XsBbyjdwHdONSvs6hR44J5Uyj+Icwq/YnJxE7fnBRnPWN23OMUb+WcgpGXyffG+oYdouXToJj3QoD3SDamg6F1Je7kMUk/z5/hM2lFX9sSAAAgAElEQVQ8IZJrPgSFgArn2Geip7fdWQDg689/+pM9f/pMrEIBAaU5VwH1Mdak9VV05JINElojpfXmIEcok2veMVhhJW2b8hr0Qtqfe9FNjvxIQEGCAFqUzizL+16ca2FDqN+XdoYLaIkR0Dqw/cOHtrPNSMeabWyj57BltQpz16c2Hbyw+fTUmo2JffLx+7a9syn9pHazrTPl9PxMNH7uGToLFE5iesRMM5+Ve8ozJG9IgIRnL62F5dK2t7ZDR8ctUwEBXr1+bVcXV2r4jPp9G11dS7keJyM5Y0VxLIpuiVVRFPwBxOgsjD967wBm/HwI/aIs6t6JP+XYk4V4slWLgqTECPCW4dtnocDicswpVPLjTI11J4AgrlVdz3RAkMC4F5SK6QK3G9JnaLU79rNf/sLu3b5l509/sItXL6xBeUTeiY4NRVGoyOvaBEiGaLloCx57AXOkmVMxG4ynGg344Bf/l1XW79hw3lRnPghZXkyLZRa2v7W6tSoLqw8u7Pkf/7tNT7624ekPVptPNJY7GvvYG0W53Mmgo1XJfTG9nqvQWkxhSOF05AKe+vyLpV1PFlbdPLBPfv231rn1kV3P+X7PqtW2VO5lQ8x+JrLqfPRch/V500e09EbMaNiPxAPyaTFgOSsmU9mpsiadJu8jevyf+Of5fU0gtxq7oanGmBHPQqMBqfES+UyOAWXuwVr05qvrqbmmhYmZCbDIA3DQbi7hPuoRX1fOCBBQELpXeZ3+mg6s6cxlpDpYhqxtsd/EbArgOw87nY8OhvK3dAWwC2/U1UgCCEixZgEOBQMhcmpqI/YfzB8ukBz46tIaw4ELCTIKqZqhIsFkRouxdOSM8VH1lY6TyuiIibnmy+O8vtZW553jCF4/ZGyk6SOhRsaJ51MbIdiOdoiaiToZrV7vWK3esolines50IhB54LrZO6/IqFEH32EnSYrQIk9cn9S4XwF1icgUVyfmu9Vq/z4r2+JEZAXmA9FowA6/Fq62RxuCQiQsLOQ+B5UGN4wFXWLGxOHfh4c/uCYuWtrzseFH7ygyIQb1A1UnLvMggetd09KkAxPxHNeRvQX0dsaunF5QLrfJBsR6hZBgkVfV7eNguP66iYKfygo3vX0ILOwo6N9a7Xdn9GR14Y9e/raBn2oOoAAdAE1QWKDAXTDirQDoCgr2ag3/PAO+np+Lk+/KupI0PFEIBFED32so71j29rYVnLliWjYutTxTW9riJKiR8+CTkAkf3xOHu+dw9u2u76h7jcempPRQIgq4Ml84r6fBIatbRQ2N+P6/P7jeywFUWZzaaaentnZP35to6fPrUNxA41MlnkEZu5SxWYUx6KU0Nn3rt0EQYooKpLGnr7H/M3awNKLzokKoUrN7TNaTWvcvW3Tja4NO3WbS220LqAGRBUthMnShSd1kATKrO81nEKJbgVJTw+6ZIhdAhKJXkWxf9230atTGz55ZTWxPtLq0mw4n1ql07DeNjZEbXcK4L1gJxA4ipm2ZAZEFyuoQkLXSXIUFFBAdkGtPGQ1GiJrEYCMVYHvB6sLkrhwngf3LEJX/+10yQQuMgnJw0aMgaBYrmi8fi2Z9vM3IIwOZq4FZwVGarj/aF+MzYbThbrEAAGVGkKULoqYB0MGOad00u0tKZ8HQoD9JtdJt+XLn/zY7t25ZePBpW2ut2x3Z92uLk40/ya7nuiq9XprUlnmHnD9rHOebSr5c/ApYMVMltDmmId0RBmqLLZh3kFwQyYXQykKIbWzPWorNrnynSOiCTCVEqhMg/gNqdirMHUBHPaSaFWhcaI9r/k6n4NzumV051NsptQp9SRvZfHo//Z3zLndPPcyIVTXP7pS+jklMW4TWMyq6eRxtW2n2DojQIgwHuuTuWwhX51e2tVwam/OrlAm0KiOT2c55d4oPDlsWNOjsXVrdevWG9YhblVMgoJbzZaPDlTrmkUjDqVIqUaZSEwQFFE24KNDAfs7HdlDrYAAGABKDET3d2DMZ4YrAhmrrYZdjwfWhPqJFVACAVWzARaCNrfevdt28OC+mACsc2Koj1nV1XHd3Ni0y5j9Zf0Qi8QE2N213tq6kix1UklOJq4nIPeR8ciefPed/eF3v7NXz1+4PWswR8oaM2yFZHJk4VIARdmRz1EfPacQ+CuNTSTzJDsmxEkBleGKk501X8NRzkdCxefMM7dc/LuDhrNIkjHiK20FBOjnSZiWNRtMGzYYV8UMmM5dSdxp4b7BY4WIGbayUHXgV2fSO3/ya554uI5OAQqEXoduh6aPnA3SbCztl7/41D770T3b2qzZWq8ukTt1laqNsM9ytgn7XwyAoSe9sONIKqFvE0c43zTrjTUc4M/GhjryHz78QMuRbrknw3M9/1XHxjuWue+SJs6z0fhAiCrzb95HgrttF+kT/Faaj+fcffHiRYwZ0NDoiYnAuQW7kj9iCnS7iinePXeBOI85K8cl7/K5Ejjvzc9ISI7zVwrsLZ2XOd7J9/7yl7/YH7/5RkAAIoXkH2m7FjCuj0llEIpY58WSx1CxwUqPN+OSzqoAArSqEhwtjbUVsVR9GveUd8cJX5t8Zry2VzEXUS0vKHM2HVDR72uwAhhdixxpOGvYyDZs9/ADOzx8YK32jq1v3bJN8qlJ32bjN1advrDl7I112jP79FOcKLqK1zSGWCuAAOQOgIEINIp2LSE078YKcB45e401xBqgiGX9EV+4jy3yGtxWQkNC+iNvTuT2VEPk6+rKrs8QL0YHxW2xVcemUnnJGSBzBwf5w9+8lEvruZWeh3iF4TCQ66W8H/nvFZjselUJtvga93VbsMkKOaCY9w9RUGcWB+OgFMMyRyiDUQn+iMId3V0xfwN0oGnD/oPh85vf/tZu7e3Z6+/+2c6eP5V4noT31Idxhp/PXXvoKgMB/lloDiK6OdUs/7xStfc+/aXd/8lvbdG9ZaNlxxZiOK2sgnEuy/FgzvS12sKGLx/byz/+dxudfGM3p08kHEfnt1JBi2OkegLtEVJh7ul4zrgPBRcnKUxfRJB9REnPrla3k6uhtQ7u2mf/9u9suXVs19OG1Rpr0sWBB6LYTZ3TqFurgfo8zTsYqyN78uQH6SQhaq7R6GBcc9ZqzGkyUWwTeBmAcarq++g0dZRJN2w77FP5Pvc9x1oKMChV8aMWy/zTQbDUi3AtowXda/QzSkU8629vbzfc0vy4dwZQgFghsOdjBh7ziM8JgOb+5zXFcKVojiaWj92uGl0ueugCwFwPNoswgPd3d1a6X8TvsEdkKcEWUyOCPI06lO8DIs0mtry6sMHpGxvglIYT2WJpLWoEOvRkJuQyEoX28zDNs3QqSuA7GIwaxQjniNL1JqshAb+ss6WhFvaCfgYziuxAACwDclqcu9zVw8/pBCV1JEvTgVEAZzGwPnRel4Refaw0fN0SBM6cMxgN3kidW+WTX+4tOQizCPGEtibfWebxmLcsF3UkxzyMLMihdGZyzAMVbTBmWL27AbLhwgtJnXUHAqfY0AHHBoivcWMEMLQckSXJl8BHnSScQEtXH/s/X6Ci9jBjpWv0g1Tzr3GNEhWK2Q7m9QY3UOa6usEqHtQlQSyoZ+1O3TpdbBlmOjBvbtAFGNiwD+IGJbYtjQDGECpLilUQQmZgKipm/CH4wyC4JIVMwTzQTUAAUGTNsSDYNpjYRnfb7h7f12LnGgmWJIII48m+DXXiIUKFdMRcNIbPLYry0qw3r9jtzS3ZQ1Q0T4mtBCr+C21a912NBHCx1AgByObl1YVtb265h/ZoaDO8UqH7vDm19nRm6xTZuBWARIYrAPQqvDBJ0imTCWKTQPrTA9RxCkddNRYSYi5+oOdMsFNcR/WqjdZ61u82bbazZs2dLWuRFKWgIsUYCv4z7FGm2uig9hQ3zHjxDnzP6Y3uXnB+fqYknvlz6EC18cROH/9gkxen1pw5NYbbAQI3Ws5s/XDXmmsdFR1sxAmCmCGGR3cT8EUb1s9LT1I0qxhOEAEEKJmNcYVE350V4vfvXwMCnBHpSVcGYN+L/v8s+vNv7/JGB1K/UGpnR5fAX8t3eiq/j0GzrWJT6j1cLphhhQkwRCsByJOWrP9fc8MpKiV0MebCAyFOIIDX11ktRg8H1NLW19bt1uGB7WytW2UxtfVuU8yAtW5LrAAKOubJ7t+/L1Es2d6EVVXO3mq9hZgjvs6s/fHIRXhIzNAM0GHM9wB9JiDEDlYJrS0dHn6LvDgWKyMS9hx7yBlYB2dKSXHRNXV02i0E08/XvbuVcAU4UQRpCRpFyfXOTL8/w1CJL+bg/N8qJqPfk4l10XkrAQF6tirgQpW7mCf3JJo1rGJCwIUn33LrsIadXQ3s9XnfXp5eSoV2WaG49VEtCZ6hwcJaBE3mOnkOMAQYHUPQsVqznXbHNupN61VqAgbWEf2EqWRY7NUUM3Ju2kUBnU6dZ0LS6nxe2Q9XDj4aLdIHacAWcmcAxDt7B1sa3eGHhXTzDAA3OTsQ+dxYt0q75UyB2VTuK3SNUXd37RsHoInpxDps3mADqIiCZi19gIks3xLmJ04TQ149f25//9/+mz357nu3DwydhrcE8cJeL5PwoqjKRKFEL9Y+V1xcjY+UwT0v9L3wYW3pgM4irdRxzd9hLfHZEhwo4kesXc5XfT9GR/y1VqMFec2MjgymdbsJIGC2YG0HfTbWms5rzvfpqtvn77cSNs1rzc+Q+zB1MfI18xpUPMoVyBlyjcbCfv2rzwUEbG/VDfdHV+OmCeAg+GTq9myMup1fXBRK7xRnvG8xa9/puKI79MsQfvv40ceuMB33xQumEEIOkIgv5Xw+sQaGAfkRr8UfzkMvrFztmpvS7brGEsltqk3zGSneX758oWvivXiNO7ePi9FKHgf7k9fL/Et2VWntF+Ai1wDoIQVwxOjCgYlGDHEjk2LWAY4FvA/vDRDw/XffCQigaGAPOBvK4SAVkIWDRySXYanqo2Ux+lIar8qk3UGksNL8V0CgLEhT88KZcc5oySIkhYcdlC1Kh+IsjEiqZo9AJ9iXWgdzGwFYtXatt3lsewfv2/bufdvcvm9ra5s2HfdtePXUerUTq8zf2PGtNfvgg2MHSpVbDu309ES2ZwfBCMpn4HE6VOWj+0iMBAggViAcyOiACj5yuRgR457ARgIIePb8uT7nzuaWnb16Y6cvXpIcSwhOQ42aGovCQtOWziRNNtm7gLPnVEHULzE0PGa4CHaeF+88jkI3QnHCzQd8LWvtuP5IzjCXRwM8n488OUbuXOspsIgohPSaCZKWYphePxxmVASKEeC/C8Pizp279u9+8ze22evasz9/bZcwAhgRCxaJAIASEOCxM85LjS6FvCUC6qOBRsOqjaY9+OyXdveLv4nRgB7kZ3XcJVMry8qaNVrkkDXrAeyNruzFH/7erp59ZY3pa5v0ESVGGR8AEncSilavLRawKKlVNHKMRgC1UMOq2AEuERafKF6Qw78GCNi/Zx/+/De23LwdQEBPzmN0dLW/GgQ5moTeydV+nk40HpA2gGkbR7HHvuT7ME3I2wUequbxGovnBRgOW5J/J8jF17nnxMkVUBRgY1rBv6MxoXOzUVe9l2AT78vZSJNmNee/ci1J4DhjP4W03q+0Ztn7GsWRToCzc/magwChwaNcy12akjHj69GBAAfs/P8wqLBl7XW6he5AishK34E4HQD/Eo0Z6kTygsXUptcX1ubz3wzs5s2pGiBVgMARtWLDFmLwwPjAEtJHZXLEkfWRNVm5fi4AeYED6brlcTc/n1LS0AcT8BwuVVLwr9aUy0B0hxWp/w4ba2rHbKY488JjKQxs5X3Ul3EmuBaRW3orxxTzMPLc1HBj/GO+tMrPfnN/mQeJgnHMeGheAv/VsF1yFVFnBQghCcpttb4SQVCRFYl2dmcJBrlI/eBzmjOHH0kbm5PDLZOeFAPkwQEIAEb4ey6cTSDtAEfJ+B6IGQmWz/PxdVAQR69A3QnUIEK8vmZ3ZCdDEKFAm9j6VsfqjaXt7WPLw3qZ6lEPbiZ28hoVX1gAdDQImmx8iVDaeDSXawDxrYEAIPcuREISBcpgy/XwgCjKeeCgf0pQBmPb2zqwvZ0DazXdu1noI/Mf3Z6ugw4pC+6a7kOgu6KVMOeKyJfVrNEfGNh0IxQymXziwlpQ1enuSqXVRcJyOsRRO2wQ3c9VCx76PiI487l1GMUg4VC3M5VbYQO4nSCdOwRali33xBSNtFC3dlSQRS20VuJgTpt38TunLU/52vaWgID2+3esc7ivGfWNzS3b3thyEbKaCyNmEcBhrDnwhYk6NRzdSHuC5JAgR3C5vrpU4KZAmV/17dnXf7Lq5dBaYeFHvxsgoL7Wsc7epi1Yw4BHFBewBAg+usfpV7vqKCvRCyst/8zZuQm13UIwh8CeopEOBOR68KSH0iXQ+H+RSPlhLdAnCsbsGhLYktWgIFp0FoPqViow8+DjmnledFIm2OAEGHDZH9pkUbcZlpbM1Ee3HDBAIF5RxESAVmGbTAY/lN2yzq8XZoyo1gf7dri3Y5vrXetfnVqnCa2apHlq3W7LPnz4vv30pz+NbrJ72BKoONT4vBwS/f5Aa5bEijEeND1ciG6muduT01NdHwq2Opw4EHVwhyp+gk4xw66kNZKBLLQFHGBBmFTXYG1koUacE020RP3PZ5hJF4VKJtMO6ETTtWS3l2yoBAIyJjr4EDarAgNc0OltaCeK34LaHcwRiuzwt9d6IskW6BEgUIxXaM4SYdCZWX88t2evz+3N5Y2NlxwAKaoY418xfqM5RGafVaAx12oCAprEZA6VydTalapttzu2VW9IWBAkvddoFsCBWxD62AD/5eMCrgQtpkIkhQBU0hthvaPpgmLyetfW9rfs+KP37N7HD2xR47xx+yapEFdr1me0DEbafG794dBuAITmc9mpnV9euAVrzGpzv6Fl07GDBUVylEKLnA/qojagavrYB5oUa92OPfn+e/uv/+W/2PffPhYQkJ1SPwcDlA0xnjIAkIlA7t9M7t0614HIBJ64R3levd0B9HnpLJh0D7NjEloSflavwKVykZbjKMlASAApX9P3QIiPWsP6k5pGA2AEVGp0yP3sSHaRQHe6KxPomSu6su/9EEyKZCSBAD5PgnrOXopRqBJLhtgkZhdd7YbZX/36c/viswe2voYI26mRuPGseF+ErkgEAQah62YSyfsTK3Jf8/MCAeTz7F062HBHhwfKB9bXerpmsew6dF1W7AmSJq6Z71FMk1eQ2LN2KLI73Y6+RsIrxeuFFck168rBYr8fnEeMBjB+wD3h7Hr48KGLACu5Zt95AZi0XrERQ9gyO2gJcnieNFMHLEFJiYIGPZj8ARthPu+f//xn3Y/Xr17Zsyco2K8YAdmdEvszi7nsMsW/fQTUgYAUQc5kN2Mg57ur/a9a1OW1n+uisJLTOnGGiApMFZUr20YXN13NuSfTxQEEBRONBnB+EzcG04pNK+u2ffi+7R4+sIOjj2z34EOrNzo2G17Z8OqJ1adPrV27sE9/dNcO9jd9nEyMkFNnpgkAdDZXNqsE6EjHwanePBMfma0JGOJvgADZGQuA9jjOZz+/OLcfnjyx/tDvN+LQZ68dCECdHICWIopsnvgq0a6SBW3eyzKwmMCQU329qMr7XOTWQV/2e/Y2oL16Pl7FJyst159eMqgGAHPl55z5vEvQrsgI+nkd/36uJvvVxWDD9lF5jut3iSWgoszZYtzjzz7/wn7xy1+JbfbtP/3OLl4+l0aAaxBWdf/QDgkCYoCoEWsCUCLfl3bZYqL9WW227eC9T+z4s7+2xvZ9Gy57skd1u8xFMcrGiHKzatZjH58+sdff/P82fP0Xq08vbD66FkiMA1nmqrkm0LjS8+A8mjp4LnAK9zAgHvYUDc12x6y1bu2DB7b/wRdmm8c2srZV6ogmU8y5hTUsTJ3ZC+qbjhedUpVf2Js3r50GLyo/bmPcc9fm4Vwmz9U4UYzZsRaIFYPR0C1RKxW5Boi5EhoogAG5drwAd103xc4Ss8cLRz+vFOOD8s8YIaMLzhJ1rTa+v7+/H4KrK4cL1RgIIYbmh+5/5lhq5Iz12QTwBhsqda+88ZexwNeX54guUpigr4BURiA2N6SVBkjioFM0waifIkbJnYdbiGAhIuQAOuMb61CnYK349IVNLi6tyeujJSCQmM+OawSsUx9PLlgAwejJs/ytvZuNpYifWR8VYF4wcXAMUD1cA3Bx9hvMLv5Qi1A7UZc4s4Y9ETmUBNzJ+xjfRqeCGtVBF4ls6oF6w5XNzTU7c9PrVMX1sIrkX5VPf3W0dH0An9t3apkjQVp3vHDDO9yivarjFIEGQQsK57f8Tn2z8zq8rgeqEBaSom5YC0bSjGCbDpZMDMf+IJ2Gu1JJl0d4FaEegjNd+KFB8Wm3mz4jJEs43ss9of3muqVZHrIc0HjSawPKIsJs/3DdBMrVKHywCGra6em5XZz1DZtMgICKQU0FkuZmo7zqQMD1NX6dIZYXVm7p+533LhehAwBOIXNAoGrL2dJ6rXW7e3xP1z+XAAgsCIoBfgZgo26Dm0HBCIiHonvTm85s+/rGetcDW5stNNeL8B+dWCjL/B9VUy3QOHAIiMyR+GwyxfTU6ugWUKxBJ4aOLf6TU+PTwgrtAwEp3pJ2myQWFSBNyd4mO9fqEst+zGewFezYcLGhKaBHiMa0W7b90Qe29dlH1rtz204vr2xza0eiiqxHNkNN9CgXxVEQVouRwmAsJDhRalGfTs88QE5HVmNm6uLaBi/e2Oz0yup0wkkACbbcg07LWjvr0gbwYhlqjh+KmYSI4REAVx6Qct3LjnDkxHIXKHWAk4VRTnQyURUVKBgwmUKtkmlP7PmTG7VAe2N+OJ0LBLZooaWIWSDu0ekSGht6Ekri+fyVhv4GBRzPzfojbN+cNeJqzXkk5FyUF/q5nlVQBMtGAbkAD/3ZAgR8/OhDOz46sMVsZPPpwMajvjo09+7elrLzo48/9I6nfHkBM/yz+gFbszdvTuzly1c2HDEz21Awu7rq2+XVtfYbiPfl1aV8msfDoZIRjRyEWqoQcql0k8TlA4rMJWUaOUz5uSqgnH/APKj4wF6U+fwUATTV+xUPFQtDA0SxKuj+IWrpT89jZIKr5eeZaHkWitntcXX1lQVXFoYrdD0smlKQkNGECOYURqDHCHsqwWN/C8xx8aJ6s2OzSsNenF7ZD69O7WKAHgdAb6D1IQqZFDj/fG4BihBNjXsRVDR5N7M+Z3PbbrWtw/Obzq1bqdlOp6dRAhgFXJssf6Bf97o6zOj+47RBUe8aAEsbcw2ACO2W3DvW97btwScf2Je//tIaG00bTYc2uLlySm/dxUQrdFElQOv6IKxDHAH+9M9/VlFIzPdk3qnUAraSqRUJD2cOYl0qVmGcxVnEPdva2LA3L1/aP/7uH+z1i5cCLlZnoq8LHepBGcz9m8lA0cErdTjS5jEZQO8mEO+uC2fFJHNttQf9v/yPmC3vdAhL3/TYn6rMeQ7EDyRbaWFNGy2ashCEFbAwlPMTCHB7N2fw+dme8UnXH6KX6YTgcdqB3vxv9jC0Wi8CPb4VwGYklDzb9bWmffzojh3f2rDBDTZ/KL/TdfHRIWnDwEgTbbsmxscqQXSlbN6bgpnZWPYsCeXF+bncAY5v33YQgWRxOtM8+NbOVjFS5p12Xyf8n3naHBvI/c74H58Z1yLt8rAOxgosYySv4eDFRK4BWKASK2Gz3blzR19nr3OuA/hnhyxjIPFldR9XZ0ECHwlyOZjh45TcY+4P41ZoYejsROH76kqMAOaJpXoeBX+R9Me+ECAZzzLFYdXdE2tgpY+zArxiBhhx4kjwV2fYit2WukEOwvrZorMGQDmF5yLPLDMCyntD+wAxWoAk2EszOvpTG8/rNrGe9baObffoPbv7/ud26+6PGP+16eDSJtdPrTZ9YjtrU/vwgyPb2V5TLNLzmAPwYJVJs8IZpeUzgA4bz5A8s2iUhS0reS3PQNpH6KswrjGZ2M3gRmKkxCFGIdvNlgBVgIDFaGLDq+vCx56CW3JLJPbvCALmPc4CuxxTHGf+P3f/E5TTcwhgIEFI17Yhx1ztQx9/8LOfnEa/XwIClMNRZAajNPMs3adkFcQ8dDkm+T4M56Ng/grEjDFGmjas1Z//4pf2q1/9G7s4eWNP//iVjS/PrdtE50eIoUAS8ld1XYPpli4JEgsU+6+mRl+325Tmy3Ays42j9+zo0S+ss/++TZs7Wid8SHILjbQCmVeX1qkurD7q2/n3X9vF4/9ltcGJtfCMmo5tRFMC4WRGlc3EJpZjV42m4yTGEKkPxkZv0RptNVsaNQcKmq22LZrrtn77kW3f+5HVNm/bYNmyybwikEAuYDx7bO+ioEwBSrGdKwChrhPA/vZRZe9MsyfRARMzAGZxCImzbgAGAAIEXCyXioMpZAlIkHolGRtV78Xaz4fqou1Va4SuWuZC/NwY/YGwXHTGgjeIiW28Js3ajH2KKTEekHVBsj61htCrGvk4Xo4JJDvKx5/cnlFj0JGEKnZH7sxzyByrJ8ef9YJNnnsnxVszRnHfqX9gcqADUKHxN59J/whLweHpqdVhmF5d2mwwsA5ixeSMsIXjOagRy94BlCyxGDJmJVDn+ZyziRVTY0+wh1UnUrNKBLgmlqNY1qnTEg0GgKDxdIxGpdYfsUpKDawf53V5jHbEItiwK3FO1rz2ifZrGmnDRPL8lMbunNjw+a9vSyMgDzpH8T2J4tpFWSoUyOMNg16gzghWfyqgmU8LT2wlgC5840KEHMhenCu5XCxUcPM7CsYUeDM/hIWKRGbDzyVKm4grnRuxSpVAEFyw93AapWYqjI0KmuTWhtnVVdIW1CtfJFXb2OrZ+ibz5RQb3nXmZ16/PLHBDRoAFP0gKR2JgQAATMYonk5VYKzexx+0P2wwijwAACAASURBVNzVTEsi/QJaKO3ZXMz2oV6MyNl4auudDTu+dUeoO0kFQICoRqI+URy5sIYYD3kgkxxVa7Y2ndre1bVtXA9tbTS1LlQaECIWt2xSWAAuokbSLKSMwkUFis+hVGstfQ+FfHmah+d2UfyxmOcUTDHrroDq9DwxA0C45d/q9y7RxTg7lETqcOF70WlXCAcFZA33eta5d8faD+9Z/XDfmusbVguhRK1FgpJQxVnh7ctnh2Lsm3MkVggCeCD01xeX9vzZU40MLMdju3r2whbn1zY5ubRWxX3G8ePEFrGzvWHVtbZYByTpBA3+l917Z164IEx+LiUvYsSEr6vWmX/GcjfEDykXNsp1p0O5UDz118iOWa75KO2LgJD7cmU55ol2dgkoUlMn4O2iIEA3hG1ELULgZqluHwAAarg345mNYD5pDimaDcGeL4oSF4d4u0udFi3Rbc/OH79D1+3RRw9tb2fbbZtqdOkXtrnRtU8//ch2tjes03E6tjQAUAeuNdT5d0pu1V69fmPn55euVVCpWrPVsTcnp3Zxda3OIKrM/DwJwGQ0VTcR3BLWwXI+iWRroflidT+U5WSq4qrN6nSKLuafvfzssrjQfFh0a6CQe+EVCtgBtjgLIWcB3N7TX2ulCZHBPQv7fJ185tlNEfhEDhSbr1gT6SpBwp12NTm/GweH1Gs5mHQpoa2imbb4nLWGLestAQDfvzy1V+d9m7KH2BPhDKBYkcrOApT5HHQM5MdmDfQ+RC92gT+Q9ebC6HNYdTK31sJsA+0O/g1tLs4Szetl9xAF9PQTZkaygUjo3DZ392338NC6m+u2vrNht+8d2YefvG/VJurwQ1suGHPy8QkQ83obKznvxlEEnZ6d2pOnT50VFIA2d4JkgfvoY2NOw/ZOiK8tkihGsnhNlgq/D9Ww3WjYFbZfFxfWv7oKcUOfCfRRJI91gLWZZOQZUyQEQa3NwtKLoZUVKNdXFhHNNZggpO9nZw259oMD8/nHfz6Lq9XXc315wh46DFF4BZUv1rKzDmbLuo3mAAG2AgIYG1FC70JcyQjgzMgk3wUg/Rod9I3iUBa6Duz5tawsUJMR5qBA2hqRTM7s6GDLNjdI/ga2XPSt3apollt7yZbqbHH/yAEAFgB5aFpQ+Cv5bjYFDsAGkMp2rWbffvuturgH+3vFDCtxp9Pu2P7BvpLNpO5T9DNrz2vxtexk8Vxzj44Gw3D2aQal33MknqzmoEv6ArwGnXkX52poDh3wQSAVrAPGteL55etnAyX/zd98jdEA5ntZvyT2aT+YgGPG4MvLK10P6/jNmzfSx0C93vMHPa23wSsBNg56qljKotSxH933vJbV+gt+eLpJlIfWS2vUl+5qzj0wM71wMgmyoFTxGIKU+T6+r+Kshc0nCjsjqwAxUGebNpq3rdretjsPPrX3P/6Ztbq4PjXt5vyVVSYn1lo+s63uyH7yxQfK8TiP5cqAbSDsgFpTybX2Svi0oyUBAMqMvxfLnrd5N3KhkTbW4tnFhYpF8lho2jA/OJcQaQRw0Frp32hsatIf2M3FpbUlQu3OF+Q0iM0mKFPc+7T7ivMm97OKoXAwyhiWgFoZhFGMiHG4jBUemxwIIB/M9VKc+6F+5mN0KxYa+zhHeRJU9McaYq/FyGeKCqb1cYBBpddytyKcFZzV87Of/9w+/vgTuzo9sVff/rM1cQhDsJm1CtCreRA/D9U4CxFanaMAdrIM932/1utozY+mM9u789B2H3xmO+99ZrPWrs2qHbethrVIM2sxtSUMgsXI5ucv7frJNzY5+Wdrzq6tQS0Cw1T5ILWIO6QMBiNdU7Xh4HNl7uemwwo0xOjuV60eeSD2t4NFyw4e/tT23vvchpWe3czqGgVYBHjLmeM6Us4MEcgY+UaON19cnCtPUsHN6EMAoxTkKOI7O8nXJ/c0Yxb3gsYWQABxh9eF4UQsFFU+nks2XXWWBNNLa6XqoqfsFVgBAPdiFwI8aPS2X3TnieO8D7FX7K4YbfLGMXnJ6uzKpqyDyLgruPAf/y7HW4+53pwuM1ykURWAHLmg3KpmMwkGHh3ArHaNtwT2OJdYbwLz9Bm9RgW4wyqQegeWDroMaB4tb25senlpDUbPnj+TgHILQEigh4tG67yjyaRGVrhQFAWT77iCZVHKnQvHFtU/DuhhOykxdGqjZAtSnzLyLhv2pXT40GWj4aoxeInNJ7vbG0dq/CQLU+ews6/8/A+R2Mgd1cSJ5uwYgG2tZ5XP/+1tPaXsmJDwQkcHici5JSlyih7rh16iOzwg5veLWUR1gT1Rdh0BL1o4bFmE/LwomQTAZlOIk35GTAFoEV6MeJDyOZIMzjpgQwuABD2LbMYDJLRHZwjiuxJbFtHKws+ZBcz++VwPuAeiMdjJtLoVa3fovLggDAnGm9dnNp24OwAjAe1mTw4BAgFGqHqCSvG97MiUvHljQWRHKAO0ktgI8KgXM3s+uL6xva09O9w/chaAKPwja9RgaMi4S8muElkQProxMCo4zBp121qaHfSHtnZ5be2rgXWh8dbwkCRBxm6LpLXuqvHMOdPJ5PXEynBaojPNKOZFJF8J371F0XMgQOKmOgQo0J2KzAIei8LvybGou/In9eea1FTZRAWiqgULOsYsDAf7xpqtffLQ1h7ctc7evtXbXXVq+TOdo1PgVEoCnQ4FgA262xJMhDJjVms2BAQQxOmCXN9ciab86k9/satnL+3i6QttLh6+Pn2zYRsHOzarm00x0SjRwrnuDMjsBSGmRUL9NhDgdnUujFZO0rPz4ersrgBOYHbrK2cfOEDgB4EHwncFBWMGuJygRbLNvVHAVlfKtQ8y4fbrcPYOhxkHMEnUjGSq0pRyPErygzHWJYA4XhBQMGedIdX3AtXxoO34Y1FR++8oyDi9ms+DYvPB/q7tbG9KF2Brs2d3jw/tYH/Hbt3et3bbFXwn07Fdnl/aZIRwE13buVS/eQ7XCDyO2KsO2pydXWgN896XV3179Qp/35GtMws6XNjV+YWsxho1isWptRp0r/m3ew07ayJpDfpHwXJIlnPG8eK+QmkHWIvOryxAIznOJIrY1Gm2QqAlBj2CHZDFfwIOBbDyjhZBdpaLJPsdIEDxo+xW8U4hmECFClMBTw4WcFjwmUgifGQKR4im9adL+/7Fib2QYCDdNfYQwJo7Keh4kqWiC/05swCrUx81gqnDJx1OEHv1caAG6ydsCNskmeztAEjcogkGyszBtthnFF1Qsui3jOYL29o5sNvHd6zdbVuv17aHH9y1jz68b70OAkWwPtx+UiubdU+3dz6TvSodUETZ6HZQBKYQFAk6xZgLrTHL3VVMyWSIbuzl+YW+hvXoEJaZRL+adnN1pRGuyXBoZycnuj8UUn7uoICNG03LR6JKz7QMKDlY7QySImHPyicy9NQMyIRdBVFBt07Q6W2BQf1sgE++1R2UeDv+5Ct6Q0+vKwBz1flUggBNe1GTunb/XwECSKYU85cLnY8+a0z8Je44QJwgSK77LFQSyMhCxEU6Y65RI1ZOse20m7a+1rJOa27Hx9vWbEyt22lYV9R9nw2VgnYrXDtEw0U7oKFuf87wc0Zwr0lKz87O7Pvvv9cagLrKHClrI+d4+R0KbJLNHCVIiip/89xSBDn3J+uF721ubuQT9Hwokt4EIPjdr776SuMM3AvWHtdALqTulyyuXO8ZIAtAKbd2jkf6WmxpbVPU55w6Iwb8n040XUOuJ/MNH92Y29npqfRUAAGwXPVZYrcoE5CexaaenUd2JbhFI8MTXP4kkJXFQxkWzoaRzsBYZ74fVmeF/u3v4EVljLxk8Z+/9y+BgBTZdYqrCqhK1cbMR08YLWjaeNa0WmvHbr/3ud198FNb337gjM3+qTUWp9ZaPrWN7o39/GePbDYfqsCjyCIqOTBfs+7amv5bTA06c+hcIQ4p94AsYhxEJJd0wKgpxlpa8Q4BIKdjxRBYIOQDFEsLAFJi72RqP/zlW+k2dUT99S5jjl/k8yuDAcWZULItLQMBmVuW48/bYKTnRipMAjRM+8BVdAg2XD6hkv2tXj8EePMZFrEniotytzavI96xaID4ievsUrFyI6//8ssv1Um+eP3a+q9e2lqzZu16FGuMJU+m1qw39Swk/M18Ny4ygK8zGjSIZTas1WhZvebdcNZHe3PPjj783A4f/tjG7V2bVGCjMduPKBuhi2K/b9XhhVWvXtrk5LHNL59YdXxt7ao7Goym45BcBggn90dMuWJLxSvOwyjIyKxgPXPOcd4iagswWG3YuNqzBz/+d7Z95xM7vYH5Vrdqs2Vj2FHM33OWJpU7YmiCNA5Ye82CDhINLzVOYGHOZzaUk9igiPvEhgQiuQ+nZ2daywhgUqSztomDxMdkyxXrK/PLGEdVjVeDeYXeQUuNNrr3xAMEyAEg0BzxZqI3UImfgGPsC19vqzHwjA0ZP7hOb4DRUfexTuJIMvfy57NB7bXKSlCbfwNS8FmwofQ9sVTuudbt6joTkMhYynu4kJ7HNb0XOgHkH4Mbt6smHjAKhobB+YVNERC8urIaNYCAC3IYH2kC6GNcABjPTbRCWHV1kBc5s+5HAAKei8Y4XcRWGiNor8EyFoDB54E1F44ijDMBBHBW833YieRY7uHgTIOCHRw338d2o5FQaLykFXjE9kpFbgSVzXWrfPrrw2WZpucCKI74JqoCAp9epW//rKOabE4+DDefX5xiRYcifIwX8DU/rNzuwwOYFzL8XvkQITnhYOQPxQEHIQuHn3OBJ6eBOj0X1X7m+ECN0AIgWUAYyml5ualScBCBmEaTTgRAQMfWNzrW6VVtc7MndAvUr3+NiMylmAD1WtuadRJ9Xg8ayzzGAnwuzxdqdJdivEFe87GxVrTFsdOHAxJHWZ1gNh1N7HDv0Ha3ULx0q5TRcORWhXTFoT3FjIs23nwR/t9+FHfHU7uHWNHZpXUvB9bmM5tb1Ij6oWtyOtQs1exBj0rMDD3roHurGI0klK8nVZGEz5+bi/2IYiXrMHHkbUSSDyCkojREAeWhHsIf6a1MEQx1StfgohjzWsNumnXb/+lntvvxRzbtdq29uaWiJsVIcI9g/EN0oRA8Yh7d7dsqdt2/VhAmYCIEwvOezqe21mzZ4MVre/z7P9j50xfatP6eFWturFm917FZDa0DT9jLxdoqGfdNvurSuRicUhq+Pgv7DRWOiYY7oKWEuZiFpjNJ8YAAiYNcPqsXXdicn0rLueLw9nGG8rWpDgiGSwr5gY7r+UiZ2dk8AgNIeHiueOFyEFrdrgcTG02WNppC1fYEy8OZX3dA3W/tSw+gLnyphkN0BdRVjc/iCZIn6iTdt48O7O7xbXv4wQM7ONizVhtq6lK0/rOzUxX4gxu372RcB+o/VEs+A4UZn3swcksvALGr674rD1er0hdZ627asD93VHY5tMX0ynqduW2u1a1mY2tU+B76Bl7k6n9R7GZaqtGXcAUQ+FEq9vmZBFtUahXqzNnJXGrch9/ybm8kXKXREgmhlTo7qwRshSxnsqlnLKbLag8VxV0J8V0liCsRmBRF9RlNf4h5OGXHugZ9sdawV2fX9vzkUm4RfWiFAgJK86OhJs86ZVXwzHrM1zfqKn55LmeXFz42JOCi6rZ/sa+zOOY5kUxwNa6rkQwtkmn3dmYsAI2KjY0d++CDD10XZjKwRw/v2U8+/8jWu7w2cY3EHNqHU+lAx69v+vb0yVP75ptvlISs9Xz2m+SS/+d+ROwJ21DOEheedO927aMQdbtgnGiCC8XYtTFgLQyHdnF2ai+fPRfFV/ciRka0HOI1ysn7u3Ej96nWQCQBuV54VqJfvhU33u7sJ3X33VlsF/cK4C6t+eJ6VsXLiqUkRoF+x8EUv04eARoh7hrAWMBoWrf5EhDdHTNSnJeAAvDic4wOBKBm7Ho7wQooaRckgJ8xxZsHqzgGoAAoyjge7zEZD219vWWPPrxjv/zF57a52bTBzaWA5Z2dLSW9QFPjyVC5wNUVc6pm+3u7sizlueX4DrmBOrZnZ+rOcj+Y6aYzBgjg8+9OdychTWtSHxtwwJmzBl0BXicZeQJuw8oVCiw/Q1FAvoJtLeclwAKfHQCADn5eF2uPwr1wPZLehVvOYqPK6kCvJ88hz1+8I8ZrcE38PtdEcsvXL+hYU1h2OgIa+Br34PrySoJ2FFBYrQJ80cVjTWP7kECAlksAcyrbM/7leZMdpLhXsXwLloo/24hVb629WJcpcKnM1wNrsgJyb5YZATkasALTQlwwAWiBVrDZ0ASC3t20yawmIODOgy/t6O4Xtr33kRo4CL5VZ6+tV3th791p2fsf7Nt4eiOdHJ5TM90WWh11ePmTRQMACusbZhDgDecagAvPlt/lGTgI07eXr14JaDx5g1vFpZhSd+4e2/rGhl1enNvl6YWA0svXb+z1sxfqQLqmjDOL1NiJcyaZFxkz3s078oAWpVh0bs9L3jo/Soi253NhIxYgjfLB+B0HHzwfL0YCIqoV5040uzJeKnY4hS5/soilxe9EHqGcIS3CJQrrICJxln336NEj63W71j8/t/Z8KueqFsLgyt9oWDHGynkAKEd3k1FEZsLrOq8Au1vNbii5+33AkrDeWbejh5/Y9r1HNl+7ZaNq1yY08qTtCcMVPaxrqw5OrHb5zKZnP9hy8NLmw2trVptiiAF6iqm8mIoxgkgq7z1b0pxkVI583Sn8sN2mEpBm/pxR1qZdDmdma/v26V/9J6tv3LbLIeecn18T2AxNREudUZbnJYwAH8OpSfU+Gcqj4Y1GYBlTWKBXMRmJ1p4FvTeUVkAWsQJHDJ4zosxoivB96QeE+0jmJFoj0ZF3dwaaeJ5jsS6J0VqrwYAbXPcFBHii6KNJvMbWlsclHw/oqC7MsZQ8H30teC3ojWcYKrCr/f9lzZf8b683UyPAC3idJcu59iNAgEYWxiOxx2B+0eSVIHvUHXxWsQ3CEUS26gAPaHZgly3nKbQWKjbn/J/NjJbB/Lpv1y9fum4AjQ29HmKTVRvDsgWY4VmmQHWxSUJcvDjzQ9ejlAdyH7gGxYBw5eGBF85UJcCc8y7Pe2eem4AA1j8xU6yZ0HPRcw1XqWwOCSZZIRB6dlq3cmdamiG4/NlfHS7LHQsVJtG9BgVKOqXS5bQjUmfHfSrVGUDQIGgkHOqz+UQPg8MyF7MjRE615WG6uJ9rDyTDgC4p/+2aBR6w+D+BQ0JLBL/S3C0MgMXcRwG4bhaFFPpDxCVf1y2CmsEGIDi6aNnaett299Z9vGCxtLNTaOVvzJYN63U3C9owOxwQgP/jEoDgIAsnk4nsgsj3tJQhJiNCIxQEi8lEFkYb6+tKRnmQO+vbAgJQReZ3x0Mo04xa4AWMWKLrLYAus3BZ7Khzs9Dbk6kdMF5w0betm4n1QExnI40FqJOXdmkke2w6Dn0pXfomZyGjI5ApbaK2+ZzLnWrffGhCBAVZc2UxN4qwBXlj0UT2Q8J1G3xORvRSbCihFEtWxe0bmVMeU2S8d2yte8dW2d+zzu5u0R1JG0knYLm4G4FL80FSk67Zs+dP7PEP32uejyewsb5mt+/etq1uz+o3Q/tf//m/2uvvntiMLjNAUr1mm4d7tmzWZVvmdOrSjHgcmolalrtb6QyQ90ibKkCPMhDgdZEj4OlooPNT/sFuUaQubRSmq8Pc5yfz9TPwlS0Gy6CAz3E6/Udj7zmbFzAAz4uuLwkQHJFFpWU3o7kNJwuNB8wRRRD9L6PW2wWOcv2kHFFMe/x3ARK5JPh+BmABvGJNsAexytpY27D9vT3b2ty2Trsd87lQ+91+iWvjpTzx9oOKop/5uhSp5B5pD0Qs4r+171jTE9ZRRx2WRnVi1UXfWvWxdZszazdm1qozCjOW371+h1Wnh+3CZa5d4TZYwsJCkyRjVmoEOFU/rCLDfkWihIBlgdpmklzuyHhQ9vtXBpo8gY6D4B19jQQC9PM5zvSOMnuutwKx8ZQw5vVCdZ5PGwiy5vIo6utNW9SadjmY2OuLK7u4Geu/ef4CSFSDOjDlcd0tdyjO13oolnckyMSzOUOBuD+w+cSFJH1Z+IGTRSenjbxyS37pOsgUFyqidqO90ums2d7uLdvfO9R7VSsUf107vr1tn332gdWr0Po8pmmtLenQjDUK8MOzp3p9zhviKp0JqNMJYkovAHpfm64RgjwwC9xBwIFFn9FEYBDAACBLncGgET774Qf7p9/93s5PTmNe3ZkWZZvQ3I/5XDPJKjLk7NYHrTdHP6RgHU4j5SS6/HtZ7Hs8WYn0Fe3aRO0SPygxRsqAQPFMYkzGfb89NgEODrEPnNRsPEc4Nphiut7wKo8uiiefwegSHuBxPP9kspfxK8cDsujOM5/PIreQBfPyfLaZ7W6v2y9+8Zndv3to9Tpd2ZHBnqP7PhoPlG/cDJ0Oe3nZ1/tub23Ys2dPlUfQ+bp7966KcApvREWZ8+e9Kd4Ah4iXNCnYEwjo8b3s/HLNvDbXnE5KJJtJD6cLvxYOAZw1/hmTVUfT15PiTNABIvh93kNA1dqa1imfHQsusQ4aTe0dgBHs1KRpcHGha6C453Pxc8RI8iK+xnuwrq9wNGAmNzzBc/6W9X365kQdVD4joy0AICr6ZdXolVp2kRzULY00BhDgEzAJjkbDoNQxLhcTq/GxiK/hVJEAabIIdD6UWDSKXBFrymKBCSAJHHCaqNsOz7G8dSCgWmOt1qze3rX17Q/sk8//xhrtY5uMF9asDG18/YPtrV/a8VHDKvWB9QcXKgQ5i2pLGgd4wbuQbjI5AAEAnShmmDmGWULxBNuoGMcLgS/WFmAAz2twg7tEyw5vHdovf/ULWba9fvXS/vnrP9rg8tpuzi9tOZ1ZW9pCzkrwHGzF5sg8PO9ruUFW3OuIp9451CONZ1RuQqzAxCw28oAvjxKU/zvPeRUlZdZZssRiHaSkTFHzhKZAnm85RpC5u+sbuR4Ez4yzNoGAO8fHdrB/YNPBjXWWc2sspxLwo7vPc4eFOselRFR2HxFV70kUfD+zdMZVatK/QAdDlrG7+9bZObDu4X2r7NyzRXvbZsum4Y4yniwkBNeY9a05PrPqxQ/Wf/lnq82vbT7hPMPJbCZdqmSIKe+dpdYVuZvrhQEEaPyNz0YsI+8m12i27eRmarsPPrX3fvpbG1bWbDqvi5EAG4F7WKu39ewy2yKW0Qzx++hMIIR2dd4BgI6HcsLC7541A5gh0TcaMaX4wP1mXRJ7eL7ExOPjY61nYhHf8zWxAkLzrOfCEPcTcB/UfO659BmisTjBwSyYCOSxqdsC2EBcZc167FwBVMpXSo2tHN3LkaT8dwIHEikPcML3hNco5WYczWbFaom/Ay4A4Ffs8PBA+1ZrJjvvORIuMMC1B7g+mD+sHY3vYFcI0I1gOjkZ9uO4MFxd2+zy0iZnF1YTI4P3c5s/ABFOPhdg90aRgzrOQpWWR8bPeNQJcuY+43V0b+Js19rGoShm+7W2wkaYH2WsWw4BjOyRzweLN8dTMxfJZ6x4G1eTluJFXKdmqNZsBPvkp397Z8niEwU2ZoWLhKZALRzJUeIb3qCyLBG1wwXc6qjMa/Z2oc4fi6LbZY7TEfikXHFIgaITcDPwlQstDrVW2+klShbSi7RStdHYKSSZ5FUNygrCDz7/4khTCF3ELChUOe5bpwOllWtFXAp/za4YAbU6rIOm3fRhAlzZeMjqadh4OLVWqxPUFz4njAMQTRdnwnHAZ0UzxCaA4l3T7MjpvoGsYXk1uFEisbO97ckmh1K9bUf7h9ZpQ2lhZhVbQmZzWu6AIAE3L5IQCOHNAQIQounNF7Z+3bfN64HtDqbWZeZwhlOCi4ixCNEhgA41h0FBMa7Z3ZhzlcWgz+ckOkyd5HNjq+5N2j1Koy9EAL0ziyLz1Ga8T6Nii+i0ZDATrUxzynFYUQTLzcLnW6TYXm/asFqzwWbPlgd7tvPpI+sdHipBZX2w8IkjM1wN1Nl1pgibg1vPnA9WiI9/+E4budds2c72lt17/54EQF58/Wf76u//p509fS6aOPaEMAJa27gFVG2ymBYFV84vsWA08xoJ/Fvd+BIQJVZKUgffokWumABcdD7DVEROdo3vHy++/J75fUqNDi/4VsyclU5AXlt46NKliiJuBSws1MGDETDlIGZtQY9b0vmbCyEXQ4AYH4vYIZpV8qeXLHWivZD2AKcOuyhSU0OBl2IScIakCso1LhgepF3EE1E2qfCCgofPrlB3AJFGzZNiWZ+4ejOXRJLsyHCK8Tk1isJO9Lwqc4QkC7BghtZtkgCOKWtso1e1tQ7qvBR14U0bHXfXr4nXrDGzDtV7NQtbdNehxCswh4ZKIdLn+1lBPeJNuRBKmrbHS4+d5YIoEXw+f2EFGevK72vQNYl1gV6XD0HFxqBuMPvozB8HAjIaLQTwhNhqCBpWAFWWFbuZzO28P5Sd4HkfyzNmnP2Pk0FDeEbFmmn+jnuiThidx9nUBsORnZ2c2UJijLBKHAhEfFCHT8Gu8M8ivY1QxU22ioDTpQuwPrj/oe3tHigBQlOi2Zzb+w8O7YsvHspGbob4J+j5bG4nr0/s/PRU9nGAiyQrzJXS8UUleWtzU/d7gJBkCCixjklQAG6KWe6w3stDE2aLzjE0bBpNxdnXL17Yf/5//l97+v0Phed6AkT5nPLZlxP4PPDLPyOl5RBlTDCn7MVefp0yeOTPewUorbBmTzeKQ+gdLY88V7V2ik6hgzZOZXdPd4CAm0ndhrO6TRcIqPkYmK8njzH8vroo6oIzm+mUWW8c+Mwx30919fx3fqbcE9n19P2wtE6b2daBRgDWei37/LOHdvv2rvW6jAp0VAw4QdHndVma/C4AEsUxBRhFeSagrB/AAJLex48fFzlLUuk73ba+p/N0MrHtrS2DoecgpIv88ZnkpLNYox7cIgAAIABJREFUqMjTrgjxOM5dNSfG+IWjfTS3qytUxuuuFbBYKPl+9uyZHAN4vRQvpKj0+f2+W5+GsjeAGDGT/cXvMAogrYONDR8fCHAhmyQJWJCEAyxz/1PV3O3BFnZ+eqbznz0DEADon7Ohbn+V1lcr0Lko+gPcXgGiXljqHGQPlhgsfnp5PZOzqDn6kTErWQABVxbnqp+vvq6J6WVGQH7PMacVEIBo4BB9AOndAJJwtvWsvXbXPv3Jb2xr9wONbtaXN7YYvZR9YLNxbcPJuYStOQc7rY46ajAj+kO3neTZl2eUyUGTIcC95XxKsCBjuSjOMxdLQyMAAGFre8M++/wzO7x1JK2ikxevbIYV3XBs45uB8hl0fRAL9i6ea/HrnImm2Ftnybt6AQnKF1T/sBUMXZpyDCn2XuzdonkR30ggwNnF4RbwrwABmQsJO8zxEXKVsId7FwjI++msWD+LBACksjkjPUdHduvwyCY31za7urBWdWEtDS97s0nn0MIbWux95RlREJI7OyW6ak2EZrHBrdZsd2fbGu22Leota+8dW+vWR7bo7NrUWjZd1G3MuO94aO1531qjE6ucPbbh6Q9mi77NpkPl3tI6q9VtGDpnEkgF8KSZtnQqO+eWxMijoUBzic4tM/yzat3OplX76Bd/a1sf/MyuZ8QMd+giF/EMio4/edPKflmNFCVgPvPPvfX8A7V8t8QeXF/ZcNBXs8+BIGdHK5bEH2KAuuWjkWIPrABiC8ygN69f66cyPsuuXHHLtRCcDRDFqcaJYW3hdOG6JuTQFMCuW+CAZALxOzvbxTXoXoUQacYOnWNxhujMjfFLxbEo1qXXEmdkNlgTuAXYJL4r/sYYH2vKnQe8aQwTFRYPa0Z1abiBCMRjt8W+k/6T5Au84KEOYi8CKMxhB5B3L2ZmiLdzb/s3NoVZdXXtxT/TkPwsI+lRl2RTvKwFEIafRXblodLzbAFCsg10Aci0APQkPJjxNEoR0JfIMoyZmrU4j+detxk5cIpDR2wg7tPEjwcdLMCAJlLLzbsZtoSRTRz6+X+8t8wuogvUJd0oUaGgDpUKw0T7FFjCggLKKEyARqNqm1vrQYHj0HBhijxkoHYTQDk8E3nMLgI3xWdSQMlJnp3WhDYA10jHRghzHIwUGcs5xYBb9WQhx8/oAI0imi4WCxqaFK8JO4DOT7tTFxBAon95cWOXFwQCCvm6jYZemIjxo0SnKSBANYNQFgcUUsTJqTMplrfqrulno/uhYqdaVfKhhAPK/bJm947vWq+7poc3m9AJcQEsyZ/xtRlCeWwQp/Uj2MU1N0Yj25lMbKs/tM2rgbURNOG6hBYhwuazPViUTGKjVaHTS1HdCyBH6GVo4pRbEvawWmHJuielz8QWiFJ0KqssotFUyt9Th3LfAhWUHIRWCJuD2mTRiOI2wmG73rYbEL3tDVv78H1bf/TQWgf7GjtATAlKMmtoMne10KSyIRYk2uTwxq6ur+zVyWttpnu3b9vdO8dyQZj0+/b6T9/a49//k50+faH71mi3ZDu27LQECDBCkOuzKNgCuEoKbXZ5MzBl4qA5rtjiZTEvJfEhFugzcblpw/s20FK9nnQtUhTM8/VyEeD7dUUBzGvxYO4HsZDUUNHNxIrvC8Chiyo9Brp+CxtMl3Y9mNpEdjc8Lx9P8GsuAQElv/Pi4GcpiRUQ2gQSV/RCngt/CwhotaXb4QcrHfeatVsdVwNmvIMRDTGAEPvq6EDRKJEEM7Pb5qj1ACsmhHpqrkXgccNnqli/s+lYApl1OgqVua23a7berVmvwzzVTIUlhXKOCOTvKyaFnWUxBqB9nPZLHoM4KPnDnvP9vPKGTWBSa6jUlV0BpyuRUgXsABAUQ+N+J2JefK4APjzQJ0jkKy3XqCvQu6AosaeJaGskcay9KeifKKTu2iIJD7pqJM/Lqp1e9u3FyaXdDBfqlDCD5mJcAZBIE4JiwYE4ng3JBEwlnhs+y+fn3rkU7hmMIc3MRnFYdB458AQ0E8/Yby74hs4Kwl6dzobdv/+hddq9GCeaWbe1sM8+fWA/+fyhNetzu+lf6vOhofLtt4+tf3Wt2UWAAFYts+LHt25rJlIAKIJBdFNRGY7zACCA50cBiNCkC/95AcuZ49R3t9ZhFXRbLXv59Kn9/X/7/+zJ9z+oW+DPz58D51iKD+azcUB1BSI6hTfzgJXWhq89N59K8G2VTK/YSXluJhFnlZBnceYUYX09dDzeTbzydbMgC0KPAwFQVedV+998vfmTXfeR5ZdvX2ovFFDYFxLcSUktSh3d7emWo6fHDlt2+AfHRPiP9Ti8RIfH3ZJGlERRlCiSIIilUPvy9s3xOZl57wVadikoAFWv3rv3e7/fXE6ePDmcNm04Y4RqR1MDQt7FA3D6dit7T724UQhIwKMKBHBrOq/1mhgarDdBaV6HKmoxx7jba9sSgU/E9G7sShvixg10RnZcKJAJJ5qLPRAowf82N7fki0Xln/okAQoBPEeSNQT5Xh0dqopL4ChAOQT0+J2jo0MxSqAlA8pzvkm8AQt4XtitBDy45mx3kr0OIJM1Bozk/ElAUa/zihifCysh90fOnOffXCfnkTUhMCc2uX79hkAq3v/o6FhnSi2ROWM7EvPcVwJANHqZCp4zEvCFCcLw8GAPpsga/euisUoc1dt92DEJcKZfyzgsq65vAgHhKEuGWFWvJjRKvApXMp6SwekxatBgX2OthE0TyzQ1xtMHekCsJFVq71Byl+qxplJmNeKbul2NVrZ367Hdvv++3br3rp7t+PLANjsz6zcvrN1EFBA+d93qrY56ylEKJxYD1ESVO8+ZWEJR8c+xjTwnninfZ49kjKy+7BAjJSk4PT2WTgCtLNduXFcrFWj7Zm/Njp+/tKGmBiB0OQ1dLUByTw0cNHZw2X27M2Dzs/JMyzbFa7TOS2/3ycpyPrO0E/lMM25OU1S1Uwksyre8wT5zhLj0PfrMvAZ8b/RMp++rPnvejzUqgADo7CEgSksU/oSyeHO1sPZ8ajvow3RJrpfqoddIcaeYOY7peKTbEcTUoqda4OKyYdd3r0k0EMV/VNg7e3esf/d9W/av23QFEIDeQN3qaJLMzq1++dymB19abXxs0+mlzRfoAnihCd/kowJdxNJp1hROfLIa8TJANq2h0tgKeg0M28HM7KKxZu/+zT/Z+sMf2cW8rRxlMhxZE14mdhe9AHSHqEQrQXbNLsW3GTtiiWmHriN6O1L71PDqwgaXF671Id/uCXCyVfh7FQjArty/f1/27Sr2cbknsgBIQcrHFrKViLNkz6Xp1tQ+JvfAZlF4A1gkeeU55L4ib0NEM/cpQEAZq5V7Nl8PgMlOomUJe5YgqmvJebthtkhyDa4fEGczfC853dXgUnlMFqQ31jdsH9HAjusvsD5+naGSL60Z1tsLierFD3F7ZwkgQD02Yd/EKrRbLRfWQ9fq7NwmxycCB2w8EeiDjZbVih6nnA5QZVkUGLxe6X47SsUqhvoe8jYBMSmYBS3/2DREJ8kf4EOjp4PYaIcpOtJHM7X88l5iqEoI1st6AJRqM1H8EWMEE7oPMGCJRhsxGaOWf/yPd1dsQKG32MoY48XC5SiH3GTp9DOBVwKR/Uailq2s1+/Y5hbINxsBSr8jnumMFQAXEwK8jySDCEe8W+qPyWSIh00ASwCYfSO5wUhiFjMULRfRT+5JAswGUV80H7al33ehQN+QfAYLDkug3alrLubBy2OJAS4XbHzoe17F60iciPdiPA8BpPe2GP3HPlTSEdLsmy4cooMCSe1OygjOByqiKl+gmNawR/cf2lpvXWwA+gYJwngmgAC+SRH6GHqP39znz3bbbevOZ9a/urK9ycy2T6+sNxpr/AoK2zgbGeElFWkTHV7OBcOhACO2pBgXJYMhKe28VnMnof1DeVQm7yJgMiRsL6ZCLMyGBEKdJrNwHBWlxykoYT71MsSsMHhNpgfUvFdOIx7bNmQP7W7bvb/+1Ob7161zc9+Y1ihKptITFx2k8ieq5HyuET1UT8aMRaLPFtZHt2t3b9/WTNHRZGgr5ot//8L+/Nlv7elXf9a6A0ut7Wzbkkqr5qKRNDgYkEG7Ag8Jkrh4Xxq3rARkMsYzzP6u1EPgtUrMQ3QN3QrR3JTIugJ0Vko8eHdHnsa8DAAcAACE4Xt5TqoIJ2fDVVTZ1/zdaUQecLv/xvFCp1xQsWe05rIuIGC2BN0OEEDVv0xJ3OnpfirUbtG/vUDolCeEB2kPajPaCeMaibkmdXiVmP+gu3EeEf+jwq/EUWvtyTVijF55marKnvcvUC+eiwKuihIsv6d+b/peMaA1PxMIRTI1o2kLa9UXdn1n3dZ7UAdJhGEFeCKm5+lNUg6CRfLGbSc9jbXlehx8cqBGM5/ltGOkUQS8WeVMboXrKATtO3QF0mnma6vJWTpHB3mi3zp6WUlOc/8Veyt6NFlDnIQDAVBtPCjgZFE5A2zJam2qyhKwIBp5ejmwV8eXdjFY2GzV8AkesBdi47gaLt90FtW1vR0X4mt3tQfOTk59zjpVsRTa5L1j0oOUbVUa9CSdir0SGdg987knMDRfNbu2f/OebW9dl7IzaziZXNreTs9++uMP7Icfv23LOSMovUfy2fPnonz3Nb6rEaKFS3vn8WPb2twq+r1z1jBtDHwulRGCIq8m05/tlFOvTESyDjgayu8wDzbW+nZyeGT/+Z//2b79+hsxstTqpJFqJTtOvib2SD7XtBuFfciK6mtBdam2n/6u+qzL70U/bgTBWb1zYMn1dDwpiBaUjPbjzwJgQEwybFO2bRBwAwRcjdEJaKDE4EBAzpcvlJK9ZcmTWJ/ljICXV+jc5mTigs1K4Ig9o0Tq1EfoiUVlMPT63gZSpxe7Y+vra3Ztd8v2djflv5CivXvntuyjfFnL25AADbFzg4ELX7E3SWi5L+wIdgFgGB0SkvG0J+xVqeifn+saVF1qeYsAiTpVM+3T6FUFDOD9ss80k2XZJMCAVtPOTs+sD4Af+iDsr4xRSMzTzvN56jtnDNmQFoecyODtP1l5xjRlrJX+SD4ggu58T9lQ2AvqyW1Lo4XnL20LTWCa695y4gIK2bJx2rfYMc3uKoEwzmyw+fw+XcspwVH3DVEAqbQ5KW4rFMJjD8ZezJKIfjPAAa3TGxVuBeoJMgUQ4Ps+2Ie0iGJGNGlgFUAALW1cELEOTMeOLRtdu/fwXWu2++qh3lxr2npnYbsbRB8TjRPWqFGeOVpSUZwZMy9c+8ErvQm2pMhoVlozRnXR7HIsLD+HJcJe5mzAFNm9tmO1Zl3V7mvbO3Z2dGyTS6cRr6Y+H10gvgpd2dpX6lbks/ck2vu/C7si35n2hjd0P5u2IoGALNaV4I4nsm4r3O6UEzwqQF8FCPAXeytX3rPaHSssyKxaJ2Dh7ZDlGLO8/mRFpog0bC3ua2tzw7Z6Xbu1uW5rTUTQYkpNalopzvDCXo4el21dLAXkASjACFjvbfr51Vhx15Dp7Oxb88Zb1t69Z4vmpuj5sIfr05F1p2e2Ontq86OvrD47t+lsKHajCxkS+zsQQBEjEoewne5P2JSilqPtBcssZtuztlfzmjWuP7BPfvY/2GL7vl3NADTNoNXXYKWgK2LsF86Dx4Y+PSY0XPR8KIC6P8TPAQTAfqLwRaKqMxyaUBm/ZozBPsbewApIRgB/0l6crUpppzhb/N1Hz/n+YH8p95M4vBcNsR8k7YxrRnfERzM7KwAbiZ1HqyXB2NRhydf4PnTAQv4yiobSCBBr259zMpvSxuW+S6BL5yAYNLzfcDz0FihYBYYAPu1Xa4oPNNYzRrnmXqeg6j7Ir5vpE8le4X0APcg3EGMk96AVg0ilhWYI5/5qYMOjY1teDmyh4iyTqgCsot1ZraLkkd7SHcGb509x9golf2x2tNs63uXTcZy54HvQhdzBPF2rod0waxN7SOsFEN/ZfipSBc9VW0MG0ovYrhgaBZ5g9Mie1Rs2olCJIO+n//5+YLWlUSniiKSAhTFKRy9DEuI/pHk+8g8Uj41Tt7X1nvX6oONUi9yJe/K9cnqMxjGwSFQ0HcV3RCjmxEeQ5ZVw740rxiDFZvGb5ODTH5KL7gaRxCPRQgWdCW6odSGEI6LFgOtCW+CKfleJk3SFxKRB82CAhMXHG2ZPlgd6GAuneLEOCiqlyBtoZjz4dND8Cgm8U6CdykSv073bd21va89mtB7MuZ+Zkl4ejAzgfGnnJ2fWbrSkiL8WQVR7Pre1wcCujSa2e3xp6xPW1tsz9P8E80uS57bWWUKGiFyoWobgH4qnsAC8yumGyBM5jBVfzEeeCNCBosTv+/dJGvgMEsoJVH1ENEAOYRDAdxe93qsV3GuRiIRARlZXRR/q923cbdneh+/bxgfvW+/OHRvOzSYIOwH98hqCx7W+jRgjOJvY4asX6sGDOipRmXbH9m/esnX6SdEKwFZfXdnw++f23Rdf2NNvvna6P0ATlcFmWxWCGdBAJThRAhsWsZqwc88CfKLnW/29mSBWZhAnSJYq0p5oOHKbEr6J4iqfi/pMAa4F8yL3lwxnnIfcu4nmOzbjaKeo2TiGSrXFEzRGPbKWSwEBjAtEH4C/k3jlpAJPikswQPdaCAJVM4sARiK4Kw11GJ0QMPJ1zD60CAwU1KWmQjkClOVOR5GBGOe2nG/r9+lnPmeRhyhiUhnjmal6DwtpTquA2Q4U4z5qxGA+bmgFuqQYqqqoyevIlhgHhfJatEejZ66gf6VQm8BGp+9mu1QZNDrKm31iuYoe1Llhzq/8rNdfE/YsgiLtwWDj8HevSGYA6ffg7K4AqEOoKZ+D9nkE1NBrYfN8/+rcRtOVLettVTVcVAYEKRRmAwjY2d2w7Z0d6/U2ZAfPTk5Eo4PZlcyGPCMemDpwJFp5qP6mfc+JKCg5N1uoqd+yvWv7qrCgvTKbDmxro2k/+sG79slHj63fpR9zoV5wFLnxNW2EA6Xv4GPl7t29qwCAvt/cJ8mk0Xipvs+cv7q6lOMncMBZw3DI8y8qYduVe6FJshQHL17Y73/3O/v6T39SAIT9Bkh1BD61Edxk5DNMu5GiuxkA+PMrq2v5PIuzX6n26VkG8yWDfP1ZblWvsMYZ933DXnNtHTaB9mEw+TJILKquGseG8FHNJvO6DaYdAQGzVduWmrzjDciOdQPYMH6LFrUL9fUDApBUOgiQgnFJifEAMis5AO3S/dFZaXj/a62mXk4AdbSECCJJsjf6PVFPad1D8wHmBmu2ubkeUx8AiqZKqIkjXF/EFfgFDI1GAh7Yc+wL/o1wFvefVFXtE1HzR9rqsBmTollVVc81y/cv7EAodFNkwE4BMHsyHqMal0uBTvyXTIgMwL1FEttW9oGyehKPDb2eBFWSUcCTTRCA4FZBehRgErhPGwRYCW1Wey6SXfa5V/WYoR1TQATDOair0cUaL+mFBwJM/yp1oXK6RQbsBVAUFS4CVxcpZY8HHVzxj7+vbKw0hdw+5d5NEUy9L+PdlPQ6GC2QloII99Fs2Xg2s8vB0F+jhIX2DYoyTWsg2gp7bEhCsLS3Ht3XBKXB5YmNxwNvKdO4Ya/o0k6myr+U2R1sz+eXBbBkBiSoh71zG0eF1qemJNAE8MJnQGPWe87n2t8t2idVCV7ZerdrGzASF+jXuAq+L0X5PlUqMZ+b11IAAQXjKPear3lRaQ1dpuyPzr0kW5lC0OFDkiFULfBl3JK/p8qinufrYsiK3QtR2zJmSlvlNq9kdvBZqp6ydmhlrfXt/Q/et4cP7ltrtbSDr7+2yfmZ/i4fDQAZcXWGNA5gqClAWleIwzJ9i3ZCWkw13i6mQWgP9resuXvXutcfWmPzlloDatj85cRWp89tjkjgxVNrLAY2GGFP6poE4T3ZsOq8XYUHnmBM2vj04bB3BcjDFgMYbTTsfFG3jYef2Ed/99/apLlrY1quJi60OpWI3tLqxF/YYBhXah/0teJ8q5gmCQg9IY/nFz5pZDwcGgwfaX3Q1hWJrPa3qua0Tc60PxEMxdY9fvxY+0hMgcvLAniUsLB0mlL8FQawJ/6a8hX7BNshlt10os/mP2yKxzmes6HjkmNc+axU7U8/5PunFLLOfZLJcgJGCcSq/VeTVcopN8mckc/DflEknQY7SlNsnPWZbWC0fOXvpCCiCpipvQSoPQ4hd1ZZfbIOlnI2AaAZL8zYZKj4TP7oAgITP6CRdHxkHdiRFxcSDQReQBgU+0nhSmxcCUy6Dhk5mCbaxUh2zjo7FjBE+VJoIOn+VGxlf/g5E1NJbQHEsg2NPBQAoYQkOTsufvxavJl2NGxyajSx3lwXjIJpv2u1n/z7B9IICLsflbys54XKcwjNVQNjXi9Ea2ESfeIgsCn66z3kV6zZrNn1GztmNVDSkY0nIzlmJaMsRs1RWJI9NnGi4jjuZA9UKcIlyljOKoZWPRmDIrkT9gC0HHcjtftAVdlUPgO57AfzjexOSaiQepqjRSnVOzXb0yuXDnjwzLwvzyuITjXhvjwA82vgszwB9oCRtgQeNMJmeU0kOjiK29dv2Y2dGzaTGKEbUOaVlpt4YbMRlJyBTUcT9cCKfjmb2jUz27kc2ParM+sjfsQsdar9CF7wyXN6gFpRqa+pR42HBiI3nTttViPuZHx9DB3BhHceuxnCeOFEaTVASIP7HCEKqcVu6U/BOgIXguoUVOQUuYsCdThPR6d5ZlJAtpUNaku7+fFHtvnRh1a7ft2W7Z5NoewqcJlZt9m2tfV1e358ZE+ffWej4YWLmDBCqtmxvd3r1l1b89GAtpQ+wPLq0l7+/gv79vef2+nRoYxbExFLiTKxBk1b1F0xt/wqe7Rfd2pullMXIhPaDIwqb+DrFgG79hXiUOg3qMpbjokq6fwVgZ6c2RRBWCbkKU6XDsm9vz8vJX4wGETt8+fo1+6qyzyT8Wyl1gDwN7QCZvTeJUqoh/G6o8/PVQ9z7IMMiF5rZfC5iREglW0GCSop+CsqBB4Ipv6CJ0ze216tqPL3BCh8dKOf0bRTBfiAgnAErfR+KunBqYLSzsbWb5ltdGq22aM6VFdgmPR5gADtydRHKYJff5J5/34tDiAKCC2cs9uB7Jl0a1yCQ/keeYYTtPEAyW1V+fey2pb7KAGPrBAmC0qiqaD0MeZKLUkFYOO2R3cZdFoF3Po4D3SV/AXb6Go0tZOrqR2eDVQVZgJI4axoWVH/HOruNVvf7FofpL0PfZpq6KmdCgxA98EDtzxFXp0OZgNMDaq2rRLA0bNcMpKOKTBdu3Xrvm1v7kbfOeMkEfxs2nvv3Lf33nlg5Pxnp8f2/dPvVBWCybVc+Qiire1tUaulyC4hOLevRS+7kiFnd+ADzs/PJKAm29NB+yB0J0jOGBfXdeVjqNVHh4dKJBEM/OrLL+3y7FzOmNYqggb3A4qYAggon2k+F4KTzN39MZTVt3z+udfy3xn0l20r5fumqFf1LGTQrTGC2eqSSWn8GeYigEIHadScUqPKGkDAvGWzFZUg7gf67VJAdZ5l4OXlElozU3qiZ1/JhTO2VAwoTKmzkqRaTh8vKthhP5NCr6kBtNe5UIrsREfK2d6Pq2oYbWwC5RzwIpHLyi3/piJO0FtNzhKYYKwgDICkePO5JOfOMHImy2TqdOVsCcmpP1WbxecUv4OIH73+raaqa70uCtlehc97yOA2f8fbJLzyn8+Ye3KdEwAWFxjU/WiKBP4iRtlFNThjL6joKbRMkC/wp9FQtU8gQaOpYJ/9oRGdkVhhGDqa0iCLEOwAb/XymCxEfCWqml8l+Jr08WpCmOwYf+ZesXdfUVappYqdPkR2wl+bQED6B9mmALITyNR0IYpGBLwBCFww7jFaJmhNnIZGSVbYux0qxC4w5lV6xqf685P/ioQ4C0R8LuvI+lLV5E/WV2sHezB0HbzI4/uYCQKATbyOmJbn73Rx1yFhgoTvTR+PTYuRGJDLuT3/9lurQ+uNXmX2XtpzPeNk9RQA778FjLNIkIyN0m64TxI4HC1sAtRjHFxqD/k6lNVnrXf4aOLCZBP4oa4m9KVuVPrj9D0Z7yTYkD7Ok2RshrNnSXJhuT1+5x372c/+wW7sX7dX3z+1L/71lza9OLcetGc9IwcNkvGQtlbTq9C5ojDUQVdkzcfmxgWAO+MHqLLXOhvW2Llt7Wv3bbV+05b1jjWJY6eXtjz53hZn39v0/Jk1jakcE8XBAEmAejntib33b+xyxYfDSvaedp/zPlgsbVDv28Of/qM9+uTvbLTo23gGc3kmttyEVl9AZnQIss2h0mKTPfCu3xztmgG28kxJwmkNgOUjen6liJFVfkBSbB7/sQcTCGC/whRIgJOfwebUGSUvinMlMEAtgT42ljhbmki2EhgOK0DPV3YLBgVCpxuyP3x5EbbUJ5IWRhRq0jYXOWcyaKPNIPcetpF9U03+83fcPzpzgXiG+6JVUKywTksjBGk7YfuI0cCeCRAs3VOCGIAr2SoFwO/lV/dJeXYAXyiA0la9mk3FDgBQml9eWh3hxMnYzl4d2moytR6jmuNz8X1EuIqMNAkDgUcHcIitvCDMJBpyg0rLe+gHJBBFsYKkn2R1rdMWGOBe2Sd5JRCgKCHiWsV/RRybjB63vBqFDbADwMBnMT6wCgSowpFGIfo0MqDV21YoUZ5QL0Vph7bvyCjV4Jm1OyCjLfXcUKBDQOX09ERB3Pr6hoTDFDsIBcYZQ/EraYM82Ox3Y3Ol8xFaHeIP2jCInc1Xag1IlJk/1Q4gBMuTd1faNY0FcYebKJNTrnJCQQIBGVC5UQ1xQCFvPnIpgQDfpOX8XS3+MnuMfMyJRHkqFUMcidoCcE4ESI2WJgfc2rtltkBQy5OEpd6XHiEXi+B1Z0dnGjkICirq8nxqG/Op7Q5Gtnd0YduiRhMgI4oTRBGqbozIUL84Cpcw6pwSr7Hn+eh/AAAgAElEQVQ5i6BpR08Qn03ghqoutBkZdt8E2sBcMzSoicAGVOg98V9ILIy/e9VRooPFuK3SgXiA7Du2qHYDBmC8929Y4/Ej69y7a+2da2bQ9+dT29rwsWAATs8PDuwPf/hCIlPSSWi11Xu+u31NhngUCun9dkuH9NUf/2Rf/eYzAQGwG7pbm5pBLtpNvWaTBarpHvi4sSqD7mqSLyMk+nv0LFaqAarmVPqN9dpI6FW1jWQyg6CiCl842gAC9PGVoL8SxCsxrIj+RMQVIJN/ntRtYXOkGIlofDyXuo2nSxtM5jaZIw5GL7Arjub7FLFf/MWDhWwZyEp5uT5lqBj99AkmRpCXZzYT/HJ9c51TDNSTtmo11StUUVLQkpTUxOr7KBAC0VZl2KdY6LpJShlh2lhZv72y9U7DNnot66I6zA6Nqrd64kJopdqfWSRikfync0obl9GRbEMlzZPQTlQP0iE6OFgitlUHmAFGNbjOz05GQgZoqqbkfogeLwIKbFsZfHmQnUAAa5JAUfbw84oONrXesIvB2L59cWTH50MBAYwXxO5Id0D6K46OU7Vd3+wp6W63ewqaGJUFWu4CkIIRCyDAUeocS+VgaQIBBWAbQECvvykgoN9d10oiGtfrkrBM7Pq1dbt965rATQSSoEZCd5ZvmRNceiBEMO6BvldBRStcupgcwY76p0XJ9X2EujTri/AhX1Cs8TO8DjErfkcV4+HI1vo9AQFPv/1WIwQJHBwIKP2IRhoGGOBEMadD67lm1SzAmkoDzmtHrgyUqhMm0FQI1D9eXagNB9hXVqg8aNaezFGkcYZ9fyUoGHtEQABMopVNF+iHdG00a9pkCZjLOsXZKMaKAjLSD8lUG3ppAbr9XssKRNmSlMEUwUsGbrAIioQsDA+CwiyWkvuYwqHxUxorNfXkNsSwPID1Z5vq+VmFTjE3fg7rg9dmRSmTOvnnsFOqoDFyKzQkdN5Ef/UAO5P31IAAEErbw1kkeUufyN4SazEE56oJv1fH2oXuCb4/K3cZR3CdgFJ8aS57CIym3ckAH5ZKJqSeBJhEBhNIYuuxZh0EDaNVwgEOWvoWtru9Gc/M1c3xn6u5A2Xp+tyPOV29KoqZdPDcp1yrks0C/HHA0f1kWeFMICDXPdsQM5EsROpUnXStkQQVkj3QUMKycCZAJCf4OQRLJxJWBmDxthH0gfhvY2NNk06cjpxaUw4GsKc4N7SO8HfEHZUsSw/JxTB5Tjy7BAlkN0LfgdG3AAH8nOdBwkXMynvxeq6Hv/Me7L3N9XXrtVr22S9/Yf/5//o/Re2V2FQAaADjBQPtDSAgjUTxjNPHBdvCc/r0y+7Pq0BA+gxff0Bg91EZK6Rt8Di4Xuw9xbohxpfnpnhNhR2g349Yz89nFiE8ji3aHgFSmg0JuBKr/Lu//3v74Q9/IE2F4xfP7ekXXzLGwbqqdLp4ryZZiGnrRY0c80nbWrfVEjsLNo4mn9BiiX5WEw0tB2Zn9bbVtm7Z5t33rb5112qtnjXwGxeHZiff2fzsmdmcfvexchg+A7vvQKO3pDgL2KcepP3JNXbAmyp6JHT1lp3NVrbc3LdP/5v/aP0bb9lwhvYM42hnSt7RpFgSo/L8pRMUsXU812zTFiATtkqFCLUm1qRTAxAwHQ+d+UqrS8RPmeBz/exJhE7Zg7Q9kajzPrRH8TqB3bRfLl1FH3vhNpiWYPelYkmpSANY6KP+NMZcBThPwHP8pej4/X5ow3ny7W3NsGhCiyDDzYq2QOZz6bNLIMA1wLJ6X4JTud+DEWNLAbKEKbxeGge0CKyvi1HGtXsrQIS6Fb9ZMNDdWYlloT/fmCAmYUTiL2wpsT76Iqr+r2xJKwrCfbDUzs5tiLgssQbrlmP64jnm8/H4zIW41Sqpfn/PhzLew04KnKo1JG5KLNYgB4IVgL2IX5dOlAJJjzH/EgsxGT3OpPDCsABPGFKc380tBwJyY6s3IXrjuVLRxqKX1xPCstroy+qUeD7InRtOzLUCUPmlD73VJlnzXmYCN3qmlYgTaCooh1oT1aroBUqjlzQ43wQlfSoXVD3RCMfMS1pajl3wQ+qBMMYIpI9RL/wdFJ8vjFA67WQEODXGq7Y5/k1/lyhHSWtLgRYOTApPaI2clanX0rPkfSc+E9RRYsaE4HQciW/XGtZv9e3OjbvWbfWdlQDlR/R6D6x4v/lkZsOrka2YZ7pwOmVrMbPN5cK2Lq/s2qsz24LGYugMAARwYBrK0AFGCPj0fkqYQEvcwNapBCp5hw2MYA/qlcEIiH5fNojvA+ZsTh3h6rSkCSC2gCgmKIUHMMBBl28qRbPyQPuzjcoYSGeOizOzw8XMNn7wkd3/6ac26/fscjy29X5XDp6g/dXhoT1/9kKBXrftPWMbm1sau8SJ0v20oejVbWetL9rOk998Zr/5f/7Fzk6ONGqpvbmu2ZkuheaBsERoCkrN65VnVXfC8clZ07IRhizPTVJOk54l56sxgbFvo3VACt0aB+kAlPCCN3qLq0BAGoVq8pjVxQQeXNE2ko6ghru4UuxfEgAYAdOlDdHSWIAEQgF22lFW898MOArDWTGgWcmR3VEFBzaJYyfKf0IbIIE2XiM0tgAJShAg3582nARGMsjE6QgMCyGcXOfX/oxEwrkoLjKVwJNoPkvEoJbWa9Ws21jZRq9t/Q60Qhy3q2k7/dmR+WqAWw26qg6E7+fIG++NDcp0Mh6ieJNV/AQAqyJuhUeq/CWBgFzX8t+V1oAKxTvXk/3hM3vdgSg4j54wXoMzCeC+EAFkjdBq4Atg6OXJpV2OF3Y1JihAvwN7jmij655gS1jjbr9lvX7P1tdhI9VVWafXfqJJKgRK7MPE29lXJRCg0U+SDMhrpN2JWKJut27ft93dfX0eo1WhhPPcGrWJra+hAr1uw6szazWx220lMoCpPlN+rGRANH9GtDbQokBAzkdyTeRIawrOuUYCBUBUAZABzlHdZbSggzyeqGaySdWf6uLV+bk9+fobuzw7U0AEC4XPoDc1Fj2SsfSKrkWRwF3up9QeCb+t3/G2MQ8083W5DxxPyBPv751AQD7vPBPKv/DFwQiogkYC9Oiwih5sB2rc5lMVmC5bBRAwhcnh8GIkkHFdKlYyGpi1dkYAz0RVpAJE9ZOYUzd8skBUIaTv4tXGtJfQqCVG1WZOt/fes2GzHxi/yXslmOP21Cmjer4KREvgh6AXn6DnLGHIrHTGc5GIJBWspQJkgSwBoMo/SWQprrmS7GQQWgStEpd0PQHYNYjP5Xrn2U2BUSpTSddNcIrry9bFtH2qUEXyreev/lyfoKJKVwRvSljj3rl++fY4+1Tt0BLiNWIBBg2+3+taR4kTAf/MR5xJK8AzOI1AFXAdY1aLkcIlKJU2J/24ksIKEJBAkzuDFLDzMy/wK5OaaEFMIEAzsisC1WhW5HupGhkBMyHsOuP8NjdVsaU4oslBtYb+jWDY47ffsh988onduX1LeAJABzYigVL2kXR9zKn9PL8sNCk5Xi6V7JNYsIYABMkg4d8k/0x8ODs71c9Jrq4GQ3v69Kn61d9++229n54HSVucDSY4nR0d2h9+91t7+f1TJYFtkldECsNnuG/BP5Xxh9tzBy//kk+SPQjNgmw1y32YCUHuxwIAa7qdI85zdmH5GfLpOU0kQIC/5K9K/18i3FUWYvk7vgb4JKmeNxt2eXVlG9tb9vOf/9w2tjbUSnEJy/OLP9jw+FjzawD3fV18VnrG09r7amWp2xrMnmhXpcWRMWhiHjWQQHbRN9pLbWPf9t/5kbX2Hlm93bcaIwJPX1j99InNLw5sPhtIkR8ggLXyPACf5kAirVZK3iVm6aBSPhf+BATs0V6Gv2117WzZsfV779mP/8P/bNPWtk3m+CqfbESPPYk8o/9WUrufKmZmXVToSXbjYmWAXwmq8d4wgTJemU1G0sxJYb0EAsoYoK69ioYW9/TWW28Z4/34OUAA3+MswA4gntU4ParDMxdGTlBbjCb2Kv4WQW+uX/ZzIcac236n+wMCJBCQe7bwAzoPXr2WjY145XWQKttcHThOlk3a+rTB+d6+d2nxhDY/0/rg+wG6WGtGCKeOUBUIqMZYvKd8gL7JqOQEAhL0cUq+ni3sBNpKKMAiFY/GxWwigKffbdscDTumC0wmNjg5cU0Q9rxGti9cJ63C3hRzF7sov1rqM5RrAig1ccFA9jzgDXkZ/tFWEh3lmpN9lY2KCQLmGcy4IjW+uFcKw6zjdLWyAe8BEPDTf3pY8qIroi6O9LvjzvguN1oGzX5jYazjk6mooAwNtaTdAVla2mAIeurKvEJt5ICg3M7FHlCvVCRX3mdVBmZO4UiKWqiqFjQSEHDv58ngW1SyGer+oPqIEeEc6SMhgPEgQ4qUmtPtm4/PlFEt1BqdeIGTThZA2TsYaE7cL2dXBzZHhIV4C2slGlPQWPhcjJ569UKQBSBgo9u3XrNnt/ZuW6fZs/EQ5wDVqTSGCCsdvzqyCZMMSO4BGdotqVnu1Gq2cX5pWy+ObXs8tk6NOdsLJfpU/RAgpB+R3a6kk54enmnQdXwMS4yJy2EHMRtTayK6XvS388csxHJCbG8KjZFpDOKcNMQK0Mx3EEW1VVT6DKPaLdQu1clJMxBPabZs0u1Y773H1n5wx0bdjm3sXbP1fk9UzMFsYr/7/Pc2vBxYRz1Lrpjc7KBWekOAFDTlVq+nNV5HC2A6tT/8y7/Yb3/xC1vNZ5oNW+911Tbhc4i5Xt8HOkCB1KXTzODA41OvujtltaTSJW08jU1WbzDunnA4sivjF+fLxfS8tea1JLAaUMe6eWJSzmStJtVKZirgVF6XrjdyfD4K4bjxbGkj9CfQdEC4JjQCNLokvv6/gg03nko5itcmEOBKvsFiiNaYDKp5DToYaXz1DvFafyM/S1k1yGAo90w63Oq/dY2FNgK0dZ9CoT0aYA5ODdIYWgEdJDBsYevdlsAAxFZIdaB4Q0H0eaylCcw1qCLRuVf9+iO4zTaaVIjXD8tZt3mv+t3X2A0l40PrkmsSRrZIGtUX5smtqI8R7OdaeAXrdfZICgOq1SeAAFfLRQQwVjyAAvYUrNqTq4ldjOZ2eonwH5ohPj4tgQAxAuora7adVruxsW3dTlfBMOdNCf1yJSaY782sSmd7AutFwpWVYX6OzXcg4K233hUQAENne3NLowoXs5G1W0vr9+i3m9vg8tTW17p2bXdbjAEYAVRDYJmJcgfNOxKmDCImoRXAOrlo0FxVEvctXiXwdrGZra2tG3ReTa1QPzYzietKvnC2x68O7fDgQLoIBANYAJLU2LwFYyW3tvbTXxjl52cm9lo8D2e/vD6xw21C6D3Eictzn89ff1aopU7fCUpwRdDNW7/8w7JFRMinNAIAgxAObdlk0fVe1pWLC+WUDcA9+cgmryfJpq3CgQBHvaNiFBkNdEjZUgEtETRrtjQJmJ+PtAltprdkECQ2XU6p8QquwO4QdiJuIHnLanqCpLIRFY0XiQsXrJxSwDBp2nkui2cRGgG6Xo3IWkp1PqnjDi5kH2+w2EIsVyzGVkt9xej2ZPCK+CAJJCMCuRZRo4NaniBIUs55zjmejmsEYMj1I8zjfWDeJHhBWyB/R/eAtgf1zo/H0gXg9/Ozs7rNOkrlG3X84UAggFhRzG2PpNvPrK9jFizc5jkDo2qz0xYqrgkDliSYghEgRoFv3AQB8j2q/or3cDAGEMSnBggADiZbMulgeq1tbtidu/es3fPxj+xR76de2MnpqSZFPH78tq2t9TVCDD9NT3P6z7QRyQ5h7VhHKof5jD258HglY9B8bskIwe7wH4kGl0ti9erVoT4fwVLFuCR9Eefy+dPRSIxEdIqeffu1zZiCA/CoqQ/lxCAlgxUf+yYAUPVD6YgzcSh8cI6CDpCn+vPCZ0csiF/IfV4kwcXEKAcmqrFQEV+kDYuJNiUI4M+v/Aq7E2wP9vNgOLR7Dx/Yf/fz/z72utn06sKefP6FnTx7Zv1oX1E/uejQ3oOPqck2IdppezABVkvrio7u89ABthAKrsNcmk9tvKjZcm3Prr/9ibWuPbBGd83q06FNjp5a6/w7Ww6ONZ73Kmj0Xnl3xXXuI4XuCgFZfDIj5QKg0XpEksd+m9Y7dt7YsLc+/Zk9/PE/2LSxabM5MbfrgsDWYU8u+A8bQ2sQYLJCSpjD0O89LkKcvNCVkrba0Kf4MCp3PFZ7G0A3uZbOT4xuTb019AGOj491Dx988IGo8vw926R4rmq9VjujM9eqE1Fk14k9lCc4047cQRM5xiTBMMIcYSZ/Y98ne6ZkM3r8olF9uWYhiJosh9wrGQdnjpmAcYp1ZpyduZprCTD1zOMxrkfsAxhu47FGCaMRUAprlkB7nglsj+eWrrZPAUmStMGoS1ug8YQUjIhnackGbJj69ARaxDRKlnwHlhWvIRa5GthiMLTR2bnV0R6AURB6CopVA/iBDUTOrGcgH12OgIbRrviYvBWQC5vMurPvNbEMWxU7piQhFycw25cLgKhiXbA0M3wT7UvXrjkQkEraGci5c/UAFmpzWbksgzleK6SvUrWT4QjKEtUDAkACdcb1sXmU5HfbQZ+fa/zTYHAph69e8TCeOeYpq6XciEaO4fAjMEk003OqBAKcyq8+nwmUFz7XRV34ftISM4jwTVUaLwyAV++iIilU0O/fqZ5lq4CcnBL6FEpyGlECBulA8t4w+Nmf7Kqx9ELVrbGs2VZ/y25fd0bA8GqoBNd5Hv4Z3DsJMOdpeHmldSRoJbRqD0e2dTmya0fntj2ZWL/OgSYx95E7TA3wa/J+S5GjQTYjUq0q+iv5CQVmr+5S2HMBFAR7UGrtQIoBHeTfrYbNGW3CvHqcC+AAm4uAKsa7+TqVqHNudJ+fzrV5dU6agN2urW7dsOn2hl3QXrK9JcGd7vqaHZyd2un5ufWartSfbDhozlKPBvyZL1QxWKNKOh7a9OzMDr76s528eKHqVRNKMYk8lRaP1cVc4VrU7ygnGBhbUHlzD3qiGRoBYb0cpPJk3gNfr1bJoUf1y/vIPYBUCFZQ/7wPvgjs4z2rQVcaLF/D0pAlMODaDq6u7IlAigaVQABV/+l8ZWPGLgEALGs2xi6p+tsUspvBcfWzq4FF6dxL6qEnL84uKX5PgFggnwJZAwWuVNdeCySjCqMKRahPy3FUgI/qv3OdRd2S2nRMk0hjGu0rXuH3ajaJfn21sH67aZtrHeu1aMkBoNC0S/0sgYA3A68q4JnPICNc7kP2pAh3S0S7QPZDkFR2NRgg+Z55j4VifQRXWRlIR5jjMgtl/ghUk7qcoKIH86kXkFRwBzJ9JJG3tlDBLO6l0bLz0dwOTi7t5GJgyxqVFYDKED+VaBK/CSOgbR1mva9viMl0cc7oQNTbxzFuNKcbuI0U40vJqo9gBAjw60vwin7bviYGbKxv6zpR/afvkyS03+XnKxtdnVizsbSdrXXbu7YjIGA0Gtjx8aEqIt2+t45l4sO94UdgDWVQXa0CJ4OCZJ/vAxKzk6ju+Zxw7+VW8ktCOZva4PLKLs7O5Pih+JKYsWd4nWZOV6p2qqp6cbVwyK+DXyECmCyUConCE6eSpOMge1Xzo0q7dYNBHJCvSyCgsA9BAfZgLqjbIeSoitdiZVM0Q1YAAR2bzJka4KM9kxHg4KgzOmbzsY3GqN/DBsCWeTAoV6WKuve6Z2WZ68hJDc6CQ6cDBoAzKfD/LvA2ELDCvoKxkRVzhccRPMlSR/sg96L51SniFWMDvWrkzwO7QYVKyXWrVehGkOBlrOE+yEfIyadK1DUmIIRt54xzfbwHvjwFAKm25VhY/F3+3t7engAt7iEp6Ko8hYaAsxzcV/AfMUoyUbhfqVq3WtqPCXqkaF3qTrDvof3yGYBxJwBUIY747nvvSSyL1/D76FzQ04vg1cXpqS2okM+nqkqy1umf3QcImn2tOuntAWVylwG7x4geWyhWDKApAaqs4L1pQ6tAQAoFZttSFp0KJozm1Hsl9sbNm3b7zh0xEDm33OPa+oY9f/5CwTMJ/VtvPVJCrnHHnOn1dd1LrgXr7aOkvbqv/RlrkFRmB169kp09wgnwsHewK9gO/n50fGKDwVDMgXfeeUeJULYJJGPAY9aFrfe69tmvfmm///V/sauzU7ECWFb1YhdTa1zx12PrskKcdj39dIQKhd993Vc72J4gTdomfz6+lvk+Gb/kn4pN/KfFaxIISJ9RtS1iPRZ6RMn6eJ3RINsb7bpjdMTM7KNPPraPf/gDFbPW1vsa8/zsyz/a4dPvpBEARVvnWF1+AIfORpX9gO2Cphj5gDGlrO+Tbmhno3V1NbeafD4jp2s2qHVt79GHtn77sXXXN201urTR4RNrXT6z1mJko+nMrgYj2RMJQEqt3UWWBUhRDIypKALGguGSPof9z36j+nw0mtt047b97c//F+vfedemtb6tFjA/yjF2TLSg53xO0irmbNjm5VwAt3rxlXcBSHrLJIk0v8dewY4CAgyZax9TlarPRkzjRkNCgTnC9NGjR4ZdYh9zFhKY1LONFmTtuVhj76d3wTqASU1O0llfqK2O/a9ijNbFJ5hw/tj/fLaEYYux4yUbqBr7aB9VWHNVoJv7yVg6/17VXeF7CeITA5KIw85LVjrtC7CIr1/3EZ5ps96MPd3++GlSDKixts4KkN+tFl8k3uZsFYoBtESwTiMYiLRjddpq12C830anY8OTU+sh3Mq0HFiLF5dig7BXVOQNOwMAoZwz6kU0i2iMJPtvsVR7omIing9ngbgERhs6KFmEJ+ZObkCMv/bz7rF5EVt75dvzMY28rNuU6TL7+1b79B/v+9tElU0bXH2GvnkJdPhKJEboSQTw3hIQFNkQh/BEyNsDGNnC7ENH6V24QQ5EI1Nq1u1REQCVcX2A7KfjgZLcOdWE8YBUIHxzgKKVhpA+P6+sJjDA4WUyQV5XPmhPuPw+snrL5+LYU0RQuZ6QlaCnxf3LQEZlzSlY6Ri9jy63EgdC4//CkLM5REcPlB/UnutUNZ/ACPxptrCNzobt796y7fUdzecWKh7/cxEcVPx9purZMSORvMLSWpmtz5e2NZzateML2yAwXpH8TJEb8A0ec1i1iekP0UgxV5JnQ2aAJqQyA61A7UhmxyCe9NRrZ5l1WBvGP7KYzYbNbCFQQQwDkl/olzynmAWbe0sOKURJvNXAgQBtfNaUdWt3bNjr2Hita4f1pS3XOqL688TbW+sSAwQ44XeH45GQXAJ3JilAz/SEh3teinq1QOH08MjaksVbWbPbshnKnDzmpOTG3pOxkO6EUx49cA5qe/bKBwCRRisDzkzmFfxUaJC5L5Lur1626DnzYDDaTYodHcyD3FEVEZkyOCjFfAjYq+KARYKcdEr1ATNKziQUyH+0BAAGMEKO3wcIqAYalUup/DX3e1X0pRQjCcJO2Suc1e0AJzLQyACkPL9JRw1R0kioEkRzY+yBedqgKuggBFVGlITJKV5KTJTw+uhFgjCSfogDjNZc6zat26xZq0aAAdLqAoJ5bVUwQLYqWjf4ez5nXpMVea+GlWMm8zkJoIlpA/l7VUAlkxZAvwzcikJLUgS1H8uWrKQT52foSIazKq/PKeClI/DWrXytIKPY33QK19pr9uL41A6OzrQvkGGCXKngK/Y7wnztbtM2tzcFBCgYGQzs6OjEJpO5Pg8dgBK44iy5/gvJlgcVQbeTHaZPrWtr61u2f/OutVv07DbU20wyiPgykwOWi5HtbPWsWV/YWp+2gKUqI8xTxlATcIw1m9r1E3KfELhUE9IU8soAP0EDvi9yXZyzUqHb5zdrbB32Ui0Sc5sgMij1XnfCVEd8Hzh9t9hDSeivaHy8tvejd98BIt8ViQc4N6A8b3lPEmT8C8wgAgp/9oKC9JvVYF007aJy56wA1h/WlthCq4YYAeN526YLgABnBIgvEP3fmvhSIxZgrak8m7UY5wcTjN5XJV5+HzluM3vr5cMDhM8YgvXyUX9tBdkElqpkQbPXKFG3SQkIuCCVB6f4a36fiq7TVH2+NUEoVFd+TlLmftP1gTLI5xo1AlMaMQtVE/kMfElWP0eDoX5OYMui+ti/lRJMvqhGJzuBZ8LPGaHJZ9CLS6WY16Aiz7Xw+ZnQexWrbKXws1udOsI0DAcuoPvynglosC7cNwksQT77gmSUYJ/v8VkPHj7UdfJ7ec/SI4I1Mx7b86dPbXR5oWCVPmx8fhshqoKNpJ0kULwaNKdwYzUp5LrV1qKpNtECWIiU+h5MkLy0C/TDljpLCsQ9rCj2cK6JhDKD9YKGx+27d6RRMmaSUL0uIADNoG+ffKczeP/BPXv//fe1DkdHhwKWqILyfjwvVb6bTf2cvcO0E/aCAKYAaXISAM8sbUICPw4SNuzg4GUxBu3yaqDnd2N/395/7z191rfffqvrubZ3XX9Cp2adsR3ff/uNHb54bs+fPLEWTBRaa5RkldNw3hQL/Eu+ueqjqiBA+RzDfkAnrrAy39Qn8ecSom75vEJILP1KrkPV/+XzfBMIyNekPUoQU3EZGguhD/Dhxx/bjZv7ij93drZtDrD17JkNjo5so9u2Gj4fIICno4q7g8tuN1phk731VgwaxZZNn3AiEACa98yGk7mtepu2/+h927n7WGy3wekru3r1xBqXL621mtrVcGpjiY2DzVD5dbp/MrIE2MXaREd/MfmI50siys/JbQ5HS9t6+1MBAbP+dRsvvMWOAp7U3zWyduqjcGmxlZ+KNjWNM225Qj397ujRxJ7lxgSmB7rDNVHgBBBQE1cwSwWaLhd6H8BB7ATXCAhw+/btwn7kiD5/ji7omgg03/PzX46QVj4HwD4ZCwjwCjrrBHvZ/VJqYmD3ynZrph9UGSJlfCv7EEK6b4IAaXsSXMVucobfjHv4N2uEXwAMyOQdMBWAD62WEBkAACAASURBVP8CQ8pbTWNaVfhHB1g8FtEZAnyKyS/CPYMZk0xKFcyYVoQO3szbOmAMqj1SBWzXXsMnwg6oAyQOBrbOay6vbHR+Ic01PxPeOqT112x3t5Wp2ZC+iIkGytl4LXaP2INciHHR5NTCcbjYLL5FsTCiiWQfph1WnpWszWgZrvf6Vt/ettpf/ezuygOZUHkOaMLHNyBO48GKb3qvoeaF+u+5PkAGw1klV49Wq6FkfzC88lEqLXpOJoVwBZsbQ1DOdnSkhwXKpDRFLDAuidKmcVJ1aUGvYAYKMcnAS5VFj3/ZP+UbMdFWfx8XAeTvaANoUUP53/USPFnTpi1AgCoQUAagDhi4OBgGy+duu2oq9+PKxx72SYwDYQ5rWnPVtJ21a3br+m0ZDq8eO6VTc0abLbs4PbfxcCzUShWOVlMUlP58abuThV07uxIQ0F5MzBBEkT1ZacatkEeqFgQhISA208z5uUae8GzZ2DwPjcEhSQVwATBQzdwTZzDX5srpa2oBoC0AwS7uK5gDXDkgAP95B4u3jmjNA0FONFWU1aBTt1BPhvlA8nVt254txjbpt20BtXdny1Y4gHZHNBnWeTAZqX+Jw4lRbTdpu0BFGFGWiXrwZpeXNjw60gQBGVEoPehRNBs2GI2tzaif0KXI5ABEOAN7BZ+VsWAezJc9TpkQFtXdYFRUg6CkdeswhgheOtJUXK/291WTzVynfD9PTJ2Fo/fgOUUyHKFU0afvVRaUnGtK/hkVR0/4FECTvvyoDPrkgagkV9D9TFw8EY5I7TXaXxj1sBuZNCcYoX8HbUO2JSsd0Vrh5zBToBI8S6eQwbroxcE6yACoCFLUl+CK8JreEb2veh193FRdoIFrDNFSyf9Gt2X9tvcSNgMMKAXNAkSoVHizzztXIEGKZCpI9TXYDOnA/Lb9+1xbtjb5mrqj1zON6kK2K6UmQvU+lZASMISAWdredHrVBJPnVEW53dn4nnHgyW2dGDCwfEgIay07H07s4PhMGhIrZnJL6TORROzf3Fqdpu1d31VFDfo+TvDlywM7Pj7zVqAKZdIReP9sD2YaXlFWLy8MnJb1uutqM7h9574mCEgZF1eDZkirYcPBudVW9PSbxgfevnnN2q2aXV2e6eckOHL+qEf3ewUQkE6P6q3T/11lXj5lNlcSkEF96nikv1F/MCOWrq4U5AgYmDPFoKUqAL2HOOcuo3CjzyeTJr9nPyip8y3dggqQpP2RYl9J62fXRiDgjA3v0ffnW7JtqqJq1cDJKwvR6hYBQSEWmMBagJNe8fPWDG/5qttgsgggoGXzZdOW+ECCbt+kTuXXNfnEgHaHlj+orhMBMgQ+JPJ8ZVWV5Cmp71SuUo09r9sZbYg4Ooij4J74Ykni4q1Q+VUKRjmARXDH+xDo8ry8YOG+lcosiTh/Emvw/WwnSBvNs0+RN56H4g30cUKMU5MF2t7znwk8iSE94OwLPtcFsNh3fVesjnndBNwwVHhfbwX0ijv/5nXsPyX50ZLiooiIG17p+1VdA+6NZJ73IKHlurgfmAD8xxdrQwWadYEKS0Ka1Wuqr/hy0d7nMzs7PrajgwM7Pz5yMTWNyfJxpGnTMtHwUallS1dqOL3JPgIk09oHCJaAcArlpi/L56k1DR0ZFTvwARQTYhoT9+Sxjwe36CQB9L31+G27/+CBmBuwL7a2t7S+jAp99uy59tff/u3f6Pupis7+y7VWkB32UzZBOj1e0VPcGp/LWqnNIqYBcL0Zj7L+/Pf06Xf6nXwf7OnO7q6Aier+p6rH8+N+Tk+OXUncVvb5r39lz5586zoNbvAKjRqxEQSelzFlskGKA1EBcjM+4GdVkDDBAT+7znDI71XHNbrNKlvzPEYpWx/Tt1RjkiogoLHTFYD8TSAgnzGvUxtZMFE/+sEndu/+fdcooU8eoOT4xEanJxILRIzNW/dqPsZaNSemQbTEKFY8O5vLD0Ht9yITwtILq2u+OkTAmV0R463v2K1H79ju7Qdi8JyfHNj88sjs6tBW05GA79HIk26xh2FJqTiScQ+gKbnQNFpk3TZn5dujXLMB+6a1Ye/+u//RHv/0H21QR4sKv7EU0wiTJs2O2Vi6RAKHxiObL6bKO2j7BQSX5lrEmFkoE3MWcCBa4JyxtpQtwv6xNlw/+5acq9/tSh8AIID9g126efOm9gD7mT2erS4+MSAmI4S91zpjZ2NfwWYmd3BQy/OEHLXnWnA1nQ1nTfUK++n6IGX7a3WPJhAg5CXiIr7ntvx1+5PAa/4sz4KKxGFLE6zkvrCJs/nUdra2dO+ue+CMkvT1+nt4a8Vk8YwBoAQcJLs2IfooBpAnsbd4T2nATaY2Go5kx6gY0DqiqSw8d0RwAQtZsxHtAy74zX7y4thKouzZ6poTGNj72Kbh5aWmtI0uLmwxHokB3oDVRKsdsYlARAo2uSLxl2g9z9YArwvGfPEEfYnNlivrrG3YDNbE3/yHt1eJwCe9GOMGKiahDBQQg66rZC7mQnvQm4bEA3oePM6doHB7hz4tT3wZyUR7AOiQAAJmIfY6eohukL13X8FpULLSuHEC2ACItPAlRD0dDwvZhBLiAQuLIqRsRKWGHgqvwDoTwKsAHig67UIshEjUldQxzSB6MxMM8DmdMQc30DcC6+z/Z/yQX08IeyHEQe86NPlgHHilyelOjky5uhpJLWJ9jPh7cOuRGAEMhlBvEEgbv2MIG3VtcHGltgECU31ezaxXr1t/OrfN0cRuTRbWvby0dSo346HNVwTgJPTe34jJ5pC02h3r9vpiBLiEsMy3rm1rc0OvIbGuE4RqOmBLBpxruDy7KCry0Otn6hpVt2jQsxwgEJ0vxDCw9ik46f49KmeiHUFDjr48Ork1Bq9utrlu8+ubNuq3bdbrWK3fs4UEbhDtcIcyh3EyGcspIByjfbFyASkpPMxnUvi8OHhlk8HA1lCnhkLeYJTezPUMQMxj7GOZYNHxkHPhXwcC3CG6scJaixos9LgED8oWguj9DQp9BjgFjTfnwIdBSHAgnWk67zeTTE+6ooJNXxrPV8Ih/gy9okCQj4VB6GZltWbHLsdTuxrPBArQFkASwEtS1CpHC1VBsryWqkZHGQj4zkk6aTrHDMyLVp5g4aQugoKPCI45/9nDJQX4nH0e4EwGkNgLrq9ItCLBAajsoHSvEXHOo8GYSvwm9p87i4mqBK360roNs+31rq11GPMCegt4V/bBVtFoVTWjyppBUZrcIrgK++S/Fz3QSnzdlqW9cZZJ6WB4HxLkRG318+hL5GdJT/fT6aCdficCu9wvr4GmxRgoR7vTwWplCnGoFF1tavQnFWG0Iw5Ozux8OPVkUIwAt5f07PhM55Wtb67bzZs3tGdIik9Pz+3ifKAAnTWuVqckVAoYEKCnK/z76MLZnIkqjA28Z7u7NwQ8ZMVHwS2J2WRkw8GZbay37N3H9+3dxw9srUeVfiSKdlKYCf5zHGX6KTEAoqohIEICiHX1TGaVOZM02Tvtw4a9PDiQ8Nc333yj10Er5JAQUOzv7cn2/unLP8RsYVeZT/ZQFQgQ0Bt2NUVItR/Vax8Jlsyv+yFeq6RUwmmureJBkye/WZF6MyCXj3ytlaBsD+JnDjxksScmawQAKD9nDRtMAVVXNl91BAJhG7za6214ouTSF9lmf+NTSBaWNp+MVd3ScKSYz05CRkKk81iZ8JN7NW1LJky+s50xmEmQu4iyzaUE0evq/1ZidXpigyFK7UwwcGoqyfqDB/cFBGQ/ONehAF49/g1dG37MKfUuLoW7yX7wFJPT2qPSXEmilEzOZgquk3mQlXsq8gTaCHLxO+hNpL3gXvicTLYB0Ph7jgDU2YSd0O0WgEapXO598D5lqKHKP3uYz899fHF+IRbAo7ceefwU96pJBfhHqMuzqYJKgABo6fQo83wJOMuz4vZLFNMKVZ2/Z6JQin8FQ6sAoDKKiF0fIFfGcP4eoXOTU5jEdHJtImcUecKQkwK4EsAM7uftx2/bw0ePBAxQYBBYBhh0fKI/330XnZFd7SXWgH2o59Dp6D1Pz87UgqG9WWgWEWy76HIi3clEFWgT68j78z68J8nV8+fP5F94X3wx7wtIAfjE/gbA8ft1II+9LbFoJi0Nruxf/+9/lmhgCn7BNJJ4bWHXSz0gFqjKzijOdCTffr49hqtO7qjuvaqfqPrPfDYZw+fv5CjN9DXVZ5j2vbiOGAeYz1d/RnsQuQPv7QJuTWf+zOe2s3fNPv3pT2xzZyc0W1rWWC7s7Nlzu3j1Sq0BsCWwLYy6diC2I9FAxej41mhhyVZfUdFr3odPVZfnw5peXg2tvbZhdx48ss3dPSWl48GlzUeXNr06sdVsoqkT47FPlVGbGPHVwluCAYySxSc6N3ZJMZdPlVBs5nQOG0ym1r1+3z75p/9oa3c+sHFjQ74VKrczG5ZqybE5AnMTm0+hlKM3cSWQoGYdDRJAG6Dd7mhCywLdHTHphB0Uo869+DAVIw3AHjuYsRNxEmsEUwiggHMHRf7evXvaJ2JA0VoQ+1Qj+GISS6G1oqkCvsc5L7wfoAXxNvtR0woAN4jJNEbWpxDkGdDvKU8ptmeGTYUdyFhagELY/CxwJcsubVPGOC4K7Ocj47S8J/7k+rgX+YzlXFMlvD3Ax3h6jOrgb4LBFMtgNPkAHNoVeE6lblZ+tp8djxXFVolC7hLWCRoOs4lGMZL3OYoA39KkJcB/KwBnTeJwv673iwJzatYJhCBWgWWCLgzaA1wPjDX0JRAxpbikMYIdf/8oUGehxycjedFFTJnCpjrTWe2SFBEDAJTGAPbp0589WFUD8Kx+I7ZXNRJCFyPATbE3BYpJB4M20YZ61VbgiPozPS8+WBixKa/K+sYhsXSEOxclDWGCA7k5OKC8CId+NbiUUFVWHKgmkNhyEJgIwKHgUA3pW12A6LPw2fbg7QjZow1QoFYFxuBlIlfRBkAvgCAjxQJdN8AXPkVLnDbkwX9uUIlMsbDoOsSGI4DRaEWJIpK0oDbuIn2NZcNa1rJbe3cEBHQaACTMWp0qaMQAKQiZzNUv4v2pjADrCB1aJ5k7v7TbVrcOlQlb2vXdLa03o5EQLMr+RowYNMY6CsTNlvfyQyXqOO0N48CGogJWY6wQc3FxpqCRo4kdvTiw4emFjABsABSnTRMJ3NHjpKGAgdLy1Pk3dM98xupVTZX86ONGhZNTxXxV4k4Mfn19zXqPblv3/m07h2ez1rO1rW0/yFbzqr/vZFU2oEJlJRrqEg6kU6/Z1cmpPfnTn+zF06deGQaQadZtSCVRKHIjGAYe9PlXTffHl4L3YAWUTrD8noxLVucD4EggoFrllyihaJAZIETQEz151Ypxfm5pHFMwLn7Xmx90feABs+gBF7VJfUwBBPDeOEfEvxptOx+OBQRMORfSB+CZN4Xw+tkrFYjTamdAXgAPKXGsKmaJPmIUM9DNwKFKR5dgU6VHXiI0gU4r0aFaQ79whQ6ciVw+A+4t6cYFOKL+SwcRCXZTTAcrgxMhICe5Yj9PxgP1Di7GA9vd7Fu3VbP1bttpXNGv7S03DioRwKifN6iTVYJbMkb0rLLXLVpfXNMDkR2vtCVwGV2bSvaLgEyV1qD3hw3KdfVqdlCuo/KSAVjuxQzAwpNG8On9Z3K0r7Uzla0NvrecTbFqdtQScHB2YUdnV+oT9ynNCW4Gk6kJ8AXldUdjuTh+56fndn4xUMA+nY4LZ+/v70CA1si1qCPtI4A2MQLu3XtoGxu7Np26WKgDwTjauc0mY7u6OLFbN3fsv/rbT+3xW3etUV/Y4Orcri7PtRfu3Llj29tbEkzK4IFkSWJiQVMn+FcgM+EaXaiWteH1zpDwGchUEX73+ecCAZ4/f67f90Tf7P1337Xb+/vSCPjVL34pvQAUq9uhEZEJbu5Vf04xlaIyGUTfj2ee759MmeJZKnhyFknViad/ycDe17VgdBbJW54/7bHUjJBwpCf1HpZG8mWMW63ZkPh01TGrQ9X3dFBBYQDg2IZ2BzCFZ0iBwCmu/LdcOC2SLwJBKPVZxecskbQWDIxIMBP09wqNK0oXDItgC2SQX71vKYxfXtrh4SuB5PjJK9SZm00lg1tbm3qOWQ3mWvC5+FGtR4D8XCt7zYGuUAePKlQGnwT6siuIfE2mAhoAAQ5evnTbG7oEfB7gw/3798WW8ZaU0nd4jMPoRWfyKYHMcamRLAKs6XMYI8jY22id4DPxybkGCAQiTpefz+up+nMO1jbWZbO4ZkYR5v2lHaPi9ccvfm8nh4dSuZ6hRRDtnIU9CdCuCgTAWnSQNjSD4pRjP/SzGLfle8u/ykGipahuFQjIJFntU6F8nT4mCKiyn0q4ul17+53HrntAVazXU7ANs+f46Nj2rl2TWr/6mVst29ndKUaqcgIlKBiCuABsaY/ZGyRU6D/QdpHgEM8rwSfWMEeT8r1vv/1GzyMZErwf++7G/k3vFx6N9HMBiwJ83M6wzrAwyPR+86tf2Oef/drGgyvFKT7JOVoxIlZOQypbFQKa+YzKOCW0Qdz4F8BjlgfTd+derNqNakKfha+0F5n4uA17XRg5K6oCmdMhFkU5tCRc5DrzgoKVS/y+mNvVcGD7t2/Zhx9/Yl30O9ote/jogZ29emWXL1/a+PTUJlcXtgSoIj8RC5XqJ7oxJVvPWRyerPLMNeUrmLgFfZHJGoyfazTt7v17ti4NGOIAaPkjuzxDe8b1xGjHBQSg6KnCZ71pF5eMIC2nZZHkpd+ANcYXdo291eBPq9vazYf28c/+J+vfescWrS1b1hq22esIeOO8TUcDsRDgcdLm1mgsbbagyr6w8WhlozEgK/u7qxHdFAFphRFDS60PMHl8GgYivm4zFppc4TbFHwp/cj4AA/B7VMXRCeCLPZoVdt8jxJE+KSHH6/IuOeGFZ6pWwBHgAe16sGlmas/Q6EB8QbQUY//T1lMgI2Zrd0rBcE/+y957rpORisV+yY3/GhgcWkMk20yJiYJGFVxMhpb7c1qqhi5Er/Gfffkl9EJ4XbJfM15l2wAi+cTUAAKKkbfedqFrTv0AsU6D1Y2P1pQ4L0pO57QtxZqGqDD7FPaH2tgEMvl/XrhjrKuDl2pfYlwuzAouhngW9sFwYDYZ2fTi3FrEsmbWhYFBfBnFzzzrBahLrhks1WxB0PmXcfY/XQ/CxSmlP/Xjf/DxgcX8ZcqyqfycysWBhmR7AAkdxjADKUdXoPg1bWeXmaxQ40i0vPoNsqUKOHPs6aMQtcpvHkQClD4Tg9wsPDRVfAOpcfVaAkgEq3JutPeY8z4cCAAAHRhr2tnZpc2msAS4NtAiAAWvgvIAOu2uz4RfYrQDOVl4z5SElGbQd6B5hBpzBPa8QYIWPrqtTMzcJDuK6+/tQjv08xdVzRCTklDGqmbNGohow/a2b9jO+o71WihcMzPXAxgl78w2ni0EBHhv0cJ6az2NpmivVrZVa9g1W9mD3R27ub1h13YwQlnRCEE3qDH0/EuwBX2GNR0MngnBDOg2o11Y2x7UznbHrm3vaAMz/uLs4Mhefv3Ejr793kanF94jw7xi3T4OwBWAOVEugFZTEuabNFDrSuIjIAqKsoQzUFx1PePabGnNzXXbfu+hte7etNX1XWtub9nW9o4OHGrHZ+fnVm+6/gKjKXF+UnqmOr9c2CYKpp2OPf36G/vsF/+qGeACL6BkUVXgwAejRQYtFJ0dpfMgMZM1nmkyALLqmz9Lx+D/9gTD+x5LxFJ0pkzM3gACHBTMkZRuBXP/ay9VxPQUvMfkgayIiB1QqLS7EfT38J60pRC7tkQCzy5Hmhyw1BQDbxvgPb1i6tTxMrXw60gDUyCY8VkZ8eVe97GjLrCRckN5RrJKrqAm7i/tvQcW5WeJBj8nKfTJGhlUe5+Zo858SYBICTjCmC6CqUkB6lfzCrCMN+0AEgprSCyyC6W8WZNGQKdVsw6KzTPGcl4VdDTplQRQocpm0tQkjhMtRJWfC10NkZ2svlaDsAw80wHK2WYUVanWZvCdwEIG8roG7EAAaNUgTnZdP3dxUewWZ5A1FVhRaL+UVdZkB3jg1xAVfNlo2cnV0F4eX9hoSjtS24PYRsvHAgIWAjw2zDbWe3Zz/4a1Gi07Pj6xg1dHqjzO555kl/cOnZDqndv7sr/Sx1ZubuzandskT2s+5SUALZ40Ng5goVFb2KMHt+wnn35s9+7s2WR0rukBjN3a3NySXc3WkUykGGsIdTrX/caN6wXIx5rk/lIQF0ALf2cdf/3ZZ/bll18q2dRrScxaTXvr4UN7cO++gIAvPv/cDl68ULWB60xNCq9ol4w19rDOU0U/wmP2ElLSMy8U7uP8FwCM2xDZ1MpXEUwVWiQlK09nWGB3Ai/+i6WNcSAAm622N4CAedNGM+r6bVvhK6UYFBNUxLJj75l1utgI3ndqq6W3XwEErFZegcJvQGHPoIbrzD3sff1efeae095UbY5mU0eCnjRs9VjHqD38KH9/9epAQS73KIZbq61q1927d7ylQ1Mg1nQt3n6An/KiQwbBov93nUmkKmFU7PPz87r5MwEJaP3Pnj0TGIB/zNYlgkw+n6RdwVzQPnOvVStX+F/WIKvNvCcAGEAA185rEbkScBoBL/eTgMr3338vn512kp/t7V4r9AtInPGJXAvVTA+wXdTr1YuX9t03X9tyNrU+0xpidrUHwDkBwFsWie+4Fhejcrte2J3KZCG2t++WBPxiv4WDSJuXv6t/FzGlexsSxLJlLlqb2H9U7uZzTQxCXI49PJlN1f4wGo/syZMnqhTfvnXLbt26pXsAANFzp5BhDgyoX7lGdfhKfjg1JsQICsVzbG6CVzyfHB+YEwW4/j//+SuxhXg+fLFnuJZPPvmB1vn8/KJo5VBySmvAeOIU8lbT+p22Etzf/pdf2u9/85kNLy80AkwtGtnjGyPz0vfzudorUMYribD/3MGD1IORh6w8q6qfqFZRq993BkmOxS6fcdqYBE1fjwUc0k27kvs7X6OWo9D1obLOdfIcAQgm85ndvnfPHj1+bLvXrtnNW/taTzQCRofHdvDkWzt+8Ux6PrRfUUmFOt3R6Ewv1OTUJrGUompNWyhOT5VdZtfrHCYstbJHbz2Q0Cw+BZt+fnHhbUUefMSYWdds4np5/hOYpxWNNNYQ30Jhjf323nvvSqySzxnPF3bO+Lj2hu2/+2Nrbt2yRndTbOUalfvhlU1HVxIm7rUa1uvSNlR3MKBFnLy088uJnV1MBMRPF02NebZGR8xdb+fCtqN94AryeBts+OVw4NoLES+mNgr3h51kXwN0AwR4wuptTcl6oXKejIAEpIh/EgjIAjC5mNrsxJaZe3swfzKhPGweZ4/zBetJsSo5W5COM2bOoqnHOz7qz19bigl7LFmNwz2uyDYdZ1o6EJKv5ZqSCeZ5oxePmbICQKwxoQI4vMgHWIANQL/BdTICCKi05RRF7qjcextD7H0BTzFeVaMVKTQAYPFcXVgxzwTXw7W6PSxH3YsRQMFdegueu3QZqUssNx7Zajy0JmD78MrOX760Xs2szwQVgQV16RWptTdiikz+c2KZrrQSY4rhF2wAPeNo7RIg/JP/+q0VhpBRFGVC40iY0JBKby8PzpM7qIIk2H6zPhrIlYW3tzeVnAECCJVpE6Q6gogJEatAgIAnuKqwVwVNWNQUd2nU9cB4Lb1B6+tr2jyJ4IIMAyyA0I2GoOEIDlFRR3GTFAkHy+FnPixURk/YAAs0GsqlPoqkncDVgQCflsDrvV+kDN484XDgIBOzsmLq/Z56TbRFcDDYGC6UGPQSGSB6hxBGqdlqurKbe7dtf3ffags3SJrqF/PoxUyYze2CURSIVNG/Sl8llebp3PbW1+xHb79lvdrS7t/eFw0ebQGNFkGkEbqKCoA+hsx78qDRE3BPbDAc2dHRse1c21XVHCRtd2tLCbVUW0F0L67s+OvvbPz8yA7+/K1NoRbFVAkd7hxnFa0oHhL4LiwShByREVV2Kmr0h9F+MBeLomHIWNd6Hdt+56F1H9yxrfcfW4OqnzQroHCNFehvbG6rR3OxckYDle0ZiB+tGfW6rSMa9OKl/R//6X+1Vy9e2HqMrsQZIX6IhSJwyjnenjhpd4S4SHndouwWPUal6q4bSaehO8AUqrxvzKXnIXjQGQFTUn5jFn2pvOurVgUhqsm4jIi0AYLqjdclkYvRLlm1UbAFcECfd6Nt49nKLkdTm6Beq9aArAg7WFV+ZoJc5TV4MJD/9hVy3Qc3iKLQFj31zioQvTmQUe9vc0p01eBrZApGM6aBJOhRVtTc6BJUCTCIXrM8iXpfxmgSZPX8jKWgDvuBn6NIvLa+rtesrfWs02rYJuySXttsMbPDly/sAJGiqysh4hx1P9uOnKYhz54x/l1VeC7+HWNWpWXwRhUl3yPvXZM7Kn3jqexaBQJAjDMZSbpr7qFqkJjvzc/QQ+D88N5FNTkSuUS1PWgrabr0VU4l6dy20WIpIOBiCJMEVXfXTJGFhG6o87m07a01AQEg2QhujcZTOyVAol+80u8nRkBRGV3IHjkazDW2bHNz1/au7Vuvv6F2LgIvVRlh48AuY4735pr1OjX74Q/etYf3b9h6HzVdlL692ub938xkd+AOe0fwg1gY+wjnj1gQiSFfBAqebPULtlYGu1Cuf/HLXyrBEEDKmdU4qaV98N579vajt3RNv/7Vr+zrP//Zez9J7DRr2pNbBccRFCUQ4OfkdbX/fNbVilvakMJuRmCXPb1Vm5CCpNH8USmCOWit9woJtnyNB+6u3SD7ILGgpg2ndRsvYIG01CoggDAUpDlfVJwVijbxe7CTWBMXCcRRTqbMrW8oAXPhXRf6y/2rCrWE1jwAy58l2Jo92mohbPucd37G+yQIkCKBtAS8ePFCSZiEvVYru3vvnn300UeyY15RqyODbgAAIABJREFUb+t5Zy9ssjWy0quEMYTfFFjGVALRzudz/S4/BxznSz2v3a6RhB+98mo8/h27xD5iRreqztGrmklUsh4ERgTglIm5CifsCfQwJJCJT3cRPKe35sxyqOs9XdPzZ89072k7ci/f3L9pN/f35RP57L5iJEbneeCp+55M7Oz0RGrlg8tzm46GsolMxECczKupCfw6a8UrRt4WkPb93wSWqlbD/Am/lUB2uv6o/lWBgJwaEASNYjQx/5YeU07zCZYZQMDN27cECGzv7kjg8eT0ROMTHz54KCCAPZMMDvXFEi+2uwKnNCJNtQo/F1XdBfZRMjRZM55B9k7zbLN9CBbGH//4pfyCBErHKLg37P0PPlCSdXJyqv0C+5EWEV6ITaPAJSG5Rl1AAK0BX37+W7UGXJyeCAjAsyUQkOzZXK+0TQnqlm1IHn8qVg0/7Omidqc/jPh6M5mvft+BRi9c+CMLofDKmNOCyVEpTGhSSY7NjX1TVFgrxUP3eR6zABa3ul379K//2u4/eqgJU35fK2k4HX7zrT3545fWWi1so9dxLjz2d75Q+yYJluxmjAeVvYjCQa+D/yduc7HoMXkFLalNj5Ufv/3Qdrc2tJcvry61x0aTmfYJBSIU//lCQ+Ds7Fy/TyJ9enpm3TYgJs9zZFeXl/bO47ftH/7+H+zGvbtm3S7iADbm90Zju5rXrLa2Z1dTs+GUSjCaMlfww42Gu07L90FHQEBDE9XUY19vhKAzv1e388HSTq+YetAya8BqdCBdlVxNs6GBmOKH2XAysrF8b8lswo4BhkjIdAJovmkPHz4sXsO9qvhHG7bGvbpNyyk76n9HByfeU4U24vRG3VDkV0uA2sYofLk+HOeC84a+SvrCLOYkgzxjvLSD+twAKzM+qgJLWSjKvZ7JtIOpzghzX+EaD8pPaQe+OI9i3lKaCXdv3y4A3fTPXLvApYyFK7lZAl0pxKeCgcZYuvCxi9R60TP9MqAVhUiEhT1e9LiJva9CdVToM09IAHU1dcaZfArrThyBAO/wyubDS+sCoJ2f2uT0xPrYNXTfYM3xGYCEhQBg5Ish8qh2wtQOSbsMMCMxfHSzvL1dOTzf/9Hf3Vv5okKvhLoWyFhUOHHgqjp5E24IcDldRHFdTANoM5aLqluPBBuki6CO3ynFyAj+HSHyvhPvzfRAX5syaHVe4fcAjwPYX+vZ7u6Oi1YpMXAn5UFyXb1bBJ41jkcDdLBh52cI8HQFCFAoZdOMBjhZAgFXmC9QoBSpCU9HS4GmDtCFIVpIKWaWUVeJkPv8ejaEri0CSIAArk2U1VgjFtzBE0++ep1eAAFmd2/et1t7t2w6dHoSWgw8TBk+KrfTmZ0en+oBsj6sryoH85WS9vs39+zO/p7t7KwLfJGQXKiB9vrQPrGpc2EayzkCe9CBlvb8xQu7OL/0sWK1mt25d08O8MbeNU+GUMFcrmyTivrhmV388Yk9+exzG596QIFSJsl4EbAGAsUzxTF6cBwiIAQYUR0HIUYMBnEX5kkPJWLWFOVluJjb1oO7dv8nP7Le2w+tsbttF5dX+hyAABL+Xm9NWgfikNVMs0NJBgF4qFZ1G007Pzmx//1/+0/2/ZMnhrNQYBRURGol7DcCoiKhir6ZFPhKo5RMBwd/kuWQNKyoPkfiWKXNlXvEk6+CTV/phXfUsdKG8Lof1zOpAnSRVpTvV0/Azsd2+eny4V/o7a7qDgRcDCYaFeYCgomChtpzBIycBzlniYtGcBDJo963iASrI4KcruZsqRjpp6TdJSiE+gK+iIbqnIHUyqDNh71NWw/Bdj4HEnkPwlZKMOQI6s4GogpEuwqgoAeA7bBBrtBMMogwKb2fe3ueBIKyeuDAlISpNWorOzo8sCdf/9lefP+9vXz2XAq8OL809ukY06kJAok+/vw7a+KjjXwv8eUaKo6SZ8JXgIYBIpZJkAffmTxkVTnbAzivxXjBMOpvJpGe9HkVhvPjztsdpAdrJb1N+zEqxgr8QndjhVZAvWGHZ0M7OpvYYoUND8AHgDecC37z5v6uXd/btenYlZWPT87s4PCVqi2eOCRQRsLv2g66R40p8v3X7a5LG6C/tmn93rqDtEFdxz5Tcd3e3LQ+wo7dut3Y27B337lj13bWBARA7wzmu1rR2F+u99K2i8tz9VHzmQQn0CL1XEIJ3Xsom6JNuiK8V0eo9lHtPTu/UEWIPUbAz9758P337dGDh0p8Dw8O7Fe//KVdnl84wJsAYqDyrH8J9qRQUhVs832UYHLuea+UpJ/x1pkc9ZXVYb2m0sOtBEfJgJ9XVQYStK5WArRHnBCo9iTZAFq7aA1oSSyQaQEwhVRh9AelP6m2Aeyv6pxh2DJM7hlLqyWnCaR4msCYYPSkcnSuvTNz/Kzks1BSHt/n58QUXihIm+qFA845tFSeEYUBQF/Wgkr8hx9+JJCKf6doX/b8e9XLK/DOcvR1VyVVE34cXOZLFf6g7yeTgNcRRLNXaBk5Pz3zpH/KuKiOffzxx7IvWV1MxlKegexD9SzLz0ayHbJ6xRlxVWt/hmdnpwIO+N1kNnz11VeKcQgUeQ2MFa6D4J6EFdtJXEBwz7VwzTlJiXvm++j/nJ2c2B//8Hu13UiQiv50ARI559sr8Z6YZnuL71fZNG9mLlktwQjI3DPZkc788tc6k9MBZPnfoiIWDLEoHOT3nVznOkPqT263bXNry+7evWt37t1V/Hl8cqw1+OjDj+zO7duKh3J/SSMh9gwWjMQeEIBrz9FprA8JvFfbfU9wfbwnr+HZqrIZrCGAgGfPvncf0m4XYoK0JAxiTOP21nY8Q99LFKWSHaKCGAyH0dC++/or+/Lz39np0aEEv3Qis1hSYQT4lvF1z31bMDACBJBdTY+fdOVKIYH1LpOyKiU7taG8NSM/IzqICw0i+ZVobSn9lEcZFJUS5JSt0pjJAJqjGu8VdRgfjOicW63Z1NjA3vqanZyf6zkBRF0eH9sKhfVGw3qwiQVJ0gZq1gIACL2qKhCg+CLGPsNck80NITYB4fhCb7yzm/vX7c7tm8VoWMDonmbMMz1jKT/gInNDOzw61vN1INELSyS/o+HAPnz/PfvJj39sawiCUgzt9ujRlV2dk8yj71Xv2MXVWC1z0p+ZDtUK0KohhOosFexpo+MTEAS0SIwL8bS2BAYvx2Yn5ys7vYTBylhX1wvL9YUP0Ki5j+b+roZXxZSQtEE8N5iz2K5sDcjEHk0fbKXHHR6rZaVYMU2MJ08QiP0LQMnriL2xF7Jxihu9fRF7BBDAPeVX6mnpuakw6nsmGZ1ZcOHPZJdXgYBi3wfE5ZPgnMXKMyZPcn/jRSb+w57jK9gbPoq1Yfv7N6zf7RXioZr6k2KoSbiLQnUW5fweiF19JLySZzFPneov4IscLUF+2OEIW8IqCaYJLRRcrzPFSm0AXzuvj9fJNfFntMc2mhK2ZkIAbIAGjLvx0C5evbDWfCoQAFgeLwpg4K1FXKNPbsq2Q91DTB8S+7loxwjdt2B7KSKI+Lz2V393X0CAG0Xv55aydDhM/k1F1INBR/d8HKA7C75HhYaKm4TjJWLIOECyABfi8d54D3qbbe+HSwoLiwJyyvfUgxKBpIuDLe36jb0QEwLtmejzfOSdO9bs6/EACHSbzQYijmIwQoQ+2QA1fipYvJ6ZkxkYeIXM78tndvM5MdaDudoSCYrZwkH/zHsRgg/qN/Ng1/uVHFej5zlnWHpSxPt6P6XTblA3bVptWbfFZGl7Wzfszo071lhFYhfZlfBa9ZIs1ZOrOaf8boukGsEOU9D6/nuP7ObNPbt+fUfBMWq7XtnxCQatNlUfKjiIJE3s6pTZ2JdCP1kXgrS1jQ3N66WKxuxhKmAkTYhTbKNM+urEnv/qd3b59IVNzy9tcH7uc+Sz0q9EMEcDhqOIXmU5DYKLrJxFtyrbBEcxgo0Rm3u8mFnvxp7d+uQjq925ab1b+3IiJP1egQIAYZRUT9/3wM7H8GCkaGXAiRy+fGm/ojXgyXdOc0zmgnoT/bo9eA53GnsAE+Dgl4tYJequNDcorBnIp7POID5z5XSuBCB6j/jsNK6eDDpFNz8v36OqL6CfFf31ZU+5z4WnJcODWnGcMiyQaE9dwoALa2mMzsVgKmAAloxXBktKVwFYRIynXqmorChATTXyN4CAEqBwsM9ppkAQPi6OxFv+remUV5IqF27zSpNXrmaq3mT/F/YCp8JM6Lt3HMl1gTU/95xdEkWAAIkEsSdwTjHai0Th2rVd6QLwOdkHq3620PIQgqz58Bf25Kuv7Le/+Y2dnZwWiuQAGh5Y+HisIhgLIKAEA+sKwHMtsU3Q9F0YtGwjUBAdAVXum3SW+Tqtd9gOn1BC8Mo5T+G4sqqctrm6x7z1Kh2iqz+7I319akEyAvymfD8xT3bV6tjZYGovjoY2mbmyfF6TnhVnoVmzrc2u3bi+JwCT/XoApZOebbWGJUusBI2yUsT1STV6WbONjR27foNKXt+WC69sETTjdwjOVAXt9qzdRANkYvvXN+3DD+5LJ4DACgaaj3jiOREYuHo6Ad3x6YkCevZNVvS4BpgC7CHXgKBqcKFEn6TOW94AcxCiOxVTyqvKjtT/1Q9/qMojzxpQEUbAq4MDOWESKkx1nusi2czAPP6sBjixoSLU8MTYAxkPylWpiICnChS9OZrUj+Pr7TWpaZEtCFk9yRYu2HCuLbKwyQw2QNfmq7azAULJXVTvFIulX73D+C+EAjmzjJ0bKTjHP0znUE0dAOCrYLKEDkPalirwwd8d0KdlxxkD3o9fBnasP0mutwRM7PTkRMFrioZCzyURZ+8wyznPF9eBcFxqQIzoCRbzC5AhgOmIMVzw18+q7Jzoxt7Hz/e4BirtjITTe0BzJklvNiVCBd02Z9Rnewm/l6BmBrweA3mMIN8VwTB2i9iH98vnPBYF15kr6yTvZ2f27On3WlfOBcYm3xc/zXvzmezNDO75PkUdkt3DwyMFxBtra/bs+6f29Z//VIit0YtKeyFBRIpvZlyna5WQWCYg7ocSCJDtV3WpqrBd1qTlQ5KVUlStXWAv3qRgEYqeniLNQQGHoSENn0bd9m/esus3btjW9qaxPl7lX9kH738g6q+DaA6yoCmAX+c55nqw5jrrs5mSFa7dE/621ojve4+4g0ICqNpt7SPaQWgXAljWrPCp60UAwuTYxhQnZM25t7PTMxWbGCEIcAETQ3HOcmFHL59LI+D50+880S2AFwe7/1JF359JTPYJun3aE+/l8JYOmYNkZwRt+f8PCBBwF364iAE8vyu+1D+cnx0aWW6kynZA2a+iBQqmnq6keC7NVtteHR+L0XHr3l2NnmbUtHRbxkOpoHdod63XbKvbsS6tulwXPtF7DVxYW1Ti9GueWFIYoH0pWSs5vpS9M2Sue7dj77zz2N579x3bAhQWi7IhSjr76PLiyl6+eCH7AQiAZkDuDwTKqf4C9q73u/aDjz4UQE07x7WdHQHPTYS3a02btdq2ENvNY3JGErK2l5fntpiNJUyoCREke52WtfsOfDL2mnOCuDcJ1HTVsPEcplbbLoY1Oz1f2GTRUBsXDD4wlmQuw4DgsdOukPu7AIdqpj1+eHQkEVPGByqWFGXe7537xLYKtMNeB6PQ2yG9OOvxiU93wD6zbmxTks9Mwvk+dgh7KfHNCojlfjH8WiO0xHhfcswAG5MNUMQzESvl3nV7UealamuTlgfX436H/Zft1ycnx2HTnRmXYwTX+2u6Z01FCzZuFnK4KX91lb1H64JrdGX+kJpgaqeI16s1gvOmMe9MuXDRVUbdK8aVKH6MDgyWjIqs5N1iMTsDVWxmfA+MxNnE+o2aDY5f2cUBbQEra7DO2LaYGkBrtWsQuIC6ioaxFoofBd56bitbHLpDAj8LU46dZ2rAz97R1IAEA4qqn4SNHIFOZFMPVLR+T2TZIARC/TUC856oo94ejvPw4KhViAL6QSawZVPRe5obMh+4By3uMBF5UGWvj5ouiBSjdBjIwAMvHdR04qqfBAQCBah0MwJkAnuA3k8fPUIyPRy4UEbSFAUAiIrvJU3YCd57EsrsQZOsMgIcPCstJXQibzcommGURNDKINVp2XZXg0xhPg6LZtcyT5se7sHUuo2+3b5+27rNnp4FwhNck/o9UNdiZN7lwKbjqRL6OuJdGJGFtx18/IP37Ic//NgWS9Alp7LwX69Fu0Tdag1QUsbIjewMka+jczs8OCxE2hBdfOvtt0UtVGIFRR+UqlazPhtuMLQnn/3Ovv/1b607XVgXY4rS6hhBFg9cPXFwWqjQfw6bNBNSKbukTvtYPpJHV0Sv1Z2NIhSRX+p1rb1/w/Z//EMBAe2NNVvSObAYqy2CA4piPBvO2zkAshwIYOQGbIAvfvc7Be0keQTtHBiNmhOa19R1k8BUK7zOFInRb1GByXsr0NtwkzzzMpGLfaHDGON/wjvLUUawmQmD/66w9SL4SGZAbq8MUBWYRqFOKG5SrhW8OrCmud+cDrVouD7AfIUw4sKmjNicI94Ieii/WozHyQAiPb9fl7NWhOCqAukJY9qGFM70EZf+zNSXT7/ZgsS+aZuba7a3t21379yy69ev2dYmCHw9UHECM/bhmXQ7GANFwCtgbTKx999/zz799FMxABKUAJF2KrgHyYABWfWWQnaMxOF7OCXYAQkOAQoAIECRhX2SQePF6an9+l9/Yd/8+Ss7ODgQkqtEhrnlMW7KHVZUEiuMAA8YYQQ4ECC6ZLSE5DWXiHYIAkY11JH4cn596fBCqyVmCwuoClGzDNSqFDrWgXunRzAV+WVjYcVo1vBYAWkG3vm5hf2KM7vEWdWbNpzV7NXpxK6GODCSY1k7nWOJXrXq1u3W7N6d29ZuQJ8e2flgoGqlzlGMYXP76mBTno/CSS3Mtnf27Oatu9ZsdgTUcr3/L13v/WRXflx55vOuXlmUgWkADbQ39JREUTPijmJd7P6tuxEb+8vEKmZmN0KakdQSRbLJJpvdaHhbhfLPm43Pycx3L0BNMRANFqreu+/e7ze/mSfPOYm8C0AV7b9i6XwpCUetMrVb7+zaxx/dtF4XFhkj44idVXVpYAiNRgPRpinis+DMwlBGdNGpZq16p7rQr/Oc8/4fn5xqL2n9hIkRHet3b91yM7h6QwDAg+/u26sXz5Xgy2iVPZBgemmqA3E3DgCPiSVWh8DTMO7JeJP7PoG3jBVZpOYaSITfZUK+/vLL9Y5FTHE6ZTT4gxXA/kceNl3UbThr29xa0YODueHUQXUrUv1dgQY5s1abjiiMB7M13Oyb0N45p5xVof2ISVd01Hhviia+WIs6V2Ld8z3OhbXe2qoITqlh7iPVG9ByhwyVdcdr9vT7779vH3/0kda4ukRB63ZWoxuIUQCgJc9EjBxgBchGcaM55A33IeD6yMjSvT8LerrxrKsci0VxubW5abdu3dJ7DS4pNtoaYclrsO5yDn2ZFeSxy5NWJeSh12XOO7+vZFYFrZvV5Vg0mAi8Tr/nvki8Doa4oqKXJy1Npm+878bGppsOy+cCV3Wz05NjGW0qvgHc1aqimepQCKaJrx1PlrPTtopjejAJTL8NBBQEcz//itFhK6BFNV2eee5ILpd50dP9jJPJajAH2KvXbtyw/vq64iCF8sXFuf4/+1FjFUMnzrpXJ7/TEfORa6YQSr+FzEvyWScow3rqdnsCArjPPsLRgQTe/9e//rXYIJiSAjCnXAVvCMBF0aHb7ZAL0Dhy2jVxt99f1+dBurbR7+k+P3v0wH71z1/Y61cvxQigqExGQBb0WXhnYeT7IFgjbwEBOn/j7NfPv8UoLMeC3HtvxJGSlED/Ht5BeUakdE2AcsxAd9LGW0CAjI+jiIr8wp87sjX3Zqq3mra9u2trG+t2odGKM+t1Wupy9gG6yB1pGkbRXON6aBDJT8vvAaOq/dm5fwfyWrFqxA7wa1LT0pZ2fgnTtWYffvyxff/735eUFBPHyXiiDvfJ6xOZjb56eSgAgDwUdiLXdX52piJLk1Hmc7t147rduHagLmyv3RKA08RLa3PTFs22WW/dYNa5hAGjbkZWLmyCyeBianMM3/gDCwevoi6j9sjfAVSRCjkYxk6cLKo2nlVtOKnb0elcoMB40bZlFdCWPA5mb3gZzXHod48LnlkCAvms+P+AY+noTyBI9rUkBJEnAXiTy3AfXermua17kvgENHI2ciRM6jg3VQBj9D0eae+xFwADvIlWnEMJ3jpI4SbsLkVKELyYCJU5yipOxhrSsw/zRl5f3f+xy8dW4HMAYvJykLGgj2GnCYWhq8vcnPHg69c9wXRdUoAry424FCN54IXzTGFSAlAEwynPYK5DRtU6Myn+vfbSRML4nMrZqCn1X//s/H9yWU1bErMQsYeoEVYln2ca3XhoJ88eW3U0lD9AA0a8WDJ4y5FLOxCQ+Y3zXxxKZPgPTWpqgaJ+iXosvIngfule4Av0o5/dWq6SBW0iNlhDiI1eMLIML2bcZVfULSiWod0nRrXbzLYn0WLReMcfbTqvDXKWD4ubAlLnB15hfCNX8GZdD41CmT+MGGTxJX1F5iAyt3NjHS5tNATFrdpEi4IFxQPjfvqB48h2Q4efJ4eOcHHz3a2TBa1y1dE8B8hXiWzyuRUkS0HTXyuWazhipJmYo8et+Hn3AxBdv+IMCU1MwKQNje5oZrPx3Hr1nl3bu66pAXgaYKLjeZsjrGy+0WBkw8uBo1aVhXU7PUkDSDw+/d5HdvXanu1sb+gDyN1zPLFmjc4YHZ+Z2BhQ2XDbHZ0P7fjotZgCXNPBwVXb3NqS+QjX1qrWba3ZtvVG0158d9+e/uFru/+r31hzNLE63RHRRtHaY/AW4xsDScxDItG3LJhVMMrYzLud3EO6iKwRjFX8eeFgvbQZxd7Bvr337/7S6ns7mhywaFSMsZlK7nG/n7AenUoqUIqkTsFqYa9fvrR733xj97751i4vzh3R07gfDKR8g/gUA6cxKhiIXuughdZtdJDSAd6LrcLFNA9U/11fM2XQYIWaB7CwQtajECzLcbywdPr0KtEvdZUFjEex4cAAMgeup6GDtgwEqLMXQACHymiy0LxwurGKeELQmd/siWl2VHjdooPg9ySTER9T5hWvEsMcA1inmws9jEDHOL+a3Xrnmv3wh5/Z559/LEpeu+XyGGICRm/sX/Y1VLynj58J4EqjL97/F7/4hUBAaVc1Oo/580WhCZCIT4iYRKyhlifSJOOgsI52413gwVv04obPgc7iiudLJ+DLf/2l5AEkddL5huGLnmm4x3KvkulDtzSBLjk6ZyCNgy+Nd/xZF/TOchJWBoMyyVuBPiGlcU1rBHV5jvg6d7A0Z+36WpTEhZgSSDn3hS/YP76nUiLgqPQKuNS6xUCyahOr2nBetddnMzs553BKmVixR2F6bWy0pbnjpCFpIqGDOgsTZLVvNC41pkFAuQ70XR4glZptbe/awcF1q1Qatr19RUk4o454liTldOQ55PE62d7s2fZG25aLC5tNzq3ThgJ9ptm9wvABBZyzEmPgPAmUJIskZeJJSuq4W22Ya57w6Pvttp2fu0SA+0gHJdkCPEO8Rba3tlX8bW9uyTDw+dNndv+7exptxdknynYJCMg9ow50sGsk0wjd88pc0je9F4E5WzjAkyJmhtOy1oL/bK4tufuvDDeLTqtPJ4mxrJFAE+hyyog0p0u6TC27HNdtUWmHgWgqC5xC6CRAgKCxNVoV29rqWreHXKOuDjPnIeNzKbySnp2fzQGqwYqyzf5mX6ZkQD4MSb2Me6AkNHSXDhy4C74YhREL9/d2pcvnzFPhDdgdGn3uhTx51I0oqNBcm9beKsb6v4nuGabFvA+vmckv10fHl7UgECyKcJ4TayKLd+RNyp9izfEayTxIQCk7/Mkm4x5wTaxzXgdmm+JwJMdiHTQaAiAAuHKEIJ+P78GOyC+uV5+PAiFkGQ6+cSYyotc9CJLWq7FsNe/2o0XFmIoCNbt2/rouuczPsXozEVCKmfQeI0NJkrq3+H0HrB0oLudKCQRIghpeQQkEqIss3bH/aXc79t5778kE8PXxiZpHrA90+O+9/74DugHkcA+5r7yfPCSiY5nAII2ZLFIy5vo40bHdvHkrzoXCTIzfk2/IF18EG8OLKdYw6ys9JMQaCpYGeTNFJtuUglOMNdZkqyV2HF3u6fDSnj58ILNAVmQz2G6ee6QkIz0A8s7HeMGY1vMGMONRMBzP8zWKcztzifzMmecojqSfTbBipObQ2R7SnDhbWDzepHGKOr/ncSfNJV1OnHkE29nZtQFumdnpxbldv3XLPvzkE9UDl0MkLH1bw7OHnHhpdnF4aK8eP7TR+YkxrZSGjhpSAAH8D5AovILEDmwyHhJWXvgNiN3pQAAfjSkTFEN33rtrH3z4kfXXN7SmkQGyr/HcevaMBoCPOQQ4Yy/BTOY+UOAB32Kwub3etzs339HYR5g0MARgNdQ4T7prVl/fsioG5LBaG8hCKjan+aQ8F3NVgADiFawAJmu5vBlGgPIYmrHs21rFJrO5fAfwC5jZmp1eVu1y0rapdSThmiDFZU4BzCoaQbCfmVNfb6wkAmrUqqvvrELkMFwbZyzgLfvdi2hMfZ2JJceGiMVpxMg1e76zsMHlhXegtcY9RqSMm7gHMJf+LOXcx+vLGJvO/VzJTbKpmmegr6E0hJQ2P867ZNtw1qZRIL522RhB7qB7H6MTaRJ4+lqMFIW5I4Nh5UuYhVIqhUkmKVLg9p5bE9jCCDVn9CrGFeZ8itnyYAEM9zNT0xICiEzWALUKTIH5ZOYMhvRuCd+FKbR/vHFYL8ORJAC18dhOnz2x4etD28D8dDKyOntvPrM2ErplRbmLpuJE8y69f6htgEBorjhwVkz/4DkQ+wU8EJuaNGOWVvnxX95aUhjnJ3bPAAAgAElEQVQ5kua6ztRzrQ6AKAgcCEiJGEHBi3eQFB2kHT8U0WvzwVhMHKhyBg2dSfGQOZx9kgCLX0XcdCSzwd29HTEAeNtMHHJRsE5ZfI4KoftCv4N+BfMD9FtTm44pGrxT7IfZUtIFZiEDUqxv9PS+z5+/ssnQbDImMcAl2hkCgAIU6ZoKENQpuvrlgtEXtlO+EyXmfmXCIGoj865jMSZFmaLcUeq5kPrL84GNLka22du0/e0Da1ZJerkpbszoTIWaENHzs1MtIgxPklpJYQfw8OFH79vtd9+xjY2+NetV6QChNAlJFs6BqeK5XV5cqpM1PLvQgpVvg5lt9Df0MC6GA43g6dBJHI5tfV6x7375azv85p61pzNNKZjL0MhpL7rWGEmVhe4bh00634apB9mlgIlYbwRhbeY0oIkkoA7tf6Nv1370Pdt677a19nfseHgphJUElQXsa5Vkp+mBjERbRiZz67Qa9t/+7u/st7/50sGBoDNJFxbddYp60FVt7nCH92I3ux2e9KRBXxb5+pnUFsb1Z4HlgSt04uH4LnQ2isoMtIl8yoMjDtwcN8S/ie5f6iDnGMvck/oZdj7eDWJe+KGs7yuhqtkU2UClYRfDmeQBPimgROVcaYeLA2CVZAgg8IIzO96RrXohGUgjRxIHG4FlNLy0zz750H7x1z+373/+oXU7AHAjMQSkk9L8XZ79XGDA/e++s1cvDq3b8aSeYhzKJSOZ/uQgCcDCzYISSfYCWcl/JOuuHWOUYOhUBQjUBBw4sOMHEnrjb7/5o8ZpMY3j6PDQoJRlcE8A0KUj3iXV8yg74zP1IyZkZCGfh2Z2wstdtTc6MUG5jYk/hT5cAdE7uHkIytQyUOz8ntZRxBYFd01UyC5NYQjoxaLHQl8zznbyvYq0aWzVRtOWdaZLVOzobGSvT4c2W5DQEL9CxlSnqB7KPf7KzrYOScXfC1yLB+ER4pISQaaR2DowgqwDLwf2a12MAKQBa2vrMv1k76pbiW5RAMbULgYUjQ3bWOtaHRDTmCvNoYeLes26MNA0ds7jULvppm6dNo7wgD4NmdfKLTi6mFyDZlJX6Rq7twTbgbW4vbWl98cngA4gDJGkOwoUh/LdbNn25qY9e/LUvv3jN9LzrXwCokOW+6cMhnpiWujAy+sovVVYLyQ7qavN7rVSmQAHkymQHh5KyoNFJVaTDmfXxnLeiq4bsVl7Foo0/jsE21rPhmM6T7Ds+ONAQbqQiz6o+0vhuLS9vS3b3KBQ5qyFNk/8rSgpTPM0X98hkQuwBad3YpkcmkMuwHMqaNhOWeTf+D5d3DS+k8v/1PWYsIYYFQclXxNipu4XBDsMQ1DeO439PD9wPSnnMO/P/SRZzLirM1iGjwVTgHvNz7EOiAW8Dq+ZHSjRUenIDxhP5bExC01+VrRzsQydFUDOwvuzvmVYWXVmBGuTf2cNamZ4uvsH24v3pNCEjUAOggSBvElgabAX0pwwwdvsBFPMKPZoSgPpoH9BH3bXcSSJTlOnyGG16Dmv5GAxq700peQNADtihzNtwBK4DwWAk+ebr1vvEjvtv4gNilMJeCuOpYGls9k4zxhJzP28eu2aOq8pwSCRV3MnJkrkBIgsuldMngB9U6bBWkErzf/nPur15uSC6+r2s+94Jj6JwsFLjEOZBpDjKPk+BaRPBfDOKesBMCDXuYrTMN2jKMi8FVCrUSPRv7QBo8AI/IDY+G+k3LDkYeFVSjG5J3OKck6eoIwKdI36LJgD+fdcp5m75FQjPVPnQgZQG7lO6T1V2JebgXEW5jNWoQkTDKCJ80AsV504zkqUIenSBoB+jYb91V//tX3+gx+s8p3+OqNGRyrIW7W6XR4f25M/fm2D16+sW4nOqEjIYSIbOQmd0JTwkD+lR4D2QrABBAQtZpK+7h8ciEVEocpZxB4E/H30+LENNNmhLnarDLnPzhSrACokJ6Rwm03txu6ubfU4i2iAIZFb0+dm7PXu9RtmjZZVOFuoezo9q9RbNoumFoW3mxlP4x5xBse0JjFPnBmgfjmjc6djG88ndjmamTXWbTBt2dmgaWPr2njBCOymTTBspRFBClghlvn0A2S+PCYateTF5Pc0igDc+f8AX8RGGh6SaC6900/cYk8Fn3UFNsOiXd1T2F8AAhcYY3pjQk2akNyo5gtJXk6wKsz5PJ9MgLrIbV02kCBSkd8UI9nz7HRzaWcbOwBBg8gbiskzUv0Z7CuuwbvuLgna3b2i6+PczPpJ0iZ/U4+VEUhzv7GWV0BmTBlR/Inaj18hJivW0RjgmUhC5jFBEDH/hsQAo+6RXzcF+vDy0s0fKdZhuOB3ht8RRrlHR3b54pk15xOrzvC1WgiwrSwW1sE/BhPLyEslQ4izDZCfZsdkPlct52b41DzeWKLBwvroryG7Cxk70oAf/+XtpRceniB6oeS6dAolBfCkIocBDIfSSutbifnQ0U3NRJmbwcURaxxtLhAhJfLhqg/FHZ0hHfMru9vWalHYQLXwI8wRolpQt9xll4fDtXJDCdS8Sa3qXSjQMeIqzcREhbe21/W66xtdW+u3zSosHKQJC3v43UubTXhwZsMBRaabDRJ+ChquoJHV5/Drcso0X5lo8F83CPJEgL9r5ib3S0mDH2BpeKjAuajY8HxovWbPru5es25zzeYAEsE1djqpa945zEHllNSEuSPJI4fgO+9ct08+/UiMgNHgUkkq76drmM/s9PxMo5cwPsGUYnhxIWqJgAx0KpG8syBlajia2HqlbiffPrT54bG1hhPrgSLJDXOq+6fOk8ZvONUmafWZOOS9yWeo4KBr8hne3D9GKErnGqZ/EkEtK1YlQeq0bO3OTdv/7EPrvXPVXl6c2fklxnItW+t2bWeboYmhMQ49Ezp0TJBAc5EG/PKLL+z10aGbAsYaR/Liz25pU4AA9DdBqc1EUfSo+J5m45aM3pTkxwZ3WUIY7mhdZmcuKJTS8nsRmclRrmsh6kLOvfB3cOlNZ/dMoLLDk6+hwEmuIHZFwVZRUsB1QE9b1mwwWdhwAkVNO9BlFCps3EDL5XwaUbGi7WbBmnpFFRvZzQxXVBUYTKbw+StCM+lu/Idf/JX9L//T/2C7O8xmP7ZqxRFx7gBaJOk1x0N79OihPXr4UGPohJjiQ7G5KRBAyHWMNRSdFqpmE+YDh5+bUJEsa6+FSWcGawehvLMh11b2JIcTlHBctTsklZf2+PEj+8Pvv7KLs3OtDenLXx2qu62iW9hZdD3ifMj7UqxvPxB8TF/IQfxMWVEnfVqIf70JFsTPv2GylLHUXyRHJqXPxOoZrGQ4voZzf/k1BNUtKNgclAUroDxKLp47iTdru9m2s+HEji/GGiE4HLM2XVrlnc0Bx431etCg2y5LwqDt7FydUzeCdQAzD3WxwGSY4/GaiS6MC9ze3rVr129at7cm+Rn3XqwdOm2DgYCAk/MLT8CrFdve6Fl9MbXNtabdvrlv167vMgyDyKupMRzE6/0tde1hnHB2IC1DoubmSS5vc20hhacX1ySEo8lQxQHrA8Do5PREawMgQF3twUBFqPxFZnPrdToyjUO3LaA1xsGW9/aqOHuLCVSOixkRcuRPAkfuE+IFqcDNkB8V7LPoyIbkwd83DIoCCBCwSHwO9odYQPwbDInZ1CZzOk1dG03pECUQEL4Q2RaR1wf3bGz9NeJt03pddP0Ufgtb63d1n7MAdcZfSOoStKNjBUhbMlhVshn3xZkaDgrA2OHzUoADBGRxjNu4pIuzmW2sb1iPAnvsoCLPDwAMJlB2KNMbgGdO4q9ueowKZCoOX/xsumaPALv7/ZW/D5/j4cOHMiVMPTk/7+OM3UQsaf6sLWISv0OMEdsRxl4AH37GOZCv+xOsGeIDyVmn01WcSTBAHb5wQk/ZJOc7RnkJKGYRyrNVQhkgM2c67wXLCgCAjrQYQRjpThj7BWtgYZdnpzYdjTghAghgM8To1zB2Jm8oF/95rnv7P/DH0Mf6OCKPQ/x7FqSKd4FCpHu1AwAJFHos0hoX7d8ZaoBV/BqJrEwCb74jwIQCPf8Q13l+7NuV6R9j+qIDvypUAwhinWVBnI0a7h3xiljG/uE62IPJ6EhAhXyYZ5fgDP/lNQQQYbI9Rpo0tG5/zdkvxJtIuIkXXIvYA9xbsqbxyF48eSRt8HxK3lV0GRNs1poJwNlrFC/Yi787UzQbLvr3uNm5D9SxjZGd5PErpuIqb4lnHIBu2SRt9eypS8KvZnX2lc4XsTdymk9Qp/061JZQbgHZ9vj83HYPDuwXf/M3tg+bLPJgPg9AAOfHRn/TJhcX9vL+t3b44J61cNqHRi8TcEDJmDoSk8ccGCen9s4mZ7Vya02QYTLWzJlK06ltbG6qwUBXnOchNgAGgWOfmOVJ/EJddeIKMZkiTrkYa3LGZK41W2+3rAtwQwe3WZcMZQpzpbdmjU7XaF71trYxCLNmr28jwFjuRuQA5KQcqGJTku+xJmKCVWXpY+eQVtIEncxGGks4s6ZNrWuz2oadj+o2rfY0lYAx0CDdSBXEjoVqPp0LDGAtu58aoBps24ZtbG5Hbefyo+EAVrXnJMlq0TQVRipnPsokFfmr+BkrsBCGg6atJLDnS5N9Q2OTOOhnVkju4uDifaiF/JzL6UwOQpVzY89h/Br5N2f2FXnYClCPuhSgh/yFvSgWNOwDPpNk4u77Qa1JrMA7pdvrFrLXVbOlAAPezNMdwCeeOuAbXk8CmXXz/L2DWbvEK262EG1fgARMizDeBmiicJ+P/Nxi77DeAHLII5CLYIS8HI+sW1naCWfQq5fWg0Q5G0v2zNrmeTNFQzajTNSguUWNXPHG4JD3abZsBIOcEe8t5JQTMcezIcRZwfrNZq58hT754dWlKFUyU3MggAdAINShGaOZgoDkNEzpwMNQomxSFvQ9Jegz17qxQDyhIZl3Iy3XH0PL9vF9gAEkFXv7ILboRaHjOdpOkOBaVPA2COheaLG+Li4uA5GGgskmAhn1JM9NBH3kxc6VTWs0KzLS6/bQE59bswWKVrGXzy/s+GhggwHJBa8ME4Aw5oGGQyephmV9SHZpVmhVaQQQi50EJymFmikJA0D6VF9MHOxOx6lJDtCqNG1/58B2NnblyJ3aex8Vx5gInPHH9vroyA2C5HnC4YfmeW4ffPieffLxh7bed5MrjJxANAEhoBJ+880fldQyfSF1NSzA8WCozd7u4U3AeAmcTiY2Pjq1wdMX1rycSA7Qmi+tIQ2ZH1wUJVx/FqjZYVypJeIgy0KW+5T+D0rWpM33wpREAlaIXjkKaajJ00bdtt+/Y+t3b1rtYMcmTbrcC80F7bZaGvvCHNdyMKGoY2OOR0N7dP87+2//9e/t8MWLFX3XjbjcTwLXTzfd8xE+5SBQBgJUgL2hw/VrdSfXPKB9zGQW9Cp+oiPyNhBQZgfIpyCKyFU3JWQGWVwW4ELoKiMIE8mzi1f4B3MZbi4zWVTs9HJsU9guS1K/KAh4hvGBkBfo/q9GBPpdSOzC5RCFIR4/J3OrwI5rzYZrxBpN297asL/4sx/Zv/v5n9n6WtNGgxObzQGvzuXamiAYo59eHx+KAdBtuycFa/p73/ueij/v6HmBm8h/0j6FbgbdKwtO7jlJYpqcZlGWnUiZsHAYL5eua56M7auvvrKnT5/Y5vqGutEEZ7rB7BVYM+iHOfxyXWTH9Q0wgO4nCXhQtHm/dKX3A8Q7+ZnAJRDAfVglqwkSyLghkOl4Fm8wS1gnUfS/DUiUmRu8R8YkXjrNufL9XPfva5ZlRuKtZA920nhm5yPmPcMMAmhin/pawCmesUcNTEqhRoYW8PT42LXbJSPO/Hy8p8yWApFuNtrWX9+yjY1tW9/YkqSDpItnxyGuGceVqiaEXA6HSra38Ilp1Oza7pb99Eef2acf37H5YmTnl8fypAE0vrJNgUcyWFMi5V4sLXX6iTNKJIL6z1nCmqLwF4VY42sxRfVRUyTtL1+9CIMfLzhOT04Vl4i/rUZD8iwZTGEGJBOewly3nJzn3zOulDvIWcAJDCxNjkiA2ddPTFwIgMcXkv9587XVcnVgbxmGotU0PRJMHj4BAHfMvUaH2rbxjO5IMxgBTo9I8Ek09iUsK+7Pwvq9pu1s963X4wwjueTnSUC8eOULqnsZiNL3Q4LF3hCoFyAB+znpquwRinvAQfcRSIqod/EzDqyv9bVO6Ehl0SS2TEwa4HzTqOHweMjpAUqISeb3dgOo9ySWr3arI3CBgpI9/+LFc3WCk+rKzyQ7g2vm+7wPshheF7ZjAgWsiXyeqfvOYl0dxliXqbvOojJNpZJZyPsBKED9xORrjWtrNbUfeH1yIu6JyyZ8Cgb5FmvCmS5JtYyxotHJZVzgk4cP7PjwEK3hihHg016S5p1AZkpQSp4T4RSeFHaXvrkwxwNKjE5O75Hs+ierJUQ8CVim+SB7UMbHSmpgHk1VPL17545tbG7p2vDvoHiDTcE9hVnGs4BNlvEnGzEOBvm+53t537hnnusGA045jJuOeuzOwiOAm/litUZ5jzSIzI4k8qR+FBbtXncltdP9V4fXdcICIZiuNJvYeHBpL548tsff3bezk9fGNlJh5PYLKwDGmxAZOd4EART/I+/I5sHKZyB9SIQVhJdWAAHae28BARSRYgWE4WLRBHCwwY3Co4GQUsVsgAGgJLgVflreUPA1AStgzHx3W8ob4Ps//rHdvHVbNUUCnzwn1QntrqYHnL94aq/uf2ud5dyITJ6eeb4v34oYS+xGzx7XiOXIVItizanoxIWz83OxSt69A6uGomgqoBEpWspUKBrJGYkrxAw8d5I9xBSr5WRim52OvLIayqx8AgAX1253bQyo1Gja1u6e1dpdWwJO9tcFDOAJoGI//E6IMdwjHy03VwOMZ1KvNlXLqJstNtfMJbKca+2+LRp9G8yaNpi3bTit2+UYEgJsJXe1B+yl/qFoxUOEIg8+h8zRW23to2Qws3xGQ6YG+LnFuecFs0+DKwpvjOhghPnYQD6vJkAFu1Z5t7oebrLaaXcUsxxI8LOLB7TKPWKfedPQc+Xs8Gcul0CAn4/F5KWMq2kKGVmqG8UGCytlk0nXBwiQzEp151KA0NbWptee7IlYqyug7Y2Gnb8D9yzPYQe7vbmkpSmGpU9QkHcCQACGx5zD7HsAKU0/cWACIAC59pgpSZyHfC/41EhNqrOpjc9ObPj6lc3PTmxxeWHdesVqSG6bDesA1JBt0lRxnaGDLpyRej+zMXuuUrEh+6fTsla9KlNsxsyTqzbqsCIbYhfwLAUsA7Z9/pMby5QDpFu1FyquIUpH+GAChwmMd/elr4uuP5uR31MxKS1ToTHOQlp6DRxBgyUgk5Pa0todtFTuLk6yqU5DzPTmQBStUUYWTutmsbNppBWhe4750ZiEwWnZGofI5l7ORBPd3oH2DjLYs/46s46H7qI/r9rZydweP3plwwELvm2LRcXGI4KfU+sSzRfoqgfu2djKJT4SOV8kjgB7AeKaZCXB6r66AU+i2umADrgBENBY1m1ve992t/YEBMxCf+xFIgmXAwGYmPA9NHEEChYi4xXfvXnTbr5z3a5d3dfiEg1nPrOjw1dKXJmByoZWcr29JfdVtGvj80sFxiHjv5jIsFjY8NWRXTx8ZpXTC6tdjKw+nWuEIAtQdCmSu5XhhktKVslssEd8s7+pp8+CXcZy2f2O5wU6mkUT9xYEeEGxf23ftj5415rvHFjzyqb0URSDm/2+309GvJQomhrrok7kzL768jf261/9qz1/9lTXLu1eJBwkG1qLtdBylwp9BQCuPzwmhKavzHEiCQ9tnq/lgh2iYi9GeLn5kR/i5WI/C8KoEBUo8iuLfu8yF53lPFwVQGTu5C7xqQsKq14/gFm7VpNB4MUQKnBVoIB6EtnRCUaLtFABBCiXC6BH+z3GLpVZCtIOh1utgnY6tlZrtrO1YZ9+9L5kAZ02Jl8YU42UABE8Sba9I+gutD52yztWrEvmgbtTeBjw5SGCq3ALKjLPq1g7vL9GhBEPImHhM2R3h/VEVy8TV9Y/e5EkACBAQGEwddCDPn3y1E5PTnQY0wVOFoF3JIpkLFlPWh/pmRCdW/ZHrscsyrMzWO4Ic+2SLZUQc3+mBSNEcS/iip7NW54D+vlYl9k5zgRrBSqVXOX9eRUyENeSL7Re0DMuqg0bzap2cjGxwQhTItf0+15VKW3L5UwmjiTk3BESBD8QfSJJshe8LsjRNe690Wi07MrugW1u7cjDheRfv0MCXnP5CPvzGeaDZmKIbKz1bG9n2z68e9s+fO+WXd3ftLOzQxtNLqxSRZpG4Qfw7PFVIyAVU3BsxiyqIj2gxyK/HnXuau5aDfMKqrCelVWkW+U6LknYXzwXOISnCmsi5QEUrQCyUzSKdF5KXh4ZwxLEW3Xo4ll5shoxIe5PGQjw5eDPKJ9lJj26p0VL1umQCkAUYB7fnOK/dFJbFGAAATkZBwbRaFaxwaRu00XTTP4AHkfKEi+x+AIIqFZmtt5v2VqvqfG0yAKGI082GYGbVGqnQRfsGBWoYUJXBqjYn+nbwHkorfbIu+2u/S303P0Njxn8m2imTjFcJWI8q4tLRgU7nTspkiTz3Gs3Qo5zXKZXHms1PWLKWu6oU+S0WLOjo0NPajt4FflILCjlCS6o04PMiS5RjNniPYhlh69e6edYV8SPFT1be8ONEnOvuFeQ/yxnFa+Zya7iYatt+/v7em8VstHZ535xDZlbZLELKMVaoDGge4E58nDkmu4AAoCIXj57aocvX0j3rKkBko84uJ85nlPOS0BAmkaG0MCPNI8laXi7ijcBC0hnG6w/AZi5rrMYlSIkZAHq7jmzLaUBmCUeXL1mG1ub+l0+E/eD/wI8i4URhn6pGeY5iLKvSRPeweSzQ19O4CQ7jABIPLOM19zXlHH4+RFxIgwZed3PP/9c64Hf47lpgk1MwkELLtPWAO1IrpUDL83aNIXwy5pO7OjlC4EB3/7+Kzt6+dKBgGBT8F9fh8UkowR1ywW6/h4A29vAU66xXHurczFjzltAAIE2jQC98HHvBjG8QhaZcSSfMd8XWw6m1XLuE7dybGkJCBBbsbKUoez+9ev2Zz/7mYCAoonkrD2mWLH/kQZUhhfSRhsz1FmfmgRGLPT43gpPBVaMpo5IGuBsGFgU3OdkyYmpWKvZwdWrtn/1YBUPyHdhfAEKy+QUnylGTQpIrBkspEwHmQ/f0vz2ijUWc+uhz5a9xlid3PSDqLda1t/atjmys07Xqq2m0epq93rKV8lbYAAhRZIkV6yDkVXwCtBabkvifH5+GVIaN1hs4kWAdKDRsXltzS5nbZsse3Y+gGmAt4iz3JiURsjm7/iIyLOJZyN/obptbfskEYGN+ALMocy7yV3GNGounev63jSKeB/zTVHtkgJnNbzNCGDdyjgTf6Io4rVeIg7kvlMcj7VVNhF8Ewz3OJ7AXualDnT6iPZc5zA6NDov8iBnP43FgKLQ1ZrGd2EykYSMkdJ035V7rbp74YFRAuK8CVOwG8u5Vta2XIMzDZFcYYI4XTECshbE6w1DeYGB5L2jsY2oaWPCAOfIerdjPUzhL87t6b0/WhP582RodUa3w4CxpXUwlW00XQqiXeHn/hhWUZgV4wh1CRsJ/6zNdVvf7NvZqxc2OD2xKg0P5WAN+cYtOI+Iz4xEZYz3D/7itsYHOs3GEcQ8LFfoftD6k6EkaluYyWDI4QdQs0QpQVrg3bwMwKkPofjKzQoQgGkGRlOtNguQ0AK9nqI/Z05y6KEvRIvhDsgCAzj4mNs5Yyyfsw801CC1G0q0QcYxE6vaxlbPtndwcaVDRcCo2OsjDEMWdnSIXh69L4wDPAMcZKBjlOZDq4Q7iikBAULDizFhq4M+Eo80PtKcRxnyxNxkARrcn6Yj2oOJNa1uN6/dsq3+towPNTon9cJsPOjuk6moP6C0rGHQRmvUbGtz3a7t7tkH792xd65djUDjulsSWdAitCh8hrvv3bGNrS0bzVwOUJn6GA8o8ovRyB5/9Xt7+rvf2+X9J7ZRqVmXzzuZ+WukKZ70NO4wvTqI4qDJ/58HlRfGjnZnJzy76AkoCCAIx3a0M9zXOkAAIEq/Z1c+umtrH9y27rU9a633HAhpNFWEEGQJLpkcAW4QqAA+mBMP/fvxo4fqOGliwMxBLkyUZHLnrLmi8xufI7ba6jDMebsJDLmzsZsX5efyYOYVWwa2UqxZgQGrqj+dolejd3L+vPt1i8q8mvPL90jyg8ZIx4G1nlrMnBeqsR51+QNgEjiY+NQAdME+TDK+gsLnwp+cIFzIeFS0SkNWRkiClqxNGMUMAJeLlm1na9PevXnNDva2rFEDcRxYow5YN5Y2m/vvDKGp9dY6WsfomXj+uHAzrsnNZhyIy/vKA2qhDQ2ddZkS6+i6B2MvnPwzkmTn+LGkdWIgwyGMPwBFYpqRQQPm8Hz18qUdvjoMDXIklcTFXBPhpi6QKzSWYo6sjMh8rWdxX46nTmUsWCdca3YaM9nLRCtveU5t4fOkJCILyXKhqUNmRSEvphF4ul5iAKSvRK6B6Bgxq3tKU7nKPPmmHZ+P7fgMyl1NZpQu0+DchGGExMPXC9paaIOcAUqO0e1FBywTUS/GfEJKt7tm+wfXrLe2LlqmNI6sVeJ6jJGlA3909FrPmsRie2tTjs03r121O7dv2MHeptXqC5tMB1apkaxOxDiRuRFTWIJKeH7qWk8Mx7jt0psHQ0xJiWh+JEu+Z0kIVfh1e3ImR5/9+MkjxRbNHx+7QSXeKYCx6Fonw5E6q86S8q8yKJnJQ1EkJc23+O9qjcfv81JpvJWv9waAlGBAMDoyzkRrdiUpWwi48aVYBgKWGtVasctxzWaLZjACckJEMIb8N8UGQB5Qry2spWELE9vY6Nj6ussu2Kva+1VdmZ4AACAASURBVAkoxRmTE1LoyGXHujgn/B5JIjQa2bNnz1fj8lQ04cTd60Un1oG/7B6RT8AsEgVUlNWaJEM5sYD3QvvL6NzcEzw71lSCaOQJ+nT0IILuqeIxPAa4zpQUZBHOuuCaud7V74tU5V2rdKdPN2qAxnx26TGQ90GJbMSCvDaSa/7Ol5vN4cmwJxCAzyEwU6C3m42xrrl/6oQn0yK03RkHoMziB0Hx4Umou0w/ffzQXj575l4B5HFhqprNGeV2MR46nxnP2GNU9v5LI7bi+Wc8UhGw6rCT33k3rgACgtWmTpkveq15GaU5IEVy3en11MHDHwBGBKaB3BM+c3YUHbDxqRQJ9vBvOV0mr0k5aCT/2m+Ri/A75K10adNwkn2f0y2ycUHsQJ7ByEq+JwYTr1mrW0++WFMVbeXuOcUla5Qcj2fPOuX+n5+dWHUxt69/91u79/XX1lVhw3qEjenNkDT/4vodqKYhV3iMZDzIRp1yrLiZ5TNmFeZLMoPMJzI2zSbEdpdjZPOGnxHFusSGyRCXsUwZCua/8s5y93W9ZjbKJNwyO2fiR71uP/zpT+2jTz919kFotPl51jHNPoCzGkzks2M7ffrIZmfH1tFoVgdF6HZzHzAjZh3mJDPR0cXK87iCbJR14eC1S5MYW8ikiQTeYCQiAZQMQKwuP89FL5dZZbCroJgDOnFOzRfWrlath+n33GnnmLZR0LGfAQJgBYgJ0Gpbs9uTvKVDcYyxKteCaSSSnZh+RPNruvAcFINBpp8NR+QdzqSikK8FC7a93rd5rWuLxpYNph0bTTuS8BHPJ9O5D/6Isx6m5WJJTkwz1PO7rW0HM4k1vtedqVLOpdzg3T2BFOf0nLyRCWPCJVrUICOBA4pXwfJK0DQ94IgZCf7ye3kuOoiauVVhPOqJU3TZ6bpHpz2B9GymiL238i+pSkro0liPAQkEaKSeZIk+qYBrYA3ACMA0XSB1gP8rVnJpn+S9LHKywucr8z/39wm5AFIUmbbiSRXyWzEiAbpG+mzcEybg0JjFSwC5APexU6tab7m0kyePbHJ8ZM3lzJqcvUs8AWZiErQqNWtWYI83Qo7qcXJZW0oCQLyf0kxpd6y1tW393R1NqTh/8cxGp8fW4awMGQ1AwHwEUO0TElr4KP3gZ+8u5eAbGpsEATI5LR6iO6z78/dk09FoR3P5ygfvgaxgBKykAF5xiUmg8RRLRmnQIYEpAMPAuzb+/z1xpvPPzaYwcCMlFj16GDYxBYkbISQCI3yVzYkpXRsXzQvrr3dsY7Nra+sd63SZS7600fjSLi8m9vzpuY2HfC6SAQIIY6kw1PCFWU7sdB3hT6B/V3YRrpNJyYrFlJssabJ8dACBpHDxulAj0UgvpgurTJfyCLi6e1VJikY/SD/Y9M8WQAAaQD4jSBjjWBY1d4G8885N++SD9+XC6lS3mZ2enYgZAdK5sbZmN65f1+uBUE8WzLcd2lqr6xMAGjWbnJ7ZF//P39rxt/etcTawDnIANhL3PDrIoIoUKFDKFYxLXcrcyHEWrIphHWSBcpeT4vCt8yRD8y7pTjo6V1HxurTulW3b+/h92/zsA1vSjbqyLTYD16RxHNE5y8KKZP314aE9uP+dXZyf2fMnj1Xg8Vm1ZuP5AQRAG3Zt85tAgA7aRLjjNM3/m4ew91C8i5J7JpOaLNZ87GSEOPecWwW77Pjl6+R98dfyHy6K/GQcOBKqAKBGfo4lDPd3LUk+TF0MAKjejA9EFjAXZdi7kTobgnqvBCMuLNkNub8TCCiDPVl4eCec93JEmdFqm+t9u7LVt70rG7Z3pW+dVsUuL46t3Wpo3jPrGE8P7c0WJl9dO78cGKOuYAOkoRjJkCaXBPWJBFjHGYkAB24cQpq8ETr+XHtanyHT8RjkDAH8MaQLtaU6kPw9585ycCYyDrj04P4DMQOUUEQcW0kESvNX5Toes3eLY7gAhkRRDaZCJugZU8oFYDl5y+fj9OHQxgUomoldJnH+noXZkye5nkzmM0uN56rLHJS2XKOia/PzmD0iiWr0lGC8OLywyQwTGwAz9giJLx1EH9O51uvqUIX5dHzqgCPsnHJRmJ9V62RZsZ2dK7axuaOEn/0HkJUsLxhd7vlyqiSNeE8BRAJ+ZXvHtjc27OMP37d2qyZmF9fTW2vYbHpmizlsJu/2e6RxLQ9JoaauSBd6Ki0viQ7JjZvEASK62ZkkAKendvjylWaHIyvAzTfNxkgwRK2r1TU5gA4WND/mYNMZKnc03gYD8rmtunUlw8ni3MrY4ECAgy85EaVImN6IF9nCVSKejICQLQkIIP4QSxxUBPTQhIhFzS5GNZsu6KIzxYU/IdMqSaQgreLxsVyMrV5Dj8ia5J40bGt7Q3sx5yzz+ZWkRdc98wPOG9eskgzGz0A1HY3s+fMX+qzZMOC5HezviznkbKGl5Fs50s2ldKbCLdk0Kb/j7qmTm2NPY0Z6mpDyb9n1lYYb+rlGzPmUnIwZgAAwBOQbIcNjZxrwPqk1d4lD3OeYzsBrkffwb3QcU6/O7/JauSZ4DRgqfB/AiZ9HmsDvAFCyvpADZHe6YCQ6oJfz2svrzTtvMXo0ClXyB4robOYo/sxm9ujBd3Z+emqdZsOW+BfJRTqBa8+9aNTw+hRGb1BxS2wxTwSLQ+2NhDnOZOaoeywK0CSLRJ1tSRn2eEl+wahpgMTxdGZb29u2c+WKVRt1Gb1dv3HDtfZRkWqthVEsgG8CrdzPTLyzeFA+FEZfrJP0WZBEKJ4xn4Y1CiD8+PHj1WvwuQBkGFfI39MrQu8nRhh69Km1Om0VJVwezw4ne9aYQKp63RkoeOUsFzYaXNi9P3wtMIBily43IABnDffbO9rhLwEQgEkaEt3VAeBFrvKkWHO8cZ4jqxylxCpanZlxRqzOkBwlHK+tdUWumr5HKyZkEYN0X4PtyH0VS8nNhtxrSixBWnoAAUNrdrv2oz/7qd2+c0e1AoxG9gfxna8LxmKPJ5Kevn7ywC5ePrfa6EIz010WEL4pIQ0QsyvuhqbFIPeIszBBMtYHchrWEGuJ+yfWWkwDAQzA64WuKM9J8lhGR6LXBsCMKTBO5x4b78DI7FqMcFvyLKXNdukQErsGE0DW+gIF8A1o4mMEKICENQw8+Vn2OpR92E7cJbq6FPTsAZ8u5zmazNmrCxV7rV7XGmubNq30bTjv2HjWs4sR06HqNsUTTZPPXCqKDGk2C1PAKLrX17fEfvKmif9xZqZ7Y+Q0NUlYaFoGi9lrsInuE0A6a5R6ojBB9hxFMh3tQweuWAcJpCV4x2dP+r7neM6IdD8Ab5R6/pvsJI8Nq5wzas6MAZzfzkJ0g9b0cOHf3SPA74HLMBbWFcDcV3NAAEfEEme4JtgZhLNYcxm3+dk8q8vgxCrf4YxD2qg8NdnjFU0KGA+ZkONTs2hGYRKInwBGlN1mw9aYBvPwgTUwyB+cW1N23y7TpkZhglurwqSAqiQBFPJ6Lsu5TZdzG8yndgHTAiYKUqpO11rtrs1GAxsdvbTZxal1YEtqWlhVHgZ4lCjmUMARyz760YHMAjP5XhVzq4fi3X/v4npykT/jLueuSUtKnlN/C2Agk3F5CoT+xF2U3SOAMXg5Wo8ug46IOMzTryC7JO5QW5cMgEOd955NCKBFpy0XE5cgnwE2Ubsmk8B2p27NNsYvGOhN7PTk0l48Yxa1hoIFoob7OcCI01DKgIbSboEOTsfxbpejXfmZc+GUgQBPHELWFaZs3CdGZbFlWnyOwcTW2n27feO2dIvQ+hzxZZMvRHeHESAzIKQP05m1w+iGs2Pvyo7t7+5atweCvmajCfQ5vz6KtNvv3JSmns4RG/piAAtibv12x7r1hp08f273f/Wl3fvil7Y2W9oahn1B49FnUqcNups7S6tcjdmZxcoo9EB5ZmVCqPsT3dIsUkBEeXSshRqvy2aT/K1q1Tn7ZGEtissP7tj+jz+z9jsH1trasGW9ZpfMe437ynMSRTTcgJmugAs8B+6zp0/0s1ByeJYg9PKZoJBVxzvGSb4laXi76PqTNc09UYFW6E2VPJVcd30cj1N1BXKUXjQ72AmavA0mJCpdJHxuUKlRkt7mU8TJ3ytTK00Ub7OL0dQuRziUgjBn1y8OVtHJYjbvaq59ao8T3tdDLt8Kf+bqhjvzQQfYbG5dOnmdln3ywV370Q8+sWsHW2bLkZ2dHlmn3VCn9cmTp6tZ77B+CHLM9r1z567AANYZ+wJ0WclchRF150I7+SIeJPOIz62ROzrIGcXlZl588W/8XnZuvAgcaQ40r81aoSjERbYeHUWKTRI+FaIvX9qXv/nSvrt3b+UO/W8CAexPaGk5nSMiSPmGyXQ1DrAs/sugQK6rPJSUOMchqscciUk+5/KhqPwrGBF5OElGtPJ1yYQun2GSgH0lrlyj/ebaeAalvK0C8fB4ZExm5Xs1dMdV9IFjGSUxE3tvd0eHKdKro+PXGnNGzEpqfB6Qvl4wQoLqe9Xa3TWt293dPWvjrlypavILe5QknGcDqMDzIrF4770PbHNz2xr1lsziMAd8//337MqVLWu30Gpi5HdhyzkyD0aKTgWu9tfWxPgQUGcLxU0SAgAogFAfm7Sw09Nzu3//gaii/IFizXvj8QJ7jSRSJkphSCWj1cFAJokAjhcnx+68Ueom5LNc7ZUSW6rMovLFWsTMFQhIshxAQPl1/cfdiV3rIE/jAAJ8aoCj9XMBIw4qzhk+zWtKSlrV8wUImMyIC7ACnOElSnj4iHhxCdBLEbywZh1QAAr7hTWbNeuvM3t9aOtr6z7PnakcrWZQt92wKpsJKpJBj0j6L3wkn1NEyR+cccK+vH7tuopi7+yfO006fs+9Qvx+JfjM+ZWsGjHsNFIUzxwfv5vgMO9LnAAAROeNnwlrjnWGl0wmeLzWO+9gTuc69PQnSSAg9eUZ56GX85W+JpKPxCzvzJMyf+Be8PoyOY3xgZzDvA++Nqw93c9+X+efJHxbW3o94p4SPyRQATxo/4YUQKaJobtmH/E7GhuYo3JVbNHwGNrJ60MlrBi7TkdDL270aHw1OSMgxteFaWUkfAXzjfwN8ECGyrBGHIjOLz/mk80W+vOVB00ayXlx58V6+umEeW21ZuubmxpnfPP2LWm8i6+i+8c9SlNm7rNkFmHUmKAy4AEMERkCB3DAugJc1nmxXKgAVKc/JlYkw4N/p1njUxtcX57ni98TGBywRlvWaLfsBC8RM1vvr6sw1kSBmXsUYBQJ82xrc0OyjEfffWe/+uILOYLTWZZHj4AAz6bk0ZEzz8ODxscdl7uo2SB703Atcy5dYgkgyP+/yh/cFaRoViS7cJWqFbl+cf/fNMbNcX54DXhawjXSeIBlupAs4Pbdu5oYsIE/Ffs+PEDy3Ly8GIgVBiPg7MUTu3z13GqTSzSDAmz1msnMU0zy1ap4GcbmAtxaLcUi8lx1qPHWaLe0jsgxMw9nv9y7d88AAzi/Nf41ppbwuhgFcpZRZwB4Q8em2oYV0GQEOOCLpnKZNTWGtukAHcyKatU2trfFaIENwNkpqabYBp47421GASszUgZ742vD+qQ4rbDOoMY7wxFPnnqrZpVGzXrbuzY2pAFdG81hBTRsOCWPwuuFPYS/hpvUDYeXNpsxmc2lB5gxIidOICCbPcko8noJKSBdbJhGPk1LLFqkDGLdOmDCn2RpZV7CPhTIyTkQHnGKw5GjZa6Z62gFVimeefG/Wp+r70VBXQLOM88RyzjAEzXHwjxWoAOgMKMgw9zVJxXwfLz52l/vi6FTTPPxWJa5WDZNtJpL53q5eZOgvuIf1xLxR0+ZtSYZWxUzHnkH0LhkrWIEieH7dDCUDLuHdHEyttPHj6w+Glqvisu9m/wRL2i6Uvh3qg2NDKzOYeC68TYg+Wgxs+PJ0C5hcqz1rbmzb8toLtdgCrx6bja8sBYT+DiHA6xbpNEsjTKa2Z//+Tt6AlmY5AGTN2V1AIfuPBeQPzRHr3zsUZqKFDORM2lVV4DuayCB/rsLa7YaOnQAAEi85GY5ukzSowfdMMBQwsAGYUOGbnYynslkA3SNh5Y6lESXXG6L4UtPIABj79vdppgCFxen9uL5kc0mzJV0kySNC4yAloE/Df5WXVGrKmhJxx5mNFynH/RON8k/fI/gk/dB3cvocuYcYpDjmtUMG4j17obt7+xbt9PTLFFHPR0lgwovCvwUjTNGWW5+BppPUYW2Z+fKtvwCDq7uC030g2fT3r1923p4CkymWoQnx691r/vdrl3p9+302Qv78u//wR59+XtrXg5tq9G2JkkaGnFQJ9HEXH9FQu9In99vzQSVGN63+NsJ8Z8cRD43yAuGqksSdOBFh3mhJKRqDc28J6GtWu/Gvm1+/oFtf3jHxq26LeW7QCEItby1Cja8N8H9+Pi1cOmzk2N78uihaLwKDrFOeE652SnmlWCW0PMysJPBqfzZsstPMkRwLB+8bmaZ2l1PzL3jESNOojDK1/Vua9lk0KmT+ToKOHFzHcB0tLjs8us5Cc+K/KNqy2rdRtOlnQ8nNhzPJRVwICCmgLg/or6yKPXnlJrzSCw03cOZOfoMJRds12T5hAK+oEyvdVv2v/+v/6P9xU+/b9UKGiToR1C0Jrr3IOHQvp2Sz+E4tSu7u0q0OKSyAy4399FIHSC6LPyd+5EJO4laem1kFy67jvmZ+Fk+G8mcy3sc8eXA4nOmFq7XX5Mk4YP33l+N/OI6f//VVxo9ySg50TPzUIiRLZnEIJlRkRimgFl8KHEP+jLfy6JIiUv8yd/R4RYnZP6bP2rfVG8b1uTaAYBxCUX6a+TkBzeyVDGXxl0hBUlznzzUtJ81aQIwoCFH+YvRQt2GwRhXgLrciaEpUhjWidWtusboUYxrDOvL5/b06TOnIDPRRPvMgRvWCSZyrVbH3rl507prfatU60rYGs22xr0iG+GzPH70yO7d+9Y1vtOxJAQHBzfs6rWb1utt23AI+u/08b3dK7a+Vrd3b67b1kbNWg0KveeGphNTOR8xhbkh146UgDjsoPZwNLBnT5/Zo0eP7fDwtUYuCRiAKowWTx3cil2/cU3XTJyTKzzjU3F1n0xlFsgIwcf3v9N78rvZwc/ns0paMh44dqavfM5lk1LOHy+aPcaWfz9/J4EArafU8AYQoFFIaJNFy4UtxTXBenAZHUDAgtFGS+Z4120y5/ylU+lFm2JAGLh68xdZABMYMFPkmQK2QOkGgPNCGdBlf/9AxS1nuWu4HQhIii6FEgka+nvA2oyX7GlmaAPA8Xk2NzZX2tOkvUvnKwZheFVEcZS6VjlxE3+kw3ZTrvQRybOI186uFM+X50kcQtOPTpb/T9GdXgF5fuczzc9CcZHXIYAlzvpkCgBMZ1dKXagw9OO9WVMr+WT8Huvz5OR4xT7i50leSVbxx+B3UjPO89A4wBIDT13pMLOig0dMpBMm+YFcxWkkOKtEumG616ORzALHw4GkATACiD5JLvFpTQUlXfHnDcqsM+F8dn2YKsd6VqexVHg6zdoLxJVxLqwUMdcKHwyttQTM9fzqdmVvz957/wO7+/57dn4B+OTjPgUWx17l/TPHSuYEzyhHRnJuUHANR0Pv/IePVRGrfXQaezqBIrw/OCPEAGo0JFkrj7tMrxr3rFgIxOmu9eQpcnJ2Zr3umjrUixma4bgfgG8YN9dr1u20ZPr1/PFj+7v/8p9tdnnhunfdFAwgYaamz81cDJH8Yn9Jbx6SzMxB87/8XBZmmcMkEFUGnBV7Ig7h3eLS4KJ5J7DyLYZr0a0tiiOdIZlIxCSWpFnzvKHGH1+c22c/+IH98Cc/EQgAKOOjxMfW63GvfAw0XiPtWtUGRy/syR9/bzY8tzb5Fc2/nKCji/I4LrCTmBs5uFiJzab11/oCAtjPu3t7ejbuc+bgCs9NE4KOjmyjv25XDw5UkCt2S5qysFeHh2pavHpJM2lgw/NLdWJ7yDwYjc4a1JBxFrYXzKoTMESHVQBzDOZitWaYSJJ/AQjAdOExtzs417s3kjI3xopOR5rDpT+AEzWXWsPUhcpeadSts75h9d6WDWY1W9YZK1i34aRl0zmGv3zGmk2pXyoVOzl57Wu77dOSNjeYyNZWLsXayMld1GHOCIcpA6BAjYW+3lkBAhI0JtZNXAHLfKV4XcLrsU/yHq58O8JfzQFfZ3JnblQ0LXzNvw0EZP2mOMQzidwzG0W+H9w3Lv+NtcD91NkjCYMzhvOz6RoWM7HNAIY47wED2G/K57P3Ffl5NjByP/1bIABrXZ4LxNgcaUiez/6VwXvdbIwsuyL2IFIFxh0zPnTMVKSK2Xp1aUcP7tvy4ty61aXV5xPrNGvylBGbXCd3VWyAJnWRSOiAVzWdi5Plwk5mE6sf7NlZrWanSyQoPWstazZnmtPJoVVHl9YOAIsF6DOxvAaf43fB3UQaUFCoipE0YgiE8YYHiegixVguFqnT3r3r6ci1d6BJsjNx0e+KnunJcL6Wo+NtH2uu1ql3ZovRET6KiKTSkxKPTm4SmIk1C9QnCvjiKrSX/LCjVpjCkVxVrL/elYECqMzh4Ssbj6Hqd+UzkMkJ7+cHuCcfWcSvorGMEEGgoJwUbtFFAC4WZ/5OBlm5TCe9JQyLmvWmVZdVafU317bsYPfANta31AXNbrWQQZLD2UzBSde4hBLVkGaKw7vT69ju3q6NxgPRXz7+kDnubUdH2x0laQRLbXK6HfWabXW78gT41f/393b07QPrTJfWt5rV5yQkoFKYDs3l4Jv3QZQiFk7o4NOcUV390O7k514xIaJjmgFgRbFhvWCMQWCSs/XSJvJcqFoXnZQa9zVbrndt45O7Ntns2WWzik2sdVoUdBS/DrTQ6ScIcSAzigyKNw7fTx49sPv3vJhLSig/S4KsrlvKVMLoMZ95BjBe8421LAqqF/VK7KDwlDt+pTWYukh93lUxUJrxLqZASW8ZRkqJqjgdyW3bU8fnVK43f0cJgGb3+mQAtN50cplDO5zMrAJCKHqw74/UIEsbV9KWp3dDmizJ6DAThCxVUzITATOBABBPplb8zS9+bu/duW69TtWm4wsbD8/kEcD6pbB/+vSph3HQ9FZTHbBMuGUaNJ0paaUjmAAEz8kDuoNP2fkhYcuvjEfZIeI55qHEZ8wOHyCExwb/Hj+H9pTxQmngxfcYbfjLf/4X+/Wvf621RLDXOhCbxA8ox48A49xp1/OTomOimFJaG358FU66XvT5KFDWYX7pmXh2vKKv+cFXmG/GWRyeCEUSVyDrPoWgAIycPOlpvsdyvZ5P03MqKHtiWbfxrGaDcdWOzoY2mdesiY8J3QXMRGuAPnXb29mxTrtJ3alxkE+fPV1RoklkKP7VaZGpPvTaXdvd35cWstPtqeOHHAu3YxhYfs8f2Hfffas9JaCFIvPqTbt6/Y4tlm07PuXZsXebtntl1+7c3LWr22b7VxiVdmjL+dDGo4FGi+5e2dEAq9Oz13qt3lrfDg+PwhX+vr3CCwLX3iodnZZu2872lnTArAcmk6z1eyoktA8pbCMpJ/d99vSpffOHr+3br/9gg4vzFdDDOskCJQvRN+JDyfFfSXogQMFSXHFKEiiQvKQ0WrT8/JQXOxofOlfopdHbhW0ndp0D9jQYZzwLjRVt2HDStsmsbkxncVNT9x/hnPXYSJxHDkJROLf1Pmc9s+gZrePPR/pagFqo0A0HUDhnUk4hAKVRd/+NVy9XLDs1BgLU3trZUZeee0QRmzr73AuA0MQhFdvE3Tj70amqYwLlseG0fZ+X7DRwT3bd+CqLIT5ojg6DRUThnNMBKBz4nbcBmHx2Oa40zzTOEHWiEgAK060EQbLTRo7D/eEaNLs+mBLsN+QnZ6fQhB2MUHyr1QRIpDRApoAy0vQ8KDX3OnffMpvknijZ1mQc8DtPJHP96N4u5vb86VN7+fy5kkqOU/cPylDv5oHcCxXMUWwnkKmCMMZIKx4uQkan8VWZ1Ce/wL0BEgjwgOmMAMBHAZVxnmpqQACSFFIff/qpvXv3PbFMBMS0moKci7jrmXs2hbh3PCMAxjy7KTqTHUWMTYZnSgMSGOSZIQWDIaI1MPNpIbwWDJFy3pKAg4MgTksfjUdacwAfuHIrD5ovlXcxYu7s4lyANnel318T8PLyyVP7p7//O5ucnxoZhiQYUazyzGXKTLSDPr1KJB3YLc7pBBT9B/IZlfPOvMd/0pBJkpgQgbe7/HlClPPplP7G/Hhkdhqj7AA9DS2xwPBbQfvcoEid2GAysU+/9z377Pvfl54cUIafl79Duxta7aW1m23r8jvHh/b8uz/a4oL7UngfeA3A1KqgjktNGrrLYJsA6MAEAwwgdiMrk1FssGVYtzIpbbe171W8tttUwIxC8moQ1sd0Zmenp3Z8dGz3vrlnzx4/sfHlQHTuBexEcujRWGyAZt1H5cEKEJjAe4VSq4b/RKslU+9Wtyd2CH9vtpDv5vNyY87pcmqj6VgMWfaRGC10jDtdgRnScuM/0O3bvI6BYM/OhxUbTXs2mhKvIZMD/jVUOyDX05ltjEzuilWXjSRfJ77nPU65gR+xE+kcLCkZs8ZZRc3gacxS/gDpeVb2ZgG8TKmH9kjUhLwn+5EYlyBq1m+qs4JVq6wkQESP2elhMFGenT5givMhN0r5KPGB3wVkFuNBfzCMn7xhGgoQQJzdPzhwEBsGRhh0EpeyaVuYn/tO8uvy3Ktc0zjAMVNOSJdenxOJg36HiVINqzAhfoZn2Zmatpj02Xhsg8Mja0/HVrs4sRm+IdOJtapLq1HPRA3k4IO/TgtTTEABJVQzsbhYczRVZu2WXfbadrRc2qDRtnmlbh2rW3UwtPHLZ1YfXcqMEG5N1p8CoZCBEOs5Jz/76c1l3gAvEvyQFx2SznuMXypuiBf13hX2JDhul1M1SjODZZYXi0lSgBKyMLodfwAAIABJREFUnIm6I4pKaXwcrVww3ayPz0xxwIMh4ZA3QOjz+EkWJA+cBbHS00biLf1U6XAjQRHds0EB4NTg6ZTEh6BbuEM6agVFORNzH5foSXzO2PRuNH9yBnCBqLqbKV9lNIl/V0eaDR26NCFc1bq7OVrdes2u7Wzt2tbGtvS2Xoj5IcHG4rMTnNRxwzwCh+UGTIapUMP9/V05el+/dmCffPhh0GP9MKTgpvhHJ0i5WF+avfjuvn3xH//Wzh89teZwZmuVhrUwlcMsBA2Lc15FQVGB4/w1TzqjqPE61YPhqtMvyrInY5kUxw1cdcK8MHatoAJCMAKm4TojGgwzNutNs37XLtfbVrt6xWbrXZsKmKhJ8zPRWDO6Le7ADJLG87u6vy8jjn/55y/su2+/VXDIA9ppZp74ugmPd0ByjZcDUvk5FsmQX7wCFvO23+jyxeHpsHV4aCRTwt8jNcB6n9L7KpkoafPYELne000+90aCBbqHUCz1h8XSkDHg5Xhul8OJ2AGsFU/IsmAsHMndTyM/uydXSjTC+8AZC66bU7EbhUvuCIoLgj1F0meffGg//9lP7M6tA+v3cGUdWQXTmulYo3notPNHuttlaLowmMPHYjgUuszLk8A5uNNYxaGMSUn55N84fNwQ0K+fmAXim5ri7PyQVPN6aL/pOLNfMunnfl+/fkNJQ86QZq28fPHSfvPrX9v9+/ftxbPnCqDqUkZXWIVqgHr5/Ln48nSBcjz1+OGhzpPIQpbBwQ8zJQGAPwUffY9ljMv1qZgY41Rz7eaBmjpKP5QcVEgK7koGLuQ1GCgYXwIYVRmQ1FRycXQ2tpOLsTU7PaeUT3ieM9vEwHNrU/Fkbb1np6fH9uz5U41q0noMEx0ZZSFgtIpdu3bDNre2JcWgKEe/TE9FjITZQkyew1cv7fXRS9FVACD5aFtXrlt/86q1e3s2W0DhxeNkXYn2jf2+Xd9e2rW9mrXbI5vNzkXXRCYFSHF5cWpf/f63ivWT6UKJPsUXX1wbRmP8wen4YH/P9vf3BATwGXjWxyevtc8pCgBUnaZqdnJ8bC+fv7B7336rUWA5R9gpk1X3Eoh58OUzT88oE/DsuEWh5Gdo8Y8JBPzJWpAkwDdhnpwJBHgcDrAHbSlpejBBKNiI3BAWR/OGzKYYH4jUTiMmA5BPGQfUVM4B8uNadWYH++vWaDDeCpaOj6+j6OGK1ZGs1azX62pOM0A0X9w3ivXT0xP9PanuAEQ72zuK2WhnBcSEmZJiQxiVJRvPx9R5h1XMLgBtisMA6znzlCiG/pVkPLu43McsAPGJ0fxwulqxdykeiSNuUkqx7eezx2nvIGbM4RrSO8CbFF7AZ6JKIsp15dnn3WN/piuGQ7wuP8e9ARzIn+G1YSdxf4iJeR1ZqNFh9OaMj2rkjBYgE+OZKUoFpsf0Dk1awpxMFGs3VLs8PxcjgJFSAgAA4kuGgYB9LhutCZRIEKW8Dp2tFGA0QICS5JTIFd1mAWglRkAZCEj/Gz/vnDnH8yNa7Ozu2s//3b9XjIANgKaX56RuFkVAaJz1bJtMnPL4nwaKee3Jfsp7ksCQgy5vst/wZ2Bt8LuasFSv60yAmZFncjJOeR33f2Fu+0jnFU7kAFHEFe4b8YmY8fr4xEZoq8Uun6qwW+t27Nmjx/bNV7+z108fqxNedFnnYigABDiQHFLJkIlmLurxIeex++fPZ1UGjP8EAMjGQ4Qbz2kLhtIqRsWhlmdo7oekS2fx5XEDIJLn58DjFOCyUrUxe6Fatc9/8H378JNPFPs54/ldilP5fc3pSDOmt2od8szxwI6fPrT5+YktKZTCIyGBADqqSk9iX/H77KF2s2VXdna0FlgrjMkmDilHWOtpneReTUNZadSV31LAe+2ifEdTlNwjg3x7eHFpjx88FCAwOr+w89evrVNv2nI60R5CzqGaoenMaAyQeXYU5MhzkN2NJlPJBcjTALoY50ezgxjD+qm3G8YoZooz7qem38REI9iS7GP8B6qA8kt1Uczq6zaerdlgxOsvbTqvytMHVgBAAE0xYgK/T7z188Gflxh+0RVOfwDJASpLyV2cbQzY65IA39+LlVGr5AJRKxIjAQHIvbIOSi+0ZHJmszk769lwKwRucabF+gQApvbkbC3LQX2v+z2i7iskSRVfWyERwFSdXCzX6RAjuJDUIRnhLPIa1Js4RT7teTtfWccV7NyUMnnun6wvWKHURXxGmZ5ynzG3ZFrPDCk2ZrCXPnYSpsBoZFN8qg4PrTk6MxtdFCMpF36vtf5iepr8jLgePrNGTS6tWQOExIC7aZcAAJ2mXcK86/ZNQ69nSwEBU2Q2g0tbx6w0GITk88Qi3XFqdGLLZz+9tUz0NxEObpBQSRmLeLFUTkwyKBCs0K47vaVIUHyBePfO0fmCti9ULzphKixirJMfLG5yl/pBIclyhHTavQ6WcAingEkAwxdVGGtFAaY4F8Wao7iuP8aYgwXj7AOeHwerBwHpa2P8TCJgOUrHEzW/HoEAop54MqTOclyfJx5YLBed3/QRkB40Ep+8v7o3lZq1qy1rVlt2cOWq7e7s2QUIZBzIKjgFesxtNMC5eCp00TslBDgW3tyuHezbx++/Z7du3NBhQ3GewWW2oNsC82AqB8nDR4/tb/+P/9PGj59bazS1XqVhbYoA9CyskKCeYhLikZcD3lNPJQrqbBL0XcPoBiNoST1ZdlZFYcjhSYGj5o5q+/gZftjnaTrlHfMKJS0xLoZCYVQ1G6+3rXf7hlX2tq25yTjImjvqBw2HZIfnitES3bwrO9tC+f/f//Sf7OmTxzaBElUyC9ScXs0TdSBF7u+lUW2ZXGSilYnjKkAEaEawKnf8tEhWXWAv0rMgzIPb13WONoo551EDZPfGa7dCBpDBKROrTMy0tlh7QudrtpAsYGGD0UwmMjMhcW4UmF3HZBTkPvaZxQ7wac/EcAF1u3RY+tpXUhFAgLSFGiPp3SrYF59/8pH91V/+1D64e8P6PQyQ0KKaDfFqePJMidZEDqeu5+c2ARAkhZg3StS403PNGQl6/leHetsdvDNGQQMWyBbFwSqlSgfmEqvnd7/7nT149NABQSjidAQ7Xfvow4+UMJSBOz7vyxcvpCX8p3/4R60lHRzhULwCi9J8DyO9YJ1kFyb3QblTk0BBggarTnDsdc1NKYFo5UTcD3JPwB2IyP/vaywLCu3FOPRkLFkCAt7uKAMOafyTZ1cGNmpVzERb9vpsbKdDzARbYgUJ5F3OrNdu2VZ/zTY3+pJZHb0+FMNqgC4xTH98G/hBiAvy7t6+Xb163WnbdJHRQlcbmpDCHicRPzk+kmQLeBAmF0Xr5s41s/qGLSqbtrVzy5YVTIm2bDQYW7c+tY9utu0Hn+5Zr0c39MK67abAgLPT1/blb/7VTs+O9flHQ8whG7a+sRYmRVWNJ6PwJ24AqqY8TYWbxlv62lTCSPEV41uhD7968VIF5eXZmV3IbNK3ScYJ1qGfC4Vxo4OpxV5SLAlwuQwC5F7jv2WQXmdwJPA6ixJIVOCkaPBEj4tZYPInRoAXDMwTXGIstTDNoR5OMbCio4BEx0HfFWiL3lShlVg/t7Veww72SfKYN+3aU5cxVHVPsjPDPYCVBiBAkuumnMhCSEaR/tEBqtmVnSuRXziNVWdunJdlczpYBrm3fVyYXJgKiVLkDlmw8jHV3dJ8b9d9Z2GuZ8H6nk5V6HEtOaaQwiGL7iyiiE+ZtP5bc+iTDZixn2kFgB0Zm3g+WXgoz4kzj6TQJ1i4e3Z2mHh/kmninRL12Vx/91ylYsRDngj3nc+ArhogAICW8y7ZftzLpOfzbMkT+Jl6zQGWwfm5vX71SkwEGAE1NNeRo3kHUPOAFB8dHC/AqYyPBQieTri5psMHJ37FjXwLacB/Dwgg4da0ETpsy6V9/oMf2N333lcRxWgrubI3KK4dqJ5OaA7FRBtpmwvvGDxeFKfruPTDePFnzj0tTAWzkFzqmT1//lzeMNxn9jT3/eOPPxYjgH/n3rKWUgOd8fzy4lI/r/tRcz8RnqGmWkymdnZ6Jpp5u9tVZ5guOeckxdmTBw/sy3/5ZxudHFknx1pqDCg5pU+xSF0765vnkZT4jA8pCSvYREXOm/l6OQ8uf0+vEcVO5iN5bqU0wPPdbA54fu35TwEe0GV1wAJtO7PrXQePP8B4Nrf22pr99M//3K6/c0PyCNUGeGDQxbwc2PkFe6YuRgBAgI0uBQQwNQCQqvjyjgcGao5fB6MEL4bJRHkn+xRGAEUeMQczW8ZPKodg6hDxN1g0xHWtB7rC0fjgs3iHN8w3odnPMaJbGFNoAANePH1mh8+fi9rNNIEJxnnBbvaRnu4lIUDpcmBr6+tiwQ3ETmloTWscJo0rRr81Yo9iCs4/hGSWUd6wmKmxoLJ3umtWgT3cajuLgSK41rPpsm+n58gwAAE6Nl3UbTCa2vnlhZiGPCt8V3a2rxTssAACPLfIleDSCXkWhDRADBXlD16XRRdDxXZKrfg3JnJxjwHNUtbmDdXCHDDXUp4xGQ8d8PJryPWpOKC14rmx6pYo/j0HcvBQjeYVq4gpVR7vOZPYlxl3xeoLtg3/5WxgjbBeMn7nui6/vgOGDrTmOZogr5/N7lHFfWO/OmPN18xsTL3mDRite6ZrjIfWmIytMRza+MkzWzAhYHpp1cXEG2087zSfFfMcDwpnuxOLGfcKmAAroF5ZaoJAdVmzGbVQr2OjTstO6w0BA1x3nXrx2VMBAZuMlUUix/1GWiUjQm/SyCj4g+8fLKUpi0CTxXNu9qKo8SCQN8479ugg/CHy+7ineifENwLBW4Z3cdizEpXYhN5WrxHFYHbvV8lLdJodUWJR+cgHHe5B3/dFlUyDIlD5NRbdT36P900EUEVIFUaBz9/0ot3BC+lkYnQF11/QsGIGcAIRAhGgjGKi5DICrpP38PdzzagWJogfrsMg9m+Zh3GpjWrdmpWmtWttu7Z33a5s78mshCRJB57Gw8TszrnTbi8ZnRdGHnwCTE0+uHvXbt+4Loprr9tR96DarFG1G4EF85X1esMe/f6P9p//r//bTh4+st1a01qzhRAk2AluPs3UBtBNxhaGkYeMHT0RBQElNWah4+zvHXZ33o/5ACuEWyAGAECMEFKqEJTzYi15gii6SsyMJwDxozBOcMVs7G1bfX/H+ndvWWN7yynwFbPzy3PX34Wx4wcffKADAFrQ13/4vX3xj/9op8evXeOkcSHQ9vw56f3T2OMts69MCPm5TAjzUMpkS7OkoxuxSt4DqVYHS0lr4YpdPrgzAVTSHqwI3aeYqexBLOmfRVdXh0XeXe0naHgN0X7p/i8qDRkEig0gR1nxfmN+fHGsZnGopDPGqPh7ct4WUgYHW7zI5QAX0qsP6/trGgguCc5H778nRsCH771jG33GnFA4TkQ1e/zwkXtbVCp2McAHxKQN5gAneeJQTh2tgj+IeLimZzKi2PSW6z3GOHnI6N6VvAT4fV6b34Oe/OWXX+qAgUmSaO5ad83u3LlTTOcIoJJrodPw4vlz+/r3f7Df/va3MqDEaCxj5Kqrj8ZS01C8YFwlzCWGQAIH+kzc4zRrDP2jpFMUybEWsoCkkC8nc46G+3PU89BBlS7ADuYkCKA4FH4e/huFNMCLSkAfH7/JOCF1f5Di1FpiBDw/vLDhvGbzatPNQYmPMTkAf5F3rl+VGv384tReH79Wp9gPb0ezRWdeAFZ27N1371q3h0uyz1bmXKAjjD6ffX56ciow4ez02Go1AF8KurrV2hvW6R/YsnbFdq++b5MpTLWuNett69bG9vHNjn14p2f7BzAWju30+Mi++foP9urlM5kbrvWdhrm1SfGJW/tUxf+NGzddP68Z7h4buHYv/v284AtjwaQlDgdDe/jggQ581gEJ06vnz+3p48dKBPzsCOfvMA1dxYWk7mY8z60YbtuZ0OS38/9nQpXAX9noy//uyZDbHf0pEODrkbMaHlgNyaINJ/yX7hTJMd9noTpVVEXB3EEcMagWY9ve6tnWJut+bK0Wo4KR+Qyls2d8V551YoVhNpVnLfOPO53QYXqnHSAvEyyBw3Ht7CViNrR2gQbBjnKQynOINMTTmUnM07p1MJEkSj4F0ZlTvAqq/7NnT/VcmFySDuFcgwPH11d7NjtcfCPpy2+Dw/kcnDlB8uaJKYBHUtIzpvL9styIfwcgobhMwDfjRXlEIe+x1oPivKbfBzhNxpAeueF9gvZ9bB11y9taw+RFLTTBIf8CxPWpIR4jZK7L5JbjYzs+OlRSWWckqGQETlF23khMhZImPzS0JSp/sthcduQ5Ycad1foN4Di7zTq3eMghDdCaDK271k+9YYPh0NY2NtQ9vrK/L+YQumZo9eRirB2+6FhS6BHbBGJxv9bW9DyzK5hAAPebIgVwSud2sDpgiFL8k3MwpUT+CiEf4DygoZC5G+sonxnf4z20RmZOcef1CerMKRcrARBpBqvshfKpnSu7AnJ4b8DweqViRy9f2ndf/94uj15aRyPxiggNk5Eci/f1/Z8jbF1KWBQvnvtSgHsDyosGZ+s6q+NtQGD1RvEXwT4rI0f/5ttAwAogLLEOsitLQZG1As9YRtJIeHGvH43s+s2b9uM/+6kxovbw6NBB/W5Pn0/XLlM8AMeqtQFwZmN7/fShjU8OedB+JrkqQF+AVipM5TlGjuiNI/JFpBjcf+QXN2/dtGvXrq7YgdkN5n7yDMnFyQMaLbrwGhu1mgnPmwkAIC9e8ux9gsnRq0PJwS7Pzu35o0cyuF6MxvLv4msNPwLlkQHgRqMToBSfHXIVAACMtwG+Wp2WjWdjgV/S2HH2ytcIo+SFbWzArOK/GzLZrTVaVkd+hV9Go2G1Vl8SLyQC4xmS0LYtKrCsqnY+GIp9yd7n96/s7GqdqJZScwcZuI/iTG6ZF6EAjcSyQkLsZ5EDhNy/NOETu3HhxXdKrHJcZoIhCcZmnOO/mVM7cJ59M6+v8nzzXNhl4N6AKLNf0jAzGhjBkPJJAZwh3uThs60YF5zp0aTgnE751Zvnc/ph+bXkOVVIccNHJ85cBwiLaQc0UcOoS75v3HuALtYqoM788tw607Edf3vPqq9fW58MB5PjCvJrvL2KCVAyGgymrWohfChgHLG+FnNrVivWBhha+LpZtBo2rNfsgskrmNHa0qaDS5sdHQl8oO5DtsiYU9mvyUMowLRKzSof/HBvqQezdMRTY05K9DY2vBfMb1Les/hTAhsHAUmV+wOEhhbvogQCIqjRTedLRU6Yj2nzxGhCUAovvPwQ8p+DVUBiUhNClgjvKniWXCX9tXMcTrF4CN6pu80OvSdtTnl2dITROR48WYRJJcvFkoVahEtdEx4FtaoHYBVUBJU8iIWSuucA14SraR5G3ln192k3WlZb1AQEMEJwfW3T5rLTT0MdTzwlhZjNFZhOz8+dyixEA0CmYnfvvGt379wWLarTa1ur27JaC0fahTVsaajTHn/5lf3Df/xbO334ROMB15AxKBkGvPHOcj5rnpW0PpQBqnr8k2uuMIuJoiu6jfoeHd0o1jyj9M9NAFT5CnDBEmQtxX3KojZpfaL/1aE6uQM8o7kmoPl7O9a9cdWufPqBdQ72bDid2flgYKcXZ3J5xZGcBB+kj+KYou1X//pLyQIuzk4149O1PCS3sT4xMpu6KVCZ9aIDJxLJRADz2efacqQUWXVhPKjOQAABSlLCKDIDX3aRNCYmJ0mEfk2gS5x2Abm9oRPPefBJ9fXA6v4EJPLjKWNmQJw7Ght4djGSHtg1wwUwlmtZ4V8HUBoI4kZaMAMAfXhtTE+8A+TPN1kV6mxrhIlfLZ3yzz/9yP7Dv/9Lu3v7mvW6FI1zjQ+EkcEhyhrjUIRCu7O7Y5999pnMlXLP6r/aPk7D557nHO687oxNmeDwnNKgi78DLGRXrjzCC1d7ZkTzJSpvmHndeuem6LjqCGKKE87QogPPcZU/tQf379t//bu/V9dangYzN6bRGLM3WCQxPqmkdXvbIyApcRygjrGgC46ZtjHFgs+doIKAgVInJpOiOJtXBqUONDiIl6wpHfJJ71hBc/4zOf2jKkYTkiUOKzebq9bbNpo17NXJ0M7HnEYdm5AYYfDKJJbl3Db6a7bP1IU6FHC6v6/s4hJpgF+HMzToLixsfWPLbty4pSkBXE+33/c4qDE/E7tk2sfl0J4/fybQSKMAFzN1r2utTetuXLda58C66zdsaT0BAd1219ZbC/v4ZtuubI5tvnhq9+79Wgn2BDf0Zl3yAGbeM53lyhVMofq2vbPh8pEWXesLrR1PZD1Jb0vrmRKwuSi/rAXMEBkrmQ0U1hnr4/69b9QtohBLjxTfI/6VhWPGFO3boPY7sOV7878HBPAsV2umlCjxOvJ1KAEBPmrL9yWMAAF6JUZAAgGXY5LSni0qyDNc8sX0Hu+wOBAAuE1yPp0O7OrBlu1st63T4VoxRmTUI6DJSOcnLtjOCvSYwt4AQHF/ldCbJ4uHTm3DGQJi8SmJ8/FK/MkCzg1qea2xdNYJrnln1FkEgB/sE+YyC2ALs0JAYXwrAPJ4pqJl1mq23l9zFltoRzlHNze3dD1ZQFFgJhWV30lTX4+3HqMF9iOjIX+oe8c5r6/MQuBny4wO/p4SAU9wkxrtRlxcQ+YcuYcpcL375l4MrSb31T1ucL5Xs2HuIwjxDFJ8CL2qez8AsPv1KRYtlmKxHL8+ErW5tpyKQeOFmQMBNHe8CxUgk9iWqZV1MFH3owQERFTx9bYCAZLum+MCXYZdLj5lKCh9ofuiAATcvH1b/gAViurJ1E7PzgRUbG9uucmoZJtLO6H7j0wwpKypEXZaM7JJn0jRpSmi5ozr2vGm4TqJ7dxnigbWCX9HDoBnBX/3Di/XMNHP5jPj5/k34sLW5lZ4JkAF96kFvC/jRTVvnetotWM04sznuC+Xmhrw9OF9G52+tgbeKyG9Uy4d+mzlWiuGaoAtpbNFFPYAApQrabJTMUkogYBy3pqgWjxCFaRl1ofiVWnUcb5egg8JYCnvKJkF4nTv8o6F5B34zTAa+M7779sPf/JjnbeHR0cCt+RZVa0ofxWESSECsEZReXFiL+9/a4vLU2tTHKmr6sxKbw5xbjp7xIEAzjKXdvLvm5sb9uMf/1hAThZpmc8na5A4w3vLrwHwodVQcZSMBTU7iKXBRmYNImEinjy8/8BGlwN78uChvXr63CrIczR5AJr6UszCzB2zmeRr1McXOiNWhZHOFkYD8hExza1T6FPEqZNvmgDGlBtAJGR7jISTGSFxot2yarNrw1lLDK/pommzZctm1lQzCCDg1eFr7VsmMu3v7gsM5LVV4Mro2lnQ2QDCzA4QAhBguXSGb55pOc2CvcAa1joIhjNvwvQn4lMCp5lHZRN2tY7USHRAzmNFmZXgkAQHQRkI0L6NetDP1Bz1l2M247yeze3i/ELnSL4/1yumWIwQ9Pdd2LXr1wQcCzxziokD6itvA89/+f9F460kfwp2uox4E0wJje7SzXicPU5XHmPW5dy2GnV79fXvbPDksW0CuI6GRkUkImnI6AX0RY3lE3KyHvOxgfwBSNQfoH9tNqf3z4hVnbZV1np2PpvY2clrm5+fWZvnQ50bzVM3pHS2iNe+S6t89JMrSxIjFe9QyECr8mALI0BHHBMdTlMHHwnFYskknY3nmoukfhcIigJM0Fo9gPnDywM0c1ZH+5z6kYFOfwenFprnNK88mDPZKge47NLmg2XRuulTdus8gRAgoA40pm/cnBx5FF1SARGlGc4rVDwXCYUvs8YB/PzzaDxKdIP0fjOfQZxggIqT1fg11+pA/1iOlwIC3rl6awUE+Eg41xx2ZJaE84SPHzk+O5W2tYkD91pfi+1gf9c+/fxT29tjLFrNumvoWpEdVK0+mdr933xp//K3/8Ve33tgG9W69Sj85WyOnmvqCyK1YTKDKl17ZLYUQa7bKvQyMAlWvgE8GgJ0BmecWoXaK9uwqUx1GHXvSK9GEEmrj/YPBNbXF8RgObuziXmtXtd27t622o19W6yv2cV4YmfDgV0ML+2dWzft9rvvqqAT82A+N6ia//xP/2gPvvtO3Q+kFQQTmb6F4R2XyrVJiyr9TKGXTwAgD+M8TBXcY26pJ7JFYuSAVs6X9oMqk3hPEL2oznWoTSiEuzAk0QHL5w86ok+iiMOj1A3Og1i5Hbp6gAD8AGptG4xndiFGQBrXvEnvzCvWhAzVDYU/QiKvSb2DRpQJnwJTuuYTjBmpFMAdANDPf/bn9r/9z39jV/e3rFYF6Zza68Nn9vjRQxsNR/rD/eJ+333/royYiC3plk7c4N+cou3Pwim0vgeKTkgx5YSkLLshgAYq0EqFM3uPQgP3/wcPHqyeR3aSPv7wI6HDPIecXZ4JlcCBxdK++uor+91vf2sPvrvviXzKEMK7I++uCpTSQaJuRk7IeKOboojpQZ5iN5K32Hou6ZEjOAlDUYAUMc71i6yL3LOKuTFqLRMez8coDgJQzLYK557GgNLP99GwVXOKnnfq8Aro2uWkYi+OBzarNGyqTp67NjOmb2djw/o9DJdgTjD670gTX5y97fRllRXziu3s7Fm3t24bm9urZGd9Y0PafZIPd3F+LQMzZ0tMZKzz/xP2pj9yZcmVp/nuHh7hsQeDS2aSuVXWIpWyqtXSlFpLS5qeAWY+dLcwwADzZeaPHaChnmrVmpU7k8mdjD3C963xO2b23iNLjYkEEcmgh/t7795ry7Fjx6azpc3WXdu99b41N+5Yq3tk7d6+2rl2BjvWa05ts3Zqi/F3tlw/t1ZrIgV/xvXcOti3vd1tTTbY3WUE4IbdDIfW6bqg3MYGFN4UvF1r7aET4guwmUr4CBKicvjNN9/a2emZEi6q4ASoKErPpxO1HTF7nN+h0sQ9cR6UKFYsy7hSAAAgAElEQVRaAzL4zmRNPjHog+lDq6/J/39j33tJuKieSOSPsxGjbd8GArw6qJRZDKHJsiZGACJTK0tGAD43Rk3JDgNQKKu3en1lR0fbtrPdtMGAvUQL1kgjrhijC0uCz4ANSAApITax4uiZ9mvjjHIu+IKB42KCiB11ZEO0T0NzQxTQVIlObZrUkQkKeIIrbocD5oQi3vbZ8gRfl1cX9urVS39vrQEK7z6KjHX2YoBXu7GxaaexPc5icAFCnyDhyX6CRqKIIwoHi23hgGVWTT0xKyn/fD57KxOo/M4Z5XVoIHG90F+TpcZrxI4r9D3cRrdbjEb0VrwtFMSbTc0MBxw5Ojh0xgT+rNtxBkAEojBhpJNA0jscaVrC1fm5tepmKII0AIFCqDmBAN67CgT4XgzAKgyVkppC9MLZnQlaZmzngaYzAh28LCvQLqrm50yjR5nesL9vH3z8sR0d37bJbGYvXr4SNXpnd1ttqNpf0TudlF+fVOLrwOcB1patV+43iKO0RjWvFiagMxr7BBoKRdxzrjfvAwiTtpTPIHlkzfgDDRpQYjQcyq6oOhjtJtiAKUJdmp6xtM2tgdZEoNLa7Prywp48emSnL58LCJiPh05/DnFZWVpdqz/vnHgTadIfMQKqQGI1XmXFMgF7e4+WRYeSYZb2hiXNamFx1oKZU11XVWyV2rLniRUZy73StAAYAfTF//lf/qV98PFHoiTHhrbL8wvZWZ8W0lAvvRJhqp7LqZ08+c5mFycqXiGUJrejqRkUwojjcz95q63U4ccT+/DDD+2nf/onYoRmvMYaSHdk6QKQVLM5v7CDtE9g8nE2ghHge8TtMvGvYjWsHknm8EaJ5s3VlV2enNmrp89teH4lDQHYSVl4YJ9whjMJTiFTxQcxv574jv+fwXalDTs0shBU5PWwAcRWqDkrrdGEwbCpFhMOK7ZOej71vk0BAVa087VtukTsl4k/AGg3iq8Awo9v3Slo7orAPfeNltyYyLTyKRqSgJSGAMyIsG2qHPmEgSxiyf4Gw5uR5Wh1ZYEmgcxqwUb2LCZU5D5VO2rkFl7I8IlHHi97rqc8rmAeOSNWZ6UolDrrFoCBdh3W+I3rjPeUBkkwFgc727LzPlHKx3dm3pZ2N9lOVSAgz2BOjMmWBdhYyoXVShLtUDwfWn2wC/OpLU9P7Nnvfm2D9dw6q6mtpw7kygeG9o/OZd6vWjOcyc7r8KGwxxkHzySCJQwwfBdtAIA7AODkJ92OXTOS8PrSFowOBDiKnNtHe3rrZebpK/KWn//dnTUoljvCMsDmjUFqQcP4kyNGdJ1B2/c0zicHOPWGe3AqkxsQ33AKZAr6UekIMsDxhN0pKmVfY6Az0cckMRI5T6ez+GcRqHgfeib/SQHiZ07v84R/HDN+E/2XwcIoSJAM6k7Zty3DUzh3BwPkBrP6Uhnhw5gPDyhc+A3Hzp8i+Y+AJ+laWrAYyZM92SzqaoJgXtPef/dDtQYgbsU1krCoZQFRRnpD2OzDoarh3pPf8d7H2cTe/+C+/ejHP7Jbx4caU1OHQsISjMf28qtv7LP/8l/t2RdfWmu+sE2SX/VDLTVGA0RUFC3PPFTRyip+sT46+F5ZUADKtcF0aLWFVHGYGJOxjqSbQIKKslAu+lKo/uAQ2NRiobhKNZ8rAoTGsnhCDuOl1W1r/qZmSSOWcnxoV5tdu6Tq2OnY/u1jO7pzbEfHtzSKBoPODuL5MOP7N7/+lb189tRev3zh4oZCer3yrSRF6Fb4p8jmqkKPOsTRp5qOs9jLwVqZw1Yp9nsZCKUxqSawOQYwVfu1p6KinPQj7bEkYhUTBcqqvjMCyhYdnQOJf0DTB2hp2HA8V58YqLxPC6jQCbOUHIbvj4CAN+am+tqR3Qk95Ly/1RrgTQQwAur2t3/9V/Yf/uFvbHe7Z606KO7ULi5eSaWa5FlB72IpZ/bJjz5RMFVtdXBHGtoihVK6B9b8kSMNeieodPZusUYY9KRG+vmKa45ECfV/KvoYf5wE1SMqP+9/+IGAAIJ1gsFsT+DzOKu8JzPjmfP9X//5nzVSMKlwqlCsGPFTgg+c0wxCktaYc4pL0DMcWfRFl6yBBDvc+SmBqdiiMsjLCnIKVpbjvHJv5D5KMcEM0NMeJxAAa8QdNL3IYXNrpAddjSk6vZ7ZCMIAARnJ7ZIK4lqjRwf9DWs16xLsHA6vbL6AxePO1oMF1qttO9v7tr2zr1nHVDaYGCARs+lYQpKIpr1+fSrKskaWzmeq6M8Wa1vUurZ9cN9WrQPrbh7b1s4dm888oJ/dvLKj/sQWk0e2uT20wVbddgc7dufWsW1t9G17wGjIba316cmlbGmvjwIx49x6qqyS9HKtsBLch6y9rarZ0D69uLq03/72t/b8+QvbJvlSa0fdlnN65zfs7u3b9uL5M/vtr38ju+PJJnbUE9A3zn8AMW8G6yVbJ21MBuRFYJ4ATtjkHA0p+5wVQJkywOg3GQHOuuPkotfTsOmqrraPyWLD5gtnQkFDXS5nTg8XuO9AAGe2VlvanTt7dnBAQjyz2ZQ59QSMqEB7Yq0kijFqGz3tV4HsVCSuLgvfDCAuCnjoWuTcaYJHKkk+YYKg3gN7udwYXQVlnGeZitFZdfKpBQ2pgBNzDMdDVW4RmPPEL0eOhshfu23XV9eqaLkAoCe3aR/TvmQVNvuIky3Az3NMFhVf1ov7yFjBK/xOlU4wkQQ1RcEyqE27wP2hsF702wYA4q/LMbQhGJuJAtXJEHjFLybrgutC5yLbLmE40pvsIo5OWWePn52c2vnZmfz0oN+zphgBDmcrHglGgJ5B+MQsyCRg7fvO4wPHpUpx2WQDZAxVshrfBAI8uQt2YMxZp4jy0Q9+YO9/+JH8ImJzJIlbaMP0ezYNui9AnabDtNtSoSepwl6n1gNVZ2/bjESCvmeNQ3P6PHEfe5Z9gm1IAUYVcgKAYX+wrnwngajuBdY3RSNdsCxo1sF+5f0J0umdhg2AHkrqVmA7mDLCGMeTF8/sxaNv7fzkpYtTA0oFE8NnK2BvAYXdlzkJrwT13TV7Ua0as5ZJVrWN4G2r4n/XtIZIWApwoAIEZFyd+5rfSSYvsXq2DmIz2BSAy1TPb8Zja3W6AgI+/MHHYoICuJAwE4cx0Ur+ntbP8UTFLYCAzcbaLl8+s/HpS6uJwREFQxIsKd1lz7qrw0tDw8x+8NHH9umnnwrETcFy7icni6ilYzzW89qkVUQiw7WirYOChgsje3JMnKtEV4Wqta0bDbcry6VdXVzYzfmlxgqOr4Z2eXahBBQGCF9+nktWqWIKjROsKVkGQGHfMdqPn8NKJWFPgXad5Uj4GTXIWaDiDvCkySicUVr02l1bNDZsWd8QuDuaNWy+7qq1j7HRJ6fn0ZratqNDlPJd981n3fv51fjluTOV2HNzdAs0ucDtZybuEugMjYe0c94Pj4BrTdemUd7BdE3AKL9rr2mahre/JuiZ7WRFTBusxgRKK9s9CnhlLub/5qwrwE6ug/YA1pl9kawA1tVb172gRE4II4JrRixYuW8wAsoisp8Pz/kyH3T2ggOLweiiPTjOqaacSd8AVozT/CmK7tEOcnZuX/6X/9cOG2trTm9sObu2Tod2BR9d73mFs6jVwoxGRIhQch3SzmGiT61pnUZHQoTkRgCIrifhvmBGrN9s2dV4bBfXF7aC6Qmgzm/E57h/8XMkHJec9B//8w80NYCLdqTejWYKKYzHE6F13h6Q6CG7yIVrWo10qK50yYZypAak580E2t2u08wSvU3nWAY9KXDkRiyddSKbiRKVFMEcYeif5Qm3B9LZw8EDQsk0e8DUF7lei6qfPfACICq2sgQXSsOb/5xAhBwkY/yo1qv6472lUE4VVKSaefQQZdUBY6gtHNRukTaWdVtO1/bgnQ/s1uFtm01JwpzSAnqKqfdeEbPLy6uoUMxsq8/M7KY2//sfPLCf/OmP7PBwX6Jek/Nza0/m9vrrh/bdr35jp48eWw/j1+kIOODemf/OV1HZ9XKTEmYFdOobCqOGqQAIwFmp58ZnZiJCsb2xqTE4o4srW4NURaLPc5egGxRF5seChOIAAqDRexMwRx86oQz3PAM2IBCMx79/eMuGDbPzbsM6x0e2/967trGzbffuv6ff50CzpzBgGNnry0v77uG39tlvf2Onr1+pv0bzRecLrXvOZs+KKwwFDzDfrO5kEOj0+KDpBLtFFf7KaERHMb3y4MGk7zMZX21kDzoTFPL39GRB4Ecm6SHgoT0SlZSkUxYVvgDOuCaeHWIxzHxfGKPfljaZQa2lBy/GbSoZSPqT93sn8yYDgAxQM7BN6m5hpNWj5/ioAk6Mk/Y8FVCzv/ubX9j//A9/Y/s7fWs3FjabXNvl+WuJBXL2Li4uJXCFM/yTP/0TUX7zfvgOMykDaJ6jj/pzcNFbd6JtYOr9uGxMnCfnO0EA7kHU3QDnsGMk8V9++aWSBNZEid9wKCACICDHnaWgGc+0eh28HpX4b775xr7+6itNEuA1vU7Xg73Qp+B8QhEUXTGurUjoQ/8hkw3dTDJTgoniNtH3GZ+p3sK4/2qS6PYnNCTiDJZ7Jem42U9aAb3CgCVwqaANkTnstXrV/H35GbPmScKfn93YBCGiVk97CafTaTckNEaivdSIIgDjsU1nI1uJVeU+Ta0wNXpot23/4Jbm1dMTyoxlgn7WFSCBKgQaAVTWaQlQ7zLURfrZF3Xrbd+zrf0PrN7et27/wBqNruagt41ZvK9suz+y3f21vXNvz44OjmwTW6BzTpDu9PjhzSQYW2PR4KmSqO1Mfs0zGk1fUSWYPcWM9wv78qsv7fmLF6rGUukDtJlOZqK4/vCTT2x7a8u+/upLsUZof8HGIIRFK1IGFfm9WpVTUBQ2oQqIvwE4BghenkcHCZ1FFN4q+iDVjFAdSVAnyQqhSHpPAQmXNZss0Ado23TRtfnSbZ5rOjCJJmjbK4UNSqTanbodHm7Z9qBp11evbTK5FmNnMiaZhrrqInf0ppOYJfhOAJ5U7bOzM9fHid7bZLawx/cPD6Jn2AWRBJ6IKl5q8nCn1Wfp52MuZoaqtFQUZxN79fp1qPDDJHJBOZI8WuVIhnlfT0ZcxJH3vL7yKRJ8ZVVZfiCEw7g/9gTXzvcUL82kTb5zPi+AyGSBsWboklC1To2gtFPYGQAlnJv3zsualpU2JaQONFCEIQZL15AsNHwk9hetAL7oT+Y9b66HPs2AYLdet719RMLcHwEEIHKZPpDRgb0mo4ldIdw1gaEDc2lRmAm6bLWFzNmbDjjlHk47pe+VcXRSLAnQOfdn9d+BMJUMTmaiRd+596794IefqLeW/bSxuelxW0VFXdVA6Ro09HMq8vyMtZFIpCZKuPK+AOyGM81Gw5EELK+vrvR6AKb0vTyf9CF5NhN85jkqkYxWDK1fVOmOj265oGjLx8A6O8dte6fVsa3tbWeDxLnFL3EWsLXPHj20z371/9lLJgfQkkRlj3VQElHp+68Iwb4JBDg7pOobMp7WMyomSiSVupwOkGCBevorQIDevzI2OM9qttOKcZPJHi1gEkJzZogmjcgbmF0Nh7Z/eGS/+Ou/tp39fecNKCamxbcmnQeNEZWGkcdFCFe2V3M7efLIhicvpREgEbZooeHSAEywggjCAbjwHj//2c/sYG/fE5vQVMj7Pz15rTVRYklc2m4pzsCG8Rq1f0DRDyanx+Wu2k7MqkKK4qulilq8D5ok1xdX0gpYTFzz7OLsXOeLs+6TERyEymKSKtbBfnJ7HmLREd9nvMH1UJjQ2WL2OyMWmZC0PYgWTXO9i2bNlhQ7Opu2qHVsMmvadNmxiZgBzuAbwZq9vJag+cH+rSKeIAkG/8+CheJmUdwRxHV1fR8T7j4GuyJhU0CcyLG4T7EdQyBZQACgxow2Pb833jf3C89N9x97LW0qZzNBTz5LbXmVySoZTytOzLHNFXQgNdx4vuwJXpffHaCjLRldtWm0bAdQ2246eKFcILSvckx3peWpAJ0rcX0WzMVkZfQ7/mg+E/t7MQuGK+tNbsR9D2/s7A+f2/T5U9turKy5GFu9QXwOJIOd9iIqORcMCx+RawJ2+cIWYDcQ1MQva9w8RRX5DY+VAIb0rGcL6VAMJ1M7v7owxNyyoJuTx3hPjrg0EzhfxJx/87/fX6tqLqE/KH3eu58PgOig1UTUCfoLhgf12UqgF72nefDcpQZ9sUJty0DV//3NKkgalqTVllWUcuSgOxNHMfQOyhDZiF6N9+qTG0UfAVJWEh01B+XywCivVcFAXH9edx5Sv95EXN1QyVEoSChF4mSYInHgvUdQwhj9F3O/qVik0RViM58WBwuavWYgNztmi7rNx0u7tX/H3r13X6rYQptjmgKfw+EZ3YxEsSaAxbERCDGSBpVKep7e++hd6/fbVpuPbAN06OzaHv7y1xoR2LOa+mahuwodo5+t5gmyULWg1+QcYSpnQsNjljFVU64JRziml4gD022pr+729o5dvXhl54+fWpe1kpp93UZScXa0mL2jvhkeLBU/VV0bzhpQf2RbvS9KqGuwBOi9clE/gs5lt2PNO0c2+OBd23znrg1XS+tvDkT95X3YG1SFCABIKh49/Nb+5Ze/lEYAYoHqvakwSDIhl4EKNoz2VASJmYR7eap0omWwzmEsHWMaP+3P7KFToANdtWwB0JvBltDYkTwLbhayP6+ovhTU4byG7O33v+tMcE/1no2hhM3XNlvQKhCzYSOBVngRPbm6L+da6ZlUcoriPv0eUmQwRKHUu+Q6Af5ICBrooWQ6QN3+wz/+rf3iL3+m1oCNTt1uLk/t1YundnV1oT2mdof1WmrtB4eHcm7QqAjckpZZNbweADhIyX3S28n5RBCGRF7GP4IBnGfSRrk/BWdR0UcMCjAARgBq2/w7vwc18cH991xluEe/dFCuCyqrg4kE1gQd9AcCAjz89lsFlOpzFrgegGf8fp53Eg+SwkTQcZrp8OV8gxKc+0WUxwoTSfTWmO9e9vJ58F0kkdFvl7+X9o33FJigeee+Vgl05u+KmpvtWurljlFgtaZNjXnzTbu4mdv1BKonIx/dSva6Leu2UOYmc1zIEc0XBD84YgeCSbYYZbfRY+xc17YGu6I3EnhCZ86kCICOsX4EILMprQJTDblrtxs2nsxs1diwVv+21Tt37fD2D2ywc9ca9bYNr8+ttnhlBxun1u/cGKzbo8NdO9jfFXOKZGawuakESRVQqWkSWLkvYM9iU7BLXAuJqwAk9X/XlcT+8pe/1Dqrl1V9x56kInYFDZV9w2eRXH3x+R+kJUEwQFBPpSSraG8H7378QwwsqY85jrQCR2PjvUfT7YlASYlxOQPE/RzBcUvUXIlH1klMHYTwnlRuETaAg4WTRVv9pLABYBEVFZAY24oucdR4Bcq02zUbDJhpjf8fqS2EM8kMcCjPB4cH0XMNbdQV7n0izlIUfPYlyXcq5fsh8yA0Z7yT0O9J6dvb37Iaq+cUwbOSqTBUxCkAfKjHs39fv3opHQA978rrWftbt27pNT7ZwEXACNR5K4JEKJJeDV+rRSUT/gwiuR9VfwK015ltNgV+4Oe3ByQV3kogJkCrLdsCCMD4Lo0Ga/r1qtIX4+4810LgkPaIZBE5sxE7qYA6QGmdabXwNBRfsMjYJBhWXtoLnxnitR4HMQ7dFaJ9vHLNq5ZURdFJQb2+sbaNNsJTiPXWpBXAkfZUznUDciZ6FmJ8H7oSNv/v9sY1Nko75smlPzsXj0sfI4CwELzl3xaqmo9mJFpm9z/40O4/eD+mIUGJhXE0s8H2jou5hU/w2e1U6x0QybMrGxaMMM4rxSmuHaDq+++/t9/+5rcFeIx9hNIMMyynTHghy9sHcmIDtoAWgrxf/l390Ah2tRG/Q+i2I80GfBRso5zo4mNKXZ1cwLlGlzpIAQDw8PPP7DVAALFXBJ0kBNyXJg2EAG2aBWlLhfaWmIgCXMu4NhOzjB8yFk8bpEi5kkhVfYBbdwcaMSzJaPI4o2yb9HNGAlNzQFdgGPvB4wV2AozVg6Nb9tOf/VyUdvbL4eGB7p2JFT5uGlvRlXgegO1yOrFBt22jsxN7/NUX1pGhcLV69gA2j5557pmWDDbWRx99ZO8/eKDknC/ZjgBRSG51TsZjjzPnDpqpBVHgTcu6G10VJBAnZj/4PodxBlDnvfwCwbjHKJjyzLBtgIh8xnTsDENWF+BO05EAACcTtU6x5oB5XDf7xL9irOl6pb0kBlobfRIfmSwdI2LybgCtMARg3/Y6Yl5JmJbzx3jtRsdWa7QC2nYz69nMujbVBKC1ipLz2cp2Bge2tTnQeavVXQuNCwKodOYXxQDaI51az9nhT1bAsWkULgUuzQE3J7o/kmn51U63OEPkkilqWcYqOW601GWTFwuE04ukZfyFbc6zWL5HPLmwObK3EfcTS+t1TKuYMt3GW4WSvcJ9pg3jXdAgO9KEm77/PAovfsZDjDaSfxWOK+9VAPuLtUQBsUvT5UTgFmPgl1P2UcM2W03rzsf27Pe/tfHj720TRjcFTqYEEDiqlcoBJ+IBnYloqfYz6vdDXpwj5NE+EaMZGQLpkfD3cmIUdkdnWG1hCxsRV1HgQOSaiRbkfWFM1PZrdQkL1v79f3x/zcHI3gkJRimRd5TPe9IwXAAEfDhoHoF5Uv6dQlNFJZMqXU2gEn3yg5h0JneyHEClQ4JaSg2CMkEpRfOS+p+UMwJJN1QhbhZTBuSEwkDmZkhEzqk17jwKMZJiTIovQDWw9o3hlUclT8WkAk+I8t4kpBHV/oaqMN5/mM9HNHNa5ZnPSU/+YiFHAhCwnK9tMVnZ0d4du3vrnk3H9Fs6VZrKThoKAoGri2tbzb3Sq58329Y2EMe6rZsIC5ptt80605mdf/O9Na9Gtr1uWAdkc0Wt3bcCm4pmLkdAy34yD8AC7VcQ5QCLqtv8XrdrV8Mb6+5s2fs//YlU1yevT+3ZH7600bOXZjcjW6EA3WjYCKOs4IagFeODOmbdrMOR8H5+9dXHBtZYQjYye11zgmPOJ+03oLn379nxT35o00HPzmczO7x1rPnk7DlAlpvrK4FZVK6/+forTQ2gJy8lP5JqVk3aE/XmebL2+XfuWdXTivNMcKDY75o3W1ar/T0chfPvtIy4sSiCoapacj174GCAQCkqK7oCooo5vwEApLdOcEJiX1DC2nY1XtjNFLoeVd0YBUhVMECIiDMce4ie8lThz7dNNo0nH3Wnoqli6lMyfKRYcRE+vWG1so1uy/7+7/7K/t0v/o0d7W9Zu7my6ejaPv/D75TgsawSwWk07MOPP7Zbx7cdoS70FmL83ltocAoies+xsyc4ZzjbZDKxz0jqmasqsEd0WDfwfJHMMQYQMEBAndDsmt2//54ENqkQAATw3nJ4fvMKPuSMoHMOh3qfl89f2LNnz8QOEHNGQIB/TiZ3GWjJiVbUtqv/rvMUyUWqoZfVxGwNyGpPapKUjtLBhqSElqN3fM+GM9DZ8sSu6HPTleZoU1/HBC5cyMtZAgvEjeptu56s7PRyIiCg3nBQATG/boexRDCqoG9iTwlICRBcOI6qOeMBB1t71usxKrBtU1X2oEiSMIVC72KpRB2NARLPbhtwjWBhrfFTVLBXjR3bu/UTe+fBT63b27fpZG7TyYUtx8/scOvMOo1r7THYBSjab/TaAnju3r0jJXWo2di43Z2dIvAQWKSRTWUCo8kPjaYxHvDzzz+3i/Pzgh6cAMvOYFvAJ/tNFUNYUMORffb739lXX34pyrUofRUG0b8GBJRHKJOpaPOIypn7NLy9r1faJI0PDepu2itnouUecR0d7Ja/1nXgqe9MYQMsOi4staLa5ayEwt5pOI2D6k5NXlq3V7cOEio2tcEWjEHUuTu2ubElRg12Bl/BZ6aaOkEqgUvZIuJ98lqHaNnjnDl7p6FgemvLRbZE+X5LhFMTPJIWrjYgD6aHN9eyA4CCnLUqMHh0dFQACpxhtUygME4f5WTqCtoxHzurd/wb10dQn/FDVvPdjrtWQCYMtAfwDPDRMNJI+AR0AQBMJvp/7pE//FtVTIsz4oyfmtpkNPkDjQnYevOFkkqJAoaI3GQ8lUhwtq5xXTA1DVsfbRfOwHFhMtc88j0hCj6MSGjvMcKRPdprwQiYqo0LAICJIO2gmjrY678bxKVC5b8aHzkw4OJ9GbAn0Mh6wgBTESfByPh/b5OTtXEqbb1trV7fju/cs3fefcfbTCLQRY2fKUlhrJTEkTAl+EBQ71Tvup2enmiNDw8O5Ze94kfC2bInT5/IDyT9H/CYRAb7nwBNxn3lvqo5i2Qx1x7O9pTLywutqeZ7B5MFoTr8GywNNE+8kORtDALmlkvZDQFAraZNhtf27ee/t7MXz6UG3uZ9ko6MHwtWh1sAFxZ1W61l92JY9meES9ZTjUlOVZ8eZr/QcChjlFIjIO1UJgp+L6VyfzIl9IxgsIQ+kGsYuT9ivUmgKUTsHRzZTz/9VEBA6t1w7R7/AiADgCHc17fZbKIYolszO3v+1B5/9aVtddoaIcg5pbwqYc7FXEn4ztbAPvn4Bw7AIfQ3dX2SBCywP5ORtxSRsPIeNzfXEci4mOTmVl+ie4A33BtnWFPKFGPMrQ3zA5FutX9CyaeV088b7QzYpfPzC8VXJPo+Vm8u5gHnh++vX73Wubu+vHYmRbC52G++D9yesUcBLnNKmMABFWabAiyyJQmBwcHANd1anbZYAUwJWK1btrC+TdbbNrWe3SxWNhQIwii9mR3u37HtrW1jjDjHFV+NvonY0tGu4UUWn3jB85BeTxSSCqa1YiR/nhkDA+QCBCi/iV73BAJKADdyxBx9HC1tbjOcCanPjNglNVk8Zq3GxJUiiMCqMtbJ2DvZO8no8VgrGBiRn2EDNgebdnCw78zwODOey7ndrgr20HMAACAASURBVAL5zprJ3DSKchSxpq6nwH/cx2w8tR6F3dnctupmFw+/tJOvvrD+fGabEpalIImjdXFmF8vMoh4/LwvVAgckBF8vwIBsTcS4yL5J7DAKBfFeGVuwjzVJBbuPT6BAI0G7GNWATYI1TBz7D//5w7XTVJyC6wvigaIbL4cgqcJAL2Qe8wz6wzyUrQU9lgFlGp9Ee9xO+QMUghOOMQNZesCqaH8+CEzfG0rqmY1EopYsSHpy08hyzXIqIUiRm6hkGHhwRRDqSFL0UAWqimHNjZWbStVpKc/2ox/PDX8mIYkSZ4DzRmCF4IgSYChRfp0ktj4WA9XNlaYBoDOwmC5tPa/Z4e6xHe3dEhBKIKA9Qu9uKArPp0GxpkdTwnULMQIQGvR+nrl1aktrTYa2PD83uxrZxtJsE+wKI1T38WICX2LGfCZPPC/NC8W5KyCoa2NznfRVUc2lwr+mBaS+th/9+af2o3/7b7zCc3Flz3//hT38538BDrYNglOCgBaBfM0mBF7sAYRbEGYh8gDR1mxYpxFLzC+SFFrOmlJwduOu5YdSt7djBx+9b6u9gXUO92zn1rF1+i7iw4EcI7wTyDvB+e9/+1uJBUokMAKiTHzKikZUdN9oSCpbU3RQqyi61FIzYP5jbQkZwRwjGOil906VkyD4fwI+9oWCfvrtKiq8quDyvJRo/7EREnVM9HzMCrSwhl2N5jacwaSAZRFjH0k2IwjL86BEIlg1/m9vggwlqIfzjdYbD0XeAAKElFpDz35vZ9P++q/+wv7qL35mu9sbtl6O7fryxJ48+U60Y/a+qvfSB/iRHd06LnuGK0BKnqtEivkuGnA4a86jB2aJ3rsdSiEmGCTZHpCB/dOnT+2zzz7T5zuy68nf0eGRffzRhwoEFXTFGmsKQaiWC5meAgY4wwh2wbOnT+0Pn/1BFFOAtFTB5TVV+p9YlhHYpQ5APmtPvvy5Y3MSTOT3nf3krUZuh9O0l4CrX2uZ0FedZZHYF0F8RfC0Mi4qbVz5Xh70A2stGUXZ6NhoXhMQMKU9oN52R4XMXLuuhHtrE7VyKLp1u76+sLOzVw6OSoivIyCg0+nbSuPrTP2+WpeYSoH+wuXFuZ2cvGKnCylfrxxcQOMCgOviZm0ffPI/2e17P7ThyJWBbT22buPG9jaurN+ZqkWBahGtC1QuDg72pBKvQH9zS4kCvicprgTxJJdKRahCd536DygBzR+wh73E6wgauGbESBFlY7+kz2HvMWLym6++siePH0tRmj5VbFCutZ5vtsm9oZWTNqYUnxVTJ5OBGJubKsnu3xzG9Upe9iw6SO/2DCYGjD4fHcczBwhAvGsmIamuTedoFTNCKvR1grXm4IPbNW1C9RcubXvQscGgbYeHOwJoCD5E3xcImf3hzoDIa1JPI+Cf+mVLFgv/rgprCDMicisALCYE8Tw3SLDe0gTg+UvsEdbAcmnn52ee0EVckdRTgmqScwJnPiMTd/fPHgxmco5vFnU0GBd5dvmZawisVdnndzR1KIJEP7NUGL031e/Z2xq8ydiTY0VO9YYDjeo5d78rQlyLuecbYqqQPKAVUIIkrn9C8pG9rbOpJxkpWJfaH+4nXLfJ287cVxIvOC03RnCpsgoRD66og5Bb3bpttqfWrE28HQc6aoNYL6DD0Kvxir7r/CSAmXFe1Q4liO6xm4PjAqP+FSAgckdVJ0kel7WWbQx2rNPb1JnrMVptMrY2YwPRI9nZkWhgtme4KGmwqqDQSnndkzPWPqucPHsSwOHwxp4+e6r2sNQTANDj/XjWvFe2FqSvyhjYk8Re0VJG1RSggM8DDMI+u7AkVVtTpZixqAA3Yh0FWJDPBAAC0ODi9LW9evK9ja8urEdLElXRaCGjQq1JRoGX5HjQ9BuwJf2YupaAM/vCdsjwuH8oaNcx+lmnu0Tyi1bdwuZwTpToe7yeKvOCIqrnWILGc8UH7Ev5HOLisDlUo99574F9+vOfqwhERZZRlxFteJ92DZARAUWv9M9GN9aylZ08fWwnTx5bk8ld0R7KqD2BAJOx1uL20S072NuLKrAXO5J5J/8iENXPG4k4LAH2gMYGaypDvQACaC9hokz6Wz1TMe1cpBlAIEfNuthajMaNu+GMIcJJPJf2hHgT+0ABAVYA4DL2KEfvaTJJJJy0KyQQkFPLEjQEjGFvcU/8DFo/rWtqFyaHoZhXZ690bLbq2s1sw8arjs0bHc2Xpx1zdDOxw/1j63X7NltMrcVIcbxI9IjnOHbFxzGKUjFHtIkrFsE40KoMSxhmRIxtVkLdRwC254AY1xTFHJ6jP4+oJEU5olpoK8Hs1JXzGEe+Ls5l5o9F/Kr3K0cIpt5Axo7JJsj9UM3/UhTU28QRwB0IWHHbn34q9AwqbD2PtUpAQdeErZVumhf5OAPY8bbVbLO2tuGzJ3by5WfWHF5bG4aPEiWffCF4PlrDHEwNsbL4DNkMTR9yBm6yAhIIYH/zx+MMb9Fgz+kcZs4dsQ36eKTxKrzirkMAnH1MXKDM5B//CSDAhf682p4PwZ2bPxxXf8a2z6bQbehj8H4fAoIU5kqWfRpoKpyiF4WzJrBi0XgeHjR4dSOdlWdEZQJW/XkGzVVGgJx6OOBi0wSAkI6qauA8oXRxt0z4HYUqA5WqEmVSo7hWNnr2hvGebCjN8o1KRfaM5SZOkAHGAcEASD0/g6KmcV2hGs5jR3V/NTOrLRu2Pziww71jgQMuwuP9yg7S+JgVHMzw+sYpUKuFhLEazNxe12yr27QGqs6vXtjq8tL6iClZ3Vry5gSRS6dILaAmMWrEUX8+Q4ey5lR2BTsYdqoO9LvRD21ru0G1tdexjz/9E7v/o0+s3t+QzsD41Yl99c//Yi9+97k1x1PrMEeTjUejDEIdQVOVtkBtZbNgJUgEUcI+vqmZgiBgSP1R3WiN8F64JeMa201r7+/Zxp0jO/jwge29966tuz7yi/Fl9GlB7eX7o+8e2nfffGMvnz9XkI8DEBIdLJKqY8sAsfxZVNSj6ppJogxAZfZ3quvmfiuMllNcgprkdE8PnIsQygNTKv6q8LlOwNvUPYGHAQTkXvaTmsk8SX9didrNBIpSXc4BOpAQaPV6edW6qCDj5oPVUpR73qIM+mf5dWc/uhulBBQ90EDZHaP6zr3b9ou/+Ln95Z//me3v9m0yurCnjx/a1dWpROg4VzgNZkN/+PFHtru370ku/0UC7qBbKQqoQBJdCUaISWTHK/acuVT0VtIfCbPOKRS6MICZrJG8k9ylU/LKhqlq9OEHHygog7qo3tpgv2SlmM9Mmh//xmd/9dVXdvLqtX35+Zc2G08U1Our0sMm58l5LWZyVyn9ZRUpq2vV/ZWJfAaiVQeYTqO0M1kBKlHlAggIQa5kAzhaX14H98izcKRbK+69iQQxVre52gNadnkzt9GM0BB2E/dJ4uZVe6j4qPO32jW7uDi109NXBe0TJtnW5q51u1Cie9bu9hTUQ7OmmsSeuDg/s9cvX9olY7TIQFZz0ZShbNPIiLidNbes1btlvc1Du7mZSmhqc6NpP/zo2Hb7E2vVxpoSMqEtCJEjEmHAxsXcjo+P7Z1777hQlFqMOka1WMFJgDsIMbGPYAB88cUX9gJ7Eb2Dog9vbiqZ4zuzzAnKfLpFT0kt4AGaJOhHnLx8pdYAsT0SZKuIfCWc5hsmKgtVsdz0w5F8ZVWRtVMiquv2CquvX4rveiAF6OaCvT6rmuWiLQBJo/mqZZNZ2yZzNFkIHvHFJVvE940ne67cDwCysuPjXTs8INirqx1E47vmiGt5daGs5JSjK9O/ZZDG81WLTYye8pGfM+mH8LnY/wz+EP+jWq752V3XIeB9AAJgFbAmL168KNp/cswb6+HCx+VIUR6X2/s3R/mRDOGTcXn4VT4v24zU2hAaQ0kPx3YQ6Ps9eHAroDtYfz6je2mdbs9bmIICT9zAM04V6xz9l4AAz5uqnSdoDlR5q2QwRRTo+Rrxb9m2ppY0R3+01qIyR1zlFUxvJUzKbMZ2ovsTBy2X1u+sbac3s5ZNnIVTW7/FCNBvOd2bvRaTfli3BE1yHyeo+EbVWC0svj+zHUC+LKYFSKcmJgrNVnXbPTi2Bv2to7H0PRASJb6hUgpwDGWdcyi2wMp1rHhfT5Sa8vH8LP0kiRPJOhM9xhNnpMAe4T2wC3zlM+U9sE0OxHoM6i0uqze+u09yHSrAACaJQM9FHDPBaUbVsqYAPVSKed+kK/P+/B2XNx3f2Ozm2m7OT60J61RjwTwBkLgyPiRADgSlExBUoS6AgCLuiP6LTLIybsjYvjjmRfzhv+lnIPmLJeNM9jEqh25X3qrKRqut/i0SN7EEqI5Pp9YfbNvf/N3fW2djw8b08yPyHcUsJbQUetC0AAi+vJTN393q22a7Zdenr+38xTNNuyKtZAcuVgu9Bwr6iLbKDqtqS5uS+3yS8cI/Auz0NqTzAhDArdAO5oxdF8UmDwCcUBGAYmejIRAR5pqAxaaDdTqXEjn26VIAV42opOeYaM6/xxsrgUPa87xHjHi8vLhQSy/7IFsHXEB5IuCT/UvRCzBJU0nQT1AB0plG7EPZwh6TXkzJKyKCjU5XLTVrhGAXbRst+2IELFobmipwenqunG1nsO+MB/yuamJBTRfwFGMYEScXayGF30PfCn8KcyvaiXVu4llyz9KIaTPWMISuo+CWxY0EAhSHhqBmxtkqSAZLJM9W2pIij8xRgwF0ad/m2HdNqvP2H86lYjX5Ftdhcztbggtp4xOAYC+iIcPzLluxMpyrim26HasWzryYuzSKsxRxZacbdbW0dMbX9vjX/82aV2fGfJ452gtolxATEhsg0Ko+fS9KFT40NcQyZ462Ac39Yb1V5HSgXs+VIn6KjIa+SAEIxuh2gcxiBvqYQrUlwxCT84NNvLba3/+nB2sPQj1YT2QiF8qTgIaNhjxcFH25H5J/V6j1BCOC0AryUwSvQRcQG0A0Hg80HL1x55Iq6lqcMDiOniflOvuaKuMGQ0lVPRVB4/DgrhQjTIOeG4z7Y0OLlh9zYjmA5VdQ6d4aB5SLlPQXrj1FQbIlIV/DZybDQX0vGnsYgiz0l25CP/K+JyVAJPj8t2KUX80GvW07Prgj6iV9n0pQIznhOj1gmWkEiyPmThtBtBFidHM2tdrVpfVurm1jubQelCZQ0cnExZPajIdCYt4BHNRQNUYkxi6xq/Q8pfCMYwLscSQJmv+i27a7P/jQfvbXvzA4o/T9Xp9d2KM/fG4vvv7Whs9fWn08s26jYYhEdfvMivWCuvqOJMrnyS8/98DGRwfynBj/JoYAzIOgYiEuBt0MlLm10bcFdKqDXdt8544d/eQT6x/tez/MCPTVqcn0/Dx9/FiU3edPn0pZml2aPZ5pbHKfpgPxxMgPZx7QPFil01Wo4ay8ogmgNB4KtKpVAETJAvhy8aRoOdAbODigtoCYsKB3TyEmGXn/44lc5XN0gQg6mo1nNRtOlzZj3AJJgHrrUdVWma+gGBdgBKqz6o16cyxf0oxiKJcHm0JfY353cef+DEgmcHx37xzbzz/9if3lv/3Ubt/as+H1qT385gubjK+FQGd1cG9/3957cN+ge2rdqXqGzofPr3XR0azK8HwTxa2OhMGAa+yjX4W+pzhnOgCcAsEBv/fw0XcFzZH1oWJz7+479v77D3xkVLQKpTOBjld1VjhB3o/PfPnipXQCPv8MgbjXGu3pyUwpQsZCJcCRiXnRG5IsgUCBs0Ug997bQEAmgWnPCnsb49Nyv+Trin0qLYg3I7+cXCEgIZgrCs4Zw6aqjvdGIjY0XdXsZrq2q9HCpvO6NdtQXH1Emar2ttS67+5s2WQCHRoVbq+U8boWc5EbXRsMdm1rsON9aupjxykB/s3s7PS1nbx+aePxTTExACCP4K0BUFlv2XzVtHZvz5ZrksNd2+z37Gd/9kP74P4ta6yurVlfCEz4/vvvbLGYqZqY49CowuRIIQAbQADNIo8eUar8/J1g9Fe/+pUCR1oIMoFlTe7evSthOq9ceaCWbBPZcujkV9f23375S3v6+ImLBUY/arH2iZIn4JY038p5doMTP8hWNcmzB2Cglr0YT0q1Rq0fCeT4+SR5d1/ujACJAf1rQIA5EFC0AsQ+SbDQK2cAd23b3e2JFUAc3Osxpgn7DABIsOxMt9x77vucqZA+MferKPoBPhGoIRJ5feWz3DXAUurPBMAOXuLrSOw56+xb1gZbMJRWjQPGGTSniJ/bypJpQZLMF0kAvoazrqR+ubDN/pZaKjxZ9nvy5HKpz+D9Ux+C19BSQDKJPUnwIm1j1mK9JSPaOgpBz5WelSpm2OaoHAJgJtDD7ymhj0kTio0KX1S2AXH/TmN3IEDPNtcuAINqPOZVTteS0FSGEAHDt2+0FjZoj6zTIFFyRkBTatVuu8RUimQ+YzWebWpQpO9Uv3gCVVHRlj0uGAmlToCzAxwgUNGBYgOipda0rZ0D620OPKFWvAog5ZU7xSerpW1vwygSbzDiSG+pAADmbCfIz5nmXlmv0XioawEEwPaj7aGRsVEYSFAvY9+sIHJPqS9VLQopJgvAwOnDHj+zF0nysDn+HkxWWotFRiU4mWyqom72bU0r1fWVXZy8ti72khiJGJV1DwBZcZLG9r4JBKTqe1b3PSkIEKFQOq8kMukGQoQzk6MEkLSWbzEDWYScSpLM1gSgtaHiPbP1RL6jVrermxvrbW4JCNg9OLCr6xv538urKz17RvfB6KFKztg/4liAgD/7k5/Yjz98355+961Nry6tQYzeACgbaZQeVXA+dwMGLEwcCYBDtfaYVc88GVcUtziL0RJDPOkgmwvCcrde4PORd/y+WB9LnxQhXQDGzPY3VTADCJCtCzo3IAH91wIMsXmya64XpclITdcokq5WoyEQwPUtlgVTievRM5A9qUxSiHFw0iBClFgMmZ6uh33NfpOeG63DABLqF6fi27XJum/TWt8mta4mSAFIwepu1ts+PaTjDFu1bQlYDCBXgnce46SIeUSarsOhgq1PGeOaUlcsQXFyo2QCZPyReZDscSUPzH9P3+hTHioxb+xDrV0IcL4dgycQUNDRK7+DjUwmWp7lfK8sBCY4wXPd32e8cAkEJAj7ZiEGc1UyKxXP07aynNucCV0LBP8QUa9bv7ay8y9+Z6PHD22wXtj85qoE9AD3pDcx9SlnxUj70OsR29hjcgrnkfYrxq0CAQnWy9YXYEAwm1NTqNnw6Qn4N2JNtWA7EAAIIPYOa8n6/Pv/+J6AAEdlylF5WSmSSF6zY9fXI/VmIgCljUW/aIjvSAE3RHWyvSCdEYuei5GCLvkzHjjGPYEA3VwhkJNjSnJsSpkAJVqpw88BDSOQFa3s5XC0KVW45wpASTL4uVf/6LcZOF0oApQM/jMZTGfAZ6aTSYqxxiHpmTm44U6hDIp8s8XAzujBB/FL0UMfDwFCZNZYN205WdlGe1NAwGBzRwl/o85cZvr+fJE1d3XCWLYLCeK1m24UOq2e1aBoXV9bbzS2nfHEeiSC0Yu3WEKdp1KAs6+jKKANx/i7GoaRPk/1A0VCIMGUmlQoMTYrZp426rb7zl375Oef2vbxkTU7HXv98rX9/l9+bY+//sbq07lGE04uoEx7hYSoQlRVnBwVOaifBNKh0u9MBAeGsBUK3NgHuXbQbKPCsqrVbaO/ZTezmW3dOrLbgAAfvWcbtw5k4PkckhAAAYAA5pL/7te/tqdPHuuge05M4unsh0z+fWZqiVamk3wjIX+DehdMGc9C/8iBCgjIXu2gcLPHqz11HnTAtHHkXYwAsSZKarCcc4gFenDriqp8SYRJ0RazaGs2W9QFBEwAdwmqYy2DMxoooqOWAiOgf4ZATKGbUP3snNgRwWxSseqFUfe9TdWXHryDvR37t3/+qXQCAALOTp7b9999bVdX59ZpQ0P2av7x7dt27913xPbgc5NCp3WJESj0wekewxEQXLnhdUEYzoyqgDH/W1X8iphR2hcFLYulxOi++/5R9BK7PUAr4J1770rfQm0FEbhCP0TgCweRgoNKWhA8G43lxAnsvnv40L795huNgtIUilD9VpAYNoCfZVKSdqEcFViuc9qc3IOi7AUq7/brTS2A3JcalxNVyUy6qnbLJeXK1iwP9kpggCAzJ0eEPlgAdPSN1cQImK6YQmE2mrDfnM7pyQSg8MyObx3andtHqsZPpyMbjW9Unc8EaW/3SIJQ3V7f9QGgg3apYkCbvLEXz5/Y8ObSFnOfGABopf5yJtds9NXDNp6t7M699+32nXcUwP/ohz/QiMrR9al1WmvrITw6mwpUoPI3Gt0owErA9/TkzEetRg8pwRT7B/VlF2pqigJOC4nEV/t9Be1UOgAB2Av4JfaJktKw9V5tWKlnFWAWsUA0JABKsqpSBQIqBQ0ZjdwrmVA5kO1JRdCOHKytMIJSGydFf1xwj32WrQgxrxuYxvt/vNUDUSBaA+Zdmy58lCCtAUmXT3+d1+g2kMTc7NbRju3sMO5rbfPZyDY3N4rrL/est/AUlWGUqSuUR9E0o/eUZ+OCfWhJjG0+wx/773qC74lzmeh3PECNUYVJe8+ELPtts+eeoJR15D3Z0PjLBAIUnMa5IMAfDscC3HktdoWfkTzKPzTQnGjHdbufr1a+Pb7wnmG/Jq/Ai1invnlvecuKvlfuvWpI8uCFAvfpeu83NsjbVFQ647xKqECcZ6lpPM7jl8+Rz/Y+27LGG0JvaP5oBNhSyaYEA+tT2+tNrdsAJIFdifiVj64i3FBBIPrBtUcDnM7xbAJDooWpanO9Yu6+XEzNFCUtGDCObeV9EBr3dw7M6m3b3juw4+PbNhpe2+jmSsCTxq0Nb7QeouEj+Bn34kPIU0PKR4MlW0GssZ5Xi/PMAhaQjAp8CvAC+66WFIn+OfMsfyermrwXr8cuZCyYIIEnF+jS0Oqx0Gu88t+3169P7OmTp7IR6c+yLYbY7ersxK5OTqzH5BvOi4RaQsMJoeQAiwECCh9Mgh7nC5ZEAhhqV8z2gMpz0c2kXQnGkScSDp4neOb+ofzKNfJRaR4v5XNMIEDvE89XU65g7c3mtnd0y378pz8VmPv69NSePX+hZwyI5Jotvv/x/+y1Xqdl//C3f2NbnZZdvX5l1yevrYeOAu0CKla5SCnroJFvxLCKHZ2mzjqpil+pmEJ517NhjCAieDEakj2SrI5kfDkg4DpGtPto3B/xag/Ke+huENNRuFz5mEmJfAbzM/ecgNUKEKmkOyYW5JPlOXhrwMpOXp+IUYbmBOC32hwDbNZr1uuCjcb/w1jwnISYym07zDmuEcB8uOjYeN2zWWPTVjX0RoiZSNyd1YwWklT9AzBBPJBYPEdVVostKgwDyqOIH204UrVXDFi2SHMOYEK9UZANtk2RwL8lJopRUHFYrb8JHgfrLc4fn5mV/Wo5Q+8pkT0v7FZBgjx/yc7hfpIt4EwrtzsZ/xNz8kx9ikQWtd9k6vnnVQ5HMtoBAYhbpP/XsPqqbr1mzaYnz+38i99afzq0zmJq6/lUYuiyiaLykne5zckiXx5RMQ5i//jZiCluFSCgiBfUphktBCnirV8vC5myOQEEaK+GACwT3LINlGur/eM/3V+nA/aNmn2ubnhI/mEETCb0ypIwi1/gAoLQ+SToQrLqYhpuRMunpmA8kq636fOiu2nmdKkInOMl/GarKFGJbiYQkIlMJlVyRkUPptO+PHFwdI8Nl5UeXovxlvrv1Pv/0pnlgc2EMK87N1Q6uvTbGSDkc5SDjH5JVQI4qIEuu8HwHr1Mhkn2muuGzUcL2+wO7GDnyAb9bbVf+Jxas0ZUSfkMAAKvTCDagVBOz7q9TbPx1Fo3Q9uCjnZxZU16qXEUiOcxS1LUnZXoKW1ot2NXXZZxQHAl+ghZ+VYOCobSaWsb1ta2d++u/RAQ4NaRnQtpH9uzx0/t0bcPbQniyZ/RxJZMTdCUhaZ6w2Q4SB6gI7ZbtoEuAsJQXRcOA10kYXMxxRCwipYIxraIziLhurZGoczWa7EAbv3oYxvubFh7fyfEu6BtOrp6cXamP1989pk9f/a0cAjai8FiSWAHICATtjIgdpdYONnCwTqwU9qGN5OtNDL6nIooJom5n4UEjNyAaS8FZVvBXARIeR2+1wJtiDPh+KrPuGViwHRB4tawyWxlU5Dh1VqGRvtZSQkOX0Mq/YxGG4IqMtkfXIjaxTlLinAmooyZ4/8DCMiCgIK85cKODvfsb//dL+wv/vxT62+07eXzx3by+rnNZ472a+bwcmH33nnX7t67J6Eb3f98qSSb//fku6mAmJ40bArGmzYPMTmixzvPFlVagk0cZ9JVq5RVHCmVWvq9X5+eKInPQI5nenhwZLdv35GyOJ+vZKNSyYT2DYiASCCBB99huaQqOEkMwAiAnixnRFEFEBBzczMZLJPCSrRV2WP500TPy2J+Uc4paG5KsiIJSdqmEoDCKP0rFZ70ZdFb6nvBW0CyvKPAF0dHkFFrqjVgtmzYzWih/UVQ4ZVNEouF9Te6du/usar7o9G13QyvQoEf8dKm3Tq6LZ/RaHbUFqIz1Wyo4ko1eDyinQdQk75/aH6uiss5Z5+zTzq9vn38gx/Zgwcf2O3b9Dq2bDa+kk5BF3VlVIw1TxxbsxTAAFDKfmO9GaEEWHV+di6nn4EgDjMryymKlYkACT/7ggkB2fKR7VOZRDgAzecNJVYF+PDk0ffSjpDab/Tvcb693Sr8YyL2kSinzUgbJJ5RiH26YFD6UMZ1ejIqpk4IqnoilNMF0o+py9dp3bT4MDUAscC5iwUu1/hrn2bi+7LsN/a94LOGOcu7u7BvsGdztYRw1vM1bk+r1OI3x//yrBKoT5p9inqxF1oNRg7PNRKX7yTtWpOosCUV3/122oQEBJ1plf4fBgr2jOCXPUxwzlgSWgAAIABJREFUjKBeAvbNRks2QAJ8MQbNsXoHLXLqECBhxgmFL1eLn7Mai+qwKLOeVPC7Hgd4fzH/L+G0jKdCB8cZANH7LYXoEOUN4DWfl39GOSM7g7/0SQkmNFslgKBVC0ErafxURr1lzy+HMRqErNdYBBCAijW+YG0SE3cSaewJBw9VGHojvvP78FFhvidz/6af0zUXSXq0CUjfwkFkfo+ksd7s2mDvSGNvd/eO7Ic//KGuBd9h67ltbm0InL0eXkv1HHobvh1KPuPnJOwmdlgwDBau3A6NnC/OMnEeAADJvtp+tE/mNhy5b6EglAAheyRBpkwsYBPwPryO+8u9kJojULVzwo3Aj9VKiu38we5gI9I3uRZBxzqtut1cnNmT7x7alHGJEgx0wCZZHgWAHHLHeVZLICBYs1nyKfqavRWwCmokM9M7wEJZII5u+o0Eo7SGUXwQYBOicUX1P0ThuKecz06MphbQtdnm9o7aAyaI5y3R5WrZFa0ZNzdq7WCt0G0h6SZh/+TjD+znf/ITM8aAPnlss+tLPQsAZp9i5dplOdmKlmRsJCwB2FesA2uOzSUuUHEyzg82lLhQ+7Foh3O7xHNmvXLyB0AgtlXaH7GfmGrhEztGsr8CsgXENVRE8zivFCeX7QhaOrYOG5aAEutZMspMzAZa0Z4+feJVdtnASbHXKHbAgOD30DLgj4MhPW9tC6AR+z1fNWy86tq8vmmzxpb0daYzgCU/aypsKPFGlyum0EjsN5LjYMgAXMj/pI6Rea+/wNz47uxej88ATRKMzSJsgl5FPFYUN3w6gZLimM6FGLr7G7d3uWd5jeLfipZbmaO5zUZzLc8Kv+9MMyYYOQMrW7czD83vitfC/8LOydHVVSw2Y/DAzhxwTJ0Y7T/GBSISubL5om6tpVl3OrbXX/ze6mfPrbccW305tw6AVoy7JrkXozLGb7vWTnktxNdJ+6eQBNiVyYYzAkqQwoE/Z1prYlCUebKQpDONboEme9Dy6WwA8oMJ4A52Hf8FoPy//p/vr0lWsx+K5FO940KXqZQgrgKSzKJ4oUIOl6rqYqVDyO+yyRw59EX1r1JlMat4CnpiwyngBLFIBDkM1xtVrQiecnxWBrvZay1qcVTlc+OkJgHVvXSgudl98WtyCCx+bpx0ZKkantSvREGz9ywRqvJglwmdB8gxFz7Aj6SHcchTwVb96gIlfOQdz7G5btpsOLOdzX3bG+zbZm/LOi3Qae8joSqehp1ndnMzlDDebOqjuLZ39qy9XNv67Nw2rm9scDOyDv2MJPeg/aIS+QgVEpZeuxv9/6YRJXM2dfQNKfBFaRrnTjJfNzv68H3bOj6yrYMDu6Qv9hya5lQqvfPJ1FaTmY0ur60OS0Jq90yX8Nmd6ksEjVvMbbPTVrtCY7W2zQ3myC8kkAMmKXRalQffQqLHgfqqZ45Ay+mTO0dHdrWe2xmEwrtHdvTgvaLvjmeKoxkPh/a73/zGzl6/tlcvXzhNtSKulo7cHV4JRKXjrQZeZYAewFTQ9ZNanQBYBggZqGuUle4j2S0OriW6nnuOZ5RgfvYA5/mpGkUHH0LlN4T6oE6P5yubLQj0Jf1QAQK8Ii6Xn8COn0oXoAyE/39UpRaFM2fWx4GTsSEQCuvozKSlqsJ//e9+YQ/eu6t+09HwSv3ezHsnSVzHPIR3331PrAD2I89LY3+KHulIRkB6oYNCYQpqmF7D2KAI0tTfF2Oa0mATXGWSlnbi+dNnSuAvr32kjyqCEYzv7kAL3ykqbQQAjInK17169UqTBpQkBhAgOxdtRUr4YTSFgq6CqwoQmWIvb6b9JfMkrzEBRP7O/WYbDTZCAXhlkkreq5xH6LdkH1yuZwU3evOjA1lIIddSEdz3Ze556cULCGio1WQyr9twTF8/NsEBVs4Zee4Oyrv7u2oTgKaJMNdkOtZ1M8Wh0+lZq02FdtM2US2GOrlaiiYKEAATYDy6suV8pDYnlP/xP4f7h0oSBjvbGhHVVJtBw+7euaN9hf9vtVyh21u1JgoKBwPvPxWFnLaQCerqU80VR8kbtgLVOeyuA0oeSGdg4lVh1wDIQAIfQwJA4MP7pp13YJge1a6CzkcPH2qUIHtF01CiUiv/FAygBJdTlT3tTTWRqgIBLgjrAKICEQI+gjH1bDvAjbV1RgC+zX2vKtG0dUkkiGkxJm2A+aJjizVBLn3sAQwWc6NxFdGqFYJyaAL0eohB+qSI49v7as1QtT0miKR9LIV2S2CVBIr1yT7O9J+yxyTMoXrPOrJeKG3rvWO8qoD0aP3z93DNoSJx0WxvAveuYhRPnld2M6Qq2xKgpFilOv0m4hSmRnDNE+0dxAEBNT2x9XPneySBhiKJT/YfWkPw6QvWjVYgwrECziv2V1l59YBM8KioygESqWgRE3piBnf+ThYh+M79+khAfKVPiUjAwZW+oyIUAEeCPASggpAllma23atbv35t3QZAAKAMIoZotjgI5AGq348SvooYJJ+hZ1S0uZVTA3wvOxBTAM+AWeHT/foc3J/NV9bqbtjG1r5YKp3elsb59TpNAX77ewObUXUD9m7WbbBNG9JII4Glmt1FKBjAz+n4V9eXSgi5Ns496wqrB9v43nvvKdkfjzxRYG/KozIGMFhhvAf2PxXQuW+KLpx92EhKNphHL/q4xwMOJlLQigq0mRhGXBe2DOV4wG6uBxCA9zk+vqUWjMcPv7ZH33xtF69eSyywgyr9fKbEOZ+x7A0aEAWbC+FGB+8SGPQKa0xiyedbEfhL++JgQE4feHPiUSx4ZT/H2GAJ5DljMYUEE7zM1gEvaNRtin2nVWNjMxIN5P+ITZzBcnzrlh0dHsju4nt97KnZu7dv295W35ajGzt/+UxCgUxVAH4S+yx8IYkziSrArqvtI1LLpChYYdF6xPkNobWM59n3SsqJSXPSQxQv6f3P9kPXL6hpKgBr4P7eNVcA/bIPXkksulUqWrj2WeYEaesy6czkVswRiYT2tI/wSbCXSA5fvHhuZ6cnApNpI8ixfFTx8SfsT0BxQO/tHdpeYL/QKuFTSSAgLVY1CQUuGgOb1Qc2XaFdBAPa2Zbe2uDtG+QcPsXIx9alX+LgJkNa7QAUYMgBou8+x+JmGyYgQAqrum1PBrYzujw3c/p6ARQG+JxgK9MLqlXsfG75PDMRVlpQZbwEEJDxd77eJ6q4MHTmY9X3TPBOdjtEQgfb28V95HW6raWQ60UXfzYwPDQQ3acqLBYSL16vGrYJ8Pz9I5s+e2SN6xNrLiYqmKBxBaCTz0Hvq+ktLrpbLQC49EcUIf8HQEAm+u5tgsWg9k6fvldt8dcoWtYFoICYjdb45cqBAG8DsCnA0D/80711UhR4Y13cip46egSh1TFDGyNH9uNMABIy5g2LOo7xS4QxkLEEAPgugxnGJz0iB9kPh1dTM9DNf0+j5Q7Yk6gMvrIayA3JEQXdsJqE6TWMsIpePq4he0agb4n+GbOhs2KNIRBd8a0qsCoetVrxeq5b4MUUGk9LhjgNSxUV5GduyBEza2kTpaOghxTnn/RPGAFr1mpRk1bAztaeHewcWpO2AH43Ru4V1T6rCWWeTkYa2wXauXdwS4yA9nBk7YtL2x6NbAPDrapRqCWr+uBqk0IIeW/RMOfaJFCyuS8dHuibIFfdth289471bx/Zxv6eXY8nNhqO7ezVqXqKas2aPXvyxJZMMSAJmkIodtQve7cxNCCJ7WZD2gH15dK2N/pWW9G6AOhg1lp5ywLOHnoWVKMRqrzrlW1ub9tssZJ6a73ZsvbuwE5XMztbzWxw744NDvaF9tP2wXOVCNVwKCVvgICT16+8DzwQvepIQCWOQZPPNasagtx/WSGQwQyxwFK4682RbYnEeYIfqsmF4En2/JfBbFZmFYgKxcuTUAZX7HUqTApqJYDVtqU1bDQH3VupWsvYQMYwOsDmomFOFYxEL/tnY/QQ941KbPUrg4T8mZxdoJagkyS99JfiLKj0k7htbHRtsNW3B/ffFSBAAEf/1FYfIMsrtO74t+3g4NDu3L2r2b2I/0zopwyRF6q4PDs5LJKceGbqA26iCO9ORoldq+nJhZBQdpEHcPQe8h5U7gn0WN+cY+5IvCd4qHB7Eubnl3OMyBNAA39yL/BZGv+UgllRFeS9sCEE0DwTQAMxkIJ2J+eMo4rAPsGfgoVSAIX+pN8EoBIl9qBNYFIR3MXP5MR05WE/Q+uhJI8U96D3eAsEyKDPJVlScM4dkAJ21phEskbi2LLL65mNpkwUoVrr4BmMpr2dLet1YeqQPAHU3Kh1wgWxajqzgy3Alq47I4L/xVxnHMeFPsBsOrSNLuMIeZ+GDba21BbgVbqBqvgETOwBFJb5vNXS5xovV17RIdCB3ifYLXROoEPy3FR1Wizt8fff26NHjwRMetVgrmASEIG9lMmAKh/xpwCPVEl1ajDvmb2l7D8BIwTL87mNb4Y+ijUqbl5ZCe2FN05aGZBn0ikfJuYATDuvaAQhOMbjhrBoaJBQSVFgqjG/KegVfePsCyihBC60rRhBetMmUxgeLbM6PZ0JvDqDz4NnT0rddMCY4MyRFE7t6Nau3T4+VHDj+87Fkgg8WGueg+i3sqe+Z9FeKKxZ2MIy6EyRQG/3AQAY3uDTmhrt6GCDh0VplxwMLdlaDmrpBIlB57GEz1fTjOYQQ/MefA9KvVjhyvoImSZ46P9WtnWVtrAcsabfi7Pk90iCk2c0K93xfALg9PMXvfHxDFSQkJ0nIPcnJHZOnMVMAlVHz+ptVNfTHicQ8MY16Z38+ciPKTjzgJVFVYIrg7K2XnNug+ZYWgHyw7WVxCA5y6JcB9OB8669WGgxlTRxj5cq7LawZayJgmb1SXjIqtnWAt58v+BWpvOVdfsD29o5MnSJW20XFEV35PBgR6yf5ZJRjEvb2dsW8EK8s721KWAQkDHB4ovLc4EA/J3knTOOzyG54w8AA7PUeS5oxHD+r64udX38O/6C3+PzkzmQFU2KRjw7QAQ+IzVCqEg6uByia7HZsUkwS6QoPxqrEs4XLCPsGnYHocwXT7636/MzO3n2zBq0n+pZxShsCdZ5AoFWU1KXfd3jzAYLzGOWFBgpWV7FWYvrKmPIsgpZnIfY1ymU60C1M2a8hdf1GMRGDMZjAcjFvgYIoB8ZFleN8ZjocvT61u1t2Hv337Pbt28rkcdnomiP6N7mRt8OEQZt1MQEuDx5aQ2oy3MYIfSlE2t4uxhJs6YAhIijP+dhtALNJKLtjA+3R+qxDrDGx/tNSy0S8gpphvnc92wFxAZLHC9albLlSNTy0IfAjxMbiQlERTWmJmSekraG58Nzy8kKEqQMzS8+U+wFWgWaTbECTk9O1GbGtcPi9JGGzmTGD7LPNvq8h8eDve6mJ/mNteK/6botRsC8sWMrWAELP4e6Lj5XTI66GAH4GGfHua8hdsF+J2tZvk4+ydsD0kjJLkRuBrDhE1HcblbtJ+ePa1McEMCW9k3EoXm2YK8mIF8CvN7qob/HZAzWNPezwFqtk/uwTNq55sz1qvlYggR+VsN/xH7nc9AKQjSY30nGWj53VeijUkd7m0/gq2k8JW+FWPpsPLbmcGjDr76w9ekr27SZLSZDtY4AornqP3o92YYOa8QnmfGZfl8xPjBbdBEQhYGm9pZsAXC/nOedNufoTvFYX2sdDK4AsmkNgKlDMRlnw77humBbS60On/Af/+9P1qDxOFACJhwodLrhDQqXPiaQIMPp1Jqa6s6Wn8kieeXDEf4cAVFeTPa5pPNMqgebTvNvOYwxArBAgMJoJbKdTpEfp9FyI1Wq3Qthi2qdUMBwrr5BvP+Pa8EAE8BzPWwAV+rFmIx8DnIc9LzedKiiaGQQED1COuwBBOS/VQ2vI1KutM3lYMyoWmkk3tL72XXdjZbVEXnDV8/Mtjd37db+sVd5AnyB1qEew2AdPPn+sc1nqP16ELWzdyiNgB6H7/zcNq6urEcwy7FHEERlwtJ5CFzg+pRImSj82cNFFR5dgJvF1Badlm3fvW3zTtMWqtjXbT1f2fWpI/LztRtiwosVvZ7jCTtfAQ1JUAHqsEe0URdW4+Btbkkch55E2gQaMAlUefAEECGUG1ob6Anc2lKFsjvYsv3jY5u26naymtiI6hc0qU0EXXwECw8bozIHFRyP7dWL53Z+eqq1w4mkAdOTyMpShY5fXb9qtU7rq8pbtqhEgJoqzPF+uT+Db1X0YJfvWyZd+bMqEJBUyuSZJxDFazCyVEbVXkAQtTCbMtJzjvgI7tmF3nBgiKYpSI3kWTuwEB0jkHNWgPp2i8C2FEMpw0kXq2St+cKYkfRQtdiQgi3OpG63jo4E9CAMSKK21e+Jurm1SQ82Qk03GtHz4x//2HZ39xSE8zOBAAA+sFfUn+ctAwB56Zg5i4zZZH9ytpkfntVZ0YnHY3v47UPRwTXTdblQsJaVyGTzYOwzcWZtAQsI7Nj7Emqs0Ftx2FxLCklJjyDGSEEzzUAQ+wfjBNbB+emZv0eMBU0jr5aMAGTSTrqJK5lTfwQERO4uG0hC49YnqpPx20rWKk4k2TRhP9OGFXu9Mus7wYGyrTQoygUQABjQsMW6aeMZe61pw/HC5pxtgh8le2s73N3WPnAWPPOUh3Z2dhqKzATUBOGM26PS6cEZaLj2/HJh8+mEBjtbLIYCAm4d7uuZbw22BQJ4cu/j1rY3B0pgMLkAoDCcRuOpmEkAvGoricQ0g3rm01NV+f777+3rr79WGwnbnf222Ycm7DOai2dF33pUFPAHPH+Jy/Eneky5HgWZsp0163a63oNKaxRBLpXAAIAkjKryaDla0hNPZ48p+Y/qc7bEaP8HtbEKBCQjQHtCIoCegMgmqzVATzVX30XrghEAqMMajieIi8IIoFIX/jqTCvlzv6dsM8SkEs8vV0zuYJyiT7Ch0s55IEBMLQbtUPVt+mt4xgmqlc+3qlnhiXs+C6ojXrl3oa0cPZd0zeoahTMuxLvctTko4qAAr3BQ1Cv8Xjhwf+7VTY8fvL1AiXmlXzpf6w/TV+HtpCrp8+U5zhFr8Vsp+CoGVoC8maAruXd/HObXq+iKsSojaSOOcQuQvfBuN/R7uqUAQ4qgOcAKFbE8aXdRS9bN14Yl7zbmttOeWr9F2xXugB5rP1/yD3GteobSIoiJErQbFqKVDn5kwuPXlTpJPopOp11gFclKXnsAAYuaNdobNti9JQ0SfBi29/jWgR3uDxQQMZEEv0JC4kw2E5twi3Mru+KNct5GMpNdB4zkfCXzkyr8YGtQaCxhvwGNsdvYGJIZkgjONfaAP7kHstqrqnCjEW0sjCuFCdsUoA0Tir8n4wWgEP/z7Nlzm058zOW7776rggWfA5OS2G3Q76k14Mvf/84G3Z6AANqcclyh4kta+1TldiA1193PQ/qQ8BAJ+AbAG8agSDZyTXPPuT8slcu1jhVGSQLYJDNKouITM/nKnyl2h/fHeW4i/LhrewdHYgeg60RbGAr9muSAqr4ANIpPbSOM26Flw9bWJp68PLObi1PrtjjHjP6jdRQFfq/MwgbgbvlMYgYlzdEGIwV12CtFQouf8XGBXCuMEdaa1yBYjLmgKEFskuMjVXiISrcnoy6Ul9M40v5nBVx6JhT9wtYnA6C0IaEFFcLfeXh9GorbOgBuKrDffvutC0sOPaHVZ5oLBsLc9aS/bv0tmAskl8kcofhZt3mtbavmwBbNPZuuujaZAkS77QP0IH50++hTwTS4OiZLpa/L6864SM8zdAIwqPJZYdv0LCu5Ec/CgXkHWNy+udBdkQuEXeE1WbTNfZx7MfepkvrIu7LtKZNgrpMYIHU0skibdjrbejLRziKy/GvEaWqZrdetv9lXywfn1q+9UijyCp2D3dO5x8ywXACqVzWjKam9Wtj5d9/Y4vtH1psOrTYbWbvJNC+f3BM99bYCktdzR9/OWxPVCpRgd9rwmIjneaMzi73dsBzjye/ghz3ODAAxrjPzYzE50K0h/9LYZmeYc5IBB6YAM8RE/+n/+dEaSh6fz6YCBJjPCIoRmKAf3UcFagCZZp7Hps45jm8BAWwqicMFxTJ7MHNhHely6o6ErnyrhBMu0fkiOKoouFcD9XSWyTjIfys2m6YR+DgyAktQWAx1tZ8RxyS0ZO5TABIYyGvle0EtiXFgBKRsJKfjhSiQcuxSfC43WgYR9Hh67xIUIhgC7lCFshH4SNnfJDbRqrXtcPeWHR0c23zGe1KF9cSIqljOjH348Fu9z3w8lrPb3NpB6cT6oHtnp9a5vLQeG0wUy7mq9QSnbBgdiAhEQ/BWhlNiRGwSWASdlo1sZZNmzWaNmo14lqL8U0Ze23rmys4rlA5tbd1myxZTenWhZzFayRNMqngyDEIcGTkxtxaGv7thPZ5FbaUDIwMTrwu+iQ3HE2uAfm5tWq3fs+3bx3bngwe27LXsprGiwUrBBci7O3HGUY00vovk8Obqyp4+/t6mo5H2F9fiwasLdfCzKtUtDeDbjjERRA9mSupo1WniBIoxOimgI1G/FItKWtObQID2cWXee1XjgqBHIJh0JTjAHjQzTMP1AVo2RBeAloAQCQTxFf16gRPhuSe9IFKKCB6c+hmzAaJHuAp+ZQChcY/MWS8q6RM9Xwn4rBa2s9sX9Z+fiW3T64ruCgBA7xVnjn3Ke+BoEYLKaUXYCdgxsgdBMxV7JxR+CdbyD3v4NVT9Fy+NUTysNQmgemWheV7fBBBJP3q9EG5KcJHATlVcdE+mM9HEud8EWkgccbZUfrLVib8jLpXgmydobrTdBnglOnvSz05OdW1yVJ59h63DYbs9SvAyk8ByYkBJ1/TkrhzhkwBOBtju6DwiS3Aq7Y+KoZVgu4QaSnZJrq2SyaCcJw3Fg2pPJ7XHGh27GS9tNK3Z9XBmBouISRXLuQCfve0t9Rf3+z3ZttMztBiG+n/WjooGgaBUhWntGDstl+BELRWLuW0PYGhx6hcCFWSr5ZQ7ttHvRTa7tl6np4CO5D3ZB+x3b2uDHu6THgCBqOyh8cCakxTQq8s6sh8JtA4O9u3e3Tv6HdY5974q2vEFywO/kLRT3jeDjNSaAMSl/1eVKkRcz8/U56lRqFEFUfJSsOUCj42EKQMAr7Q5lVHrH1WcrIZkwszOSCCA0Nv3D7YnqndQabPfvBALdEYATACAgNkSNlFLSZc+KyrTHnDFlIIY68L9Npqck5nV63weTA6npntA7NU5PpNrz0oYP8uAMEGusvIRbKiowOdZcFDE2xm0h+WjItGrVtcrIK4rlQNcZDU+xeP0ZHWNFBr4cpC2ZG9JHTsSoRIIKNsZ/blK+a9g5hSbI0SaeL+qv3CbEhWnQrMj2V+RBAczL+0Ie9rjlhQOrFa+3k7wvE1EFUjAhUr1KO9Y9P+o3LrmTAALmjed4lNraQRsNUe22Yam6kCAxggGEFCsly7BqfyOaETiKAX1YBAV0wKq/sbb1JIVICZRXLvbHhSr29bqbdn27i21Ho3GM41zpcVss4844tDqtaX1+h0VNDglAHiMhgPUQDsA6m3GgYDBJPfYIH4G/fzg4EB2wKdCMCKwKe0Xr/77WOi051l08jZO90sZAyZQlD7FKdTeToa9S/Vz4jG+EA9Nhsvh4ZFaFLAb2CPOza2jA+t32/bF739n33/ztdVIMCLYZ1+pYirNANgaWYyL5xtq7+7Vyy8vzpU7oSgkVF5U+IpC6K/KuIkkSefPxSCT2Zj7PKHGnFyBzZRGQ71mIzQ+Oh3b2d+3bh+gpmG9jU0xAqCYA4TAJGUfCvS3up29PrHDnYEd72ybTUdWX86stprb5flrtY4RXwCuQrzBr2ocYNC2iVezeKAYPgQCZYcYKUgxKfrO8UcPHtxXiwg2vwswIYDCRSKVmMeEKtF0SHDxB6JO+mSAtCN81mw6055STpRtzvO5wE98hRiJK4DlaHuKXm3eQ76x39d34ib2HwBQMQ59trDrq2sVKmBC8F4dYiVim82+HoRsRoxfblNVg5q+atiyueVAwLJj1zdTsWx49rAv6hJ5j6RSeYjH7y4aWU4801hETZ5yNnYhBJu2LZCkbKFjj/C6ZIWl3U52uCZhxPMLgpS/PsUHI27JZL0aY8k2F6BqZlUukkr7t9i+sR/yM/I6EuRNf+QgQgCXMEwQ257NxLLY3duLKSElWKmcIFqd2Xus+Qz2M4xPifTUbEmL0eWZPfvdr2xrNrTtZs0mFKsAOkJnUEU3AC0Lnbp1Q/pYANE6o0HpF1sipwaEcHq2B2Y8mdfPdXmbubPKvBYTtjlMwgxhfPJsqb+GzgvAFmA4vopr5Kz8b//Xx2sSVZJ8EI6ba9RNeUeYAaBh0Pc88MwRN2VgSl93mQT7Bfo89AQCCIAzOU/ERuIGMfeR1eRCM5AoEvnYOIls/DEa786tKt6Tghai39InOp0UkwH8/QnIva9T6A7o1TL6PopRPL4w2a6QQQyHkZ4eknkCIQEeKaZSHKgQAqoIJPqhc+ZCjnLjOhIJYqMSTDasYcsZ/fUtO9w9MtS26yDkaygwDj4owBBNr2YvXzz3xHq5sq3+lrUJkhdL20BB9fS1da+vBAQIqWSTSCDEgwI5mJqPDeQgemzgQdiSF7RbNkLlvVm3oS3tfDTU6D72APR9ULFWDXTcqfwgtIAAtBXwJWdLgCYH5kmgrh9K0Xql+bBbzY5t4WyXM2uD6uHkqXijJM8fKd+bjagM7w6sub9j7/74E7v70QdW2+zZ5Xxi3c0Na6zrSv5Ze1B5qrPQrDgQr1+9tJfPnnmlFoMW6JqC20iuVbGI8tfb1NHcex50pWhXGUimsRI6HkFRJnsS1QknWlaT/HTm3kqj9MdAQDp2WSB3ZCnqpr5fevYIoup2PV3ZTNodPsqPfe/Vba8AsdcVVIdAWQaQZeXQKUfVylTer0fRHkH4PFxnBEDfBhFfqi/LAAAgAElEQVSFNry359RwHMV7776jBAunDWPAUVU3ulLWp29z5hUXPoOke7C1KdAmKwuAHjhRkjjOyMUlWhSo9Q/1c/YwFD/WG5o/702SiUPmbFLdIXkk4MjPFqVzPLaLyyuBB/wu4BGfiRPhD68nYEw7lEI4Tm9zNpGcDaO/UgATpLuF+At77ZUCywu17HjFwhXfHdFPR4htyYQpbZozqko2hpyzHnvJPsmKYO4M30Pe0+37MJSuq1FhAlHVOfYVep2bE0+gquGk9mOIUVoTYKZh16OVXVxPBQSsqS7PCb5b1u+0bKPbVnsISTb0XPp1teb03dZqNhjsqCrP5zng6iwwwvpuq2GbG23b6DWtv0E/5lz0WQIRaLcqRLJ3VzXrQzdVZsNzoRXGBUZZKwL6ZIIkPZBzQ1KQyT3XxOsBqI5vHamiuLUFtdKFoDLpz4oRf9f4p+g/1TmISgfv6eJ3Gv6qlgBakIaIqCISdnUlMIAY0v1RybhwwNEp6vr/EN5S+B7rp30SfYmyQ9EGkr26/jsumOXioamenJVc1taBHtJd6T0ABKg1wMUCoZK6jWO/lUrDPqfYmQHaw65ywoASb8dQhc0rPtnnqcAofHYG3rlXM6Eq7GUGY+F3CrA9fBA+yVX1Hayt7s0EbApwNujQbkurqs9vTuzwINfboEotAxd0dF2AsPGR0MoOxESbBNMq+VbBIMgKma9dqRfgf0/WpK9T/kyPN5J1nHA+N8+9yikhxf6ofHBx31klS7pEABNuNpy+7XujcrxFUfUYDZsPEDBojcQIQAQSDXIAgQQCWHcHnUJZPgs20T4hAEf+pvqEUjTNL1p6I5pwkwlm3Izo5oDZG9bobNrG5q7NaUWdLuzwYM/uv3fX2k0+f2ztDnaWOMjV0jm3O4NtnUWEYMeMcQvgCb+Br8DH3Lt3T0US9g9nGRr2WLPcSe6cApxK7bwXezkLBG/HArQQsDbOKo0RlOq9dcDW7bczjYgN8Qc31wgEQuneNYCAZCxwrQI5ex3rNOv23ddf2aOvv7YF4rNLWBsuKK09qHjT1y19gGJksaIoKnnCK19SAFA5/cvXQmcmRSmLthFnxOTa5rny+CT+TeLSbpA8RvGYxkEm37dedPCpGeyFyXRmg90dO7h1LIE0Yvt2d8MODg/17GDlobGAHeHv5BxMkzoabNl2tyMgwOYTq61hJV9qEg0JMjpSEgVkZntOZYrxlFx7cVaiYq3EGl8zn8uv/+CTT+zBgwd2eHSg5wbQrN+JMcGZgKYdS1tVLRrls+G1eq4hwgcoWtUu4d80tnY4srEmlsy17xLMxb6p2h+TSbw4SLwcEyDWpqIV8Q3+/fHjJ2o9ZI91N5zRRtzhPsX7/GnrgW0zXdVtUe/bsrVv83XPRhN8bdvQQWgigBgsY9goYs+qfYgT4rsrwQAl6CES6LlHaOlUgADWP1sdlayHmLML7zr4Wti9ig0TVhWFUxXbtZ45DtSp8/mnakfT9qVPyOtKIF+tmWEPeb5iH8akAM/Z3mS+8Hf2ooQOQydka+DjSfN6yPkE9kT+JPYHY91V06/b+Hpsfd7n5RM7+/YL6y3G1l7No3Xcp8jwXFzDYS5wBfCBtm/cqrSzgqGlMxgUTZ198qA432VrgAODmTt4nJnrl+19pfivWryJVzWyGS/uQYa+M9YSZjr78O//0wOND2RD0Tc7n4NOkLwTtIH+uydJ+l4mUM5gwHmU4jSiZgcgKSAgFHUT8VYl6F9BdzAWHKZqb0YitMkoKG68EshWK3V5cEt6iIeyGCDeFxq+Hq4q5L7Z3CGA5JaCDV7VTcQ9aOrQWkhS6aMPWnQaTtYNY11StLzykIZJqFGI7Xhvno+4cQV05vdCtfaNMR/PrV3v2O5g3zZ6UFr70mmgH9xpNK74Sy8q9GhmpPP3TtsFubq1urUnY1u8fikgoB0zUzWmMAJPbTquKIWiGC+parb3BQMCNPo9u4Hmays7Hd04coQ6L+I7LWZk+4FLyjHiJtC7dKfQuDlYJKqMZEqdBxly/m7Wg2JtDTvc3LINeogIOBpePVfnDJV3GAUIOG30bLW1Ye/99CcCAq45ZKDJqkDCpFjqOagypUCPpLOt+338/SP74g+f24unT93IaV51ACEZiEXVpwoOlMilB5PFns+W+4pRy0q2J+BOn9N5KpKwZAAkJTaddvZwppP1ZEzrkIGVaDzuMNyYYFh4GTOVzW7GcyHAAAICjGJkFcrKAgIinfMSPA7DAwRonzACFOAL8I+qU9F7G9VpKiLRqqF+9yYCToi2MfYPsb62dXst29kZKOB6595dVVgBhNgrBE8kh9kuQYLG1/379/Uz0etjX+A4X7x8KWXhVH1NenEKG+oMRvBDvxwMAwwtjoAqMvaHa9Oc4Z5TPVUBns3sxctXcsiIXJIc8nrum+tmH925c0c9eHxlwJbCcK5IXdo5rp3XsDdIQFUdAGCYzdQT/f13jySomO0E0jEpqMcR4AUtPOxykQBm+BynK9bGjWqZ6FSi+0oQrjP5/wcERJuCHL6mVLxdU4r9yJmEWl1rSSdgMqsLCGCUH72fOJbFfGo7mz3r99p6zoAwUC9dqRdmBomcT2ZJrQmNiiXQaXes22nZYKtnW/2OLaY31gFUWS8VuDElBTtJ+xPPtr5u2P7uvoM+CHOtECJd2faWi/zw2ouLczs5O9HeYk0AZrC/ydxgndkzd+7clo0iECoAwSVz4l0IMMe0ua/0Wbz8yd7h3M/cJLb55vpagOyXn39u333zrfsIiVI5cyyTi7Qr1c/M/tL0X+6LK45eTD0HAlShjvnXTggpgQBnBJTTBpzN6PZEAqIBBExmbQECrCtAQLFhpAMQVfVoI5I4a1SDAF5IoFNIygM93zsZfLkdKSuKHrC5fcmENFsOZIdUaEuqZO7pZFE5Hb2a4Gegmu+ZiWbFHL/RJ+2BYjL13gTa8t+cKl8mshmAcu0KxGlvgyUXYwdTqFBxTOX69B5hS6tr6CBOOR5LzyiS8SyulEWRvJMyycpnmPsj46DildX9kiyFbF8LUNiNS7C/goOJPerW57bZuLHNNnof6uK3ZgO75U8Wu5tJX7BjHZhJenAkf6WYabYIeIIRZFWfVx3tC0k75zkABDQ7O9bsDqyzsW3rGoyVme1sb9n9d2/b9qBDCm/L1cRqtCxISLRle7u7ttnvS6Trm2+/KRJX7A77CV0AxPiw5wTuSeGmmse1MsYUmvqLFy9UdeW98Acp8sa14Y8SjGbfe9WbhM+TH75ToVXMa4zDHMv2YycuL84dOK411AbH/Hb2EtdHT7VrUa1sd3tgm722ffvFF/bF734nRsAGFHElRZ4UQufWWMgEliNxWtESCuuqSLjSZmSLbtqD6rStBPt8v1dBntxfb3zX8fb3YT1p6dL5KLoR/Pxjz5R0kxAtFraxtWVHaAFYzS6vb5SA3L//QGA74D/x4mQ8UiyB3T7e27PdXtfmN9fW5r5Xczt59cyWy5lNZ2O1DhI3E/dOx7TT+m5OJlEyvzKR4lp41mhC0IoIAwAAAgAHtiGvUxtWCBZjZxLQrNqWjOF1nuPenWW8CG2yhgBuB/CcOSL2RLQ9+2QP1wnz98We0v6CdouDneOpT0xC04rpAVzH4f6BQCvFklYv9pUABo3nvZT6v/ZHo+X6CbOJkrs1U7WsaxPbssmibfMl1PmWWh1ow1ivfbqJS5Q5Yzj3ggDRBAOi1SGZ0oXdieeAX+C8vGl7a1r/9I9Vu8r/Z5tqshDStqffypwvgahqHF6Nv9zP+HNOrajct54nuS5Uce3JREhtkgAFdH2KRdpiFnCesBlMG/E81ZkbgE9qC0QbgJhouVJMAg233+iYXV3aqz/82lYXr20T+0kDACAEvfg6LJxV1/VQbkmJt+6aV8TqcgkJiLBfUswzKv7JCMhJRK4jEywzdHyiqKnRy8L8vN079TwQC5S+C6xirofYTbNDmzZjggDr/r/8Hz9cYyiplCEMSOLJhpVuQfz574y955MdWXLl6U+L1FAFFEq0YneTbI6R3eSSM2YzQ45xPu+fvcp2ZklOk13V1aVRKBRQSKR++q39znGPCNT0mm2apSGR4r2IuPe6OH78eCH6bXW+RbeL5t4set5E/Q0P0AG/nXKh/64qZAKShwgaUVWPFahmxaSqrPWatVE0TqF6g5LGZFTISTuGmv6fpt8jEa4Sl9FkBIkjdvsqbewaEbEMBpUQIoojlXDYAR4bAtptNVEndoVM6zU12sGzg+VAU22dyqWri/S/OMiHEbBZbmMynAkIODo8jekEChDBsEenFQIM5R2UFOPhZ8pYkWnMB8OYLO8izl/H7OoqpgRZKWRUVV8cJShYT+vci+GUoJ5elk3MT06iP5/Foh+x6EXc7bbx5ubaRhfmxmKlv5Ex3BM4Ly1UBeqr/jlTg7ghwA1GCGYLo8RmWBeq/1zneL2Le9N5HI1B3NaxG7pSMU5xRURnJifHMX5wLw5pCfjFn8Tg5FDihQuCa6hOUp3eSwvAfaobVYVx7LACPvn4o/i//o//M15++0I9WPyuDlPSb2WcpWzcBt5l2Mrw8Xy1723K2z77Ch4TENGPmpE7Dnwx9MkQT0Gr9gC3oz5tHGQvkhZb+xuUcrlCvRbxPEQC6UtC4AbDtY+L60Vs+xOJBlIiqOreFuQxlfpVqTAM0FDwec5beu9SzLLQRicCZjzUJ4mlFOKlYDqIe2ennke92cTJ8WEMGF+120ojAGdLYow+A0CAEytTtSshUhuLRnaiMH8tgwkjgH3DSLkumGKjvlGQxrXiJE+Oj6XSTs8nHwR6vB5JKJVoXoe1th2xOBYGkb5RxIlA5hl7WQAjSSRKxogY8R6V5PPaJI31UWyjsl+cA5zrauV7VW9Zrx8vvv1WQMDlxYUZLoCImtzgpNJAzNtaDDaDbTJidqeTOu9V/7gqhg4qiqbb/t0fAwKaBCz3q0XgMhBU624hB/63qoiinRME9kYKJi5vtnGz2EkzQN83vSlODxDx6wkI4Fle31wJlOPZ1NmZHxxkMOQKk8e5ASqN4/R0Fn16k2MTPdhCKP+fnkR/NMwWg77GnTJO9XB+ZEcKaBirWG+WMZ/Msm2FUTh96UT84Q+fKHhiDx8fn4iiT+Wf/clegoqJDS2bSpBPsFY00gICitpOUsDvsBalD8HPSCg4tyQkn3z0UXz1xZcSv2RlJoxWQv3bWdVb694EVU3bzlvxVK5DgtE54cJJ5ttAgEVgXZ0DCLAfa6J0aQSoVYjJM9kasGBqwHbcAAHN0AQBAa0fTIsh38V6FhDgRLkUylu6Jxdtm9HauKbSnaazZZ/U82j3ffnb1va1I7l4nUqum92a+7Yqlt2gs/s0C1RtmHAdQE92sUnKO4Bv6jaQvFERkpaRWFkuGPg+CkA1E8GFEbPuKk5y8cC6FXm6lCi8DfaYEVJnpQLebktl1yf9EAh4y181rIB6t2QGtN7LFboMyse9ZRwNruNogl8mxCUmswisisgShWyKVNkakN9I9or2pHr/k5FU/bfpddwa4OkziukaHRZYbQh9HMX0EBr5qVXP75ZxfHwYTx/fiwcPjmI83MZieRW9/k7xHMkkPgCf8t2LF3puVf0rJtLTp+1IWCV96V81OnIwlE1gPVH2Z31rFBqvU8WqKuZg13kWiiETFC9wySwCGGwX+jmf2H8+JDY4nooJABDAHlKFUur6BsAkeBh7aQR88m//JhHlQ9oUdvZd8jUy/OgbWSOg9hkYnkZEpkK+bffbjJK6zqZopcPeAgM1+rFlLBabKG1IMgKc/FvfQaCPN7/eD/9b7DlihTtaqcbjeOfdp9IKgBpNInJ6dk8FANgcVlnfCkh+eO80Pnz3SexvbmJ5eRGnaMJslvHsmy81HUKFEGJWYglsmQRgfeZ8/Z58UMA8CRqFgb/4i7/wtJkccYcv9+i8nXKCGhNcxazyzZWjdPOUNMhNgQ/GIyeD4qUA0dQg0Ws0Aue2k2ZAHoklS161pU2Yv9EnFWDi4q0Ajm+ePRN4TRzhOFXZY2NrtrtNfP31V/Hq1Xex2bm9juegijhjAInTJrNYxjjutgdxtxnHct2LyfRQ4quM3+4P3AaD9oKYwjntoE0sDRDJ1mU7VTHqlJBmEl1tv01rUp5vFWI7LRTd5yo73rAE2pG4tmElqti2mlWu8UPvaPtpe0vc0RanvW+5hppyIPvFNcOq6bQ/lL3F71fOQsxirQCzV5t+fDlSCokeu0iCj1DgcLuLk94orp59Feef/lvMdsuY9HaaJEWciQ0RSKMRjXvF8V5PM+78zN1eit8QgKJW8WT0oNtHe6w0uqqQymQlAzD6fewEMX4mGir6KjY0C6vGzJLjSQCav9NZdmvAkgOK6P0//K8/FxAAG4DJAMpfJQQoDLKpIio0LWXDNCZGQyuA7PbWvR3ocmOFvtgwZzCRSLUZBw4SKxCoxf+fKiQdBLwWtoIAKVHvoPuCNI784DFOzClXL6WVjm00y5jYgFaw4T62dPg5C1poViZHUlnfe4H04onwQ22vxam/tyAHKCBptMWBdPhS1dF3DEthEH0CufWeyVhxfHga7zx6KiDAGm3uU5FqqhILRlZcygFZYGoc49FECfZ8s4rx9VVMLy8EBJQiNte5SSV5jYja9tx3RdUNxzTsx9Gjh7Ea9eOCvju+l4ZX9DmNYNopuVvvNrHrI2qz4pekGaDdIlVMtyOweaH4byWowcbbKkEbMboRVejlJua9QRwiULnbxIB5YCRuAAHTadz0dnHw5HHE6VE8+PCDePT0vbjFGU8nSkJKHBAK1XpFr7j79XimAAE4hI//7d/i9x9/JCCA15ZERz77CrgshPS2EFQ3UdPeami9rqq3+4e2mQzymsDU/cAS7JPTt9EqKnft1UrIxAZKmjdPUeF4I9bj4yzKFYIf2m+MgZzEzd0qru9WFoeBxptiQvy+epFgBEAXAwzK/kIjjZXsuV9dLAH1mbW05KI5EmiUMT5EPE80bM8rJdFxi4sBt3efvJtAlRMH+qb5W36HSi1GC/E3gjUBAOxhlJRBPUdOIjFcGOOquPAvgV85cxK0OcBeajxw/XxPBjcDbl6fZK1rrwjm0ASgLxTDCOBQe1kV4idPRCMtwSj2Vo1TLXCgi3LzNa/JyJmqHPlsDuPi/DyuLi7j2+ffSC9AIk/N/Ix2dm43cSkgoIL8KtIb0KRi2QIB7d+lja6e27RpIoo3yX2mhZk9KYlB36NAAfZTKUM3fdmeMiL0ugMEXFyv4/qO0R5TCQYiAjWbTRhOFPMpAREssuwnZBpInlHOAc8KBgCfpdGA7ST5YD79brOIJw8fxHzi9gvZKiniA8agC9CLIxhS45mT0GHE3fZaTKLpYKJZzBxuKnxQhWkRYg9SrbFC9zR++pOfqEpI5Q7wRtWQHNdGlYYPgtqqKNCTWb6KfVp7jP1SU2hgsuFU35xfxMcffSTmEQrCYxTwYaABiA7dGsdHNyjqVpQdV7d+tPv/Ur0mCFHAXuPhxGQqsUDVHN5iBJhZ5NSe9VoDIm5HqhJtNT6Qcb/8TYqPNUCA38e1j9K2MLuobV/BjxbwiX3qVtvtP7vJUrvf0qs3DKQSxWsp9VUxr+eBnaiquM7HD5J3tZjIvmU42anut+BCtUa9raqerrsZn1V6JBV7OBm3WGQVI8pXZC7kSrecif/KlSSLccn/J+W3iWc64I9jtxR+RFcpg/KGLZVVH/XHZhW+GxS/bUPcR9tV1rbvkhxY84yaOAwb3lvFvekiDhELZDqExAJpE0iBYQnhOpFXjJbTAVJHUD7VrA3HUK765/onAik2gEBuP3t8YjEu971xxPA4hrOTmMxPpRkAjfX05DDunR7E/bN5TMcE0Gg5LURvhi0E8Pry5SsBrLQPsT7YfT6o2tdZ46yKzdXrq2iBLcAGkZSxkwBr8SX4lAIUGvByPm8E+3hNXv/q+kr3V0mn9geCgM++FluB/YR9sa87jXefPFUSSFLAJ/uLGNWte9sYEovstnH95lytAYgoi1u62zRMOiWsFMo6rQG+QajY7cQqC2V6nQqI6la0He8Qj7StjTqjyVhtzmiXHSNWiBlVqi6W/kUJRVZCDmNmv1U1mHU+vXc/Ts7OpErOnHt8BaAaGgkkreipzBBnvL6M9548iHuH8xjBENzu4u7idawXt7Hbw977Xgkv103rlSqo2cqrfZVFHdaAD+L89997L/7ub/9OMQBAD7YbFsK9B/e1brQEaORiCo2XnVHil5XVSor9fFoGKc+TWBjGowoB+DM9co9cNUPM04wEVBAXD4byQ9w/4aCo4jCARyNVoInXzAx2y+Pvf/97gQJudfRe5flTYGHt2IOffPL7WK2X2ZoMK2EirR3Juiien8Z2cBqLHcD8NuYHJ5rCRYtAj8KREmOKNKyv49nuR7Ee2KvcZ4kxquUoC7hqd8yEVUoF2RbWFFlzH1Ve1YBSafM8ttAFV+dLbRGmzmDFnrU33/aZ3u88l66v6LYHVOwGECB6f9rTLkDm0bNubUUc8ezeWRwdH6WuWQK0mqY3FBDAJ2KX5BdH5Ft3q/jmd7+NzcWLOOhtoyfdI1hIrvRTskDskq+ds1g0WeCk7ht7azF3XVcyAPXc8mvlz9kyoLb6YungZ3MkrEWUmQSnmW32Q0MzdTSthXun+IwNTp+DWCCPpYf23G/+/uneVHknxn31fps+Yj+SyIVoiI5I7UCF7TRJNLdcC1YKvRXYJpencRKtw3R/i+miVgtWpTzHC/J1GbNyMG3A5N7mqkDodVTh7IkWrCVIir5mBS+WpqsKofHIIyPFbouo5K9oT7yf0OFEmNQ/lowF3reMhgWFcPhAtK0CqwxvigT6KZq2bKo8QYLU3VylTZXmQW8Ym8U2jg5O472nPyI/lnNk/CDXwXXX7zNmRFQ4eq0m9OfOY8KYw/0mpjc3MXr1KiaqdDkQYPGbAwXFZecEtTcZx348VDsAAoGXiLDtd1K75I/VB8UzymqpxHmovquntC/K7nblvmlVEUYdsStQU88r8HgvDBbK8CQBjAPc7mOifqhBzA5xzgZkJqcnsZwO44yxhe++o/8zL/hutYrlZqUNzuE9YARhIokYU2hCMAJ4P6YqfPvNs/j800/j5vKy0Qjg96vSp0C/Km4qdPgZlYGrPVQAlQ5XR7yqOZQJHCnIUXDk+cnQv/j9Ar662gAFBLT738GSRGcSGOBniLKx9zBSjE6E5kUl5fqWOaDDWKEXkC0LEr5K1XzUJ10tNJrZVtISu8qRiWIIZSWvgIIKkH2/7lNSZX2LuJ8FNwFgqMKrzWU0lCKz5+MaoaQii2NjMoDaBTQRYBTPvvlaZ1OzZxMow16QrFFFYUZuOY9S7udvoXuaRVNBuZFfkjr0B6qXr/Q3CNwQgDFAsJPYDtVixkbBDgBcsb3rxePHjyUKSG969YmzDwgwitXAnih7xEbn+gVe0IPFrPrFQuAXC/j8m2/ixfPnAgNgBYg9VKqv+TocPmuM2I7afraCowZsunoUtYJNSmHwNPuby/4qLSkkIQPvWseySZWYKq36wXx7F6AAAVxpXhHMjObq5X11fhtXd+voD2GhMAe5H9MRtm2nYJq1EGBKYpiaB3Z+TJOgt9Y0Sq8VlbgIZASkEYCwFyO6UuTV55zRlDPRX6cj5sQ7+BuOB7HaLyQatrlbxXw6i8+//FxBFHvCasy2EVD9fvrTn8bDB/ebkYEAh+U3pAROYCZgy0mFqLtq7XByXToD7Ef3HFrfglUj0P3t//hXjSaEuspkFMZdGdlvxZi6ley3gUavZ/nUbtCj38viXPWxu/pvX02ADLgrsFFDWLUL7Pt2tiPsc0avrnas5TCWm3Fs9pPY9yYeNyohYMBLXrMFibDtSqQboCl9VjMurkAmJ7IVPLdJe6s5UD/T/STiqPtMlkMX7K+qWgOGdiJUnYcSySuwIdudzHhr/a/BAfu4sn4FDHSDXtw2QSCvzb6RcFzn7DW9pgrsinXluCdrJa6Adea4K+DMEVN+9xbk0XnPNQVs039zhCFnRclGZ3pKFUmKOtpslrzXmrLTBUna+3NVqN7Qa2Mwha9G+0U8PNjEbLCmcVCj2sDjPTIyK/zsI9kl9C4qJvQTbYs2AFS1B7LPONcHDaYGRFAxImNNAuLeJFYxi/HsNI5OHwjkxj7jYx48OI4P338Uj985jrvbN3F7dyXgETsOCDAejjssGwPmsm9q+fSs+BL8k78fwgo6FpMMe0QwD4gLuwy7L9p1ag3xLAtE4JmR3PO6nLWqNvI7AI5MSLF4pgE/XgdQGZ9CkkECYT/lkak8ONZXrz8cxvXlebx6/jyuGHd78Sb2q3XMp/izpUHuZCQWwKNdXUlr1uE0vjGFGLnvOoOVKLfny9ozrUYGwHCOnS3rUXuzdGJKMT/byAwuFaiTApdoqGA316t4+t778Se/+IVswsXlVXzz4oXAHRJR9je2+kcfvB9b2Bd31/Huw9O4f3QgAenBbhuLy4u4RRtgbX0vtGhoMQX8oXClPIU1WdrXcN/sCezGX//mN/Gnv/ylWg/w9VTXa+oPcQw+iEKDnmtLyWy0IXiNYgI0z66JD80mVdsgU8loMdF5ddWVZ+IWNY/79rn1uHWfFos98v/KczSaT6NlXUQjZrp8cyE9ANH3hx5py6fiGCZjMKHi5loCmRZCd3sKDGG1b/T2sdyPYtU7isubiMvrTQzHBxrHKybp2jGHaqQS3ymR2fQeCeTJD+b4dfncbI/GsKlQk1ZN424TCCiQTGzM3IeVdDt3ae1gTdMpRvcPCy61ZwtUrljIjAIXNLSXc4x8tSmUJkCd02KeFyO9wICKl5r4PFsDiRkfPMRGmKGs577x6GDlQrTM394JrDnjZy9exLN//ZeYDbZxNB7ElrYUjQr139Pewh+RoFtg18/beb3VffJKmekAACAASURBVJQ3lZfAj+QUPk8KyfZk8iK1qpk1T2yqHDTjDbFPsQsSC7c/gwHDB6BZjfVUewDvOUTwmbwQyu84er/+T+/vnRjbkHkDWmxNY6tSgKdbsdANNrMM29GBGdI4GOzM3a7NUA+/DYRMXcNg8oGxFrJZYiWdwKb6+mumZ21OV1SNoHr2uNFWbxw/NIMaqPSbtl5ghgIHOFYSPnPPYyH/BQRUUsiDriQxo4us1jnYKsYASJB7wIwkOtA0+MDqT+ntKaEoeVOzC7QpCMzWvZiOD+K9pz8WEECgJpFGGQtfK+yNW4RIbu6ECKF8isLpCCAgdjHGmb56HePFbfQHiEXcJZWXh6X6rzb1CkmAB2cxOj5UawBgwXq/jxvGZmWrRQFCPDt/5qiUnLNKH5xAljygJAEafcXCbHem7erMuopMT790AHZ7Mxio1IPskQBCyZnN4uDhgzh68k6cPX0Sk7OTuNvZyeAUF6tFQ0Mm6Ue4Q88ZwUFG79Cb/uYiXn//Ki7Pz+NTkgMEfCT4keJQGk/o+b84wqpCirHzFu3Tz3wLtzazYztCG7QaS1PtBhZYgWkzUuWj5j0XlQ4nVtRDgRBSvE/WQIIS0mlIY+EqdFbiBjV3eS+613KDIulAI0BI5kAJ63x5IgDGy+wACYZqDq+TBtG29zkub8v+81gkzgV701ofRizFqkmVWxgdCsTFTlnH2dmpROJA7Zn9bmEmU9pBTDkHV9eXGSCZAcB983sEQvyLUCaPlGoNSZ+ffyXGeQ3NDN2WTqaAb0GwMBSdvBx3sQd0L9kCwlrwfQKD58+fK7GzaMtIwML9+w9EWzw9O8s9YaqhgTsQWFs2+gvV4sDMefrIdK7p6XIfufZS9DQz+gUjBV++isXtjWlk0DgF+Bn1nU1nAnfYt55cUYCN793ot3+fakJ9rwBR7k3JUopElX02XTwHuRfDqkBaVZdMO1Ngq+DOIk+Si8gSsmwRSWzfs2ZjQOI/i1dvbuOW1vwBvYeMzxoFmkXTEVWPSY5scmVMtNW0fzWGkZGgODAl6wAEPZKviIP5JO7fO4vT42MFf1Q7TMc3zfNEY788R9pjlMax7+1kB3C6X3z2eTx79kzXL4Ame3dp9wAIgIniwB0GCii615ffpW2B58//q/rB+zASkMdiALn1C/gf3of9CyPgu5ev4qOPPo5nX30dB1RtpPiPMKknTHgNt83Ekjr/CjAy6CY5dhUvhbiyxFq9gm1iZxBAP84zIl/ncCKDD/+8BEgtSMWowFHcrXpxtxrEageYyOQA+8uaVV5+s6G6ZzwgEKxh0aXtE1iZkpJZGaqE32BUMo8S7JJ/zMp293407q/AsA7zjteuoE72uRE7Kxttiq2LG5n0N1X57Gsuem2nSOFzVNgAPjdFs9g702nM5tMcv5q9xFm5IZETG0UVNL+AhNySxt1ArTnzuq7JhY3Ujek8C49lkwqm/q3f78YgLftMV+1CQNKPXVn0nql4in1b1WCJ76ZAokFPlZrtxtgtAPC9ZRwPb+NgTMLai76qUwBY1pEhcHfF09pP5fdkozsVP1dnXVRpARyDdmu0flAqz3Xe9z2pKXq0JM5jsZvGeH4qBXWSJAlT77Zx/95x/OIXH8Y7jw7j+vplXF58rxiIM1zj+OoyzJry2SkgT0mn1OBpDQUIcEKOLhTVYrWwwQbQeNMDFVUq4SpbwGvUNAJeH5sEPbv6j2FkAgaoAEGb0G4X7733fjx6+I5+j1iE86957JnQu90s90+vF9dX53H+8rt48exZ3F1cSvCZ1Aq2AHZBbA5V/n1OLCBmFoyAmKZi7f2hOLpzHtuz5nPiM5s+JnuNa5JWIwxYgnvCrNqWjhr9WMAf607ssUI8bTSKy+vrePL0vfjNX/8mDucH8eK77+KLr76Km9s7CZNxvfdPTuIQwK3fi8dnx/Hjpw9iv16ICUolFaYr6391dSk2o2K03S5ur2+UjBb1nH3Oc10s75TY/8Pf/4OYfbDwzl+fywdXzgBoy17Ad9QEJuIarU8KARezENunIkVWj0vsWgBBTiFj72tEOWwZ5spn/kBBTsJzYgO4IOTWX9sn9YZTGCKeFKMur6eHYDojKK8VN7qN8U2c3b/vdjTGZ6vA1PP8d3QO+BoWxtota8qxsJOjXiw2vTi/3Mf3F9u4Ww1jfnTPrRAa++uCjnIOGHyp41bxheKC1FBzEu2eez5d0DNYolhTYF8xrduJCorF8nWVkJJb5aQ150ld4NiMg2IJtZXydtJK+YGizFfvvWIeaWUMtWb2074O/qbOXV2r2LuKgdKHqRizU3xvMI0JFNa8Go0tkutcFB23UezWu+hTH0Uv7fYmZutlXP3+d7E5fxUjxDsjNEGKgkCNhqU9UNPqmpZQpn5hEw1iSaCduJznlIm8wXePDWTXqDUgYz0n/3JoyV50S2Wfgp7EfVv/yH/Yi3fkoyZux57CAHsb7aPNVgWC0cEBQMCH+6p0NYluB8Pq9r+9lSSlSIoNXM23zoi5I5pTyUlRb+ycWvEcDoAoRbqJ7Kes0YQBDcvIaKGcdo5ecL+v+63GE5IZG7pCl0xXycBID70VVHLfhscu4YDqZ+XI6jUckNMb0xEUzN6kEhErw2u0xqJTVe3DWanalCI7BB5UuKrfhg1TM6c193hDYH0QH7z3U08N2LkHShSSrGIi4sh0B0QsFtfXcUCvGUYFWjzUexKPZ9/G6PY6+gOeR46P0Lai+jUSBR0dgN7ZcfQPZtpbNQd2TU9WsUTyGYK6cmB1YJzuKZAV0p1BtMEXjxcCAaupAXwtJf/NVq0Ch7O5N/JuF4eDUI//ARTwg4M4fPQo/uw3v47jx4/icrWI280qVrtNrGhriH0cHx+Zkk6Slr1ZAm3SQZPkIUTDesEE+MPHH+vfSmBLvFCTP3SdDuyFzibVrpxAHd5S7HblrdyoD6McQRo7ByZQl4dJgWwD+xJlK6BJQEIH2XTfjrDVpGtZU4I97bEjHCoS/0HcLSPuVkxVIFAwMKFKm4yzA1v2i7U76TXDmFh+3Sg0/ZkYObd0aCJAaly4xSN7jETPttFWjx2VbU7fPjSpAYPJuTs8IrAyCODldwsJv0ugVGfSgktjVWAIuh48eKg9whnFWbN32GcS5Ry4Z5s1wKjzdwRmfJ9gjn3INcEyYb35GcmbgqNEVHFSoNo4TH4XEIDRTbQIcH3MYGX9SBYZHcPv8H6AEko6J1M9Sxw0z0Bz6l3GjInYEAg/LZu+L4IDtcT0B/H6+++lHP/FZ59ppJyMfKK+sCmsxg5Ny89Y+wHH/INArvZr2aUGRM3ktAC4Zq82QmFGnuXAk8qpvZu2WXaYFWtsovvfFGnIFvg50pCyhakU07hZRFzdbnPfEQBtBQKwtWjH8TxcO34CLa+b5wzXeCZVxwQcSk88GHv05PHDODw60LOm6ofjRDfi5tojwB7cv+8RqKg9a8bzWL9PwPTJxx/H82+eNaKP3BfCj+gBAADc3t2k0Jf3D7bJbV0hIIYgldcrRfnyT6yhAJGc3a1glHFQ9AUen6i6+N2rl/G7jz7WnlL/Mf4kR3aics3zkEaAaT5mhmQA3wRT6esSxzMIlsBpBWcVzBdEVnamfKtFgQoI8G97GoqTtx0KDNiNFXYDcdFx7PszAQFqHVILUFdcrAUV5d8b9Xu/dlNhTCp4tQy0QICuLHMX7yftz2o/abKTYmQZhGyTS+3qJrEphlDD1stEpiqbbdG7q+HStv/57TotM2K7tAmx2sagVY7HUuN2ccJ+zQle6riI7p/9qcQragd0ct0kDnmeXPwogLY7GaDGV/maCGdqjGGd5XbdW+ExrsPAo6cVWafBrVv8HeeqGAWsJ3EVdsXK7Gj5tGr09CWzV2fDTRwOb/Sv3ANDJSW4aiCgCSrTvyRu1TAsWuDKCSM90H5WJG9mbolY2AMYz5r9gH9Z91Gsd5PYDk8iBrM4PmH6zFwVVtpqGCkKEDAc3MXV1XexXFxlL6yfv0GRocbRVjUQ9hkJFHGKkiy0j5b0/UPp9lxw7BIgAGw21pc9xWhRbBbichag3eg845MADfia9jbOLNfJe3PmLy54r2VOLhkJUP7wgx9rt/HMSTJozayxgtguqN4InsK8ff78WXz/8nnMJqO4fn0e3339LDa3dzGlL7hiWfyNxjjYX4iNSqU5GTsUb7oMgIpXu3G3fGL6/R8W9AoEcDySJ6VhrLQTIaTdk8lx7QMBjiSxJBS0TGx28fT99+PXv/513D87k/jdx7//RGAybE7Z9+EojmfTeOf4KH76/pO4fzCK5e2lj3/GDTx/xXB6fksB6awxoH1j83a7eH1+Ho/ffRz/6T/+R603wDu/gwZB6UcUVb9GSBaQXjGFQDKmcL144SLF7ECsEWsNIYBrMWD8gcEAF/rYE5oI1LMoOq8DMGLx4ZGmEsn3kXwDkGWfOSLYnFjEAJV0Kym0EDTv9ez5N/GKQsVmI60czvzsYG4AA1YDRY8exT2mXzCJwG2KtItSCN3EOm4W27i4Qagx4m49jun8NCZzWiK4flkX6xAk66PNi7yypZUh+5LgXgvwtYwT26sWAJDfKQ2BFO3jmcoHJsO6oUOlTfbfoInhqXRdIMA5mAXmS6yRfWJ/lLpdPbeTtkLzBiXrOqqtS/Y485OqsnsKRhbsBNaglc6o+XmMp/gkM15Yww0iyehwAeKs1jHd7eLq6y/j6g+/iwP4kdIgsL1m71IMNXvCEyEKtBNY89YUJwMCAmlTcJ0YReXAnAZQcTfPSmuS7rUE5/U+e+u46XUkNzZQ3IUfIAZWHMBz7A9ihW8FIACQHU8NBPzq757sMVBVqagH6r7iErZpR541F6PgwYfXWgFK5RtUhhs3UtvOpiwjVAhP0fQt6NNWGtrD7opKGfpqE6jWBVGn10Zd5wfQZzzvUnRJjYqDuuPFpJJtYQjPIK0NBoqN8rMS3ES5lVim+mVjQDvj1wrdNfpXIIgXqRDpGh2n/i564pM2bGVHVCOzlyOrsD5oAA69GPWn8f7TH8ewj7GomCqRtUDRdhG3N65AXpy/FgX68PQ0hlQaQRoRQ3v+QojVeoVB3aqK6XnIg9iR3BPAHx1GoHpO6JNjgBD1W2uGqIXuTHHZx8UFAoWMBUHZOw2YGBeuqreOxytJsK2Ch38glIxnoM2aVZbenkSiH/funcXh2Vm8++GP4md//quYnZ3G5XIRd9t1XNxcyfBhrEnECPDdL+eeGFgkJASv37xulMJB2ABXYAR8x/jAV6/0vLmOWi/fH9Vw+oM8Yg+aUbf6Vw7W/XdtZaSUo6tKyS06sG9pu13BFCX/abwKYPKj9QjLYhvwFNWq4rq8DASUXe1VlfVHsdz04npBP95IVC9RLWulEumkIikmgXjFnlWqBD/nMOt6VZFlH7ZjY1QR1Foma0bMYPfhi2Zp+k3bJjCbxtHxgZ6bz1tflWEJAaLYrvPgcUr6+XAoCj6XhbMl6NL9q7fTjlGgHvOFRbm3irsCODF2fMYKCJDT1dQJr2MF41JFTfaDEniNoeuLCeAecpR3r9SDN1Gfn8GU0gkgAJTjQt8i2358PgF5DITRssH3COoQMGLtNXYuKVy0ynz66afx1RdfaIwlETGBBewYzj92ScFNBwjAqRYQU7ayEsf2fLmXsWyV+iYbAS6fVf1NZ/rED4EAPcgcJSPnUC1fagPyWtLzKb2BYV/95cut1ebRCVgwr5J9uUMklKAUoCjXIkXGuEb2PUEKNgKBJtYbgEXaJqq6YxcjTk4O4viQMX4GpGCewMRg7yAMxnrUPQpkSMooLRivRKP0/uGD0YDvv/++tCUQ2nQV0P25mh1NcEYVizYjaJ7M2C0l/k6VU2dfQcAg7m5JRq4kEsQ9nByf6no+//LL+NfffRQ3zBFPMVjpAihw4Sx59jSsKCoDAEBV1WqBgMb1ZbXCeh1dX6T1S4y9qqD1c+65gICiwSvAS3BAYNOO/dqPxZpP1IOnsR/A5HF/ZiWU9ZptstCOcapz2P0dH5uW6v7HWACNOFzuuXZfF73YlQ33/+aIKrUq1L6s92ir0u01sETYbp8/cW46tFw9m/RN3eCrEplKvGVBEsyFEVAJHPtfQseO0/QvOkq6b96LtoIdbS5toaBiHlWhsy3MfuRtHZqqQAlKSLCuAJZumwhJhcUsSzBRPQfVl+GAOLUIOG/qX8ceYmvUC532vMMGEGMPQbvRNk6my5j0lzFQ4r8XEFDjA93F0U586FApGn8vUr6Fduz/xCwyEGC/CqsKcVsnkpTNZHNiHIv1KNb9k5jMTtTOKRBVmj+LODoYx5/92Y9jt7uM5fJCcYwqmUPaA+70fpzz+/fu6VoAAbh/MYpytCd7m0LF4m4poVhpzNBTTOFUbA6DZRIuVWuTxx9js0qJnr95TovXfh9/+me/1F6t1//ss0/lZ/l9NAEQBTyYu79YGiWzqSrbXBNrir8CQOQ5ASBjv4b9fRwfzmJ5dR0f//ZfY3VzE0czBHcXBq9kEz09QEmE6T4CAlRNrOlHCbY5rEhj0aFnl1+omKZsfs4lbScBZBwuf6Px0i2Q3J0a0NgIWJjrbVwtFnH24FH8zd/+rYR3GaPK/b0+fyPW4sX1tbYtMSoC0U/uncUvPnwax5NeLG4AAuzva8wbNlufmhJgGwEDkDXja2K+J+++G//wX/5etg66PgysLz7/XHEqQDKCkm4TG2qvFKuVtea9BPjvdvH1s68VG0hk8Ff/zqBgjozlvYgdPX7SLY6wE5pCxX4XRzByc8pIxY9ijmXbAIDA9eW1fJ9U59HNIQHj9TIJtuD4IJ5/+zxbjfF/66DgAFNpMp/FFADrkLRzFy9fvYzzizceQzk/kHAtLKBtj6JZP64Xg3hzSUvYLAajgzg8Odb5Q3h8NJoowRcAwJknDqkYOKfk6H4pGKZNbkDejm5JAwh3prMUUNkFFxptmQ7jjb+taRzOxbyfC+QzYOM2qWrRw/8633ROpeSWHAKxxKLQD6zrUu197OMCA5Q3ZM5axT8zK2DvYSc9VQ6m4/yAfWMgdzyaivWyWa5jdXsbo8027g1G8fL3H8XFZx/Hg7kLRjpj+xAQgL9Xm3qyVfV+Nf0r9RQUZyWgC6yhNs9s29IJTgZzsTC6YHq1pwM4SjAQ+aacFmAggNzIQABxDkavAQLUQoLO0jZ6k3mMGef953/7eF9BVDn7qgKYumDkqKG+FbqfPaC1MA6U3TtP4FdJeyXHFcj9cfpSUSMLxe/Q2jpUEm5Q/SmdKhbV7oFUq6kWGqUX7SKrOWx8NlhR+6g4OunAwLknm0PbBhCuQHZFJ5Q8pghL66yNtmtxchPyrwJMEJgER9QP1JknTsAoFfF9qLe5NpCAkz7JM4ZnEk8evReTET2p9O6Z8uG9Af1tG8vFWu9zd8vkgG1MDw7iCBX+wSCmzL5+8V1MQAy3VN9SlANgh9FfjE2ZTWJ27zTWgdFYyCDhdAAB+NRHCsXwvK+vbxqqDfcoQcAR/eIdoYs8aByAGmnBfZna4ioEG7gYBOPJKA6PZvHk6ZN4+uGP4id/8vOYHZ/ELeI/m3V8f3EeF9eXRkVnUynWY4wJrF3/6sWL714ItLiSWrnbF45gFhzM49WL7+Kj3/5WQIB6LJNaqf2j+/NtNknVW9Uc72UhiUnV1ykgyRRDw8BMNwlzIFQjl1pgSL+TQEC39UQJpRxtUl8LCFDgmReXTcKqBrFWy21c31GVRQyTOe2pbdDiFEpACFAsW0F/lynAOhtSAgYIRO3do4pKXESJeApu1qgmOSGAwmyr8Sg8B0u8FgwNXhejzu+RiHHl9LvxWah1BSJP3nmiykvR76q3UslA9j5apCtbF3L2e4GVHg1EkOQkjUSRM7UAOIJZAnNBokwrAQBFpy12AWwAV3jeKEAkOTeNr9+IGREQaL44CWyizSTpBHdLhBCheoZp6GqlGiAuWEqzfbElnn39LF69fCkQoEGHCdxypKZaIrLybjp/tmTkZIsfVnYqcaz7rkp/oduZZzXUXOtatCI+UjpXLtUqsHuubDJclO0ABGQPmzkBEqXa9YcCAZaIza16cbNAJI99iwNdxZRe/BPU+GeywfTUWmnep1R6HgeHSd21sCcgCxXI+XQYywVzvw/inXceKXgWZVGjXvsNYMS684kdIAj8+tlXHueVjp79+N57T7WG1BzNHGGE4KW+LrYHIGErtmP2TolX1jOX0Kyq9wYDsCkEl7we98HHt89fxKvX38eXz57FNT2qsNNouxHzCW0Zw3mcm5pYUsrfainKxE6JWiZcJSjbDeRrXX8IBNT3GyAg+w7LqGlvZYvAljawTS8W656qsOvdODbBNA3A0VYfp4I95xHmPnGd+EPFBp0qj4GSEp/075u+32rRvJ10pEtJO9gQADr37vc3BTaxzbzN6vWHFNUVFuTXLBDMh7SJUvysWhq7lawGEEvAxy6gZSyQHMJGERtgs35r9Gm1IaxW0JXdNikACWFMqX8bXiiQ7ocAi59hzXf37ymBpgc/29OqL9VX1DIizAT0oxCYm6xHrgmaPPdlO9YKDioOAyTOqpRZB9Yykj2ivWW8j6PxbYx7KwsEvgUEuJWg6yuLddL6zGI32IZAoaWi32UEaKztYKxKpBSre4DiJLXTWO2msdgexHByFKPRQK019jWLOJyP4oMPHooRcH39SvoFKiDt/Hqo8eNHAAAsFswYWWvW6LzKXvBsPAYSRoDiOhiGBM9ZNTPIbFZgFX34e5JIEndsGf+e3TsVO0Ag9W6vVqTzN6+ViPFMazLABvowZ2ZrRoSLVR496Ng42a/4gvU6Hj64FzPECC8v4ss/fBrL62u1UG4RfUbvKNtiXLlugQDFXRR1OhOPWgAvSzgdQKBrL7TvO0mRgWMzZ7sfBhEdO/prV0/f+rUedmUdV3fL+Okvfhl/++//vX7++uVL3T9JyDffvog3V2g/TGJEUej2Jt57eD/+6k9/HsPdMrZLCz0Sm0uLCobBmqlCVxa0TqHJKgzwexSE/vPf/33MD+dab1oCSNARjMW+MlJaoFgWMrDprF8l6vgD1gPmK+wOfABMMliKBRRXW4D2RTITaxRwJXYA/JX7SIMAdf5k/IpjQ3+54mjH/Bo1vFyJicoHcfTdktG0tJohenmn+Lv8A+sOAEAL2yiFstHoghFAHMr9jNUKNxBoP5oOYzCZC2R7eb6K69t+DMaHcXx2pjZAWm/UggMzgT2gmNA2ng8JWgKk3d4119D4oGZknXcAf1fPoSlAqF2lYxdyU3Up+S0oRawA0JMaJDmBxGcxmd05ct5obIKO2r+pWUIcpskezhktyrizQHwWoSvmLkFzFSaTWaVrrfatZGUS1xwdHcTBfJ6ACaWOnsClLQASsfi3r+L7P3wSvevzOBwm8wrgiklqyQbE75MHlZhliSpK/DvZLZ7ml5T+FPtSrqmuBxc7Ky5WTFqCYA3ghw/eNEAAvyPmnaqwBs8tUFoM0EFs2MsIm/LmaHdUa4AfoPvUK4HnYRUQUIZDbvMt49KOBHTgbuTOFfgULMjeLKNP/r6NL/3ddo4ZIjQVvS4g0QYWiFO5GuQNYaR7s1nGdAbSC/XFrQIe81ItAeK/yilwXTc3phHX5ugx5i7vqcCASiiNWrWqmnU462DUdXa/r4Oeo6YqsFT9Ons86IUqIAChGgcjSSkXX51QZhSPH74Xh/MTG94sAviA+BDcXN8JxeTSobeACJ4dHsecyjkaAecXMby9YYq2glRoSwt6cw8OY3xyFJvpUEKBd8uNxruQ4Ig6RMKT4jrVCsD7dudyygCpkuwealc43bpQ4if81IGJ1VR1nSjDTliruZ/roBfH947ivQ8/iPfe/1Bqs4xVwbFg7AABFFxh4IbDmM+mOlhzhANvbpUQSKRmuZBhlLDKZCzRMZ7pJx99HF9+9llcvXmjxKMbgBdFR4l+Z0//sComg8c4zQyqu0BABX0OYL0uSqZzWgD7okFUa4xRKojzN2YlOLAVKpntFiXU1Qh1JuN1uYHqFcGwhvUORBRKmlHRxrmr11zcAlE8oW4TZAn4SoFAP1MDagr2kkovsCSVyDmfODXOG+dFCDFBUApWUqUFYIBqyetDr9aYwTTIJNsAAdCphVimXaBSSx8lTrn6ywi81ftdwWz2odW6FHBUoCLVWQw++0g5QwpEVSCnucCMXBxYj4CgrgSFWA++Zj9//+q11of35f5gBHBt7PtitIj2J3s1UND5/MW36rk6ODz0eNLpNG5vCFb9mvwtLQEX52+8F2h9QugIantqp7g1yCAT58NVuxJxSh2EziQTgYSdeecVzMiRp0OopKuQ7kLXK8D9/wQCEiCovrOiDirxJIjlGwPUvQku+tIIuF1spNnBsXH1bq42keMjppxsYsnYp3TgClTGrspYdIt2ABR4qZaD9vMatIBE3H9wX7oT2XUmEAaRSD7d83ertSQAx/ZXi9DlxWX84he/0OcoFb75OUFGCYfxfCsBkJ6MHCz2ijGFbdBYTld2YN/T+mKheX8Shpo8wZn4p3/+53j5+nUslFjQ48dcb091OWF/INaz26vvlVGqWv9UAZdWRGF9Haog11mBUuuX/n8wArJiXersxQhQRR4Ni9VeQMBmP01QB0Bo3CbO2Rrk99ZVNJU4/IHaB9KeNSDVD6ZQVF96AQrlH8umlp9nr8k/C7Bplfyr370bDxSYVNpe1S/dPiMnnrZ/VXm3Vy1GYxPIvp3CNGOGWVuPhaRvGNEtXxfXD5DJv9Lp2PeUUBYQICG30uroAMqtP3E85MqWx6zJ1mdVU9e7o6KfiZnWwMCsAuGscBsUIFDP15MgrPtdeX0lzwCM1RuOgvrithHSMtOC+AmaKtOCzHSaj/ZxOLqLYSxtywf0wnqqmdY/p4CYH+bCwNsf7YQlbxr8n6m+xQjwRJthjrLsCwiQLlN/XaQQBgAAIABJREFUCgwYi92hRAOxH0/ffWKNn4vXce+U6jmMoWWsl5dSkeeaDw5O4v79R2rlwi8AtjpGtGYICXcVrlin09Mz93M3iuHbBAnMEoLpWBXRopHz+wDFta8ODucCGNkj+Lfz16+lSI/tBnBWu5NaDyrRd0Jl+7NozlMxXgQojKzezgjeyXAgscDrc8QCl9JMko0ExFE7Wk7kSlqwKMRZQS2gq1uQqpimChndNevaFO/Fqvi3DBzboDYmKaYjMWS1Rrpi6/0P7R+w+Fd/+Vfx7vsfuJUuwVz2zMtX38f55YW/RxJ78Sb+9EcfxM8/fC/2q5vYoGWVbFol8bd3Amx4dqZcO1Hl2on5YBP+1//6X5UA3tzeKF5VS8hyJW0AbDTtZwXG8fesKS2AEjSO0L/4a+yx4lLEkHc7MTbEDKlKLdeVjBy39LmnHZ+hM5dFr2rNOTw4ysTfOlkultl+cP3sCYAAFffynom9aQ1oJtXUmMY63xRdiK0AuaQJE2oXUB8+9loi04Da/RhM+tEbTWO5GcXry03cLUcxnp3EaDpjVqBAAI2Hz1qfGI5V5c+iq/If5UtO+FuAuGDTApLsFyuXan83waKcUFHJazdG8WunncsisoCTLLLptVKvQEze3MTGA3Jkq/S4LERce137NlsDeN71THU+ivmYNrjEvQvgts93XkmBiyKTJgUkyE6sw/492u3i2//+z7F5+TLOZqMIhI1hGZKHLO5SGH7gMdYU1hLYaSY6VVun8kuz5tVikW+ksetqAUpAgPaKApGrPSeBkQJ2YZrCCKgW6AIC8NucDwqOAmJ5xuw74iP+5vA4BgAef/MPP9XUgEqOHfCIwP1HgIC3aUeiteUschZQ/S6Z2NcGaRwfgXke6KI64FQ1Wi8FCcu4FAIoICKrmTZYItg56NKYDpCabRweIj42C81Pp8leG0yhtWj/UMnubqG1gxYbfGhQIr5O2kZtMk0xyASR59I1npX0d4Obuh/eEeNSQAD/r2DI/aPA4lT+B0o0ipKoJImADSrRml3XjyePPojTk/u5L02FN33HDAZaAzB4iA0pGJjO45jECJGzq+s4vrqJIWPSNksdFmghvPRgPtOEAMYE9sa8DmJYBPgWOHSFyu0YJDz62e2tPpvqdyo/g9zOJlRPjXqJIaEoIunJKWZDPzpG6uj4WAJLGDDQ19FsHKPZJOaa8X3f9BVQSRJO1rrfV6VQ/cFJYccJvjk/j7tbeu8sVsU4OAIA1D415oNxMze38eknn8R3z5/HxevXAp0qaZIhaZguRmL+mEM11ZC++FL6zHFMeRiFpBdiXjTZ6pNKinYFJdXXWUkfe4PDWVUWj2yzLdBntgfo9Qkm6elZbeN2tRcIsIsx5H80eDqBsFy2xg+pujPsayIDBkn02RSlYp0r4TF1yUIwBBcV6/nnToDLSdYYFgkD5oSA6ZSkysq3FYhyzTgTKuO0CDhIM2pN5YTEjp69NjlLKmsyAni/OmcFAjjQt6gnZ0ynG8AgqyS8H/bHZ68fJ6enApD4P86AD/62GDuAFJwfXrOADjQDCqTgHquPztWAtejhJH0EILzX969faf1fvfxeAaUdvUUSqX5YGta9uQcEHqhS42A1/9X3os7ZEpLJc5MaOE38VmBSJWCFxDvd8XMpJ6uRlcleqgQ2syTvc1XsUlUt2SGFpssPecqOGU0aB+rRc6PJUax2g3h9AegG5dDBqcCmyShOT47i6JAK2m1TeSxwuKoGHmVJC4mdHOwBRpYxS1eU0D0BmcFeta0MBuq7pfrDsycw5GeuODixpyIHoPrzn/9clFTsFICBlJSXS+1DB+oGLqwGboqnn48reGI5IW6qvk6DNFXpcdJlcSp+h59/8cUX8ekXn8clmhaMm0S/Iuf5oi3x3tN344gpA6tl/P6jj1WtIrhXwgUIlIlc0SbLx7wVdDVl4JbqWz6qqfxL66OJIZoxbdW+5EARocC9NAJgBDA9YLUjKJyqTKv1x/p3pgF1S/K6fyHsBjrLr3X4xBYOqdakH5YW38oes94tO8ez/2EbhBP6AldrX9dLek532wJTNrjeov62eilUgOgEtG9fCnYH22j7xL/EEAJw8qPFiD0/uoSqKlmSz0o2QDdOEAW1CXbfrqBpJn3RW5nDmwrTsvqi5psdxKqo11wgrjVK6tlz3SbcwBDEpuTc+QQZhmOfo2IOYed1ZpZ3BnNZ7O0iRrvrGAUgQunu4FWyoieNi1bU0qy2t0dFur+31ahwvcMaNZpVvaOdAuVqcfBj14NpxDvMYrWdxGI3j/5wFmenJxrvubwzEHB8NI7JaBeHB2w72stWahF6+PCx2gFLlE12YXEXt7c3ak/CVnA9BgB7Gt/HJIICuMz0cfIHSFz2oWwqQCOJLNVo+yBT+gEEYRzgb169eun2K4kXw0bYScBZ19SMRXMRCfDYoM5GjCd833pldoMqfGqvGqgl4NXzb2N9d6v/F3sDH2YQxjZe7XmiICcnslPEqP1XsWv50IrbymeWvS8bpzOW96N9XUBA6u2wjT0GMkVAM+7vAgH4iH/369/Eg3ce63ePDw8E2nI+iK/fXF6IJbBb3sVgs4q/+OmP42DUj+lgH/tMpFgTjecDbNvBGjPIQmzJNeOzSeD/8R//Uc/x5atXZv+i9wJ4c36uv0WfR0l+2gnWuATXiC2r1UzXnzaP8y8a+hB9BuvbcNYV/2c1WAxeAOXFUueCPcfrahRiVqBJ+PFdzHp3IrtV+yCf9fyTr6E2NQCk8zdv4uLyopkGoQKSgFLHqRT5KPZJFHo0FAhALA1ryZLQKTaKWHo/z9fwQOfrdjmM4fQ41ltz1KQlwJQcFUC9NsSeLWhrsUDsScUdZvgYkCl7XHagiqZv2VXtH8c1nAHWr4o0/F7tO163pgQVk7ZrS/kbgTA59r2EAKs1nGufEH9m4cj5Y33afxOLVTFXxYeyyRRpJLRte+bcqm1z56yjBbSnFWyHts4y1FRHfknL8f/zLzFbruJoBttpZWZDiify7GBoKUlXgdwMDz4k3tsUni0E7/PptgAJBSpzdfKvjmD5AjMO66ME9fWceU21C3ULQz3lWbwYMaFY+poYYCBgiX7WPmJ0chqh8YH/+cf7MhxNIq6evRQea2hE/7MTcCXbl8bfeuxZO0dY37NazFvBaoNesmiixVmIo4yx9QlAytmUnsHYKpnzUBkNM47JdBTHxwdykjge0VFTYNUjPQYxmx7E+fmlEmcOgAbn5MzVorA0gSp9bBlIa9FACiV25WtLe9wkPAYT2qSK+yIILSCA15VQIBs12wNYsOoVZcMUi0Jq1mw6AvFdPx4/ej/unT5UYI7Rp+eEQ1e9NLQ8GF28EwVwMpvHAaIh9CJDkX5zhQqOqeH0SE+YLdqPLU6HSt5gH6PpNBa37h9RH40UZRO8SPpKCaMQYCvhcANhopnMEJ/LGGKARReX0FAmhQQ7o4Gq+zABHj99VwkaPuwRgnFzBMjuZNhIwujXBQGXs0b3AVV5FMlnKJIvJfZ2den+bhJ+fs41ERTRJ6R5qjIey3jz+jy+/eab+P677+Kbr77Soapeo27iVOBHW2HyYas9oeQ26aausrUgQiUK9HZVwMVrNyyAZArU7xkMMBW4zkuOB21qVZ4T3qKQ6oXqj5R43S13cbvaSTBw1x9brRbgJctlOiNU9GmXoQ+ShIt/6XUy18hnLIWDSOYxeCXEonXLtZWxAkwYjxpNAPY1bJZ7Z2cS5gO1pyWnxnWWo+OZQaOickKgWCwgzgr388tf/lIGj9e2LkM76hNHXxWasgeVmBmkNIJabRlWv6UXdCl2SBfkgV5YoEIlWAUiAA7AqGE9ihUAQ+DRo3d0fRIpurtTG8oRlSCNkVqoLeDm7ia+f/06Li7fmF1wS3UJRoTpn7wnjgAVfFpUCMIx2B//7qO4JjjCaCP8CDuKElwl88mc0f5Mi9+1pxXYORkwU6lahhSYyt46UXN1tBULFNiQQWqDuncAhGYflhia2M5oBCBQycJNY9cbx+uLu7i6XUuvwiwYJ/ZUth7cP43NZqXQpKodtWZydqru+Ped7BMgW0RK7QLSdciRSuqdZk7wXIwCgmzOt1tbnMCVqORPfvITVetciXSlXUCUBAev9T0ARduLltJYoDDP2P2p3lcSZstqwus35w1QPRl7lBP251/+5V8kFojYotSiK0mLiKfvvhvvv/uuwKCby6v43W9/K3tUQIDkfjIgqYp4FwgoP6Nf+wELrxLkSm7xlA4kLL/YjnHLQIefp8gok0Zulz1PDQiC2lH0mhYko0q+jqYG3CT+7WSCpGUqIXEAUzMOlSh0RfmqmlRUziaQyViiAsammt4qRXeLA02Ck5WgAkGU0DTjDX1gWhZACxa0QIBtb/catQ91LgARl5oagE2kkmM1eGuXiC7LfG8x9FITJ9tv6lorhnGS6JJb7Ucr8HfHM6bYX559g2aw6kgifE30qPL9g0PbaSirBWhhJ31WIm5vr60wnWNNuQ6u2+A9QqkkslDuV0qaoTMTYC9pp7t+EwM0hBII0NmtNQTEpFJaMd4PQIB6rvKV6etoDXCbiO8VAACTJLFACVaJq0ZNM+7Ww9iPjgUEYCPvnZ4pniCm2a5vYzxiXC3tWRHvPL6v1h/8xx3VXoGGIzEjAZt5T8DloyPTv6u6CFOLc85zw74ABGIriBWxEeVbytdwttnTVoV3j7LjLgsyFmuF39fUkTkCh2ZqAgiqdXVg0LCNF72mp6cnGR/T077SZCMAAsQBFzc38fyrr2JxfSWNEaqX+A7us9oCFDcn+OtpiU60/ih4mP6jBXlbMKrutS2GOZlu9qd8v8dxl70htu8CAdyvAUImGG3ECPjFn/8q3nn3qYAaYviaEiTG1WYd15cXsb65iuF2HT9652HM0YeZT6KfSKYSt9QE4LmwRvhX4ktABfb8f/gP/0EggDRbxLx0coX9fvndd0rA0RIANFAcnmxVHkeXVVfitTXSDn9ahYJqCdBUJzFtbAcUJ1HIyxYP9hPraj2QgWwGIIAmArFHczQjz4rpFdLLKTp/tiRCwV8sEXRzIU5aNlT7pUWR7SUAEyRzJIuDfhyfncbxyYni9QHaSGW3+xHLzVJCcIPJUaz3k7hbjaI/OozNnqID7SVmBQAEqHWQRD1ZIcVe0r5IIICvxUZKpljlblVI4rn7fLQtVrXn6nvd2LhJZMUmM0BQftsF+RLotQ0tNhNghUYGVgtYtvcSQ0pDowEp3BIpICc/W7vrHv66PsVHyQDgrEurQIVnF2uZVjQeT93iQvvGaBBHu018jwD5p5/FgdqjKeL6500yTGyb7C/lr7rqZG5kgaHAiQI+CgggNpD2GUU5dWbS9kULL8/L7J3ShXJ85zavHwIB+BG9R4L87DHsL0DADhYPzE2AmsPj2MFW+fV/+vFeqE1HsIavOSCF9hqJzBfuGoyEDlmg6mF0H5b7TbQRQLiTXs/rqCUgNQQ8Y9W9M6XYLscp9MO9rDxg3xTVSqVtKeYAyjaSajmq6gABpkg72eLGAQIO5sdxeXmjnnpTrlk4G71yBLUxuBYfaicbtBNYkdLUEz0PsRFKVM7K6wQCrobSj0FlyQlLASw6YNwnQjQghtkqYP1H3+eOe9jmCMFdP+6fvRPHh2cxHs3UR4gT54MgFcfG1ACulb/D0B4eH6vq2KNnd7GM6flljOT8luotGoJ+I+yiCt8uVsyZh42x574MAKi+TjU3DxDvZwfqZE5GQFTO0o7gSxRQEfhZOVhJepGo4lR2h/0YTsbx6MljjTB88PCh1FDpHZsD9+drblYW4hITgQQslcEJ+BEXe/bsa1N4EQwByRoxa/iBkHMcgw6FAqmBRngQeEPLfv71s/j9734n8KUEYArU8fE0C4J7q31aiXxTec0xmgUEeBxTK/RnEUoLVDoI9Os5UAJtNBJZyVqxAiq45vmXuKCCR7GSE/HvM+8zYrHZx3ILtRc2ACruXjfp9DUjpPga42nK9YRnP7IgoPoNk+5d11f0/iapKFXVrMyTS1YFpUHVtztRthkPBGrPM0froRJuACEl1xv6LC8aYJB711zl4TA+/OBDOWwc+wSQR4KCTsh55qW9UYks7239AfeZE6ThVAttpv1ApiarA6JDZQDH+/G3/A37p5hPvDZV3RobpcBtz3z4Y+0nn8ltorJeU4ISlIqvbhjzg8ijFd4L9YeGisNnH1Ph4pkLGdac30X84ZPfq2Xg/PvXjUilGU9Gg1tVeduKciYFLtXe4v2KfdEkGJlseW07OgA1ijVBvHqtBujSFBBX9BCqLGFMVfOEcmpYb6y2veiP53F1u4nvz68jAKIkNukRZrPZKN57+lgzyLFVNVKTc66zgj3WVAl/0kYAg2AGK2g4UAUOCr0SstwPBNnXV9Z0Ya+ozz8ryNgH7KwqMMleYW3LAWK3WEfYAt3ktpnJnBon7DnARSlDC2Sy8CCvRaJPIsEHVS7PIO8LkPz888/jzcVFDDXr2yi+2h6Gw/iTn/0sHqSoKQH+V59/EW9ev45R2k62jUHJtj2gAqQKtMRqy3Upu1IBTdkVBUUJxluU2i0EBcALRCJgx8cM6MkexeXtVqNHY0ACg/0vZQIL9MkmJrBY/+Inih7Z7XO3r3XLkQEr+98CrJoE3JYxX7udxKB1Kdpno7xvcKECu4pLbBdL+d+vpbG8G9Mou8FnrTd7vGy9nl0q/Nfz5O1drcnWNeZyE1OMGWO30d5hX9h2mQJb61P2vEQ/FaCphQCKsRNIv76nLvAexQSwGKopqDxz9qwq0ySm1T4ysKAdCTw0VeIbxC+dgJpmXMwXTWxJcJdzUmJoABtQVQECyiZz1nb0wF+80QisHsUT/GYyEQgqdUZFQ69WhGSpZUGq9mE9Xz9bf2iueo5D5V8xAdTLTo/5XsnMnpaU/mEs1sO4WSOEZ/2f+/fuZ9sfI1cv4+BgEA/uzeLRo+N48OBY8R7nEIYjI5GJES/OXRTgeRB/8Cy6+59kqiY58X2fcT9793O7CCUafqf9ihiCZLMYaQIpc28r2e/34/Hjx7L37AtaTtVGROA+ZfIJ1H8niKyDW8PoSWcaxVKitS+ef2tdhOEwvv7ii1gvFnE4ncYW1pmCf6uOV0AvwC8rs/SYe2/bN5VPbyu7bdtGJWRdG1MAc2NbErTS/9XG276uQJUEAiTiqUp7MhF7vXhzdRmTo+P42S9+GY8evxvT2VwgOu9LC4VG4SHquNvE7ZvXMdyt4wjweD6Je0fz2GHvk33JpBgVpTQL3UDE5cWFnu1f//VfSwSWdeE+2XP01/Phohjg/SK+f/WqiTs4v9YNcZJd9y0dIOxxTgNCd0h6XqkNxO9J3DfMFisWscZQpy6NQfC2kOHxc/4bsQuUdBsoIGaHSYgZhGmrAiHaZcu1no8YSRFxfIKYpK+1AGliXvwx2gEFBMzmc8XrfYoPOf5Zrde7tXTAYjiJ6wXjfyex7c3ViiMADvG7MfpQAJwGAohluN/KYdhLACA1SUfxcMaYtYe4b+6htHuKDVb7qWyDQeqcJtYAvvYGvK7PRrKKiqiYNHjsqM6yWN5mrHq/2w8ovxBrNbU00s8Uu6BbjCgNBJ2FLFgrLoGlCANLAuhrAZWKQxlpfXSiKR/8LTZxvFnF6OIiPv9v/3eMri7j3mzmSWuc8/IRFKtyxB+2vPwAl1YMLeXXjeBzMayy1QaGKvaMZ0Wc1+vHPKdXSehePjPbI7KHklZEgAC1BtSY3gRziSEBkYjDNrTscyHjUSxop+UZHp/ElvcDCPihw2yDRWgt9MYVVcwV/jKEUGck/rZM5CoT5BJT082m81A/Zqoa1uYQjW9bjrylCNpwFYJeIyQYE4EB5kfbePjwvoABqFVCznemt2E81E/U5wHs4+4WRBcDijPGCRDgt8yFMpI2EPX9VpSC3p1qD5DxUYDsAAPEj7+pJMgIlMfc1YFw9ON4mrsaD4YCAjB8KIe6KuVebVA4NLjJMR4/ehoP7z+O7aYXdzd3hgySlcArrZaeyw56bsMxllMZgiAz+uZuFQOosdt1jOez2KG0TbQIfUhO2aI1uw1rayEaDBSOivXT+LekYgtwEN0bHQHT5TyWaC30F4OpIKdm1IvG0JPw13g2icPjI4nTHZ0cq8J4/8GDRgV3fnCohId9RYKJU2d/MQUCQwC17tNP/xBXzOvV+xjAeP/9DxSYQ7cu0IXnLoGwy4s4PjqMN9+/lk7A86+/1jOvXq/a7zzPQpWb18i9XodVyyeWU9LnkjXhKhHzXC02VElaE/w2SqpWiP8hEKD/qy1lL3CjAklVHVS9pXe8p1Ft/dEkbu42cQW3dzCNHtMCRCl1dRVktaWVGgygQDmADSLlUkRLTEVPKZek6rcilO6Jc0DMZrM+AJUb07AVaEv4EQq0ISwFyTnPVn11Soo3cshVsa3AuQIUbMb7770vcRwp954eNzRM3o+/x0mT9FePN98D9CnEvhgG/B4VX10XN6ycFSqrabIGMSxO6f3q2fE4XhL/L7/8sml7IMl3RdjBAEkk+5LvAypxTwL0qB7TEy7WS19sAQCAk9Mz/Yudq6RSQTeVbvXk7rT/nn31lUYbkRjXHjPwijpt9bd6LSooaROXLh3UldtKNso5FtXMjifnzyqR3Qq0sVNOip+CuZpDzr1ZxVbIfOq1EfSt2b+Ao4Ox6OVXN4gmmmroQBrRyHkczKmkm25JhZEPi6zt9Rzd3kW1YROHB9P4yY8/jPmMv4kMBswA46xXAubK3N7AT06nQO0ZO/wVTJ8MyrX/UuW9WBnsUkZVsgcKIKDiy94SII2du2PqTMtIo2eSv1ev8uWVR1jS+5+6MoBJCIV9/fXXpt6pb97PEND6/adP48njx3Ewm0s7AeDn+uIiXnzzTdzdXGskpYJ5IfX2JQXqKNhJKnsDRuY9l58q31l2hnuUNgm2An/UEWpS8qfkq6eq63o/jqu7XdytkGmEPWXaq0no6bPSxzQgQGqbmC7QivByraaMup3DH57LXIFf2TzHE9lSUNNVqpLPdLRMxLwXq2KTc7OzWlWvX4FoxQiaWdEZpSf/m0md2R9maFn7xNXqAowMQG5iPHIwz76tCRO2Hx4txvkluCubIh+UgR/EHNgm2CL2Bq/Pv/jCojR7KgWtcyPRknndAo6r4gYQxnvwdyTvZT8LwPU9DbR3STQ93hDgYmYwPsErz6k3gE+QDXhADId9AbQjwVWr3GYd68VdTDT/Om0A7yEmQraGitpfEwFsE364PzO8aZI2bILAdajdArg9wcTDRrNHlerk7iB2vVncbTwG99HDB2JjkaAsb2/j6uJ1PLh/GPfOAICpZq7j3r0TadHc3t3GwSHxwT5urxdKvFgb7t3sDleI+aAVjRgL+2PWhdlj7FnsiNlnbtVg7bALrA3JJx9UoiuZL4YI/2e9S/eB8wcAoYQ8WYM8Q2yWWzh6Ur8HuMH3AGR8//0rvQfMAAoWrAktAUfTmdr59rqmYud418uOAXqm1kyxvroMmbfPR41ZNP24++HqL7F1int2mIDcA8KASghzTKNrGm7MZV35UEsKSfh6FbOT0/jZL/8sjk/vyearP3qzUWWeZ4zYHcKyN2++j83NZUxhqowHcf/4IDbSUXDvPXfM+D/OK6wIkn7u9y//8i+l4cM6EveyviSCFuy0hhWOCyCAwgDvzTkUEEC1P0fTcS182jcZ7OI+bYP7agdQIVLxPXGUJ48ZBDRLWYKBxEADA4TsEarHlRsBgmh8ZVibwP7W1VlVtpNGDQjLNAtVerMAUjGLWIUSI+6pqEnczeQAGMrDMQXQiQAAgGgMF3/H95HfkFQ0Ff/eNC5uGFGMZsAgeoOJtAiI9yejHG2oNgSDG85jUseAscgJfFVlvmJUxX+ZkOqcJQOvJkxVUaeAlwJ21XpFjpOEOGwtCvv2JQ46dB+0VWhym/NKaWmXQHwWXosRiQ8mLiiwzDpdZgS41cN+3myeVsRQhVlNVcn2TV3TLhZbihj72K22AgIoWqINsEODbLWM9ddfx1f//M/x6GAWsxGq/C58SdOD5JrJalnwFvjQiMimIGOvZbMW8c65Q2p1qN1yEGjJkQ+S3AsQkAhgJy6UPoencinS4rnmqHqtTa+m8RjI4j5hdvbGY4MAtJoPR7GB/cg++6v/+KN9N+nxAWkNBwZNVfKsMhWyIgdAcrha68E5sTGlqNBhLV6jCmxWQSVMQthByZKG2bAGi0mQQEBpA+BGxmMWHbroRInianXnAG9o9oIOdlKrQaFR+AUIEIi356BbqVeJXXFqk+JklNuBsf9lM3lxMGIVeDX90h3Rt24lWbSaTo8kX5MQKCHiawwOe2/L5hlrAoBGVIw9b5qDsl5u497Jo3j04EnEnhmWpua0HyS1TtZRlyVJ4UHTl4VT311fx+F6E1MV+PYxArkiQSGhz92niqbiIo/i4PoYg0W/kvbDyAcIdAqHWa0BAAgVaEOTZgydgmQCixzNiBHESLvqP9eBgxWAsQMMwGCdnJ3G0YnncfPeEmJhOkA6T9S+724t/KKALak1vPbR8Uk8fIS6Ky0J7s+Ro9TcZFPDSMBuLi/jn/7bf48X3zxvFLyd3PrDgbIF2wr84vvdfZouuFHOVZ91trywP9yf1IpAlcMtYElV63S2Rb9z72Q7yaHti2qBCfd+AQTgcCaaDYta+74/Fi0bX1wAkkWrTSt1b8lGvdcP75/GmB7D3UbVFI9M2nsqRPbG8y44Is6wHEEaRH1NonvsucnSB8j9YCaKW3GgtFXwD9MHRy60W2Jb7r+vSovO/nYbp8enCohBteW8Mhni9QmuqvLKnismCsE2gRV0foJeV1zc0F5JoOfpOgApO1MJlAPurYJIejwltEnPXCaSBBx19muUlFgFVAMyMODvAQgY6TObM6eaucMzKQ1TGZK6ZPFNAAAgAElEQVSYUoIhlchBG+P8sydXi7v47ttv9TWVEnQsinos59GgxFVVbVjXb539Cvx8gHOHlhp7Z5ZvgzonO0UV5q5tSgE7+cLUuVcQ2CjqGgDbmPcae4T1ljuxApZrAn77CXzE8fEsjg55JlRShnF6cqIgiNGKrBXB2+3NlX42mQ7jXaihAgHs+Ex97sXN7bXWr85nATl8j7UyrXcdL19+p3VnXnMldjxz3lP0ysnUSXyPRA1hynYyg8eIzWXTCDqqZ1T9hFldKVqmelylSG6b9t133wkE4L1pY6oecf3OZBI/+tGH8fDBA/WRMr2E5Asg8ttvnon+iz3Fb2qCAMCbWqla2nitmfxRgui1xrV2Ba4pGQWMzOk3mvPdARM466omESr0JwICbpYE7owSmpL2CPxi71VVV9eSLIM6Q07s3YrS7eE0OO1g2ICA+9YN1rYtGKrEZgUT21eMFSlq5/W2gFYrOoujdFWo2l0MVBYDQDHI1teELXSbRf5N1CjSliVSSWIB9sVQKXV8M/ncBggorX79pFiqstLsy6ro7GI6s/1if1ko2GLBgHrsM/6mKvuqFuZkhfIT7DNrWawEHGifp1Ahr6VxlAnIOtmdaz+r/1RJuseOcYbYx/wO14+oGoE2Nlbq1bBuri7VKsf9zicTJWaAAcMEQcQAwC+kP2zOYI5WfgtkYmywgJ9iaRSDJcVvlUSaEVBAQENN3ZNcHTB4L3aDmcbPwXp4/M47MZ8eyO9fvXkd9++h57GJx++cxnzOPRC4byWEOJ6OZHthNFJMKtvAfinBZhUU5h5Rqyqz/IuZGtibtrBi4VHiB4M4rhTDGFOMLT2Bmfv7M/D3RAHEAM084pN9DmPs+uYqhemmcXx8ove5uSJ5vRPD4/m338SXX36hPYLPpJURNsAcpgjsQUAAKdW3ArKKbxSbmC1b/cKOPd42FN1iRCVvZf90ZhIMVqwqJpHtRtmVYocqGUvdL7GeEgisMYJKrmIvnZR/99d/o8lP5xfXXouDeZ5J4nBPmaIEtV3cxPr6IoawHvr7YFz7BJFO/CPssbw++u9hlpEf/OrP/1yALj6a9Sk7L1uXYmgCjlOkHDCAa6t9oPtSS7BjnIrh9Wxke4vBCfPWBbJi46lYlEKxxEjE2o7t3C7EZqrzzvkjXlXbTkdI1ffkFgYlpTURqRGQzfwgWXucYXKDKnwQP3OOKagNxxMl/rLT5FYIgOY9EZfQBswdrCl2Dudxs+jH3XIYmz0AwoHbC2hfmNAm57GU9SFwI5N6WhYqpzKjKbVW0ta16vWeoiXx8A4b1kXZNt4w+audhKKzmGCl92S1dSXI0OxT2CiO3RSbqwjl18b+aRKENC6ytSWbZwqMKBtWxcw68904SC0KyfjBqvGxWW4UQ9Cm0duu42Q6jsntTXz2v/3vsTs/j7PjA0GetCmpgAm4q/txvFjvW75K65W+rJ6lACgJkfs5lX9i72l0I+OrEwzAVsDWMpiRTLPMd/V9TZezsphiXgDeHIGsZ6fpHhvQnlgBurGvR8PYDMexx2/DCOAXW6NYM9G9PfzATVFQ4JHVYX1fSatRFzMussc8nZEOWjmVHJPTRWVUhUw6g8xRZ+MoONUM8FHTCwcKTEVpDIzd8/gqqXZKFIfg39fsYIWeXpSm11apxWEowffvlEiTAveqylP9Up+xN2b1kNZ4xVqshgadYxkaOkYaiHpmVb0R1TlHQYg2wn1n+0OCcQIzoHhgbBALPJqfxdnJg5hNj9QaoGStUYykgmbU6/LqjWgh8D6m9HNTSdysYwptFvrbDKERo/qMygKAQKUUqiHr9ub1hRJVEGAOtPq66ENCjCQrqPOZ6XYkP0LgcpYur6PRFOyfASMcHfhURZTfFRBB4jajxzgk5rNiNA4tF6h3D0dxcHgQjx4+EggAcouDffbNVxJj0fdSsA6lduh4sAi4HpIAzX+F/psBFmsjcODuVtoAz778Kl5++0JOgkCrAqVKyhWoQQVNQ2On4XYHJcClUJoqup7NnONHii6X/dgyLg3qmKBSUfcqAcuetkLYDRgm1U4JmZ1yLqnmf0OlRPUbwS9AAIQDuQYFASl4A31KWgBiATDL9DreeXhPs9pJvqh6+dUtaEcASvDFpUvEjeB3bI0FzpHRaIMrRZEk6aiAhN/lDK22ntrA3+O8GLniqRCmsLL3qaAKRFDgs1EyhDjkj37y4xZNTuVYfu/s7J72QO0lXaeAC7NFSgVa5wuxvqQCohPB39fsYIIGjSTa7+PFixe6T1UOciQjntTotkVz+L2qBlfAx3qyJ3Hy7N0PPvjAzjODNAMkHp0qtdqcnFIBpGi/0N/Wa6nKEtzAMKCvlfsjQOTDlOCOCFqGd1UhtZPO6q8EcZx8GPxsmQJdZytaYtGZG9p3a2ex36JXS0+FQBgGlx27k4zcl7w++iKpPn+zwIZAc/VoGsA3AvWZNFvmmu7BJ/azxtPxDGAvoQ5+7+w4Dg8nAqiKLcWeoXp5cfFGa4C4EvdsUGkQVmP2eFjs0osX36aI6d1bgT/+hPPPB/vFPsvaEd3XK7CbIJDX41p1fvWcMtDKaQG8Vu0t5jfTOtVUABMwPjs51fvdv0c710iOnABhcWs7BEuJE2ghMNg6Drqk7pt+toJ2+bCO4GqBWRWwdYOYqjjgUdzO0fXb3o8AAdBCaQ1YbJjKAriDXwU0MxDdHGzzTLLK7gC1+35v4dGpdlxJSbeaX0FN3Zvii9ynnmixb2YtSyE5A0fbIouPojdR+9vVfSf6VZHS80qlaW3RYZ0RQJRWad8V8RZsIekuyresffaNulXQ62K/AxvQoGYxQtxLalsmf7el5ehG9orrawJWsenMSsIekXgSR7EXAZC4dhIWxIypKHKWCQCpQPI19qGC5xYocuWS8yaAdQRz7kA+uTQCAEO5hmL00XpFAnpzfRW319cCASbq4Y4YIRoFGJbq1AJEZItaQUDZnFwvgzim1jZ6HJrn7Wqaq7OZ9GxpG3NbgJgBgAawJAAW0ajYkJRMYxO0GHFPBvloOQOcXt5dx8nxND54/348fHgc/d5WRQ+Nbt1v4vj0yD59baaVzuh00lS+eT48C9mgPMfFvAFgYU0tAGhAl3W5W9y5krgyI8DTabweXJsSWvmns4ZpxmsTk3D/ElVeWCPqwYP7Aod5TzRk8CPsF8CM//Hbf4lvvv5aMRZ25M35awMBgNu01rFHHO3nWihCaGjBXSDMAN3b+l115uSrs22mCwSUHTGQbqpqxUOOEdyaqDhW04wKbKONzF9XorXaMrd+G7/6q1+LqUgCylhHYlH8C3tGCTmaGwjLYgbWi4jb69iv7mLc38fhfBoXby5kF/HPAnalETWLH33wYTJOrfNQPekCTLMdVAJsWcTTdKucGICtqlhBzwR9rixMCATJ1s2yu+U7AShZr/IZleAa9HahgbhCIEG+Tollc41cP/+S5Bnwc2JSPrzWh9eXIFxS4RV7VfEE5nAy92SHiJdpZcmRkmKuARAmUMmzoKBFLFvnbDA5jOtFX6MEt3sKchOtB+83Gc8SCDCbpmy8bOzOzFrOSTNRqklkrXBPHlG+oApiBZqwdbFNbi03c+ytxFsFZGt0FMjbPINkJHpNrEnmNk+fcY9jb9ksnCGtT6O/1TLXCqxp7WeBlq0mVU3C2qw4ozsBJexbhAXx4ZzZ04NpzLabuPjss3j5P34bZzzjQD/O/hNWKM+D3Em5UCai1ppwu5fvP5uBO61syu1kJ9u2YhjWgLfLW/Rcdmon59P5oVlzJfKo55etpRILbJg93nVi+wll6cUt9ov2JFoWeK7EIrMDiQf2/uYffiYgoPuwCrHgewUSlIJ2USxEG4LymtQ+/W7OpKhkUQtHxU8TzUwzq2TJ/5Lgmmb/RxkBOTpOYngTEkaoLVAiQNboEx4pwa6euwqOfd9Ui3dxeQV13i0BnnHrSEnjkFShrNFd1g4gQTLN1k69ZLuagKiHQbeytCuR+fATRS4DU1UC9bAM0EVwskUSVCMejKo5CGMEIpvPz7QXJ4cP4p2H70a/N9YzFl2lo2StUUbrdbw+f6VNsl+BJLtNYjocxIxdQCClqpXng8uAgxwRJO3QcljHamG1bNoCVPHo94Ruc8AwBrynKvU4zBpVlAfbvWTelK7q+tBijHk+tAaQJB4cHZoyB+WcSotEkKhuK5uSM4TWh1I71EDaAQhenH+4clZVPK6DAwdtFzTevfWpYA7Fs1oAeiFK7uX5m7h4fe6AMSvF2m/6bPtW6z4L4KrASs9Oe8HsgepDLwNvPYymedKJdINKmmInAEfOtROkZ/DJzw0EeDKB/g/yTgKzY/43giajWG36Vn6F8pWvpWRGVXh6vSwcSJVnMoZ1so6jg2k8enhP1Kaa0sU6KMlKFoO1NUAmXVHTHlBC3JfzhqZdQBeUt1LEFaAFYXO3jfmBqyXHR8dxdnqqvcPPMIJUvqmispdcgYAJM1LVnxYRJicUfc4AwlB7rezO20GwKe04YfaLev8XjGxZaJa7EzoLQNWUC80VTvS+SSQGA1UY1E+aibtGHSIul7RCO/2hEgKq20y5ePLuuwraFTgqALBDY701vzaBgKLEcQ84U/XXoQAOnXHQ1zOpUUffffuiCeKrrlMVHxyo2RStAGCBAd2k8H9O1mzjCgj4QcGoBVzBlaRcTcBnBwoibjtt5ot6I3Gy2AyS7N1AbQG3i37c3K61T9UacDQL4pIH90+CSRKss8CliSm0JCLsz9OTw3j06L5UwAGueH5qi5hYyZ97toK7AyeJOo1N5xeLDMC33xMjgH3FmhNw64xlhUVMhM1GiQF///r193ptV2S9x/n9ogVrZOqKlpyaLLGOpcaB2YFzDpRUbNaaUFI2nr/XWNrtLvVKIu7fv5cjg+wfYSWRPEoZHGXh7UY9f+4fdEWpQOlKVHQvnSJfBfP6fudTezQr9ayD+3i9M+wrDAADHG52A00LuNsw7qsfyw02xhTZqvZXsGbfDEhWAHsqljcJogMXtQKlNoqfJ72NThLtX+23CnSxjTUFV3ZSP8d+ZgzQUKEt/uv9T8CbzJ18vWIR2C5VS2EGWtIKMWCES3Zg7kkyRcfn75SkUMjQ5CKz32TPasxnMqYkpqrJH24RrBGp6ulnP9whRpmzuDLooreXvSf7MZsl9dzr3AS0zWQKxxoCEZiZnkUU7Bp/j60oJkK1OSi4xBdTAcyEl+SrRKTE4MzeX6pp0NBFh5doMRVYQLuJqkh31zctEKCA0pXoBnxK8KYFyZRRecoRibi2GNmd/aNEKzMpq1YjMQOwYbDjtBdhQh7Ebk9rAK1v4zg+PoxDGDQwL1YwiRbx4QfvxHvv3Y/RAJZEiFHEfR2fHKkVVDPnc848a1TxiieDeCSs2/ZafSsxeUTbp73CgnQ8e4Rvzd7bxsvvXnrsbYSSfNaQWfPsX/wGHx5L1hc4jL1yzLKQ5g2+02wQg8RU/Usn4s2b8/j97z+SPazJOeg14A+ojCPkyCf2Ak0R4luzYJINkMa8BQcdn7RAcWs43gbwUlk+A+0mVi52bCZTBeiUHeHNzQCw2FlRr+vvUVNnTREKHE6mMZrM3P6SQALgCvuCfTph1FvsxAhYXryOSexiNmKyEaPXVgJY2DzSuZDtnnjaE0kMNP8cB8u6eUKDac91rrUfEsTGLhczUDFdAv3YSye+JaRb1eWWdVSAgP6GMDqnqhWAyZqy1vYfBiiKvciIwioiEMv6wwUHrVHT8twWjbi/YtmSO8mfZ6zPeXBbXIriYQ8piAA283ywqVls5TUAA+QLWOfRPG5XBgEAAygqacQge2sI0Im+gJ9H9/k4djM7CbvZxGBp59zWBpCLP+7qYbXxrVgWHZaAE+S2mFw+GpipAA9yrdLPqu+Vz68ctYAAg1wGaGvvW8yyGG3O9bwfal/kGncCIgvTcy/Ep26BNkBmdtRsMoyHB/PYvv4+vvqnf4rp9W2czWexYhAfIEzPLUDExleXV41WS7XwUPixv7EWjUEC+0T2GYV03YtaRxyzEVujNXQHg7DXF3BLS7mnTdnPiV2SDIMa6V0ixH52WVRq9AT6cQfwMhzFigJeMgIG80MJkff+7r/8XOMDS37aCU7br19Ilsbf5VzHMgLqbckxJkp13BnQjHOwUOBQyHdV3UXFVQLug9CibrmJkuJtrlK2KewJDjkI25jNUZFHmZXs2JRlUPQKfpyYmwGANsDF5a2SLM+39YuaBmVnp56VNHAyDhsjQjJ8HSS5Am8Fk0qYvICqymbwRaJZfU4K4DsoYAVMqgRlRQgHsVMP3TYO5tOYIjyl0R0Rh7MzAQE9TOeGINfIosEJj50g4b66vjDCr/welW8Ee3cxwfhyXKHe9tElsLI/nwRJ6+1SzotJBTpsO57tPE7P7jX91EbsHDC7d2coI0QShLGGESBUUhXsrYxQjdrh2VpzYBWHR0eZ4Pbi+ta9wndLZsVuYjAein7O1ADaBKiiac4qo+5InlBUzUkMBl4c5LpSyCi5RSxXS/UOFiCgHi7G/kwmcfXmQp+q+pRZ9uI33/ghI6a4sTKQyQhwtddAQIM+5oZ3f1OrO+H94AoxFyJHlMF9UcSagF5AinUalEiK84+YF4E7NH4AAPYbM2Mx8tnX1E8BFvYPglc5IQBBnsmoH4dzRNh68eDesYJtjQ9MpySGxmSqBIf1cYXHiW0hjqxfUd9a1diegjXOLsk8gQyMABw/Y1w4hxUwC0hYLeOzzz5rEnMl/Kl8LIr91OASSbR6X0Wx8n4imCt7U723BAYk4lxbgXGV2ME64HqLRaDKQIoK8i/XyAcAhK53ggjXsRIZWCU4dui0OFj+zwfXAsMBxBcmAGI/3BcTA9RfRsKjJc6WIwlFzbK/3POprbGyC1pdxF7KcYfqNf/yq3jz+k2KBCY/ThU5V425/6qU2vG1QV/Zo27y1q1sVAXIbqNtIegGh67GE3Q4oFci2ajqJ/CYjgTQTiNIYxDr7TCub3txfbNOv7GP0xOYAGOBtTBQHG/azmOrri4vZeP4nfv3T2I0IjjymaG/riqZpY1Q/bckaT7ztITN9Hn+5lzUWuyXaI6zmdZVOhA52snVQCdrBQRV4MbeYG39jCwyKuHUnBRwcUmbiHUJ+AWNDUzGVL0W+4WfQxXFHjcaFik6qFFTOT6Sah+tUwICSkyoCaDsf4r50NqFtwP3+r78Me9YAn2ppCxxr5x3XP5bgI4EBPux2vI5jLv1IO7WfE0TWY7uTdGxKvG0QICDZI+z8xh524iWrs855Rm78uZRmexZjXlMhlQFmgqQU5iW56okPwWAFXzlxIgSqUJJvsbklbnWtsp9y3qZtVctiTmGqeKQCobyug1EpgBq9tGLgZdfl2+RTcnX1XgqBPoA2xOQww5xv8wwV7I5Gsle1WhJglVsS4kKO8ZxAKj9mIWXOtuqoGUwzj2xj0mAALx5duw1VNd5Hd6v9DP0e6LHuiUAm4z/xb6RcF5eXaZvdvsX52w+Hcf9szO9H0yVFawE9Z675FHjqgSaZjJXYsLW6CAWcSuZ2oaKOcQEECUvjlXt82AMWStAwym4R7SbdiTJFAdmsUTrpj+Mg8O5rh/mD0Di9fVF3Dudx09+8iQmo30sF9exXi/j/r17MZtN4m5xLQEvEjuJLGZltAvS2U+YFVBMVn5uAb6+tGl4bvjASoRUCV2usl1pJj9R8Q8+i1iq9AZkbwfDeHNx3rDVtF+Jr1TFJIlN0ElV5GtrA1xeCARlrUiUEchjPJTaRrFJEitz77Lq/TlCTGBCp/rvBM0JURcI+KFPqP93AcW6X9lniexmjFKMgPQbxFisYTHEVDxLFhTx0O1yGYcnp/Enf/bnAnSkbSQVcyeInAP1xUfE+fcv4/rN6+itFjHerePhyWHMhj3tSRInPV/pC4wFmBM/8BzRV1CsnSAua6jvd0AA7Ge11ljYz3lM3WftC7f5mQ6v85oV/h9SxyspVAjX71t/QsURM15hVcKAZFuzH2pPlIixiw4pPJcaBS6eJIaadgfQsPIp/obE3IwIgwZcF/sEXRAJcdPGS+sQgCFsJembVG/90D6cRJH4bT+I6J/EcjOJ28UgNrQB8/sUJIdMwJnFiLwqKf2yUznK1M/DiWeBTspBUty1pkH5WLttSsXAFNykeNvdbzLbmhLnEc8FblYBsUAWZV3V+qC2T7QKStTVbbg6BQJPDJpUe2fFOg7HHUtXDFlAQk2M09lVHurrtl02q7xG8yHWdjKbxL3xMK4+/zxefvxxPKBIgR+DZQvTSxot1rKofSq2FXEs1yChwWxdz4J3N66rqRROGYgfzYTk/C8QIAXwAbwSc815oPxQjfzl3GbxTi3nyWp1m68n++DLeP0l7FU0UADQiF9pCZgdSDuu97/8/c8EBFSvSBmNCiRrAYvuUAiYA4SBhe8IOJJGXGiEReVMToAaReWnlCZLoKgOS1XqlGBle0FtPm8mgrJxrDd3MZ3RL8PIMvobLVDX0B8SBCCp2qzZRNu4uSVAwTC4yiXkxVsrD4ANqQ2GjylgAEl60VpdybCxFWKDCJgqFghfDBoUyBUGaPemofJR1FwtYKpLl2q0QBSqIwgYDXtC6rmI8XAS48FBzKdHcXb6UPQ3MSeKpZAIt3qmbhgd1I/BzvRK5oiygaeoXwuB0q1qJCEggCnXq1hvV7Fc3sn5Kokl+To8itOzUznwLtWx7h1jyO+pqg9VuOmzSCSL5xJ70WgJRuSoenvRFzncJP4E1RgJnC+zU/k5zraILDhuCbTsbHABA0iiNL85hSpLXV0iKhIlnGn/Fg3HUxm2UkeGXgMjgARBuzGpMzUKp0FCU1REBqaZ812gUaqVagO5UmrjneP4Gvjc6LEwsZovnayDAgLKSDUOqqHzWvBLdEoQRJzeDsCmrwrsZsOeM9rrbeoK1nDg8VY2qCF0HZHAgxnzcOnXHoh6x/NQkgXSeEdfvwNiKv6aeS9D7cSoG0jUBAyqMPTrnZ2excH8sKHY3S7p7SM4XchZat0lJLhQwKPxejljV8Y5W4vYUxLky2pv9bcWBZf/4+wRV1IgniP4qupTjpszQALPa+Ngqke8KsCiKU6nqjaIrjcYxKNHjzJJNPsBGi7PkARfQavaDV7qLBNs07ta+gPcHIJzOgcAZBrzktVYURX3Ekji/akWKdGEJrtZ6zmzHTyPfB3ffvM8vvj0cwF57ofOiSkJFnBP5UzrDHYDDH5uxkCOpewIimpPpKUrBKxB9qsFi30qxw5V3GJzEJRMu0yRNbUNuJed4GK9hxUwirsFYADznjFhVBG3YgOgFYC9dvUTdtBS1XaCu2NNCsA2EGATINf8cgOIDkjcf41ddBsIitJ79QOfnZ0qmP7Dp39QolMtQ0+fPtU6sc+OD48EKrnv2mAt9qXEL/leAYpUA3kvEibAMfqJ2a/YFdSCccqsJVXZb797ocSs1oTny3twXacn1rwoGnhR16E5Y93n06lU2j/75JN49fI7TzBRtS8B/mRvqHKQSH9V1B0ftLR2JwJ8M1kb1ZaS7URdRoDOMXaI9YXJsR3G7aqvFgFaA0gzqmc/xw1koFqtAX1RFBF+owJL4sW4JAtBlv+0oHCNjS06JW4WkOTy4vIHbW2+JoMDsJHc0uTKDdWn1BjoMQP+QGdGz4QgrWmpMOeK+1PVL1sGXF1Klle2VviZpthSAv+Nf87zUzHN/8vXmzA5diVXmo4dCMQemUkmyeJSrFUlqVtq1cjaNN0zYzZ/fqZHrZGKrCouRSaZ+xqRsWEHxr5z3IGXlGySFpbMCATw3rv3+nL8+PECiBQPbcdRuSJrCuk65gtPlxDIJPDC1V8lPFCPmfmdQHmdXTNcLFIn0HaryF7TP3zm1FuM7Ux2XgEG+E35mxTQqoojn9frVWXbk1U8zs7jrHg/2QiNuFqnMv+xkksA1ScPH8WauIxgmqJNslOKhZcbTcraSsSq71cJgmMlcwjYDY6HCAm21PFkqFRrgBkBnViuGWW4Tz04Vq2uNAKwqbT87Y3G2u/oBNx//zR+8fmHsTdqx/mbFxIjPT46jMViqkIQrUasCfGAp4iYfVfPkveB4VkU8QKYuHJYIuwVfFRNKVFbZCTI3Ha1v9pCFfvIXhqIUkW435dtoBBxdufUlb8EyQBu2Av67BQQ43doI7m5uZKwM2/EZJKrt5eOIfXl8Y2s0RK9E+LNFI7V+iSteFsF3YqnVVvMv2cEVPxatqQSVMWnaFQlENAcH12FQa6f/WeGWNkij2fl3wABg/F+/Oqv/joG7L1krrKnANB5pq/evI6Ly8t4e/Em+q1NnIxHcdDrxNnBKE72R3F84GlRrqJaMLPYRdjfip3FHstKamlWseaVVFZRz+0cOxaAk0KKhhJEyBiQQiEJktl9tXccH2ZrTM5gV8JMW2POnS/xSarBJGg8C0+0YvztTmgZP6Npazk5rUQenX5kpTNBYNazAMOqcrNu+BczAlLbSuIrLWkDKGFWYcosSxJjrRFFMmkF9GK2HMXFFa18A7UGZOVCQAD+TqPFt22HjsKJT1QgarbTJjvceZHjTec/Wegq0eF8Lz3v7WucO7FOVM7xm7YnHpNa7V8FXNcaWxvAQtjOR61nZvDWAABnrFhUW7p81lQMWO0mngEyFRNEz5qzlL4FqEq+JCdeAVwyVvW4343uzVW8/eab6E0msU/bB2LYBwfKlziz/Js41Xo9Zn8AYvP8rN/m5wVoWTGO/ffGI5Ulqu9pHLQ/Kx+jhfv2NgYAYzA9lHgY0JU/yzGlansspkCy7J2jel1hGQl4gfVNa0C3K40A9AHWjMbFf/A0f/+/fb4FAt4NFHdKjTthCDvpCrCUkG3HAoDkpACSaAGOQk2NsihQiRf4Zt4Nct2nlKFrc5Z5Ju2gwAgFttr02DFBQBOUZTiU6CZVxAkYxiEjFU8AACAASURBVJdEEofIhuSQGZQASTP9yQtAkGmgK9kCalcwzZTrtmDHTgeB13medY78YfOU4qb6U+mZNxopanD2tug6K93NigaGhEDCI60YHehNNeyPxAjod0dxdvqeWgUsxLYbScdakcDQd6yKLgkoSUd7HQNE3ph9SoKg8YwYK9gRV3E7uVGSTbBOpZgKL3Qmq63X6B9PIeD6LQBl0Tf+5rDtM6s32wVIEJREisvrNgGeDWABjuXo6FBjAqmaKDCqsZSxibcX5+oJpg2AXx/tjdU7rn7hrHzcTidC6pgPTJCphK9+NpnG/fv3BQSY1uvqCZMEqL69ePo05reTOH/1WsJsJXqifZ7MkzLAss0lxpHjHSvRMtUl1ZATqHLyVb1yxSoxgquKVarUVjqm+MHtlUYrlajZULXp+yeAkiwzgdJalHsM93zZiukcZ8z6uGWAtWu1U3AwTO2SGdFotnUM+9DtIkaDTtw9PY7V0jORuVcozwicmFpktX3or0qw1YJjUID1RphKBqXTUsUVrQhm5FKlJZGVgUkjV1QwOQ+1uEDZI6EaqcLOZ/N9EjmclmiUg2GcnN6Jo6Njva7QXd7XQZxnP/P/6ASgukxgIKO7tPNFJ4L7L12K2qdQ+QnkSNBqjattBQCiKrskqEUDvbmdqD2AIJmzVeNTYfEcHR9p9CXOjeoV50UjxtBKYFwQNFCJKyW1LJPyEjAjoSo1fWwE7//jgx/ixdPnon3h36tNqpxrrcN2X6ZdLDCgGdg1XyNnU1oVDYHAAleb+9zj51CRp98Rd+jEX2CXnFQGIG1XGRhbCSPgVkAANsfV3+n0Ot67dxqHB4AkduBex05cvr1S28/J8aGC+aPjccQGSrZBQE99sLiaAoMc42fgBrbASG0ngJ7ffPN1vH6DYCQ9wLbDJP7YMOxD+bBqRWF6iOiVmWQVwM1e0D7N0UnW3EhtAlUa3D4EyPTtt9/Gk2dPbedy3KiD6GUc7u/HRx9+JMYI168qbdEqNd7TM8QRaXvw/Xfx/OlTK7NrdKsrwUWvVCKRYGMx1jhXtd6WE+Dsp9CpNB5S+yZjS099yD5OUdJYS+zGQEDAzaylv1dBP6/nKItBl9o5uu90w64OyzKK+o2grUc+DjSWlAAXkICfO8E1Y0CVzBz5CxOk9D5sY/3m/CXbl+0YtqcGAipxgVWhiQRiIXhEYwH/bi+AfmpwVoG8KJducSr7ricmLaJUApfNtjZRBZCA+uyH6qtvBqoOeGEdujXAz9aVeYAi6LkkhDVFp3xCzSkvu1f3qrYiEpD0kzVxhs+3qODQtNxk41UlSzoA2SbEnlVVcoL2s+0kz6r6ob2PDYwN92DLnMYBQsIwNVQkWmmaxfPHj6NP8lVMgEoyq4c1bZhnbXvvOYD2/xMnrWgFUCSWI8AyztLPiEtScE4iXFQOsZUrzshhbFpMsjBjhXhh/+AwRsN9Mw2Wyzg+HMWHH57GenkbndYyDvapYgIgwQzMMc1t9G/MvKrKKs+s2oBMD/b1l2YIa4DvePLksdsZafG4uVE1Gj/E+1XrGfbEIxlhLPTFbq22DSrS+CPs0PjADLbSG6DFjyRluWC0qt+Tzzw/fx1v354LYOOav/rmG8UmikjEbu0YmOHs8ZQRwYZangmGQuvUk9Heasxdr4QuF2v7VxMIKJC/9tX/HxBQALOKEwlyV8GmgIApNP3RnoCAw5MTXQ827fzVS4mq8tligQbTi/rIk0YPIeP9cXxw5zjGg06MmWqUWjDbkbnZEkFgeHF+bkHyBF/Lj9X11f016f5VtKs9oZzFs1W3rZwAvlT43Q5sRqu0JZR87xT7eQ9anPlcfKSTuXVMbicx6DB5JQR4cJ/EufwpUNfJv/9t1o3tkKNm4ukGgzrZH1tGQO49a5W4NcAhYkeFL7XuIQiFP0mfRQypEd/8vNWL21k/Lm8i5suhRsi2OhszClr2q7xPPXsBIGqFMIuugIBtsk98kC1UBjndGlbgeG04xVsqghpALAYXZ7paKMr2yoZvW5HMeKz4xSLUbv0VYyzZHNrDGvNrgL+YAU0gwO22jrWxj/U79T2tB/eAWCeaaV2m/sy4aPnvVWsVQ+LefjfefPtNxPPnYgMAsHZ7/Tg4OcuiMSzrHRDgdUaMkcq+J85sp3pJF87ilOXXy59s9Mxayq0q355dAwR0YsSIZPdbJTN84xiJVjYmubGtKeIkMFNpNNcCkG6QfSPQDiBgSdtYAgEz4gfyh3/8P3654ZBo8bazfK2sv0WpEvVxv8a7I6hMbehoc7qfOisWMhygLKaXCKkt55uUpjJK9XtKjaonKmkU5ewHAyjko1hvqNIR3MzV1zHsOXHR4VKyjRNZx3SCKiW976B+7r+uarCQ/FTj9WgQ01c9/9M93xzV6vEywMHMYitXG31OBdBsEcCASQsg2wqqWlE9KtUSoeOfSJuFEs0wYP42qtMaU9bqxsHecezvHcXB+Dg67V6ONampC35OHpPCzFWq5Rgr+gKI2VaxB/DC3HaNd5zHbIqo21xiNvzO3h69z4dyePwBwVYFjlET67Vo+rXWEsaKjQIljKQc45j5mq6KkChy8Anq2Qck+weHh0oeGV+ovQHVuudKCsmgg0ILAGFE+d0PPvxISSEtBVVFVpWm15USN9TGCthqL2IgMYSwDrg+5ntzMKFyohHw8PsHcXVxKbSOpK+ciKYFqPK5A21QtpaxL/puAhzFfFDvVY56cYC360mrYN0UKe8nHfI0+RbdMV2S5+vxPAYEFDDQksL4lP5A6p6T2SJ6w3HQQoRQ4BLRQNUKjKCqJ1MUU1OQzI7BCUfcu3sSsWYfraQTQM9ljXNzxZte2GVOdpgJCCA4ZJ2plpejg4bNMzLVl2e/FFWe4AFkV6ABfbgZxIrGOpsqqOKa6K1XH/9spgq7goLrq3QOrmjuHxzFhx9+lLoCNUrM4+ac3HfU401yji3YjYFyq4N6tDcbVfxJBrl+9nTNi68kxFRN7/Ea9aUqXwbkvC/ABKKCfJYSSexiMptUZdrzLHtGHmKICejHAkYAIphs4esnuOCPE6W1ggr2Lvv80Y8/Wtvj9eu4vb5hGVOl29kR61TJbNk1Owvbr3Kg5XR5LwFB2ftZIJcceUOAphkc6mc1HSMZKVSHTS8neDfIJNRdIy4NENBrTgUPWjmtAYwRbHeggyqkiffuncVmTfJuur2AANH43Mv9/nt31RJwenogIADNAK4d3RQFI+p1dM8x5wf7y/3RlwtV+k9/+lO8OX+t/ep1HOo+WPfT45PUirGdginCH4AA1rsEPnmWiPzUvqRCJ3AgP7NYYwChrDHB7BdffhlX19c6H1xgBdEa19ruxG9+/WuBRNgA1rjmz7vtwiD4q+fP4/mzp/q7peqAVazRP6iK1nYds6hXwUKxdHD2br1LZXb9O3tcGYubYqAFBHD/TAihvqjxgetuXN5ucmQblViCQvtMVcq0Z3NkqHrFbU/wvWjYwC7q9aniWGwXbQheQ1Vfk10AVbAvG1dx5B8UCFXr0U57hxsRSyOBJvYKXwIUtmNy3YIksb6kgVYgL98JKy1ZJa6Y5+/m81PgjJ/fsgAN0Jr5txPvqt57sxQYk7vYCvhxHw42d320VXEBbKQ9js8xXXiarIDdfPqqSin+UWXXNsGVIwNOu2vJ68qzzD6rSpr9J8lAmU+D0MyvJ3yvnltTdTU7SLbKrQL7W0r//mgYk9ubeProsSpOIyikeiC+vhKFdmyWm6LRV+72D7dDivoOiC2bATsIm+FYS3GQgIKcQgJ4DdOv1YnFehCb1VFEmx5mRqMRM3Tj9OxedNmni7Wu+w5TbyAsrm+j313G3ggRX/bQInpMjxoNPZVECYE1Rgp4EatoWzhxQuAqmUEAAD5YRZUA8vOjwyP5DwL5AoOwEwCN28k/yRgrQTjrBy01jpnv4TMVW/bRQWAcHqAMY5E7inu+/PILCSMCqGErvv/hB+0bWoaIOc9OjsXoZG2ITqizFBBgNkD6gWKsZOKkuDIZuPx/xda1byuWdxLi80gCpTXMWHsL+BQQnCBk5l2yx8YEXAU3g6wd9z74MO7d/0DrC6sOlgTjEGX/SUaYsJOjMdeLeRyMBvHZB+/H2cFe9DcLCQYiLggjlmsAsFGb7Xzh8cDZ0utxpaanV5zF/VkonAqxhR0lXpfs3YoTLVzra6+2u1u1lS4VFxOUE9cTN7D31EaWTAElztkqYx2g1H1abZSk8VBevnqlol/lCgIPJP5pQWflNTmOr9qDLeFieyQ/KAFQ61zZPhggq0IccTA+mr95ngKve0yVwsdin3x/7u8BYR3Fm8uVWAHzxUCssMHI0whYO7FdUn/L50Wo6Rbs5HkRj5T2girxSq5TNJRENIs2zT23jUHydR7JaOC3wEoDJTsRQYFb2xbtLAknm7JAFe3pZG8ryR3tKZdiHxsUswe0ed8JL7NXi1VSoKDOCs9v01KBgeclNmmOcl9tltawmE3i8sGDGN5cxz52Cv019KmGtMgCBqElslHro/VK/BzFFk0dLYq1+HxeX6KfVdXntcqRJZDLe3sMKbbg9uo6xghw9wZiKhCj81l6VqlRR1FX/LzUQmBvlT9h7+E7FYdEK64mk+3EgFWCASta3ijo0xpQyFoFiz9F3MoZ1SJWdbeoazhzo0A7tVkleZl0GAHzgy8DVQvPZ1aVQI47HRBVJZJVdAHWG9DytsZOMZ7KIzld0UYxn/fCEeDkpxJfgD7Si5vrWUymOKjdjHTRPxKQEMrUcp8kUbySMdgLaVANwrhCJmYAiUmnp+rWq1evM+ELTzZoUI7qHnle3txGhnSwiuKTFbsyChg/HJuM9GIdvXYv7t15P/ZHRxqRAytATicrPlwXlXTQbAUWQshIbFCXW0WP94G2jcou9JGsilARxjFJmEXBhRFBnKMo/xmEEQTXe6tXVux4MwOk+I9i5opRPqglg5RawAUjevfePb0Pr6UHqYwqzx4HjAMsx00P5gcf3JcB1jpojjIB1XpL6a29or7TDBRLDG4ITXuzjlev38TTp0/j/M2bOD050RxvgIBHP/wYz588szprBs0yysle8XzpVHYFTX3Hme6EUJqVfRu9NLrJeqlkwvu5MR6wIbQD0EblWIH6VhvASc9Ue6Ub7S4TAtZiAiw3nZguOAlVdcnP1XWaTcJ1KeFcosobcQTtusdZW8RwwL5BHMlGVxU1jZoCgUfobCZnMhwNVP1HGKmodjwHJ5kGASp4UNClflkCPHqwl1vmAHuBteOD5FBHHiHEuCfW/Bx15JnpfUXR3t8/jN/85jfbcYDVkgKNFoEmEnTR7gAzMFjpUHgPUcJzz/7sZz8zEJXMg7JVlfyXE6ognNeprzCdvQKK5TJev36j96nWAO6DeyWI86hIhAbvieUyGu65/wtgJEfPuT/RdEVaXFgb7h1A6/mzZ/Hs2VPdu8CiAPwbxng0iunkRgIx3J/BALegiLifdEjakKrPcNvHltWJsivVDgCazve43y3qXBlQsV+oxJf6MqwAacSZaiiwNEUkxd5izdCjaPdivu7E2+u59ihVZdP1FnF2eqxkEcou+8covm0eGhXvv3dH0wIApwAMMDX02NW85AretGZUXzNhIslE9PHi7YWCtZ0K+zo+/PADsT547ZC2ol7PYoyLhRKhSrR4/vYTCQamcNvrVy9TPIxglV7HlRD/TqcXF2/fxtdffx0PqZwqac350zkyD5bKzz/7TKwkB1emmMrup88Q82CxiPPXr+P1i+dx/uqVK7DqtfZzLZDcAdSuDa0qjPW3HubWl+30bQwoYlOyVz6r6mWHYBwxhhTR0WUM43q6DiY/MI2E9SMJc5E3BaxkU0LMor1RLwZDaOsAI1Sfp0oyrbeAzbFtUT9vqrEDelWbDvePvaDqJp+QM5+LeSQGBWM9dcahMPoZVuJS51RAO4FNCv1xuT6zKbaURQhVqqstoNr4Mnmo/VUVEt5DQoLpi8t2NKuI1UbSnCHP5wI+TWZo4JhFRSykhA4/TO+wAOWdMrlA56xu1ecIlOr1k233bksWb1RxGNcjBlLqKGivJevELCuDWds6I+1yKOKP98SKMrPJQShjshhjiW4O+gASqMtKdlX6LZRb/c2JPGS1UrFNjkazBo6rfxtU/bM1QCMDk75LRVw6OYRYYhTRWgRl/oQmQiXQWAli4ZNTBFyPPc1itda1U9HqtOYx3lvG0SGA0Cxur9/E/nio+4FV6aTc+wvQjz3HGeSZF4hTBRy+//DhQ1XyiSeo8AFAEg/J/+WaFbW2YuICEnTvWUSw4rfB6dGYMbJ3FAsZNF/Ejz8+1PVIS2c+FzPu++//ojbXo8OD+PHhj/H85SsnjO1O3Dk51XkCALi+uIjJ9ZX+DYNIQFhj5n3Z+20Ct41J7OMLTC5/pzXKJM8xjwVBHd5mlTLjg5p1X7GgGGLQrNOXsLT2cSv5i7O7dyU4dj0hHl2pyOFzbd9TYpq0+hzsjePnn30Shwg6tlZx+/pZjGId+/1ODAEAVD4GZLKI9Wq+ivkMjYeqDqeiv7SRzAhqVpSbCanXznZSSZjiP7c1VIX56vrW0yH66NuY6ec+/8xFatpItZVKJ8OxEesPm4/rYH3xO+Vr8YlaoxTglL1KcMLsphSMAypKNoTsU2riCJjrdkQV51olpKxz79HevD+ARH8Ix4JnbEChJq6sWhu1BtwuGBlL6+FBTKcuSykuH7I+KWAOo+knrTWJCoitomJbjX3NiTKJqsju27btGN5VaCAnkB1fG5wXMKYpVY6PVGTKqQl1zrRiCTxqCokAK7+/xYvdPqdkm+vuOR7lddjiEvOu2KOAI0Al+9Eag7ubDEHbMFZMYuJZSO0wFWA+j8njJ9G6uorhehXDXidOsgVomSJ/tFmT212/vYrVHFFT58KANR7XvbI2ELF0Mi7q2fmefOfsURhmXYprKWA4ubqKUasb+wCJjTNqJMusNBULcPvbPlD7EeIPgUsJGlCduUSPhGfEZBla9nkee+NYcl0AAc1FaCYytQh1cLRA1fOcRsF0bS9e0Tp8YzY2Onx5t5Ug12JXhasMhgLKpIqQ/KMDgB5ABAvEInI4HCSrIgHNXKrRnuNIVa7Txcl04u35VHOSb26mqlhaydWIoQ05C1bVO6vqW47dwARIs+6hqDg5k5GKBxVcj2AjqbHoEX9qlEsZ32bSUaPXmgEO18+CVg+REDqhDwBU3Tg+OI6z43sJBBj1c9+eny8JVlXwhW6BDksVkTny61hOJ3ImosAQ1LfbcXx0ol48DIrX0w6CNa6+ftEY656EVIJEigBq+myOViJ5hUmA4STQJjjCoRaFUq8dDfTeJFYY3KrM4iCPjo/j+ORIYoIlylOOrZL/Mhrei6Z9loOSOnS7pSTtz199Hd99952qcffff9/9t8uVRge+ev4yZpOZnrVYIaqoe2SQ2AzvAAHvzjF1YJnJVFb3vY+LemSks4xUra+NVbYKJEq3YwSUeKCdlB2tR3+1O0ZuJzMU+REMZDIkYEBT1BJYDVTY4xlVRaNPDOGdAYJQ0CUxbFNVZzXtLntvSc4RZKpqq9HFdrz3/nvbxJE1IjCvHlM9s0yiYFUUKFC02TLUqmxigJJiVwErv8saUdkHNS3HyRnkd+/cuStHx+9D+y8FZp592R7eg55DfhfBKKpxh8x1TodSFZqmA+A6OVNqFyFI0QxpB2qi3yUKznurn6/dFtOB70uIM4UJSUA9Lsj9ozwXwK779z9QAgqDgM9VQpAVxfPzCzlRARmaaGBGQgUKXAOMGfq7AACpyp2/eS0QrwJyAACCL9vFUnJ3YM7+5noJumrPaR2Sul7fq8CobG8T5LX4jwOkpRTAZVizz9Pwk+lofFg31q1urGAnbbpxPV3G7XQpASIJGIk+TeIIHdYtIZVEAUQB3N65cySNABJMGAQEuU6EvKfYAzwX1qymB/BMCNw1sk9o+SpOT0/0/qwhwaXPb3iMD5oPiKwxImnAyDaPfNoldFYZ5lZpNUGItPY3lSEBZVR5oh1/+OLL+PHhQwVcBGiq2KewHD7n85//PD795FNXDHH42S5Te6nWWutJonh9HV//6Y8aFcZ6K5EtPZkqvqravku+7EPs7/j+dvJlJiRcu9uNPPIrZ6i8A/6Q6K9oL9v0YrHpxYSpDzOqtd2YLYkiDJJaesAAOy1GfdgbJ+MY9FvR6yv6iBnqyjnNQjZZZ+Y227vWsr/4i6pQ4xvUZpZVOlfzAPZ35497lA3V7HkCOgdtTiJs95TU9Qj8dsLAZly8q77trCDjERUWdr/vILJmyTtZrnNRcUEFmQosk0HkQHyUwZ1bWCpOKtBCPplsNitRfr8Kjg2KVwBotoSZYyTdWu9G7/e/T2Yc3OnsZm8pc74vU+yuGHUki1xPnSGAAAXbKWwKIHW4v6fiAH5xkIlKVa7Uxyq2ietqJez60/hQZkHJ/tpAlnwkHorA3aLM6vcl6ZqvpEvD1BHGzKEwv2kzMeAk1pt+bNobtatFqx/j8UlEexAnp/divqSt8CQOx4dqDRgMbqLbpjp8EcM+OkqMu+2rKsj9Xly89fPMJBxbwhdriH4D92a9jze6bvwbfoFpJQB5fo1DYc4vZ7oKJCR4/HyfuEnsN+9dgcuTmZXLuR4mzBwfyf785S9/0WQjwEgADfwJbZB80U4DsHUzuVG7poRzczzY2dGRBMJePX0at4rdiAVhtZhBJNCw0QNctsK2Ztf/XntoCwg0GB7229bE2qjAZG2WimHNAPPnmGXhosO2nZEpEGIH59hZ9hHgAwUldJ3EEM6xr/v7sl3YSp7N+etzPY/3338vFjeX8frH76I7u4mzMaOjNwKM0I4SY5IxfugkMSJSBbpsVZKNchwMQ4nn+VP/tr2/tI1m31D1pd2wWoGYTrGOaY2TTK0pj8MdKdep2K78phgW7BFYBKkZIbuZorLbhDe1Q/DvTvB3GmOiW2dlF3vBe9rGIaSeWg9qkXOsXUmvGU5u25V6PgUDWkSVMrj/HYaWWnRjLbHARezHMsYxX6B3M5UqML/XR3Nt5Uk6FQ/x3rW3sCP4fxczzWwTazrzOe+31JRKgKpijmK4VZ7H+1dBpwRULbZuwb9mPli2ptazclAVForJmP6A66HYQvJdvoNnVuy/OstiNACg5BoUS8T7PoXYYbusACqs0zEALLu8iuuHj6I9mcbBaKjWxlY3GSVMTNA9bDTy8+0bxrjz6A0gAQwKzOm0Y0brM+3lOTVA4UCCcqZ4tcSko42rQ6ukKStqa0brDVYAQCG2H4afxI2LWUzrrDh/ziE0oYMYCptEliCgfhML9gP5SLcdt7TDLFfRAwRg3DpAwD/8959vgYDa7M3g0ci2nbQWI41IJfHcuJP+En8o4b3dRABtmm0fvpe6PsvO2ZdglJPThRkCaScoCzEBOvS2pFI6G1DCIFKGB303UmSaE8l+Oy4umAtpIEBVtVJZzsBZgoJZ/dHnY9PUG7GjtXHPUP+oOgohbrUDB1xot++hBNY847IChKYhlvFIpHkHBLBIHSVGReHQ/atSSMDXjsP9I00OiHU7Nis2YAYNCQTc3F5r4bWh8cCq+osPIarZYnIbK4TcJKLlGb1Cxhm3Ba1aqqumY3KN6p1W/3oqzOd8ZzaojZAFi/g8OT+CDKFegCOu/POzomWz7jy/Fy+ey+mWgBFgAUnT2d07cpRcB9fF5+tZ5YF35aZoyhglj2xRZZi+8aNDBfP//M//Tzz4ARVxRvq04s7ZmSjbL54+U8DTpoIO7T6rtbQuuJfLYxQLCCgaczNZUlCU0Xf192dRRAdYh0+HMxN1Hbwc3aXgMLUo1C9pCrKAJgxt0nu0PxmlBiMlaHUYSBeAQH2+3MRMyDsG3OwVOeBMwEAeYYZgvE6O9mNI724LuiTBGkFKO/p8LxHu8R6B/VBAVgXaB4f7aq2ovUvgU86nei0LCKhA3Ak3gZfR2gL+KhCvM157gmuEhi3BrflcyXOxcyym5aS/EmnW1YHVsdHw7AWn8l9oJyMDCwgQeJWMIiGiafT5f4Iwg3+7ebm1xuzbcn5cF9cCGCAnMpupVYDKsGjLafvYfx98+IEo69DT+X1XQF25RvwJ7QJmUc9ngJBOblk7AkwAAFHPO1Sw3Jbx/MkTzZonSSToo2rja3QCaEqjnZCebQIBWEp+LsddFeEM4spmNwHYcrSyTxKfcZ8/9UQxAtTv60qXKoglRAMISWU56PPtxnS5icubeWzaVBvaMZ/cCtDgt9XrnCNWsyNcrU9np4dxenIoEcvYLOUYuS96FXku2Iii1/K8EAn94cEDAYhMNFGFZAxt01UbbAdAQFEM9RyyTYrPLxV3TSRIJtU7AR2gzZJ1m4oeWnoEJCYwvv7y3ffx8NEjjUHFNqgKlKM1CWY/+eSTuHvHLQFUPwrgqrNTyR5VcIL7q/Pz+ParP4v2i33WPk0FaAM9TmTKd1SQb+w3/Wm1GjWn+0iUNTVMkha8XXNNDiCIT32HtRkdajlaIP7o6QEsOv7NqAIK8/QXduLokIqLILlYreaxQG+EZ6DrtOoyLS4CPzrup64qO/dSTC8CMdntFBJlHfiq/s1KWLCLPMt6dvW3ninzlHNf8W8Fdmo78akwmT1Zh1uGwG7HlwiYBKhQdobVkG08fI7WN1sGyn7wPWxCfVVCzs/5ffaP952To7J75RcUsCf7yFeS/dZ5rur9FF+kfSq7bBBrtx+wM1Ooqhdvtxo69C6Lep5q7dISStAWoB5D4RaWVpwcH8Ww240Xz56JFSCRYeYSJehv0IRnaVTKqtM/rRMlAK4WkB2jBSqtxZ4dXNcXiVZHlO+VVKvXXGcLQcODWG0GGiEMg6DXQ5zzIDq9kfbqyZ17sT+GDdmLlkaNvo3V/EXMpy/izilsLMRH95Wg02ZVIICLM9iJscAVsSQ3d+BStQAAIABJREFUG7HLHj9+pBjDxYMb3SPaHrQDaASYxPxu9Wx5He8lceNkX6CPc3R4+E4FtAAvPpNCCgDh06dP4unTZzkJx4kc+5tWBMBws2WX8eLlizjOWIj4Db2Zzz/9NPb6/fjqj38Ug2iMDgonNNeigLFiLOwYAUWFfreQUfHULokyUFaM3RpfXWwBFe4U1WZMLaDdZ716sLGPAuixFSnsSlsAfuBmOo2TO3fUGspzpdDD8zsgzpu6febO2V2B/5v5NF59/220JpdxNKCINReYeU1cK3V5qu7W8FosU7QT2qP8sIEKxzVJvW/MZy/WT7UCaTSdQHoLH1rw71b+WT31AhXsk7FjgM4V2271dhotn7ZbnuCCzzHQF1s2WhUc5C/U/ms2k2x6JtA/LXp5+kNqiQF6dDvKPVgvxy7gLS5iCEAHkEQ0Wv7bQAAAu+La1iZmTIpp7Ue7dxzTeT+uLmeaSEb8y/QAos0CWSumrn3l2CwB1QQudU8UBNKXFqNAeUEjvqpYpGwb10u8xxfnEf9Qdn13vwl0b4VUi5nte+ePYpJkWPM9AXLJ6K4kWBPdknFQn8/ZqvaEbayqfvqKpT2uVlPolvPorldx0GrH1bNnMXnxMvY67Tg6GMfJ0WFM51PbRfYl7abzqYCA2yvGsLq9nM+gAKpCI6P6aA3A/yUjoHxUTSQTELAOAQFdevqdLMd6No8hraMSEbVYK4wZxd4JkltEd2OggISfgoz2R8/i6nmewftXtKEMejFZUrRYRXdvL27JpQGUGB9odCc7K1IPoOnQKsBWNbcxFkKBQ1bQ6/XNYLwJLDho8IGt15bzr7+p9lswiDFtG7EB8IP9AQhjhaiuxpp9ABBAb5iDdM0DXtMDhvAPiSMb1FMAqnpcTpakWuCFHpjVuq2uD1rviQFsNhLZQuvNWnIVl6Dfh38347uJzlb4UQiuRPuysorh4pCrBtMQMhJapiAfkKAfp0encXx4ptF/q4UrgkX7IlHQiLQcqSexwOwxFo1kMY/lbKoAFFQZCjAKpK6+mP5qYzvTc+SAElCAxG4ri0L8reBKdQHDgwHEIeBo6f2CDu4kx+9RjofnTQBPby3PgKAeZ0vyRM+ixOG4JoQB564g8p5FKd2hpB5ZxLMVPTsDMCWPsREIQB8vn8PP+Az6yhi9wQGFFQB9i3mdsFdk4FKQzGFj0kDUuvIuq8UBeVIbk5pUlQ4bGY8GqkkXer2cbJ2nVPt261UKgaUQm6qs1lbgmdMfNFeSXAAA6t70fzEtwz3aNcfXDBq2pQXNhPrRezcexsEeQSHVWTMCOD+MbavkSeOAZnMLeIod4akLGgdJX3xSm9knJXhVoJ8cb6ly5zkuteaq4FUwXr+DYxHlV0aRWdke1+f2EFfWCL5KE4LXEISVoB+BGroEvB/CllX551oR9qsAR+JdKXTIe9RZayZntTcLcJDBHvT1Wfx+Bf069xr5tgzGErI/+SyDCrTC2KHzu++97zYY9hXB5iuo39ihbEGqQP7w8Eg9qHwWVVMCEUAMxDupPhCYw256/YJpBajq7qqFtZ8EBea9VYCuXsFMCouRoV7CBEPK3v4UDLDNF7fV1R61BrgFRWh1TTDIxEVYbburqQHIV/F1eT2NBcAACAJVLomU9bZiW1VRomJDn/nJ8b76flsb9CzcJ18Mi1o/foe147l895fv9FwLKBrv0/OMboUp/oAHiJFyL07CTO8j4ARkBWBlDxM86Rlla1AxQ5SM2oXpzFJdJMglYPnDH75QuxH2zVNdPEaOKgBrShXx008/bQjDprJ7tjR5fryT/b3hKPaGg3j44EE8f/xIQlpYNbdMWeOhkv+6/6aPNFhuUFQ+dWtfMrWU03Brnr9SMDB9i1oHWDdNfIB+2xMQAKsD+ihjSQGeZc+owm1gqfRif4xPwEwBltwoyCTe4J40Fg6hsK4TLVeV0HlwUM33quKuzxcQYMFMCxzZNlYFt8AsGGbFAhPA3ZgBLZaHBCV9/lhfA1b21e4+dI9o2Z9mHGNf7EANWr/o48nWatorf74rv9xjMdzYhyUIWddeUwo4z9i55udWIr/z+40xERkgvAMEwExKMLSeoe2MBZ+wmUyfqGSX1xQzhueIzaqEjdc6HnFx4PjoII4PDgRC8R4wUmhFct7v51L7zIKdCCm7nWz3x8Bd05YUwNYEAnAN1RZKTQE/b42RloLRxYqYbRyb9p50RwCiel30N2gl3Ivh3kGM9g9ivHcU/e44WqtprBbPYr18GZvlq9gbOsH3iDWYRmd67mrPUs+4q7CAdbDGEPvE5xTTqGJAfs45LuYbvwcIzrMEYOA9S2vkWiK3fYuSZsGD51IgsxJJAA+JpBosk41f5Mz7VktxioshQ73m9ZtX0hbhmolZ7r/3ftw9ORFY8/Wf/iSxY+JbVRJTbaj2S8VH9nW7CV2132v/1DmrZNYxuadzCbyvvvLsrS7NkdIAlwaUdGJyMo2U9JmesVSsw8SHTr8fxydnccII1+Eo7sLITNsKAwMbLfu8DrXu3rv3Xvz2N38dtxdv4vm3X8Xs/EV0FtfRbTFq0vPZsdElqsk1wRCRv+5Rlfb+qnspe2CspNgoNc7Zek2aBNZoD2DdAOstlmjbobF66r+HAWW6fOmxVHuEz1QCmGl7PCPe54dz14xh2aPsp6KMmz3gpK5acCpP8jqm0GmKXwP08cd+oa1xhzDdSjxUBQMSPA+alI0WpR7odtOJWYxj1dqPTezHzc0ylnMAO0/5EIslY6Zq997lLX6+nhrjvaICZVXRVfzxiEGPFW1YiQRmC1jld3guaj8uQd0U6fX+3Nlr/l0FwHou5Rt2Z8y5lEZCZzuvim9+oy1wx+srH61JTRUrOc9y+jZfzKQR0EezCLYbLJib23j23Xcx2KzjzjFjzQEwOipkiYrPrxJr3FyrxWp+O9WzBSjBXgO0GLxnktws2mi4Ee8nU75ifxcTndMOKdKNRzoDsr1U7WEyUPjjuiTOY0DOJMOctIOOTctFLjFEs4WVGM5C1J1YAUhwdmEysX/J/TjTiKySdyIW2EzOeXgV1JdRqUqamAGZlAldQyiw0eNRgEItYAWjZZTq5/XvWqhaaNOXoffDAqB6NoxeH4SOw+xsSuPMQMW6iGjwXNbqcxdCF1BwqCRN4uICKrCO0Fb40Ifa7AT3jjroVYIPGgdqyAhAjarLfhRVjUvso5XJpNFKDnihYrXhKlhrJiL6GRtoW6UkqXNARzBT9MYao8Fmoh/19PDUYoGtHnF2AgEkf5lAKuhlHKCDsqKC4ORBq9r0EHWg6w5jLUp2VmXS4AjFE298N+5QPZ3Va50VAihEVIwJvAnUMEIkNGWIecpsykJFmatLNYJgqqjdJPz0goMQg8YrSSCQRHU9e/nsPP1c673s+HajRsrccL9ffvllfP/ge3+26MSuoLy9uFCVan+0J2bAzeWVRgjW1IF6fqqAaOqBaXUFBDSdqc6CvmHxy2a13z12ZkiU4yzBS5sKAwAeM+Vqq/eSAQMJFnat1q4krN1VS8Bkthb9mh7sDuOoik1TYpx65xIJS9Gk2SSG/Y40AvpdqIQkc/TZzWN/DMiyJ6CF6yWZreDBY/ms3q556auVDCxBco2z4p5ZD15rajRjsFxhr2C9AuAmEMD3KpA2AMWoE3oqr7eCfOXkik4NW4QgjGsQVTyr7SSAfDbXWQ6FoJln2GwfKABjBwDYsZjBkEJaSUXmvkXLbLwnn03wBwUUtWIU7zG+sA/MjDIiy/+TOPIe/JsxVFVV5LkQ7HH/XDe9pwSQJfaCgRZVHRtUPeLRkpDcBdUtaNSl+ZN0X1WCsvqpIKvxVTZHiWeKclbA+B8BADt7jLaIdQg8Yk5pQwZTHnPmaRRZBWx1Yi62ZkdMgJvZMi5gBcjuelQpYCOATSXC9ifoSAxjvEdv7Dg2q7movbQRqKqqCRNmg9TcaXrzCexpZeFMl1Ajew8gkbGQPEOj366aWnzUQADXTsCuhAGthqRfsl+kjZG2D5CAPwrWev149uy5WB1ff/NtXF9bBRp7odfnaCsSXPQp3BPsM8A91B4usUrTtHtO3FfLePb4UdxcXsaLJ48tdJtnr4DOCtrLT5Qf3lX9qp/X44X8x3ojrAH7qTQR6ncthCeirxJ+dEdWYaHAq8ky5uuuvgcwjs+xsB92GZVvAGm0RniPiXytFZDFU9Fztd6OBXQFqtSoLrHEbFt2RYDU3JF+hZ9bnSX5Us1zzhYBAWkOuOuPGqLS5vCMtq10+QL5o8ZkjaZtEuhNa07u5zoDRbHktdoDAhfc728FeF9HxUDsN/Yo76fZ4gkCNoPe8h9+r53OTFG7Hfc4od6CGdkOotijMX64bJvatQALSxE/75VktlrzSrMJO869IuSlpJ57I8hlHxMXYO/FzjBIsIth7LPcZ2y6+I6FZBDgp38knoZ9pZomW+I+bCcP7Be9oX9GHAR1HyBgueepAeGxuJ32KFardgzHBzE+PNZs+v5gL2LZjV5rHq318+i2zqO9OY/b23MF3MRgJCpMRWAdagQp14h9YH+gG0RrEWtVa4htws8UIMDzoiUNP0AVm3PdBFcteo1thV1BK5J7nlW4YMpTTnrAL+HjxBLrddUawHkSAL1axY8//qgEEBYTLQKvXr/cihyzr3/1i1/GIUJ17XY8+fHHePb4sTQdwNY8OrBacF0Q0vuW1lTasbL3NWawyRSrtbNteDeWqbPD+SkOiMFTYhvrXTgWcszD/qJlcbJYxJ1778Xnv/hVnN65K1YZ8Q7nFmHgwZBinq+V6TSTySJ+97u/jU8/+0XcICz444N49eDrWN2+il4723FTB8iq62aLUiQhacdv8KyqlaEKggZEEghMtfgCrdzq6wKYQaqaZU/CtZvgxDqzduhW8QyId+ssEicLCxfrEJFipiy50kwy3Tz/7Ce0sIp2z+/Ibm1FAF1ckxCfznr587TfCaKIEZAaKlUEErsQIIB2QU6b2mVhY+yAANl8cbgYFbcfi81edHsncXk5i5srmDD4+qXuE2AVBrD0lbYgWk02KN9v+jwaRbbvZdN8Lgr83drUjE2KLVNxUdnRypVKdLBsZLPyX98zOOn8a5c/GUDmHOtadjxJT8NKQc93/EdW0LfaSgoYTKnX5CAIj4gDYrtoYWbS2PmbGPTacXx8aOYrID9+Kllk6HJRuaOAM72+jentVMA49kCFu2zpYwwoDEBSDcVb7uHIvCJZCa127O3vRx8BVOwp+RwgAKOX2dsq9hjAE6C9fS4WEWwz6S4FyWufeqpfsjyx52hwoA3G+aX1jR1EMY7X/eP//otNPehK4IWsNGZSb7/PgmxHPbh6rt6LVPQtJ16OUI5OKKmRiyYwUKhPqeY7iSOYoZrZEhCwNwaRE1FVvfgKHKrS1nGQoV7TPkyAtWZWtxFAmke8fPU2ViscOMixg71SjGQTcYtKnrXAnqUtWocADhLr1DjIfnIFixhbiTQQgDrx9PvW6BxvVr//rp9LAV4CAQ72DARsv5eWt4SUNBJqFTHqjeL+ex8lEMChdGtAGX8+m+CAkTZ6tlIa9WxMnD0Opcfuy7E0KSuqBKZEzaCwmCZmQ0/1U8GzBElgYrR3s0YxOtnDW0kijq8qP+cX5zYMnXZcMtpw7v45KmckQ24nsDonXx7p5Qp5OWU+s8TDav8U9Yv38/NexZMnT+Krr75yTyQV0KxCgTwSAN27c1fCNGTRj398aCAg6VvaR3mwEMDyWmU5vyF4WYatRnoVILRtDRAQkCI06YSqj87RslkGHOxyrkLWU91biTE9n9nl0+6PYjIPzWdn9MtihSVh3rfPWp1JU2F3dFiN7VrOBQTs7/U0OhAwAPo1QMCg33UlIyvwqvylyGYlIUo007jgACuILodb4EwJFpXNqIRTayuK9LtTRURRkoP1BALE2aiaG1AxsFefzWeWzoQqudkXyWc6mfc5q6oP2hKASUwqKEpbgRpiISycsJOM1Xn8KWAnIUzRlWdy/FQwNP+cyQHogMCeSDvG2eDZCSwT8LSJm2uLnBXIyHsRnAMA8N4EqexfroNqsvscXT2gd3a2dCVxs1zH7dVVXLx+o6TRWgEOw8tuylHmWWmCrRXgyrY0NALKPv00eK9gUfZbDC8oZ5xDpQY724XzKAYY18G9C8TqRrvXV8Xh+fm1hL7YJwh7EeCg4L9z9ozvmWlsIGAAlWY53CEO021dIp4TWGb19cWLFx7PljRwng/7gsCbPlM0AlhvEnbuReO5Sv9FtLkaVWv7LFqmlMnNoBEPKAE5ziOfS4WLPUZLwJ+/+kq0UfYNyamqrfS+agTWQPoUn3/++RYU5F4LzOC1tadI6mQbU10Y8dKbtxdx8fpVzKeTpGSnY2+AalvQIts9XIXa9YlrL+c4vS2jQY55BwSUPS12N+vKGEFEA9F6mC0QDFzFfNMT4LjZEKzC0LGoXasN4I5gK8r9JHTTGA17umbt/ZX9UU1FcYD4LjVewbn6S824UAVSLAASP7McJC5Kgp+AS72mgMMKsGVnGyx1nnMF2uW7eEZiLZW4VII+or3mNA7bHIOCik2yYquJEPmM2Q81TaKKFKVDwXupVSmpqaVvsYtnUvE7+7gLHOLcbsG7BhDQPCcFElePK9eBPyuQvcTG8GPsKzR2SnfELEUziQSuEZxq1N1ECQfTedDkUGUZtle+xvpGZQcMhihGFkstxXNFOf73IIC0RTJuMBBgQMptAZloiooM42hjrRtsWod58+OYLXuxatOrDJA4inZ7EHsHR7It73/0kbSe2ptetFe3Mey+idb6ZbQ2FzGfXkYfkdEeIo27OeGAxxU/ANbw7LAldX64L9aOlh6ur8TdCgAvgI89WoyK0n2pJAlfU/6KM8jnSQg69440KFYGNSly8IwQ2OX9Xr18Kb+ArXj02LonZTs+/OADxSxH+/tqETh/+SIePXgg7RUnEG7VKrsvfZ30a3zPifCOraHvJRBfSvYVOzXj/ToLel8lJ15z2w+3ABmgo2WndDvQdZjHdLGI4eFh/PwXv4yzO/eU6MPwKBEz3pJpI9hm+e81wN4mfv3r38X9+x/HZjaPi4ffx5Nvv4z27E1sFjeKBXdn3n3b7Ek0bOQfJHbspN9n2HF4nc96Pq60uq8dH064xz3QEumOBie1xeSpMye/DWNjsVA8IJuStkZM0mTgqWUk9Y5qvF75X66f8cD1RyBjAZg5bhdBVQMAngIj25Dj8Rzo2W9h4/Q8konJ/QAE1NnD93Vhq2U+BFgr0lgrYk4xqTWO6B4JCHjz5kYaDdo3TElgDGwCmbAfKm8xSNscp+07sdi242+3i1jvpXT669nwWoPjLgTqfP2kzalZFK210x7Oc1Qxiv2AhQXLFvNM7GNhtKbGgJTz3TJS+9t2zIWiilNrAoKeNewGlP5VJV9GLOexH+2YPH+uloB9BNzHsC+I1VzMHXZ7ErwW+E4B9vYmOgiGvr3W59N2633gsbO0ZU1vYSfPJfi3ZdSWWDj7U2BKN8bYr2RqK+5aLKPLZ0LDE3undPf8fM04tM4TQIDYJFlg5OeAPNKN68AuXseas9zrxQS9ItaGxQTMZzTm//p//mZTTmybkDVUdGtBlBhU/11DVAI6RCFv9T710MtAESDY4DhR3iUZ9uzeQKsY7UG/gAoHRQdhLpBpbp6ePr/WIiGeg6kD1k3RCqqpt1CbcXqtePsWBVM+r6ugpSoFbIDSJND1dU0bUqIlBgbCEtWXDhvWSGAdBHrxSmgPRFqbKCmgRrwsbNSsQMo4ZeXYDoNKtPsxBYDkJtfkg8TgmRwAEPDRB59sgQABLtnnXocNIIB5pr4+G3BcO5hKn/fFgeCUMDw1g1b8TtPrqiKu600qJvesgIoAuodC8pE2mEUX/bOin2CUOWiPnz7RPTcBAoL3n/2MkYBHur6innt2/UjCF0rYMjBr7jWeWbUaFFMChJlqLQ4cdB0EXgEZ9KmsLuH4T46P43e//Ss5DWg7//Yv/6/mJnuWtJ2mAk4BTBVk74CAerZlyF3pSIG/EubKgpxBgRwNmOyBMozVA1T0STknb4V0jATc2ZYL66Pdi9myHTczpgbQMtC2YdDezEAyL2p7tlJssrX21IDxqBv7e32RtxeLiWa187xhBJiWZb2LAgIqeOeZKFnK6pcdatIB8wTwnXJO3LOrZvU7RS01WlyJOe9ZEx74HRLsonBan8KOy+dio/559g0BGHuDqinIu8+Z2wsE5PC97KstIKDWjfdxJc+nyUhzCjJmgFqOiP3L53Ad7B36O/l/JSgJALDX6WlUQsGEB9oGVisJVEnFN6nnnF+eMdUowAAFG5o3fKv70++jr5GVx8V6GZP5RHtrdjuNvcFQ7BXaBEgaq52oesfLUcvRZWBe6sN8T3Y0NT4q0KkzVXu5ABEOtIM9j64BBFCRWai/VsOOcoUTdUBVzIEW98u/2/24mCzj7RWCe4am2GdU8emn1Top2bsNxpYxMosWAQG9jKJDv4LpI7kPWBPaKzjjXBuBWAFMBPbsDapp/A5gUu0zrrb64jS+TuJ+Vqh3oG2QQYrQCEIh4IPQ6dx9rgRWBOovX76KN+fn8cMPP/h8JIBQySmBEGwHEgnAAAMtu5G59WybAaaqhYgJXZzLDq/nqJ5fiRnApIgKuiqArWSxzoP37u58FAPJCWTj7Hisi0HFnYjJtn/WQAA+vCtAQG1ISweLjCddrSnns398viAydNpQXhk1C3Wb8WrWEeHn8znAllkSda3YkgrYKvgi6KzWFp91i+v6GVm4q2xOs/rDz0XdhzFFwMVaJZBQwFgTdCl7WPZBVahkF1QO20yWDEg4iITyDcjE+1fbCPuW15v6baBcPZrJLsKnie7bsuAlf8qWVgxQfqaqN7Kx24C+tJUcXeizU2OA75S4aAXX+vysetMqZVvkvc0eJvEvwV21FVFFnc7i+upS47EGajtESBiKKbRWz6z39aTwn4Red0WM3ajDnXjlzp4kEK3qfzECcFPFKMoYapNsAO5Rss/EVHux3oxjMu/Esj2UKG4retHpDqM/3I/3PvgweiOAmXa0193ot2dxtHcTg+6lBANXS8BX93qzL7CxJU7Kc6qJSJXM175jj+BbXElcyc7wM+kFZByK/a4Wj2J0YId4zrAcBXCkAKXi3QRgqm0EqjYgkn0cfhexPPsh+ZXZRJo++ETOgRmQHQng4uMBUU8BMd6+jR/+8m3soWGTQIB7y/N8K6HcCW4q/muIjNY5bYLsButyalHG+GWz9L4Zm9T7KKkqZfNsCXCc6L3LlIC9k5P4ze/+OobDvbi9nVEHTRbQJg4OGLPmfnDo7FfXxKn9+Kvf/efY3z+L3ibi1YNv4tHX/xqd+etYTi/NRBEF0sxDcCrtw0xC1SutWKVE9lJRPotyZT99XxbwrJYA7kdjfrOtknswCGzghi+xObqIiHvqDH5FRZCcNlPPBkBBzzLBzC3QnLEJe4gzWaBGgdH2SzCPsJvOAyrusn1KMeBkwVYrE8mcYnvY0AkwFaDR61HNtw2iMCpmNfZz1YlV9zD6e3djHXtxdTWPN2/O3eahMbpdtQdhA6o1wPbb7WUOAXdt4zoPGpm901tScSbjw58CAXoGjXPTBD0rj7DtqQQ3GUkNQMsxSgll++fVXsD9V5FH65fn0YUuA77YOGypfXVjopeK8i0l9Xpe60UMWxEHm4iLh49icX4e+4NeHJ8diz0hIJm9J4FNj0Wl2LqZ3MbidqK4DV/APpcvSrCKJ4k4a1CQSoZldiQYOMWGcz6GoxgBPInBh+KqhDFiwP1ygRp/WW3ojgfMovR0J2WO2VaitSsWCtcMeAFoQwsxE1aww5sQm4d90mZv//1//VitAZUUyyk1DtUWmamRPCV4kVVKj27IfqPcNNv3U8JVvZO7SmE5bRsrL9psNhEQMBr1YjQCCeOgQ/vnRWYUCAFq4agwFk66220HQ2rrZ0TSEhrvPCa3OMjq+S4lSY/YKWMqB0EiKHiHEWzQjwhwdv38JfCmxIQqFSh0jm5wkGkgpPrkq5eTZ1C0HhmPopAn2wJDoEC7MUqEAFfgAAet1VVrwMnRnZxoAJ2IA2/DWoaf3rJbZgnn4QGdxpTABLAq8FLoP5SUXX+3D5CNJnRrGxElGmmATAlzkIJwCkIW/Kn+xN7ASCU934je4CSNTrq/jr8Jlv3e3l+F1G37hJLmUgFQgScVsFXFx6MGTRFlMgCBeoEvCtyyb4Ykgs/9/T/8Q7x3914Muj2xAf75//4faqGgP0dBZ9cKuDJM21mmrlztAvtS03XvkYEAH8BqCSgdJRmdPKTZr7KtqjphK3qu+yVFZ4dxkkZQldh2P+arlow32gCMEIxWl1PsYDlRbNnm7EmDyuwRKxgZepG7cbg/iAHg2HKmEYLM9GYNuFcqJjg3n08zVzymx4l27SmeqR2gnYKcWQbOux4vV/PKcTXHa9U+4edQLvkDVY73oSKzNdI9zjr98gUIOIjgOmGRSDxOScOuasq1VoXWPdb0RJkmrKQ8RbNqr5UjqaCpmRjzmiePH8fN9dV2ZCU9nJWUQUHnuUAVPTk5lbOkZ/zlq5cCNKDKXVxcbs9SIdVVEQaRZaQdzr8+d+cAI+YI1S0Zt7iJHkJ8BLfLlZLENy9fqXqHfXXFydWn2p+FhFs4qeGYJajj5+hnYluhbVv2OcW8RNqWYDmVYpJB7YC8VlNRoSbxzN0LjU1QZKbXR28Uk1Unrm4ZDeR9RLXy9PRMAoAS41kvYzGbxeHBWBMDNJu+iy2jAg3Yix2yU9aIwIuLrV5J7UeeJ7bEiZsDB/YS9sZidMXq8cz4Otd8nz1Uz8f9n52tGJ3pla0EAm40IYA+XloCSutD/rCAqMUyPvv00/jVr361Fbkrx4+NcoJMcmtGmSi0sD0APBE6JYCNTTx9/EjsDxhAqW0EAAAgAElEQVQiuIaiiNb91lptg/5Gj6iTGoNuZnNUpRkf19AnySkE0kDJ1g4DAbyu5fXetGO6ainGWK1o1QLszWS9T8CKgBbTHABvNlpDnoX2i8BzB0UF5AHUVSBe12mG0K5XcxeQeV9J9Leh6VHPgL1eFW7NFFdVZ7fPK8bgdWWTCkjgmaPtw9/FgqpgslgmdSbqd5r7iH3m+/S+wnax5wwe2o+ZBYefNfgn4aocEdhkLgnIyuqN7i0rbbx3s4BQAbM8kFT+U+chwUhejz2RDkrGa6JgIzYs1qXXDbE6tcqg4wAlFYBhPo3FdJJ9pp4gxPexrcW2KiBYdirBYK6lWiOa9sPPbqcXoJhHLZQ7scCy2RJ6mzuQppfcdRwE0PZjuujF9QJO7kjaHEx8Ojy+G3sHx3F0chr9/jDmk3mcHvTi9GAWx/u0PyIIPFd/N+sL2KFZ8+mMay/wM9aw2ofKBjhOg6JOQm5Alz/8vFoLShuC11QMJyA6E0f8Tb03e0W6L2I3UuxghK4LM06Y3G6y81tTUebxHwbA2gJP0Y2hdZG9MqN3HQFgWjnRXuJ8SAPLRQzhfKpUM3fe7805rILSFuz9CThQvrDpA2VHav56Jv2VmLqlyIxNfAoxi4tBbnlhLjlAwL37H8T+/lF02oxcvZI/wyYw/vvwwAUIAObLq9s4Or4Xn//id3F0dFfJzfmj7+O7L/9HLC8fxaBjUIdrki/UaDTHSbDRYCChzE4sSxKLP679abDlXT/HHoUVyP0Wo8FFS+sccA9i6uU+0RmT+LjZEcRKu2JUjnnNop1aeMRCph0kpxZk3zqFiZtrj/SkCGDwM0X+UktlZ7+tF+AE3EW2nQ002Cu/lwmiJgtUTJhFGM5Jp+sYXlRiGHaM7Fu2ozu+F6OD98S+WS7RoriJa0QSafEVQyiSyWctAvY+t6/2sBwpWDa7gDHpKmRMYztvAcLylWU3AdjYLxVPVTG29mfZ02Lobad6lUPJmEX7IVu0VLxMwMvijt6LBuWy/TNjQPmMBHi2eaxaHDxthtcLVFbUw6SAdSxfv4mLx4/jqN+P00MmLpgZZdvditaK+KUXk/lM53J1cxNvX73S6EAVJSUCjY+FHZBFDrVpS5JX16PCp6qyHbfdrNYCAYbjPbNueKZWyIwuWjvENPij1G4yY89xmvRIaN3VXaTNYXShFH430ptT+xaMetp/1TIi4yFhT1pTscut/+W//VyMAC5smyCnUS1nK4fQoPaX4xaFPYPKMqZNJ1oJoHuwd8hSOWG5kwxqpL7fZpYionb0HHJjywBsX2nmtI0v/TD0M0JhVG+/gAACMKJYpgTMpRFAi4BErFQJcRDszsZ3KW6uoJgJsGHsjXqRHDxzKAgoSoVXAX0KjvBeOJlK8nyAHaTWxq8Ny98EqLUZdwF5UleTGiSxpeR6DnpDMQIOxkexv8cIHd8Lxl/rkXQZnCCH24fKCsqq0k8npvVKZAK1T1SgB6YaUwWjNz/7qsr40Q4gW0LCD9U8xwRClSIwLjE/7u/i8q3G8VQgxd8IARYIUEaWWdulrF7V4arkSOhQ1HgHiuWUeX+hedmXrqrhcqlE4fvvv7dgYQZqqupRnb10jx+U3U8+/ljjeFDM/OqPf4o//uELVUUYryS0X2MHS92fgMitIqa7vkuxkxPhs3DC2a8tBkmiyk2gTOuaxAKh0VtAzXvQCReVH4av+3MINnCSrc5QauyXt9B2yPr7rq6I25tGqJglSS2V4mrOQ0fo5O7ZYQz7tIbMYjm/TXTYjACCHtaHqioBtg3+TpiF71XFmWctESoEo7IaVhX+qqLxu0a7W6mO3FdVtaisBES8JwEP617rxb7gs/f3D9IRO8CvpI3XEVi5+rsvKqVHzRgB5Yv3q+sgEKpzVgKIJGB8hpKwDJp5fbWcENh/8803eiY66wRRWa1nnBT7jcqRxRL7AgKUUKZaOuONuI63F5c6ewRM257RRMG5/gPd40ZBnmxvOnleq73SIhkDdOmq55V1RuDy4s150FcGAEASDSuinp+DRyewsp9bvpIrta7g2K7UHldy1qD8l/3V/mT8pAknAlhrnE1R9OQkBbQlIJCBCOEZgoGrzije3jio5nOogB0cILTl88XzxSFCKxcJajUXXRTxMlrBELIERBDT580b3SfPHYdfa8deZC84WTNwWTa29iX3pP/fUkLd5qUgeeMgf0Zr0baP1PcN+IHzZowXrUbYGI/22dFHK1g8OT6Jv/2bv9He4Hp5vuX4NSYoK4ZOHhhRZoFJeKliJ5hXGS+ePY0XME9UQeeCUrjzP6D31lqVXWr2aZtSmUy5QnWS6SG2UwFQGVh5nc380N9MQlAPN9fbiulsFZOZE/0uQADTRrqMJKJNg95mJja4LUDc1RS7LRtRlWXu2dWhnb5EE+Qt/1XVsrrHWm8l6+2iGFvIThV+BZW5z0u3R9UXNDlG2oNi8iiQdd+rz4vBoUoC2Zd13nnPAvAKPCw7WDGNNEME7tgOcV4LxBgNDH7zHmK5CbDeTUyqBIA15v4qYK3qWcVLBM0WZmsr5tAzbHcEqNV7cCaV0KavN5jssZGi7sskbHTe+LcAxI2TyQkiZtPbGPToG3VLFtVATQVJlkf9rbOVe6YZA9b/O6F0xbWCdFoDnDQ6YayWMrXGkTjwWXp4nej2GRXbi9lqGDd8zWjv64nu3+qMYm//OO5/SEtkW+DZ8X437h5vYtyfR6dN4DuLm1uS6bdq7fD4Qwv3lU+j4g6gXMmvnkyCowXC4B9I2gsEcnXebUTvJA5ZtcOGXF2bRVBitmVnYYCZIWcwxvsV6n9HDMYSo+XzAALKXqn4s7H48njENIWVmIxDxmHfXMf1xbkqiWr1TF0NJZYAxCXsXIW8/6CtsdasfCTXXl9KglKArOK+Yjj6TDqJYC+ojzpn3hNz3dxOxPAYHh3Fzz79LE5P78ZquVFLlcUmiUexoZ4whV95ezmJjz/+Zfzy13+L2o+mI1w8/SG++8P/Fbev/xLDtkWFAbBAjHg26BzJnzEqrjfQ+DuKImovkijuDghvVq99TvsxuZ3mNCmPuSWJY39im2tShCurtgl1HmscJM+6mJRlpyr2YE0LCGC95Q9SMJsRqLQWSgQ5bRX7is8UwzXtSI3E3jEBiiGwtYr2hZm24Pu5fgt+G3wEIOnybMx7VIW52x/F7aIVm/5xHJ59GIslNh47uorXr9/ELIFVrDjTNwrALSBAuWAKoTeBI8UtyYb1RAYDN8UMqD1F3IfA8jZeTMZpncdmXFZndts+lbeueKZRlC77xDUKoElGF89etjsLIhiamvzE76h4mUyL+lyBNwKdWjpfXXzxbBYXjx5Fb7mIkzH6VDxNg88CWokTAWu4X40NnMf88jIml1dmTqzcpoidowCCeLIKjXwWvivZuwLm1Tbn+H6xWscY3RnpO6XaP5Ed4KiS/IgN90BhSO1Abi42MLnwBCn52mxbHQ48FU2xBzoS3ZjHOpZc96AfszV+nvZjgxA94qrf/7fPNkp0JFCx6w8tJ1jOUQ4VJ9IYJ0hiBdWmkCx+Vmiqk10/xApWKnirTVfGxj4H1NEMgOGAsVogaFwTSqIkKamaSRDMJAD1peIUrQpK7xFfV1fTuJ2gSg1K7odQxk3BVKPPUBtQvdK0B6yEQtqz7qpnVL5rRF+NjajZl9y7Y7vdfdbBqACEDafDkG0A5WTs6HPslx6EFcxJYNXj2uoG/x0dnMSd07sSCyRQrwSgHBv0I5KRAhd4lCDHVOpbGypRE/3/kGAcURMJCHXi8MBifwiGcBhI4GUQNRLI4+YUWyB4xiiVdJAccJI9VPr5OcYW48ZYt6LLlkigqzXuZ8Qx814CRfIAo8Q7GA48LzX7gXGEFSC6Wsz4pr5Uf6nWUfUvo8szING4ub3VuLXf/Pa3GgfEOg37A00OgBHwr//zf0r4DUeqgLQhtKZKa6LsJRZYz7JQT/f42yFWAGRWwG5MoEglWU0pil053K3qbiL5Eh3MHiFVqjr9mC/bMVkwKtDTAtAGUL/2NuHbxnnvJg5qzaD/aB2H+8PYH3ViNOjEcp4q3zUqaL1Wck3AUtepgCKDZFOlPXpJwUH2/LqqZoejqRJL9z3LUSS45oT/rRyujXIJ8yV1NYPNmkJwfHwi+ibvzX5iokQlCkUnIzDielEcxuhLUyJFmcpxWHNiB9yopztneeOA7XTdusO/CciglNcMabETMIRJsSS4G+/T/9u2aJ0qfxYCquSmRg3x76dPnmn/YQe4j+oT5/lV8np0aCqqRTkNvPCcXCFiTjC9eYhJma6LfTrHURPUbtZx9fbConIp9GkQBCaEAyBafmq/ymYne6VsrOxNBu1KQpKerfXTHszZ5wJEUxQw11WON8U6eZ1+VzPP3XcW3X5M1524nS6VZBMzDmkLGPEMU3htuRI92b2eLQECgACISJFQUdGmWo5NAZCrCkzz+oui6coboIpp407yqVh7Zrj2UII6fF97Mav5Fgi18a/qINXUFgBMqx0PHjyIb775Nm4mtztbmnu8QMn/8vf/JX720Ue5x53YERT7LOx6GbkHkgDPrKaK6ao/KD/e8OLN63j25LHGRaLfUb2/5R8r4KngvZL/ChbL9u+A9h3QXS0fBHEGgpwsbkUEsVtZJTATiX2Jxg6K9Yx79VxqTdnp4B9n8suw9QCE3QqEfaBqbTE5/E2xmyqoLiBAk4Ua4LsT6N0+LGCwzr8C0WRh7AJBJ9DFCijbI/uT7JcCnivBqmcnEayMa7a2rSEayus1jSDVsyvobYLSSs6ZKrKkxWShqq/8uwohBqBK3NQTEXaipE5IevJPTVZg3QP7o1grta6EebynxMpUgUqAPqul9bqigpJxeb/bTqlFSXOkI2aTWxUDpjdQ6udmBxIUIkJHNeg/6P2vpLBSkZ2tdzzgM2SQh+cknYAUHUX0Vn5P47iKzWqAUaev04ruAGp+PyaLfpxPujFbddWvzKjc0fg0PvzoE9lfCWp2I352/zgO9ubRa02AruL66jxubq5kNy3CFnqGYggk+FuTFiqWqNYh1knXRxUu+/XLbvOaahtwUt/W+yKejH0hXuGeS4hQU5sSVJdAmEBus5ZUcGCc3vWt9IyoEsN2AgjgTHJ96CZhA7AXgM2wx8SoOjrSxKdHD76Pl0+fxIAYWgyOBCka7M13bEaqr29TyIboZL2ufIUSMsUrKUCaQMnO1uQEmRwTSQVZbDSmPkiXZxaLdcTB2Vn86rd/FYcHx2rXcD5gpqnK97JDnbidcH5a8emnv47//Hf/lZQmWmiyPPo+fvzqn+P80RfRi1uBUwYCfBfE9yRVbdgP9MInr1pFL8DVZGdY+LJG7bpoQNLL8ycp8mhvX7+LeAutUZ298u8Vh0IHZ2+z7qxttf+Uba6ElrUskKcKFNtW4k4rrq+uBXDX+/J7Zsu5TdWMuN20qoqRuT/bUINqTA8wCGuWBn5YDMjaExqjZ1BZIMFgL2brXqx7R7F/cj9W60EsVy0xaAAC6Et34dGTAeqPgTAzn9gbOx/kV+i+BQRnYSun9ZSN5SxRjQYEqJabaiMun/6O/c5Ke9PWZG/iFmQsm7xlVWQRS0WPBHCUhyl/cZt3gabyN7AJXAHYAh5iM5P8A1rREsJkM4oAV1fSBkDTCKCeYg1FGpJ8abBVoRAWOmd5MomrN0waoYXHa+apPZ4ugA1GoJXWAPauxGmBWFLHQWAbrIyDg2jlSF63IGw0NYAz0iF+o00GvyDBYpPYCwhQsg9WlsVNib2nuKFEhSlAUoSBOdbvxXTt8YGAEWILsJZ//0+fSCxQC9sQJapFLwRlF3w0RCSScljGow5ToUJGq7ZmaUcRaSDQ2wRWczNxoDgyUFWSSJBFYR+qHrmvmaTdQkUCGRifEfT0RFxdTtUWwN7k55Xk7zQBAAJ2PUwKNKpfaLnSiDmLSPizVIVTQGT6oTaX2gZ2YzQ8j93O3rRBJ0G1eYtmVUDA9sTlHGRXVew4STpIYFW1J19dteKD9z+Ko4PjWM4xqIzqcpWrqh0gX2gEFAVYz16V46XGWxCAE4DiVEkm2KzQWanauermZKccZ4kqQVcjeOZQc/84MSojvHVR6s7O7sTR8Um8//59I+QbB2vV+8bGrKSRwKMSyUqsUGIHOR7v7yvZ51nV8+Ieob2wNzEujHGjJYCfEyDhhF++eLGtEP/6N7+JTz/7VE6bdQJQAQh4+uhR/Ou//Eu8fP5i2zPMGlS1ngDd62W+iBkeTjAqcCwgYDeL133UVDps1LK7JJ1rEwjw+aEPyGJKQgOzX1IVHSj3/b24mSDetY51uy8VbwggBOoEOnqPhpPfigbpvVwxm95cxt3Tgzg+HEVrgzDUJmbTG92zeus7DizRe2Ame8V/pQpdNHJVdsvgp6BiVUkEHCSYUtV/KgBVdS3QwP39FnsjieNv9gGfX+9FooijoJ8SZkmBJuyxCq5K3RmF9nLAFaBt90k6Az6jnDOU/aogsm95f96XPVMVQAfMfc2Bp9d3/8A0QJ9fOxjONNct4TrYNGkfa38QTLy9oK1gtq36mK7tPcT+5/4BPXh/0TkTaOHzzXgZijrLF86GzfT2/FwMFoLB5XwSA6HETGhxoCOEuqEv0gzUBXIllc0bOwW/MgGuBEd2l58n5d+j9Rzglz/QM99WnJ34WtiSPt9utBkd1xsqeby6vtE0iuF4P/YPDvWbYi1pzjJOF3CWVgcqzehGXMdoD6DGkwn4Q6BbeiLcE/uJdfV8bu8fJzuuoLOe/IwKPc9FQf96I6CH361WpbKX/JyxceUwAS2476ubm/jiiy/FBlCAmWi9kk9EfrpdtQN89uln0h/hvQtQUSKUU1u4hxIX41xoDG3WzrG9aLaQ+L989kyjwSa3N7EhyG0EXOU3ap13tHr7lAq4doBOBWj+u5JnvzZ1IIrht6VzG1TGHtEjCBjSEvDIaDfaA1bqi1QvNHFzm0rHIPpDqk7sL8ALMy4IljTWKOmktb9cWXPCVfdQz73AgrqXum4n1zuV6CoiFHDQFLXld3Kei54La15nqkbR1hmu89j0vfVsSDiqol/ProoftQbyFyWmOyPhnGWQ6tYGXl82Dj9WKullJ/h9M436CsRr/xgIvVKy4ekOptjzXgIBMvEvkS79u0GbJQmgslfFBV13thBBNMGbUbVa0SYxuZVeEMAhQIAmBWDPt6Pndk9nmySmH2gG8LVmtc4C2wjCqcwmyOTfd5UO3QnPCs9T3gE/HMZ6M4ibaScuZ6OYbwbSrNg/Ootf/vJv4uTkTLpQi9lltNfX8f69Ubx/bxC99jzevHoZ8+lUWiFsrOfPnurCLVBnJgbPDzvCnsBP6fnn2DISbswNFWFARaYY8Sy4j1oXXkuii2YMNobE/+zOmfxVVY2LnTbeswbAYrnTu6lRjLSNMIXk0ePHZpCJSQbT0vEWvuHm6lr//9HHP5PvOdw/EIMTLZHHPzyIS8YeYo9y7QUKJXW9zpMTQLMGK3Ern/DTRG4bjYuRlgWv/KZtTwbsmZzSC03ir1anmnYkm7eK2XIdR3fvxue/+k0M+rBhzKTl/rigyfQ2Z8bDggTQ2ou/+dt/iPsffBax6Wtfvnr8Qzz+y7/G64f/Fp3lpQSPOSNd7JGSKTPcDAR0g6HbDqTU0yYRt6qwV5tcrSWgBCxBRIW1B9PHuW6+UVyA765YgmdWmgDF6iFpL50anqXYDcnI5XlVW2Ozcq1nb+crVg5FEtugat9xG4kS8WRic30GTW3DFQsDdHXRJJqYMVPtjxQDYISQi+QobMY4ql+eVjzG/3QHse7sRWfvTvT3ziJagG8+J2gbwegAAIARJI2ABBScbBvMasYROwDQNl1+ICvQzbhQxSTAnMXMeUJV6TP+8GvxNym0XS2vCbpXAl++rgnIFhBQbC7F0VmEpQBkBqDtDnGz4o/Us5At3trTbMvCPjE9Aat5dROvmS7SbcfJIdNgyN0NfrHnNFdHkxl2gp0wrDazWVxfXKhFzP4qJ+No5DCtLOtYAWzBXMrxxcoPpOOQ2kuw1dCjGAzcIsVnEe/TNqeJADjluYAAfuapLmYXC+jX63YMxkEyUOUPajw0oD7rQuEQvTeY7wkqiZ3wd//0iVsDGsl501gUQsXClDOsKqIOVKmm58/Lmdbv+eAURtYox+eHcLigHWnzd9kkBFMETBYs6vZQLuVwGGX1Znd/GgrOEiJcomIa8faCeeTurU7MKtkAGSSlFJ8NXtIWdQ+IimQgrlFt9YUBQm06D0q2BtR9Y/iEym97IHfqpbWR2bS1IZsJAvet2crcnAJsVwihfgi9AuFZd+K9u/fjcP8oWozY6ZjW1Dwk9L5DQapWARl+oXYILM1iQeArVMuAA8/rYHwQzDVn7fg3TlXU2ZzvfHp2ZrSs67nGNefdfTpGnqj+80VQCKig+1mDCM+2FWQMAYG60VCj61ROZSI3a00WwEgfHB5se5N8Tb7H6jv+4os/bAM9jZTrdsUQePrkiX4Pyvvvf//7ODg6FBJJpQqaHXTIP33xZfzw/XcSC2w2hZRBKqESOcCsiNbn75IuB1glplkCeRaVtPNUIJSzTJtAgI2D6ZLCKXNiAaI6UII0r6I7jKvbtUYHRpcWAY8UlBhMVnsKCKigTGeqxH3oMW+v497ZYZwdj2O1uI3rq4uYz25VTSY4rX0jRXv1Ink+O4rG9RmulLj3n7Wu/sgKqCt4fv78mYIi9n2pu7NfivbGMyXgYu15D9bLtN7S0nCCUsk6z5l9AWW/knmSSr5PZYj15T24jlKG5rkSoKiPMUEbroVrr0SQxE5JWk4bqKCIIJv3her9UVZ4ASS4vtncs6ibFFH9Hj9DvCzbQ6otiKkk0wko+2tdB6/RGKnsf2av83lOovz/mn+bIoYEpNOJWTpolCD+iWYBPWswelqrRYxH/Vgv5ykcnGMb1QbUFiNBiWsmCFKITmEhVUmZ89wAHyrJcbDufmSHLNkilQJ4Wxtp7CrPrIGAEsHU6EMcYH8ouvn1zUQjCEfjsWcbAypYvEVAJG0B2PHxeBTzubURqIgAxnGNBMEOkHoCbqjAVnLHPuK5sc8IVHhN2Rf2dNG3AVIN+Pi5VEsB+49WJPbC8cmJ7B37FwDj0ZMn0h5h7ZToJGDDGhNcf/bZZ3r9p598qj5t9hSfT5JR+9992gYF/LeBICUXOQ5yD0c/vY0Hf/lLXF++dQK98ajIOtcGDg3eOIHC3lIZ2u3z8sUVeNie2uMpacyKhBcuFdy3I+ztO5WYWR9XI788fpB5Dii8N9qaoEfC7Ou2paVAAOopJtmulCPoijpfyauZOFkVbsyJrnNfNtYJi/d0+a66F4MJTtIqPqnnaw2HEvgabYEZPy/AbmKDnQjVDlhpTDfI+5AdTCCxaKblHwpgstaAFc25XtuaWeol5PheaOzHMO12wTzvYybTIuZJ+S9GEoyCUj3HB2tEWa4j11EChvL3OTHIPnjX7qAKWAIVsoMS/yK2cAEASjltgsQCtAj0UApUm0LupxxJWnuo7EixIGs9K56r+K6ebYEG3jPYFIsD0s6pQgrTKAAMEwRvdw0kbVr9uJn14no2ilV7P3qjcXz48S/is89+G3t745hPLuLli++j376NX35+Nw4O1rGcX8dsMtM0hNIGKDFHngsAEH6Ha4L9VXvFyfy9rT+yHzCoDRjAs5BGQ2oGkHSxvs+eP5P9wL7wO6wb+4SfiaE2GL4TR9Gmhu8TSLGGnXodz5+/sB4A7ILZNN68ea09Xa0sxHv8/97+WD6JVkraIWgJePv6VSwRmlU10QdY60CBjaptsiGq3bUJ2DRj+Oba7pJUpbq7yHzbultihB4bSHyriSo1ZYW2kpq0Aqvi8FitAUzmYi+rYCZQy8CK9InQv1nQ1z+Of/zH/y6dgA3TStDbefJj/Pj1v8Tl0z9Ge4FNXElcjZYb5RZ1jUyvgrrPNYlpYrYkrCXODfu9EkHW3+eVop6ZeFTAbUdTfE4ixpO4eHvp5L/RbmhbsdMdKhCJ7zfBS2zWrljlFlXbHztM23LbAhc9aJvYaQF4ekom/YCrmSiqtUJTbnaFF7WmCiS1nScPMtvZrKj5Eja12wt5avNVO9rDozi8+2nM17CaYVKjywO7aS7Qm/UZpl1jX+v5qhhnqv92mkH6Iz7XMaKBANvkXezhKjvTIag4z/V32Y2K63XtgJGZp3BOsFdldyr+K7vT9IfNuMzPx35RIJXGCDqmdKXfgLKHEvn7so98nyQ4x/kNWpvoLBZx/vCRhP8O9xA1RsjcukwUjvkCDKAa7zY+r+mMaQDTWwmSW4onJ9tVO+JwoHM7u7lRdb+AADl82t3UYyH6WAz299WrL5+y3sQAYfgEAjj/LUYlk3spJ2hFC6HRZGMovkhGAM+XYqj2RX5RtFmRf23WMWXZiGEQC0TwkucPwwIgoBztuwbjXaXYcj65w0WL84xvK3k3F/CniLof0I5Wtl10bQqqW9WaQBUj1BYwHED78RgjlKZhBXDo9vc80gMaUjn32ZTkBYTvNgBfcDTcoIMM97LpM1nUrappjn0j8CHpyskBVOXSF2sj0BpgBc0coJOsBAdjTgTr/auaWPdXAToHBGNtit8OfQN8UF+6kjor2NNuUUBAt9WN44PTODu5G8P+nu6ZTQ/iw4Fzj/NiO8Zki5QpQFopeVhClVtTmWMPGxUT1alrdVxQQVEJh0bRFbiIytyOyXQiKvWW1RAhqjaOkXE3NkKeLsC98r5V5S1DSjW0wJByzgTyriRsRDc9OT3bAgUETOwfI5emcr9+bYVwEgGuEaodbQJUELkWvk/VGIRMY0oIKiM0MpDWgPPXr2Jyc2vApUGXM4hV+9Jigbu1t9GTcEpWIJutAbWfKqBuAgE1hqfOhNgDGCopr3v6ghIqmCfo+687YgTMUXltD1KGmQIAACAASURBVDTKzXGTqV4yhslk2dKDhZRbRZZq8bDXipPDYdw93Y9OaxnTybXGB7LmMnoNhWHAl8MjUyQBoopyyLmqWdU4xxqrxF7DiamiOrn16JaiTacx4jNU+d4fqyJwcnKsc1pVlDLEBAvlUJUsJLWOzyJg4m/1wWlu9kTrTYBU1d1qKeD9cF7Vh110+2Ku1LWXiBN2hvehekzLQfX/kxjyXqDuBrMsRlhrV84d/4utkzMUA8hCNb0u7IeFeiMdgF6o39yMIhLgtQIpDBvVf1pyuG8E6cpxmgFh483zXcnODWI06EZns4zxsBftDYyAHDQpgVNTmguIrcDPI/JqIgDOcedkK3Eqh0WFRDS15sidhmO3jbOdLTtaiakALc7veKzkf93qxBRmA5UfTSPBJnTEcDp/80oJyL27Z7HEJi2tDcL2BoBhjwo4Gu/r3JPUk2RznVRS7ewtxmMA10FWrZPA5EycCKxZD37G51eCDkBIwMjzKREozg+U1adPn+nzagypn6WTvjtnZwKLAAIAXWAE8J5eQ1cbxdDQFIkL7V/2pfvRfV2vXryMxXwWAAG0ap2/eqVYQL2JBPQJrv5HgXwBRuVTCxDj32bEZdBJJJKAtNsBDBRq3ZLxVABA2SxHcq4sKLaT5ogDbMUQsDpSGwh/ii8c7x/o+1CFS3jXs+jdr1hVlwICdiOxvCerYuP9ZAololS8ngAN2817FaCMj2omv/qcZN15L3o9STj8/k7++SMmiCpnBhKalXPuTq1EjGcS9ddAzk/ZClb3ti1WYpsAhHp/NdLMPqeqL24lMouEPVP9rLy+pmFwfXVP1kuBEecWJPyuWglyhrsAx9zrBUroOZEIlHBz0kT5N75V7486OmyNUq3m/2E3auQy1b4syiRjqNajYpe6593ZLzrwTvR3CwqkijZ7iNYAC9iWjk9HlTRuR3GCuyQjWojjDmLVOYu9o/tx5/7HsXdwFu32UG1Rr188iPnkRfz2l/fjg/fHMdwjdpnFm9fn8fjhk1gtVjHsD1WowYYAFuMb8AN1DrWmOidu3VDslJX4AnqKwWHa/jQBwo3aAPB57C3tzQYQ5/hzLjYZWjduA3CCQzy2P0ZB/1Z2hXGk/K7Wd7mMJ08fCwwoptnZ8YmmkJzevSObARMTWwFd+erN63j8/fdKJKw47phEfeg5MplnWxagCh21/1U3/w8mCWgla9Rs4yz59zJmFuPGIGRpUaigoUTPyRcjyPaOTgUEAECqdSinBPFeZrpYim0+W8cHH34a/+k//T5Ge0cUOAWQPnv0Yzz69t/i9sXXsbp9Ea0NbQFUT520q7dbUwOIddC6IhkiVnMsDWMXMKxEskleTbn36Ebi6wVV4oyVVLRhnOsU9rBjmrLneyNPuinbYR/ihJLzVkWNeg3fh2GjlpRsH7SPNSBQzFj+n/Ne4CH70XEJAo8JcHRgQFTbWttJ/Vag3ddUILWLHwYDBNBId64rqrfsRrsfk9k6Rkfvxd7Jh7FqwXxzqzQsYWw0e9OsTdoOvT91v9DbE8hAkNHxxbusQieZ2kTb/vny0fwNCACI36y8bX2bUW/bVL5K1LYBgNdZq/ytwIRiBFRe5dYAC0EKAOezxdZzBK21089ss6StkiwGbHkf3bNWxNunT+PqxYs43hvGeIgvasV8bRYtcooWqKS9rwEEbCIWTAyY3GoEoUXfdy3lPCDaXHqAUIB5DUaA8gPAMtnJdbRoSTo6dE5ALLZYxngwjA3vu5xrjGCH4gOYgbV/CR4SCEDkfiUGgaIWCWmiL2b2Ny/lTK67nZgw6Yu9gtBttOIWHSqKmZyjYgSU8ajAUgGlegF3DqBoaZikEmipjVJIeiE55XjLodThaSI/PCxEZvgsKTqL4bSKfp+ePQ70Knp9+thBqUimqI5Zddy9mSB33ZhNmfu7jqvLmVoEqG6U8E4TCLBGQLUGeIN7Bja2J2mMUjF2v0315mz7kPXCpqAcAjVWTifxrcSxnGcFiLqGpAVVAiFHhDLyFHV3UzB5DwIXtSawuNGNk8OzOD2+E+PRQUyn9MAtXGHIXkslbskSaBooIVeqKvqLoKBGBrGmbEAFlQRd8+lW+VZjkVBjRZQgrJiMAcRQ4Gjff/+9rVgRa4vy5MEhVOAQCk8yp8S1FUq8qpWADVlV4Xq2bFhmIZMkuwLtvuESmbu5ubaYXlhJnqSf90fUi4Tt7OQ0DpklrxFK65jOZzoEUuFerePm6jIu31wosBB9pgxQGgYnYNa9kPBJzrsuQ7MN/HiOQgys6eD+yBzXlb9jmo4nDDSBAN+rFZXV1sJhNFolHYAFyt3zTUzwf+1BLKMvxddsxc6oyYbIRzFFPbdiFzjHVvS7m3eAACYG0BMKxZxrwJl79rDn1x4cIsS3p73GOKrql6M/j+fCHwKjqnzyTKpXX+ubs9PvnHlMXo3L4zFRZSEp8JcrWJwhnHJRuapnDqp2BcZOAN0/z+vK+TlAGktBn88qVghr8PzFS1XjS5+gaXe4dn6PKst4f6zrcrDsoJ/1ok2igEjew0rRTAaxdoBYD/O5AgcS+n4PdgtjNakazWM2XQhZdfCwVhXIv2O2wnzmSoTASf5dTiPZEZXo1BQAnDCVc1o79vqdGPVbMR5AMaOiB6LtfvPqN97uw6ro5LNWANYQtNyBUruKs/ZzjhIqpXPb/V1Fo+y75ywbwa4KioVmErjSPFwr0ff6w+0kBcRMsWsH42GcnNDjT8+25mEpENHXbKag+jUJcrut9cQ28TOSbesoOCghySpmSjFN2BOsGWuK8xMFe25hSfYwe14iPlDiAEYzkFeg2e0LTBIDJIECT8oguG9pX7//3nta30VjVBk/59rYC3rPTEJ5XSVyYhSI6eHAhGAeUBY2gJSvqUJR6WnMAa+gp5x6/VsBXiOwrzO4FYGUrXenB6+1eJvp82XfqvXJAacTcQkIVtUtWyIsHOkKr4B+VKpTdAhbD9DDmaike9deZTuuXsoUC6yAsYLcDFcSaCtFZrdhFb1T9ioZRGUbKo4oMcxKglnrGglbk2WKvqt4qbE+zYCW9/MoVVOOvbdc0RItN/tzq+WvwIQ6R/y+9liyQHxfytQEdmDf2HO8b4nY8buizib7wT6vH/fu3duyUahw6vuDgfZuAV7Ndi1dy8bnkODWaLZbOwVUwJL0KAhNCgBYpC2gpxFYOQRU9FILB8svlYJ2oz20WQGt+LCS/4rzVIFTldgggKIO7atFChESSsN0sA+AAOk91411ay/2Dj+KozsfR3u0ryrmze08Li9eR2d1FR9/cBy/+ORejPcAHW/i6bOH8f13P2if3z27I4BhtlzERx/9TOAuVO+qdAokS5E77uNg/1C+gDjCjLdV3L17R4kkSTt93PwOz5T3aWrS8PvsEeKfWn++tzcCJPDe8Zg3VOLRyVkI9GFUG88LAJj3fv78eTx/+VzARcUYv/z55/HrX/86Rvu+Nmye4pfFPF4+eRLf//nPMbm6EohYIBkxjnqE0Z+SeLbS9+0WLNshX5giuM0fChhMG18CmDsAyLZf7Mdse9T4Y33XQAB2XzoBFLj6IwEBAOzsWZ1B4hEqzQhHzhfR742iPxjHB/c/js9+/usYDInZIt68ehNXF+dx++ZJTF58HVevHsRycRW9NgmrR5NK1x53p2xsHT0ECPUNfHM72mRHPhzunwYYEGjjIh3nn2vmfgwmWzAQJhiMVBJu1sej3zyRw5V+T6kq1lWNXa5zoDgqx8HJ3iYYWBVpnG/ZkTrzBrkdH7iI2RZjU/urYw0Dgw4dAeD8KSByS0lPBnLFgjqHtBD0BzEDbGBUHq2Rm34cnHwQB3c+llYA8mc8U4BA9tfjx0+0R4mJWHsBlgK4nSxjBvie4reCmqpKtkWceD7dzIEMlEqbQTpcbukogNF70Wdy+wx5BpqfXUW3xqSumh6RGmusDdez02hyLOLnTWwPC8psPBUG8N8SNrTfFECdRY56TR+wajGPH//8p9jrdOJ4f0+ti4AYa4ouFDlhlKi331o42HeBDGJaTWN+S/619M9z39jPsF3XautZTCbRJlZKhl9TI0AxCK2zhwcx59rhgi6WsT8cqa2L9tA2sTs+gZxRQN061siGKLejjRxruiv+kL/BzoZxKAYE9pYWYVgB/BvfJpB/rThVmk9/90+fSiOg0BcFyImeyTg0K6g5psQbxj0Y5ai2lbNcwHrPMnhlnHaVAFcDRMGQsRzkqDAqcm4PgBHQH+A8QBeh+jiZc1BUPSq0BpCQb+LmGgGQFEOCcrkd21WznmtUoI2KgIAlQcdKCLMX3CiokcCVxubVeAuhK2l22fBmQxg0cCDopMeVf/ceig2QLQV+Vk4ueB3PUarlAgLc+wGKhPEieOy2enE4Po6To7MYDcYCLGruco3cUyIvnYLdLGDeG6qU9P4YP4KSLfPYGf8ym+aBqTW34TGSuVbgqz57ekqyWkpAA+KuHv8cy1QJDB/CfinaP/d6995d3ff5+ZtcA1eea1wH18r+ISHGqZEcuRLDpIAUGctqPK/76KMPtyq9Dx8+1Pg2Cdgl4sX7IRg4Gu/JYV1j4EDUoKcx2mw28/i97COuPes9WQG2q2s7PQmvqYkkOf5QwpDVRmOaFqQhJfpSYk7RpKTsV7BUgbcSL6hCmpZgNsBs1YrJImIyF1QXm/YgFkJ1uTYMQyYKWaWT1yvhM/WBttVrt7/Xi/Hw/6PrPZgky64jzRuZEZE6s7RoiRboBtkQBAjOcLizM2u2tP39XJIAGi2qWpWWWakjQ6x97sffe9XEZltZp4h48cS9R/jx44f+ps2GDxmhq7E+Es1cVTSMpaq0oM3rag9AzX5juqnRilSiBQZgtCrwcdXLlVfApzg0DPLVa9dU+d/eskhSgka16rAPaoIGrxVKW9WGMGJ4vYCWoqanSg7wlLmvQZkVGE/cK87xAAJYL48eP5ETAoHm/ITylno3gFYqLL4eB3mm9rraixEcT9jfpv2H6k1yLWrxHMARGvhUyf7hIW0trpjyGsAB9j/r2PvP6DRief0oN9sT3mNKpecwhyUjgER6AegTWAV+cXkuBgAgwPakSQBytLho03VaQKD3rg80IyJgWYFgaQRA1QwQObS9Sahkr9wbUACWg6cOBEhF2YVmLbuwn9jLFl9yrxuByKKArYOrN9r+wTVR8wkCHz58oIr/9haMo732zjt39DnM0w7NP0g965Bz5lmw9qjSZSSdBKNkz5dd61HWHZ8ldsASoVmLwwWQ9LoDkLefAex59fq11j80d0TveImSR0XUptPzufwOppHASO7XoA+RYwb8lmhTUUv7gLqOWf07CiJIxtZG7ezkWDYJ7QcStajA59nEZ/KMBOgMvobH97lW4F5VEGyieukLCCCY1zEUBCXoCuvNrA4ncgpPdP3SiamhShcX3DePJhytj8UWo0UAm5jRgP1YWovQ+byroicqZlhzrtY5ubdYE+sf2yNwDp0eKJDS2zGwHjsRIETgRilVu+ruZDtijQlqxf5ihFaJvrGfh/cyvrgX/rX4ZIJ/98kanO9/58A4zwkWkAHBi07g1mMGS8ujYgj2QWKKYWAcQDJBrkDKqUdcJjHPPdA1DmZhcw6wB3OfBOaUXXPf75qAJ4LJFUKdtAUIKIjKRwnFqee0r3gnZsraGwIAWZda9yW6yzqzbpHkKTXmjecDEKCdxAjnlavC0i+gzRNarARxt9rBtQ/aePtqO6VyS+/++Xnb2Ry3D+8ctFtXdtrB1lZbXJ61+z9+2x48+lHsNejMU4omGxvt5p07bXMbcVLbDWwGe7wDAQs4/uijj9UKxnogGZNPk8K32Ydi9xSYl5itYxmJPs04PH8O//hsWsIEmC04hkeo0vrDeuaLz8I2Wdtk0b766qt2cXnRGEurWG86be/dfVeMo90Diia2PcRo09Fae/n0iYCA0zeHbYcJTtWDrJhJ+wfGy0YlpAUGJUkrFoue31vArpP6aEGxB+MfvK7TKmawQKxX6RV5D5M8CCAk/iUfWJ+2d97/oF2/cUPVZdpLE0+ewOjbv9ouZ8t25cqN9uGHv2x33/mgweClheTo8LidIea3OGnnz75ph0/vtcOXDwSCE+ziZyTSRnyqMYJzgQRIXAIEMCVsDEgOhZ57U+CmwLCaqCLwurTABPJpbPaakmDAAAQj0YoRGFsMrrR/8TzCInKxz7T5gOWyIQW4U0zokuBqzRrmRorJpXsFQO14VxMDqvpOfEMM4H2HNhcFqviQfuoa55F4IkUh7g+VRIAZWiAul2ttunWlbR/caRv7t9vlakOj1LHDS9grbaWWFbe6GGSX7ZmMlZN0Ys8pChSlTLZLJLIqRhUd3gKRFlRVYg4wRkwgdmUfXww16HRvOb6o92mj6NkYQ6CRfaK2U+lj9K/lM8/pCVcrtO2jRgPiXwTa45edsZFnBQjOc12HyfHoUXvz8FG7dmWvbW+ypqzXJqKdrl9d+QaIlG949CqsFXr/lxcz+SxcpwsQBpDcVrBoY+wD+cfcQADnx/1ZsM0EHra2sbPT1jYN5JiBsGqb44lEBgECxoC1MFcAr2WrF20BWFatCwABk8FUBO4TmiUUGgIE0BqwpMi6NmoX3B8KQDD70JaYTA0EDI0+CWYQKyW4lSAm0HfVIfNMvUCDngctFiLTOcy3x7HZaadvEVV/UxxYjNDU6WdHTGpzi+owToW+zvO2v7/TprQIELRUlZGFDbVhBM1sxugS+vBEiOro/KZtOQhycBOepIPe5RJEGIo9/fo8KBLCCsA0psV00nq2/n8F9K52lrhUIbRZbH0S6CTS4yuiNO8AR2PrquEyQW6nhAsVc33ably9KSAA0R0JD2uSinsJFbiQBHdq7RY4M9MAbQBmhDKJYCJAALQZQACl0FReQQSZdTqsVEDVpMJNsp3rcH+uK1t8huh3VCygxNXrAAwwYmw6zo/j8JkatyRKkpPKVJpxKgYAHKzzWlH7QUSrJxiq3MGVA/WyE9wz9o2vK1f2jVxWDybOkYA2fb6aycvGWR+3Rw8etjdoBPC8SzQkYI1EroazudX3X5K1JZiS4NuBbz/PHeduHKECatE5nTgJRS+6U+hootpqHKG1AeartTYfTdvZrLXj03lbjiZtbWLajsAHbXSvRVBZGfIyM7q4Gnu5htDkxlq7cxPQaFMaAfs1s/3w8LXuiWjqJTQ53aSXz4kcTlWI9gJWDa01VCTSJ2aaPH2vCY4QTqIywlow0BXDZ1DF6LYnGWSfVv+F9wGRYJdEWQ03gBnrgr3LedC7l/4zHA0LjQSbf+r9rz5sgpUItFHx8cjB7Y7qFpQ2VTiqzVACHWhjlKnoGJizaKHXt9kfDnAJHFmiSn5XgAaMoFw3BauqQd4nBkfNADClOM+e79RfrYTLCPzs8sLCOqV9EtuIAwEIGI/mbXu61g52p40BMAABa1DWGLlJ4ocT2dh6C3WPEjR2LEBAgMosnaDyZraQ5LlbNH3DdvhFLVe7jCeJ8CUqG/1yCqicNMIKwLGMxtN249bdtn9wVc+RSgvP6vvv7svuXLt2pd24cU1BMyAXVQ9aB1gz0GHT18171DIwYKPBBgOMzFpUNUxiSh7lRhAFcIMtc5XA7Wag49G8oA2Ea/WUEQA5RjxR2a5ZzeqXDyCC6JXHGLL2rxy4pYNKK3unYzdJ34CA1bREPjM9555ksGwvX7yQU8Yen7w5bMeHh3p+JGYYkKzNBOTxtUNAwEF6wMl+1K9p/JZnV4uBEjGzXXjOCmRlT4ryiw2ptjn214XaVlxl4Np5jz/fyT/rH6B8RUBUbWCs+8kG4oJ9611GGeaZOUEtEQIl1A42eS5JnG0vGFtoAMh9ngbQhzFJ4oUEohmPyfO3QnlPXeV7V+r6Ckmq86wLszTsswMMpoUj95/z4hwIxPNsUvjg/Bzv9MCqmEDHx2Isxh5wjXpNBfPYLU8YsTiZ95LXKOfEWtO/rQ3ZlcRP3etCO6158blH+XvOXbaeIoBotwSv+iABAdLiUExr+nIAmyQ78W253wEZfr4uw6bS8ySuUBWwbInGNXPsiK56dCl2hvuDWcTmk5jQHrA2Rh9gr012dtuYFo2Ncbt17aBtwAZty3by+qi9fPG8HZ0eNfQFBPRuTtvBzpb0hcZSyDarj/MiFkpFn+tin+Kzbt++091r6XpMN1U44Msj/Y571e/y2wCA7GGOjW+RvxxU/RCSSxsbiSX3lPuL/+J1GRvIfeJYtDPu7O2KVQkQBuh+49oNTVyCaUNyzzFOj4/bNqy02UX7+i9/aievXhvEKf9KnDWrli0SKa33bg/0zID8Lr9xsacf12yb3ieZ3rtlW8p3EaMZxMYXYiMMION/0ThivvfNO3fbxua2WlZhbwHMY4e5P1evXG/nZ4wB32m//uL37eq1W212sZBPPTs5lyjgeHneTp/ea+eHD9vTh9+2cbtkyqT0UzQ1A+0FVZgZhQ3cxL1wBV2EAXxxaXHhtvge4DjxV9hs2C+KIZ2OEBTsnV21NGjtY/NqbLX3pn2f96vvi+LGDmx3ezQFtoh0cp/CdMv+tt1zXBAwgGfBebAn+R77sI14be1zEulMX4h+idlKjp/MMKWY5JZT9hMgAEDcbLXedq+92ybb19tout9Wow0VnfANVLBpD3j69Fmx5VwgwUzg1ygOBQjo8jzWTOWB8g8ksLFHNUGAe8weku0YtNIGCNCjKv2dtJ/oQriOrN8CtTumWTG1Yq9ZBwHi4hsZDxnbrOk13NfTc+dwahdwQdhKKqbvA95QoV+gS3XvXtsbM7J+o21uAPQidghz1xOSxGQKqC3wAgzgUsU3QBXU/angzy48hjYFVYkDowFRYoGrmYWT8QeKXWF3inm90uhAKvYRgEZ4UIk9+lbE4+Qn0ggYCSCUf6+x62oTWcA8MMjAVa5PKE6xttbNQuA9HH+83mYAAQB5Yg1SIHFhavSH//WLVQJGiS7ooRsZzM2O87RIoOfTJigJdc7Owze9D/S9WK2unnEYNaGgDDfv04i+SjJRVQYIYAHxUEABRSddJ+mHduQFa4V+zpVAfuSAThVzaEveMDYEDmoi5uC+fs+o59wwSiB0QnKq+plNn3nBDvhXQn4UaBSCPruYWdWdY9bIH6F1BXRonf9MNVPOtwI2UVVqSoGvx4ERFT8WEk/qxrVb7doBNDimFnCtmd9r9Ixnkcqtg2NX1KHDgwYRgCuxFgWeeNGUEa6DtgKSCekM1Ixk7sn2zo6cktC0CgwJUtxP5cCbc1Uftno8rQqv8651wJriHoM4CpyYmB2B8eOYCZQwINnoSYRYxKCJ0i6ouaxUX94cvtHn0reLUCE9XVlvGXvIsbc2t/Q3+iRhB/z0/Q/tyz//JbOMxLogSTU9P1Qyp0mpiv48eSpQ1LYrdKOi0KZPVGZGfeYGu3I8JYNiDYjTotfMMdyAUPN1USLn0KpJuqRMWhoBZWxzf8IsyM8cn8oifXP7e5vt1q0rbWu6agd7W219zQJtiCoB2qTXT/f+sh/HuZgZzHCwwqid9KZ5XvvVK1TW/RwUqMIsUe+7K39q6ykgyOBAH+Sm0kmgiLPmKxVB9huJINNASAxByiVGxki6i5nAudeHTKlYa2+OEPLD6VpMJT36BCkedZZjr0nMTQn5pfU0xIaQ4rGr8XwOv+N5kOBsbO50VXFXBKtNpPq1+FmOptTBZTdgt5Q4ZK8x4aDBD90JGV8BkZJkp4LrIA31VvfLU5kmEIGKJgcsvtxMLR8TguK1eZuuLRqgNaMiRyvQY84VejDiO/589o0ouJVY5fN8YiX2oypR9YMuDc7wPhJlBTmdtooTzPwcVocCquonl32AIUByjILvdLPduvNOu3L1up4l9/uHH35sJ0dHWkvbO7RdkEyP2xYCitVvqIBotWwIUTJOUqBRrSWq9wTisJUIiuKPsE8ATupxhNlCX7REuo7a7va22kG4pm56AL2ti0V7+uy5fMTDh4/ao8ePi6U1CKDXqP5t6X0S19wGgNpScgbQ5MCj1yEIKKs2rwJ57M8Q0zxvtEcAxm5tTNtXf/lLO6Tdiv5B+Tjb7CRjWTOpKv88+U+gmCC/ZygVgbPWpSrQ3Tx02xMl0hXsJ0gGyAUQUbCkSkEJmKpNwP5GGheylfYHtNNo2gUtDwpks+6TQJvaD2iWoC4xgX82m6K3j36/GIYDBX7uSSr6AXd4Zb5X3DK/1LNJO4BtTEArg5UJ0EwNNoMvgb60mspnBtwxuNRXkLApGUnF8RMv8T1rjvWYHuEkD1m/oWbr+ULFRKCpAIBcc1pJ+FwlnNXCwjFM/3eCws/DeCJJqcBXCaa5/U8MVgBaifUtBfyrNYV+5KKwx9/neoagW9aJ10Rvw2Q/Or/mteTksJJFUcYX8qnWUigmSNdq6SYUC59hs7Ej47a1vdsOrl7V9KC9gz35YNgMr1+9bE8fP9H9YB+zJ/H7165d1TUqqdL+di86zw9FdBg/Wd+ZNkL7Ba8/PTvpgBzRvYuJgq8KkOe4xYUHjsn6Em28NdkW1iRtj9gCngnryiDThWKuMAwAJPji2WADACmYPsP7SFQ5/vvvfdA+/eSTbk1bK+ewHezviVr89V/+3M6Pjtom60fPd65jpMc/LIHYdyVbnf6GmTlDe67nPGxFgp1RezH+ITaoY7Wpom4AIECAWJzEgaO1dufd9zUCeXtvX8/IjCq3S+HJ0H3YP7jZfvnLL9rB3jXF6sQPtGPg9zZgw168aS8f3de/teVJm67P2/wSvRVXyd3/btYtRTXFGUrWamxejaHT9VavfZKyxO8C/JZLC1ZjxzQ1xv5P+7Xo+tjtxOKxUdkHsruyrc6PGC1nUC4M43mjpTWtZfb/BjP6arFDUa7r8PVrF0GlKwO7o45b4JYBgT4XU5GpxOiwvStaJlZEAghCL9tqzCSOVdu7/Umb7t5olL7Q8QAAIABJREFU43VYsuuNqQKK4ZkydnzcHj9+pM9n/es6aK8TG7dAzrI92uMlfMs9kQ2tdtrsF5aU2S/2ibKvVSCJLc49jauwjSgAt4pmquwPWuACRGr8snyZdd26YwJU10SLyyUs1AqlqkCXdir8IPkMMQftslvErOez9uKHH9ri9KhdRdxYoM9SQAjfoysRFl3aWdNWhS2VOCUFB9jYJYrb7RviUvw6rB+ukYIxr6kiZKERKgrOFqt2cP1aW6iNyfEn90WVf+KZ81mbUPARgnCpYxD3eKqP7av2QzEPNfaSxqvSfoNcIy2J0aidw1xCm4ACHuwxtYXPDKT+4X99uIqj1LgNZSMZJeUKXyp9OETGQPGwMVh+6K50OyD2Ik1w4mS86NTVm58Ks5VFmY1qFIUFRmBEYqAOshqdAbLMNAEVT0alyq9+ONOy19dIUF1l0Kar0X+pxMkwFKE/CTyf68U06uhdcRxZZPwfZDEoakq9w8BG11KBPwGVjIkQu74aocS/Aqgg8XqdRDlq4kBRjXvaKxoBMxmZ3a3dtr97tW1u7MJG8TALGT87GDYCDkb0a3pSlAitKQE0u2XUrhzsd7NBU03EUJ2fnilIEG2/aMlyeAQil5ei49P7RXDCJreg0UyBMWg3CSBBOp+ZQAJjkn4mb2BXgUryXOcaareqF5U0J+gBVfzxwU8SCIxgF+tSKuCjNdHo/v7v/k7nhjPRrFIZ9S1VUmTsZrz+UvSgo8PD9tWXfxUY4OIIG9SBlQI+6Z4kaa9RNWWkuCc25BbPykYP0KMcJsGQeq1Np/MGTdDtzSq0T8SiNfVwXS5A5dbb6YI5yhi0Ssyq9SQG4W0HnypSGUMjA20ypgq51q5f22u3buy1rQ0YIccSEWQdgM6zZtj0CmKrEmdhEhg2ZgSoR3pkZXtEIbPG2JfZM7QCEBSz7gAIgrxnzxv1NUjlgNriRvyez7eTcOUmQBPOCDuCI6S//OXL1+35i1dtPNlor1+/aWcEDlQyZUvduyUaXfU5JYkS7V9VfLdpJKkXGFDaH6LBlV1SxZMerQoEIv4pm1bPnfumezZgRrmC6gUhYKPEgRKEad1UH2CeX1FHuh+9rhgXWRwPMYNguNABiVeiLYQKE9U8gp/LtjVpbWcDJ8EqckC0XJrp5JEyLpJEYVjrtJv5m+qtKWWuqloRV8BJqf1qFQ76+IqyVE7biYFaI6o3WSwrggYmg4Bwr1Zt/8q1dvvOuwJYCPTpwX/404PSaFi27e1NC8CKzj6SLgpr4fvvv9PIqfgS1gXnCQOFHuAkcLFxqsDREyoHa9sbocC9nZ12dHyk96MRQYuX2ja2dwQmfXvvu/bXv34ldkAqCqxnbBK29NNfftI++eST8n+24awjsZ6orNAjX/PA+X2SSLPUTDEHBKCVSoKsVKwuZu2rL/9SI90u5e+S2MXvxF+k0t0FPd1oMAdLfeL2dusAxkZ2v1TmOQ8nav1zHQZbppTbjmWyCcE++0UMlqI+i1FQqxfAzrZ9rDYmHa/ombGRZssVIFDJuQsNXu9iU1WLQCrv7M2hcGkA5yTM8sVFf3d1DN9uhfAEy6mUJ87I/U3QmT0aPw4YSaDYAztOjGJT+L/0JYp6GtAHm8qxWT/8TmJbpT3C+YYVwsOA8Ti8R/ENuT7+lusZ+lJPYSl6Z4ngCngL47K+T9IiMWp2FIAD4q6zc1WSzQSowDuCjdU6mdjECc/Pq8MWISvPp/+5rjbwb2JVLcUg5JmyboaJZBLWvDfPIT4U0JMknThDoomqSAIIPtWoTzGQ1qjIb8sOeOJK31NMwMsX+1E+f46w7ZmmB/FZHPvu3bt6jSfDuE2I16MBA6BFoKxneXIi4IV4J0lO/FrWIAlP2IrsUWIwDbiWboPZshlXGyYS95gWPT6fyj9rA7ATWvqvPv87fZ5aLVrrWhtIqGEOvX7+rL15+aKNEOZD/6iSJxEqCtBijYThmHU9LB4MWwMS59r/eHzsW76782uOTQEJrSpRQEDAAIoBMANWy7a9d9Bu3Xmv7R1cUwzBta2WLhSoTW45bteuv9M+++zXbXf7oL168aqdn7kIJZCRSQvjUTt6/qi9ePhtO3n9sE3XLtrmFH/voiOTB9zGRnEPZqkTN/nusBhEYgv71pcneyrwz86RdoDXh4eKSfAp9vlm0qryXwwtwDdiGx5q7I73nlkFGa1H7ERelBYi5zIurFn42AksQIBiLP3Mx9juUoyLrTRFn4KHp+IQ4+gRVfuAPrNjhbnyu0RyjuRjUeNfAXbXNtvBu3/fluu70hlDMw3mF0kurUJf/eVLrUdPKjEIjd0ldu8S7rLZWScBL/mZ3CD3TLFVCSFmVGDsSEDX/vmUr7GBqBGCXvfD8ep9vpQRyxZmBkhVbNAJ4iuA89pUi9JCtHpiGh1PowUNTFxQRIaFuNbalY2N9uSv37TZ61ft6sGOWmi9FdweYgMGQGwx2fgSWgIoYuhxEENjL2kxPUWDrOL3EmOVUh1+gf1FgQCwvYrAADhwSGgFWK2P28E1AwFiJrNWsSP4xtPzNrpcCAgAUAAIELDLMaMBJCBg1MZ1zfwetsBo4sISu0NrmViZvJDPxt/VCHOKf4Bjo3/+109Xdp5Gt43um4bMQw6CrAoTgRsJuNBeEGoWED16NvOiFw7Ec9h8sitdwlR0tKIkiYY79mLXZuDmVa+8+meEXlPhcnUSkIDNSQDG76n+8/kAAaoSySBi1Cv5kkCfq+5RVOazYix5HeikE4bBCK6OqlIBVYlMxGHHEcnI1HszkzXJR16bQK7WfteTHiBA106v8qBPR6jcnGogvXDTdvXgRrtx/U47OWI0nnuOuSCq8zgQDA50tKFBE12pNg7HI4GDAgcjgAAU9HobQYo5SLuT+dAFuZc4pzt37hi9XizU14Zj47WmcBt+ozcsonDcD00+KOERCfEpAaRS5vXEuXO+OF2NOqv7DsL+4MGD9vTZs/bg4QMdM6gq65J19M7ddySsc52NQzVAlPeFnKtUeIv2iXGVYR+ttR+//15sgFfPX3SUUVUTUpHSaL+Mr/R9jXicn1kpaFdlJEmSg7iExlXxLyc5rJo4aK9WAUCC5k2JJMX5YtTOl5N2Ngslj0TLwEN69YYVJoNbPWoo8UNpH6ChMWkH+1vtxrUd6QVQMT49OVI/E8BIUFs2LxTNOJTFzMJW9PvzDEheWAser1ZhXwWICjjkLDN9ATvA1Ar3SuaccZRTFJ2rl5xgYjLd0B6np597AuIKgr1cgURv1VzfNxLXI5iEvq/efQzoyFNAzHYuqlPd17B/lFYLxHQrThxpqh1p/8C4G9yzyI4qY2JI9vc9z1wiNAO7kOdq8DUtG2ZCJUCPfQkQkMTn52JOFaa0RXMFX86rWAFiGBEAIZw6xqEACtImMGo705FGRa6PoEkS9rtqqwryeg1bilp8VWQ65L0CowABJgZ4rYn6KbX5/ssVHa8B34cSnuF9GlMIEGnBRQFg+ACczeWiXbl2s3322a9km2lD8kg/+r8JypgxfSJ1bSr3UGQBFpkS4tFaRuVJ4q9fv6YqYEA51maq6L7vGSO3ko4EARavSeUO2iftXQ54UC0fixb51VffasJD6OEOGll3x+3Gjevt97//vcDGVDqSuKhPcDCvm6ggIIH+P6c9KeKB87azvSUg4Pz0tD388af2+OEDTw9AD6He+7d8T3pHY4P8DB1ACcoJjXdgK/y8HNAkgFPSKO2SXjU/gaeCPssAmbIvLQ+rhePZ2LP8DAgbQUHWAEE0AT73zu1dTnST2PL/3DeSaAPkFgMMwyZghkSCq7qm+8Cqrwprku4E9HoGVFFoO0plRK0aEdxalx/g2PiwJEj2S06Wfp7s8jtNqpG4Vz8nfAgkcP4SIlNC55GRSZ7CDmAvSCCtxCLDUEg8lOPluQzbFGIzhq/JPZMwarUiSBiwA1Xm2pmcv4sABMGu/quUAmtT3katqNXOacErTRQqmzUEuLvkcMBk6lhABYz2bUQFBkg/GSaJBV4tNNmPrJSNGCqPD9hGvA5ND+IMEnyJFM/n7cnTJ127Hu+9AbX/zi35JK41DMiwOnkuaicr5hsxBkAAfwfM68cwupf/xcsXFsRdtXbt2nWtZbE6ZjP9PlMcArhw7LAEeJ58nzZI6QFUC0nWLhVn3gMg4Lh52R48+EnrizYAfmZywI2bN9rHn3yq9qj41AAanNz5yUk7evVSYwQvjo7aBqBQ2XDGhyWpZ03wOQG5Yu873yN2T1+gGJj4jt3axzr2ACmASNy2BEX5v4SdNULOYoIXJLfTjfb+h5+28QY6Qk6Ct7dclAF0ffnyuH36y1+3L774fWurcTs9PhW9mkIN+44+6K211i5PXrfDZz+2y5Pn7fLsZRuPKBw4+QNQxlFb14a9Wli91Nyd7CkeqwppbKrASBUtNnTu6PyQyOKzHPcyXaAXVui+LX0obE3+7vuN3zMQYHsLg9cJdGJ9C4fj9447uygGg4p3VKW9V2Qvy1byrMJ+5TOGOjwG+fvJa7KdPCOERZkIRg618OjXE9TSt662/bt/11bjvbZO7ASoWzbyJb7vyy9lU/CzyTsCApSLKdFA+xGuy5oGLopoRHedb9q8ZA/TNlD3xbaxRLq1rKxjUSlhV7Awg4Rx5wZ9sq9lH9DGqNxIGik1ZSC+xlV/a9wQv3RszJoEJzE9q7y19dGqbfLcTk7as3v32/500na2zVDM81MLc4FHyoOLraBzEgBpTTcEWUnWaQ04fnNkxpg0xszqFlggscBRW6IhhY5CgADiBKYSsY9G623vyhUWcU1TsUMG0EBbYP1yKSBgLBpdDwSoFQ9AoKYVAASICbOG3H5p/dA2TTsrNpoCHXkfmjz47GLZcC0CTf/7//2xbm0o7UlC5DxHzH6n8k9/IMaGhYHq+ZkSBxSzlwsCOx64g4H0sBAcGEUqan4ZsBghPTQBDozg4GEsJHAganypV0q1f4xYoIUsHPTRb+TvFXAxT3QVWoWTEVc4KldVn4g+XL9QIFCJQESMQvvJPPVsaK4Bqm5Q+mwGJaHq6x1bQALnVsG3VvqAERBHYAdewk0Ks0xFUnBxdKx+Kn+O2RD0CUuxcoFC7p125/Z77fDVkYR3hHJlrmgJ+mF0EvxwTM7LgAebZyla7jGo9MlR299jXNFU9LP0tsbpiZkxmSj4JjFUsKdRbVZs55gJeLa2N8UKYI2oIlbGir9T5XPU4v7TVLBw1jw30esODrRmrl6/1p49e9b+/d//vfq0XTlK/y/f37hxs336yafqE8Z48nnQ//ksFrLov6osw/I40/FhPDx++LD9+P0P7fWLlwIOUJ53Am1DrJF+6eWvINvWxgBAEv98nzXUAwE2lu6bcw/dkIYbIEDONOMCCa4Xrc2Wa+1sMRYQ4NaZcVVUMq/Wzi5JUA9K9CwT1tHl5UW7cmWnXT0gsQLZBSVctlcvn6l/iftP9SNr0GKFDo4xYBhbpggkYEpQH5qXAzv30EnXIpQkBCXnsDrmNTfeSto4bRB8VRO0N5U5ygHT0yUdElFEJ9L1EJtUCaTp/HyuQDrGwGncYI3EEsJLZcAGFycMGKh++MGM3wAYDg768Tep9HtfgPgSHGGSEZrxcnUvsx1YqnRJHhRgifEQ/Yfqn6/qTNa4XjcIiO0CB9TzijYkcKYxNTUGDiXwAioAVzwlAJrsvG2MlwIC6J21fgB2E1ofYCAiXKbWq15fQYpsuOYTO9DJWnYwXzNsCwCJI1WLzTAwKoDXwWUPBCix1tQRr3cYAaYqjtrx6Vlro3H79NPPxPCgsoENQQgSAJcqz2J56baT8bg9e/qkPX361IJAakeyrYQC+/HHH1UbWF+1kaMuMTmzAtxO4+qQxYHQGdCYrbovXC0VRUQfv/rq6/bkyTMFZKFrYkcczKzaBx98oH+qlJTApACl6stMkiZ/ByuOOc4S2mTKhqsXHIvWB66FIIvWCFVijt44IFCClsSup0kmiJc+yOCZBQTI//vnGWC4ql/VI98BF2prKfCwaMPDJJZnJho/DAY0E2THqXq5BUb7ttrG1CuMv97YKOE05sGPOg0G672k4u94QEk0lX50Nwy51/62TwC8Gq43fkfLHTZ+WJXv7K7aO0zF5n3xV7lekio+K8n/8Bjd+u9au2wD5S/HqEUXIFxVvIAHJHUwq/hSlW9ga9SKB/BdrDg+N3ZzeD+65xoxq4GORc49BYrEH/wsfQPRVftkJYAG59MBDYu5QF+sE7uBlaVpDiXcKq2C6jtO0SY+zUBir+WU4D8JR0VSjp8qzhGbTLRhV+wFNimQcs+z2SU1kaBEH2WPByN8tY/W1lS11zSK8bi9PrT2kIoRu7vt/Q8+FOsQexAxsuw/ng/PXzHA6ammjYhBIDtlv4bYJ+uB5wYIIDFiwCcpatvOSyujwB0KFAABnJNiifNz/S1TbvJ8DWoDEIylhUQcyzlTHfbEgJfdXuB7quSwGqhCcwyElG/fud0++PAXTiCr8CbxWCU8y7Y5mbQnD35qj3/6sZ2/eaMeYejIvH5clPnEZzybJExZ8yqMFMg2ZAUkBvceCRv0bSaYfRnPy1MetEZhXsD6SAtxjUBr40m7fvOdtrm9I/sKmxAK9pvDw/bmzYkEef/lf/5r+/CDT9vx0Xm7OEO8WVLxKggw0WIN/YjFeXv5+Pu2ujhsFyfP2mp+Iv8ncSwJTrpq6nVlRizxC8XEgCBDICBxnVqkxNRgPDHFrB2tLbd7OCaP3QpLkQCB75ksILCya01wT3X2i+xa5RbRrOFvaqGez7UWYl+T5L4FRi4Nmibe1dpNAbMmCykBH/9smg8xdfWbI5a5WtDyuWxny9a2rrzTJge/aKPJvidh1Ug59KLuf3OvnZ+eWFS3K5jQpmfwXWwoTYhyIc2sC3yIk+W0WAYcYM3HFoslWOwFa6JZU+htDYsSnrQzKKZhMahLIyb2j3viyWPlI0oANm0GmXSU3LPLw2CNkiezhLXM8CWtwZlYuzhvj+/fb7tMEpF/NtAU/5TCkX2LxSVVeMjoYjf3ui2FlTibt7OTk9K36ZmimS6wRbEWLTWAgMG4chg9eOXZsrVd9IeIP6rVVToG+HHAgNPzNsGnAEgABND6KVdgZmf1hIoRICF9tDQKbJHNV35jod9GewoCizDGqp0LYPiYouw//+sn2vMxCDEAqiaLAsqGs9rs3v5OOztDOCuCSdBNWGxWY/aYHBtXxBOksV/BI58xfMB+OGYihOqePhuPeXOVC3SRDUlVJ+MohGRN1hUwQBUOiOEN1yfiCV4NnkTZ3yicqof12q7/pyykKm2aN+nAIEFIAtCgxyCKUSpNZahjQdSxUi1KYGKBo4zx8YtOj6HLMwvZgIgAA42DGrXtjW21Blw5uNFOj88lIGhU0gwN97ahaH7YbUiOKcMo1G7S5jiEat2YTtZV8aIaBzCwqDFbSbp5H44QICDVNwdz7sVK4MQmPbiy73VYM7eVcFb/UK43wQrPhnNMGwqfR0AJWwAD8uc//7kxEYB7m7FLCVivX7/RPvvlZ+rXVZAymAuqPr0KzCw0OBYQ8MMPP2jUJNf+5NHj9sP97yzaBd2nqJ95NjHqSu6rLYXPUQ9sVUKGa4BrdyDUJ+kEyeqZ60bt+NkGCGC0EtQWajSMB/yvQIB7rYtlW47NhrKvOBu08Dp0XzyK1OPxqO3tbbfNKVMnlm0+O23TCd+vSXhICtIIl9R9AuUu6FT3kmeS2eqs6fQeZe3zdxwo+wH9BYAc6JcEWlhRqfxD86MV4xiqrOBqUfqPUQWeTJUQ6n1nFzp39X+vWFckiQsp73P9CeIVqKkX372muo/ail7IWgcSDfIc5Tjf7jlFDGsw3UTXI5GV7GlsgB1BgEMHD8Wxr+P6GfYCohHW6xPshFa+rQnZAwx0AIELut2XWoVwLKKdG4xwMmvnNQWoWFy0MTopU9oC6KdcSDBw3GirYsazA1lrd5jKSGDa2a0COHIOdiEDPYOAlkP9gEFFkJPq7HIJyEWXgSSYc06FBSOjHnMqRTMq+zvtww8/afv7B+2slLlfvXrRNjYmAmFIlJ89edKNuORzXPW7END8i49+IVp/lOhRSc91sM8JIuPAY/u5j+nD9rgiJy+8fntnt/3w40/tL3/5UmtVKD9aKafFICoa+C9/+UvRidMmoOdTAqhJkpK8YcMIki7OGEkGu2pHYICB4nWxIGAEAAR8d++eggbomRsSngxIlfVrEKRWuQWPBBYE1bY9iB/1C2saQCqFxQjI+ckP1IobJsLZA5rDXWKpAHE8J5MCXfmi3QM7aCV7pj3MbC92d/Q6Kn58BSROMpt2wggxRrXf5899sTDaMMH1HkZTiElAmRIRsS4nvdgm4oAh+yCBYij9EaAcJkaxxb1N7gsDXI9EUgEsNgCwfd8zSYVruxRb0kFxhMkS2FNd5Pc889iJXFfAkJ/7jxgBAaCDUYy5Lj3asnNqwxhMjxiCDloLVOSJfSiuqF0RoKkEJAEG1P73X9kA8SEBBLI+8hzk52IY64TDIBFYXOxR7iQ2oE/Co9pu+DP3QPuoQJhcG0AsYn5bm9tOqMMmaKv27nvvaT85Sfd6SFWS9w+BkyTsrEf+ZWRoEm8DRky/2eho3dK6wfegO1PFIWkdFU08e01tBPU71i3/+GziNI7He8V8qT1IscPsBBdj+P6HH74Xu4nzUY96W7W779xtt+9gZ2B/mpru5+9j7+1st6OXL9uX//HvbXZ83HZIXEsrgjnk2XeuQvbJaeIZWBq2ET+zGSmIVbIfmzq0KwaEyy9FFLRiIuyBfDKngNi32h4npQ1zVdf35PFDxVonp+ft2vW77f/83/9Pu3r1jmJYxtiJgq8CMRTuS1U7aXl78/JRe/3sxzaaH7XF+Zu2mp+pKCZdrZq+I8A7Qp5qi+vZENhz4vfsNxWuYGDN52KmbWyi/eIR5DxT9U/Xs3Ss5XvpAp5p77EjvM4xaQXTAOA1IYz3SUtJgOfbuleszSTMBhRsR3id15MZTmp7KGYlfx/G2wC2eT7xEfLjpdEjkULaJ8fb7eZ7v2rL6Z02H22JbQyQdj47bw8fPmwvnz1XfAxoyLlyLE1/woZF1LBGmw8TeO0/tYjWlK11615IrV+Arv0MbWg5dz7b19mD3l2RrJxcFxsVuzV7KNcekU7FZRW85DUupPBMAEF9XksJ3K/aGmAAsaOU+GmZwlmdtcWbw3by7Fm7ff2qQFL9sYQM1d42KBylbZQ1oP2lDwZsNRCgPATds9OztkRQtwpktiULTTbZpFhyft4W52dtXUKvBkt4XlTl2/qkbe3uiamoaLSukwSeiQMz4mfuKSAJ57uyYDt6BaW4ouvugACyMZZn6cE4Oq7cA9AfhjZ5Qyabzd1ePfrH//3hipueOcxBPJUsy2j7HyDA5iY9m/Q2klh4szDLkwqCRHMucO4EB4xUYKNttDdH9KpRHUiAnRFsVZF0dN9tDDnQgeCcFSwRtejV+3vGQPo3TL9yn6aRM29oI4aqFtUGDB1HojoKkmqiQL1H8+Y7w2Jn3PV/ph+ynJsq44MkxRsgjIR+XnecTJyYqD7aET5/zoXg0cGSK+gaPUE1bzkSELC/d62NVmOprPKMqHZ5gzEB4KicSx+QxdGqf1n9hWtCpHd3MIRG/87PTrWIs7H4fCru0PSymc3q8GjDGMgEp5rvPbVwWpKxvtrghBUDiJEJVTfVIY7B+J7Xbw7b/fv35SxB9fkKJRcHzbP44u+/6EAAjgnqroS1+vwx9AoKWnPveT1rHAIG74fvvm9/+c8/aU45zglmQAxN1kp3vwppVVDUE0k6x+IA2/1ybyVXxQrw7xPmJXhVuikhQOasz5mvy2i65VqJBVrbogeRXH0Noj00Tr3hNNPFLAwqM1AdL9vB3mbbnFLtwOiMpDpKwuj5sHZgGj8CFRgxwdllu37tupDXVJpIynk2bhUCXJm0k+NTB1jr4wICTlU1hJZG0sd5YYv1Hs2MJmnzdRE40CpA/xOvZa2rkiHaP2M0PQ4pQXScsQxrtUNo7Yk+1QvKCEhYn1R/Vt+3qt7NcrSmRfcUf7c3lSo6ewPouHuWgyy90vlhcMz3rnxRBesZPm8BBbEHA22QBCX2fX3F3c/SgothKSQ4V6BE+32jt+yybawv297mWMyACaMh1WBiMIr3EORKOK8tZUdy3tyjgEf9qnz7O63ZAKWDQN3+zvY3CZz6RdMaoPO2LdKa4r30oAkMY2rAlrQCdnY9ex67hkjRxcVZ29kluRm1Bz/+qP9bANaVFP5/9dqV9uGHH9S0ipHWCmuG8wgbCwcNGMD/CeDp9+WWAjimuqvpGATsW9uyDfe/+179xxlRqWC+ZrZzjI8++kg6JDCgALYVtFVAHDueflzOM0lBkoHsD53b5UxsAAKtl8+ftyeMKnqNArgpvq56960GYUOUsXnLpnYAwUDMUcCnmFf9Mw6LoOKsygN6AUgFS0qmaw1kIE716xIwAwjwnAma1xiPB9BXSuEEgpqLXuJX8bfaG0WrtC31OCUzDA0gZx8kiRv+nKSL+6jjVFuOrqPWpuKR6nXPe1PJzfH5vfo8NZLTFO7Y+PiyJOk5Z47LcXitRCE1CswU9AT1XbzAcYvhgJ+ULon0IJxMDmmtSexy/m8Bg8W8GV6b1kzpCQyTM47pWMz+nXWq+1X3VVohMDIZ3VqAgCuubu0kyuknBriF019ZF/XTQH1esZFsejenxoCSpuwU9V/73NwVi42aacU/+8iqJhbTQknQwDkKONvZkt+B8YdPp4qNP3/v/ffkq5zYn5foo6tz3INMGMn6CGhHssd78F+8BkBPY4/1PvQfLtvZufUDeL7ErFknTgzRNDnV/1VUqM/m9VlrGffI/aHNbnNjs+1sb3frH2YCrU4kMbyfEapPnjxRTzbFDGIh4tkPf/E0tNz0AAAgAElEQVSLdvPmLfnX7U0rxktXpIpfG5NxO371qv31P/+jLc7OBATACND+6VhpPdtrCAZoXQ1b2IYIdD39JC5Db5BENa10Lmz4M1gJGYFrn9HafLVo55fzNtnYaVs7+0oWuT4JVqpVZK3dvvth+2///f9qu7vX2vxyJSDAjFcnVoxLJCnTRIDVeXvy0722vjhph88ftPHqopopi2KuuMwjlFVQkLhymHkl+JccoHww4tPEINxn/EDG9HmP5f4ZjI0dStKdGEzXP/CNAsJK1wE7ZxuHWLGZT1mXYewEQOL3PdPQIHuOBZinKQnFRMt1sQ/EMqrJPT56TX9ZR6SXJJ24cr0t1nfa3V/8po223m1nM7dxnp4eS1+N9f7sybP2/NmztrWx0c5OT5QTpO1Fxb7KKWDLyJbqnvDce9A2sS8tp7kHVtj3nodxI9sKo3rQWjlcZ7IDlYAnfvKsF9t7sYorjsl9TzE3WhwChFXwWUqwT4xcxSprqqbzOyrrgGe0BJy/etnOnz5ru4ySLi06WmxULFAO48+Xn69iW+Jw3X+BVta0ID6TeD7tq6dnar+lWCAWTQEBrAUU/xuFN2kEeIpM7hOgxdp0s63jTykMpN2E3xPXwbZEkJ5zQyON94u92k+04Jq19oyN6fp5YLDmBWCl6EUei74OMRvAtkaQj9pco8PPLBbIA+LGO6hxVTUBoAVRRu3a9YM2gqY6BnGBCuxeCFWhSiRPFF7ozmezdnqCMihtBAj54aS86ewoaj77QNXf6KkXjoyR5n96jm8qBwIeyhmJJZCRIVXzMFrVV/5JMFJNHAIB6seqQMOz1UvAo9Ct+CqJaFW/YmhocfZB0d03YsEKB0CGmFKRSdAxNFaeFOAsU1X9ooW7R8h0HNapOiaXo3btys125eBmW28ekSWGw9j3ieNQ0cL4BsRJ4C+HwTzs9XUJBkoJexMKLJQlBF08fpDjqGK2va0kPOPYqLbzjFVtq5FTEkUaM96Rue3zNlu4J4xz19iWqkomSA61NpWOBEcEXC9fvWr3vrsvlV9eR4DD+zgOYwJ3d/fUw/fxRx93qKyCoJrp6ykWa+r3knjlZOIReOfnbhVgturpqTQCvv3qawmzyMANRJESDOpzK+CS6Ih6rvt5zn0QZ6rcMPnTs7beicW1KspmLbB+OuBgDXHCtXZJwnwJIrjezuY4dQRdIkjYA1PDwLEHKrr6nsE1icvQm2wggDGC9D3haHGy2yRIiAwVE0UK/aDQ80vdK0QKEWpKcMk6IpjSuCuCjhqd4skazGYltzcoJyV9hEWbq/c42iSKATZUHRXqvVDykBF6UmLFYKcPXQ7eqsBcdwL7BCYJyCMuaUeN0bV7CTjVOa86FutORrwo/Z3jquQi0zqwT3IgP1PNz/7N+STZkYCPBGVsIwJiAPDlMxKYxRbo3AYBWeygK77FUuiSOktLbkxGbbW4aNPRvG1NRm1zfdk2mSQgtWAnggIGCwigwhbWje5jtVUMnXBsUc75/w8IEOAhu9b3jEaRMIlk2i1wypmxbFYAdMJVu3P3vXbtxk2vUwXZx6LFMh3m+fNn7rUrzRmCEu737t6O6KUeA+mEHAYTdhMQwL4CEMdiZhEy9XpYaZQbf8d+cfJR2f63f/u39uNPDwro9d427oy+wER0YAOhu8WGutTvPWLQFZt8Vu7d0K474UCzxZNREizAfHj18kV78NNP7eXzF6L8CgToEi9XTCI45XUyXCsGjBJcdontAAgYPt/AWcO1nPdqLRbApr01EH4j4Q8QAKMHBgVAACwAVa1LWBOWAF9qlVtzf2w0lgKS8LdU0hLIdQFfUcS1pwZUcY5pe1kVzmpv62ztW1UxX2UCbAVXJQLssVEGxMJqi00JGJ/nlkCdn0PpV1I5p8XJASkMFWwVx4soMeCRYqY6XwFG6BBMsOVeU4o5KlCLLZcdH4wOjM/m/R0zoP6eVkTOzYCs73V6iV3Rc1FBKtb0/ktZnvGBBFoGAlwI8DQi2zOvpbQE9GMgf9YWNLRVqoIWRbwTyLUmgMDlAsgdBJewXI07szYEe9WMgCRZXB/umH2Hn9c1Tibt5q1bnfixAOVS3rcvsD3nn+xTnSP3jkq0Rr0uV4oJ8GmAegA21lAyqHn45lDvk/6CYl3v64wKxN7wrCMMiE/M2McUQ8TKkK6Ex7JBrWbtcg78C3OSIs09mEBnp3pu5zOKG2vtt7/9bbtx40a7evVa29zY6gSOvX+IC2lLbe0F41e/+brTCEAHQs+8e5be+bkXAUsDmoU9l/UeO9D9nNbWCnpjW3y8Kmolpi4A0TG1k775CHr/qm1s77bxZFNiscSjAKCetLPe/vGP/9L+8I//s62WADkwYE+lK7QJU+r4jWIVzXwfAQTM2snh07Y4f92ePbjfps2MODSPVIWVSC2Cy461YYl1iaLaPcQT1D0RG4WR0hrPuaV4EkBAAsbV8qo9W2tpGD9nP/fxR8/QUVxd7ACzbt2aEF2z+P08k9zT7O9MQpFwdU3G4TiwO1V0rGQ4uQaxi2MY77PedrFfNiz+PB61xdq0Ldb329U7n7XJ7gft6NTq9fMFTEyPtzw7vWiPHz2WjUirUOyKcqrSAQCc/3kMprxiMLVFP5degdZgjR3O2h9W0obFMZuMPKNiGBQLIyPBs8dj1wPQxF/42M67JOJXgtDOw9bUY8/vtV/ml20fP/biRZu9fNWubqMjQ9spKwuAq+OIduQ7sT6LoRm/wmczNjBtVqxx8siTN0fW4VL+GE9MTDFua5wDrXUAARJHHohPMuJ8uslcaTGYAgQoRixWA+9nBGHD1xa4q71SrAIVZbCtNQjK7QKMTYZd6/PTs8GnsG5hyJLXqMq01mYnHrc8+t3/8f6KxZeNMRyVgKIuY0D2YQNsTdp0g+STfgpjDwg/TaZrmlkoNW/QuRX/qBou2tEberVxcKVsKTGFJMx24qmACcEsJyFV9/peNKkKAHSzWIg1z10bzrBiVQ2sxhl9As9xdvUzzlfHLfqIHX8SCiNCBiFSdXQSHGpIF+yrbcAq+vaERdOo9ofhdALONxsqybCBAAeK/M/gh0eI6JGhtroxEVOA2tGNa7fbwf6NtpozbxtKz7R69awgSSKOo3Nrhq+hSz5Wy3bzxnXNwWYRoiQscSSQtEI1WVgg1dDWcr683wq9Bgouzi2+Y5EcI+tUjjM2QQa1xkvqWVbFI+dCNa4L1DBsk0l79PhR++bbb7UJpJxb1aBHjx6JGvrZZ5+1jz76uJ0cn5iGXoAV6DvH5/+icFUQiFaAKibFEOCZo7/w5Z/+3B49eChKFCCBxrQNGCIJDoPUObC1yEyMrp1NOncjUGan7L41rUKPCJSBDK2fnlZNe1X3JkAAFK4AAecLnJpbZKik/1xTI/exM5wF3PB6KyobCLi8OG8bG1SGWVsWMyF5ogdbqK6C06V63mgNECBDf331SbLGPRWCyryNmdXkzQiI82edOuGnGqLmIzEDuN6wMrqsoLIDXwPMIffXm6ro+buujAI4OLlzK1JPAXcA3U9giJnN+aV/0QGO/+oE423BMFPIzALK+hwmc7IDRQFJ0J61O3wGSd7t3PtpGHKKXOdg3FaOn72onwdAQ845n+ckLffekwNgdoyWzJCdt421pf5tTRGBwW9UD650O6A4ch/d79b1uoX7NnS+pdmR5EhK3wNEP9erwHwwazrr3zbT6939Z67kJ3hiTZ7NsA+XqhL98rPPJSrKPmEayJvD1+3ly+ddu5JGm4l2OG9Xr15p+wf7Oh7P0XTeTTlVAiVXJpyQsA5JUk31dKKufu7LuWyXArSaJY4I4L/9v//e3hwddwJZPEMDKJft7p07nS4K4ENYM0L8iw7P9cM2SLCdADBrTjZCSZnXmu0lU0wuVIW59803YiNtTTeUuKmiW5TvCAd6bdqu91XusF1sb5JIuSfb1L8u+KokUgBvVZKG/rILrATMwPBjWgC6AKYBn5yetfPyy8wGp3dRr0G/A/BcugHeaLCrAD5cEXPQLXtc7LwAUl0gNdi8buOyHbbNiQ/vmXSp4KfHNtX2zo8WWy/7i2SNz0Roi/scOnd+j49Jss85puec71k3GTNJoC77WK1uADlcK5+TCrF8RN2HnI/ikQJcc5+hfOf7LnEtA5uKPn9nv0ZUj++jzJ1nzWelJcDsIffAH+zvy8exp/DjgP6MrdokCKVfVOPWzLiR8HNapjJiseKxJFPD62JNeI1VmFPPj9d6UoD9XqrGYo2Uz1RL6IA5IHBGPsPaDy6seBzxzVs32t7uvvwSvdtZLzBSAKkBO/kdgAznEip1KpkRLGPEMMmW9vV0KpYb94/iBs+dGISfqcwLTKx7oeupiSCxiQGfWHsk9lxXimXchugnKYkksSyWCHoAz58/11rCGAACPHr0sGMwUL3lmn7961+3g4MrWqMAjfTTsz4BRdwSO1Oydnl22u59+WV7/vBh20JJviZGAAR4PbAni1FGv3wBw7qHmmjQM2riZ4axhEF9x2vDBFZrddDaq9isQB6B/cUQoicZ0bO2Nm0bTGQpvRGuHUbwlSs3299/8fv2xa//WyNcXMytg4OGwMtnT9tyQWKFLsi5ZrlfnL1pa8uLdvzyUXv15Ie2OHstXRx0ciR+WSqBxB4CJstvcU0CHovZ26djLnKmUCHBw2JVpF05z3yY+AYAyL1yvNH36We/YGfDhnUl3PFHimmp/ssmIkiJyjwicNV6IMp9kmK1qrioELAhn6lYxJGQfJrBcBJPF6wuV5dtNN1p69u32+aVD9p485326s2F/Ay3DCY39vb166N29OZNe/XiudlCpckWMIAYntPh+BIjH+h7BDTNfhnuFfe39xNDApAJKOiS414pqQMk+y6LjnEsocSB+OUwb9C+LD/rA2NzLpUvhJ2kdQ4Qy9oHbFnM2/76uJ2w3o6PxQ4gb1V8j32uXMxFTMdPrH1siXS70kos0JU1Z6Be438vZu3w1etitzrv8j5ysXeb1myEkk9OpREwla6FSf0US9Y2tzogQAwetXYZLJ5gM2eXbZ3YRhoDABsGzcwcRxvKGhUAAdnfKsxr6p4nLQg8EUNorc1gVAKgu9emzdFz4j599ocbag1w0KtftY3phgIRRMjo5aQlYG2d3tP1tr29oYQD4cDFYtbGE9PCZAvWxmIBzC5IMKheox3AGA338s8vrRrPF4tSG7IQpgTdQtaqktqpH5capcQoinqRi9YMcxBFBT418kQ0PY/04WFyczULuMYVZZHxel73tmBKjUOsKQqpUPC5MZQO+g05eqqCVXO9afseIH4/rIywoAV+SBXUyYrFAQ0CJAjkmDh00VRmy3azgAApg6oQxixnpjVE/bdJbR8gIKNvLCRmlsX1a1fblX0EXC41tgXEVm0IEly8aNeuXlEljPMggE4/XdYFjtcVYxvRJBoIFFLlFe1cC98BaSpBPGeumc8AVU+iAAgAfe67H75TUIlTBbSh7/ynn37SPfroF79o9OrevHGzU/RNwEiiz7F2d3Do9KJTgfOYJq5ZlTm1iYza2fGJRpc9/OkngQFJxtRHlFE81QMetomCr0J9E4gp8R7QvuNoFATWRiMLI6dSYDQQXcvoQLUFLEdtxsSA2aLNlhC/Ud4GAPBYSCeCRcUb0EG53tw/XiFArfrjMIQ4SY1BGbGePC4KRDRGLMFoKOBKXlDirc/LOnWABvoeAbMaGQfIVUCclEpLpRehTyWFVQl3gmaALcfMvRrSwbQ2YLdozmmv5m1GjJFmzsX73Pdz6JT8majUhxbdI8uhkCWYk1PvEmwfP44docNuX2vkTNmSQqiHSUecVx9IuT9u+KxzXk7yU5vtqYvDICzodq5Tz7ijDFvtW2OYFjMl/tPRQoyA3c01iQWigtsnhq7cIyqUe2Vwtdc/4Gf/q8pe3ePMh3Zy76/+fpdasd2FxWnqe1dcXCUYgp0ElwBEF/SSrtbab3/3D+3qteuyG8+eP9WYwOOjQ1HmCQIl4KUq37qC9FQeWQtO6Cfq0Q7dHHuvYH9MtdY9nAR7J2cnStqlG6BxlKYXPn7ypN27d789evRYwNl001Rhnq2OfXnZ3n3nnfab3/ymhMVOZTcFAIvt4pYvUbcr0E3glGCInwEai9zYtVYBYGCX7337TXv14qXBj/IbjBYMKOlEPgG5+7mztrge9UNWkhVfmX3HvUhy1a2/AgKc8NSIv24CioMVa3CsxAJgSwCgABSS8G9sbSsBY+yihN9qbGT2Ue7J0CZFSyJAG+eSc1ZiHQHAQTsMvs62pKfa5v2xefkb5xwabgLxvIb3JIjGtmP/E0RnHSTJzWtToeO8ZA8rQc3aV9ywMe3aVvI8EuzxzPPe2AD30dqGsPZUMWLEbdkDr1vbO7NAbG87P1OChDpegdWxV7Ktk7EqnHwBMhDXIGSIb0/SP6GyB5tBQIunCLjlhtVZhYthUjfo642NTTxI4g5gxM/414C9Ym9JuNGV42FLnG1m2AUBCH2vujVQbMjNjUn7+OOPu/YK9Da47jt37orez3ECgHjv9aCwAvYC+rLWiCuIi3b39jowkOdk0McFD/6R3EPfRySXa+uC/bCNqsoeO5FnzvlnLFzGKm9vbasoAUgIoMTxmCUPaEQrFL8P24A4kVgrTIW0KG1MNiRmKt2pRkslonqnbXU5a3/6t39rb6Bz07oQILmmPziJj+8zOyGaWerXrrnuwzU03LNi7pXeQOdTk7mtLMAq/6DWSwMAYgOU3ae9kExzsVpvM9YCE4M2N6oNY9n29q63X//2n9pvf/c/2nI5aZMxzC5YAW/a65fP2wbaXwgFrqHVctyWMBsXZ+3szfN28upxuzx63lYXR22yNjc7LmzOUbF4Ox0Ve6X4oTwvrtWAkNuXQ/n2HnXgIsCy/G6YkQEhY2cSIwx9uv1rtcV2Irdm6gaY7eKhio+GoKg1SC5KfJjije1G8gTFBfLfBY4WEOExz57sBhBADH52ed6Wk+22e/PTtprcaMvRlXa54P34StaBC6+wN4nbEaAUCFEtW/ipANzY5B4wNXAX1oS0Duo8I+iaGLioDH4OsW3kfN2kkOI+CmkoZlLZifjRaMlEu0oAVNnH2G09k9JFEY+UPKji2M531MSUtfm87ZAHPH0GdbptrK3a5oT7MlcBw/Kqtotp0zAA1rPXcz3aHxp5T37GiHfYVwtpJTA+kPsRXxYgYAxgQC5xeqbq+xYaNBXnUZ7e2Ntv6/iJjPktkX4VrtUW0DwAEpDo/EwMWn126X/wPhU+L6vQpTYORnZbc4TnoJYTbhCgJT4LPZu0eFFc4bw/+d01jQ/0BrLQgp2VqzG0AJD0t5EZABub/J7/Q4fB0bvfGiNLUEZrwPo6KqqM2jlvp2dschBAKnQgwKbRdBWXCpblCBNUVziVgEebv9AwKyFUQFvV8CBkcaY23qYRdcFUGcSIzmTBiP5U0Y1FC6Gmg7K0dnx03LEWfr4wFFBr6kG0BkwT5ktoajfCq8LmgVhhgIDhaC4HITYiCo5Aurhfo0k72L3abt54R60BjFfLiCwCYp4RxuTJ06cyKBv0Yle/EvczowMDLswujACJ9jhhju60ffbLTzuUMlVhAnKcGs7MCLrpUMPkihm+GsPj1EHnnSpMgq4IpSSI4PgvXryUcMnzl88lZAIKjijQt99+K7XdO7dvtz/+8Y/t9q07uh/Q69L6IPbKYL3KIEhN3mOtTO93AixgYrTWHj140P70H/+pQBxUlvdntmnXJtBdhats2dB90tO3e+Qe9EaHSq7ZAhG3i+NVP7NohGtiAcxpDVi4NeBiARDgdgFAtIjjpX1m6ITipJPMOVsCBacqBxCQHeKKqahDNatb51n95ALSwtbQaE2rJw+T7Bhe78mq3hd9XcFftQwE+DGzxRX1/jhOGHOsVArjYGNvQMgBGLJPWUMSoOkEdXokfhj0B6xhfE7ybTnMCGUO2j8CsMSh5tkkKe7T30I0ai0keO8ccTcZJEBIJViDIH/w1m4NDYOH4TF1HkoIPItaz7suxr6ShAZa8rJNBAKs2tZkpdaA6ZpFlnidnbbfKhX2SuRto3qAN/s+15uEhzcaIKrEfti/XMPkpGkiIMAVaO94T1FQJTOVpzBJ0IphHND6tP3mt79r77//gQIIEuKvv/5KwBVtSsxChgVAcA0woOB67qkiDozd68taVqKjsbIOhLDxVKrZA5wWdvBCIwoZb7fl8xuN2o8IBH75V12f6LmABRuIVDpZxAb+3a9+1T788EMFSbTP5Mtcmh7Qye/fSs4Y4VZgJ77D494MiAE0YAMePXzYXr140Uj+CR4IvFx9GYy2RchywAag+uBnFvClwK/6/RBA4zhJfLMPeh+X+dN5fyy2WUU8e2wovdWnZ+e6b1NYGIwVpUVoII5q0Cfjupy8J4AcJsr2gf1EgNjTJM+WBsp4n/Sc92Be1mYS7RxveC/wo7luXo8v4l/sUmxPKODDY/C3Djio+5ke8dgtU/MT2GeSiwN1PjeghAH3Yh6q99IgIEn6GQFgJe4BGlKI8Cbqq+hJ/pOUsrcCVnAuAia20MHwuhCbBNADwdj1Na8p/Y69cqnvxSwpdkmAAM8wr6Fag7Gvw+enZ1eFl9gk2d+yU1wvwBFtIn38Z4AiNofX+3n7uYo9VHGQQf1le+/du+2dd+4K3EjlnVjgzjt3xfRhP6b4YM0Ji5tF0Z29zzlwn6yVZMYOzILdvV3FbyTinAdCtxyTM2RKEQWOtDnybJLg81pXA63HwLVmHGYSPP4erRIYmryHC1SiVAxNWoxgBwwLNCRAgACAEdwfXk9bxD60de5nadscHR2qNeDNq5ft0ffftxXtjgCCFW+S/FmYzbGi14Rj0o6xJdy2X7e590m6+BmQLz5pCAh0z7HsH++JSKBjCAvDzeYzVRphNc5LnZy4UInKiORyp/3uH/5ZQMB046BtbuxKzPXi7LhN1lp7c/iqEjlo6yftcnaGnHIb0yLw6nE7fPJDuzh+3jbXYbu4P9rgprULAmrE9sXmDJNxJ7HsWxiUthmeD2/7EyCAa04imrXrdduzlIb2RyyosgWpogcwyDrh/Uy3UtGxCoGJowGLAp6iNcFnptXJe9W+e2jHc3153qLkYidW87aY7LTtG5+2xdrVtmy7bW287YQXSeLlXKnT5WLZXr961Q41YcOj2GGUiNFS7FHOXTFyeufLt3jPIwxt2544jWtUTFmK5LEjmHhPhHNhR2sq97+0ETJ+nb8F0JdNH4wRHNpPzqErzood4GKyLaL15cT0gS0Js5rzfHPUTp88bVuMD9wYN5JzGCmaGCam0t8CAvqCkcew1zwiTeCiWD0SYwcQ1kKtFsv2s3LbvKZNwNJScHLZLhhrTk6aPUexdmOrrQMO1IhP3TuKlAABaidgRCG6UHT+XkpLw4wBi+knlucGiA2DfRhMt9JkjVrrjHZuk6nYALPSCOAztIZ/9cc7Kyfm3FRTTUXLLAGnjU2qESSAzKvkIkFfHJDxOlA2Fg5ig6w0Kv8889kF1W8W2VSVRzYeYIGTVNNAh4G7nLTaPhzM87chUh7HpJnblaBoM2QMWifm0QdtQ8OXz+L/NhJGgbNxo2GAEVVgvlpp1JmnC/TK5W+hfbXAnWhZuM3JilG0GI04wi66XFlt1KhRIecCJCrAoMrOsRARHE3a1nSnvXP3wzYebbTzM0Yr2cH62hl9c96eo4hfIEsCZRzS5sZU+gAEyZfQJZWsO/FijOC1a1cF+vCVUR3cF/p4uRYLKNFT4968OGMbUwTnrCKNUrMEHev2p4ojNeaiKuOgX7581b755huN/CNAu333tj6H/lk2PIaQGd6ff/arjgmAE7aAznoXVLHYWU9+Hr6etJAY7TVqiIOFDfCf//4fAgKgEClxqvUS4Iv3dgZtQN/mM/oEyOsgAaT2Df9VPMv2DVU9YIHPC4XzlVgA1ggYtdl81S5hCIzMCJATH/WMgDi2YRUwTsl/c5Ke5FiOo8YfhmZsIMGvcR7nz3GC1ANvacVx4ui9l89X0Fs0NKoHWlsV7Dq6MziUEX5xuDg+kqJUUFOlGDpVnhF1BvQu4jwkbVXV/6D7w6QiQENvs3rBtVTihs7S7+2nAMi5hmKnQNesnHx1Ce2gd9nn3Dvkvse271HtDlD3L8FVzjfPLr/vfu5aPdy7PSARWFgGxgI9kouZNQLGzKZdtK0J9sJj32jhSkCo86yTsbOuALGSpup/6JIJtzfUPSmNiy4wVO9viQX+PGEIO6BD+8OOSIsMe2HUVmvr7R9+/4f22WefC8z785/+o/3w/XdSxIY4gNPev3IgO+PKg/c4OgHxFdEOUcWkkPAE57CI2P/oC0g0CPBzis9ydej45Kzdv/9de/bsebWkZJIN8+hN0fzd737X7ty53Yl7mcmybiqxWDe2DUrai+WUAFRBdflPAlxYAXxxXOwb544Q6tMnTyQUqOALv1OgBK1KAn8FblqYKQWTJHxKeAcU3+yHMK+Ge0rBacbj1v4PpV42uXw871FgB+1RytluC+AfuwFAZm//QMwKMZoI3EokMiOCbQdNpcx+NEutn7IRHxxQPkmz7qWAD+vk2Fb1fbixB7Ef2S85nnV1qjJWbAKOPWzlIwHDN3Et/E0A5gCQj51zi+Ja1zOeQLNPLrK7DVikqidaN8KqGntpMDXHz/XEJiX5yjGzZnR9ZQPSPy/wowMEazxtjSwW3XsABADQWXTVVFWSfwu1uSVAbTcCz9w/Hduq+9vR+g3Yau9UwSTXIg9SrVwBX/mbgBS1vNm+ZM3Jh9ImWu0qXF/2Da8z88fVR/YsbYtcKkAA+43iA8/ryhVGfZ5L2I/7myTJhQYzHTlf2gfCciNGIM6BRURx6OT0pAMReJ8TdnSEzjohSMVC0pMxoJX4huvIms0IOH4OczMtCJyXer5HZi+9eC2VEKQAACAASURBVPlc57u/u6vPBnAII0Sx1M62GAEBEnLPqSim1UgioyjQj9fb6dGbdokd4nmSFNS64LlQ9Qu4o3v81thsV13xKdkn8ge1N/M7wIfaeCU83IN3jsRdCJDK+cwFtsQQAAE8B7UGjDc0HpnEymuUKjTs4f32D3/4l/a73//Ptj7eUdswce2KSQGLuRiqsFkAfy9mZ21B+8eSSuhlO3z2oJ0dPmknrx610fxEQrnSEdClFjuhkvRcT2xvipsGqVIYpI0xk5dkbbT3oKJnJHAYFPw19jV7ObF/7wsq/RyMwQvLNPE/6x8/gJYBhbfYXY4JEMCz5is2x2yA+l1VcuN/hsw72y4q26Z4owJ/ub7Ttm582pbjq22xYozqtpJUtY6K3Y3EcBPgdvrmTTt8/VLrg7hd+5KpTZlqpra1fmKV/F6Nbu1i22rNyN/S9hlbzTmy52rck64ztqsiUo9RLzs+zC94ncGIPD/nRsP7p6yr4gG32Hl9wyoCCKCDfXu5amfPn7fF6zdtdwqDyAUU/C+fh6aF1niBHollzS73840NF2iBCG4KtUx7qAk3VORn5x4pz2erTQ4wYH3kqv5y1Wao87NXSotuDMuawu3E7XYRXFQRjBif95yeCUjQ9IHZhcS/beMDf/RM2ehjpD3Gwo1VbICpzGcABGBvCf/Jw9nTTMf79Hc31RqQhwvaisGysAznjMHlIXjBYGxdSbGRmF8aWYsBBQjIGJmtzZ2aJd4L0wRp7ehMhTbJSXeYpm0Tm4jj5kFwQkrYKqHxeWeOtBdq34/iRSd6XlH0k+g4wDTansWX8V0k0xhHKQYrNjFLIsZgmOCLSTAYKzYEApI4RC8gVV4f0armputZREefURRFqU1K5GfVxm0sIODunQ8arQEX51R/q02h9BF4HlA6OXI0HtJzqwCBPtuNqaYEsIigkpDc0/sYkAAniCPjnnC/QNdxaFTk0gOacIhrE/2WypH6r0rACOVS2g/Oz7vZ0lSVYgwBKxjdxb1gjQE87O7vaqzfwwcP9dnoAnz66adS4uWLQIu14n5TK5NjGMVEKB4zgakca9F2M7qKjUigBBDw4/c/tMcPH+m+d5W0GpEZEEGV0VpAXlv+gG5NFZIMOODAzirIOES3Lf1XDQEZeQVMOElQ/PV2frloZ7NFu5iv2nIdWpDZOATdUL2sBB/kOp/lDd1X2N2/1SUL9Xqv014zQ8FxEMhqy7HAmwW1/NpisdTaTN9yv+bHdW/9vBVg6LM9USROyeJY/f63cr8DwyGynQBL40DpgY9aalSsh3S4uuaoz/qzvP5tM/pAJ0h77l2SCQei9Y8t2wXZPNv+fr39sPvEr6c8D/qwCkjKtSQ4SKA9/Dnnk+c1DIy5MVpr1QIxBNLk6FaLtsH41uWsjRYXbXOybHtbk7Y5ae3yAk0QqtyTAvcsIBggJPceYLObRlAVPd8bO4qoyIf+rTVfcVIoc0Kh6+TMHLBopCoKGlVaIx4VMFAtsiYGtNHf/+GP7fPPP1eQ/+Wf/rP9+P19tT0sFpdtY3ur3bx9S+JeHN/ov/0JNky2p6irrncZiOuYRpfu3SWpyLrP+qT69+Dh4/an//yz93AlQhICK5V3bNxvfvNrjfJiXVGB5DzUD4x4U4kTJohJEsQ1Z8yp1iZChhcX3diw6Klg+7juw9evpROQwAzn27W+DRJgV5YchOV+izlQQWsfhHotJikNiOJgqabRKGlFGMuq1laAH4kSybI3DdvAiwUBCcgZodra1jaCjQdWCS/hXjOlDMTreCWOFEZG1lQfOPcJYhLMJOMuBliUdWjHcs05RgLk2DnvUVc/HIP0wCXHDCsgMU2eZRdMV4FheB58FueXJC9/i8ZBqrSp+vOZYVOTWIQZ0MUpAZnf8iVudRomZayF2AvfT9t62HOJMwIS8Xup1osGW0yRmoYk4WNXUczKk/6LKZ/EEiSPtkF9y4/vZ+bEF8trUIXrgIyavqTnJz0ZVwU5D9mXAtx6f7UU0IXNjx9JAhUQIHGEWHxigy11zMRriSXV6letI1x7KvbEJKp0laYK9pzzJXbN+GJABM6RfehYheokbFQAPtP3vU96DarEijyLMCPDUkjMkOMFoMp0Ep6lQahLMZywCLQpYKfCNMFeQJvPc44mhUDN0zNdD/aI/wNo0N5BsszowBV2iAJQxY08TFgBavUdJFND2639OKDLZ09wrwKyBzbuWIJqi/QTSsEglfe3gIC659gQgIDFaNzWmAa0sSmwg+LPBRMZNvbb33/xx/bFb/5Hm0z3iHxrENmlClMkchSyLi7PG2xVNANW81mbtIXaA14/+aHNTl+08zdP5fsmawi2of/hvKDTFhpop/QMZ8dRflZmTybGU8GvxErdIuzUlP2chPPnQGuO2wPDHvM7tMm2S31rgHUwJh4FDiBQQrE8G1oDJLgtMcPNzqdxvKM3h9W65tbLfLmbIUwxtwrD+7+kFXN9r23e+KStb92kAN3WRojSlqg7hTSSyYqdz2kPePRAQD/tRrIz2LIqUMrGqeDq+M4xQu9XYrc2SpNC7QLcwZ9plBF7hGofW0287ONXO3FNaRs+N8fX7qfnq2NcVZHOzAADoOa1RrfI58mUBO7cznLVjh8/ae3ktO2guzYSp6mtVYxJi0tvz8nBSMIdL6VIKB9bn0vKRQ5FgYbR5Ox7piMAbjEuUbYGn6ax0IwtbGYFaBSggYBx2sfRMEIgHVH7xIEV02ufY/NPz9rWeCI20AyNs9MTtRfQFoaNEGgs3QjHIB5LbF8hTT2LVvn+sGfZD/wbr+n7jsnw2T/c6jQCtPVBPTfpi7MQSV9B8vcIC0ndn4fEZLqFA+wElBknhNHwhuLzHTiEcmWjWlW4QmY4Zj+y0GiNL7LvM0wwkZE2vTHrE6co4HYbZ3CD8/psJAMBduRcAwuAcWQgxup/r0XMNQyFfbqKR1VVyxJU4dg9tUP6bahaXe94OfAAAUqEil2ggGRqAy8xtdW47W0ftNu33muzs4WAF7UuyGj1n3V8wuSA40JwCVJJpD1LmPOxsvxl20FNX5S3DWkHXD04EOiDw3JgacokjpDRPhbbMlWX66anDjXuPE/ulwOUjOeZK/BVlaXmcvM9jvne/XuuoGxtqxUA0RwcIGI6vIfj/tM//ZMofKlQsAYIGDCiosBLCMMjfqjAueJQVbtK5CUeUkHQ6fFJe/r4sfQBAAIITlLB4no7ZsCg4tYZrEUAiEIcKql3ANzP+E6P9d8CAhTAcY6MglxnTN6oXSxWEgwEDFitTdPNVNql1ZtUYE+MYJDqVFiia+GANKM53x4VZ4DDYida3xJW9H4UaCTksV+rRkMLoR1MRsho0a6/rpyDmeJeX6kcJIPUva1+8ugZ8KpUmnKPMVQBAmyQeyQ2DjmBC6bOQbrbcGRDVOG0E4i9yM9vBzwGdIbigrYRQfUd/aTy2tsPP2sn12+B22ZClKJyn9z3jjqB1zAJie2JbdRndgCUQQ4FcKXYL1CLSQDrUMQu29Z01XY21wUM0OFGYkzwa5aPA1ufqxkfFiZ9e9Z8Kudq5xkAAUkMXJbu7oDVmv8GEGCV27qLYuCY1QIJYTYHmW9ta3e3/fo3v20f/uIjqUN/89cv272vvxI1FABj//q1trO/Z3GlOhjXzx7GHrDeJRa4gYAP7S4GaQMo8x4Fz0yyhi5blUJUoklu79//vj148EhMtY3SOVFffI0+AqB4/33GBVo3ADsn2wbozRi9n83oTmWS16SfVDZEyZhHjEWElcomfoTz5fevX70WGCsKcQnSDQEaB0emc2uND4SwqIBnjWVdab1XwOTEMf7Az4TXOVHpdR08gspJZ0YPUY0F/OYfkwPou97b3/cY14tZu6zZ2ekndQ4ZoGJ4Xj5/7pGnCfVq9/3vsz5LUHYw+nDos5OI8v+uAjVYHwnMWEMBvjJCLrYlyRt/TzXba8u97tq/5Q+GQeffCkg78LL2pT/D6uOurPs8h3ZgCEaE7h8gIIl9pxdQlUoC6ogVJt4J6BmAItele1RGTWum6KL4eoJU4imBFAMb1wEtAQJ+VjxRcjUY90iCrgReYJKLJ4hDO/A384V7IB8vNgzjODcVqMZu5nlkXeR5KImq58H+s3/yfu7ivxJfI55J0YHYBdtFzCOGXiW2Eua8tFjgthgte9Xqc+E+cenWmMXCF8UOtUhuTKXgz/G5x3x2AL8kg/xf7MbxWMeSL5NCvlW3+ffk8eN2fn7mYsjpWSX8SzEAuCbN6y7tHNoDdvf3OiAPYDAjKF2cmoi79vrFc7UGMEdcyYBEMMdq22GyhTUgev0qrdPBdAfOc1gtzzoNcBOmXvaeK5MFsBV4rrFspfvQ+1D7OfIBwN6Ti3mbbm23m7fvtINrV3WfDt+ctvlivf36t//cPvrkN219vNs2N3YUV8/OTqpNynT4xZJxnbADLtp8dtbWFoABl+35o+/a8vx1O3r5U1tfXbTp+lIAuKqi0XKqZDzXEMAt6y/JnYCA+urXYE1HKOFVAIz44/jt3MMAWbE3rMHEpPldjtsX+mqs3mLRdrZ2XNCqPaZRlmenWhsp8LCH8Bm8n7XFtWTfc+zEOI7/5DHaEibpeKuttq61ydWP2trmFU1qs+4UDIxqqYBRKxHlC/Wrv3j2tJ1dnNREKQvXsm+j00R+EZAEUG0IdHb239UDJ99O9gY+wMLmZiVWjhYNqCp8DO/TsMiq1yeGqeuOfc19yD1TMVYkqlFDvJKKPLO4NpartjtfCggYXVxIj2LeALpXTsYJULoig4u6bgOo8dLFBmc32C/3U65gJgICyOeQdFeLuffH0hOyGP1GXoSIZ1u1i+MT0fs3C8SCiQcQMEYkvuLe+Dq19sI2IF+aTNv2ZNouEEI+O227TFPC5vIcNQpdfWI6fwEBNQWFtSx2ApoB66zrtTbDN1OwRcRQPowCxqyNPv3tDT0li+JQ7fNF2wmRhJs2F/pe70BBh5kH6mqmFoJQEG9Q9bQVLTXIeh5kxI8SrMbJDisZnFMWfZKu9O/kHDqnNgjWfC7/VXm4Cwa6FoK+l5/PJ9nhIV5esDmhote88/FUAWFX+R+cl5CjQkaDmDlBdpLytkFxBcXJhpGwIRCgFoSi5k0nHNdIV5uP2v7OFWkEzC9ArEjqa3ROJXFsXJziq1evRZPlekLn5zii1a+NxADgZwT4oOTRGoA1oW81lZcg7aLqghqtTH1L4MPYwKjucn0GH/TXznl2wURVWZ6/fNEePXykChTBJBueah09qc+fPnM1ZjqVkm5Edbi3BP18qfVgi0TBDimo6OHrQ11r9CAiiuV14fEdKHoevnrV7n97rx0dvvGmHaC+rMWc79DwGxRxpSjqx3L+NRppGOTo2Vd1JINIhoEhgQriaWgDnM4Wbb5cawvE1GDTgNquerEljLeOUSM5dR5Rbq2+fyfdoXkWk2YwurIP/B2w+/oSsPftAdwjDAX/VxBGNVBK8Z6PKsZPiUN2RrjGCUbsBbaQk1evbAcYpWJc9DXv4wjVVcI9UPftg+cecNHRBvPDkwg5QXDyrz2WfvVOtK+v5CfQz7MKFTbBQBcoDGjJ3fjSYjz4HPoqeyhtCfIzqmh4vsNk3/umv67h99In6XoADaioyhlhRKNUbTmftfEIMGDZtjZGbQvccoljc69aqL/egwMgIOMKqc570wwYL96zWrlK/H0uAkqK6hi7rwTjrT55VxJ1LeVItd6rLUzTMVg7S4CAvfa7f/h9e/+994Si3/vqr+2n7++3y7MTsYHWtzbbbLEQG0lrr+i5qeJBq79y5UB0YdFQhcC7eiiwWuCcex3TrsZrObWffnrQvv76WzMUFqXmK5qkWyr4TBhITEvhczim+909thY2wLAym+TNrQPjrp3Bftj2ihGl8VcEeARzGtO5WAgIOD46MhV2dlFK9P16TeDlnTRoR8k0HbU09XvLtFbbU7cVeK0O15jFHD2NwvbNACC2jXNy5e6iYwNgnxFp458EtmAJFCCviQEDJgw/B1TsWFjV9peeVz4zfdaxsxzDCZe1eHowKdMR+v8Pg8/YAwXmpcwMu02z16v/NtfO+1gfWUcZzZSYgv8HTMo1CTisMYFdYpoEv+xRAArvVcdFAu4GYoM53nDv9wG8WVKuaJnNknWX37NeHEe45S2BbxKcJMldQlHtBdYDqCqeeslhbHqtxz7FPhd62/m2+L4kHfEvoYWrtbNaOOQLCIzHYyWCBlHMaKRSq3teAnPxJ3l2SdTjd9lLEXKmXVBxWgku5vrNSnSCFqaQ2AQlCsq1mM1hnRAS71u3byuhTYFDoCJlUrEYXWVlfCk2BeHlocp77kXue9iSKSA4fnXSQ+JG6wDVf/QAKKqQ3PF7Yo9r16+2W7dK8PjCn4+94RyVPKq1k8r4SgCDYiGKMNtbStT++uc/tcc//NDGy9Z2WOvnvkcTCZ669fO/Pt9SDBrQ5n/un/J87YMGYPjPgADiHVhCKSakXSB7ludP+9fx+aztX73W3nnv/TbVxARFFQzAbZ99/vv2zvuft/X17TZe94hoknnAUCWysm9UMU9E2z47ftPOjw8ljjtu5+3o5cP2+tn37eL4ZZuuUxzzmEzudfxx7kF8fvKQXDcVebc9V+W4q6rnZ9thTyYzwyQ5g35fTNIhqJIiaR+/+CycNPYsnNp9AsgQYk9i6fWKmLlZdWkXEdhcuiKs34wsTV6FD7ANAMifSmuqTXfb5rX32nLn3bZYd9FMTK0GEFDt1q21mVr9Wjs9fNOePHrQTs+PO3FpfIkYL2oVftsWvwUCVPlE97JiCvn/4ToqP6G2i4EGW5d4V/7jyQX9v+FaTp6U3CTPLrG1bzai2Ks2RqACv7LmmJY1srlctp3zy3b2/EVbk51aa5eN+HvRpmueMEG+KxsrEMDxr2PlXqtKtrhiYjEkNa7QY265L7QD4jfsyOxfR+gI4JOZ/ESxBsCTAsbJaZuWxg7aYQgFrpN7FvM4e1GFYHLoOXuASv+4zWmR1tQhMwI4B3I3FQJh8MuB9EUbtdBLx2/eAwGcNznP5qSd19QJFeo+//1tMWVZAIABIBn+coKQjQUdWmhF1zNR48tKXRyKSfqU+8qcVS+TTIWKP6TIoTHgzdMnCHqgGnHniuxwcXQ/VPUuC7Sn8VSAOhhhl83J/4eLyOflTcimgRpJckq/R8ABKVNfmAIyNAwyMGobqIphjUbzazzSb+jgTTOvykTNfnTg6gsJECCDs25qqHq3Zyu1BsAIQCOgRuF68WpEsO87QADz3zF2vhckgKZO81xZ5DiNvV2OxTjCPf18wSLWhIjQFK0FgFDX6dmJR/5UwCJnXCIYXH+mAeC4gqL3wZ7pRFQPnj1/rh5dId0IUG1uynHyOwz0Lz/9VCrBVw6udLOfYwgT4HJfEKZx8mKU+xxhq0o2FWhUO0mCNYJt6GfPnz5t39273wl7KHAbqPrH6CugGRgzJUZVMdHvowWQ3xcVSsE2vys6nXZPJXMEqBLDaxYJPJ/DEFi1cyqmy1GbA6QxdlPb2JQk8DOPkjINd+iU0q5gB04S1zNrqp7dVYNzHm8Z16jNwhAg4JLGAck/lD1TjTujF+OG9kfN8JWBrKRf916tiIMefxDfgY3AroTdYUrxMFGv6RuDTR2mkIKkes5aU5X8B+TpnmE0BaodIvTXBAAJ1B0A9w4+gWmO42spZe0hAKE10WsIeE5tT0mWA3jr/Ps2Il3D3wA8OmPfTYnomTsBFnNvCXhAstvioq3mZ217c63t707beG2paQIbOO0Sp0lbQexU1rhp5QYY+rVgGy8NAO2dHiCykFsh7DWzFryo3xt9Qjm8H7DAGBXbYL8AoGq+9E77x3/8Y/vkk4/b+clxu//1V+3Rgx/a4uJUtmTBiKLQ7mo0FJXoIOMAgw4AXMVnj5Lod/3O2JjZRdveNisAu4edQSDw/r3v2kWNrjXI4R5ojg2YCRtAqthKYDymkEsHDI1P5Jrjz1L15P0ApaHxSiF5bV0tTggx8Xv+hc6cdfDi+QuNCcsYN/mPYs2FyWBdCAM0HvtGS5TBOY/xdCue94cV4fX5Fbz1vtvfqV2uY5z08965H2bWmZGDncLHcz8mTA2qyR8GAswoCm2284O0GtW0IejpDpixD72gkwSTBqrsWX8RebQJ7atm3ZqtxaxqYVXQsof1OWrHWElE8mJmoDo9lryedZJkPiBA1hR/H2oJWINmQMdnKs8Wc8etKB8177S/JDBUoURAQAGFZWNiU7zDSuhY/sPCoEM7ZDChp78qCZBIoYPyVL2SBMcXcA1hRTjZr/5xAs4ZYNnMYlI/015wLITPqTaPn9mnoW3rfZ+F4ezn+jnYXJmozvUZ7jH2/sr5wV5kT+nnVHGNT3cVxlxTmBpofPAFGyEtgSkS8XvW1Nb2pp4ve4IxfAb3Vu327Vvt3Xff1QeQpHoks0XgOBeAitevDwX8vXz5QgWT6zeu635nTXCN2AnOJ22N0h0oUcgk0ewZ7te9+/dVYMAuAUq9fPFc1wYwcPvWTekwscZgT3K+sA8CMsC+1XlJ9Be9jkxuuhQQ8PWXf2mnr18LCFCfcN1rwBL2fKcxVfY6dnuYnPagTp8E53cD6peBRAe2BtqrDz9TAySw1+3XsjSwAhBtbaO2vX/Qbty67ZGjxO6bO213/2a7fefjdvvuJ21n53pbLqGzk8hb64rYx34FcPRMrXAXp8dijLX5edudtvb6+Y/t5NWDdvzqUVtcHLf11ZzF0wEB8eVDPxwb1eUFVZRMjMdnDivQtjs14rjiOwEuxRAIEDAEiZyzvM0o9HHMIA5Y6HNxbIeWVoAv74eMKPeY8vgbtGOyL8LG5W/4WOdknpow3dhsp7NVaxsHbe/OJ202vdlmDXBxbhHohYWoCRMFAKtbb72dHh627+592y7naOyUOHyJcMv/lW5GfF9sZ2yX2aGukmu/17r8eaypk6wcUW3SBTCYXVFTTaqVYvgc49+4wxEkj63MfVGGyn2m4m58o82Ii2hjXy7aNm1xh8ftkgJpMU9HU/t73sNi5rUuKPVTA8JuxacJ+Cl2gjRXsH/S+SlxR0a9UpVPTge4LdFEM7ZXsOdhCPAZl3NpM0gfiIkvAGb4WQG+2U9eUuRkius4Li3itMjCvJ7NNH5YjAHauCv/k8wYb0WHrzToVPhqtsXro5p8RKFgY9IumT6j4r1/P/rin95ZGems3paahZnAxJuU3k3UIr1ZnHxXb14ltxnDFQMXp820ACUXFcTEABlV7at+NrJe5F5sTkj9XgcTw69sGCs0R5XW5yqgYSA0YedhFDc0roAMptdbVMuiQeu6aVJwVZWndAeSOA7mhLPZA0QQJHnGtRkBCV4sbBOBIZJ8q8vytHXfifEJwi6ZGQ6tbsMOXCPcUAIiPZy0O7ffa7vbBzBNagzjmhaag/llY042NE6ujyBUi4JFUkETvYIwAO7evi0wAGd6cnykniD+ZmTSVcmNTRDpbbcJVBtIqmBcGw4281BDqeW6+VwHBhF/WrWvv/1GlDguJb1y9OeCmL96+UrshM8/+7zdunVbgAuvwfBRXesCy+rhhApHAM9romUAkJTAjmfO7zM3Wv07s1n7/v799vTxk3Z2cqr7G/BGs9er4jNMFPvRR32QalTTtLkE0TGSQfPCCkiSLoEdAhQQcJzoCCGRSTs9n7ez2bytjTfabGGBHTGrlZxDIgJVrBnxA8ppTyMObxvqvymqzlV7xeDy552gYgKEMAR4LdXARQXtEgAr5FY9yUn2EX5SUG77oMoQTAn1nkKfJuB0IC/jPRCkijPG3GT/BiCzE3arwtAOpMc9e92U6ypaV3Kgdar+Mlex5YQqeAl46c+2HTFYVGKQnZq5HRj/6bUy97bGqm7WZw0Dde/a3vHLIZeQW+7vMAlIMNYDo6na+hi+b/pEVcu9ArxvA/BpXBRwzfyibW+ut21Gt4odQODvfxYZ7dXl1WPeiSK5PaBvERiOW/R9SZDv9V0Vy6j6iqLeM5+6dVT0cvcFsjzWtS5mEoiF5TJqp+cX7fqtu+2LL37dfvX55+3kzWH7/qu/tkc/fqfruZjP2hmCoxVQC6soyq0YKstlF+RzDyOsB1BgerCDGpz5dDouoNB+6fnzF+3ozXFbFyXOYldOdN0KRh/v+++/72AKm7Vatu0tT1yxj+j7t/lsXpNkIbY9Uzk4Lz6TgIALYM/zL0yqUDwDXvC87GvSm1o0+QogJSgoEBcBuEnXrsP1xjYlQCGw9O97wb0A8l5ktgnSMunGurlfkGtVq9F6jd7rqqVuKZA4qKq+Zmaxt0OPzYQT2TwAxBIdEzuodEPiC7H13B+3d1mg1yCrwdXQk1P5SaHA12Vl9ezhBM8cQIGzetbtA2j9yPnFL4XdkriCY3I+aQHRc5v5WdtX44vn8hMkdhJwS9/roH3P6+SyAFJXEmNjbANqgkrpyCgukqZJDw66Ku6Yh69h0J0kJYwB/q7pGcXOEKhQPbRqYSHgu6RC5N5rKuOsn7SvvHVuJQCnuEcFHE984ZxlD2omOLYtbXCw2hzrvA16JOaRDZXQch+nKTarvnauMc/VoIAr/8N4TIG5TiKiX+7xz2dykno9zMIC/Pb29gXY4PMPDvbF8Nk/2De9euK1y7M2PX9Ldh7mJFV8jkc8kRhn6MfyTLjv3MPoR4jpmkrgxYX1kGgZEJUb6j9t/fP24MEDvQ4Npr3dPV0X6+7u3Xc6cILPIwaBHUlyTCxDbCVmwPpau3/v2/bTd/fb5elpm1DR5ikT6LMPSyjQledecK0Ha/t1lgRruAZsezw6u/ddERUusL5YhHgQbCcxccZFpmquggztRIjCrY/FCrhx+7bu6fnlsr3z7qftvfd/1Q6uvNsm0902Hm+6HeTCie7l3PtutTIQAEBwcXbSRqt5m50dt3GbtdXsqC0uCQSEUgAAIABJREFUXreT10/ai8c/tMuzI42AQ70d4MD5gtcO+z/2kGfBzxKTLp2i2FzeM9xbfXzk+xLfophmMJ7VP1fVv4oEeU3/fydy8v8d88B7gQkCZrc5LslXmDK8R21r6GxU7Mfa7tbdvKYdVLSAzTu5WLXLyUE7uPNpu5xeb4s1fIIn6oxG+I+xEkQVaEZW1UeE7sFPP7TZxbGKkdIlK6HA6Hak+Jlcq7NT6WMftG8n1pOd+xnDMs8mjIzh/VMh6W8AAXoe1UKdIiW/GzKWtA+JLVejNl3a7ggIQFdptWw7CDJ+/2Ob0laztalYl4RZYr3LKthKcDkC9WkDrbaTpXMWRdsZN17MAY6B7YbFxDPGrjhHgo5v4XgJ9RGYE98s5qhjtLPDN201n7ctdNq2d9qlRmCndd4MOfkqhYUw7qstnWuDKUYRg4IF7ZdqxXKhF7uh96mmVMx8CithPAgoUTBHwNNmk/V2DsO68o7R/0fXmz7ZlV1XfjvnCYkZqHkgWcWZIiV1U2q15B6iu+3usP3FEQ7/u/3F4QjbEQpJLYkUizWwCoUCkMhM5Pjey8zn+K21170XaBmMIoBE5n33nnvOHtZee+0/+vP3NTUgIgdalM4zbLyZg3ypUTHpxVZg0erpCNPkEGXjZlPYydqJx5AGGfYBGA+ZX7If5k2kLsi44pruoU2QMKDikwkA2liNnk4D4v8uIO8kWgZJI3hQlvWoQzlyqhwQOyKEpYkGU9Eso0i6vxbL4POyiSOowwGDaUBQp0Q04zcI4NOPRTCFsAiUU8AAoU8rtbhc1NbGdr3z9vu1u32rLs7oU9usGQqVqH1ukJjP66L75TOZgXtyvypo0Ep9+MEH9ejBA9Hl54izXFzUvbu36+6923rfeXfpQTd10yMkWU+MSoIp5nJT6effea844EHgR+NFbJRfHr6s5y+eD6NA6BeiH48RgVzr8mImdJzxOem34ecADgiyWYsoModeS5AA9Y7729ralmN0xcoVv9faR5j5e3au3poL5vt6yISpdV3J0JgRKGahY0d0pKs32jOByXv2phNCt8MIIWxFbce1Y4WHv2F8ODuI6FzMrqpWN2u+WNbp+UzAwOKmGQFUlhuF96z2rtAOviKMGVfcZSeo5kI9yigQOcMxIcyfJ/5mGKk2qF2100vSygV0BlfMkoHmwNlgD2hUYfQRNKnBAWwEl2I4HHC0eNzQpmNxvym4p0p0P0zaL5Q8TNTAzUbZEKAzBGqNxCsYD2o7VPEbGo4hHRR9/fkSgZMtM2gxa+FTiXMOGgY2vgn4qA4GbMp5UKImIDBtFf1sQ6JjAa7ss7Ei1qrFTdu/pvpH0LBadXt/T8nuzQ2VLBJYZsaC1oN6I0jDjOWFlWjVNgBYOYonjglg6vuxVenHtmUawQr/rJJC9SJ2a0jbTl6NwR+vqezqAPQ4KRCFDbxy6VYAqvu9OescuuiDt+qXv/rTeu+d9+oUUdB/+k0dPX9a18uFgYDFdd1Aj8WpzvAziBp5Co1AifY10Ol4QyTbEoiFJdHjiBkhqXscRG+tqA3QdffOvdrbu6VpJQh/8U6p7tGjq/anFcbcnqqyi0PlOowgSz9wnDJfT9LtwOhGDCPtkU6UuW761J3MuzKeAFHJqkYh0g8cLQILBfErdHe9n0kwFSB8yhqTj+SsdIW5TcKg66PhWr3HtVDNXAmIIQojlfFrgxZ6vzrTpeQJmyj72vYygCn2myqUkoueduKxuyPdXcBkef+zPrbVZoIlmDTQ41FJYWUose/zmgQxSUymBMimajxeq4ejwQJ9dj4Xi00V4N6D7CM+L/s914rQpCpjZ+7lTsyiSQaTsWJ8D++1kVYnHT2tRtWtFmqaVvoDbKbayrkxtbqjnsnkJPz/jFnibXcNntjnUjk0Y2IUIMvZCrBA8s3z4xOjT6Hxw80sCatq+OyJcOgUCJB9Uk8xoLVjPYFyGR3Z6+j3N+4t9o/uV0GElb6TcGpPaxwsPspfzzvQeZ20FekdaczVTYvvjiwsrmFfMbYfOunz/TrodqX9Jz/5scYRMzLw6PhYIlpoEfEeWR/GK4fhgV8R0yDTRnqiQfyArOXQduDPn9oF1gfAgXs4OjoUEEB8xWf9/ve/1xn+4P0P9XfrA6zUx9//eFgHJRkaHWzfo9GXq6u1t7tT56en9dUXn2veO4KBG/Qtt691TOtYGEHBtEnETk9bSgLMB8gfbf/oG3qTDWAi50bMKUD2bsXM9CQVKXpygPZ0+445Z2IDXanbYgQs15f1+O336+13flhvv/1p7ew8qP3bDwZ7yLuWyFonLhIJRN/lGvbtrC7OT2p2eVYba/jAm7q6OK5Xh09r7eaynj/5sm4W57WxQpxyJdAE7azx3C014YzgJYDyxsa2iy1qESBtc7IUv5Z18QSqpos3CJAzac0w72m9uzUzrLKv7V1tfiIm6nPlMoMYseod9/StgLM+3y1+2bof5E0AR1wr2hFcH9BS698xIv9+dH5d2w+/Xzv3P6yb9f26XtmqKxlufKQLPCSQOu8FS5eRd/P66svf12J+LlYJcQ1ggMMm+3vuUzFWa6oE4JyCTYMtiN/vONyjR5s13S1seT/RIOB3awi4BTdnNIVM2eVm+dqWmJ0Zm96BhgEtplGQQ9VNba+v1jZjBU9Pavbsee3wvmlzzojmrrDzjmAZu8A9FqXte81IDaNJrSUyqgYSyKF4R/GdUfJXTjAZ16px2Pg1Yk9iJ97ryanYPXu39un8ruXEDuJzHV9YdwT/zoak+g+QQItBwRzCBrcegcDxHk/JuxbTF3sqIqi/b+XK0zF40BlMtq2NuuJ+iIEB8v74X3+0jAiL8UAncaGpOEB3j6ESZiWEPWZQG7ypMJOKWwyoNlVXIrKpcvDeBA2mxnd6sELl5DpB0MeqgvvS4lzyPTKEk/EvU+eTQERGQL6rDYISfyvd8tIVFGsMTqoXgk5aeCsVWVcP7VD9Avil+1tx72aqI3ydTeWRHHamOlidhEMVUUzetA71RIPEzpgHvFH37j6su7fv1WJuUa5a4qht8GYLEEOrj1JJ1v0wyaHRdJKNd956XLtU7DWN4EZCOfu3dmtnN711ZhOATKZy7wDGSSCLRQB13MG0ZhwvoOpayC9GlcMr44uYz+mJe4421uv2/r76o0jouQ6/a9b3EmfqvloCLr4OxZaf29vZlQMNOJG15fNAQkH1NWoDZJK+H9TAYRP0KCDRaWF1zBcDEKCRjI0aa6whldgeh2cD50kDw6+e6+l/giLf76ydpJJw9YhmnM04eYBqsyqLMsBU5TBG63V6NtOf0QoAJ+Tf1KPdFO03+/Beq/QrUjY2YWqsgwfNRI3pzUz4BvKmyLOuHS/FFVrkLMlKjGyqO4QfqqSm91+05e6PBYTA0KkiP9Llfca9z8NiMHhog5+pCwYQGEfoONvFoKn+wdinl973gFEKDkG4l670srcAxISQbrqdZ0C2WyzR1YIkwgaOWHoZ7wkA+to99ISI2CHeqZ+5KxFdJduR4M9C6zk4OrXnmNHE+opVJUONAjcBMr1bsIAs0LO36zGdUPXQCUFVX0APSreo1M4ua8GMe/Y3SbnYPqP99QhMtzi4UD9u5Oxt2+axaqcqaLe/DEHNRMl9DCR9Iri2r9XSmD2Sbs5YzNYX0GdQyb1e1u7dh/Wjn/687t97UC+fPKnLp0/r/PBFrW2u1MvjIwYj1gqgJYAZ1R3tB9sb9aCvGqDgTIqw2FTsxc2V7R7jplrjAjCU6qCqmGihPHpU7777rvbV559/LrVw7Aq9mvTpCnS5sgiS9r1GuXZ40YkUe0jgR1eD8TfsNYDd87Nz93F3AoOdS1LBn+PrsMvxb0kKc2a09p1YDYlSVx8Cuqj6n7aWVmnPnppOHrBVGFtX5H+H0VS2GPHNg0/swEr317PCdd5bkGxgAoX+3X33OtcKqr238Rue8OJ7ULLeAWUKAWHlpQIkphw9kC0sF0BX5/ra7yUVPK4huxwqZ1egHXhPzhlV1u6bThyT95BqYXpxBXow37nbE8WqWOIf8NMGwFh7GCiqYLcIW0bQ6knT6jTxGQnqeb60dsQGB3TgulTtefcAAfzi/kRhb5Ca54o2iv7cRYaBDaD1u1KbHcCShQF97tW2IFbjOGZR716gTYBmGGWucEZnR4wWJX9jjDO0hQ7tdH5Y/T/K2E2f1ZQj2JjyY/4eUZ8FjuZzfb7sG8bWt7D0dA5bSyk+OHTisFjiA8xORLxwplgCcO973/ue4gj1VYvd4Aq6Jnx0UhYdGIPVvHMXc3KmwiqJXeA+2DNih/S+UEzSfd3Pnj3T+pNI0dv//Pmz+vrrr2UnACK5NsAEgMQPf/zDobrLO93eZGzqunyCgIbLCyUZz779to54r+dnEotFQVx9zAO7ze+NEYO8zST/3GuSX/QHopcV7Si9txQ2OqY3TjhOGxHbDv/UMY4BVtsPrhdQQOwkjVC2jsDG1m6trW/XHtOg7t2qta292t9/v376sz+r3d0HtbHJiFfvLBiwElft0Zcwe65o8YH2T3vAJdoqJ7W6gkbOjMbKujw5qFqc1cF3tJad1frKohYXx7W7vVlzKPPXzIlnbj0MGdgkIxDIKEM1Ui37HIlJYF/Ie8ivqMXHX/I7PjJ7Q4J6PcJS/lItGrb1shcS3HPLMcUt3sXw9Z58xb7LBIFMchmAgGYKjLZrWSeMkGy2MueUWN+VXJ/Cs6v1Wrv3ce3e/7Bqba+ulhtqzYP2zXvBhrjRw+xJ7M18cVmff/5ZLWaAVy74CcDoyTx5nhRuxmKAz7FBAU+OSuzoveVYWP5lIjxtG2Hf5IKOzz9AAL7V62v9njA1AsIHRDXBYgQIU2xywdb6OezdTYANJiqdnTJ+QWMExQTotSVL090QO1JEaNZofGN8qhhVYtw5TlZBuPUyaF0OS4Pn0CQBVdhdEOLMK9fLRBdsT+sEXF1cSviTfIUiyFU/U/JXr6H9muAI8m5ilfm8NpiOAkgvTa8rtSPHT+ALBKyr5Zc8xQUmwVCLFrbGV1L04czgI3pKzcq//Dc/WA4VhwGNdWCU8UBCyDqANkBgOp+ouarGuioWAz8aqxFlyb8HeYsjmOZc2SRJKqfXyUFNlSEG2QWtUakyjhTnM1R9u4Lzz/UbhhoHG0AJPP9DXXHmMX2mtTRC2G52sBp9EAMq5NkS0A1JcWsdaCN3opBDQyWKX4zhEKnyyjRUoT1sIgzXynrdv/eobu3uawtr9HdBxUV8zxQUnOHx8StXuzdNIXRlldgJJ8LsVoyCJwjgeCV4sbzS6C0HZw5+go5lveIQMXzM5nWlyK0UUG4ydod3CjhAkm6hJjs3rn9rb0+BMw6R5D5CTkZH+7A14k7VT2vYjsgAVFetOnhQK4YQwx45JlBnVIRmvxHEw1ihx4beXR1+grMWCFSVoVGzVKflqMTG8DtPEpC0CoqkwJu+t/SuBykHiHGy6RnLCmwAdKTpsFGL65U6Ob0c/hwgQJXUproHCEjgHubM9O/egw66BSoNDIIx4E8QH8p/er+HbEfr4YqcjXOLxw1RnhM/H4AWIFJPMdbF7Ssuzo+SPUZ9U+WIg3WPugyd6GTNJIjGgSN8BzkabWimgJgJaf1pESMxbxoUjL5Hzl0mZBjx7572/lwH0uvae/SJ5pmVbGO/mmUgFeAOpnSue8wM9+GKpR0gic/u3nbd2mPsz9nQE4juhhMfqnlLAVMR+4FppCBKwCEOdFmPH96p7S2fE4kfNc2f1Ra9V7gPLt2MocUFyeuVgQAqQk1VjA20M/PuiOMdgaAxEcx6D7uoA8yspdXlR12AN/+s63M+eoQXMwwEBDQQoWB+baPuv/thffQDNEDerm8++10dfv55Xb061pio0/PT2tjZreu11boA6CCp2OSMwHSx8vfqugN0TQpAMbv1V2ATkPBhtxHrYV84WLeaNs9Br/C9u/fr26ff1sHLl0o4A3oz11mUw578oICuK6n8Gd9BkILDl/r6xmbt7e7qnV6cX9TLg5c9mq9ttQAR93iyCtNWNO5dFaQJy0S+sscyjW0t2bPYaNuvwU8mCehZ7GHNxUc6sZ9UayfBraa6aIzU6xooAiWmitsTG+SRqK48xZ+RRLI2A7gn0SonR+zV9Lbz/PiBAAHcawLp2FeeXwru7V8xJGIlTnRe+PsUBI5d9i4LMO+fS+DMmu5qlKTX8v+v4JBKN1U+gGixEaGOapKK2Rb8ojoFldcAm89Vig/ScRGI7IKBKjMDNd7BcNoCRyZGB8vLG9mFAEYGzP0fgF7snJLrTjRyjvFffM5iNtdYSsDzMBMFErRNEAV2AgQo4WkQwO8hk4eineKkSKyvDnLYzvb/DTNnDWS73S4yBQLciji2H4mB1ZMr+hIDmOhCychGzLQNqXlHZbyrmLZr9kEpUgmQ1bQQ24h33nlHbAASbuj1TCoSc7H/nbXhHAvc62lIAWOy9gFc2Aec2+w//h5dEL7m6Uc79d1339WTJ0/UqsRzY/c/++x3svu3b9+RSFd0BrBHjErFd6h1YX297t6+a2AGZgdsp+srtWzC2KSf+ODZd5LcE714IoLtM7j0iMFJ20WSMu0VMc2yLx2fD55BlfhuxWiRWgFC3RZiv9Cgbyd+3KdFOTOJxNoyxBUwubakCfCg7j54QMd/PTs4qV/98b+pn//iz2tt7VZd3zTbpSyMx/X8O3HxlUHuHlcOGMIUAWprK3VV56dHtXYzq5v5aV1fntQ3X/6u1oopAjDkPGGL2F17XPEIcUKD9ZpMZtX00M1zlg00jglq1scU7YxhRsR2vbYbCAr4aDaEQYKBCaxjEqDcV3sd0MXueWx5pm8ln5JtmbQ58w6ZQgEQYH0c4gRajGDNALZaSHqxtltrdz+unXsf1HVti2W6DgOC1h6OqUD0sGmkClVXV/P68svf1dHh89pBpyIiuTBBu/I+zZcCliS+89+7v37ia6blhxQccqbGNgC/p6GNaBmGbmyMjUwYAVmTfF5sgxJ5xaAAPB69rTPBWUU/CX2Z40PR8nlq3zPsSgkm2D+JOv86a0w2E7/Xz6UzxY/AjMA2NWMPoFVC4PY2OrsC5zT6uBmz3Tag00f7z+mJRAMBAjShArbrpHXVxW7HiAbbseerEg5ELLAAHCm+biBib/Z19piYTg0EAHy4sGh2L4wA5TTYU2Jw9OFWlpoioOj7L//TT5bpV2SRzi/dz+fAlwu3Q9XHjYFkgBkMETeQX3FWMUhxgPm7AYamnkA7n/T4Tw/UENw32snPpM1gMGfquzPqNkVzde9dTeA6ri6MI9+mQIODFTttU3hc/cHJRtV7GjQnoclziprfQoLTYC+HOnRkCfYRmDRA4eBpLvRGlVKqX033UCWTjcoppk9lbbPeees9MQOWS02NVaAs9GxrozY21+VYzi8QTRrpSh7NUaJVzy/P69beruZaXpx7ZAgbFwoyyfwIwtj4c2/T/j0FnOseaaKxc508JhkTKkbgWks5TH65t27TdM3lUkJZoOcff/yxKnUkZaD3BFqplmqEj+bxmsZNwC7wAGp/J6scEqOGnAvTc18eHfo6OKToAPQIwRffPauvvvxSrQEZ9yZ9B56DkWMEdG8kPjp8PU7PyBy91J7xrKOTcR8ZpdmUOQMBCfJtfEBlUdYVQnsN9Ral86r59UrNmSCAAftn2gJ83ka0enDisT2IonRbQ1D+tGWkheU1doMs6PR6diq8SycSbmUYkoqIWw2mzrcjIEDU4A5QzF/tZD4oe08PEI3WYohTYEX7bY13AL2wse0I9oQZ0YGPznKLEObcOWlwQqB32UGvnDDiLA1qEdTHlvC79CM2GFVlQ02F+fpqrmWx/WmmQdO60UFIgK8kYWMUD7y1v1Pk+67KWxsEkC0JEYkr5wXmShI3JT/d73v79q3iaFD14P7VDz6Z3StKWI/DA00m2JlzxpW8msK33Q58CqLa1rZzmow0izNPG4aZXQ7kU2VL8rTWSVmqsrpamABhBYhi50BqLiUD73slZfOr2t7brx/98k/qkx//pBaLWX37+e/r2W9+UxcHLwrOlhK9lapz+knxtJvrxergXHe3d+vuvfvuwW6GUcQ/BdxstFo+/Y9dJed6X3/zTZ1f2FY8ePBQAfnR8St7r7Yb2AneNWg/yf1rjlvK0Q5U4vRhmIQWiur/i+cvBAREJFDXXjUgGYZMgGrsGLT1tMbFHyXQUTA5OZOugjhIwn7nvuPzQpFPcj5NPgc9DGnHjCAOZ9zXsU0b2hVWVwXsJgnSmW6bw7r73TtZSxIJYyN7BSFd9rMETrs9y0k5vb+AMa76TAsNOYtcW2szo8XNgZPMU9PHs5/fjB/S2pVgO7HH1DfQFpKfm8YR8cm5tv7txtRbBAdTeUprAP6LYN0FBQuWxk7mWmqt0fjfsdc17zbtk/weTQJPxbGOBOuT2CWCu05M0GFxW4VbJ7wPAqJEFwkA7OjlocGDZh8JxFQs4x2TWC5J9NQWN+Y6PJPfc6aHxCaP+yhrqeCz51NnLbW/utLmz7ZYsM5RMwzy807I2t5OxAVle4jVBr2JkZWh99tVvbEHGUaYp0MQc6ADAHsDEIDxlxeXF24VFPtirvO0u2MwjzUD/CEpIwaLbcz9il3ZcSr7g+vnDLNXeX/EAs+fP/f+mV0KCKA9gGti8wGcWSrszKNHj+vd994TDsO1AYBUrKAddRMqt8dGEs8wJ/zg+fM6enlQp0eHmkNOe4AAYelCeO0caFw50XtD1T5AQMbhKS6MsPV0rG8ndH6PPVEkFdKARr2PPEHCBaDEJvxdrWGIs+3t1517jzUX/Wx+Xvt3HtbPfv6X9cGHP6mbJXpMDSp2kj3sJz5PoyQRcfN8eCWhsD0uz2t7c61ml6d1eYZo4qxWrmd1+Pzbml8c1s3Vq1q5vnSbFM/S4z0NanQsMzBhfC5giQaskk5R+8HYkCSM2P+hog/dnHa1LoxI6LttISCBfIgU8m03+TbFw81O9dr7vKeqHVDarIQRcOW1OvZ2q7Smoujv17WYG5TDR6LHw5jetb37tf3o09q8/U5dLbdqgUDgGlpT8AB6jHCP/+M6+M7Z7KK+/OJ3dX5+rLbxgQUsumno96Nwqe3eaIPijyLy7r9H68b+U8n+az5sZC+GqTT1Jbq3bnsZ9sakMGmbO46fDdDsWpRZTjoH6MuhM3F2WqsX57VczBSzW1xzVfYFqr7SZI3YtrEM4CCf1S138q/dDkZRIGwlMwOuB0a3geWMczYwGXvNnqQtgP15CahzdlZ7gC+bm3Xd4ttap9Y9MQDv9eZ+uRfiv+ViXnPG2t9c1w4sOs5K2yiBKp0X6Bybvi77qIwRTYQWJ4YRMF9frTm5SRf2Vv7tf/nFkmA1Acd5q1VKDKiVNvPSsxGmtDGo5qIktNHP73GYWZC88KHyqAqp+1MHYKCRtQSjfK43hiu9MWS5lke++LCGjjE6GyfKJJh5tmkVJX0vqr4r6HNfiA4hjqhbIqLOGUehDdM9Utrsq3bqMuodPMcBcy8Y9/19qw/bhliVh2DPwYBXV/1e9My0OBQbDsNCQA0A8PbjdwcgAPRLbQP0kOBQ1lftRLp/KBRfH2gb2M21VY0PpKKW6qeoyTJirkRwbxn1RD+twIrFTA5wZ3tXSbODprm+D4fGu4DSOX3/7sNeuKrWdCjm6vKziPP86le/UtLOvlNAvr3dewC1ZtPH6Nvl37VfSDh6bQE8+HeENvhski0CAwIsnjuaAhxaKFpPvvm6/v5v/66efPONDhQUbnp7E6By76aIj6wSOcXXHGcLbvUoHQGPjRayhq5sREjPoixm9FhNVdVt9VwaCKBvC3T8YnFTl4sqjqp2hIJuGzTTqzKSJCewLzzIulufwEbXVYV8rpRaVbWd/mwC+lA3vd8DjA0gQgcH+sdO7PJ+cX6ZU6wz0eNKwmawM2i3IMbQGMj23Q+q6Prc6Wc1IOekw0Y6iX96zkwNztehoqYFgT5B9EismQA9UElui/a48jbeixwfYyzVsw0LIKJFBsHSwhI7KHaPEsTSXoQCSlvO6gq6HvQMrnev+FKic1STuAb7mLPpoMEtVVSs1N6yhbNG4Xs2aGI4eHC1M4CMHN21Z8+zdxX4cS7E+vESvgYE9Dx5vj7S6qbaJmMVjkoJzmZIDtNXrt7A0en6jWYsa4PDrIlaXspsAPWc2ZZC/Xz4+N361//+P9S9+/fr6OXz+uxv/6ae/P3f1xqVUAFBa1Ch6oTq8c5GrWxt1EWLa965fVfB98nZqUbjpK/RPbir6s9UlX77Vu3u7un5Ee6hN1faLA1W+Pl9tknqaAlg7c1E2hQTK/Y6ZEvZFbUdeLTZnZ5BDgjwh6++KtT/CfgAbM0ac3U0tMb4JwcHtgGqQLZewBSY0v5+E+tLi0wHUzmjqVTkXet3tVJMA5mhlqvn0ojfBun897EVgq/HdykBbVqnadwNlKpXeGQ2ZQIBz4P4Gu96GkBlz7ZW/kCvn/rEgBF8japtGDqvPVcDVPHZsWKxZ15DADRPFRAVs9tKsIlpx+D7Yuvz/FMgICAF60DyJvZEV324Zii8AdbyqgJYuD3P4EjaHPi3VI1jC1Ms2Lu1J/vBvQvoGfw/wnEe4cw9c/+pyOUZ0jsrFfF+jwABbttqG8C+FwV+pIjLhzZYZZ/Sdr/bAhKrOXH3ec47Hc9Gn/nWxNH7aCZmgn61VA0TRTvIhnUytG8mkTAQ8CYjIP4mjACuK/C1kwn56v67E2GEtmzj7t+/r5iC328zdWSJ0Oid2tndVSGBteQs7+3uDSM3DV7Zh8b+JfHL/pkmNNNEkT9j418eHjoOQgxsnQTrsg4OXqgww/m4dWtf+5t7ga3gSSP+PPYt9od9hoI4zAKBZwgaHryok6Ojurq8qOvZZa12+5pAW8al9fNDD1X1cnJesl5OfgzyJ0nxjOrrAAAgAElEQVTzXhqBpcG/th82S6mBw1amV327mX5hXXYYK1FYfD/A4d17D+qtdz6QHzg8eVW37z6uH3z6p/X2O59UMfGKqi21rd4POdOOUSU7qt/x46ZdQ6+Ha0ZUdFXzy5NauZoVcPHN1WU9f/pFnR59I2bAEh+OSJxGtnXLcLctjCGQWT3E2RtdIFhZNZA8nOc3pkkFaA07lfWiBUTFpm7vzbn1OXQveXKY7Kdom5Hc5/vHNiELGuYeWJeAIQENbTMZVcfaXIk1dzlH42WlNu+8Vbff/Wmt7Dyo6+Wm2k8JIQADKELxgEokBe5S9Ko6PDwQELC2xpq7fVGAIv7sNdF2F1BjD3ieFA48otCAVOyczcIIaiQncvzoWGXarpRCg4oC5DqtoD/4yBYw9x5+fSJTgGYXgszgkK4ZZ+XVcS2ODmuH5Py6dcu6X1730oJ81rMZwU7HjJP7534AXnpscdi1gAlq6Woh3gBLibf0jllPCYGzL9ek6wQQMDs7re0Nr3eAgNgWcqz4J7H4aDHnfhoImJ2c1Cr5jkbvElt0UZ1i3sSXXMEAD9sZMPnGbWacMoovM+I0xFqVg6/Wyl/8hx8uR/STXmY2oamZRss8xmxMsHsMl5JZJ7XTg52HiNNNkjEFCIbko4PO/z6QSLDvIGZA6ru6n83oQ2oUiD8b5bWBZUPhMG3AxvnmCUL0mV3xpGfUP+eghv/WV01htqF8fQa6elK6twg6Ye4nQdb0mbk/jD8ocYyKRGH6micnpw42NGngymMlSJ6ppPIZ4qGv1O1bd+vunftiAyAUSFXTFBKLl/CuToVGewSNnkPqumgTrNX9O7frrccPa3MdSiFUUWiZFvwiQMZRRQ+ASv3h4aGmB5Dg4GC3tnf0zKwrATfrIlBgMVdlH6fIf3HUCb74mvr8Z3Mh9j/72U+1HhwsCa51z50M7Na2gn/WXe+uEWyupekATZNU0BUkrEGgtIJwHYEyBPrr6/V3f/s39dt/+EcBBoxVAggAZBkqTd1HZ3XtsZKmP3d1P0ZONEmrZw1IoOno46gdUTob8Ek/HftyLrrlas2FMZEAr9XZ7Er9XAitCVxjlE4nVkledP5SkWsja8vrZDmot7+U/m1T8fNzMRAJagagYiJQNQTqreKq73Xu596ypispeGuQQ45LOdDr4MVwZvo+PV3DWhNp5Rn6h1ucMfdmsMDUOiX9HSmzV+xgoYJ6f9s3WIE69H4J0GwiNodzXRH4ZXTetHuCduh2vBM0KCSkMxEh5d9I4Nm3nkjhqqYqSi2EJeRX858Z5+fElO+BWaPKxPqa5sWz76Xo3foh7B8C04cPH2mPUu3gfAqI6AACqruAwg6CsUvStKByecEcWWrvHbgoeFIdfggixmDCazgN9KZrnHeUanrsnta/+3kTwCdgEz1a4E3bZzRU1Hqh4SYYIlftCPZuqr7/yY/rl3/yLwTALc5O6m//r/+zDr/8om4xsg8QlIBhd7vmjDTa39VYm3OxpDZqa2NL9PITgBRs5/qqQE+Ny2tK8MX5pdqlPnj/AyXEn332mcaCTUE92avzcwEAtCdg65Tod5WePRD/koSOYJ71Yd3FBugZwudnZ/W7f/qnOjo8kvqz3kMDsq6mj0BTfIETfUdABA4BtvNexrXtLd/7wOeggbt+39p/E1Ye7zPjfpPM+RyPfZT226+PzZ3aTwFP7fPYMWr5a4aQvj7oPvSp7H3JPlCLmGyp91+eTQlWjMckyMo9BtTXfpQOjbUAuB7XMF3YI/zeXKfoMXBvSaZTaVNc0dN7RrDQCWeSI1Wn3wj2E4/wufI73bqUuCIjbDNZaZo0DFOHIqYHYNfV5NA8+X71l7fonSv4Pb+9tSe4J03daSCA+wxTk7VIoM7XsE2KV66u6uT4lXvfu5qEzyQRynzuPGvGfA6TZwATh+lG3mfxbfizKRNjahsyilHr28m8g3/7C4CAsDWUQOj7bDfSBiKgaQIEuPWgAatmPuW+p7FUfH5AH6pdaIWQlAGu8vXHsALu3tE7eOvtt3XdiISyNowopk1RrUbzme3FikWGJR7aVd6ckby7VCvDZMGOABzRGhAaMPvk6dNvpRHAvXz00cc6exSj3n//A4kZsjZhEPC+d7d39PMHhy8NQuFnb5Z1fnqivuCz46M6P3mlQo6YbhPtCvMUR7E6JzGw0hwPDyN/W99namuGRGtSwBveXAc8jD1WS0gzicI2TWsfQrl4T4mNra7WR9/7ft2++7AuALEo1uzdq+9/8qf17nufwv/ShAASG+cLZt5FLR8AX/Foa4uwzwXOiHLdowWv5xoduAZv7GpeRwdP6uLsaV3NjqsWMAXmtYqArsIBx+3Rf1KjpkAWYnsKbvSm09ozTk2IfZrGgYnZnSB7n7rA5QJi4lyxqroK7LGIfSYU+zjB5d2reDcRpZSfUaviVEPDLGbulz3hPMYAzmJxXefnlx73erNa85v12rn/ft1+98d1vX67FldrtbK2WYg3rjHCV1pnrFmE1okWruvZd0/qD3/4ojY3uG7bSI2xHos/BiQcv8SP2c53P3xrqAx9RJM8yTZyzL0cHpiJkT8nt4t9k83p9g6d/7Yr9gHNtJ2I6PbNas8jXBswD4hm7fRVXdEOvJjVtsYS067W02FUPYcJ6vbx2J8Uc+Mrcg/RBUgboe6bqUC08nSMRa42nSLHO5VmSwOjgACwIC851xfntSltcAonfHWc8iTgruNJT65bd4s3OQ/MkPMLiQVuiqVgIW2vp4EAx3g91pb8gEYQdHgQJW0K2DXsRQpozcik3r/yL//tx0s2N2iMYhYhZe6NlzFRMjyOtokTG8YV9Qvje6eokRzLJFmLswgCFGr3G+Ote9MlAR9FCxOw8HIi2qKEvWld0yDDjt095Onz0P5WgDqO3+CeOSgS1WvUJwduVPEcZ84rOL8eUSkZiaaV5PmnQY76xoRm2/gnWFLPcI/TYyID9FRXFBEG9HgrXp5ogYy+QnRr+1a99ehtbfj5JVVINoAVYx3AWf2RnjhXoW+KfmU+GxXaB3fv1MMH92pz3Ygfhwy0lTUi0b99Z3+oooj2Joo9Iixz9cLZQS6lP8DXjo6P9LlPnnwrR2v2BRRY0zz5/hgx/o2A+9e//rUQe3rg4uBRO5bQouY+e/wTjjMGk/vUtTkUHaBmjQ06WBgyBzp6Bxyew4OD+n//n/+7Dl8cyDFQTeVdU0nkupbp8q8ESknAEogYEHL7iAMbV0JCU3S8awDNgbPkIYfv5Weoul5ihAQEcMjWa764qRmMvxUEC6nCjEBAdAYcLDY6P0kKUkK0wxokPruv1Hs/A/Hi1Kw5PLYGpNo+BKTBFpoe7KkVTS3t4EOIq5gZrhbq2gIKMgavZ1R38O/g0EiwEnlLCwxiewYae8Z9oxUEse5OxEl72omnIyC8ZToUo9/SDw2tHlEgAgoq7A6CaE+xaJAZA1RBPWJr1MGgn3O7Ls+nYGGAIFPiAAIQheMJT0nqu/3A+6EDsE7YEshn+kUQ4jBjqA5Jv2TTYmD2t0HpDSY6wafhsW3vpNqptgDE2CQIY/uI6eFZ0RpIUPImEJBzFvsbECj2MEmcbb0DHdPBR8r61BEPJUw9gUFKq/VSnVtRpQLQix7FP/nTX9cH739cW7VaX/y3v62v/+EfauPyvK505ldqY2+3FjBx9rZrFSCA99uTAmBCKeEhMGT/qMfP1QQBbN2P//D+Q40YRDANQUCxDJqWGafI74wKDPMomiYE4fyb/AnCYz2z3mrGjA1yEMd6814PD16KEcDXxSxiXGBPlEk1OmBAWqsCoCnh1RnokYETsGcIPFskcHiHk4SV6wcISHKswKp1WOzznFwmSfbfmwXQlaFpcJdqlSq77UeiicM68u+qKHWlK9WPgI/SdplsqCHpJKDv/tH47ez3Ials0VPYDAHVseVjhclnQKDxZJRWRswJBGlF+thIs3ZQRjYtN7HGeNZGNpH9/NgG5EDcEwGmgH76R9l7fH+SUK7pz+uRgz0VACYMwBPXgqKucwrzaHdn0NXJM5JY4O+zbuxLvnesoPtcsz/z3gYW3mJRAFNMxbG4adsuFTFWBf7nzCs2miQmAwtRPcTjxASPYXUBaAoEvAaeTKc2TXRFtGflSLtA1D4wo10VPzSTMoyTrHnOXcAE3kGAgWmRKO8r5wMgAK0Q1pn/Hjx8WI8eP/I5qBI4QBLl6jIx7rxu7d3S2U2BAuCXQsytfY8lZq9ljXkcwAExuiZ7kT/zrmAfEfvw84AKX3/9hzo+PpJvoP2RkcjEd/z39tvvqBDCz9I+4HdN+4+1AWhf4hmYfAHgS8/886dP69s/fFWHL57XHoB2kqFOwDwStoXZAMg77uJNCJwYWCDj1BC9ovYfHfoMNmkAY7xxJNwq/6A2OouGqxWgi4P8m1ioCFNvbdV7H3xYe/v3NEZwieNe3alPf/Treuvt76ktYDaHrbfR+8BsRWuUuFKvc9ws1mGsM0wr2nYWszo5Pqzbe1s1vzirrQ2KEJd18OyLOjl6WrU4r1pc1NXstLZo0es9rAKPBHENKghMWVmtbdTqu9Az+kyvyD8HQqklKzpKPaaQ9XZLr+NPtxAZZMZ+Ukgbqexjm05sdM61fXe3IDawLHCzGSYqsKn9Y71m8ysBARrliFL++l7devhR7T3+pBart0oEaGJWEZztDzS2VOPY28Ytr+vJkz/Ui+ff1toqrEIXMoY8rzXVsk8GP9r2MqK62nsZvDwpmCbPCRAwtmF0EblZPVlnX39kUYwj1l+fWjR8T/vFTHYyw9qJLn6M0YHLlwd19uy72lL7JC3oZj06vnELiQsw3QLcZ3rKYJftxl9rdCbCze7X5+vJd25Itnu6gfZRF9ANIruQLjFPtANgqs4uxAhYp60XW9+Td2jv5swln5HQp2ypWwQlFgr4c34hIAFtJr6WWCaTKV4DAtRm6WfeWGGUYRc719drBhaCSDO5KfvjL/7jp8v0n+DECNDSR2akvmmCHSSyUE6WeqascosWmemFHitnoSX6ECRQCS1TtP0OMnI4YvgTcCbozjU5bEGS/Oeeu9jzN/2ivam1gD0LN9d1dcTpnzcSiKOrrgn04wjHPvgGJjS5wb2NCby4T1WqVLW2+m/uUWPPus9nSCy7bwjaqREoxmf4kMIGGIR2oH8R1N7wmTd1Z/9ePXrwWGNSsGfXCyfBOBPR9BeeaQkQQHWchJxgIH3Q77/zdt2/d1uMAKqoOC7ET1gXRLeoZgZkibNIMEtgYsdiBJRI6x9/+5t68eKFx2jN3AaAscUpak3WLczGgUEP4Psff69n+W7Xs+++0zuMmCD3zFoQWJpy5uBJQIsoeDhTZmY62OFXDmzuKWsPEBBazt/9zd/Ub//xH4WcEcijN+C+az+PjH5fD/Q873SsBqCAHIXlUP1HRoAoZQ0QaJpAV0CmIoGuriDuQj8jSp7rtb6xVcevzmq5ulGX14xd80QB0Glh1i046LX2HebJkwTkKyS7AptagG5sKbDIX96XqeZuHeCKQ6UGFsJEjVhieJnvLUaK32Xm2rJfpRTcyGzopA4WJ20G0lcwQkmibvoZyC0sEPe+K/Bf8zsPPdDAAYEBRpifh4q3Xrf2dgQAAF4xm/nsjNaRM1H0NRRnULA12IAIplX3b3osXEaZjXQ20f67BSjrHIYRa87eRWneIxMRRHJyOmX3AAxiN8X66Epmeol5JoOWbhuCwq6K50RTRLOju41GAUEDMF4rJ788D72jGqEoQBPhTwI/7JsD7zjfnJlh30xaL2S3u0KX90X1PXZvDICisRIK6SiIEzutz0PRH7Vm1rC1I+YS5lmprb39+h/+6t/Vo/uP68lnn9df/9f/Wuv07KLHoCZXC+UABGzd2a/r7U0BAetiZzH2E3bRUhU/MVB48E5CBHRKCGul7t29p33+1VdfaV1x+JlIwr69CwD68KEcJu9HoOft20NfrYK2ybSX2B4FHepXpcK0oqT/6ZNv67unTwdVeVViI3LZfgyGFO881O4kdoO46QQg9/vgnHR1uDO0UEwDEATkCRCQgF3gAMHnxHYp8Ouqd0AHKOsZR5hAlWu6ta5ZcKnaNusp1V4VBuInJVBl+FT2emNLICefw/Nig2O3OY+eiDraigSa1i9p0KJFnHJG4juzF7PfYpslotu2R3oeDRzmmbMeBpTNwuNX/n1a8c2fNXqpGYLSs6nSHhrFSEdl7FSNhut2oJURX+gm8G98PtdKJZm9y/3wPDyjnk+EJjMTeR8A7vws/jtJMt8XMCXJeUAOWEeAU64Su3InRXMBtKbUJ8hWYtesN9v7Bo6U+ztAJCnTnmsW5gBQTXi/zTMagMfQarNnzaZwYhdgfFCh1xo72OXa8cGJM2L/pNA91RfoNWBtHKv2KMbVqvUt07RpP7r/4L40h0hKw6DgOmqlQG1b2kFmsRKnQN9nTVNVwygkOVPg3/smIADXwn6wrrQbfPPNN8MeAwA4PHwpv0QMgjAgAOXR0bH2OkAA14Z5KZuguPBaek3ESds7uwIBBDYxWWc2q8MXL+qr339Wz59+W3du3RqAAOyS7Hy3Dvp9ekKFhd4sipg/91ySIdlKDJF4fLATTdnPHshIWTQ8bFfQ/hj9PH5RNloTAzbr4aO36s79hxojuLhZ1u7+o/rwo1/Uw0cfShz5CgYBhawZsa8p1/j3tGg40bMQr/MFRueiS3U2gAGba/T4QwBgpvq8rmav6vT4Wc3PX9bs9GUt5+eFZro4mmK5XItNBlQthhwg9cqqRnJHXwRfGwBgCgTwnrS22reOuOIfQvuGMabK9WtCoc3Yo32tW2N1L72+uW58dmwT19I40GaGEB+jtSIgy9u2Li7ndX4xU06AKOBy807dfeeT2nnwvbqWICNMELdcyi9jL6/oPyXuMevg6npRX3/9hYQCNbcqQECPlHXCPE6o8Fns6SA9mUj2XS202OAhLNfXxtjdmgzZX7EnfLdi1teYro5w0443BQCn6zZtXeFzLeZtCr0r8le1zqSzo6OavzxQm4AylwnbV8yQLp5E44Z8iTyK7wujK/YIVqdGBHdLN78LMOTdsLYSdDYjSm07a9D+Nzv23VD+sbK8qR2YrLPLOj16KQFDCrXE/fjU5NXWKkPwfVNADrGQpp8RR9PKd3YuEVEYQnvb283It2jtwAgAABAzeVm0CLAuG+QWrRVUsOU5Z7TRbG/V2WJeK3/1n38qIEAjKTQiwX2FURkOWu/kf5zhaITcgmFRH80mSCIZZxnELQmHD3yr8U+ohgliUv0IGh8hnIhrJPDIQcrPTVFkoXTrRuiS+DsQcVCrn9HYsW2NkZpuUjtf/2ycpNfFyNCYjE2S1u5V5nvU84VIDRWyVgjNz0noZ9KCICSw6cSIkYRepKqg+v3YdDd1a/d2Pbj3sDbWt3RYbpgLue7RfNwnAT2Ceqf01DZ9h37aVFfffftx7e1sS1yGpMrVUicogACpqLM2mnWtedqu9NuoABhsKwhElPB3v/udnKGSuGZJyLEwx5MNWiUHRxD+g+//oN579x19XaBFj5liD+GkEawa95sDhIgnUZHlPsywtQpzqFURI0rg5p/bVKD/xeef12//8Tc1p1f79NRJcQvcef/ZeA+BZmsEJClKMK/WjGG+vPv4ObgOmujTtrZEAiT+LaCC6tqZOoFCrsRF1gS28WOzKw4qHW98zZ1wN/y5gQAHfJ5DPihWt5KtaHoKInn3roAEBNCPT/rejOyGLYcYmqtmCjglttbCbd2Xp8CTfUzfmhLT1rVoYxqklxnSsgNtvIbgMi0HSi6g+G6rMr9OL/06iTDiN3Ojrb131F/J6KQ5wj+AeCt19+7tWltb1v17d+rW7q6F/KCDLixkaeaDDbdpuy1M1W1LfJ8dscFBWE+xSTwjFVoCkcwCH6t/I+Ak5F00uw2pi7PnmwjR72lVgk+sYai8/I5z5QwRcHKvBrnMqMjXVHmU+raZEwk41MOo/nODAJogQGuLmEQyYnovW4BzPd6QPRr7KHugiq7vIcCcgv2m+mlP43jRAehAYBoM4eLT8uWEohMwQJo+N+qlvrYzVv876v9z6HKr9fEnn9Ynn/yonj95Xp///T/W4uCg7mys1RaCUOzNza2aYU/RL6Ead+d21eZGza6u6xRnd3puIU/20MaadAI4c2sAp6zX5nqtd6/mq1fH9fLlyyG5wKbwfqHvYgv4nbWnunfnNlMaSNDcjkHf8TQgiw9j3dQDyQzwk9M6PXklYTaSrwQgmo/eIHiCO4KDBDEDw0IaIqP/jB91gOTkK8KA2quTEZoBdobg6o3WgCSVU58UexV/G2AzvswVUr/HaOyERhzAC9vIflI71uammDEGARROCwRQwDKhVub6IxCxIjFbfgGW5b747KyXgrzef/iGacwQ/5vKPn9Ppc/f5zMzVMPtJHoU2giIDMnwGK8O7BeBw5NxduwbM+LcnuC+2rH9L4l5vg+Rwfzi+wECpqyBARhJYjypxqaCHp0ik82ciA9xRzMgY1um7/b5s2diuaU1QHEWILmEJg2ATJOOgMWJdbQHRAcO260LJAM7JMzMycKlTYxrSz/Ca6MEaRChG8fKag0jSCUjovB/eM/Zm8P+1YQjf17iOp2Pfi9DckZrIrTfvR0l/kyKgAFw5+7dYQQj+4nrk1jJX8jOWogz8Sy/e+ylpwJE/FnJdDMxABfCDOA6tBMQkwAK8z18DjboxQuEA5kWsK8JBvgOihiwwWgNYB9hj8w6gCFqXSjdn6ZJrQlo4J52Njfr5fPn9fk//baOXx5IFBaWgNa5YxWA2IBIibE5E2EGEJto/SPwq1UdxxtnjWPzst6yh/gW+XtPkdC+60JY4hPiLxgBArkWVxJ3ffjWOxILvFqu1f2H79ePfvLndefOWwIBELejtZW8OuCnW/7SApUpHx49qqp4x9CA/dbSmSmJu2b0JsrwG1Xz8+M6Pvimzo6/q5vZaS0XF7WytG/nOusbZlYK2OMOKMbwn5hvmbTiPTe1FQIjFDOOhcPemE54V1Zrv1vNVFxqnRKDBS5iEddMp4BEcDLJbewn70zATjkmVrIqCr5bjYg/zs8v6uJyUSenMI5Wa+/Oo7reuFOre2/Vrcc/qIsrzqPbSyUil9nyrGNrICnJvbmq7777pl4dv6yr+YXGB8pGT2LZsSDrvEcFkgZM/GzWl1GVOWLrw4SK7rFvNug0L3zTlk4tS0ZWZ18aDPK1iPszSUVgWcSMe8qTRNwFEN/UJu/86Lgunj+rdSVuFmLmvGCvzCDz2YBtzbnzCPSMdu+JBcQHiKa3eKkE+Tq21RnueJn3JK2gLoZ5ggwaOm510x66WiiRR6/g9OWBIn3iN2+t8UyKiafCMvfqM6e9QfWfItLpWQMBBgfQq3gtH+1xhTzb+eyi1jet8YOWk0GbZa3wucThgB60inP+fv3vP1kG7fPLN1U3hz1Bg1GhEe1xa4DRijgnfo8jnxqXqcGJwVIQTELcRj8/F6dvmo2djGjzXeVINVc9ch1oc9/pD8lBdsLti9sRuOc+DABvsDAGopTuTZFAOoEUAW8qu6zHCFQ4+Dc65mdnUzgId09y+hd18LW6IzLoALATeYL/acW6he2uFyQ+1+qFjU4AM9LVHqA+FJBW398rxI7mMzlGBUd9XyRPO1v0RG/Vnf1bdffOvlS8ScqYvauAuKn9YV64j415o6b84whJGo5eeZQJvXEOmDy/NYc2CrsRoPzjP/7j+vTTT9SXF1BEFJs1TyD47runcjpSU18u5Sj1WU3N5ncMIL+MmrWidye3UwADJ0jSSfX/r//6r+v0+FUtLmeayzuMbUzvWCOmCYq0U2LcVMUGyXPwGiTYQZoRPLcSQBtykim6MtVQezkDJBPxJWzswgoubgMggb2uenW+qNWNbaG4+jgCM1Xpe5xe6+mlxcXBsVFD1p0wS4CBlKZR12fvhco3qoVHPZ9kSmdZSXXjmBibVtqWA9JoQIvuQT+nn9ufT3A0gk/bO1t1OTtXsE9iwL2RMMhBtK2gR5+fEdikZJ/5wGei+2s/QNlS0G2BHBgDW9ubAgHeevxI+xRHpXMtuqmrtD6j662iG+ZR0xbbDkWURsAmI3cU0HuvmYbFu+QcBXAZaZPeV4BOG/XqBPbBhTQ4kjQimOmdgQbIztBXzNnIryTMWYtpAiibyX7d3XF7kViLrg7aIfp5FSSxtzjzFxfqFQPQo6pBD+ly7tamVMB4xrBj+NxUu7zPQ+scmT04/zzTNDhOAGRWQvQzWrehK4RqXWJsoGiKN1bBVQVmo+4+eFhraxt18N3LOnt5WFvXV3WP++apsftyhXQWMHHgplZ3d4oa3AUgp6ovDa5JFGBFQAB00xX62vgSY0v33F9LT27ETeNrovJtoNNtGVTcdrYMUnqfu1cFWxT/kmd11c6isYAAtBkdvnypwIAAMgFhVPz1/bRFdLtV9oB8qir/BuLiU/h3AzVu0/L+HuerZ+/4+3pCgtpHxkRGQf6kfSB+eBoYDBX/SQJqgGIEAgSImjLkth+SEmivGt/nWcXj2EsD+Ox5B2i2J/H98eP5e6YoRHiS742vzr3p2aF0ym/1aKn2n7K/E2CEO7Q/brCuRz8N8YYSFhcs8nN5F7nPrFmqONkz8evYIbN7ou4/BqT53uHeu+OKfYbWELY5VHQnAt1L3PoALrqgl0IQt6nEZPqu7XBGxW2eIeD0dJ/qnDMR4+Wh/B3XU+JKgSUMw2ZPvrYfWqTZ78k+5M3k0M29HiWXtco1sufi79NxJnBvwjhQkWgi7pVnYjOFBp1rEAekFdDq1xEl9f4eW3bGc6CizPVCzKAHDx/URx9/pPvludI6mr00nBFVd53cxdaFOeJ3bzsAGBBmSK7FNUjQaEFKmyf3HfCVFkdiGc7z+++/J2YCZwfGFwLItCZpQoZiGAxvGQ0AACAASURBVJ9zbHOE2c7OLwxUSqvpqm7t7NSzb78VIwBAYFM6JV2ZbQ0H7ok9lDY1x7QGTSwm27a79x7fn6LYEPdMzm7erZIXTWrpomCPqeNbKUolT2DnwIACBCA2vHP/fr37/oeMLK+zi6v69Ee/qp//4i9rc/tOXc4A7zm3sAs9sribWUwub92Z5BVmuJhVmGIWLQL8J8/J/Hc0V2BxrN7U8uq0Dp9/XScvv1V7wPX8otZWraEjsB8AmmRYFGnE1zKVZWytS5V7ai8sROc4UADSpChEvO7pLthKi8/ycpM425c0Q7iF0VMJj12PfcOPxJaKRdTCxJ42Yg2qg5dHNZ/DqITqvlHL9d1av/VW7dz/qGr3cZ0v2MMU8czcAtxVHKOEHWFKdBoWdXT0sg4OntXF+UkDJqOGjP3UWOJ3bDuOpeV+M/GCKjlFSY3k7ClOLjqZzUzMyXPEJ0yvOwRJE/uu4lXsegOBydMMAgQwcq4lTTMxJt2ioM++uapNBBlfndT18VGtIBrNdfu5ZCNEoI0fAgTYG8Dk2IUUCjSirxkh8flTHwCbWQWbBglMD/AUiK3Nbg1v3ZaisIDuw9lJXc0uNQI67z/n0b7QOj0Z3avvuVnWNnnSuceKAgIICFCx17ZaooL4b9YFMG9jTYwAtfFqDD3FHY8EXsKYg2nK9/CZf/xXHy3Ty+Dq0QgEqCe8aWwJYrIIoeLmQaYPlBfuSlIf9wSPQw+jHRAGwUFDjy9r+kxoY0Z//D1OPE1DT0DBPQeBz9f5XjYiFCQDBq6IKrhscTA7P1ezE/xxzSBNue/0jHmDuDKHgEOo8F6PVODcnyqEaKDk9sghVXr84oO2SXla/eqmoSp46YSXNgHNXF8AmCxrb+dWbW/u1NtvvavqyvnphRxqUDoCDhSYGZ2VygLJBLRstWvVjcCAu7f3BQRsb2/W7X3Gl5kOg+FNgpVAJhVzjBHGnlaOw2OMkSuyUOtI/DJDmftnXajO8fvPfvYzAQ0k91FaxVgisoOaugR7mgbG+zaCZtAn7xpE3e/Fgir8GXDCgIx/xkbhSrN8SYqePn1av/vtb+vo8FAJEwqf0l/odgBXiN0THMOsSleqnmk9aLaLg/RmsfShCxAQVXwqogABqcy7CuLqPkZ8QSLK3oOKLfR/vWZXN3U2v6nlCvRetwfQOsBEgbG6bvQyM1ffBAJUFeiRkT5H4/z3gFMBoaT4r/aEnv+8uuIe09a6gF6UvkUZWFXWb+rO7X2N8rHojYMx1lox2w2ij55+oerLJWfOe5nfNamiA1IltPS9qxrrdoDVFb6X92CxPaj+XJueqYjSJKCPjUhgqHPOGJVOLqbP72r6OH6K98BeTatTWC5m46zrvsakxaMreabj41d1KHrnisaciZpKFYO+352d2tu7NQBpPHMopeztBLq5vySB/O62hOva2t2yswyqXu5F1DM31wQnRn+YRk5Q2RIr4KZu5ova1liaMXlysMd+MZvD9saiomP7Q8Y4Ee1TP3AyrEAwiX9Q6kmiNdroaWtU1RxgBlsEoCLVf6oHG3VycqZJJ6JiYoSg0SH2JMGo7rneWq8LxvvwHqXybJ0aFl+IO91RliLAqNcK72Vrs3Yf3K+17a168uSbQRU81deAIgEJ6c3NpAYnLKMDZm0AwZT4dWIbu4DAKeyB01Mo2AeyJzjkJGRC6pPIiV3RY68mgnQBCTn7CWQSLJnhMgr7BXB8M4GZAgHys6/1Bo/6EHn38S9JIt/8ehIC2f0W0NQ9OSwRaMFe1+dCzb1wT6onFBBsWqH/TWBrmnhn72etkszGj4ctEfurpHnTbQY6a2pr6ztqwMNioSPNU+v1hnCs255eBwGmYEV8fcAvkuYkQE7csQUe3aUAq3WOcr/y7RH66/Ge7DOYAFnvxCSAJUmaEk/AQLFeiuMakokkF3regXU1nskABdpLnexyvZNXr+rpt/T5juPQWA8xilCfbrpq7OIQi+mM2TYMVqbbw7QWzfqIvRLgk5nz+qkxWWB6hwJ/7oFKYcc9rkj2Nzs49Od162n6ewHLOXtpq8J/Z5JHihN5/mm7h9ZhfbXuPXxQj956LH2AxCXYXiY1JR7MnkohJuMXA1hzX4n7sJHas7SwdUGAxD8xETY/98oo5PwbTADaAvj5jz76sAWiHXsiVIpALPsiivEwAmBM4gsBHXb3bukzABe4l7v7+/UNE0q++66ODl4ICIBerKT4jeKZCmbDmM4RCIiwqFqfOkEdAbLE5q9rYCX5kG2QX4WTBSsAP22x5Ph3tZAo5oFZtazdW7fqrXfflWo9I+x+/st/VT/84b+s5cq2RjkquqVife2ijvaK4vLW7kDYTOcZoJ/PQyzNW0eJ/xXVWSZVmeXGbHVo7yvEDyuLOjt+VhenB7VcnNX5CdXusyJ1WN64wODChscvah9qjKVZiwOuGGCkBZ+1F6TLY6YFRjzFSmJ0/s5+xTbiR2Qz+oxmL3EWeV7OSeyJgCf0XQICC2TxnlN8AMuzAU3iRdgUr16dilkBCIAQ4Oxmo/Yf/6A2775X87W7dXmFuC0TuKwmH5aXaoI9GYn3+Or4sC4vz2p2eVaXF2dip+S+crYjgpoTHFtAMimWQ9siFVda32BsR3T+Fds+xNhdAJT/4TnajuZ8yk4N7JDkST3Nq4tqWR+8FYUkmDIGADIpYlnbMDCPTyQWSLyhCRGtkcPYRVpT1zedM2ysbWmyxxSUHm3/RChR99wi4/3OhgkaE6FTR1m2NAK2u32HpJ3kf5N3AXh2ca7z7Lhv1PfR2hCjtKAkcZQYX4jJEn9eXAoIgOEBkEAbGPaCWIm9iD8BXFRsvGlGpYCAtr2usqzVshkBl6srdYVP+6O/+GCZFyJxgqZNp8obx2OwIEJE4zxI/+wYzNjmG3HNZpm4g4GKbUfsangcFUs4ZQTwPQmsp4n5NHHP/YUunk0FWn56QgXPVRRtZIt5djJgFdsAEU70J70abTiddPTzYRihN/WzucJo+g4BgntwXAnW8617s7k4P4oT5edx2joQrbkgJFDq4zvSC5DRWdBbvSmV0+3N3Xr08C1lrBdnl41eu+LA84O60hqQnhN6UCTyDQ1lY60eP3xQd/b3am+XVgCry/I8eo5G7vI+JGbTQRFMA0AAjVdauOKJsz08PBJKjvHhF5MGdB+Xl/XDH/6wfvnLX+pZeC6Q61D++VkzCtzDiaHk+0DRwt6YJk9+966M5PDxeSRhCmWkz3BZHi22Vv/w3/6+vv4Dol50Qrif2vTJaZJsSrnH+XTvayfI+ryJor4datpZ/L0WBKRY2eMtNSuZ5J8WAPdYwczgnayu0uslkrPQPkADDvoFUwNWNup6STWRfeMWAQEBJIRK3K0KPxWqUSrQDk1tOezrZqK46tt08P4ahp5vYp11Jtv5aT0EpKFU2s7QCoFO4NdWvFf6PqDui3oILXudRJi2Gs6Y14f3SvLHVAsBIG0vQr/Vvu/gUJ8NWnl1WQ8e3FNfJRUSqjEORuk9NBqr894JAns1VMXhHE3elZKXiaBVenfTl5pJICCuSphXAgh1RXLFLS3QPwGh+KwoHPPnJJmiot67p/1jaulSzx+bxZ+j9huAbXR4naBLWJKAGbqnzyP3wy/eNw6MxHpnY7OuYeecXRSwIcjwKgDmzU1tUQFKojTorXhWsveJ97Lc00A5bot8UyWJQpFYmo5sT+ZgX0DNqMESCnb6kePgoepfAv6o59mVFyVyOjfWOeGic/QB1nFcPA8CkCT47vfnGuxaAAwj8Iw54mvcnBOJGyroPDvj/+7dqeOL83r63dMhYeQdSKm3bTl0v0ePHqkax9epXihRmgRlsd+8L/ZW2noQN+X7Ls7P6/joUCAA4mysF+8mY6BIAPkVECBJdwIrJ1HdmtO2akiCOwBNK0D85JCwRRRpCPIn9qvBgPjb+PB8fq6VZCdfd0DXtGsl/+N6uP+SpWZCg1XupU6NgF60NKQtYPA1yb6rnCOtMkGjgpHJVILY3+gnTIGyJOae+GB/FuBJwXWrbecdK7kP9bnXKUnstBfegOQ4dm4KPPCZvbVei0O0DyZMh1xjZE2MzCGJnyoQHkX/uHdagVSZnQDbCfQBzNh3bo0agYiAHOM59ZpOWW/cv1o2rq81Ehdblba3UFfdCoSGA3TygCLjTG+dRpkg9nLGf/nQRz43YJVtr0Ef94eP4Az/pskDPcJOiU8beLEeGnhuyouur8pUC6M6yTRjk+vzXALX0rLXIl0R8sz+yV7DJ7z17jt178F9tf9EpJG4gusZVHbbo85hJ3TEIgO1GBbPREvC74y4cy7tJNnitTUVPfiFTeGaFDvQJZHW0/qa2gIE7G5t1qNHDxtQuq5b+7fVJjCclWYf+Z2671gx0OaW/IVipa0tJTivDg/r2ZMnYgR4Pprn0xsIGFlarpyHrevfWUf8rvZUt3oMYFazYf1s04lgXc3EHrediP8LkAmbkVhQzLdureLeIZasb27VFu2nq5t15/479Ue/+ov66ONf1s1yQ1ov8qNL9ptno2tNhpYZ7y0nZAYBkrxTaIAJ4DjaTEKddZJdzXa/UovAzRVCakc1Oz+qw+ff1NnJQW2uUw2lIu44fBBNloq6WbOivUenpU9B4hQBIoBa3foyMAJoi2KNe531RvC/XfmPj+EjvKf8vNP8RqBjMzTDMkt7owXeKSCZVSIwlh7vZosSJ17ebNSD939ay93HVdsPa36NHW5BQK7b7Z8AgwgoAjpx1gC2a7kQO/Pi3FpLo59oFlADMIm/Bj8jv9M0qC48jUm0pzMJkJ8AmvFnshdikDegGzpRnBV2q1savRcCcpttN/UrEckFDMrakgATL28vFrX96rSWJye1oPUBVpYo86ta76vlVe3sOk5YXbF4OL8MQsXGmYk0PFvHRFPAgJ8X+zKjETv3HRgBFDbDcCK3nc1qneeaz8TuvGY0uwCxsTiRWEHx/KQ9nbgDMHBBXHl2pjYDgABiRAGkrWkiEUyBzQ3ErputHNu72uM+EWVGn+mM9hny1j/61x/pu8YXPvYyGhRw4OBfPYavxX4M/jrxSFA+DWKEbL1ROcg1c73pJsGgiY45oYskIcRYpqIb48zP5vsVLHSyx/eqp3YBArslJEez6CVS05MQCIJbiTk/N930XC+G2QbMc5SmyUdWZejzpPoe5zcIVKQfcpzHOTyLdAqM1iRQD505tCPEuDZJtG+qHtx7VLs7t3QffF0ABYEIiC/gwOxSRlqVm6ZSe1IGVLPt+sH3P6r7d2+rxwpjSjU4QYWT9K4C9c8TFLM2JLNUWVBOhyKNE0CPgH5pgiBaFWxgTuXEfvCDH9SPfvQjOc0cJlVYGymNY9V7ms+GvjhTmr0a1qxoSlavadSUlQyKAbDjJKZBF8CAp98+rS+/+MJOokU+PIrR+5p3acS/x0T2/iSYUZW/wQIFbR3I9qiAAa3lYLE2ote2MdO9OSr0vTebBiYFxnkKBEArJ7hhDixTA1bXtyXycn4J0IEzYb68qz9WhDdYNJ5TEH4LYiZx1A5KxQAleWVZVoS1YN5Gj9KzOA+fD0tjWy0B9DvNhWhvQ99GdXfNAmlS3e9Rk+nnk8hjRP1gnej9NH24qcWI7J2dOki1IAt975uisbI3oU7SKrBLu4paVdhDl6IzDYGbZrB7JrzgLP3dLRkOCt3SgnlSkt1U1JFS6GkFvC+ejffuak5X9dTSkrm2BpMAAE5fvXJgqh5Tj+1hRbkv7jtKrTrrbTuFynZA6f1pVkRGfQUgYF/ZprkSzSajqsIv+tg0r1jaDau1ubau/1CInZ+d183lvPbWN2oH7QbR8kvjkmidSJuTHFX3mzrRGZ12kGdjA352sY4U6HgdUqWRXe+e1NQIbbvHiS4KipjmsbFVs26FwTlRueH8Kdi9ItVcUbvA9WrVxfVCTp0eTSh567B4dnZ09s5Pz+Ss55eAnLy3aDi0oB7AMO95/1bd7O3Ul8+eigUVVpTWsCsEPDtzu7FFJAkSW5yINHp86bUSePugEegLOMl7pur6zdd/EBBA0sb7UDtLJ6amEBtUDGidgM9nsoHD3kfThN3v4cYCb2FkZFRTO5ckEAquot4/eOP0RbY3fYNWyc9GQDG2I+1yCWg8ScNBqoUkLRYMEECEYgaM2T2ABDyvxgY2WhSF8ikQkM+KH58mj7btDkid8I697H4PgOo+a0lScu0pSxC2RvxDAswAAalEJ5kNuB3AIvcjUFRaI2PpWl+bBISJVzirtL6wHjnTer9NGw2Q4d/NGFTskbGCXfAwwBFtmkzpMPApemdX0vK5/F3tKJ3U+bqbSkRfHhw4IWugT5/dVc5MvnDfflo3xhG5sg2ZEz8ZD6aibYRvwz7oIpCKIkPhJjT9kaWQnm7tuwinpu0kwZKqfhH26ik7DfYOVfn+/IgGstcE1Cm539WaKlne3q79u3dqr6v/ic2Ixyha8O8wgRwnkkzOZV+Y0pRebdaBa2uEc+tdYHvwBcQ8FCgAWyI2mtiF5zs/Ox8KH0++/cZJ+krVe++9qzakl4dHdf/+A7Eik2gJSBZQtKHPTbxHjMV9Zo9uwag6Oqrf//Y3AgQksIovbNE6nx3bYz4z9kEtZdKqYHxyT6fp4tQU3BE03Kro0xg8oIEcU4uVeXwgcb4ZAQECzBdcyrajIwJgdHJ+XrPFst778NP6y//hf6oPPvhF1SrggBmSSyheDQS4mpypPj4LPnsAdwYC+AT80AJNBWfhg5ggz75BsW3OqGkmcKCkTrX1uF5892U9f/pFrVyd1wbK+KtUX8eRdGpVEQhuZXjZgGa96D32sQlLSxYibOL4yqZiS88nxQqJ2DpXmQJ7AbG4zLRoiaYMPysAu0EhUd57GpmnFV0LCJCQ+xoJLPHkTZ1frde9939aG3fer+XWg1osqR77edQ+IXYy7ZMzKedfXpzrXNDGsr5GPnNdJ6+OBQxEs8LH1C2AaSUcW09aPLuBKD/TFBgc85hY1Gg0Db5gMmJQZmvQvGpmdY+hne5Jibe33QmILVV9ifX655QHqti1Vrvsqxcva35wUNfLq+IswaYUE0jswhsBAQIllvxHHD3a/fgv3l/yl+Sc+VpyGWkjDROkAqbar221+KA1Aq5UdFtjNPrZWd2gczW71HsRM2CYzGNGgXTeNmCnuYBJsYeTc0UcAysd0HVZY8G4gVSekfHwAq6IU0j0Y99VU5HqskT6YQKcUwsECPjFX3wkjYBs2iTU6c93Ij+CAaPzNq3HiJ4TtjcDFVXchsTYCFdQv6mziSN/PUh6faREDtI0GOD6Cb6HFzRQe+jBM00mB95Jpnsg0xKA8edlxwBPN8FI74XO1JTbtDt0v4pUn1ucT8a4+z7ZnOO92tjlORNAyDn0+I0Y8+kIGNm9ayhJm0r8P3jvI4kFSngpJIWm+fGyI2w2vHhGCG6jlMthWKvvffxhPbx/R4aV6m4CY5xdhC0SqOlg0ceIsNb1dZ1d0Md3XdDhoEuzUenLJWmRqmbT+Rmbg+Mj+A4lPEGu9lJXW6YAzptVBiczrcJPBa8pVEr6JkGK2gVW1tR6gCH78ssv6puvv1Yyt4EIz4WFnNzvHvVqg1kBFVJpd2HUhyZ7wMmlwa4uoXS12t+rvtnueWQfqJqo3kjvMYFOnbhC6RKqTtKAoWdcGUKQBaV6V2yA2fymFtfqZOueYhtjMwICBJCY0j/Uo0lwpEnk1Fc2Ku4D+Dy4d9fCJJsk2Ky/hbBggIjB0urVEj80fUQBkBw06CjjV1A37SkAcQrs15OzE53/Hc1CdtChkWJS3b5QoMM7cLX1Rt/HEgnEGeY2r9YdhOLEBqL/rT8/1LKecpDWAye8tklCb7uXlXfkBJszZYdkIKVaM8NzldX3r3akJFG2SXKGs8tinBTq/AoKuyWFn6HqgZDTSCG1y9QZn6DfgIc+Q03PIgFusTFpbvSMcb5P1+qKQxI+JeACrqq2YC3MFnXD/Syr9jY2a2u5Uusk+lRgcA4EP83I0DnrFg1VIXCgAI3df+5AeUwG5GyV7FExyZxftymEEaM2Dp+ISWBj56s2ApgJtLkwx5f7Arji39jZVJZXNzwNY2W1zq+v6uR6Xuvb2/X4IQrTD6q2Nmv/7t1CKPXk6Lguz86FekPnPD05rqOjAwELGyQ49EVub9U147+2Nuqbly9KUwroA+zgK0kjvbbYIRIBnfee0qKgq8fFipK8YICOW0x81EM9N4D76vhY7CIYZqq6qYrqVionq95LppO78jytXARw0V5t0HIIcpQDm8UQXzH1jwn2k+Dk7955fa/9rqbJbeyXdUPcrhTfa3Zb2vCcBOffDFoY+GK/p2oM2HJ2caE12r+1r985S3w/gPWbjIDcW+7jzftmnQwEpBoZ/RcfJVXLVVkKGOodOMQSffb5Gu8250tJvHsAB1pqErDEJllfflZxAX66+cd5dwGauU/eDT5wc9t2LYreAXtILkXND5jSgS0gdcTqcu9TRfrslSQdAzDdlNBpICxWYb+zrDW96oBU3LPV4RvY1oQSzr7PsGn29iPTNUjSGXXw2J/Wxh32sPeegV6LYwkuN1g0EbP1ejr45G2xhh6ZCYA0ig7KJndVUa+qA/8pABN7NT1PBNxckzPH1xlDfPvuHRU9aCnhax7jZzZAgDp//0J2HX9G3y6+h+9JCxDXzbuRn+vkFGA/iUD2Gc+MH3ASa0CDz/rs88/0Dh4/fqTpNvalK7pPjwN20I4vZFIAnwdjgf0jX5aECJtJoYIRzQcHdX5yovnhGoEmcUwLZCbxl6BpF6CiLaP9BvDebbca0T1h6up8JlObJGJad86cYqAIIzv2pz01UwIobhgYhOUFELxRe7f262I2r4PDl3U+v6733v9h/ef/+X+vTz75F7W6viPpI/WfNxAAM4Q4VNNyG3jLuRMQwMQfqtoAylQ1YSXBEOxqp38GOrT1MYhB+V7aBOr6os5PntXxwdd1+vLbWl1e1sYKMY3ZsfqlDBI23Vi9HsWCzZBTStZF0CkQMOi0CAj0pA7Z0DBqkthPRD9jwwP0DcBAxDQ7hqCPX7wcVN2p4DOe8fpmAAJoCSA+BIxZrO7V3uNP6957P67Tq+1aLNkjtqkUcCiiaOLL1XVtb65rbPexYnbAQwMtxDyZwBRQybj4yCyNnU1hQee3bV7Yp6Ovak2Xic6JbEEbOvtXt3/JZ/XZyN/10RMtOtmVnnbkNfPoak2raI2psDQAj+AQriPi+fKobl6d1NqGq+ZoKYl5x1nZoA2tAegVmNfW5wljiz9j5wMMxi8kP1ULEgW+tFe13pQY3hQUm3EHmK6ilkTfrz3yDx2tkzOBAldMUdpAryJszZ6M1OwSt+L1fXIesb3YYPJG/ozYPcWjFn4WsME9qOWBn12pBbZ3UvhZA05oVsA1QAD7BBbuT379/tIvsc9HU/39wkLz9wvwLyfTdqOm+oaKlQAl6DjXZdH+uWpHDkZQfSPUr/fQvxlAxOFPHbbGLFSpepnEUw4DRC7CNN0nbkE6Ux8t1m3aTwCL6T05qXCAaXV4JxZDADEJrghaQmXk391f5uqUAxGDJaK+qUpmwSA5uox0aNG30NZ0MEhaVun1o8/9ut5/98Pa2d6T+nnsGRVUVai7agOyHAfHtTaZTwlYsbyu9959u9569EAOBceoMWQ9EidVTn42P7+9u6N/v5zN6uT0rE5OT+rlwaEMTEQECbDp9+dnuMav/+zP5PxYqyRNQQUTpKsloSsraTeJYxM7oyu+/Jn/AAIsKOg1yz7BGG1tbDnhnF3WF5//vr799skwHUAJ1aRPMkG5gsEE/J1AWiWXd2dQi+8JcBEgYAjwO4ESzbx7nXECmm2uo+Fqfca3yOsgItVVNaHAHEAEAVdhBDBjeq0uZ1TwoMTfKHGy4SGgst/yfRH8Ggiw4XYCTXUfqr6EUJjcsLFW21vraglRXzYUYCBFVFNbQEfXM+vNND0YM5p+0YBIT89gH9J2kXUz6GYGAarZovS3KFYCWFVgpJ6/JqP66tWJ93MnxhhHKovqmdxKIsTntgjpupkBASEkzqeRoGPipXilgReCPFfCR0Xo8VwbAeWMQrMTQ6gTXwAkzsLxK9gtrd7emh84W4z57dt3WhMkrVMGHRKUYnDlfHuPyq6IERAq1UjLjc2hyqRgpvuZhyqkgEv37eMg1kB6oYUxGxq7dsXfqzZk3W/cB9bJp5kUBtvcDuX1ikJz6KODFW+V3AGk7IpigiAuwPlWYNLnIlUv9p6ZBO45o8VFCYJaSwBBnLxsrGLvqi5ni1rZ3q6tR/fq9qNH9eDRW7XORIVNj5pC1+lmNqtdVNcRsTk/rS8//6f65qsvBGQBhEgkaWe3zlZX6uDmqg4ZFaXnd29lkjHeA2wAJpaYpk21pUeOKnFyBYf7V0KqPTS2tDlZNOuIUacHL54bBFArjQWsYs/TMhdbFR/BGjupMDvLYOkE+ddLYA85kU6QEduTxCznKQFR/h5blMrT4JvakSfhVSLTti5+wj7Q1NpU3QW+Nh0TcGMLtlWPBSQBAAxQH6z0AdaVGKcCPQXwp/c/BHcTcbYwBGm78TON7AoBAN3fTogxtqI4kJR/nojt5nMN+PnfVVVvf8waEH9kraZrqQ9XXymj+trWJsLpIDXxBkA5xy1j6BRwdeAoCvygIdMRkvpoTQcmaQy4FP8XEFxrITEn+7kpmJX3zdc419jO+D6+FxAeIEBroPPvvWWKsSnXGm02yA6MWhLZK28COFlDt71NK309Y7wrpvHZer8N0JhhY2DJFdYeYdbjSvNs2pcpznTla8r8yzky3TYssLY1/X5YD2IMxCwBawmwYosB9ohDeFfZa7ZVTcMXY2LUaQo4EiDPdgQfgk6G25QiDsi/Uel3RdctGhQi+KznB89VdAEIwJ6g1US8SZzksZruiTdo79jCtT+3kgLzBQAAIABJREFUquJniA+UDLOW80Xdu70vQdjF5UVtEofiKzr6DhClNhoxwhzpZBSckp6uvroy3JTtsFEaGEoiNiiEZMSs7K2Zh4A53DbvHQDA94nvAgi4lq3Y279dJ6endXB0WNe1Vu998KP6L//L/1Hf+96vanVtu1bWO+dbknjBGnOSX7SGtS+ZAnByGsQqqvSb1ahpUy2oi9aGEr/lTHb0auGzTrizsXJdF6fP6/zVd3V++G3Nzw7rZgEzAFaCYwxGq/Frkwp7J4I+F2NSJlC92XqdG3fW4zG/EQ+MYLoL3BaHDasxcUFyC76ec5czIrC2z1uAAAFVAB9d4GNsoNpFKQpel4CBrf3Htfv407r91qf18nylbla3lC8oZka7w7xN7RlaK87PrMtlQIS1dbsErQGMvyQOUiFJMaDFGmMzE3OTB2U8nm29k1/7q9anUHvm2HKidR1YnIk+GjBopudgIzv25rumNsPM2qbc9L52ruCqPedXz0UggZjes5e1fnlZO3s7jqXQpVhbrc3tzVpZJ+7uXO4GmxldGLdm82vaUqecbtoq1lPf5NfbbivHy3tUqgx7wyPRs3fECOB9nl/UNeKZlxe1wQjUbgPJ3uOlCABQq4nBcHSWiAcDBOhAEpdrjO+G2iplV3kPAh2Ji65LZYCO8xQPchAbCKAlACBgQVvwz//VR8tp8JwXn5crQaOhH8nBpZloXVWQqM449z1J+jSZCq03DpsXMjjlof1g6D8YDkVQ2Bwifh7jq0psfjWIgZHQfGj6Ni4v5YCpoqsPTbM0LYTIn0Xdpkqs/r0WEuxeJT4zjjqf77Vsld2oM/ZGN9AV8SmcR/c4K5nwS8To29HbsdF3qh5yqfwaicKYiJrf18VYUCW7ofovJHVF4wPv3L6vajmsAAX8GsvmMRSqcNEH247GyXXPFK5lvfX4Qd27a+E+0a7UM+V7SiKOgeVXwBuMO4716ydPVOWVg23tAIwKm5EKPI75F7/4RSHMJcXZZmu8ZvTaAROg0M/nINxOzHoJPaamKWICh7SG7lwUDVLaAK7MyhmicXC1qC+/+koUXtBNDp6Sstlc95eAwJWTRv7yzjqg45kUSJJ4D20ErbTZ0zQSpMjpivJorS8TBnyPOMcOobqKwnrSc4tiq/uoxWwAccWwb+3VxtaeWgNOTi7rYoZL9uxuOZZ2Tj0NStMECBwCBCC0t7m5Nug+3Fwzax6F2DWhwDH66+pDx7u7Si4DrqTGEwp0xjpBsmiin4MzJJAoIFhX4HTOuVOxEExtyz534O0KFQANTtPVcFeUEqCkZQAnwQQC9j/XIsjiz9iJ2CGBUwA/m9Z0CHq76LE9Eg3TmR578UYhUguc8TwAEnm/7KeTE4/IxPkBOmgMDMGHxs8hItPaHk1hThIlJ6A2Jr/tAJn8zvVgq5jBYkMV2rjOalesBFjymb2m2C0SbyUWnAHANZIKqjbzeW0uq3ZxstgS7Ad7tis4CThka3sdQifWfmlF3iHhbMdtR2PGjPZ1U0+xG5gOxpMF6XbQakVxJY5NHaY/dEbcBmCxAf0T+r8VsnE8whBW1uqtDz+qBx+9j+R8rdLnvLpWr2bzukDEkfu7WdatrR3N2L08O6mvv/ysjl4+r22C5vmVWpQ2bu3Xycqynl3P61JgmlW+A+hyf/iBt99+W20cpuIafFXCnYSS1outzaHXFbuWpMBOHzt9Ji2T48Mjj+ziZwWu2K6nLUCU6UkPY9bYgGrrcnTVS1W7TPWgn1ECqeMY02myynWm/tRJSvyLk7WxEj0yNsIIy88q0RqS29eV4CPUJUGhbpGgN3F3b0/24NnzF/ocgDj1wCKCtL1V+7dv62wo4J20VST5T2CXhFZ590SfASAgaxbgmWsBjKiNrBkoBtNNm+YXVc74gVyTNYg/kC9rWx4QIIGifl6gpc+gKicNwijYa0At+yDxilh+DYQFMM898AxUdQVS6rpm5vEMmTk/BNGTto8k3Zr13FooSRJSCee54j8J9i7OL4b3DTNP0wJ6T0RtPWCAhNHYsxPRzwSaAoZ6yoCFig0CpcIVwHf67lJA4WuIMJOk5PvYw4OAXNu6+ErNV19b1T6XDpD2gRNgV5299xMvDp/ZNt7glKv3sa3EGvxHK6To6b2uKhioNc/ncWTZROTL50UlrIhsdUtP9qvtqNlzQ4WwAQDsCX5M1OrWEoBxRSLFCGQYCYgUpjKMZhL3DjsJf0Argcb9CuxiHNy5q5TEQPhe2iw5Z1USBtsAUIARMJ8V8DfgwFQPIK2A0dLQM6UoNdHpkn/qvcSfp/FtbFW0UYa/T1rixARQ3G99AOIYRNdc2MAe7NaG9JBm9fL4WCORP/nhL+s//o//W3348S9qZW2rVkF3sX0rtOqiG2vRvzwD6xQgQExE2IFinV3rnPK76Ov9XLQyaozgNckrbnjV06WIhzRF4Lx21q/rxdPP6+j5H+ry9EAtAsRAOisrjjUDBAQsVC7TNG2SqoBsfITbbiw4PoDq7QOVCE8AxYAD7O8UxOKjEyvwdaKoiId676+qjU3+eH1Va2r7C/BBG7Bnz59czGr33rt1//0/qpvtB/VqRpV7TxMRfJ5GbRGe99XxkfaezoaYFXMJzbF32M8w787OTmqNtqxNg1RmJozT4ngv5B3sZfa/p0A4CA6AljxCX+6zKz/W4HNi8eQcxGXE6WHwWMhzOhnK+YETa4srOibulpKbKzE4xX7SKL2rWhwd1s7hq9qVnVHyVJurPT1om8lGV8X/ZB9uLCDJ5w+Fjb5XCcN3Sx7rFn8yMEAVC7Vuj7QrxlxYYCxtncSjitU21EZJbz9tAnP0p2Cfwg5qdm5sn5i6/KeWVNs/ibHy7DBEsBECB7pYBCOm8xzWT+zO1qpYhBXSLGvDQs6DaQmYM5aZGP6XrRHgZBsj6eBjQMdEfzBVSF9T0uA+Axl7UCUhSE64ODx2oP53kr7pnHkbmh6TRQAMGjipaAXpTFKRxRmS1Z7VK7R+3dXwBFL8TATjuE961121deIQWmSCRj+r0e4wIugrTwDAmiRIMYKb0X8jdci90qabk8w42HG1VsH06mrRL01gQA+9wQWLu/CsVFO12TQyrBXDG9mVSmkrnHLo3nr0du3t3a7rBQfalXPRoVoUDvpcBMriBNkYOKp7d+/Uowf36/Yt+uMAAiwoJ1aAwBCFXg6Wu+LB+mKISPRfHLxUgGM6LAJrV3Jkmm2+siJNANoCkqRNE6ag3w4YrtRzF9plkD4LF47IqAM6V15wOLwH1pGv45AJ9pRgXlyoaqeeycOXAy1RPTyDKIlbnmQgO+hI8BDgJWhjjNcUfIrzGYLyocWF2rqg82HPS820QSZNJsjUCu6lKXoJYJmZvnv7fm3u7IsR8Orkol4encrQC/mdjMly8u5zyIVcaWTfkqiv1+42CQ+n8kq9cgQRmhbRs4phFoDyDs5KaLedYYJoBWYT8SAFDU3HxAro3IRB0aJVcRSpanLmeLfsQ+4vCqwJqhQ4K6lv5LV76QmwoxTOPkE80Mloh4xNI15fM4VbiC0U7UlyEbAiCQYiMAYWNgZRnuOjYyuhn59rHwZ1drBplXiSoPycE612i8P4Gts7URJJJsKW6Ep8Er1BZHSydgEhEjiIWtkK6XofSlCuawkCDqOF6xOwkGjwmbAqOKfYwaaCZS0VYLR4patOEd6zim8SnCRVCZbV25u5460TALqNLcceDiBQewJRfVVRcuuBRmp2S4KpSj3magPGCBoOq/XJj39S7370YaECcr22VgfHrzSKC/or7SMGETbq9v6+aHSnJ0d1dvpK+xg6HUyBGe98Z7eO66aezM9rLtBhqXeGjcMPIQ7I+4ARwD4iSUsPfp4/75REjWehejckX32WWa/f/e6f6hL0XhMlaA+z30olCB8HIy1BQvZEkvUkxUoyBQQH9NQWNi1fbQYtZNoj2NjzfC0/7+BpdFIC4Npe5r3JLjSDL8mTlNsbqMp5sYBnRgc60Bb43aNHMynp/oOHoitTeaZPNZV7PpskbAc2h8AVBGlHYD/AXRK7YRrG0BfvoNEgoUXiYlcDdPBsEdSLPU7vs3xzmlUafEn1PfuZv2N/QhP3WlsbJiyDqX0XGN/vYAoo2AYw8LLbIFqMVtTQBpY8+nRlYAtga6T63J/H9TyCzv5tiGMa5DEQkzGvtnUK/joAV0Fge3uYN48uT7SL1N/c4qKWMQozwtUpzi8eVDTxFl9UsggYkvnTChAZ+ZmRxwnqWyCwxbh4/5cXnF5PlAAIwHdzf+wPTc3FHhBLtJYUsYP993woeqjCO/RPr9at2/vaY/i6vd09vSNPbFl2Jd1irorFrhZivXHGKULgW7cYDdrzugMIWXDYDEXelbRwWhQYEC+fz+fw7wEZlJiJyQj9f3eo3CfJ4Z7osXaCH/2iVY0NhGnGfQX4i1AiQqXcl1gBLYxMz7ZiY1oUurp+dklb2qXWFg0DU3+vJBR49upYQmNQnB2Du+1UNkJin46Dub/EZ2aFjJpWsUkDMNn7fcqAHECYZh4q+aftqSu6FgzkPdAqetHTBKiCr9S9+/fFDnh2cMBs1/rZz/+8/tVf/qd698Mf1s7eHcUVkrRaOsdQUkpi3/ZP8XnbArEmWF+B+4u6YqpMi26HXetYxFRwsQ+vbMtWrmfSzQE4WV+5qtnFyzo//a4On38uZoBGuGHvbtz6apV1FxDSJx42Sqf9PpPN5FCipWDMPlUsnUkLAEFPvieJfzQDkldM9Sko5DHy2z4Wdse2fKZB96rzmac6cT501gki17bqhLHBd96tex/8sm7W70KIJ5KrG5rgm2XFHmZtELudzWACmMWdGI1cCXAFhsT52SuBAbBIF1eO3ZyAGsiODxM7tVmZ7F3Z0Y5NDa7196cC0kU5+df+WoAQQCVYoZg/WpUDfEfsGYAkbXOJZSgaJGa9nKNL9krvc2cdMeB5XS4uavvmuvbPL2vjclY3lxe1y3Sn/dvWBcnUurpRTAijOCBAAEm1CbS+2HhuXGyQzwIsZEJSCiGtZTZOsGn/qnO64YkeMLvxu8JXltJBWrL2F2eK51y8oWAIINjtyxp1yH6z9ovGDTaIwF7fJFYXE6KFnq0wOYhlOx6h5dggquLgHsPIHpkTxzFuncI84wMHqr8Qr7E6YWc+GW809Iu5B1oBjAJIHJcF+VzHtFOQYekKfETabFqMCLufr/uSJmj8tDJjw+weHFFVF9CgPZ8xSpLQFKOSK5prixmeMEty4UOOoZaQXt+Xq2CE2ASzPR+7R1BMqxkJIhKw+FCkTWApOlh0Cnb3drQmJPdOgjyGyFUC/54KDkmKg71lMwFoZbA6PJU8H1oqcnNNDGD9YATs79+tmytTtBrvdxLagXyChAQiQrmqav/WXu2jdH5nv/ZvIbgD08A0ZCGuellOCiWKJAR2rmTp66+/kdOF5uKqzYaSctZ3fnlRn376qSpwONvM3wU5zMFSP/SmqeU4sFRT+DMtB6JedkUqtF2tMxRhCbCh2numZB/UXQEf88G3t+uz3/62Xrx44YCyq9BU/7RfuvIQao7eq2Nw451vVGgSvOa+YwCnger0exRwq9QK1a3nc/a+Tl9lQC6cqlKkZgwo8aSitnOrdvfv1eUMNfyVOjg80dQAHBvrba0Bg3FODMzGcW/nde3tbdXe7mZtrNEGsajNtWVtrQMoGcGGKsl+dHDpoF+r0GACQF6S+Dx3L5H36mSEVtYjAUMSyiDevGfQbOxAZtnz3scKhCuaHvm4or2F3gTPFJCIewiwRw8ln4mzoMo7paSmx559QFDIXmBf5OtBngMosudczWHygd+/7Ncw99cBIskheyxUcbfcpB3FwKDQ6YH61oGYRtg4SRHaquDCCYkCzw7wWbOsG0ZCquxNKdP60i8KHR/HwP5dLBoEcJuA/lNl1AIysAZIhONEo30SAMUg3KjfIgAiSdHYcNJ2ydTTqDNr/+B4h3NjlohF5QyAGRwd57azstHfINk4n81qdXOr/vTXf1YbOzu1vrNbXz35tv7uN79Rks3z7W5viRWQyRDYKkCry/NTqWXvU0nEjm9s1eVK1auVZb1YLupMAIYDYvY4727/9i35AphJtgFmkU2rEzx/qrYZf8YaCahtUUgmBPz+s98puIgYFHYlNkXslBYK5CzzDp1c+v2mkpD1T/IYdl3anyIUqf060IYdeGWPpS0vgFTetcWy/PzpQ9YzD6rfrjbzUuMHtA5qUXhdtdtzp7Exa+r3ffDwkc7n84MXmp6Rs8f7hQ3AeSRIYa44a2EA3wyZJNnDPp+MnsveC2AMIOeiw6Q1o1WUOTeeOpPKdxcfQtPsYDx7OnaL3wM85ncF+gMQ4DPAGhAT5FfijrEQUmLshDE5BVV8vgnMbZ8zRi7CVlkDbKOnLBBn2CdmT0jFvgVep5+ttWjWZHrXCfywXaxXPlsAvjSECN7NauJ6BPdUhkkcOf0wndAKcAvEisc0oiJuvrfOt6jjDUjGRmlft7hp4kK/KDMkxEJcMJf8WPPNAa/NKnNva8AsWGMD8NOVN9YBm08wb/86AtJ8PWr/5xcXOmfYXb5G/z33xDoo5mCCiNZ4a6DwS9eIWeIUoW6o2J+LEQTLLOcznwGrInsjcSY/m2KVgAR9Pi2uq/X8+XMVRgL6UU19+fJA8RkjAplkFBADfZJ3331X1zcwvqJ4kYd1Em+QhgCdxJozSJw6CNgtl/XNV1/W2atXogQPlb5O1HnH2EmdD1WQDRQEuOBVcX3i5bBg1NsdujFVXdH+aY8xSBlANPELlUZNDPHJHoSPL9E2gAk2J3Zcrdt37tZyZbW+e/6ijk7m9as/+av6d//hf62PP/mZCh1q4VMlxKNhBTJLhLiZAH2mtRdaG4C9yfsBCODPackiZrFGjVXiValWa+CiVqh0k4Bpbjr099M6eP55Hb34fdX8VHoLgCwD/Tr5SsQXu0iX+FFnwx/sczLx3xkNN7VdTowdHwzAc7OOksvwdfusTYI0AWUADQAqa+vbGhUYBfz5jfcd51zFnxugj406vV6p22//oO5/8KuarzB6EkAEnwHjaVN5FT7x8vK8Xh68qPnsYhgp6klhyatoeTqri4vTenV8IGBlvoB55Ps3+NC6Oao8dfsDeyFV/gmrZwBaJxMF4gd0Hhvg095EyJCCBzmnWqcNxCk+a021MPUSz706OR2KiPjOK0ZXX13XOpO22Dery7q1vla3L2e1fn5eWwhT39qzIDH+ohkdgLuxc7k/3olAgRasH1pr+vlTxBIW07Ex9zoUCBtkcI5glpVA6l5H4inJOMKogS1K21qAAM6gRKxdlMamuZ1iHKNLewCtBTACAKA9RrrHYvb5VT6dlirecbfI83W1BnYRAMbxDB92a6/OiF3+5N9+b0ng3jOaJloAXYGcKNnygGw4OU+NgYGSHpp+xN1Syejgc2m0PEBAaKgYMX2qqGN+WFUKG3UfgoNlDcJzTqw53P8fW2/2ZFl6Xfftmzfnoaqy5uq5MRJskhJAkBRFUKJImqYV4ek/9YMfbUdY4bAlP8ikRDkkAA30XGNWZlXO43X81trrnNNtJqJQXZk37z3nO9+3h7XXXpsbZNNYvZ0vByGuQKZySu86Fsyzxi289+2kh4SK3+1AVglSE7uHXkv33sVAJukJnQcnoUBMVDScqQ+Qq5I33avmB5okkofDYeR10HDknFp1IZU7NqEMdgdaF+dXtb25Uw8fPoZQrnUQTafFhfyg7bhzrQlI0wKA6Mr9+3fr7u5t6waoNcBpEb/L2hBQqIqxviZa7BdffOngpUdZZP0YHcjUgc2N9frkk09UJeLzBBA1UpiRXAEHlNifu20jAY6Ciq4Sk9BoikEq4fRlntPDTQJ3psqBRXY2VQWACfD0q68HJXMqe1r3IMtCUZu90UhcAvFpQhNDEGBgCGB7fw7BUCvDTgNFj+JzZVTB+KSPCScaUIkfqZ+xvwQicPBX1mtrZ5car8YJHh6f19vDk7q8Yq+afTEglYNSMOffvVk7Oxu1ujKrrQ0QbZRJzwQEwMTBuahysPBcXum3dwAsEAlDA726g9rcf/a7DMpkNFecG+8Zxglnlj951mnLCI2KtcvIJZYm9F++79+9EsiT0XsxoqnO8G/2ixKPPkN8TxRKja8y/YpgIH2hSaDYd7wPVRz+xKl01uGgqRkRfIYqb7BwEIuBAtmVqGkykWpqEGrW1WJF2ETEEh18EtAFuFEQBoiZfsNJO1QqykHLoaNpWgPvxfOGhYMDww7ABuCcqtpBoMP9U10x8BqWUYKRjE2NHci9JZhhO2pskmx8V3WlTu2eWoEJmrjiPs7BYfLvVqKW2GH3OCf5SdKJzVio+lK1urFZD568U2fXV/Xls+d1eHJq5oU5p3r+JJiq5NMusbiqV8+f1fH+vvpj59AiV1bqiCRgaVb7s+u6QFW3r4M9xtoDBNy9u6v9QvWU9onsA54LyX6ASARNM4aIvQ/o4We2qFcvX0pvxErEpr/zM7ELODeTs2i7N1bf8/5T8MGJ8kRUtyFJgtoE4aqwqIKSGd8RwxuFZ7NPElTmzJosZGsOiOvX2a7bP1oLR69v2m/8pRLTpSXZWZ7Zw0ePNdHhy6+/qv2DN4O40xjQrYgR4DMAJXOtgw+vQewE75u1IGjk+1O7EeBuCkC6LcnswoDO7D37xe4Z76TBGkU9imoiujm1mQHxwhqwWzcN3lX6UcQ3AdQQ2GH/l7tHv/uY80x5FwEyrWkzbT+IzY+tRzgQOm3Oh9d9ZE1J4X8y9lK/10JUvJdYfkqKSLbThjgTkNbSnsPIOyVJ2LXFTd3a3qmNNUYPwxbDPghtkdMP0DmtZgYcH5zUBCxPgunWOoCnBt4XVceaJETFD1tgMTD2BsGsZo7PYUU6gE9rB/fEF4CH7XWLgk3aFMX6a7aJWWJbOr/sC0byMb6V308rQPaX29RaZGs+lx1wu2iPqG3dEGy24rdW5nYbikEAKNKAOwIrzgDCAGLo+78UI4BnqULG4Vv1V2N/dnfv1sbGpmwZYMG7774rQJL9aAC5dUpaaJWE4+7ubjPOZnV4eNTFji0BN+enJ/Xi6dM6OjgwjTui3s2IM7OhNXUQQZso1Q+jglNI69/huQgc7xiL1jrOOnYOED9nl1jFmiamKFu1nXhgphYtxkgjgCzGwDXTHLYpFdfB28N6tX9SP//jv6g//4t/Xd//8R/UfHXTQABWlBHJ8ruikA2x82CbhHY6tuFvQHElPT3WGGB2EBVuQUFRyfFBVxc1u76sJXwyifMCFsZJPf/mV3V08EXNb87q7OjYI27Zd5M9wkMQuNNxt+xkGGC81oGJ7HPOd1i80/gsZ8dj8LxuIwg5slH4LO29bg1AD8FTAdYEBMCEkBjicvwBQnBoD5HzLNfJYl4PPvykNh7+uC4WmwPIMp/TVpXR7dcCAPb3X2ttBCio2GlW2FB0gR0xu669V881DvrqGkq8QcMeHuB7nmi4SQtk7iJPGBAOfcPX+rZ4fIBS+ZDOrWznl5Xj4CfEbJFd4f6tpaFizaBV48KzRq7jS/D/iEfCTIIJoZHDVRuzhYCAtYuL2t3crO2tzZppxB5MEfIqFLMAvmk7GQGBgNMpJGakZGx+4n612Pd95HuJJXn+g//oGEGFGqlgY5d7QgHxLy1GgFcNPhhnsd82M9tT7uLjAQKI+9AHuGaMOz4dgFLPAjubNgr7ewtjm4Gje+giZFqAL8mvyMn43J//5ffMCFi4uhODnBvKYfXF4ASg0NIQmn5F95imAm6ktPuGNVLrUn3Gmk0sQ2VKLYujBz+pIMW5ploXSic3Y2PMfPMNByyhq0jA5KppgN2HjwGRcbe4EbGQFOZD5enrc8/yOFd5Glj4QLdxaDEw1oB7SLBoZN81ZicLVjxmDTD8EnHp0TVJToKEc01Qc7r9xUlNo7U6dD3aCyRwPl8Rs2F1GTGaxzIIPAcd6OtrASWqLnYlPNVPrg+nKDFHBOXWVuvJ44d17+6uK8YwTS4uRavd2NwQEyCB0qvXe7W397oP4lzIfwJBHCFMBRzz9z7+SMF7EH8n7aCP7uFnvUKFosLE80/CpepsU3HzPZ51HDL3QUWA/Za2BCWh3V/3/NmzuuqEC+dwdu6+Uw4yfxN0cGCigu5n2irZqWxOZnjmAE+BgRHU6Yp8UwoMVLXyqXWnWhxuGLbWVUgbrczh1t5ppXsQ9Iubpdq+fbc2N2/V6dlVHZ6c19sjqtam9ITG+P93NkrzankZEGClVpYXtbwEXQhky9T79TX6j6GenSlHoOLjs2mxTNHNlhmbB2vAgaqdw6Q/ss9Zvj+lzrKaoVYm0GHt+YwEPVT0+GNtDyv88l6p8GCsqCglkE5rS5xnHCa/4/YBJ+qiVYqy6Od5dHiozyUgS2LFfUWLIoFngKyMo7l39+4g4hmKmLeJjWeAtbQIGQhsCm/656A3drVvyo5gfYeqsRy+E8HsrwTXAprahmhSCUrJ2C61AyxqhdGnGHWqf6p2sDvcB8Yz1Qg8dCiwTR2JsAZR5+VbqYYGxVfAB91svuIpBXNXsxUQ6fy4L9NnJ2Jdk17eVJ3FDBhHzubZD2vIz2qpzrn+9Y16c3Jc8/WNuvvgYW3dulUHb94O/cP37t2rB/fv68xenh3XN59/Xs+Z1U1VkD7/qoKQ+prpDrBcNtbqnOR2aaY9du/+XQXfXDvryHocHx6qlYj9x17AdrEWPBf+PkGwp5P72B3tGUS6cLYE77AvxNJaMpLfI6fYEwF8ADgTJLLv4rz9HCxAlueAnU9ORoAsAFmgr4MeTTXoM8I9hIbuCrwV93Hq2EzvKbfr4e+wQ54U4MDNtTyD3baN1szJ3iDogu2lcyWtjk1N2cD2oA+gAK3nLCcgYu22d6yfAY0ZO8M9sl7RBhl8+aT/WyMxW9w3Z4HnNA2mhrHURvg9AAAgAElEQVSEXVHjM0lqVNkY9mH3n9IX2b48/jWfOw3IkoD7WZim2HD/QK3Pc4oPzT4mYJzSlxXodiCr16hKaDCb+0hVafr8JQYnwNJjBeNTdMa6J30aH7Sb0jWKMSHxr5H5wnnni95aVQpbVwVVcPnXtVUFnXdu3xKdlP0r0FACVK7ojRoBLa7a9mnaphB/kD1o8dNu1SI4p1or0PPSyeE54wVHQEoVRflr9rDjB9goAJ2JF9IuN2UE8LoUMxBqZR/nTLEXkmCzdiSkAYU1krbXl+riCDYD0i5qe3urRxV77KOUwRl912D7AHRK9JDSnH13dAEM3pwKVA5IzLknrsF2oQVAEsa/6VeHDRAGI7ZUjKWdneGsADw+fvTITLbzCwHiqti3oCE/f/7117X/6pV70sU8sebOoK0EULnqmFTJc2jqnRwk6WcP5Zpj+7ABMLHk07vVIecT+r8ZM0zQocJMtdItSvwONobXkFwBGuzeuavpMW8Oj+vl66P6oz/5y/qzf/Ff1wff+0ktr22ZsarqMu1cbm8gIc85ceHMp1JxWLMC5IvY72onNkNAFVvOMIkcU19Ufe0pAlRIOZOcrUvGtO3Vm73P6/TwaS2umCZwZCC0xfRsNyO4SQzVGiydtMmedDEJFoO+JhR3Xv/d2CxAZpg/tmHWJon/H/ZaiwviJQWiLSEGaBFT2B44enw8a391Qcw/08jp89laPfr492v9/g/r7BpGIPaRM84IQYPX2OODg9d1cXHm9bZYj9oHVUjsHn8ezfLKTEDA2elRoTtF24UnR9nGTmNd30MDoYPqf4v/TYRWp+COWnk6h2A9MoFEtpN91KLy0VjzM4ltWxYzGKuNn5doJSOp6W/viUdrCGirQHFTazfXtXt1VXfm89pEjJfrb502pCHUrj5zkRahyHwFCJZvaruu/Tm0yvuVEVPlrBt0zvjCUeBU8XJr0cBWVbGAvLm1nQCZiGsAAm4u3MqkeE4ivgYnFKv3frTbotULcMZtQx5JaMFHHkhAvNhtMznwUY7PAuYEEJgxwhSxf/YXQIACA4WWphxrr09o8qnEqwKviq81ACT0IHGTWa3Sdz6hRgTJ8UQ1964q2EGxsxVuVfUDiUSBfHJQfNYaFWkxG6jofE9zXY9OOpACofTDISgK0o9BZGNtbmzpnkj40xtlxNf04wRRwyYXGDOOuvHDGCsOCgJahEGHQUGyg6zxtSNN1v2X4wgajCyOjNduawQN1Bb3z6mvuKtjMj7dCekeQE8NWFtZr0cP39GDvbzwoeZhy7A3ep4qixJhJS2e6sBlQ7W+d/dO3drZ6pnrV/UGdDtUaUbFMW6wFrX3ek8OcGN906rarcCME+T7rC1ODefHFwELaH2qrqbnmZ2Qr4zkCE0tAWAACz4jDoGfiR3QPS1ykE3HGYJkQIOluYJ+6JBct8Y79Wxo9f9j7Lr5ZWqwNeKvK5tD0JfDMkEsY7gHOnQncnZg6ZtPcuf9qJ819YnrzxhBiSQpMTJ9Wgjw6kbdvnO/llc3xAJ48epNnZzTf3kjJztQQ4d9Ofb96ZluIDh5WRtrJBBoAZ7XcgNtBAzu2e3JA5Pqi/2PEwWeUXooU0HjvkPlCmOA5yZwpumpSsCPjuTgEoDx/OnJYl+4BWAM4qgcx4FoXXpsWxg5YYY4kHJvXJwqP+P9YqxVzZ0g7lwvSQm/k55tetBzDngm+RmJDteLLSHATpCta2oF+Tx3fifJl/Zpj55j7ZzI2yHGZmX/Zi+HOZBxawGiklBg3AGwFFQ3NU2BPW98eV3rS3O1BqxS2eFvwAFR3BygsC8VcLdA5/RZjVMLco1d5WgWhBTg0RRoQEUV16ZrupfOYwwBnHC8maWUz1Tw1RWB3G9HOraOmts7U0vA0elZneNTlpfryfvv18N33q2Vjc1aUJ1bh9VCL/VKnZ2c1Ozmql4/f1ZfffppHb9+rb44acGsr9XR4qaeHb7BmNUZPgK0fT6vh4+g5dJjbAAHOyCGSNP0Q83nZ/YVBm/Zv9gq9vrUZskJo/ehxN+aLtLJ0Nxgn0Hekz1AcCq7161zvLdoxqrMwBYxO0SUP4BR9Yy7oogDUSDfGjysdwJG3j/XynqK3dN9iq7oBnR2UG57ZM0dLlYVr8m4SLOIXA0aAoM5CV0DHhK421agD0AjoJxgohMl/BPvT3LD+eY9GCdIkq51aOFgBUttS5NgT89T9ooSPqjFbfcFiHXylXPO35pK0iJSU/9AAJlqlCn4HvEXn5OCxLSSk8kEPq+ZqzxWrwLOhVUgEdgJGyDnnL+n9yb70tMhkrTmvWzD3OsfwDXrIbZDP9cpAymMKlfKevLFbKZ1xzaenp0MQAD7iT1G1Z1gclvgzEqtCRhkhKDXL1W+bmjTNXlfemQcbAJf19imoWrbMLGHRBNRMuse4J8YK0zyz3g59o0oyrRTdTLCVJPcXxJ8niHiWYD80tRpUVXWM+MZvXYIegL+OokKmPDRRx+KgahWNHRd1teViMsfNOXahbNRdMwFBjMMAI3PTs8Uv0iTpCdkxdZznRRNVNSCut1jE/f2XinJJ27jOrkm2gL4HK5nc2tbNgH2Ivvx0aPH8jEwCdiTt2/tuGgzYVpsYvsEUhLD4MeJb4/q3u7denvwpn776a/rsFsRuIcw71z9t1YOiXrOXxJrA4FOcgYfyPltsHEAvnqNssdCA08xYH3DbBbZc5LeboPR2pLMAExenNed3XsCDM8ururl3mH9k5/+ov7VX/+39c4HP6yV9W1rD4mK0mKNGr/sloYpEJjrBwCQL2qhQIGy3crK78nPmWfNHTarlLYKRuvegJLV4vxNnRx8XufHz6QTcHVxUqcn7jEnnWN9lJB7vtrA8hAYnmpqx3NqZ04TdceHil8G0fCxXdAxn5PEMBuTpCUOSSyiZFIsHyq2EPDMuiBK1DlcRhAXdM1rBzJwcb1cVyvb9d4Pf1bLdz6s8xviIifU5Fn2TyWx28PDN93Dbw2kFH09QW3RIzcpoJ3X4eFB3VwTP8NKdHuA7FyDrWER+Hm1PsD0+fVeSlEnhZXsNdtIAy0u4lgnJ3vA59B7Nt9znQHtBPsYJqbJZvW1qfhKfqn612Wtri3X7ZXluodv4tobQBIHhfenqKIJYZ4yARCQvCB+Kwxg+fNmTE6LhGLzDjG+md5pc8l5CxCgvLZjs2Ess6aZcc03tZAdP1XxJQKvQ/thV/i9FmY6q76vaU4XOhuKEyftZVnroQW6wYCpTl83dhLg1+XKslgBsz/8i+8tBgrQrNWXofw0um10wbR6zYxvcRP3GkFxz+gmiwBOF9WCZgYBpAkQynaPm9BBWfOc7TjtIMF5LZ+pea0ttKSFltqvxwaqpwrnt71tNdAW8eIhJ3nUBu4ZznrYvXBOSHs2qyhJ3ck7MQpB7xXw97zhIC5at+6R9fV708ZhWQCEHr65DpxFgzyD2i0FFlp0oOEKf6iO2QyIWagifn5Vm+vb9fDB40Iw7fzMiuRJKKZJ1wDCRBhDc0VJFqC2LlvZewFt6EzGgmtRJVIiYA4EvJ5GFl3NmEvcC3o+9wIFjt+DApcqbow4VEheH7o3r6MShyOWAWiKXAxmgIEkvbyW98JRc18oveNQNe2h1eqh/kJJRX1TaDctDaum9p2dniowkvJqQIAJyMINak83iBSgI3s3BP7cTxK9VJHz/AcwoGnTAhe6zYT3cABk5oDbBgweabYrgbNkBVZra+dOrW5sIYxeB29Pav/NkaqoUtOYzDVP8BpDiZ/fWF+p9VXOIiKB17WxNlf/uHu9nYjw5+LyTBRuV9I5y9Yg8Lg+09f4LJ8fJ1MyKpM53Umc8twyVinJJ8+E58X+wPiFJaCz3Ill5oPzO1yDBZRWB+Ew9lIYJdwn//1tan7Py+7gGBZL9r4C6Z4BGyHA3JtoqZrccCXaeBI/U9A8N1YCeH3d3H8SstgkzZ/udg8zHEzrzn0mEM1nZp/IiXTXUYCtJIY8KapMTOvgMyXwxmcTcPNLBHrXi1pFWBQggB52zbMfR0qyf1V9yGzeAawKtbyFrVTx977Q58MiaNvsUqltPHYAO2HOqpNgqjIBsSzQal9Bv+VgszrA1f1K+GilVtbXBQIUyQSOeX2jHr3/ntgAuw8f1xajRmdL9ebgQMKfxEQvnn5Tn/6//6kujo5qC7VrqiEkZKsr9friTNoA5wgizaq2trel/u9KW4d43dvsiozBD5Kn4ZlP2kgS8No2j6J32p/dZoSoVcAAMZK6Mp/njBp46ISq/i7ZXno9GW0EBXlVYIdU8XtWdERlA9iaDuue1AA73FEC/VTxZadaoE7B95nbpwwGNEDZPYqid8r2O3HAx8geNWBwSY/lIERaGgXGaCqqkzJZw8QbMw44L/S84x/4LI2o6/1mtfVxSkKYetwLfxIMJ+CSvVGsYeaNlOhVgR91iuyDvOaJLwIGRPE+CXb8R4CA+EYBg933bdAyrD4DAQbxM6C18wTFK4wZc79nXqMz2sy7+K3YaMUKjIzrkYUJKPk5z1gtbUxgaYqxzlNXF8OsCnCYz+D+WeskprwPWjlQ0l0ldg8ve/Ts9ETP4y6TgcRyQUxwJv0UtWLqPjrIHtiOjtEiUKjXdALpvuxuAe140JXhpRZ/M9+EajYMxZPjszo8Pha1mbN/586uxnXxnsQNOS8epbekBFJ98ZcXXVyamQERvaBlM0rx/TxjV6eX67333tO/5auWl4pefGy6K/YeG5j1GgCpydmmpYLX3r93z5MMZqU4hniM98nZc4sObWLn8g9ffkmbpH0lRRW+99lnv9V7AALwbKiUA5A8uP9QbQHyE91uYL9ooJr3EPh+7TYyziOx3p3bd9yitJjVP/zH/1Bfff652SYdI3M/jPL0ngOkNriX/RlfqwJWn+uA6AC/EazkdXrfTjhtr0imonViAFzguyjl7ulenjAHdX4BkBYION+qVYTfZvPaf3Nav/O7f1R/9Tf/fT15/we1sr6l1iMluDOPw06/f5LCb4EB3ZomoVra6ZQAwiIB+KOA57ZCy5MBzHqcMcUg1g2x5MXZUV2fvKq3L35Z12cv6+jt87q8OFWBRezNhUcuhx3JGYqN0tpO9Ef4BSexY1+8AQSiNHNkpjYkMa4S2Ik+gJLqiA329Az5SbVJG8ClGCRwQFoebveQjsYCIb71qsVyHZ0tar79oN7/0R/W0s67dblwwUUFz9lcthIm3P5rtLOsQ2YGBb7frA72TVporq4uFB8eH70RCHB5cSJmgBgBDeiOeVn0zkbRT+4rbLjEhkPM3KCIbH4o/WrVHidLAYTw7+QtWacpoGs/7XZo2vmckzQbnX3L2KKb67p1a7sebG7UxuFRLZ2e1GrHv8Tfev8unrLv9by7+D19ZrkWvpcknrgvhRUXixrMGGItt1DyOvanBZXd1irggbxHXZcwYRj7t6Jq/uLiTIwAi7ZTtORFzkNdMLBfki8CnJJwIEzuCzEnJSDYr0/ckHgs+Uvy3AEE7BaiKwp5Egxcq9kf/asfLjhUqtir58OUEc3YVUDlIFKiWT3KzpWIoIveeHEwoQa6t2GkICbJGBKMYQTVCAI40Rln2CZ4l69szUI9HA6XFP89I1GHVH/7RTHk/r6p0GMlrgGJVl4WXeM7c2W1sSeCT6EeRc0xRkvXq8Bq2t9mQy8joJEtjHbDkZnKnOSfB8tBhK4mZBvj3xTPbBZRchSMIxZStbWxU7dv7dbqypqAgND0uF+qJnzls82EwMH0+or6R3WrkdSyqBAblM93kEwF3uth9oJ71AlecNDffPONHAMiPayt2h8m49D4HZxiBNZA8ll/nDdMAoEiTesncKcaZ0TbCTxrFgQ1629195PBgCLexL7gsyQsWFDjN2UcuH4SwGdPv6m3Bwc6SAFUWEdrYfhZBfcxAjmigt/tkwxCGZDAbzCOmlKPdAeKof/zkqhQp/XE+7SDzO7l5fUIBDI+8Pbu/YLkcXRyXs9evK75KswMo+URqUqIanDNqDFbZHUZQGCp1lZwgjcCAtg7PHvTkrgeRMNMs+WaGAHFjaytG1DLuvA8DWa5vSJtOuwlt+eMFSzWmi+qVASrPNMEygmO+b3Q+AOQAahZq4BEtBVxGzWdvn+qQ1P6cPYzv8seyPPKNWdsDwrXSVZjEzaZRDB3+8CAStvmKglJIh1gK4lEAnco0KkyhS7Le0f9PE4/e2VakRwrs2OVRtRyAXC2YwEO8NurzHKHDozoDcAA9GBoZQQOAQKiEt/gWmZFS8irFWM5I6q4RUV68qwJmtbmKwp6gvDbkdO2RNBoGiZJRNY9bBYlLLA0dAbHMUOx4aIgirGxqAvec3m5TqniAIDO5/W9H/6g1ndu1dLaej178UoJM8rBp8dHdfDqZc1InhHXSi/+6nK9vbmqvYuzWqyv1+nVda2sr5l6e3MtNfEBnAhNtsE4bEoqmzqbvbdZb0BL77lW5O52l5wD1gGghsBV66i+WQfJek2VRFOV7GYiDLM7WihWwSIjDXeczBHIcgbV59rtkqEmjwwe28n4JQUSmcogkU8nbiRgnCMSD1ctFx47KkCJqqzBDL4sJKYQ0wKLEgBbSD1bowFpExFDryTgid/PSLMEdwEZlPiQ1MBo6KSW38XHRYwtdiAJxrgvxmDYQabH0YmxAU2yiwS65mGUrpPdAP05X1hA1pxga2q/EkMkoQRkm9LwA/BJ76NbaqZAgP27QZVMDODnuZe8b65v9ClUaqJRhAiXk9LEPNGqcIUt7TpzJXb4uVTpUgHnd810MDMuom74TWxvzugxoE238mxtrte9O3eGqTECFNlzndTywQZ4HQctMd6zRwdmVFWKGtI9CaAMc6iBNoHDApoITebSCJCa/OW1QCT+AEqpb/7eXQXsXG/YgqFjK768vhZIg71mnQKieI0NPoXBpVhhdaVQ4vczX9QGoNTOlgHUCRMFPYDswXbZY5W2R3qmj5vzHeCYBH8Elml3MID+1VdfDQAF94OvQ0OEuAZtEwE8OpPQfK/rg/c/1BQBn123cEaATVT3tk2MiBYwUnPZkTcHb+urL7+sg739Ojk6lk3Mfk6yaX2GbndVMa4r0D09IIKdea5h+TluGAXIFC/PPOElCR+fIaYT9rWnKOTsYjPEPG3QQK+FkbEBI+O+REaPT8/q4O2ZGAEAAY/e/V7N1zYEBNAKuTTziF7HL/YbyQ0ETEwmB2iCF/taQIgTfjE9pC+EzaLwf6JE12BJtyDz75P9unj7TR2/+GVdnryo48OXHht3s6RU4urKgpqK/cRaHsFAxZ4doyXBHYTjWkdA9qKrzWZ+TXVjEuh9m2kUECB5ibl2Dfqi46QxvG7vIAlX3DTzFCogy/kyehazOjyf1ebd9+vdH/y0Vu68X+dXnjp22dMG2NevX72qw7cHzZBz65/ZAG4rVv+4WtDwfU6oSf6Z1nN2elhXl6ckN4NoJrbJwGb0ZgwEJGYZE1b7x+nPiN8oGsen5T2iJ5P9xbPPa7L3AEHG947Gm1vkAtTpfRaz2lhdrd1bO7VJPP7qVdXJcS2jS6Vz4T1uzQPAK7O1DSaPDLkUnBPn6aA26JbiQHrs4xcTP7v9ovczhVYYCq1pJvAF3yBwYVlty4wPJLa7pnWjx9kCZmhiCIWfBqyVg8jY3nTbEPbkUhoBFDoz1UlTB7oakvMcv2Vwo4uw0tRa1Bm6J/ghGOL/9M++t0j13POWu3ekqXNHh8ctdAPihIGwgIiVR11BC3XBD8yL6hnePmRxnNPAhieiHo2eQT5FkoLO5Pc4lAYkXFZzcNsUERLuVZBjjyIJjS2GNpssNLjvUlqmmzC/MzW8qRThhJPwBR2TWm8n21K+7+SYe4GmzFrcvn2rdu/cqbdv37hCdONxYxYZG4V/pBbe1cbWixjGCVI5vTi7qq2N7bp9627tbN9Sa4A1G3wgOOhBNHlOBFeiCwkIMOU3fb+wAfQHUABkuvutObChr3JtahNosSKCDxw7egBGEueikZIE8nl8SW29hb/UbDJJ7ngvnjUBT9Z3XDPYGw6e8144fQFUvUYg9hL9uXRiyXMGSb+1c7sei4K33qj9F6LrXbbAktCxsAGSiet7TgAFEkXVuishU3QwycUIKrmlwGi6EfGOlnzQpPxqkRg5uCaaJGHNSEDWgpcDBMxX1mv3/iO1Bzx7+VqMgMV8ZRjP9N1AYKzoAs6dSyxwfW2p1leNhmNMcAYCS7q3dnnFwedwzmbuPVb1l57SBtByv5xNJaqdyKti188jiVQCpvv37w9UrmnSMA2QE7yr0jVnEoCnbdDakWrP9HdZHz6PQMsAms9LgoVQbBU4TKp06a/2sxiRejFyoHt2W5J+v2diKxnpinfWWpRu6IlhSFxb24L1yUSEbwGCEXJqtkf2i9azxdvsID0BhbPGvVkt1yq/SkgJfAHgcFGaGnBVMxJp1p6fixzY0q5t9JPE8jljCNLUnn6uOjPNXlA7V1cTWX+SW62v+iY9FgkHiXI+RoYJJ7ofjYDy/GipjtOuhJZBBC17Kkr0W7wGZiqcs5ZLS3VCwsd7bm3UyvpGXaF3AsW0qZ/s53UQf/V58v6agVlXK/M6uLqow7qpo+urWl5bl6YJACiqy1EBzz4OeEaFTzaFtrL1jaGfONVjzr/tUDvfHgdIlZHn8Xpvr1XBCZDPBY7ARJKv0GhWpqdY54BgTAw59lOPJQMEJhFjvrjbLFzhDhAQYUAFCN1DalX/USQofsn7rTVHND53uc6b4qnApav8BhgtFqSz2owUJfezZVXuJPykNqWbYTILa0FSB/AqP6o54RaiZB87TnASlCq8+33dbpH7yvUmSMzZnybr/LcppIh8nnuMVYtS8jOej9/TLArWHS2bsG+cXN3Iz06vzT2k0bTw/HSHDWM13PGKixyAYbEluc4ADh6V5aAz53kKGCSeSYCv50O7QlcBo0/Cz8UkaWZdgAB+n3uHIp+zgi3KvfNzA+mwJm2r+QwVDs7PZUOhkYvqfnIyTAbaXF+tnc0NVZegLpN4ElQCKAzAqYbyuEDigordmINxWB22v60I4L0N44TAEaab9hQa47M6PTP7En+MqrcYAm0vGQ9oINijtwJ2mA3h/ib2Lnsu1ersDbWfdqzB+vA72HEYAQAB/Js2CM4QsVlYFErKmlWjQsVEpJPPQoiPvcXacQmKa1swFbvBZ+w0wxTmxbPnzwa9AeId3h979erVSxUzbt2+bUBycdPMyqqPP/qe2hVyTewFmIoSAlPstCW7Q0IAkPObT39bX33xdb1Gl4mWwGVAQ4/D5jmkTU/rAENKYxhXPF66W4QCOIXFJ1/WgBNrav9qAN736x7rgFXxv/p3i1Nm3fkdkv5BdbxZLoAf+J3bt+7U/YcP6yUjYd+e1Z//y/+m/vpv/8d68PhDtT8yF31pvlJLM0S+9dgHBldAzhEEcMuZ+uQlDs45pSJvwNrMZE8MgMKOfaWfXtfP/64v6uzNszrd+6wu9j+tq9NXdXz02ntksWyBSSqxHSdxDuKz5IM5p0Prn1vCdMaTTPJv6Ti4qj3GYwYmUzzKGid2ScGLf6uIIXJWT2u4pge+pKWj5A0ggPG3Yg2j34IdQ/BuUaeXK3XnyY/q4Ue/V8s7T4puB7MVDDjxxi+fPe1WAGspaCyd4l6fd2y7C5tuHzXgcV1vDl7V0eF+LRjDSB/9Kfkf9se0/Ag2S62/C62JkXLf0wJKbCrFy/ij2NvEkwG4EnfzbKUrJm0tt3nbd2QErEF7s11ttwDUbm9t1RaFwv39un7xorY0Hp08yCr8Es2jjVt1ZcccUvRvEWrs21D173jMBcq0XpoNFnvPdaUQqotQdbEL0Qt0P1yMcnzhhB2fxefTGnVDHHZ9qRHs0P2x14nt2PvZV957Zul7egV/YDfYbGf8uyaQqBBgn5yzOxX8lj3v4pf0lTbXBQbM/umfWiNARr5nJA/9BLO5EsqAA6A6Q9WqqS0sMMbEC2JUlvfh32k5cHA90tj9HnZqdkTfpt6lihEEPo4YYSt+pkqzEin/nu/Lyte5hiBKY1JnA5gAcVikplV5O/na44Dz+qmjDyrE5w4ql6oetOp+z0jn/gEB7ty+bbG+G+jrOEy3BvAlJ0GFb1CGt1BEZoFzj0KvoFDPEL1Yqdu379btnTtS6eVg6lqh/DMSaAhwSKhBn1JVsVAIDp5+tY31tXrw4J4Ma3rdeJ+g3loj9dmetdO7lKODCQAQkH7w7W0L3/AMg+SR4KRSTMCYACjrzeelehvKpUcsWmCRtc7fYSTgRJlgwPvu7b/WZzkQhUp3t0hEec+jo8P6+puv6uD16zqlj10O1XRWA0g4OKq/FtMSXVZijOnzGStoMWrZF1Pj7vaJpk1NqrImHDiwyegQdnh6cof9mvFyzD69wigvar6yUYv5ap2cXdUVBmsGJexC3tIJwkhPs1Fk35gVABMAOhdTA+7c3hYQQLIX/QYJSG3QR5jxVQBYNmjTYDMBWPr+pQbf1eYwNuKswwAYq1V+7ziBnKXpuikRbuZKzpl6nloVNkZVzINrz2weGAXdwuBqlX+HdQ4rJc8jGg0+nw6++RNAL1Qv6WYoSDbFUg63k69U3rJeeo+e4ZygKSBmnoWDQztHBQA9FSUBGH9HOZyzyTkYBLR6trbnzZoKj7YFa3OGSjbftxiJhZM0NYX7mtfaBpMOAsb2TPZufyIZ3N3dHZInAAYBbqD7XUHOWWQt0xqkZ6zRYu3cygraKMoryby5llichJ8vSC7tYDUjXNdvBFs9bV1ZEUWWZIAe4sVNrW2SlJuVohm76u1HyZcWlyW1P+AoVwGaYRHVTe1fntcJ7BYBKquaOkBzINRCqoQwlrhfiXZ1kBKhN84/9+0WI9ONfa4M+CRJm/ZsQ2fmvkkGeD8EBFXVa8aMwLFzi5Xx7JjPTM88wSvAJUF8mAD8N9y5CKoAACAASURBVICJmHw9/ipAq9e+6b2tPyCgsMGvf9QGNciIWJsrdCRuaM4Y0OD7EWQiAFZST+VD9FxXBUnolFDIh1+7T7n3hRgNGvzttoIAtVxLpr5wjezDVOWVkPUosly/4wBXLHNGcybM+BnHE8c38ztpSeNelJgKRPZ0kSRX7L+0aXB9SqwUtI7tTqZdZJrQWHFyIGlafOxrzrLjD/sFhO1S8YsNVFJG7NGCmfG7/F4EEfk5+2LseXcwzjW6ndCxEmsef9Ik4xFk6WSrI5PBB7Am+ET2J/oisAkp+LELHj+4X1sbzKen33xVDWaaGNC9uDyDTB7QqNFO9eW6xEqS5fZ+bGAAP8veFsvT3UUWNgMUpXDUtFlADUQm0QoAQAZ4/ejjj3X5XKtZKwZgAjQBKMKIoK9+CgQL2LoiYVobQGOunbNNgg1QJ/+ViSYTMc5QnuVvot4+6dvO+gfQzflCVJe9hg0hOaC9ELYA04isDeAEjiSF73/xxefa0w8ePtRzpXrJPUKTV2J8//7AchBrTAr9m2Iq6nxdXtVvPv20/tN//Iei4EZ8R4KgMc1Qh1u7YGof3KffBQxHrGOPY6LbZm4E9Al4NQCzfcPyWa2anj3mCTEjK3eMn0dGY3y3fqfPtQpt8yVNDdjc3q1//ou/qb/+2/+hHr3zcdXymmy4xkvOAMI9dtNtKC4oGnRvhgBAXgMA+DxdU48ml4+4aQYUGlsXTHZYU2LPe8DaO327V4vTV/X8t39fS6df1/LiSNXuQ0RgUd6X/hksaFpnXNT8bhKrfw8TVmzzdUTaPuvfPf1A+U5T/sM65bVhJ05tn9Y209IUU9gu4vd0rvg94lsB3B7JqVZS8gAGRF/O6uRqpR5++Af14P3frcv5rVosrbkVlGjw+qr2AKjevKmVFdvjAGNq7VJvPskvoAIjIJ23CIheWqq9V8/q4OBl1Q12D8FgAyymtTtm5uvsgqKhY//sL3/OqPnAfyfukq4ZAn/9mmiIBKTDF/Elcfn2x/xubG6ez1As7ToHOTxZHedqG1FqWG77+7V+fFwbAgeZTmIGDaBvWqkU29EW0/aPz/Y+/Lb2ATY8QAA/S26SnDA2TfdJ8Up6dJ6Ucnp2albuhrWrsp/yrGh7odiB8r/asIhZ+o/ZBS28z7kWk8BjFmkLkE3v72ugBrk3wtJqdzBgxtl18WscV0qs5kk3M7Exz5ZmdQIv5Sc/fa/Tlw6wIx4j5UpGihgRcanJtMOoGirobdXLUPNTBR7H5fn3/DVIGDSN3+iUUJJBJfHb4g1+QH5gVKaMIllzYHCgQfy11g6GE9THuQcJTR/paMy+beCmQICoR5cW80uS4qpFwIIk9TZgoGQcRqpQJEpUg1yFtaI9gQyJUxIw3YuS6JGe7XGBGT9oZyxggBaExazu33tUu7cRyrkYDlaCpVRzU2lJ0qIATGjpQoDB/Qf3anvL7Qo47xcvXmjjgJDHQaEdgPgQ70Xg9/HHH8sBRwXeiRjVCYvm8CeBj6sKK4POgA8DazGTVgCvjS5Bgr8Ed/xupgyEPsn7fv311/X06VMlktwXz+TJO+/W+hoVgZU66zmp0PV+++lvJL7BoQBZhZIjap7oWzaG1olgXfwsk+AO+7DVO2PkpgntPxbUBuySMxM44yoaybwc+bcmDGQ0D1U3rmWprmeM+Zvr76vFvK7I+zKvvuu8HdMO+5vkAlrR1ib7h+kcJ7W+Zg0I7lnI8nwuQIp56WLNNDXUPX+u8kVki2cdIcAAO0PbQwdBqYqHFTKl634XBMjZmyLGmV+dPXEpgakRXeb7BLaeFOHvJ1BXS8FQBfeemwoXuvregEk7dxJ2gkbOo/Z2U3dFQ1bVanPosTSFOGCmKyacXSUlolM18JhRp90/Pb1PnTlTEfzcJyV67iWoeFgVFuRx0kFSRYUIOi9jk27QxMARyf6RVGfu9HKtbzhAxtkkaVJ7lvrBR72A2AAFMZPxP5msIWX5Bi9Y71BbUwWRmOCi1DMu/QuYPiS4t++4ItVCpho/KJXfqjMqyppIMFdCAiAHMKUgwRfiHmOon/QTy5vP6moBSADzo8QUYWUIjM+urjQt4JwpJ7CphHwvq8q+dWurdm5t6RlHYJL7yf6cVlH5HMDJaaIY1lT2aJha/JtknvdiXTx28FyK7GGwkCQiOsZasT+2t7bFVnv+9JmSCGjG+ACc9npGmmncrimu/KKqRL0nU5WSzZ8IUCZRYe8nSNdeIqhrEMCaJxYCFDMA0EgAgFW9AQIMFBj4QltAgC49qOfnqshiy8NkSmuH+pAnY1ADArOvqMZzHQjfGlCicmm1duxKhNGSDHv/m4WWfamumGaf8d78Xl4T8EHJayep2qNnThqthOJKZyovAQIG8KHFI902OI42tJ13pX5k/ozCVbyvQOlzV4tjd5R69aFWTDCZBiLqv0Yqumo/pblTBOD1qmQv3Dbg93Ehw7bTZzcTjrgH7ofrS3wV38rv47dhMgFQYSPWV1bq4b27tQPbRpNMLgTKqTWgRfsSF+mzJUrmQpaYbcM0hXFMmn3IsoGA9Df3nhDFWiOciZPMPCFYPjw61vjhx0+eKMbgHKWY46qbJ0+FEcD+g02QdVYs1XpU6kvv9kOuheQaMED7b2tT6621wzY0cGaw2ALSCNeaVWIQVGwKzmwEy3pEpFiU2rNbYgO44OOxu4AYr1690vNyJX9d//7yyy/qyePHag2QL0KjQWMOt+v+vftDUSB+kTY99sjTb9xS8NlvP6svv/iizk/P69b2bbEAlNen7197sEueiY9b2HGYezGU+BJbJ6Xvvxtg/Fbynmhc2hDpch+T8Olrp/Fu7FDOgMCiVpTXeZozAvmsbu8+qD/+07+qf/mX/1qtATACEHWdLVGVlcztIMo9jkM1gJ4/aemkLcAJVI+x7XF7FgxkehmgtZ9TKqQ354d1+PzTev7b/6dWLp8XMPLR8XGz0lbEoiqU8UnEur0oz0i2ZjKGza1PXlufGQ1B9J4bBARbX2Ci0SP70SN9p+s1CLkmFhXR2fuXwW2w5fiCteJ4hrauZf0MIcGLq1ld1lY9+uintfvOj2tpfbfOL5MnLNXh2zf1AgbLxbnG5tlfuAVL56pzI3y3WWNmHIiFpt1wXS9ffl1np2/q5grWhFlBuC2z0Wy7BWZ3S4lbr8dCb+IJn8O0Tbg1TX4NX9GTUFIITnzCewF2Zc1iA2MTAtAYoGJCCqLPPlfYwA0+7/i45m8O6hodleVuG29dLKIKgxXd9hDOU9uDKdCQ4mRanNMmL+BmotmhhLuBAOykbOYyU7/MZIi/89h4pmBcuUDCc4FxADNbTE+PBoQZoAkVkyk5jIAl2WfPeuIGxSCAUMdcbBQJDnL/nR27o8Bgm56DwK1uJSDvBsidL+nP7Ee/986CF2EoE2hIUIIeglMUNnEky55f2Ui7AlfRNjzzEQTLKLIXJOwCbbZGWLIRbWT8xwBD+rVTTXSANE3MTLdwlcCK8N4owwHrwIprSWKZFgBtrMGIjqN/QgVF7TavmTr7mFMMTtYmScL4OpIUkikCKGY7kjRvKmHe2XYPGwlHApcEmTE0qrI1NSiBiUZITZxU7LxEla4XdXf3gYAA+vGmNJZcI+tmNN3oW56pwYFLVaiePHmsviAhgYtFMYZPIwHPHZyAxiI8FM0Fnuknn3yiIJqEXpRu9c56f/BlpN+UHl6T7/G3KmYdRCQB4nOo7rAGUawP2j4KIxlcQByJap9aF+iDQXn8yZN68s57AkSgIrLWiL88e/a0Pv/tb+v0+NjoGHtfQoxBlr1DEuBENGuKuoehEcArRi5BOAdtAJqafqv7W4LN0GI73VedEUsyPpkooCDeQaAC86XlupkxHm25rpdW6uJmVpfq4bXqt6k9vSMbiHK1Y6nWaIK6YY9yJk0ZIgDkWqEws6aMhoT25eDbawFVK2g/76VRjhOFYe+XKwWaPHcQ1+keG5ISNV0ZjQ7AlXXK+Uzw6kCPxOJaAkxQtUkUE2woYLx01ST7mGtLEMe9MJ0k1xlq1hSAigDkYCACJHblgmRQ5wJthRUAPsDFkQ0QgSVTwJwkRwDNdEUDgewXAxStUq7EziwEftdfsTd2HKogd1Us90xVkfc3RY05y2WBSwCNq+s6p5WmRZIIqg0k+rpEM21mgPajeaJ+Dq2dkutM4jV9Tkp+s69aqBB7DSqv89C2EdtLxe4I+i5gCDoLW9u1vrFV61vb2tdiJ6yu1vHhUW2ur8kxnTBRgraAs9Pa33s9UiilVE9FZiZBRBzkNaArPZxlNo2pva5En5CEMEEEKmtPmkDkkKT8o+9/VBubnlASexYgIHuAvRo7Q0Ke5N52fFT/dwDjioDYC1SDdW/LAiI9791sND7v7Zs3ChJJHEiGCQIQPdx79UqU5fv3zbrCYePIlfJ1byLPzv6kg8ohiBzppVMa4nQ/5zqlXNzaI44fnVQGDOAeFOw1EMBzRciNsFHJJmrsqyvSBKAiiSknaIj/pvXCPmYmQIEv7hUbz3OJTQjaZXr/KCKVMxyQJUWCBNu837QnlO+HLsprwx7jdTkfVAPlT/vM5jP4XezDNI7hLI+AiiuQqUiNf5uBFjAudi02n4DNSeHYypekVnauP2OwBQPbZ1Tgp/ImO9x+UUlEC5R6TJv9NPdMIiltDfks2xrAPc69RNEa4OWaX++/rlNGpNLCA/vn1k49vLtbaytM08Ev4IvwC47vtNaJLZTgpP3ESQI20dotPWpw0BzyeRXw5xcV8+elTQFzibjsZqGquYTyHj2q+w8eqB3SrV0ZDdf6Fc1OSeIYIED32gBYKsQGG0ew5x5AR8chgAJQglkLsyNOa+fWjpJ1P9PSONL4Od5fwPGl4xT50FYQt36BRad5Fh5xaBbls2dUSQ1mAD7yfsxmB4hBEJARgNLqAEy4vBAA8uGHH6nn/xB72P6M1gC1N7bWzssXL+vV85c9og1Qn0DeLKWAgfKZXUV1DJG++o4HVEPur0HEIVFw9JBGNfbs6+FX0hMySXTjm/I8pmBAYt8kexKPbBCLvQWYfuvO/frZH/55/ckv/qo+/N5PamVjW5NhZnN60hsI6BZi+7Ex0Q4QKctMMQS7M0wws3aHz7zH28pGAnqpfeCmljRm97i+/C//ro5e/qrq9GktLboNDzbFnGkXsGUvBdYKSJoa18kYNlvUyVeo3/jqHvFoVsA46WUAUcSungKeox6C3lf5MLalBaHnM+kBLPKsu/BJOwWP9YLpDJy361ktbz6sJ9//49p9/MM6vVqulbVNJZiwVPC1sAb5Q7tQ7JLsSbc2eKIEBQsXTg3GzuWrEVTc23tal+dMjTlSe4Dp5y7a8lonth3TqMV5zMeGfTVhhzoJNRDAjaego5YWFVfGqUsq2HauwF7id8Mqiz6PWNLd8ryzvWF7hQjvbKk28fWvXlbt7dUSDB/Esyke0NpAu/Qw9j5aB+Pnc+0BHJLr+bxEsG88R+RpAmq68KwYVXbDbZcamdoxn2PIFbVgk1upKKl7v7LYcrMAYAhQ/OF77GmznWwTyW0kPKw2x5u6aea57r0BBIkJAph38YnwRq0/xJfEhJ3buY0EQGlRFxQDV+Y1+/AHDxYSGWi1X29+MwAuzqmQ8ebQ+/zuqkrqwRpFFiW/2wIc8LslYEB/VAntcYSppnd/kJyutDEIYvUY2qgIVhicr5wUFaZWm9RYuAl9KYiaaTBNtWmK4rQl4dtn2ouMAr8EHibKyXnvBNtyTv15QXe8aTwyyeiz++lBlEm2SVig1r95czBUNiMWRPUFRwWNqW/cQQCCM+lh6R4ujIzoJqqQzWtjfUvocXcJa40I6txzNFK6eP/QprO5uU4qVI8ePaw1Xd+5nBzPjT7XCCpxDRgVNiNO7MMPP1TirZ7E42M/r6GKaKeq6kkL/qX/lnVLLyOf4d+1TkACPn5OgJQZwJ6mYF0D1hfHiVovjhg6Mqq8BAC0KJBA773GQV/LQZNQvHj+vJ4//aYO9l/rIEEt5uBJgbZ7lke2ihPyqXPTazpQ+9YeaxoOz31EhIlQrEpOQG3FeX8OZ0NJX48K5DOjNEryJxXTNoyI6NC7dsVoGECAmteCubCzpbrAWEwpVx2Q6mAzm3id/QswQ+4HCMD4FyfXvGYI1psNopnl9KzOlwu18wS1oTwlUOD3McCb21t6vmm1SfUsRpMxLAPQ9p3qN6/hPfJzJ8E9xi/99xirbglxVQYEekwI+OwEbR73M55i3i/Us4wcDJo81RAZK2rdZ7UoVdRv7dA/7kkoSR7Zs9ELMHg1Cv4IxKKSFXG+rjwJuOwqVlS/E9Cm4pzz+G0HYz0JnZem4sr4tzosTgEgAPFHKadL3MjTJ6B8YXPcWmH6M8GQnl9PNwlgkRYbJ/4GdgUctChaVlTfa7Qbp8ka0hrme7I4HWujlmLYC6vrtQYYgFjn0pICf1F+m8XAPkQBm31KFQ6ATT2J0XRgf7RY24LAApEnqiJUGzRWyaJ2VDEYQUi1BN+CE4MxsHvndj1570ltbVv8cQA7JtX0PAfuUUniEEhbmEz9ki1YmgAT5x6QiQRBol1qaWrGRY8gI1nY2tySpgPr+ubgTb3F3l9c6Npu37qlNiycOM7ePamuBISyCbCSM+J91fODm8IX2zQFn78FBChijj1uUBsKaCdq5/28WHPNer+gchvtBj9v2B5SnO4edpL+2I8EfvkequbY6gB0WvOu5KUFjrVm/QIMc+1Tqj/XH2A4QACvCfjPe3P9+InYEAJ2vqTVE1C3dR0MMDpgjH/OeCnb/LBzzFTLnuC108k2uYaAATov/TymyVGCfe2J3s8CCzTqbLw33gcx1oDMsWWsS+ZqqyrfIBAxGOPa1KoU8UcxoiwayN+cIYJJ7N3h0WG9PvB+Awi4e/tWPbyLUKAWSm1xq6u2YVkXA0UZhznGUQE1pvYugJf3F3ufBiVozGadsJ8I1rEHFAV2bt2ud959V0His+fPi3F7xJZb24z19HWHfsv7UUCCTi9dgTNrRMRXuOjkADo2FRtIkp9iC1MJLs7SP8z7zRXHZr15LeAkaxkwR4ljt4NwHjVytDU7XCl0i2JiUfYOIANxEvEIYoW0CtFGiUgx/jVgQ9b23ffeFRhA2wc+likbJP+winh/2kXDCHj29VMBrtjkupmJFeAxnU40Qr13jNt6Rw6VzWpogewkK6NfHv3kdF2TWAznLbPG++XaB5PKfGzqkOBOXudqvpk1fCnmub6q7Z3d+qc/+0X96S/+ut77+Me1sX2n1re2aknxu5X6c51pB8jVDixfSR3hC62WnvFsZngZDFD83bYb33d1cVaotyxO9uo3//Hf1MWbz6suXtTi6rhOTs/rRoKX9u+qaKPXhVhuJ4C6d7E5m3k4jA4c1zIMAgGJPdp8Cq47f3JCKbCgA5bRfhvh8Gdh8wy+EUeJ0UJCi4ZLchO1iVrMWDo7tVLrt9+pBx/+YW3tflgn54ta29gxI6JFcmH2wujFd4UxY8HBBuIEdhtUItUzMOm2xIPXL+ro6HVdXrytxc2ZRlPrPq/NWBoE55YBjC9lC2LLw36cxtMumJkdYSHb0RapEHaJNlFaG8OUNWPQed/IgpNt0JobPAUcZUqWDgMsYYAA2q2ePat6vVfrjKJddpGCM0VMQ60kcR3vnzgxn8X7Jlbjv3ktvmyaMyj/bFBEbWdhuanV1LGk2WKOI+LTJV5u9EXgFnYb8IVnDYilkZnEwvgyYssGyxS3NHcHsOCiGWAWfu/E/9r6Aio4TMawK1/v/az4hnGwsM7mK3XJ/S/P1R4w++iHjxZGpDvBRzBKegRWGEZhUtT0dnDpcffC+dCYkvhtdfMccCVA1i4YKHXaKCQQLaTmXj0btfHhk0K11kAbJlWO1N/QavppD8iIiKEfxmIuSnhanEuGqgN4by5fVCqjmok9of1nM/NAJTg3GNwxYOE2TKvmMPgzNSsWFduri3aEoV+vq/KNcyDwYkPQC6Y53N3DTIU047pyraK20+u+sia0eG11Q2KBvnxnRdwjmyXGmmsnSOEPIEG+ryRwiT67HV0vegGMBHTC65YE9S5fXlpLYGO9Pnz/g/rRj36k++RnUgCdO+AigUrVJtXgGIUEulyfEfGFPsuUP99zgkmeaeZSY7xS5Xz58oUcMEGPEL+uqgBM6LBe3dTRMUJLVbdu7aha9eLZs/r1r35ZJ1QimvpFdVWJVhuhJGeiafchljFM9bjpqjKsA6Ol9/h01ilmiXOistCIauvA8aepPXxGEFjpBLRxNLkJUswIBFzWcl2g7CqSFj8zauZeOlfzva858DdiBMAEMCnn0oZbDKNukWGczArMD1c3CKL4kjBTV5wSKCRI4N/sVQJ+KJ6pZifAGqts9InaWLoFxn1K2QsJ+L2/7ExDEx4N7Cgg6aTAQTv/HfHJADIO1LoK0FR6AWqI6oCII7rSPYcGpUwDI3Djnqjm8rlih7B2qiZZcyQVM16nNpVmngwBSieQAU60X/qecUh8ZbqFK2ctttV/T6uIOrP9DLmeJD6yI5pbe62KukZjUomjIqjZ3QRRtqOqZgEQqDrh/Sd9lJ6xm/FRfFY+Q1OEek3S8yjqWMYJSjyun1UqwYARLf6l844IHnO0AbxuqtZXNgffQDXs9p3bsntRnZbTlkq0HaCcbwvumJmyKh9C6n8188gdwC+S/0I4EfE3iR03HQ+XeAUAtlHf//73NDkAIEAg6ncEG6cBcNgCtBro+c54Xq5gAsZMWV8OBExVDi2Yed88nyTI2BaAAC4YBw8TYP+1WQ/4gEcPH6gic3f3jkcxSpnYE1u8/5zkCBTpdpQhgGqwzPvTlU0FmAN7oym0HUxiuOJfsTP8MRBwqXVUqwCK7Dojl031NxhJcBm6tv2y9wBfOksSIEzgta72h4yH5b5l65rpEgHE+BsAXpL5gNxJ+rMnv5tk8HtJkpMI8RpV+pty7wTRSXcStmGPdyXJI0qjfxLkcLwnB4AGyhO0YWv4mlb+tX9avE82c8LoCcit6+nkJLHL9H7DPMi+MZPubNDRyZ7lGQDEROxQGj+wuhpkD4Ab+3VKknl6Ui9evTKQOlvU5upqPdy9I6FAKKcryzBYlqUJkL1lto2gbP1PcUaKOh3jJEnzHvDoZoEBAgEYp+c9hC1Qa8L5Re3evVePHj+W36NSvn9w0OLN7MeZJ8p0Dy7vJ5bg8kodHh/V/sGbZhcaOA7o7H1kpkfYMQD+xAq0AtF76yKVfZs0m1rfgH9T3RdI0l/eOx7PlX10l6kGyxaEDFtR51T0Z2sCfPbZZ3VwsK/2To4IxQneB5sgu8IIxPNzXdMPfvhDiyMubupYFdmV2r19R+tP7ARwyO/CcEQb4PIMAW56e50gE+Olb5oPUyJly9M2wKyxtggTw2B2E2uWBH04w9+Ke0cdH9g1qnH5nfX/2Y8BvvJJOdP5ue2RP3P6ucQ86xs79dM//PP687/423r8/vdrc2dX42LnikUpDIyz5APCD9faz1yxWMZpk/gLRMp4VDORIwKtc8wvXF3UyvVlHXzz6/rmv/xfdfTq17WxAgPkRNMCNEmlNQaIz9XXn6nhEyPrgkOMbSfKrS5v3YaRZi09nImYoO6jk9cpsOgcaxojum0QN8s5mNPOif8W6I+2B/se7QPSScKBSwPhNa+tux/W/Q9+Vpt3PqhaWpfui2KC3pswfLU/mY7UjI9BbL1HAnKdHv3o6TCMJyf+vzo/rbOTgzo6gqlyUudnR46bZ8RIFjj0+cB/XMkuTIEdswtGJnJMCvE75548gHXw+WpWkrBsM40S2wQA4L3CsFTc2SAmZwzbRpQsCjyMsNlSbXPOngMEvK4N2imIpFW1pg3YRQR/jaK7UwCa6wB0UfGop3OlaJkCaIAAAarkQe2/R4Cg2xG6CMi9EI9TMJDQMOveY2ZN5Scdtsj3gtior9BTMHrKCy3TxH9oFcESbTYBlXTFdcTdARBk38xI0zprRKhtPUAFoAxTqa6JTWlfZul/8JP3BARYZM/0MAt1sKH98JYYUaLvuY8MSg2L73m8LNyoqjsmgL55GQpGHg0UIkWE3wrapojiCCgAA3gqQQyUAuae4ZsFwqAbRe5AuA0UaBWbKkIN3zVgOpPDSDlX1AxGTMqabebCMkg1SRugaWVCfpruyRpSaYcNAOLINfC1uUmbgMUyTk/OWiXZAov0LA+U+FUn855v6p5LiTq0RgMOY2f7dt3dvScjCUsDRxOUbXD2LVTk64zCZtD/a70/Ff/0yUDpTF8+wS1OjZ9/9OEH9YPvfX+gNEIPxrmCbBMM4thSURl7xq3GyXMhcYliJgcL1H8aLLGGBAiufhgE4rNB6WFSfPrpr4WcSwSqtRUQBcPhSrznpuro8FSByb37d0XHpT/qV//5P4sRABvAdBmjt2Lm9vONgUyGqv0hw2RD7qQp2gotHJOqre2IQ6lGGDEG2RcBANhJGHcHW7TSuJprNVSP+roEnRU6t1Q3SytVq5t1fr2oozPU1avmBEEYmk7WkkwRLEEBXdZ5PK3lZXqG8CNobnjMi+aPd7/wfLkp6CRdLVQU9fME3ang8VxY8wi8OXEaS/FGeTuwbqG67wIBMeShyvNyEnb2DoGUqzxhfkx7hw0yRbdADquBQCcO4wQBGbp2OmECGLSwk02Fhz3kXn+zE2QzJKIFK8YVb/Zc7lMiNRLqGQOW7NsEk3ZkBj9Dv7PDsGOQ0Z2MtEqckb9DFcs6DgCD9pirMtJ5oBre6tFBiPlM/T5VQukGeGb0dIJFZoHbWRkQyego/3eCkrH/edDOaKqgAQIAw7OhTxwQgLWBGnzFTOZzCwlpDB9KvFQ7z06GxFpKy1rvpnn28/SYUQuNSR+AAxUpae6FswXwi3p5Axxq1blZ1CYjTB8+EEsJWjL3l30yCLk1pZvn5OkWMyVghtxKQAAAIABJREFUsLCi3k0yArU6yVf2dYAC9o3Hlx6LbcR5t78pVfVgQOy/2jOg0GJgMK5ghMEIGAQCu8fdqsH0+HW1qKcwJHlJcM2ZxVlzfrOHpmw5fj9go+xKg34C5NRXmqkmVCsQDTSwQlUIhXcLBwpr0mjHeDy954Q+n4SZ9WANsf085zBKdLa75zFrjO3XhIqJZoxsVX9vjLcdbKcIkXObZJuf8Z7D69t2D5VdVXnTDuJ2lcQJSSb9b4/JzWfxvYA+7Icw6cJiSyAaWz4mjWNLUHxVKs06T3PfC9csQcBmNeRzA0ThL7GBSWxVKe9zoDO9vj5UpVORCvCbtdFzpvLF5JGjI/UFEyVtr6/Vne2tunf7lmZUS0xWbADTcWVrWhshCugGkQL9JETuv4epK7DZlrSH2DOZCsAEH84IY+OogPPeAGehxMKIXGstE406FGPC7w14wF6DDQAQQGzEfbEGPIvs+6yfK2tV7777rs49r9FaSezVYskCia+vNG5QoywnAGcCYeKBJP2szcaW2xgDuPE69nBEQ3luAAGff/HZAA7GhwAEiEnXomi0CXzwwQeaZmLf4EA8Mc7bN287XlvUb37zm/risy/qKlXKmYWLI4St+E8FBNrY5BH0fqH1xgZQRBjZABbQdknaCXr2Xc5R/Jj9Oa91Zd2xSStBTivk7ecTP8df2VaNrSUdEqmyPVtaq9/7g39Wf/Yv/qa+/+PfFyNg89ZOrazBdln91vU6yRvbCrnnVJCjsG676ekBug5Na2pldOzbxYVbdG6uavnitH799/9nvf7839fi9JuazzwKbzZfV+GIxFfTBi5ccBoqu9FlERg6euuAZs5j3K4wfPU4N9xWfMcwZrCZpdP1nsbnfN9FIVfK2SdzhJTbjtEeSNuiWgc05hXQ7Vpx4v13f1yPPv6T2rn3UV1dU4B0cQR/RFtamJKZ3MbieMLbsvdSH0IJw86sKzNbuN98bWVJQMDbt8/q7ZsXAgL4PkKWa2vYNcdg3jt+z8Rn3vNmiAwxYovTjuORjWizzw2O+vcjSpu1VdLfXwJknbCpag4Azdmn7WmW3Is1XNzUDkW1vb26ebVXc1pk5z4PsxvNhnAcksS9K+XxKYpZu7iT16gu3/6W60hh2AVpt2AORe+cny5ocxYMzNm+rK2sSVeH94lWlc+z0SiKPgIC+hlpQpFY4p4CpqIP8dDZWZ0Rk2j84cIjA4kbeY58WIvd5hlg3cMq9uSBhVaCNhQUji6Icz/60ZOFA96m/bPYTe23qIcVhq1C7xE8MpLzHtV35R6T9NiNFONeIMV53UckHoqrz3Ha+uVQhTqJd4zqpCkCMDGqSfxZYIKzQRkfLLgFgRzAjmrQ3lQRIRz70OKV9LD78GtTh2LfVRstqIQaus8wfUSqQHisCp+9uYloBSqNJL0nck4kGEHSWMO3jIZrBU36SZY1Hct90A5KbjT7XXSWNnaqVbOZzunXvl0P7j20SNcV9+IZ09P5zaxNtBmS3MQxufeW8SmmumqSwXwmcZL0WoOi89kfvP9evfvknSFYimOB1eCK6xjMhd4KeJEAifs3U2E8fFYedcVmSguN8eLaCZYQ4oERYORvVYHe3bt3NZs3jhi615sDBA2v691331HgTe/el599Vi+fP9XB0ZzN1gjAFGQvaAMyl12MlVEpdzD0zSBQkty920ZdDRL4v61xIXbEkPBboIPgW0yZhNktsBQgwAmQK6EcSPIptQQsr9fFYqnOEAzC0bYWB0ZFTqn7vDiTG2srag24vkQwDnoh1+V5uzHIAQIo6rgfLMbM1T47dFN3E/wG1NFaZYzUJKhKcCHD2FMAkvgHLMv7JgBLSwDB99u3h8PnYszjLA0+eMxkAml+luoevxRwbWDAtJHGoQY9Fn28bU6MeBICnqcDAKqKJHVu5+B7gFC8h3pMGwgYE34HdQEC0reWa8v9c6iiMJ3XK4Dr9o6cmSQr7E2BO4MD6nnJQuGpEOHE3EfGPgQUEE1YTow93Ij3VKioWwVkRYd55a2VMulJ59elotsJk4KsBkQT+NmZWCVcFYSeJCHY+HpR56co3tIhs6i3h4dikGQ/qVLTTi/sHK2fzhRnhgQOfYxmNLjc4DYonhHUbYAH9uxKizXeXNejhw/r/Q/e1ecQLCVRyl7x83dfouzMqkdwAW6y7lRTh9m7qPn33ldw1iAO+4WEjT+yTbymGTSIAAosuriob778qvZevtL14bgBAO7fu6v9hZARPcw8Djn3FryKDVF/YbfWcV4T8Cjo6UDesVCSgK7CTYAAV/9tv7QX214ouGkKN0BpdAKOT84EnOKDrmEedaAyBKnS2XGwloSX9+ZsKplv2619XLTrLXsuco+441rT3oU/ibjokIilojYIV46aAgbDugI38S3yXV1Jynl2Zc4g4fmlAeb8CYsgawcQMGUiZbrA1O7lrOZ8hulGS0tG3sbHKRFvIA1/CvWd+w+YRyIYEDLB43QtsQ+8fxLeBJ2smwC1Bj4DBOS+sjcDWmiCwvV17b/eUxC5u70lMIARWqTu7L/EdaGW+/5CbXWMpQB70lboCrQDWH9R7CHJZo78arcEeKyXtCNmrMH2MOIuQTwVdGIL/LbacLqtjYk13CN9z4AAr/cPhpaxnOWxwGO7xb/ZSx9//JH68v3sViW0B6gAyBugl7ap6LoE9NHzaf0G3kugPwCkqpq27ayz+/wZ+7Uk3Q9G+33++ed18GZ/mEgVH0Lbk8QDG7DiPtGH4k+WjmvmOZGg4QMpCvH8/u7v/q6+/PzLWmG++nxVdljU5dYHkI9SuuUg3nmQK5r9nwYHerxqnlT2Siq18a35/hCzdfFsoNp3zDDdG0n6/btjEeXbnxVz0Yxetagt1e/85Of1z/7sr+rHn/y01rdv1/ad22ojW14mmQSQ79/LDnMXRGmQjAdYUCDVHyVJEyAAu+lrMtWZL75Xl+dVx2/rP/3b/6UOn/6H2py/revL/bq4OK3FbE0gliSYZ27pFTk/vesdB+m5/SNAgEEP/ygipREL5FecvPmpa+pPYsWJX54+g9hY22uDMEwAYsyiAAJMHrkVKZuQBp8X6sWPP/y9uvf+z2t546HGCcLa5sRSPAOIE6OgGbtcrS5r4XxNMaTpeQISb5b8+6vL6y5qLUGhP6zDt0/r1cuv6uqS6jP7Dl/qiRYuuiIyCFN1HK+afeHYyyAR0wk0rWBgG6kS5rxgIqBtm9rXOomXYgeSExL/AgQMI9iZmkXOxb47P69tjsThkRgB1ydHtRDJlFHEDQS0LWFRNLq3WwGSHwWUn9rg0PnDDMjkKbf7CqJvXky76rSsaZLd3EAAud7crOZoXrhIo5TcOQotK4icc13owTQQoClREp70ZBiAgFOmSQE+q4WkIQ42OLGAwLVm009A3hSA9DwpRJJ30J5B4fmHv//+IsZXFaemLcpQMzqwUUr1PtOzpT7VJBWgSaaPYWAwnumn8KFxAu5z5f4m0V6HhN8/ycEOFSrQmw5WBwT8typvfdgGR9GiHaLV9GNRRbHpZDYq48ZUS0JGDvbIDCdIHQROaJFBVNSX1/OSJVrULIWABqDQvIdUbKk6ilVxoekBYgygInzqUUlUILlUja5RFdqBMQcDfQEZFdGGJ/ODoTUvU93FuW/U3TuIUJmlwfOJsq6CpA60QsERxQXBrRYOSdGNZ6WkamZdB5wk6D6JGtWud995IhoLfa5cT9aCwyphnrMzOTycup6iWDvjrGa+xaan+qagqNf35PRM1D765nKw0ufFWmGcfv3rX9Wbw7fqr2XPSEPg1o7G9OBUFVT1Wu7vv1XA//DhA+kfHB2+rc8+/bT2XryQYdhcW9cujNiUmRRGlhWQU1GIBbPNsEGfAAGZqy4nIFqlwQUnrKZNWnHeSqqetd5AQO9h0Sq7spnXcxBBgC/Jf2YrdTmb1ynjBGsu0UAYAVRew4pxUNdzn6UsO6+NFVgLKMQi0gjo4mq3z6gNMfvzBKPYYp56Ht1ik3EwCTqpqqQqxY3Sx5kkI8YxQACfYkOXxMv9z+y5gAo5pwRrCaiNKkebwZRp9gqVE/YFe1dBpgSqLL7H6zUHu99fwWZTifVMpDbrs+l8stlIg1igwSjTgXvyh55zmEveBLlHV2NMS9VeabAuAX2C+LAo+FyoskpMzp2YJLgMKDGdbZ1gWdMBWs+BaoXjcgQ7W9FYz3A29JJpsgA0WNkgBwDZF0MQKKpd2tEWwyxufadp5042SxQxf6Qpzgaq7JT9A+9xtQw1Rfxa6Su+AgeGlsyFRoYBAtCe4XYSi52pR/fios5OThUgUTkPGKAeSYCGVhKWDW4xWAKOG6r4fCY9vFSDmh4H7f7xO48cOd44wJHgaCdQVBuwS9jUAErHJ0daqyQGGfNEpZTKiBgKYi0xhoopAYfad+qzpDLfYBHvFzFTztDV+UW9ePZcyYNGdt7a0R+eGYkYYA6ihjoXomtbnCpnxEHetwVzs+72Mw7a9FxSEeyqhsGZfkyJUltvhzUmcGQjKPFXhdGtVOqXFVY4V/tR+kfVTtKiv0lkEtyqv70T3AB10uegztL0fe/3nljQPk1+u5OsBFsJSPvK9ddwHhqczL9FIdf0F9vdnD/VO3VPVxIezXvnrCYRVwvQ2towjQAfHcAwAFDin4yT431J1nm+mpx07sk4Tv5tEwxQrwgAiq3NeFjbo456JgrTfI/9xJ9pgqbq0sDCsohr7GeABPn2jEvuxIyPwE4h7Ht+fFTbsBFIiLEXtaiNdcRQw1wyEy2A5QC44Lf7vYdnHrZQKvfSA6AdYFEbmzCnLBQII4C4EFYCn/POu+/UxuZmiwPT55vkI32+tsESrSQOWiwEBPDHe8Bxhp9L98j33uD+YQI+fvxIcZUrgkt1euxxkgJHm8HFf3tEIppN20O7ATpI+6/3m3G2bvus3mzHSAAXgIUGpNHeudHrYbC9fr3XrIobxSCx7/d272pCAMUg9giMBb6ylwIYI+gICEAy8OzZ8/r6q69qb+91zRfW6yHB5z5odbDfdmaMpbV4mtW+JZjWbYxmGbqgkC+zOyJA6nbCKSg13ZfyId32yrP3mYugI/G+GaViinWrmD7nO9NLvN+Je5yU3yzm9buf/FH981/8V/XeRz+qtc1btb27W5vbt2ptfVtgkoqphD8WSh/wDLWyt9UTobap+9jrQSiwz0fiNNvS67o5ParzV9/Up3//f9Tpq/9cKzdvalHon5xKWV/MA4vWi8WLPQxjdohHglBMcpSce73mOxpRXJcmMTXl3nmQq+sDuDqdhjAIVRvsdp++L4pYK4ko+wC6vqcGENvcFPn+zdJqvfPR79f2w9+ty9rRWrMP2GfoaBGb6xzN8YkbLkgxAU4Ae9pxaReaq7Xo9OJMrLqbS7NNlojl6rxevfii3r55rrHUJKhuF5/J7hnohTHptpW0YQYgTULP2HPHlZ6uMoCQzQAZI++eLND7L0WT2LzkdaqKI3wnpUXYAAvpoIjZvFS1DOsUUcUXr2rp7dtahx0LusFV0mbSpPu0lAQUGRjJHTNnf6clQVX3bktXYbCF99Ru0fcXcL+dgYu4YZeoxdgFH9k3NJoQFkRLKeKQahe4kOC8vLBASQupU4SwbhTjD6vOT441VYppAxSC+L5+JoYyrAmzZ2zfvg3qp6jp6vG8rpgIo6kB/+TdhYOjJSWDJPq+WVdRjH5SDYG2ndE+Fo8yrZ0K0Dg+ghsINVe09QgTJfjuJIoFS9BuFM5tAP59hIu8yRIkZ7SSey2t1KlCEkJAQZtStezRHRrX0GrHOZRy2gqUbfDkxvugaqRV07Azf1H9WkNPixMeVz9Mx8kmdTJUGtUWoMDzHAkAGVsWerWDAU0MEBrEXG8nPKZCsg4zgQrDDGzojPMVbaatDWind+UwEHPkQafH2cCiqd8Ru4ph4nuaZQsVvYXjoO5BGceBglgxOYDE//333qt7d++ZcdEAzMAs6OoQyyYFY3MLZdDYuIyPYbPTi+t799QF6S90kkzgj/CfKlnMFJ5T3V6vgzcH9cXXX9U+gltQ/DgAV9eFs7173yi70fybWpnNJc61t/9GyeP7772rZ0ll5De//GUdvHpVc6lxuv+GnykgVfXMTk9tJiQ6g7q7tTEC54c+7epXtwL0fxtJt9P1/vU+JGFRkkQSr1ncrpjodenF1GvdGiCxQuazL63UeS3V2WJW54wPBAzwgJp2zt8eiSlwhjD+6swgwPpqrSEMtWSVeyw3z5W9lr3vyQA+PwmGuXQhyDJoFkph7yXYF60U5kKrqcc4pyolYz9Ux4wC85kZu8m+ifHk+6nWQjfnfVFWD9DkZXQwwjUqYWzxFQderREQSnAntUNyp4QpbCArfWPHYgOmgFSEMc1Id8DEF7/DdYb9QjU5SUmSIp/vHneEcJ0ErQyCar3TX91gRO7Pa+rgONXM2LO8t5XlrWfh6QGMTaKXHoEXOz0Eq0hG1Qcme+Q+Vf3eZDKu3lOj4pYHJd7sW6Ml0Ozp8Uf5W9N2tXc9TsgVX9yLxDbVr8Z4I9Mrfd45/65Ii1rb/eUWozNlXQKvCA0CCBbCdEedjHiEpzRoO+GVYj3nh7YWgg3uHf0X7NPVlQJ0hLmwsaxBbBJ2SqJfAx0boMtpjWijUl43TTpJWhLGURcGvRgnIKcnJ6qucH+DUGtrdMTmm5psscaXL1/Wq5cv9dwf3L+n1isYEJtUeDoRtkhgj59qfYnBF3X1XWvWibSSX03rsbBTxoiJlddRv1hFJAPN9Bn2UCcGat9QLzeg5KxOmcCy/0ZAj9iYXa3QeED5RBILR+Lpc1VMMKH2207Ma5ne826PQdsmgdIaYBDaFtBMYXK1AnsSUl7H2inBV0BXepbyFRM9ljyfwd50W49+r8cHM95WCvuwVML0GRSl7QeTWBoUsm3IWso2tcCfwwCDmNkjiX9SkcbPSjdl1XoUspeMDJ5MxCHATlLBCcLnGND09wnWBY7GRnT2zd4eANgWWZ2CG6x1AAMJqqZ/fAEQ4KkBEgikPUHB8qLWWGtA/m5RVLwx6NMkUWlx5QavFXNNxk2qraRbrczcNKOAa8toSoA07AMJ+t17u9aNwqYse4xWvogfYaLw+6zh3uv9erX3ugsaY8uXpqIocfFeU1tDlYAA2gL4m6RJMQ1+RO/ndkp8V2j0aByx31h7fB/aBRoh3MAxExr4udmIK9JFSlILlw8wiAKO/dmlhB+ZYEScwpo+uP+gHj14NLCINM5U4wU39Dr2KtfK3gNMUCXx6qaePX1a33z1jQU6GanXxazoEUX3QOe5GZxhT2ZeuPeri0BitAmwdwWS2DXMXN4jYLzOVE+pcitExyWK3wxGRYyTNRVrorUhzHy9srBix3K8H8mhCswzJ+MGMdbrd37np/XXf/Pf1e3dd2q+tlWbt+7Urbv3am1ru1bWNxTbUBwlsZFgeMfz9osApW0uNb/esb4YwpzZZnBahR4m1kWtom5/flhvv/pl/erf/5s6e/2buj7fr6vFqYpdKhRKB6uBDk1rGtmgYUro7/YjLlTNBjumdZwArwbjR/HoQBhTAMAxjeOZ2EsBPl2dp5KNRgDtLPlcj05k/GezRol3YMQhJn29XI8//KRuPfpRXS/tiH0xX2aM8HnrfZXaod23TrwB2ODiAsLoTlQd/10w0azZVLxO4qAX57W6PKv9vaf1/OkXdXF2WMtzQP9o1ZjWj1/XpIYulqRANbIBXAjWHmlxYT5T9rxFux2fWMfNRd4RPGWhbf9ai65bnHidFPUlQDhTvK+YihiHeI8RuAdv6ubNm1pVDEx+dd4tvGgKjNMPYkOnOaKLhI4F016ukcwNqIa9lfPn3JBrd3FQ9mMCKBhgNJCcEeasXYq/srfEV8Qp6fv3A9OexVcmXsS+a5w0z49zzThwmBkUhET3L+U8GiVIkaZBptznYIgbvIKJeY0Pwy988vMPtLX5HasJWnwljhEDFCV0Hhib8+SEqomDbCrVDvZdZeNwGrnuKh2Jbs/Bjdq/ggkoGV0Nw4iBJtq5tlKq5mZ6hmgCcR3CiN3kQIL42BINdKwhaRsEj0a6ow5unAuGgVA3dJG2RkFpQm1URaAp0LnGbBjuDcclA3pzLWe4uUFwbeSYB8RcdAserci56He0QT0KMbTpiJnhuFbX7MBZDwwSv7vCnNmbqkcPHtfG2qZR5xb/WhOl0OuvpLSBilRveY5UyxWUNK2YDU/iyLWjjE0g8pPf+R21CaByS+We7/FegxZAU/VZBzkgjZq8lsCGtAGaes6zSqClQKqdh0Tv2tgqF7m+VtX+9OhYznLvYL+OccjN/nh4776uhwBTwapQsaVam83r8OBNfYXq7mIhIGBrfb3OT0/rt7/6dZ28eaNAaIZxkOqp//Zen7SHSMislZuVS/UaDqem6bj97xGtdD9tKHMCKSI4GRV59d96OoA1ARpN74RKo9hA/ucrdTWb13nN6xyKoAQDERB0H28CcyV5E+X85aWbWl+uun1rU9XHJc2BhuHBnRq0SrLEf7Nf0v6RoDij81Tdk6G+ETMl/bNSqp/Q3rIsOZOeM+/DmD3ngNpjM5Ok51oyizXJMeclgbOZAt43YQGofYOIYXh/T+mIgFSe5ZDgMRKlRcCUSE3aH2TTmkWQa1bAKRqdqxkJnEIr55wOVcgOvm0brQNApSz9z9r/LYTn5AGQBLQ+SuVd2e02rPbKsoVUHnXPLVCmKgN7s0WAaMUKmwcQgOeiBAgla85KG/f0tBmcMXVP1R7ZVV+3VMi7rcr93lwQyeK1km73nBMAMZbIiSetRNhoqnzZ53r/BeBRC7f12D3Z/4zS1DgW92XjKB0gn+t9FDABzrVz1oQN2YlZrZBsdcsqAC1JB9NC3nvvPTlJ22YLWeK3EEYKEBAfxBvE1vL5AJ/YM/5ogkkLESkIkS4DfX/exwAWr/deO+DIrPKeeKIxrLd2RAnmTDKphIofQAIsJuu6lP5btD7WO3Ry8zR7r7VQY2yS1oIqb8ZPMnrQe5+vAADxo+r/pyox2U8KngQ8jsruBFu0GR0enaj6uoK9PUPx3swPa0P4A+w+Qj+2VgX36QpsVxpJTlgzks32BwEX02JjRsaq1sTCRW5tSdUoU1xidxCdU4VkMsc7gbO0AHrihCj+V9fe832eue5Q/6f2KQmQq8UGIAwCWJQQhpLG9XZyOIKAFgFO4Mq9+9/21a5AWvR1dX11UAEP4BmbBGARcVfteU1oQCH/zMwQettRCO+JB2EdDLZpwgKYgpHpSXVLG2AGatjQPa0czfjONQQTm2Lt/RIx5GZgDiPP+hzq7DIt6Ex7QyAT/aM9JcVglDWhsi68xmMEXbrlOZEI3713x35qyfRbMeQkyrlSd+7cre3tHcWPX3/9VG0BAASi5Ddop+q3pmlYFBc7R7sF1f133ulWRWjkFKboGU580Kwx2bOJv+BZidF0dTWM8uMV7C/GoLLeDvrtt8Quqpt69eqVKqHYFj3/+VJ98eUXaj/ELwACAKSS0GOLNraYIrChggprRKsAX4AVVGo3mQhxU/XbT39TT58+U8WWNZ6C6RlLp8ko7NvV7qHuRFntAekpJzm/8FjHACYBqflc9jtxG+u6u7s7xIeKBQXI+pliL6QZ1cWDFJKuL2FvADa3sBuMLlWCYSt27COWL9eEjsia9GSur2b185//ov7iL/621jbu1Or6Tm3e3q3t3bu1vr1TGzu360b6Y9C8q8gxOZZN8hOmlZYWtta3/k2ff/dA22+gsF61NruupdPX9eU//Nv6h3/3v9ba4m2dn+zVNQLKc5VmxHrTFAIViLEDKOWPRYDoaOizo4PUSXNiAIn5NqAbcCY6IrLRWtOeotBtsN5f1sAIKCCfE2FfbFvsWRc+mrxnkWhdA353XjdLW/XOx5/U1r2P6+yaNmTeZ1kC5Gh3eOSuNT1geqXoxfdIQFW0a+YuxTaSTcfVBu+wITNsyuVJff7bX0ovgGlUiFCH7UU7RbTJANglzroEMJyiiXkTaduWvdKRHBN9C5W6Kr3MKFtNnpj8XL7fbOUAOLaBjt0jqkzulgo6zQbr+MT9/Tp/vV+bElPm1z15Qu/eLXexoayFCo4tYpwYULlR51ECBjruTqxq+2IAPUBARgra51lYWUWtzjfMdlxS0XME85vBC8gkxo/3aK4D4G0AAtQKAxPgRgn/1fmZBDIBAjKC0G2kYcG70BiWzxBHZPoCrVG0/nJvn/zcrQEyHCvuX5j2HCbgTnLPz85OYQaYVkMiEKZAkGIW2/RcUzGD6hstHHu+qJoYsV1WIslXqMD0brH59ZCiNBlEqQ+LxnwMqqqxlL7dVHnzGUHXFVwIiTLdI4setH2kADopYDOIctrJTtDqUPYUFPC/VjPP7xMMErDgrHBgBHQAAqE6ejyeUZskRUKMlTwwHoxtbfVJJ/MWD8FBPH74RJtP3xN1i2QJgSb33fCVhC+VBAXPcoamnrin0WNUWCNQbBwX/beAQaaFpdXDz4y9AHLJs3Jl3n3Cos5TuevgnjUJ3SYIKkeG3wmay95hNB2H5WB/vy6OTupIc3cP9VnrmxtywPd372odU/VRhQcU+Pi0Xn7zrI7eHCqYQ/2XwOHk+KiO375VBr1GoItaJ8a0e8n0/NkqXR1Jomwj0xMheoyMD/m8Ax2QW+8dJWxiYhgJZC+E0hXD6sqKnZYcllno7sXsBEeMABJf+nQAAGbLdUFLwGy5zkliboLYu7XBe3Qcj7m+Oq/7u5u1ARqgir0+VYKV6oEPjalplzyTVK25X66ff9uBOWliHxPMcE8aE9YJ5NDTF9HCtiqeNW+F/LFiBWWUvk1XbVJpcyDu807AmIB3TLTdIzaAAEmAJv2JETXNvk5QFAerZwFbQ+fK1ZIE+vytMWpiJrg3OcbZFZJRYZ/3z/XFgMY4i6nQlVMHSZkEV2UVAAAgAElEQVT3anZM9hRMFYE3mUPblfQ4M54l60/lSoq9rCGJnRgsBDgwWK40EsZT5wBfXf3KKEGhvW2jInA5gKWDQKVph6nUOcB2ws/184wBGuifJOE2tXZV4p5q+1pwnWdu69K4NLN7dF/XBjQl8oTmCGBIU0pV4UUE8/pG9iUB8ek51FpXs4Vz8T6NclhXw+0JnCmum4Bl59YtVQPZm37mDuCMrdk2JUF2wjoGZDxv1jqtSFwL6+7rdGAnxoMEJOeyQTorSjQ8xiyv4/vYTQIUWqgAs59+842eHXOCeQ+uAxCAloD0/GWM08g8NaVUAUcDAU6uu4UoY94i693+R3u5qbliHYH8d0uc9r5YSn42mhTQ9EVo3d88e1HngMqrVpqOenuqwPaLXruA6dwLCUxaZOQTu8+UzyX4H6pbtG6srSnJWFtdt+o156pV9WEIhDngkWBuQ1JQ1bYyZ1AgUa+LfZZF7xRLND1a4F9fS0DOxBo5s7FzSbaVZHZ7EUAAzLX4+bCQuEb2CDaA+/Ezx451dSvjXNkvFAjaySmobNBSFaLeX/IhzRYCENB+68SAqnTYH/7blX+3MNlncj1pcxkAyx4/hc9ljwnE6nnUG4zV6rnT2BGNdG4bBagmlki3LwW0CAAFCEDyr2Ab+32ZkaT0qPKnS7NSMl+IAZhzdHJyrOt/8PC+xrOK5dmgEXvtwcNHxci/s7OLevnyVe29ei2NEAoAEeZMVZsAn/difaVD0NOHKE6wNtgEhD+5Gqn0M6JU59yghwP1cSKTbXYz4TJ2VmypFfn3TMOKTd7cahtxdVOPHz+2ntGsau/1nqei3NzU/Xv3amNto2MzWFdLdXR8JGYBsQs+jklJxCcawbu8ooLH/t5+J7P43AaiiBE4D6trOm+sNfeGrZeoWyu1O2ZEANltFI4jfZa091rvgP3LOsnuRo9CraQkV6uDFozev0d9OvtGB0L0sDo8PK7Dt8e1tr4pHSaERo9ZY1h2bY/wb9aFOhNgCAC4vLxeP/vZn9ZPf/ondWf3YdXyaq1v36qdO3drdWOntu/cr9mcaVu0gXAfxFIjENB5tjXPunUgjAETX8b2YjGtOAtH+1Wne/V3//v/XM9/8x9qe+W8ri/e1uUNbVD4LZ97QDMlyjMXCVQhJk7CxzYbWuvb4HBskPMf+2S19DZTdsoQmMYxLkyMIrbZe7FrijcnQACLoGerFrgW8NOIP8ed2D61N6zcqicf/qQ2735UFzecsRUxvmj3MvBPXqCZcQICdI895SstWlk/i1AbyPf1wjRH8+eiVpZu6tmzz8UMuL46raWZW18Vn5jPpFgK9onWYh5BWLMO8gwFnoqdNyb5ibUzxlZTExokCXBh84//5/cNBKc3n9fy32I6iTlktt8qOgvkXOQT+we1RRELxpaARbdguz3E+hvcC/ZUY/3UItcAb1P6uU7lMWl9nUwGG+/R96b16+J0knyNPoZ13K2wEk3mGgV8OJ5X/IaNtMFSos+f7DfaLAPuqe0HW489JN+k0Mz0i24dxf7zHvI7A8vZubgpNWMxQVpjMjArdcF2+YM//mAR56XKGAmTVCZdKUtw72C+ESYUTnvOJ7EhAdO0Nz2oS+hJYhI0vTSBzHCwRD0ehTb4eartCTCSqHDdCXYGR0/FvIEBHJfX08aVAHpQ3p/MYteC9lPjPUVfbaQszjgokxVL7UBA8XHkfMnogc6o//54QO14sHYsrZvQaGqq9QlMuA/Tp01HZUG5DrVASKQQrYEl0dHcszJSpd558q76zcSoEP12VQ6NKpqULFEUPjkZggkHzC2uAgrYc9upkDFLlWAOxJjED1VLNqrWsYOVIalXBQPKroMTC5B0IKU+Gjun9EFqJEjo/N2Tnx5lUZWWlzWP9+svvqw55e9uEBMiv1iIkcDruE+oP3w2NLCTN4cCDq5PL6yS2eg368mz4DnR+yyBNRIqNbB1j1KPuwQICHMidHId7q6KCRRAsEPsDautigopgbOxKsLvxAGoohk0r4EA99aJ4DSIB6om6MjWo9JAb/VnXhdLq3VF24fEvHAWRkrFoLkcZyYrUd9ar/u7G7Uy95xdC3iS4Nt4cg7cxvLtfvnMTuXcEbQrQR6AH+9vgXBUYW7tdDuMK3D5SrJOkmjQz8HrWFkfe4VluDv5D9jCM55Ssnz+HGjHWcZGKAgXA8m9kknC87ok7dMAodOhYVxNnhFvkOvU+/UNxSjH5ox2yPt0BEocZHINBnkCbI6MprRK+Pda1R30uG1OAlVbZijpq7oOPYNmqLB31UtmpEn8SRzeKIplYEBJu2icIy0t95JJCmINiaLbs+ybLus6SSfMnOlURmFKQV1Uz60T/QhqEjRGwEpBrBJ9J6PYBWtlmM7uw2R0mu8xXhHbgA3lLOkc0fKkMUZWUVYwpLG0y/o5QCETQ+7dv1/37t0deoGVmHbiC1g8ZY0MFdmmrqcNi+chu9gq+IOGQLd4qXLN2C/YAvSJ95jXBCf2S7bNBGY8s5fPX+j1ULCZK86z5fkDAqwBvgAYap81hbatgc9Yj4pskDTBoQFg7ytVkiQUFK2d1jBpsOSsK7bRvfCetL3xmvKMZxr3+M2z57VKUH9FoLuihFA+bBgb6VYSrR90ayqt9MM3xT/AtRkHtmq0zpDkcJ2sb84ZWjZQVF2pd6IKUDIC0xZrNWgzG1T/c+bjj53E2C8ObS0N9Ou9OkhLXJBqZuIXPy8Hqar6aKKNGUfcu8QcJ8WJJFQkcqn4OXZx7GPQwMCVQHyC9B7PN1T9+gwH6PAUHrcDKh5p0I9r2tza6jUYdQX4vSkYmpiE36PCK8hOAJXbEbkwgVj4WyWTK7UNmCuqqe+fRMhq/teiqpLA8/thgGpklpIGT6vg/mxPDUYHXEt/bSpdnPdoDGR6BcDm7d3bSvJI5J+880T7TcAfSdvlVR3sv1EVE+Hhk9ZNoCot8JqiQrcfYIO4/4zny5mFQUK8QmKmQtLlhccMS2uB+GFsNci5VUDdgoDEWmIJdZ9uGA0ZQ4heAO9L0kAcIlD7+qo+/+JzVfdpT7pz+44YsXzxXFhXRpmqsto9wFljtdAuqhAYfPnipROA1hiSf0avaj6XDWFPOnq3jRAQJjuCN8AXuDBg5sONxlUHOIovxB5OQXK5Girg8Ulpp22beybGF6KsABrQmAHk2S/sCRgEJ3Xw5rDmK2vSHEF/ROOX1dpJEu2c4eoCQGKjfvjD362f/uyP6/GT9+qC8YjrG7Vz516tbd6undv3a3V1p5ZX1mqZdsZWb5dcSheGdWcdEiomsLmxK1Sc0CNUOZeXZ7V0eVxHLz6r//t/+5/q5vBprc9OCim082vui3Yz224llxJibCC8R0nK72sUnEGntPJMYx7rTI1AgFqbJvomsVmxEX52bgmOjclrdJ4EBrg1QNzRHpyTSQbkEDBuiO3xN2cXN7W0drsevvvj2rj7US3m2wJL0H3xxOG29+RviFgvr+rsBpSQnZ+McnbRxb5aORPAXaFHVvVm/0UdHDyrk6O9Oj8/FDiQ1g8VfiRQaM0AtXsW2jlrQ+GX9wxrwHYKADsiqw02d2uszlmz7gRmdHIcMIBnjY8XmyuM8B7trYJAj9lbgYXHBoEdsfe6FmentbbM5zpWIoYMEKA2E5279pYNrmPP8rwG5pU+s0d5dqFH52nIy1oAvdcxsRiHVgzYMHP7d9hHg6Bks+MBPknwAQGuGpiTLe6R12mRUOFaI3+u6+rsFKpmcd/Ebv9fWW/6I1uWXfftHCLnzDe/Gru6hq5WU4TZpCmyRZpsNw0LIqUPlkwTggAL8B9q0xBgGbJEsjm0uqtrejW9ech5iMjMCOu31l4Rt0oJFLJeZmTEvfecs4e1116bn88aHIl2RVp7cr3zaVEA8ew5Wsc4f7/3R++LEeCqRxJ/09GN3HRfttCqPoy6lnAJoRzT+9VzKTvp8KglI2sJ7oPEs3gkaw4aMIBRRfUhDS2PReIgJSiXsetKbIIkjJSCSipA0EhaiEkoVRtLbl6jyuZ9dYvZyGEopCogYcCmZ8io9ugSUXybVjisykR1MnQ03geKnYIUXT8OyT0bqnwN5oCnguuq0JKccmjCYjuIIosTX1SGcSi3bt2une1dU/IvJrW9tSNjAcVGs1dRgxyP585BPfUjkPcDJdJebwcR3BK9bVC06WcDjYa2yXOX021KOa/XZuo+UjtGi8hI7EaVsJ4kwWZOEqrxTRO1HvBsdza3am97p14+e16f//qTOnj6vJCcmoEkQ/kfub8t/TFU6HDw7DbaAxDkuh5P1BoAaCGBtu7DVQ8zoj1trGNQknzCXkliPn8GQ4X1DqCp1Kf3XwJpXRU3hXY2D1qTeObZiPUwmECQCQl+TmYNKNBuZgBq6FPNUF8yEAC7ZgYzgPYAKqI4fjMVDAS4cpFgend7vTZG17W9ScJJTy7OzOioEFCtO6OMFu0O1jBJ+utENEGqDLwSA7MdFExBPZeQpUWXXIVYzHZFtTnBf4KvOE+eDzR2oaAtMsO1JFGdJ6x9PbEpNrCmsOVc5mdOeHo0k3QeMlt4kTyp+iOH74kV/G3AqWHVLah+7JzveSHKNUTx83Nem+evSkqzLpIkKUFUhd6BXBxvF1vnIELuLQFbWgJweDLoVBepSEqtvkEeJZ/umbMwlnUEgqaHbiw72VVhnYEWjVGS2si/gkTaHrrXGcpqRuSx51fWVtUOtUDJe0JKzxDHDqjHFehCtp9+dFgBZpTJnyBGp0BxpL57EgCqfxF3QwfgSomqEWv5kFYw598EpXxHTfnW7VtiLIlu3zY+QZinrNifBFzKM+E1qiAO/BlAbZJDr5WBNJwtff1Pnz4VQJYxfuyjnA32Fq0zPEvmNSMUuLO9VXs7u/Pec2wmtk6Jr5KajCO1C8ja6yw1WD+0JUleBRR04GOh52+P3eXNzru9Lmea98YGsYaq7OIfr6/r8Pi0zrCbG1uifluwNMHxItxVpaRnHm9tbpvOPBTp62DSdMcFCyxnIn3u+CcFIa0dY3rnt4V2lZhFVKvFtobgYHw8azJ/nw6mEqw5uF+ovqefO4GPEks0aLpCCvgtXDg/b2p+4hze18wlM4JiA9xqsQADCFwNcLoyFbsYUFXsudZCIEnUCEqqzz3BwBoTZgLNgeReO79XBJjtq6VnU55F/10bhY9UxYzAWuDGqPZ2dsQmIu4ReKdpHzMlcRI37iVXUNpAZ866gcMF+DkHAfpZZ7cksZAIsmj9EWmdCUC+efNGvf32W6LMC4S5uq5Xr/Z1FgEFSYgJlO2j3JbA+qjo0kUdYroAt/fv39fvAABIHnkWjPDz9VHBPtYZoW0n980aJQkjduCL1k3OZDR8rBVg/RX8FTHXixfPZa8osnBd0TYBQMFOIJSMnpImp3TbAUKJ+F8AjWGCSFunznEtyw4+evhQCaUrtAsAGHtPTAMQ4BHAPY+89af0pt3nrrYBepfFknG8GRvFvWyKORXdC0ZGw5pwfB1WpwRZm2qvZ5FYR8LGju81anSGeKZFRimgHB2fyrbw+6sW4UPQjuu1QNxqvfP99+t3f/f36713P6jzMaDvam1u36jR+k7dvPlabW7x/5tSycfP8BzYBzx7JcQr/LsnoVnGS/8ZDHBrGLEePdPnx/u1Njuvr3/983r8yV/X0vhFjWboOxy2GJ9BMCq78c9q1RSj1n4j8QXxTgoXOZfaQy2iGABH9qV9b0DI2IDYksQ3iRmGcY03iOMcsd86BhLgGeYRbRthDmiiwqxWN2/Vzfvv1+at79fy2o2aTpfr7NTirz6HVLDRo4LtwvSALtrqwFuxf87cVlsKwJsLnAABIwCdq/M6PHha02vO6Fd1cX5US90aEFvg1qEIezqm4z6HReXNDXTOsI89ElIieY7BBaJ2HsJZcFGmp8sFOEFMMqOPe9KBEtnWEuC5A8Dbd5cEUteomB+fqDVgeYJY+KjHMbs9wFiQlXcdoqW1xeD2vMDV6xExydgY7fH5+MEF8D0XGW8tMoMlPsOss9reWptMYOW6mXBiCTSwJyaAmAsGqXkmiQ9tT1pAQ5X/qYCAlemlxiamNUzM4Ba1VEzQhbr4yTAodb0wOPGFxJI/+ekHM7/IlK8sUpBxDEf68lgwaCfjCxwLm2ZtPlkg6IgQkBatkxPtOZG5kNDFZJylS2BDhjOzU0Lx34hoQAAHcl5sHEAQaPfDu8fUHSV2b1o0rXErw8/TqQhQYGSsvi0nm4Cogy4JijDLuREoI0l+PxShAQUQ/SF59gZx8ADyiMEh0JQQEyJZrbbL9UvhVRdIgse1AHL0tcAG6H57DIGBBPeY4wwxFq6q7qjSIgXa5dVa72kCPM/t3V1Rs/jimbFupml63AbzhhO0cPC57xt7O3Xr1k3dC1S2YeVJ3TdNY5RR7AggjACMKSPDdhkdRB/0YJ5qKueg5EYbl+rGzm4tX03r6nxcDx98WV98/GnV+aT2NrakgplqKM8QypEeuaoYlxYxE1uCBGnVFBgSjibGusDuERtZe7WN6OwEbQXYcRUKR6oEXjT9RYAt7kTTHwUwrI2E9HOvpoH6gIcuFGdrXLHbAeaqtqbo6hlGYGfQJkA4dk2lhoR2acVjA2fL+s6/6aPTmMiIewhgApBycLixtly7W0t1Y5dA2W0DnILsW5gfVmJeGF9shgLw/oJ6lQoo62QadTQvDGCIjdEaAnGSXhz/Z+NoWhVnGaPHe5geaRXpBGM88CTcsQnz89c2KGc4QXUMr5Ntt+HwM72PzulCudvHNGPwjHRjk76r5J8Ei/cwIu2AUZTwb13v/FHpf4bOPmciIIANH2DUoCruA2+j35UMAX8DMGZur3oOLOg1+hYkmHJeU4Qz2151cK/KVQeTtqGuVCp5aqecz1BLS5/eYaWD9iNPOIFqZplBnQ3Gfq6v1gSaYLcAiG7IvmT2vIJDO811iQG6pUCVsKbsowqu8ZqaFkPFjH21oiRbTlFsAI8QFEbaondzGwkjZd1J/83btzQ2DMBSGistrqpEpJkQCUTEkOi1TGU1a4y6eXQr6DkmOaS339RA72GeM+J/9Pni7xDCC6DN70nu+Xr48Js62D+QcM/NvRuqWpNoCGAhqEHBWFVoMwSc3PgcBTAzU6BFTDvJT3tOktGcgdTgh2wY3PakKfY+M4vpLAIClGStSyTwybMXtbpm4MUz4bva2587BxL639w3ALOAqU6Is//ZX6aDU2FaUNdzriVwtGIRNNYHX8P1S/di0CebAFvr2H37CcQSPJMUcVQYc5vgKMBdbErOcirvsR85lwFWeG+tcev9sFc21qyB4za5RULFHiXRlN1rsTreNxXVIRCRo8z1AXimrQD2Cfs1z43PgzaeuIb79x5p0LBjEfxWmHZKMri+pu/mnkxz9ZdssuIpoGNrBOCPmSbAXuMaFJNovQzmK+Gawgx1kmr7YbEJgXEdrOfa54HkwG55bxpw4vUeS9nvRY/8ndtS+We8Iqr6AQAQ7YMyT6vk3bv3dK/8juetqvRcz2HFekHN2FDr4msW56Ny5+R6qQUcw0x0SwDMQIAWfJDWNQJwk0uxOfXMRiNV8FVEaUCH58J+5fqePn1WR4fH8h1om/B8SLCJC2Ad3Ll9W8k968y6v/297xUClgIwB2tD5Rgbcn56Jj0R7Au22xV3iyKjIcLakSBsb266naYFWmVDpKrnpMXMsAUQEJvjmDbCm9Y6iI0kZlTiLqpypgx4pJoKec29l/B2g33ymwiCqz3G1f8XL/frosHH8eRaSShgo0R1e2Qd8fh77/2gfvu3f7fef++DurxEIA7QEJ2F9bpx816tr+/UaG2zZqsIR+/p2ohx0cyQtsiGR19mKgq5HqwPYnHWh72Cbg1J0NLVeV2ePK8vfvWf6uXXv6zR9WFtjq7rcnxSZ4hyD/RE1ErTgJuq0IMxrdrjYiUsevl5fhIFTAI4GH+qeFWxleOk2IR5DDJIdmOzki8o9mzwUyB47/F56w0mATtAGwdnfHVFrQErazdq6+bbYgSMNhjLyXNxzCV/QK4E+E4OxcQa/Jemy3DfbrnzPjAIjJ+iXSJFweUl7uWiICIfHz6vjz76W7UGrEh9v6ct2Zo3WGngwpPTDDRxr3zXyNk1mNNmj0hDYMlC84or20/nOeacL2JFFzw8AcQsTGKKxBXznynon9UKhS+mmbx6VdOjk7rRAhTEJyqgdKw6L2JLA8AMAK1Hf4UBzT40wO0ccWjzh0CGhZoXtPv4HzPn3LjnHPqqmXYjPZsIrUtkEAC+J1ph26VL10y27Kew4vR61g1G9+S8lufaDjOJxAIEhFE0v9e0y/c9qnjDtcGmongYIACnTYWHG8ymntMvG0lxzws9NRh7ow3nZ1ZtDaXQoyqaOBiEOCN0ur81NEYqUKDX7s1kk7jqjk1SZbKdXNDmHGjG1gidZ0O3P3SPoZNgvZefnh7KZHxRO9qUIxltEiUWAkMbVJ/Nh7I1n8n8WL5D0WDx+XuCRaiSos5336AR/sncsStJWHVPuYV0phq5g0gTj4StdsJYImZhEgCUVS1l6PtgeYM5MSEBxXBxr/Qb53Nv375T9+7e1wHc294VMMPf3UAQptWyCXi5VxB2HA0O4PwMyutiFjv/f//e3bp37+48MeG1BCdsfPXmN0jCfXK/7AmSYPfOkBx7bjiJudosQCCFXrqPT71XzaxY5trGl7W5tCog4MtPPqsRwNLpmemvDfJkDrOqpOaCpcXFSUAr/kOngUVgGhnGrsefaZxLkiNrn4fx0pmNq6RDAKCBDqv7dytGJ5VauxYxk9Bkvzc6FtybJwM4Lw7ynEpwVPIFEvQ0gVRAGY82WZoWO53En/rqeLZc4+lSXYNvLlMR9RxSFwRTCcc5rdb6aKn2tldqZ5tAit5TqoFWqFaFFEaOrteVB9bJCVP6331Ow/7gd54swb41oyBfScZ5X/ZBKjZzSnuDB+wTWk0SgCVuTMWQdQgyHoehCv5AYDSGlN+Hwht0Pj2RoSLzcDgXfLEnExiT6Dipd7sC9z9MEAMGhWqaRIi/SVIZ9Dd/N0T++ZnWvttnpMGhM5HxMg66THVzQhTtlY63v2VruQ+xONjfS0sCAXa3d2R75MiWqjYA9Jrir6Bl5t57bKbXK1BdEq6ulJLkzvvcesJL2o5EmWTfmhHG+8EuuYJuueRzZzALkAF2koWI0vdG9SsskthgPTf1FvveAScRnSIgIMCWU+2zTkdQWhdIApSUqXrpfnOqf7fv3FHfsaYjNNrtKqd7svmZAuqussZxxnbl54wmFRAwmPNOhe705ERVRPbt4cG+gn4BbdjctXUFyg4ITZenR/jrr7+WP6FirhaAtknaf6x3J2oJALFHJKCpmGffsOYZe+bAxmcOkGbYkiIwY87E8RkSNTfTNTLBRHbQATTvhB86PT+voxMLsJ6PmcgzKqjVXp+c8GbhdDBH1RR6v1vnXB1OIMQ+V2Kp5MF7Dvp0QBkFhFKo9pvL39PGEl/QyaJen1FSHWjnzOUc8xwEODTbIwlpfp99wM/z/wFP5gHZcGSXKJ7RWQk11M8gP886aF919Tz3n89NkKgpE12lD+CUQHJoM2MPeS02J21eCYYXYKL3QPZuPle/b5V4VY16n+jZsIcECjKaykKgxC5oAvGl6xBI3OzOHgur0bdhcPb6ym+ZozNnYsbfBSzItaal0/pJVOgvvqVRtLG5Ue9/8L7bKaUfclmPHj1SIhwBPoQDFXtdWDtB/f7aCz01psxYo0+f9kWDKedzVt69O3dUwOC9lYQswZowAALDUba/nycPgN+r4CFtqZlYhiRZrIcTeLdSPHjwoL7++ps6OT6dTw3I/gdQ4e/E+FlaUREFtoJ0WFpXKXuB8+5rOq/9l680MQAbyNhDXpMzONLa4dNHtU7hp+eD+/otSK3WSx06x8vx7fybZ23RaldmA6YM961ifE3+mgoIonrvfmn7j8RrlFcUe/bkF7WHkTjWssRGpeqP8Ov+YV1cwD5brtG6le/XYZROZ3X71r368Y//+/rg/Q+ZeadE1FPQSRC3a3mFdtZ1iQeiWaI4SeDMWm1v76plJuP9YhOkrn6JCDFtGOdWaSc5vL6o/cef1NMvf1HHzz6tjeULIqmajM9kHy2ovRiVaM0A+0haGXgG8f+x17Ez/nf71W5HEPDSGgCDCfLzuGYYv8SWJNnMHlK8E80TzlymWcwZT60hADNIWiVrNbni4O7W2u7rtXXrvVrdYHw3LE5rfiQu18QtiVtS5MA/SpVIPl7AvATcnXwC+9F2yFQiQYAzWryIRc7r1x/9Q7188VBigcQCZp83208sF8z/MIleVPopMCnGWrUuFAKDKkqp1dVaUNqnne9Z08cgQtZCJTq1KS5YPWFhJKYSMI5INszyWdUWLJaDg7o6OKpdaO/jc09JEFbQ95/Cd0TiB36XzzZgbDF8sxYWLIDh/ohd7Ac8L9CFfcgahEkmTSKNwjDwj52T6HlPENB44WYssc8TpyTOzvPSvXTr2exyUpOTI4FhEZVmpCCAsOKPtqMZyypbEMBCTMwBEPCHf/LDmZ0K/cIWe5mjV92LFtXrLDzfEQ+h6sMhiqYAxsIBu47CXKAgCDiGNiCAF5tEloCDCgIzphkN5IDLve+r7vui2qyEqysRjdCL6tbVKfWAJHGR8iX/zdQjR5WHRJXAbW93R+g6STJBNf9WpafnNaqy2WgZ12HkZtEvn14lnpMqW3G0ipg1t7B7yW0sEXOiCnNMf+x4rMQZqpyCFT9QBzA97iFtFtBhM48+VS4/j7N68/U3NLpGhnxpVewAnid/w1qwydhIUOW4B8AAvqh+8fz5N/d57969unP7lkfuNBtC/S0dHfKeGBjeLwEMDmbeXymj36PDer2g9iuAaqVN9R5oDUZqAbg8Oq2r47N68KuP64B5nzIIK3ULsYsvT6wAACAASURBVD+C+kZklVzMpnVEZU7MAA7KWCMrEQzLGB3EANlwAA6tDSt187ngoQJ4J8WCBHCWfQg6ku1g1UJZRvFa3C/PZKBqHi0MJbO9xQEEIgLombs9Z72BOf27RdCgbIX+zDO6AujBIBUjAy0SOLmGEWAgQGwX9Vs7uufeWB/Aqs2NUa0ujWt3G3CGxIu1PdfL2bca8dJsDCOyTly59iTNcmqNgKeybhVoo5hJ2tlPiyDYSQrvTTAUw8njMyXW1RknZ6ZVL1DzxSzrIYpum2NWUoJX3p+zkYTI1wOI5nYD/uZy7B7nAJhWwC9RVZPUh9odFDxtCnmPeaAxmN+dgI7fcf74ngA/QV7sDd8JwjRObM4WibBZ9xQ3u8ZBgsGXJAN6rmr/MLBFr684Dt2LBR3ejCn+c5sT1+5qrVs3DIT1uKf00fXsXqkOawSONVQEULRuAHZ179btunPvNY3sk1W+vqzTgxd1fPiyNtdHsssAAbWMcBVJPJQ1z2ant1ggIcJ402vZVQGwut/uZe5WMgTCDjPnmHFqOO1GptNHF/0BsZ92duqd778j+8R+TtUWG8V+DCqf9U81IsBWkm6+p42DZxR2CBdIv68E8bAps6nAUl7Lfztb21I4Z31Pj0/kI/ZfvawvvvhC+5rnv4XYXe8R7dtG/SPol0DQgYWpfmGdaP8NWt0SBPE6Ko4AH670UIHc1OepKtaaNSSpBCn4xQT8adcKoHk+ntQhAqzLq3WiiiutTZ49PRe8dB7slo7+rO0txjFSCYNKvWnNmk4WsQ/4MrPaDLilj1rBn9pZHHSZuWPNEsD0nCtexxpKOKlp+PFBSYR1phQELsaJZq0DwOeMJ/jmsxPMxZ7F3nnahmMQvpN80uPtc+3rHF6LRgH2ecnaDG3WsLLP++k8tNBT7CPrljOX1wgo6eCW/TJkSAXY4n38usWYRmIhCgZ8jmxGAxrsCZ6jJinAyLoYD4TzzC50PzJVWX8XQwhwlL7x7s916wMO2fvBAnUO6JMYKW4bKI+blg5938wAaVM0UMHf3L13Vz3sBwf79c03X+v90oYYxo7s+CW+Yr2g1xMDwd4xsOpnQFKf8yN7XKX35vypaHLBGF1X/3k/9itsSPkF/Mh4LCp/gF+Z126x4nOcuBgsxyZ8/PHHdXx84vam1mzIcyeJxiYBZtAaAAgAUBGgJWC6fbDPDffw5NHj+uhXvxJgwhpZp6MBMgCqmVuTdpiA0okLawzIb9/qVk21B/SEL86/2UNetBRrsvdjf5zUux88ALs/v3V5ADA07phRsi4UEMuwtsScih+WVyVMd3h4rHU+OjnV38MaWF03DX1zZ1dikLQg/fN/9mf1vbfe0XhAky+JP5xrmGG5UTdv3anTswu1KcEMABygtYB9IFvVVHnvdzNCiV9VCCBpJN8YH9fhs0/r4Wd/W5Ojb2q1zlo3CUbkqnxWdC4U39N02boeTGCOrlZioQBdZld05VxttIuJAVyPbYI1cmIbkxzm3xGRTuw1BEt5rfY+/jgtLFHFp6CGD232hnRYpis12rxd63tv1Nru92q6vFuTCXvfArYAbpqYBCu02cOOp1yodb86n0k8zLkCfAJU0qBzherj8Vkd7D+vr7/6rI4OX9ZselGeAEqLnxP4iPxJXwDG6gDMxhaZbeMzSQhjFjPgm+n/EpnXlAGS7GZ6AwTo5wsgwHvQreFhyDnWMqDAedS+z2hBbMXkqmYnJ3V9eFxrFBQmFDSE+8xHLCc/NenCxaaAnPEjfI5aH+eFtAXbfFGU6lYGhWrmpWf95SdY39Y50tnr1ylfIRZgbGLrO5F1UORMYS15F0ULhf7NChabtFsJAAJWrq80QlD5kJQ0LSRoJXfHemGKzlsUmx0gHRjsArbvD3/2oYAA0TWuF0gsNxRQwDfHdrLBxpDJ0XcSZ1TIFIhQZZrt1uiuUUo52R5rpkMg0T11iBvtZsEVcDjxk7Fu9EY9MEJ/OvsimCYIQrlyjQo2FW8EQppqSUA2m4kJsEeFv4EBQIdUD6DE8LuACOkbjbgR1R/RPlpghM2kpL2VXh2rdx9zaOg4HiWT0C+ndXJ2IUNHJe30/KLu3Ltb9KThpIRkX19pni4VBlUvATvUh24HAqUuc5phTFycndf9u/frjdffUH+XR4U4+UdhMnQ4HM+rFy/1ORhOHCGGwq0BSxrFZcFDq5bzTMQg6NFGCUJYJ9FUml7lNg0nX1TY1Mu7siJ67LzPeW2txleXuh7mgKsPlJnliM48e1HPvvhGLQEz2gRQ99/aqvc//EFtbG95LI0awagqXkpA45svvqjN0UgigecnJ3Vjd0f3BKJmmhBmyuRn/a2MtscMSvBQRsZCRQpPlcQ72Z+DAfp3K5n3wdvY3KxzBIzkkAyQiSkRgSoU6CcX6qdWzzTGGDq+AlgbciWfYgv4M0WrazV03NOYPU3CPlup88tpXU6R0F2vKdMDOMtN99X1SzDPKCpn9sbuVm2scnYJFFzJ4bvp3z4/rJUCp96n6TlKEhqRlgAcwyqkDfyiRzOBuhMuU+LUA91sACWnVBo6cOK8EyyluhUnGGOb853g2yhvT2UYqO/zugiSuRXD9kTVlF4rB6tmhCD0FOAh1xwEWdMqtrZkhFOZ1hjOQQUs15eKXpy6w+OFsU/A4Nd35VMVtYW4Vvrj4mgMOlw1yOL3UwCilsElgQCgxPSLet4vqPoiSNXz7mtQRag1RyTu16NfbTONQikxauEvacAoAFsTMLm6sVW/8ePfqTfeebfuvv6m/v7wcL/Gp4c1PnpVH//ib2u05JFk7H+YTcutOQEqjW1SC1QLhaoq12ATAp8Arm5VWq7DwyMFlELGOU8wpzR9A8HMbmuBWNSOnjWiz5h+/Hv378t2sYdJhmSjuodYky2Wl93TH8HE1qQYVsc0E1zJa8lGGnxd9OeRJJ6cHnefML2zTM/YkjaGEqbllXr18mV99dWXoqR6pNxaAzi2QVrjrnCHSpqAPEDVIoC0cJPb6DKxwwyHMB+i6ZB9B+hm9otBKauiex8r0JSonUc3RigQm/P46TMJslmAcSQ75PYRV7Zk0zpJwDfxTDNeUjTqDs7clmO2kEF5/x3BBklPBPa4H83AHgg/aQ8PxH75G0DdtBwFLJyDkQIAPfLShDN/TpLS/DtgEM8oCbXvxeAB1xz2hZNyV3cMrnv8MYkfz1zK8T1OK38zBAuHwWLOfiqvYtxRqe6kT4laM/FiRxJ0fgtMwD6vmiqq9yRJ6TWJbQgYRPKYIg2gvn0ycRuBoANRrkPxSYP5TopdSMk0FYmz9TQK2gtNj+6WqhZS1n7tIE7sstZY4r7wqX6G/rl7z2mNNBuF35l56Urm4REjAs8lsHfr5k3dL0xH9nCYTAEntZ9bUBA/e3Z+of0IG2ChMzOdJ+IBtLlffI/3oEEZEhEljFTbW3slz0P7b3qtGEyM0x5VxmNjbOBnn32uyQawYrj/3A++guu5/9o978nJlUYaYidu3LypeIrJAdy721oW000efP6gvnjwRZ2dUoQyhR9wVi1CsCFGqxoDzHcYAsQ/aoXsKTFcW7RCkkgksc8+Tcwe0CSg2tw+NYAun2zSrGOhMIokouZzHZ0KMY9IplX5WK39/cO6nFyr5eiU6vzlZW3v7NbOjVt1fHoh0PGPf/on9S/+9F/W9eSqvvnqoZ5T2jJ5f8UVVxYWJDH17gWoYmIN+8NCu2kJdazXIubN6lExDx94dVbn+1/Wky//oS5PHtfs8pjIq4F5vUNq3/N+xgj3qiEDYb1BO0AS9MRQCyZmjz8d2DHlRS2CNwQDHGO6gi7wbKCzMox/dC5hrKTFp1kCJOzq8c8kGbHoNmppda82b7xVa3tv12xlr8bj5ZpcGhjHxwXMFAglUNQteALnIhAZgcMZANlJjS8Mfh8dHdTLF4zCPSK9r/U14khi/R5rl8JYMwjNEF+wAOKX3P499Ikk8viVPe0pNDPSeiRGtGIV55DKwUboWeDHtGv17BIjCmRQEQqWGXF5KG1pDbiu66MjMQK2BK51W4Cz8LlgoJiKPaY6IG/WL/7YQooLYcOAobye60ts7Xbqnt400PFJPdwadj19TnpxprGjb8L4dTGW2p/P23q7hYfWjuTSZgWb5a7nA2uSlojZtE4ODxQ7cmLEHFQ7nsH97D89qQYUNKYUkIJrobD2T3/6gRpq+QBV9PWHXc1q6iVBDwEdSK0QrDH951CAN3XA+TsWSMhwq4naaTYNNXPaeyNamZURdSySEQ4CDgVAoNDd64rDsYNoem0LSenGWkCPEQigh9D6NXsWlHw61Uz5GcI5VG2odJnf3VOqfPCFtl6ct+jKgn6SwN5O1osm0YqmkkT0IYc8G4SDL/ParRLQXqFEHZ+dz9FyzekeqLMSkAOuKMjJBAShhJ7pnUVkiUleSP5v37glIIBgiyr6ZjMC9m7eENqeQ/PsyRP15AKQuC/VPZKsIS0OVlA27ZggRptTVOMV9b9yf6yTBVwcQF2cX8wFQWAgnPLerT6sXlglvK7IetSY2QDICa5BKTs6renJeW0zKu9iUstUAfZ26/sfvF8rfE47ohmBuIQLL+vZo0d1/PJVLWPMxpO6grbWlTSL1szHgzZK23Xl7s+N3naQvAimeDN4PTwn1Eg1QXR6KT05wDDD/Fz0Yb/GyLCefO+ESIEHSp/0aHbiIYcrpWmM9lVdNi1Myrv6LEAjqqNoGqzVdHlVjIBr0SMWLQ6iwulHPq9bG6Pa1PQqEirWF9qvqa8kTqoU9TxsObeBQxLYJSrmhiiNPv89NmrQcx8GyNChmcaVSpFH8th4mlafymycQUYFBi11EO30JhXSVHEtLrMI+IMA8/4EYVFvTSWQ8U35Ut/gNUCV7VQC9zj20M8UiPaziLHO3hg67dxzko+hI1gEznZ6c5psGCH9xn4utiFGmWklMo01SQm2BU0AgpoVJnHQH8+/B1RQ37d3sgADKk2ioSeIzxloCnej5LkHbDOVG6owtCxBMPuDn/5JffDf/U5NmFahDBWa8WVdX5zV5dGr+urjX9b+8ycSHdPM+eWVuotgF4CDeqjPJEA6uRzP7aPAy7ErkgJBmCozuayXL1/pO+eKecfYbaoddBBwBtRa0wEE9px960khiKqZfcDeiuCXKl+0MW1synbRm5tkMGsz/C5n39WXoPxsQp6zZpGT1Ldejav5rjzsbFsk8/jwuL766qs6OT7Ss2c8Go4c/xAhqW/tt+9WUXuTzvdX6Imt6hygIGfGCdai9UEgR1fb/R6L0bLZ6x6zZptBAMA6AwDAwgCUBnQJIBngj7NrIMF9zdAZqb7ijwUadmwgKLP3GueT9rxQIEPLTqLmZNFxhK/bOjhcvxJV/EoDq0lgElzlOfi9l2pMRSejtdpo5Bwm6UmVl7+JcFuAQQOB9vcS52u75b9ZKcRObffMJEqva4LPBIcLQNHCTwETUuAYgp/xv7kX7jfnP7aNa+Ea3CtuH+bXObgdVqn4OYF+VMoz8lR6LGL3ea+Y9ebKpSxFenZ7vK90eyjINNOBwNtin4tRxvr8CJ72NQV8VarWAa2eR16nCpeDe3wl106Shp3jPxhNu3vbar/BAAjEb6FFPov4R5NsRN925VKToKDUX4y1H6m452yo6NE6D/wMe8MzADTUZ6S1VKyTc7d1dgwTO581cUKK3zRoge94/PhxffXV15pooC76gJutAUErJT3xAC6cs7feelv2is/GZZ+cHOvsALJYVd8aNp98/El98/U3dcGot16bBdtvqkkP25sbCubd0+zvmVKi4kbHrdw37886mLEb8NnfAwQEhF+cL6+hE61ohbjKK9p4g25upXT8jm3gmpeWiWmwF1UH+8diARycHhVx7vom9z6qG7fu1b/6139R//xP/4XW+le/+C/1yUe/9vSKFuMl9lChBH94YTAzLEz2EToBigM0ynhrbjOIfxfJGlo8PXJ8dlHPvvyHOnz6aY3qpK7Gh9JMsiaGAQZ/zxcpj0FYj58zJf2//bIwbz4zgOgQ0BTbkFJmv31eO4wPDLgsWq6HNoXXKU8So9DAvkCYlVUx9DxGof++RjW+Wqud2+/Uzt0Parq8U5eXVMTd8ow9wV9hn3Q/ukWztgDiooOBTaUST9L/4vljiQQKyLw4UwsA0z6gmOO8KSxJeaonm1mHpqc3CHhcCKUa1V7obeV5SkASpuPIU2PWRpzfnjBQFuPWOPTOPWEo2ZdbwDPg3QJMN2s3sWnOxBJx4/lYrQGz41O1BqwuGSjl2iQUOXVxzEVBnxPZzrbR8Q+KNVTwXMSR84S689kA8BGyMPeiQZ/WBoivjD/h97HXW+ubNYIFIVaJczOuChukc71i5m1Ysto3c8CW4uq0RuTZ11cCAjQhAYYogPaAXTDc+WkNiFjgtSi2a7X0Bz/9cGZExHOsSfDZ1UGTuKDQ7fw7ozdReyUQRwk2BnYxt9sbOFWZHDQMVoJgUT2ZdarqCpvEqtgSgVNvePdmNIopKkPU61tsiqAHQylnrnFxJWRkm/fjLUDceY3GCfqaFJw0zQgKlgOVBW3WhjRjDG0MhkBAKEIcuGyOCKy4ni14Q4EYVCfIE2ckvQgvCn2e1db2lhLFs/NJnShRN71dqp8a00fAbtQWg4axQhiQlp7tja166/U3rQ66vFwbm1t1C+Ga5eXau+EKGde2//JlPXnyZK6FgAPmP4MbpsiG8jmnsxGgQJs8v1AgTmUvjiMbPyMtqH7DChDtv0cfsg5K0qL+Tf/o3h6iAbU72hAIACtgewkxo4ta2dise2++UTs39kxr6jm4oUgqCTg/r5NX+3X4/EVdIzomVXUbCJ6VJ4DQJuFRIQ5cLCrn8SZO5B20kUC1gF8zL5itLdqkegWhVi3Vcs8vV6IObWcOyzGWq0VTSM74Gw5wfzBrC5KLkz2n0gy4oLn27oVmTXkvgh5R8CXwQoUNJzyq2cqa9AFIL9QN1FMGjDl2h5f2A0yMpZqcHWnci2iD2t5U7Nyrrr6yphan8pZEyokPugw+O0m4eUapYIUSnwrbIiBvgaoez8k5hskTaqw+S7Rn067Uv9gUV36HHdF8eIK/QYV9kQQt2EABJ4YBjZLN1qwIaMj1nzDGU1S+nhfdlC+DlCDJaFwgRGomj5xAJ6FxBAmY8gxyvlMBtON2sKX/D4+2HWCuU/uJREOjw9xiIaBJyexYAQ4Vdes5rIgBMGL/9ixwbBXtLa7op9PKtFBVnXvsDHoCmnSithHfk6/VbA3eW6AiPcTrG3V2AY1zs37vJ39YP/jNH9dZrdUVTJ3JuFYRfFqu2lipOnvxrF49fVRffPpxHe7v1zvvvls/+PCHtdptQmzoo/0X9ezhl3V2fOiKfXooa6bk3K1eq/r+9MnzOj0712xyTVOhUot9h2Wm0YpmVLCPd6HwEriL6opYLUrv8Um+X9ZL6t9t67xvXamMDVJ/7mDyjZ5Pqgka12rBRVhiZla4giz6XYMt6mUerYsqfLC/r9VO/7EYUN13l+Q066wqQYMBvgb3aOcM2QdZ/yN7apEMeo8Nf57gIcGVfRLXbnFEi/85aHe7gNlWB8dHAl4yCcUCu6605ZrzOYDIMAK4xujEiJLZdOKAhdLoaZvB3yaRZa9Ks0L6JAZOzcSyv0kgnfdLgMv3YbLPs1EwVAuRpu8GagEyMtqQ50WynH79fnwKVDVmrpOQBJW8HjtEHCNxYj1uL0YEpPh/7ilnOusZmxQf9V27lXVMZTxgR+6Xa5lX7NRm6TaArAP/H9ZdPvPs/NRjQpvqznuQ5J6eHDe7gfYLTxeIOKWDaSc5ynla6IykV/FKAwHmZmaahUHxxT4zKJbnqZ8PhAXNojCTFHueSrwpwhQcNsUEgH6Myjuvp62N67L208z+s/VEJEbK+1zSs24RUvYlukgBShANTLtkaLYpaLh6HsEy21+1hLRdFAuhgRft3esr2Rpew3MC2Pzss8/q2bPnAhmtqD7R+/AdEODO3dvdonNdKKNjh+7euydWgAC8jjUomPGMOUvszU8/+VSMAHS1sCuOMxsguxzLB9zY2dH0H1HepQ1gG+7wwrEzDAfF7LOFbgcMC362SN5bJ2iuJdHTKXpqkICA1pYZCiordh1M6zEAyL5bquPjM40PBAyYTKYS4rteXqqj04uaLW3UT/7wZ/UX/+bf1W/9+Ld0lI4OTurTj35ZH3/0y1ptlqZaPFtXR1R/ikMTM4wUI2jMpPVPeHZUkeM3cz6cr8A6sh7SyvSivvn1X9XF4dc1qrO6ujypKyWx7PvF6O2hvcl5JyGiMJCv4VlO3D//ZZ/RYetsGLnz1wz+R3444FkXj4Y23We+86EG1cKwJC4jX9BUnQaBKRJdzTbr/tu/UXuvfVinY/w+DFEmW3C2mMLSVWDGTyt/uK6Tk6OqJZ7HtI4OX9Xh0as6Pj6s46MD/dyMQ7ccKh6hXZVR1T2WVM9tvif8TFsfrxP16AQADi70XLy/V9Q+o7RR/fH2VwKapWNggF5rKhCTyWmOYXj+BgO6HSCtGP1eiXX8TKtWEBmHZXx4KLFAGAEAAeyTtDnBS3Ph1ezyef42TLDnxm7RkhbQeRgnyt/O9Z9M/Y9vm08/qiXleSnIeN86RwIE2F63xhDFRA4NZwO7rikw3wICFvFAl36ExqwTCyGeSRs4m/mK90Xs/tJCQd+ZNBSgQrl124ApLPyf/k+/MQtCImeAAxdSYlQmD8oP3T2fUSJPu4DGtjQNwZVlGyX+Jg5GD60DclXahWBfyfhF3TTJHTeYxZ8bJRDP7quX7nFTRHzUkghajmSdHiPQdlBNAuumUYT2HHBDRkQPzVVMLVInEjY+7t9z9cVJJvcfN5mKyDyZyMgzJX/QL6m8kSyudVJvxXmJ01xdKumnXcC0KMb47UnYiaBNfVdrI1GvMGiob/IfpTQc95uvvymEbW0L1ds1Uee4ZoAArosN+eWXXwid9iG2oIiC3qYKCwyi8tajt06OjxVILRInI84YFIIenFmcrIM199Ao0Ol7SNBDxU+VH6pno7W6xpEyh3Z8VVdHZ3X+6rCWZ0t1MpnUjdu3ayKVa4QAvWdw9ozoWVpZkrbD8vW0Hj74ok5evlL1NEKPcVzaqy5qfoumnSBc466U+HbyhzHD+HWVPmq583m63C+VHxJ7khL2SesXyIBjZKiku0wi55/JAAq0xQZxz60Sn6beSVBNwy5WRLfDcEtITQzqNQMBqLMDBAD0dAIhupWqPK6wSWAM9kwBpIGUU42hhQNK6kqNL91DLfGlXgclSx0EiXbLmR0g/wk04ngTkKYalvPM+5BUq/I3JYg1qydVev19MzWCuHLRBHQCAQhmWktCxrODtGGyk4QqhldAWbcj8Ds+S3TadlDsHfeEOmgNoJFqYYAAzbNuIEBBNtWjZjQEBBh+5tDB2zkNKy+LUT9KgntWsWxms5i4TijxQZ01S3oyVk81/W+I9FDVl0YAFdkGLWEFAKQYrMEeULOficmT54sj0YQBgKfu+44PM53RPXaaCw7zRToUaALcrR/95o/rez/4R3Vea7UE6Cj1b48Q2lxfrbP9V/Xq2VOxAVD/vnHr9vwzwvq6PDuqJ5//qvafPaqjo0MDcBJgZaTRaZ2enCnJevVyv54/f6kTugIQNLnU5wFiXuC4573Q7gXc3N7sRAUxRGj8zJI3cJVKFfvGI+Gc/Kfix76OEjtrH3qwkmXZecasmkmgtiH8BZNBSKrEKkhbhcE+gG4mxDx/9kx7XLao6dZy7nI99kEJIvX/3wEC1A7R6xmfJoqjAJxWQ+79HV85DIBlh6V2HR0eB0okWNy7dQIAxdHPsP3BlkGt1si4IVMlOiUBMhpoR5EdNgbBCAl2EqaAAWKEdXuZ78GVqiGTiOdMYC1Kas9Vlr5F9zBrUlC3mfF3vGeAxsQaHnXHz+1/83pXP7EdplUr0O3zr8puMwLmgFRrcWB3Yg9i43gvGCoAg7GRjjkMXGSNhrZvmKDHFkaoNHFObEcAKWlmDMQKuc7s5QSFopU26yGVqBRQtG/FjLx0kt8AIH4aZfwkiA6BHEkkaM216/k1KKWftU6A4jxozYNxXBFc/pbd60k0ThYGArJzUVkXFbKW0n5YX5P+EK2fAjpHBP/rAowBCUiqsQcW121hS9gEPWaZzhL8L/cC7TzijLxvqv7Rp6G9QzGMRpi2YLSEjV0pD5gT/5JnqzWuqRhH2GPu4euvv6qHDx+KDUAMzAhNJojgW7A3r7/xmosn3Z6DGBqFDlotA3bnOUQdndZOaNt/89d/U0+fPFW8SwydkX4kKqh9My2AVlZi1qVUY/uMZ4wa4GVAfR/Apgtr1JqT/yTKQx8aQCn9wk4Se648hqTHjCVucZLK2XZhhGdB7kRBi3Lb9XSpLhB/PTqpnZt365/96b+q//V/+9/r7r0bRb0Q7O/g5VF9/skv6+sHn4qifQ1zrBMnxSQA3csrYhjzGdwXG9qsGdsPniETDwSAzfXHAhxSaFuupcuTevbg7+ts/5uaXR7WbDouoCXpRg2Ey2Onu6KSb9ZC6a88O+c+Af27RXmQzJOo2ae4BUrnb5Av5f1yBvP8hwWFaCJJi6CBaOJz9ofaSgH2AiYQq81giW7Va+/849q9+4M6OLWAI0r8Yt8BAlxNRb1n/9oXL9XR8UFtbo7q9OywHnz+cR2fHNRoDQaMhdpZ48TxahltIFyi3C065/uJ7pv9C1/8rbZPFx/kA7soEnsRwMq6b2tz1ijrA+MPVupiT1v81EC5BTJTlGFvy7+1n1QYrsk7rvavMPb2alqT/X0BAZsCArgcT4VR3tf6CNLX6TamsNPChkmcl3iQz8+5ik9UzCo2CQDsQp8uham0A8tPdbtr7A7nVuDv1XXtbmzJ117PzEoLEEBxlTNndoTBrOyzsH+w/cSLsDMv8TP4iPF5rTMFNlBh3QAAG0VJREFUgIJGg/Wt5+sVTPzawLBYoOQSf/SzH85A3/yi5Tl6E1q/xzU48E4/sVRHCS7pEx27F0uFta4AqMrZat1Sme/qLJXtOHsF9hK8MsXViJApj7rY7uXTZuqRJtqsofxqhnHPUIXiP55obM4qY0qm09rb3Kor6HSzmdoDABzSHw1Cw7V486UtwkGJP7+NqoCMzBJ2D0iAgAQCvFaGX4JwXnSV8FggVWao/q6KDs4bswEJpAmcPabH/bc4Ep4fKBmzapVU1lIdn57U+BK6OU6UXn6uYVb37xG07dTu3g19Ho4MAwJlld5Lrunx40dSwQ6QgZPf3dme97eKst0BFY4ZQEfrPHAmYUq4AuHkks9hHvjNGzcURPG3MfBsLPUkddWcqiZH9eLkpPYfPanJwXFNDk7qfP+g1pZHtbG9UwfHx7VFX+ramhIIdkL0Gu7ev6uKAn//5Otv6hxxL/bLiimBmhqgUlsnX4O+IgfuMAKmPT5pRRSsCUkbeg8EMqLtN9OkDyJBs+YXI3C1tanrAggQ0t+z19XeoX74HrejMWiLxN/gUCPb3ceutge9zntEfU7XGNNp0UqNgxUrgLaABgJEw+7RgFQCTGVrcITgYZ3AmzPiYHFzc73W1qm2jJXgsscVcF85sQGFT1AsALDBgiTjw6qCg2VXbYZGhL2Q1zPWSwlnWjQ6MQiNldcRDG9seQxbUHBUgfU+gznaMVIJ2CzWs6i6xjDz81xXpjSEjmpK97IqmwBuCoJbqTWON+wKJTDdOytHPqDv5dwPEWM783aJnehjDxbULf2VrtlJTqvgX7qPVs9fVNhJ3b51S+I8mraBESCZpRLL2es+MCW+UL16vB2frKRFvakGzQhIpMZO21BX1wyEuJJH4AzjZXVtU+0mx+eXdfv+m/XOex/Wj37rd2p5Y1sB3cnxYT15/FDB6FtvvqHzB5toGzX9za1aItFqm+TRf6s1PTuq8fMv68Gv/6GePXuiyoIphNM6PTmVb6CViV7b4+NTCaUiiiQgADvIc1pamQMBSuI3Nmp7d9ugL9S31oxx9dXPPuKP7JMkPW4VWLVtW8sIrW65imbAPGF3/zY91xnTRVsNrQ4AAkmuhNxPLuvxo0fz9jU+zyPXQif0uJDs3WECtQi+zeVJP2+SKa2v/JyDHqohw2pcAhIHWdZPENUz51HJiCue2rtKsqlubsj2RHCN500bkn2pX+fJKPa1XAfJshKUtPx0W0J+rzFTUp/3vXL+SEahJydQyvmxzoEBCQW1Da4rKO6gOT2tYRs6yDPIIn+lw2Hfm9eIhfDd9oCuDvJ32JnMcOdv836xIwkuWSPvG4te8pUEvDG8bpdwgpAgNcDFMIbBzph+21pB3S8K84p7HIKLfCbnV/fTFXiPYfReD8uCfecWzUV1TdfYlVT+lsq1gJLuKdZaym8aMMvXMDkc2vHYOwWaXXUcMh+SGCh2a//D9aRlgb9Xj23buIA53tuzunljr+7cvql2ta1NxE4t9JZiCvvH8ZILV9IFEChEdO+ecSrP+FgEOzn6VNGpJGbKhvZWV479rMRDnI/dwgZGIPK7TIC5L1ljJPOWnhlq/s+ePfWIUrW7mtlCeyV/j7jyLe6JxEmTDi4KUc233357AWZ3gSSUdk0eWV+vX/3qo/r53/xcFTrEnXk/KNLSVEGniQkp21CFLRQLIMt/PEv6qLVfB6yAsFLxAfGRw7UesjpyzvM63/tiugiK7p76FVFfU8FZH0a34WOxIcQkxCgXE57zinSM3nz3B/Xn/+bf1e//5CeKqY6Zlin6SdXhq7P68rNf1sMvP5Og2dXkQqOfZT+aukxrMbEC7NMA/DpzI7M4wh4UiNyq8jDcDKoSX42rJkf17MHf1fjwcc2uTiBf1xWsSY22beCqBdHDsJWNaa0UF5AWIsaJgQKGDGMi9vAwUUxM8V0QYGgj/P/fBtGSWBvcNBDAfgUIAMDiTOg+58XTqstrWKartXf33dq89V5NrhnbuKFzL9vcbADe++zkVL6T4hBn8NHDr+rV/rMSJohCt8YBehzl0NakaJTf6Vy3MfHYSRdPMMML4HRhq9Jy+i3f123i2C/FozBBO37ivQDlrbmDnXCb6jwPbJCa1xukafZAswZsd3us9nRW20zfOjiUWOBIhTLW2QUKgCDaL0kniY2xOQCh+ZIN6RGJsecBaAPyL0BvikCwdtJ43CuaunQKhK1LNiySpcVc7c+jDa252osp5gnMdvu1NDoaAHA+vihCCZMhFuI5srdh6dHSeXpSG9gLwpIG2tUOMG8htc9PoULxM0DA//DTH8zsOKCDeOa2D50dZWYvcoEaeddJPg6UObAk/HYqXZElUdcIwQVSFuceBc5hALLJrMeMZ2sxCm3CTsiHDlZ0sK4m+LFzU24h4DFJZAujQrUIB8fGW16uzbV1iwhSBVXf4UQBmPqUeqwYaDAIuwMfG16pcvdhCRXNsx5biVf9clYVzfi6ORAALRqnAEI3WhPFJ2gn87m9MYxK8Vm3qLi1ozUi6N7ZMcFoMwsY/XR+QaIOA+BObW3t1Pb2ngwJST29dOwXaPpUsaAg49ioqGEU1Me2uyMEPJUGAQFXpvSdX1yYrtNgS0AAAzk+7GFODJMSjEWqKrQKQFPl9XOU7/K6jl+9qsnRSZ2/PKizlwe1jtO5vBKYcfvePTEb6Gc92j+QEbu8QJBrvV5/43Wtw8unT+vk8FDrqZ4lDg33JUTUbBGer+WWLDbI2uJQeMZSNIYJ0QJ99MYICMDhZu5vGxtAALQXNN6lWQCq5EPWV3JG9dT9Q9HF0G5Mf10f3lTpdGb4fAKeBPKtR3B1ybP1GMyrKTQpAwFTaRc4+OezqfKrsiYnuapkZ23E3uYn7qcVGLtshBfD4vPq54DGhyh5DQQEmea5xWhzD0HEg2Qn4R4axmFg7Co4gIbZH2kPQCgpgaUS+7nAzkwUyoyHk2DbdyYXCEVtFJb3JOkdviZBP4mIGRc+g/wnaugI1eFN7XHOGV+CFhXwmlnAntG94YiY0NEjW4xCRwQrooQxpAYCksjJOH+r99BChmL7jMdyeGFWBQSRkwdgwumBWHOuSNIYVwdCDkBEtUw0+TWDTx0MzJ0r94Pd0OhMA2ACZgGypjhZU+r5FYyAVcYzcU7Wt+vw7LJ2bt2r9z78Ub3/4W/U3q07SqD+6v/9DzU5O60f/aMfan2+evSoNnf3avfOndq5eUv7FntEy5JMGUyfpauaPP+8fvk3/7GePHlo+6pRcfQuoxMwVrVnf/+gzs/GAkcj8MqeRmxqtgrd0faU5I+g/Oatmwbfmh7opM5VvzxPVdOvr3vcoR2kQR+3DSnJ7iSS704E6NfteeO956ZQ0LVmkzo7OzEtr9lhgMvHR4gcnqpNgwqkQesFeOwxee2NvgOYJZFzEANzaiGg5E1pMNtVl0UrweL9FmwZB+5t2/oFrjxaJZov04zNelJr0sXFXIAWX6T90wkcr1Gr0uWl/AZrrusM0w6f2sGDkkJVHq22zb/Z31Gx51wFXGTNND+6+3zt08wa4ncAhovz4+BY/dRd+XdC7J7t+OG5rerrj13ROrXN4ixTtY0YbmwZCVn2yrCaYyDT4sZJYv08XZkRMNPPImBqGHAJ6tijatsbMB8TMAKCcQZyZh3w2wfr9Z18A8jwRfAXmyt/i80U3R5aq0GCBG/oIXmfmhGUIorUuAXkLLSZhhXiPBPHa9Y/0jOcz9eGLvvfgloJzLV+ba95D42cu2LUlUUMLczoqT63b90UxX1vj/n1nuKE3ROxWDEkI6AtkhblegECAgVaCBpl8xGtQjfcrjLXeCB5IGkASLbGhwELii5mCjHer4+Y7eh3xk8msaB1AYVz/paxoc+fP9O+5hmSsDOa+dmzZ/p8wDJpAyipQEDvsr7//Xc1NYB10j3RCgeY2SMN+U7r7F/+5f9d+6/21RbBc+R8SGRbKt9TTTzYRPcAhhf7pD8Hn845sJilfXXGcAqA7NibdZ+zbjoeikhs7tV0e/drJ6lwUYI9g71czJfXWqPo3q2NEi5eBgSY6r+Nrd36vT/44/rzf/t/1M6tO4pfLiZeP8LmEaDAwXV9+tHf18MvPq11ahhMPFFRAj0I70HJm0XktSvMrJsmAnTrBGvBPsO+4QfmdH83ltXV2cv65qP/XFenz2trnbB/UldqqewkbU5xV8WokyJnbJaY5vNCj7ed5FmzlsN41whH2jNbMb7ZV95ri5aa4b8TM9jeLJjSic10RhGIJO7s4mbyCICAeRK3BEt1VJt7b9X2nfdrebQrn+YefDsFfDlWHtswGZ/X06eP6/mLp3V+fqoi0dIyZ3QilqE+f2pNEY/sXMQ7qlj3ugyBjyH7WUB8tytlbybeCtCmi+rYzGwltzfl3nXtrRfDuYH9Ie2UwbSY5CGujA+YdR03UFzFNq4yQn11XUDAZP+wVq6YHoZgYPtH9lML2WpCSshNSd7n48QXY8jlw9uvJwY2O8cFAIqyKpZnukVYI6rG2Kfz98OCWli5mqFwbX08nYdCQ8qC7maNrcpfhoGv1o/+8jW5sMdZY4zm5OSkLs+OpRsgNaCOyxfxxKIdMGCA7CLtGX/8M48PRAyE6pYDrqAyVkvORnSyB2oBirei6QEYajajesolcEWg205fFXb3sya5ZyHlkFE3J3CZLXUw13Mlu/KMcIUr04vRNQkW7Pi0w4SaYkxBVDUqcGmptgiKJ5fqn6BNwOI5EaTqWe+irptu6Xtw34YWuPsE+RwCQD5HgnetmJvgQ4YkAj9zldBWzuUBNyMAo+/E3tVjHKaCk54P62rWuoSw0pct50tgX6WK3RkB9dFJHZ2e1eb2Xm3v7NXOzo26d+e+5z0vLYlKD4ILEIAS8ssXz8UKgF5LVZ0Nx/25F8hJmxRr24gBkGhMYyNJToiclPFlkR56vK2cq+c1oAtSIYDNwD3GgGJMXj1/UecHh3W+f1hLZxNND1hGIGg8qTfffrvuv/lmXehvx5p0cH58Ums4J2hhG+sCAM6OjoR+MS6IJHcyo7dvTWCCAxVTuWx3PDddwbNaM0Z6f+jIACsAACPAFoLwZYsjpQLCnuM+o6xMP6xYKO0yFEA25dpLRLLJSBojbRxQfh7j70BzqoBCdifJgJI0qiBQ+mGOEBsSwA8ZAZkFTuLI/jPSB6rJ/29vYCwWM17pBwujxSwCO3wlT432CwEejMkL+yNr7oDCe0ABL6MR1RBm56i92jRt0ZjGUChx515zBZgtBsZ3B0fum+Q5pSIWWlZGIfHs2Ge8f84A7zdX94/A0aAaqX0ZVWaRcJYFABDYJRFMkKGzmkknPY6RvwfQAQjItcZRD7UG4ghD0ZonMj0Kx+vd1f+m8abdKtcRBVrQ39A819ivzBXvFqZ16KLsLwIlbA7JMIlbCzvOq5itx6E2LpWJ3GenwE82xtMGaKuRwrsAqFUBAWfXS/Xa2+/Vb/72P6nX3nhb7Ua/+PnP6xf/+f+r12/fVrvJ8elpPTs6rjfefa/e/8e/qckWtCjRB/v2298TSIYgxdbqtMYvHtRf/4e/rAcPPldlC5EmM1bWxAYgSdh/daD2F8ADQE0ov0pqaSGgPabH5Wk29+aG6OlJqEKDs+ilfRHrlgpCAMpUW1Phj20Oe4R/C5CV+nW3pk2vRcUdX5zV/v6rFqYzG0l26+UrMZTYw7RfiA7aGje0k6U/NP4x+2IIpsU2mU3XCuJddtZYx96LCY5yZm0qhq11Xc3vYJTXs8dYY4IH/p2KWdgDYuwJCHNLGoae5+6JAd4ztOiQyCRJjkYAZ0/TNNK2IeNqn2SAw0UDBF8Jt01fpw3FOgGL9kHmwJ87we6KBveWKlvOO+8Z4ET95dDJEV0d+CMl0IM5zwZ+vJYkb7YfAEQNevbUktil+LEwmihiSKdk4K8sNOopPA78FhV7X6P1d3iu0crhfg14mJbOF2sDmwTRzNxvJvroPjWimBzMgTHV5TD35tVrJeuOpbTWzVxgT/Llfl5XprgPvsLGSAXy24mMp+nER+bsZF3aNc3ZLsOkP4DG/AbVVkahA1EtJ0yuBk7Vnri9ZRbAjb1tCZAqTkOzBcYQcZF8C2gmVUsYe1f6N6K6AsChqovJs1m3bt/paRkBxoifDOZCNVYvc08NULteV/UAhPkashsCZvBzgD1iI0CY7Z1tCR9/8sknSqZI4HmGxGXEUvEBYkcsAaxPlJADBBALsSfivwDVODu8B8/47/7u7+sXv/gvOiehlIu5gT0gfple183dndqhJUrjkK9FaVbr6ip7bqH1kNjTcal2Vu8Fs/TmyWoHQ/M1blHKgE2heXvQsa5M7FTWUv6sK9hiGa2v1/EZ05G2anm0Ifbin//Fv62f/c9/VrO1tTq/MggAuQZzzt+PlquO9y/rmwcf15MvP69V6OYa5zbuEcdJSmB2srdbzC2U/GYgGTgjVu5io0RrsV0Iko5ra2O5jl98VY8/+XlNz1/VziZsyAsxzQSyUWmVrk6A0GZnZSM3k3SeUwyqp4pjBjGN90An820HM+1gESMsTojPzOLfOu+DCrfPYbfndlwg/yVmC8UtCpcL/Y6lpfW6rq3aufVObd56t66m6/JnEvAGKFph/bAjxF3n9fjxw/rss48VD6FJFvE9A8L0zk+bMbsoZsa/Zi9zTr2HvDAu0TqbS5w3b7lQPrRgR8WnJVcLe2khrMxG8zjB6O0IyFYc56k8jjVtI5UIt5ESWydxvyYrrdZsMqkN2leev6jZyVltYD9GKwIC5FfZ4KbDuSgnSn8H631yAlhHYDaxQiaFGWzz3lXr25ULS4oBuuVUPr/zQQHkHQdnJ6TFCzbz1TlT4cxexbZQRFLhQ7oNnhQWX5q2Hj3XfjPH3jMl/5dnJ3V1elJL5CywxdoGGCzsdRu0t8iH4F8BAv7of/xQGgEXjLgrknL3oLLIQbo1L1XWATq9qdau0vlAau7r0bGS5iBpSqaWljX6DnRclakWqUEkS0JuWI7riLgZYRNCIZXqZW0E6JpBYhKkq2o3H511LfQQcS3MILoAIxwEgocyb6hwu8+WR0EvMQ8RhXrRtLt/wz1rdqR8WVwCNcfFiCkd3E5W9Lo5suWDIlE5Oe5O8gBW6OvvwI8AjGCXxeYeLPBmjQKer8b5dQ+10FBEJJaW6smLF3V0dlHnk6s6v7wSGovg1+1bd+vW3m0BAfTUa3MiLrO8IkbAl188qOPjo7p//54QeiclOO7JvE3Cs4e9BlSQ5oJCPXJkHoTI0fpgsrbREjDKZ+E7nq3m4nafE6MOodXtP38hT7FOHHlxVbOLSV2dnYvBcfPu3Xr97bdqbXtbdHzYAHiT5atpnR0d18HLV3VxeqpDjnPUQUXlFFGSHrVENToUsCQQrqTPanvvRp1NJvXi4EAgABRnhAAZWYguASk8wXSqDakCibrcIzzUgtJcgzk6KzixKV8xKv0cI3QjI3BFguhATbQmzYc1AEXLx5TA8pJAiAQOYbgRHZl1ReJOnIQQ5jVVBmiErC1qwdCIl2pvm4Cb3lGPD3RvlvdiFNgNSBj5DQq4AE6cKPI1dFDfolEittIVywBxoeoqeb4028QMDCevCoq7iu8A2SMx9TzmCVSLZHUF0ImMR/vxOlXf5OxdYeEzMxc6FFpVvjqBSJuQgvOuWg4Df1fZbLxxXLxvDDbLmH2TZ+OAaqGUbru7YAT4WXKe/OwCBOTZxWbl2aYCE30Hfo/xXmf0GnaUZ3x1bVZAj5OSHYcuuEWFy32lsK3Uj0vSATjTDCk5RYITzUd2ZUyq+xsED0t17/W3650PflTjpVFdLq3Vm9//oFZW1+vZ46f1H//9v6+DRw/rrTu3axNxPuzR5madQOs/PZXN2bmxW7/7e/+kPvzwh6ZcIrK3fFW//E//Z/3V//N/qZIGaEfwT0IAI4T1OxAIQAsKwASidtbLEK2YaSWoy6+amk5LgCrVvR+dxDTA032iBNdhugjI7Op9GFtKNLrHMQkPvzOlz7ocPHsx3NZGCk73X70U1ZqkQKa6k/1nT5/V0eGhXotd2tvdnfc435CIlXslk2jMA59BEK5KQYKYTpgFtilhve6RoIPpMP16zmz2t/eSk/gIkXFvqmCLUmi/yb5Q1WzNIqGZ98zniwUnKnZXBVUFqmLSDGw0VYBo++q59/LDMOo0gqrZJxai7vXxuozPJzpT+AM+X6M59fkGIBxYUjgwwJJnZR+LBgQ2zMl1voZAgMH5VN/MaBgyAgD5+Vz8Ha9TK0yr0rOn2B+pqg8BAcc2gCiL95cfm3gyCckdyTn3zrXFPs7bKKN5sORCRoDE3F/E5Wg/CRiZcZSyg2GIdTDrlgbbUIMCjkXCoNBaN3MvFSX5wul1MxfdhqZiTI8NU5oYIa60gnRFfh6UDux/m9OOfxaibrGNi5TGa6cAt/0an8k64ws2NhHfnNXONm062HCSZlgQ7PdLsccCBKCHgy0RkARQqwC/anzJ3qYdYKdu37mrM886OhY1rVmMTQpJFAdgVzItipazNXqmHecN28ty/fEfVOfNNjKA/fDxo3r06JGeIe8jJXNyhz5bvmeqj1asR6/l3r37c3sEsyasET6D9/j666/r009bfBAWQI8vBQggyGccMqMCmRggMWsYMgA8LQZsnNCxeOJxrXEDi2LwMmmmpzu5kOVTugByHKe4jW0xZlPVcPIjuTrstoEAfhggQFo+y6s1vprVbHmktrI/+5f/S/3+P/2jmi6v1RF6ACswOEQsgISr3HV9VHX44qoeffFJPfnqi7qmUj29lv7M5eRclHXPvO+58tgwMS1cDACc4gxZfJQ42VM+LCB5LQBzfQT7+KyefPHLOn32eV2dvNDnwu4CCACwZu8tgACdiG8l5/KZg6kkYQYksQ8ANoyZ0j7Eu2mPtFFcxIYLLSHsi3Rp5hMTHOvnXHJmtWfXaeH0uEiJpvdYcMCMFBOur9H52arbr/2g1vfeqcMTqO+2naz7xfi0lpendXDwor788kEdHrys9Y3V2ruxZyCrbRZ7FCYb+8FimGZgRT9Lfmww6cTiqT49miCpuKRHI+ootjDhwM8FgNIelF1DH4CimEFD+0putyfC6XX+f34nBswKulK7830vgL5jMGsFNLBOmze/m0xqc7pU5y9e1vL5uDaV/KNDZzCF3Argjb/VXlK13bpZOSu2db7erFPavnlGjiU8Qt3MUlh4zaodivPNn5UfWMTY9QzT7go7deprJ1aDzekpCS5+k3tac8D/Od9o5olYP82Q4MxQWDw/q9nFeU3xW9jc1pMZxiXx3/P4lM/5r/H7/w+jeXtlPkfEAgAAAABJRU5ErkJggg=="/>
          <p:cNvSpPr>
            <a:spLocks noChangeAspect="1" noChangeArrowheads="1"/>
          </p:cNvSpPr>
          <p:nvPr/>
        </p:nvSpPr>
        <p:spPr bwMode="auto">
          <a:xfrm>
            <a:off x="612775" y="3127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0" y="1880473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Các chỉ tiêu chung của lớp: 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38200" y="2438400"/>
            <a:ext cx="6858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 Lớp </a:t>
            </a:r>
            <a:r>
              <a:rPr lang="pt-BR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vở sạch chữ </a:t>
            </a:r>
            <a:r>
              <a:rPr lang="pt-BR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đẹp. </a:t>
            </a:r>
            <a:endParaRPr lang="pt-BR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pt-BR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pt-BR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Lớp tiên </a:t>
            </a:r>
            <a:r>
              <a:rPr lang="pt-BR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 Chi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27" name="Group 7"/>
          <p:cNvGrpSpPr/>
          <p:nvPr/>
        </p:nvGrpSpPr>
        <p:grpSpPr bwMode="auto">
          <a:xfrm>
            <a:off x="2133600" y="2438400"/>
            <a:ext cx="5105400" cy="712788"/>
            <a:chOff x="1248" y="2030"/>
            <a:chExt cx="3216" cy="449"/>
          </a:xfrm>
        </p:grpSpPr>
        <p:sp>
          <p:nvSpPr>
            <p:cNvPr id="337928" name="Line 8"/>
            <p:cNvSpPr>
              <a:spLocks noChangeShapeType="1"/>
            </p:cNvSpPr>
            <p:nvPr/>
          </p:nvSpPr>
          <p:spPr bwMode="gray">
            <a:xfrm>
              <a:off x="1440" y="2380"/>
              <a:ext cx="3024" cy="0"/>
            </a:xfrm>
            <a:prstGeom prst="line">
              <a:avLst/>
            </a:prstGeom>
            <a:noFill/>
            <a:ln w="25400">
              <a:solidFill>
                <a:srgbClr val="969696"/>
              </a:solidFill>
              <a:prstDash val="sysDot"/>
              <a:round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29" name="Rectangle 9"/>
            <p:cNvSpPr>
              <a:spLocks noChangeArrowheads="1"/>
            </p:cNvSpPr>
            <p:nvPr/>
          </p:nvSpPr>
          <p:spPr bwMode="gray">
            <a:xfrm rot="3419336">
              <a:off x="1261" y="2017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99CC00"/>
                </a:gs>
                <a:gs pos="100000">
                  <a:srgbClr val="99CC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99CC00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30" name="Text Box 10"/>
            <p:cNvSpPr txBox="1">
              <a:spLocks noChangeArrowheads="1"/>
            </p:cNvSpPr>
            <p:nvPr/>
          </p:nvSpPr>
          <p:spPr bwMode="gray">
            <a:xfrm>
              <a:off x="2256" y="2072"/>
              <a:ext cx="125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3600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Giáo</a:t>
              </a:r>
              <a:r>
                <a:rPr lang="en-US" sz="3600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viên</a:t>
              </a:r>
              <a:endParaRPr lang="en-US" sz="36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31" name="Text Box 11"/>
            <p:cNvSpPr txBox="1">
              <a:spLocks noChangeArrowheads="1"/>
            </p:cNvSpPr>
            <p:nvPr/>
          </p:nvSpPr>
          <p:spPr bwMode="gray">
            <a:xfrm>
              <a:off x="1296" y="2044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24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7932" name="Group 12"/>
          <p:cNvGrpSpPr/>
          <p:nvPr/>
        </p:nvGrpSpPr>
        <p:grpSpPr bwMode="auto">
          <a:xfrm>
            <a:off x="2133600" y="3276601"/>
            <a:ext cx="5105400" cy="712788"/>
            <a:chOff x="1248" y="2640"/>
            <a:chExt cx="3216" cy="449"/>
          </a:xfrm>
        </p:grpSpPr>
        <p:sp>
          <p:nvSpPr>
            <p:cNvPr id="337933" name="Line 13"/>
            <p:cNvSpPr>
              <a:spLocks noChangeShapeType="1"/>
            </p:cNvSpPr>
            <p:nvPr/>
          </p:nvSpPr>
          <p:spPr bwMode="gray">
            <a:xfrm>
              <a:off x="1440" y="2990"/>
              <a:ext cx="3024" cy="0"/>
            </a:xfrm>
            <a:prstGeom prst="line">
              <a:avLst/>
            </a:prstGeom>
            <a:noFill/>
            <a:ln w="25400">
              <a:solidFill>
                <a:srgbClr val="969696"/>
              </a:solidFill>
              <a:prstDash val="sysDot"/>
              <a:round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34" name="Rectangle 14"/>
            <p:cNvSpPr>
              <a:spLocks noChangeArrowheads="1"/>
            </p:cNvSpPr>
            <p:nvPr/>
          </p:nvSpPr>
          <p:spPr bwMode="gray">
            <a:xfrm rot="3419336">
              <a:off x="1261" y="2627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006699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35" name="Text Box 15"/>
            <p:cNvSpPr txBox="1">
              <a:spLocks noChangeArrowheads="1"/>
            </p:cNvSpPr>
            <p:nvPr/>
          </p:nvSpPr>
          <p:spPr bwMode="gray">
            <a:xfrm>
              <a:off x="2256" y="2682"/>
              <a:ext cx="1158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3600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Học</a:t>
              </a:r>
              <a:r>
                <a:rPr lang="en-US" sz="3600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sinh</a:t>
              </a:r>
              <a:endParaRPr lang="en-US" sz="36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36" name="Text Box 16"/>
            <p:cNvSpPr txBox="1">
              <a:spLocks noChangeArrowheads="1"/>
            </p:cNvSpPr>
            <p:nvPr/>
          </p:nvSpPr>
          <p:spPr bwMode="gray">
            <a:xfrm>
              <a:off x="1296" y="2654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24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7937" name="Group 17"/>
          <p:cNvGrpSpPr/>
          <p:nvPr/>
        </p:nvGrpSpPr>
        <p:grpSpPr bwMode="auto">
          <a:xfrm>
            <a:off x="2133600" y="4114802"/>
            <a:ext cx="5105400" cy="712788"/>
            <a:chOff x="1248" y="3230"/>
            <a:chExt cx="3216" cy="449"/>
          </a:xfrm>
        </p:grpSpPr>
        <p:sp>
          <p:nvSpPr>
            <p:cNvPr id="337938" name="Line 18"/>
            <p:cNvSpPr>
              <a:spLocks noChangeShapeType="1"/>
            </p:cNvSpPr>
            <p:nvPr/>
          </p:nvSpPr>
          <p:spPr bwMode="gray">
            <a:xfrm>
              <a:off x="1441" y="3579"/>
              <a:ext cx="3023" cy="1"/>
            </a:xfrm>
            <a:prstGeom prst="line">
              <a:avLst/>
            </a:prstGeom>
            <a:noFill/>
            <a:ln w="25400">
              <a:solidFill>
                <a:srgbClr val="969696"/>
              </a:solidFill>
              <a:prstDash val="sysDot"/>
              <a:round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39" name="Rectangle 19"/>
            <p:cNvSpPr>
              <a:spLocks noChangeArrowheads="1"/>
            </p:cNvSpPr>
            <p:nvPr/>
          </p:nvSpPr>
          <p:spPr bwMode="gray">
            <a:xfrm rot="3419336">
              <a:off x="1261" y="3217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FF9933"/>
                </a:gs>
                <a:gs pos="100000">
                  <a:srgbClr val="FF9933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9933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40" name="Text Box 20"/>
            <p:cNvSpPr txBox="1">
              <a:spLocks noChangeArrowheads="1"/>
            </p:cNvSpPr>
            <p:nvPr/>
          </p:nvSpPr>
          <p:spPr bwMode="gray">
            <a:xfrm>
              <a:off x="2256" y="3272"/>
              <a:ext cx="1379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3600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Phụ</a:t>
              </a:r>
              <a:r>
                <a:rPr lang="en-US" sz="3600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huynh</a:t>
              </a:r>
              <a:endParaRPr lang="en-US" sz="36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941" name="Text Box 21"/>
            <p:cNvSpPr txBox="1">
              <a:spLocks noChangeArrowheads="1"/>
            </p:cNvSpPr>
            <p:nvPr/>
          </p:nvSpPr>
          <p:spPr bwMode="gray">
            <a:xfrm>
              <a:off x="1296" y="3244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sz="24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37947" name="Rectangle 27"/>
          <p:cNvSpPr>
            <a:spLocks noGrp="1" noChangeArrowheads="1"/>
          </p:cNvSpPr>
          <p:nvPr>
            <p:ph type="title"/>
          </p:nvPr>
        </p:nvSpPr>
        <p:spPr>
          <a:xfrm>
            <a:off x="0" y="990600"/>
            <a:ext cx="9144000" cy="762000"/>
          </a:xfrm>
          <a:noFill/>
        </p:spPr>
        <p:txBody>
          <a:bodyPr>
            <a:normAutofit/>
          </a:bodyPr>
          <a:lstStyle/>
          <a:p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Biện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37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37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33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5143500" cy="6858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886200" y="2057400"/>
            <a:ext cx="2266950" cy="1371600"/>
          </a:xfrm>
          <a:prstGeom prst="rect">
            <a:avLst/>
          </a:prstGeom>
          <a:noFill/>
        </p:spPr>
        <p:txBody>
          <a:bodyPr wrap="none" rtlCol="0">
            <a:prstTxWarp prst="textInflateBottom">
              <a:avLst/>
            </a:prstTxWarp>
            <a:spAutoFit/>
          </a:bodyPr>
          <a:lstStyle/>
          <a:p>
            <a:r>
              <a:rPr lang="en-US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KỈ LUẬT</a:t>
            </a:r>
            <a:endParaRPr lang="en-US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endParaRPr lang="en-US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733800" y="2590800"/>
            <a:ext cx="2266950" cy="1371600"/>
          </a:xfrm>
          <a:prstGeom prst="rect">
            <a:avLst/>
          </a:prstGeom>
          <a:noFill/>
        </p:spPr>
        <p:txBody>
          <a:bodyPr wrap="none" rtlCol="0">
            <a:prstTxWarp prst="textInflateBottom">
              <a:avLst/>
            </a:prstTxWarp>
            <a:spAutoFit/>
          </a:bodyPr>
          <a:lstStyle/>
          <a:p>
            <a:r>
              <a:rPr lang="en-US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Không</a:t>
            </a:r>
            <a:r>
              <a:rPr lang="en-US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nước</a:t>
            </a:r>
            <a:r>
              <a:rPr lang="en-US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mắt</a:t>
            </a:r>
            <a:endParaRPr lang="en-US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781354" y="994272"/>
            <a:ext cx="5477774" cy="6552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lnSpc>
                <a:spcPct val="107000"/>
              </a:lnSpc>
            </a:pPr>
            <a:r>
              <a:rPr lang="en-US" sz="3600" kern="180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KỶ LUẬT</a:t>
            </a:r>
            <a:endParaRPr lang="en-US" sz="36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1197" y="1558638"/>
            <a:ext cx="4317422" cy="4317422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2966605" y="3991923"/>
            <a:ext cx="313805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</a:rPr>
              <a:t>K</a:t>
            </a:r>
            <a:r>
              <a:rPr lang="vi-VN" sz="2400" dirty="0">
                <a:solidFill>
                  <a:srgbClr val="0070C0"/>
                </a:solidFill>
                <a:latin typeface="Times New Roman" panose="02020603050405020304" pitchFamily="18" charset="0"/>
              </a:rPr>
              <a:t>ỷ luật là bắt buộc để có được một môi trường học tập và sự tương tác tốt hơn.</a:t>
            </a:r>
            <a:endParaRPr lang="en-US" sz="2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815859" y="899382"/>
            <a:ext cx="5477774" cy="467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lnSpc>
                <a:spcPct val="107000"/>
              </a:lnSpc>
            </a:pPr>
            <a:r>
              <a:rPr lang="en-US" sz="2400" kern="1800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400" b="1" kern="1800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NỘI QUY HỌC SINH TIỂU HỌC</a:t>
            </a:r>
            <a:endParaRPr lang="en-US" sz="2400" dirty="0">
              <a:solidFill>
                <a:srgbClr val="FF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778" y="1249702"/>
            <a:ext cx="9187131" cy="4484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123190" algn="ctr">
              <a:lnSpc>
                <a:spcPct val="107000"/>
              </a:lnSpc>
            </a:pP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nghiêm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túc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500" b="1" i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1500" b="1" i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1500" b="1" i="1" dirty="0">
              <a:solidFill>
                <a:srgbClr val="333333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123190" algn="ctr">
              <a:lnSpc>
                <a:spcPct val="107000"/>
              </a:lnSpc>
            </a:pPr>
            <a:endParaRPr lang="en-US" sz="12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71450" marR="123190" algn="just">
              <a:lnSpc>
                <a:spcPct val="150000"/>
              </a:lnSpc>
            </a:pPr>
            <a:r>
              <a:rPr lang="en-US" sz="15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1500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15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 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 err="1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100" b="1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100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      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 </a:t>
            </a:r>
            <a:r>
              <a:rPr lang="en-US" sz="2100" b="1" dirty="0" smtClean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7h40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7h45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7h59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8h00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11h00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chiều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2, 4, 6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13h50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14h00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16h30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3,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	    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13h35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13h40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16h35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marR="123190" algn="just">
              <a:lnSpc>
                <a:spcPct val="150000"/>
              </a:lnSpc>
            </a:pP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</a:t>
            </a:r>
            <a:r>
              <a:rPr lang="en-US" b="1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Trước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GV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lớp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cán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lớp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kiểm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tra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vở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đồ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lý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thuyết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smtClean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GV.</a:t>
            </a:r>
            <a:endParaRPr lang="en-US" dirty="0">
              <a:solidFill>
                <a:srgbClr val="333333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71450" marR="123190" algn="just">
              <a:lnSpc>
                <a:spcPct val="150000"/>
              </a:lnSpc>
            </a:pP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</a:t>
            </a:r>
            <a:r>
              <a:rPr lang="en-US" b="1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b="1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b="1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Trống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chơi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100%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xếp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hàng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lớp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giờ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5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trống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trí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100%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giáo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viên</a:t>
            </a:r>
            <a:r>
              <a:rPr lang="en-US" dirty="0">
                <a:solidFill>
                  <a:srgbClr val="333333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100" b="1" dirty="0">
                <a:solidFill>
                  <a:srgbClr val="333333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      </a:t>
            </a:r>
            <a:endParaRPr lang="en-US" sz="21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14400" y="1440597"/>
            <a:ext cx="8130259" cy="38318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rửa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Rửa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Ngồi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11h30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súc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miệng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rửa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ngồi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lật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ngủ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dép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gàng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nắp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11h45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giường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ngủ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14630" indent="-214630">
              <a:lnSpc>
                <a:spcPct val="150000"/>
              </a:lnSpc>
              <a:buFontTx/>
              <a:buChar char="-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12h00: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ngủ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ngủ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38400" y="609600"/>
            <a:ext cx="494936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trú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67000" y="0"/>
            <a:ext cx="298992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1143000"/>
            <a:ext cx="7467600" cy="528524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143000" y="304800"/>
            <a:ext cx="6781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 LOẠI VỞ HỌC SINH CẦN CÓ</a:t>
            </a:r>
            <a:endParaRPr 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9600" y="1143000"/>
            <a:ext cx="845820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buộc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chữa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2.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chữa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Nháp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dặn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dò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Sổ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hay,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Soạn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 –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SGK.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-304800" y="0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pPr eaLnBrk="1" hangingPunct="1"/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747891"/>
            <a:ext cx="9144000" cy="55880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khoa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nháp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bổ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trợ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-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tẩy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chì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16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ghe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giảng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cẩn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thận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giảng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Thu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-&gt;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-&gt;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ngũ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-&gt;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-&gt;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-&gt;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khảo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huynh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chữa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+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9" name="Rectangle 7"/>
          <p:cNvSpPr>
            <a:spLocks noChangeArrowheads="1"/>
          </p:cNvSpPr>
          <p:nvPr/>
        </p:nvSpPr>
        <p:spPr bwMode="auto">
          <a:xfrm>
            <a:off x="0" y="228600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pPr eaLnBrk="1" hangingPunct="1"/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NỘI DUNG HỌP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05372" name="Group 220"/>
          <p:cNvGrpSpPr/>
          <p:nvPr/>
        </p:nvGrpSpPr>
        <p:grpSpPr bwMode="auto">
          <a:xfrm>
            <a:off x="1828800" y="1371600"/>
            <a:ext cx="5410200" cy="685800"/>
            <a:chOff x="1440" y="1200"/>
            <a:chExt cx="3408" cy="432"/>
          </a:xfrm>
        </p:grpSpPr>
        <p:sp>
          <p:nvSpPr>
            <p:cNvPr id="305210" name="AutoShape 58"/>
            <p:cNvSpPr>
              <a:spLocks noChangeArrowheads="1"/>
            </p:cNvSpPr>
            <p:nvPr/>
          </p:nvSpPr>
          <p:spPr bwMode="auto">
            <a:xfrm>
              <a:off x="1654" y="122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12" name="Oval 60"/>
            <p:cNvSpPr>
              <a:spLocks noChangeArrowheads="1"/>
            </p:cNvSpPr>
            <p:nvPr/>
          </p:nvSpPr>
          <p:spPr bwMode="auto">
            <a:xfrm rot="1758052">
              <a:off x="1454" y="1215"/>
              <a:ext cx="514" cy="41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13" name="Oval 61"/>
            <p:cNvSpPr>
              <a:spLocks noChangeArrowheads="1"/>
            </p:cNvSpPr>
            <p:nvPr/>
          </p:nvSpPr>
          <p:spPr bwMode="auto">
            <a:xfrm rot="1758052">
              <a:off x="1440" y="120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A67A32"/>
                </a:gs>
                <a:gs pos="100000">
                  <a:srgbClr val="A67A3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14" name="Oval 62"/>
            <p:cNvSpPr>
              <a:spLocks noChangeArrowheads="1"/>
            </p:cNvSpPr>
            <p:nvPr/>
          </p:nvSpPr>
          <p:spPr bwMode="auto">
            <a:xfrm>
              <a:off x="1491" y="122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15" name="Text Box 63"/>
            <p:cNvSpPr txBox="1">
              <a:spLocks noChangeArrowheads="1"/>
            </p:cNvSpPr>
            <p:nvPr/>
          </p:nvSpPr>
          <p:spPr bwMode="auto">
            <a:xfrm>
              <a:off x="1920" y="1248"/>
              <a:ext cx="2160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Click to add Title</a:t>
              </a:r>
              <a:endParaRPr lang="en-US" sz="24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16" name="Text Box 64"/>
            <p:cNvSpPr txBox="1">
              <a:spLocks noChangeArrowheads="1"/>
            </p:cNvSpPr>
            <p:nvPr/>
          </p:nvSpPr>
          <p:spPr bwMode="auto">
            <a:xfrm>
              <a:off x="1560" y="1218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24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47" name="AutoShape 95"/>
            <p:cNvSpPr>
              <a:spLocks noChangeArrowheads="1"/>
            </p:cNvSpPr>
            <p:nvPr/>
          </p:nvSpPr>
          <p:spPr bwMode="gray">
            <a:xfrm>
              <a:off x="1654" y="1229"/>
              <a:ext cx="319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B1E6FB">
                    <a:gamma/>
                    <a:tint val="24314"/>
                    <a:invGamma/>
                  </a:srgbClr>
                </a:gs>
                <a:gs pos="100000">
                  <a:srgbClr val="B1E6FB"/>
                </a:gs>
              </a:gsLst>
              <a:lin ang="0" scaled="1"/>
            </a:gradFill>
            <a:ln w="38100" algn="ctr">
              <a:solidFill>
                <a:srgbClr val="4CCAE8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49" name="Oval 97"/>
            <p:cNvSpPr>
              <a:spLocks noChangeArrowheads="1"/>
            </p:cNvSpPr>
            <p:nvPr/>
          </p:nvSpPr>
          <p:spPr bwMode="gray">
            <a:xfrm rot="1758052">
              <a:off x="1454" y="1215"/>
              <a:ext cx="514" cy="417"/>
            </a:xfrm>
            <a:prstGeom prst="ellipse">
              <a:avLst/>
            </a:prstGeom>
            <a:solidFill>
              <a:srgbClr val="3A609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50" name="Oval 98"/>
            <p:cNvSpPr>
              <a:spLocks noChangeArrowheads="1"/>
            </p:cNvSpPr>
            <p:nvPr/>
          </p:nvSpPr>
          <p:spPr bwMode="gray">
            <a:xfrm rot="1758052">
              <a:off x="1440" y="120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4CCAE8"/>
                </a:gs>
                <a:gs pos="100000">
                  <a:srgbClr val="4CCAE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52" name="Text Box 100"/>
            <p:cNvSpPr txBox="1">
              <a:spLocks noChangeArrowheads="1"/>
            </p:cNvSpPr>
            <p:nvPr/>
          </p:nvSpPr>
          <p:spPr bwMode="gray">
            <a:xfrm>
              <a:off x="1920" y="1248"/>
              <a:ext cx="2928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400" b="1" dirty="0" err="1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Phổ</a:t>
              </a:r>
              <a:r>
                <a:rPr lang="en-US" sz="2400" b="1" dirty="0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biến</a:t>
              </a:r>
              <a:r>
                <a:rPr lang="en-US" sz="2400" b="1" dirty="0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các</a:t>
              </a:r>
              <a:r>
                <a:rPr lang="en-US" sz="2400" b="1" dirty="0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văn</a:t>
              </a:r>
              <a:r>
                <a:rPr lang="en-US" sz="2400" b="1" dirty="0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ea typeface="Tahoma" panose="020B0604030504040204" pitchFamily="34" charset="0"/>
                  <a:cs typeface="Times New Roman" panose="02020603050405020304" pitchFamily="18" charset="0"/>
                </a:rPr>
                <a:t>bản</a:t>
              </a:r>
              <a:endParaRPr lang="en-US" sz="24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endParaRPr>
            </a:p>
          </p:txBody>
        </p:sp>
        <p:pic>
          <p:nvPicPr>
            <p:cNvPr id="305367" name="Picture 215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227"/>
              <a:ext cx="239" cy="2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5253" name="Text Box 101"/>
            <p:cNvSpPr txBox="1">
              <a:spLocks noChangeArrowheads="1"/>
            </p:cNvSpPr>
            <p:nvPr/>
          </p:nvSpPr>
          <p:spPr bwMode="gray">
            <a:xfrm>
              <a:off x="1584" y="1218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24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05373" name="Group 221"/>
          <p:cNvGrpSpPr/>
          <p:nvPr/>
        </p:nvGrpSpPr>
        <p:grpSpPr bwMode="auto">
          <a:xfrm>
            <a:off x="1828800" y="2133600"/>
            <a:ext cx="5410200" cy="685800"/>
            <a:chOff x="1440" y="1680"/>
            <a:chExt cx="3408" cy="432"/>
          </a:xfrm>
        </p:grpSpPr>
        <p:sp>
          <p:nvSpPr>
            <p:cNvPr id="305218" name="AutoShape 66"/>
            <p:cNvSpPr>
              <a:spLocks noChangeArrowheads="1"/>
            </p:cNvSpPr>
            <p:nvPr/>
          </p:nvSpPr>
          <p:spPr bwMode="auto">
            <a:xfrm>
              <a:off x="1654" y="170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19" name="Oval 67"/>
            <p:cNvSpPr>
              <a:spLocks noChangeArrowheads="1"/>
            </p:cNvSpPr>
            <p:nvPr/>
          </p:nvSpPr>
          <p:spPr bwMode="auto">
            <a:xfrm rot="1758052">
              <a:off x="1454" y="1695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rgbClr val="0066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20" name="Oval 68"/>
            <p:cNvSpPr>
              <a:spLocks noChangeArrowheads="1"/>
            </p:cNvSpPr>
            <p:nvPr/>
          </p:nvSpPr>
          <p:spPr bwMode="auto">
            <a:xfrm rot="1758052">
              <a:off x="1440" y="168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74A731"/>
                </a:gs>
                <a:gs pos="100000">
                  <a:srgbClr val="74A73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21" name="Oval 69"/>
            <p:cNvSpPr>
              <a:spLocks noChangeArrowheads="1"/>
            </p:cNvSpPr>
            <p:nvPr/>
          </p:nvSpPr>
          <p:spPr bwMode="auto">
            <a:xfrm>
              <a:off x="1491" y="170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22" name="Text Box 70"/>
            <p:cNvSpPr txBox="1">
              <a:spLocks noChangeArrowheads="1"/>
            </p:cNvSpPr>
            <p:nvPr/>
          </p:nvSpPr>
          <p:spPr bwMode="auto">
            <a:xfrm>
              <a:off x="1920" y="1728"/>
              <a:ext cx="2160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Click to add Title</a:t>
              </a:r>
              <a:endParaRPr lang="en-US" sz="24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23" name="Text Box 71"/>
            <p:cNvSpPr txBox="1">
              <a:spLocks noChangeArrowheads="1"/>
            </p:cNvSpPr>
            <p:nvPr/>
          </p:nvSpPr>
          <p:spPr bwMode="auto">
            <a:xfrm>
              <a:off x="1560" y="1698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24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55" name="AutoShape 103"/>
            <p:cNvSpPr>
              <a:spLocks noChangeArrowheads="1"/>
            </p:cNvSpPr>
            <p:nvPr/>
          </p:nvSpPr>
          <p:spPr bwMode="gray">
            <a:xfrm>
              <a:off x="1654" y="1709"/>
              <a:ext cx="319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5D8FF">
                    <a:gamma/>
                    <a:tint val="0"/>
                    <a:invGamma/>
                  </a:srgbClr>
                </a:gs>
                <a:gs pos="100000">
                  <a:srgbClr val="D5D8FF"/>
                </a:gs>
              </a:gsLst>
              <a:lin ang="0" scaled="1"/>
            </a:gradFill>
            <a:ln w="38100" algn="ctr">
              <a:solidFill>
                <a:srgbClr val="6D85E9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56" name="Oval 104"/>
            <p:cNvSpPr>
              <a:spLocks noChangeArrowheads="1"/>
            </p:cNvSpPr>
            <p:nvPr/>
          </p:nvSpPr>
          <p:spPr bwMode="gray">
            <a:xfrm rot="1758052">
              <a:off x="1454" y="1695"/>
              <a:ext cx="514" cy="417"/>
            </a:xfrm>
            <a:prstGeom prst="ellipse">
              <a:avLst/>
            </a:prstGeom>
            <a:solidFill>
              <a:srgbClr val="5549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57" name="Oval 105"/>
            <p:cNvSpPr>
              <a:spLocks noChangeArrowheads="1"/>
            </p:cNvSpPr>
            <p:nvPr/>
          </p:nvSpPr>
          <p:spPr bwMode="gray">
            <a:xfrm rot="1758052">
              <a:off x="1440" y="168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95A8FB"/>
                </a:gs>
                <a:gs pos="100000">
                  <a:srgbClr val="95A8FB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400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259" name="Text Box 107"/>
            <p:cNvSpPr txBox="1">
              <a:spLocks noChangeArrowheads="1"/>
            </p:cNvSpPr>
            <p:nvPr/>
          </p:nvSpPr>
          <p:spPr bwMode="gray">
            <a:xfrm>
              <a:off x="1920" y="1728"/>
              <a:ext cx="2832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Đặc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điểm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trường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lớp</a:t>
              </a:r>
              <a:endPara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05368" name="Picture 216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704"/>
              <a:ext cx="239" cy="2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5260" name="Text Box 108"/>
            <p:cNvSpPr txBox="1">
              <a:spLocks noChangeArrowheads="1"/>
            </p:cNvSpPr>
            <p:nvPr/>
          </p:nvSpPr>
          <p:spPr bwMode="gray">
            <a:xfrm>
              <a:off x="1584" y="1698"/>
              <a:ext cx="21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24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05374" name="Group 222"/>
          <p:cNvGrpSpPr/>
          <p:nvPr/>
        </p:nvGrpSpPr>
        <p:grpSpPr bwMode="auto">
          <a:xfrm>
            <a:off x="1828800" y="2895600"/>
            <a:ext cx="5410200" cy="685800"/>
            <a:chOff x="1440" y="2160"/>
            <a:chExt cx="3408" cy="432"/>
          </a:xfrm>
        </p:grpSpPr>
        <p:sp>
          <p:nvSpPr>
            <p:cNvPr id="305308" name="AutoShape 156"/>
            <p:cNvSpPr>
              <a:spLocks noChangeArrowheads="1"/>
            </p:cNvSpPr>
            <p:nvPr/>
          </p:nvSpPr>
          <p:spPr bwMode="auto">
            <a:xfrm>
              <a:off x="1654" y="218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0" name="Oval 158"/>
            <p:cNvSpPr>
              <a:spLocks noChangeArrowheads="1"/>
            </p:cNvSpPr>
            <p:nvPr/>
          </p:nvSpPr>
          <p:spPr bwMode="auto">
            <a:xfrm rot="1758052">
              <a:off x="1454" y="2175"/>
              <a:ext cx="514" cy="41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1" name="Oval 159"/>
            <p:cNvSpPr>
              <a:spLocks noChangeArrowheads="1"/>
            </p:cNvSpPr>
            <p:nvPr/>
          </p:nvSpPr>
          <p:spPr bwMode="auto">
            <a:xfrm rot="1758052">
              <a:off x="1440" y="216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A67A32"/>
                </a:gs>
                <a:gs pos="100000">
                  <a:srgbClr val="A67A3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2" name="Oval 160"/>
            <p:cNvSpPr>
              <a:spLocks noChangeArrowheads="1"/>
            </p:cNvSpPr>
            <p:nvPr/>
          </p:nvSpPr>
          <p:spPr bwMode="auto">
            <a:xfrm>
              <a:off x="1491" y="218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3" name="Text Box 161"/>
            <p:cNvSpPr txBox="1">
              <a:spLocks noChangeArrowheads="1"/>
            </p:cNvSpPr>
            <p:nvPr/>
          </p:nvSpPr>
          <p:spPr bwMode="auto">
            <a:xfrm>
              <a:off x="1920" y="2208"/>
              <a:ext cx="2160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000" b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Click to add Title</a:t>
              </a:r>
              <a:endParaRPr lang="en-US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4" name="Text Box 162"/>
            <p:cNvSpPr txBox="1">
              <a:spLocks noChangeArrowheads="1"/>
            </p:cNvSpPr>
            <p:nvPr/>
          </p:nvSpPr>
          <p:spPr bwMode="auto">
            <a:xfrm>
              <a:off x="1560" y="2178"/>
              <a:ext cx="19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20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23" name="AutoShape 171"/>
            <p:cNvSpPr>
              <a:spLocks noChangeArrowheads="1"/>
            </p:cNvSpPr>
            <p:nvPr/>
          </p:nvSpPr>
          <p:spPr bwMode="gray">
            <a:xfrm>
              <a:off x="1654" y="2189"/>
              <a:ext cx="319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B1E6FB">
                    <a:gamma/>
                    <a:tint val="24314"/>
                    <a:invGamma/>
                  </a:srgbClr>
                </a:gs>
                <a:gs pos="100000">
                  <a:srgbClr val="B1E6FB"/>
                </a:gs>
              </a:gsLst>
              <a:lin ang="0" scaled="1"/>
            </a:gradFill>
            <a:ln w="38100" algn="ctr">
              <a:solidFill>
                <a:srgbClr val="4CCAE8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25" name="Oval 173"/>
            <p:cNvSpPr>
              <a:spLocks noChangeArrowheads="1"/>
            </p:cNvSpPr>
            <p:nvPr/>
          </p:nvSpPr>
          <p:spPr bwMode="gray">
            <a:xfrm rot="1758052">
              <a:off x="1454" y="2175"/>
              <a:ext cx="514" cy="417"/>
            </a:xfrm>
            <a:prstGeom prst="ellipse">
              <a:avLst/>
            </a:prstGeom>
            <a:solidFill>
              <a:srgbClr val="3A609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26" name="Oval 174"/>
            <p:cNvSpPr>
              <a:spLocks noChangeArrowheads="1"/>
            </p:cNvSpPr>
            <p:nvPr/>
          </p:nvSpPr>
          <p:spPr bwMode="gray">
            <a:xfrm rot="1758052">
              <a:off x="1440" y="216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4CCAE8"/>
                </a:gs>
                <a:gs pos="100000">
                  <a:srgbClr val="4CCAE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28" name="Text Box 176"/>
            <p:cNvSpPr txBox="1">
              <a:spLocks noChangeArrowheads="1"/>
            </p:cNvSpPr>
            <p:nvPr/>
          </p:nvSpPr>
          <p:spPr bwMode="gray">
            <a:xfrm>
              <a:off x="1920" y="2208"/>
              <a:ext cx="2928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Chỉ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tiêu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phấn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đấu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biện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pháp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05369" name="Picture 217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2181"/>
              <a:ext cx="239" cy="2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5329" name="Text Box 177"/>
            <p:cNvSpPr txBox="1">
              <a:spLocks noChangeArrowheads="1"/>
            </p:cNvSpPr>
            <p:nvPr/>
          </p:nvSpPr>
          <p:spPr bwMode="gray">
            <a:xfrm>
              <a:off x="1584" y="2178"/>
              <a:ext cx="246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05375" name="Group 223"/>
          <p:cNvGrpSpPr/>
          <p:nvPr/>
        </p:nvGrpSpPr>
        <p:grpSpPr bwMode="auto">
          <a:xfrm>
            <a:off x="1828800" y="3657600"/>
            <a:ext cx="5410200" cy="685800"/>
            <a:chOff x="1440" y="2640"/>
            <a:chExt cx="3408" cy="432"/>
          </a:xfrm>
        </p:grpSpPr>
        <p:sp>
          <p:nvSpPr>
            <p:cNvPr id="305316" name="AutoShape 164"/>
            <p:cNvSpPr>
              <a:spLocks noChangeArrowheads="1"/>
            </p:cNvSpPr>
            <p:nvPr/>
          </p:nvSpPr>
          <p:spPr bwMode="auto">
            <a:xfrm>
              <a:off x="1654" y="266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7" name="Oval 165"/>
            <p:cNvSpPr>
              <a:spLocks noChangeArrowheads="1"/>
            </p:cNvSpPr>
            <p:nvPr/>
          </p:nvSpPr>
          <p:spPr bwMode="auto">
            <a:xfrm rot="1758052">
              <a:off x="1454" y="2655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rgbClr val="0066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8" name="Oval 166"/>
            <p:cNvSpPr>
              <a:spLocks noChangeArrowheads="1"/>
            </p:cNvSpPr>
            <p:nvPr/>
          </p:nvSpPr>
          <p:spPr bwMode="auto">
            <a:xfrm rot="1758052">
              <a:off x="1440" y="264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74A731"/>
                </a:gs>
                <a:gs pos="100000">
                  <a:srgbClr val="74A73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19" name="Oval 167"/>
            <p:cNvSpPr>
              <a:spLocks noChangeArrowheads="1"/>
            </p:cNvSpPr>
            <p:nvPr/>
          </p:nvSpPr>
          <p:spPr bwMode="auto">
            <a:xfrm>
              <a:off x="1491" y="266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20" name="Text Box 168"/>
            <p:cNvSpPr txBox="1">
              <a:spLocks noChangeArrowheads="1"/>
            </p:cNvSpPr>
            <p:nvPr/>
          </p:nvSpPr>
          <p:spPr bwMode="auto">
            <a:xfrm>
              <a:off x="1920" y="2688"/>
              <a:ext cx="2160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000" b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Click to add Title</a:t>
              </a:r>
              <a:endParaRPr lang="en-US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21" name="Text Box 169"/>
            <p:cNvSpPr txBox="1">
              <a:spLocks noChangeArrowheads="1"/>
            </p:cNvSpPr>
            <p:nvPr/>
          </p:nvSpPr>
          <p:spPr bwMode="auto">
            <a:xfrm>
              <a:off x="1560" y="2658"/>
              <a:ext cx="19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20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31" name="AutoShape 179"/>
            <p:cNvSpPr>
              <a:spLocks noChangeArrowheads="1"/>
            </p:cNvSpPr>
            <p:nvPr/>
          </p:nvSpPr>
          <p:spPr bwMode="gray">
            <a:xfrm>
              <a:off x="1654" y="2669"/>
              <a:ext cx="319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5D8FF">
                    <a:gamma/>
                    <a:tint val="0"/>
                    <a:invGamma/>
                  </a:srgbClr>
                </a:gs>
                <a:gs pos="100000">
                  <a:srgbClr val="D5D8FF"/>
                </a:gs>
              </a:gsLst>
              <a:lin ang="0" scaled="1"/>
            </a:gradFill>
            <a:ln w="38100" algn="ctr">
              <a:solidFill>
                <a:srgbClr val="6D85E9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32" name="Oval 180"/>
            <p:cNvSpPr>
              <a:spLocks noChangeArrowheads="1"/>
            </p:cNvSpPr>
            <p:nvPr/>
          </p:nvSpPr>
          <p:spPr bwMode="gray">
            <a:xfrm rot="1758052">
              <a:off x="1454" y="2655"/>
              <a:ext cx="514" cy="417"/>
            </a:xfrm>
            <a:prstGeom prst="ellipse">
              <a:avLst/>
            </a:prstGeom>
            <a:solidFill>
              <a:srgbClr val="5549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33" name="Oval 181"/>
            <p:cNvSpPr>
              <a:spLocks noChangeArrowheads="1"/>
            </p:cNvSpPr>
            <p:nvPr/>
          </p:nvSpPr>
          <p:spPr bwMode="gray">
            <a:xfrm rot="1758052">
              <a:off x="1440" y="264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95A8FB"/>
                </a:gs>
                <a:gs pos="100000">
                  <a:srgbClr val="95A8FB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35" name="Text Box 183"/>
            <p:cNvSpPr txBox="1">
              <a:spLocks noChangeArrowheads="1"/>
            </p:cNvSpPr>
            <p:nvPr/>
          </p:nvSpPr>
          <p:spPr bwMode="gray">
            <a:xfrm>
              <a:off x="1920" y="2688"/>
              <a:ext cx="2928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Thông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báo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khoản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thu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05370" name="Picture 218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2661"/>
              <a:ext cx="239" cy="2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5336" name="Text Box 184"/>
            <p:cNvSpPr txBox="1">
              <a:spLocks noChangeArrowheads="1"/>
            </p:cNvSpPr>
            <p:nvPr/>
          </p:nvSpPr>
          <p:spPr bwMode="gray">
            <a:xfrm>
              <a:off x="1584" y="2658"/>
              <a:ext cx="246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05376" name="Group 224"/>
          <p:cNvGrpSpPr/>
          <p:nvPr/>
        </p:nvGrpSpPr>
        <p:grpSpPr bwMode="auto">
          <a:xfrm>
            <a:off x="1828800" y="4419600"/>
            <a:ext cx="5410200" cy="685800"/>
            <a:chOff x="1440" y="3120"/>
            <a:chExt cx="3408" cy="432"/>
          </a:xfrm>
        </p:grpSpPr>
        <p:sp>
          <p:nvSpPr>
            <p:cNvPr id="305338" name="AutoShape 186"/>
            <p:cNvSpPr>
              <a:spLocks noChangeArrowheads="1"/>
            </p:cNvSpPr>
            <p:nvPr/>
          </p:nvSpPr>
          <p:spPr bwMode="auto">
            <a:xfrm>
              <a:off x="1654" y="314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40" name="Oval 188"/>
            <p:cNvSpPr>
              <a:spLocks noChangeArrowheads="1"/>
            </p:cNvSpPr>
            <p:nvPr/>
          </p:nvSpPr>
          <p:spPr bwMode="auto">
            <a:xfrm rot="1758052">
              <a:off x="1454" y="3135"/>
              <a:ext cx="514" cy="41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41" name="Oval 189"/>
            <p:cNvSpPr>
              <a:spLocks noChangeArrowheads="1"/>
            </p:cNvSpPr>
            <p:nvPr/>
          </p:nvSpPr>
          <p:spPr bwMode="auto">
            <a:xfrm rot="1758052">
              <a:off x="1440" y="312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A67A32"/>
                </a:gs>
                <a:gs pos="100000">
                  <a:srgbClr val="A67A3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42" name="Oval 190"/>
            <p:cNvSpPr>
              <a:spLocks noChangeArrowheads="1"/>
            </p:cNvSpPr>
            <p:nvPr/>
          </p:nvSpPr>
          <p:spPr bwMode="auto">
            <a:xfrm>
              <a:off x="1491" y="314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43" name="Text Box 191"/>
            <p:cNvSpPr txBox="1">
              <a:spLocks noChangeArrowheads="1"/>
            </p:cNvSpPr>
            <p:nvPr/>
          </p:nvSpPr>
          <p:spPr bwMode="auto">
            <a:xfrm>
              <a:off x="1920" y="3168"/>
              <a:ext cx="2160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000" b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Click to add Title</a:t>
              </a:r>
              <a:endParaRPr lang="en-US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44" name="Text Box 192"/>
            <p:cNvSpPr txBox="1">
              <a:spLocks noChangeArrowheads="1"/>
            </p:cNvSpPr>
            <p:nvPr/>
          </p:nvSpPr>
          <p:spPr bwMode="auto">
            <a:xfrm>
              <a:off x="1560" y="3138"/>
              <a:ext cx="19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20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53" name="AutoShape 201"/>
            <p:cNvSpPr>
              <a:spLocks noChangeArrowheads="1"/>
            </p:cNvSpPr>
            <p:nvPr/>
          </p:nvSpPr>
          <p:spPr bwMode="gray">
            <a:xfrm>
              <a:off x="1654" y="3149"/>
              <a:ext cx="319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B1E6FB">
                    <a:gamma/>
                    <a:tint val="24314"/>
                    <a:invGamma/>
                  </a:srgbClr>
                </a:gs>
                <a:gs pos="100000">
                  <a:srgbClr val="B1E6FB"/>
                </a:gs>
              </a:gsLst>
              <a:lin ang="0" scaled="1"/>
            </a:gradFill>
            <a:ln w="38100" algn="ctr">
              <a:solidFill>
                <a:srgbClr val="4CCAE8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55" name="Oval 203"/>
            <p:cNvSpPr>
              <a:spLocks noChangeArrowheads="1"/>
            </p:cNvSpPr>
            <p:nvPr/>
          </p:nvSpPr>
          <p:spPr bwMode="gray">
            <a:xfrm rot="1758052">
              <a:off x="1454" y="3135"/>
              <a:ext cx="514" cy="417"/>
            </a:xfrm>
            <a:prstGeom prst="ellipse">
              <a:avLst/>
            </a:prstGeom>
            <a:solidFill>
              <a:srgbClr val="3A609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56" name="Oval 204"/>
            <p:cNvSpPr>
              <a:spLocks noChangeArrowheads="1"/>
            </p:cNvSpPr>
            <p:nvPr/>
          </p:nvSpPr>
          <p:spPr bwMode="gray">
            <a:xfrm rot="1758052">
              <a:off x="1440" y="312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4CCAE8"/>
                </a:gs>
                <a:gs pos="100000">
                  <a:srgbClr val="4CCAE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358" name="Text Box 206"/>
            <p:cNvSpPr txBox="1">
              <a:spLocks noChangeArrowheads="1"/>
            </p:cNvSpPr>
            <p:nvPr/>
          </p:nvSpPr>
          <p:spPr bwMode="gray">
            <a:xfrm>
              <a:off x="1920" y="3168"/>
              <a:ext cx="2160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Bầu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ban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phụ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huynh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05371" name="Picture 219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3141"/>
              <a:ext cx="239" cy="2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5359" name="Text Box 207"/>
            <p:cNvSpPr txBox="1">
              <a:spLocks noChangeArrowheads="1"/>
            </p:cNvSpPr>
            <p:nvPr/>
          </p:nvSpPr>
          <p:spPr bwMode="gray">
            <a:xfrm>
              <a:off x="1584" y="3138"/>
              <a:ext cx="246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5" name="Group 223"/>
          <p:cNvGrpSpPr/>
          <p:nvPr/>
        </p:nvGrpSpPr>
        <p:grpSpPr bwMode="auto">
          <a:xfrm>
            <a:off x="1842655" y="5257800"/>
            <a:ext cx="5410200" cy="685800"/>
            <a:chOff x="1440" y="2640"/>
            <a:chExt cx="3408" cy="432"/>
          </a:xfrm>
        </p:grpSpPr>
        <p:sp>
          <p:nvSpPr>
            <p:cNvPr id="76" name="AutoShape 164"/>
            <p:cNvSpPr>
              <a:spLocks noChangeArrowheads="1"/>
            </p:cNvSpPr>
            <p:nvPr/>
          </p:nvSpPr>
          <p:spPr bwMode="auto">
            <a:xfrm>
              <a:off x="1654" y="266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Oval 165"/>
            <p:cNvSpPr>
              <a:spLocks noChangeArrowheads="1"/>
            </p:cNvSpPr>
            <p:nvPr/>
          </p:nvSpPr>
          <p:spPr bwMode="auto">
            <a:xfrm rot="1758052">
              <a:off x="1454" y="2655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rgbClr val="0066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Oval 166"/>
            <p:cNvSpPr>
              <a:spLocks noChangeArrowheads="1"/>
            </p:cNvSpPr>
            <p:nvPr/>
          </p:nvSpPr>
          <p:spPr bwMode="auto">
            <a:xfrm rot="1758052">
              <a:off x="1440" y="264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74A731"/>
                </a:gs>
                <a:gs pos="100000">
                  <a:srgbClr val="74A73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Oval 167"/>
            <p:cNvSpPr>
              <a:spLocks noChangeArrowheads="1"/>
            </p:cNvSpPr>
            <p:nvPr/>
          </p:nvSpPr>
          <p:spPr bwMode="auto">
            <a:xfrm>
              <a:off x="1491" y="266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Text Box 168"/>
            <p:cNvSpPr txBox="1">
              <a:spLocks noChangeArrowheads="1"/>
            </p:cNvSpPr>
            <p:nvPr/>
          </p:nvSpPr>
          <p:spPr bwMode="auto">
            <a:xfrm>
              <a:off x="1920" y="2688"/>
              <a:ext cx="2160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2000" b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Click to add Title</a:t>
              </a:r>
              <a:endParaRPr lang="en-US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Text Box 169"/>
            <p:cNvSpPr txBox="1">
              <a:spLocks noChangeArrowheads="1"/>
            </p:cNvSpPr>
            <p:nvPr/>
          </p:nvSpPr>
          <p:spPr bwMode="auto">
            <a:xfrm>
              <a:off x="1560" y="2658"/>
              <a:ext cx="19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20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AutoShape 179"/>
            <p:cNvSpPr>
              <a:spLocks noChangeArrowheads="1"/>
            </p:cNvSpPr>
            <p:nvPr/>
          </p:nvSpPr>
          <p:spPr bwMode="gray">
            <a:xfrm>
              <a:off x="1654" y="2669"/>
              <a:ext cx="319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5D8FF">
                    <a:gamma/>
                    <a:tint val="0"/>
                    <a:invGamma/>
                  </a:srgbClr>
                </a:gs>
                <a:gs pos="100000">
                  <a:srgbClr val="D5D8FF"/>
                </a:gs>
              </a:gsLst>
              <a:lin ang="0" scaled="1"/>
            </a:gradFill>
            <a:ln w="38100" algn="ctr">
              <a:solidFill>
                <a:srgbClr val="6D85E9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val 180"/>
            <p:cNvSpPr>
              <a:spLocks noChangeArrowheads="1"/>
            </p:cNvSpPr>
            <p:nvPr/>
          </p:nvSpPr>
          <p:spPr bwMode="gray">
            <a:xfrm rot="1758052">
              <a:off x="1454" y="2655"/>
              <a:ext cx="514" cy="417"/>
            </a:xfrm>
            <a:prstGeom prst="ellipse">
              <a:avLst/>
            </a:prstGeom>
            <a:solidFill>
              <a:srgbClr val="5549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Oval 181"/>
            <p:cNvSpPr>
              <a:spLocks noChangeArrowheads="1"/>
            </p:cNvSpPr>
            <p:nvPr/>
          </p:nvSpPr>
          <p:spPr bwMode="gray">
            <a:xfrm rot="1758052">
              <a:off x="1440" y="264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95A8FB"/>
                </a:gs>
                <a:gs pos="100000">
                  <a:srgbClr val="95A8FB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Text Box 183"/>
            <p:cNvSpPr txBox="1">
              <a:spLocks noChangeArrowheads="1"/>
            </p:cNvSpPr>
            <p:nvPr/>
          </p:nvSpPr>
          <p:spPr bwMode="gray">
            <a:xfrm>
              <a:off x="1920" y="2688"/>
              <a:ext cx="2928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Ý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kiến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đóng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góp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phụ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huynh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6" name="Picture 218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2661"/>
              <a:ext cx="239" cy="2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7" name="Text Box 184"/>
            <p:cNvSpPr txBox="1">
              <a:spLocks noChangeArrowheads="1"/>
            </p:cNvSpPr>
            <p:nvPr/>
          </p:nvSpPr>
          <p:spPr bwMode="gray">
            <a:xfrm>
              <a:off x="1584" y="2658"/>
              <a:ext cx="246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3200" b="1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-304800" y="304800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pPr eaLnBrk="1" hangingPunct="1"/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297662"/>
            <a:ext cx="9144000" cy="5028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khoa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4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);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chép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chữa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Sổ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hay.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-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tẩy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bút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chì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khảo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huynh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kí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sửa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chữa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l="-9000" r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514600" y="2438400"/>
            <a:ext cx="4516557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 BÁO</a:t>
            </a:r>
            <a:endParaRPr lang="en-US" sz="32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SỔ LIÊN LẠC ĐIỆN TỬ</a:t>
            </a: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28800" y="2514600"/>
            <a:ext cx="714971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khen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thưởng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981200" y="1676400"/>
            <a:ext cx="52742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kỉ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luật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85800" y="803860"/>
            <a:ext cx="674736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logic</a:t>
            </a:r>
            <a:endParaRPr lang="en-US" sz="32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0" y="1905000"/>
            <a:ext cx="8077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xảy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can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thiệp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logic: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xảy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đòi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can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thiệp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2000" y="1143000"/>
            <a:ext cx="7162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nề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nếp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kỷ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luật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endParaRPr lang="en-US" sz="28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8200" y="838200"/>
            <a:ext cx="4596130" cy="14811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tạm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endParaRPr lang="en-US" sz="32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90600" y="1905000"/>
            <a:ext cx="7620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-&gt;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ly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ngồi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-&gt;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tĩnh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vi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mực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85800" y="803860"/>
            <a:ext cx="3565400" cy="7425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 </a:t>
            </a:r>
            <a:r>
              <a:rPr lang="en-US" sz="32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cực</a:t>
            </a: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0" y="1905000"/>
            <a:ext cx="807720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Vệ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phạt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bừa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bậy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bẩn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sóc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bồn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85800" y="803860"/>
            <a:ext cx="211307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66800" y="1981200"/>
            <a:ext cx="76200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800" dirty="0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sz="2800" dirty="0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800" dirty="0" smtClean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cuốn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giáo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thiệu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tuần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chia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sẻ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mình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cuốn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lớp</a:t>
            </a:r>
            <a:r>
              <a:rPr lang="en-US" sz="2800" dirty="0">
                <a:solidFill>
                  <a:srgbClr val="22222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14400" y="838200"/>
            <a:ext cx="26244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76" y="0"/>
            <a:ext cx="9129624" cy="687876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057400" y="2133600"/>
            <a:ext cx="536760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1. </a:t>
            </a:r>
            <a:r>
              <a:rPr lang="en-US" sz="4000" b="1" dirty="0" err="1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Phổ</a:t>
            </a:r>
            <a:r>
              <a:rPr lang="en-US" sz="40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biến</a:t>
            </a:r>
            <a:r>
              <a:rPr lang="en-US" sz="4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các</a:t>
            </a:r>
            <a:r>
              <a:rPr lang="en-US" sz="4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văn</a:t>
            </a:r>
            <a:r>
              <a:rPr lang="en-US" sz="4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bản</a:t>
            </a:r>
            <a:endParaRPr lang="en-US" sz="4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70164" y="228600"/>
            <a:ext cx="574388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web hay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19200" y="1600200"/>
            <a:ext cx="731520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web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BGD: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u="sng" dirty="0" smtClean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1"/>
              </a:rPr>
              <a:t>http://ioe.go.vn/</a:t>
            </a:r>
            <a:endParaRPr lang="en-US" u="sng" dirty="0" smtClean="0">
              <a:solidFill>
                <a:srgbClr val="0563C1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http://violympic.vn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  <a:hlinkClick r:id="rId3"/>
              </a:rPr>
              <a:t>http://trangnguyen.edu.vn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  <a:hlinkClick r:id="rId3"/>
              </a:rPr>
              <a:t>/</a:t>
            </a: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web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khảo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u="sng" dirty="0" smtClean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1"/>
              </a:rPr>
              <a:t>http</a:t>
            </a:r>
            <a:r>
              <a:rPr lang="en-US" u="sng" dirty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1"/>
              </a:rPr>
              <a:t>://www.kizclub.com/reading1.htm</a:t>
            </a:r>
            <a:endParaRPr lang="en-US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u="sng" dirty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http://meddybemps.com/Notebook/YoungExplorer.html</a:t>
            </a:r>
            <a:endParaRPr lang="en-US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u="sng" dirty="0" smtClean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</a:t>
            </a:r>
            <a:r>
              <a:rPr lang="en-US" u="sng" dirty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://www.khanacademy.org/#/math</a:t>
            </a:r>
            <a:endParaRPr lang="en-US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u="sng" dirty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https://www.duolingo.com/comment/12229290</a:t>
            </a:r>
            <a:endParaRPr lang="en-US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u="sng" dirty="0" smtClean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7"/>
              </a:rPr>
              <a:t>https</a:t>
            </a:r>
            <a:r>
              <a:rPr lang="en-US" u="sng" dirty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7"/>
              </a:rPr>
              <a:t>://</a:t>
            </a:r>
            <a:r>
              <a:rPr lang="en-US" u="sng" dirty="0" smtClean="0">
                <a:solidFill>
                  <a:srgbClr val="0563C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7"/>
              </a:rPr>
              <a:t>test.luyenthi123.com</a:t>
            </a:r>
            <a:endParaRPr lang="en-US" u="sng" dirty="0" smtClean="0">
              <a:solidFill>
                <a:srgbClr val="0563C1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web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game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khả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xạ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endParaRPr lang="en-US" u="sng" dirty="0" smtClean="0">
              <a:solidFill>
                <a:srgbClr val="0563C1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endParaRPr lang="en-US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7" name="Rectangle 27"/>
          <p:cNvSpPr>
            <a:spLocks noGrp="1" noChangeArrowheads="1"/>
          </p:cNvSpPr>
          <p:nvPr>
            <p:ph type="title"/>
          </p:nvPr>
        </p:nvSpPr>
        <p:spPr>
          <a:xfrm>
            <a:off x="0" y="1752600"/>
            <a:ext cx="9144000" cy="762000"/>
          </a:xfrm>
          <a:noFill/>
        </p:spPr>
        <p:txBody>
          <a:bodyPr>
            <a:normAutofit/>
          </a:bodyPr>
          <a:lstStyle/>
          <a:p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báo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khoản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endParaRPr lang="en-US" sz="32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7" name="Freeform 3"/>
          <p:cNvSpPr>
            <a:spLocks noEditPoints="1"/>
          </p:cNvSpPr>
          <p:nvPr/>
        </p:nvSpPr>
        <p:spPr bwMode="gray">
          <a:xfrm>
            <a:off x="838200" y="1708150"/>
            <a:ext cx="6477000" cy="4311650"/>
          </a:xfrm>
          <a:custGeom>
            <a:avLst/>
            <a:gdLst>
              <a:gd name="T0" fmla="*/ 1092 w 2820"/>
              <a:gd name="T1" fmla="*/ 50 h 2912"/>
              <a:gd name="T2" fmla="*/ 822 w 2820"/>
              <a:gd name="T3" fmla="*/ 168 h 2912"/>
              <a:gd name="T4" fmla="*/ 594 w 2820"/>
              <a:gd name="T5" fmla="*/ 300 h 2912"/>
              <a:gd name="T6" fmla="*/ 406 w 2820"/>
              <a:gd name="T7" fmla="*/ 446 h 2912"/>
              <a:gd name="T8" fmla="*/ 254 w 2820"/>
              <a:gd name="T9" fmla="*/ 604 h 2912"/>
              <a:gd name="T10" fmla="*/ 140 w 2820"/>
              <a:gd name="T11" fmla="*/ 772 h 2912"/>
              <a:gd name="T12" fmla="*/ 60 w 2820"/>
              <a:gd name="T13" fmla="*/ 944 h 2912"/>
              <a:gd name="T14" fmla="*/ 14 w 2820"/>
              <a:gd name="T15" fmla="*/ 1122 h 2912"/>
              <a:gd name="T16" fmla="*/ 0 w 2820"/>
              <a:gd name="T17" fmla="*/ 1300 h 2912"/>
              <a:gd name="T18" fmla="*/ 18 w 2820"/>
              <a:gd name="T19" fmla="*/ 1476 h 2912"/>
              <a:gd name="T20" fmla="*/ 64 w 2820"/>
              <a:gd name="T21" fmla="*/ 1650 h 2912"/>
              <a:gd name="T22" fmla="*/ 138 w 2820"/>
              <a:gd name="T23" fmla="*/ 1818 h 2912"/>
              <a:gd name="T24" fmla="*/ 238 w 2820"/>
              <a:gd name="T25" fmla="*/ 1978 h 2912"/>
              <a:gd name="T26" fmla="*/ 364 w 2820"/>
              <a:gd name="T27" fmla="*/ 2126 h 2912"/>
              <a:gd name="T28" fmla="*/ 512 w 2820"/>
              <a:gd name="T29" fmla="*/ 2262 h 2912"/>
              <a:gd name="T30" fmla="*/ 684 w 2820"/>
              <a:gd name="T31" fmla="*/ 2382 h 2912"/>
              <a:gd name="T32" fmla="*/ 874 w 2820"/>
              <a:gd name="T33" fmla="*/ 2484 h 2912"/>
              <a:gd name="T34" fmla="*/ 1086 w 2820"/>
              <a:gd name="T35" fmla="*/ 2564 h 2912"/>
              <a:gd name="T36" fmla="*/ 1314 w 2820"/>
              <a:gd name="T37" fmla="*/ 2622 h 2912"/>
              <a:gd name="T38" fmla="*/ 1558 w 2820"/>
              <a:gd name="T39" fmla="*/ 2654 h 2912"/>
              <a:gd name="T40" fmla="*/ 1818 w 2820"/>
              <a:gd name="T41" fmla="*/ 2658 h 2912"/>
              <a:gd name="T42" fmla="*/ 2090 w 2820"/>
              <a:gd name="T43" fmla="*/ 2632 h 2912"/>
              <a:gd name="T44" fmla="*/ 2374 w 2820"/>
              <a:gd name="T45" fmla="*/ 2574 h 2912"/>
              <a:gd name="T46" fmla="*/ 2544 w 2820"/>
              <a:gd name="T47" fmla="*/ 2912 h 2912"/>
              <a:gd name="T48" fmla="*/ 1868 w 2820"/>
              <a:gd name="T49" fmla="*/ 1552 h 2912"/>
              <a:gd name="T50" fmla="*/ 1956 w 2820"/>
              <a:gd name="T51" fmla="*/ 1914 h 2912"/>
              <a:gd name="T52" fmla="*/ 1788 w 2820"/>
              <a:gd name="T53" fmla="*/ 1936 h 2912"/>
              <a:gd name="T54" fmla="*/ 1616 w 2820"/>
              <a:gd name="T55" fmla="*/ 1934 h 2912"/>
              <a:gd name="T56" fmla="*/ 1442 w 2820"/>
              <a:gd name="T57" fmla="*/ 1912 h 2912"/>
              <a:gd name="T58" fmla="*/ 1272 w 2820"/>
              <a:gd name="T59" fmla="*/ 1872 h 2912"/>
              <a:gd name="T60" fmla="*/ 1108 w 2820"/>
              <a:gd name="T61" fmla="*/ 1812 h 2912"/>
              <a:gd name="T62" fmla="*/ 952 w 2820"/>
              <a:gd name="T63" fmla="*/ 1736 h 2912"/>
              <a:gd name="T64" fmla="*/ 810 w 2820"/>
              <a:gd name="T65" fmla="*/ 1646 h 2912"/>
              <a:gd name="T66" fmla="*/ 684 w 2820"/>
              <a:gd name="T67" fmla="*/ 1542 h 2912"/>
              <a:gd name="T68" fmla="*/ 578 w 2820"/>
              <a:gd name="T69" fmla="*/ 1428 h 2912"/>
              <a:gd name="T70" fmla="*/ 494 w 2820"/>
              <a:gd name="T71" fmla="*/ 1304 h 2912"/>
              <a:gd name="T72" fmla="*/ 438 w 2820"/>
              <a:gd name="T73" fmla="*/ 1170 h 2912"/>
              <a:gd name="T74" fmla="*/ 410 w 2820"/>
              <a:gd name="T75" fmla="*/ 1032 h 2912"/>
              <a:gd name="T76" fmla="*/ 416 w 2820"/>
              <a:gd name="T77" fmla="*/ 888 h 2912"/>
              <a:gd name="T78" fmla="*/ 460 w 2820"/>
              <a:gd name="T79" fmla="*/ 742 h 2912"/>
              <a:gd name="T80" fmla="*/ 544 w 2820"/>
              <a:gd name="T81" fmla="*/ 592 h 2912"/>
              <a:gd name="T82" fmla="*/ 670 w 2820"/>
              <a:gd name="T83" fmla="*/ 444 h 2912"/>
              <a:gd name="T84" fmla="*/ 844 w 2820"/>
              <a:gd name="T85" fmla="*/ 298 h 2912"/>
              <a:gd name="T86" fmla="*/ 1070 w 2820"/>
              <a:gd name="T87" fmla="*/ 154 h 2912"/>
              <a:gd name="T88" fmla="*/ 1348 w 2820"/>
              <a:gd name="T89" fmla="*/ 16 h 2912"/>
              <a:gd name="T90" fmla="*/ 1244 w 2820"/>
              <a:gd name="T91" fmla="*/ 0 h 2912"/>
              <a:gd name="T92" fmla="*/ 2820 w 2820"/>
              <a:gd name="T93" fmla="*/ 1934 h 2912"/>
              <a:gd name="T94" fmla="*/ 2820 w 2820"/>
              <a:gd name="T95" fmla="*/ 1934 h 2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33CCCC"/>
              </a:gs>
              <a:gs pos="100000">
                <a:srgbClr val="009999"/>
              </a:gs>
            </a:gsLst>
            <a:lin ang="5400000" scaled="1"/>
          </a:gradFill>
          <a:ln>
            <a:noFill/>
          </a:ln>
          <a:effectLst>
            <a:outerShdw dist="206741" dir="8249373" algn="ctr" rotWithShape="0">
              <a:schemeClr val="tx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</a14:hiddenLine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56746" name="Group 42"/>
          <p:cNvGrpSpPr/>
          <p:nvPr/>
        </p:nvGrpSpPr>
        <p:grpSpPr bwMode="auto">
          <a:xfrm>
            <a:off x="3071813" y="3429000"/>
            <a:ext cx="2054225" cy="2220913"/>
            <a:chOff x="1935" y="2160"/>
            <a:chExt cx="1294" cy="1399"/>
          </a:xfrm>
        </p:grpSpPr>
        <p:pic>
          <p:nvPicPr>
            <p:cNvPr id="456739" name="Picture 35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3216"/>
              <a:ext cx="1248" cy="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10" name="Oval 6"/>
            <p:cNvSpPr>
              <a:spLocks noChangeArrowheads="1"/>
            </p:cNvSpPr>
            <p:nvPr/>
          </p:nvSpPr>
          <p:spPr bwMode="gray">
            <a:xfrm>
              <a:off x="1935" y="2160"/>
              <a:ext cx="1294" cy="122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1" name="Oval 7"/>
            <p:cNvSpPr>
              <a:spLocks noChangeArrowheads="1"/>
            </p:cNvSpPr>
            <p:nvPr/>
          </p:nvSpPr>
          <p:spPr bwMode="gray">
            <a:xfrm>
              <a:off x="1952" y="2167"/>
              <a:ext cx="1262" cy="119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2" name="Oval 8"/>
            <p:cNvSpPr>
              <a:spLocks noChangeArrowheads="1"/>
            </p:cNvSpPr>
            <p:nvPr/>
          </p:nvSpPr>
          <p:spPr bwMode="gray">
            <a:xfrm>
              <a:off x="1965" y="2178"/>
              <a:ext cx="1201" cy="1120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3" name="Oval 9"/>
            <p:cNvSpPr>
              <a:spLocks noChangeArrowheads="1"/>
            </p:cNvSpPr>
            <p:nvPr/>
          </p:nvSpPr>
          <p:spPr bwMode="gray">
            <a:xfrm>
              <a:off x="2035" y="2210"/>
              <a:ext cx="1068" cy="90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56745" name="Group 41"/>
          <p:cNvGrpSpPr/>
          <p:nvPr/>
        </p:nvGrpSpPr>
        <p:grpSpPr bwMode="auto">
          <a:xfrm>
            <a:off x="914400" y="3048000"/>
            <a:ext cx="1676400" cy="1828800"/>
            <a:chOff x="576" y="1920"/>
            <a:chExt cx="1056" cy="1152"/>
          </a:xfrm>
        </p:grpSpPr>
        <p:pic>
          <p:nvPicPr>
            <p:cNvPr id="456740" name="Picture 36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780"/>
              <a:ext cx="1056" cy="2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16" name="Oval 12"/>
            <p:cNvSpPr>
              <a:spLocks noChangeArrowheads="1"/>
            </p:cNvSpPr>
            <p:nvPr/>
          </p:nvSpPr>
          <p:spPr bwMode="gray">
            <a:xfrm>
              <a:off x="625" y="1920"/>
              <a:ext cx="993" cy="101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7" name="Oval 13"/>
            <p:cNvSpPr>
              <a:spLocks noChangeArrowheads="1"/>
            </p:cNvSpPr>
            <p:nvPr/>
          </p:nvSpPr>
          <p:spPr bwMode="gray">
            <a:xfrm>
              <a:off x="637" y="1925"/>
              <a:ext cx="970" cy="98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8" name="Oval 14"/>
            <p:cNvSpPr>
              <a:spLocks noChangeArrowheads="1"/>
            </p:cNvSpPr>
            <p:nvPr/>
          </p:nvSpPr>
          <p:spPr bwMode="gray">
            <a:xfrm>
              <a:off x="648" y="1935"/>
              <a:ext cx="922" cy="92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9" name="Oval 15"/>
            <p:cNvSpPr>
              <a:spLocks noChangeArrowheads="1"/>
            </p:cNvSpPr>
            <p:nvPr/>
          </p:nvSpPr>
          <p:spPr bwMode="gray">
            <a:xfrm>
              <a:off x="701" y="1961"/>
              <a:ext cx="821" cy="74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56744" name="Group 40"/>
          <p:cNvGrpSpPr/>
          <p:nvPr/>
        </p:nvGrpSpPr>
        <p:grpSpPr bwMode="auto">
          <a:xfrm>
            <a:off x="914400" y="1676400"/>
            <a:ext cx="1371600" cy="1292225"/>
            <a:chOff x="576" y="1056"/>
            <a:chExt cx="864" cy="814"/>
          </a:xfrm>
        </p:grpSpPr>
        <p:pic>
          <p:nvPicPr>
            <p:cNvPr id="456741" name="Picture 37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1632"/>
              <a:ext cx="864" cy="2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22" name="Oval 18"/>
            <p:cNvSpPr>
              <a:spLocks noChangeArrowheads="1"/>
            </p:cNvSpPr>
            <p:nvPr/>
          </p:nvSpPr>
          <p:spPr bwMode="gray">
            <a:xfrm>
              <a:off x="653" y="1056"/>
              <a:ext cx="705" cy="68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3" name="Oval 19"/>
            <p:cNvSpPr>
              <a:spLocks noChangeArrowheads="1"/>
            </p:cNvSpPr>
            <p:nvPr/>
          </p:nvSpPr>
          <p:spPr bwMode="gray">
            <a:xfrm>
              <a:off x="663" y="1060"/>
              <a:ext cx="687" cy="67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4" name="Oval 20"/>
            <p:cNvSpPr>
              <a:spLocks noChangeArrowheads="1"/>
            </p:cNvSpPr>
            <p:nvPr/>
          </p:nvSpPr>
          <p:spPr bwMode="gray">
            <a:xfrm>
              <a:off x="670" y="1066"/>
              <a:ext cx="653" cy="62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5" name="Oval 21"/>
            <p:cNvSpPr>
              <a:spLocks noChangeArrowheads="1"/>
            </p:cNvSpPr>
            <p:nvPr/>
          </p:nvSpPr>
          <p:spPr bwMode="gray">
            <a:xfrm>
              <a:off x="708" y="1084"/>
              <a:ext cx="581" cy="509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56743" name="Group 39"/>
          <p:cNvGrpSpPr/>
          <p:nvPr/>
        </p:nvGrpSpPr>
        <p:grpSpPr bwMode="auto">
          <a:xfrm>
            <a:off x="2476500" y="1219200"/>
            <a:ext cx="1066800" cy="885825"/>
            <a:chOff x="1560" y="768"/>
            <a:chExt cx="672" cy="558"/>
          </a:xfrm>
        </p:grpSpPr>
        <p:pic>
          <p:nvPicPr>
            <p:cNvPr id="456742" name="Picture 38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0" y="1140"/>
              <a:ext cx="672" cy="1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28" name="Oval 24"/>
            <p:cNvSpPr>
              <a:spLocks noChangeArrowheads="1"/>
            </p:cNvSpPr>
            <p:nvPr/>
          </p:nvSpPr>
          <p:spPr bwMode="gray">
            <a:xfrm>
              <a:off x="1658" y="768"/>
              <a:ext cx="469" cy="459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9" name="Oval 25"/>
            <p:cNvSpPr>
              <a:spLocks noChangeArrowheads="1"/>
            </p:cNvSpPr>
            <p:nvPr/>
          </p:nvSpPr>
          <p:spPr bwMode="gray">
            <a:xfrm>
              <a:off x="1664" y="770"/>
              <a:ext cx="458" cy="44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30" name="Oval 26"/>
            <p:cNvSpPr>
              <a:spLocks noChangeArrowheads="1"/>
            </p:cNvSpPr>
            <p:nvPr/>
          </p:nvSpPr>
          <p:spPr bwMode="gray">
            <a:xfrm>
              <a:off x="1669" y="775"/>
              <a:ext cx="435" cy="419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31" name="Oval 27"/>
            <p:cNvSpPr>
              <a:spLocks noChangeArrowheads="1"/>
            </p:cNvSpPr>
            <p:nvPr/>
          </p:nvSpPr>
          <p:spPr bwMode="gray">
            <a:xfrm>
              <a:off x="1694" y="787"/>
              <a:ext cx="387" cy="339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56733" name="Text Box 29"/>
          <p:cNvSpPr txBox="1">
            <a:spLocks noChangeArrowheads="1"/>
          </p:cNvSpPr>
          <p:nvPr/>
        </p:nvSpPr>
        <p:spPr bwMode="auto">
          <a:xfrm>
            <a:off x="1176337" y="1752600"/>
            <a:ext cx="103346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28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8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ban</a:t>
            </a:r>
            <a:endParaRPr 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6734" name="Text Box 30"/>
          <p:cNvSpPr txBox="1">
            <a:spLocks noChangeArrowheads="1"/>
          </p:cNvSpPr>
          <p:nvPr/>
        </p:nvSpPr>
        <p:spPr bwMode="auto">
          <a:xfrm>
            <a:off x="1231018" y="3389293"/>
            <a:ext cx="1131182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8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8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ban</a:t>
            </a:r>
            <a:endParaRPr 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6735" name="Text Box 31"/>
          <p:cNvSpPr txBox="1">
            <a:spLocks noChangeArrowheads="1"/>
          </p:cNvSpPr>
          <p:nvPr/>
        </p:nvSpPr>
        <p:spPr bwMode="auto">
          <a:xfrm>
            <a:off x="3233737" y="3995718"/>
            <a:ext cx="173355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8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sz="28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ban</a:t>
            </a:r>
            <a:endParaRPr 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6736" name="Text Box 32"/>
          <p:cNvSpPr txBox="1">
            <a:spLocks noChangeArrowheads="1"/>
          </p:cNvSpPr>
          <p:nvPr/>
        </p:nvSpPr>
        <p:spPr bwMode="auto">
          <a:xfrm>
            <a:off x="5486400" y="3468469"/>
            <a:ext cx="3429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Ban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huynh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0" name="Picture 2" descr="http://4.bp.blogspot.com/-PH-xpjTquso/U0GEzznXwkI/AAAAAAAABvk/RRLP8nsQSBo/s1600/icon_problem_man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1518444"/>
            <a:ext cx="1866674" cy="1866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Freeform 2"/>
          <p:cNvSpPr>
            <a:spLocks noEditPoints="1"/>
          </p:cNvSpPr>
          <p:nvPr/>
        </p:nvSpPr>
        <p:spPr bwMode="gray">
          <a:xfrm rot="-645533">
            <a:off x="2082362" y="3108630"/>
            <a:ext cx="3384550" cy="3035300"/>
          </a:xfrm>
          <a:custGeom>
            <a:avLst/>
            <a:gdLst>
              <a:gd name="T0" fmla="*/ 1092 w 2820"/>
              <a:gd name="T1" fmla="*/ 50 h 2912"/>
              <a:gd name="T2" fmla="*/ 822 w 2820"/>
              <a:gd name="T3" fmla="*/ 168 h 2912"/>
              <a:gd name="T4" fmla="*/ 594 w 2820"/>
              <a:gd name="T5" fmla="*/ 300 h 2912"/>
              <a:gd name="T6" fmla="*/ 406 w 2820"/>
              <a:gd name="T7" fmla="*/ 446 h 2912"/>
              <a:gd name="T8" fmla="*/ 254 w 2820"/>
              <a:gd name="T9" fmla="*/ 604 h 2912"/>
              <a:gd name="T10" fmla="*/ 140 w 2820"/>
              <a:gd name="T11" fmla="*/ 772 h 2912"/>
              <a:gd name="T12" fmla="*/ 60 w 2820"/>
              <a:gd name="T13" fmla="*/ 944 h 2912"/>
              <a:gd name="T14" fmla="*/ 14 w 2820"/>
              <a:gd name="T15" fmla="*/ 1122 h 2912"/>
              <a:gd name="T16" fmla="*/ 0 w 2820"/>
              <a:gd name="T17" fmla="*/ 1300 h 2912"/>
              <a:gd name="T18" fmla="*/ 18 w 2820"/>
              <a:gd name="T19" fmla="*/ 1476 h 2912"/>
              <a:gd name="T20" fmla="*/ 64 w 2820"/>
              <a:gd name="T21" fmla="*/ 1650 h 2912"/>
              <a:gd name="T22" fmla="*/ 138 w 2820"/>
              <a:gd name="T23" fmla="*/ 1818 h 2912"/>
              <a:gd name="T24" fmla="*/ 238 w 2820"/>
              <a:gd name="T25" fmla="*/ 1978 h 2912"/>
              <a:gd name="T26" fmla="*/ 364 w 2820"/>
              <a:gd name="T27" fmla="*/ 2126 h 2912"/>
              <a:gd name="T28" fmla="*/ 512 w 2820"/>
              <a:gd name="T29" fmla="*/ 2262 h 2912"/>
              <a:gd name="T30" fmla="*/ 684 w 2820"/>
              <a:gd name="T31" fmla="*/ 2382 h 2912"/>
              <a:gd name="T32" fmla="*/ 874 w 2820"/>
              <a:gd name="T33" fmla="*/ 2484 h 2912"/>
              <a:gd name="T34" fmla="*/ 1086 w 2820"/>
              <a:gd name="T35" fmla="*/ 2564 h 2912"/>
              <a:gd name="T36" fmla="*/ 1314 w 2820"/>
              <a:gd name="T37" fmla="*/ 2622 h 2912"/>
              <a:gd name="T38" fmla="*/ 1558 w 2820"/>
              <a:gd name="T39" fmla="*/ 2654 h 2912"/>
              <a:gd name="T40" fmla="*/ 1818 w 2820"/>
              <a:gd name="T41" fmla="*/ 2658 h 2912"/>
              <a:gd name="T42" fmla="*/ 2090 w 2820"/>
              <a:gd name="T43" fmla="*/ 2632 h 2912"/>
              <a:gd name="T44" fmla="*/ 2374 w 2820"/>
              <a:gd name="T45" fmla="*/ 2574 h 2912"/>
              <a:gd name="T46" fmla="*/ 2544 w 2820"/>
              <a:gd name="T47" fmla="*/ 2912 h 2912"/>
              <a:gd name="T48" fmla="*/ 1868 w 2820"/>
              <a:gd name="T49" fmla="*/ 1552 h 2912"/>
              <a:gd name="T50" fmla="*/ 1956 w 2820"/>
              <a:gd name="T51" fmla="*/ 1914 h 2912"/>
              <a:gd name="T52" fmla="*/ 1788 w 2820"/>
              <a:gd name="T53" fmla="*/ 1936 h 2912"/>
              <a:gd name="T54" fmla="*/ 1616 w 2820"/>
              <a:gd name="T55" fmla="*/ 1934 h 2912"/>
              <a:gd name="T56" fmla="*/ 1442 w 2820"/>
              <a:gd name="T57" fmla="*/ 1912 h 2912"/>
              <a:gd name="T58" fmla="*/ 1272 w 2820"/>
              <a:gd name="T59" fmla="*/ 1872 h 2912"/>
              <a:gd name="T60" fmla="*/ 1108 w 2820"/>
              <a:gd name="T61" fmla="*/ 1812 h 2912"/>
              <a:gd name="T62" fmla="*/ 952 w 2820"/>
              <a:gd name="T63" fmla="*/ 1736 h 2912"/>
              <a:gd name="T64" fmla="*/ 810 w 2820"/>
              <a:gd name="T65" fmla="*/ 1646 h 2912"/>
              <a:gd name="T66" fmla="*/ 684 w 2820"/>
              <a:gd name="T67" fmla="*/ 1542 h 2912"/>
              <a:gd name="T68" fmla="*/ 578 w 2820"/>
              <a:gd name="T69" fmla="*/ 1428 h 2912"/>
              <a:gd name="T70" fmla="*/ 494 w 2820"/>
              <a:gd name="T71" fmla="*/ 1304 h 2912"/>
              <a:gd name="T72" fmla="*/ 438 w 2820"/>
              <a:gd name="T73" fmla="*/ 1170 h 2912"/>
              <a:gd name="T74" fmla="*/ 410 w 2820"/>
              <a:gd name="T75" fmla="*/ 1032 h 2912"/>
              <a:gd name="T76" fmla="*/ 416 w 2820"/>
              <a:gd name="T77" fmla="*/ 888 h 2912"/>
              <a:gd name="T78" fmla="*/ 460 w 2820"/>
              <a:gd name="T79" fmla="*/ 742 h 2912"/>
              <a:gd name="T80" fmla="*/ 544 w 2820"/>
              <a:gd name="T81" fmla="*/ 592 h 2912"/>
              <a:gd name="T82" fmla="*/ 670 w 2820"/>
              <a:gd name="T83" fmla="*/ 444 h 2912"/>
              <a:gd name="T84" fmla="*/ 844 w 2820"/>
              <a:gd name="T85" fmla="*/ 298 h 2912"/>
              <a:gd name="T86" fmla="*/ 1070 w 2820"/>
              <a:gd name="T87" fmla="*/ 154 h 2912"/>
              <a:gd name="T88" fmla="*/ 1348 w 2820"/>
              <a:gd name="T89" fmla="*/ 16 h 2912"/>
              <a:gd name="T90" fmla="*/ 1244 w 2820"/>
              <a:gd name="T91" fmla="*/ 0 h 2912"/>
              <a:gd name="T92" fmla="*/ 2820 w 2820"/>
              <a:gd name="T93" fmla="*/ 1934 h 2912"/>
              <a:gd name="T94" fmla="*/ 2820 w 2820"/>
              <a:gd name="T95" fmla="*/ 1934 h 2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0066CC"/>
              </a:gs>
              <a:gs pos="50000">
                <a:srgbClr val="0066CC">
                  <a:gamma/>
                  <a:tint val="42353"/>
                  <a:invGamma/>
                </a:srgbClr>
              </a:gs>
              <a:gs pos="100000">
                <a:srgbClr val="0066CC"/>
              </a:gs>
            </a:gsLst>
            <a:lin ang="2700000" scaled="1"/>
          </a:gradFill>
          <a:ln>
            <a:noFill/>
          </a:ln>
          <a:effectLst/>
          <a:scene3d>
            <a:camera prst="legacyPerspectiveFront">
              <a:rot lat="1500000" lon="20099999" rev="0"/>
            </a:camera>
            <a:lightRig rig="legacyFlat4" dir="t"/>
          </a:scene3d>
          <a:sp3d extrusionH="430200" prstMaterial="legacyMatte">
            <a:bevelT w="13500" h="13500" prst="angle"/>
            <a:bevelB w="13500" h="13500" prst="angle"/>
            <a:extrusionClr>
              <a:srgbClr val="0066CC"/>
            </a:extrusionClr>
          </a:sp3d>
          <a:extLst>
            <a:ext uri="{91240B29-F687-4F45-9708-019B960494DF}">
              <a14:hiddenLine xmlns:a14="http://schemas.microsoft.com/office/drawing/2010/main" w="0">
                <a:noFill/>
                <a:prstDash val="solid"/>
                <a:rou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8100000" algn="ctr" rotWithShape="0">
                    <a:srgbClr val="00000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>
            <a:flatTx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9667" name="Freeform 3"/>
          <p:cNvSpPr>
            <a:spLocks noEditPoints="1"/>
          </p:cNvSpPr>
          <p:nvPr/>
        </p:nvSpPr>
        <p:spPr bwMode="gray">
          <a:xfrm rot="10552877">
            <a:off x="3790690" y="1747263"/>
            <a:ext cx="3649586" cy="3013971"/>
          </a:xfrm>
          <a:custGeom>
            <a:avLst/>
            <a:gdLst>
              <a:gd name="T0" fmla="*/ 1092 w 2820"/>
              <a:gd name="T1" fmla="*/ 50 h 2912"/>
              <a:gd name="T2" fmla="*/ 822 w 2820"/>
              <a:gd name="T3" fmla="*/ 168 h 2912"/>
              <a:gd name="T4" fmla="*/ 594 w 2820"/>
              <a:gd name="T5" fmla="*/ 300 h 2912"/>
              <a:gd name="T6" fmla="*/ 406 w 2820"/>
              <a:gd name="T7" fmla="*/ 446 h 2912"/>
              <a:gd name="T8" fmla="*/ 254 w 2820"/>
              <a:gd name="T9" fmla="*/ 604 h 2912"/>
              <a:gd name="T10" fmla="*/ 140 w 2820"/>
              <a:gd name="T11" fmla="*/ 772 h 2912"/>
              <a:gd name="T12" fmla="*/ 60 w 2820"/>
              <a:gd name="T13" fmla="*/ 944 h 2912"/>
              <a:gd name="T14" fmla="*/ 14 w 2820"/>
              <a:gd name="T15" fmla="*/ 1122 h 2912"/>
              <a:gd name="T16" fmla="*/ 0 w 2820"/>
              <a:gd name="T17" fmla="*/ 1300 h 2912"/>
              <a:gd name="T18" fmla="*/ 18 w 2820"/>
              <a:gd name="T19" fmla="*/ 1476 h 2912"/>
              <a:gd name="T20" fmla="*/ 64 w 2820"/>
              <a:gd name="T21" fmla="*/ 1650 h 2912"/>
              <a:gd name="T22" fmla="*/ 138 w 2820"/>
              <a:gd name="T23" fmla="*/ 1818 h 2912"/>
              <a:gd name="T24" fmla="*/ 238 w 2820"/>
              <a:gd name="T25" fmla="*/ 1978 h 2912"/>
              <a:gd name="T26" fmla="*/ 364 w 2820"/>
              <a:gd name="T27" fmla="*/ 2126 h 2912"/>
              <a:gd name="T28" fmla="*/ 512 w 2820"/>
              <a:gd name="T29" fmla="*/ 2262 h 2912"/>
              <a:gd name="T30" fmla="*/ 684 w 2820"/>
              <a:gd name="T31" fmla="*/ 2382 h 2912"/>
              <a:gd name="T32" fmla="*/ 874 w 2820"/>
              <a:gd name="T33" fmla="*/ 2484 h 2912"/>
              <a:gd name="T34" fmla="*/ 1086 w 2820"/>
              <a:gd name="T35" fmla="*/ 2564 h 2912"/>
              <a:gd name="T36" fmla="*/ 1314 w 2820"/>
              <a:gd name="T37" fmla="*/ 2622 h 2912"/>
              <a:gd name="T38" fmla="*/ 1558 w 2820"/>
              <a:gd name="T39" fmla="*/ 2654 h 2912"/>
              <a:gd name="T40" fmla="*/ 1818 w 2820"/>
              <a:gd name="T41" fmla="*/ 2658 h 2912"/>
              <a:gd name="T42" fmla="*/ 2090 w 2820"/>
              <a:gd name="T43" fmla="*/ 2632 h 2912"/>
              <a:gd name="T44" fmla="*/ 2374 w 2820"/>
              <a:gd name="T45" fmla="*/ 2574 h 2912"/>
              <a:gd name="T46" fmla="*/ 2544 w 2820"/>
              <a:gd name="T47" fmla="*/ 2912 h 2912"/>
              <a:gd name="T48" fmla="*/ 1868 w 2820"/>
              <a:gd name="T49" fmla="*/ 1552 h 2912"/>
              <a:gd name="T50" fmla="*/ 1956 w 2820"/>
              <a:gd name="T51" fmla="*/ 1914 h 2912"/>
              <a:gd name="T52" fmla="*/ 1788 w 2820"/>
              <a:gd name="T53" fmla="*/ 1936 h 2912"/>
              <a:gd name="T54" fmla="*/ 1616 w 2820"/>
              <a:gd name="T55" fmla="*/ 1934 h 2912"/>
              <a:gd name="T56" fmla="*/ 1442 w 2820"/>
              <a:gd name="T57" fmla="*/ 1912 h 2912"/>
              <a:gd name="T58" fmla="*/ 1272 w 2820"/>
              <a:gd name="T59" fmla="*/ 1872 h 2912"/>
              <a:gd name="T60" fmla="*/ 1108 w 2820"/>
              <a:gd name="T61" fmla="*/ 1812 h 2912"/>
              <a:gd name="T62" fmla="*/ 952 w 2820"/>
              <a:gd name="T63" fmla="*/ 1736 h 2912"/>
              <a:gd name="T64" fmla="*/ 810 w 2820"/>
              <a:gd name="T65" fmla="*/ 1646 h 2912"/>
              <a:gd name="T66" fmla="*/ 684 w 2820"/>
              <a:gd name="T67" fmla="*/ 1542 h 2912"/>
              <a:gd name="T68" fmla="*/ 578 w 2820"/>
              <a:gd name="T69" fmla="*/ 1428 h 2912"/>
              <a:gd name="T70" fmla="*/ 494 w 2820"/>
              <a:gd name="T71" fmla="*/ 1304 h 2912"/>
              <a:gd name="T72" fmla="*/ 438 w 2820"/>
              <a:gd name="T73" fmla="*/ 1170 h 2912"/>
              <a:gd name="T74" fmla="*/ 410 w 2820"/>
              <a:gd name="T75" fmla="*/ 1032 h 2912"/>
              <a:gd name="T76" fmla="*/ 416 w 2820"/>
              <a:gd name="T77" fmla="*/ 888 h 2912"/>
              <a:gd name="T78" fmla="*/ 460 w 2820"/>
              <a:gd name="T79" fmla="*/ 742 h 2912"/>
              <a:gd name="T80" fmla="*/ 544 w 2820"/>
              <a:gd name="T81" fmla="*/ 592 h 2912"/>
              <a:gd name="T82" fmla="*/ 670 w 2820"/>
              <a:gd name="T83" fmla="*/ 444 h 2912"/>
              <a:gd name="T84" fmla="*/ 844 w 2820"/>
              <a:gd name="T85" fmla="*/ 298 h 2912"/>
              <a:gd name="T86" fmla="*/ 1070 w 2820"/>
              <a:gd name="T87" fmla="*/ 154 h 2912"/>
              <a:gd name="T88" fmla="*/ 1348 w 2820"/>
              <a:gd name="T89" fmla="*/ 16 h 2912"/>
              <a:gd name="T90" fmla="*/ 1244 w 2820"/>
              <a:gd name="T91" fmla="*/ 0 h 2912"/>
              <a:gd name="T92" fmla="*/ 2820 w 2820"/>
              <a:gd name="T93" fmla="*/ 1934 h 2912"/>
              <a:gd name="T94" fmla="*/ 2820 w 2820"/>
              <a:gd name="T95" fmla="*/ 1934 h 2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009999"/>
              </a:gs>
              <a:gs pos="50000">
                <a:srgbClr val="009999">
                  <a:gamma/>
                  <a:tint val="66667"/>
                  <a:invGamma/>
                </a:srgbClr>
              </a:gs>
              <a:gs pos="100000">
                <a:srgbClr val="009999"/>
              </a:gs>
            </a:gsLst>
            <a:lin ang="2700000" scaled="1"/>
          </a:gradFill>
          <a:ln>
            <a:noFill/>
          </a:ln>
          <a:effectLst/>
          <a:scene3d>
            <a:camera prst="legacyPerspectiveFront">
              <a:rot lat="1500000" lon="20099999" rev="0"/>
            </a:camera>
            <a:lightRig rig="legacyFlat4" dir="t"/>
          </a:scene3d>
          <a:sp3d extrusionH="430200" prstMaterial="legacyMatte">
            <a:bevelT w="13500" h="13500" prst="angle"/>
            <a:bevelB w="13500" h="13500" prst="angle"/>
            <a:extrusionClr>
              <a:srgbClr val="009999"/>
            </a:extrusionClr>
          </a:sp3d>
          <a:extLst>
            <a:ext uri="{91240B29-F687-4F45-9708-019B960494DF}">
              <a14:hiddenLine xmlns:a14="http://schemas.microsoft.com/office/drawing/2010/main" w="0">
                <a:noFill/>
                <a:prstDash val="solid"/>
                <a:rou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8100000" algn="ctr" rotWithShape="0">
                    <a:srgbClr val="00000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>
            <a:flatTx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9668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143000"/>
          </a:xfrm>
          <a:noFill/>
        </p:spPr>
        <p:txBody>
          <a:bodyPr>
            <a:normAutofit/>
          </a:bodyPr>
          <a:lstStyle/>
          <a:p>
            <a:r>
              <a:rPr lang="en-US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Ý</a:t>
            </a:r>
            <a:r>
              <a:rPr lang="vi-VN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kiến đóng góp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9669" name="Text Box 5"/>
          <p:cNvSpPr txBox="1">
            <a:spLocks noChangeArrowheads="1"/>
          </p:cNvSpPr>
          <p:nvPr/>
        </p:nvSpPr>
        <p:spPr bwMode="gray">
          <a:xfrm>
            <a:off x="1066800" y="2378075"/>
            <a:ext cx="22098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 dirty="0" err="1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800" b="1" dirty="0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z="2800" b="1" dirty="0" err="1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hủ</a:t>
            </a:r>
            <a:r>
              <a:rPr lang="en-US" sz="2800" b="1" dirty="0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0066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endParaRPr lang="en-US" sz="2800" b="1" dirty="0">
              <a:solidFill>
                <a:srgbClr val="0066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9670" name="Text Box 6"/>
          <p:cNvSpPr txBox="1">
            <a:spLocks noChangeArrowheads="1"/>
          </p:cNvSpPr>
          <p:nvPr/>
        </p:nvSpPr>
        <p:spPr bwMode="gray">
          <a:xfrm>
            <a:off x="5638800" y="4343400"/>
            <a:ext cx="21336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 b="1" dirty="0" err="1" smtClean="0">
                <a:solidFill>
                  <a:srgbClr val="0099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200" b="1" dirty="0" smtClean="0">
                <a:solidFill>
                  <a:srgbClr val="0099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99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endParaRPr lang="en-US" sz="3200" b="1" dirty="0">
              <a:solidFill>
                <a:srgbClr val="0099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146" name="Picture 2" descr="http://img2.blog.zdn.vn/56571925.jpg"/>
          <p:cNvPicPr>
            <a:picLocks noChangeAspect="1" noChangeArrowheads="1" noCrop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2971800"/>
            <a:ext cx="3352634" cy="1483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15" descr="photo-1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96000"/>
            <a:ext cx="9144000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29"/>
          <p:cNvSpPr>
            <a:spLocks noChangeArrowheads="1"/>
          </p:cNvSpPr>
          <p:nvPr/>
        </p:nvSpPr>
        <p:spPr bwMode="auto">
          <a:xfrm>
            <a:off x="0" y="5105400"/>
            <a:ext cx="1143000" cy="1143000"/>
          </a:xfrm>
          <a:prstGeom prst="star24">
            <a:avLst>
              <a:gd name="adj" fmla="val 37500"/>
            </a:avLst>
          </a:prstGeom>
          <a:gradFill rotWithShape="1">
            <a:gsLst>
              <a:gs pos="0">
                <a:srgbClr val="FFFF00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127000" cmpd="tri">
            <a:solidFill>
              <a:srgbClr val="FFFF00"/>
            </a:solidFill>
            <a:miter lim="800000"/>
          </a:ln>
        </p:spPr>
        <p:txBody>
          <a:bodyPr wrap="none" anchor="ctr"/>
          <a:lstStyle/>
          <a:p>
            <a:pPr eaLnBrk="0" hangingPunct="0"/>
            <a:endParaRPr lang="vi-VN">
              <a:latin typeface="Times New Roman" panose="02020603050405020304" pitchFamily="18" charset="0"/>
            </a:endParaRPr>
          </a:p>
        </p:txBody>
      </p:sp>
      <p:pic>
        <p:nvPicPr>
          <p:cNvPr id="15364" name="Picture 36" descr="59"/>
          <p:cNvPicPr>
            <a:picLocks noChangeAspect="1" noChangeArrowheads="1" noCrop="1"/>
          </p:cNvPicPr>
          <p:nvPr/>
        </p:nvPicPr>
        <p:blipFill>
          <a:blip r:embed="rId2">
            <a:lum brigh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" y="412750"/>
            <a:ext cx="1114425" cy="103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7" name="WordArt 5"/>
          <p:cNvSpPr>
            <a:spLocks noChangeArrowheads="1" noChangeShapeType="1" noTextEdit="1"/>
          </p:cNvSpPr>
          <p:nvPr/>
        </p:nvSpPr>
        <p:spPr bwMode="auto">
          <a:xfrm>
            <a:off x="1524000" y="533400"/>
            <a:ext cx="6400800" cy="1447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 dirty="0" err="1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Buổi</a:t>
            </a:r>
            <a:r>
              <a:rPr lang="en-US" sz="4000" b="1" kern="10" dirty="0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US" sz="4000" b="1" kern="10" dirty="0" err="1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họp</a:t>
            </a:r>
            <a:r>
              <a:rPr lang="en-US" sz="4000" b="1" kern="10" dirty="0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vi-VN" sz="4000" b="1" kern="10" dirty="0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kết </a:t>
            </a:r>
            <a:r>
              <a:rPr lang="vi-VN" sz="4000" b="1" kern="10" dirty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thúc</a:t>
            </a:r>
            <a:endParaRPr lang="vi-VN" sz="4000" b="1" kern="10" dirty="0">
              <a:ln w="9525">
                <a:solidFill>
                  <a:srgbClr val="FFFF00"/>
                </a:solidFill>
                <a:round/>
              </a:ln>
              <a:solidFill>
                <a:srgbClr val="800080"/>
              </a:solidFill>
              <a:effectLst>
                <a:outerShdw dist="107763" dir="13500000" algn="ctr" rotWithShape="0">
                  <a:srgbClr val="868686">
                    <a:alpha val="50000"/>
                  </a:srgbClr>
                </a:outerShdw>
              </a:effectLst>
              <a:latin typeface="Times New Roman" panose="02020603050405020304"/>
              <a:cs typeface="Times New Roman" panose="02020603050405020304"/>
            </a:endParaRPr>
          </a:p>
          <a:p>
            <a:pPr algn="ctr"/>
            <a:r>
              <a:rPr lang="vi-VN" sz="4000" b="1" kern="10" dirty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Xin trân trọng cảm ơn các </a:t>
            </a:r>
            <a:r>
              <a:rPr lang="en-US" sz="4000" b="1" kern="10" dirty="0" err="1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bậc</a:t>
            </a:r>
            <a:r>
              <a:rPr lang="en-US" sz="4000" b="1" kern="10" dirty="0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US" sz="4000" b="1" kern="10" dirty="0" err="1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phụ</a:t>
            </a:r>
            <a:r>
              <a:rPr lang="en-US" sz="4000" b="1" kern="10" dirty="0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US" sz="4000" b="1" kern="10" dirty="0" err="1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huynh</a:t>
            </a:r>
            <a:r>
              <a:rPr lang="vi-VN" sz="4000" b="1" kern="10" dirty="0" smtClean="0">
                <a:ln w="9525">
                  <a:solidFill>
                    <a:srgbClr val="FFFF00"/>
                  </a:solidFill>
                  <a:round/>
                </a:ln>
                <a:solidFill>
                  <a:srgbClr val="800080"/>
                </a:solidFill>
                <a:effectLst>
                  <a:outerShdw dist="107763" dir="13500000" algn="ctr" rotWithShape="0">
                    <a:srgbClr val="868686">
                      <a:alpha val="50000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!</a:t>
            </a:r>
            <a:endParaRPr lang="en-US" sz="4000" b="1" kern="10" dirty="0">
              <a:ln w="9525">
                <a:solidFill>
                  <a:srgbClr val="FFFF00"/>
                </a:solidFill>
                <a:round/>
              </a:ln>
              <a:solidFill>
                <a:srgbClr val="800080"/>
              </a:solidFill>
              <a:effectLst>
                <a:outerShdw dist="107763" dir="13500000" algn="ctr" rotWithShape="0">
                  <a:srgbClr val="868686">
                    <a:alpha val="50000"/>
                  </a:srgbClr>
                </a:outerShdw>
              </a:effectLst>
              <a:latin typeface="Times New Roman" panose="02020603050405020304"/>
              <a:cs typeface="Times New Roman" panose="02020603050405020304"/>
            </a:endParaRPr>
          </a:p>
        </p:txBody>
      </p:sp>
      <p:pic>
        <p:nvPicPr>
          <p:cNvPr id="15366" name="Picture 7" descr="blumen-pflanzen111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590800"/>
            <a:ext cx="2506663" cy="2871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74742" cy="685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990600" y="2362200"/>
            <a:ext cx="689964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44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44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44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4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lang="en-US" sz="4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914400" y="1561763"/>
            <a:ext cx="7903460" cy="33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tabLst>
                <a:tab pos="736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736600" algn="l"/>
              </a:tabLst>
            </a:pP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altLang="en-US" sz="2800" b="1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kumimoji="0" lang="en-US" altLang="en-US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số: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.....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chia ....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tăng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....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so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.......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alt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736600" algn="l"/>
              </a:tabLst>
            </a:pP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bán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trú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..... HS.</a:t>
            </a:r>
            <a:endParaRPr kumimoji="0" lang="en-US" alt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736600" algn="l"/>
              </a:tabLst>
            </a:pP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Tổng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cán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giáo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viên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viên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56 - 100%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đạt</a:t>
            </a:r>
            <a:r>
              <a:rPr kumimoji="0" lang="en-US" alt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chuẩn</a:t>
            </a:r>
            <a:r>
              <a:rPr lang="en-US" altLang="en-US" sz="2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US" alt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85800" y="1066800"/>
            <a:ext cx="45336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685800" y="1066800"/>
            <a:ext cx="37737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85800" y="2133600"/>
            <a:ext cx="8610600" cy="13087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0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.....     		</a:t>
            </a:r>
            <a:r>
              <a:rPr lang="en-US" sz="240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	-  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Nam: .....              	-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.....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10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Con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binh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...    	- Con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liệt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...      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10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nghèo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....  		</a:t>
            </a:r>
            <a:r>
              <a:rPr lang="en-US" sz="240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...</a:t>
            </a:r>
            <a:endParaRPr lang="en-US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7" name="Freeform 3"/>
          <p:cNvSpPr>
            <a:spLocks noEditPoints="1"/>
          </p:cNvSpPr>
          <p:nvPr/>
        </p:nvSpPr>
        <p:spPr bwMode="gray">
          <a:xfrm>
            <a:off x="1600200" y="1143000"/>
            <a:ext cx="6477000" cy="4311650"/>
          </a:xfrm>
          <a:custGeom>
            <a:avLst/>
            <a:gdLst>
              <a:gd name="T0" fmla="*/ 1092 w 2820"/>
              <a:gd name="T1" fmla="*/ 50 h 2912"/>
              <a:gd name="T2" fmla="*/ 822 w 2820"/>
              <a:gd name="T3" fmla="*/ 168 h 2912"/>
              <a:gd name="T4" fmla="*/ 594 w 2820"/>
              <a:gd name="T5" fmla="*/ 300 h 2912"/>
              <a:gd name="T6" fmla="*/ 406 w 2820"/>
              <a:gd name="T7" fmla="*/ 446 h 2912"/>
              <a:gd name="T8" fmla="*/ 254 w 2820"/>
              <a:gd name="T9" fmla="*/ 604 h 2912"/>
              <a:gd name="T10" fmla="*/ 140 w 2820"/>
              <a:gd name="T11" fmla="*/ 772 h 2912"/>
              <a:gd name="T12" fmla="*/ 60 w 2820"/>
              <a:gd name="T13" fmla="*/ 944 h 2912"/>
              <a:gd name="T14" fmla="*/ 14 w 2820"/>
              <a:gd name="T15" fmla="*/ 1122 h 2912"/>
              <a:gd name="T16" fmla="*/ 0 w 2820"/>
              <a:gd name="T17" fmla="*/ 1300 h 2912"/>
              <a:gd name="T18" fmla="*/ 18 w 2820"/>
              <a:gd name="T19" fmla="*/ 1476 h 2912"/>
              <a:gd name="T20" fmla="*/ 64 w 2820"/>
              <a:gd name="T21" fmla="*/ 1650 h 2912"/>
              <a:gd name="T22" fmla="*/ 138 w 2820"/>
              <a:gd name="T23" fmla="*/ 1818 h 2912"/>
              <a:gd name="T24" fmla="*/ 238 w 2820"/>
              <a:gd name="T25" fmla="*/ 1978 h 2912"/>
              <a:gd name="T26" fmla="*/ 364 w 2820"/>
              <a:gd name="T27" fmla="*/ 2126 h 2912"/>
              <a:gd name="T28" fmla="*/ 512 w 2820"/>
              <a:gd name="T29" fmla="*/ 2262 h 2912"/>
              <a:gd name="T30" fmla="*/ 684 w 2820"/>
              <a:gd name="T31" fmla="*/ 2382 h 2912"/>
              <a:gd name="T32" fmla="*/ 874 w 2820"/>
              <a:gd name="T33" fmla="*/ 2484 h 2912"/>
              <a:gd name="T34" fmla="*/ 1086 w 2820"/>
              <a:gd name="T35" fmla="*/ 2564 h 2912"/>
              <a:gd name="T36" fmla="*/ 1314 w 2820"/>
              <a:gd name="T37" fmla="*/ 2622 h 2912"/>
              <a:gd name="T38" fmla="*/ 1558 w 2820"/>
              <a:gd name="T39" fmla="*/ 2654 h 2912"/>
              <a:gd name="T40" fmla="*/ 1818 w 2820"/>
              <a:gd name="T41" fmla="*/ 2658 h 2912"/>
              <a:gd name="T42" fmla="*/ 2090 w 2820"/>
              <a:gd name="T43" fmla="*/ 2632 h 2912"/>
              <a:gd name="T44" fmla="*/ 2374 w 2820"/>
              <a:gd name="T45" fmla="*/ 2574 h 2912"/>
              <a:gd name="T46" fmla="*/ 2544 w 2820"/>
              <a:gd name="T47" fmla="*/ 2912 h 2912"/>
              <a:gd name="T48" fmla="*/ 1868 w 2820"/>
              <a:gd name="T49" fmla="*/ 1552 h 2912"/>
              <a:gd name="T50" fmla="*/ 1956 w 2820"/>
              <a:gd name="T51" fmla="*/ 1914 h 2912"/>
              <a:gd name="T52" fmla="*/ 1788 w 2820"/>
              <a:gd name="T53" fmla="*/ 1936 h 2912"/>
              <a:gd name="T54" fmla="*/ 1616 w 2820"/>
              <a:gd name="T55" fmla="*/ 1934 h 2912"/>
              <a:gd name="T56" fmla="*/ 1442 w 2820"/>
              <a:gd name="T57" fmla="*/ 1912 h 2912"/>
              <a:gd name="T58" fmla="*/ 1272 w 2820"/>
              <a:gd name="T59" fmla="*/ 1872 h 2912"/>
              <a:gd name="T60" fmla="*/ 1108 w 2820"/>
              <a:gd name="T61" fmla="*/ 1812 h 2912"/>
              <a:gd name="T62" fmla="*/ 952 w 2820"/>
              <a:gd name="T63" fmla="*/ 1736 h 2912"/>
              <a:gd name="T64" fmla="*/ 810 w 2820"/>
              <a:gd name="T65" fmla="*/ 1646 h 2912"/>
              <a:gd name="T66" fmla="*/ 684 w 2820"/>
              <a:gd name="T67" fmla="*/ 1542 h 2912"/>
              <a:gd name="T68" fmla="*/ 578 w 2820"/>
              <a:gd name="T69" fmla="*/ 1428 h 2912"/>
              <a:gd name="T70" fmla="*/ 494 w 2820"/>
              <a:gd name="T71" fmla="*/ 1304 h 2912"/>
              <a:gd name="T72" fmla="*/ 438 w 2820"/>
              <a:gd name="T73" fmla="*/ 1170 h 2912"/>
              <a:gd name="T74" fmla="*/ 410 w 2820"/>
              <a:gd name="T75" fmla="*/ 1032 h 2912"/>
              <a:gd name="T76" fmla="*/ 416 w 2820"/>
              <a:gd name="T77" fmla="*/ 888 h 2912"/>
              <a:gd name="T78" fmla="*/ 460 w 2820"/>
              <a:gd name="T79" fmla="*/ 742 h 2912"/>
              <a:gd name="T80" fmla="*/ 544 w 2820"/>
              <a:gd name="T81" fmla="*/ 592 h 2912"/>
              <a:gd name="T82" fmla="*/ 670 w 2820"/>
              <a:gd name="T83" fmla="*/ 444 h 2912"/>
              <a:gd name="T84" fmla="*/ 844 w 2820"/>
              <a:gd name="T85" fmla="*/ 298 h 2912"/>
              <a:gd name="T86" fmla="*/ 1070 w 2820"/>
              <a:gd name="T87" fmla="*/ 154 h 2912"/>
              <a:gd name="T88" fmla="*/ 1348 w 2820"/>
              <a:gd name="T89" fmla="*/ 16 h 2912"/>
              <a:gd name="T90" fmla="*/ 1244 w 2820"/>
              <a:gd name="T91" fmla="*/ 0 h 2912"/>
              <a:gd name="T92" fmla="*/ 2820 w 2820"/>
              <a:gd name="T93" fmla="*/ 1934 h 2912"/>
              <a:gd name="T94" fmla="*/ 2820 w 2820"/>
              <a:gd name="T95" fmla="*/ 1934 h 2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33CCCC"/>
              </a:gs>
              <a:gs pos="100000">
                <a:srgbClr val="009999"/>
              </a:gs>
            </a:gsLst>
            <a:lin ang="5400000" scaled="1"/>
          </a:gradFill>
          <a:ln>
            <a:noFill/>
          </a:ln>
          <a:effectLst>
            <a:outerShdw dist="206741" dir="8249373" algn="ctr" rotWithShape="0">
              <a:schemeClr val="tx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</a14:hiddenLine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56746" name="Group 42"/>
          <p:cNvGrpSpPr/>
          <p:nvPr/>
        </p:nvGrpSpPr>
        <p:grpSpPr bwMode="auto">
          <a:xfrm>
            <a:off x="3833813" y="2863850"/>
            <a:ext cx="2054225" cy="2220913"/>
            <a:chOff x="1935" y="2160"/>
            <a:chExt cx="1294" cy="1399"/>
          </a:xfrm>
        </p:grpSpPr>
        <p:pic>
          <p:nvPicPr>
            <p:cNvPr id="456739" name="Picture 35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3216"/>
              <a:ext cx="1248" cy="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10" name="Oval 6"/>
            <p:cNvSpPr>
              <a:spLocks noChangeArrowheads="1"/>
            </p:cNvSpPr>
            <p:nvPr/>
          </p:nvSpPr>
          <p:spPr bwMode="gray">
            <a:xfrm>
              <a:off x="1935" y="2160"/>
              <a:ext cx="1294" cy="122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1" name="Oval 7"/>
            <p:cNvSpPr>
              <a:spLocks noChangeArrowheads="1"/>
            </p:cNvSpPr>
            <p:nvPr/>
          </p:nvSpPr>
          <p:spPr bwMode="gray">
            <a:xfrm>
              <a:off x="1952" y="2167"/>
              <a:ext cx="1262" cy="119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2" name="Oval 8"/>
            <p:cNvSpPr>
              <a:spLocks noChangeArrowheads="1"/>
            </p:cNvSpPr>
            <p:nvPr/>
          </p:nvSpPr>
          <p:spPr bwMode="gray">
            <a:xfrm>
              <a:off x="1965" y="2178"/>
              <a:ext cx="1201" cy="1120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3" name="Oval 9"/>
            <p:cNvSpPr>
              <a:spLocks noChangeArrowheads="1"/>
            </p:cNvSpPr>
            <p:nvPr/>
          </p:nvSpPr>
          <p:spPr bwMode="gray">
            <a:xfrm>
              <a:off x="2035" y="2210"/>
              <a:ext cx="1068" cy="90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56745" name="Group 41"/>
          <p:cNvGrpSpPr/>
          <p:nvPr/>
        </p:nvGrpSpPr>
        <p:grpSpPr bwMode="auto">
          <a:xfrm>
            <a:off x="1676400" y="2482850"/>
            <a:ext cx="1676400" cy="1828800"/>
            <a:chOff x="576" y="1920"/>
            <a:chExt cx="1056" cy="1152"/>
          </a:xfrm>
        </p:grpSpPr>
        <p:pic>
          <p:nvPicPr>
            <p:cNvPr id="456740" name="Picture 36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780"/>
              <a:ext cx="1056" cy="2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16" name="Oval 12"/>
            <p:cNvSpPr>
              <a:spLocks noChangeArrowheads="1"/>
            </p:cNvSpPr>
            <p:nvPr/>
          </p:nvSpPr>
          <p:spPr bwMode="gray">
            <a:xfrm>
              <a:off x="625" y="1920"/>
              <a:ext cx="993" cy="101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7" name="Oval 13"/>
            <p:cNvSpPr>
              <a:spLocks noChangeArrowheads="1"/>
            </p:cNvSpPr>
            <p:nvPr/>
          </p:nvSpPr>
          <p:spPr bwMode="gray">
            <a:xfrm>
              <a:off x="637" y="1925"/>
              <a:ext cx="970" cy="98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8" name="Oval 14"/>
            <p:cNvSpPr>
              <a:spLocks noChangeArrowheads="1"/>
            </p:cNvSpPr>
            <p:nvPr/>
          </p:nvSpPr>
          <p:spPr bwMode="gray">
            <a:xfrm>
              <a:off x="648" y="1935"/>
              <a:ext cx="922" cy="92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19" name="Oval 15"/>
            <p:cNvSpPr>
              <a:spLocks noChangeArrowheads="1"/>
            </p:cNvSpPr>
            <p:nvPr/>
          </p:nvSpPr>
          <p:spPr bwMode="gray">
            <a:xfrm>
              <a:off x="701" y="1961"/>
              <a:ext cx="821" cy="74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56744" name="Group 40"/>
          <p:cNvGrpSpPr/>
          <p:nvPr/>
        </p:nvGrpSpPr>
        <p:grpSpPr bwMode="auto">
          <a:xfrm>
            <a:off x="1676400" y="1111250"/>
            <a:ext cx="1371600" cy="1292225"/>
            <a:chOff x="576" y="1056"/>
            <a:chExt cx="864" cy="814"/>
          </a:xfrm>
        </p:grpSpPr>
        <p:pic>
          <p:nvPicPr>
            <p:cNvPr id="456741" name="Picture 37" descr="Picture1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1632"/>
              <a:ext cx="864" cy="2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6722" name="Oval 18"/>
            <p:cNvSpPr>
              <a:spLocks noChangeArrowheads="1"/>
            </p:cNvSpPr>
            <p:nvPr/>
          </p:nvSpPr>
          <p:spPr bwMode="gray">
            <a:xfrm>
              <a:off x="653" y="1056"/>
              <a:ext cx="705" cy="68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3" name="Oval 19"/>
            <p:cNvSpPr>
              <a:spLocks noChangeArrowheads="1"/>
            </p:cNvSpPr>
            <p:nvPr/>
          </p:nvSpPr>
          <p:spPr bwMode="gray">
            <a:xfrm>
              <a:off x="663" y="1060"/>
              <a:ext cx="687" cy="67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4" name="Oval 20"/>
            <p:cNvSpPr>
              <a:spLocks noChangeArrowheads="1"/>
            </p:cNvSpPr>
            <p:nvPr/>
          </p:nvSpPr>
          <p:spPr bwMode="gray">
            <a:xfrm>
              <a:off x="670" y="1066"/>
              <a:ext cx="653" cy="62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725" name="Oval 21"/>
            <p:cNvSpPr>
              <a:spLocks noChangeArrowheads="1"/>
            </p:cNvSpPr>
            <p:nvPr/>
          </p:nvSpPr>
          <p:spPr bwMode="gray">
            <a:xfrm>
              <a:off x="708" y="1084"/>
              <a:ext cx="581" cy="509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56733" name="Text Box 29"/>
          <p:cNvSpPr txBox="1">
            <a:spLocks noChangeArrowheads="1"/>
          </p:cNvSpPr>
          <p:nvPr/>
        </p:nvSpPr>
        <p:spPr bwMode="auto">
          <a:xfrm>
            <a:off x="1938337" y="1187450"/>
            <a:ext cx="103346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28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</a:t>
            </a:r>
            <a:endParaRPr 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6734" name="Text Box 30"/>
          <p:cNvSpPr txBox="1">
            <a:spLocks noChangeArrowheads="1"/>
          </p:cNvSpPr>
          <p:nvPr/>
        </p:nvSpPr>
        <p:spPr bwMode="auto">
          <a:xfrm>
            <a:off x="1993018" y="2824143"/>
            <a:ext cx="113118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</a:t>
            </a:r>
            <a:endParaRPr 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6735" name="Text Box 31"/>
          <p:cNvSpPr txBox="1">
            <a:spLocks noChangeArrowheads="1"/>
          </p:cNvSpPr>
          <p:nvPr/>
        </p:nvSpPr>
        <p:spPr bwMode="auto">
          <a:xfrm>
            <a:off x="3995737" y="3430568"/>
            <a:ext cx="17335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</a:t>
            </a:r>
            <a:endParaRPr 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0" name="Picture 2" descr="http://4.bp.blogspot.com/-PH-xpjTquso/U0GEzznXwkI/AAAAAAAABvk/RRLP8nsQSBo/s1600/icon_problem_man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953294"/>
            <a:ext cx="1866674" cy="1866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381000" y="381000"/>
            <a:ext cx="5715000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cap="none" spc="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GIÁO VIÊN CHỦ NHIỆM</a:t>
            </a:r>
            <a:endParaRPr lang="en-US" sz="36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33400" y="1295400"/>
            <a:ext cx="861060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 smtClean="0">
                <a:solidFill>
                  <a:srgbClr val="0000FF"/>
                </a:solidFill>
              </a:rPr>
              <a:t>Họ</a:t>
            </a:r>
            <a:r>
              <a:rPr lang="en-US" sz="2400" dirty="0" smtClean="0">
                <a:solidFill>
                  <a:srgbClr val="0000FF"/>
                </a:solidFill>
              </a:rPr>
              <a:t> </a:t>
            </a:r>
            <a:r>
              <a:rPr lang="en-US" sz="2400" dirty="0" err="1" smtClean="0">
                <a:solidFill>
                  <a:srgbClr val="0000FF"/>
                </a:solidFill>
              </a:rPr>
              <a:t>và</a:t>
            </a:r>
            <a:r>
              <a:rPr lang="en-US" sz="2400" dirty="0" smtClean="0">
                <a:solidFill>
                  <a:srgbClr val="0000FF"/>
                </a:solidFill>
              </a:rPr>
              <a:t> </a:t>
            </a:r>
            <a:r>
              <a:rPr lang="en-US" sz="2400" dirty="0" err="1" smtClean="0">
                <a:solidFill>
                  <a:srgbClr val="0000FF"/>
                </a:solidFill>
              </a:rPr>
              <a:t>tên</a:t>
            </a:r>
            <a:r>
              <a:rPr lang="en-US" sz="2400" dirty="0" smtClean="0">
                <a:solidFill>
                  <a:srgbClr val="0000FF"/>
                </a:solidFill>
              </a:rPr>
              <a:t>: </a:t>
            </a:r>
            <a:r>
              <a:rPr lang="en-US" sz="2400" dirty="0" err="1" smtClean="0">
                <a:solidFill>
                  <a:srgbClr val="0000FF"/>
                </a:solidFill>
              </a:rPr>
              <a:t>........................</a:t>
            </a:r>
            <a:endParaRPr lang="en-US" sz="2400" dirty="0" smtClean="0">
              <a:solidFill>
                <a:srgbClr val="0000FF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dirty="0" err="1" smtClean="0">
                <a:solidFill>
                  <a:srgbClr val="0000FF"/>
                </a:solidFill>
              </a:rPr>
              <a:t>Năm</a:t>
            </a:r>
            <a:r>
              <a:rPr lang="en-US" sz="2400" dirty="0" smtClean="0">
                <a:solidFill>
                  <a:srgbClr val="0000FF"/>
                </a:solidFill>
              </a:rPr>
              <a:t> </a:t>
            </a:r>
            <a:r>
              <a:rPr lang="en-US" sz="2400" dirty="0" err="1" smtClean="0">
                <a:solidFill>
                  <a:srgbClr val="0000FF"/>
                </a:solidFill>
              </a:rPr>
              <a:t>sinh</a:t>
            </a:r>
            <a:r>
              <a:rPr lang="en-US" sz="2400" dirty="0" smtClean="0">
                <a:solidFill>
                  <a:srgbClr val="0000FF"/>
                </a:solidFill>
              </a:rPr>
              <a:t>: </a:t>
            </a:r>
            <a:r>
              <a:rPr lang="en-US" sz="2400" dirty="0" err="1" smtClean="0">
                <a:solidFill>
                  <a:srgbClr val="0000FF"/>
                </a:solidFill>
                <a:sym typeface="+mn-ea"/>
              </a:rPr>
              <a:t>......................</a:t>
            </a:r>
            <a:endParaRPr lang="en-US" sz="2400" dirty="0" err="1" smtClean="0">
              <a:solidFill>
                <a:srgbClr val="0000FF"/>
              </a:solidFill>
              <a:sym typeface="+mn-ea"/>
            </a:endParaRPr>
          </a:p>
          <a:p>
            <a:pPr>
              <a:lnSpc>
                <a:spcPct val="150000"/>
              </a:lnSpc>
            </a:pPr>
            <a:r>
              <a:rPr lang="en-US" sz="2400" dirty="0" err="1" smtClean="0">
                <a:solidFill>
                  <a:srgbClr val="0000FF"/>
                </a:solidFill>
              </a:rPr>
              <a:t>Điện</a:t>
            </a:r>
            <a:r>
              <a:rPr lang="en-US" sz="2400" dirty="0" smtClean="0">
                <a:solidFill>
                  <a:srgbClr val="0000FF"/>
                </a:solidFill>
              </a:rPr>
              <a:t> </a:t>
            </a:r>
            <a:r>
              <a:rPr lang="en-US" sz="2400" dirty="0" err="1" smtClean="0">
                <a:solidFill>
                  <a:srgbClr val="0000FF"/>
                </a:solidFill>
              </a:rPr>
              <a:t>thoại</a:t>
            </a:r>
            <a:r>
              <a:rPr lang="en-US" sz="2400" dirty="0" smtClean="0">
                <a:solidFill>
                  <a:srgbClr val="0000FF"/>
                </a:solidFill>
              </a:rPr>
              <a:t>: </a:t>
            </a:r>
            <a:r>
              <a:rPr lang="en-US" sz="2400" dirty="0" err="1" smtClean="0">
                <a:solidFill>
                  <a:srgbClr val="0000FF"/>
                </a:solidFill>
                <a:sym typeface="+mn-ea"/>
              </a:rPr>
              <a:t>......................</a:t>
            </a:r>
            <a:r>
              <a:rPr lang="en-US" sz="2400" dirty="0" smtClean="0">
                <a:solidFill>
                  <a:srgbClr val="0000FF"/>
                </a:solidFill>
              </a:rPr>
              <a:t> </a:t>
            </a:r>
            <a:endParaRPr lang="en-US" sz="2400" dirty="0" smtClean="0">
              <a:solidFill>
                <a:srgbClr val="0000FF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00FF"/>
                </a:solidFill>
              </a:rPr>
              <a:t>Email: </a:t>
            </a:r>
            <a:r>
              <a:rPr lang="en-US" sz="2400" dirty="0" err="1" smtClean="0">
                <a:solidFill>
                  <a:srgbClr val="0000FF"/>
                </a:solidFill>
                <a:sym typeface="+mn-ea"/>
              </a:rPr>
              <a:t>......................</a:t>
            </a:r>
            <a:endParaRPr lang="en-US" sz="2400" dirty="0" smtClean="0">
              <a:solidFill>
                <a:srgbClr val="0000FF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i="1" dirty="0" smtClean="0">
                <a:solidFill>
                  <a:srgbClr val="0000FF"/>
                </a:solidFill>
              </a:rPr>
              <a:t>- </a:t>
            </a:r>
            <a:r>
              <a:rPr lang="en-US" sz="2400" i="1" dirty="0" err="1" smtClean="0">
                <a:solidFill>
                  <a:srgbClr val="0000FF"/>
                </a:solidFill>
              </a:rPr>
              <a:t>Đạt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nhiều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giải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cấp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Thành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phố</a:t>
            </a:r>
            <a:r>
              <a:rPr lang="en-US" sz="2400" i="1" dirty="0" smtClean="0">
                <a:solidFill>
                  <a:srgbClr val="0000FF"/>
                </a:solidFill>
              </a:rPr>
              <a:t>, </a:t>
            </a:r>
            <a:r>
              <a:rPr lang="en-US" sz="2400" i="1" dirty="0" err="1" smtClean="0">
                <a:solidFill>
                  <a:srgbClr val="0000FF"/>
                </a:solidFill>
              </a:rPr>
              <a:t>cấp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Quận</a:t>
            </a:r>
            <a:r>
              <a:rPr lang="en-US" sz="2400" i="1" dirty="0" smtClean="0">
                <a:solidFill>
                  <a:srgbClr val="0000FF"/>
                </a:solidFill>
              </a:rPr>
              <a:t>; </a:t>
            </a:r>
            <a:r>
              <a:rPr lang="en-US" sz="2400" i="1" dirty="0" err="1" smtClean="0">
                <a:solidFill>
                  <a:srgbClr val="0000FF"/>
                </a:solidFill>
              </a:rPr>
              <a:t>Chiến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sĩ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thi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đua</a:t>
            </a:r>
            <a:r>
              <a:rPr lang="en-US" sz="2400" i="1" dirty="0" smtClean="0">
                <a:solidFill>
                  <a:srgbClr val="0000FF"/>
                </a:solidFill>
              </a:rPr>
              <a:t>…</a:t>
            </a:r>
            <a:endParaRPr lang="en-US" sz="2400" i="1" dirty="0" smtClean="0">
              <a:solidFill>
                <a:srgbClr val="0000FF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i="1" dirty="0" smtClean="0">
                <a:solidFill>
                  <a:srgbClr val="0000FF"/>
                </a:solidFill>
              </a:rPr>
              <a:t>- </a:t>
            </a:r>
            <a:r>
              <a:rPr lang="en-US" sz="2400" i="1" dirty="0" err="1" smtClean="0">
                <a:solidFill>
                  <a:srgbClr val="0000FF"/>
                </a:solidFill>
              </a:rPr>
              <a:t>Cấp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Quốc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Gia</a:t>
            </a:r>
            <a:r>
              <a:rPr lang="en-US" sz="2400" i="1" dirty="0" smtClean="0">
                <a:solidFill>
                  <a:srgbClr val="0000FF"/>
                </a:solidFill>
              </a:rPr>
              <a:t>: ... </a:t>
            </a:r>
            <a:r>
              <a:rPr lang="en-US" sz="2400" i="1" dirty="0" err="1" smtClean="0">
                <a:solidFill>
                  <a:srgbClr val="0000FF"/>
                </a:solidFill>
              </a:rPr>
              <a:t>học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sinh</a:t>
            </a:r>
            <a:endParaRPr lang="en-US" sz="2400" i="1" dirty="0" smtClean="0">
              <a:solidFill>
                <a:srgbClr val="0000FF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i="1" dirty="0" smtClean="0">
                <a:solidFill>
                  <a:srgbClr val="0000FF"/>
                </a:solidFill>
              </a:rPr>
              <a:t>- </a:t>
            </a:r>
            <a:r>
              <a:rPr lang="en-US" sz="2400" i="1" dirty="0" err="1" smtClean="0">
                <a:solidFill>
                  <a:srgbClr val="0000FF"/>
                </a:solidFill>
              </a:rPr>
              <a:t>Cấp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Thành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phố</a:t>
            </a:r>
            <a:r>
              <a:rPr lang="en-US" sz="2400" i="1" dirty="0" smtClean="0">
                <a:solidFill>
                  <a:srgbClr val="0000FF"/>
                </a:solidFill>
              </a:rPr>
              <a:t>: ... </a:t>
            </a:r>
            <a:r>
              <a:rPr lang="en-US" sz="2400" i="1" dirty="0" err="1" smtClean="0">
                <a:solidFill>
                  <a:srgbClr val="0000FF"/>
                </a:solidFill>
              </a:rPr>
              <a:t>học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sinh</a:t>
            </a:r>
            <a:endParaRPr lang="en-US" sz="2400" i="1" dirty="0" smtClean="0">
              <a:solidFill>
                <a:srgbClr val="0000FF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i="1" dirty="0" smtClean="0">
                <a:solidFill>
                  <a:srgbClr val="0000FF"/>
                </a:solidFill>
              </a:rPr>
              <a:t>- </a:t>
            </a:r>
            <a:r>
              <a:rPr lang="en-US" sz="2400" i="1" dirty="0" err="1" smtClean="0">
                <a:solidFill>
                  <a:srgbClr val="0000FF"/>
                </a:solidFill>
              </a:rPr>
              <a:t>Cấp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Quận</a:t>
            </a:r>
            <a:r>
              <a:rPr lang="en-US" sz="2400" i="1" dirty="0" smtClean="0">
                <a:solidFill>
                  <a:srgbClr val="0000FF"/>
                </a:solidFill>
              </a:rPr>
              <a:t>: .... </a:t>
            </a:r>
            <a:r>
              <a:rPr lang="en-US" sz="2400" i="1" dirty="0" err="1" smtClean="0">
                <a:solidFill>
                  <a:srgbClr val="0000FF"/>
                </a:solidFill>
              </a:rPr>
              <a:t>học</a:t>
            </a:r>
            <a:r>
              <a:rPr lang="en-US" sz="2400" i="1" dirty="0" smtClean="0">
                <a:solidFill>
                  <a:srgbClr val="0000FF"/>
                </a:solidFill>
              </a:rPr>
              <a:t> </a:t>
            </a:r>
            <a:r>
              <a:rPr lang="en-US" sz="2400" i="1" dirty="0" err="1" smtClean="0">
                <a:solidFill>
                  <a:srgbClr val="0000FF"/>
                </a:solidFill>
              </a:rPr>
              <a:t>sinh</a:t>
            </a:r>
            <a:endParaRPr lang="en-US" sz="2400" i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66675"/>
            <a:ext cx="5372100" cy="6791325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276600" y="1708011"/>
            <a:ext cx="3352800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5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phấn</a:t>
            </a:r>
            <a:r>
              <a:rPr lang="en-US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đấu</a:t>
            </a:r>
            <a:endParaRPr lang="en-US" sz="5400" b="1" dirty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PPSNARRATION" val="1,517038037,D:\O D\giao an th trung hoa\CHI GIANG - NHA RONG O TAY NGUYEN\nha rong o Tay Nguyen\Media.ppcx"/>
</p:tagLst>
</file>

<file path=ppt/tags/tag2.xml><?xml version="1.0" encoding="utf-8"?>
<p:tagLst xmlns:p="http://schemas.openxmlformats.org/presentationml/2006/main">
  <p:tag name="MMPROD_UIDATA" val="&lt;database version=&quot;11.0&quot;&gt;&lt;object type=&quot;1&quot; unique_id=&quot;10001&quot;&gt;&lt;object type=&quot;2&quot; unique_id=&quot;10002&quot;&gt;&lt;object type=&quot;3&quot; unique_id=&quot;10003&quot;&gt;&lt;property id=&quot;20148&quot; value=&quot;5&quot;/&gt;&lt;property id=&quot;20300&quot; value=&quot;Slide 1&quot;/&gt;&lt;property id=&quot;20307&quot; value=&quot;257&quot;/&gt;&lt;/object&gt;&lt;object type=&quot;3&quot; unique_id=&quot;10004&quot;&gt;&lt;property id=&quot;20148&quot; value=&quot;5&quot;/&gt;&lt;property id=&quot;20300&quot; value=&quot;Slide 2&quot;/&gt;&lt;property id=&quot;20307&quot; value=&quot;258&quot;/&gt;&lt;/object&gt;&lt;object type=&quot;3&quot; unique_id=&quot;10005&quot;&gt;&lt;property id=&quot;20148&quot; value=&quot;5&quot;/&gt;&lt;property id=&quot;20300&quot; value=&quot;Slide 3&quot;/&gt;&lt;property id=&quot;20307&quot; value=&quot;256&quot;/&gt;&lt;/object&gt;&lt;object type=&quot;3&quot; unique_id=&quot;10006&quot;&gt;&lt;property id=&quot;20148&quot; value=&quot;5&quot;/&gt;&lt;property id=&quot;20300&quot; value=&quot;Slide 4&quot;/&gt;&lt;property id=&quot;20307&quot; value=&quot;259&quot;/&gt;&lt;/object&gt;&lt;object type=&quot;3&quot; unique_id=&quot;10007&quot;&gt;&lt;property id=&quot;20148&quot; value=&quot;5&quot;/&gt;&lt;property id=&quot;20300&quot; value=&quot;Slide 5&quot;/&gt;&lt;property id=&quot;20307&quot; value=&quot;260&quot;/&gt;&lt;/object&gt;&lt;object type=&quot;3&quot; unique_id=&quot;10008&quot;&gt;&lt;property id=&quot;20148&quot; value=&quot;5&quot;/&gt;&lt;property id=&quot;20300&quot; value=&quot;Slide 6&quot;/&gt;&lt;property id=&quot;20307&quot; value=&quot;263&quot;/&gt;&lt;/object&gt;&lt;object type=&quot;3&quot; unique_id=&quot;10009&quot;&gt;&lt;property id=&quot;20148&quot; value=&quot;5&quot;/&gt;&lt;property id=&quot;20300&quot; value=&quot;Slide 7&quot;/&gt;&lt;property id=&quot;20307&quot; value=&quot;279&quot;/&gt;&lt;/object&gt;&lt;object type=&quot;3&quot; unique_id=&quot;10010&quot;&gt;&lt;property id=&quot;20148&quot; value=&quot;5&quot;/&gt;&lt;property id=&quot;20300&quot; value=&quot;Slide 8&quot;/&gt;&lt;property id=&quot;20307&quot; value=&quot;290&quot;/&gt;&lt;/object&gt;&lt;object type=&quot;3&quot; unique_id=&quot;10011&quot;&gt;&lt;property id=&quot;20148&quot; value=&quot;5&quot;/&gt;&lt;property id=&quot;20300&quot; value=&quot;Slide 9&quot;/&gt;&lt;property id=&quot;20307&quot; value=&quot;288&quot;/&gt;&lt;/object&gt;&lt;object type=&quot;3&quot; unique_id=&quot;10012&quot;&gt;&lt;property id=&quot;20148&quot; value=&quot;5&quot;/&gt;&lt;property id=&quot;20300&quot; value=&quot;Slide 10&quot;/&gt;&lt;property id=&quot;20307&quot; value=&quot;289&quot;/&gt;&lt;/object&gt;&lt;object type=&quot;3&quot; unique_id=&quot;10013&quot;&gt;&lt;property id=&quot;20148&quot; value=&quot;5&quot;/&gt;&lt;property id=&quot;20300&quot; value=&quot;Slide 11&quot;/&gt;&lt;property id=&quot;20307&quot; value=&quot;291&quot;/&gt;&lt;/object&gt;&lt;object type=&quot;3&quot; unique_id=&quot;10014&quot;&gt;&lt;property id=&quot;20148&quot; value=&quot;5&quot;/&gt;&lt;property id=&quot;20300&quot; value=&quot;Slide 12&quot;/&gt;&lt;property id=&quot;20307&quot; value=&quot;292&quot;/&gt;&lt;/object&gt;&lt;object type=&quot;3&quot; unique_id=&quot;10015&quot;&gt;&lt;property id=&quot;20148&quot; value=&quot;5&quot;/&gt;&lt;property id=&quot;20300&quot; value=&quot;Slide 13&quot;/&gt;&lt;property id=&quot;20307&quot; value=&quot;280&quot;/&gt;&lt;/object&gt;&lt;object type=&quot;3&quot; unique_id=&quot;10016&quot;&gt;&lt;property id=&quot;20148&quot; value=&quot;5&quot;/&gt;&lt;property id=&quot;20300&quot; value=&quot;Slide 14&quot;/&gt;&lt;property id=&quot;20307&quot; value=&quot;281&quot;/&gt;&lt;/object&gt;&lt;object type=&quot;3&quot; unique_id=&quot;10017&quot;&gt;&lt;property id=&quot;20148&quot; value=&quot;5&quot;/&gt;&lt;property id=&quot;20300&quot; value=&quot;Slide 15&quot;/&gt;&lt;property id=&quot;20307&quot; value=&quot;282&quot;/&gt;&lt;/object&gt;&lt;object type=&quot;3&quot; unique_id=&quot;10018&quot;&gt;&lt;property id=&quot;20148&quot; value=&quot;5&quot;/&gt;&lt;property id=&quot;20300&quot; value=&quot;Slide 16&quot;/&gt;&lt;property id=&quot;20307&quot; value=&quot;283&quot;/&gt;&lt;/object&gt;&lt;object type=&quot;3&quot; unique_id=&quot;10019&quot;&gt;&lt;property id=&quot;20148&quot; value=&quot;5&quot;/&gt;&lt;property id=&quot;20300&quot; value=&quot;Slide 17&quot;/&gt;&lt;property id=&quot;20307&quot; value=&quot;284&quot;/&gt;&lt;/object&gt;&lt;object type=&quot;3&quot; unique_id=&quot;10020&quot;&gt;&lt;property id=&quot;20148&quot; value=&quot;5&quot;/&gt;&lt;property id=&quot;20300&quot; value=&quot;Slide 18&quot;/&gt;&lt;property id=&quot;20307&quot; value=&quot;285&quot;/&gt;&lt;/object&gt;&lt;object type=&quot;3&quot; unique_id=&quot;10021&quot;&gt;&lt;property id=&quot;20148&quot; value=&quot;5&quot;/&gt;&lt;property id=&quot;20300&quot; value=&quot;Slide 19&quot;/&gt;&lt;property id=&quot;20307&quot; value=&quot;286&quot;/&gt;&lt;/object&gt;&lt;object type=&quot;3&quot; unique_id=&quot;10022&quot;&gt;&lt;property id=&quot;20148&quot; value=&quot;5&quot;/&gt;&lt;property id=&quot;20300&quot; value=&quot;Slide 20&quot;/&gt;&lt;property id=&quot;20307&quot; value=&quot;287&quot;/&gt;&lt;/object&gt;&lt;object type=&quot;3&quot; unique_id=&quot;10023&quot;&gt;&lt;property id=&quot;20148&quot; value=&quot;5&quot;/&gt;&lt;property id=&quot;20300&quot; value=&quot;Slide 21&quot;/&gt;&lt;property id=&quot;20307&quot; value=&quot;293&quot;/&gt;&lt;/object&gt;&lt;object type=&quot;3&quot; unique_id=&quot;10024&quot;&gt;&lt;property id=&quot;20148&quot; value=&quot;5&quot;/&gt;&lt;property id=&quot;20300&quot; value=&quot;Slide 22&quot;/&gt;&lt;property id=&quot;20307&quot; value=&quot;294&quot;/&gt;&lt;/object&gt;&lt;object type=&quot;3&quot; unique_id=&quot;10025&quot;&gt;&lt;property id=&quot;20148&quot; value=&quot;5&quot;/&gt;&lt;property id=&quot;20300&quot; value=&quot;Slide 23&quot;/&gt;&lt;property id=&quot;20307&quot; value=&quot;295&quot;/&gt;&lt;/object&gt;&lt;object type=&quot;3&quot; unique_id=&quot;10026&quot;&gt;&lt;property id=&quot;20148&quot; value=&quot;5&quot;/&gt;&lt;property id=&quot;20300&quot; value=&quot;Slide 24&quot;/&gt;&lt;property id=&quot;20307&quot; value=&quot;262&quot;/&gt;&lt;/object&gt;&lt;object type=&quot;3&quot; unique_id=&quot;10027&quot;&gt;&lt;property id=&quot;20148&quot; value=&quot;5&quot;/&gt;&lt;property id=&quot;20300&quot; value=&quot;Slide 25&quot;/&gt;&lt;property id=&quot;20307&quot; value=&quot;261&quot;/&gt;&lt;/object&gt;&lt;object type=&quot;3&quot; unique_id=&quot;10028&quot;&gt;&lt;property id=&quot;20148&quot; value=&quot;5&quot;/&gt;&lt;property id=&quot;20300&quot; value=&quot;Slide 26&quot;/&gt;&lt;property id=&quot;20307&quot; value=&quot;264&quot;/&gt;&lt;/object&gt;&lt;object type=&quot;3&quot; unique_id=&quot;10029&quot;&gt;&lt;property id=&quot;20148&quot; value=&quot;5&quot;/&gt;&lt;property id=&quot;20300&quot; value=&quot;Slide 27 - &amp;quot;Biện pháp thực hiện &amp;quot;&quot;/&gt;&lt;property id=&quot;20307&quot; value=&quot;268&quot;/&gt;&lt;/object&gt;&lt;object type=&quot;3&quot; unique_id=&quot;10030&quot;&gt;&lt;property id=&quot;20148&quot; value=&quot;5&quot;/&gt;&lt;property id=&quot;20300&quot; value=&quot;Slide 28 - &amp;quot;Thông báo các khoản thu&amp;quot;&quot;/&gt;&lt;property id=&quot;20307&quot; value=&quot;270&quot;/&gt;&lt;/object&gt;&lt;object type=&quot;3&quot; unique_id=&quot;10031&quot;&gt;&lt;property id=&quot;20148&quot; value=&quot;5&quot;/&gt;&lt;property id=&quot;20300&quot; value=&quot;Slide 29 - &amp;quot;Thông báo các khoản thu&amp;quot;&quot;/&gt;&lt;property id=&quot;20307&quot; value=&quot;271&quot;/&gt;&lt;/object&gt;&lt;object type=&quot;3&quot; unique_id=&quot;10032&quot;&gt;&lt;property id=&quot;20148&quot; value=&quot;5&quot;/&gt;&lt;property id=&quot;20300&quot; value=&quot;Slide 30 - &amp;quot;Thông báo các khoản thu&amp;quot;&quot;/&gt;&lt;property id=&quot;20307&quot; value=&quot;273&quot;/&gt;&lt;/object&gt;&lt;object type=&quot;3&quot; unique_id=&quot;10033&quot;&gt;&lt;property id=&quot;20148&quot; value=&quot;5&quot;/&gt;&lt;property id=&quot;20300&quot; value=&quot;Slide 31&quot;/&gt;&lt;property id=&quot;20307&quot; value=&quot;276&quot;/&gt;&lt;/object&gt;&lt;object type=&quot;3&quot; unique_id=&quot;10034&quot;&gt;&lt;property id=&quot;20148&quot; value=&quot;5&quot;/&gt;&lt;property id=&quot;20300&quot; value=&quot;Slide 32 - &amp;quot;Ý kiến đóng góp&amp;quot;&quot;/&gt;&lt;property id=&quot;20307&quot; value=&quot;277&quot;/&gt;&lt;/object&gt;&lt;object type=&quot;3&quot; unique_id=&quot;10035&quot;&gt;&lt;property id=&quot;20148&quot; value=&quot;5&quot;/&gt;&lt;property id=&quot;20300&quot; value=&quot;Slide 33&quot;/&gt;&lt;property id=&quot;20307&quot; value=&quot;300&quot;/&gt;&lt;/object&gt;&lt;object type=&quot;3&quot; unique_id=&quot;10036&quot;&gt;&lt;property id=&quot;20148&quot; value=&quot;5&quot;/&gt;&lt;property id=&quot;20300&quot; value=&quot;Slide 34&quot;/&gt;&lt;property id=&quot;20307&quot; value=&quot;296&quot;/&gt;&lt;/object&gt;&lt;object type=&quot;3&quot; unique_id=&quot;10037&quot;&gt;&lt;property id=&quot;20148&quot; value=&quot;5&quot;/&gt;&lt;property id=&quot;20300&quot; value=&quot;Slide 35&quot;/&gt;&lt;property id=&quot;20307&quot; value=&quot;297&quot;/&gt;&lt;/object&gt;&lt;object type=&quot;3&quot; unique_id=&quot;10038&quot;&gt;&lt;property id=&quot;20148&quot; value=&quot;5&quot;/&gt;&lt;property id=&quot;20300&quot; value=&quot;Slide 36&quot;/&gt;&lt;property id=&quot;20307&quot; value=&quot;298&quot;/&gt;&lt;/object&gt;&lt;object type=&quot;3&quot; unique_id=&quot;10039&quot;&gt;&lt;property id=&quot;20148&quot; value=&quot;5&quot;/&gt;&lt;property id=&quot;20300&quot; value=&quot;Slide 37&quot;/&gt;&lt;property id=&quot;20307&quot; value=&quot;299&quot;/&gt;&lt;/object&gt;&lt;object type=&quot;3&quot; unique_id=&quot;10040&quot;&gt;&lt;property id=&quot;20148&quot; value=&quot;5&quot;/&gt;&lt;property id=&quot;20300&quot; value=&quot;Slide 38&quot;/&gt;&lt;property id=&quot;20307&quot; value=&quot;278&quot;/&gt;&lt;/object&gt;&lt;/object&gt;&lt;object type=&quot;8&quot; unique_id=&quot;10080&quot;&gt;&lt;/object&gt;&lt;/object&gt;&lt;/database&gt;"/>
  <p:tag name="MMPROD_NEXTUNIQUEID" val="10009"/>
  <p:tag name="SECTOMILLISECCONVERTED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6851</Words>
  <PresentationFormat>On-screen Show (4:3)</PresentationFormat>
  <Paragraphs>284</Paragraphs>
  <Slides>34</Slides>
  <Notes>16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34</vt:i4>
      </vt:variant>
    </vt:vector>
  </HeadingPairs>
  <TitlesOfParts>
    <vt:vector size="47" baseType="lpstr">
      <vt:lpstr>Arial</vt:lpstr>
      <vt:lpstr>SimSun</vt:lpstr>
      <vt:lpstr>Wingdings</vt:lpstr>
      <vt:lpstr>.VnCentury Schoolbook</vt:lpstr>
      <vt:lpstr>.VnAristote</vt:lpstr>
      <vt:lpstr>Times New Roman</vt:lpstr>
      <vt:lpstr>Tahoma</vt:lpstr>
      <vt:lpstr>Calibri</vt:lpstr>
      <vt:lpstr>Segoe Print</vt:lpstr>
      <vt:lpstr>Microsoft YaHei</vt:lpstr>
      <vt:lpstr>Arial Unicode MS</vt:lpstr>
      <vt:lpstr>Times New Roman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Biện pháp thực hiện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Thông báo các khoản thu</vt:lpstr>
      <vt:lpstr>PowerPoint 演示文稿</vt:lpstr>
      <vt:lpstr>Ý kiến đóng góp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2015-09-19T00:29:00Z</dcterms:created>
  <dcterms:modified xsi:type="dcterms:W3CDTF">2021-08-17T01:22:15Z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1033-11.2.0.10223</vt:lpwstr>
  </property>
</Properties>
</file>