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9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tư đọc sách báo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495" y="339090"/>
            <a:ext cx="7595235" cy="6202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2091055"/>
            <a:ext cx="7397115" cy="350583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4400" b="0" dirty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Giới thiệu</a:t>
            </a:r>
            <a:endParaRPr lang="en-US" altLang="en-US" sz="4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4400" b="0" dirty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- Tên sách</a:t>
            </a:r>
            <a:endParaRPr lang="en-US" altLang="en-US" sz="4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4400" b="0" dirty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- Ai tặng em hoặc cho mượn</a:t>
            </a:r>
            <a:endParaRPr lang="en-US" altLang="en-US" sz="4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045" y="73660"/>
            <a:ext cx="7207885" cy="6784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  <a:endParaRPr sz="6665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Presentation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VNI-Avo</vt:lpstr>
      <vt:lpstr>UTM Avo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</cp:revision>
  <dcterms:created xsi:type="dcterms:W3CDTF">2021-01-19T02:29:20Z</dcterms:created>
  <dcterms:modified xsi:type="dcterms:W3CDTF">2021-01-19T02:29:21Z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