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880E-BC0D-4ED2-8959-174D52979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E280B-1C56-4197-B658-7EC17318F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5EF33-2A25-48F0-A70D-3A039BBF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90BF6-6C8C-448F-BCFA-E1CCE8D6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7CA9B-825F-4E44-850D-2210DB51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4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B550-A00A-4EF5-B86F-764DCEAED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CD2CA-1BD2-44A1-8C2A-08E27ABE1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4C223-BFF0-4E1B-B0A9-5B0B2AF6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78376-4AD0-4CBD-B5A3-9DC868FC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80C0E-D0EB-4AA1-AF59-BAA4EACE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1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255F4-6261-4394-9819-908511157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794EF-1711-41C5-9176-6CE269EE0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36E18-1D99-49FE-887A-5ACC4E7E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B611D-F525-4327-A9CB-56B070784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CBDEB-9B96-4FB2-BDF6-EA633AC3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5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D002-6603-458E-B26A-7B7CA8497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DCA18-8348-4A8C-BA0B-B1EB6A3D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6CD7B-EA38-4393-B372-DE705F99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919C2-9D2D-4BB2-B99B-4994B331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3FA1C-E4E9-4865-BEF3-440CD067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0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4330-8D2F-4EDE-9F20-5C927897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24FB9-4071-4A2B-A4AD-A1E228D94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B9B66-DC13-42BF-AA2D-3401B25A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F57F7-C2F6-46A5-9095-0670A6C8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D69A6-046D-40C2-98C9-19E2FDE3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9ACA-FF08-46FB-B1A8-E297A72E9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1142-C367-4B91-B463-90BB2B9EA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EFFC9-4FDF-43D4-8525-9C7EB3E5C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3A898-3137-4E16-B8CC-8F3627C76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C46D2-207A-4C5E-9154-DC8DBD8F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EEC1D-2814-492F-AA2E-D50F619B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7601-36CC-4C96-904B-7D656F35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A95B2-BA21-40FB-9BEE-5AD7FE2EC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B7A28-D13F-4200-B819-6281719C3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744A0-80EE-4FAF-BCAB-136E56F47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D28D7-8523-4028-BACD-48DC3230C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CDFEA9-49C0-4AAF-B9CF-B2A2A8D1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5D04D-E458-4D95-B642-15790554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F76C8-FF4D-4C33-8300-2FB960D3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8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2580-CAB3-4FF0-80F4-95702AE7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71A87-233B-4BD9-85C8-55B494F5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5F93F-B421-4510-8553-82C03DBA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15335-F41B-4274-9A3E-E22CE0F8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3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066B3-7DCC-4CC5-A286-B7ECDD79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124E40-80B2-4F2F-AE50-F2A2D844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958EC-C04B-415C-907B-57C1CE58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5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97997-8F95-4869-AF03-EEF23F477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E704-6656-4D0C-8460-83C67FB6E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796C8-BFC4-43E6-82FF-2E03166A7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1B0E7-649A-4FAA-A143-BA5E5556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DE97C-DA96-4C5E-8E3E-C022D13C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A0089-4FD8-46C3-BBE0-B349EFC1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9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97E1-3223-46A2-A4F5-E4D10B88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3B3F6E-0060-4D9D-94F5-3187C522A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8948E-588D-4493-981F-AD7A0F301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29F07-3D1B-4598-ADD2-6EC8D1EF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B0055-EABF-453E-B117-0EFA271A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C3D83-A907-46E7-AFC2-6D242B5D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0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8CBF8-F452-4430-9200-055940A6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1DA63-4C9C-4F20-BD88-9E7E884D4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438B-9573-4841-87AD-BBC90EBCB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526D-3F42-4E83-AC33-FA72BD7AD37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DC8DC-C96E-4521-9D0A-590FA3B02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8DBA6-967B-4D5B-9578-26A7930DA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125-4406-435A-82AF-34C43E61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F839F337-E7D1-44D9-8DE1-7CA5A7746C0F}"/>
              </a:ext>
            </a:extLst>
          </p:cNvPr>
          <p:cNvGrpSpPr/>
          <p:nvPr/>
        </p:nvGrpSpPr>
        <p:grpSpPr>
          <a:xfrm>
            <a:off x="4219575" y="1549401"/>
            <a:ext cx="3752850" cy="3759200"/>
            <a:chOff x="4219575" y="1549401"/>
            <a:chExt cx="3752850" cy="375920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A1F226E-4F5F-468F-A4B8-39ED9EEA1E42}"/>
                </a:ext>
              </a:extLst>
            </p:cNvPr>
            <p:cNvGrpSpPr/>
            <p:nvPr/>
          </p:nvGrpSpPr>
          <p:grpSpPr>
            <a:xfrm>
              <a:off x="4219575" y="1549401"/>
              <a:ext cx="3752850" cy="3759200"/>
              <a:chOff x="4219575" y="1549401"/>
              <a:chExt cx="3752850" cy="3759200"/>
            </a:xfrm>
          </p:grpSpPr>
          <p:sp>
            <p:nvSpPr>
              <p:cNvPr id="12" name="Freeform 5">
                <a:extLst>
                  <a:ext uri="{FF2B5EF4-FFF2-40B4-BE49-F238E27FC236}">
                    <a16:creationId xmlns:a16="http://schemas.microsoft.com/office/drawing/2014/main" id="{E0B3F762-CC10-4856-9290-B35BFE67C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472C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6">
                <a:extLst>
                  <a:ext uri="{FF2B5EF4-FFF2-40B4-BE49-F238E27FC236}">
                    <a16:creationId xmlns:a16="http://schemas.microsoft.com/office/drawing/2014/main" id="{52ED7529-7F9F-44E8-A260-8049A3982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1549401"/>
                <a:ext cx="1322388" cy="1882775"/>
              </a:xfrm>
              <a:custGeom>
                <a:avLst/>
                <a:gdLst>
                  <a:gd name="T0" fmla="*/ 0 w 833"/>
                  <a:gd name="T1" fmla="*/ 0 h 1186"/>
                  <a:gd name="T2" fmla="*/ 114 w 833"/>
                  <a:gd name="T3" fmla="*/ 5 h 1186"/>
                  <a:gd name="T4" fmla="*/ 228 w 833"/>
                  <a:gd name="T5" fmla="*/ 22 h 1186"/>
                  <a:gd name="T6" fmla="*/ 342 w 833"/>
                  <a:gd name="T7" fmla="*/ 49 h 1186"/>
                  <a:gd name="T8" fmla="*/ 452 w 833"/>
                  <a:gd name="T9" fmla="*/ 88 h 1186"/>
                  <a:gd name="T10" fmla="*/ 557 w 833"/>
                  <a:gd name="T11" fmla="*/ 141 h 1186"/>
                  <a:gd name="T12" fmla="*/ 653 w 833"/>
                  <a:gd name="T13" fmla="*/ 198 h 1186"/>
                  <a:gd name="T14" fmla="*/ 750 w 833"/>
                  <a:gd name="T15" fmla="*/ 268 h 1186"/>
                  <a:gd name="T16" fmla="*/ 833 w 833"/>
                  <a:gd name="T17" fmla="*/ 347 h 1186"/>
                  <a:gd name="T18" fmla="*/ 0 w 833"/>
                  <a:gd name="T19" fmla="*/ 1186 h 1186"/>
                  <a:gd name="T20" fmla="*/ 0 w 833"/>
                  <a:gd name="T21" fmla="*/ 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6">
                    <a:moveTo>
                      <a:pt x="0" y="0"/>
                    </a:moveTo>
                    <a:lnTo>
                      <a:pt x="114" y="5"/>
                    </a:lnTo>
                    <a:lnTo>
                      <a:pt x="228" y="22"/>
                    </a:lnTo>
                    <a:lnTo>
                      <a:pt x="342" y="49"/>
                    </a:lnTo>
                    <a:lnTo>
                      <a:pt x="452" y="88"/>
                    </a:lnTo>
                    <a:lnTo>
                      <a:pt x="557" y="141"/>
                    </a:lnTo>
                    <a:lnTo>
                      <a:pt x="653" y="198"/>
                    </a:lnTo>
                    <a:lnTo>
                      <a:pt x="750" y="268"/>
                    </a:lnTo>
                    <a:lnTo>
                      <a:pt x="833" y="347"/>
                    </a:lnTo>
                    <a:lnTo>
                      <a:pt x="0" y="1186"/>
                    </a:lnTo>
                    <a:lnTo>
                      <a:pt x="0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C110FD4C-6B63-4320-9166-27BDB9B0A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  <a:close/>
                  </a:path>
                </a:pathLst>
              </a:custGeom>
              <a:solidFill>
                <a:srgbClr val="ED7D3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8">
                <a:extLst>
                  <a:ext uri="{FF2B5EF4-FFF2-40B4-BE49-F238E27FC236}">
                    <a16:creationId xmlns:a16="http://schemas.microsoft.com/office/drawing/2014/main" id="{6C08EABA-9875-45B2-A23E-86F6CE995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2100263"/>
                <a:ext cx="1873250" cy="1331913"/>
              </a:xfrm>
              <a:custGeom>
                <a:avLst/>
                <a:gdLst>
                  <a:gd name="T0" fmla="*/ 833 w 1180"/>
                  <a:gd name="T1" fmla="*/ 0 h 839"/>
                  <a:gd name="T2" fmla="*/ 912 w 1180"/>
                  <a:gd name="T3" fmla="*/ 88 h 839"/>
                  <a:gd name="T4" fmla="*/ 982 w 1180"/>
                  <a:gd name="T5" fmla="*/ 180 h 839"/>
                  <a:gd name="T6" fmla="*/ 1044 w 1180"/>
                  <a:gd name="T7" fmla="*/ 281 h 839"/>
                  <a:gd name="T8" fmla="*/ 1092 w 1180"/>
                  <a:gd name="T9" fmla="*/ 382 h 839"/>
                  <a:gd name="T10" fmla="*/ 1131 w 1180"/>
                  <a:gd name="T11" fmla="*/ 492 h 839"/>
                  <a:gd name="T12" fmla="*/ 1158 w 1180"/>
                  <a:gd name="T13" fmla="*/ 606 h 839"/>
                  <a:gd name="T14" fmla="*/ 1175 w 1180"/>
                  <a:gd name="T15" fmla="*/ 721 h 839"/>
                  <a:gd name="T16" fmla="*/ 1180 w 1180"/>
                  <a:gd name="T17" fmla="*/ 839 h 839"/>
                  <a:gd name="T18" fmla="*/ 0 w 1180"/>
                  <a:gd name="T19" fmla="*/ 839 h 839"/>
                  <a:gd name="T20" fmla="*/ 833 w 1180"/>
                  <a:gd name="T21" fmla="*/ 0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9">
                    <a:moveTo>
                      <a:pt x="833" y="0"/>
                    </a:moveTo>
                    <a:lnTo>
                      <a:pt x="912" y="88"/>
                    </a:lnTo>
                    <a:lnTo>
                      <a:pt x="982" y="180"/>
                    </a:lnTo>
                    <a:lnTo>
                      <a:pt x="1044" y="281"/>
                    </a:lnTo>
                    <a:lnTo>
                      <a:pt x="1092" y="382"/>
                    </a:lnTo>
                    <a:lnTo>
                      <a:pt x="1131" y="492"/>
                    </a:lnTo>
                    <a:lnTo>
                      <a:pt x="1158" y="606"/>
                    </a:lnTo>
                    <a:lnTo>
                      <a:pt x="1175" y="721"/>
                    </a:lnTo>
                    <a:lnTo>
                      <a:pt x="1180" y="839"/>
                    </a:lnTo>
                    <a:lnTo>
                      <a:pt x="0" y="839"/>
                    </a:lnTo>
                    <a:lnTo>
                      <a:pt x="833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9">
                <a:extLst>
                  <a:ext uri="{FF2B5EF4-FFF2-40B4-BE49-F238E27FC236}">
                    <a16:creationId xmlns:a16="http://schemas.microsoft.com/office/drawing/2014/main" id="{1EB72022-022D-4DB6-B6FD-DB4F7E471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7925C295-4F5F-428C-A8B4-41A3E76E3C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873250" cy="1325563"/>
              </a:xfrm>
              <a:custGeom>
                <a:avLst/>
                <a:gdLst>
                  <a:gd name="T0" fmla="*/ 1180 w 1180"/>
                  <a:gd name="T1" fmla="*/ 0 h 835"/>
                  <a:gd name="T2" fmla="*/ 1175 w 1180"/>
                  <a:gd name="T3" fmla="*/ 114 h 835"/>
                  <a:gd name="T4" fmla="*/ 1158 w 1180"/>
                  <a:gd name="T5" fmla="*/ 229 h 835"/>
                  <a:gd name="T6" fmla="*/ 1131 w 1180"/>
                  <a:gd name="T7" fmla="*/ 343 h 835"/>
                  <a:gd name="T8" fmla="*/ 1092 w 1180"/>
                  <a:gd name="T9" fmla="*/ 453 h 835"/>
                  <a:gd name="T10" fmla="*/ 1044 w 1180"/>
                  <a:gd name="T11" fmla="*/ 558 h 835"/>
                  <a:gd name="T12" fmla="*/ 982 w 1180"/>
                  <a:gd name="T13" fmla="*/ 655 h 835"/>
                  <a:gd name="T14" fmla="*/ 912 w 1180"/>
                  <a:gd name="T15" fmla="*/ 751 h 835"/>
                  <a:gd name="T16" fmla="*/ 833 w 1180"/>
                  <a:gd name="T17" fmla="*/ 835 h 835"/>
                  <a:gd name="T18" fmla="*/ 0 w 1180"/>
                  <a:gd name="T19" fmla="*/ 0 h 835"/>
                  <a:gd name="T20" fmla="*/ 1180 w 1180"/>
                  <a:gd name="T21" fmla="*/ 0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0" h="835">
                    <a:moveTo>
                      <a:pt x="1180" y="0"/>
                    </a:moveTo>
                    <a:lnTo>
                      <a:pt x="1175" y="114"/>
                    </a:lnTo>
                    <a:lnTo>
                      <a:pt x="1158" y="229"/>
                    </a:lnTo>
                    <a:lnTo>
                      <a:pt x="1131" y="343"/>
                    </a:lnTo>
                    <a:lnTo>
                      <a:pt x="1092" y="453"/>
                    </a:lnTo>
                    <a:lnTo>
                      <a:pt x="1044" y="558"/>
                    </a:lnTo>
                    <a:lnTo>
                      <a:pt x="982" y="655"/>
                    </a:lnTo>
                    <a:lnTo>
                      <a:pt x="912" y="751"/>
                    </a:lnTo>
                    <a:lnTo>
                      <a:pt x="833" y="835"/>
                    </a:lnTo>
                    <a:lnTo>
                      <a:pt x="0" y="0"/>
                    </a:lnTo>
                    <a:lnTo>
                      <a:pt x="1180" y="0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1">
                <a:extLst>
                  <a:ext uri="{FF2B5EF4-FFF2-40B4-BE49-F238E27FC236}">
                    <a16:creationId xmlns:a16="http://schemas.microsoft.com/office/drawing/2014/main" id="{9D78FCBC-91AE-407E-B0E7-822F1D6ED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2">
                <a:extLst>
                  <a:ext uri="{FF2B5EF4-FFF2-40B4-BE49-F238E27FC236}">
                    <a16:creationId xmlns:a16="http://schemas.microsoft.com/office/drawing/2014/main" id="{7D565F93-F8AF-4E44-8C9E-35AA764B4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5" y="3432176"/>
                <a:ext cx="1322388" cy="1876425"/>
              </a:xfrm>
              <a:custGeom>
                <a:avLst/>
                <a:gdLst>
                  <a:gd name="T0" fmla="*/ 833 w 833"/>
                  <a:gd name="T1" fmla="*/ 835 h 1182"/>
                  <a:gd name="T2" fmla="*/ 750 w 833"/>
                  <a:gd name="T3" fmla="*/ 914 h 1182"/>
                  <a:gd name="T4" fmla="*/ 653 w 833"/>
                  <a:gd name="T5" fmla="*/ 984 h 1182"/>
                  <a:gd name="T6" fmla="*/ 557 w 833"/>
                  <a:gd name="T7" fmla="*/ 1045 h 1182"/>
                  <a:gd name="T8" fmla="*/ 452 w 833"/>
                  <a:gd name="T9" fmla="*/ 1094 h 1182"/>
                  <a:gd name="T10" fmla="*/ 342 w 833"/>
                  <a:gd name="T11" fmla="*/ 1133 h 1182"/>
                  <a:gd name="T12" fmla="*/ 228 w 833"/>
                  <a:gd name="T13" fmla="*/ 1160 h 1182"/>
                  <a:gd name="T14" fmla="*/ 114 w 833"/>
                  <a:gd name="T15" fmla="*/ 1177 h 1182"/>
                  <a:gd name="T16" fmla="*/ 0 w 833"/>
                  <a:gd name="T17" fmla="*/ 1182 h 1182"/>
                  <a:gd name="T18" fmla="*/ 0 w 833"/>
                  <a:gd name="T19" fmla="*/ 0 h 1182"/>
                  <a:gd name="T20" fmla="*/ 833 w 833"/>
                  <a:gd name="T21" fmla="*/ 835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3" h="1182">
                    <a:moveTo>
                      <a:pt x="833" y="835"/>
                    </a:moveTo>
                    <a:lnTo>
                      <a:pt x="750" y="914"/>
                    </a:lnTo>
                    <a:lnTo>
                      <a:pt x="653" y="984"/>
                    </a:lnTo>
                    <a:lnTo>
                      <a:pt x="557" y="1045"/>
                    </a:lnTo>
                    <a:lnTo>
                      <a:pt x="452" y="1094"/>
                    </a:lnTo>
                    <a:lnTo>
                      <a:pt x="342" y="1133"/>
                    </a:lnTo>
                    <a:lnTo>
                      <a:pt x="228" y="1160"/>
                    </a:lnTo>
                    <a:lnTo>
                      <a:pt x="114" y="1177"/>
                    </a:lnTo>
                    <a:lnTo>
                      <a:pt x="0" y="1182"/>
                    </a:lnTo>
                    <a:lnTo>
                      <a:pt x="0" y="0"/>
                    </a:lnTo>
                    <a:lnTo>
                      <a:pt x="833" y="835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AE99A7BD-2C5F-412B-B3E2-560DDB03D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  <a:close/>
                  </a:path>
                </a:pathLst>
              </a:custGeom>
              <a:solidFill>
                <a:srgbClr val="5B9BD5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5CC659CE-E789-46B8-9FD9-EECE5018F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3432176"/>
                <a:ext cx="1328738" cy="1876425"/>
              </a:xfrm>
              <a:custGeom>
                <a:avLst/>
                <a:gdLst>
                  <a:gd name="T0" fmla="*/ 837 w 837"/>
                  <a:gd name="T1" fmla="*/ 1182 h 1182"/>
                  <a:gd name="T2" fmla="*/ 719 w 837"/>
                  <a:gd name="T3" fmla="*/ 1177 h 1182"/>
                  <a:gd name="T4" fmla="*/ 605 w 837"/>
                  <a:gd name="T5" fmla="*/ 1160 h 1182"/>
                  <a:gd name="T6" fmla="*/ 491 w 837"/>
                  <a:gd name="T7" fmla="*/ 1133 h 1182"/>
                  <a:gd name="T8" fmla="*/ 381 w 837"/>
                  <a:gd name="T9" fmla="*/ 1094 h 1182"/>
                  <a:gd name="T10" fmla="*/ 280 w 837"/>
                  <a:gd name="T11" fmla="*/ 1045 h 1182"/>
                  <a:gd name="T12" fmla="*/ 180 w 837"/>
                  <a:gd name="T13" fmla="*/ 984 h 1182"/>
                  <a:gd name="T14" fmla="*/ 87 w 837"/>
                  <a:gd name="T15" fmla="*/ 914 h 1182"/>
                  <a:gd name="T16" fmla="*/ 0 w 837"/>
                  <a:gd name="T17" fmla="*/ 835 h 1182"/>
                  <a:gd name="T18" fmla="*/ 837 w 837"/>
                  <a:gd name="T19" fmla="*/ 0 h 1182"/>
                  <a:gd name="T20" fmla="*/ 837 w 837"/>
                  <a:gd name="T21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2">
                    <a:moveTo>
                      <a:pt x="837" y="1182"/>
                    </a:moveTo>
                    <a:lnTo>
                      <a:pt x="719" y="1177"/>
                    </a:lnTo>
                    <a:lnTo>
                      <a:pt x="605" y="1160"/>
                    </a:lnTo>
                    <a:lnTo>
                      <a:pt x="491" y="1133"/>
                    </a:lnTo>
                    <a:lnTo>
                      <a:pt x="381" y="1094"/>
                    </a:lnTo>
                    <a:lnTo>
                      <a:pt x="280" y="1045"/>
                    </a:lnTo>
                    <a:lnTo>
                      <a:pt x="180" y="984"/>
                    </a:lnTo>
                    <a:lnTo>
                      <a:pt x="87" y="914"/>
                    </a:lnTo>
                    <a:lnTo>
                      <a:pt x="0" y="835"/>
                    </a:lnTo>
                    <a:lnTo>
                      <a:pt x="837" y="0"/>
                    </a:lnTo>
                    <a:lnTo>
                      <a:pt x="837" y="1182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15">
                <a:extLst>
                  <a:ext uri="{FF2B5EF4-FFF2-40B4-BE49-F238E27FC236}">
                    <a16:creationId xmlns:a16="http://schemas.microsoft.com/office/drawing/2014/main" id="{77EBDB29-DB7B-4568-9A38-1FBC0BAB5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  <a:close/>
                  </a:path>
                </a:pathLst>
              </a:custGeom>
              <a:solidFill>
                <a:srgbClr val="70AD47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6">
                <a:extLst>
                  <a:ext uri="{FF2B5EF4-FFF2-40B4-BE49-F238E27FC236}">
                    <a16:creationId xmlns:a16="http://schemas.microsoft.com/office/drawing/2014/main" id="{4FD041B8-0A28-4EA8-A814-905FA0457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3432176"/>
                <a:ext cx="1879600" cy="1325563"/>
              </a:xfrm>
              <a:custGeom>
                <a:avLst/>
                <a:gdLst>
                  <a:gd name="T0" fmla="*/ 347 w 1184"/>
                  <a:gd name="T1" fmla="*/ 835 h 835"/>
                  <a:gd name="T2" fmla="*/ 268 w 1184"/>
                  <a:gd name="T3" fmla="*/ 751 h 835"/>
                  <a:gd name="T4" fmla="*/ 198 w 1184"/>
                  <a:gd name="T5" fmla="*/ 655 h 835"/>
                  <a:gd name="T6" fmla="*/ 141 w 1184"/>
                  <a:gd name="T7" fmla="*/ 558 h 835"/>
                  <a:gd name="T8" fmla="*/ 88 w 1184"/>
                  <a:gd name="T9" fmla="*/ 453 h 835"/>
                  <a:gd name="T10" fmla="*/ 49 w 1184"/>
                  <a:gd name="T11" fmla="*/ 343 h 835"/>
                  <a:gd name="T12" fmla="*/ 22 w 1184"/>
                  <a:gd name="T13" fmla="*/ 229 h 835"/>
                  <a:gd name="T14" fmla="*/ 5 w 1184"/>
                  <a:gd name="T15" fmla="*/ 114 h 835"/>
                  <a:gd name="T16" fmla="*/ 0 w 1184"/>
                  <a:gd name="T17" fmla="*/ 0 h 835"/>
                  <a:gd name="T18" fmla="*/ 1184 w 1184"/>
                  <a:gd name="T19" fmla="*/ 0 h 835"/>
                  <a:gd name="T20" fmla="*/ 347 w 1184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5">
                    <a:moveTo>
                      <a:pt x="347" y="835"/>
                    </a:moveTo>
                    <a:lnTo>
                      <a:pt x="268" y="751"/>
                    </a:lnTo>
                    <a:lnTo>
                      <a:pt x="198" y="655"/>
                    </a:lnTo>
                    <a:lnTo>
                      <a:pt x="141" y="558"/>
                    </a:lnTo>
                    <a:lnTo>
                      <a:pt x="88" y="453"/>
                    </a:lnTo>
                    <a:lnTo>
                      <a:pt x="49" y="343"/>
                    </a:lnTo>
                    <a:lnTo>
                      <a:pt x="22" y="229"/>
                    </a:lnTo>
                    <a:lnTo>
                      <a:pt x="5" y="114"/>
                    </a:lnTo>
                    <a:lnTo>
                      <a:pt x="0" y="0"/>
                    </a:lnTo>
                    <a:lnTo>
                      <a:pt x="1184" y="0"/>
                    </a:lnTo>
                    <a:lnTo>
                      <a:pt x="347" y="835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7">
                <a:extLst>
                  <a:ext uri="{FF2B5EF4-FFF2-40B4-BE49-F238E27FC236}">
                    <a16:creationId xmlns:a16="http://schemas.microsoft.com/office/drawing/2014/main" id="{D126DB6F-E864-47FC-86CE-2E86037451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  <a:close/>
                  </a:path>
                </a:pathLst>
              </a:custGeom>
              <a:solidFill>
                <a:srgbClr val="26447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>
                <a:extLst>
                  <a:ext uri="{FF2B5EF4-FFF2-40B4-BE49-F238E27FC236}">
                    <a16:creationId xmlns:a16="http://schemas.microsoft.com/office/drawing/2014/main" id="{6A6C8FFC-BA98-4377-AE8A-15037746F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2100263"/>
                <a:ext cx="1879600" cy="1331913"/>
              </a:xfrm>
              <a:custGeom>
                <a:avLst/>
                <a:gdLst>
                  <a:gd name="T0" fmla="*/ 0 w 1184"/>
                  <a:gd name="T1" fmla="*/ 839 h 839"/>
                  <a:gd name="T2" fmla="*/ 5 w 1184"/>
                  <a:gd name="T3" fmla="*/ 721 h 839"/>
                  <a:gd name="T4" fmla="*/ 22 w 1184"/>
                  <a:gd name="T5" fmla="*/ 606 h 839"/>
                  <a:gd name="T6" fmla="*/ 49 w 1184"/>
                  <a:gd name="T7" fmla="*/ 492 h 839"/>
                  <a:gd name="T8" fmla="*/ 88 w 1184"/>
                  <a:gd name="T9" fmla="*/ 382 h 839"/>
                  <a:gd name="T10" fmla="*/ 141 w 1184"/>
                  <a:gd name="T11" fmla="*/ 281 h 839"/>
                  <a:gd name="T12" fmla="*/ 198 w 1184"/>
                  <a:gd name="T13" fmla="*/ 180 h 839"/>
                  <a:gd name="T14" fmla="*/ 268 w 1184"/>
                  <a:gd name="T15" fmla="*/ 88 h 839"/>
                  <a:gd name="T16" fmla="*/ 347 w 1184"/>
                  <a:gd name="T17" fmla="*/ 0 h 839"/>
                  <a:gd name="T18" fmla="*/ 1184 w 1184"/>
                  <a:gd name="T19" fmla="*/ 839 h 839"/>
                  <a:gd name="T20" fmla="*/ 0 w 1184"/>
                  <a:gd name="T21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84" h="839">
                    <a:moveTo>
                      <a:pt x="0" y="839"/>
                    </a:moveTo>
                    <a:lnTo>
                      <a:pt x="5" y="721"/>
                    </a:lnTo>
                    <a:lnTo>
                      <a:pt x="22" y="606"/>
                    </a:lnTo>
                    <a:lnTo>
                      <a:pt x="49" y="492"/>
                    </a:lnTo>
                    <a:lnTo>
                      <a:pt x="88" y="382"/>
                    </a:lnTo>
                    <a:lnTo>
                      <a:pt x="141" y="281"/>
                    </a:lnTo>
                    <a:lnTo>
                      <a:pt x="198" y="180"/>
                    </a:lnTo>
                    <a:lnTo>
                      <a:pt x="268" y="88"/>
                    </a:lnTo>
                    <a:lnTo>
                      <a:pt x="347" y="0"/>
                    </a:lnTo>
                    <a:lnTo>
                      <a:pt x="1184" y="839"/>
                    </a:lnTo>
                    <a:lnTo>
                      <a:pt x="0" y="839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9">
                <a:extLst>
                  <a:ext uri="{FF2B5EF4-FFF2-40B4-BE49-F238E27FC236}">
                    <a16:creationId xmlns:a16="http://schemas.microsoft.com/office/drawing/2014/main" id="{9538A1E3-E061-4C02-BFED-C039BB03F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9E480E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">
                <a:extLst>
                  <a:ext uri="{FF2B5EF4-FFF2-40B4-BE49-F238E27FC236}">
                    <a16:creationId xmlns:a16="http://schemas.microsoft.com/office/drawing/2014/main" id="{016F24E1-0F2F-48F0-B2A7-8561E8D27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438" y="1549401"/>
                <a:ext cx="1328738" cy="1882775"/>
              </a:xfrm>
              <a:custGeom>
                <a:avLst/>
                <a:gdLst>
                  <a:gd name="T0" fmla="*/ 0 w 837"/>
                  <a:gd name="T1" fmla="*/ 347 h 1186"/>
                  <a:gd name="T2" fmla="*/ 87 w 837"/>
                  <a:gd name="T3" fmla="*/ 268 h 1186"/>
                  <a:gd name="T4" fmla="*/ 180 w 837"/>
                  <a:gd name="T5" fmla="*/ 198 h 1186"/>
                  <a:gd name="T6" fmla="*/ 280 w 837"/>
                  <a:gd name="T7" fmla="*/ 141 h 1186"/>
                  <a:gd name="T8" fmla="*/ 381 w 837"/>
                  <a:gd name="T9" fmla="*/ 88 h 1186"/>
                  <a:gd name="T10" fmla="*/ 491 w 837"/>
                  <a:gd name="T11" fmla="*/ 49 h 1186"/>
                  <a:gd name="T12" fmla="*/ 605 w 837"/>
                  <a:gd name="T13" fmla="*/ 22 h 1186"/>
                  <a:gd name="T14" fmla="*/ 719 w 837"/>
                  <a:gd name="T15" fmla="*/ 5 h 1186"/>
                  <a:gd name="T16" fmla="*/ 837 w 837"/>
                  <a:gd name="T17" fmla="*/ 0 h 1186"/>
                  <a:gd name="T18" fmla="*/ 837 w 837"/>
                  <a:gd name="T19" fmla="*/ 1186 h 1186"/>
                  <a:gd name="T20" fmla="*/ 0 w 837"/>
                  <a:gd name="T21" fmla="*/ 347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7" h="1186">
                    <a:moveTo>
                      <a:pt x="0" y="347"/>
                    </a:moveTo>
                    <a:lnTo>
                      <a:pt x="87" y="268"/>
                    </a:lnTo>
                    <a:lnTo>
                      <a:pt x="180" y="198"/>
                    </a:lnTo>
                    <a:lnTo>
                      <a:pt x="280" y="141"/>
                    </a:lnTo>
                    <a:lnTo>
                      <a:pt x="381" y="88"/>
                    </a:lnTo>
                    <a:lnTo>
                      <a:pt x="491" y="49"/>
                    </a:lnTo>
                    <a:lnTo>
                      <a:pt x="605" y="22"/>
                    </a:lnTo>
                    <a:lnTo>
                      <a:pt x="719" y="5"/>
                    </a:lnTo>
                    <a:lnTo>
                      <a:pt x="837" y="0"/>
                    </a:lnTo>
                    <a:lnTo>
                      <a:pt x="837" y="1186"/>
                    </a:lnTo>
                    <a:lnTo>
                      <a:pt x="0" y="347"/>
                    </a:lnTo>
                  </a:path>
                </a:pathLst>
              </a:custGeom>
              <a:noFill/>
              <a:ln w="14288">
                <a:noFill/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399A1D7-1B20-4CB2-8F95-97E8CFF4D0ED}"/>
                </a:ext>
              </a:extLst>
            </p:cNvPr>
            <p:cNvSpPr txBox="1"/>
            <p:nvPr/>
          </p:nvSpPr>
          <p:spPr>
            <a:xfrm>
              <a:off x="7020877" y="2766219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10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63F4730-27D7-4733-AD3A-266BCCB11B89}"/>
                </a:ext>
              </a:extLst>
            </p:cNvPr>
            <p:cNvSpPr txBox="1"/>
            <p:nvPr/>
          </p:nvSpPr>
          <p:spPr>
            <a:xfrm>
              <a:off x="7134385" y="3752452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9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A90E0D4-79BA-4176-82FC-A9ED7B285F15}"/>
                </a:ext>
              </a:extLst>
            </p:cNvPr>
            <p:cNvSpPr txBox="1"/>
            <p:nvPr/>
          </p:nvSpPr>
          <p:spPr>
            <a:xfrm>
              <a:off x="6245304" y="4398942"/>
              <a:ext cx="742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8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733DA00-B77A-4918-8E66-1BE462C9C2EC}"/>
                </a:ext>
              </a:extLst>
            </p:cNvPr>
            <p:cNvSpPr txBox="1"/>
            <p:nvPr/>
          </p:nvSpPr>
          <p:spPr>
            <a:xfrm rot="2106026">
              <a:off x="6329027" y="2025394"/>
              <a:ext cx="6591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Mất</a:t>
              </a:r>
              <a:r>
                <a:rPr lang="en-US" sz="1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 l</a:t>
              </a:r>
              <a:r>
                <a:rPr lang="vi-VN" sz="1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ư</a:t>
              </a:r>
              <a:r>
                <a:rPr lang="en-US" sz="14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ợt</a:t>
              </a:r>
              <a:endParaRPr lang="en-US" sz="1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8A1BDF8-A9D6-471B-901D-1A227F1E5A42}"/>
                </a:ext>
              </a:extLst>
            </p:cNvPr>
            <p:cNvSpPr txBox="1"/>
            <p:nvPr/>
          </p:nvSpPr>
          <p:spPr>
            <a:xfrm>
              <a:off x="5387657" y="2029617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108DBD3-86AD-4799-9D82-BB6118A24FE2}"/>
                </a:ext>
              </a:extLst>
            </p:cNvPr>
            <p:cNvSpPr txBox="1"/>
            <p:nvPr/>
          </p:nvSpPr>
          <p:spPr>
            <a:xfrm>
              <a:off x="5387657" y="4239496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7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9DADD87-DC76-4418-A4F0-593BB3F20021}"/>
                </a:ext>
              </a:extLst>
            </p:cNvPr>
            <p:cNvSpPr txBox="1"/>
            <p:nvPr/>
          </p:nvSpPr>
          <p:spPr>
            <a:xfrm>
              <a:off x="4757738" y="2756098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7CC63C4-0B0B-4A0E-8008-5BA89DE83F52}"/>
                </a:ext>
              </a:extLst>
            </p:cNvPr>
            <p:cNvSpPr txBox="1"/>
            <p:nvPr/>
          </p:nvSpPr>
          <p:spPr>
            <a:xfrm>
              <a:off x="4713605" y="3697089"/>
              <a:ext cx="548640" cy="461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6</a:t>
              </a:r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D82E81F1-354B-46E6-A9D0-24016FC96C4F}"/>
              </a:ext>
            </a:extLst>
          </p:cNvPr>
          <p:cNvSpPr/>
          <p:nvPr/>
        </p:nvSpPr>
        <p:spPr>
          <a:xfrm>
            <a:off x="5721351" y="3058616"/>
            <a:ext cx="742950" cy="67437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spin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925CE80E-80FB-42DE-AC88-3C3A3A0C5836}"/>
              </a:ext>
            </a:extLst>
          </p:cNvPr>
          <p:cNvSpPr/>
          <p:nvPr/>
        </p:nvSpPr>
        <p:spPr>
          <a:xfrm>
            <a:off x="3448051" y="2881314"/>
            <a:ext cx="1131570" cy="346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1DB6527-F404-4231-99C0-5CC7D0DB69EB}"/>
              </a:ext>
            </a:extLst>
          </p:cNvPr>
          <p:cNvSpPr/>
          <p:nvPr/>
        </p:nvSpPr>
        <p:spPr>
          <a:xfrm>
            <a:off x="9601200" y="3429000"/>
            <a:ext cx="555171" cy="5987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9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2021-01-27T14:23:51Z</dcterms:created>
  <dcterms:modified xsi:type="dcterms:W3CDTF">2021-01-27T14:53:00Z</dcterms:modified>
</cp:coreProperties>
</file>