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4" r:id="rId2"/>
    <p:sldId id="257" r:id="rId3"/>
    <p:sldId id="258" r:id="rId4"/>
    <p:sldId id="270" r:id="rId5"/>
    <p:sldId id="304" r:id="rId6"/>
    <p:sldId id="305" r:id="rId7"/>
    <p:sldId id="315" r:id="rId8"/>
    <p:sldId id="306" r:id="rId9"/>
    <p:sldId id="307" r:id="rId10"/>
    <p:sldId id="308" r:id="rId11"/>
    <p:sldId id="310" r:id="rId12"/>
    <p:sldId id="313" r:id="rId13"/>
    <p:sldId id="311" r:id="rId14"/>
    <p:sldId id="312" r:id="rId15"/>
  </p:sldIdLst>
  <p:sldSz cx="24387175" cy="13716000"/>
  <p:notesSz cx="6858000" cy="9144000"/>
  <p:custDataLst>
    <p:tags r:id="rId17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5D"/>
    <a:srgbClr val="0000FF"/>
    <a:srgbClr val="FFA91D"/>
    <a:srgbClr val="FFF487"/>
    <a:srgbClr val="FFE67D"/>
    <a:srgbClr val="FFE26D"/>
    <a:srgbClr val="FFD564"/>
    <a:srgbClr val="FFC85B"/>
    <a:srgbClr val="FFC042"/>
    <a:srgbClr val="FFB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249" autoAdjust="0"/>
  </p:normalViewPr>
  <p:slideViewPr>
    <p:cSldViewPr>
      <p:cViewPr varScale="1">
        <p:scale>
          <a:sx n="32" d="100"/>
          <a:sy n="32" d="100"/>
        </p:scale>
        <p:origin x="732" y="24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wmf"/><Relationship Id="rId18" Type="http://schemas.openxmlformats.org/officeDocument/2006/relationships/image" Target="../media/image25.wmf"/><Relationship Id="rId3" Type="http://schemas.openxmlformats.org/officeDocument/2006/relationships/image" Target="../media/image10.emf"/><Relationship Id="rId7" Type="http://schemas.openxmlformats.org/officeDocument/2006/relationships/image" Target="../media/image14.wmf"/><Relationship Id="rId12" Type="http://schemas.openxmlformats.org/officeDocument/2006/relationships/image" Target="../media/image19.wmf"/><Relationship Id="rId17" Type="http://schemas.openxmlformats.org/officeDocument/2006/relationships/image" Target="../media/image24.wmf"/><Relationship Id="rId2" Type="http://schemas.openxmlformats.org/officeDocument/2006/relationships/image" Target="../media/image9.emf"/><Relationship Id="rId16" Type="http://schemas.openxmlformats.org/officeDocument/2006/relationships/image" Target="../media/image23.wmf"/><Relationship Id="rId1" Type="http://schemas.openxmlformats.org/officeDocument/2006/relationships/image" Target="../media/image8.emf"/><Relationship Id="rId6" Type="http://schemas.openxmlformats.org/officeDocument/2006/relationships/image" Target="../media/image13.emf"/><Relationship Id="rId11" Type="http://schemas.openxmlformats.org/officeDocument/2006/relationships/image" Target="../media/image18.wmf"/><Relationship Id="rId5" Type="http://schemas.openxmlformats.org/officeDocument/2006/relationships/image" Target="../media/image12.emf"/><Relationship Id="rId15" Type="http://schemas.openxmlformats.org/officeDocument/2006/relationships/image" Target="../media/image22.wmf"/><Relationship Id="rId10" Type="http://schemas.openxmlformats.org/officeDocument/2006/relationships/image" Target="../media/image17.wmf"/><Relationship Id="rId19" Type="http://schemas.openxmlformats.org/officeDocument/2006/relationships/image" Target="../media/image26.wmf"/><Relationship Id="rId4" Type="http://schemas.openxmlformats.org/officeDocument/2006/relationships/image" Target="../media/image11.emf"/><Relationship Id="rId9" Type="http://schemas.openxmlformats.org/officeDocument/2006/relationships/image" Target="../media/image16.wmf"/><Relationship Id="rId1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6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8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7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Jjajajfj</a:t>
            </a:r>
            <a:endParaRPr lang="en-US" dirty="0"/>
          </a:p>
          <a:p>
            <a:r>
              <a:rPr lang="en-US" dirty="0" err="1"/>
              <a:t>Fjfjf</a:t>
            </a:r>
            <a:endParaRPr lang="en-US" dirty="0"/>
          </a:p>
          <a:p>
            <a:r>
              <a:rPr lang="en-US" dirty="0" err="1"/>
              <a:t>Jfjf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6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62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87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pattFill prst="lgGrid">
          <a:fgClr>
            <a:schemeClr val="accent5">
              <a:lumMod val="20000"/>
              <a:lumOff val="80000"/>
            </a:schemeClr>
          </a:fgClr>
          <a:bgClr>
            <a:schemeClr val="accent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8E40B3-0C08-4C52-A12C-D4CCBB41917C}"/>
              </a:ext>
            </a:extLst>
          </p:cNvPr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25322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30-Apr-20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DC823B-AAE2-471B-A6F3-075A0DCE4340}"/>
              </a:ext>
            </a:extLst>
          </p:cNvPr>
          <p:cNvCxnSpPr>
            <a:cxnSpLocks/>
          </p:cNvCxnSpPr>
          <p:nvPr userDrawn="1"/>
        </p:nvCxnSpPr>
        <p:spPr>
          <a:xfrm>
            <a:off x="19978" y="48582"/>
            <a:ext cx="24250811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4C8E1A9-3E18-4F70-8732-3E72A25B755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552" y="161365"/>
            <a:ext cx="1645004" cy="16450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0507E9-F69E-4F59-A8C6-9D90670D09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6" y="258347"/>
            <a:ext cx="22783800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BFBC313E-C4B9-4833-BD9A-DE2B1EC78226}"/>
              </a:ext>
            </a:extLst>
          </p:cNvPr>
          <p:cNvSpPr txBox="1"/>
          <p:nvPr userDrawn="1"/>
        </p:nvSpPr>
        <p:spPr>
          <a:xfrm>
            <a:off x="9858955" y="615179"/>
            <a:ext cx="936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0" spc="0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 CỦA TAM THỨC BẬC HAI</a:t>
            </a:r>
          </a:p>
          <a:p>
            <a:pPr algn="ctr"/>
            <a:endParaRPr lang="en-US" sz="5400" b="1" spc="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17FBFD54-E99B-4CFF-9B35-8C68D6417D6E}"/>
              </a:ext>
            </a:extLst>
          </p:cNvPr>
          <p:cNvSpPr txBox="1"/>
          <p:nvPr userDrawn="1"/>
        </p:nvSpPr>
        <p:spPr>
          <a:xfrm>
            <a:off x="3571538" y="795799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4730185C-C5D0-48FE-9FF6-A5FE007E3036}"/>
              </a:ext>
            </a:extLst>
          </p:cNvPr>
          <p:cNvSpPr txBox="1"/>
          <p:nvPr userDrawn="1"/>
        </p:nvSpPr>
        <p:spPr>
          <a:xfrm>
            <a:off x="2127245" y="440770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6779D865-616A-4383-8505-B3E3C4D365D1}"/>
              </a:ext>
            </a:extLst>
          </p:cNvPr>
          <p:cNvSpPr txBox="1"/>
          <p:nvPr userDrawn="1"/>
        </p:nvSpPr>
        <p:spPr>
          <a:xfrm>
            <a:off x="5202611" y="559922"/>
            <a:ext cx="2113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6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1</a:t>
            </a:r>
            <a:r>
              <a:rPr lang="vi-VN" sz="36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5</a:t>
            </a:r>
            <a:endParaRPr lang="en-US" sz="3600" b="0" baseline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28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 4</a:t>
            </a:r>
            <a:endParaRPr lang="en-US" sz="28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audio" Target="../media/media11.m4a"/><Relationship Id="rId7" Type="http://schemas.openxmlformats.org/officeDocument/2006/relationships/image" Target="../media/image380.png"/><Relationship Id="rId12" Type="http://schemas.openxmlformats.org/officeDocument/2006/relationships/image" Target="../media/image62.png"/><Relationship Id="rId17" Type="http://schemas.openxmlformats.org/officeDocument/2006/relationships/image" Target="../media/image7.png"/><Relationship Id="rId2" Type="http://schemas.microsoft.com/office/2007/relationships/media" Target="../media/media11.m4a"/><Relationship Id="rId16" Type="http://schemas.openxmlformats.org/officeDocument/2006/relationships/image" Target="../media/image66.png"/><Relationship Id="rId1" Type="http://schemas.openxmlformats.org/officeDocument/2006/relationships/tags" Target="../tags/tag11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audio" Target="../media/media12.m4a"/><Relationship Id="rId7" Type="http://schemas.openxmlformats.org/officeDocument/2006/relationships/image" Target="../media/image650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3.m4a"/><Relationship Id="rId7" Type="http://schemas.openxmlformats.org/officeDocument/2006/relationships/image" Target="../media/image67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59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4.m4a"/><Relationship Id="rId7" Type="http://schemas.openxmlformats.org/officeDocument/2006/relationships/image" Target="../media/image70.pn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6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5.emf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3.emf"/><Relationship Id="rId26" Type="http://schemas.openxmlformats.org/officeDocument/2006/relationships/image" Target="../media/image17.wmf"/><Relationship Id="rId39" Type="http://schemas.openxmlformats.org/officeDocument/2006/relationships/image" Target="../media/image23.wmf"/><Relationship Id="rId3" Type="http://schemas.microsoft.com/office/2007/relationships/media" Target="../media/media4.m4a"/><Relationship Id="rId21" Type="http://schemas.openxmlformats.org/officeDocument/2006/relationships/oleObject" Target="../embeddings/oleObject8.bin"/><Relationship Id="rId34" Type="http://schemas.openxmlformats.org/officeDocument/2006/relationships/image" Target="../media/image21.wmf"/><Relationship Id="rId42" Type="http://schemas.openxmlformats.org/officeDocument/2006/relationships/oleObject" Target="../embeddings/oleObject19.bin"/><Relationship Id="rId47" Type="http://schemas.openxmlformats.org/officeDocument/2006/relationships/image" Target="../media/image32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0.em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33" Type="http://schemas.openxmlformats.org/officeDocument/2006/relationships/oleObject" Target="../embeddings/oleObject14.bin"/><Relationship Id="rId38" Type="http://schemas.openxmlformats.org/officeDocument/2006/relationships/oleObject" Target="../embeddings/oleObject17.bin"/><Relationship Id="rId46" Type="http://schemas.openxmlformats.org/officeDocument/2006/relationships/image" Target="../media/image31.png"/><Relationship Id="rId2" Type="http://schemas.openxmlformats.org/officeDocument/2006/relationships/tags" Target="../tags/tag4.xml"/><Relationship Id="rId16" Type="http://schemas.openxmlformats.org/officeDocument/2006/relationships/image" Target="../media/image12.emf"/><Relationship Id="rId20" Type="http://schemas.openxmlformats.org/officeDocument/2006/relationships/image" Target="../media/image14.wmf"/><Relationship Id="rId29" Type="http://schemas.openxmlformats.org/officeDocument/2006/relationships/oleObject" Target="../embeddings/oleObject12.bin"/><Relationship Id="rId41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6.wmf"/><Relationship Id="rId32" Type="http://schemas.openxmlformats.org/officeDocument/2006/relationships/image" Target="../media/image20.wmf"/><Relationship Id="rId37" Type="http://schemas.openxmlformats.org/officeDocument/2006/relationships/oleObject" Target="../embeddings/oleObject16.bin"/><Relationship Id="rId40" Type="http://schemas.openxmlformats.org/officeDocument/2006/relationships/oleObject" Target="../embeddings/oleObject18.bin"/><Relationship Id="rId45" Type="http://schemas.openxmlformats.org/officeDocument/2006/relationships/image" Target="../media/image26.wmf"/><Relationship Id="rId5" Type="http://schemas.openxmlformats.org/officeDocument/2006/relationships/slideLayout" Target="../slideLayouts/slideLayout13.xml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18.wmf"/><Relationship Id="rId36" Type="http://schemas.openxmlformats.org/officeDocument/2006/relationships/image" Target="../media/image22.wmf"/><Relationship Id="rId10" Type="http://schemas.openxmlformats.org/officeDocument/2006/relationships/image" Target="../media/image9.emf"/><Relationship Id="rId19" Type="http://schemas.openxmlformats.org/officeDocument/2006/relationships/oleObject" Target="../embeddings/oleObject7.bin"/><Relationship Id="rId31" Type="http://schemas.openxmlformats.org/officeDocument/2006/relationships/oleObject" Target="../embeddings/oleObject13.bin"/><Relationship Id="rId44" Type="http://schemas.openxmlformats.org/officeDocument/2006/relationships/oleObject" Target="../embeddings/oleObject20.bin"/><Relationship Id="rId4" Type="http://schemas.openxmlformats.org/officeDocument/2006/relationships/audio" Target="../media/media4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1.emf"/><Relationship Id="rId22" Type="http://schemas.openxmlformats.org/officeDocument/2006/relationships/image" Target="../media/image15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19.wmf"/><Relationship Id="rId35" Type="http://schemas.openxmlformats.org/officeDocument/2006/relationships/oleObject" Target="../embeddings/oleObject15.bin"/><Relationship Id="rId43" Type="http://schemas.openxmlformats.org/officeDocument/2006/relationships/image" Target="../media/image25.wmf"/><Relationship Id="rId48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5.m4a"/><Relationship Id="rId7" Type="http://schemas.openxmlformats.org/officeDocument/2006/relationships/image" Target="../media/image27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6.m4a"/><Relationship Id="rId7" Type="http://schemas.openxmlformats.org/officeDocument/2006/relationships/image" Target="../media/image360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5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7.m4a"/><Relationship Id="rId7" Type="http://schemas.openxmlformats.org/officeDocument/2006/relationships/image" Target="../media/image3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audio" Target="../media/media8.m4a"/><Relationship Id="rId21" Type="http://schemas.openxmlformats.org/officeDocument/2006/relationships/image" Target="../media/image54.png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microsoft.com/office/2007/relationships/media" Target="../media/media8.m4a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24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56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69CD-F2E9-4CBA-8108-E949C6F95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4F47D-E50A-4464-A041-DA347F8C4B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 tro">
            <a:hlinkClick r:id="" action="ppaction://media"/>
            <a:extLst>
              <a:ext uri="{FF2B5EF4-FFF2-40B4-BE49-F238E27FC236}">
                <a16:creationId xmlns:a16="http://schemas.microsoft.com/office/drawing/2014/main" id="{CFC1E5C8-2BFC-40E6-AA15-43429795FE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2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0515599" cy="830997"/>
            <a:chOff x="-288924" y="1892299"/>
            <a:chExt cx="10515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8579" y="1915855"/>
              <a:ext cx="716863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8139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Bất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4779040" cy="861774"/>
            <a:chOff x="644526" y="2766774"/>
            <a:chExt cx="4779040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35169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6414" y="3747030"/>
            <a:ext cx="22569963" cy="5460786"/>
            <a:chOff x="1076414" y="4334859"/>
            <a:chExt cx="22569963" cy="5460786"/>
          </a:xfrm>
        </p:grpSpPr>
        <p:sp>
          <p:nvSpPr>
            <p:cNvPr id="39" name="Rounded Rectangle 38"/>
            <p:cNvSpPr/>
            <p:nvPr/>
          </p:nvSpPr>
          <p:spPr>
            <a:xfrm>
              <a:off x="1777651" y="4707268"/>
              <a:ext cx="21868726" cy="5088377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287450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Cách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D1836B64-5BE9-4BE8-9FF6-E56FF2C0F5A5}"/>
              </a:ext>
            </a:extLst>
          </p:cNvPr>
          <p:cNvSpPr txBox="1"/>
          <p:nvPr/>
        </p:nvSpPr>
        <p:spPr>
          <a:xfrm>
            <a:off x="1920872" y="5026241"/>
            <a:ext cx="21622353" cy="300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vi-VN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vi-VN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vi-VN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hai ta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vế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vế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AC06589-1BFC-4108-94CD-2A8904A315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870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1"/>
    </mc:Choice>
    <mc:Fallback>
      <p:transition spd="slow" advTm="14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4">
            <a:extLst>
              <a:ext uri="{FF2B5EF4-FFF2-40B4-BE49-F238E27FC236}">
                <a16:creationId xmlns:a16="http://schemas.microsoft.com/office/drawing/2014/main" id="{37A4F311-A693-4E00-AB82-63C8ADDC964A}"/>
              </a:ext>
            </a:extLst>
          </p:cNvPr>
          <p:cNvGrpSpPr/>
          <p:nvPr/>
        </p:nvGrpSpPr>
        <p:grpSpPr>
          <a:xfrm>
            <a:off x="611187" y="1965696"/>
            <a:ext cx="23164800" cy="2181264"/>
            <a:chOff x="1268078" y="3405486"/>
            <a:chExt cx="23164800" cy="2181264"/>
          </a:xfrm>
        </p:grpSpPr>
        <p:sp>
          <p:nvSpPr>
            <p:cNvPr id="41" name="Rounded Rectangle 61">
              <a:extLst>
                <a:ext uri="{FF2B5EF4-FFF2-40B4-BE49-F238E27FC236}">
                  <a16:creationId xmlns:a16="http://schemas.microsoft.com/office/drawing/2014/main" id="{EBC711AA-6C87-4450-8BB7-D4C796AA0F33}"/>
                </a:ext>
              </a:extLst>
            </p:cNvPr>
            <p:cNvSpPr/>
            <p:nvPr/>
          </p:nvSpPr>
          <p:spPr>
            <a:xfrm>
              <a:off x="1293979" y="3763010"/>
              <a:ext cx="23138899" cy="182374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2" name="Group 67">
              <a:extLst>
                <a:ext uri="{FF2B5EF4-FFF2-40B4-BE49-F238E27FC236}">
                  <a16:creationId xmlns:a16="http://schemas.microsoft.com/office/drawing/2014/main" id="{57697EFA-7BA4-4868-9D91-B09821DA5B64}"/>
                </a:ext>
              </a:extLst>
            </p:cNvPr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44" name="Freeform 20">
                <a:extLst>
                  <a:ext uri="{FF2B5EF4-FFF2-40B4-BE49-F238E27FC236}">
                    <a16:creationId xmlns:a16="http://schemas.microsoft.com/office/drawing/2014/main" id="{7094FEBF-2BA5-4965-B6E3-F6B04E3DC77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319F8AB-ABC8-4326-A307-5E7E000B4C4D}"/>
                  </a:ext>
                </a:extLst>
              </p:cNvPr>
              <p:cNvSpPr txBox="1"/>
              <p:nvPr/>
            </p:nvSpPr>
            <p:spPr>
              <a:xfrm>
                <a:off x="2250671" y="3527166"/>
                <a:ext cx="22317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5</a:t>
                </a:r>
              </a:p>
            </p:txBody>
          </p:sp>
          <p:grpSp>
            <p:nvGrpSpPr>
              <p:cNvPr id="46" name="Group 70">
                <a:extLst>
                  <a:ext uri="{FF2B5EF4-FFF2-40B4-BE49-F238E27FC236}">
                    <a16:creationId xmlns:a16="http://schemas.microsoft.com/office/drawing/2014/main" id="{2838E982-AC5C-4D8C-A686-13A2AB5FA470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EE9785D-9786-485B-8CC9-BFE9897D0D84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24DB5278-6E80-4B3B-AC76-890CAB2570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14">
                  <a:extLst>
                    <a:ext uri="{FF2B5EF4-FFF2-40B4-BE49-F238E27FC236}">
                      <a16:creationId xmlns:a16="http://schemas.microsoft.com/office/drawing/2014/main" id="{0E0E67E3-7A52-4DB9-A332-1D2AA11EF0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5">
                  <a:extLst>
                    <a:ext uri="{FF2B5EF4-FFF2-40B4-BE49-F238E27FC236}">
                      <a16:creationId xmlns:a16="http://schemas.microsoft.com/office/drawing/2014/main" id="{9955CB48-0E99-4C12-8044-C56B523103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6">
                  <a:extLst>
                    <a:ext uri="{FF2B5EF4-FFF2-40B4-BE49-F238E27FC236}">
                      <a16:creationId xmlns:a16="http://schemas.microsoft.com/office/drawing/2014/main" id="{34167EF5-9A63-4C81-A833-1A442914D9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17">
                  <a:extLst>
                    <a:ext uri="{FF2B5EF4-FFF2-40B4-BE49-F238E27FC236}">
                      <a16:creationId xmlns:a16="http://schemas.microsoft.com/office/drawing/2014/main" id="{5F0DAC3B-9501-4337-9432-ED84ADDA0E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18">
                  <a:extLst>
                    <a:ext uri="{FF2B5EF4-FFF2-40B4-BE49-F238E27FC236}">
                      <a16:creationId xmlns:a16="http://schemas.microsoft.com/office/drawing/2014/main" id="{5B825A57-18E5-41EF-B9BC-F3230A17DE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19">
                  <a:extLst>
                    <a:ext uri="{FF2B5EF4-FFF2-40B4-BE49-F238E27FC236}">
                      <a16:creationId xmlns:a16="http://schemas.microsoft.com/office/drawing/2014/main" id="{2ACD0CEE-D456-42DD-A961-8ABDF54BE2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20">
                  <a:extLst>
                    <a:ext uri="{FF2B5EF4-FFF2-40B4-BE49-F238E27FC236}">
                      <a16:creationId xmlns:a16="http://schemas.microsoft.com/office/drawing/2014/main" id="{C8A7EC6B-99DD-4903-B12A-24A87E3790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1">
                  <a:extLst>
                    <a:ext uri="{FF2B5EF4-FFF2-40B4-BE49-F238E27FC236}">
                      <a16:creationId xmlns:a16="http://schemas.microsoft.com/office/drawing/2014/main" id="{FE9358B2-43B3-4C45-976D-F902EF758F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2">
                  <a:extLst>
                    <a:ext uri="{FF2B5EF4-FFF2-40B4-BE49-F238E27FC236}">
                      <a16:creationId xmlns:a16="http://schemas.microsoft.com/office/drawing/2014/main" id="{FD968C94-14E9-43D1-9B2C-7B82F110DA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3">
                  <a:extLst>
                    <a:ext uri="{FF2B5EF4-FFF2-40B4-BE49-F238E27FC236}">
                      <a16:creationId xmlns:a16="http://schemas.microsoft.com/office/drawing/2014/main" id="{7C08EA69-364A-4657-B513-812F5604C2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24">
                  <a:extLst>
                    <a:ext uri="{FF2B5EF4-FFF2-40B4-BE49-F238E27FC236}">
                      <a16:creationId xmlns:a16="http://schemas.microsoft.com/office/drawing/2014/main" id="{E900B996-E083-4EFB-AA91-B44499119B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25">
                  <a:extLst>
                    <a:ext uri="{FF2B5EF4-FFF2-40B4-BE49-F238E27FC236}">
                      <a16:creationId xmlns:a16="http://schemas.microsoft.com/office/drawing/2014/main" id="{C36529EA-8739-45F1-ACCE-BC96463EA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26">
                  <a:extLst>
                    <a:ext uri="{FF2B5EF4-FFF2-40B4-BE49-F238E27FC236}">
                      <a16:creationId xmlns:a16="http://schemas.microsoft.com/office/drawing/2014/main" id="{C91737E3-57BE-4BB5-A0E7-F4F94D31A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27">
                  <a:extLst>
                    <a:ext uri="{FF2B5EF4-FFF2-40B4-BE49-F238E27FC236}">
                      <a16:creationId xmlns:a16="http://schemas.microsoft.com/office/drawing/2014/main" id="{A33440E2-EE4A-4E7C-8054-23FA6CE77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28">
                  <a:extLst>
                    <a:ext uri="{FF2B5EF4-FFF2-40B4-BE49-F238E27FC236}">
                      <a16:creationId xmlns:a16="http://schemas.microsoft.com/office/drawing/2014/main" id="{94532BB1-5050-4232-B202-C8B36ACA1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29">
                  <a:extLst>
                    <a:ext uri="{FF2B5EF4-FFF2-40B4-BE49-F238E27FC236}">
                      <a16:creationId xmlns:a16="http://schemas.microsoft.com/office/drawing/2014/main" id="{7ECE4F9D-36A8-402C-8EE9-F1228D741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30">
                  <a:extLst>
                    <a:ext uri="{FF2B5EF4-FFF2-40B4-BE49-F238E27FC236}">
                      <a16:creationId xmlns:a16="http://schemas.microsoft.com/office/drawing/2014/main" id="{9969D16F-9BB4-4CA6-BC1D-0B33B67698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31">
                  <a:extLst>
                    <a:ext uri="{FF2B5EF4-FFF2-40B4-BE49-F238E27FC236}">
                      <a16:creationId xmlns:a16="http://schemas.microsoft.com/office/drawing/2014/main" id="{AE1AAA9A-B53B-46A4-8ADA-B118854A7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2">
                  <a:extLst>
                    <a:ext uri="{FF2B5EF4-FFF2-40B4-BE49-F238E27FC236}">
                      <a16:creationId xmlns:a16="http://schemas.microsoft.com/office/drawing/2014/main" id="{10682848-C72F-4AC4-8ACB-5F04AFF79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33">
                  <a:extLst>
                    <a:ext uri="{FF2B5EF4-FFF2-40B4-BE49-F238E27FC236}">
                      <a16:creationId xmlns:a16="http://schemas.microsoft.com/office/drawing/2014/main" id="{2BC8BE51-5D86-40E1-B993-3F3F1FDDEE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34">
                  <a:extLst>
                    <a:ext uri="{FF2B5EF4-FFF2-40B4-BE49-F238E27FC236}">
                      <a16:creationId xmlns:a16="http://schemas.microsoft.com/office/drawing/2014/main" id="{3899FD45-6646-4834-832C-7F93D98F6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35">
                  <a:extLst>
                    <a:ext uri="{FF2B5EF4-FFF2-40B4-BE49-F238E27FC236}">
                      <a16:creationId xmlns:a16="http://schemas.microsoft.com/office/drawing/2014/main" id="{AAFE5F37-0773-4787-9960-593A89DC6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36">
                  <a:extLst>
                    <a:ext uri="{FF2B5EF4-FFF2-40B4-BE49-F238E27FC236}">
                      <a16:creationId xmlns:a16="http://schemas.microsoft.com/office/drawing/2014/main" id="{32C98F22-E108-45AD-922F-F8DC2D219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FFC6207-240A-4F33-BA15-4785BB297D5D}"/>
                  </a:ext>
                </a:extLst>
              </p:cNvPr>
              <p:cNvSpPr/>
              <p:nvPr/>
            </p:nvSpPr>
            <p:spPr>
              <a:xfrm>
                <a:off x="4179306" y="2505254"/>
                <a:ext cx="17152837" cy="1538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bất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trình</a:t>
                </a:r>
                <a14:m>
                  <m:oMath xmlns:m="http://schemas.openxmlformats.org/officeDocument/2006/math">
                    <m:r>
                      <a:rPr lang="en-US" sz="4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/>
                      </a:rPr>
                      <m:t>𝟑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FFC6207-240A-4F33-BA15-4785BB297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306" y="2505254"/>
                <a:ext cx="17152837" cy="1538819"/>
              </a:xfrm>
              <a:prstGeom prst="rect">
                <a:avLst/>
              </a:prstGeom>
              <a:blipFill>
                <a:blip r:embed="rId6"/>
                <a:stretch>
                  <a:fillRect l="-1458" t="-8730" b="-17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10">
            <a:extLst>
              <a:ext uri="{FF2B5EF4-FFF2-40B4-BE49-F238E27FC236}">
                <a16:creationId xmlns:a16="http://schemas.microsoft.com/office/drawing/2014/main" id="{92A32D22-959C-4C6A-A5BD-38D6EBE06177}"/>
              </a:ext>
            </a:extLst>
          </p:cNvPr>
          <p:cNvGrpSpPr/>
          <p:nvPr/>
        </p:nvGrpSpPr>
        <p:grpSpPr>
          <a:xfrm>
            <a:off x="611187" y="4652453"/>
            <a:ext cx="23330019" cy="8623033"/>
            <a:chOff x="1270511" y="5867400"/>
            <a:chExt cx="23330019" cy="9132780"/>
          </a:xfrm>
        </p:grpSpPr>
        <p:sp>
          <p:nvSpPr>
            <p:cNvPr id="74" name="Rounded Rectangle 52">
              <a:extLst>
                <a:ext uri="{FF2B5EF4-FFF2-40B4-BE49-F238E27FC236}">
                  <a16:creationId xmlns:a16="http://schemas.microsoft.com/office/drawing/2014/main" id="{6EC789F1-08CF-4900-BBDA-2A0D50045D61}"/>
                </a:ext>
              </a:extLst>
            </p:cNvPr>
            <p:cNvSpPr/>
            <p:nvPr/>
          </p:nvSpPr>
          <p:spPr>
            <a:xfrm>
              <a:off x="1314246" y="6170729"/>
              <a:ext cx="23286284" cy="882945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5" name="Group 60">
              <a:extLst>
                <a:ext uri="{FF2B5EF4-FFF2-40B4-BE49-F238E27FC236}">
                  <a16:creationId xmlns:a16="http://schemas.microsoft.com/office/drawing/2014/main" id="{0441D4CA-61D7-4E6C-A245-5679E90E5B31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76" name="Freeform 20">
                <a:extLst>
                  <a:ext uri="{FF2B5EF4-FFF2-40B4-BE49-F238E27FC236}">
                    <a16:creationId xmlns:a16="http://schemas.microsoft.com/office/drawing/2014/main" id="{14EA8F20-C61A-48F6-BADA-68C9E62BDC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85723D7-99C3-4E10-8D4B-418948DAA025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9" name="Round Diagonal Corner Rectangle 58">
                <a:extLst>
                  <a:ext uri="{FF2B5EF4-FFF2-40B4-BE49-F238E27FC236}">
                    <a16:creationId xmlns:a16="http://schemas.microsoft.com/office/drawing/2014/main" id="{8C52AEDE-AA54-4366-A226-03FBB6D196B9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15">
                <a:extLst>
                  <a:ext uri="{FF2B5EF4-FFF2-40B4-BE49-F238E27FC236}">
                    <a16:creationId xmlns:a16="http://schemas.microsoft.com/office/drawing/2014/main" id="{1682A14F-1C8A-43CB-A667-9E7D8767A2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867F233-41D8-4B70-9E1B-2D5702BB02DC}"/>
                  </a:ext>
                </a:extLst>
              </p:cNvPr>
              <p:cNvSpPr/>
              <p:nvPr/>
            </p:nvSpPr>
            <p:spPr>
              <a:xfrm>
                <a:off x="960657" y="5552721"/>
                <a:ext cx="22635821" cy="7757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</a:rPr>
                      <m:t>𝐟</m:t>
                    </m:r>
                    <m:d>
                      <m:d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sz="4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/>
                      </a:rPr>
                      <m:t>𝟑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/>
                      </a:rPr>
                      <m:t>𝟑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d>
                      <m:dPr>
                        <m:begChr m:val="["/>
                        <m:endChr m:val=""/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e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⟺−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latin typeface="Cambria Math"/>
                      </a:rPr>
                      <m:t>𝟒</m:t>
                    </m:r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bất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vô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867F233-41D8-4B70-9E1B-2D5702BB0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57" y="5552721"/>
                <a:ext cx="22635821" cy="7757893"/>
              </a:xfrm>
              <a:prstGeom prst="rect">
                <a:avLst/>
              </a:prstGeom>
              <a:blipFill>
                <a:blip r:embed="rId7"/>
                <a:stretch>
                  <a:fillRect l="-1104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C0AE651-A8D6-4F97-AA3B-B332A3B91823}"/>
              </a:ext>
            </a:extLst>
          </p:cNvPr>
          <p:cNvGrpSpPr/>
          <p:nvPr/>
        </p:nvGrpSpPr>
        <p:grpSpPr>
          <a:xfrm>
            <a:off x="11660187" y="6749146"/>
            <a:ext cx="8534400" cy="1896957"/>
            <a:chOff x="11583987" y="6731493"/>
            <a:chExt cx="8534400" cy="189695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EE568DE-EDD1-4CF6-BFC9-5CC527625710}"/>
                </a:ext>
              </a:extLst>
            </p:cNvPr>
            <p:cNvCxnSpPr/>
            <p:nvPr/>
          </p:nvCxnSpPr>
          <p:spPr>
            <a:xfrm>
              <a:off x="11583987" y="7772400"/>
              <a:ext cx="8534400" cy="0"/>
            </a:xfrm>
            <a:prstGeom prst="line">
              <a:avLst/>
            </a:prstGeom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D4864FF-6EAC-4986-92DD-3EB50A9D8EDA}"/>
                </a:ext>
              </a:extLst>
            </p:cNvPr>
            <p:cNvCxnSpPr/>
            <p:nvPr/>
          </p:nvCxnSpPr>
          <p:spPr>
            <a:xfrm>
              <a:off x="14631987" y="7620000"/>
              <a:ext cx="0" cy="30480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731B5BF-CC5B-44ED-829C-42BB91133A7A}"/>
                </a:ext>
              </a:extLst>
            </p:cNvPr>
            <p:cNvCxnSpPr/>
            <p:nvPr/>
          </p:nvCxnSpPr>
          <p:spPr>
            <a:xfrm>
              <a:off x="17146587" y="7620000"/>
              <a:ext cx="0" cy="30480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80831B6-11AB-4B85-8594-64E2BAE828D9}"/>
                    </a:ext>
                  </a:extLst>
                </p:cNvPr>
                <p:cNvSpPr txBox="1"/>
                <p:nvPr/>
              </p:nvSpPr>
              <p:spPr>
                <a:xfrm>
                  <a:off x="14160426" y="6731493"/>
                  <a:ext cx="943121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80831B6-11AB-4B85-8594-64E2BAE828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60426" y="6731493"/>
                  <a:ext cx="943121" cy="7540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7990CE4-7B61-4DA3-9BE7-C82410885D24}"/>
                    </a:ext>
                  </a:extLst>
                </p:cNvPr>
                <p:cNvSpPr txBox="1"/>
                <p:nvPr/>
              </p:nvSpPr>
              <p:spPr>
                <a:xfrm>
                  <a:off x="16675026" y="6812640"/>
                  <a:ext cx="943121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7990CE4-7B61-4DA3-9BE7-C82410885D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75026" y="6812640"/>
                  <a:ext cx="943121" cy="7540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63973B0-F86E-4A26-9616-724608AA2C44}"/>
                    </a:ext>
                  </a:extLst>
                </p:cNvPr>
                <p:cNvSpPr txBox="1"/>
                <p:nvPr/>
              </p:nvSpPr>
              <p:spPr>
                <a:xfrm>
                  <a:off x="15622587" y="7810240"/>
                  <a:ext cx="609600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63973B0-F86E-4A26-9616-724608AA2C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22587" y="7810240"/>
                  <a:ext cx="609600" cy="75405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6F5DCA7-9266-48C7-9F3D-C87E47F85C70}"/>
                    </a:ext>
                  </a:extLst>
                </p:cNvPr>
                <p:cNvSpPr txBox="1"/>
                <p:nvPr/>
              </p:nvSpPr>
              <p:spPr>
                <a:xfrm>
                  <a:off x="18327687" y="7810240"/>
                  <a:ext cx="609600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6F5DCA7-9266-48C7-9F3D-C87E47F85C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27687" y="7810240"/>
                  <a:ext cx="609600" cy="75405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DE295CD-B1B2-4ED2-9D1F-EEC6903305E7}"/>
                    </a:ext>
                  </a:extLst>
                </p:cNvPr>
                <p:cNvSpPr txBox="1"/>
                <p:nvPr/>
              </p:nvSpPr>
              <p:spPr>
                <a:xfrm>
                  <a:off x="12803187" y="7874397"/>
                  <a:ext cx="609600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DE295CD-B1B2-4ED2-9D1F-EEC690330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03187" y="7874397"/>
                  <a:ext cx="609600" cy="7540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C56F76-7BDE-4A00-9D18-7ACE5A449258}"/>
              </a:ext>
            </a:extLst>
          </p:cNvPr>
          <p:cNvGrpSpPr/>
          <p:nvPr/>
        </p:nvGrpSpPr>
        <p:grpSpPr>
          <a:xfrm>
            <a:off x="11645047" y="9623319"/>
            <a:ext cx="8534400" cy="1896958"/>
            <a:chOff x="11583987" y="6731492"/>
            <a:chExt cx="8534400" cy="189695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0CF7990-AAB4-4B12-A96E-1CDCA09E821C}"/>
                </a:ext>
              </a:extLst>
            </p:cNvPr>
            <p:cNvCxnSpPr/>
            <p:nvPr/>
          </p:nvCxnSpPr>
          <p:spPr>
            <a:xfrm>
              <a:off x="11583987" y="7772400"/>
              <a:ext cx="8534400" cy="0"/>
            </a:xfrm>
            <a:prstGeom prst="line">
              <a:avLst/>
            </a:prstGeom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E2E7D18-258C-4613-988B-A4A9D5CF1AF5}"/>
                </a:ext>
              </a:extLst>
            </p:cNvPr>
            <p:cNvCxnSpPr/>
            <p:nvPr/>
          </p:nvCxnSpPr>
          <p:spPr>
            <a:xfrm>
              <a:off x="14631987" y="7620000"/>
              <a:ext cx="0" cy="30480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11DE86D-F90D-49A2-AFB2-6A399D7A8642}"/>
                </a:ext>
              </a:extLst>
            </p:cNvPr>
            <p:cNvCxnSpPr/>
            <p:nvPr/>
          </p:nvCxnSpPr>
          <p:spPr>
            <a:xfrm>
              <a:off x="17146587" y="7620000"/>
              <a:ext cx="0" cy="30480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1CE481AB-5DF8-426D-BCFE-11ABC4F822C2}"/>
                    </a:ext>
                  </a:extLst>
                </p:cNvPr>
                <p:cNvSpPr txBox="1"/>
                <p:nvPr/>
              </p:nvSpPr>
              <p:spPr>
                <a:xfrm>
                  <a:off x="14160426" y="6731492"/>
                  <a:ext cx="943121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1CE481AB-5DF8-426D-BCFE-11ABC4F82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60426" y="6731492"/>
                  <a:ext cx="943121" cy="75405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8FEBE41-8638-47BD-ABA8-0ED3E7D204C7}"/>
                    </a:ext>
                  </a:extLst>
                </p:cNvPr>
                <p:cNvSpPr txBox="1"/>
                <p:nvPr/>
              </p:nvSpPr>
              <p:spPr>
                <a:xfrm>
                  <a:off x="16675026" y="6789747"/>
                  <a:ext cx="943121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8FEBE41-8638-47BD-ABA8-0ED3E7D204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75026" y="6789747"/>
                  <a:ext cx="943121" cy="7540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F01ADFE-2B7E-451D-A76D-1AAFE57C1DF1}"/>
                    </a:ext>
                  </a:extLst>
                </p:cNvPr>
                <p:cNvSpPr txBox="1"/>
                <p:nvPr/>
              </p:nvSpPr>
              <p:spPr>
                <a:xfrm>
                  <a:off x="15622587" y="7810240"/>
                  <a:ext cx="609600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F01ADFE-2B7E-451D-A76D-1AAFE57C1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22587" y="7810240"/>
                  <a:ext cx="609600" cy="75405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4FB1E2B-73E6-4787-94A5-E4640B37FC02}"/>
                    </a:ext>
                  </a:extLst>
                </p:cNvPr>
                <p:cNvSpPr txBox="1"/>
                <p:nvPr/>
              </p:nvSpPr>
              <p:spPr>
                <a:xfrm>
                  <a:off x="18327687" y="7810240"/>
                  <a:ext cx="609600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4FB1E2B-73E6-4787-94A5-E4640B37F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27687" y="7810240"/>
                  <a:ext cx="609600" cy="75405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542B1B7-3D94-4AAF-9EEB-98AAB80B2AD4}"/>
                    </a:ext>
                  </a:extLst>
                </p:cNvPr>
                <p:cNvSpPr txBox="1"/>
                <p:nvPr/>
              </p:nvSpPr>
              <p:spPr>
                <a:xfrm>
                  <a:off x="12803187" y="7874397"/>
                  <a:ext cx="609600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542B1B7-3D94-4AAF-9EEB-98AAB80B2A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03187" y="7874397"/>
                  <a:ext cx="609600" cy="75405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C8D606-ABA6-4DDF-9BB1-7026D74BB0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90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22"/>
    </mc:Choice>
    <mc:Fallback>
      <p:transition spd="slow" advTm="17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2" grpId="0"/>
      <p:bldP spid="8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7">
            <a:extLst>
              <a:ext uri="{FF2B5EF4-FFF2-40B4-BE49-F238E27FC236}">
                <a16:creationId xmlns:a16="http://schemas.microsoft.com/office/drawing/2014/main" id="{F5C333BD-4F48-4018-8846-E70576BCBC45}"/>
              </a:ext>
            </a:extLst>
          </p:cNvPr>
          <p:cNvGrpSpPr/>
          <p:nvPr/>
        </p:nvGrpSpPr>
        <p:grpSpPr>
          <a:xfrm>
            <a:off x="1220787" y="2438400"/>
            <a:ext cx="3794127" cy="927101"/>
            <a:chOff x="4867276" y="9361488"/>
            <a:chExt cx="3794125" cy="927101"/>
          </a:xfrm>
        </p:grpSpPr>
        <p:sp>
          <p:nvSpPr>
            <p:cNvPr id="3" name="Freeform 59">
              <a:extLst>
                <a:ext uri="{FF2B5EF4-FFF2-40B4-BE49-F238E27FC236}">
                  <a16:creationId xmlns:a16="http://schemas.microsoft.com/office/drawing/2014/main" id="{F8369296-C38F-4B41-BEC3-A5D330EB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0">
              <a:extLst>
                <a:ext uri="{FF2B5EF4-FFF2-40B4-BE49-F238E27FC236}">
                  <a16:creationId xmlns:a16="http://schemas.microsoft.com/office/drawing/2014/main" id="{F511A8D1-176A-495A-8684-593261673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1">
              <a:extLst>
                <a:ext uri="{FF2B5EF4-FFF2-40B4-BE49-F238E27FC236}">
                  <a16:creationId xmlns:a16="http://schemas.microsoft.com/office/drawing/2014/main" id="{0D835987-252A-462E-8E92-174F16522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2">
              <a:extLst>
                <a:ext uri="{FF2B5EF4-FFF2-40B4-BE49-F238E27FC236}">
                  <a16:creationId xmlns:a16="http://schemas.microsoft.com/office/drawing/2014/main" id="{55B98966-C039-4DDE-815B-512A6CE58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3">
              <a:extLst>
                <a:ext uri="{FF2B5EF4-FFF2-40B4-BE49-F238E27FC236}">
                  <a16:creationId xmlns:a16="http://schemas.microsoft.com/office/drawing/2014/main" id="{D8977411-26C6-466B-9345-19F7B6B5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4">
              <a:extLst>
                <a:ext uri="{FF2B5EF4-FFF2-40B4-BE49-F238E27FC236}">
                  <a16:creationId xmlns:a16="http://schemas.microsoft.com/office/drawing/2014/main" id="{065547CE-9D6C-4DEB-A0A7-E2248C255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5">
              <a:extLst>
                <a:ext uri="{FF2B5EF4-FFF2-40B4-BE49-F238E27FC236}">
                  <a16:creationId xmlns:a16="http://schemas.microsoft.com/office/drawing/2014/main" id="{9EE62FFB-FBA6-4AD8-95C2-532640F62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66">
              <a:extLst>
                <a:ext uri="{FF2B5EF4-FFF2-40B4-BE49-F238E27FC236}">
                  <a16:creationId xmlns:a16="http://schemas.microsoft.com/office/drawing/2014/main" id="{5BF2E72C-08AA-43D1-8D97-A6E14A65C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id="{0E1603BF-7FC6-4503-9663-A8D43D6E0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89B88B-2BA5-452C-A730-6D8FB82D3C25}"/>
                  </a:ext>
                </a:extLst>
              </p:cNvPr>
              <p:cNvSpPr/>
              <p:nvPr/>
            </p:nvSpPr>
            <p:spPr>
              <a:xfrm>
                <a:off x="6094412" y="2611960"/>
                <a:ext cx="1219835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44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vi-VN" sz="4400" b="1">
                        <a:latin typeface="Cambria Math" panose="02040503050406030204" pitchFamily="18" charset="0"/>
                      </a:rPr>
                      <m:t>)=</m:t>
                    </m:r>
                    <m:r>
                      <a:rPr lang="vi-VN" sz="4400" b="1" i="1"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vi-VN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44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 b="1" i="1">
                        <a:latin typeface="Cambria Math" panose="02040503050406030204" pitchFamily="18" charset="0"/>
                      </a:rPr>
                      <m:t>𝒃𝒙</m:t>
                    </m:r>
                    <m:r>
                      <a:rPr lang="vi-VN" sz="44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Khi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vi-VN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89B88B-2BA5-452C-A730-6D8FB82D3C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412" y="2611960"/>
                <a:ext cx="12198350" cy="784767"/>
              </a:xfrm>
              <a:prstGeom prst="rect">
                <a:avLst/>
              </a:prstGeom>
              <a:blipFill>
                <a:blip r:embed="rId5"/>
                <a:stretch>
                  <a:fillRect l="-2049" t="-14729" b="-348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A4AD00BF-C58D-498B-9B9B-A24439CD87E2}"/>
              </a:ext>
            </a:extLst>
          </p:cNvPr>
          <p:cNvGrpSpPr/>
          <p:nvPr/>
        </p:nvGrpSpPr>
        <p:grpSpPr>
          <a:xfrm>
            <a:off x="13031787" y="4343400"/>
            <a:ext cx="9143999" cy="2117724"/>
            <a:chOff x="13058774" y="5108036"/>
            <a:chExt cx="9143999" cy="2117724"/>
          </a:xfrm>
        </p:grpSpPr>
        <p:sp>
          <p:nvSpPr>
            <p:cNvPr id="21" name="Rounded Rectangle 217088">
              <a:extLst>
                <a:ext uri="{FF2B5EF4-FFF2-40B4-BE49-F238E27FC236}">
                  <a16:creationId xmlns:a16="http://schemas.microsoft.com/office/drawing/2014/main" id="{AF6607F2-C59F-474E-A757-F126D1909C55}"/>
                </a:ext>
              </a:extLst>
            </p:cNvPr>
            <p:cNvSpPr/>
            <p:nvPr/>
          </p:nvSpPr>
          <p:spPr>
            <a:xfrm>
              <a:off x="13058774" y="5108036"/>
              <a:ext cx="9143999" cy="2117724"/>
            </a:xfrm>
            <a:prstGeom prst="roundRect">
              <a:avLst>
                <a:gd name="adj" fmla="val 638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009E202-CB6E-425F-9ECD-84617926226B}"/>
                    </a:ext>
                  </a:extLst>
                </p:cNvPr>
                <p:cNvSpPr/>
                <p:nvPr/>
              </p:nvSpPr>
              <p:spPr>
                <a:xfrm>
                  <a:off x="13951970" y="5365556"/>
                  <a:ext cx="7228646" cy="1602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vi-VN" sz="4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vi-VN" sz="4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vi-VN" sz="4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vi-VN" sz="4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009E202-CB6E-425F-9ECD-8461792622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51970" y="5365556"/>
                  <a:ext cx="7228646" cy="16026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A197A0-6468-4C98-BC8F-177D3A527678}"/>
              </a:ext>
            </a:extLst>
          </p:cNvPr>
          <p:cNvGrpSpPr/>
          <p:nvPr/>
        </p:nvGrpSpPr>
        <p:grpSpPr>
          <a:xfrm>
            <a:off x="2336801" y="7383460"/>
            <a:ext cx="9143999" cy="2117724"/>
            <a:chOff x="2363788" y="8148096"/>
            <a:chExt cx="9143999" cy="2117724"/>
          </a:xfrm>
        </p:grpSpPr>
        <p:sp>
          <p:nvSpPr>
            <p:cNvPr id="22" name="Rounded Rectangle 217088">
              <a:extLst>
                <a:ext uri="{FF2B5EF4-FFF2-40B4-BE49-F238E27FC236}">
                  <a16:creationId xmlns:a16="http://schemas.microsoft.com/office/drawing/2014/main" id="{50627089-8CDA-4923-BC8B-989A39B9B1A1}"/>
                </a:ext>
              </a:extLst>
            </p:cNvPr>
            <p:cNvSpPr/>
            <p:nvPr/>
          </p:nvSpPr>
          <p:spPr>
            <a:xfrm>
              <a:off x="2363788" y="8148096"/>
              <a:ext cx="9143999" cy="2117724"/>
            </a:xfrm>
            <a:prstGeom prst="roundRect">
              <a:avLst>
                <a:gd name="adj" fmla="val 638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F1433CB-EB5B-4AEC-9E25-748DF6E15334}"/>
                    </a:ext>
                  </a:extLst>
                </p:cNvPr>
                <p:cNvSpPr/>
                <p:nvPr/>
              </p:nvSpPr>
              <p:spPr>
                <a:xfrm>
                  <a:off x="3646487" y="8468574"/>
                  <a:ext cx="7228646" cy="1602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vi-VN" sz="4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vi-VN" sz="4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vi-VN" sz="4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vi-VN" sz="4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F1433CB-EB5B-4AEC-9E25-748DF6E153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6487" y="8468574"/>
                  <a:ext cx="7228646" cy="16026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744C0A-94BE-4B46-8355-EF7BC58D5C72}"/>
              </a:ext>
            </a:extLst>
          </p:cNvPr>
          <p:cNvGrpSpPr/>
          <p:nvPr/>
        </p:nvGrpSpPr>
        <p:grpSpPr>
          <a:xfrm>
            <a:off x="13031787" y="7446419"/>
            <a:ext cx="9143999" cy="2117724"/>
            <a:chOff x="13058774" y="8211055"/>
            <a:chExt cx="9143999" cy="2117724"/>
          </a:xfrm>
        </p:grpSpPr>
        <p:sp>
          <p:nvSpPr>
            <p:cNvPr id="23" name="Rounded Rectangle 217088">
              <a:extLst>
                <a:ext uri="{FF2B5EF4-FFF2-40B4-BE49-F238E27FC236}">
                  <a16:creationId xmlns:a16="http://schemas.microsoft.com/office/drawing/2014/main" id="{72678E0C-2848-4B08-9C4F-B0EEFC313BC8}"/>
                </a:ext>
              </a:extLst>
            </p:cNvPr>
            <p:cNvSpPr/>
            <p:nvPr/>
          </p:nvSpPr>
          <p:spPr>
            <a:xfrm>
              <a:off x="13058774" y="8211055"/>
              <a:ext cx="9143999" cy="2117724"/>
            </a:xfrm>
            <a:prstGeom prst="roundRect">
              <a:avLst>
                <a:gd name="adj" fmla="val 638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A3BC550-75A5-4119-B256-119CEE7DE752}"/>
                    </a:ext>
                  </a:extLst>
                </p:cNvPr>
                <p:cNvSpPr/>
                <p:nvPr/>
              </p:nvSpPr>
              <p:spPr>
                <a:xfrm>
                  <a:off x="14016450" y="8468575"/>
                  <a:ext cx="7228646" cy="1602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vi-VN" sz="4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vi-VN" sz="4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vi-VN" sz="4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vi-VN" sz="4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A3BC550-75A5-4119-B256-119CEE7DE7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6450" y="8468575"/>
                  <a:ext cx="7228646" cy="16026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2CE169-78FC-483A-89F3-3D3DE252D5CE}"/>
              </a:ext>
            </a:extLst>
          </p:cNvPr>
          <p:cNvGrpSpPr/>
          <p:nvPr/>
        </p:nvGrpSpPr>
        <p:grpSpPr>
          <a:xfrm>
            <a:off x="2336801" y="4280441"/>
            <a:ext cx="9143999" cy="2117724"/>
            <a:chOff x="2363788" y="5045077"/>
            <a:chExt cx="9143999" cy="2117724"/>
          </a:xfrm>
        </p:grpSpPr>
        <p:sp>
          <p:nvSpPr>
            <p:cNvPr id="19" name="Rounded Rectangle 217088">
              <a:extLst>
                <a:ext uri="{FF2B5EF4-FFF2-40B4-BE49-F238E27FC236}">
                  <a16:creationId xmlns:a16="http://schemas.microsoft.com/office/drawing/2014/main" id="{F098C85D-7C35-4186-BC40-26FBA56925DD}"/>
                </a:ext>
              </a:extLst>
            </p:cNvPr>
            <p:cNvSpPr/>
            <p:nvPr/>
          </p:nvSpPr>
          <p:spPr>
            <a:xfrm>
              <a:off x="2363788" y="5045077"/>
              <a:ext cx="9143999" cy="2117724"/>
            </a:xfrm>
            <a:prstGeom prst="roundRect">
              <a:avLst>
                <a:gd name="adj" fmla="val 638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A688AFD-A42B-4742-A76D-F5FE0B68192B}"/>
                    </a:ext>
                  </a:extLst>
                </p:cNvPr>
                <p:cNvSpPr/>
                <p:nvPr/>
              </p:nvSpPr>
              <p:spPr>
                <a:xfrm>
                  <a:off x="3428999" y="5251424"/>
                  <a:ext cx="7228646" cy="1602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vi-VN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vi-VN" sz="4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vi-VN" sz="4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vi-VN" sz="4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vi-VN" sz="4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vi-VN" sz="4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A688AFD-A42B-4742-A76D-F5FE0B6819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8999" y="5251424"/>
                  <a:ext cx="7228646" cy="16026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8572B92-5044-43E5-8428-E30A282205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17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59"/>
    </mc:Choice>
    <mc:Fallback>
      <p:transition spd="slow" advTm="6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4">
            <a:extLst>
              <a:ext uri="{FF2B5EF4-FFF2-40B4-BE49-F238E27FC236}">
                <a16:creationId xmlns:a16="http://schemas.microsoft.com/office/drawing/2014/main" id="{37A4F311-A693-4E00-AB82-63C8ADDC964A}"/>
              </a:ext>
            </a:extLst>
          </p:cNvPr>
          <p:cNvGrpSpPr/>
          <p:nvPr/>
        </p:nvGrpSpPr>
        <p:grpSpPr>
          <a:xfrm>
            <a:off x="611187" y="1965696"/>
            <a:ext cx="23164800" cy="2181264"/>
            <a:chOff x="1268078" y="3405486"/>
            <a:chExt cx="23164800" cy="2181264"/>
          </a:xfrm>
        </p:grpSpPr>
        <p:sp>
          <p:nvSpPr>
            <p:cNvPr id="41" name="Rounded Rectangle 61">
              <a:extLst>
                <a:ext uri="{FF2B5EF4-FFF2-40B4-BE49-F238E27FC236}">
                  <a16:creationId xmlns:a16="http://schemas.microsoft.com/office/drawing/2014/main" id="{EBC711AA-6C87-4450-8BB7-D4C796AA0F33}"/>
                </a:ext>
              </a:extLst>
            </p:cNvPr>
            <p:cNvSpPr/>
            <p:nvPr/>
          </p:nvSpPr>
          <p:spPr>
            <a:xfrm>
              <a:off x="1293979" y="3763010"/>
              <a:ext cx="23138899" cy="182374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2" name="Group 67">
              <a:extLst>
                <a:ext uri="{FF2B5EF4-FFF2-40B4-BE49-F238E27FC236}">
                  <a16:creationId xmlns:a16="http://schemas.microsoft.com/office/drawing/2014/main" id="{57697EFA-7BA4-4868-9D91-B09821DA5B64}"/>
                </a:ext>
              </a:extLst>
            </p:cNvPr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44" name="Freeform 20">
                <a:extLst>
                  <a:ext uri="{FF2B5EF4-FFF2-40B4-BE49-F238E27FC236}">
                    <a16:creationId xmlns:a16="http://schemas.microsoft.com/office/drawing/2014/main" id="{7094FEBF-2BA5-4965-B6E3-F6B04E3DC77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319F8AB-ABC8-4326-A307-5E7E000B4C4D}"/>
                  </a:ext>
                </a:extLst>
              </p:cNvPr>
              <p:cNvSpPr txBox="1"/>
              <p:nvPr/>
            </p:nvSpPr>
            <p:spPr>
              <a:xfrm>
                <a:off x="2250671" y="3527166"/>
                <a:ext cx="22317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6</a:t>
                </a:r>
              </a:p>
            </p:txBody>
          </p:sp>
          <p:grpSp>
            <p:nvGrpSpPr>
              <p:cNvPr id="46" name="Group 70">
                <a:extLst>
                  <a:ext uri="{FF2B5EF4-FFF2-40B4-BE49-F238E27FC236}">
                    <a16:creationId xmlns:a16="http://schemas.microsoft.com/office/drawing/2014/main" id="{2838E982-AC5C-4D8C-A686-13A2AB5FA470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EE9785D-9786-485B-8CC9-BFE9897D0D84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24DB5278-6E80-4B3B-AC76-890CAB2570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14">
                  <a:extLst>
                    <a:ext uri="{FF2B5EF4-FFF2-40B4-BE49-F238E27FC236}">
                      <a16:creationId xmlns:a16="http://schemas.microsoft.com/office/drawing/2014/main" id="{0E0E67E3-7A52-4DB9-A332-1D2AA11EF0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5">
                  <a:extLst>
                    <a:ext uri="{FF2B5EF4-FFF2-40B4-BE49-F238E27FC236}">
                      <a16:creationId xmlns:a16="http://schemas.microsoft.com/office/drawing/2014/main" id="{9955CB48-0E99-4C12-8044-C56B523103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6">
                  <a:extLst>
                    <a:ext uri="{FF2B5EF4-FFF2-40B4-BE49-F238E27FC236}">
                      <a16:creationId xmlns:a16="http://schemas.microsoft.com/office/drawing/2014/main" id="{34167EF5-9A63-4C81-A833-1A442914D9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17">
                  <a:extLst>
                    <a:ext uri="{FF2B5EF4-FFF2-40B4-BE49-F238E27FC236}">
                      <a16:creationId xmlns:a16="http://schemas.microsoft.com/office/drawing/2014/main" id="{5F0DAC3B-9501-4337-9432-ED84ADDA0E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18">
                  <a:extLst>
                    <a:ext uri="{FF2B5EF4-FFF2-40B4-BE49-F238E27FC236}">
                      <a16:creationId xmlns:a16="http://schemas.microsoft.com/office/drawing/2014/main" id="{5B825A57-18E5-41EF-B9BC-F3230A17DE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19">
                  <a:extLst>
                    <a:ext uri="{FF2B5EF4-FFF2-40B4-BE49-F238E27FC236}">
                      <a16:creationId xmlns:a16="http://schemas.microsoft.com/office/drawing/2014/main" id="{2ACD0CEE-D456-42DD-A961-8ABDF54BE2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20">
                  <a:extLst>
                    <a:ext uri="{FF2B5EF4-FFF2-40B4-BE49-F238E27FC236}">
                      <a16:creationId xmlns:a16="http://schemas.microsoft.com/office/drawing/2014/main" id="{C8A7EC6B-99DD-4903-B12A-24A87E3790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1">
                  <a:extLst>
                    <a:ext uri="{FF2B5EF4-FFF2-40B4-BE49-F238E27FC236}">
                      <a16:creationId xmlns:a16="http://schemas.microsoft.com/office/drawing/2014/main" id="{FE9358B2-43B3-4C45-976D-F902EF758F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2">
                  <a:extLst>
                    <a:ext uri="{FF2B5EF4-FFF2-40B4-BE49-F238E27FC236}">
                      <a16:creationId xmlns:a16="http://schemas.microsoft.com/office/drawing/2014/main" id="{FD968C94-14E9-43D1-9B2C-7B82F110DA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3">
                  <a:extLst>
                    <a:ext uri="{FF2B5EF4-FFF2-40B4-BE49-F238E27FC236}">
                      <a16:creationId xmlns:a16="http://schemas.microsoft.com/office/drawing/2014/main" id="{7C08EA69-364A-4657-B513-812F5604C2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24">
                  <a:extLst>
                    <a:ext uri="{FF2B5EF4-FFF2-40B4-BE49-F238E27FC236}">
                      <a16:creationId xmlns:a16="http://schemas.microsoft.com/office/drawing/2014/main" id="{E900B996-E083-4EFB-AA91-B44499119B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25">
                  <a:extLst>
                    <a:ext uri="{FF2B5EF4-FFF2-40B4-BE49-F238E27FC236}">
                      <a16:creationId xmlns:a16="http://schemas.microsoft.com/office/drawing/2014/main" id="{C36529EA-8739-45F1-ACCE-BC96463EA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26">
                  <a:extLst>
                    <a:ext uri="{FF2B5EF4-FFF2-40B4-BE49-F238E27FC236}">
                      <a16:creationId xmlns:a16="http://schemas.microsoft.com/office/drawing/2014/main" id="{C91737E3-57BE-4BB5-A0E7-F4F94D31A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27">
                  <a:extLst>
                    <a:ext uri="{FF2B5EF4-FFF2-40B4-BE49-F238E27FC236}">
                      <a16:creationId xmlns:a16="http://schemas.microsoft.com/office/drawing/2014/main" id="{A33440E2-EE4A-4E7C-8054-23FA6CE77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28">
                  <a:extLst>
                    <a:ext uri="{FF2B5EF4-FFF2-40B4-BE49-F238E27FC236}">
                      <a16:creationId xmlns:a16="http://schemas.microsoft.com/office/drawing/2014/main" id="{94532BB1-5050-4232-B202-C8B36ACA1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29">
                  <a:extLst>
                    <a:ext uri="{FF2B5EF4-FFF2-40B4-BE49-F238E27FC236}">
                      <a16:creationId xmlns:a16="http://schemas.microsoft.com/office/drawing/2014/main" id="{7ECE4F9D-36A8-402C-8EE9-F1228D741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30">
                  <a:extLst>
                    <a:ext uri="{FF2B5EF4-FFF2-40B4-BE49-F238E27FC236}">
                      <a16:creationId xmlns:a16="http://schemas.microsoft.com/office/drawing/2014/main" id="{9969D16F-9BB4-4CA6-BC1D-0B33B67698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31">
                  <a:extLst>
                    <a:ext uri="{FF2B5EF4-FFF2-40B4-BE49-F238E27FC236}">
                      <a16:creationId xmlns:a16="http://schemas.microsoft.com/office/drawing/2014/main" id="{AE1AAA9A-B53B-46A4-8ADA-B118854A7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2">
                  <a:extLst>
                    <a:ext uri="{FF2B5EF4-FFF2-40B4-BE49-F238E27FC236}">
                      <a16:creationId xmlns:a16="http://schemas.microsoft.com/office/drawing/2014/main" id="{10682848-C72F-4AC4-8ACB-5F04AFF79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33">
                  <a:extLst>
                    <a:ext uri="{FF2B5EF4-FFF2-40B4-BE49-F238E27FC236}">
                      <a16:creationId xmlns:a16="http://schemas.microsoft.com/office/drawing/2014/main" id="{2BC8BE51-5D86-40E1-B993-3F3F1FDDEE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34">
                  <a:extLst>
                    <a:ext uri="{FF2B5EF4-FFF2-40B4-BE49-F238E27FC236}">
                      <a16:creationId xmlns:a16="http://schemas.microsoft.com/office/drawing/2014/main" id="{3899FD45-6646-4834-832C-7F93D98F6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35">
                  <a:extLst>
                    <a:ext uri="{FF2B5EF4-FFF2-40B4-BE49-F238E27FC236}">
                      <a16:creationId xmlns:a16="http://schemas.microsoft.com/office/drawing/2014/main" id="{AAFE5F37-0773-4787-9960-593A89DC6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36">
                  <a:extLst>
                    <a:ext uri="{FF2B5EF4-FFF2-40B4-BE49-F238E27FC236}">
                      <a16:creationId xmlns:a16="http://schemas.microsoft.com/office/drawing/2014/main" id="{32C98F22-E108-45AD-922F-F8DC2D219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FFC6207-240A-4F33-BA15-4785BB297D5D}"/>
                  </a:ext>
                </a:extLst>
              </p:cNvPr>
              <p:cNvSpPr/>
              <p:nvPr/>
            </p:nvSpPr>
            <p:spPr>
              <a:xfrm>
                <a:off x="4209550" y="2906209"/>
                <a:ext cx="19570781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44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mọi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FFC6207-240A-4F33-BA15-4785BB297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550" y="2906209"/>
                <a:ext cx="19570781" cy="784767"/>
              </a:xfrm>
              <a:prstGeom prst="rect">
                <a:avLst/>
              </a:prstGeom>
              <a:blipFill>
                <a:blip r:embed="rId6"/>
                <a:stretch>
                  <a:fillRect l="-1277" t="-15625" b="-359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10">
            <a:extLst>
              <a:ext uri="{FF2B5EF4-FFF2-40B4-BE49-F238E27FC236}">
                <a16:creationId xmlns:a16="http://schemas.microsoft.com/office/drawing/2014/main" id="{92A32D22-959C-4C6A-A5BD-38D6EBE06177}"/>
              </a:ext>
            </a:extLst>
          </p:cNvPr>
          <p:cNvGrpSpPr/>
          <p:nvPr/>
        </p:nvGrpSpPr>
        <p:grpSpPr>
          <a:xfrm>
            <a:off x="611187" y="4652453"/>
            <a:ext cx="23330019" cy="8623033"/>
            <a:chOff x="1270511" y="5867400"/>
            <a:chExt cx="23330019" cy="9132780"/>
          </a:xfrm>
        </p:grpSpPr>
        <p:sp>
          <p:nvSpPr>
            <p:cNvPr id="74" name="Rounded Rectangle 52">
              <a:extLst>
                <a:ext uri="{FF2B5EF4-FFF2-40B4-BE49-F238E27FC236}">
                  <a16:creationId xmlns:a16="http://schemas.microsoft.com/office/drawing/2014/main" id="{6EC789F1-08CF-4900-BBDA-2A0D50045D61}"/>
                </a:ext>
              </a:extLst>
            </p:cNvPr>
            <p:cNvSpPr/>
            <p:nvPr/>
          </p:nvSpPr>
          <p:spPr>
            <a:xfrm>
              <a:off x="1314246" y="6170729"/>
              <a:ext cx="23286284" cy="882945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5" name="Group 60">
              <a:extLst>
                <a:ext uri="{FF2B5EF4-FFF2-40B4-BE49-F238E27FC236}">
                  <a16:creationId xmlns:a16="http://schemas.microsoft.com/office/drawing/2014/main" id="{0441D4CA-61D7-4E6C-A245-5679E90E5B31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76" name="Freeform 20">
                <a:extLst>
                  <a:ext uri="{FF2B5EF4-FFF2-40B4-BE49-F238E27FC236}">
                    <a16:creationId xmlns:a16="http://schemas.microsoft.com/office/drawing/2014/main" id="{14EA8F20-C61A-48F6-BADA-68C9E62BDC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85723D7-99C3-4E10-8D4B-418948DAA025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9" name="Round Diagonal Corner Rectangle 58">
                <a:extLst>
                  <a:ext uri="{FF2B5EF4-FFF2-40B4-BE49-F238E27FC236}">
                    <a16:creationId xmlns:a16="http://schemas.microsoft.com/office/drawing/2014/main" id="{8C52AEDE-AA54-4366-A226-03FBB6D196B9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15">
                <a:extLst>
                  <a:ext uri="{FF2B5EF4-FFF2-40B4-BE49-F238E27FC236}">
                    <a16:creationId xmlns:a16="http://schemas.microsoft.com/office/drawing/2014/main" id="{1682A14F-1C8A-43CB-A667-9E7D8767A2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867F233-41D8-4B70-9E1B-2D5702BB02DC}"/>
                  </a:ext>
                </a:extLst>
              </p:cNvPr>
              <p:cNvSpPr/>
              <p:nvPr/>
            </p:nvSpPr>
            <p:spPr>
              <a:xfrm>
                <a:off x="929897" y="5972107"/>
                <a:ext cx="22635821" cy="6313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Đặt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44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TH1: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thỏa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mãn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TH2: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ra: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</a:rPr>
                      <m:t>)&gt; </m:t>
                    </m:r>
                    <m:r>
                      <a:rPr lang="en-US" sz="44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  <m:r>
                      <a:rPr lang="en-US" sz="44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, ∀</m:t>
                    </m:r>
                    <m:r>
                      <a:rPr lang="en-US" sz="4400" b="1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400" b="1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⟺</m:t>
                    </m:r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</m:e>
                              <m:sup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</m:eqAr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⟺</m:t>
                    </m:r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eqAr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tất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∈[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867F233-41D8-4B70-9E1B-2D5702BB0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97" y="5972107"/>
                <a:ext cx="22635821" cy="6313908"/>
              </a:xfrm>
              <a:prstGeom prst="rect">
                <a:avLst/>
              </a:prstGeom>
              <a:blipFill>
                <a:blip r:embed="rId7"/>
                <a:stretch>
                  <a:fillRect l="-1104" b="-3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615819-0128-4B8E-A4E6-27FAE85BBE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01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85"/>
    </mc:Choice>
    <mc:Fallback>
      <p:transition spd="slow" advTm="14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2" grpId="0"/>
      <p:bldP spid="8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4">
            <a:extLst>
              <a:ext uri="{FF2B5EF4-FFF2-40B4-BE49-F238E27FC236}">
                <a16:creationId xmlns:a16="http://schemas.microsoft.com/office/drawing/2014/main" id="{37A4F311-A693-4E00-AB82-63C8ADDC964A}"/>
              </a:ext>
            </a:extLst>
          </p:cNvPr>
          <p:cNvGrpSpPr/>
          <p:nvPr/>
        </p:nvGrpSpPr>
        <p:grpSpPr>
          <a:xfrm>
            <a:off x="611187" y="1965696"/>
            <a:ext cx="23164800" cy="2181264"/>
            <a:chOff x="1268078" y="3405486"/>
            <a:chExt cx="23164800" cy="2181264"/>
          </a:xfrm>
        </p:grpSpPr>
        <p:sp>
          <p:nvSpPr>
            <p:cNvPr id="41" name="Rounded Rectangle 61">
              <a:extLst>
                <a:ext uri="{FF2B5EF4-FFF2-40B4-BE49-F238E27FC236}">
                  <a16:creationId xmlns:a16="http://schemas.microsoft.com/office/drawing/2014/main" id="{EBC711AA-6C87-4450-8BB7-D4C796AA0F33}"/>
                </a:ext>
              </a:extLst>
            </p:cNvPr>
            <p:cNvSpPr/>
            <p:nvPr/>
          </p:nvSpPr>
          <p:spPr>
            <a:xfrm>
              <a:off x="1293979" y="3763010"/>
              <a:ext cx="23138899" cy="182374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2" name="Group 67">
              <a:extLst>
                <a:ext uri="{FF2B5EF4-FFF2-40B4-BE49-F238E27FC236}">
                  <a16:creationId xmlns:a16="http://schemas.microsoft.com/office/drawing/2014/main" id="{57697EFA-7BA4-4868-9D91-B09821DA5B64}"/>
                </a:ext>
              </a:extLst>
            </p:cNvPr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44" name="Freeform 20">
                <a:extLst>
                  <a:ext uri="{FF2B5EF4-FFF2-40B4-BE49-F238E27FC236}">
                    <a16:creationId xmlns:a16="http://schemas.microsoft.com/office/drawing/2014/main" id="{7094FEBF-2BA5-4965-B6E3-F6B04E3DC77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319F8AB-ABC8-4326-A307-5E7E000B4C4D}"/>
                  </a:ext>
                </a:extLst>
              </p:cNvPr>
              <p:cNvSpPr txBox="1"/>
              <p:nvPr/>
            </p:nvSpPr>
            <p:spPr>
              <a:xfrm>
                <a:off x="2250671" y="3527166"/>
                <a:ext cx="22317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7</a:t>
                </a:r>
              </a:p>
            </p:txBody>
          </p:sp>
          <p:grpSp>
            <p:nvGrpSpPr>
              <p:cNvPr id="46" name="Group 70">
                <a:extLst>
                  <a:ext uri="{FF2B5EF4-FFF2-40B4-BE49-F238E27FC236}">
                    <a16:creationId xmlns:a16="http://schemas.microsoft.com/office/drawing/2014/main" id="{2838E982-AC5C-4D8C-A686-13A2AB5FA470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EE9785D-9786-485B-8CC9-BFE9897D0D84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24DB5278-6E80-4B3B-AC76-890CAB2570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14">
                  <a:extLst>
                    <a:ext uri="{FF2B5EF4-FFF2-40B4-BE49-F238E27FC236}">
                      <a16:creationId xmlns:a16="http://schemas.microsoft.com/office/drawing/2014/main" id="{0E0E67E3-7A52-4DB9-A332-1D2AA11EF0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5">
                  <a:extLst>
                    <a:ext uri="{FF2B5EF4-FFF2-40B4-BE49-F238E27FC236}">
                      <a16:creationId xmlns:a16="http://schemas.microsoft.com/office/drawing/2014/main" id="{9955CB48-0E99-4C12-8044-C56B523103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6">
                  <a:extLst>
                    <a:ext uri="{FF2B5EF4-FFF2-40B4-BE49-F238E27FC236}">
                      <a16:creationId xmlns:a16="http://schemas.microsoft.com/office/drawing/2014/main" id="{34167EF5-9A63-4C81-A833-1A442914D9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17">
                  <a:extLst>
                    <a:ext uri="{FF2B5EF4-FFF2-40B4-BE49-F238E27FC236}">
                      <a16:creationId xmlns:a16="http://schemas.microsoft.com/office/drawing/2014/main" id="{5F0DAC3B-9501-4337-9432-ED84ADDA0E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18">
                  <a:extLst>
                    <a:ext uri="{FF2B5EF4-FFF2-40B4-BE49-F238E27FC236}">
                      <a16:creationId xmlns:a16="http://schemas.microsoft.com/office/drawing/2014/main" id="{5B825A57-18E5-41EF-B9BC-F3230A17DE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19">
                  <a:extLst>
                    <a:ext uri="{FF2B5EF4-FFF2-40B4-BE49-F238E27FC236}">
                      <a16:creationId xmlns:a16="http://schemas.microsoft.com/office/drawing/2014/main" id="{2ACD0CEE-D456-42DD-A961-8ABDF54BE2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20">
                  <a:extLst>
                    <a:ext uri="{FF2B5EF4-FFF2-40B4-BE49-F238E27FC236}">
                      <a16:creationId xmlns:a16="http://schemas.microsoft.com/office/drawing/2014/main" id="{C8A7EC6B-99DD-4903-B12A-24A87E3790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1">
                  <a:extLst>
                    <a:ext uri="{FF2B5EF4-FFF2-40B4-BE49-F238E27FC236}">
                      <a16:creationId xmlns:a16="http://schemas.microsoft.com/office/drawing/2014/main" id="{FE9358B2-43B3-4C45-976D-F902EF758F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2">
                  <a:extLst>
                    <a:ext uri="{FF2B5EF4-FFF2-40B4-BE49-F238E27FC236}">
                      <a16:creationId xmlns:a16="http://schemas.microsoft.com/office/drawing/2014/main" id="{FD968C94-14E9-43D1-9B2C-7B82F110DA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3">
                  <a:extLst>
                    <a:ext uri="{FF2B5EF4-FFF2-40B4-BE49-F238E27FC236}">
                      <a16:creationId xmlns:a16="http://schemas.microsoft.com/office/drawing/2014/main" id="{7C08EA69-364A-4657-B513-812F5604C2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24">
                  <a:extLst>
                    <a:ext uri="{FF2B5EF4-FFF2-40B4-BE49-F238E27FC236}">
                      <a16:creationId xmlns:a16="http://schemas.microsoft.com/office/drawing/2014/main" id="{E900B996-E083-4EFB-AA91-B44499119B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25">
                  <a:extLst>
                    <a:ext uri="{FF2B5EF4-FFF2-40B4-BE49-F238E27FC236}">
                      <a16:creationId xmlns:a16="http://schemas.microsoft.com/office/drawing/2014/main" id="{C36529EA-8739-45F1-ACCE-BC96463EA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26">
                  <a:extLst>
                    <a:ext uri="{FF2B5EF4-FFF2-40B4-BE49-F238E27FC236}">
                      <a16:creationId xmlns:a16="http://schemas.microsoft.com/office/drawing/2014/main" id="{C91737E3-57BE-4BB5-A0E7-F4F94D31A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27">
                  <a:extLst>
                    <a:ext uri="{FF2B5EF4-FFF2-40B4-BE49-F238E27FC236}">
                      <a16:creationId xmlns:a16="http://schemas.microsoft.com/office/drawing/2014/main" id="{A33440E2-EE4A-4E7C-8054-23FA6CE77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28">
                  <a:extLst>
                    <a:ext uri="{FF2B5EF4-FFF2-40B4-BE49-F238E27FC236}">
                      <a16:creationId xmlns:a16="http://schemas.microsoft.com/office/drawing/2014/main" id="{94532BB1-5050-4232-B202-C8B36ACA1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29">
                  <a:extLst>
                    <a:ext uri="{FF2B5EF4-FFF2-40B4-BE49-F238E27FC236}">
                      <a16:creationId xmlns:a16="http://schemas.microsoft.com/office/drawing/2014/main" id="{7ECE4F9D-36A8-402C-8EE9-F1228D741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30">
                  <a:extLst>
                    <a:ext uri="{FF2B5EF4-FFF2-40B4-BE49-F238E27FC236}">
                      <a16:creationId xmlns:a16="http://schemas.microsoft.com/office/drawing/2014/main" id="{9969D16F-9BB4-4CA6-BC1D-0B33B67698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31">
                  <a:extLst>
                    <a:ext uri="{FF2B5EF4-FFF2-40B4-BE49-F238E27FC236}">
                      <a16:creationId xmlns:a16="http://schemas.microsoft.com/office/drawing/2014/main" id="{AE1AAA9A-B53B-46A4-8ADA-B118854A7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2">
                  <a:extLst>
                    <a:ext uri="{FF2B5EF4-FFF2-40B4-BE49-F238E27FC236}">
                      <a16:creationId xmlns:a16="http://schemas.microsoft.com/office/drawing/2014/main" id="{10682848-C72F-4AC4-8ACB-5F04AFF79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33">
                  <a:extLst>
                    <a:ext uri="{FF2B5EF4-FFF2-40B4-BE49-F238E27FC236}">
                      <a16:creationId xmlns:a16="http://schemas.microsoft.com/office/drawing/2014/main" id="{2BC8BE51-5D86-40E1-B993-3F3F1FDDEE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34">
                  <a:extLst>
                    <a:ext uri="{FF2B5EF4-FFF2-40B4-BE49-F238E27FC236}">
                      <a16:creationId xmlns:a16="http://schemas.microsoft.com/office/drawing/2014/main" id="{3899FD45-6646-4834-832C-7F93D98F6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35">
                  <a:extLst>
                    <a:ext uri="{FF2B5EF4-FFF2-40B4-BE49-F238E27FC236}">
                      <a16:creationId xmlns:a16="http://schemas.microsoft.com/office/drawing/2014/main" id="{AAFE5F37-0773-4787-9960-593A89DC6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36">
                  <a:extLst>
                    <a:ext uri="{FF2B5EF4-FFF2-40B4-BE49-F238E27FC236}">
                      <a16:creationId xmlns:a16="http://schemas.microsoft.com/office/drawing/2014/main" id="{32C98F22-E108-45AD-922F-F8DC2D219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FFC6207-240A-4F33-BA15-4785BB297D5D}"/>
                  </a:ext>
                </a:extLst>
              </p:cNvPr>
              <p:cNvSpPr/>
              <p:nvPr/>
            </p:nvSpPr>
            <p:spPr>
              <a:xfrm>
                <a:off x="4209550" y="2906209"/>
                <a:ext cx="19570781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𝟑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44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vô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FFC6207-240A-4F33-BA15-4785BB297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550" y="2906209"/>
                <a:ext cx="19570781" cy="784767"/>
              </a:xfrm>
              <a:prstGeom prst="rect">
                <a:avLst/>
              </a:prstGeom>
              <a:blipFill>
                <a:blip r:embed="rId6"/>
                <a:stretch>
                  <a:fillRect l="-1277" t="-15625" b="-35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10">
            <a:extLst>
              <a:ext uri="{FF2B5EF4-FFF2-40B4-BE49-F238E27FC236}">
                <a16:creationId xmlns:a16="http://schemas.microsoft.com/office/drawing/2014/main" id="{92A32D22-959C-4C6A-A5BD-38D6EBE06177}"/>
              </a:ext>
            </a:extLst>
          </p:cNvPr>
          <p:cNvGrpSpPr/>
          <p:nvPr/>
        </p:nvGrpSpPr>
        <p:grpSpPr>
          <a:xfrm>
            <a:off x="611187" y="4652453"/>
            <a:ext cx="23330019" cy="8834947"/>
            <a:chOff x="1270511" y="5867400"/>
            <a:chExt cx="23330019" cy="9357221"/>
          </a:xfrm>
        </p:grpSpPr>
        <p:sp>
          <p:nvSpPr>
            <p:cNvPr id="74" name="Rounded Rectangle 52">
              <a:extLst>
                <a:ext uri="{FF2B5EF4-FFF2-40B4-BE49-F238E27FC236}">
                  <a16:creationId xmlns:a16="http://schemas.microsoft.com/office/drawing/2014/main" id="{6EC789F1-08CF-4900-BBDA-2A0D50045D61}"/>
                </a:ext>
              </a:extLst>
            </p:cNvPr>
            <p:cNvSpPr/>
            <p:nvPr/>
          </p:nvSpPr>
          <p:spPr>
            <a:xfrm>
              <a:off x="1314246" y="6170729"/>
              <a:ext cx="23286284" cy="9053892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5" name="Group 60">
              <a:extLst>
                <a:ext uri="{FF2B5EF4-FFF2-40B4-BE49-F238E27FC236}">
                  <a16:creationId xmlns:a16="http://schemas.microsoft.com/office/drawing/2014/main" id="{0441D4CA-61D7-4E6C-A245-5679E90E5B31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76" name="Freeform 20">
                <a:extLst>
                  <a:ext uri="{FF2B5EF4-FFF2-40B4-BE49-F238E27FC236}">
                    <a16:creationId xmlns:a16="http://schemas.microsoft.com/office/drawing/2014/main" id="{14EA8F20-C61A-48F6-BADA-68C9E62BDC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85723D7-99C3-4E10-8D4B-418948DAA025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9" name="Round Diagonal Corner Rectangle 58">
                <a:extLst>
                  <a:ext uri="{FF2B5EF4-FFF2-40B4-BE49-F238E27FC236}">
                    <a16:creationId xmlns:a16="http://schemas.microsoft.com/office/drawing/2014/main" id="{8C52AEDE-AA54-4366-A226-03FBB6D196B9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15">
                <a:extLst>
                  <a:ext uri="{FF2B5EF4-FFF2-40B4-BE49-F238E27FC236}">
                    <a16:creationId xmlns:a16="http://schemas.microsoft.com/office/drawing/2014/main" id="{1682A14F-1C8A-43CB-A667-9E7D8767A2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867F233-41D8-4B70-9E1B-2D5702BB02DC}"/>
                  </a:ext>
                </a:extLst>
              </p:cNvPr>
              <p:cNvSpPr/>
              <p:nvPr/>
            </p:nvSpPr>
            <p:spPr>
              <a:xfrm>
                <a:off x="668412" y="5475995"/>
                <a:ext cx="23610071" cy="8060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Đặt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4400" b="1" i="1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4400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4400" b="1">
                        <a:latin typeface="Cambria Math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44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4400" b="1" i="1">
                        <a:latin typeface="Cambria Math"/>
                      </a:rPr>
                      <m:t>𝒙</m:t>
                    </m:r>
                    <m:r>
                      <a:rPr lang="en-US" sz="4400" b="1">
                        <a:latin typeface="Cambria Math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vô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∀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TH1: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)≤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≥−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Suy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thỏa mãn.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TH2: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0 </a:t>
                </a:r>
                <a14:m>
                  <m:oMath xmlns:m="http://schemas.openxmlformats.org/officeDocument/2006/math">
                    <m:r>
                      <a:rPr lang="en-US" sz="4400" b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⟺</m:t>
                    </m:r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</m:e>
                              <m:sup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sSup>
                              <m:sSupPr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</m:eqAr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⟺</m:t>
                    </m:r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e>
                            <m:eqArr>
                              <m:eqArrPr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&amp;</m:t>
                                </m:r>
                              </m:e>
                              <m:e>
                                <m:d>
                                  <m:dPr>
                                    <m:begChr m:val="["/>
                                    <m:endChr m:val=""/>
                                    <m:ctrlPr>
                                      <a:rPr lang="en-US" sz="4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4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4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𝒎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4400">
                                            <a:latin typeface="Tahoma" panose="020B0604030504040204" pitchFamily="34" charset="0"/>
                                            <a:ea typeface="Tahoma" panose="020B0604030504040204" pitchFamily="34" charset="0"/>
                                            <a:cs typeface="Tahoma" panose="020B0604030504040204" pitchFamily="34" charset="0"/>
                                          </a:rPr>
                                          <m:t>≤</m:t>
                                        </m:r>
                                        <m:f>
                                          <m:fPr>
                                            <m:ctrlPr>
                                              <a:rPr lang="en-US" sz="44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44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sz="44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  <m:e>
                                        <m:r>
                                          <a:rPr lang="en-US" sz="4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𝒎</m:t>
                                        </m:r>
                                        <m:r>
                                          <a:rPr lang="en-US" sz="4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≥</m:t>
                                        </m:r>
                                        <m:r>
                                          <a:rPr lang="en-US" sz="4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𝟓</m:t>
                                        </m:r>
                                      </m:e>
                                    </m:eqArr>
                                  </m:e>
                                </m:d>
                              </m:e>
                            </m:eqArr>
                          </m:e>
                        </m:eqAr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867F233-41D8-4B70-9E1B-2D5702BB0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2" y="5475995"/>
                <a:ext cx="23610071" cy="8060092"/>
              </a:xfrm>
              <a:prstGeom prst="rect">
                <a:avLst/>
              </a:prstGeom>
              <a:blipFill>
                <a:blip r:embed="rId7"/>
                <a:stretch>
                  <a:fillRect l="-1059" t="-756" r="-207" b="-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26E82BA-620A-4F90-8436-B9607E02C6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401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113"/>
    </mc:Choice>
    <mc:Fallback>
      <p:transition spd="slow" advTm="248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2" grpId="0"/>
      <p:bldP spid="8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8973" y="0"/>
            <a:ext cx="24406148" cy="1382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94613" y="4865914"/>
            <a:ext cx="15138800" cy="8392886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4249" y="1907684"/>
            <a:ext cx="2425603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88070" y="2705009"/>
            <a:ext cx="16393630" cy="104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IV: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400325" y="4004246"/>
            <a:ext cx="8130155" cy="1754296"/>
            <a:chOff x="8409846" y="4133788"/>
            <a:chExt cx="8130155" cy="1754296"/>
          </a:xfrm>
        </p:grpSpPr>
        <p:sp>
          <p:nvSpPr>
            <p:cNvPr id="17" name="Rectangle 16"/>
            <p:cNvSpPr/>
            <p:nvPr/>
          </p:nvSpPr>
          <p:spPr>
            <a:xfrm>
              <a:off x="9820500" y="4469240"/>
              <a:ext cx="5486401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 sz="4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09846" y="4133788"/>
              <a:ext cx="8130155" cy="1754296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DẤU CỦA </a:t>
              </a:r>
            </a:p>
            <a:p>
              <a:pPr algn="ctr"/>
              <a:r>
                <a:rPr lang="en-US" sz="54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TAM THỨC BẬC HAI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84885" y="-10885"/>
            <a:ext cx="1814128" cy="1828784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100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86391" y="149817"/>
            <a:ext cx="2238375" cy="1707027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26"/>
          <p:cNvGrpSpPr/>
          <p:nvPr/>
        </p:nvGrpSpPr>
        <p:grpSpPr>
          <a:xfrm>
            <a:off x="4733171" y="5556724"/>
            <a:ext cx="11944394" cy="896472"/>
            <a:chOff x="7459670" y="7543799"/>
            <a:chExt cx="11944394" cy="896473"/>
          </a:xfrm>
        </p:grpSpPr>
        <p:sp>
          <p:nvSpPr>
            <p:cNvPr id="28" name="TextBox 27"/>
            <p:cNvSpPr txBox="1"/>
            <p:nvPr/>
          </p:nvSpPr>
          <p:spPr>
            <a:xfrm>
              <a:off x="8993187" y="7620005"/>
              <a:ext cx="1041087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459670" y="7543799"/>
              <a:ext cx="1381118" cy="896473"/>
              <a:chOff x="7459669" y="7543800"/>
              <a:chExt cx="1381118" cy="896473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469187" y="7640053"/>
                <a:ext cx="1371600" cy="800220"/>
                <a:chOff x="7469187" y="7640053"/>
                <a:chExt cx="1371600" cy="800220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928210" y="7640053"/>
                  <a:ext cx="470000" cy="800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36" name="Group 35"/>
          <p:cNvGrpSpPr/>
          <p:nvPr/>
        </p:nvGrpSpPr>
        <p:grpSpPr>
          <a:xfrm>
            <a:off x="5854911" y="6618519"/>
            <a:ext cx="7067749" cy="862187"/>
            <a:chOff x="644526" y="2766361"/>
            <a:chExt cx="7067749" cy="862187"/>
          </a:xfrm>
        </p:grpSpPr>
        <p:sp>
          <p:nvSpPr>
            <p:cNvPr id="37" name="TextBox 36"/>
            <p:cNvSpPr txBox="1"/>
            <p:nvPr/>
          </p:nvSpPr>
          <p:spPr>
            <a:xfrm>
              <a:off x="1770666" y="2766361"/>
              <a:ext cx="5941609" cy="79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Tam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92188" y="2795826"/>
              <a:ext cx="5437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54911" y="7760521"/>
            <a:ext cx="9843146" cy="863185"/>
            <a:chOff x="644526" y="2765363"/>
            <a:chExt cx="9843146" cy="863185"/>
          </a:xfrm>
        </p:grpSpPr>
        <p:sp>
          <p:nvSpPr>
            <p:cNvPr id="41" name="TextBox 40"/>
            <p:cNvSpPr txBox="1"/>
            <p:nvPr/>
          </p:nvSpPr>
          <p:spPr>
            <a:xfrm>
              <a:off x="1220056" y="2765363"/>
              <a:ext cx="9267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188" y="2795826"/>
              <a:ext cx="5437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8819D4A-A0A5-415E-A2AB-1C7005104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273" y="21150"/>
            <a:ext cx="3385024" cy="33850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1B8F39D-FD39-4E9A-B1BD-6585ABB56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3" y="45163"/>
            <a:ext cx="3464656" cy="346003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06CF194-F045-4A53-8E6A-F58122ECF6E0}"/>
              </a:ext>
            </a:extLst>
          </p:cNvPr>
          <p:cNvGrpSpPr/>
          <p:nvPr/>
        </p:nvGrpSpPr>
        <p:grpSpPr>
          <a:xfrm>
            <a:off x="5841694" y="8792426"/>
            <a:ext cx="4317738" cy="861774"/>
            <a:chOff x="644526" y="2766774"/>
            <a:chExt cx="4317738" cy="86177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3EA71A-D6F2-4476-B137-E7E620EE325E}"/>
                </a:ext>
              </a:extLst>
            </p:cNvPr>
            <p:cNvSpPr txBox="1"/>
            <p:nvPr/>
          </p:nvSpPr>
          <p:spPr>
            <a:xfrm>
              <a:off x="1906587" y="2766774"/>
              <a:ext cx="30556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endParaRPr lang="en-US" altLang="vi-VN" sz="4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Rounded Rectangle 41">
              <a:extLst>
                <a:ext uri="{FF2B5EF4-FFF2-40B4-BE49-F238E27FC236}">
                  <a16:creationId xmlns:a16="http://schemas.microsoft.com/office/drawing/2014/main" id="{8367F2C5-D901-4380-9963-132816D0ABA6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01F9006-0468-4A4A-973C-16A6ABB42328}"/>
                </a:ext>
              </a:extLst>
            </p:cNvPr>
            <p:cNvSpPr txBox="1"/>
            <p:nvPr/>
          </p:nvSpPr>
          <p:spPr>
            <a:xfrm>
              <a:off x="992188" y="2795826"/>
              <a:ext cx="5437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60" name="Group 26">
            <a:extLst>
              <a:ext uri="{FF2B5EF4-FFF2-40B4-BE49-F238E27FC236}">
                <a16:creationId xmlns:a16="http://schemas.microsoft.com/office/drawing/2014/main" id="{A0AFAE3C-B855-4E47-A1DB-539A27879FFA}"/>
              </a:ext>
            </a:extLst>
          </p:cNvPr>
          <p:cNvGrpSpPr/>
          <p:nvPr/>
        </p:nvGrpSpPr>
        <p:grpSpPr>
          <a:xfrm>
            <a:off x="3445115" y="9758900"/>
            <a:ext cx="13136675" cy="872845"/>
            <a:chOff x="6197529" y="7543801"/>
            <a:chExt cx="13136675" cy="87284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496AA7-DB3F-4521-AF59-E8762C9A2477}"/>
                </a:ext>
              </a:extLst>
            </p:cNvPr>
            <p:cNvSpPr txBox="1"/>
            <p:nvPr/>
          </p:nvSpPr>
          <p:spPr>
            <a:xfrm>
              <a:off x="6197529" y="7588692"/>
              <a:ext cx="13136675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Bất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2" name="Group 27">
              <a:extLst>
                <a:ext uri="{FF2B5EF4-FFF2-40B4-BE49-F238E27FC236}">
                  <a16:creationId xmlns:a16="http://schemas.microsoft.com/office/drawing/2014/main" id="{C91A7966-8477-4081-B830-327CFD32E05E}"/>
                </a:ext>
              </a:extLst>
            </p:cNvPr>
            <p:cNvGrpSpPr/>
            <p:nvPr/>
          </p:nvGrpSpPr>
          <p:grpSpPr>
            <a:xfrm>
              <a:off x="7483861" y="7543801"/>
              <a:ext cx="1381118" cy="872846"/>
              <a:chOff x="7483860" y="7543801"/>
              <a:chExt cx="1381118" cy="872846"/>
            </a:xfrm>
          </p:grpSpPr>
          <p:sp>
            <p:nvSpPr>
              <p:cNvPr id="63" name="Isosceles Triangle 44">
                <a:extLst>
                  <a:ext uri="{FF2B5EF4-FFF2-40B4-BE49-F238E27FC236}">
                    <a16:creationId xmlns:a16="http://schemas.microsoft.com/office/drawing/2014/main" id="{DD7112A9-8120-4328-9CE3-F6E4A37E556C}"/>
                  </a:ext>
                </a:extLst>
              </p:cNvPr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5" name="Group 29">
                <a:extLst>
                  <a:ext uri="{FF2B5EF4-FFF2-40B4-BE49-F238E27FC236}">
                    <a16:creationId xmlns:a16="http://schemas.microsoft.com/office/drawing/2014/main" id="{752FBFC1-B6B9-4F2A-9C3A-07DC8118A95E}"/>
                  </a:ext>
                </a:extLst>
              </p:cNvPr>
              <p:cNvGrpSpPr/>
              <p:nvPr/>
            </p:nvGrpSpPr>
            <p:grpSpPr>
              <a:xfrm>
                <a:off x="7493378" y="7646473"/>
                <a:ext cx="1371600" cy="770174"/>
                <a:chOff x="7493378" y="7646473"/>
                <a:chExt cx="1371600" cy="770174"/>
              </a:xfrm>
            </p:grpSpPr>
            <p:sp>
              <p:nvSpPr>
                <p:cNvPr id="76" name="Round Same Side Corner Rectangle 47">
                  <a:extLst>
                    <a:ext uri="{FF2B5EF4-FFF2-40B4-BE49-F238E27FC236}">
                      <a16:creationId xmlns:a16="http://schemas.microsoft.com/office/drawing/2014/main" id="{3F6AC9D3-4D2B-4DDF-99FF-F32CA8C53050}"/>
                    </a:ext>
                  </a:extLst>
                </p:cNvPr>
                <p:cNvSpPr/>
                <p:nvPr/>
              </p:nvSpPr>
              <p:spPr>
                <a:xfrm rot="5400000">
                  <a:off x="7813418" y="7365087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A3FD59A-9BD5-4C3A-AF34-0BE83D45B71D}"/>
                    </a:ext>
                  </a:extLst>
                </p:cNvPr>
                <p:cNvSpPr txBox="1"/>
                <p:nvPr/>
              </p:nvSpPr>
              <p:spPr>
                <a:xfrm>
                  <a:off x="7864813" y="7646473"/>
                  <a:ext cx="729687" cy="769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412D315-8A2F-4B3C-B55D-5A9FC7B417F4}"/>
              </a:ext>
            </a:extLst>
          </p:cNvPr>
          <p:cNvGrpSpPr/>
          <p:nvPr/>
        </p:nvGrpSpPr>
        <p:grpSpPr>
          <a:xfrm>
            <a:off x="5854911" y="10725936"/>
            <a:ext cx="12186067" cy="861357"/>
            <a:chOff x="644526" y="2767191"/>
            <a:chExt cx="12186067" cy="86135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2247868-1D1A-44D6-9A6A-E8C735DF0691}"/>
                </a:ext>
              </a:extLst>
            </p:cNvPr>
            <p:cNvSpPr txBox="1"/>
            <p:nvPr/>
          </p:nvSpPr>
          <p:spPr>
            <a:xfrm>
              <a:off x="1697368" y="2767191"/>
              <a:ext cx="111332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nghĩa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bất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Rounded Rectangle 53">
              <a:extLst>
                <a:ext uri="{FF2B5EF4-FFF2-40B4-BE49-F238E27FC236}">
                  <a16:creationId xmlns:a16="http://schemas.microsoft.com/office/drawing/2014/main" id="{647D3A58-7BFB-48A9-8896-8667F441D92B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A1364F5-0F6E-479F-9F95-8B5ECD1F95CB}"/>
                </a:ext>
              </a:extLst>
            </p:cNvPr>
            <p:cNvSpPr txBox="1"/>
            <p:nvPr/>
          </p:nvSpPr>
          <p:spPr>
            <a:xfrm>
              <a:off x="992188" y="2795826"/>
              <a:ext cx="5437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D3668E4-4828-47BF-8DFB-12B131490FB7}"/>
              </a:ext>
            </a:extLst>
          </p:cNvPr>
          <p:cNvGrpSpPr/>
          <p:nvPr/>
        </p:nvGrpSpPr>
        <p:grpSpPr>
          <a:xfrm>
            <a:off x="4135793" y="11811834"/>
            <a:ext cx="8991600" cy="861357"/>
            <a:chOff x="-1074592" y="2767191"/>
            <a:chExt cx="8991600" cy="86135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10C0946-B0A6-46D5-AA48-C6585EADEF0E}"/>
                </a:ext>
              </a:extLst>
            </p:cNvPr>
            <p:cNvSpPr txBox="1"/>
            <p:nvPr/>
          </p:nvSpPr>
          <p:spPr>
            <a:xfrm>
              <a:off x="-1074592" y="2767191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altLang="vi-VN" sz="44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4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endParaRPr lang="en-US" altLang="vi-VN" sz="4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Rounded Rectangle 72">
              <a:extLst>
                <a:ext uri="{FF2B5EF4-FFF2-40B4-BE49-F238E27FC236}">
                  <a16:creationId xmlns:a16="http://schemas.microsoft.com/office/drawing/2014/main" id="{E0DAF561-1DC6-4319-A300-F57CCD51BFC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2158A8-1947-48F7-A2D9-F4B210392EA1}"/>
                </a:ext>
              </a:extLst>
            </p:cNvPr>
            <p:cNvSpPr txBox="1"/>
            <p:nvPr/>
          </p:nvSpPr>
          <p:spPr>
            <a:xfrm>
              <a:off x="992188" y="2795826"/>
              <a:ext cx="5437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227ECD-6D97-4698-A484-8E25678FC3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08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65"/>
    </mc:Choice>
    <mc:Fallback>
      <p:transition spd="slow" advTm="37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027" y="2020986"/>
            <a:ext cx="12498601" cy="872510"/>
            <a:chOff x="34915" y="1876224"/>
            <a:chExt cx="12321224" cy="872508"/>
          </a:xfrm>
        </p:grpSpPr>
        <p:sp>
          <p:nvSpPr>
            <p:cNvPr id="3" name="Rounded Rectangle 2"/>
            <p:cNvSpPr/>
            <p:nvPr/>
          </p:nvSpPr>
          <p:spPr>
            <a:xfrm>
              <a:off x="34915" y="1876224"/>
              <a:ext cx="1351602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 flipH="1">
              <a:off x="681161" y="1913523"/>
              <a:ext cx="401515" cy="75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9025" y="1917737"/>
              <a:ext cx="11187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914024"/>
            <a:ext cx="6900861" cy="861774"/>
            <a:chOff x="644526" y="2766774"/>
            <a:chExt cx="69008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563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Tam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6414" y="4099891"/>
            <a:ext cx="22569963" cy="3604346"/>
            <a:chOff x="1076414" y="4334859"/>
            <a:chExt cx="22569963" cy="3604346"/>
          </a:xfrm>
        </p:grpSpPr>
        <p:grpSp>
          <p:nvGrpSpPr>
            <p:cNvPr id="22" name="Group 5"/>
            <p:cNvGrpSpPr/>
            <p:nvPr/>
          </p:nvGrpSpPr>
          <p:grpSpPr>
            <a:xfrm>
              <a:off x="1777651" y="4707268"/>
              <a:ext cx="21868726" cy="3231937"/>
              <a:chOff x="733777" y="1098182"/>
              <a:chExt cx="8611674" cy="1272428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733777" y="1098182"/>
                <a:ext cx="8611674" cy="1272428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795178" y="1345748"/>
                    <a:ext cx="8332294" cy="7938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</a:pP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Tam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thức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bậc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hai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đối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với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a14:m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là biểu thức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có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dạng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𝒂</m:t>
                        </m:r>
                        <m:sSup>
                          <m:sSupPr>
                            <m:ctrlPr>
                              <a:rPr lang="vi-VN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vi-VN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𝒃𝒙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a14:m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trong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đó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𝒂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𝒃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𝒄</m:t>
                        </m:r>
                      </m:oMath>
                    </a14:m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là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những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hệ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44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số</a:t>
                    </a: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𝒂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≠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𝟎</m:t>
                        </m:r>
                      </m:oMath>
                    </a14:m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  </a:t>
                    </a:r>
                    <a:endParaRPr lang="vi-VN" sz="4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178" y="1345748"/>
                    <a:ext cx="8332294" cy="79386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52" r="-1181" b="-1299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lang="vi-VN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nghĩa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pSp>
        <p:nvGrpSpPr>
          <p:cNvPr id="41" name="Group 54">
            <a:extLst>
              <a:ext uri="{FF2B5EF4-FFF2-40B4-BE49-F238E27FC236}">
                <a16:creationId xmlns:a16="http://schemas.microsoft.com/office/drawing/2014/main" id="{DBE724BF-3457-43C5-B292-4F5CE89F8E5D}"/>
              </a:ext>
            </a:extLst>
          </p:cNvPr>
          <p:cNvGrpSpPr/>
          <p:nvPr/>
        </p:nvGrpSpPr>
        <p:grpSpPr>
          <a:xfrm>
            <a:off x="1707988" y="8048822"/>
            <a:ext cx="21847940" cy="4447978"/>
            <a:chOff x="1268078" y="3405486"/>
            <a:chExt cx="21847940" cy="4447978"/>
          </a:xfrm>
        </p:grpSpPr>
        <p:sp>
          <p:nvSpPr>
            <p:cNvPr id="42" name="Rounded Rectangle 61">
              <a:extLst>
                <a:ext uri="{FF2B5EF4-FFF2-40B4-BE49-F238E27FC236}">
                  <a16:creationId xmlns:a16="http://schemas.microsoft.com/office/drawing/2014/main" id="{2F305D82-8F4F-4F9B-9F84-0B744CDDE90C}"/>
                </a:ext>
              </a:extLst>
            </p:cNvPr>
            <p:cNvSpPr/>
            <p:nvPr/>
          </p:nvSpPr>
          <p:spPr>
            <a:xfrm>
              <a:off x="1268078" y="3790951"/>
              <a:ext cx="21847940" cy="4062513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4" name="Group 67">
              <a:extLst>
                <a:ext uri="{FF2B5EF4-FFF2-40B4-BE49-F238E27FC236}">
                  <a16:creationId xmlns:a16="http://schemas.microsoft.com/office/drawing/2014/main" id="{D651E84C-EBB0-4387-920A-B58CD92D3C62}"/>
                </a:ext>
              </a:extLst>
            </p:cNvPr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50" name="Freeform 20">
                <a:extLst>
                  <a:ext uri="{FF2B5EF4-FFF2-40B4-BE49-F238E27FC236}">
                    <a16:creationId xmlns:a16="http://schemas.microsoft.com/office/drawing/2014/main" id="{505FB6CD-01AF-42D9-AE29-6113F0B2BFD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90A7284-6C3D-49B7-AF32-C8DDA75D5226}"/>
                  </a:ext>
                </a:extLst>
              </p:cNvPr>
              <p:cNvSpPr txBox="1"/>
              <p:nvPr/>
            </p:nvSpPr>
            <p:spPr>
              <a:xfrm>
                <a:off x="2250671" y="3527166"/>
                <a:ext cx="22317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1</a:t>
                </a:r>
              </a:p>
            </p:txBody>
          </p:sp>
          <p:grpSp>
            <p:nvGrpSpPr>
              <p:cNvPr id="52" name="Group 70">
                <a:extLst>
                  <a:ext uri="{FF2B5EF4-FFF2-40B4-BE49-F238E27FC236}">
                    <a16:creationId xmlns:a16="http://schemas.microsoft.com/office/drawing/2014/main" id="{E4EB0040-7711-45CD-B649-A0FB47FA65E5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944A59B-A867-409C-B138-F88DEA5E664D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 13">
                  <a:extLst>
                    <a:ext uri="{FF2B5EF4-FFF2-40B4-BE49-F238E27FC236}">
                      <a16:creationId xmlns:a16="http://schemas.microsoft.com/office/drawing/2014/main" id="{4007C999-4465-4183-946D-6727E6FCC8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14">
                  <a:extLst>
                    <a:ext uri="{FF2B5EF4-FFF2-40B4-BE49-F238E27FC236}">
                      <a16:creationId xmlns:a16="http://schemas.microsoft.com/office/drawing/2014/main" id="{7DF8925B-D5AD-4A53-86A5-A7B5835BED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15">
                  <a:extLst>
                    <a:ext uri="{FF2B5EF4-FFF2-40B4-BE49-F238E27FC236}">
                      <a16:creationId xmlns:a16="http://schemas.microsoft.com/office/drawing/2014/main" id="{70EA5A89-9330-45F3-A5DD-398F0B6FE4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16">
                  <a:extLst>
                    <a:ext uri="{FF2B5EF4-FFF2-40B4-BE49-F238E27FC236}">
                      <a16:creationId xmlns:a16="http://schemas.microsoft.com/office/drawing/2014/main" id="{E4084E94-CA10-4754-B48C-7D11871C16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17">
                  <a:extLst>
                    <a:ext uri="{FF2B5EF4-FFF2-40B4-BE49-F238E27FC236}">
                      <a16:creationId xmlns:a16="http://schemas.microsoft.com/office/drawing/2014/main" id="{78AC9EFA-119C-47E1-A5A5-06E1F34A3B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18">
                  <a:extLst>
                    <a:ext uri="{FF2B5EF4-FFF2-40B4-BE49-F238E27FC236}">
                      <a16:creationId xmlns:a16="http://schemas.microsoft.com/office/drawing/2014/main" id="{4432E10C-F296-488B-9084-4512024449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19">
                  <a:extLst>
                    <a:ext uri="{FF2B5EF4-FFF2-40B4-BE49-F238E27FC236}">
                      <a16:creationId xmlns:a16="http://schemas.microsoft.com/office/drawing/2014/main" id="{B94F9326-BA97-4928-8637-A27AA5E1CF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20">
                  <a:extLst>
                    <a:ext uri="{FF2B5EF4-FFF2-40B4-BE49-F238E27FC236}">
                      <a16:creationId xmlns:a16="http://schemas.microsoft.com/office/drawing/2014/main" id="{C13A6FF2-8D08-429B-A970-87629A0902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21">
                  <a:extLst>
                    <a:ext uri="{FF2B5EF4-FFF2-40B4-BE49-F238E27FC236}">
                      <a16:creationId xmlns:a16="http://schemas.microsoft.com/office/drawing/2014/main" id="{A29B0074-5C06-40BB-8BA7-21EFBC956C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22">
                  <a:extLst>
                    <a:ext uri="{FF2B5EF4-FFF2-40B4-BE49-F238E27FC236}">
                      <a16:creationId xmlns:a16="http://schemas.microsoft.com/office/drawing/2014/main" id="{44934135-2F68-449D-B5CC-133CA8FF4B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23">
                  <a:extLst>
                    <a:ext uri="{FF2B5EF4-FFF2-40B4-BE49-F238E27FC236}">
                      <a16:creationId xmlns:a16="http://schemas.microsoft.com/office/drawing/2014/main" id="{49200641-952F-4C18-949E-7AAE5CA233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24">
                  <a:extLst>
                    <a:ext uri="{FF2B5EF4-FFF2-40B4-BE49-F238E27FC236}">
                      <a16:creationId xmlns:a16="http://schemas.microsoft.com/office/drawing/2014/main" id="{ECAE9893-C2EF-4DE3-AB49-3430FAA59F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25">
                  <a:extLst>
                    <a:ext uri="{FF2B5EF4-FFF2-40B4-BE49-F238E27FC236}">
                      <a16:creationId xmlns:a16="http://schemas.microsoft.com/office/drawing/2014/main" id="{6E6378C1-1B83-4322-AB32-8FF2343E34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26">
                  <a:extLst>
                    <a:ext uri="{FF2B5EF4-FFF2-40B4-BE49-F238E27FC236}">
                      <a16:creationId xmlns:a16="http://schemas.microsoft.com/office/drawing/2014/main" id="{7DE108DA-814F-4AD9-8652-52F06202A8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27">
                  <a:extLst>
                    <a:ext uri="{FF2B5EF4-FFF2-40B4-BE49-F238E27FC236}">
                      <a16:creationId xmlns:a16="http://schemas.microsoft.com/office/drawing/2014/main" id="{5250E056-CFBE-4D4B-B924-BD55B0D5D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28">
                  <a:extLst>
                    <a:ext uri="{FF2B5EF4-FFF2-40B4-BE49-F238E27FC236}">
                      <a16:creationId xmlns:a16="http://schemas.microsoft.com/office/drawing/2014/main" id="{FAE502A4-531A-481D-AA57-DE252C6E7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29">
                  <a:extLst>
                    <a:ext uri="{FF2B5EF4-FFF2-40B4-BE49-F238E27FC236}">
                      <a16:creationId xmlns:a16="http://schemas.microsoft.com/office/drawing/2014/main" id="{28BBA27E-B87B-4D5D-A8FC-08AF46815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30">
                  <a:extLst>
                    <a:ext uri="{FF2B5EF4-FFF2-40B4-BE49-F238E27FC236}">
                      <a16:creationId xmlns:a16="http://schemas.microsoft.com/office/drawing/2014/main" id="{6FAC1BBB-CF1D-496E-AB90-5F4C318B95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31">
                  <a:extLst>
                    <a:ext uri="{FF2B5EF4-FFF2-40B4-BE49-F238E27FC236}">
                      <a16:creationId xmlns:a16="http://schemas.microsoft.com/office/drawing/2014/main" id="{422437A6-FE5C-4E83-812E-A1A7442219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32">
                  <a:extLst>
                    <a:ext uri="{FF2B5EF4-FFF2-40B4-BE49-F238E27FC236}">
                      <a16:creationId xmlns:a16="http://schemas.microsoft.com/office/drawing/2014/main" id="{62CAECC7-C1B9-4E08-BC8A-66F34D624B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33">
                  <a:extLst>
                    <a:ext uri="{FF2B5EF4-FFF2-40B4-BE49-F238E27FC236}">
                      <a16:creationId xmlns:a16="http://schemas.microsoft.com/office/drawing/2014/main" id="{56CEAD3E-2148-4F82-8DB3-77EF98577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34">
                  <a:extLst>
                    <a:ext uri="{FF2B5EF4-FFF2-40B4-BE49-F238E27FC236}">
                      <a16:creationId xmlns:a16="http://schemas.microsoft.com/office/drawing/2014/main" id="{D98CD84B-7614-4CE1-8C81-DDE753559B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35">
                  <a:extLst>
                    <a:ext uri="{FF2B5EF4-FFF2-40B4-BE49-F238E27FC236}">
                      <a16:creationId xmlns:a16="http://schemas.microsoft.com/office/drawing/2014/main" id="{F7BCA827-C508-46B9-AC2C-92BBEAFE42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36">
                  <a:extLst>
                    <a:ext uri="{FF2B5EF4-FFF2-40B4-BE49-F238E27FC236}">
                      <a16:creationId xmlns:a16="http://schemas.microsoft.com/office/drawing/2014/main" id="{3372449E-250F-4C78-ACE3-4566AE1720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94E900A-2860-46EE-9414-AC0228251145}"/>
                  </a:ext>
                </a:extLst>
              </p:cNvPr>
              <p:cNvSpPr/>
              <p:nvPr/>
            </p:nvSpPr>
            <p:spPr>
              <a:xfrm>
                <a:off x="4667778" y="9028234"/>
                <a:ext cx="5130058" cy="784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vi-VN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4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vi-VN" sz="4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4400" b="1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vi-VN" sz="4400" b="1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94E900A-2860-46EE-9414-AC0228251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778" y="9028234"/>
                <a:ext cx="5130058" cy="7847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E6363A5-987A-4F99-A143-0EBF299C8E5E}"/>
                  </a:ext>
                </a:extLst>
              </p:cNvPr>
              <p:cNvSpPr/>
              <p:nvPr/>
            </p:nvSpPr>
            <p:spPr>
              <a:xfrm>
                <a:off x="4666191" y="10029922"/>
                <a:ext cx="3858107" cy="784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vi-VN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4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vi-VN" sz="4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4400" b="1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vi-VN" sz="4400" b="1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E6363A5-987A-4F99-A143-0EBF299C8E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191" y="10029922"/>
                <a:ext cx="3858107" cy="7847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AD41717-6D81-404B-AF5C-520CD129C5E4}"/>
                  </a:ext>
                </a:extLst>
              </p:cNvPr>
              <p:cNvSpPr/>
              <p:nvPr/>
            </p:nvSpPr>
            <p:spPr>
              <a:xfrm>
                <a:off x="4666191" y="11171641"/>
                <a:ext cx="4496103" cy="784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4400" b="1" i="0"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vi-VN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4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vi-VN" sz="4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4400" b="1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AD41717-6D81-404B-AF5C-520CD129C5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191" y="11171641"/>
                <a:ext cx="4496103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563AECA-C436-44DD-B500-4AD78022F8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97"/>
    </mc:Choice>
    <mc:Fallback>
      <p:transition spd="slow" advTm="52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895722"/>
              </p:ext>
            </p:extLst>
          </p:nvPr>
        </p:nvGraphicFramePr>
        <p:xfrm>
          <a:off x="1754188" y="1600200"/>
          <a:ext cx="19659598" cy="9764611"/>
        </p:xfrm>
        <a:graphic>
          <a:graphicData uri="http://schemas.openxmlformats.org/drawingml/2006/table">
            <a:tbl>
              <a:tblPr/>
              <a:tblGrid>
                <a:gridCol w="2069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8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80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90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2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120019"/>
              </p:ext>
            </p:extLst>
          </p:nvPr>
        </p:nvGraphicFramePr>
        <p:xfrm>
          <a:off x="4949051" y="3024911"/>
          <a:ext cx="2581485" cy="31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6" name="Graph System" r:id="rId7" imgW="6096000" imgH="4848225" progId="GraphFile">
                  <p:embed/>
                </p:oleObj>
              </mc:Choice>
              <mc:Fallback>
                <p:oleObj name="Graph System" r:id="rId7" imgW="6096000" imgH="4848225" progId="GraphFile">
                  <p:embed/>
                  <p:pic>
                    <p:nvPicPr>
                      <p:cNvPr id="4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051" y="3024911"/>
                        <a:ext cx="2581485" cy="316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725209"/>
              </p:ext>
            </p:extLst>
          </p:nvPr>
        </p:nvGraphicFramePr>
        <p:xfrm>
          <a:off x="11111583" y="2939828"/>
          <a:ext cx="2582720" cy="31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7" name="Graph System" r:id="rId9" imgW="6096000" imgH="4848225" progId="GraphFile">
                  <p:embed/>
                </p:oleObj>
              </mc:Choice>
              <mc:Fallback>
                <p:oleObj name="Graph System" r:id="rId9" imgW="6096000" imgH="4848225" progId="GraphFile">
                  <p:embed/>
                  <p:pic>
                    <p:nvPicPr>
                      <p:cNvPr id="5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1583" y="2939828"/>
                        <a:ext cx="2582720" cy="316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000030"/>
              </p:ext>
            </p:extLst>
          </p:nvPr>
        </p:nvGraphicFramePr>
        <p:xfrm>
          <a:off x="16398702" y="2725832"/>
          <a:ext cx="3119323" cy="337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8" name="Graph System" r:id="rId11" imgW="6096000" imgH="4848225" progId="GraphFile">
                  <p:embed/>
                </p:oleObj>
              </mc:Choice>
              <mc:Fallback>
                <p:oleObj name="Graph System" r:id="rId11" imgW="6096000" imgH="4848225" progId="GraphFile">
                  <p:embed/>
                  <p:pic>
                    <p:nvPicPr>
                      <p:cNvPr id="6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8702" y="2725832"/>
                        <a:ext cx="3119323" cy="337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586598"/>
              </p:ext>
            </p:extLst>
          </p:nvPr>
        </p:nvGraphicFramePr>
        <p:xfrm>
          <a:off x="4243659" y="7627874"/>
          <a:ext cx="3497009" cy="3233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9" name="Graph System" r:id="rId13" imgW="6096000" imgH="4848225" progId="GraphFile">
                  <p:embed/>
                </p:oleObj>
              </mc:Choice>
              <mc:Fallback>
                <p:oleObj name="Graph System" r:id="rId13" imgW="6096000" imgH="4848225" progId="GraphFile">
                  <p:embed/>
                  <p:pic>
                    <p:nvPicPr>
                      <p:cNvPr id="7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659" y="7627874"/>
                        <a:ext cx="3497009" cy="3233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30749"/>
              </p:ext>
            </p:extLst>
          </p:nvPr>
        </p:nvGraphicFramePr>
        <p:xfrm>
          <a:off x="10442051" y="7660924"/>
          <a:ext cx="3889963" cy="3139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0" name="Graph System" r:id="rId15" imgW="6096000" imgH="4848225" progId="GraphFile">
                  <p:embed/>
                </p:oleObj>
              </mc:Choice>
              <mc:Fallback>
                <p:oleObj name="Graph System" r:id="rId15" imgW="6096000" imgH="4848225" progId="GraphFile">
                  <p:embed/>
                  <p:pic>
                    <p:nvPicPr>
                      <p:cNvPr id="8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2051" y="7660924"/>
                        <a:ext cx="3889963" cy="3139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566883"/>
              </p:ext>
            </p:extLst>
          </p:nvPr>
        </p:nvGraphicFramePr>
        <p:xfrm>
          <a:off x="17025804" y="7644860"/>
          <a:ext cx="2823425" cy="3274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1" name="Graph System" r:id="rId17" imgW="6096000" imgH="4848225" progId="GraphFile">
                  <p:embed/>
                </p:oleObj>
              </mc:Choice>
              <mc:Fallback>
                <p:oleObj name="Graph System" r:id="rId17" imgW="6096000" imgH="4848225" progId="GraphFile">
                  <p:embed/>
                  <p:pic>
                    <p:nvPicPr>
                      <p:cNvPr id="9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5804" y="7644860"/>
                        <a:ext cx="2823425" cy="3274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250381"/>
              </p:ext>
            </p:extLst>
          </p:nvPr>
        </p:nvGraphicFramePr>
        <p:xfrm>
          <a:off x="11366692" y="6402038"/>
          <a:ext cx="1695190" cy="816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2" name="Equation" r:id="rId19" imgW="368280" imgH="177480" progId="Equation.DSMT4">
                  <p:embed/>
                </p:oleObj>
              </mc:Choice>
              <mc:Fallback>
                <p:oleObj name="Equation" r:id="rId19" imgW="368280" imgH="177480" progId="Equation.DSMT4">
                  <p:embed/>
                  <p:pic>
                    <p:nvPicPr>
                      <p:cNvPr id="1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692" y="6402038"/>
                        <a:ext cx="1695190" cy="816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150153"/>
              </p:ext>
            </p:extLst>
          </p:nvPr>
        </p:nvGraphicFramePr>
        <p:xfrm>
          <a:off x="11616739" y="1750309"/>
          <a:ext cx="1695190" cy="816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3" name="Equation" r:id="rId21" imgW="368280" imgH="177480" progId="Equation.DSMT4">
                  <p:embed/>
                </p:oleObj>
              </mc:Choice>
              <mc:Fallback>
                <p:oleObj name="Equation" r:id="rId21" imgW="368280" imgH="177480" progId="Equation.DSMT4">
                  <p:embed/>
                  <p:pic>
                    <p:nvPicPr>
                      <p:cNvPr id="1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16739" y="1750309"/>
                        <a:ext cx="1695190" cy="816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109610"/>
              </p:ext>
            </p:extLst>
          </p:nvPr>
        </p:nvGraphicFramePr>
        <p:xfrm>
          <a:off x="17746996" y="1750309"/>
          <a:ext cx="1695190" cy="816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4" name="Equation" r:id="rId23" imgW="368280" imgH="177480" progId="Equation.DSMT4">
                  <p:embed/>
                </p:oleObj>
              </mc:Choice>
              <mc:Fallback>
                <p:oleObj name="Equation" r:id="rId23" imgW="368280" imgH="177480" progId="Equation.DSMT4">
                  <p:embed/>
                  <p:pic>
                    <p:nvPicPr>
                      <p:cNvPr id="12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6996" y="1750309"/>
                        <a:ext cx="1695190" cy="816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052556"/>
              </p:ext>
            </p:extLst>
          </p:nvPr>
        </p:nvGraphicFramePr>
        <p:xfrm>
          <a:off x="5295284" y="6454935"/>
          <a:ext cx="1695190" cy="816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5" name="Equation" r:id="rId25" imgW="368280" imgH="177480" progId="Equation.DSMT4">
                  <p:embed/>
                </p:oleObj>
              </mc:Choice>
              <mc:Fallback>
                <p:oleObj name="Equation" r:id="rId25" imgW="368280" imgH="177480" progId="Equation.DSMT4">
                  <p:embed/>
                  <p:pic>
                    <p:nvPicPr>
                      <p:cNvPr id="13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284" y="6454935"/>
                        <a:ext cx="1695190" cy="816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7713"/>
              </p:ext>
            </p:extLst>
          </p:nvPr>
        </p:nvGraphicFramePr>
        <p:xfrm>
          <a:off x="5392198" y="1697855"/>
          <a:ext cx="1695190" cy="816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6" name="Equation" r:id="rId27" imgW="368280" imgH="177480" progId="Equation.DSMT4">
                  <p:embed/>
                </p:oleObj>
              </mc:Choice>
              <mc:Fallback>
                <p:oleObj name="Equation" r:id="rId27" imgW="368280" imgH="177480" progId="Equation.DSMT4">
                  <p:embed/>
                  <p:pic>
                    <p:nvPicPr>
                      <p:cNvPr id="14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198" y="1697855"/>
                        <a:ext cx="1695190" cy="816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589041"/>
              </p:ext>
            </p:extLst>
          </p:nvPr>
        </p:nvGraphicFramePr>
        <p:xfrm>
          <a:off x="17445207" y="6453064"/>
          <a:ext cx="1695190" cy="816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7" name="Equation" r:id="rId29" imgW="368280" imgH="177480" progId="Equation.DSMT4">
                  <p:embed/>
                </p:oleObj>
              </mc:Choice>
              <mc:Fallback>
                <p:oleObj name="Equation" r:id="rId29" imgW="368280" imgH="177480" progId="Equation.DSMT4">
                  <p:embed/>
                  <p:pic>
                    <p:nvPicPr>
                      <p:cNvPr id="15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5207" y="6453064"/>
                        <a:ext cx="1695190" cy="816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883662"/>
              </p:ext>
            </p:extLst>
          </p:nvPr>
        </p:nvGraphicFramePr>
        <p:xfrm>
          <a:off x="2098875" y="4311773"/>
          <a:ext cx="1635460" cy="816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8" name="Equation" r:id="rId31" imgW="355138" imgH="177569" progId="Equation.DSMT4">
                  <p:embed/>
                </p:oleObj>
              </mc:Choice>
              <mc:Fallback>
                <p:oleObj name="Equation" r:id="rId31" imgW="355138" imgH="177569" progId="Equation.DSMT4">
                  <p:embed/>
                  <p:pic>
                    <p:nvPicPr>
                      <p:cNvPr id="1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8875" y="4311773"/>
                        <a:ext cx="1635460" cy="816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867130"/>
              </p:ext>
            </p:extLst>
          </p:nvPr>
        </p:nvGraphicFramePr>
        <p:xfrm>
          <a:off x="1940577" y="9011020"/>
          <a:ext cx="1638305" cy="816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9" name="Equation" r:id="rId33" imgW="355138" imgH="177569" progId="Equation.DSMT4">
                  <p:embed/>
                </p:oleObj>
              </mc:Choice>
              <mc:Fallback>
                <p:oleObj name="Equation" r:id="rId33" imgW="355138" imgH="177569" progId="Equation.DSMT4">
                  <p:embed/>
                  <p:pic>
                    <p:nvPicPr>
                      <p:cNvPr id="17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577" y="9011020"/>
                        <a:ext cx="1638305" cy="816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00"/>
          <p:cNvSpPr txBox="1">
            <a:spLocks noChangeArrowheads="1"/>
          </p:cNvSpPr>
          <p:nvPr/>
        </p:nvSpPr>
        <p:spPr bwMode="auto">
          <a:xfrm>
            <a:off x="5220318" y="4599358"/>
            <a:ext cx="6726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0" name="Text Box 101"/>
          <p:cNvSpPr txBox="1">
            <a:spLocks noChangeArrowheads="1"/>
          </p:cNvSpPr>
          <p:nvPr/>
        </p:nvSpPr>
        <p:spPr bwMode="auto">
          <a:xfrm>
            <a:off x="7432221" y="3202885"/>
            <a:ext cx="6726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1" name="Text Box 102"/>
          <p:cNvSpPr txBox="1">
            <a:spLocks noChangeArrowheads="1"/>
          </p:cNvSpPr>
          <p:nvPr/>
        </p:nvSpPr>
        <p:spPr bwMode="auto">
          <a:xfrm>
            <a:off x="6654154" y="4661943"/>
            <a:ext cx="6726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2" name="Text Box 103"/>
          <p:cNvSpPr txBox="1">
            <a:spLocks noChangeArrowheads="1"/>
          </p:cNvSpPr>
          <p:nvPr/>
        </p:nvSpPr>
        <p:spPr bwMode="auto">
          <a:xfrm>
            <a:off x="7144083" y="4130669"/>
            <a:ext cx="8071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3" name="Text Box 104"/>
          <p:cNvSpPr txBox="1">
            <a:spLocks noChangeArrowheads="1"/>
          </p:cNvSpPr>
          <p:nvPr/>
        </p:nvSpPr>
        <p:spPr bwMode="auto">
          <a:xfrm>
            <a:off x="6024699" y="4869573"/>
            <a:ext cx="6726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4" name="Text Box 105"/>
          <p:cNvSpPr txBox="1">
            <a:spLocks noChangeArrowheads="1"/>
          </p:cNvSpPr>
          <p:nvPr/>
        </p:nvSpPr>
        <p:spPr bwMode="auto">
          <a:xfrm>
            <a:off x="4795653" y="3828515"/>
            <a:ext cx="6726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5" name="Text Box 106"/>
          <p:cNvSpPr txBox="1">
            <a:spLocks noChangeArrowheads="1"/>
          </p:cNvSpPr>
          <p:nvPr/>
        </p:nvSpPr>
        <p:spPr bwMode="auto">
          <a:xfrm>
            <a:off x="4447693" y="3035330"/>
            <a:ext cx="5381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6" name="Text Box 107"/>
          <p:cNvSpPr txBox="1">
            <a:spLocks noChangeArrowheads="1"/>
          </p:cNvSpPr>
          <p:nvPr/>
        </p:nvSpPr>
        <p:spPr bwMode="auto">
          <a:xfrm>
            <a:off x="13149885" y="4601723"/>
            <a:ext cx="6627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7" name="Text Box 108"/>
          <p:cNvSpPr txBox="1">
            <a:spLocks noChangeArrowheads="1"/>
          </p:cNvSpPr>
          <p:nvPr/>
        </p:nvSpPr>
        <p:spPr bwMode="auto">
          <a:xfrm>
            <a:off x="11056116" y="4524498"/>
            <a:ext cx="6627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8" name="Text Box 109"/>
          <p:cNvSpPr txBox="1">
            <a:spLocks noChangeArrowheads="1"/>
          </p:cNvSpPr>
          <p:nvPr/>
        </p:nvSpPr>
        <p:spPr bwMode="auto">
          <a:xfrm>
            <a:off x="10675436" y="3732163"/>
            <a:ext cx="6627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29" name="Text Box 110"/>
          <p:cNvSpPr txBox="1">
            <a:spLocks noChangeArrowheads="1"/>
          </p:cNvSpPr>
          <p:nvPr/>
        </p:nvSpPr>
        <p:spPr bwMode="auto">
          <a:xfrm>
            <a:off x="10369950" y="3148362"/>
            <a:ext cx="6627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30" name="Text Box 111"/>
          <p:cNvSpPr txBox="1">
            <a:spLocks noChangeArrowheads="1"/>
          </p:cNvSpPr>
          <p:nvPr/>
        </p:nvSpPr>
        <p:spPr bwMode="auto">
          <a:xfrm>
            <a:off x="13607085" y="4017922"/>
            <a:ext cx="6627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31" name="Text Box 112"/>
          <p:cNvSpPr txBox="1">
            <a:spLocks noChangeArrowheads="1"/>
          </p:cNvSpPr>
          <p:nvPr/>
        </p:nvSpPr>
        <p:spPr bwMode="auto">
          <a:xfrm>
            <a:off x="13946783" y="3319579"/>
            <a:ext cx="6627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graphicFrame>
        <p:nvGraphicFramePr>
          <p:cNvPr id="32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922302"/>
              </p:ext>
            </p:extLst>
          </p:nvPr>
        </p:nvGraphicFramePr>
        <p:xfrm>
          <a:off x="12073193" y="4250967"/>
          <a:ext cx="673247" cy="1159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0" name="Equation" r:id="rId35" imgW="228501" imgH="393529" progId="Equation.DSMT4">
                  <p:embed/>
                </p:oleObj>
              </mc:Choice>
              <mc:Fallback>
                <p:oleObj name="Equation" r:id="rId35" imgW="228501" imgH="393529" progId="Equation.DSMT4">
                  <p:embed/>
                  <p:pic>
                    <p:nvPicPr>
                      <p:cNvPr id="32" name="Object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73193" y="4250967"/>
                        <a:ext cx="673247" cy="1159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15"/>
          <p:cNvSpPr txBox="1">
            <a:spLocks noChangeArrowheads="1"/>
          </p:cNvSpPr>
          <p:nvPr/>
        </p:nvSpPr>
        <p:spPr bwMode="auto">
          <a:xfrm>
            <a:off x="4600302" y="9610975"/>
            <a:ext cx="541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34" name="Text Box 116"/>
          <p:cNvSpPr txBox="1">
            <a:spLocks noChangeArrowheads="1"/>
          </p:cNvSpPr>
          <p:nvPr/>
        </p:nvSpPr>
        <p:spPr bwMode="auto">
          <a:xfrm>
            <a:off x="4295418" y="10258224"/>
            <a:ext cx="541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/>
              <a:t>-</a:t>
            </a:r>
          </a:p>
        </p:txBody>
      </p:sp>
      <p:sp>
        <p:nvSpPr>
          <p:cNvPr id="35" name="Text Box 117"/>
          <p:cNvSpPr txBox="1">
            <a:spLocks noChangeArrowheads="1"/>
          </p:cNvSpPr>
          <p:nvPr/>
        </p:nvSpPr>
        <p:spPr bwMode="auto">
          <a:xfrm>
            <a:off x="5663731" y="8477773"/>
            <a:ext cx="541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36" name="Text Box 118"/>
          <p:cNvSpPr txBox="1">
            <a:spLocks noChangeArrowheads="1"/>
          </p:cNvSpPr>
          <p:nvPr/>
        </p:nvSpPr>
        <p:spPr bwMode="auto">
          <a:xfrm>
            <a:off x="4880015" y="8835862"/>
            <a:ext cx="541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37" name="Text Box 119"/>
          <p:cNvSpPr txBox="1">
            <a:spLocks noChangeArrowheads="1"/>
          </p:cNvSpPr>
          <p:nvPr/>
        </p:nvSpPr>
        <p:spPr bwMode="auto">
          <a:xfrm>
            <a:off x="6982199" y="9965773"/>
            <a:ext cx="541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38" name="Text Box 120"/>
          <p:cNvSpPr txBox="1">
            <a:spLocks noChangeArrowheads="1"/>
          </p:cNvSpPr>
          <p:nvPr/>
        </p:nvSpPr>
        <p:spPr bwMode="auto">
          <a:xfrm>
            <a:off x="6658112" y="9230496"/>
            <a:ext cx="541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39" name="Text Box 121"/>
          <p:cNvSpPr txBox="1">
            <a:spLocks noChangeArrowheads="1"/>
          </p:cNvSpPr>
          <p:nvPr/>
        </p:nvSpPr>
        <p:spPr bwMode="auto">
          <a:xfrm>
            <a:off x="6353228" y="8738979"/>
            <a:ext cx="541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40" name="Text Box 122"/>
          <p:cNvSpPr txBox="1">
            <a:spLocks noChangeArrowheads="1"/>
          </p:cNvSpPr>
          <p:nvPr/>
        </p:nvSpPr>
        <p:spPr bwMode="auto">
          <a:xfrm>
            <a:off x="10736721" y="9604333"/>
            <a:ext cx="6826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/>
              <a:t>-</a:t>
            </a:r>
          </a:p>
        </p:txBody>
      </p:sp>
      <p:sp>
        <p:nvSpPr>
          <p:cNvPr id="41" name="Text Box 123"/>
          <p:cNvSpPr txBox="1">
            <a:spLocks noChangeArrowheads="1"/>
          </p:cNvSpPr>
          <p:nvPr/>
        </p:nvSpPr>
        <p:spPr bwMode="auto">
          <a:xfrm>
            <a:off x="12934979" y="8317293"/>
            <a:ext cx="6826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42" name="Text Box 124"/>
          <p:cNvSpPr txBox="1">
            <a:spLocks noChangeArrowheads="1"/>
          </p:cNvSpPr>
          <p:nvPr/>
        </p:nvSpPr>
        <p:spPr bwMode="auto">
          <a:xfrm>
            <a:off x="11022377" y="8901095"/>
            <a:ext cx="819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43" name="Text Box 125"/>
          <p:cNvSpPr txBox="1">
            <a:spLocks noChangeArrowheads="1"/>
          </p:cNvSpPr>
          <p:nvPr/>
        </p:nvSpPr>
        <p:spPr bwMode="auto">
          <a:xfrm>
            <a:off x="13607085" y="9697160"/>
            <a:ext cx="6826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44" name="Text Box 126"/>
          <p:cNvSpPr txBox="1">
            <a:spLocks noChangeArrowheads="1"/>
          </p:cNvSpPr>
          <p:nvPr/>
        </p:nvSpPr>
        <p:spPr bwMode="auto">
          <a:xfrm>
            <a:off x="11377533" y="8317294"/>
            <a:ext cx="6826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45" name="Text Box 127"/>
          <p:cNvSpPr txBox="1">
            <a:spLocks noChangeArrowheads="1"/>
          </p:cNvSpPr>
          <p:nvPr/>
        </p:nvSpPr>
        <p:spPr bwMode="auto">
          <a:xfrm>
            <a:off x="13376346" y="8954827"/>
            <a:ext cx="6826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graphicFrame>
        <p:nvGraphicFramePr>
          <p:cNvPr id="46" name="Object 1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557807"/>
              </p:ext>
            </p:extLst>
          </p:nvPr>
        </p:nvGraphicFramePr>
        <p:xfrm>
          <a:off x="12078565" y="7578945"/>
          <a:ext cx="616933" cy="106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1" name="Equation" r:id="rId37" imgW="228501" imgH="393529" progId="Equation.DSMT4">
                  <p:embed/>
                </p:oleObj>
              </mc:Choice>
              <mc:Fallback>
                <p:oleObj name="Equation" r:id="rId37" imgW="228501" imgH="393529" progId="Equation.DSMT4">
                  <p:embed/>
                  <p:pic>
                    <p:nvPicPr>
                      <p:cNvPr id="46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78565" y="7578945"/>
                        <a:ext cx="616933" cy="1062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129"/>
          <p:cNvSpPr txBox="1">
            <a:spLocks noChangeArrowheads="1"/>
          </p:cNvSpPr>
          <p:nvPr/>
        </p:nvSpPr>
        <p:spPr bwMode="auto">
          <a:xfrm>
            <a:off x="16346589" y="2558751"/>
            <a:ext cx="705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48" name="Text Box 130"/>
          <p:cNvSpPr txBox="1">
            <a:spLocks noChangeArrowheads="1"/>
          </p:cNvSpPr>
          <p:nvPr/>
        </p:nvSpPr>
        <p:spPr bwMode="auto">
          <a:xfrm>
            <a:off x="16555924" y="3307433"/>
            <a:ext cx="705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49" name="Text Box 131"/>
          <p:cNvSpPr txBox="1">
            <a:spLocks noChangeArrowheads="1"/>
          </p:cNvSpPr>
          <p:nvPr/>
        </p:nvSpPr>
        <p:spPr bwMode="auto">
          <a:xfrm>
            <a:off x="18027940" y="7309090"/>
            <a:ext cx="819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50" name="Text Box 132"/>
          <p:cNvSpPr txBox="1">
            <a:spLocks noChangeArrowheads="1"/>
          </p:cNvSpPr>
          <p:nvPr/>
        </p:nvSpPr>
        <p:spPr bwMode="auto">
          <a:xfrm>
            <a:off x="17082631" y="7986620"/>
            <a:ext cx="819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51" name="Text Box 133"/>
          <p:cNvSpPr txBox="1">
            <a:spLocks noChangeArrowheads="1"/>
          </p:cNvSpPr>
          <p:nvPr/>
        </p:nvSpPr>
        <p:spPr bwMode="auto">
          <a:xfrm>
            <a:off x="18645866" y="3286920"/>
            <a:ext cx="705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52" name="Text Box 134"/>
          <p:cNvSpPr txBox="1">
            <a:spLocks noChangeArrowheads="1"/>
          </p:cNvSpPr>
          <p:nvPr/>
        </p:nvSpPr>
        <p:spPr bwMode="auto">
          <a:xfrm>
            <a:off x="18950047" y="7997807"/>
            <a:ext cx="819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sp>
        <p:nvSpPr>
          <p:cNvPr id="53" name="Text Box 135"/>
          <p:cNvSpPr txBox="1">
            <a:spLocks noChangeArrowheads="1"/>
          </p:cNvSpPr>
          <p:nvPr/>
        </p:nvSpPr>
        <p:spPr bwMode="auto">
          <a:xfrm>
            <a:off x="19006605" y="2574220"/>
            <a:ext cx="705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+</a:t>
            </a:r>
          </a:p>
        </p:txBody>
      </p:sp>
      <p:graphicFrame>
        <p:nvGraphicFramePr>
          <p:cNvPr id="54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647520"/>
              </p:ext>
            </p:extLst>
          </p:nvPr>
        </p:nvGraphicFramePr>
        <p:xfrm>
          <a:off x="16936116" y="4100710"/>
          <a:ext cx="550830" cy="82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2" name="Equation" r:id="rId38" imgW="152334" imgH="228501" progId="Equation.DSMT4">
                  <p:embed/>
                </p:oleObj>
              </mc:Choice>
              <mc:Fallback>
                <p:oleObj name="Equation" r:id="rId38" imgW="152334" imgH="228501" progId="Equation.DSMT4">
                  <p:embed/>
                  <p:pic>
                    <p:nvPicPr>
                      <p:cNvPr id="54" name="Object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6116" y="4100710"/>
                        <a:ext cx="550830" cy="822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121579"/>
              </p:ext>
            </p:extLst>
          </p:nvPr>
        </p:nvGraphicFramePr>
        <p:xfrm>
          <a:off x="17215720" y="8961996"/>
          <a:ext cx="434413" cy="648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3" name="Equation" r:id="rId40" imgW="152334" imgH="228501" progId="Equation.DSMT4">
                  <p:embed/>
                </p:oleObj>
              </mc:Choice>
              <mc:Fallback>
                <p:oleObj name="Equation" r:id="rId40" imgW="152334" imgH="228501" progId="Equation.DSMT4">
                  <p:embed/>
                  <p:pic>
                    <p:nvPicPr>
                      <p:cNvPr id="55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15720" y="8961996"/>
                        <a:ext cx="434413" cy="648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1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986958"/>
              </p:ext>
            </p:extLst>
          </p:nvPr>
        </p:nvGraphicFramePr>
        <p:xfrm>
          <a:off x="18658303" y="4126535"/>
          <a:ext cx="554448" cy="763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4" name="Equation" r:id="rId42" imgW="165028" imgH="228501" progId="Equation.DSMT4">
                  <p:embed/>
                </p:oleObj>
              </mc:Choice>
              <mc:Fallback>
                <p:oleObj name="Equation" r:id="rId42" imgW="165028" imgH="228501" progId="Equation.DSMT4">
                  <p:embed/>
                  <p:pic>
                    <p:nvPicPr>
                      <p:cNvPr id="56" name="Object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8303" y="4126535"/>
                        <a:ext cx="554448" cy="763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139"/>
          <p:cNvSpPr txBox="1">
            <a:spLocks noChangeArrowheads="1"/>
          </p:cNvSpPr>
          <p:nvPr/>
        </p:nvSpPr>
        <p:spPr bwMode="auto">
          <a:xfrm>
            <a:off x="18292802" y="4572097"/>
            <a:ext cx="705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graphicFrame>
        <p:nvGraphicFramePr>
          <p:cNvPr id="58" name="Object 1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809702"/>
              </p:ext>
            </p:extLst>
          </p:nvPr>
        </p:nvGraphicFramePr>
        <p:xfrm>
          <a:off x="19214692" y="8954828"/>
          <a:ext cx="561671" cy="77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5" name="Equation" r:id="rId44" imgW="165028" imgH="228501" progId="Equation.DSMT4">
                  <p:embed/>
                </p:oleObj>
              </mc:Choice>
              <mc:Fallback>
                <p:oleObj name="Equation" r:id="rId44" imgW="165028" imgH="228501" progId="Equation.DSMT4">
                  <p:embed/>
                  <p:pic>
                    <p:nvPicPr>
                      <p:cNvPr id="58" name="Object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4692" y="8954828"/>
                        <a:ext cx="561671" cy="773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141"/>
          <p:cNvSpPr txBox="1">
            <a:spLocks noChangeArrowheads="1"/>
          </p:cNvSpPr>
          <p:nvPr/>
        </p:nvSpPr>
        <p:spPr bwMode="auto">
          <a:xfrm>
            <a:off x="17770107" y="4822907"/>
            <a:ext cx="8235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60" name="Text Box 142"/>
          <p:cNvSpPr txBox="1">
            <a:spLocks noChangeArrowheads="1"/>
          </p:cNvSpPr>
          <p:nvPr/>
        </p:nvSpPr>
        <p:spPr bwMode="auto">
          <a:xfrm>
            <a:off x="17217401" y="4456423"/>
            <a:ext cx="705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61" name="Text Box 143"/>
          <p:cNvSpPr txBox="1">
            <a:spLocks noChangeArrowheads="1"/>
          </p:cNvSpPr>
          <p:nvPr/>
        </p:nvSpPr>
        <p:spPr bwMode="auto">
          <a:xfrm>
            <a:off x="19476237" y="9455859"/>
            <a:ext cx="10922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62" name="Text Box 144"/>
          <p:cNvSpPr txBox="1">
            <a:spLocks noChangeArrowheads="1"/>
          </p:cNvSpPr>
          <p:nvPr/>
        </p:nvSpPr>
        <p:spPr bwMode="auto">
          <a:xfrm>
            <a:off x="19699002" y="10237456"/>
            <a:ext cx="10922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63" name="Text Box 145"/>
          <p:cNvSpPr txBox="1">
            <a:spLocks noChangeArrowheads="1"/>
          </p:cNvSpPr>
          <p:nvPr/>
        </p:nvSpPr>
        <p:spPr bwMode="auto">
          <a:xfrm>
            <a:off x="16963285" y="9455859"/>
            <a:ext cx="10922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p:sp>
        <p:nvSpPr>
          <p:cNvPr id="64" name="Text Box 146"/>
          <p:cNvSpPr txBox="1">
            <a:spLocks noChangeArrowheads="1"/>
          </p:cNvSpPr>
          <p:nvPr/>
        </p:nvSpPr>
        <p:spPr bwMode="auto">
          <a:xfrm>
            <a:off x="16819477" y="10194487"/>
            <a:ext cx="10922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600" dirty="0"/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1A18EB1-8A6A-497B-BEE0-E6123D4512F4}"/>
                  </a:ext>
                </a:extLst>
              </p:cNvPr>
              <p:cNvSpPr/>
              <p:nvPr/>
            </p:nvSpPr>
            <p:spPr>
              <a:xfrm>
                <a:off x="4004275" y="11658600"/>
                <a:ext cx="5293712" cy="1891630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cùng </a:t>
                </a:r>
                <a:r>
                  <a:rPr lang="en-US" dirty="0" err="1">
                    <a:solidFill>
                      <a:srgbClr val="FF0000"/>
                    </a:solidFill>
                  </a:rPr>
                  <a:t>dấu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</a:rPr>
                  <a:t>với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, </a:t>
                </a:r>
                <a:r>
                  <a:rPr lang="en-US" dirty="0" err="1"/>
                  <a:t>với</a:t>
                </a:r>
                <a:r>
                  <a:rPr lang="en-US" dirty="0"/>
                  <a:t> </a:t>
                </a:r>
                <a:r>
                  <a:rPr lang="en-US" dirty="0" err="1"/>
                  <a:t>mọi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1A18EB1-8A6A-497B-BEE0-E6123D451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275" y="11658600"/>
                <a:ext cx="5293712" cy="1891630"/>
              </a:xfrm>
              <a:prstGeom prst="roundRect">
                <a:avLst/>
              </a:prstGeom>
              <a:blipFill>
                <a:blip r:embed="rId46"/>
                <a:stretch>
                  <a:fillRect r="-1833" b="-1587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063E9779-1E7A-49AE-B573-AAE20AE9B6BA}"/>
                  </a:ext>
                </a:extLst>
              </p:cNvPr>
              <p:cNvSpPr/>
              <p:nvPr/>
            </p:nvSpPr>
            <p:spPr>
              <a:xfrm>
                <a:off x="9907587" y="11658600"/>
                <a:ext cx="5638800" cy="1888530"/>
              </a:xfrm>
              <a:prstGeom prst="round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cùng </a:t>
                </a:r>
                <a:r>
                  <a:rPr lang="en-US" dirty="0" err="1">
                    <a:solidFill>
                      <a:srgbClr val="0000FF"/>
                    </a:solidFill>
                  </a:rPr>
                  <a:t>dấu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 err="1">
                    <a:solidFill>
                      <a:srgbClr val="0000FF"/>
                    </a:solidFill>
                  </a:rPr>
                  <a:t>với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, </a:t>
                </a:r>
                <a:r>
                  <a:rPr lang="en-US" dirty="0" err="1">
                    <a:solidFill>
                      <a:srgbClr val="0000FF"/>
                    </a:solidFill>
                  </a:rPr>
                  <a:t>với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 err="1">
                    <a:solidFill>
                      <a:srgbClr val="0000FF"/>
                    </a:solidFill>
                  </a:rPr>
                  <a:t>mọi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m:rPr>
                        <m:lit/>
                      </m:rP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063E9779-1E7A-49AE-B573-AAE20AE9B6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7587" y="11658600"/>
                <a:ext cx="5638800" cy="1888530"/>
              </a:xfrm>
              <a:prstGeom prst="roundRect">
                <a:avLst/>
              </a:prstGeom>
              <a:blipFill>
                <a:blip r:embed="rId47"/>
                <a:stretch>
                  <a:fillRect l="-753" t="-637" b="-2229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741AD18-3B02-4258-A049-2101B67EB12F}"/>
              </a:ext>
            </a:extLst>
          </p:cNvPr>
          <p:cNvSpPr/>
          <p:nvPr/>
        </p:nvSpPr>
        <p:spPr>
          <a:xfrm>
            <a:off x="15838903" y="11613602"/>
            <a:ext cx="5638799" cy="188853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“</a:t>
            </a:r>
            <a:r>
              <a:rPr lang="en-US" dirty="0" err="1">
                <a:solidFill>
                  <a:srgbClr val="FFA91D"/>
                </a:solidFill>
              </a:rPr>
              <a:t>trong</a:t>
            </a:r>
            <a:r>
              <a:rPr lang="en-US" dirty="0">
                <a:solidFill>
                  <a:srgbClr val="FFA91D"/>
                </a:solidFill>
              </a:rPr>
              <a:t> </a:t>
            </a:r>
            <a:r>
              <a:rPr lang="en-US" dirty="0" err="1">
                <a:solidFill>
                  <a:srgbClr val="FFA91D"/>
                </a:solidFill>
              </a:rPr>
              <a:t>trái-ngoài</a:t>
            </a:r>
            <a:r>
              <a:rPr lang="en-US" dirty="0">
                <a:solidFill>
                  <a:srgbClr val="FFA91D"/>
                </a:solidFill>
              </a:rPr>
              <a:t> </a:t>
            </a:r>
            <a:r>
              <a:rPr lang="en-US" dirty="0" err="1">
                <a:solidFill>
                  <a:srgbClr val="FFA91D"/>
                </a:solidFill>
              </a:rPr>
              <a:t>cùng</a:t>
            </a:r>
            <a:r>
              <a:rPr lang="en-US" dirty="0"/>
              <a:t>”</a:t>
            </a:r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839A6AAC-F07A-4636-84AA-A05DF9AC729C}"/>
              </a:ext>
            </a:extLst>
          </p:cNvPr>
          <p:cNvSpPr/>
          <p:nvPr/>
        </p:nvSpPr>
        <p:spPr>
          <a:xfrm>
            <a:off x="6006297" y="10335444"/>
            <a:ext cx="903998" cy="12063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A0A5F6E2-F163-4DC8-ADFF-7578BACBBF05}"/>
              </a:ext>
            </a:extLst>
          </p:cNvPr>
          <p:cNvSpPr/>
          <p:nvPr/>
        </p:nvSpPr>
        <p:spPr>
          <a:xfrm>
            <a:off x="12213527" y="10335444"/>
            <a:ext cx="903998" cy="1206398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7D6136F1-4363-423B-87A2-933FB362EB2D}"/>
              </a:ext>
            </a:extLst>
          </p:cNvPr>
          <p:cNvSpPr/>
          <p:nvPr/>
        </p:nvSpPr>
        <p:spPr>
          <a:xfrm>
            <a:off x="18278253" y="10294570"/>
            <a:ext cx="903998" cy="1206398"/>
          </a:xfrm>
          <a:prstGeom prst="downArrow">
            <a:avLst/>
          </a:prstGeom>
          <a:solidFill>
            <a:srgbClr val="FFC1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7CA69C4-29B3-4F7D-86AD-6F1101C43C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55734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6331">
        <p15:prstTrans prst="pageCurlDouble"/>
      </p:transition>
    </mc:Choice>
    <mc:Fallback>
      <p:transition spd="slow" advTm="176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2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572061"/>
            <a:ext cx="13107987" cy="830997"/>
            <a:chOff x="-288924" y="1892299"/>
            <a:chExt cx="13563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1187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9644061" cy="861774"/>
            <a:chOff x="644526" y="2766774"/>
            <a:chExt cx="96440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38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6414" y="3747030"/>
            <a:ext cx="22569963" cy="2882370"/>
            <a:chOff x="1076414" y="4334859"/>
            <a:chExt cx="22569963" cy="2882370"/>
          </a:xfrm>
        </p:grpSpPr>
        <p:grpSp>
          <p:nvGrpSpPr>
            <p:cNvPr id="22" name="Group 5"/>
            <p:cNvGrpSpPr/>
            <p:nvPr/>
          </p:nvGrpSpPr>
          <p:grpSpPr>
            <a:xfrm>
              <a:off x="1777651" y="4707268"/>
              <a:ext cx="21868726" cy="2509961"/>
              <a:chOff x="733777" y="1098182"/>
              <a:chExt cx="8611674" cy="988183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733777" y="1098182"/>
                <a:ext cx="8611674" cy="988183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795178" y="1345748"/>
                    <a:ext cx="8332294" cy="3924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</a:pPr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𝒂</m:t>
                        </m:r>
                        <m:sSup>
                          <m:sSupPr>
                            <m:ctrlPr>
                              <a:rPr lang="vi-VN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vi-VN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𝒃𝒙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a14:m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4400" b="1" i="1" dirty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4400" b="1" i="1" dirty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  <m:r>
                              <a:rPr lang="en-US" sz="4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≠</m:t>
                            </m:r>
                            <m:r>
                              <a:rPr lang="en-US" sz="4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e>
                        </m:d>
                      </m:oMath>
                    </a14:m>
                    <a:r>
                      <a:rPr lang="en-US" sz="4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, </a:t>
                    </a:r>
                    <a14:m>
                      <m:oMath xmlns:m="http://schemas.openxmlformats.org/officeDocument/2006/math"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∆=</m:t>
                        </m:r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𝟒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𝒂𝒄</m:t>
                        </m:r>
                      </m:oMath>
                    </a14:m>
                    <a:endParaRPr lang="vi-VN" sz="4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178" y="1345748"/>
                    <a:ext cx="8332294" cy="39242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52" b="-2822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2278188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lí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15FB8F6D-A789-493B-8DE8-A8DE36AD77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67"/>
          <a:stretch/>
        </p:blipFill>
        <p:spPr>
          <a:xfrm>
            <a:off x="277720" y="6805643"/>
            <a:ext cx="12434294" cy="29687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C33E793-0508-4CE1-942F-5334CD41D7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2"/>
          <a:stretch/>
        </p:blipFill>
        <p:spPr>
          <a:xfrm>
            <a:off x="12667887" y="6917158"/>
            <a:ext cx="11682775" cy="285724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C64CE6F-2A2E-4B48-B2EB-463BB2B53A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893"/>
          <a:stretch/>
        </p:blipFill>
        <p:spPr>
          <a:xfrm>
            <a:off x="5716587" y="10161206"/>
            <a:ext cx="11918157" cy="30996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2FB090C-FD0B-45B4-8139-BBF1A9D572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86"/>
    </mc:Choice>
    <mc:Fallback>
      <p:transition spd="slow" advTm="4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3563599" cy="830997"/>
            <a:chOff x="-288924" y="1892299"/>
            <a:chExt cx="13563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1187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4233861" cy="861774"/>
            <a:chOff x="644526" y="2766774"/>
            <a:chExt cx="42338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2971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41" name="Group 54">
            <a:extLst>
              <a:ext uri="{FF2B5EF4-FFF2-40B4-BE49-F238E27FC236}">
                <a16:creationId xmlns:a16="http://schemas.microsoft.com/office/drawing/2014/main" id="{53530F9D-4363-4C43-8048-269159148689}"/>
              </a:ext>
            </a:extLst>
          </p:cNvPr>
          <p:cNvGrpSpPr/>
          <p:nvPr/>
        </p:nvGrpSpPr>
        <p:grpSpPr>
          <a:xfrm>
            <a:off x="2002391" y="3581400"/>
            <a:ext cx="21873842" cy="2181264"/>
            <a:chOff x="1268078" y="3405486"/>
            <a:chExt cx="21873842" cy="2181264"/>
          </a:xfrm>
        </p:grpSpPr>
        <p:sp>
          <p:nvSpPr>
            <p:cNvPr id="42" name="Rounded Rectangle 61">
              <a:extLst>
                <a:ext uri="{FF2B5EF4-FFF2-40B4-BE49-F238E27FC236}">
                  <a16:creationId xmlns:a16="http://schemas.microsoft.com/office/drawing/2014/main" id="{3A5A2190-2A1B-4D52-94C0-17C062CA7FB5}"/>
                </a:ext>
              </a:extLst>
            </p:cNvPr>
            <p:cNvSpPr/>
            <p:nvPr/>
          </p:nvSpPr>
          <p:spPr>
            <a:xfrm>
              <a:off x="1293980" y="3763010"/>
              <a:ext cx="21847940" cy="182374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4" name="Group 67">
              <a:extLst>
                <a:ext uri="{FF2B5EF4-FFF2-40B4-BE49-F238E27FC236}">
                  <a16:creationId xmlns:a16="http://schemas.microsoft.com/office/drawing/2014/main" id="{D2F7BBB4-CB25-40B8-B100-DEE200C47DA3}"/>
                </a:ext>
              </a:extLst>
            </p:cNvPr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77ED32AE-BA8E-4061-9F73-5E899E2A986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F062151-AD53-45F8-8FC8-3E6F9C4D3510}"/>
                  </a:ext>
                </a:extLst>
              </p:cNvPr>
              <p:cNvSpPr txBox="1"/>
              <p:nvPr/>
            </p:nvSpPr>
            <p:spPr>
              <a:xfrm>
                <a:off x="2250671" y="3527166"/>
                <a:ext cx="22317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</a:t>
                </a:r>
              </a:p>
            </p:txBody>
          </p:sp>
          <p:grpSp>
            <p:nvGrpSpPr>
              <p:cNvPr id="47" name="Group 70">
                <a:extLst>
                  <a:ext uri="{FF2B5EF4-FFF2-40B4-BE49-F238E27FC236}">
                    <a16:creationId xmlns:a16="http://schemas.microsoft.com/office/drawing/2014/main" id="{3DCB7E00-81CD-47C0-A098-3C4FC36A921B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4EDF0EFD-CAA5-4E70-8F7E-7A6B1C164733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13">
                  <a:extLst>
                    <a:ext uri="{FF2B5EF4-FFF2-40B4-BE49-F238E27FC236}">
                      <a16:creationId xmlns:a16="http://schemas.microsoft.com/office/drawing/2014/main" id="{852DD05D-EDD7-4362-A234-97F75A0969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4">
                  <a:extLst>
                    <a:ext uri="{FF2B5EF4-FFF2-40B4-BE49-F238E27FC236}">
                      <a16:creationId xmlns:a16="http://schemas.microsoft.com/office/drawing/2014/main" id="{215DBC4D-1CF5-4B23-9DF2-69C195AAD9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3543403B-A315-4376-BD19-FB8A4531A6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1715ED85-1613-4D24-A025-4B8E9B8E2B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BBDEDF1B-F9AF-4A4E-8F49-D204D1F0B7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18">
                  <a:extLst>
                    <a:ext uri="{FF2B5EF4-FFF2-40B4-BE49-F238E27FC236}">
                      <a16:creationId xmlns:a16="http://schemas.microsoft.com/office/drawing/2014/main" id="{8122426D-2CE9-4CE1-ABDB-451973E184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19">
                  <a:extLst>
                    <a:ext uri="{FF2B5EF4-FFF2-40B4-BE49-F238E27FC236}">
                      <a16:creationId xmlns:a16="http://schemas.microsoft.com/office/drawing/2014/main" id="{A0535A13-D348-405A-BDBE-4B4FFD32CF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0">
                  <a:extLst>
                    <a:ext uri="{FF2B5EF4-FFF2-40B4-BE49-F238E27FC236}">
                      <a16:creationId xmlns:a16="http://schemas.microsoft.com/office/drawing/2014/main" id="{4D26B095-1BE3-46A6-86C7-01506654EA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1">
                  <a:extLst>
                    <a:ext uri="{FF2B5EF4-FFF2-40B4-BE49-F238E27FC236}">
                      <a16:creationId xmlns:a16="http://schemas.microsoft.com/office/drawing/2014/main" id="{81CD5E01-C72A-455C-BCE7-9B4AFE7145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2">
                  <a:extLst>
                    <a:ext uri="{FF2B5EF4-FFF2-40B4-BE49-F238E27FC236}">
                      <a16:creationId xmlns:a16="http://schemas.microsoft.com/office/drawing/2014/main" id="{D467F720-7EDF-455A-8023-EF50769EDB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23">
                  <a:extLst>
                    <a:ext uri="{FF2B5EF4-FFF2-40B4-BE49-F238E27FC236}">
                      <a16:creationId xmlns:a16="http://schemas.microsoft.com/office/drawing/2014/main" id="{AA49D846-B30E-4143-967B-C5C902FA89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24">
                  <a:extLst>
                    <a:ext uri="{FF2B5EF4-FFF2-40B4-BE49-F238E27FC236}">
                      <a16:creationId xmlns:a16="http://schemas.microsoft.com/office/drawing/2014/main" id="{E57ED344-098D-4E44-B2CD-C95C01076E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25">
                  <a:extLst>
                    <a:ext uri="{FF2B5EF4-FFF2-40B4-BE49-F238E27FC236}">
                      <a16:creationId xmlns:a16="http://schemas.microsoft.com/office/drawing/2014/main" id="{A2082EC9-DA50-4167-B71F-2B3D77F0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26">
                  <a:extLst>
                    <a:ext uri="{FF2B5EF4-FFF2-40B4-BE49-F238E27FC236}">
                      <a16:creationId xmlns:a16="http://schemas.microsoft.com/office/drawing/2014/main" id="{AC30A230-AB8A-4EFD-82DE-D3EF9E143C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27">
                  <a:extLst>
                    <a:ext uri="{FF2B5EF4-FFF2-40B4-BE49-F238E27FC236}">
                      <a16:creationId xmlns:a16="http://schemas.microsoft.com/office/drawing/2014/main" id="{AAF4BC07-5038-49A9-8372-2330F782F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28">
                  <a:extLst>
                    <a:ext uri="{FF2B5EF4-FFF2-40B4-BE49-F238E27FC236}">
                      <a16:creationId xmlns:a16="http://schemas.microsoft.com/office/drawing/2014/main" id="{D46A2AD9-F1D4-4671-BE05-68EBCC87E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29">
                  <a:extLst>
                    <a:ext uri="{FF2B5EF4-FFF2-40B4-BE49-F238E27FC236}">
                      <a16:creationId xmlns:a16="http://schemas.microsoft.com/office/drawing/2014/main" id="{FB02B94A-019D-4F82-BABB-7AB13161A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30">
                  <a:extLst>
                    <a:ext uri="{FF2B5EF4-FFF2-40B4-BE49-F238E27FC236}">
                      <a16:creationId xmlns:a16="http://schemas.microsoft.com/office/drawing/2014/main" id="{1327CFE2-3178-4F41-85FA-212891FDCF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1">
                  <a:extLst>
                    <a:ext uri="{FF2B5EF4-FFF2-40B4-BE49-F238E27FC236}">
                      <a16:creationId xmlns:a16="http://schemas.microsoft.com/office/drawing/2014/main" id="{F88CF9A5-F1C8-48A5-B4E7-B679A1A89C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32">
                  <a:extLst>
                    <a:ext uri="{FF2B5EF4-FFF2-40B4-BE49-F238E27FC236}">
                      <a16:creationId xmlns:a16="http://schemas.microsoft.com/office/drawing/2014/main" id="{4C8349FB-1B42-40FE-A080-FD7B76B429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33">
                  <a:extLst>
                    <a:ext uri="{FF2B5EF4-FFF2-40B4-BE49-F238E27FC236}">
                      <a16:creationId xmlns:a16="http://schemas.microsoft.com/office/drawing/2014/main" id="{C4A0F72D-B835-4BD3-BC3F-E30E8FC42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34">
                  <a:extLst>
                    <a:ext uri="{FF2B5EF4-FFF2-40B4-BE49-F238E27FC236}">
                      <a16:creationId xmlns:a16="http://schemas.microsoft.com/office/drawing/2014/main" id="{83D553CB-8904-40CB-8B6B-1023E9B58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35">
                  <a:extLst>
                    <a:ext uri="{FF2B5EF4-FFF2-40B4-BE49-F238E27FC236}">
                      <a16:creationId xmlns:a16="http://schemas.microsoft.com/office/drawing/2014/main" id="{399C0052-F546-4CED-A2F5-736B1B13A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36">
                  <a:extLst>
                    <a:ext uri="{FF2B5EF4-FFF2-40B4-BE49-F238E27FC236}">
                      <a16:creationId xmlns:a16="http://schemas.microsoft.com/office/drawing/2014/main" id="{6DC0CB21-7C55-4A64-901D-CE875EBE3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72106D7-6817-4206-BB3E-8C7BAE5DD86A}"/>
                  </a:ext>
                </a:extLst>
              </p:cNvPr>
              <p:cNvSpPr/>
              <p:nvPr/>
            </p:nvSpPr>
            <p:spPr>
              <a:xfrm>
                <a:off x="6249987" y="4295149"/>
                <a:ext cx="14810849" cy="784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d>
                      <m:dPr>
                        <m:ctrlPr>
                          <a:rPr lang="vi-V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vi-VN" sz="44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vi-VN" sz="4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72106D7-6817-4206-BB3E-8C7BAE5DD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987" y="4295149"/>
                <a:ext cx="14810849" cy="784767"/>
              </a:xfrm>
              <a:prstGeom prst="rect">
                <a:avLst/>
              </a:prstGeom>
              <a:blipFill>
                <a:blip r:embed="rId6"/>
                <a:stretch>
                  <a:fillRect l="-1646" t="-15625" b="-359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10">
            <a:extLst>
              <a:ext uri="{FF2B5EF4-FFF2-40B4-BE49-F238E27FC236}">
                <a16:creationId xmlns:a16="http://schemas.microsoft.com/office/drawing/2014/main" id="{72F32F59-104C-42B2-92EB-38BC7C76A57A}"/>
              </a:ext>
            </a:extLst>
          </p:cNvPr>
          <p:cNvGrpSpPr/>
          <p:nvPr/>
        </p:nvGrpSpPr>
        <p:grpSpPr>
          <a:xfrm>
            <a:off x="1906587" y="6040835"/>
            <a:ext cx="21819676" cy="7141765"/>
            <a:chOff x="1270511" y="5867400"/>
            <a:chExt cx="21819676" cy="7563948"/>
          </a:xfrm>
        </p:grpSpPr>
        <p:sp>
          <p:nvSpPr>
            <p:cNvPr id="75" name="Rounded Rectangle 52">
              <a:extLst>
                <a:ext uri="{FF2B5EF4-FFF2-40B4-BE49-F238E27FC236}">
                  <a16:creationId xmlns:a16="http://schemas.microsoft.com/office/drawing/2014/main" id="{81FE1B1A-5B87-411E-AA1C-AE8231F25EC7}"/>
                </a:ext>
              </a:extLst>
            </p:cNvPr>
            <p:cNvSpPr/>
            <p:nvPr/>
          </p:nvSpPr>
          <p:spPr>
            <a:xfrm>
              <a:off x="1272210" y="6139009"/>
              <a:ext cx="21817977" cy="7292339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60">
              <a:extLst>
                <a:ext uri="{FF2B5EF4-FFF2-40B4-BE49-F238E27FC236}">
                  <a16:creationId xmlns:a16="http://schemas.microsoft.com/office/drawing/2014/main" id="{5FD03AE6-982C-477B-8FFB-13AA86D86B0B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227F038A-4747-4D1B-B176-6A79660E10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BDD0CF4-C8E8-46F1-B5BF-F6AD1B30E251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2" name="Round Diagonal Corner Rectangle 58">
                <a:extLst>
                  <a:ext uri="{FF2B5EF4-FFF2-40B4-BE49-F238E27FC236}">
                    <a16:creationId xmlns:a16="http://schemas.microsoft.com/office/drawing/2014/main" id="{4055B838-E525-49B5-AE10-D682A3A293A2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3AA21C20-E338-4541-95A2-E5A8B6228A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D1174-BD5B-4258-A802-352E6850BD9A}"/>
                  </a:ext>
                </a:extLst>
              </p:cNvPr>
              <p:cNvSpPr/>
              <p:nvPr/>
            </p:nvSpPr>
            <p:spPr>
              <a:xfrm>
                <a:off x="2415332" y="7054346"/>
                <a:ext cx="21449789" cy="19933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∆=−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vi-VN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D1174-BD5B-4258-A802-352E6850B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332" y="7054346"/>
                <a:ext cx="21449789" cy="1993366"/>
              </a:xfrm>
              <a:prstGeom prst="rect">
                <a:avLst/>
              </a:prstGeom>
              <a:blipFill>
                <a:blip r:embed="rId7"/>
                <a:stretch>
                  <a:fillRect l="-1137" b="-134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15949CE-E1B9-43D9-AC68-F386F7AD46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5391787"/>
                  </p:ext>
                </p:extLst>
              </p:nvPr>
            </p:nvGraphicFramePr>
            <p:xfrm>
              <a:off x="6097587" y="9288268"/>
              <a:ext cx="10449782" cy="220229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233204">
                      <a:extLst>
                        <a:ext uri="{9D8B030D-6E8A-4147-A177-3AD203B41FA5}">
                          <a16:colId xmlns:a16="http://schemas.microsoft.com/office/drawing/2014/main" val="989265525"/>
                        </a:ext>
                      </a:extLst>
                    </a:gridCol>
                    <a:gridCol w="9216578">
                      <a:extLst>
                        <a:ext uri="{9D8B030D-6E8A-4147-A177-3AD203B41FA5}">
                          <a16:colId xmlns:a16="http://schemas.microsoft.com/office/drawing/2014/main" val="2408543535"/>
                        </a:ext>
                      </a:extLst>
                    </a:gridCol>
                  </a:tblGrid>
                  <a:tr h="104712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vi-VN" sz="4400" b="1" i="1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4400" b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oMath>
                          </a14:m>
                          <a:r>
                            <a:rPr lang="en-US" sz="4400" b="1" i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      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oMath>
                          </a14:m>
                          <a:endParaRPr lang="vi-VN" sz="4400" b="1" i="1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2669530"/>
                      </a:ext>
                    </a:extLst>
                  </a:tr>
                  <a:tr h="11551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1" i="1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sz="44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4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44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vi-VN" sz="4400" b="1" i="1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vi-VN" sz="4400" b="1" i="1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55615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15949CE-E1B9-43D9-AC68-F386F7AD46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5391787"/>
                  </p:ext>
                </p:extLst>
              </p:nvPr>
            </p:nvGraphicFramePr>
            <p:xfrm>
              <a:off x="6097587" y="9288268"/>
              <a:ext cx="10449782" cy="220229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233204">
                      <a:extLst>
                        <a:ext uri="{9D8B030D-6E8A-4147-A177-3AD203B41FA5}">
                          <a16:colId xmlns:a16="http://schemas.microsoft.com/office/drawing/2014/main" val="989265525"/>
                        </a:ext>
                      </a:extLst>
                    </a:gridCol>
                    <a:gridCol w="9216578">
                      <a:extLst>
                        <a:ext uri="{9D8B030D-6E8A-4147-A177-3AD203B41FA5}">
                          <a16:colId xmlns:a16="http://schemas.microsoft.com/office/drawing/2014/main" val="2408543535"/>
                        </a:ext>
                      </a:extLst>
                    </a:gridCol>
                  </a:tblGrid>
                  <a:tr h="10471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95" t="-581" r="-750000" b="-112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3417" t="-581" r="-132" b="-1122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2669530"/>
                      </a:ext>
                    </a:extLst>
                  </a:tr>
                  <a:tr h="11551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95" t="-91053" r="-750000" b="-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3417" t="-91053" r="-132" b="-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55615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7047C4-16DE-4376-B56B-91A6BA65944E}"/>
                  </a:ext>
                </a:extLst>
              </p:cNvPr>
              <p:cNvSpPr/>
              <p:nvPr/>
            </p:nvSpPr>
            <p:spPr>
              <a:xfrm>
                <a:off x="2533844" y="11838784"/>
                <a:ext cx="607711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ea typeface="Cambria Math" panose="02040503050406030204" pitchFamily="18" charset="0"/>
                  </a:rPr>
                  <a:t>Do </a:t>
                </a:r>
                <a:r>
                  <a:rPr lang="en-US" sz="4400" b="1" dirty="0" err="1">
                    <a:ea typeface="Cambria Math" panose="02040503050406030204" pitchFamily="18" charset="0"/>
                  </a:rPr>
                  <a:t>đó</a:t>
                </a:r>
                <a:r>
                  <a:rPr lang="en-US" sz="4400" b="1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∀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4400" b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7047C4-16DE-4376-B56B-91A6BA659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844" y="11838784"/>
                <a:ext cx="6077113" cy="769441"/>
              </a:xfrm>
              <a:prstGeom prst="rect">
                <a:avLst/>
              </a:prstGeom>
              <a:blipFill>
                <a:blip r:embed="rId9"/>
                <a:stretch>
                  <a:fillRect l="-4112"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6A0FDF6-2139-48B4-8959-A6E5829F83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23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79"/>
    </mc:Choice>
    <mc:Fallback>
      <p:transition spd="slow" advTm="59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3" grpId="0"/>
      <p:bldP spid="10" grpId="0" build="p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3563599" cy="830997"/>
            <a:chOff x="-288924" y="1892299"/>
            <a:chExt cx="13563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1187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4233861" cy="861774"/>
            <a:chOff x="644526" y="2766774"/>
            <a:chExt cx="42338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2971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41" name="Group 54">
            <a:extLst>
              <a:ext uri="{FF2B5EF4-FFF2-40B4-BE49-F238E27FC236}">
                <a16:creationId xmlns:a16="http://schemas.microsoft.com/office/drawing/2014/main" id="{53530F9D-4363-4C43-8048-269159148689}"/>
              </a:ext>
            </a:extLst>
          </p:cNvPr>
          <p:cNvGrpSpPr/>
          <p:nvPr/>
        </p:nvGrpSpPr>
        <p:grpSpPr>
          <a:xfrm>
            <a:off x="2002391" y="3581400"/>
            <a:ext cx="21873842" cy="2181264"/>
            <a:chOff x="1268078" y="3405486"/>
            <a:chExt cx="21873842" cy="2181264"/>
          </a:xfrm>
        </p:grpSpPr>
        <p:sp>
          <p:nvSpPr>
            <p:cNvPr id="42" name="Rounded Rectangle 61">
              <a:extLst>
                <a:ext uri="{FF2B5EF4-FFF2-40B4-BE49-F238E27FC236}">
                  <a16:creationId xmlns:a16="http://schemas.microsoft.com/office/drawing/2014/main" id="{3A5A2190-2A1B-4D52-94C0-17C062CA7FB5}"/>
                </a:ext>
              </a:extLst>
            </p:cNvPr>
            <p:cNvSpPr/>
            <p:nvPr/>
          </p:nvSpPr>
          <p:spPr>
            <a:xfrm>
              <a:off x="1293980" y="3763010"/>
              <a:ext cx="21847940" cy="182374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4" name="Group 67">
              <a:extLst>
                <a:ext uri="{FF2B5EF4-FFF2-40B4-BE49-F238E27FC236}">
                  <a16:creationId xmlns:a16="http://schemas.microsoft.com/office/drawing/2014/main" id="{D2F7BBB4-CB25-40B8-B100-DEE200C47DA3}"/>
                </a:ext>
              </a:extLst>
            </p:cNvPr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77ED32AE-BA8E-4061-9F73-5E899E2A986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F062151-AD53-45F8-8FC8-3E6F9C4D3510}"/>
                  </a:ext>
                </a:extLst>
              </p:cNvPr>
              <p:cNvSpPr txBox="1"/>
              <p:nvPr/>
            </p:nvSpPr>
            <p:spPr>
              <a:xfrm>
                <a:off x="2250671" y="3527166"/>
                <a:ext cx="22317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</a:t>
                </a:r>
              </a:p>
            </p:txBody>
          </p:sp>
          <p:grpSp>
            <p:nvGrpSpPr>
              <p:cNvPr id="47" name="Group 70">
                <a:extLst>
                  <a:ext uri="{FF2B5EF4-FFF2-40B4-BE49-F238E27FC236}">
                    <a16:creationId xmlns:a16="http://schemas.microsoft.com/office/drawing/2014/main" id="{3DCB7E00-81CD-47C0-A098-3C4FC36A921B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4EDF0EFD-CAA5-4E70-8F7E-7A6B1C164733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13">
                  <a:extLst>
                    <a:ext uri="{FF2B5EF4-FFF2-40B4-BE49-F238E27FC236}">
                      <a16:creationId xmlns:a16="http://schemas.microsoft.com/office/drawing/2014/main" id="{852DD05D-EDD7-4362-A234-97F75A0969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4">
                  <a:extLst>
                    <a:ext uri="{FF2B5EF4-FFF2-40B4-BE49-F238E27FC236}">
                      <a16:creationId xmlns:a16="http://schemas.microsoft.com/office/drawing/2014/main" id="{215DBC4D-1CF5-4B23-9DF2-69C195AAD9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3543403B-A315-4376-BD19-FB8A4531A6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1715ED85-1613-4D24-A025-4B8E9B8E2B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BBDEDF1B-F9AF-4A4E-8F49-D204D1F0B7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18">
                  <a:extLst>
                    <a:ext uri="{FF2B5EF4-FFF2-40B4-BE49-F238E27FC236}">
                      <a16:creationId xmlns:a16="http://schemas.microsoft.com/office/drawing/2014/main" id="{8122426D-2CE9-4CE1-ABDB-451973E184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19">
                  <a:extLst>
                    <a:ext uri="{FF2B5EF4-FFF2-40B4-BE49-F238E27FC236}">
                      <a16:creationId xmlns:a16="http://schemas.microsoft.com/office/drawing/2014/main" id="{A0535A13-D348-405A-BDBE-4B4FFD32CF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0">
                  <a:extLst>
                    <a:ext uri="{FF2B5EF4-FFF2-40B4-BE49-F238E27FC236}">
                      <a16:creationId xmlns:a16="http://schemas.microsoft.com/office/drawing/2014/main" id="{4D26B095-1BE3-46A6-86C7-01506654EA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1">
                  <a:extLst>
                    <a:ext uri="{FF2B5EF4-FFF2-40B4-BE49-F238E27FC236}">
                      <a16:creationId xmlns:a16="http://schemas.microsoft.com/office/drawing/2014/main" id="{81CD5E01-C72A-455C-BCE7-9B4AFE7145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2">
                  <a:extLst>
                    <a:ext uri="{FF2B5EF4-FFF2-40B4-BE49-F238E27FC236}">
                      <a16:creationId xmlns:a16="http://schemas.microsoft.com/office/drawing/2014/main" id="{D467F720-7EDF-455A-8023-EF50769EDB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23">
                  <a:extLst>
                    <a:ext uri="{FF2B5EF4-FFF2-40B4-BE49-F238E27FC236}">
                      <a16:creationId xmlns:a16="http://schemas.microsoft.com/office/drawing/2014/main" id="{AA49D846-B30E-4143-967B-C5C902FA89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24">
                  <a:extLst>
                    <a:ext uri="{FF2B5EF4-FFF2-40B4-BE49-F238E27FC236}">
                      <a16:creationId xmlns:a16="http://schemas.microsoft.com/office/drawing/2014/main" id="{E57ED344-098D-4E44-B2CD-C95C01076E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25">
                  <a:extLst>
                    <a:ext uri="{FF2B5EF4-FFF2-40B4-BE49-F238E27FC236}">
                      <a16:creationId xmlns:a16="http://schemas.microsoft.com/office/drawing/2014/main" id="{A2082EC9-DA50-4167-B71F-2B3D77F0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26">
                  <a:extLst>
                    <a:ext uri="{FF2B5EF4-FFF2-40B4-BE49-F238E27FC236}">
                      <a16:creationId xmlns:a16="http://schemas.microsoft.com/office/drawing/2014/main" id="{AC30A230-AB8A-4EFD-82DE-D3EF9E143C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27">
                  <a:extLst>
                    <a:ext uri="{FF2B5EF4-FFF2-40B4-BE49-F238E27FC236}">
                      <a16:creationId xmlns:a16="http://schemas.microsoft.com/office/drawing/2014/main" id="{AAF4BC07-5038-49A9-8372-2330F782F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28">
                  <a:extLst>
                    <a:ext uri="{FF2B5EF4-FFF2-40B4-BE49-F238E27FC236}">
                      <a16:creationId xmlns:a16="http://schemas.microsoft.com/office/drawing/2014/main" id="{D46A2AD9-F1D4-4671-BE05-68EBCC87E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29">
                  <a:extLst>
                    <a:ext uri="{FF2B5EF4-FFF2-40B4-BE49-F238E27FC236}">
                      <a16:creationId xmlns:a16="http://schemas.microsoft.com/office/drawing/2014/main" id="{FB02B94A-019D-4F82-BABB-7AB13161A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30">
                  <a:extLst>
                    <a:ext uri="{FF2B5EF4-FFF2-40B4-BE49-F238E27FC236}">
                      <a16:creationId xmlns:a16="http://schemas.microsoft.com/office/drawing/2014/main" id="{1327CFE2-3178-4F41-85FA-212891FDCF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1">
                  <a:extLst>
                    <a:ext uri="{FF2B5EF4-FFF2-40B4-BE49-F238E27FC236}">
                      <a16:creationId xmlns:a16="http://schemas.microsoft.com/office/drawing/2014/main" id="{F88CF9A5-F1C8-48A5-B4E7-B679A1A89C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32">
                  <a:extLst>
                    <a:ext uri="{FF2B5EF4-FFF2-40B4-BE49-F238E27FC236}">
                      <a16:creationId xmlns:a16="http://schemas.microsoft.com/office/drawing/2014/main" id="{4C8349FB-1B42-40FE-A080-FD7B76B429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33">
                  <a:extLst>
                    <a:ext uri="{FF2B5EF4-FFF2-40B4-BE49-F238E27FC236}">
                      <a16:creationId xmlns:a16="http://schemas.microsoft.com/office/drawing/2014/main" id="{C4A0F72D-B835-4BD3-BC3F-E30E8FC42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34">
                  <a:extLst>
                    <a:ext uri="{FF2B5EF4-FFF2-40B4-BE49-F238E27FC236}">
                      <a16:creationId xmlns:a16="http://schemas.microsoft.com/office/drawing/2014/main" id="{83D553CB-8904-40CB-8B6B-1023E9B58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35">
                  <a:extLst>
                    <a:ext uri="{FF2B5EF4-FFF2-40B4-BE49-F238E27FC236}">
                      <a16:creationId xmlns:a16="http://schemas.microsoft.com/office/drawing/2014/main" id="{399C0052-F546-4CED-A2F5-736B1B13A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36">
                  <a:extLst>
                    <a:ext uri="{FF2B5EF4-FFF2-40B4-BE49-F238E27FC236}">
                      <a16:creationId xmlns:a16="http://schemas.microsoft.com/office/drawing/2014/main" id="{6DC0CB21-7C55-4A64-901D-CE875EBE3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72106D7-6817-4206-BB3E-8C7BAE5DD86A}"/>
                  </a:ext>
                </a:extLst>
              </p:cNvPr>
              <p:cNvSpPr/>
              <p:nvPr/>
            </p:nvSpPr>
            <p:spPr>
              <a:xfrm>
                <a:off x="6249987" y="4295149"/>
                <a:ext cx="15447242" cy="784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𝐠</m:t>
                    </m:r>
                    <m:d>
                      <m:dPr>
                        <m:ctrlPr>
                          <a:rPr lang="vi-V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vi-VN" sz="44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vi-VN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vi-VN" sz="4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vi-VN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vi-VN" sz="4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72106D7-6817-4206-BB3E-8C7BAE5DD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987" y="4295149"/>
                <a:ext cx="15447242" cy="784767"/>
              </a:xfrm>
              <a:prstGeom prst="rect">
                <a:avLst/>
              </a:prstGeom>
              <a:blipFill>
                <a:blip r:embed="rId6"/>
                <a:stretch>
                  <a:fillRect l="-1579" t="-15625" b="-35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10">
            <a:extLst>
              <a:ext uri="{FF2B5EF4-FFF2-40B4-BE49-F238E27FC236}">
                <a16:creationId xmlns:a16="http://schemas.microsoft.com/office/drawing/2014/main" id="{72F32F59-104C-42B2-92EB-38BC7C76A57A}"/>
              </a:ext>
            </a:extLst>
          </p:cNvPr>
          <p:cNvGrpSpPr/>
          <p:nvPr/>
        </p:nvGrpSpPr>
        <p:grpSpPr>
          <a:xfrm>
            <a:off x="1906587" y="6040835"/>
            <a:ext cx="21819676" cy="7141765"/>
            <a:chOff x="1270511" y="5867400"/>
            <a:chExt cx="21819676" cy="7563948"/>
          </a:xfrm>
        </p:grpSpPr>
        <p:sp>
          <p:nvSpPr>
            <p:cNvPr id="75" name="Rounded Rectangle 52">
              <a:extLst>
                <a:ext uri="{FF2B5EF4-FFF2-40B4-BE49-F238E27FC236}">
                  <a16:creationId xmlns:a16="http://schemas.microsoft.com/office/drawing/2014/main" id="{81FE1B1A-5B87-411E-AA1C-AE8231F25EC7}"/>
                </a:ext>
              </a:extLst>
            </p:cNvPr>
            <p:cNvSpPr/>
            <p:nvPr/>
          </p:nvSpPr>
          <p:spPr>
            <a:xfrm>
              <a:off x="1272210" y="6139009"/>
              <a:ext cx="21817977" cy="7292339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60">
              <a:extLst>
                <a:ext uri="{FF2B5EF4-FFF2-40B4-BE49-F238E27FC236}">
                  <a16:creationId xmlns:a16="http://schemas.microsoft.com/office/drawing/2014/main" id="{5FD03AE6-982C-477B-8FFB-13AA86D86B0B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227F038A-4747-4D1B-B176-6A79660E10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BDD0CF4-C8E8-46F1-B5BF-F6AD1B30E251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2" name="Round Diagonal Corner Rectangle 58">
                <a:extLst>
                  <a:ext uri="{FF2B5EF4-FFF2-40B4-BE49-F238E27FC236}">
                    <a16:creationId xmlns:a16="http://schemas.microsoft.com/office/drawing/2014/main" id="{4055B838-E525-49B5-AE10-D682A3A293A2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3AA21C20-E338-4541-95A2-E5A8B6228A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D1174-BD5B-4258-A802-352E6850BD9A}"/>
                  </a:ext>
                </a:extLst>
              </p:cNvPr>
              <p:cNvSpPr/>
              <p:nvPr/>
            </p:nvSpPr>
            <p:spPr>
              <a:xfrm>
                <a:off x="2415332" y="7054346"/>
                <a:ext cx="21449789" cy="19933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∆=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vi-VN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D1174-BD5B-4258-A802-352E6850B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332" y="7054346"/>
                <a:ext cx="21449789" cy="1993366"/>
              </a:xfrm>
              <a:prstGeom prst="rect">
                <a:avLst/>
              </a:prstGeom>
              <a:blipFill>
                <a:blip r:embed="rId7"/>
                <a:stretch>
                  <a:fillRect l="-1137" b="-13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15949CE-E1B9-43D9-AC68-F386F7AD46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5664657"/>
                  </p:ext>
                </p:extLst>
              </p:nvPr>
            </p:nvGraphicFramePr>
            <p:xfrm>
              <a:off x="6097587" y="9288268"/>
              <a:ext cx="10449782" cy="220229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233204">
                      <a:extLst>
                        <a:ext uri="{9D8B030D-6E8A-4147-A177-3AD203B41FA5}">
                          <a16:colId xmlns:a16="http://schemas.microsoft.com/office/drawing/2014/main" val="989265525"/>
                        </a:ext>
                      </a:extLst>
                    </a:gridCol>
                    <a:gridCol w="9216578">
                      <a:extLst>
                        <a:ext uri="{9D8B030D-6E8A-4147-A177-3AD203B41FA5}">
                          <a16:colId xmlns:a16="http://schemas.microsoft.com/office/drawing/2014/main" val="2408543535"/>
                        </a:ext>
                      </a:extLst>
                    </a:gridCol>
                  </a:tblGrid>
                  <a:tr h="104712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vi-VN" sz="4400" b="1" i="1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4400" b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oMath>
                          </a14:m>
                          <a:r>
                            <a:rPr lang="en-US" sz="4400" b="1" i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400" b="1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4400" b="1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400" b="1" i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oMath>
                          </a14:m>
                          <a:endParaRPr lang="vi-VN" sz="4400" b="1" i="1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2669530"/>
                      </a:ext>
                    </a:extLst>
                  </a:tr>
                  <a:tr h="11551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en-US" sz="44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4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44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vi-VN" sz="4400" b="1" i="1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−                 </m:t>
                                </m:r>
                                <m:r>
                                  <a:rPr lang="en-US" sz="4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𝟎</m:t>
                                </m:r>
                                <m:r>
                                  <a:rPr lang="en-US" sz="4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                −</m:t>
                                </m:r>
                              </m:oMath>
                            </m:oMathPara>
                          </a14:m>
                          <a:endParaRPr lang="vi-VN" sz="4400" b="1" i="1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55615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15949CE-E1B9-43D9-AC68-F386F7AD46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5664657"/>
                  </p:ext>
                </p:extLst>
              </p:nvPr>
            </p:nvGraphicFramePr>
            <p:xfrm>
              <a:off x="6097587" y="9288268"/>
              <a:ext cx="10449782" cy="220229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233204">
                      <a:extLst>
                        <a:ext uri="{9D8B030D-6E8A-4147-A177-3AD203B41FA5}">
                          <a16:colId xmlns:a16="http://schemas.microsoft.com/office/drawing/2014/main" val="989265525"/>
                        </a:ext>
                      </a:extLst>
                    </a:gridCol>
                    <a:gridCol w="9216578">
                      <a:extLst>
                        <a:ext uri="{9D8B030D-6E8A-4147-A177-3AD203B41FA5}">
                          <a16:colId xmlns:a16="http://schemas.microsoft.com/office/drawing/2014/main" val="2408543535"/>
                        </a:ext>
                      </a:extLst>
                    </a:gridCol>
                  </a:tblGrid>
                  <a:tr h="10471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95" t="-581" r="-750000" b="-112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3417" t="-581" r="-132" b="-1122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2669530"/>
                      </a:ext>
                    </a:extLst>
                  </a:tr>
                  <a:tr h="11551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95" t="-91053" r="-750000" b="-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3417" t="-91053" r="-132" b="-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55615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7047C4-16DE-4376-B56B-91A6BA65944E}"/>
                  </a:ext>
                </a:extLst>
              </p:cNvPr>
              <p:cNvSpPr/>
              <p:nvPr/>
            </p:nvSpPr>
            <p:spPr>
              <a:xfrm>
                <a:off x="2533844" y="11838784"/>
                <a:ext cx="6586996" cy="1099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 err="1">
                    <a:ea typeface="Cambria Math" panose="02040503050406030204" pitchFamily="18" charset="0"/>
                  </a:rPr>
                  <a:t>Vậy</a:t>
                </a:r>
                <a:r>
                  <a:rPr lang="en-US" sz="44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𝐠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∀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en-US" sz="4400" b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7047C4-16DE-4376-B56B-91A6BA659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844" y="11838784"/>
                <a:ext cx="6586996" cy="1099596"/>
              </a:xfrm>
              <a:prstGeom prst="rect">
                <a:avLst/>
              </a:prstGeom>
              <a:blipFill>
                <a:blip r:embed="rId9"/>
                <a:stretch>
                  <a:fillRect l="-3796"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8C5A53-0C28-4586-A63C-5983C04A50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76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42"/>
    </mc:Choice>
    <mc:Fallback>
      <p:transition spd="slow" advTm="6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3" grpId="0"/>
      <p:bldP spid="10" grpId="0" build="p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3563599" cy="830997"/>
            <a:chOff x="-288924" y="1892299"/>
            <a:chExt cx="13563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1187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4233861" cy="861774"/>
            <a:chOff x="644526" y="2766774"/>
            <a:chExt cx="42338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2971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41" name="Group 54">
            <a:extLst>
              <a:ext uri="{FF2B5EF4-FFF2-40B4-BE49-F238E27FC236}">
                <a16:creationId xmlns:a16="http://schemas.microsoft.com/office/drawing/2014/main" id="{53530F9D-4363-4C43-8048-269159148689}"/>
              </a:ext>
            </a:extLst>
          </p:cNvPr>
          <p:cNvGrpSpPr/>
          <p:nvPr/>
        </p:nvGrpSpPr>
        <p:grpSpPr>
          <a:xfrm>
            <a:off x="2002391" y="3581400"/>
            <a:ext cx="21873842" cy="2181264"/>
            <a:chOff x="1268078" y="3405486"/>
            <a:chExt cx="21873842" cy="2181264"/>
          </a:xfrm>
        </p:grpSpPr>
        <p:sp>
          <p:nvSpPr>
            <p:cNvPr id="42" name="Rounded Rectangle 61">
              <a:extLst>
                <a:ext uri="{FF2B5EF4-FFF2-40B4-BE49-F238E27FC236}">
                  <a16:creationId xmlns:a16="http://schemas.microsoft.com/office/drawing/2014/main" id="{3A5A2190-2A1B-4D52-94C0-17C062CA7FB5}"/>
                </a:ext>
              </a:extLst>
            </p:cNvPr>
            <p:cNvSpPr/>
            <p:nvPr/>
          </p:nvSpPr>
          <p:spPr>
            <a:xfrm>
              <a:off x="1293980" y="3763010"/>
              <a:ext cx="21847940" cy="182374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4" name="Group 67">
              <a:extLst>
                <a:ext uri="{FF2B5EF4-FFF2-40B4-BE49-F238E27FC236}">
                  <a16:creationId xmlns:a16="http://schemas.microsoft.com/office/drawing/2014/main" id="{D2F7BBB4-CB25-40B8-B100-DEE200C47DA3}"/>
                </a:ext>
              </a:extLst>
            </p:cNvPr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77ED32AE-BA8E-4061-9F73-5E899E2A986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F062151-AD53-45F8-8FC8-3E6F9C4D3510}"/>
                  </a:ext>
                </a:extLst>
              </p:cNvPr>
              <p:cNvSpPr txBox="1"/>
              <p:nvPr/>
            </p:nvSpPr>
            <p:spPr>
              <a:xfrm>
                <a:off x="2250671" y="3527166"/>
                <a:ext cx="22317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4</a:t>
                </a:r>
              </a:p>
            </p:txBody>
          </p:sp>
          <p:grpSp>
            <p:nvGrpSpPr>
              <p:cNvPr id="47" name="Group 70">
                <a:extLst>
                  <a:ext uri="{FF2B5EF4-FFF2-40B4-BE49-F238E27FC236}">
                    <a16:creationId xmlns:a16="http://schemas.microsoft.com/office/drawing/2014/main" id="{3DCB7E00-81CD-47C0-A098-3C4FC36A921B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4EDF0EFD-CAA5-4E70-8F7E-7A6B1C164733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13">
                  <a:extLst>
                    <a:ext uri="{FF2B5EF4-FFF2-40B4-BE49-F238E27FC236}">
                      <a16:creationId xmlns:a16="http://schemas.microsoft.com/office/drawing/2014/main" id="{852DD05D-EDD7-4362-A234-97F75A0969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4">
                  <a:extLst>
                    <a:ext uri="{FF2B5EF4-FFF2-40B4-BE49-F238E27FC236}">
                      <a16:creationId xmlns:a16="http://schemas.microsoft.com/office/drawing/2014/main" id="{215DBC4D-1CF5-4B23-9DF2-69C195AAD9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3543403B-A315-4376-BD19-FB8A4531A6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1715ED85-1613-4D24-A025-4B8E9B8E2B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BBDEDF1B-F9AF-4A4E-8F49-D204D1F0B7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18">
                  <a:extLst>
                    <a:ext uri="{FF2B5EF4-FFF2-40B4-BE49-F238E27FC236}">
                      <a16:creationId xmlns:a16="http://schemas.microsoft.com/office/drawing/2014/main" id="{8122426D-2CE9-4CE1-ABDB-451973E184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19">
                  <a:extLst>
                    <a:ext uri="{FF2B5EF4-FFF2-40B4-BE49-F238E27FC236}">
                      <a16:creationId xmlns:a16="http://schemas.microsoft.com/office/drawing/2014/main" id="{A0535A13-D348-405A-BDBE-4B4FFD32CF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0">
                  <a:extLst>
                    <a:ext uri="{FF2B5EF4-FFF2-40B4-BE49-F238E27FC236}">
                      <a16:creationId xmlns:a16="http://schemas.microsoft.com/office/drawing/2014/main" id="{4D26B095-1BE3-46A6-86C7-01506654EA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1">
                  <a:extLst>
                    <a:ext uri="{FF2B5EF4-FFF2-40B4-BE49-F238E27FC236}">
                      <a16:creationId xmlns:a16="http://schemas.microsoft.com/office/drawing/2014/main" id="{81CD5E01-C72A-455C-BCE7-9B4AFE7145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2">
                  <a:extLst>
                    <a:ext uri="{FF2B5EF4-FFF2-40B4-BE49-F238E27FC236}">
                      <a16:creationId xmlns:a16="http://schemas.microsoft.com/office/drawing/2014/main" id="{D467F720-7EDF-455A-8023-EF50769EDB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23">
                  <a:extLst>
                    <a:ext uri="{FF2B5EF4-FFF2-40B4-BE49-F238E27FC236}">
                      <a16:creationId xmlns:a16="http://schemas.microsoft.com/office/drawing/2014/main" id="{AA49D846-B30E-4143-967B-C5C902FA89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24">
                  <a:extLst>
                    <a:ext uri="{FF2B5EF4-FFF2-40B4-BE49-F238E27FC236}">
                      <a16:creationId xmlns:a16="http://schemas.microsoft.com/office/drawing/2014/main" id="{E57ED344-098D-4E44-B2CD-C95C01076E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25">
                  <a:extLst>
                    <a:ext uri="{FF2B5EF4-FFF2-40B4-BE49-F238E27FC236}">
                      <a16:creationId xmlns:a16="http://schemas.microsoft.com/office/drawing/2014/main" id="{A2082EC9-DA50-4167-B71F-2B3D77F0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26">
                  <a:extLst>
                    <a:ext uri="{FF2B5EF4-FFF2-40B4-BE49-F238E27FC236}">
                      <a16:creationId xmlns:a16="http://schemas.microsoft.com/office/drawing/2014/main" id="{AC30A230-AB8A-4EFD-82DE-D3EF9E143C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27">
                  <a:extLst>
                    <a:ext uri="{FF2B5EF4-FFF2-40B4-BE49-F238E27FC236}">
                      <a16:creationId xmlns:a16="http://schemas.microsoft.com/office/drawing/2014/main" id="{AAF4BC07-5038-49A9-8372-2330F782F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28">
                  <a:extLst>
                    <a:ext uri="{FF2B5EF4-FFF2-40B4-BE49-F238E27FC236}">
                      <a16:creationId xmlns:a16="http://schemas.microsoft.com/office/drawing/2014/main" id="{D46A2AD9-F1D4-4671-BE05-68EBCC87E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29">
                  <a:extLst>
                    <a:ext uri="{FF2B5EF4-FFF2-40B4-BE49-F238E27FC236}">
                      <a16:creationId xmlns:a16="http://schemas.microsoft.com/office/drawing/2014/main" id="{FB02B94A-019D-4F82-BABB-7AB13161A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30">
                  <a:extLst>
                    <a:ext uri="{FF2B5EF4-FFF2-40B4-BE49-F238E27FC236}">
                      <a16:creationId xmlns:a16="http://schemas.microsoft.com/office/drawing/2014/main" id="{1327CFE2-3178-4F41-85FA-212891FDCF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1">
                  <a:extLst>
                    <a:ext uri="{FF2B5EF4-FFF2-40B4-BE49-F238E27FC236}">
                      <a16:creationId xmlns:a16="http://schemas.microsoft.com/office/drawing/2014/main" id="{F88CF9A5-F1C8-48A5-B4E7-B679A1A89C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32">
                  <a:extLst>
                    <a:ext uri="{FF2B5EF4-FFF2-40B4-BE49-F238E27FC236}">
                      <a16:creationId xmlns:a16="http://schemas.microsoft.com/office/drawing/2014/main" id="{4C8349FB-1B42-40FE-A080-FD7B76B429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33">
                  <a:extLst>
                    <a:ext uri="{FF2B5EF4-FFF2-40B4-BE49-F238E27FC236}">
                      <a16:creationId xmlns:a16="http://schemas.microsoft.com/office/drawing/2014/main" id="{C4A0F72D-B835-4BD3-BC3F-E30E8FC42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34">
                  <a:extLst>
                    <a:ext uri="{FF2B5EF4-FFF2-40B4-BE49-F238E27FC236}">
                      <a16:creationId xmlns:a16="http://schemas.microsoft.com/office/drawing/2014/main" id="{83D553CB-8904-40CB-8B6B-1023E9B58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35">
                  <a:extLst>
                    <a:ext uri="{FF2B5EF4-FFF2-40B4-BE49-F238E27FC236}">
                      <a16:creationId xmlns:a16="http://schemas.microsoft.com/office/drawing/2014/main" id="{399C0052-F546-4CED-A2F5-736B1B13A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36">
                  <a:extLst>
                    <a:ext uri="{FF2B5EF4-FFF2-40B4-BE49-F238E27FC236}">
                      <a16:creationId xmlns:a16="http://schemas.microsoft.com/office/drawing/2014/main" id="{6DC0CB21-7C55-4A64-901D-CE875EBE3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72106D7-6817-4206-BB3E-8C7BAE5DD86A}"/>
                  </a:ext>
                </a:extLst>
              </p:cNvPr>
              <p:cNvSpPr/>
              <p:nvPr/>
            </p:nvSpPr>
            <p:spPr>
              <a:xfrm>
                <a:off x="6249987" y="4295149"/>
                <a:ext cx="10320710" cy="1171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biểu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</a:t>
                </a:r>
                <a:r>
                  <a:rPr lang="en-US" sz="4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44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vi-VN" sz="4400" b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vi-VN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vi-VN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vi-VN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sSup>
                          <m:sSupPr>
                            <m:ctrlPr>
                              <a:rPr lang="vi-VN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vi-VN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sz="44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72106D7-6817-4206-BB3E-8C7BAE5DD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987" y="4295149"/>
                <a:ext cx="10320710" cy="1171603"/>
              </a:xfrm>
              <a:prstGeom prst="rect">
                <a:avLst/>
              </a:prstGeom>
              <a:blipFill>
                <a:blip r:embed="rId6"/>
                <a:stretch>
                  <a:fillRect l="-2363" b="-9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10">
            <a:extLst>
              <a:ext uri="{FF2B5EF4-FFF2-40B4-BE49-F238E27FC236}">
                <a16:creationId xmlns:a16="http://schemas.microsoft.com/office/drawing/2014/main" id="{72F32F59-104C-42B2-92EB-38BC7C76A57A}"/>
              </a:ext>
            </a:extLst>
          </p:cNvPr>
          <p:cNvGrpSpPr/>
          <p:nvPr/>
        </p:nvGrpSpPr>
        <p:grpSpPr>
          <a:xfrm>
            <a:off x="2002391" y="6040263"/>
            <a:ext cx="21819676" cy="7141765"/>
            <a:chOff x="1270511" y="5867400"/>
            <a:chExt cx="21819676" cy="7563948"/>
          </a:xfrm>
        </p:grpSpPr>
        <p:sp>
          <p:nvSpPr>
            <p:cNvPr id="75" name="Rounded Rectangle 52">
              <a:extLst>
                <a:ext uri="{FF2B5EF4-FFF2-40B4-BE49-F238E27FC236}">
                  <a16:creationId xmlns:a16="http://schemas.microsoft.com/office/drawing/2014/main" id="{81FE1B1A-5B87-411E-AA1C-AE8231F25EC7}"/>
                </a:ext>
              </a:extLst>
            </p:cNvPr>
            <p:cNvSpPr/>
            <p:nvPr/>
          </p:nvSpPr>
          <p:spPr>
            <a:xfrm>
              <a:off x="1272210" y="6139009"/>
              <a:ext cx="21817977" cy="7292339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60">
              <a:extLst>
                <a:ext uri="{FF2B5EF4-FFF2-40B4-BE49-F238E27FC236}">
                  <a16:creationId xmlns:a16="http://schemas.microsoft.com/office/drawing/2014/main" id="{5FD03AE6-982C-477B-8FFB-13AA86D86B0B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227F038A-4747-4D1B-B176-6A79660E10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BDD0CF4-C8E8-46F1-B5BF-F6AD1B30E251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2" name="Round Diagonal Corner Rectangle 58">
                <a:extLst>
                  <a:ext uri="{FF2B5EF4-FFF2-40B4-BE49-F238E27FC236}">
                    <a16:creationId xmlns:a16="http://schemas.microsoft.com/office/drawing/2014/main" id="{4055B838-E525-49B5-AE10-D682A3A293A2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3AA21C20-E338-4541-95A2-E5A8B6228A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D1174-BD5B-4258-A802-352E6850BD9A}"/>
                  </a:ext>
                </a:extLst>
              </p:cNvPr>
              <p:cNvSpPr/>
              <p:nvPr/>
            </p:nvSpPr>
            <p:spPr>
              <a:xfrm>
                <a:off x="2415332" y="7054346"/>
                <a:ext cx="21449789" cy="9699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sẽ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vi-VN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40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4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vi-VN" sz="40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000" b="1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40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0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4000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4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vi-VN" sz="40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</a:t>
                </a:r>
                <a:endParaRPr lang="vi-VN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D1174-BD5B-4258-A802-352E6850B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332" y="7054346"/>
                <a:ext cx="21449789" cy="969946"/>
              </a:xfrm>
              <a:prstGeom prst="rect">
                <a:avLst/>
              </a:prstGeom>
              <a:blipFill>
                <a:blip r:embed="rId7"/>
                <a:stretch>
                  <a:fillRect l="-1137" b="-29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6" name="Group 34">
            <a:extLst>
              <a:ext uri="{FF2B5EF4-FFF2-40B4-BE49-F238E27FC236}">
                <a16:creationId xmlns:a16="http://schemas.microsoft.com/office/drawing/2014/main" id="{4A0AFB12-0FEE-4AB1-9957-137933B04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472196"/>
              </p:ext>
            </p:extLst>
          </p:nvPr>
        </p:nvGraphicFramePr>
        <p:xfrm>
          <a:off x="2618206" y="8196860"/>
          <a:ext cx="19691289" cy="4674550"/>
        </p:xfrm>
        <a:graphic>
          <a:graphicData uri="http://schemas.openxmlformats.org/drawingml/2006/table">
            <a:tbl>
              <a:tblPr/>
              <a:tblGrid>
                <a:gridCol w="4356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4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89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1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1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7" name="Line 44">
            <a:extLst>
              <a:ext uri="{FF2B5EF4-FFF2-40B4-BE49-F238E27FC236}">
                <a16:creationId xmlns:a16="http://schemas.microsoft.com/office/drawing/2014/main" id="{8446161E-B736-4C4C-B283-F0F1C5D3E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2387" y="9449446"/>
            <a:ext cx="0" cy="11423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44">
            <a:extLst>
              <a:ext uri="{FF2B5EF4-FFF2-40B4-BE49-F238E27FC236}">
                <a16:creationId xmlns:a16="http://schemas.microsoft.com/office/drawing/2014/main" id="{57265ED6-F658-4B12-AF5F-7D9516AD1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70587" y="9449446"/>
            <a:ext cx="0" cy="11423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44">
            <a:extLst>
              <a:ext uri="{FF2B5EF4-FFF2-40B4-BE49-F238E27FC236}">
                <a16:creationId xmlns:a16="http://schemas.microsoft.com/office/drawing/2014/main" id="{18EC6514-0D3A-4629-B6AB-86D370BFD6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17193" y="10591800"/>
            <a:ext cx="1" cy="11423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44">
            <a:extLst>
              <a:ext uri="{FF2B5EF4-FFF2-40B4-BE49-F238E27FC236}">
                <a16:creationId xmlns:a16="http://schemas.microsoft.com/office/drawing/2014/main" id="{80AECAC7-6166-40B5-9F7D-54BB87509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08387" y="10591801"/>
            <a:ext cx="0" cy="11423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A13CB3-5751-43D5-BDA1-40360344BB52}"/>
              </a:ext>
            </a:extLst>
          </p:cNvPr>
          <p:cNvGrpSpPr/>
          <p:nvPr/>
        </p:nvGrpSpPr>
        <p:grpSpPr>
          <a:xfrm>
            <a:off x="10115347" y="11783092"/>
            <a:ext cx="153987" cy="1066153"/>
            <a:chOff x="9983787" y="11734154"/>
            <a:chExt cx="153987" cy="1066153"/>
          </a:xfrm>
        </p:grpSpPr>
        <p:sp>
          <p:nvSpPr>
            <p:cNvPr id="121" name="Line 44">
              <a:extLst>
                <a:ext uri="{FF2B5EF4-FFF2-40B4-BE49-F238E27FC236}">
                  <a16:creationId xmlns:a16="http://schemas.microsoft.com/office/drawing/2014/main" id="{BD2D2E60-EF5C-4A5E-B63A-DF115C124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83787" y="11734154"/>
              <a:ext cx="0" cy="1066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44">
              <a:extLst>
                <a:ext uri="{FF2B5EF4-FFF2-40B4-BE49-F238E27FC236}">
                  <a16:creationId xmlns:a16="http://schemas.microsoft.com/office/drawing/2014/main" id="{916CC76C-9EB1-46F9-BC51-75AE98890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7774" y="11734154"/>
              <a:ext cx="0" cy="1066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737D969-6631-4A40-9DB2-0E541C828AC4}"/>
              </a:ext>
            </a:extLst>
          </p:cNvPr>
          <p:cNvGrpSpPr/>
          <p:nvPr/>
        </p:nvGrpSpPr>
        <p:grpSpPr>
          <a:xfrm>
            <a:off x="18593593" y="11805257"/>
            <a:ext cx="153987" cy="1066153"/>
            <a:chOff x="9983787" y="11734154"/>
            <a:chExt cx="153987" cy="1066153"/>
          </a:xfrm>
        </p:grpSpPr>
        <p:sp>
          <p:nvSpPr>
            <p:cNvPr id="124" name="Line 44">
              <a:extLst>
                <a:ext uri="{FF2B5EF4-FFF2-40B4-BE49-F238E27FC236}">
                  <a16:creationId xmlns:a16="http://schemas.microsoft.com/office/drawing/2014/main" id="{932E365E-93D7-403D-9D1C-869D8CFD4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83787" y="11734154"/>
              <a:ext cx="0" cy="1066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44">
              <a:extLst>
                <a:ext uri="{FF2B5EF4-FFF2-40B4-BE49-F238E27FC236}">
                  <a16:creationId xmlns:a16="http://schemas.microsoft.com/office/drawing/2014/main" id="{9C1601A4-B6EF-40C0-BBD8-CB04ACD53A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7774" y="11734154"/>
              <a:ext cx="0" cy="1066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6" name="Text Box 47">
            <a:extLst>
              <a:ext uri="{FF2B5EF4-FFF2-40B4-BE49-F238E27FC236}">
                <a16:creationId xmlns:a16="http://schemas.microsoft.com/office/drawing/2014/main" id="{6D91246B-699D-4405-BFDD-6A965922C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015" y="9635902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+</a:t>
            </a:r>
          </a:p>
        </p:txBody>
      </p:sp>
      <p:sp>
        <p:nvSpPr>
          <p:cNvPr id="127" name="Text Box 47">
            <a:extLst>
              <a:ext uri="{FF2B5EF4-FFF2-40B4-BE49-F238E27FC236}">
                <a16:creationId xmlns:a16="http://schemas.microsoft.com/office/drawing/2014/main" id="{4D167350-7EE3-4265-B99D-946B3518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3014" y="9635902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+</a:t>
            </a:r>
          </a:p>
        </p:txBody>
      </p:sp>
      <p:sp>
        <p:nvSpPr>
          <p:cNvPr id="128" name="Text Box 47">
            <a:extLst>
              <a:ext uri="{FF2B5EF4-FFF2-40B4-BE49-F238E27FC236}">
                <a16:creationId xmlns:a16="http://schemas.microsoft.com/office/drawing/2014/main" id="{982A5CCF-9E50-4C23-B1DE-9F7CE374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4646" y="9635901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+</a:t>
            </a:r>
          </a:p>
        </p:txBody>
      </p:sp>
      <p:sp>
        <p:nvSpPr>
          <p:cNvPr id="129" name="Text Box 47">
            <a:extLst>
              <a:ext uri="{FF2B5EF4-FFF2-40B4-BE49-F238E27FC236}">
                <a16:creationId xmlns:a16="http://schemas.microsoft.com/office/drawing/2014/main" id="{62390A89-5623-4902-993B-5A02E9C07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4646" y="10886607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+</a:t>
            </a:r>
          </a:p>
        </p:txBody>
      </p:sp>
      <p:sp>
        <p:nvSpPr>
          <p:cNvPr id="130" name="Text Box 47">
            <a:extLst>
              <a:ext uri="{FF2B5EF4-FFF2-40B4-BE49-F238E27FC236}">
                <a16:creationId xmlns:a16="http://schemas.microsoft.com/office/drawing/2014/main" id="{0F494F00-59EF-4FB0-9064-A0773977C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4646" y="11974586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+</a:t>
            </a:r>
          </a:p>
        </p:txBody>
      </p:sp>
      <p:sp>
        <p:nvSpPr>
          <p:cNvPr id="131" name="Text Box 47">
            <a:extLst>
              <a:ext uri="{FF2B5EF4-FFF2-40B4-BE49-F238E27FC236}">
                <a16:creationId xmlns:a16="http://schemas.microsoft.com/office/drawing/2014/main" id="{669A3B77-D85E-40D2-9657-8EDFC8B7A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9115" y="9635900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+</a:t>
            </a:r>
          </a:p>
        </p:txBody>
      </p:sp>
      <p:sp>
        <p:nvSpPr>
          <p:cNvPr id="132" name="Text Box 47">
            <a:extLst>
              <a:ext uri="{FF2B5EF4-FFF2-40B4-BE49-F238E27FC236}">
                <a16:creationId xmlns:a16="http://schemas.microsoft.com/office/drawing/2014/main" id="{CB583D24-F584-4275-B062-46BEAB229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530" y="11949388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+</a:t>
            </a:r>
          </a:p>
        </p:txBody>
      </p:sp>
      <p:sp>
        <p:nvSpPr>
          <p:cNvPr id="133" name="Text Box 47">
            <a:extLst>
              <a:ext uri="{FF2B5EF4-FFF2-40B4-BE49-F238E27FC236}">
                <a16:creationId xmlns:a16="http://schemas.microsoft.com/office/drawing/2014/main" id="{1E518D33-6AF5-4A0B-A34D-F10E4FF91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240" y="10645899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/>
              <a:t>+</a:t>
            </a:r>
          </a:p>
        </p:txBody>
      </p:sp>
      <p:sp>
        <p:nvSpPr>
          <p:cNvPr id="134" name="Text Box 47">
            <a:extLst>
              <a:ext uri="{FF2B5EF4-FFF2-40B4-BE49-F238E27FC236}">
                <a16:creationId xmlns:a16="http://schemas.microsoft.com/office/drawing/2014/main" id="{13D800B0-1C05-470C-AB0C-E2B64030F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0550" y="10778256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/>
              <a:t>-</a:t>
            </a:r>
          </a:p>
        </p:txBody>
      </p:sp>
      <p:sp>
        <p:nvSpPr>
          <p:cNvPr id="135" name="Text Box 47">
            <a:extLst>
              <a:ext uri="{FF2B5EF4-FFF2-40B4-BE49-F238E27FC236}">
                <a16:creationId xmlns:a16="http://schemas.microsoft.com/office/drawing/2014/main" id="{47AF82C4-DDCD-4D3D-8BB0-DE2E57336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7092" y="11963301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/>
              <a:t>-</a:t>
            </a:r>
          </a:p>
        </p:txBody>
      </p:sp>
      <p:sp>
        <p:nvSpPr>
          <p:cNvPr id="136" name="Text Box 47">
            <a:extLst>
              <a:ext uri="{FF2B5EF4-FFF2-40B4-BE49-F238E27FC236}">
                <a16:creationId xmlns:a16="http://schemas.microsoft.com/office/drawing/2014/main" id="{F31562FE-F607-49F6-B792-9E9B0099D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6110" y="10755138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/>
              <a:t>-</a:t>
            </a:r>
          </a:p>
        </p:txBody>
      </p:sp>
      <p:sp>
        <p:nvSpPr>
          <p:cNvPr id="137" name="Text Box 47">
            <a:extLst>
              <a:ext uri="{FF2B5EF4-FFF2-40B4-BE49-F238E27FC236}">
                <a16:creationId xmlns:a16="http://schemas.microsoft.com/office/drawing/2014/main" id="{CE68A3AF-662B-4DA8-A1D0-FCEA2B00A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2080" y="9574606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/>
              <a:t>-</a:t>
            </a:r>
          </a:p>
        </p:txBody>
      </p:sp>
      <p:sp>
        <p:nvSpPr>
          <p:cNvPr id="138" name="Text Box 47">
            <a:extLst>
              <a:ext uri="{FF2B5EF4-FFF2-40B4-BE49-F238E27FC236}">
                <a16:creationId xmlns:a16="http://schemas.microsoft.com/office/drawing/2014/main" id="{701F9ACD-C82D-4D05-B009-C4D4B20F3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9115" y="10748865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/>
              <a:t>-</a:t>
            </a:r>
          </a:p>
        </p:txBody>
      </p:sp>
      <p:sp>
        <p:nvSpPr>
          <p:cNvPr id="139" name="Text Box 47">
            <a:extLst>
              <a:ext uri="{FF2B5EF4-FFF2-40B4-BE49-F238E27FC236}">
                <a16:creationId xmlns:a16="http://schemas.microsoft.com/office/drawing/2014/main" id="{CB5928D9-5203-41BB-891A-25567771A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4648" y="11963301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/>
              <a:t>-</a:t>
            </a:r>
          </a:p>
        </p:txBody>
      </p:sp>
      <p:sp>
        <p:nvSpPr>
          <p:cNvPr id="140" name="Text Box 47">
            <a:extLst>
              <a:ext uri="{FF2B5EF4-FFF2-40B4-BE49-F238E27FC236}">
                <a16:creationId xmlns:a16="http://schemas.microsoft.com/office/drawing/2014/main" id="{FDD6420F-35B1-4DB4-8CF8-E3C455F26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208" y="11980043"/>
            <a:ext cx="60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 Box 47">
                <a:extLst>
                  <a:ext uri="{FF2B5EF4-FFF2-40B4-BE49-F238E27FC236}">
                    <a16:creationId xmlns:a16="http://schemas.microsoft.com/office/drawing/2014/main" id="{E685E82C-7736-4BD3-83C6-92690C79EF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67139" y="10741127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1" name="Text Box 47">
                <a:extLst>
                  <a:ext uri="{FF2B5EF4-FFF2-40B4-BE49-F238E27FC236}">
                    <a16:creationId xmlns:a16="http://schemas.microsoft.com/office/drawing/2014/main" id="{E685E82C-7736-4BD3-83C6-92690C79E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67139" y="10741127"/>
                <a:ext cx="609600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 Box 47">
                <a:extLst>
                  <a:ext uri="{FF2B5EF4-FFF2-40B4-BE49-F238E27FC236}">
                    <a16:creationId xmlns:a16="http://schemas.microsoft.com/office/drawing/2014/main" id="{642450E0-A1B7-4C26-A45D-EAE8EB69F0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63926" y="11974586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2" name="Text Box 47">
                <a:extLst>
                  <a:ext uri="{FF2B5EF4-FFF2-40B4-BE49-F238E27FC236}">
                    <a16:creationId xmlns:a16="http://schemas.microsoft.com/office/drawing/2014/main" id="{642450E0-A1B7-4C26-A45D-EAE8EB69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63926" y="11974586"/>
                <a:ext cx="609600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 Box 47">
                <a:extLst>
                  <a:ext uri="{FF2B5EF4-FFF2-40B4-BE49-F238E27FC236}">
                    <a16:creationId xmlns:a16="http://schemas.microsoft.com/office/drawing/2014/main" id="{2816CC3B-F96C-4FA8-9938-582A5AA240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80812" y="9630741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3" name="Text Box 47">
                <a:extLst>
                  <a:ext uri="{FF2B5EF4-FFF2-40B4-BE49-F238E27FC236}">
                    <a16:creationId xmlns:a16="http://schemas.microsoft.com/office/drawing/2014/main" id="{2816CC3B-F96C-4FA8-9938-582A5AA24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80812" y="9630741"/>
                <a:ext cx="609600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 Box 47">
                <a:extLst>
                  <a:ext uri="{FF2B5EF4-FFF2-40B4-BE49-F238E27FC236}">
                    <a16:creationId xmlns:a16="http://schemas.microsoft.com/office/drawing/2014/main" id="{63BFB175-CEE8-4DFB-A012-42EB784934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27168" y="10778255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4" name="Text Box 47">
                <a:extLst>
                  <a:ext uri="{FF2B5EF4-FFF2-40B4-BE49-F238E27FC236}">
                    <a16:creationId xmlns:a16="http://schemas.microsoft.com/office/drawing/2014/main" id="{63BFB175-CEE8-4DFB-A012-42EB78493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27168" y="10778255"/>
                <a:ext cx="609600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 Box 47">
                <a:extLst>
                  <a:ext uri="{FF2B5EF4-FFF2-40B4-BE49-F238E27FC236}">
                    <a16:creationId xmlns:a16="http://schemas.microsoft.com/office/drawing/2014/main" id="{15DB86B5-67E8-4A06-94B8-81F558E1E5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989196" y="9630741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5" name="Text Box 47">
                <a:extLst>
                  <a:ext uri="{FF2B5EF4-FFF2-40B4-BE49-F238E27FC236}">
                    <a16:creationId xmlns:a16="http://schemas.microsoft.com/office/drawing/2014/main" id="{15DB86B5-67E8-4A06-94B8-81F558E1E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89196" y="9630741"/>
                <a:ext cx="609600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 Box 47">
                <a:extLst>
                  <a:ext uri="{FF2B5EF4-FFF2-40B4-BE49-F238E27FC236}">
                    <a16:creationId xmlns:a16="http://schemas.microsoft.com/office/drawing/2014/main" id="{F8D4A370-F999-48FA-BF7D-93C09BE53D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7587" y="8397205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US" sz="4400" b="1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6" name="Text Box 47">
                <a:extLst>
                  <a:ext uri="{FF2B5EF4-FFF2-40B4-BE49-F238E27FC236}">
                    <a16:creationId xmlns:a16="http://schemas.microsoft.com/office/drawing/2014/main" id="{F8D4A370-F999-48FA-BF7D-93C09BE53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7587" y="8397205"/>
                <a:ext cx="609600" cy="769441"/>
              </a:xfrm>
              <a:prstGeom prst="rect">
                <a:avLst/>
              </a:prstGeom>
              <a:blipFill>
                <a:blip r:embed="rId13"/>
                <a:stretch>
                  <a:fillRect l="-17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 Box 47">
                <a:extLst>
                  <a:ext uri="{FF2B5EF4-FFF2-40B4-BE49-F238E27FC236}">
                    <a16:creationId xmlns:a16="http://schemas.microsoft.com/office/drawing/2014/main" id="{F24D418E-CCAE-4BAA-9FFA-28068537E1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08010" y="8122395"/>
                <a:ext cx="609600" cy="1378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400" b="1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4400" b="1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7" name="Text Box 47">
                <a:extLst>
                  <a:ext uri="{FF2B5EF4-FFF2-40B4-BE49-F238E27FC236}">
                    <a16:creationId xmlns:a16="http://schemas.microsoft.com/office/drawing/2014/main" id="{F24D418E-CCAE-4BAA-9FFA-28068537E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8010" y="8122395"/>
                <a:ext cx="609600" cy="1378198"/>
              </a:xfrm>
              <a:prstGeom prst="rect">
                <a:avLst/>
              </a:prstGeom>
              <a:blipFill>
                <a:blip r:embed="rId14"/>
                <a:stretch>
                  <a:fillRect l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 Box 47">
                <a:extLst>
                  <a:ext uri="{FF2B5EF4-FFF2-40B4-BE49-F238E27FC236}">
                    <a16:creationId xmlns:a16="http://schemas.microsoft.com/office/drawing/2014/main" id="{26BED61B-203B-4D3E-9AF5-1BC75C9597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93409" y="8326822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𝟏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8" name="Text Box 47">
                <a:extLst>
                  <a:ext uri="{FF2B5EF4-FFF2-40B4-BE49-F238E27FC236}">
                    <a16:creationId xmlns:a16="http://schemas.microsoft.com/office/drawing/2014/main" id="{26BED61B-203B-4D3E-9AF5-1BC75C959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93409" y="8326822"/>
                <a:ext cx="609600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 Box 47">
                <a:extLst>
                  <a:ext uri="{FF2B5EF4-FFF2-40B4-BE49-F238E27FC236}">
                    <a16:creationId xmlns:a16="http://schemas.microsoft.com/office/drawing/2014/main" id="{CA43AEC9-58DC-4685-9471-4C2E828C7D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00315" y="8265267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49" name="Text Box 47">
                <a:extLst>
                  <a:ext uri="{FF2B5EF4-FFF2-40B4-BE49-F238E27FC236}">
                    <a16:creationId xmlns:a16="http://schemas.microsoft.com/office/drawing/2014/main" id="{CA43AEC9-58DC-4685-9471-4C2E828C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00315" y="8265267"/>
                <a:ext cx="609600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 Box 47">
                <a:extLst>
                  <a:ext uri="{FF2B5EF4-FFF2-40B4-BE49-F238E27FC236}">
                    <a16:creationId xmlns:a16="http://schemas.microsoft.com/office/drawing/2014/main" id="{26AF5EE7-152A-40B4-977E-F478778873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72114" y="8265266"/>
                <a:ext cx="60960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lvl="0" defTabSz="914400" eaLnBrk="1" fontAlgn="base" hangingPunct="1">
                  <a:spcBef>
                    <a:spcPct val="2000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4400">
                          <a:latin typeface="Cambria Math" panose="02040503050406030204" pitchFamily="18" charset="0"/>
                        </a:rPr>
                        <m:t>∞</m:t>
                      </m:r>
                      <m:r>
                        <m:rPr>
                          <m:nor/>
                        </m:rPr>
                        <a:rPr lang="en-US" sz="4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0" name="Text Box 47">
                <a:extLst>
                  <a:ext uri="{FF2B5EF4-FFF2-40B4-BE49-F238E27FC236}">
                    <a16:creationId xmlns:a16="http://schemas.microsoft.com/office/drawing/2014/main" id="{26AF5EE7-152A-40B4-977E-F47877887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72114" y="8265266"/>
                <a:ext cx="609600" cy="830997"/>
              </a:xfrm>
              <a:prstGeom prst="rect">
                <a:avLst/>
              </a:prstGeom>
              <a:blipFill>
                <a:blip r:embed="rId17"/>
                <a:stretch>
                  <a:fillRect r="-57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 Box 47">
                <a:extLst>
                  <a:ext uri="{FF2B5EF4-FFF2-40B4-BE49-F238E27FC236}">
                    <a16:creationId xmlns:a16="http://schemas.microsoft.com/office/drawing/2014/main" id="{34411486-F2E0-4807-8686-81806492FF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0588" y="8440313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51" name="Text Box 47">
                <a:extLst>
                  <a:ext uri="{FF2B5EF4-FFF2-40B4-BE49-F238E27FC236}">
                    <a16:creationId xmlns:a16="http://schemas.microsoft.com/office/drawing/2014/main" id="{34411486-F2E0-4807-8686-81806492F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0588" y="8440313"/>
                <a:ext cx="609600" cy="769441"/>
              </a:xfrm>
              <a:prstGeom prst="rect">
                <a:avLst/>
              </a:prstGeom>
              <a:blipFill>
                <a:blip r:embed="rId18"/>
                <a:stretch>
                  <a:fillRect l="-29000" r="-7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 Box 47">
                <a:extLst>
                  <a:ext uri="{FF2B5EF4-FFF2-40B4-BE49-F238E27FC236}">
                    <a16:creationId xmlns:a16="http://schemas.microsoft.com/office/drawing/2014/main" id="{E1EB6342-FA03-423F-BD70-DBF89FD300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8882" y="8440313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𝒙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52" name="Text Box 47">
                <a:extLst>
                  <a:ext uri="{FF2B5EF4-FFF2-40B4-BE49-F238E27FC236}">
                    <a16:creationId xmlns:a16="http://schemas.microsoft.com/office/drawing/2014/main" id="{E1EB6342-FA03-423F-BD70-DBF89FD3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8882" y="8440313"/>
                <a:ext cx="609600" cy="76944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 Box 47">
                <a:extLst>
                  <a:ext uri="{FF2B5EF4-FFF2-40B4-BE49-F238E27FC236}">
                    <a16:creationId xmlns:a16="http://schemas.microsoft.com/office/drawing/2014/main" id="{59A92F19-AF23-4F69-AB4B-E5F8615880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2343" y="9662460"/>
                <a:ext cx="4737439" cy="784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lvl="0" algn="ctr" defTabSz="914400" eaLnBrk="1" fontAlgn="base" hangingPunct="1">
                  <a:spcBef>
                    <a:spcPct val="2000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vi-VN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4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vi-VN" sz="4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4400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vi-VN" sz="4400" b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m:rPr>
                          <m:nor/>
                        </m:rP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3" name="Text Box 47">
                <a:extLst>
                  <a:ext uri="{FF2B5EF4-FFF2-40B4-BE49-F238E27FC236}">
                    <a16:creationId xmlns:a16="http://schemas.microsoft.com/office/drawing/2014/main" id="{59A92F19-AF23-4F69-AB4B-E5F861588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2343" y="9662460"/>
                <a:ext cx="4737439" cy="78476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 Box 47">
                <a:extLst>
                  <a:ext uri="{FF2B5EF4-FFF2-40B4-BE49-F238E27FC236}">
                    <a16:creationId xmlns:a16="http://schemas.microsoft.com/office/drawing/2014/main" id="{03B6F634-41CA-4D07-844E-75C4FDBE17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5811" y="10847922"/>
                <a:ext cx="2690139" cy="784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4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4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vi-VN" sz="4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4400" b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54" name="Text Box 47">
                <a:extLst>
                  <a:ext uri="{FF2B5EF4-FFF2-40B4-BE49-F238E27FC236}">
                    <a16:creationId xmlns:a16="http://schemas.microsoft.com/office/drawing/2014/main" id="{03B6F634-41CA-4D07-844E-75C4FDBE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811" y="10847922"/>
                <a:ext cx="2690139" cy="78476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 Box 47">
                <a:extLst>
                  <a:ext uri="{FF2B5EF4-FFF2-40B4-BE49-F238E27FC236}">
                    <a16:creationId xmlns:a16="http://schemas.microsoft.com/office/drawing/2014/main" id="{D3F8D4C6-2531-4120-9A4F-1EE44214DF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2945" y="11805257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lvl="0" algn="ctr" defTabSz="914400" eaLnBrk="1" fontAlgn="base" hangingPunct="1">
                  <a:spcBef>
                    <a:spcPct val="2000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vi-VN" sz="4400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4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vi-VN" sz="4400" b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5" name="Text Box 47">
                <a:extLst>
                  <a:ext uri="{FF2B5EF4-FFF2-40B4-BE49-F238E27FC236}">
                    <a16:creationId xmlns:a16="http://schemas.microsoft.com/office/drawing/2014/main" id="{D3F8D4C6-2531-4120-9A4F-1EE44214D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2945" y="11805257"/>
                <a:ext cx="609600" cy="769441"/>
              </a:xfrm>
              <a:prstGeom prst="rect">
                <a:avLst/>
              </a:prstGeom>
              <a:blipFill>
                <a:blip r:embed="rId22"/>
                <a:stretch>
                  <a:fillRect l="-55000" r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 Box 47">
                <a:extLst>
                  <a:ext uri="{FF2B5EF4-FFF2-40B4-BE49-F238E27FC236}">
                    <a16:creationId xmlns:a16="http://schemas.microsoft.com/office/drawing/2014/main" id="{D44FCF69-9CE2-4DB1-9837-12FD95F52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52649" y="11949387"/>
                <a:ext cx="609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1" name="Text Box 47">
                <a:extLst>
                  <a:ext uri="{FF2B5EF4-FFF2-40B4-BE49-F238E27FC236}">
                    <a16:creationId xmlns:a16="http://schemas.microsoft.com/office/drawing/2014/main" id="{D44FCF69-9CE2-4DB1-9837-12FD95F52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52649" y="11949387"/>
                <a:ext cx="609600" cy="76944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5FD9D70-B3C4-42D1-8997-4746D798C5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98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89"/>
    </mc:Choice>
    <mc:Fallback>
      <p:transition spd="slow" advTm="183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3" grpId="0"/>
      <p:bldP spid="10" grpId="0" build="p"/>
      <p:bldP spid="117" grpId="0" animBg="1"/>
      <p:bldP spid="118" grpId="0" animBg="1"/>
      <p:bldP spid="119" grpId="0" animBg="1"/>
      <p:bldP spid="120" grpId="0" animBg="1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0515599" cy="830997"/>
            <a:chOff x="-288924" y="1892299"/>
            <a:chExt cx="10515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8579" y="1915855"/>
              <a:ext cx="716863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8139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Bất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2844461" cy="861774"/>
            <a:chOff x="644526" y="2766774"/>
            <a:chExt cx="128444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11582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nghĩa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bất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altLang="vi-VN" sz="48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altLang="vi-VN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6414" y="3747030"/>
            <a:ext cx="22569963" cy="6146779"/>
            <a:chOff x="1076414" y="4334859"/>
            <a:chExt cx="22569963" cy="6146779"/>
          </a:xfrm>
        </p:grpSpPr>
        <p:sp>
          <p:nvSpPr>
            <p:cNvPr id="39" name="Rounded Rectangle 38"/>
            <p:cNvSpPr/>
            <p:nvPr/>
          </p:nvSpPr>
          <p:spPr>
            <a:xfrm>
              <a:off x="1777651" y="4707268"/>
              <a:ext cx="21868726" cy="5774370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lang="vi-VN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nghĩa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1836B64-5BE9-4BE8-9FF6-E56FF2C0F5A5}"/>
                  </a:ext>
                </a:extLst>
              </p:cNvPr>
              <p:cNvSpPr txBox="1"/>
              <p:nvPr/>
            </p:nvSpPr>
            <p:spPr>
              <a:xfrm>
                <a:off x="1920872" y="5026241"/>
                <a:ext cx="21622353" cy="4016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Bất </a:t>
                </a:r>
                <a:r>
                  <a:rPr lang="en-US" sz="4400" b="1" dirty="0" err="1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trình</a:t>
                </a:r>
                <a:r>
                  <a:rPr lang="vi-VN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bậc hai ẩn </a:t>
                </a:r>
                <a14:m>
                  <m:oMath xmlns:m="http://schemas.openxmlformats.org/officeDocument/2006/math"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vi-VN" sz="4400" b="1" i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 </a:t>
                </a:r>
                <a:r>
                  <a:rPr lang="en-US" sz="4400" b="1" dirty="0" err="1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bất</a:t>
                </a:r>
                <a:r>
                  <a:rPr lang="en-US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trình</a:t>
                </a:r>
                <a:r>
                  <a:rPr lang="en-US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</a:t>
                </a:r>
                <a:r>
                  <a:rPr lang="vi-VN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ạng  </a:t>
                </a:r>
                <a:endParaRPr lang="en-US" sz="4400" b="1" i="1" dirty="0">
                  <a:solidFill>
                    <a:schemeClr val="accent4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𝒂𝒙</m:t>
                      </m:r>
                      <m:r>
                        <a:rPr lang="vi-VN" sz="4400" b="1" i="1" baseline="30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vi-VN" sz="4400" b="1" i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400" b="1" i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𝒃𝒙</m:t>
                      </m:r>
                      <m:r>
                        <a:rPr lang="vi-VN" sz="4400" b="1" i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vi-VN" sz="4400" b="1" i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vi-VN" sz="4400" b="1" i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 &lt; </m:t>
                      </m:r>
                      <m:r>
                        <a:rPr lang="vi-VN" sz="4400" b="1" i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vi-VN" sz="4400" b="1" i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chemeClr val="accent4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vi-VN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(hoặc </a:t>
                </a:r>
                <a14:m>
                  <m:oMath xmlns:m="http://schemas.openxmlformats.org/officeDocument/2006/math"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vi-VN" sz="4400" b="1" i="1" baseline="30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 +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vi-VN" sz="4400" b="1" i="1" baseline="30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vi-VN" sz="4400" b="1" i="1" baseline="30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≤ </m:t>
                    </m:r>
                    <m:r>
                      <a:rPr lang="vi-VN" sz="4400" b="1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),</a:t>
                </a:r>
                <a:endParaRPr lang="en-US" sz="4400" b="1" dirty="0">
                  <a:solidFill>
                    <a:schemeClr val="accent4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vi-VN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đó </a:t>
                </a:r>
                <a14:m>
                  <m:oMath xmlns:m="http://schemas.openxmlformats.org/officeDocument/2006/math"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𝒃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vi-VN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 những số thực đã cho, </a:t>
                </a:r>
                <a14:m>
                  <m:oMath xmlns:m="http://schemas.openxmlformats.org/officeDocument/2006/math"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≠ </m:t>
                    </m:r>
                    <m:r>
                      <a:rPr lang="vi-VN" sz="4400" b="1" i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</m:oMath>
                </a14:m>
                <a:r>
                  <a:rPr lang="en-US" sz="4400" b="1" dirty="0">
                    <a:solidFill>
                      <a:schemeClr val="accent4">
                        <a:lumMod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1836B64-5BE9-4BE8-9FF6-E56FF2C0F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872" y="5026241"/>
                <a:ext cx="21622353" cy="4016932"/>
              </a:xfrm>
              <a:prstGeom prst="rect">
                <a:avLst/>
              </a:prstGeom>
              <a:blipFill>
                <a:blip r:embed="rId6"/>
                <a:stretch>
                  <a:fillRect l="-1128" b="-65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D5ADA27-1496-491A-8CE7-CF53BAD9A5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28375" y="13157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01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20"/>
    </mc:Choice>
    <mc:Fallback>
      <p:transition spd="slow" advTm="3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22|11.4|14.7|20.2|10.2|18.5|22.5|22.1|1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2.5|7.9|7.8|8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20.7|0.6|8.9|27.1|10.9|5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50.5|6.1|10.9|25.3|28.2|12.4|7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17|0.8|1.5|4|0.7|0.6|6.5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2.6|0.7|11.3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11.9|2.7|1|11.2|5.1|4.6|6.8|3.8|1.3|6.4|6.2|12|3.9|13.9|1.1|41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|0.9|1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0.8|20.5|1.6|13.5|1.6|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18|1.1|9.9|3.8|2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17.7|17.7|18.1|0.8|1|0.8|0.7|5.3|1|32|17.1|10.1|15.9|1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6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1256</Words>
  <Application>Microsoft Office PowerPoint</Application>
  <PresentationFormat>Custom</PresentationFormat>
  <Paragraphs>228</Paragraphs>
  <Slides>14</Slides>
  <Notes>12</Notes>
  <HiddenSlides>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AvantGarde-Demi</vt:lpstr>
      <vt:lpstr>Calibri</vt:lpstr>
      <vt:lpstr>Cambria Math</vt:lpstr>
      <vt:lpstr>Tahoma</vt:lpstr>
      <vt:lpstr>Times New Roman</vt:lpstr>
      <vt:lpstr>Office Theme</vt:lpstr>
      <vt:lpstr>Graph System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YouTuTu</cp:lastModifiedBy>
  <cp:revision>96</cp:revision>
  <dcterms:created xsi:type="dcterms:W3CDTF">2013-08-31T11:42:51Z</dcterms:created>
  <dcterms:modified xsi:type="dcterms:W3CDTF">2020-04-30T02:59:32Z</dcterms:modified>
</cp:coreProperties>
</file>