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2" r:id="rId3"/>
    <p:sldMasterId id="2147483697" r:id="rId4"/>
    <p:sldMasterId id="2147483709" r:id="rId5"/>
    <p:sldMasterId id="2147483721" r:id="rId6"/>
    <p:sldMasterId id="2147483734" r:id="rId7"/>
    <p:sldMasterId id="2147483748" r:id="rId8"/>
  </p:sldMasterIdLst>
  <p:notesMasterIdLst>
    <p:notesMasterId r:id="rId28"/>
  </p:notesMasterIdLst>
  <p:sldIdLst>
    <p:sldId id="258" r:id="rId9"/>
    <p:sldId id="265" r:id="rId10"/>
    <p:sldId id="2903" r:id="rId11"/>
    <p:sldId id="2007577123" r:id="rId12"/>
    <p:sldId id="2007577119" r:id="rId13"/>
    <p:sldId id="259" r:id="rId14"/>
    <p:sldId id="269" r:id="rId15"/>
    <p:sldId id="322" r:id="rId16"/>
    <p:sldId id="2007577115" r:id="rId17"/>
    <p:sldId id="2007577120" r:id="rId18"/>
    <p:sldId id="278" r:id="rId19"/>
    <p:sldId id="2007577121" r:id="rId20"/>
    <p:sldId id="282" r:id="rId21"/>
    <p:sldId id="2007577095" r:id="rId22"/>
    <p:sldId id="267" r:id="rId23"/>
    <p:sldId id="2007577117" r:id="rId24"/>
    <p:sldId id="2007577122" r:id="rId25"/>
    <p:sldId id="2007577116" r:id="rId26"/>
    <p:sldId id="34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8" d="100"/>
          <a:sy n="58" d="100"/>
        </p:scale>
        <p:origin x="126" y="1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F9061-A35D-46B7-B637-3BD8E32F4EBD}"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C5B1B-5542-44F1-9EC5-FEF3A0AEF354}" type="slidenum">
              <a:rPr lang="en-US" smtClean="0"/>
              <a:t>‹#›</a:t>
            </a:fld>
            <a:endParaRPr lang="en-US"/>
          </a:p>
        </p:txBody>
      </p:sp>
    </p:spTree>
    <p:extLst>
      <p:ext uri="{BB962C8B-B14F-4D97-AF65-F5344CB8AC3E}">
        <p14:creationId xmlns:p14="http://schemas.microsoft.com/office/powerpoint/2010/main" val="178167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14</a:t>
            </a:fld>
            <a:endParaRPr lang="en-US"/>
          </a:p>
        </p:txBody>
      </p:sp>
    </p:spTree>
    <p:extLst>
      <p:ext uri="{BB962C8B-B14F-4D97-AF65-F5344CB8AC3E}">
        <p14:creationId xmlns:p14="http://schemas.microsoft.com/office/powerpoint/2010/main" val="396851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15</a:t>
            </a:fld>
            <a:endParaRPr lang="en-US"/>
          </a:p>
        </p:txBody>
      </p:sp>
    </p:spTree>
    <p:extLst>
      <p:ext uri="{BB962C8B-B14F-4D97-AF65-F5344CB8AC3E}">
        <p14:creationId xmlns:p14="http://schemas.microsoft.com/office/powerpoint/2010/main" val="1065289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16</a:t>
            </a:fld>
            <a:endParaRPr lang="en-US"/>
          </a:p>
        </p:txBody>
      </p:sp>
    </p:spTree>
    <p:extLst>
      <p:ext uri="{BB962C8B-B14F-4D97-AF65-F5344CB8AC3E}">
        <p14:creationId xmlns:p14="http://schemas.microsoft.com/office/powerpoint/2010/main" val="148610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17</a:t>
            </a:fld>
            <a:endParaRPr lang="en-US"/>
          </a:p>
        </p:txBody>
      </p:sp>
    </p:spTree>
    <p:extLst>
      <p:ext uri="{BB962C8B-B14F-4D97-AF65-F5344CB8AC3E}">
        <p14:creationId xmlns:p14="http://schemas.microsoft.com/office/powerpoint/2010/main" val="83882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18</a:t>
            </a:fld>
            <a:endParaRPr lang="en-US"/>
          </a:p>
        </p:txBody>
      </p:sp>
    </p:spTree>
    <p:extLst>
      <p:ext uri="{BB962C8B-B14F-4D97-AF65-F5344CB8AC3E}">
        <p14:creationId xmlns:p14="http://schemas.microsoft.com/office/powerpoint/2010/main" val="4042603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2</a:t>
            </a:fld>
            <a:endParaRPr lang="en-US"/>
          </a:p>
        </p:txBody>
      </p:sp>
    </p:spTree>
    <p:extLst>
      <p:ext uri="{BB962C8B-B14F-4D97-AF65-F5344CB8AC3E}">
        <p14:creationId xmlns:p14="http://schemas.microsoft.com/office/powerpoint/2010/main" val="83101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441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6</a:t>
            </a:fld>
            <a:endParaRPr lang="en-US"/>
          </a:p>
        </p:txBody>
      </p:sp>
    </p:spTree>
    <p:extLst>
      <p:ext uri="{BB962C8B-B14F-4D97-AF65-F5344CB8AC3E}">
        <p14:creationId xmlns:p14="http://schemas.microsoft.com/office/powerpoint/2010/main" val="2188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7</a:t>
            </a:fld>
            <a:endParaRPr lang="en-US"/>
          </a:p>
        </p:txBody>
      </p:sp>
    </p:spTree>
    <p:extLst>
      <p:ext uri="{BB962C8B-B14F-4D97-AF65-F5344CB8AC3E}">
        <p14:creationId xmlns:p14="http://schemas.microsoft.com/office/powerpoint/2010/main" val="159003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9</a:t>
            </a:fld>
            <a:endParaRPr lang="en-US"/>
          </a:p>
        </p:txBody>
      </p:sp>
    </p:spTree>
    <p:extLst>
      <p:ext uri="{BB962C8B-B14F-4D97-AF65-F5344CB8AC3E}">
        <p14:creationId xmlns:p14="http://schemas.microsoft.com/office/powerpoint/2010/main" val="368812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11</a:t>
            </a:fld>
            <a:endParaRPr lang="en-US"/>
          </a:p>
        </p:txBody>
      </p:sp>
    </p:spTree>
    <p:extLst>
      <p:ext uri="{BB962C8B-B14F-4D97-AF65-F5344CB8AC3E}">
        <p14:creationId xmlns:p14="http://schemas.microsoft.com/office/powerpoint/2010/main" val="4224360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12</a:t>
            </a:fld>
            <a:endParaRPr lang="en-US"/>
          </a:p>
        </p:txBody>
      </p:sp>
    </p:spTree>
    <p:extLst>
      <p:ext uri="{BB962C8B-B14F-4D97-AF65-F5344CB8AC3E}">
        <p14:creationId xmlns:p14="http://schemas.microsoft.com/office/powerpoint/2010/main" val="1341889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fld id="{41EC5B1B-5542-44F1-9EC5-FEF3A0AEF354}" type="slidenum">
              <a:rPr lang="en-US" smtClean="0"/>
              <a:t>13</a:t>
            </a:fld>
            <a:endParaRPr lang="en-US"/>
          </a:p>
        </p:txBody>
      </p:sp>
    </p:spTree>
    <p:extLst>
      <p:ext uri="{BB962C8B-B14F-4D97-AF65-F5344CB8AC3E}">
        <p14:creationId xmlns:p14="http://schemas.microsoft.com/office/powerpoint/2010/main" val="394617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32.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6.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5608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041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8679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29207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8224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605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01780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13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23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11/5/2021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2803759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11/5/2021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08044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69871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7502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686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0887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8296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8659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4831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52758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6157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48080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64446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74485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37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2909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40702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10061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9116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1789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30432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5785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0291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348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8805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544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50886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65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11/5/2021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42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551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2021/11/5</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33014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357110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828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43108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452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2372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Tree>
    <p:extLst>
      <p:ext uri="{BB962C8B-B14F-4D97-AF65-F5344CB8AC3E}">
        <p14:creationId xmlns:p14="http://schemas.microsoft.com/office/powerpoint/2010/main" val="14360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Tree>
    <p:extLst>
      <p:ext uri="{BB962C8B-B14F-4D97-AF65-F5344CB8AC3E}">
        <p14:creationId xmlns:p14="http://schemas.microsoft.com/office/powerpoint/2010/main" val="354110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6662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172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98856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2353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70244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412496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11/5/2021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19266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728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11/5/2021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88413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11/5/2021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139359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100738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8684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68833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4106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320111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42099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06880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65902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96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547688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284307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924670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194120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385216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826283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870228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60349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610096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28262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155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72940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60309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3325819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1479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3693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35302274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2021/11/5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523590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54459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39542225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51010753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56.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56.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63.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GIF"/><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69.xml"/><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1740529" y="2195174"/>
            <a:ext cx="7878684" cy="1915903"/>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6000" b="1" i="0" u="none" strike="noStrike" kern="1200" cap="none" spc="0" normalizeH="0" baseline="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Bài</a:t>
            </a:r>
            <a:r>
              <a:rPr kumimoji="0" lang="en-US" altLang="zh-CN" sz="6000" b="1" i="0" u="none" strike="noStrike" kern="1200" cap="none" spc="0" normalizeH="0" baseline="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8: </a:t>
            </a:r>
            <a:r>
              <a:rPr kumimoji="0" lang="en-US" altLang="zh-CN" sz="6000" b="1" i="0" u="none" strike="noStrike" kern="1200" cap="none" spc="0" normalizeH="0" baseline="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Em</a:t>
            </a:r>
            <a:r>
              <a:rPr kumimoji="0" lang="en-US" altLang="zh-CN" sz="6000" b="1" i="0" u="none" strike="noStrike" kern="1200" cap="none" spc="0" normalizeH="0" baseline="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baseline="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tự</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làm</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lấy</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việc</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của</a:t>
            </a:r>
            <a:r>
              <a:rPr kumimoji="0" lang="en-US" altLang="zh-CN" sz="6000" b="1" i="0" u="none" strike="noStrike" kern="1200" cap="none" spc="0" normalizeH="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rPr>
              <a:t>mình</a:t>
            </a:r>
            <a:endParaRPr kumimoji="0" lang="zh-CN" altLang="en-US" sz="6000" b="1" i="0" u="none" strike="noStrike" kern="1200" cap="none" spc="0" normalizeH="0" baseline="0" noProof="0" dirty="0">
              <a:ln>
                <a:noFill/>
              </a:ln>
              <a:solidFill>
                <a:srgbClr val="FFC000">
                  <a:lumMod val="75000"/>
                </a:srgbClr>
              </a:solidFill>
              <a:effectLst>
                <a:glow rad="127000">
                  <a:prstClr val="white"/>
                </a:glow>
              </a:effectLst>
              <a:uLnTx/>
              <a:uFillTx/>
              <a:latin typeface="Arial" panose="020B0604020202020204" pitchFamily="34" charset="0"/>
              <a:ea typeface="微软雅黑" panose="020B0503020204020204" pitchFamily="34" charset="-122"/>
              <a:cs typeface="Arial" panose="020B0604020202020204" pitchFamily="34" charset="0"/>
              <a:sym typeface="Calibri"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1553" y="572621"/>
            <a:ext cx="2657988" cy="4524740"/>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68"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273" y="-1948972"/>
            <a:ext cx="609600" cy="609600"/>
          </a:xfrm>
          <a:prstGeom prst="rect">
            <a:avLst/>
          </a:prstGeom>
        </p:spPr>
      </p:pic>
      <p:sp>
        <p:nvSpPr>
          <p:cNvPr id="3" name="Cloud 2">
            <a:extLst>
              <a:ext uri="{FF2B5EF4-FFF2-40B4-BE49-F238E27FC236}">
                <a16:creationId xmlns:a16="http://schemas.microsoft.com/office/drawing/2014/main" id="{BA89188E-3F93-418D-AF2E-29E64A21F7FC}"/>
              </a:ext>
            </a:extLst>
          </p:cNvPr>
          <p:cNvSpPr/>
          <p:nvPr/>
        </p:nvSpPr>
        <p:spPr>
          <a:xfrm>
            <a:off x="259413" y="391868"/>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Cloud 7">
            <a:extLst>
              <a:ext uri="{FF2B5EF4-FFF2-40B4-BE49-F238E27FC236}">
                <a16:creationId xmlns:a16="http://schemas.microsoft.com/office/drawing/2014/main" id="{FAF951A8-2BB8-4EAE-8520-36CFF6F2195B}"/>
              </a:ext>
            </a:extLst>
          </p:cNvPr>
          <p:cNvSpPr/>
          <p:nvPr/>
        </p:nvSpPr>
        <p:spPr>
          <a:xfrm>
            <a:off x="1652869" y="931899"/>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loud 8">
            <a:extLst>
              <a:ext uri="{FF2B5EF4-FFF2-40B4-BE49-F238E27FC236}">
                <a16:creationId xmlns:a16="http://schemas.microsoft.com/office/drawing/2014/main" id="{DD3452AC-AF31-4E99-B655-4E6F06B9CCBC}"/>
              </a:ext>
            </a:extLst>
          </p:cNvPr>
          <p:cNvSpPr/>
          <p:nvPr/>
        </p:nvSpPr>
        <p:spPr>
          <a:xfrm>
            <a:off x="26108" y="1351687"/>
            <a:ext cx="2036252" cy="84348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9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9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750" fill="hold"/>
                                        <p:tgtEl>
                                          <p:spTgt spid="4"/>
                                        </p:tgtEl>
                                        <p:attrNameLst>
                                          <p:attrName>ppt_w</p:attrName>
                                        </p:attrNameLst>
                                      </p:cBhvr>
                                      <p:tavLst>
                                        <p:tav tm="0">
                                          <p:val>
                                            <p:fltVal val="0"/>
                                          </p:val>
                                        </p:tav>
                                        <p:tav tm="100000">
                                          <p:val>
                                            <p:strVal val="#ppt_w"/>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Effect transition="in" filter="fade">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3"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E9E67-D9B6-42E4-BE17-5DBE1035607E}"/>
              </a:ext>
            </a:extLst>
          </p:cNvPr>
          <p:cNvSpPr txBox="1"/>
          <p:nvPr/>
        </p:nvSpPr>
        <p:spPr>
          <a:xfrm>
            <a:off x="4614530" y="1859339"/>
            <a:ext cx="5316279" cy="3139321"/>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Arial" panose="020B0604020202020204"/>
              </a:rPr>
              <a:t>2.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Tự</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chuẩn</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bị</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đồ</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dùng</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cá</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nhân</a:t>
            </a:r>
            <a:endPar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258111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pic>
        <p:nvPicPr>
          <p:cNvPr id="3" name="Picture 2">
            <a:extLst>
              <a:ext uri="{FF2B5EF4-FFF2-40B4-BE49-F238E27FC236}">
                <a16:creationId xmlns:a16="http://schemas.microsoft.com/office/drawing/2014/main" id="{5355B6AF-F49B-43DA-AE47-C1552886C99D}"/>
              </a:ext>
            </a:extLst>
          </p:cNvPr>
          <p:cNvPicPr>
            <a:picLocks noChangeAspect="1"/>
          </p:cNvPicPr>
          <p:nvPr/>
        </p:nvPicPr>
        <p:blipFill>
          <a:blip r:embed="rId4"/>
          <a:stretch>
            <a:fillRect/>
          </a:stretch>
        </p:blipFill>
        <p:spPr>
          <a:xfrm>
            <a:off x="1765006" y="1387373"/>
            <a:ext cx="8857032" cy="4929746"/>
          </a:xfrm>
          <a:prstGeom prst="rect">
            <a:avLst/>
          </a:prstGeom>
        </p:spPr>
      </p:pic>
      <p:sp>
        <p:nvSpPr>
          <p:cNvPr id="9" name="TextBox 8">
            <a:extLst>
              <a:ext uri="{FF2B5EF4-FFF2-40B4-BE49-F238E27FC236}">
                <a16:creationId xmlns:a16="http://schemas.microsoft.com/office/drawing/2014/main" id="{0BAAF895-F731-4623-B028-95D72EF57C05}"/>
              </a:ext>
            </a:extLst>
          </p:cNvPr>
          <p:cNvSpPr txBox="1"/>
          <p:nvPr/>
        </p:nvSpPr>
        <p:spPr>
          <a:xfrm>
            <a:off x="2575850" y="584882"/>
            <a:ext cx="8046188" cy="523220"/>
          </a:xfrm>
          <a:prstGeom prst="rect">
            <a:avLst/>
          </a:prstGeom>
          <a:noFill/>
        </p:spPr>
        <p:txBody>
          <a:bodyPr wrap="square">
            <a:spAutoFit/>
          </a:bodyPr>
          <a:lstStyle/>
          <a:p>
            <a:r>
              <a:rPr lang="pt-BR" sz="2800" dirty="0"/>
              <a:t>Nếu em là Linh thì em sẽ làm gì? Vì sao?</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86930" y="3429000"/>
            <a:ext cx="6297952" cy="345338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137" y="0"/>
            <a:ext cx="6773041" cy="4624351"/>
          </a:xfrm>
          <a:prstGeom prst="rect">
            <a:avLst/>
          </a:prstGeom>
        </p:spPr>
      </p:pic>
      <p:sp>
        <p:nvSpPr>
          <p:cNvPr id="2" name="TextBox 1">
            <a:extLst>
              <a:ext uri="{FF2B5EF4-FFF2-40B4-BE49-F238E27FC236}">
                <a16:creationId xmlns:a16="http://schemas.microsoft.com/office/drawing/2014/main" id="{817733FA-DA4B-40D8-9219-F189CD82B8D2}"/>
              </a:ext>
            </a:extLst>
          </p:cNvPr>
          <p:cNvSpPr txBox="1"/>
          <p:nvPr/>
        </p:nvSpPr>
        <p:spPr>
          <a:xfrm>
            <a:off x="4679698" y="1227700"/>
            <a:ext cx="4444409" cy="1754326"/>
          </a:xfrm>
          <a:prstGeom prst="rect">
            <a:avLst/>
          </a:prstGeom>
          <a:noFill/>
        </p:spPr>
        <p:txBody>
          <a:bodyPr wrap="square" rtlCol="0">
            <a:spAutoFit/>
          </a:bodyPr>
          <a:lstStyle/>
          <a:p>
            <a:pPr algn="ctr"/>
            <a:r>
              <a:rPr lang="en-US" sz="5400" b="1" dirty="0" err="1"/>
              <a:t>Làm</a:t>
            </a:r>
            <a:r>
              <a:rPr lang="en-US" sz="5400" b="1" dirty="0"/>
              <a:t> </a:t>
            </a:r>
            <a:r>
              <a:rPr lang="en-US" sz="5400" b="1" dirty="0" err="1"/>
              <a:t>việc</a:t>
            </a:r>
            <a:r>
              <a:rPr lang="en-US" sz="5400" b="1" dirty="0"/>
              <a:t> </a:t>
            </a:r>
            <a:r>
              <a:rPr lang="en-US" sz="5400" b="1" dirty="0" err="1"/>
              <a:t>nhóm</a:t>
            </a:r>
            <a:r>
              <a:rPr lang="en-US" sz="5400" b="1" dirty="0"/>
              <a:t> 4</a:t>
            </a:r>
          </a:p>
        </p:txBody>
      </p:sp>
    </p:spTree>
    <p:extLst>
      <p:ext uri="{BB962C8B-B14F-4D97-AF65-F5344CB8AC3E}">
        <p14:creationId xmlns:p14="http://schemas.microsoft.com/office/powerpoint/2010/main" val="2135614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374" y="3225847"/>
            <a:ext cx="4557022" cy="2894427"/>
          </a:xfrm>
          <a:prstGeom prst="rect">
            <a:avLst/>
          </a:prstGeom>
        </p:spPr>
      </p:pic>
      <p:sp>
        <p:nvSpPr>
          <p:cNvPr id="7" name="文本框 6"/>
          <p:cNvSpPr txBox="1"/>
          <p:nvPr/>
        </p:nvSpPr>
        <p:spPr>
          <a:xfrm>
            <a:off x="3585922" y="1118718"/>
            <a:ext cx="50185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Chia</a:t>
            </a:r>
            <a:r>
              <a:rPr kumimoji="0" lang="en-US" altLang="zh-CN" sz="6000" b="1" i="0" u="none" strike="noStrike" kern="1200" cap="none" spc="0" normalizeH="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6000" b="1" i="0" u="none" strike="noStrike" kern="1200" cap="none" spc="0" normalizeH="0" noProof="0" dirty="0" err="1">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sẻ</a:t>
            </a:r>
            <a:r>
              <a:rPr kumimoji="0" lang="en-US" altLang="zh-CN" sz="6000" b="1" i="0" u="none" strike="noStrike" kern="1200" cap="none" spc="0" normalizeH="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6000" b="1" i="0" u="none" strike="noStrike" kern="1200" cap="none" spc="0" normalizeH="0" noProof="0" dirty="0" err="1">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trước</a:t>
            </a:r>
            <a:r>
              <a:rPr kumimoji="0" lang="en-US" altLang="zh-CN" sz="6000" b="1" i="0" u="none" strike="noStrike" kern="1200" cap="none" spc="0" normalizeH="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6000" b="1" i="0" u="none" strike="noStrike" kern="1200" cap="none" spc="0" normalizeH="0" noProof="0" dirty="0" err="1">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lớp</a:t>
            </a:r>
            <a:endParaRPr kumimoji="0" lang="zh-CN" altLang="en-US" sz="6000" b="1" i="0" u="none" strike="noStrike" kern="1200" cap="none" spc="0" normalizeH="0" baseline="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4354742" y="1357356"/>
            <a:ext cx="6737685" cy="2285999"/>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11" y="2551814"/>
            <a:ext cx="4681253" cy="3742157"/>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3199" y="642282"/>
            <a:ext cx="2061034" cy="2061034"/>
          </a:xfrm>
          <a:prstGeom prst="rect">
            <a:avLst/>
          </a:prstGeom>
        </p:spPr>
      </p:pic>
      <p:sp>
        <p:nvSpPr>
          <p:cNvPr id="14" name="TextBox 13">
            <a:extLst>
              <a:ext uri="{FF2B5EF4-FFF2-40B4-BE49-F238E27FC236}">
                <a16:creationId xmlns:a16="http://schemas.microsoft.com/office/drawing/2014/main" id="{DDB3C773-2D2E-4AA7-923D-66005A409FB2}"/>
              </a:ext>
            </a:extLst>
          </p:cNvPr>
          <p:cNvSpPr txBox="1"/>
          <p:nvPr/>
        </p:nvSpPr>
        <p:spPr>
          <a:xfrm>
            <a:off x="5218217" y="1868019"/>
            <a:ext cx="4653513" cy="1384995"/>
          </a:xfrm>
          <a:prstGeom prst="rect">
            <a:avLst/>
          </a:prstGeom>
          <a:noFill/>
        </p:spPr>
        <p:txBody>
          <a:bodyPr wrap="square">
            <a:spAutoFit/>
          </a:bodyPr>
          <a:lstStyle/>
          <a:p>
            <a:pPr algn="just"/>
            <a:r>
              <a:rPr lang="vi-VN" sz="2800" dirty="0"/>
              <a:t>Nếu bố mẹ cho em về quê chơi 1 tuần thì em sẽ chuẩn bị đồ dùng như thế nào?</a:t>
            </a:r>
            <a:endParaRPr lang="en-US" sz="2800" dirty="0"/>
          </a:p>
        </p:txBody>
      </p:sp>
      <p:sp>
        <p:nvSpPr>
          <p:cNvPr id="7" name="TextBox 6">
            <a:extLst>
              <a:ext uri="{FF2B5EF4-FFF2-40B4-BE49-F238E27FC236}">
                <a16:creationId xmlns:a16="http://schemas.microsoft.com/office/drawing/2014/main" id="{8B7AEAAF-C5B3-42EB-9185-2FCD58A08769}"/>
              </a:ext>
            </a:extLst>
          </p:cNvPr>
          <p:cNvSpPr txBox="1"/>
          <p:nvPr/>
        </p:nvSpPr>
        <p:spPr>
          <a:xfrm>
            <a:off x="5218217" y="4301023"/>
            <a:ext cx="5114260" cy="954107"/>
          </a:xfrm>
          <a:prstGeom prst="rect">
            <a:avLst/>
          </a:prstGeom>
          <a:noFill/>
        </p:spPr>
        <p:txBody>
          <a:bodyPr wrap="square" rtlCol="0">
            <a:spAutoFit/>
          </a:bodyPr>
          <a:lstStyle/>
          <a:p>
            <a:pPr algn="ctr"/>
            <a:r>
              <a:rPr lang="en-US" sz="2800" dirty="0" err="1">
                <a:solidFill>
                  <a:srgbClr val="FF0000"/>
                </a:solidFill>
              </a:rPr>
              <a:t>Em</a:t>
            </a:r>
            <a:r>
              <a:rPr lang="en-US" sz="2800" dirty="0">
                <a:solidFill>
                  <a:srgbClr val="FF0000"/>
                </a:solidFill>
              </a:rPr>
              <a:t> </a:t>
            </a:r>
            <a:r>
              <a:rPr lang="en-US" sz="2800" dirty="0" err="1">
                <a:solidFill>
                  <a:srgbClr val="FF0000"/>
                </a:solidFill>
              </a:rPr>
              <a:t>sẽ</a:t>
            </a:r>
            <a:r>
              <a:rPr lang="en-US" sz="2800" dirty="0">
                <a:solidFill>
                  <a:srgbClr val="FF0000"/>
                </a:solidFill>
              </a:rPr>
              <a:t> </a:t>
            </a:r>
            <a:r>
              <a:rPr lang="en-US" sz="2800" dirty="0" err="1">
                <a:solidFill>
                  <a:srgbClr val="FF0000"/>
                </a:solidFill>
              </a:rPr>
              <a:t>chuẩn</a:t>
            </a:r>
            <a:r>
              <a:rPr lang="en-US" sz="2800" dirty="0">
                <a:solidFill>
                  <a:srgbClr val="FF0000"/>
                </a:solidFill>
              </a:rPr>
              <a:t> </a:t>
            </a:r>
            <a:r>
              <a:rPr lang="en-US" sz="2800" dirty="0" err="1">
                <a:solidFill>
                  <a:srgbClr val="FF0000"/>
                </a:solidFill>
              </a:rPr>
              <a:t>bị</a:t>
            </a:r>
            <a:r>
              <a:rPr lang="en-US" sz="2800" dirty="0">
                <a:solidFill>
                  <a:srgbClr val="FF0000"/>
                </a:solidFill>
              </a:rPr>
              <a:t>: </a:t>
            </a:r>
            <a:r>
              <a:rPr lang="en-US" sz="2800" dirty="0" err="1">
                <a:solidFill>
                  <a:srgbClr val="FF0000"/>
                </a:solidFill>
              </a:rPr>
              <a:t>quần</a:t>
            </a:r>
            <a:r>
              <a:rPr lang="en-US" sz="2800" dirty="0">
                <a:solidFill>
                  <a:srgbClr val="FF0000"/>
                </a:solidFill>
              </a:rPr>
              <a:t> </a:t>
            </a:r>
            <a:r>
              <a:rPr lang="en-US" sz="2800" dirty="0" err="1">
                <a:solidFill>
                  <a:srgbClr val="FF0000"/>
                </a:solidFill>
              </a:rPr>
              <a:t>áo</a:t>
            </a:r>
            <a:r>
              <a:rPr lang="en-US" sz="2800" dirty="0">
                <a:solidFill>
                  <a:srgbClr val="FF0000"/>
                </a:solidFill>
              </a:rPr>
              <a:t> </a:t>
            </a:r>
            <a:r>
              <a:rPr lang="en-US" sz="2800" dirty="0" err="1">
                <a:solidFill>
                  <a:srgbClr val="FF0000"/>
                </a:solidFill>
              </a:rPr>
              <a:t>mặc</a:t>
            </a:r>
            <a:r>
              <a:rPr lang="en-US" sz="2800" dirty="0">
                <a:solidFill>
                  <a:srgbClr val="FF0000"/>
                </a:solidFill>
              </a:rPr>
              <a:t> </a:t>
            </a:r>
            <a:r>
              <a:rPr lang="en-US" sz="2800" dirty="0" err="1">
                <a:solidFill>
                  <a:srgbClr val="FF0000"/>
                </a:solidFill>
              </a:rPr>
              <a:t>đủ</a:t>
            </a:r>
            <a:r>
              <a:rPr lang="en-US" sz="2800" dirty="0">
                <a:solidFill>
                  <a:srgbClr val="FF0000"/>
                </a:solidFill>
              </a:rPr>
              <a:t> </a:t>
            </a:r>
            <a:r>
              <a:rPr lang="en-US" sz="2800" dirty="0" err="1">
                <a:solidFill>
                  <a:srgbClr val="FF0000"/>
                </a:solidFill>
              </a:rPr>
              <a:t>cả</a:t>
            </a:r>
            <a:r>
              <a:rPr lang="en-US" sz="2800" dirty="0">
                <a:solidFill>
                  <a:srgbClr val="FF0000"/>
                </a:solidFill>
              </a:rPr>
              <a:t> </a:t>
            </a:r>
            <a:r>
              <a:rPr lang="en-US" sz="2800" dirty="0" err="1">
                <a:solidFill>
                  <a:srgbClr val="FF0000"/>
                </a:solidFill>
              </a:rPr>
              <a:t>một</a:t>
            </a:r>
            <a:r>
              <a:rPr lang="en-US" sz="2800" dirty="0">
                <a:solidFill>
                  <a:srgbClr val="FF0000"/>
                </a:solidFill>
              </a:rPr>
              <a:t> </a:t>
            </a:r>
            <a:r>
              <a:rPr lang="en-US" sz="2800" dirty="0" err="1">
                <a:solidFill>
                  <a:srgbClr val="FF0000"/>
                </a:solidFill>
              </a:rPr>
              <a:t>tuần</a:t>
            </a:r>
            <a:r>
              <a:rPr lang="en-US" sz="2800" dirty="0">
                <a:solidFill>
                  <a:srgbClr val="FF0000"/>
                </a:solidFill>
              </a:rPr>
              <a:t>, </a:t>
            </a:r>
            <a:r>
              <a:rPr lang="en-US" sz="2800" dirty="0" err="1">
                <a:solidFill>
                  <a:srgbClr val="FF0000"/>
                </a:solidFill>
              </a:rPr>
              <a:t>mũ</a:t>
            </a:r>
            <a:r>
              <a:rPr lang="en-US" sz="2800" dirty="0">
                <a:solidFill>
                  <a:srgbClr val="FF0000"/>
                </a:solidFill>
              </a:rPr>
              <a:t>, ô,....</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124" y="4105201"/>
            <a:ext cx="5146369" cy="2627933"/>
          </a:xfrm>
          <a:prstGeom prst="rect">
            <a:avLst/>
          </a:prstGeom>
        </p:spPr>
      </p:pic>
      <p:grpSp>
        <p:nvGrpSpPr>
          <p:cNvPr id="9" name="组合 1">
            <a:extLst>
              <a:ext uri="{FF2B5EF4-FFF2-40B4-BE49-F238E27FC236}">
                <a16:creationId xmlns:a16="http://schemas.microsoft.com/office/drawing/2014/main" id="{D095F4ED-FECC-4F54-A2EB-5B9D1162D487}"/>
              </a:ext>
            </a:extLst>
          </p:cNvPr>
          <p:cNvGrpSpPr/>
          <p:nvPr/>
        </p:nvGrpSpPr>
        <p:grpSpPr>
          <a:xfrm>
            <a:off x="2745515" y="903049"/>
            <a:ext cx="6737685" cy="1867718"/>
            <a:chOff x="4186989" y="457201"/>
            <a:chExt cx="6737685" cy="5751094"/>
          </a:xfrm>
        </p:grpSpPr>
        <p:sp>
          <p:nvSpPr>
            <p:cNvPr id="10" name="圆角矩形 10">
              <a:extLst>
                <a:ext uri="{FF2B5EF4-FFF2-40B4-BE49-F238E27FC236}">
                  <a16:creationId xmlns:a16="http://schemas.microsoft.com/office/drawing/2014/main" id="{A3762646-5706-4551-A351-BE070692A49A}"/>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1" name="矩形: 圆角 12">
              <a:extLst>
                <a:ext uri="{FF2B5EF4-FFF2-40B4-BE49-F238E27FC236}">
                  <a16:creationId xmlns:a16="http://schemas.microsoft.com/office/drawing/2014/main" id="{42A8640E-F6F7-4731-82D1-CAB0DA4EB383}"/>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sp>
        <p:nvSpPr>
          <p:cNvPr id="8" name="TextBox 7">
            <a:extLst>
              <a:ext uri="{FF2B5EF4-FFF2-40B4-BE49-F238E27FC236}">
                <a16:creationId xmlns:a16="http://schemas.microsoft.com/office/drawing/2014/main" id="{4728CADD-2916-4BEB-B548-1FAFCAAC2F95}"/>
              </a:ext>
            </a:extLst>
          </p:cNvPr>
          <p:cNvSpPr txBox="1"/>
          <p:nvPr/>
        </p:nvSpPr>
        <p:spPr>
          <a:xfrm>
            <a:off x="3140880" y="1264409"/>
            <a:ext cx="6342320" cy="954107"/>
          </a:xfrm>
          <a:prstGeom prst="rect">
            <a:avLst/>
          </a:prstGeom>
          <a:noFill/>
        </p:spPr>
        <p:txBody>
          <a:bodyPr wrap="square">
            <a:spAutoFit/>
          </a:bodyPr>
          <a:lstStyle/>
          <a:p>
            <a:r>
              <a:rPr lang="en-US" sz="2800" dirty="0" err="1"/>
              <a:t>Nếu</a:t>
            </a:r>
            <a:r>
              <a:rPr lang="en-US" sz="2800" dirty="0"/>
              <a:t> </a:t>
            </a:r>
            <a:r>
              <a:rPr lang="en-US" sz="2800" dirty="0" err="1"/>
              <a:t>cả</a:t>
            </a:r>
            <a:r>
              <a:rPr lang="en-US" sz="2800" dirty="0"/>
              <a:t> </a:t>
            </a:r>
            <a:r>
              <a:rPr lang="en-US" sz="2800" dirty="0" err="1"/>
              <a:t>nhà</a:t>
            </a:r>
            <a:r>
              <a:rPr lang="en-US" sz="2800" dirty="0"/>
              <a:t> </a:t>
            </a:r>
            <a:r>
              <a:rPr lang="en-US" sz="2800" dirty="0" err="1"/>
              <a:t>em</a:t>
            </a:r>
            <a:r>
              <a:rPr lang="en-US" sz="2800" dirty="0"/>
              <a:t> </a:t>
            </a:r>
            <a:r>
              <a:rPr lang="en-US" sz="2800" dirty="0" err="1"/>
              <a:t>đi</a:t>
            </a:r>
            <a:r>
              <a:rPr lang="en-US" sz="2800" dirty="0"/>
              <a:t> </a:t>
            </a:r>
            <a:r>
              <a:rPr lang="en-US" sz="2800" dirty="0" err="1"/>
              <a:t>tắm</a:t>
            </a:r>
            <a:r>
              <a:rPr lang="en-US" sz="2800" dirty="0"/>
              <a:t> </a:t>
            </a:r>
            <a:r>
              <a:rPr lang="en-US" sz="2800" dirty="0" err="1"/>
              <a:t>biển</a:t>
            </a:r>
            <a:r>
              <a:rPr lang="en-US" sz="2800" dirty="0"/>
              <a:t> </a:t>
            </a:r>
            <a:r>
              <a:rPr lang="en-US" sz="2800" dirty="0" err="1"/>
              <a:t>trong</a:t>
            </a:r>
            <a:r>
              <a:rPr lang="en-US" sz="2800" dirty="0"/>
              <a:t> 3 </a:t>
            </a:r>
            <a:r>
              <a:rPr lang="en-US" sz="2800" dirty="0" err="1"/>
              <a:t>ngày</a:t>
            </a:r>
            <a:r>
              <a:rPr lang="en-US" sz="2800" dirty="0"/>
              <a:t> </a:t>
            </a:r>
            <a:r>
              <a:rPr lang="en-US" sz="2800" dirty="0" err="1"/>
              <a:t>thì</a:t>
            </a:r>
            <a:r>
              <a:rPr lang="en-US" sz="2800" dirty="0"/>
              <a:t> </a:t>
            </a:r>
            <a:r>
              <a:rPr lang="en-US" sz="2800" dirty="0" err="1"/>
              <a:t>em</a:t>
            </a:r>
            <a:r>
              <a:rPr lang="en-US" sz="2800" dirty="0"/>
              <a:t> </a:t>
            </a:r>
            <a:r>
              <a:rPr lang="en-US" sz="2800" dirty="0" err="1"/>
              <a:t>sẽ</a:t>
            </a:r>
            <a:r>
              <a:rPr lang="en-US" sz="2800" dirty="0"/>
              <a:t> </a:t>
            </a:r>
            <a:r>
              <a:rPr lang="en-US" sz="2800" dirty="0" err="1"/>
              <a:t>mang</a:t>
            </a:r>
            <a:r>
              <a:rPr lang="en-US" sz="2800" dirty="0"/>
              <a:t> </a:t>
            </a:r>
            <a:r>
              <a:rPr lang="en-US" sz="2800" dirty="0" err="1"/>
              <a:t>theo</a:t>
            </a:r>
            <a:r>
              <a:rPr lang="en-US" sz="2800" dirty="0"/>
              <a:t> </a:t>
            </a:r>
            <a:r>
              <a:rPr lang="en-US" sz="2800" dirty="0" err="1"/>
              <a:t>những</a:t>
            </a:r>
            <a:r>
              <a:rPr lang="en-US" sz="2800" dirty="0"/>
              <a:t> </a:t>
            </a:r>
            <a:r>
              <a:rPr lang="en-US" sz="2800" dirty="0" err="1"/>
              <a:t>gì</a:t>
            </a:r>
            <a:r>
              <a:rPr lang="en-US" sz="2800" dirty="0"/>
              <a:t>?</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7213" y="157482"/>
            <a:ext cx="2061034" cy="2061034"/>
          </a:xfrm>
          <a:prstGeom prst="rect">
            <a:avLst/>
          </a:prstGeom>
        </p:spPr>
      </p:pic>
      <p:sp>
        <p:nvSpPr>
          <p:cNvPr id="15" name="TextBox 14">
            <a:extLst>
              <a:ext uri="{FF2B5EF4-FFF2-40B4-BE49-F238E27FC236}">
                <a16:creationId xmlns:a16="http://schemas.microsoft.com/office/drawing/2014/main" id="{F6E16AF1-B8F2-4A97-AE67-16C527F6FBE3}"/>
              </a:ext>
            </a:extLst>
          </p:cNvPr>
          <p:cNvSpPr txBox="1"/>
          <p:nvPr/>
        </p:nvSpPr>
        <p:spPr>
          <a:xfrm>
            <a:off x="2938562" y="2993612"/>
            <a:ext cx="6342320" cy="954107"/>
          </a:xfrm>
          <a:prstGeom prst="rect">
            <a:avLst/>
          </a:prstGeom>
          <a:noFill/>
        </p:spPr>
        <p:txBody>
          <a:bodyPr wrap="square">
            <a:spAutoFit/>
          </a:bodyPr>
          <a:lstStyle/>
          <a:p>
            <a:pPr algn="ctr"/>
            <a:r>
              <a:rPr lang="en-US" sz="2800" dirty="0">
                <a:solidFill>
                  <a:srgbClr val="FF0000"/>
                </a:solidFill>
              </a:rPr>
              <a:t>E</a:t>
            </a:r>
            <a:r>
              <a:rPr lang="vi-VN" sz="2800" dirty="0">
                <a:solidFill>
                  <a:srgbClr val="FF0000"/>
                </a:solidFill>
              </a:rPr>
              <a:t>m sẽ mang theo: đồ bơi, váy, quần áo, kem chống nắng,...</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444" y="1"/>
            <a:ext cx="12219444" cy="6857999"/>
          </a:xfrm>
          <a:prstGeom prst="rect">
            <a:avLst/>
          </a:prstGeom>
        </p:spPr>
      </p:pic>
      <p:pic>
        <p:nvPicPr>
          <p:cNvPr id="8" name="图片 2">
            <a:extLst>
              <a:ext uri="{FF2B5EF4-FFF2-40B4-BE49-F238E27FC236}">
                <a16:creationId xmlns:a16="http://schemas.microsoft.com/office/drawing/2014/main" id="{58A34553-53E1-45AF-AE89-8A2BFB0A4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7294" y="2966484"/>
            <a:ext cx="3632923" cy="3652282"/>
          </a:xfrm>
          <a:prstGeom prst="rect">
            <a:avLst/>
          </a:prstGeom>
        </p:spPr>
      </p:pic>
      <p:sp>
        <p:nvSpPr>
          <p:cNvPr id="6" name="Rectangle: Rounded Corners 5">
            <a:extLst>
              <a:ext uri="{FF2B5EF4-FFF2-40B4-BE49-F238E27FC236}">
                <a16:creationId xmlns:a16="http://schemas.microsoft.com/office/drawing/2014/main" id="{6D12B175-146B-4B3A-8F6D-95F57046E3D0}"/>
              </a:ext>
            </a:extLst>
          </p:cNvPr>
          <p:cNvSpPr/>
          <p:nvPr/>
        </p:nvSpPr>
        <p:spPr>
          <a:xfrm>
            <a:off x="4646429" y="1509823"/>
            <a:ext cx="5050465" cy="35406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EB2BE3-CE87-4F78-A40B-7AC0FEEF46E0}"/>
              </a:ext>
            </a:extLst>
          </p:cNvPr>
          <p:cNvSpPr txBox="1"/>
          <p:nvPr/>
        </p:nvSpPr>
        <p:spPr>
          <a:xfrm>
            <a:off x="4858148" y="1946978"/>
            <a:ext cx="4687325" cy="2554545"/>
          </a:xfrm>
          <a:prstGeom prst="rect">
            <a:avLst/>
          </a:prstGeom>
          <a:noFill/>
        </p:spPr>
        <p:txBody>
          <a:bodyPr wrap="square">
            <a:spAutoFit/>
          </a:bodyPr>
          <a:lstStyle/>
          <a:p>
            <a:pPr algn="just"/>
            <a:r>
              <a:rPr lang="en-US" sz="3200" dirty="0" err="1"/>
              <a:t>Các</a:t>
            </a:r>
            <a:r>
              <a:rPr lang="en-US" sz="3200" dirty="0"/>
              <a:t> </a:t>
            </a:r>
            <a:r>
              <a:rPr lang="en-US" sz="3200" dirty="0" err="1"/>
              <a:t>em</a:t>
            </a:r>
            <a:r>
              <a:rPr lang="en-US" sz="3200" dirty="0"/>
              <a:t> </a:t>
            </a:r>
            <a:r>
              <a:rPr lang="en-US" sz="3200" dirty="0" err="1"/>
              <a:t>cần</a:t>
            </a:r>
            <a:r>
              <a:rPr lang="en-US" sz="3200" dirty="0"/>
              <a:t> </a:t>
            </a:r>
            <a:r>
              <a:rPr lang="en-US" sz="3200" dirty="0" err="1"/>
              <a:t>chủ</a:t>
            </a:r>
            <a:r>
              <a:rPr lang="en-US" sz="3200" dirty="0"/>
              <a:t> </a:t>
            </a:r>
            <a:r>
              <a:rPr lang="en-US" sz="3200" dirty="0" err="1"/>
              <a:t>động</a:t>
            </a:r>
            <a:r>
              <a:rPr lang="en-US" sz="3200" dirty="0"/>
              <a:t> </a:t>
            </a:r>
            <a:r>
              <a:rPr lang="en-US" sz="3200" dirty="0" err="1"/>
              <a:t>làm</a:t>
            </a:r>
            <a:r>
              <a:rPr lang="en-US" sz="3200" dirty="0"/>
              <a:t> </a:t>
            </a:r>
            <a:r>
              <a:rPr lang="en-US" sz="3200" dirty="0" err="1"/>
              <a:t>những</a:t>
            </a:r>
            <a:r>
              <a:rPr lang="en-US" sz="3200" dirty="0"/>
              <a:t> </a:t>
            </a:r>
            <a:r>
              <a:rPr lang="en-US" sz="3200" dirty="0" err="1"/>
              <a:t>việc</a:t>
            </a:r>
            <a:r>
              <a:rPr lang="en-US" sz="3200" dirty="0"/>
              <a:t> </a:t>
            </a:r>
            <a:r>
              <a:rPr lang="en-US" sz="3200" dirty="0" err="1"/>
              <a:t>tự</a:t>
            </a:r>
            <a:r>
              <a:rPr lang="en-US" sz="3200" dirty="0"/>
              <a:t> </a:t>
            </a:r>
            <a:r>
              <a:rPr lang="en-US" sz="3200" dirty="0" err="1"/>
              <a:t>phục</a:t>
            </a:r>
            <a:r>
              <a:rPr lang="en-US" sz="3200" dirty="0"/>
              <a:t> </a:t>
            </a:r>
            <a:r>
              <a:rPr lang="en-US" sz="3200" dirty="0" err="1"/>
              <a:t>vụ</a:t>
            </a:r>
            <a:r>
              <a:rPr lang="en-US" sz="3200" dirty="0"/>
              <a:t> </a:t>
            </a:r>
            <a:r>
              <a:rPr lang="en-US" sz="3200" dirty="0" err="1"/>
              <a:t>bản</a:t>
            </a:r>
            <a:r>
              <a:rPr lang="en-US" sz="3200" dirty="0"/>
              <a:t> </a:t>
            </a:r>
            <a:r>
              <a:rPr lang="en-US" sz="3200" dirty="0" err="1"/>
              <a:t>thân</a:t>
            </a:r>
            <a:r>
              <a:rPr lang="en-US" sz="3200" dirty="0"/>
              <a:t> </a:t>
            </a:r>
            <a:r>
              <a:rPr lang="en-US" sz="3200" dirty="0" err="1"/>
              <a:t>phù</a:t>
            </a:r>
            <a:r>
              <a:rPr lang="en-US" sz="3200" dirty="0"/>
              <a:t> </a:t>
            </a:r>
            <a:r>
              <a:rPr lang="en-US" sz="3200" dirty="0" err="1"/>
              <a:t>hợp</a:t>
            </a:r>
            <a:r>
              <a:rPr lang="en-US" sz="3200" dirty="0"/>
              <a:t> </a:t>
            </a:r>
            <a:r>
              <a:rPr lang="en-US" sz="3200" dirty="0" err="1"/>
              <a:t>với</a:t>
            </a:r>
            <a:r>
              <a:rPr lang="en-US" sz="3200" dirty="0"/>
              <a:t> </a:t>
            </a:r>
            <a:r>
              <a:rPr lang="en-US" sz="3200" dirty="0" err="1"/>
              <a:t>lứa</a:t>
            </a:r>
            <a:r>
              <a:rPr lang="en-US" sz="3200" dirty="0"/>
              <a:t> </a:t>
            </a:r>
            <a:r>
              <a:rPr lang="en-US" sz="3200" dirty="0" err="1"/>
              <a:t>tuổi</a:t>
            </a:r>
            <a:r>
              <a:rPr lang="en-US" sz="3200" dirty="0"/>
              <a:t> </a:t>
            </a:r>
            <a:r>
              <a:rPr lang="en-US" sz="3200" dirty="0" err="1"/>
              <a:t>trong</a:t>
            </a:r>
            <a:r>
              <a:rPr lang="en-US" sz="3200" dirty="0"/>
              <a:t> </a:t>
            </a:r>
            <a:r>
              <a:rPr lang="en-US" sz="3200" dirty="0" err="1"/>
              <a:t>học</a:t>
            </a:r>
            <a:r>
              <a:rPr lang="en-US" sz="3200" dirty="0"/>
              <a:t> </a:t>
            </a:r>
            <a:r>
              <a:rPr lang="en-US" sz="3200" dirty="0" err="1"/>
              <a:t>tập</a:t>
            </a:r>
            <a:r>
              <a:rPr lang="en-US" sz="3200" dirty="0"/>
              <a:t> </a:t>
            </a:r>
            <a:r>
              <a:rPr lang="en-US" sz="3200" dirty="0" err="1"/>
              <a:t>và</a:t>
            </a:r>
            <a:r>
              <a:rPr lang="en-US" sz="3200" dirty="0"/>
              <a:t> </a:t>
            </a:r>
            <a:r>
              <a:rPr lang="en-US" sz="3200" dirty="0" err="1"/>
              <a:t>sinh</a:t>
            </a:r>
            <a:r>
              <a:rPr lang="en-US" sz="3200" dirty="0"/>
              <a:t> </a:t>
            </a:r>
            <a:r>
              <a:rPr lang="en-US" sz="3200" dirty="0" err="1"/>
              <a:t>hoạt</a:t>
            </a:r>
            <a:r>
              <a:rPr lang="en-US" sz="3200" dirty="0"/>
              <a:t> </a:t>
            </a:r>
            <a:r>
              <a:rPr lang="en-US" sz="3200" dirty="0" err="1"/>
              <a:t>hằng</a:t>
            </a:r>
            <a:r>
              <a:rPr lang="en-US" sz="3200" dirty="0"/>
              <a:t> </a:t>
            </a:r>
            <a:r>
              <a:rPr lang="en-US" sz="3200" dirty="0" err="1"/>
              <a:t>ngày</a:t>
            </a:r>
            <a:r>
              <a:rPr lang="en-US" sz="3200" dirty="0"/>
              <a:t>.</a:t>
            </a:r>
          </a:p>
        </p:txBody>
      </p:sp>
    </p:spTree>
    <p:extLst>
      <p:ext uri="{BB962C8B-B14F-4D97-AF65-F5344CB8AC3E}">
        <p14:creationId xmlns:p14="http://schemas.microsoft.com/office/powerpoint/2010/main" val="56258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374" y="3225847"/>
            <a:ext cx="4557022" cy="2894427"/>
          </a:xfrm>
          <a:prstGeom prst="rect">
            <a:avLst/>
          </a:prstGeom>
        </p:spPr>
      </p:pic>
      <p:sp>
        <p:nvSpPr>
          <p:cNvPr id="7" name="文本框 6"/>
          <p:cNvSpPr txBox="1"/>
          <p:nvPr/>
        </p:nvSpPr>
        <p:spPr>
          <a:xfrm>
            <a:off x="3585922" y="1118718"/>
            <a:ext cx="50185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CỦNG</a:t>
            </a:r>
            <a:r>
              <a:rPr kumimoji="0" lang="en-US" altLang="zh-CN" sz="6000" b="1" i="0" u="none" strike="noStrike" kern="1200" cap="none" spc="0" normalizeH="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rPr>
              <a:t> CỐ DẶN DÒ</a:t>
            </a:r>
            <a:endParaRPr kumimoji="0" lang="zh-CN" altLang="en-US" sz="6000" b="1" i="0" u="none" strike="noStrike" kern="1200" cap="none" spc="0" normalizeH="0" baseline="0" noProof="0" dirty="0">
              <a:ln>
                <a:noFill/>
              </a:ln>
              <a:solidFill>
                <a:srgbClr val="EC9DAE"/>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Tree>
    <p:extLst>
      <p:ext uri="{BB962C8B-B14F-4D97-AF65-F5344CB8AC3E}">
        <p14:creationId xmlns:p14="http://schemas.microsoft.com/office/powerpoint/2010/main" val="314418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pic>
        <p:nvPicPr>
          <p:cNvPr id="8" name="图片 9">
            <a:extLst>
              <a:ext uri="{FF2B5EF4-FFF2-40B4-BE49-F238E27FC236}">
                <a16:creationId xmlns:a16="http://schemas.microsoft.com/office/drawing/2014/main" id="{3DF19191-1013-4466-B7DC-8403FA532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3068" y="3010570"/>
            <a:ext cx="3028932" cy="3847430"/>
          </a:xfrm>
          <a:prstGeom prst="rect">
            <a:avLst/>
          </a:prstGeom>
        </p:spPr>
      </p:pic>
      <p:sp>
        <p:nvSpPr>
          <p:cNvPr id="2" name="TextBox 1">
            <a:extLst>
              <a:ext uri="{FF2B5EF4-FFF2-40B4-BE49-F238E27FC236}">
                <a16:creationId xmlns:a16="http://schemas.microsoft.com/office/drawing/2014/main" id="{91589482-D6B7-4FBE-8F36-FD5AF0378A84}"/>
              </a:ext>
            </a:extLst>
          </p:cNvPr>
          <p:cNvSpPr txBox="1"/>
          <p:nvPr/>
        </p:nvSpPr>
        <p:spPr>
          <a:xfrm>
            <a:off x="3200400" y="291125"/>
            <a:ext cx="6539024" cy="523220"/>
          </a:xfrm>
          <a:prstGeom prst="rect">
            <a:avLst/>
          </a:prstGeom>
          <a:noFill/>
        </p:spPr>
        <p:txBody>
          <a:bodyPr wrap="square" rtlCol="0">
            <a:spAutoFit/>
          </a:bodyPr>
          <a:lstStyle/>
          <a:p>
            <a:r>
              <a:rPr lang="en-US" sz="2800" dirty="0" err="1">
                <a:solidFill>
                  <a:srgbClr val="FF0000"/>
                </a:solidFill>
              </a:rPr>
              <a:t>Buổi</a:t>
            </a:r>
            <a:r>
              <a:rPr lang="en-US" sz="2800" dirty="0">
                <a:solidFill>
                  <a:srgbClr val="FF0000"/>
                </a:solidFill>
              </a:rPr>
              <a:t> </a:t>
            </a:r>
            <a:r>
              <a:rPr lang="en-US" sz="2800" dirty="0" err="1">
                <a:solidFill>
                  <a:srgbClr val="FF0000"/>
                </a:solidFill>
              </a:rPr>
              <a:t>tối</a:t>
            </a:r>
            <a:r>
              <a:rPr lang="en-US" sz="2800" dirty="0">
                <a:solidFill>
                  <a:srgbClr val="FF0000"/>
                </a:solidFill>
              </a:rPr>
              <a:t> </a:t>
            </a:r>
            <a:r>
              <a:rPr lang="en-US" sz="2800" dirty="0" err="1">
                <a:solidFill>
                  <a:srgbClr val="FF0000"/>
                </a:solidFill>
              </a:rPr>
              <a:t>trước</a:t>
            </a:r>
            <a:r>
              <a:rPr lang="en-US" sz="2800" dirty="0">
                <a:solidFill>
                  <a:srgbClr val="FF0000"/>
                </a:solidFill>
              </a:rPr>
              <a:t> </a:t>
            </a:r>
            <a:r>
              <a:rPr lang="en-US" sz="2800" dirty="0" err="1">
                <a:solidFill>
                  <a:srgbClr val="FF0000"/>
                </a:solidFill>
              </a:rPr>
              <a:t>khi</a:t>
            </a:r>
            <a:r>
              <a:rPr lang="en-US" sz="2800" dirty="0">
                <a:solidFill>
                  <a:srgbClr val="FF0000"/>
                </a:solidFill>
              </a:rPr>
              <a:t> </a:t>
            </a:r>
            <a:r>
              <a:rPr lang="en-US" sz="2800" dirty="0" err="1">
                <a:solidFill>
                  <a:srgbClr val="FF0000"/>
                </a:solidFill>
              </a:rPr>
              <a:t>đi</a:t>
            </a:r>
            <a:r>
              <a:rPr lang="en-US" sz="2800" dirty="0">
                <a:solidFill>
                  <a:srgbClr val="FF0000"/>
                </a:solidFill>
              </a:rPr>
              <a:t> </a:t>
            </a:r>
            <a:r>
              <a:rPr lang="en-US" sz="2800" dirty="0" err="1">
                <a:solidFill>
                  <a:srgbClr val="FF0000"/>
                </a:solidFill>
              </a:rPr>
              <a:t>ngủ</a:t>
            </a:r>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hãy</a:t>
            </a:r>
            <a:r>
              <a:rPr lang="en-US" sz="2800" dirty="0">
                <a:solidFill>
                  <a:srgbClr val="FF0000"/>
                </a:solidFill>
              </a:rPr>
              <a:t>:</a:t>
            </a:r>
          </a:p>
        </p:txBody>
      </p:sp>
      <p:sp>
        <p:nvSpPr>
          <p:cNvPr id="3" name="TextBox 2">
            <a:extLst>
              <a:ext uri="{FF2B5EF4-FFF2-40B4-BE49-F238E27FC236}">
                <a16:creationId xmlns:a16="http://schemas.microsoft.com/office/drawing/2014/main" id="{C1D931FA-B548-4764-9219-046DFA199DDB}"/>
              </a:ext>
            </a:extLst>
          </p:cNvPr>
          <p:cNvSpPr txBox="1"/>
          <p:nvPr/>
        </p:nvSpPr>
        <p:spPr>
          <a:xfrm>
            <a:off x="2154410" y="1028232"/>
            <a:ext cx="7910624"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Chuẩn</a:t>
            </a:r>
            <a:r>
              <a:rPr lang="en-US" sz="2800" dirty="0"/>
              <a:t> </a:t>
            </a:r>
            <a:r>
              <a:rPr lang="en-US" sz="2800" dirty="0" err="1"/>
              <a:t>bị</a:t>
            </a:r>
            <a:r>
              <a:rPr lang="en-US" sz="2800" dirty="0"/>
              <a:t> </a:t>
            </a:r>
            <a:r>
              <a:rPr lang="en-US" sz="2800" dirty="0" err="1"/>
              <a:t>quần</a:t>
            </a:r>
            <a:r>
              <a:rPr lang="en-US" sz="2800" dirty="0"/>
              <a:t> </a:t>
            </a:r>
            <a:r>
              <a:rPr lang="en-US" sz="2800" dirty="0" err="1"/>
              <a:t>áo</a:t>
            </a:r>
            <a:r>
              <a:rPr lang="en-US" sz="2800" dirty="0"/>
              <a:t>, </a:t>
            </a:r>
            <a:r>
              <a:rPr lang="en-US" sz="2800" dirty="0" err="1"/>
              <a:t>sách</a:t>
            </a:r>
            <a:r>
              <a:rPr lang="en-US" sz="2800" dirty="0"/>
              <a:t> </a:t>
            </a:r>
            <a:r>
              <a:rPr lang="en-US" sz="2800" dirty="0" err="1"/>
              <a:t>vở</a:t>
            </a:r>
            <a:r>
              <a:rPr lang="en-US" sz="2800" dirty="0"/>
              <a:t> </a:t>
            </a:r>
            <a:r>
              <a:rPr lang="en-US" sz="2800" dirty="0" err="1"/>
              <a:t>để</a:t>
            </a:r>
            <a:r>
              <a:rPr lang="en-US" sz="2800" dirty="0"/>
              <a:t> </a:t>
            </a:r>
            <a:r>
              <a:rPr lang="en-US" sz="2800" dirty="0" err="1"/>
              <a:t>hôm</a:t>
            </a:r>
            <a:r>
              <a:rPr lang="en-US" sz="2800" dirty="0"/>
              <a:t> </a:t>
            </a:r>
            <a:r>
              <a:rPr lang="en-US" sz="2800" dirty="0" err="1"/>
              <a:t>sau</a:t>
            </a:r>
            <a:r>
              <a:rPr lang="en-US" sz="2800" dirty="0"/>
              <a:t> </a:t>
            </a:r>
            <a:r>
              <a:rPr lang="en-US" sz="2800" dirty="0" err="1"/>
              <a:t>đi</a:t>
            </a:r>
            <a:r>
              <a:rPr lang="en-US" sz="2800" dirty="0"/>
              <a:t> </a:t>
            </a:r>
            <a:r>
              <a:rPr lang="en-US" sz="2800" dirty="0" err="1"/>
              <a:t>học</a:t>
            </a:r>
            <a:endParaRPr lang="en-US" sz="2800" dirty="0"/>
          </a:p>
          <a:p>
            <a:pPr marL="285750" indent="-285750">
              <a:buFont typeface="Arial" panose="020B0604020202020204" pitchFamily="34" charset="0"/>
              <a:buChar char="•"/>
            </a:pPr>
            <a:r>
              <a:rPr lang="en-US" sz="2800" dirty="0" err="1"/>
              <a:t>Đặt</a:t>
            </a:r>
            <a:r>
              <a:rPr lang="en-US" sz="2800" dirty="0"/>
              <a:t> </a:t>
            </a:r>
            <a:r>
              <a:rPr lang="en-US" sz="2800" dirty="0" err="1"/>
              <a:t>chuông</a:t>
            </a:r>
            <a:r>
              <a:rPr lang="en-US" sz="2800" dirty="0"/>
              <a:t> </a:t>
            </a:r>
            <a:r>
              <a:rPr lang="en-US" sz="2800" dirty="0" err="1"/>
              <a:t>báo</a:t>
            </a:r>
            <a:r>
              <a:rPr lang="en-US" sz="2800" dirty="0"/>
              <a:t> </a:t>
            </a:r>
            <a:r>
              <a:rPr lang="en-US" sz="2800" dirty="0" err="1"/>
              <a:t>thức</a:t>
            </a:r>
            <a:r>
              <a:rPr lang="en-US" sz="2800" dirty="0"/>
              <a:t> </a:t>
            </a:r>
            <a:r>
              <a:rPr lang="en-US" sz="2800" dirty="0" err="1"/>
              <a:t>để</a:t>
            </a:r>
            <a:r>
              <a:rPr lang="en-US" sz="2800" dirty="0"/>
              <a:t> </a:t>
            </a:r>
            <a:r>
              <a:rPr lang="en-US" sz="2800" dirty="0" err="1"/>
              <a:t>tự</a:t>
            </a:r>
            <a:r>
              <a:rPr lang="en-US" sz="2800" dirty="0"/>
              <a:t> </a:t>
            </a:r>
            <a:r>
              <a:rPr lang="en-US" sz="2800" dirty="0" err="1"/>
              <a:t>thức</a:t>
            </a:r>
            <a:r>
              <a:rPr lang="en-US" sz="2800" dirty="0"/>
              <a:t> </a:t>
            </a:r>
            <a:r>
              <a:rPr lang="en-US" sz="2800" dirty="0" err="1"/>
              <a:t>dậy</a:t>
            </a:r>
            <a:r>
              <a:rPr lang="en-US" sz="2800" dirty="0"/>
              <a:t> </a:t>
            </a:r>
            <a:r>
              <a:rPr lang="en-US" sz="2800" dirty="0" err="1"/>
              <a:t>đúng</a:t>
            </a:r>
            <a:r>
              <a:rPr lang="en-US" sz="2800" dirty="0"/>
              <a:t> </a:t>
            </a:r>
            <a:r>
              <a:rPr lang="en-US" sz="2800" dirty="0" err="1"/>
              <a:t>giờ</a:t>
            </a:r>
            <a:endParaRPr lang="en-US" sz="2800" dirty="0"/>
          </a:p>
        </p:txBody>
      </p:sp>
      <p:pic>
        <p:nvPicPr>
          <p:cNvPr id="6" name="Picture 5">
            <a:extLst>
              <a:ext uri="{FF2B5EF4-FFF2-40B4-BE49-F238E27FC236}">
                <a16:creationId xmlns:a16="http://schemas.microsoft.com/office/drawing/2014/main" id="{476F3843-08BF-4976-BAF3-42A5DF48F6DD}"/>
              </a:ext>
            </a:extLst>
          </p:cNvPr>
          <p:cNvPicPr>
            <a:picLocks noChangeAspect="1"/>
          </p:cNvPicPr>
          <p:nvPr/>
        </p:nvPicPr>
        <p:blipFill>
          <a:blip r:embed="rId5"/>
          <a:stretch>
            <a:fillRect/>
          </a:stretch>
        </p:blipFill>
        <p:spPr>
          <a:xfrm>
            <a:off x="2934476" y="2058019"/>
            <a:ext cx="6007506" cy="4564709"/>
          </a:xfrm>
          <a:prstGeom prst="rect">
            <a:avLst/>
          </a:prstGeom>
          <a:ln>
            <a:noFill/>
          </a:ln>
          <a:effectLst>
            <a:softEdge rad="112500"/>
          </a:effectLst>
        </p:spPr>
      </p:pic>
    </p:spTree>
    <p:extLst>
      <p:ext uri="{BB962C8B-B14F-4D97-AF65-F5344CB8AC3E}">
        <p14:creationId xmlns:p14="http://schemas.microsoft.com/office/powerpoint/2010/main" val="456597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28" name="图片 27"/>
          <p:cNvPicPr>
            <a:picLocks noChangeAspect="1"/>
          </p:cNvPicPr>
          <p:nvPr/>
        </p:nvPicPr>
        <p:blipFill rotWithShape="1">
          <a:blip r:embed="rId4">
            <a:extLst>
              <a:ext uri="{28A0092B-C50C-407E-A947-70E740481C1C}">
                <a14:useLocalDpi xmlns:a14="http://schemas.microsoft.com/office/drawing/2010/main" val="0"/>
              </a:ext>
            </a:extLst>
          </a:blip>
          <a:srcRect t="690" r="33277" b="79842"/>
          <a:stretch/>
        </p:blipFill>
        <p:spPr>
          <a:xfrm>
            <a:off x="6162939" y="1120964"/>
            <a:ext cx="4998397" cy="201005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958" y="1477489"/>
            <a:ext cx="2917023" cy="5368564"/>
          </a:xfrm>
          <a:prstGeom prst="rect">
            <a:avLst/>
          </a:prstGeom>
        </p:spPr>
      </p:pic>
      <p:sp>
        <p:nvSpPr>
          <p:cNvPr id="3" name="文本框 2"/>
          <p:cNvSpPr txBox="1"/>
          <p:nvPr/>
        </p:nvSpPr>
        <p:spPr>
          <a:xfrm>
            <a:off x="1750413" y="794260"/>
            <a:ext cx="2662112"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C5E5A1"/>
                </a:solidFill>
                <a:effectLst/>
                <a:uLnTx/>
                <a:uFillTx/>
                <a:latin typeface="Arial" panose="020B0604020202020204" pitchFamily="34" charset="0"/>
                <a:ea typeface="黑体" panose="02010609060101010101" pitchFamily="49" charset="-122"/>
                <a:cs typeface="Arial" panose="020B0604020202020204" pitchFamily="34" charset="0"/>
              </a:rPr>
              <a:t>MỤC TIÊU</a:t>
            </a:r>
            <a:endParaRPr kumimoji="0" lang="zh-CN" altLang="en-US" sz="4000" b="1" i="0" u="none" strike="noStrike" kern="1200" cap="none" spc="0" normalizeH="0" baseline="0" noProof="0" dirty="0">
              <a:ln>
                <a:noFill/>
              </a:ln>
              <a:solidFill>
                <a:srgbClr val="C5E5A1"/>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nvGrpSpPr>
          <p:cNvPr id="30" name="组合 29"/>
          <p:cNvGrpSpPr/>
          <p:nvPr/>
        </p:nvGrpSpPr>
        <p:grpSpPr>
          <a:xfrm>
            <a:off x="5253550" y="1367499"/>
            <a:ext cx="1088771" cy="4053342"/>
            <a:chOff x="5398418" y="1272076"/>
            <a:chExt cx="1088771" cy="4053342"/>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98418" y="4472753"/>
              <a:ext cx="1088770" cy="852665"/>
            </a:xfrm>
            <a:prstGeom prst="rect">
              <a:avLst/>
            </a:prstGeom>
          </p:spPr>
        </p:pic>
      </p:grpSp>
      <p:sp>
        <p:nvSpPr>
          <p:cNvPr id="14" name="TextBox 13">
            <a:extLst>
              <a:ext uri="{FF2B5EF4-FFF2-40B4-BE49-F238E27FC236}">
                <a16:creationId xmlns:a16="http://schemas.microsoft.com/office/drawing/2014/main" id="{AA2DA8FC-1803-4FF2-852A-EFA1A567F35A}"/>
              </a:ext>
            </a:extLst>
          </p:cNvPr>
          <p:cNvSpPr txBox="1"/>
          <p:nvPr/>
        </p:nvSpPr>
        <p:spPr>
          <a:xfrm>
            <a:off x="6453707" y="1477489"/>
            <a:ext cx="4625419" cy="954107"/>
          </a:xfrm>
          <a:prstGeom prst="rect">
            <a:avLst/>
          </a:prstGeom>
          <a:noFill/>
        </p:spPr>
        <p:txBody>
          <a:bodyPr wrap="square">
            <a:spAutoFit/>
          </a:bodyPr>
          <a:lstStyle/>
          <a:p>
            <a:r>
              <a:rPr lang="vi-VN" sz="2800"/>
              <a:t>Bước đầu biết lập kế hoạch tự phục vụ bản thân.</a:t>
            </a:r>
            <a:endParaRPr lang="en-US" sz="2800" dirty="0"/>
          </a:p>
        </p:txBody>
      </p:sp>
      <p:pic>
        <p:nvPicPr>
          <p:cNvPr id="19" name="图片 27">
            <a:extLst>
              <a:ext uri="{FF2B5EF4-FFF2-40B4-BE49-F238E27FC236}">
                <a16:creationId xmlns:a16="http://schemas.microsoft.com/office/drawing/2014/main" id="{E8D39ABB-131D-423C-8E0B-548A1C6C42C5}"/>
              </a:ext>
            </a:extLst>
          </p:cNvPr>
          <p:cNvPicPr>
            <a:picLocks noChangeAspect="1"/>
          </p:cNvPicPr>
          <p:nvPr/>
        </p:nvPicPr>
        <p:blipFill rotWithShape="1">
          <a:blip r:embed="rId4">
            <a:extLst>
              <a:ext uri="{28A0092B-C50C-407E-A947-70E740481C1C}">
                <a14:useLocalDpi xmlns:a14="http://schemas.microsoft.com/office/drawing/2010/main" val="0"/>
              </a:ext>
            </a:extLst>
          </a:blip>
          <a:srcRect t="27568" r="33277" b="51703"/>
          <a:stretch/>
        </p:blipFill>
        <p:spPr>
          <a:xfrm>
            <a:off x="6205234" y="3051544"/>
            <a:ext cx="4998397" cy="3561907"/>
          </a:xfrm>
          <a:prstGeom prst="rect">
            <a:avLst/>
          </a:prstGeom>
        </p:spPr>
      </p:pic>
      <p:sp>
        <p:nvSpPr>
          <p:cNvPr id="18" name="TextBox 17">
            <a:extLst>
              <a:ext uri="{FF2B5EF4-FFF2-40B4-BE49-F238E27FC236}">
                <a16:creationId xmlns:a16="http://schemas.microsoft.com/office/drawing/2014/main" id="{9386D405-1082-435A-943E-0C0FACE3F042}"/>
              </a:ext>
            </a:extLst>
          </p:cNvPr>
          <p:cNvSpPr txBox="1"/>
          <p:nvPr/>
        </p:nvSpPr>
        <p:spPr>
          <a:xfrm>
            <a:off x="6279666" y="3610120"/>
            <a:ext cx="4973500" cy="2246769"/>
          </a:xfrm>
          <a:prstGeom prst="rect">
            <a:avLst/>
          </a:prstGeom>
          <a:noFill/>
        </p:spPr>
        <p:txBody>
          <a:bodyPr wrap="square">
            <a:spAutoFit/>
          </a:bodyPr>
          <a:lstStyle/>
          <a:p>
            <a:pPr algn="just"/>
            <a:r>
              <a:rPr lang="en-US" sz="2800" dirty="0" err="1"/>
              <a:t>Biết</a:t>
            </a:r>
            <a:r>
              <a:rPr lang="en-US" sz="2800" dirty="0"/>
              <a:t> </a:t>
            </a:r>
            <a:r>
              <a:rPr lang="en-US" sz="2800" dirty="0" err="1"/>
              <a:t>tự</a:t>
            </a:r>
            <a:r>
              <a:rPr lang="en-US" sz="2800" dirty="0"/>
              <a:t> </a:t>
            </a:r>
            <a:r>
              <a:rPr lang="en-US" sz="2800" dirty="0" err="1"/>
              <a:t>chuẩn</a:t>
            </a:r>
            <a:r>
              <a:rPr lang="en-US" sz="2800" dirty="0"/>
              <a:t> </a:t>
            </a:r>
            <a:r>
              <a:rPr lang="en-US" sz="2800" dirty="0" err="1"/>
              <a:t>bị</a:t>
            </a:r>
            <a:r>
              <a:rPr lang="en-US" sz="2800" dirty="0"/>
              <a:t> </a:t>
            </a:r>
            <a:r>
              <a:rPr lang="en-US" sz="2800" dirty="0" err="1"/>
              <a:t>đồ</a:t>
            </a:r>
            <a:r>
              <a:rPr lang="en-US" sz="2800" dirty="0"/>
              <a:t> </a:t>
            </a:r>
            <a:r>
              <a:rPr lang="en-US" sz="2800" dirty="0" err="1"/>
              <a:t>dùng</a:t>
            </a:r>
            <a:r>
              <a:rPr lang="en-US" sz="2800" dirty="0"/>
              <a:t> </a:t>
            </a:r>
            <a:r>
              <a:rPr lang="en-US" sz="2800" dirty="0" err="1"/>
              <a:t>cá</a:t>
            </a:r>
            <a:r>
              <a:rPr lang="en-US" sz="2800" dirty="0"/>
              <a:t> </a:t>
            </a:r>
            <a:r>
              <a:rPr lang="en-US" sz="2800" dirty="0" err="1"/>
              <a:t>nhân</a:t>
            </a:r>
            <a:r>
              <a:rPr lang="en-US" sz="2800" dirty="0"/>
              <a:t> </a:t>
            </a:r>
            <a:r>
              <a:rPr lang="en-US" sz="2800" dirty="0" err="1"/>
              <a:t>trong</a:t>
            </a:r>
            <a:r>
              <a:rPr lang="en-US" sz="2800" dirty="0"/>
              <a:t> </a:t>
            </a:r>
            <a:r>
              <a:rPr lang="en-US" sz="2800" dirty="0" err="1"/>
              <a:t>một</a:t>
            </a:r>
            <a:r>
              <a:rPr lang="en-US" sz="2800" dirty="0"/>
              <a:t> </a:t>
            </a:r>
            <a:r>
              <a:rPr lang="en-US" sz="2800" dirty="0" err="1"/>
              <a:t>số</a:t>
            </a:r>
            <a:r>
              <a:rPr lang="en-US" sz="2800" dirty="0"/>
              <a:t> </a:t>
            </a:r>
            <a:r>
              <a:rPr lang="en-US" sz="2800" dirty="0" err="1"/>
              <a:t>tình</a:t>
            </a:r>
            <a:r>
              <a:rPr lang="en-US" sz="2800" dirty="0"/>
              <a:t> </a:t>
            </a:r>
            <a:r>
              <a:rPr lang="en-US" sz="2800" dirty="0" err="1"/>
              <a:t>huống</a:t>
            </a:r>
            <a:r>
              <a:rPr lang="en-US" sz="2800" dirty="0"/>
              <a:t>: </a:t>
            </a:r>
            <a:r>
              <a:rPr lang="en-US" sz="2800" dirty="0" err="1"/>
              <a:t>khi</a:t>
            </a:r>
            <a:r>
              <a:rPr lang="en-US" sz="2800" dirty="0"/>
              <a:t> </a:t>
            </a:r>
            <a:r>
              <a:rPr lang="en-US" sz="2800" dirty="0" err="1"/>
              <a:t>đi</a:t>
            </a:r>
            <a:r>
              <a:rPr lang="en-US" sz="2800" dirty="0"/>
              <a:t> </a:t>
            </a:r>
            <a:r>
              <a:rPr lang="en-US" sz="2800" dirty="0" err="1"/>
              <a:t>dã</a:t>
            </a:r>
            <a:r>
              <a:rPr lang="en-US" sz="2800" dirty="0"/>
              <a:t> </a:t>
            </a:r>
            <a:r>
              <a:rPr lang="en-US" sz="2800" dirty="0" err="1"/>
              <a:t>ngoại</a:t>
            </a:r>
            <a:r>
              <a:rPr lang="en-US" sz="2800" dirty="0"/>
              <a:t> </a:t>
            </a:r>
            <a:r>
              <a:rPr lang="en-US" sz="2800" dirty="0" err="1"/>
              <a:t>cùng</a:t>
            </a:r>
            <a:r>
              <a:rPr lang="en-US" sz="2800" dirty="0"/>
              <a:t> </a:t>
            </a:r>
            <a:r>
              <a:rPr lang="en-US" sz="2800" dirty="0" err="1"/>
              <a:t>lớp</a:t>
            </a:r>
            <a:r>
              <a:rPr lang="en-US" sz="2800" dirty="0"/>
              <a:t>, </a:t>
            </a:r>
            <a:r>
              <a:rPr lang="en-US" sz="2800" dirty="0" err="1"/>
              <a:t>cùng</a:t>
            </a:r>
            <a:r>
              <a:rPr lang="en-US" sz="2800" dirty="0"/>
              <a:t> </a:t>
            </a:r>
            <a:r>
              <a:rPr lang="en-US" sz="2800" dirty="0" err="1"/>
              <a:t>gia</a:t>
            </a:r>
            <a:r>
              <a:rPr lang="en-US" sz="2800" dirty="0"/>
              <a:t> </a:t>
            </a:r>
            <a:r>
              <a:rPr lang="en-US" sz="2800" dirty="0" err="1"/>
              <a:t>đình</a:t>
            </a:r>
            <a:r>
              <a:rPr lang="en-US" sz="2800" dirty="0"/>
              <a:t> </a:t>
            </a:r>
            <a:r>
              <a:rPr lang="en-US" sz="2800" dirty="0" err="1"/>
              <a:t>về</a:t>
            </a:r>
            <a:r>
              <a:rPr lang="en-US" sz="2800" dirty="0"/>
              <a:t> </a:t>
            </a:r>
            <a:r>
              <a:rPr lang="en-US" sz="2800" dirty="0" err="1"/>
              <a:t>quê</a:t>
            </a:r>
            <a:r>
              <a:rPr lang="en-US" sz="2800" dirty="0"/>
              <a:t>, </a:t>
            </a:r>
            <a:r>
              <a:rPr lang="en-US" sz="2800" dirty="0" err="1"/>
              <a:t>đi</a:t>
            </a:r>
            <a:r>
              <a:rPr lang="en-US" sz="2800" dirty="0"/>
              <a:t> du </a:t>
            </a:r>
            <a:r>
              <a:rPr lang="en-US" sz="2800" dirty="0" err="1"/>
              <a:t>lịch</a:t>
            </a:r>
            <a:r>
              <a:rPr lang="en-US" sz="2800" dirty="0"/>
              <a:t> </a:t>
            </a:r>
            <a:r>
              <a:rPr lang="en-US" sz="2800" dirty="0" err="1"/>
              <a:t>cùng</a:t>
            </a:r>
            <a:r>
              <a:rPr lang="en-US" sz="2800" dirty="0"/>
              <a:t> </a:t>
            </a:r>
            <a:r>
              <a:rPr lang="en-US" sz="2800" dirty="0" err="1"/>
              <a:t>gia</a:t>
            </a:r>
            <a:r>
              <a:rPr lang="en-US" sz="2800" dirty="0"/>
              <a:t> </a:t>
            </a:r>
            <a:r>
              <a:rPr lang="en-US" sz="2800" dirty="0" err="1"/>
              <a:t>đình</a:t>
            </a:r>
            <a:r>
              <a:rPr lang="en-US" sz="2800" dirty="0"/>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childTnLst>
                          </p:cTn>
                        </p:par>
                        <p:par>
                          <p:cTn id="33" fill="hold">
                            <p:stCondLst>
                              <p:cond delay="3500"/>
                            </p:stCondLst>
                            <p:childTnLst>
                              <p:par>
                                <p:cTn id="34" presetID="14"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childTnLst>
                          </p:cTn>
                        </p:par>
                        <p:par>
                          <p:cTn id="37" fill="hold">
                            <p:stCondLst>
                              <p:cond delay="4000"/>
                            </p:stCondLst>
                            <p:childTnLst>
                              <p:par>
                                <p:cTn id="38" presetID="14" presetClass="entr" presetSubtype="1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445040" y="3006461"/>
            <a:ext cx="374348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36613" y="2768510"/>
            <a:ext cx="7818554" cy="475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78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3">
            <a:hlinkClick r:id="" action="ppaction://media"/>
            <a:extLst>
              <a:ext uri="{FF2B5EF4-FFF2-40B4-BE49-F238E27FC236}">
                <a16:creationId xmlns:a16="http://schemas.microsoft.com/office/drawing/2014/main" id="{43C623C5-3999-42A6-AF7A-BB1991DE70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858001"/>
          </a:xfrm>
          <a:prstGeom prst="rect">
            <a:avLst/>
          </a:prstGeom>
        </p:spPr>
      </p:pic>
    </p:spTree>
    <p:extLst>
      <p:ext uri="{BB962C8B-B14F-4D97-AF65-F5344CB8AC3E}">
        <p14:creationId xmlns:p14="http://schemas.microsoft.com/office/powerpoint/2010/main" val="19340702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23CBCF-60E0-4765-BF84-C975F6117D1D}"/>
              </a:ext>
            </a:extLst>
          </p:cNvPr>
          <p:cNvSpPr txBox="1"/>
          <p:nvPr/>
        </p:nvSpPr>
        <p:spPr>
          <a:xfrm>
            <a:off x="4355802" y="2072910"/>
            <a:ext cx="4830728" cy="2246769"/>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1. </a:t>
            </a:r>
            <a:r>
              <a:rPr kumimoji="0" lang="en-US" sz="7000" b="1" i="0" u="none" strike="noStrike" kern="1200" cap="none" spc="0" normalizeH="0" baseline="0" noProof="0" dirty="0" err="1">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Việc</a:t>
            </a:r>
            <a:r>
              <a:rPr kumimoji="0" lang="en-US" sz="70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7000" b="1" i="0" u="none" strike="noStrike" kern="1200" cap="none" spc="0" normalizeH="0" baseline="0" noProof="0" dirty="0" err="1">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em</a:t>
            </a:r>
            <a:r>
              <a:rPr kumimoji="0" lang="en-US" sz="70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7000" b="1" i="0" u="none" strike="noStrike" kern="1200" cap="none" spc="0" normalizeH="0" baseline="0" noProof="0" dirty="0" err="1">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cần</a:t>
            </a:r>
            <a:r>
              <a:rPr kumimoji="0" lang="en-US" sz="70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 </a:t>
            </a:r>
            <a:r>
              <a:rPr kumimoji="0" lang="en-US" sz="7000" b="1" i="0" u="none" strike="noStrike" kern="1200" cap="none" spc="0" normalizeH="0" baseline="0" noProof="0" dirty="0" err="1">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làm</a:t>
            </a:r>
            <a:endParaRPr kumimoji="0" lang="en-US" sz="70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94756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15294" t="9942" r="17104" b="8402"/>
          <a:stretch>
            <a:fillRect/>
          </a:stretch>
        </p:blipFill>
        <p:spPr>
          <a:xfrm rot="582822">
            <a:off x="1148886" y="269166"/>
            <a:ext cx="1486501" cy="1164146"/>
          </a:xfrm>
          <a:prstGeom prst="rect">
            <a:avLst/>
          </a:prstGeom>
        </p:spPr>
      </p:pic>
      <p:sp>
        <p:nvSpPr>
          <p:cNvPr id="11" name="文本框 8">
            <a:extLst>
              <a:ext uri="{FF2B5EF4-FFF2-40B4-BE49-F238E27FC236}">
                <a16:creationId xmlns:a16="http://schemas.microsoft.com/office/drawing/2014/main" id="{9B7F3E7F-F776-4404-B1B2-F16D022F1EBB}"/>
              </a:ext>
            </a:extLst>
          </p:cNvPr>
          <p:cNvSpPr txBox="1"/>
          <p:nvPr/>
        </p:nvSpPr>
        <p:spPr>
          <a:xfrm>
            <a:off x="3066224" y="1011763"/>
            <a:ext cx="60595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Viết</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các</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việc</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cần</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làm</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trong</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ngày</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của</a:t>
            </a:r>
            <a:r>
              <a:rPr kumimoji="0" lang="en-US" altLang="zh-CN"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 </a:t>
            </a:r>
            <a:r>
              <a:rPr kumimoji="0" lang="en-US" altLang="zh-CN" sz="3200" b="1" i="0" u="none" strike="noStrike" kern="1200" cap="none" spc="0" normalizeH="0" baseline="0" noProof="0" dirty="0" err="1">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rPr>
              <a:t>mình</a:t>
            </a:r>
            <a:endParaRPr kumimoji="0" lang="zh-CN" altLang="en-US" sz="3200" b="1" i="0" u="none" strike="noStrike" kern="1200" cap="none" spc="0" normalizeH="0" baseline="0" noProof="0" dirty="0">
              <a:ln>
                <a:noFill/>
              </a:ln>
              <a:solidFill>
                <a:srgbClr val="1EAEAA"/>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pic>
        <p:nvPicPr>
          <p:cNvPr id="5" name="Picture 4">
            <a:extLst>
              <a:ext uri="{FF2B5EF4-FFF2-40B4-BE49-F238E27FC236}">
                <a16:creationId xmlns:a16="http://schemas.microsoft.com/office/drawing/2014/main" id="{8544160A-3D80-428F-862E-78FC4590E5E5}"/>
              </a:ext>
            </a:extLst>
          </p:cNvPr>
          <p:cNvPicPr>
            <a:picLocks noChangeAspect="1"/>
          </p:cNvPicPr>
          <p:nvPr/>
        </p:nvPicPr>
        <p:blipFill>
          <a:blip r:embed="rId5"/>
          <a:stretch>
            <a:fillRect/>
          </a:stretch>
        </p:blipFill>
        <p:spPr>
          <a:xfrm>
            <a:off x="912475" y="2371896"/>
            <a:ext cx="8567661" cy="319142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320" y="1469784"/>
            <a:ext cx="2570879" cy="4376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86930" y="3429000"/>
            <a:ext cx="6297952" cy="345338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137" y="0"/>
            <a:ext cx="6773041" cy="4624351"/>
          </a:xfrm>
          <a:prstGeom prst="rect">
            <a:avLst/>
          </a:prstGeom>
        </p:spPr>
      </p:pic>
      <p:sp>
        <p:nvSpPr>
          <p:cNvPr id="2" name="TextBox 1">
            <a:extLst>
              <a:ext uri="{FF2B5EF4-FFF2-40B4-BE49-F238E27FC236}">
                <a16:creationId xmlns:a16="http://schemas.microsoft.com/office/drawing/2014/main" id="{817733FA-DA4B-40D8-9219-F189CD82B8D2}"/>
              </a:ext>
            </a:extLst>
          </p:cNvPr>
          <p:cNvSpPr txBox="1"/>
          <p:nvPr/>
        </p:nvSpPr>
        <p:spPr>
          <a:xfrm>
            <a:off x="4679698" y="1057579"/>
            <a:ext cx="4444409" cy="1754326"/>
          </a:xfrm>
          <a:prstGeom prst="rect">
            <a:avLst/>
          </a:prstGeom>
          <a:noFill/>
        </p:spPr>
        <p:txBody>
          <a:bodyPr wrap="square" rtlCol="0">
            <a:spAutoFit/>
          </a:bodyPr>
          <a:lstStyle/>
          <a:p>
            <a:pPr algn="ctr"/>
            <a:r>
              <a:rPr lang="en-US" sz="5400" b="1" dirty="0" err="1"/>
              <a:t>Làm</a:t>
            </a:r>
            <a:r>
              <a:rPr lang="en-US" sz="5400" b="1" dirty="0"/>
              <a:t> </a:t>
            </a:r>
            <a:r>
              <a:rPr lang="en-US" sz="5400" b="1" dirty="0" err="1"/>
              <a:t>việc</a:t>
            </a:r>
            <a:r>
              <a:rPr lang="en-US" sz="5400" b="1" dirty="0"/>
              <a:t> </a:t>
            </a:r>
            <a:r>
              <a:rPr lang="en-US" sz="5400" b="1" dirty="0" err="1"/>
              <a:t>theo</a:t>
            </a:r>
            <a:r>
              <a:rPr lang="en-US" sz="5400" b="1" dirty="0"/>
              <a:t> </a:t>
            </a:r>
            <a:r>
              <a:rPr lang="en-US" sz="5400" b="1" dirty="0" err="1"/>
              <a:t>cặp</a:t>
            </a:r>
            <a:endParaRPr lang="en-US" sz="54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151" t="16074" r="11519" b="15079"/>
          <a:stretch/>
        </p:blipFill>
        <p:spPr>
          <a:xfrm>
            <a:off x="6496493" y="1243791"/>
            <a:ext cx="5394369" cy="4741818"/>
          </a:xfrm>
          <a:prstGeom prst="rect">
            <a:avLst/>
          </a:prstGeom>
        </p:spPr>
      </p:pic>
      <p:sp>
        <p:nvSpPr>
          <p:cNvPr id="10" name="TextBox 9"/>
          <p:cNvSpPr txBox="1"/>
          <p:nvPr/>
        </p:nvSpPr>
        <p:spPr>
          <a:xfrm>
            <a:off x="7056967" y="2631230"/>
            <a:ext cx="441641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Đại</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diện</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học</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sinhdán</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tờ</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giấy</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việc</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cần</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làm</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trong</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ngày</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của</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mình</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lên</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 </a:t>
            </a:r>
            <a:r>
              <a:rPr kumimoji="0" lang="en-US" sz="4000" b="1" i="0" u="none" strike="noStrike" kern="1200" cap="none" spc="0" normalizeH="0" baseline="0" noProof="0" dirty="0" err="1">
                <a:ln>
                  <a:solidFill>
                    <a:prstClr val="black"/>
                  </a:solidFill>
                </a:ln>
                <a:solidFill>
                  <a:srgbClr val="FF0000"/>
                </a:solidFill>
                <a:effectLst/>
                <a:uLnTx/>
                <a:uFillTx/>
                <a:latin typeface="Calibri"/>
                <a:ea typeface="+mn-ea"/>
                <a:cs typeface="Times New Roman" panose="02020603050405020304" pitchFamily="18" charset="0"/>
              </a:rPr>
              <a:t>bảng</a:t>
            </a:r>
            <a:r>
              <a:rPr kumimoji="0" lang="en-US" sz="4000" b="1" i="0" u="none" strike="noStrike" kern="1200" cap="none" spc="0" normalizeH="0" baseline="0" noProof="0" dirty="0">
                <a:ln>
                  <a:solidFill>
                    <a:prstClr val="black"/>
                  </a:solidFill>
                </a:ln>
                <a:solidFill>
                  <a:srgbClr val="FF0000"/>
                </a:solidFill>
                <a:effectLst/>
                <a:uLnTx/>
                <a:uFillTx/>
                <a:latin typeface="Calibri"/>
                <a:ea typeface="+mn-ea"/>
                <a:cs typeface="Times New Roman" panose="02020603050405020304" pitchFamily="18" charset="0"/>
              </a:rPr>
              <a:t>.</a:t>
            </a:r>
          </a:p>
        </p:txBody>
      </p:sp>
      <p:pic>
        <p:nvPicPr>
          <p:cNvPr id="7" name="Picture 2" descr="Muốn có kỹ năng làm việc nhóm hiệu quả, đừng bỏ qua bài viết n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8458"/>
            <a:ext cx="7056966" cy="411248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0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4186989" y="988828"/>
            <a:ext cx="6737685" cy="4380614"/>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139" y="1263445"/>
            <a:ext cx="1837960" cy="1837960"/>
          </a:xfrm>
          <a:prstGeom prst="rect">
            <a:avLst/>
          </a:prstGeom>
        </p:spPr>
      </p:pic>
      <p:pic>
        <p:nvPicPr>
          <p:cNvPr id="9" name="图片 22">
            <a:extLst>
              <a:ext uri="{FF2B5EF4-FFF2-40B4-BE49-F238E27FC236}">
                <a16:creationId xmlns:a16="http://schemas.microsoft.com/office/drawing/2014/main" id="{3A1A751D-7D16-4BD3-8629-962A6963F1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2789" y="2106989"/>
            <a:ext cx="3578860" cy="3941445"/>
          </a:xfrm>
          <a:prstGeom prst="rect">
            <a:avLst/>
          </a:prstGeom>
          <a:noFill/>
          <a:ln>
            <a:noFill/>
          </a:ln>
        </p:spPr>
      </p:pic>
      <p:sp>
        <p:nvSpPr>
          <p:cNvPr id="3" name="TextBox 2">
            <a:extLst>
              <a:ext uri="{FF2B5EF4-FFF2-40B4-BE49-F238E27FC236}">
                <a16:creationId xmlns:a16="http://schemas.microsoft.com/office/drawing/2014/main" id="{F097CB89-69D0-409C-87C2-FF2C4957EF30}"/>
              </a:ext>
            </a:extLst>
          </p:cNvPr>
          <p:cNvSpPr txBox="1"/>
          <p:nvPr/>
        </p:nvSpPr>
        <p:spPr>
          <a:xfrm>
            <a:off x="4897848" y="2199988"/>
            <a:ext cx="5062743" cy="2677656"/>
          </a:xfrm>
          <a:prstGeom prst="rect">
            <a:avLst/>
          </a:prstGeom>
          <a:noFill/>
        </p:spPr>
        <p:txBody>
          <a:bodyPr wrap="square" rtlCol="0">
            <a:spAutoFit/>
          </a:bodyPr>
          <a:lstStyle/>
          <a:p>
            <a:pPr indent="457200" algn="just"/>
            <a:r>
              <a:rPr lang="vi-VN" sz="2800" dirty="0"/>
              <a:t>Mỗi người đều có những việc khác nhau cần làm trong ngày. Viết ra các việc cần làm trong ngày giúp em không quên công việc và tự thực hiện việc của mình tốt hơn.</a:t>
            </a:r>
            <a:endParaRPr lang="en-US" sz="2800" dirty="0"/>
          </a:p>
        </p:txBody>
      </p:sp>
      <p:sp>
        <p:nvSpPr>
          <p:cNvPr id="5" name="TextBox 4">
            <a:extLst>
              <a:ext uri="{FF2B5EF4-FFF2-40B4-BE49-F238E27FC236}">
                <a16:creationId xmlns:a16="http://schemas.microsoft.com/office/drawing/2014/main" id="{0A3A2695-F729-415A-B26F-6577F03D7D3B}"/>
              </a:ext>
            </a:extLst>
          </p:cNvPr>
          <p:cNvSpPr txBox="1"/>
          <p:nvPr/>
        </p:nvSpPr>
        <p:spPr>
          <a:xfrm>
            <a:off x="6591373" y="1532169"/>
            <a:ext cx="1837960" cy="584775"/>
          </a:xfrm>
          <a:prstGeom prst="rect">
            <a:avLst/>
          </a:prstGeom>
          <a:noFill/>
        </p:spPr>
        <p:txBody>
          <a:bodyPr wrap="square" rtlCol="0">
            <a:spAutoFit/>
          </a:bodyPr>
          <a:lstStyle/>
          <a:p>
            <a:r>
              <a:rPr lang="en-US" sz="3200" dirty="0" err="1">
                <a:solidFill>
                  <a:srgbClr val="FF0000"/>
                </a:solidFill>
              </a:rPr>
              <a:t>Kết</a:t>
            </a:r>
            <a:r>
              <a:rPr lang="en-US" sz="3200" dirty="0">
                <a:solidFill>
                  <a:srgbClr val="FF0000"/>
                </a:solidFill>
              </a:rPr>
              <a:t> </a:t>
            </a:r>
            <a:r>
              <a:rPr lang="en-US" sz="3200" dirty="0" err="1">
                <a:solidFill>
                  <a:srgbClr val="FF0000"/>
                </a:solidFill>
              </a:rPr>
              <a:t>luận</a:t>
            </a:r>
            <a:endParaRPr lang="en-US" sz="3200" dirty="0">
              <a:solidFill>
                <a:srgbClr val="FF0000"/>
              </a:solidFill>
            </a:endParaRPr>
          </a:p>
        </p:txBody>
      </p:sp>
    </p:spTree>
    <p:extLst>
      <p:ext uri="{BB962C8B-B14F-4D97-AF65-F5344CB8AC3E}">
        <p14:creationId xmlns:p14="http://schemas.microsoft.com/office/powerpoint/2010/main" val="177640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525</Words>
  <PresentationFormat>Widescreen</PresentationFormat>
  <Paragraphs>77</Paragraphs>
  <Slides>19</Slides>
  <Notes>15</Notes>
  <HiddenSlides>0</HiddenSlides>
  <MMClips>2</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19</vt:i4>
      </vt:variant>
    </vt:vector>
  </HeadingPairs>
  <TitlesOfParts>
    <vt:vector size="34" baseType="lpstr">
      <vt:lpstr>等线</vt:lpstr>
      <vt:lpstr>Arial</vt:lpstr>
      <vt:lpstr>Arial-Rounded</vt:lpstr>
      <vt:lpstr>Averta Std CY Bold</vt:lpstr>
      <vt:lpstr>Calibri</vt:lpstr>
      <vt:lpstr>Calibri Light</vt:lpstr>
      <vt:lpstr>Quicksand Medium</vt:lpstr>
      <vt:lpstr>1_Office Theme</vt:lpstr>
      <vt:lpstr>Hoạt động</vt:lpstr>
      <vt:lpstr>4_Office 主题</vt:lpstr>
      <vt:lpstr>Office 主题</vt:lpstr>
      <vt:lpstr>1_Office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2021-07-12T00:56:13Z</dcterms:created>
  <dcterms:modified xsi:type="dcterms:W3CDTF">2021-11-05T09:07:38Z</dcterms:modified>
</cp:coreProperties>
</file>