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2" r:id="rId2"/>
    <p:sldId id="304" r:id="rId3"/>
    <p:sldId id="375" r:id="rId4"/>
    <p:sldId id="431" r:id="rId5"/>
    <p:sldId id="432" r:id="rId6"/>
    <p:sldId id="383" r:id="rId7"/>
    <p:sldId id="373" r:id="rId8"/>
    <p:sldId id="297" r:id="rId9"/>
    <p:sldId id="307" r:id="rId10"/>
    <p:sldId id="306" r:id="rId11"/>
    <p:sldId id="425" r:id="rId12"/>
    <p:sldId id="353" r:id="rId13"/>
    <p:sldId id="355" r:id="rId14"/>
    <p:sldId id="433" r:id="rId15"/>
    <p:sldId id="358" r:id="rId16"/>
    <p:sldId id="347" r:id="rId17"/>
    <p:sldId id="365" r:id="rId18"/>
    <p:sldId id="382" r:id="rId19"/>
    <p:sldId id="371" r:id="rId20"/>
    <p:sldId id="346" r:id="rId21"/>
    <p:sldId id="351" r:id="rId22"/>
    <p:sldId id="359" r:id="rId23"/>
    <p:sldId id="367" r:id="rId24"/>
    <p:sldId id="369" r:id="rId25"/>
    <p:sldId id="345" r:id="rId26"/>
    <p:sldId id="434" r:id="rId27"/>
    <p:sldId id="426" r:id="rId28"/>
    <p:sldId id="435" r:id="rId29"/>
    <p:sldId id="436" r:id="rId30"/>
    <p:sldId id="309" r:id="rId31"/>
    <p:sldId id="377" r:id="rId32"/>
    <p:sldId id="378" r:id="rId33"/>
    <p:sldId id="379" r:id="rId34"/>
    <p:sldId id="376" r:id="rId35"/>
    <p:sldId id="392" r:id="rId36"/>
    <p:sldId id="437" r:id="rId37"/>
    <p:sldId id="438" r:id="rId38"/>
    <p:sldId id="439" r:id="rId39"/>
    <p:sldId id="440" r:id="rId40"/>
    <p:sldId id="441" r:id="rId41"/>
    <p:sldId id="442" r:id="rId42"/>
    <p:sldId id="393" r:id="rId43"/>
    <p:sldId id="394" r:id="rId44"/>
    <p:sldId id="303" r:id="rId45"/>
    <p:sldId id="398" r:id="rId46"/>
    <p:sldId id="400" r:id="rId47"/>
    <p:sldId id="401" r:id="rId48"/>
    <p:sldId id="399" r:id="rId49"/>
    <p:sldId id="396" r:id="rId50"/>
    <p:sldId id="406" r:id="rId51"/>
    <p:sldId id="405" r:id="rId52"/>
    <p:sldId id="404" r:id="rId53"/>
    <p:sldId id="403" r:id="rId54"/>
    <p:sldId id="402" r:id="rId55"/>
    <p:sldId id="408" r:id="rId56"/>
    <p:sldId id="411" r:id="rId57"/>
    <p:sldId id="410" r:id="rId58"/>
    <p:sldId id="414" r:id="rId59"/>
    <p:sldId id="413" r:id="rId60"/>
    <p:sldId id="412" r:id="rId61"/>
    <p:sldId id="409" r:id="rId62"/>
    <p:sldId id="395" r:id="rId63"/>
    <p:sldId id="427" r:id="rId64"/>
    <p:sldId id="428" r:id="rId65"/>
    <p:sldId id="429" r:id="rId66"/>
    <p:sldId id="443" r:id="rId67"/>
    <p:sldId id="385" r:id="rId68"/>
    <p:sldId id="445" r:id="rId69"/>
    <p:sldId id="444" r:id="rId70"/>
    <p:sldId id="386" r:id="rId71"/>
    <p:sldId id="415" r:id="rId72"/>
    <p:sldId id="416" r:id="rId73"/>
    <p:sldId id="417" r:id="rId74"/>
    <p:sldId id="422" r:id="rId75"/>
    <p:sldId id="424" r:id="rId76"/>
    <p:sldId id="418" r:id="rId77"/>
    <p:sldId id="420" r:id="rId78"/>
    <p:sldId id="421" r:id="rId79"/>
    <p:sldId id="419" r:id="rId80"/>
    <p:sldId id="391" r:id="rId81"/>
    <p:sldId id="446" r:id="rId82"/>
    <p:sldId id="447" r:id="rId83"/>
    <p:sldId id="448" r:id="rId84"/>
    <p:sldId id="449" r:id="rId85"/>
    <p:sldId id="390" r:id="rId86"/>
    <p:sldId id="387" r:id="rId87"/>
    <p:sldId id="450" r:id="rId88"/>
    <p:sldId id="384" r:id="rId89"/>
    <p:sldId id="289" r:id="rId90"/>
    <p:sldId id="290" r:id="rId91"/>
    <p:sldId id="259"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3366"/>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7" d="100"/>
          <a:sy n="127" d="100"/>
        </p:scale>
        <p:origin x="1146"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4/12/2023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52899"/>
            <a:ext cx="9148713" cy="6805101"/>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81505" y="1043347"/>
            <a:ext cx="5074292" cy="646331"/>
          </a:xfrm>
          <a:prstGeom prst="rect">
            <a:avLst/>
          </a:prstGeom>
          <a:noFill/>
        </p:spPr>
        <p:txBody>
          <a:bodyPr wrap="square" rtlCol="0">
            <a:spAutoFit/>
          </a:bodyPr>
          <a:lstStyle/>
          <a:p>
            <a:pPr algn="ctr"/>
            <a:r>
              <a:rPr lang="en-US"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670" y="1666594"/>
            <a:ext cx="1028442" cy="371334"/>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3904430" y="1690678"/>
            <a:ext cx="906921" cy="346249"/>
          </a:xfrm>
          <a:prstGeom prst="rect">
            <a:avLst/>
          </a:prstGeom>
          <a:noFill/>
        </p:spPr>
        <p:txBody>
          <a:bodyPr wrap="square" rtlCol="0">
            <a:spAutoFit/>
          </a:bodyPr>
          <a:lstStyle/>
          <a:p>
            <a:pPr algn="ctr"/>
            <a:r>
              <a:rPr lang="en-US" sz="165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3" name="Picture 2">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35" y="865656"/>
            <a:ext cx="7893686" cy="5580485"/>
          </a:xfrm>
          <a:prstGeom prst="rect">
            <a:avLst/>
          </a:prstGeom>
        </p:spPr>
      </p:pic>
    </p:spTree>
    <p:extLst>
      <p:ext uri="{BB962C8B-B14F-4D97-AF65-F5344CB8AC3E}">
        <p14:creationId xmlns:p14="http://schemas.microsoft.com/office/powerpoint/2010/main" val="348550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69918" y="1474619"/>
            <a:ext cx="3733800" cy="3908762"/>
          </a:xfrm>
          <a:prstGeom prst="rect">
            <a:avLst/>
          </a:prstGeom>
        </p:spPr>
        <p:txBody>
          <a:bodyPr wrap="square">
            <a:spAutoFit/>
          </a:bodyPr>
          <a:lstStyle/>
          <a:p>
            <a:pPr algn="just"/>
            <a:r>
              <a:rPr lang="en-US" sz="2800" b="1" dirty="0"/>
              <a:t> </a:t>
            </a:r>
            <a:r>
              <a:rPr lang="vi-VN" sz="2800" b="1" dirty="0"/>
              <a:t>  </a:t>
            </a:r>
            <a:r>
              <a:rPr lang="en-US" sz="2000" b="1" dirty="0">
                <a:latin typeface="Arial" pitchFamily="34" charset="0"/>
                <a:cs typeface="Arial" pitchFamily="34" charset="0"/>
              </a:rPr>
              <a:t>Theo </a:t>
            </a:r>
            <a:r>
              <a:rPr lang="en-US" sz="2000" b="1" dirty="0" err="1">
                <a:latin typeface="Arial" pitchFamily="34" charset="0"/>
                <a:cs typeface="Arial" pitchFamily="34" charset="0"/>
              </a:rPr>
              <a:t>đó</a:t>
            </a:r>
            <a:r>
              <a:rPr lang="en-US" sz="2000" b="1" dirty="0">
                <a:latin typeface="Arial" pitchFamily="34" charset="0"/>
                <a:cs typeface="Arial" pitchFamily="34" charset="0"/>
              </a:rPr>
              <a:t>, </a:t>
            </a:r>
            <a:r>
              <a:rPr lang="en-US" sz="2000" b="1" dirty="0" err="1">
                <a:latin typeface="Arial" pitchFamily="34" charset="0"/>
                <a:cs typeface="Arial" pitchFamily="34" charset="0"/>
              </a:rPr>
              <a:t>với</a:t>
            </a:r>
            <a:r>
              <a:rPr lang="en-US" sz="2000" b="1" dirty="0">
                <a:latin typeface="Arial" pitchFamily="34" charset="0"/>
                <a:cs typeface="Arial" pitchFamily="34" charset="0"/>
              </a:rPr>
              <a:t> </a:t>
            </a:r>
            <a:r>
              <a:rPr lang="en-US" sz="2000" b="1" dirty="0" err="1">
                <a:latin typeface="Arial" pitchFamily="34" charset="0"/>
                <a:cs typeface="Arial" pitchFamily="34" charset="0"/>
              </a:rPr>
              <a:t>quá</a:t>
            </a:r>
            <a:r>
              <a:rPr lang="en-US" sz="2000" b="1" dirty="0">
                <a:latin typeface="Arial" pitchFamily="34" charset="0"/>
                <a:cs typeface="Arial" pitchFamily="34" charset="0"/>
              </a:rPr>
              <a:t> </a:t>
            </a:r>
            <a:r>
              <a:rPr lang="en-US" sz="2000" b="1" dirty="0" err="1">
                <a:latin typeface="Arial" pitchFamily="34" charset="0"/>
                <a:cs typeface="Arial" pitchFamily="34" charset="0"/>
              </a:rPr>
              <a:t>trình</a:t>
            </a:r>
            <a:r>
              <a:rPr lang="en-US" sz="2000" b="1" dirty="0">
                <a:latin typeface="Arial" pitchFamily="34" charset="0"/>
                <a:cs typeface="Arial" pitchFamily="34" charset="0"/>
              </a:rPr>
              <a:t> </a:t>
            </a:r>
            <a:r>
              <a:rPr lang="en-US" sz="2000" b="1" dirty="0" err="1">
                <a:latin typeface="Arial" pitchFamily="34" charset="0"/>
                <a:cs typeface="Arial" pitchFamily="34" charset="0"/>
              </a:rPr>
              <a:t>này</a:t>
            </a:r>
            <a:r>
              <a:rPr lang="en-US" sz="2000" b="1" dirty="0">
                <a:latin typeface="Arial" pitchFamily="34" charset="0"/>
                <a:cs typeface="Arial" pitchFamily="34" charset="0"/>
              </a:rPr>
              <a:t>:</a:t>
            </a:r>
            <a:endParaRPr lang="vi-VN" sz="2000" b="1" dirty="0">
              <a:latin typeface="Arial" pitchFamily="34" charset="0"/>
              <a:cs typeface="Arial" pitchFamily="34" charset="0"/>
            </a:endParaRPr>
          </a:p>
          <a:p>
            <a:pPr algn="just"/>
            <a:endParaRPr lang="en-US" sz="2000" dirty="0">
              <a:latin typeface="Arial" pitchFamily="34" charset="0"/>
              <a:cs typeface="Arial" pitchFamily="34" charset="0"/>
            </a:endParaRPr>
          </a:p>
          <a:p>
            <a:pPr marL="685800" lvl="1" indent="-228600" algn="just"/>
            <a:r>
              <a:rPr lang="vi-VN" sz="2000" dirty="0">
                <a:latin typeface="Arial" pitchFamily="34" charset="0"/>
                <a:cs typeface="Arial" pitchFamily="34" charset="0"/>
              </a:rPr>
              <a:t>- </a:t>
            </a:r>
            <a:r>
              <a:rPr lang="en-US" sz="2000" dirty="0">
                <a:latin typeface="Arial" pitchFamily="34" charset="0"/>
                <a:cs typeface="Arial" pitchFamily="34" charset="0"/>
              </a:rPr>
              <a:t>HS </a:t>
            </a:r>
            <a:r>
              <a:rPr lang="en-US" sz="2000" dirty="0" err="1">
                <a:latin typeface="Arial" pitchFamily="34" charset="0"/>
                <a:cs typeface="Arial" pitchFamily="34" charset="0"/>
              </a:rPr>
              <a:t>lĩnh</a:t>
            </a:r>
            <a:r>
              <a:rPr lang="en-US" sz="2000" dirty="0">
                <a:latin typeface="Arial" pitchFamily="34" charset="0"/>
                <a:cs typeface="Arial" pitchFamily="34" charset="0"/>
              </a:rPr>
              <a:t> </a:t>
            </a:r>
            <a:r>
              <a:rPr lang="en-US" sz="2000" dirty="0" err="1">
                <a:latin typeface="Arial" pitchFamily="34" charset="0"/>
                <a:cs typeface="Arial" pitchFamily="34" charset="0"/>
              </a:rPr>
              <a:t>hội</a:t>
            </a:r>
            <a:r>
              <a:rPr lang="en-US" sz="2000" dirty="0">
                <a:latin typeface="Arial" pitchFamily="34" charset="0"/>
                <a:cs typeface="Arial" pitchFamily="34" charset="0"/>
              </a:rPr>
              <a:t> </a:t>
            </a:r>
            <a:r>
              <a:rPr lang="en-US" sz="2000" dirty="0" err="1">
                <a:latin typeface="Arial" pitchFamily="34" charset="0"/>
                <a:cs typeface="Arial" pitchFamily="34" charset="0"/>
              </a:rPr>
              <a:t>đối</a:t>
            </a:r>
            <a:r>
              <a:rPr lang="en-US" sz="2000" dirty="0">
                <a:latin typeface="Arial" pitchFamily="34" charset="0"/>
                <a:cs typeface="Arial" pitchFamily="34" charset="0"/>
              </a:rPr>
              <a:t> </a:t>
            </a:r>
            <a:r>
              <a:rPr lang="en-US" sz="2000" dirty="0" err="1">
                <a:latin typeface="Arial" pitchFamily="34" charset="0"/>
                <a:cs typeface="Arial" pitchFamily="34" charset="0"/>
              </a:rPr>
              <a:t>tượng</a:t>
            </a:r>
            <a:r>
              <a:rPr lang="en-US" sz="2000" dirty="0">
                <a:latin typeface="Arial" pitchFamily="34" charset="0"/>
                <a:cs typeface="Arial" pitchFamily="34" charset="0"/>
              </a:rPr>
              <a:t> </a:t>
            </a:r>
            <a:r>
              <a:rPr lang="en-US" sz="2000" dirty="0" err="1">
                <a:latin typeface="Arial" pitchFamily="34" charset="0"/>
                <a:cs typeface="Arial" pitchFamily="34" charset="0"/>
              </a:rPr>
              <a:t>theo</a:t>
            </a:r>
            <a:r>
              <a:rPr lang="en-US" sz="2000" dirty="0">
                <a:latin typeface="Arial" pitchFamily="34" charset="0"/>
                <a:cs typeface="Arial" pitchFamily="34" charset="0"/>
              </a:rPr>
              <a:t> </a:t>
            </a:r>
            <a:r>
              <a:rPr lang="en-US" sz="2000" dirty="0" err="1">
                <a:latin typeface="Arial" pitchFamily="34" charset="0"/>
                <a:cs typeface="Arial" pitchFamily="34" charset="0"/>
              </a:rPr>
              <a:t>một</a:t>
            </a:r>
            <a:r>
              <a:rPr lang="en-US" sz="2000" dirty="0">
                <a:latin typeface="Arial" pitchFamily="34" charset="0"/>
                <a:cs typeface="Arial" pitchFamily="34" charset="0"/>
              </a:rPr>
              <a:t> </a:t>
            </a:r>
            <a:r>
              <a:rPr lang="en-US" sz="2000" dirty="0" err="1">
                <a:latin typeface="Arial" pitchFamily="34" charset="0"/>
                <a:cs typeface="Arial" pitchFamily="34" charset="0"/>
              </a:rPr>
              <a:t>quá</a:t>
            </a:r>
            <a:r>
              <a:rPr lang="en-US" sz="2000" dirty="0">
                <a:latin typeface="Arial" pitchFamily="34" charset="0"/>
                <a:cs typeface="Arial" pitchFamily="34" charset="0"/>
              </a:rPr>
              <a:t> </a:t>
            </a:r>
            <a:r>
              <a:rPr lang="en-US" sz="2000" dirty="0" err="1">
                <a:latin typeface="Arial" pitchFamily="34" charset="0"/>
                <a:cs typeface="Arial" pitchFamily="34" charset="0"/>
              </a:rPr>
              <a:t>trình</a:t>
            </a:r>
            <a:r>
              <a:rPr lang="en-US" sz="2000" dirty="0">
                <a:latin typeface="Arial" pitchFamily="34" charset="0"/>
                <a:cs typeface="Arial" pitchFamily="34" charset="0"/>
              </a:rPr>
              <a:t> </a:t>
            </a:r>
            <a:r>
              <a:rPr lang="en-US" sz="2000" dirty="0" err="1">
                <a:latin typeface="Arial" pitchFamily="34" charset="0"/>
                <a:cs typeface="Arial" pitchFamily="34" charset="0"/>
              </a:rPr>
              <a:t>tường</a:t>
            </a:r>
            <a:r>
              <a:rPr lang="en-US" sz="2000" dirty="0">
                <a:latin typeface="Arial" pitchFamily="34" charset="0"/>
                <a:cs typeface="Arial" pitchFamily="34" charset="0"/>
              </a:rPr>
              <a:t> minh, </a:t>
            </a:r>
            <a:r>
              <a:rPr lang="en-US" sz="2000" dirty="0" err="1">
                <a:latin typeface="Arial" pitchFamily="34" charset="0"/>
                <a:cs typeface="Arial" pitchFamily="34" charset="0"/>
              </a:rPr>
              <a:t>rõ</a:t>
            </a:r>
            <a:r>
              <a:rPr lang="en-US" sz="2000" dirty="0">
                <a:latin typeface="Arial" pitchFamily="34" charset="0"/>
                <a:cs typeface="Arial" pitchFamily="34" charset="0"/>
              </a:rPr>
              <a:t> </a:t>
            </a:r>
            <a:r>
              <a:rPr lang="en-US" sz="2000" dirty="0" err="1">
                <a:latin typeface="Arial" pitchFamily="34" charset="0"/>
                <a:cs typeface="Arial" pitchFamily="34" charset="0"/>
              </a:rPr>
              <a:t>ràng</a:t>
            </a:r>
            <a:r>
              <a:rPr lang="en-US" sz="2000" dirty="0">
                <a:latin typeface="Arial" pitchFamily="34" charset="0"/>
                <a:cs typeface="Arial" pitchFamily="34" charset="0"/>
              </a:rPr>
              <a:t>.</a:t>
            </a:r>
            <a:endParaRPr lang="vi-VN" sz="2000" dirty="0">
              <a:latin typeface="Arial" pitchFamily="34" charset="0"/>
              <a:cs typeface="Arial" pitchFamily="34" charset="0"/>
            </a:endParaRPr>
          </a:p>
          <a:p>
            <a:pPr lvl="1" algn="just"/>
            <a:endParaRPr lang="en-US" sz="2000" dirty="0">
              <a:latin typeface="Arial" pitchFamily="34" charset="0"/>
              <a:cs typeface="Arial" pitchFamily="34" charset="0"/>
            </a:endParaRPr>
          </a:p>
          <a:p>
            <a:pPr marL="685800" lvl="1" indent="-228600" algn="just"/>
            <a:r>
              <a:rPr lang="vi-VN" sz="2000" dirty="0">
                <a:latin typeface="Arial" pitchFamily="34" charset="0"/>
                <a:cs typeface="Arial" pitchFamily="34" charset="0"/>
              </a:rPr>
              <a:t>- </a:t>
            </a:r>
            <a:r>
              <a:rPr lang="en-US" sz="2000" dirty="0">
                <a:latin typeface="Arial" pitchFamily="34" charset="0"/>
                <a:cs typeface="Arial" pitchFamily="34" charset="0"/>
              </a:rPr>
              <a:t>GV </a:t>
            </a:r>
            <a:r>
              <a:rPr lang="en-US" sz="2000" dirty="0" err="1">
                <a:latin typeface="Arial" pitchFamily="34" charset="0"/>
                <a:cs typeface="Arial" pitchFamily="34" charset="0"/>
              </a:rPr>
              <a:t>kiểm</a:t>
            </a:r>
            <a:r>
              <a:rPr lang="en-US" sz="2000" dirty="0">
                <a:latin typeface="Arial" pitchFamily="34" charset="0"/>
                <a:cs typeface="Arial" pitchFamily="34" charset="0"/>
              </a:rPr>
              <a:t> </a:t>
            </a:r>
            <a:r>
              <a:rPr lang="en-US" sz="2000" dirty="0" err="1">
                <a:latin typeface="Arial" pitchFamily="34" charset="0"/>
                <a:cs typeface="Arial" pitchFamily="34" charset="0"/>
              </a:rPr>
              <a:t>soát</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quá</a:t>
            </a:r>
            <a:r>
              <a:rPr lang="en-US" sz="2000" dirty="0">
                <a:latin typeface="Arial" pitchFamily="34" charset="0"/>
                <a:cs typeface="Arial" pitchFamily="34" charset="0"/>
              </a:rPr>
              <a:t> </a:t>
            </a:r>
            <a:r>
              <a:rPr lang="en-US" sz="2000" dirty="0" err="1">
                <a:latin typeface="Arial" pitchFamily="34" charset="0"/>
                <a:cs typeface="Arial" pitchFamily="34" charset="0"/>
              </a:rPr>
              <a:t>trình</a:t>
            </a:r>
            <a:r>
              <a:rPr lang="en-US" sz="2000" dirty="0">
                <a:latin typeface="Arial" pitchFamily="34" charset="0"/>
                <a:cs typeface="Arial" pitchFamily="34" charset="0"/>
              </a:rPr>
              <a:t> </a:t>
            </a:r>
            <a:r>
              <a:rPr lang="en-US" sz="2000" dirty="0" err="1">
                <a:latin typeface="Arial" pitchFamily="34" charset="0"/>
                <a:cs typeface="Arial" pitchFamily="34" charset="0"/>
              </a:rPr>
              <a:t>lĩnh</a:t>
            </a:r>
            <a:r>
              <a:rPr lang="en-US" sz="2000" dirty="0">
                <a:latin typeface="Arial" pitchFamily="34" charset="0"/>
                <a:cs typeface="Arial" pitchFamily="34" charset="0"/>
              </a:rPr>
              <a:t> </a:t>
            </a:r>
            <a:r>
              <a:rPr lang="en-US" sz="2000" dirty="0" err="1">
                <a:latin typeface="Arial" pitchFamily="34" charset="0"/>
                <a:cs typeface="Arial" pitchFamily="34" charset="0"/>
              </a:rPr>
              <a:t>hội</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HS </a:t>
            </a:r>
            <a:r>
              <a:rPr lang="en-US" sz="2000" dirty="0" err="1">
                <a:latin typeface="Arial" pitchFamily="34" charset="0"/>
                <a:cs typeface="Arial" pitchFamily="34" charset="0"/>
              </a:rPr>
              <a:t>chặt</a:t>
            </a:r>
            <a:r>
              <a:rPr lang="en-US" sz="2000" dirty="0">
                <a:latin typeface="Arial" pitchFamily="34" charset="0"/>
                <a:cs typeface="Arial" pitchFamily="34" charset="0"/>
              </a:rPr>
              <a:t> </a:t>
            </a:r>
            <a:r>
              <a:rPr lang="en-US" sz="2000" dirty="0" err="1">
                <a:latin typeface="Arial" pitchFamily="34" charset="0"/>
                <a:cs typeface="Arial" pitchFamily="34" charset="0"/>
              </a:rPr>
              <a:t>chẽ</a:t>
            </a:r>
            <a:r>
              <a:rPr lang="en-US" sz="2000" dirty="0">
                <a:latin typeface="Arial" pitchFamily="34" charset="0"/>
                <a:cs typeface="Arial" pitchFamily="34" charset="0"/>
              </a:rPr>
              <a:t>, </a:t>
            </a:r>
            <a:r>
              <a:rPr lang="en-US" sz="2000" dirty="0" err="1">
                <a:latin typeface="Arial" pitchFamily="34" charset="0"/>
                <a:cs typeface="Arial" pitchFamily="34" charset="0"/>
              </a:rPr>
              <a:t>phát</a:t>
            </a:r>
            <a:r>
              <a:rPr lang="en-US" sz="2000" dirty="0">
                <a:latin typeface="Arial" pitchFamily="34" charset="0"/>
                <a:cs typeface="Arial" pitchFamily="34" charset="0"/>
              </a:rPr>
              <a:t> </a:t>
            </a:r>
            <a:r>
              <a:rPr lang="en-US" sz="2000" dirty="0" err="1">
                <a:latin typeface="Arial" pitchFamily="34" charset="0"/>
                <a:cs typeface="Arial" pitchFamily="34" charset="0"/>
              </a:rPr>
              <a:t>hiện</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vướng</a:t>
            </a:r>
            <a:r>
              <a:rPr lang="en-US" sz="2000" dirty="0">
                <a:latin typeface="Arial" pitchFamily="34" charset="0"/>
                <a:cs typeface="Arial" pitchFamily="34" charset="0"/>
              </a:rPr>
              <a:t> </a:t>
            </a:r>
            <a:r>
              <a:rPr lang="en-US" sz="2000" dirty="0" err="1">
                <a:latin typeface="Arial" pitchFamily="34" charset="0"/>
                <a:cs typeface="Arial" pitchFamily="34" charset="0"/>
              </a:rPr>
              <a:t>mắc</a:t>
            </a:r>
            <a:r>
              <a:rPr lang="en-US" sz="2000" dirty="0">
                <a:latin typeface="Arial" pitchFamily="34" charset="0"/>
                <a:cs typeface="Arial" pitchFamily="34" charset="0"/>
              </a:rPr>
              <a:t> ở </a:t>
            </a:r>
            <a:r>
              <a:rPr lang="en-US" sz="2000" dirty="0" err="1">
                <a:latin typeface="Arial" pitchFamily="34" charset="0"/>
                <a:cs typeface="Arial" pitchFamily="34" charset="0"/>
              </a:rPr>
              <a:t>khâu</a:t>
            </a:r>
            <a:r>
              <a:rPr lang="en-US" sz="2000" dirty="0">
                <a:latin typeface="Arial" pitchFamily="34" charset="0"/>
                <a:cs typeface="Arial" pitchFamily="34" charset="0"/>
              </a:rPr>
              <a:t> </a:t>
            </a:r>
            <a:r>
              <a:rPr lang="en-US" sz="2000" dirty="0" err="1">
                <a:latin typeface="Arial" pitchFamily="34" charset="0"/>
                <a:cs typeface="Arial" pitchFamily="34" charset="0"/>
              </a:rPr>
              <a:t>nào</a:t>
            </a:r>
            <a:r>
              <a:rPr lang="en-US" sz="2000" dirty="0">
                <a:latin typeface="Arial" pitchFamily="34" charset="0"/>
                <a:cs typeface="Arial" pitchFamily="34" charset="0"/>
              </a:rPr>
              <a:t> </a:t>
            </a:r>
            <a:r>
              <a:rPr lang="en-US" sz="2000" dirty="0" err="1">
                <a:latin typeface="Arial" pitchFamily="34" charset="0"/>
                <a:cs typeface="Arial" pitchFamily="34" charset="0"/>
              </a:rPr>
              <a:t>để</a:t>
            </a:r>
            <a:r>
              <a:rPr lang="en-US" sz="2000" dirty="0">
                <a:latin typeface="Arial" pitchFamily="34" charset="0"/>
                <a:cs typeface="Arial" pitchFamily="34" charset="0"/>
              </a:rPr>
              <a:t> </a:t>
            </a:r>
            <a:r>
              <a:rPr lang="en-US" sz="2000" dirty="0" err="1">
                <a:latin typeface="Arial" pitchFamily="34" charset="0"/>
                <a:cs typeface="Arial" pitchFamily="34" charset="0"/>
              </a:rPr>
              <a:t>đưa</a:t>
            </a:r>
            <a:r>
              <a:rPr lang="en-US" sz="2000" dirty="0">
                <a:latin typeface="Arial" pitchFamily="34" charset="0"/>
                <a:cs typeface="Arial" pitchFamily="34" charset="0"/>
              </a:rPr>
              <a:t> </a:t>
            </a:r>
            <a:r>
              <a:rPr lang="en-US" sz="2000" dirty="0" err="1">
                <a:latin typeface="Arial" pitchFamily="34" charset="0"/>
                <a:cs typeface="Arial" pitchFamily="34" charset="0"/>
              </a:rPr>
              <a:t>ra</a:t>
            </a:r>
            <a:r>
              <a:rPr lang="en-US" sz="2000" dirty="0">
                <a:latin typeface="Arial" pitchFamily="34" charset="0"/>
                <a:cs typeface="Arial" pitchFamily="34" charset="0"/>
              </a:rPr>
              <a:t> </a:t>
            </a:r>
            <a:r>
              <a:rPr lang="en-US" sz="2000" dirty="0" err="1">
                <a:latin typeface="Arial" pitchFamily="34" charset="0"/>
                <a:cs typeface="Arial" pitchFamily="34" charset="0"/>
              </a:rPr>
              <a:t>phương</a:t>
            </a:r>
            <a:r>
              <a:rPr lang="en-US" sz="2000" dirty="0">
                <a:latin typeface="Arial" pitchFamily="34" charset="0"/>
                <a:cs typeface="Arial" pitchFamily="34" charset="0"/>
              </a:rPr>
              <a:t> </a:t>
            </a:r>
            <a:r>
              <a:rPr lang="en-US" sz="2000" dirty="0" err="1">
                <a:latin typeface="Arial" pitchFamily="34" charset="0"/>
                <a:cs typeface="Arial" pitchFamily="34" charset="0"/>
              </a:rPr>
              <a:t>pháp</a:t>
            </a:r>
            <a:r>
              <a:rPr lang="en-US" sz="2000" dirty="0">
                <a:latin typeface="Arial" pitchFamily="34" charset="0"/>
                <a:cs typeface="Arial" pitchFamily="34" charset="0"/>
              </a:rPr>
              <a:t> </a:t>
            </a:r>
            <a:r>
              <a:rPr lang="en-US" sz="2000" dirty="0" err="1">
                <a:latin typeface="Arial" pitchFamily="34" charset="0"/>
                <a:cs typeface="Arial" pitchFamily="34" charset="0"/>
              </a:rPr>
              <a:t>hỗ</a:t>
            </a:r>
            <a:r>
              <a:rPr lang="en-US" sz="2000" dirty="0">
                <a:latin typeface="Arial" pitchFamily="34" charset="0"/>
                <a:cs typeface="Arial" pitchFamily="34" charset="0"/>
              </a:rPr>
              <a:t> </a:t>
            </a:r>
            <a:r>
              <a:rPr lang="en-US" sz="2000" dirty="0" err="1">
                <a:latin typeface="Arial" pitchFamily="34" charset="0"/>
                <a:cs typeface="Arial" pitchFamily="34" charset="0"/>
              </a:rPr>
              <a:t>trợ</a:t>
            </a:r>
            <a:r>
              <a:rPr lang="en-US" sz="2000" dirty="0">
                <a:latin typeface="Arial" pitchFamily="34" charset="0"/>
                <a:cs typeface="Arial" pitchFamily="34" charset="0"/>
              </a:rPr>
              <a:t> </a:t>
            </a:r>
            <a:r>
              <a:rPr lang="en-US" sz="2000" dirty="0" err="1">
                <a:latin typeface="Arial" pitchFamily="34" charset="0"/>
                <a:cs typeface="Arial" pitchFamily="34" charset="0"/>
              </a:rPr>
              <a:t>phù</a:t>
            </a:r>
            <a:r>
              <a:rPr lang="en-US" sz="2000" dirty="0">
                <a:latin typeface="Arial" pitchFamily="34" charset="0"/>
                <a:cs typeface="Arial" pitchFamily="34" charset="0"/>
              </a:rPr>
              <a:t> </a:t>
            </a:r>
            <a:r>
              <a:rPr lang="en-US" sz="2000" dirty="0" err="1">
                <a:latin typeface="Arial" pitchFamily="34" charset="0"/>
                <a:cs typeface="Arial" pitchFamily="34" charset="0"/>
              </a:rPr>
              <a:t>hợp</a:t>
            </a:r>
            <a:r>
              <a:rPr lang="en-US" sz="2000" dirty="0">
                <a:latin typeface="Arial" pitchFamily="34" charset="0"/>
                <a:cs typeface="Arial" pitchFamily="34" charset="0"/>
              </a:rPr>
              <a:t>.</a:t>
            </a:r>
          </a:p>
        </p:txBody>
      </p:sp>
      <p:pic>
        <p:nvPicPr>
          <p:cNvPr id="4" name="Picture 3"/>
          <p:cNvPicPr>
            <a:picLocks noChangeAspect="1"/>
          </p:cNvPicPr>
          <p:nvPr/>
        </p:nvPicPr>
        <p:blipFill>
          <a:blip r:embed="rId3"/>
          <a:stretch>
            <a:fillRect/>
          </a:stretch>
        </p:blipFill>
        <p:spPr>
          <a:xfrm>
            <a:off x="4073636" y="2315733"/>
            <a:ext cx="4944892" cy="4367700"/>
          </a:xfrm>
          <a:prstGeom prst="rect">
            <a:avLst/>
          </a:prstGeom>
        </p:spPr>
      </p:pic>
    </p:spTree>
    <p:extLst>
      <p:ext uri="{BB962C8B-B14F-4D97-AF65-F5344CB8AC3E}">
        <p14:creationId xmlns:p14="http://schemas.microsoft.com/office/powerpoint/2010/main" val="187856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4"/>
          <p:cNvSpPr txBox="1">
            <a:spLocks noChangeArrowheads="1"/>
          </p:cNvSpPr>
          <p:nvPr/>
        </p:nvSpPr>
        <p:spPr bwMode="white">
          <a:xfrm>
            <a:off x="487428" y="1382900"/>
            <a:ext cx="5460075" cy="455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algn="l" eaLnBrk="1" hangingPunct="1"/>
            <a:r>
              <a:rPr lang="en-US" sz="1600" dirty="0">
                <a:solidFill>
                  <a:schemeClr val="tx1"/>
                </a:solidFill>
                <a:latin typeface="Myriad Pro" pitchFamily="34" charset="0"/>
              </a:rPr>
              <a:t>4.2. </a:t>
            </a:r>
            <a:r>
              <a:rPr lang="en-US" sz="1600" dirty="0" err="1">
                <a:solidFill>
                  <a:schemeClr val="tx1"/>
                </a:solidFill>
                <a:latin typeface="Myriad Pro" pitchFamily="34" charset="0"/>
              </a:rPr>
              <a:t>Cấu</a:t>
            </a:r>
            <a:r>
              <a:rPr lang="en-US" sz="1600" dirty="0">
                <a:solidFill>
                  <a:schemeClr val="tx1"/>
                </a:solidFill>
                <a:latin typeface="Myriad Pro" pitchFamily="34" charset="0"/>
              </a:rPr>
              <a:t> </a:t>
            </a:r>
            <a:r>
              <a:rPr lang="en-US" sz="1600" dirty="0" err="1">
                <a:solidFill>
                  <a:schemeClr val="tx1"/>
                </a:solidFill>
                <a:latin typeface="Myriad Pro" pitchFamily="34" charset="0"/>
              </a:rPr>
              <a:t>trúc</a:t>
            </a:r>
            <a:r>
              <a:rPr lang="en-US" sz="1600" dirty="0">
                <a:solidFill>
                  <a:schemeClr val="tx1"/>
                </a:solidFill>
                <a:latin typeface="Myriad Pro" pitchFamily="34" charset="0"/>
              </a:rPr>
              <a:t> </a:t>
            </a:r>
            <a:r>
              <a:rPr lang="en-US" sz="1600" dirty="0" err="1">
                <a:solidFill>
                  <a:schemeClr val="tx1"/>
                </a:solidFill>
                <a:latin typeface="Myriad Pro" pitchFamily="34" charset="0"/>
              </a:rPr>
              <a:t>của</a:t>
            </a:r>
            <a:r>
              <a:rPr lang="en-US" sz="1600" dirty="0">
                <a:solidFill>
                  <a:schemeClr val="tx1"/>
                </a:solidFill>
                <a:latin typeface="Myriad Pro" pitchFamily="34" charset="0"/>
              </a:rPr>
              <a:t> </a:t>
            </a:r>
            <a:r>
              <a:rPr lang="en-US" sz="1600" dirty="0" err="1">
                <a:solidFill>
                  <a:schemeClr val="tx1"/>
                </a:solidFill>
                <a:latin typeface="Myriad Pro" pitchFamily="34" charset="0"/>
              </a:rPr>
              <a:t>mỗi</a:t>
            </a:r>
            <a:r>
              <a:rPr lang="en-US" sz="1600" dirty="0">
                <a:solidFill>
                  <a:schemeClr val="tx1"/>
                </a:solidFill>
                <a:latin typeface="Myriad Pro" pitchFamily="34" charset="0"/>
              </a:rPr>
              <a:t> </a:t>
            </a:r>
            <a:r>
              <a:rPr lang="en-US" sz="1600" dirty="0" err="1">
                <a:solidFill>
                  <a:schemeClr val="tx1"/>
                </a:solidFill>
                <a:latin typeface="Myriad Pro" pitchFamily="34" charset="0"/>
              </a:rPr>
              <a:t>bài</a:t>
            </a:r>
            <a:r>
              <a:rPr lang="en-US" sz="1600" dirty="0">
                <a:solidFill>
                  <a:schemeClr val="tx1"/>
                </a:solidFill>
                <a:latin typeface="Myriad Pro" pitchFamily="34" charset="0"/>
              </a:rPr>
              <a:t> </a:t>
            </a:r>
            <a:r>
              <a:rPr lang="en-US" sz="1600" dirty="0" err="1">
                <a:solidFill>
                  <a:schemeClr val="tx1"/>
                </a:solidFill>
                <a:latin typeface="Myriad Pro" pitchFamily="34" charset="0"/>
              </a:rPr>
              <a:t>học</a:t>
            </a:r>
            <a:r>
              <a:rPr lang="en-US" sz="1600" dirty="0">
                <a:solidFill>
                  <a:schemeClr val="tx1"/>
                </a:solidFill>
                <a:latin typeface="Myriad Pro" pitchFamily="34" charset="0"/>
              </a:rPr>
              <a:t> </a:t>
            </a:r>
            <a:r>
              <a:rPr lang="en-US" sz="1600" dirty="0" err="1">
                <a:solidFill>
                  <a:schemeClr val="tx1"/>
                </a:solidFill>
                <a:latin typeface="Myriad Pro" pitchFamily="34" charset="0"/>
              </a:rPr>
              <a:t>trong</a:t>
            </a:r>
            <a:r>
              <a:rPr lang="en-US" sz="1600" dirty="0">
                <a:solidFill>
                  <a:schemeClr val="tx1"/>
                </a:solidFill>
                <a:latin typeface="Myriad Pro" pitchFamily="34" charset="0"/>
              </a:rPr>
              <a:t> </a:t>
            </a:r>
            <a:r>
              <a:rPr lang="en-US" sz="1600" dirty="0" err="1">
                <a:solidFill>
                  <a:schemeClr val="tx1"/>
                </a:solidFill>
                <a:latin typeface="Myriad Pro" pitchFamily="34" charset="0"/>
              </a:rPr>
              <a:t>chuyên</a:t>
            </a:r>
            <a:r>
              <a:rPr lang="en-US" sz="1600" dirty="0">
                <a:solidFill>
                  <a:schemeClr val="tx1"/>
                </a:solidFill>
                <a:latin typeface="Myriad Pro" pitchFamily="34" charset="0"/>
              </a:rPr>
              <a:t> </a:t>
            </a:r>
            <a:r>
              <a:rPr lang="en-US" sz="1600" dirty="0" err="1">
                <a:solidFill>
                  <a:schemeClr val="tx1"/>
                </a:solidFill>
                <a:latin typeface="Myriad Pro" pitchFamily="34" charset="0"/>
              </a:rPr>
              <a:t>đề</a:t>
            </a:r>
            <a:r>
              <a:rPr lang="en-US" sz="1600" dirty="0">
                <a:solidFill>
                  <a:schemeClr val="tx1"/>
                </a:solidFill>
                <a:latin typeface="Myriad Pro" pitchFamily="34" charset="0"/>
              </a:rPr>
              <a:t> </a:t>
            </a:r>
            <a:r>
              <a:rPr lang="en-US" sz="1600" dirty="0" err="1">
                <a:solidFill>
                  <a:schemeClr val="tx1"/>
                </a:solidFill>
                <a:latin typeface="Myriad Pro" pitchFamily="34" charset="0"/>
              </a:rPr>
              <a:t>học</a:t>
            </a:r>
            <a:r>
              <a:rPr lang="en-US" sz="1600" dirty="0">
                <a:solidFill>
                  <a:schemeClr val="tx1"/>
                </a:solidFill>
                <a:latin typeface="Myriad Pro" pitchFamily="34" charset="0"/>
              </a:rPr>
              <a:t> </a:t>
            </a:r>
            <a:r>
              <a:rPr lang="en-US" sz="1600" dirty="0" err="1">
                <a:solidFill>
                  <a:schemeClr val="tx1"/>
                </a:solidFill>
                <a:latin typeface="Myriad Pro" pitchFamily="34" charset="0"/>
              </a:rPr>
              <a:t>tập</a:t>
            </a:r>
            <a:endParaRPr lang="en-US" sz="1600" b="0" kern="0" dirty="0">
              <a:solidFill>
                <a:schemeClr val="tx1"/>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487428" y="1838324"/>
            <a:ext cx="8169144" cy="4247317"/>
          </a:xfrm>
          <a:prstGeom prst="rect">
            <a:avLst/>
          </a:prstGeom>
        </p:spPr>
        <p:txBody>
          <a:bodyPr wrap="square">
            <a:spAutoFit/>
          </a:bodyPr>
          <a:lstStyle/>
          <a:p>
            <a:pPr algn="just">
              <a:lnSpc>
                <a:spcPct val="150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Quan sát và nhận thức</a:t>
            </a: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ảnh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thuật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qua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trải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nhằm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nhận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thẩm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sinh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Luyện tập và sáng tạo</a:t>
            </a: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nhằm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Phân tích và đánh giá</a:t>
            </a: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à</a:t>
            </a:r>
            <a:r>
              <a:rPr lang="vi-VN"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hoạt động giúp h</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cố</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lại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mục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tiêu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qua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trưng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bày</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sản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phẩm</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thảo</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luận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phân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tích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sử</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thức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kĩ</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nối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giải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quyết</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vấn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sống</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liên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23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235527" y="1310741"/>
            <a:ext cx="4336473" cy="49696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II </a:t>
            </a:r>
            <a:r>
              <a:rPr lang="en-US" sz="2000" b="1" dirty="0" err="1">
                <a:solidFill>
                  <a:srgbClr val="FF0000"/>
                </a:solidFill>
                <a:latin typeface="Arial" pitchFamily="34" charset="0"/>
                <a:cs typeface="Arial" pitchFamily="34" charset="0"/>
              </a:rPr>
              <a:t>NỘI</a:t>
            </a:r>
            <a:r>
              <a:rPr lang="en-US" sz="2000" b="1" dirty="0">
                <a:solidFill>
                  <a:srgbClr val="FF0000"/>
                </a:solidFill>
                <a:latin typeface="Arial" pitchFamily="34" charset="0"/>
                <a:cs typeface="Arial" pitchFamily="34" charset="0"/>
              </a:rPr>
              <a:t> DUNG</a:t>
            </a:r>
            <a:endParaRPr lang="en-US" sz="2000" b="1" i="1" dirty="0">
              <a:solidFill>
                <a:srgbClr val="FF0000"/>
              </a:solidFill>
              <a:latin typeface="Arial" pitchFamily="34" charset="0"/>
              <a:cs typeface="Arial" pitchFamily="34" charset="0"/>
            </a:endParaRPr>
          </a:p>
        </p:txBody>
      </p:sp>
      <p:sp>
        <p:nvSpPr>
          <p:cNvPr id="4" name="Rectangle 1"/>
          <p:cNvSpPr>
            <a:spLocks noChangeArrowheads="1"/>
          </p:cNvSpPr>
          <p:nvPr/>
        </p:nvSpPr>
        <p:spPr bwMode="auto">
          <a:xfrm>
            <a:off x="577071" y="1684703"/>
            <a:ext cx="769228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2.1. </a:t>
            </a:r>
            <a:r>
              <a:rPr kumimoji="0" lang="en-US" altLang="en-US" sz="2000"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Vị</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trí</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lang="en-US" altLang="en-US" sz="2000" b="1" dirty="0" err="1">
                <a:ea typeface="Calibri" panose="020F0502020204030204" pitchFamily="34" charset="0"/>
                <a:cs typeface="Times New Roman" panose="02020603050405020304" pitchFamily="18" charset="0"/>
              </a:rPr>
              <a:t>Mĩ</a:t>
            </a:r>
            <a:r>
              <a:rPr lang="en-US" altLang="en-US" sz="2000" b="1" dirty="0">
                <a:ea typeface="Calibri" panose="020F0502020204030204" pitchFamily="34" charset="0"/>
                <a:cs typeface="Times New Roman" panose="02020603050405020304" pitchFamily="18" charset="0"/>
              </a:rPr>
              <a:t> </a:t>
            </a:r>
            <a:r>
              <a:rPr lang="en-US" altLang="en-US" sz="2000" b="1" dirty="0" err="1">
                <a:ea typeface="Calibri" panose="020F0502020204030204" pitchFamily="34" charset="0"/>
                <a:cs typeface="Times New Roman" panose="02020603050405020304" pitchFamily="18" charset="0"/>
              </a:rPr>
              <a:t>thuật</a:t>
            </a:r>
            <a:r>
              <a:rPr lang="en-US" altLang="en-US" sz="2000" b="1" dirty="0">
                <a:ea typeface="Calibri" panose="020F0502020204030204" pitchFamily="34" charset="0"/>
                <a:cs typeface="Times New Roman" panose="02020603050405020304" pitchFamily="18" charset="0"/>
              </a:rPr>
              <a:t> </a:t>
            </a:r>
            <a:r>
              <a:rPr lang="en-US" altLang="en-US" sz="2000" b="1" dirty="0" err="1">
                <a:ea typeface="Calibri" panose="020F0502020204030204" pitchFamily="34" charset="0"/>
                <a:cs typeface="Times New Roman" panose="02020603050405020304" pitchFamily="18" charset="0"/>
              </a:rPr>
              <a:t>cấp</a:t>
            </a:r>
            <a:r>
              <a:rPr lang="en-US" altLang="en-US" sz="2000" b="1" dirty="0">
                <a:ea typeface="Calibri" panose="020F0502020204030204" pitchFamily="34" charset="0"/>
                <a:cs typeface="Times New Roman" panose="02020603050405020304" pitchFamily="18" charset="0"/>
              </a:rPr>
              <a:t> </a:t>
            </a:r>
            <a:r>
              <a:rPr lang="en-US" altLang="en-US" sz="2000" b="1" dirty="0" err="1">
                <a:ea typeface="Calibri" panose="020F0502020204030204" pitchFamily="34" charset="0"/>
                <a:cs typeface="Times New Roman" panose="02020603050405020304" pitchFamily="18" charset="0"/>
              </a:rPr>
              <a:t>THPT</a:t>
            </a:r>
            <a:endParaRPr lang="en-US" altLang="en-US" sz="2000" b="1" dirty="0">
              <a:ea typeface="Calibri" panose="020F0502020204030204" pitchFamily="34" charset="0"/>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Ở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THPT</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Mĩ</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thuật</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là</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học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lựa</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chọn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Trong</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đó</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học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sinh</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chọn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5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học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từ</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9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học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thuộc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nhóm</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lựa</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chọn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mỗi</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nhóm</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chọn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ít</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nhất</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1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học</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và</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cụm</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3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chuyên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đề</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ở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mỗi</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nhóm</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r>
              <a:rPr kumimoji="0" lang="en-US" altLang="en-US" sz="2400" i="0" u="none" strike="noStrike" cap="none" normalizeH="0" dirty="0" err="1">
                <a:ln>
                  <a:noFill/>
                </a:ln>
                <a:solidFill>
                  <a:schemeClr val="tx1"/>
                </a:solidFill>
                <a:effectLst/>
                <a:ea typeface="Calibri" panose="020F0502020204030204" pitchFamily="34" charset="0"/>
                <a:cs typeface="Times New Roman" panose="02020603050405020304" pitchFamily="18" charset="0"/>
              </a:rPr>
              <a:t>môn</a:t>
            </a:r>
            <a:r>
              <a:rPr kumimoji="0" lang="en-US" altLang="en-US" sz="2400" i="0" u="none" strike="noStrike" cap="none" normalizeH="0" dirty="0">
                <a:ln>
                  <a:noFill/>
                </a:ln>
                <a:solidFill>
                  <a:schemeClr val="tx1"/>
                </a:solidFill>
                <a:effectLst/>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0C168B35-FC31-7B44-9CDF-5C7DE588AF7C}"/>
              </a:ext>
            </a:extLst>
          </p:cNvPr>
          <p:cNvSpPr/>
          <p:nvPr/>
        </p:nvSpPr>
        <p:spPr>
          <a:xfrm>
            <a:off x="2059207" y="3554143"/>
            <a:ext cx="3806387" cy="2743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dirty="0"/>
              <a:t>Địa lí</a:t>
            </a:r>
          </a:p>
          <a:p>
            <a:pPr marL="457200" indent="-457200">
              <a:buFont typeface="+mj-lt"/>
              <a:buAutoNum type="arabicPeriod"/>
            </a:pPr>
            <a:r>
              <a:rPr lang="en-US" sz="2000" dirty="0" err="1"/>
              <a:t>Giáo</a:t>
            </a:r>
            <a:r>
              <a:rPr lang="en-US" sz="2000" dirty="0"/>
              <a:t> </a:t>
            </a:r>
            <a:r>
              <a:rPr lang="en-US" sz="2000" dirty="0" err="1"/>
              <a:t>dục</a:t>
            </a:r>
            <a:r>
              <a:rPr lang="en-US" sz="2000" dirty="0"/>
              <a:t> </a:t>
            </a:r>
            <a:r>
              <a:rPr lang="en-US" sz="2000" dirty="0" err="1"/>
              <a:t>kinh</a:t>
            </a:r>
            <a:r>
              <a:rPr lang="en-US" sz="2000" dirty="0"/>
              <a:t> </a:t>
            </a:r>
            <a:r>
              <a:rPr lang="en-US" sz="2000" dirty="0" err="1"/>
              <a:t>tế</a:t>
            </a:r>
            <a:r>
              <a:rPr lang="en-US" sz="2000" dirty="0"/>
              <a:t> </a:t>
            </a:r>
            <a:r>
              <a:rPr lang="en-US" sz="2000" dirty="0" err="1"/>
              <a:t>và</a:t>
            </a:r>
            <a:r>
              <a:rPr lang="en-US" sz="2000" dirty="0"/>
              <a:t>  </a:t>
            </a:r>
            <a:r>
              <a:rPr lang="en-US" sz="2000" dirty="0" err="1"/>
              <a:t>pháp</a:t>
            </a:r>
            <a:r>
              <a:rPr lang="en-US" sz="2000" dirty="0"/>
              <a:t> </a:t>
            </a:r>
            <a:r>
              <a:rPr lang="en-US" sz="2000" dirty="0" err="1"/>
              <a:t>luật</a:t>
            </a:r>
            <a:endParaRPr lang="en-US" sz="2000" dirty="0"/>
          </a:p>
          <a:p>
            <a:pPr marL="457200" indent="-457200">
              <a:buFont typeface="+mj-lt"/>
              <a:buAutoNum type="arabicPeriod"/>
            </a:pPr>
            <a:r>
              <a:rPr lang="en-US" sz="2000" dirty="0" err="1"/>
              <a:t>Vật</a:t>
            </a:r>
            <a:r>
              <a:rPr lang="en-US" sz="2000" dirty="0"/>
              <a:t> </a:t>
            </a:r>
            <a:r>
              <a:rPr lang="en-US" sz="2000" dirty="0" err="1"/>
              <a:t>lí</a:t>
            </a:r>
            <a:endParaRPr lang="en-US" sz="2000" dirty="0"/>
          </a:p>
          <a:p>
            <a:pPr marL="457200" indent="-457200">
              <a:buFont typeface="+mj-lt"/>
              <a:buAutoNum type="arabicPeriod"/>
            </a:pPr>
            <a:r>
              <a:rPr lang="en-US" sz="2000" dirty="0" err="1"/>
              <a:t>Hóa</a:t>
            </a:r>
            <a:r>
              <a:rPr lang="en-US" sz="2000" dirty="0"/>
              <a:t> </a:t>
            </a:r>
            <a:r>
              <a:rPr lang="en-US" sz="2000" dirty="0" err="1"/>
              <a:t>học</a:t>
            </a:r>
            <a:endParaRPr lang="en-US" sz="2000" dirty="0"/>
          </a:p>
          <a:p>
            <a:pPr marL="457200" indent="-457200">
              <a:buFont typeface="+mj-lt"/>
              <a:buAutoNum type="arabicPeriod"/>
            </a:pPr>
            <a:r>
              <a:rPr lang="en-US" sz="2000" dirty="0" err="1"/>
              <a:t>Sinh</a:t>
            </a:r>
            <a:r>
              <a:rPr lang="en-US" sz="2000" dirty="0"/>
              <a:t> </a:t>
            </a:r>
            <a:r>
              <a:rPr lang="en-US" sz="2000" dirty="0" err="1"/>
              <a:t>học</a:t>
            </a:r>
            <a:endParaRPr lang="en-US" sz="2000" dirty="0"/>
          </a:p>
          <a:p>
            <a:pPr marL="457200" indent="-457200">
              <a:buFont typeface="+mj-lt"/>
              <a:buAutoNum type="arabicPeriod"/>
            </a:pPr>
            <a:r>
              <a:rPr lang="en-US" sz="2000" dirty="0" err="1"/>
              <a:t>Công</a:t>
            </a:r>
            <a:r>
              <a:rPr lang="en-US" sz="2000" dirty="0"/>
              <a:t> </a:t>
            </a:r>
            <a:r>
              <a:rPr lang="en-US" sz="2000" dirty="0" err="1"/>
              <a:t>nghệ</a:t>
            </a:r>
            <a:endParaRPr lang="en-US" sz="2000" dirty="0"/>
          </a:p>
          <a:p>
            <a:pPr marL="457200" indent="-457200">
              <a:buFont typeface="+mj-lt"/>
              <a:buAutoNum type="arabicPeriod"/>
            </a:pPr>
            <a:r>
              <a:rPr lang="en-US" sz="2000" dirty="0"/>
              <a:t>Tin </a:t>
            </a:r>
            <a:r>
              <a:rPr lang="en-US" sz="2000" dirty="0" err="1"/>
              <a:t>học</a:t>
            </a:r>
            <a:endParaRPr lang="en-US" sz="2000" dirty="0"/>
          </a:p>
          <a:p>
            <a:pPr marL="457200" indent="-457200">
              <a:buFont typeface="+mj-lt"/>
              <a:buAutoNum type="arabicPeriod"/>
            </a:pPr>
            <a:r>
              <a:rPr lang="en-US" sz="2000" dirty="0" err="1"/>
              <a:t>Âm</a:t>
            </a:r>
            <a:r>
              <a:rPr lang="en-US" sz="2000" dirty="0"/>
              <a:t> </a:t>
            </a:r>
            <a:r>
              <a:rPr lang="en-US" sz="2000" dirty="0" err="1"/>
              <a:t>nhạc</a:t>
            </a:r>
            <a:endParaRPr lang="en-US" sz="2000" dirty="0"/>
          </a:p>
          <a:p>
            <a:pPr marL="457200" indent="-457200">
              <a:buFont typeface="+mj-lt"/>
              <a:buAutoNum type="arabicPeriod"/>
            </a:pPr>
            <a:r>
              <a:rPr lang="en-US" sz="2000" dirty="0" err="1"/>
              <a:t>Mĩ</a:t>
            </a:r>
            <a:r>
              <a:rPr lang="en-US" sz="2000" dirty="0"/>
              <a:t> </a:t>
            </a:r>
            <a:r>
              <a:rPr lang="en-US" sz="2000" dirty="0" err="1"/>
              <a:t>thuật</a:t>
            </a:r>
            <a:r>
              <a:rPr lang="en-US" sz="2000" dirty="0"/>
              <a:t>.</a:t>
            </a:r>
            <a:endParaRPr lang="en-US" sz="1600" dirty="0"/>
          </a:p>
        </p:txBody>
      </p:sp>
    </p:spTree>
    <p:extLst>
      <p:ext uri="{BB962C8B-B14F-4D97-AF65-F5344CB8AC3E}">
        <p14:creationId xmlns:p14="http://schemas.microsoft.com/office/powerpoint/2010/main" val="109696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p:cNvGraphicFramePr>
            <a:graphicFrameLocks noGrp="1"/>
          </p:cNvGraphicFramePr>
          <p:nvPr/>
        </p:nvGraphicFramePr>
        <p:xfrm>
          <a:off x="4340691" y="1846091"/>
          <a:ext cx="4531038" cy="3861816"/>
        </p:xfrm>
        <a:graphic>
          <a:graphicData uri="http://schemas.openxmlformats.org/drawingml/2006/table">
            <a:tbl>
              <a:tblPr firstRow="1" firstCol="1" bandRow="1">
                <a:tableStyleId>{5C22544A-7EE6-4342-B048-85BDC9FD1C3A}</a:tableStyleId>
              </a:tblPr>
              <a:tblGrid>
                <a:gridCol w="3398579">
                  <a:extLst>
                    <a:ext uri="{9D8B030D-6E8A-4147-A177-3AD203B41FA5}">
                      <a16:colId xmlns:a16="http://schemas.microsoft.com/office/drawing/2014/main" val="1155205072"/>
                    </a:ext>
                  </a:extLst>
                </a:gridCol>
                <a:gridCol w="1132459">
                  <a:extLst>
                    <a:ext uri="{9D8B030D-6E8A-4147-A177-3AD203B41FA5}">
                      <a16:colId xmlns:a16="http://schemas.microsoft.com/office/drawing/2014/main" val="232480810"/>
                    </a:ext>
                  </a:extLst>
                </a:gridCol>
              </a:tblGrid>
              <a:tr h="0">
                <a:tc>
                  <a:txBody>
                    <a:bodyPr/>
                    <a:lstStyle/>
                    <a:p>
                      <a:pPr algn="just">
                        <a:lnSpc>
                          <a:spcPct val="120000"/>
                        </a:lnSpc>
                        <a:spcAft>
                          <a:spcPts val="0"/>
                        </a:spcAft>
                      </a:pPr>
                      <a:r>
                        <a:rPr lang="en-US" sz="1600" dirty="0" err="1">
                          <a:effectLst/>
                        </a:rPr>
                        <a:t>Nội</a:t>
                      </a:r>
                      <a:r>
                        <a:rPr lang="en-US" sz="1600" dirty="0">
                          <a:effectLst/>
                        </a:rPr>
                        <a:t> dung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1600" dirty="0" err="1">
                          <a:effectLst/>
                        </a:rPr>
                        <a:t>Thời</a:t>
                      </a:r>
                      <a:r>
                        <a:rPr lang="en-US" sz="1600" dirty="0">
                          <a:effectLst/>
                        </a:rPr>
                        <a:t> </a:t>
                      </a:r>
                      <a:r>
                        <a:rPr lang="en-US" sz="1600" dirty="0" err="1">
                          <a:effectLst/>
                        </a:rPr>
                        <a:t>lượng</a:t>
                      </a:r>
                      <a:r>
                        <a:rPr lang="en-US" sz="1600" dirty="0">
                          <a:effectLst/>
                        </a:rPr>
                        <a:t> (</a:t>
                      </a:r>
                      <a:r>
                        <a:rPr lang="en-US" sz="1600" dirty="0" err="1">
                          <a:effectLst/>
                        </a:rPr>
                        <a:t>tiết</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8775240"/>
                  </a:ext>
                </a:extLst>
              </a:tr>
              <a:tr h="0">
                <a:tc>
                  <a:txBody>
                    <a:bodyPr/>
                    <a:lstStyle/>
                    <a:p>
                      <a:pPr algn="just">
                        <a:lnSpc>
                          <a:spcPct val="120000"/>
                        </a:lnSpc>
                        <a:spcAft>
                          <a:spcPts val="0"/>
                        </a:spcAft>
                      </a:pPr>
                      <a:r>
                        <a:rPr lang="en-US" sz="1600" dirty="0" err="1">
                          <a:effectLst/>
                        </a:rPr>
                        <a:t>Lí</a:t>
                      </a:r>
                      <a:r>
                        <a:rPr lang="en-US" sz="1600" dirty="0">
                          <a:effectLst/>
                        </a:rPr>
                        <a:t> </a:t>
                      </a:r>
                      <a:r>
                        <a:rPr lang="en-US" sz="1600" dirty="0" err="1">
                          <a:effectLst/>
                        </a:rPr>
                        <a:t>luận</a:t>
                      </a:r>
                      <a:r>
                        <a:rPr lang="en-US" sz="1600" dirty="0">
                          <a:effectLst/>
                        </a:rPr>
                        <a:t> </a:t>
                      </a:r>
                      <a:r>
                        <a:rPr lang="en-US" sz="1600" dirty="0" err="1">
                          <a:effectLst/>
                        </a:rPr>
                        <a:t>và</a:t>
                      </a:r>
                      <a:r>
                        <a:rPr lang="en-US" sz="1600" dirty="0">
                          <a:effectLst/>
                        </a:rPr>
                        <a:t> </a:t>
                      </a:r>
                      <a:r>
                        <a:rPr lang="en-US" sz="1600" dirty="0" err="1">
                          <a:effectLst/>
                        </a:rPr>
                        <a:t>lịch</a:t>
                      </a:r>
                      <a:r>
                        <a:rPr lang="en-US" sz="1600" dirty="0">
                          <a:effectLst/>
                        </a:rPr>
                        <a:t> </a:t>
                      </a:r>
                      <a:r>
                        <a:rPr lang="en-US" sz="1600" dirty="0" err="1">
                          <a:effectLst/>
                        </a:rPr>
                        <a:t>sử</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1600" b="1" dirty="0">
                          <a:solidFill>
                            <a:srgbClr val="7030A0"/>
                          </a:solidFill>
                          <a:effectLst/>
                        </a:rPr>
                        <a:t>17.5</a:t>
                      </a: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0452331"/>
                  </a:ext>
                </a:extLst>
              </a:tr>
              <a:tr h="0">
                <a:tc>
                  <a:txBody>
                    <a:bodyPr/>
                    <a:lstStyle/>
                    <a:p>
                      <a:pPr algn="just">
                        <a:lnSpc>
                          <a:spcPct val="120000"/>
                        </a:lnSpc>
                        <a:spcAft>
                          <a:spcPts val="0"/>
                        </a:spcAft>
                      </a:pPr>
                      <a:r>
                        <a:rPr lang="en-US" sz="1600" dirty="0" err="1">
                          <a:effectLst/>
                        </a:rPr>
                        <a:t>Hội</a:t>
                      </a:r>
                      <a:r>
                        <a:rPr lang="en-US" sz="1600" dirty="0">
                          <a:effectLst/>
                        </a:rPr>
                        <a:t> </a:t>
                      </a:r>
                      <a:r>
                        <a:rPr lang="en-US" sz="1600" dirty="0" err="1">
                          <a:effectLst/>
                        </a:rPr>
                        <a:t>họa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460862"/>
                  </a:ext>
                </a:extLst>
              </a:tr>
              <a:tr h="0">
                <a:tc>
                  <a:txBody>
                    <a:bodyPr/>
                    <a:lstStyle/>
                    <a:p>
                      <a:pPr algn="just">
                        <a:lnSpc>
                          <a:spcPct val="120000"/>
                        </a:lnSpc>
                        <a:spcAft>
                          <a:spcPts val="0"/>
                        </a:spcAft>
                      </a:pPr>
                      <a:r>
                        <a:rPr lang="en-US" sz="1600" dirty="0" err="1">
                          <a:effectLst/>
                        </a:rPr>
                        <a:t>Đồ</a:t>
                      </a:r>
                      <a:r>
                        <a:rPr lang="en-US" sz="1600" dirty="0">
                          <a:effectLst/>
                        </a:rPr>
                        <a:t> </a:t>
                      </a:r>
                      <a:r>
                        <a:rPr lang="en-US" sz="1600" dirty="0" err="1">
                          <a:effectLst/>
                        </a:rPr>
                        <a:t>họa</a:t>
                      </a:r>
                      <a:r>
                        <a:rPr lang="en-US" sz="1600" dirty="0">
                          <a:effectLst/>
                        </a:rPr>
                        <a:t> (</a:t>
                      </a:r>
                      <a:r>
                        <a:rPr lang="en-US" sz="1600" dirty="0" err="1">
                          <a:effectLst/>
                        </a:rPr>
                        <a:t>tranh</a:t>
                      </a:r>
                      <a:r>
                        <a:rPr lang="en-US" sz="1600" dirty="0">
                          <a:effectLst/>
                        </a:rPr>
                        <a:t> 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5243795"/>
                  </a:ext>
                </a:extLst>
              </a:tr>
              <a:tr h="0">
                <a:tc>
                  <a:txBody>
                    <a:bodyPr/>
                    <a:lstStyle/>
                    <a:p>
                      <a:pPr algn="just">
                        <a:lnSpc>
                          <a:spcPct val="120000"/>
                        </a:lnSpc>
                        <a:spcAft>
                          <a:spcPts val="0"/>
                        </a:spcAft>
                      </a:pPr>
                      <a:r>
                        <a:rPr lang="en-US" sz="1600">
                          <a:effectLst/>
                        </a:rPr>
                        <a:t>Điêu khắc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2457338"/>
                  </a:ext>
                </a:extLst>
              </a:tr>
              <a:tr h="0">
                <a:tc>
                  <a:txBody>
                    <a:bodyPr/>
                    <a:lstStyle/>
                    <a:p>
                      <a:pPr algn="just">
                        <a:lnSpc>
                          <a:spcPct val="120000"/>
                        </a:lnSpc>
                        <a:spcAft>
                          <a:spcPts val="0"/>
                        </a:spcAft>
                      </a:pPr>
                      <a:r>
                        <a:rPr lang="en-US" sz="1600">
                          <a:effectLst/>
                        </a:rPr>
                        <a:t>Thiết kế công nghiệp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977556"/>
                  </a:ext>
                </a:extLst>
              </a:tr>
              <a:tr h="0">
                <a:tc>
                  <a:txBody>
                    <a:bodyPr/>
                    <a:lstStyle/>
                    <a:p>
                      <a:pPr algn="just">
                        <a:lnSpc>
                          <a:spcPct val="120000"/>
                        </a:lnSpc>
                        <a:spcAft>
                          <a:spcPts val="0"/>
                        </a:spcAft>
                      </a:pP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đồ</a:t>
                      </a:r>
                      <a:r>
                        <a:rPr lang="en-US" sz="1600" dirty="0">
                          <a:effectLst/>
                        </a:rPr>
                        <a:t> </a:t>
                      </a:r>
                      <a:r>
                        <a:rPr lang="en-US" sz="1600" dirty="0" err="1">
                          <a:effectLst/>
                        </a:rPr>
                        <a:t>họa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3435316"/>
                  </a:ext>
                </a:extLst>
              </a:tr>
              <a:tr h="0">
                <a:tc>
                  <a:txBody>
                    <a:bodyPr/>
                    <a:lstStyle/>
                    <a:p>
                      <a:pPr algn="just">
                        <a:lnSpc>
                          <a:spcPct val="120000"/>
                        </a:lnSpc>
                        <a:spcAft>
                          <a:spcPts val="0"/>
                        </a:spcAft>
                      </a:pP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thời</a:t>
                      </a:r>
                      <a:r>
                        <a:rPr lang="en-US" sz="1600" dirty="0">
                          <a:effectLst/>
                        </a:rPr>
                        <a:t> </a:t>
                      </a:r>
                      <a:r>
                        <a:rPr lang="en-US" sz="1600" dirty="0" err="1">
                          <a:effectLst/>
                        </a:rPr>
                        <a:t>trang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8854285"/>
                  </a:ext>
                </a:extLst>
              </a:tr>
              <a:tr h="0">
                <a:tc>
                  <a:txBody>
                    <a:bodyPr/>
                    <a:lstStyle/>
                    <a:p>
                      <a:pPr algn="just">
                        <a:lnSpc>
                          <a:spcPct val="120000"/>
                        </a:lnSpc>
                        <a:spcAft>
                          <a:spcPts val="0"/>
                        </a:spcAft>
                      </a:pP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sân</a:t>
                      </a:r>
                      <a:r>
                        <a:rPr lang="en-US" sz="1600" dirty="0">
                          <a:effectLst/>
                        </a:rPr>
                        <a:t> </a:t>
                      </a:r>
                      <a:r>
                        <a:rPr lang="en-US" sz="1600" dirty="0" err="1">
                          <a:effectLst/>
                        </a:rPr>
                        <a:t>khấu</a:t>
                      </a:r>
                      <a:r>
                        <a:rPr lang="en-US" sz="1600" dirty="0">
                          <a:effectLst/>
                        </a:rPr>
                        <a:t>, </a:t>
                      </a:r>
                      <a:r>
                        <a:rPr lang="en-US" sz="1600" dirty="0" err="1">
                          <a:effectLst/>
                        </a:rPr>
                        <a:t>điện</a:t>
                      </a:r>
                      <a:r>
                        <a:rPr lang="en-US" sz="1600" dirty="0">
                          <a:effectLst/>
                        </a:rPr>
                        <a:t> </a:t>
                      </a:r>
                      <a:r>
                        <a:rPr lang="en-US" sz="1600" dirty="0" err="1">
                          <a:effectLst/>
                        </a:rPr>
                        <a:t>ảnh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406180"/>
                  </a:ext>
                </a:extLst>
              </a:tr>
              <a:tr h="0">
                <a:tc>
                  <a:txBody>
                    <a:bodyPr/>
                    <a:lstStyle/>
                    <a:p>
                      <a:pPr algn="just">
                        <a:lnSpc>
                          <a:spcPct val="120000"/>
                        </a:lnSpc>
                        <a:spcAft>
                          <a:spcPts val="0"/>
                        </a:spcAft>
                      </a:pPr>
                      <a:r>
                        <a:rPr lang="en-US" sz="1600">
                          <a:effectLst/>
                        </a:rPr>
                        <a:t>Thiết kế mĩ thuật đa phương tiện (Nhiếp ảnh)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8398422"/>
                  </a:ext>
                </a:extLst>
              </a:tr>
              <a:tr h="0">
                <a:tc>
                  <a:txBody>
                    <a:bodyPr/>
                    <a:lstStyle/>
                    <a:p>
                      <a:pPr algn="just">
                        <a:lnSpc>
                          <a:spcPct val="120000"/>
                        </a:lnSpc>
                        <a:spcAft>
                          <a:spcPts val="0"/>
                        </a:spcAft>
                      </a:pPr>
                      <a:r>
                        <a:rPr lang="en-US" sz="1600">
                          <a:effectLst/>
                        </a:rPr>
                        <a:t>Kiến trúc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17.5</a:t>
                      </a:r>
                      <a:endParaRPr kumimoji="0" lang="en-US"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600992"/>
                  </a:ext>
                </a:extLst>
              </a:tr>
              <a:tr h="0">
                <a:tc>
                  <a:txBody>
                    <a:bodyPr/>
                    <a:lstStyle/>
                    <a:p>
                      <a:pPr algn="just">
                        <a:lnSpc>
                          <a:spcPct val="120000"/>
                        </a:lnSpc>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en-US" sz="1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982648"/>
                  </a:ext>
                </a:extLst>
              </a:tr>
            </a:tbl>
          </a:graphicData>
        </a:graphic>
      </p:graphicFrame>
      <p:sp>
        <p:nvSpPr>
          <p:cNvPr id="4" name="Rectangle 1"/>
          <p:cNvSpPr>
            <a:spLocks noChangeArrowheads="1"/>
          </p:cNvSpPr>
          <p:nvPr/>
        </p:nvSpPr>
        <p:spPr bwMode="auto">
          <a:xfrm>
            <a:off x="272272" y="2030478"/>
            <a:ext cx="379614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Ở mỗi lớp trong cấp THPT, học sinh được lựa chọn 04/ 10 nội dung, với tổng thời lượng là 70 tiết/ năm, trong 10 nội dung bao gồm: Lí luận và lịch sử mĩ thuật, Hội hoạ, Đồ hoạ (tranh in), Điêu khắc, Thiết kế công nghiệp, Thiết kế thời trang, Thiết kế đồ hoạ, Thiết kế mĩ thuật sân khấu, điện ảnh, Thiết kế mĩ thuật đa phương tiện, Kiến trúc.</a:t>
            </a:r>
            <a:endParaRPr kumimoji="0" lang="en-US" altLang="en-US"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42504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B2D19BB8-4696-8395-E7B5-883594723CE0}"/>
              </a:ext>
            </a:extLst>
          </p:cNvPr>
          <p:cNvSpPr txBox="1"/>
          <p:nvPr/>
        </p:nvSpPr>
        <p:spPr>
          <a:xfrm>
            <a:off x="583398" y="2282828"/>
            <a:ext cx="3445263" cy="3046988"/>
          </a:xfrm>
          <a:prstGeom prst="rect">
            <a:avLst/>
          </a:prstGeom>
          <a:noFill/>
        </p:spPr>
        <p:txBody>
          <a:bodyPr wrap="square">
            <a:spAutoFit/>
          </a:bodyPr>
          <a:lstStyle/>
          <a:p>
            <a:pPr algn="just"/>
            <a:r>
              <a:rPr lang="vi-VN" sz="2400" dirty="0"/>
              <a:t>Cùng với đó, </a:t>
            </a:r>
            <a:r>
              <a:rPr lang="vi-VN" sz="2400" b="1" dirty="0"/>
              <a:t>Chuyên đề học tập </a:t>
            </a:r>
            <a:r>
              <a:rPr lang="vi-VN" sz="2400" dirty="0"/>
              <a:t>Mĩ thuật 11 là nội dung giáo dục lựa chọn, dành cho những học sinh yêu thích và có thiên hướng mĩ thuật</a:t>
            </a:r>
            <a:r>
              <a:rPr lang="en-US" sz="2400" dirty="0"/>
              <a:t> </a:t>
            </a:r>
            <a:r>
              <a:rPr lang="vi-VN" sz="2400" dirty="0"/>
              <a:t>với tổng thời lượng 35 tiết/ năm. </a:t>
            </a:r>
            <a:endParaRPr lang="en-US" sz="2400" dirty="0"/>
          </a:p>
        </p:txBody>
      </p:sp>
      <p:pic>
        <p:nvPicPr>
          <p:cNvPr id="12" name="Picture 11">
            <a:extLst>
              <a:ext uri="{FF2B5EF4-FFF2-40B4-BE49-F238E27FC236}">
                <a16:creationId xmlns:a16="http://schemas.microsoft.com/office/drawing/2014/main" id="{C53525A3-35DD-148C-266D-064395DE2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313" y="2190757"/>
            <a:ext cx="4784035" cy="3139059"/>
          </a:xfrm>
          <a:prstGeom prst="rect">
            <a:avLst/>
          </a:prstGeom>
        </p:spPr>
      </p:pic>
    </p:spTree>
    <p:extLst>
      <p:ext uri="{BB962C8B-B14F-4D97-AF65-F5344CB8AC3E}">
        <p14:creationId xmlns:p14="http://schemas.microsoft.com/office/powerpoint/2010/main" val="57047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CA079C0F-83F6-4CC0-AAD7-7520D1F2DE43}"/>
              </a:ext>
            </a:extLst>
          </p:cNvPr>
          <p:cNvSpPr txBox="1"/>
          <p:nvPr/>
        </p:nvSpPr>
        <p:spPr>
          <a:xfrm>
            <a:off x="424069" y="1850599"/>
            <a:ext cx="4147931" cy="4154984"/>
          </a:xfrm>
          <a:prstGeom prst="rect">
            <a:avLst/>
          </a:prstGeom>
          <a:noFill/>
        </p:spPr>
        <p:txBody>
          <a:bodyPr wrap="square">
            <a:spAutoFit/>
          </a:bodyPr>
          <a:lstStyle/>
          <a:p>
            <a:pPr algn="just"/>
            <a:r>
              <a:rPr lang="en-US" sz="2000" dirty="0"/>
              <a:t>	</a:t>
            </a:r>
            <a:r>
              <a:rPr lang="vi-VN" sz="2000" dirty="0"/>
              <a:t> </a:t>
            </a:r>
            <a:r>
              <a:rPr lang="vi-VN" sz="2400" dirty="0"/>
              <a:t>Nội dung </a:t>
            </a:r>
            <a:r>
              <a:rPr lang="vi-VN" sz="2400" b="1" dirty="0"/>
              <a:t>Hội họa </a:t>
            </a:r>
            <a:r>
              <a:rPr lang="vi-VN" sz="2400" dirty="0"/>
              <a:t>lớp 11 giúp học sinh biết được vẻ đẹp của nghệ thuật Hội họa thông qua đặc điểm, kĩ thuật </a:t>
            </a:r>
            <a:r>
              <a:rPr lang="vi-VN" sz="2400" dirty="0">
                <a:solidFill>
                  <a:srgbClr val="FF0000"/>
                </a:solidFill>
              </a:rPr>
              <a:t>tranh màu nước. </a:t>
            </a:r>
            <a:r>
              <a:rPr lang="vi-VN" sz="2400" dirty="0"/>
              <a:t>Những nội dung được biên soạn giúp học sinh thể hiện ý tưởng của bản thân thông qua những bức tranh màu nước theo ngôn ngữ đặc trưng của chất liệu này.</a:t>
            </a:r>
            <a:endParaRPr lang="en-US" sz="2000" dirty="0"/>
          </a:p>
        </p:txBody>
      </p:sp>
      <p:sp>
        <p:nvSpPr>
          <p:cNvPr id="7" name="TextBox 6">
            <a:extLst>
              <a:ext uri="{FF2B5EF4-FFF2-40B4-BE49-F238E27FC236}">
                <a16:creationId xmlns:a16="http://schemas.microsoft.com/office/drawing/2014/main" id="{4BD11D45-150C-472E-AFD1-E009EFDEA418}"/>
              </a:ext>
            </a:extLst>
          </p:cNvPr>
          <p:cNvSpPr txBox="1"/>
          <p:nvPr/>
        </p:nvSpPr>
        <p:spPr>
          <a:xfrm>
            <a:off x="439668" y="1322241"/>
            <a:ext cx="5682836" cy="369332"/>
          </a:xfrm>
          <a:prstGeom prst="rect">
            <a:avLst/>
          </a:prstGeom>
          <a:noFill/>
        </p:spPr>
        <p:txBody>
          <a:bodyPr wrap="square">
            <a:spAutoFit/>
          </a:bodyPr>
          <a:lstStyle/>
          <a:p>
            <a:r>
              <a:rPr kumimoji="0" lang="en-US" altLang="en-US" sz="1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2.2. </a:t>
            </a:r>
            <a:r>
              <a:rPr lang="en-US" altLang="en-US" sz="1800" b="1" dirty="0" err="1">
                <a:ea typeface="Calibri" panose="020F0502020204030204" pitchFamily="34" charset="0"/>
                <a:cs typeface="Times New Roman" panose="02020603050405020304" pitchFamily="18" charset="0"/>
              </a:rPr>
              <a:t>Khái</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lược</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các</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nội</a:t>
            </a:r>
            <a:r>
              <a:rPr lang="en-US" altLang="en-US" sz="1800" b="1" dirty="0">
                <a:ea typeface="Calibri" panose="020F0502020204030204" pitchFamily="34" charset="0"/>
                <a:cs typeface="Times New Roman" panose="02020603050405020304" pitchFamily="18" charset="0"/>
              </a:rPr>
              <a:t> dung </a:t>
            </a:r>
            <a:r>
              <a:rPr lang="en-US" altLang="en-US" sz="1800" b="1" dirty="0" err="1">
                <a:ea typeface="Calibri" panose="020F0502020204030204" pitchFamily="34" charset="0"/>
                <a:cs typeface="Times New Roman" panose="02020603050405020304" pitchFamily="18" charset="0"/>
              </a:rPr>
              <a:t>giáo</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dục</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và</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chuyên</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đề</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học</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tập</a:t>
            </a:r>
            <a:endParaRPr lang="en-US" dirty="0"/>
          </a:p>
        </p:txBody>
      </p:sp>
      <p:pic>
        <p:nvPicPr>
          <p:cNvPr id="3" name="Picture 2">
            <a:extLst>
              <a:ext uri="{FF2B5EF4-FFF2-40B4-BE49-F238E27FC236}">
                <a16:creationId xmlns:a16="http://schemas.microsoft.com/office/drawing/2014/main" id="{12BFC1AA-79E8-FE66-66CD-C5CF061E01DB}"/>
              </a:ext>
            </a:extLst>
          </p:cNvPr>
          <p:cNvPicPr>
            <a:picLocks noChangeAspect="1"/>
          </p:cNvPicPr>
          <p:nvPr/>
        </p:nvPicPr>
        <p:blipFill>
          <a:blip r:embed="rId3"/>
          <a:stretch>
            <a:fillRect/>
          </a:stretch>
        </p:blipFill>
        <p:spPr>
          <a:xfrm>
            <a:off x="5360589" y="1691573"/>
            <a:ext cx="3544217" cy="4947766"/>
          </a:xfrm>
          <a:prstGeom prst="rect">
            <a:avLst/>
          </a:prstGeom>
        </p:spPr>
      </p:pic>
    </p:spTree>
    <p:extLst>
      <p:ext uri="{BB962C8B-B14F-4D97-AF65-F5344CB8AC3E}">
        <p14:creationId xmlns:p14="http://schemas.microsoft.com/office/powerpoint/2010/main" val="112132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CBCD741F-6ABB-4933-B29B-AE5F57D5E8F8}"/>
              </a:ext>
            </a:extLst>
          </p:cNvPr>
          <p:cNvSpPr txBox="1"/>
          <p:nvPr/>
        </p:nvSpPr>
        <p:spPr>
          <a:xfrm>
            <a:off x="410817" y="1630090"/>
            <a:ext cx="4346713" cy="4832092"/>
          </a:xfrm>
          <a:prstGeom prst="rect">
            <a:avLst/>
          </a:prstGeom>
          <a:noFill/>
        </p:spPr>
        <p:txBody>
          <a:bodyPr wrap="square">
            <a:spAutoFit/>
          </a:bodyPr>
          <a:lstStyle/>
          <a:p>
            <a:pPr algn="just"/>
            <a:r>
              <a:rPr lang="en-US" sz="2000" dirty="0"/>
              <a:t>	</a:t>
            </a:r>
            <a:r>
              <a:rPr lang="vi-VN" sz="2000" dirty="0"/>
              <a:t> </a:t>
            </a:r>
            <a:r>
              <a:rPr lang="vi-VN" sz="2800" dirty="0"/>
              <a:t>Nội dung </a:t>
            </a:r>
            <a:r>
              <a:rPr lang="vi-VN" sz="2800" b="1" dirty="0"/>
              <a:t>Điêu khắc </a:t>
            </a:r>
            <a:r>
              <a:rPr lang="vi-VN" sz="2800" dirty="0"/>
              <a:t>lớp 11 cung cấp những kiến thức, kĩ năng giúp học sinh nhận biết được đặc điểm thể loại </a:t>
            </a:r>
            <a:r>
              <a:rPr lang="vi-VN" sz="2800" dirty="0">
                <a:solidFill>
                  <a:srgbClr val="FF0000"/>
                </a:solidFill>
              </a:rPr>
              <a:t>tượng tròn</a:t>
            </a:r>
            <a:r>
              <a:rPr lang="vi-VN" sz="2800" dirty="0"/>
              <a:t>, liên hệ ý tưởng và thực hiện được phác thảo, hoàn thiện tượng chân dung bằng chất liệu đất (đất sét hoặc đất nặn). </a:t>
            </a:r>
            <a:endParaRPr lang="en-US" sz="2000" dirty="0"/>
          </a:p>
        </p:txBody>
      </p:sp>
      <p:pic>
        <p:nvPicPr>
          <p:cNvPr id="3" name="Picture 2">
            <a:extLst>
              <a:ext uri="{FF2B5EF4-FFF2-40B4-BE49-F238E27FC236}">
                <a16:creationId xmlns:a16="http://schemas.microsoft.com/office/drawing/2014/main" id="{2E3E2032-0708-B664-1CC0-2CF466CD6063}"/>
              </a:ext>
            </a:extLst>
          </p:cNvPr>
          <p:cNvPicPr>
            <a:picLocks noChangeAspect="1"/>
          </p:cNvPicPr>
          <p:nvPr/>
        </p:nvPicPr>
        <p:blipFill>
          <a:blip r:embed="rId3"/>
          <a:stretch>
            <a:fillRect/>
          </a:stretch>
        </p:blipFill>
        <p:spPr>
          <a:xfrm>
            <a:off x="5287615" y="1630090"/>
            <a:ext cx="3576109" cy="4965175"/>
          </a:xfrm>
          <a:prstGeom prst="rect">
            <a:avLst/>
          </a:prstGeom>
        </p:spPr>
      </p:pic>
    </p:spTree>
    <p:extLst>
      <p:ext uri="{BB962C8B-B14F-4D97-AF65-F5344CB8AC3E}">
        <p14:creationId xmlns:p14="http://schemas.microsoft.com/office/powerpoint/2010/main" val="314130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5DC21AA-4839-4935-9330-33EF9E93B40D}"/>
              </a:ext>
            </a:extLst>
          </p:cNvPr>
          <p:cNvSpPr txBox="1"/>
          <p:nvPr/>
        </p:nvSpPr>
        <p:spPr>
          <a:xfrm>
            <a:off x="1192696" y="1668551"/>
            <a:ext cx="3538329" cy="4154984"/>
          </a:xfrm>
          <a:prstGeom prst="rect">
            <a:avLst/>
          </a:prstGeom>
          <a:noFill/>
        </p:spPr>
        <p:txBody>
          <a:bodyPr wrap="square">
            <a:spAutoFit/>
          </a:bodyPr>
          <a:lstStyle/>
          <a:p>
            <a:pPr algn="just"/>
            <a:r>
              <a:rPr lang="en-US" sz="2400" dirty="0" err="1"/>
              <a:t>Nội</a:t>
            </a:r>
            <a:r>
              <a:rPr lang="en-US" sz="2400" dirty="0"/>
              <a:t> dung </a:t>
            </a:r>
            <a:r>
              <a:rPr lang="en-US" sz="2400" b="1" dirty="0" err="1"/>
              <a:t>Đồ</a:t>
            </a:r>
            <a:r>
              <a:rPr lang="en-US" sz="2400" b="1" dirty="0"/>
              <a:t> </a:t>
            </a:r>
            <a:r>
              <a:rPr lang="en-US" sz="2400" b="1" dirty="0" err="1"/>
              <a:t>họa</a:t>
            </a:r>
            <a:r>
              <a:rPr lang="en-US" sz="2400" b="1" dirty="0"/>
              <a:t> (</a:t>
            </a:r>
            <a:r>
              <a:rPr lang="en-US" sz="2400" b="1" dirty="0" err="1"/>
              <a:t>tranh</a:t>
            </a:r>
            <a:r>
              <a:rPr lang="en-US" sz="2400" b="1" dirty="0"/>
              <a:t> in)</a:t>
            </a:r>
            <a:r>
              <a:rPr lang="en-US" sz="2400" dirty="0"/>
              <a:t> </a:t>
            </a:r>
            <a:r>
              <a:rPr lang="en-US" sz="2400" dirty="0" err="1"/>
              <a:t>lớp</a:t>
            </a:r>
            <a:r>
              <a:rPr lang="en-US" sz="2400" dirty="0"/>
              <a:t> 11 </a:t>
            </a:r>
            <a:r>
              <a:rPr lang="en-US" sz="2400" dirty="0" err="1"/>
              <a:t>biên</a:t>
            </a:r>
            <a:r>
              <a:rPr lang="en-US" sz="2400" dirty="0"/>
              <a:t> </a:t>
            </a:r>
            <a:r>
              <a:rPr lang="en-US" sz="2400" dirty="0" err="1"/>
              <a:t>soạn</a:t>
            </a:r>
            <a:r>
              <a:rPr lang="en-US" sz="2400" dirty="0"/>
              <a:t> </a:t>
            </a:r>
            <a:r>
              <a:rPr lang="en-US" sz="2400" dirty="0" err="1"/>
              <a:t>giúp</a:t>
            </a:r>
            <a:r>
              <a:rPr lang="en-US" sz="2400" dirty="0"/>
              <a:t> </a:t>
            </a:r>
            <a:r>
              <a:rPr lang="en-US" sz="2400" dirty="0" err="1"/>
              <a:t>học</a:t>
            </a:r>
            <a:r>
              <a:rPr lang="en-US" sz="2400" dirty="0"/>
              <a:t> </a:t>
            </a:r>
            <a:r>
              <a:rPr lang="en-US" sz="2400" dirty="0" err="1"/>
              <a:t>sinh</a:t>
            </a:r>
            <a:r>
              <a:rPr lang="en-US" sz="2400" dirty="0"/>
              <a:t> </a:t>
            </a:r>
            <a:r>
              <a:rPr lang="en-US" sz="2400" dirty="0" err="1"/>
              <a:t>thực</a:t>
            </a:r>
            <a:r>
              <a:rPr lang="en-US" sz="2400" dirty="0"/>
              <a:t> </a:t>
            </a:r>
            <a:r>
              <a:rPr lang="en-US" sz="2400" dirty="0" err="1"/>
              <a:t>hiện</a:t>
            </a:r>
            <a:r>
              <a:rPr lang="en-US" sz="2400" dirty="0"/>
              <a:t> </a:t>
            </a:r>
            <a:r>
              <a:rPr lang="en-US" sz="2400" dirty="0" err="1"/>
              <a:t>được</a:t>
            </a:r>
            <a:r>
              <a:rPr lang="en-US" sz="2400" dirty="0"/>
              <a:t> </a:t>
            </a:r>
            <a:r>
              <a:rPr lang="en-US" sz="2400" dirty="0" err="1"/>
              <a:t>phác</a:t>
            </a:r>
            <a:r>
              <a:rPr lang="en-US" sz="2400" dirty="0"/>
              <a:t> </a:t>
            </a:r>
            <a:r>
              <a:rPr lang="en-US" sz="2400" dirty="0" err="1"/>
              <a:t>thảo</a:t>
            </a:r>
            <a:r>
              <a:rPr lang="en-US" sz="2400" dirty="0"/>
              <a:t>, </a:t>
            </a:r>
            <a:r>
              <a:rPr lang="en-US" sz="2400" dirty="0" err="1"/>
              <a:t>khắc</a:t>
            </a:r>
            <a:r>
              <a:rPr lang="en-US" sz="2400" dirty="0"/>
              <a:t> </a:t>
            </a:r>
            <a:r>
              <a:rPr lang="en-US" sz="2400" dirty="0" err="1"/>
              <a:t>ván</a:t>
            </a:r>
            <a:r>
              <a:rPr lang="en-US" sz="2400" dirty="0"/>
              <a:t> in </a:t>
            </a:r>
            <a:r>
              <a:rPr lang="en-US" sz="2400" dirty="0" err="1"/>
              <a:t>và</a:t>
            </a:r>
            <a:r>
              <a:rPr lang="en-US" sz="2400" dirty="0"/>
              <a:t> in </a:t>
            </a:r>
            <a:r>
              <a:rPr lang="en-US" sz="2400" dirty="0" err="1"/>
              <a:t>tranh</a:t>
            </a:r>
            <a:r>
              <a:rPr lang="en-US" sz="2400" dirty="0"/>
              <a:t>. Qua </a:t>
            </a:r>
            <a:r>
              <a:rPr lang="en-US" sz="2400" dirty="0" err="1"/>
              <a:t>sản</a:t>
            </a:r>
            <a:r>
              <a:rPr lang="en-US" sz="2400" dirty="0"/>
              <a:t> </a:t>
            </a:r>
            <a:r>
              <a:rPr lang="en-US" sz="2400" dirty="0" err="1"/>
              <a:t>phẩm</a:t>
            </a:r>
            <a:r>
              <a:rPr lang="en-US" sz="2400" dirty="0"/>
              <a:t> </a:t>
            </a:r>
            <a:r>
              <a:rPr lang="en-US" sz="2400" dirty="0" err="1"/>
              <a:t>mĩ</a:t>
            </a:r>
            <a:r>
              <a:rPr lang="en-US" sz="2400" dirty="0"/>
              <a:t> </a:t>
            </a:r>
            <a:r>
              <a:rPr lang="en-US" sz="2400" dirty="0" err="1"/>
              <a:t>thuật</a:t>
            </a:r>
            <a:r>
              <a:rPr lang="en-US" sz="2400" dirty="0"/>
              <a:t>, </a:t>
            </a:r>
            <a:r>
              <a:rPr lang="en-US" sz="2400" dirty="0" err="1"/>
              <a:t>học</a:t>
            </a:r>
            <a:r>
              <a:rPr lang="en-US" sz="2400" dirty="0"/>
              <a:t> </a:t>
            </a:r>
            <a:r>
              <a:rPr lang="en-US" sz="2400" dirty="0" err="1"/>
              <a:t>sinh</a:t>
            </a:r>
            <a:r>
              <a:rPr lang="en-US" sz="2400" dirty="0"/>
              <a:t> </a:t>
            </a:r>
            <a:r>
              <a:rPr lang="en-US" sz="2400" dirty="0" err="1"/>
              <a:t>bước</a:t>
            </a:r>
            <a:r>
              <a:rPr lang="en-US" sz="2400" dirty="0"/>
              <a:t> </a:t>
            </a:r>
            <a:r>
              <a:rPr lang="en-US" sz="2400" dirty="0" err="1"/>
              <a:t>đầu</a:t>
            </a:r>
            <a:r>
              <a:rPr lang="en-US" sz="2400" dirty="0"/>
              <a:t> </a:t>
            </a:r>
            <a:r>
              <a:rPr lang="en-US" sz="2400" dirty="0" err="1"/>
              <a:t>biểu</a:t>
            </a:r>
            <a:r>
              <a:rPr lang="en-US" sz="2400" dirty="0"/>
              <a:t> </a:t>
            </a:r>
            <a:r>
              <a:rPr lang="en-US" sz="2400" dirty="0" err="1"/>
              <a:t>đạt</a:t>
            </a:r>
            <a:r>
              <a:rPr lang="en-US" sz="2400" dirty="0"/>
              <a:t> </a:t>
            </a:r>
            <a:r>
              <a:rPr lang="en-US" sz="2400" dirty="0" err="1"/>
              <a:t>được</a:t>
            </a:r>
            <a:r>
              <a:rPr lang="en-US" sz="2400" dirty="0"/>
              <a:t> </a:t>
            </a:r>
            <a:r>
              <a:rPr lang="en-US" sz="2400" dirty="0" err="1"/>
              <a:t>cảm</a:t>
            </a:r>
            <a:r>
              <a:rPr lang="en-US" sz="2400" dirty="0"/>
              <a:t> </a:t>
            </a:r>
            <a:r>
              <a:rPr lang="en-US" sz="2400" dirty="0" err="1"/>
              <a:t>xúc</a:t>
            </a:r>
            <a:r>
              <a:rPr lang="en-US" sz="2400" dirty="0"/>
              <a:t> </a:t>
            </a:r>
            <a:r>
              <a:rPr lang="en-US" sz="2400" dirty="0" err="1"/>
              <a:t>thông</a:t>
            </a:r>
            <a:r>
              <a:rPr lang="en-US" sz="2400" dirty="0"/>
              <a:t> qua </a:t>
            </a:r>
            <a:r>
              <a:rPr lang="en-US" sz="2400" dirty="0" err="1"/>
              <a:t>kĩ</a:t>
            </a:r>
            <a:r>
              <a:rPr lang="en-US" sz="2400" dirty="0"/>
              <a:t> </a:t>
            </a:r>
            <a:r>
              <a:rPr lang="en-US" sz="2400" dirty="0" err="1"/>
              <a:t>thuật</a:t>
            </a:r>
            <a:r>
              <a:rPr lang="en-US" sz="2400" dirty="0"/>
              <a:t> </a:t>
            </a:r>
            <a:r>
              <a:rPr lang="en-US" sz="2400" dirty="0" err="1"/>
              <a:t>khắc</a:t>
            </a:r>
            <a:r>
              <a:rPr lang="en-US" sz="2400" dirty="0"/>
              <a:t>, in </a:t>
            </a:r>
            <a:r>
              <a:rPr lang="en-US" sz="2400" dirty="0" err="1"/>
              <a:t>tranh</a:t>
            </a:r>
            <a:r>
              <a:rPr lang="en-US" sz="2400" dirty="0"/>
              <a:t> </a:t>
            </a:r>
            <a:r>
              <a:rPr lang="en-US" sz="2400" dirty="0" err="1"/>
              <a:t>và</a:t>
            </a:r>
            <a:r>
              <a:rPr lang="en-US" sz="2400" dirty="0"/>
              <a:t> </a:t>
            </a:r>
            <a:r>
              <a:rPr lang="en-US" sz="2400" dirty="0" err="1"/>
              <a:t>đánh</a:t>
            </a:r>
            <a:r>
              <a:rPr lang="en-US" sz="2400" dirty="0"/>
              <a:t> </a:t>
            </a:r>
            <a:r>
              <a:rPr lang="en-US" sz="2400" dirty="0" err="1"/>
              <a:t>giá</a:t>
            </a:r>
            <a:r>
              <a:rPr lang="en-US" sz="2400" dirty="0"/>
              <a:t> </a:t>
            </a:r>
            <a:r>
              <a:rPr lang="en-US" sz="2400" dirty="0" err="1"/>
              <a:t>được</a:t>
            </a:r>
            <a:r>
              <a:rPr lang="en-US" sz="2400" dirty="0"/>
              <a:t> </a:t>
            </a:r>
            <a:r>
              <a:rPr lang="en-US" sz="2400" dirty="0" err="1"/>
              <a:t>quá</a:t>
            </a:r>
            <a:r>
              <a:rPr lang="en-US" sz="2400" dirty="0"/>
              <a:t> </a:t>
            </a:r>
            <a:r>
              <a:rPr lang="en-US" sz="2400" dirty="0" err="1"/>
              <a:t>trình</a:t>
            </a:r>
            <a:r>
              <a:rPr lang="en-US" sz="2400" dirty="0"/>
              <a:t> </a:t>
            </a:r>
            <a:r>
              <a:rPr lang="en-US" sz="2400" dirty="0" err="1"/>
              <a:t>thực</a:t>
            </a:r>
            <a:r>
              <a:rPr lang="en-US" sz="2400" dirty="0"/>
              <a:t> </a:t>
            </a:r>
            <a:r>
              <a:rPr lang="en-US" sz="2400" dirty="0" err="1"/>
              <a:t>hành</a:t>
            </a:r>
            <a:r>
              <a:rPr lang="en-US" sz="2400" dirty="0"/>
              <a:t>, </a:t>
            </a:r>
            <a:r>
              <a:rPr lang="en-US" sz="2400" dirty="0" err="1"/>
              <a:t>sáng</a:t>
            </a:r>
            <a:r>
              <a:rPr lang="en-US" sz="2400" dirty="0"/>
              <a:t> </a:t>
            </a:r>
            <a:r>
              <a:rPr lang="en-US" sz="2400" dirty="0" err="1"/>
              <a:t>tạo</a:t>
            </a:r>
            <a:r>
              <a:rPr lang="en-US" sz="2400" dirty="0"/>
              <a:t> </a:t>
            </a:r>
            <a:r>
              <a:rPr lang="en-US" sz="2400" dirty="0" err="1">
                <a:solidFill>
                  <a:srgbClr val="FF0000"/>
                </a:solidFill>
              </a:rPr>
              <a:t>tranh</a:t>
            </a:r>
            <a:r>
              <a:rPr lang="en-US" sz="2400" dirty="0">
                <a:solidFill>
                  <a:srgbClr val="FF0000"/>
                </a:solidFill>
              </a:rPr>
              <a:t> in </a:t>
            </a:r>
            <a:r>
              <a:rPr lang="en-US" sz="2400" dirty="0" err="1">
                <a:solidFill>
                  <a:srgbClr val="FF0000"/>
                </a:solidFill>
              </a:rPr>
              <a:t>nổi</a:t>
            </a:r>
            <a:r>
              <a:rPr lang="en-US" sz="2400" dirty="0"/>
              <a:t>.</a:t>
            </a:r>
          </a:p>
        </p:txBody>
      </p:sp>
      <p:pic>
        <p:nvPicPr>
          <p:cNvPr id="3" name="Picture 2">
            <a:extLst>
              <a:ext uri="{FF2B5EF4-FFF2-40B4-BE49-F238E27FC236}">
                <a16:creationId xmlns:a16="http://schemas.microsoft.com/office/drawing/2014/main" id="{6E56AF21-D549-B056-14CE-0129AA291CE1}"/>
              </a:ext>
            </a:extLst>
          </p:cNvPr>
          <p:cNvPicPr>
            <a:picLocks noChangeAspect="1"/>
          </p:cNvPicPr>
          <p:nvPr/>
        </p:nvPicPr>
        <p:blipFill>
          <a:blip r:embed="rId3"/>
          <a:stretch>
            <a:fillRect/>
          </a:stretch>
        </p:blipFill>
        <p:spPr>
          <a:xfrm>
            <a:off x="5261113" y="1668551"/>
            <a:ext cx="3641068" cy="5032944"/>
          </a:xfrm>
          <a:prstGeom prst="rect">
            <a:avLst/>
          </a:prstGeom>
        </p:spPr>
      </p:pic>
    </p:spTree>
    <p:extLst>
      <p:ext uri="{BB962C8B-B14F-4D97-AF65-F5344CB8AC3E}">
        <p14:creationId xmlns:p14="http://schemas.microsoft.com/office/powerpoint/2010/main" val="221225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D36AEC63-D7DE-4AC8-B10D-D31CD1ED2EC2}"/>
              </a:ext>
            </a:extLst>
          </p:cNvPr>
          <p:cNvSpPr txBox="1"/>
          <p:nvPr/>
        </p:nvSpPr>
        <p:spPr>
          <a:xfrm>
            <a:off x="914401" y="1662574"/>
            <a:ext cx="3657599" cy="4893647"/>
          </a:xfrm>
          <a:prstGeom prst="rect">
            <a:avLst/>
          </a:prstGeom>
          <a:noFill/>
        </p:spPr>
        <p:txBody>
          <a:bodyPr wrap="square">
            <a:spAutoFit/>
          </a:bodyPr>
          <a:lstStyle/>
          <a:p>
            <a:pPr algn="just"/>
            <a:r>
              <a:rPr lang="en-US" sz="2000" dirty="0"/>
              <a:t>	</a:t>
            </a:r>
            <a:r>
              <a:rPr lang="vi-VN" sz="2400" dirty="0"/>
              <a:t> Nội dung </a:t>
            </a:r>
            <a:r>
              <a:rPr lang="vi-VN" sz="2400" b="1" dirty="0"/>
              <a:t>Thiết kế công nghiệp</a:t>
            </a:r>
            <a:r>
              <a:rPr lang="vi-VN" sz="2400" dirty="0"/>
              <a:t> lớp 11 biên soạn giúp học sinh nhận biết được đặc điểm </a:t>
            </a:r>
            <a:r>
              <a:rPr lang="vi-VN" sz="2400" dirty="0">
                <a:solidFill>
                  <a:srgbClr val="FF0000"/>
                </a:solidFill>
              </a:rPr>
              <a:t>thiết kế đồ trang sức</a:t>
            </a:r>
            <a:r>
              <a:rPr lang="vi-VN" sz="2400" dirty="0"/>
              <a:t>, biết được mối quan hệ </a:t>
            </a:r>
            <a:r>
              <a:rPr lang="en-US" sz="2400" dirty="0" err="1">
                <a:latin typeface="Arial" panose="020B0604020202020204" pitchFamily="34" charset="0"/>
                <a:cs typeface="Arial" panose="020B0604020202020204" pitchFamily="34" charset="0"/>
              </a:rPr>
              <a:t>giữa</a:t>
            </a:r>
            <a:r>
              <a:rPr lang="vi-VN" sz="2400" dirty="0"/>
              <a:t> thiết kế đồ trang sức với đời sống, liên hệ ý tưởng thể hiện cũng như nhận định được mối quan hệ giữa tính thẩm mĩ và tính ứng dụng của sản phẩm đồ trang sức</a:t>
            </a:r>
            <a:r>
              <a:rPr lang="en-US" sz="2400" dirty="0"/>
              <a:t>.</a:t>
            </a:r>
            <a:endParaRPr lang="en-US" dirty="0"/>
          </a:p>
        </p:txBody>
      </p:sp>
      <p:pic>
        <p:nvPicPr>
          <p:cNvPr id="3" name="Picture 2">
            <a:extLst>
              <a:ext uri="{FF2B5EF4-FFF2-40B4-BE49-F238E27FC236}">
                <a16:creationId xmlns:a16="http://schemas.microsoft.com/office/drawing/2014/main" id="{D3B0E129-7CF2-047F-B0D9-370B8F606C77}"/>
              </a:ext>
            </a:extLst>
          </p:cNvPr>
          <p:cNvPicPr>
            <a:picLocks noChangeAspect="1"/>
          </p:cNvPicPr>
          <p:nvPr/>
        </p:nvPicPr>
        <p:blipFill>
          <a:blip r:embed="rId3"/>
          <a:stretch>
            <a:fillRect/>
          </a:stretch>
        </p:blipFill>
        <p:spPr>
          <a:xfrm>
            <a:off x="5141800" y="1662574"/>
            <a:ext cx="3829922" cy="5130267"/>
          </a:xfrm>
          <a:prstGeom prst="rect">
            <a:avLst/>
          </a:prstGeom>
        </p:spPr>
      </p:pic>
    </p:spTree>
    <p:extLst>
      <p:ext uri="{BB962C8B-B14F-4D97-AF65-F5344CB8AC3E}">
        <p14:creationId xmlns:p14="http://schemas.microsoft.com/office/powerpoint/2010/main" val="117240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86C058A-FBB1-4753-92BF-C5209B54E7F3}"/>
              </a:ext>
            </a:extLst>
          </p:cNvPr>
          <p:cNvSpPr txBox="1"/>
          <p:nvPr/>
        </p:nvSpPr>
        <p:spPr>
          <a:xfrm>
            <a:off x="503583" y="1981922"/>
            <a:ext cx="4174434" cy="4401205"/>
          </a:xfrm>
          <a:prstGeom prst="rect">
            <a:avLst/>
          </a:prstGeom>
          <a:noFill/>
        </p:spPr>
        <p:txBody>
          <a:bodyPr wrap="square">
            <a:spAutoFit/>
          </a:bodyPr>
          <a:lstStyle/>
          <a:p>
            <a:pPr algn="just"/>
            <a:r>
              <a:rPr lang="en-US" sz="2000" dirty="0"/>
              <a:t>	</a:t>
            </a:r>
            <a:r>
              <a:rPr lang="vi-VN" sz="2800" dirty="0"/>
              <a:t> Nội dung </a:t>
            </a:r>
            <a:r>
              <a:rPr lang="vi-VN" sz="2800" b="1" dirty="0"/>
              <a:t>Thiết kế đồ họa</a:t>
            </a:r>
            <a:r>
              <a:rPr lang="vi-VN" sz="2800" dirty="0"/>
              <a:t> lớp 11 giới thiệu những kiến thức, kĩ năng cơ bản của </a:t>
            </a:r>
            <a:r>
              <a:rPr lang="vi-VN" sz="2800" dirty="0">
                <a:solidFill>
                  <a:srgbClr val="FF0000"/>
                </a:solidFill>
              </a:rPr>
              <a:t>thiết kế xuất bản phẩm</a:t>
            </a:r>
            <a:r>
              <a:rPr lang="vi-VN" sz="2800" dirty="0"/>
              <a:t>; giúp học sinh bước đầu biểu đạt được ý tưởng nội dung ở bìa sách, thực hiện được phác thảo và hoàn thiện thiết kế bìa sách.</a:t>
            </a:r>
            <a:endParaRPr lang="en-US" sz="2000" dirty="0"/>
          </a:p>
        </p:txBody>
      </p:sp>
      <p:pic>
        <p:nvPicPr>
          <p:cNvPr id="3" name="Picture 2">
            <a:extLst>
              <a:ext uri="{FF2B5EF4-FFF2-40B4-BE49-F238E27FC236}">
                <a16:creationId xmlns:a16="http://schemas.microsoft.com/office/drawing/2014/main" id="{6AD0BF85-3576-0223-D323-6A518F555F59}"/>
              </a:ext>
            </a:extLst>
          </p:cNvPr>
          <p:cNvPicPr>
            <a:picLocks noChangeAspect="1"/>
          </p:cNvPicPr>
          <p:nvPr/>
        </p:nvPicPr>
        <p:blipFill>
          <a:blip r:embed="rId3"/>
          <a:stretch>
            <a:fillRect/>
          </a:stretch>
        </p:blipFill>
        <p:spPr>
          <a:xfrm>
            <a:off x="5181600" y="1658068"/>
            <a:ext cx="3684104" cy="5033926"/>
          </a:xfrm>
          <a:prstGeom prst="rect">
            <a:avLst/>
          </a:prstGeom>
        </p:spPr>
      </p:pic>
    </p:spTree>
    <p:extLst>
      <p:ext uri="{BB962C8B-B14F-4D97-AF65-F5344CB8AC3E}">
        <p14:creationId xmlns:p14="http://schemas.microsoft.com/office/powerpoint/2010/main" val="170644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60455"/>
            <a:ext cx="9148713" cy="6918456"/>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51125" y="1089412"/>
            <a:ext cx="5074292" cy="707886"/>
          </a:xfrm>
          <a:prstGeom prst="rect">
            <a:avLst/>
          </a:prstGeom>
          <a:noFill/>
        </p:spPr>
        <p:txBody>
          <a:bodyPr wrap="square" rtlCol="0">
            <a:spAutoFit/>
          </a:bodyPr>
          <a:lstStyle/>
          <a:p>
            <a:pPr algn="ctr"/>
            <a:r>
              <a:rPr lang="en-US" sz="2000" b="1" dirty="0">
                <a:solidFill>
                  <a:srgbClr val="D0A955"/>
                </a:solidFill>
                <a:latin typeface="Arial" panose="020B0604020202020204" pitchFamily="34" charset="0"/>
                <a:ea typeface="Open Sans Extrabold" panose="020B0906030804020204" pitchFamily="34" charset="0"/>
                <a:cs typeface="Arial" panose="020B0604020202020204" pitchFamily="34" charset="0"/>
              </a:rPr>
              <a:t>BỘ SÁCH GIÁO KHOA</a:t>
            </a:r>
          </a:p>
          <a:p>
            <a:pPr algn="ctr"/>
            <a:r>
              <a:rPr lang="en-US" sz="2000" b="1" dirty="0">
                <a:solidFill>
                  <a:srgbClr val="72BE43"/>
                </a:solidFill>
                <a:latin typeface="Arial" panose="020B0604020202020204" pitchFamily="34" charset="0"/>
                <a:ea typeface="Open Sans Extrabold" panose="020B0906030804020204" pitchFamily="34" charset="0"/>
                <a:cs typeface="Arial" panose="020B0604020202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670" y="1824442"/>
            <a:ext cx="1028442" cy="371334"/>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3843670" y="1848526"/>
            <a:ext cx="1089202" cy="346249"/>
          </a:xfrm>
          <a:prstGeom prst="rect">
            <a:avLst/>
          </a:prstGeom>
          <a:noFill/>
        </p:spPr>
        <p:txBody>
          <a:bodyPr wrap="square" rtlCol="0">
            <a:spAutoFit/>
          </a:bodyPr>
          <a:lstStyle/>
          <a:p>
            <a:pPr algn="ctr"/>
            <a:r>
              <a:rPr lang="en-US" sz="165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id="{6A0656CE-B4F4-46FD-A93A-460919EE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77" y="1007154"/>
            <a:ext cx="7738117" cy="5470504"/>
          </a:xfrm>
          <a:prstGeom prst="rect">
            <a:avLst/>
          </a:prstGeom>
        </p:spPr>
      </p:pic>
    </p:spTree>
    <p:extLst>
      <p:ext uri="{BB962C8B-B14F-4D97-AF65-F5344CB8AC3E}">
        <p14:creationId xmlns:p14="http://schemas.microsoft.com/office/powerpoint/2010/main" val="14292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FDD1735-AFE1-4C3B-8A81-8818D7B567C5}"/>
              </a:ext>
            </a:extLst>
          </p:cNvPr>
          <p:cNvSpPr txBox="1"/>
          <p:nvPr/>
        </p:nvSpPr>
        <p:spPr>
          <a:xfrm>
            <a:off x="556593" y="1650618"/>
            <a:ext cx="4293703" cy="4493538"/>
          </a:xfrm>
          <a:prstGeom prst="rect">
            <a:avLst/>
          </a:prstGeom>
          <a:noFill/>
        </p:spPr>
        <p:txBody>
          <a:bodyPr wrap="square">
            <a:spAutoFit/>
          </a:bodyPr>
          <a:lstStyle/>
          <a:p>
            <a:pPr algn="just"/>
            <a:r>
              <a:rPr lang="en-US" sz="2000" dirty="0"/>
              <a:t>	</a:t>
            </a:r>
            <a:r>
              <a:rPr lang="vi-VN" sz="2600" dirty="0"/>
              <a:t> Nội dung </a:t>
            </a:r>
            <a:r>
              <a:rPr lang="vi-VN" sz="2600" b="1" dirty="0"/>
              <a:t>Thiết kế thời trang </a:t>
            </a:r>
            <a:r>
              <a:rPr lang="vi-VN" sz="2600" dirty="0"/>
              <a:t>cấp lớp 11 được biên soạn nhằm </a:t>
            </a:r>
            <a:r>
              <a:rPr lang="en-US" sz="2600" dirty="0" err="1">
                <a:latin typeface="Arial" panose="020B0604020202020204" pitchFamily="34" charset="0"/>
                <a:cs typeface="Arial" panose="020B0604020202020204" pitchFamily="34" charset="0"/>
              </a:rPr>
              <a:t>giúp</a:t>
            </a:r>
            <a:r>
              <a:rPr lang="en-US" sz="2600" dirty="0"/>
              <a:t> </a:t>
            </a:r>
            <a:r>
              <a:rPr lang="vi-VN" sz="2600" dirty="0"/>
              <a:t>học sinh nhận biết được đặc điểm cơ bản của </a:t>
            </a:r>
            <a:r>
              <a:rPr lang="vi-VN" sz="2600" dirty="0">
                <a:solidFill>
                  <a:srgbClr val="FF0000"/>
                </a:solidFill>
              </a:rPr>
              <a:t>thiết kế phụ kiện thời trang</a:t>
            </a:r>
            <a:r>
              <a:rPr lang="vi-VN" sz="2600" dirty="0"/>
              <a:t>; các bước xây dựng ý tưởng, vẽ thiết kế, lựa chọn chất liệu cơ bản, thực hành hoàn thiện một sản phẩm phụ kiện thời trang đơn giản</a:t>
            </a:r>
            <a:r>
              <a:rPr lang="en-US" sz="2600" dirty="0"/>
              <a:t>.</a:t>
            </a:r>
          </a:p>
        </p:txBody>
      </p:sp>
      <p:pic>
        <p:nvPicPr>
          <p:cNvPr id="3" name="Picture 2">
            <a:extLst>
              <a:ext uri="{FF2B5EF4-FFF2-40B4-BE49-F238E27FC236}">
                <a16:creationId xmlns:a16="http://schemas.microsoft.com/office/drawing/2014/main" id="{DFD364CF-FAB5-E2C0-8D86-13ACECF8F426}"/>
              </a:ext>
            </a:extLst>
          </p:cNvPr>
          <p:cNvPicPr>
            <a:picLocks noChangeAspect="1"/>
          </p:cNvPicPr>
          <p:nvPr/>
        </p:nvPicPr>
        <p:blipFill>
          <a:blip r:embed="rId3"/>
          <a:stretch>
            <a:fillRect/>
          </a:stretch>
        </p:blipFill>
        <p:spPr>
          <a:xfrm>
            <a:off x="5201434" y="1650618"/>
            <a:ext cx="3757035" cy="5102393"/>
          </a:xfrm>
          <a:prstGeom prst="rect">
            <a:avLst/>
          </a:prstGeom>
        </p:spPr>
      </p:pic>
    </p:spTree>
    <p:extLst>
      <p:ext uri="{BB962C8B-B14F-4D97-AF65-F5344CB8AC3E}">
        <p14:creationId xmlns:p14="http://schemas.microsoft.com/office/powerpoint/2010/main" val="133733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86601A61-0BD7-40C7-A9A8-3C96DC61A283}"/>
              </a:ext>
            </a:extLst>
          </p:cNvPr>
          <p:cNvSpPr txBox="1"/>
          <p:nvPr/>
        </p:nvSpPr>
        <p:spPr>
          <a:xfrm>
            <a:off x="947529" y="1748062"/>
            <a:ext cx="3796749" cy="4154984"/>
          </a:xfrm>
          <a:prstGeom prst="rect">
            <a:avLst/>
          </a:prstGeom>
          <a:noFill/>
        </p:spPr>
        <p:txBody>
          <a:bodyPr wrap="square">
            <a:spAutoFit/>
          </a:bodyPr>
          <a:lstStyle/>
          <a:p>
            <a:pPr algn="just"/>
            <a:r>
              <a:rPr lang="en-US" sz="2000" dirty="0"/>
              <a:t>	</a:t>
            </a:r>
            <a:r>
              <a:rPr lang="vi-VN" sz="2400" dirty="0"/>
              <a:t> Nội dung </a:t>
            </a:r>
            <a:r>
              <a:rPr lang="vi-VN" sz="2400" b="1" dirty="0"/>
              <a:t>Lí luận và lịch sử mĩ thuật</a:t>
            </a:r>
            <a:r>
              <a:rPr lang="vi-VN" sz="2400" dirty="0"/>
              <a:t> lớp 11 giúp học sinh biết, hiểu và hình thành tư duy trong </a:t>
            </a:r>
            <a:r>
              <a:rPr lang="vi-VN" sz="2400" dirty="0">
                <a:solidFill>
                  <a:srgbClr val="FF0000"/>
                </a:solidFill>
              </a:rPr>
              <a:t>tìm hiểu tác giả, tác phẩm </a:t>
            </a:r>
            <a:r>
              <a:rPr lang="vi-VN" sz="2400" dirty="0"/>
              <a:t>mĩ thuật. Qua đó, học sinh biết chọn lọc và phân tích về mối liên hệ giữa một số tác giả, tác phẩm tiêu biểu của mĩ thuật Việt Nam và thế giới với đời sống.</a:t>
            </a:r>
            <a:endParaRPr lang="en-US" sz="2000" dirty="0"/>
          </a:p>
        </p:txBody>
      </p:sp>
      <p:pic>
        <p:nvPicPr>
          <p:cNvPr id="3" name="Picture 2">
            <a:extLst>
              <a:ext uri="{FF2B5EF4-FFF2-40B4-BE49-F238E27FC236}">
                <a16:creationId xmlns:a16="http://schemas.microsoft.com/office/drawing/2014/main" id="{241FC24E-17DE-8448-BBCB-AA5BF4BACD1B}"/>
              </a:ext>
            </a:extLst>
          </p:cNvPr>
          <p:cNvPicPr>
            <a:picLocks noChangeAspect="1"/>
          </p:cNvPicPr>
          <p:nvPr/>
        </p:nvPicPr>
        <p:blipFill>
          <a:blip r:embed="rId3"/>
          <a:stretch>
            <a:fillRect/>
          </a:stretch>
        </p:blipFill>
        <p:spPr>
          <a:xfrm>
            <a:off x="5229571" y="1748062"/>
            <a:ext cx="3620364" cy="4880550"/>
          </a:xfrm>
          <a:prstGeom prst="rect">
            <a:avLst/>
          </a:prstGeom>
        </p:spPr>
      </p:pic>
    </p:spTree>
    <p:extLst>
      <p:ext uri="{BB962C8B-B14F-4D97-AF65-F5344CB8AC3E}">
        <p14:creationId xmlns:p14="http://schemas.microsoft.com/office/powerpoint/2010/main" val="3592763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F6CF8AD-1B75-4672-A14E-E02E0E8E45B1}"/>
              </a:ext>
            </a:extLst>
          </p:cNvPr>
          <p:cNvSpPr txBox="1"/>
          <p:nvPr/>
        </p:nvSpPr>
        <p:spPr>
          <a:xfrm>
            <a:off x="596349" y="1700312"/>
            <a:ext cx="4121425" cy="4524315"/>
          </a:xfrm>
          <a:prstGeom prst="rect">
            <a:avLst/>
          </a:prstGeom>
          <a:noFill/>
        </p:spPr>
        <p:txBody>
          <a:bodyPr wrap="square">
            <a:spAutoFit/>
          </a:bodyPr>
          <a:lstStyle/>
          <a:p>
            <a:pPr algn="just"/>
            <a:r>
              <a:rPr lang="en-US" sz="2000" dirty="0"/>
              <a:t>	</a:t>
            </a:r>
            <a:r>
              <a:rPr lang="vi-VN" sz="2000" dirty="0"/>
              <a:t> </a:t>
            </a:r>
            <a:r>
              <a:rPr lang="vi-VN" sz="2400" dirty="0"/>
              <a:t>Nội dung </a:t>
            </a:r>
            <a:r>
              <a:rPr lang="vi-VN" sz="2400" b="1" dirty="0"/>
              <a:t>Thiết kế mĩ thuật đa phương tiện </a:t>
            </a:r>
            <a:r>
              <a:rPr lang="vi-VN" sz="2400" dirty="0"/>
              <a:t>lớp 11 giúp học sinh nhận biết được đặc điểm, vai trò của </a:t>
            </a:r>
            <a:r>
              <a:rPr lang="vi-VN" sz="2400" dirty="0">
                <a:solidFill>
                  <a:srgbClr val="FF0000"/>
                </a:solidFill>
              </a:rPr>
              <a:t>video clip </a:t>
            </a:r>
            <a:r>
              <a:rPr lang="vi-VN" sz="2400" dirty="0"/>
              <a:t>trong đời sống xã hội; biết lựa chọn chủ đề, phác thảo được các phân cảnh cho một video clip trên giấy; lựa chọn và thực hiện được thao tác cơ bản với phương tiện sẵn có để làm video clip. </a:t>
            </a:r>
            <a:endParaRPr lang="en-US" sz="2000" dirty="0"/>
          </a:p>
        </p:txBody>
      </p:sp>
      <p:pic>
        <p:nvPicPr>
          <p:cNvPr id="3" name="Picture 2">
            <a:extLst>
              <a:ext uri="{FF2B5EF4-FFF2-40B4-BE49-F238E27FC236}">
                <a16:creationId xmlns:a16="http://schemas.microsoft.com/office/drawing/2014/main" id="{ADEA2E03-53FC-D9D8-F40F-6A1D340E3E3A}"/>
              </a:ext>
            </a:extLst>
          </p:cNvPr>
          <p:cNvPicPr>
            <a:picLocks noChangeAspect="1"/>
          </p:cNvPicPr>
          <p:nvPr/>
        </p:nvPicPr>
        <p:blipFill>
          <a:blip r:embed="rId3"/>
          <a:stretch>
            <a:fillRect/>
          </a:stretch>
        </p:blipFill>
        <p:spPr>
          <a:xfrm>
            <a:off x="5144700" y="1700312"/>
            <a:ext cx="3721004" cy="5030797"/>
          </a:xfrm>
          <a:prstGeom prst="rect">
            <a:avLst/>
          </a:prstGeom>
        </p:spPr>
      </p:pic>
    </p:spTree>
    <p:extLst>
      <p:ext uri="{BB962C8B-B14F-4D97-AF65-F5344CB8AC3E}">
        <p14:creationId xmlns:p14="http://schemas.microsoft.com/office/powerpoint/2010/main" val="497774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3B01D69F-3611-45B0-B4FE-F995C3B9E745}"/>
              </a:ext>
            </a:extLst>
          </p:cNvPr>
          <p:cNvSpPr txBox="1"/>
          <p:nvPr/>
        </p:nvSpPr>
        <p:spPr>
          <a:xfrm>
            <a:off x="556592" y="1578131"/>
            <a:ext cx="4121700" cy="5262979"/>
          </a:xfrm>
          <a:prstGeom prst="rect">
            <a:avLst/>
          </a:prstGeom>
          <a:noFill/>
        </p:spPr>
        <p:txBody>
          <a:bodyPr wrap="square">
            <a:spAutoFit/>
          </a:bodyPr>
          <a:lstStyle/>
          <a:p>
            <a:pPr algn="just"/>
            <a:r>
              <a:rPr lang="en-US" sz="2000" dirty="0"/>
              <a:t>	</a:t>
            </a:r>
            <a:r>
              <a:rPr lang="vi-VN" sz="2000" dirty="0"/>
              <a:t> </a:t>
            </a:r>
            <a:r>
              <a:rPr lang="vi-VN" sz="2400" dirty="0"/>
              <a:t>Nội dung </a:t>
            </a:r>
            <a:r>
              <a:rPr lang="vi-VN" sz="2400" b="1" dirty="0"/>
              <a:t>Thiết kế mĩ thuật sân khấu, điện ảnh</a:t>
            </a:r>
            <a:r>
              <a:rPr lang="vi-VN" sz="2400" dirty="0"/>
              <a:t> lớp 11 giới thiệu những kiến thức, kĩ năng cơ bản của thiết kế mĩ thuật điện ảnh và </a:t>
            </a:r>
            <a:r>
              <a:rPr lang="vi-VN" sz="2400" dirty="0">
                <a:solidFill>
                  <a:srgbClr val="FF0000"/>
                </a:solidFill>
              </a:rPr>
              <a:t>bối cảnh phim hoạt hình</a:t>
            </a:r>
            <a:r>
              <a:rPr lang="vi-VN" sz="2400" dirty="0"/>
              <a:t>. Những nội dung trong cuốn sách giới thiệu cách thức và phương pháp để thiết kế và dàn dựng được bối cảnh một tr</a:t>
            </a:r>
            <a:r>
              <a:rPr lang="en-US" sz="2400" dirty="0"/>
              <a:t>í</a:t>
            </a:r>
            <a:r>
              <a:rPr lang="vi-VN" sz="2400" dirty="0"/>
              <a:t>ch đoạn phim hoạt hình, đồng thời biết ứng dụng sáng tạo trong học tập vào đời sống.</a:t>
            </a:r>
            <a:endParaRPr lang="en-US" sz="2000" dirty="0"/>
          </a:p>
        </p:txBody>
      </p:sp>
      <p:pic>
        <p:nvPicPr>
          <p:cNvPr id="3" name="Picture 2">
            <a:extLst>
              <a:ext uri="{FF2B5EF4-FFF2-40B4-BE49-F238E27FC236}">
                <a16:creationId xmlns:a16="http://schemas.microsoft.com/office/drawing/2014/main" id="{8609D2BA-4368-20FB-0733-459D2D06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153" y="1869354"/>
            <a:ext cx="3471794" cy="4847047"/>
          </a:xfrm>
          <a:prstGeom prst="rect">
            <a:avLst/>
          </a:prstGeom>
        </p:spPr>
      </p:pic>
    </p:spTree>
    <p:extLst>
      <p:ext uri="{BB962C8B-B14F-4D97-AF65-F5344CB8AC3E}">
        <p14:creationId xmlns:p14="http://schemas.microsoft.com/office/powerpoint/2010/main" val="266239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E48E66B-B14D-4682-B615-DCD409BA9C1A}"/>
              </a:ext>
            </a:extLst>
          </p:cNvPr>
          <p:cNvSpPr txBox="1"/>
          <p:nvPr/>
        </p:nvSpPr>
        <p:spPr>
          <a:xfrm>
            <a:off x="649356" y="1656576"/>
            <a:ext cx="4121427" cy="5201424"/>
          </a:xfrm>
          <a:prstGeom prst="rect">
            <a:avLst/>
          </a:prstGeom>
          <a:noFill/>
        </p:spPr>
        <p:txBody>
          <a:bodyPr wrap="square">
            <a:spAutoFit/>
          </a:bodyPr>
          <a:lstStyle/>
          <a:p>
            <a:pPr algn="just"/>
            <a:r>
              <a:rPr lang="en-US" sz="2000" dirty="0"/>
              <a:t>	</a:t>
            </a:r>
            <a:r>
              <a:rPr lang="vi-VN" sz="2400" dirty="0"/>
              <a:t>Nội dung </a:t>
            </a:r>
            <a:r>
              <a:rPr lang="vi-VN" sz="2400" b="1" dirty="0"/>
              <a:t>Kiến trúc </a:t>
            </a:r>
            <a:r>
              <a:rPr lang="vi-VN" sz="2400" dirty="0"/>
              <a:t>lớp 11 giúp học sinh nhận biết được đặc điểm, xác định được mục đích thẩm mĩ và công năng của </a:t>
            </a:r>
            <a:r>
              <a:rPr lang="vi-VN" sz="2400" dirty="0">
                <a:solidFill>
                  <a:srgbClr val="FF0000"/>
                </a:solidFill>
              </a:rPr>
              <a:t>thiết kế nội thất</a:t>
            </a:r>
            <a:r>
              <a:rPr lang="vi-VN" sz="2400" dirty="0"/>
              <a:t> trong cuộc sống, cũng như giúp học sinh có thể kết hợp sử dụng được một số kĩ năng tạo hình cơ bản và sử dụng vật liệu sẵn có để mô phỏng thiết kế nội thất bằng bản vẽ hoặc mô hình</a:t>
            </a:r>
            <a:r>
              <a:rPr lang="en-US" sz="2400" dirty="0"/>
              <a:t> ở </a:t>
            </a:r>
            <a:r>
              <a:rPr lang="en-US" sz="2400" dirty="0" err="1"/>
              <a:t>mức</a:t>
            </a:r>
            <a:r>
              <a:rPr lang="en-US" sz="2400" dirty="0"/>
              <a:t> </a:t>
            </a:r>
            <a:r>
              <a:rPr lang="en-US" sz="2400" dirty="0" err="1"/>
              <a:t>độ</a:t>
            </a:r>
            <a:r>
              <a:rPr lang="en-US" sz="2400" dirty="0"/>
              <a:t> </a:t>
            </a:r>
            <a:r>
              <a:rPr lang="en-US" sz="2400" dirty="0" err="1"/>
              <a:t>đơn</a:t>
            </a:r>
            <a:r>
              <a:rPr lang="en-US" sz="2400" dirty="0"/>
              <a:t> </a:t>
            </a:r>
            <a:r>
              <a:rPr lang="en-US" sz="2400" dirty="0" err="1"/>
              <a:t>giản</a:t>
            </a:r>
            <a:r>
              <a:rPr lang="vi-VN" sz="2400" dirty="0"/>
              <a:t>.</a:t>
            </a:r>
          </a:p>
          <a:p>
            <a:endParaRPr lang="en-US" sz="2000" dirty="0"/>
          </a:p>
        </p:txBody>
      </p:sp>
      <p:pic>
        <p:nvPicPr>
          <p:cNvPr id="3" name="Picture 2">
            <a:extLst>
              <a:ext uri="{FF2B5EF4-FFF2-40B4-BE49-F238E27FC236}">
                <a16:creationId xmlns:a16="http://schemas.microsoft.com/office/drawing/2014/main" id="{F0C256FD-03F7-D6C1-D0CA-D8B8A0DB2D81}"/>
              </a:ext>
            </a:extLst>
          </p:cNvPr>
          <p:cNvPicPr>
            <a:picLocks noChangeAspect="1"/>
          </p:cNvPicPr>
          <p:nvPr/>
        </p:nvPicPr>
        <p:blipFill>
          <a:blip r:embed="rId3"/>
          <a:stretch>
            <a:fillRect/>
          </a:stretch>
        </p:blipFill>
        <p:spPr>
          <a:xfrm>
            <a:off x="5272690" y="1832194"/>
            <a:ext cx="3564510" cy="4886658"/>
          </a:xfrm>
          <a:prstGeom prst="rect">
            <a:avLst/>
          </a:prstGeom>
        </p:spPr>
      </p:pic>
    </p:spTree>
    <p:extLst>
      <p:ext uri="{BB962C8B-B14F-4D97-AF65-F5344CB8AC3E}">
        <p14:creationId xmlns:p14="http://schemas.microsoft.com/office/powerpoint/2010/main" val="141034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2297E1BB-578D-A02D-E379-1DBFB453C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220" y="1922841"/>
            <a:ext cx="3368637" cy="4703246"/>
          </a:xfrm>
          <a:prstGeom prst="rect">
            <a:avLst/>
          </a:prstGeom>
        </p:spPr>
      </p:pic>
      <p:sp>
        <p:nvSpPr>
          <p:cNvPr id="4" name="TextBox 3">
            <a:extLst>
              <a:ext uri="{FF2B5EF4-FFF2-40B4-BE49-F238E27FC236}">
                <a16:creationId xmlns:a16="http://schemas.microsoft.com/office/drawing/2014/main" id="{E02CD3F9-9018-6E26-3B4A-48D1818133B1}"/>
              </a:ext>
            </a:extLst>
          </p:cNvPr>
          <p:cNvSpPr txBox="1"/>
          <p:nvPr/>
        </p:nvSpPr>
        <p:spPr>
          <a:xfrm>
            <a:off x="506610" y="1922841"/>
            <a:ext cx="4572000" cy="3785652"/>
          </a:xfrm>
          <a:prstGeom prst="rect">
            <a:avLst/>
          </a:prstGeom>
          <a:noFill/>
        </p:spPr>
        <p:txBody>
          <a:bodyPr wrap="square">
            <a:spAutoFit/>
          </a:bodyPr>
          <a:lstStyle/>
          <a:p>
            <a:pPr algn="just"/>
            <a:r>
              <a:rPr lang="en-US" sz="3200" dirty="0" err="1"/>
              <a:t>Nội</a:t>
            </a:r>
            <a:r>
              <a:rPr lang="en-US" sz="3200" dirty="0"/>
              <a:t> dung </a:t>
            </a:r>
            <a:r>
              <a:rPr lang="en-US" sz="3200" dirty="0" err="1"/>
              <a:t>chuyên</a:t>
            </a:r>
            <a:r>
              <a:rPr lang="en-US" sz="3200" dirty="0"/>
              <a:t> </a:t>
            </a:r>
            <a:r>
              <a:rPr lang="en-US" sz="3200" dirty="0" err="1"/>
              <a:t>đề</a:t>
            </a:r>
            <a:r>
              <a:rPr lang="en-US" sz="3200" dirty="0"/>
              <a:t> </a:t>
            </a:r>
            <a:r>
              <a:rPr lang="en-US" sz="3200" dirty="0" err="1"/>
              <a:t>học</a:t>
            </a:r>
            <a:r>
              <a:rPr lang="en-US" sz="3200" dirty="0"/>
              <a:t> </a:t>
            </a:r>
            <a:r>
              <a:rPr lang="en-US" sz="3200" dirty="0" err="1"/>
              <a:t>tập</a:t>
            </a:r>
            <a:r>
              <a:rPr lang="en-US" sz="3200" dirty="0"/>
              <a:t> </a:t>
            </a:r>
            <a:r>
              <a:rPr lang="en-US" sz="3200" dirty="0" err="1"/>
              <a:t>gồm</a:t>
            </a:r>
            <a:r>
              <a:rPr lang="vi-VN" sz="3200" dirty="0"/>
              <a:t>: </a:t>
            </a:r>
            <a:endParaRPr lang="en-US" sz="3200" dirty="0"/>
          </a:p>
          <a:p>
            <a:pPr algn="just"/>
            <a:r>
              <a:rPr lang="vi-VN" sz="2800" dirty="0"/>
              <a:t>Hình họa (</a:t>
            </a:r>
            <a:r>
              <a:rPr lang="vi-VN" sz="2800" dirty="0">
                <a:solidFill>
                  <a:srgbClr val="FF0000"/>
                </a:solidFill>
              </a:rPr>
              <a:t>tượng phạt mảng</a:t>
            </a:r>
            <a:r>
              <a:rPr lang="vi-VN" sz="2800" dirty="0"/>
              <a:t>) </a:t>
            </a:r>
            <a:endParaRPr lang="en-US" sz="2800" dirty="0"/>
          </a:p>
          <a:p>
            <a:pPr algn="just"/>
            <a:r>
              <a:rPr lang="vi-VN" sz="2800" dirty="0"/>
              <a:t>Trang trí (</a:t>
            </a:r>
            <a:r>
              <a:rPr lang="vi-VN" sz="2800" dirty="0">
                <a:solidFill>
                  <a:srgbClr val="FF0000"/>
                </a:solidFill>
              </a:rPr>
              <a:t>hình tròn</a:t>
            </a:r>
            <a:r>
              <a:rPr lang="vi-VN" sz="2800" dirty="0"/>
              <a:t>)</a:t>
            </a:r>
            <a:endParaRPr lang="en-US" sz="2800" dirty="0"/>
          </a:p>
          <a:p>
            <a:pPr algn="just"/>
            <a:r>
              <a:rPr lang="vi-VN" sz="2800" dirty="0"/>
              <a:t>Bố cục (</a:t>
            </a:r>
            <a:r>
              <a:rPr lang="vi-VN" sz="2800" dirty="0">
                <a:solidFill>
                  <a:srgbClr val="FF0000"/>
                </a:solidFill>
              </a:rPr>
              <a:t>tranh bố cục nhân vật</a:t>
            </a:r>
            <a:r>
              <a:rPr lang="vi-VN" sz="2800" dirty="0"/>
              <a:t>) </a:t>
            </a:r>
            <a:r>
              <a:rPr lang="vi-VN" sz="3200" dirty="0"/>
              <a:t>với tổng thời lượng 35 tiết/ năm</a:t>
            </a:r>
            <a:r>
              <a:rPr lang="en-US" sz="3200" dirty="0"/>
              <a:t>.</a:t>
            </a:r>
          </a:p>
        </p:txBody>
      </p:sp>
    </p:spTree>
    <p:extLst>
      <p:ext uri="{BB962C8B-B14F-4D97-AF65-F5344CB8AC3E}">
        <p14:creationId xmlns:p14="http://schemas.microsoft.com/office/powerpoint/2010/main" val="172428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E282678-ED67-461E-8A72-5AEF2109FF84}"/>
              </a:ext>
            </a:extLst>
          </p:cNvPr>
          <p:cNvSpPr txBox="1"/>
          <p:nvPr/>
        </p:nvSpPr>
        <p:spPr>
          <a:xfrm>
            <a:off x="260586" y="1671665"/>
            <a:ext cx="4563206" cy="4660058"/>
          </a:xfrm>
          <a:prstGeom prst="rect">
            <a:avLst/>
          </a:prstGeom>
          <a:noFill/>
        </p:spPr>
        <p:txBody>
          <a:bodyPr wrap="square">
            <a:spAutoFit/>
          </a:bodyPr>
          <a:lstStyle/>
          <a:p>
            <a:pPr marL="457200" marR="0" algn="just">
              <a:lnSpc>
                <a:spcPct val="110000"/>
              </a:lnSpc>
              <a:spcBef>
                <a:spcPts val="480"/>
              </a:spcBef>
              <a:spcAft>
                <a:spcPts val="480"/>
              </a:spcAft>
              <a:tabLst>
                <a:tab pos="457200" algn="l"/>
              </a:tabLs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soạn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0000"/>
              </a:lnSpc>
              <a:spcBef>
                <a:spcPts val="480"/>
              </a:spcBef>
              <a:spcAft>
                <a:spcPts val="480"/>
              </a:spcAft>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4562743-848B-8736-77D9-866691AD6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130" y="1671665"/>
            <a:ext cx="3561489" cy="4967674"/>
          </a:xfrm>
          <a:prstGeom prst="rect">
            <a:avLst/>
          </a:prstGeom>
        </p:spPr>
      </p:pic>
    </p:spTree>
    <p:extLst>
      <p:ext uri="{BB962C8B-B14F-4D97-AF65-F5344CB8AC3E}">
        <p14:creationId xmlns:p14="http://schemas.microsoft.com/office/powerpoint/2010/main" val="188213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E282678-ED67-461E-8A72-5AEF2109FF84}"/>
              </a:ext>
            </a:extLst>
          </p:cNvPr>
          <p:cNvSpPr txBox="1"/>
          <p:nvPr/>
        </p:nvSpPr>
        <p:spPr>
          <a:xfrm>
            <a:off x="459367" y="2148743"/>
            <a:ext cx="3847589" cy="3858107"/>
          </a:xfrm>
          <a:prstGeom prst="rect">
            <a:avLst/>
          </a:prstGeom>
          <a:noFill/>
        </p:spPr>
        <p:txBody>
          <a:bodyPr wrap="square">
            <a:spAutoFit/>
          </a:bodyPr>
          <a:lstStyle/>
          <a:p>
            <a:pPr marL="457200" marR="0" algn="just">
              <a:lnSpc>
                <a:spcPct val="110000"/>
              </a:lnSpc>
              <a:spcBef>
                <a:spcPts val="480"/>
              </a:spcBef>
              <a:spcAft>
                <a:spcPts val="480"/>
              </a:spcAft>
              <a:tabLst>
                <a:tab pos="4572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A1D9899-B127-60CC-0322-3C775ED76C85}"/>
              </a:ext>
            </a:extLst>
          </p:cNvPr>
          <p:cNvPicPr>
            <a:picLocks noChangeAspect="1"/>
          </p:cNvPicPr>
          <p:nvPr/>
        </p:nvPicPr>
        <p:blipFill>
          <a:blip r:embed="rId3"/>
          <a:stretch>
            <a:fillRect/>
          </a:stretch>
        </p:blipFill>
        <p:spPr>
          <a:xfrm>
            <a:off x="4837045" y="2420834"/>
            <a:ext cx="4247527" cy="3979966"/>
          </a:xfrm>
          <a:prstGeom prst="rect">
            <a:avLst/>
          </a:prstGeom>
        </p:spPr>
      </p:pic>
    </p:spTree>
    <p:extLst>
      <p:ext uri="{BB962C8B-B14F-4D97-AF65-F5344CB8AC3E}">
        <p14:creationId xmlns:p14="http://schemas.microsoft.com/office/powerpoint/2010/main" val="407846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E282678-ED67-461E-8A72-5AEF2109FF84}"/>
              </a:ext>
            </a:extLst>
          </p:cNvPr>
          <p:cNvSpPr txBox="1"/>
          <p:nvPr/>
        </p:nvSpPr>
        <p:spPr>
          <a:xfrm>
            <a:off x="459367" y="1711421"/>
            <a:ext cx="4006615" cy="4538999"/>
          </a:xfrm>
          <a:prstGeom prst="rect">
            <a:avLst/>
          </a:prstGeom>
          <a:noFill/>
        </p:spPr>
        <p:txBody>
          <a:bodyPr wrap="square">
            <a:spAutoFit/>
          </a:bodyPr>
          <a:lstStyle/>
          <a:p>
            <a:pPr marL="457200" marR="0" algn="just">
              <a:lnSpc>
                <a:spcPct val="110000"/>
              </a:lnSpc>
              <a:spcBef>
                <a:spcPts val="480"/>
              </a:spcBef>
              <a:spcAft>
                <a:spcPts val="480"/>
              </a:spcAft>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8F2E3D6-94A1-B13F-A64F-2135E6047809}"/>
              </a:ext>
            </a:extLst>
          </p:cNvPr>
          <p:cNvPicPr>
            <a:picLocks noChangeAspect="1"/>
          </p:cNvPicPr>
          <p:nvPr/>
        </p:nvPicPr>
        <p:blipFill>
          <a:blip r:embed="rId3"/>
          <a:stretch>
            <a:fillRect/>
          </a:stretch>
        </p:blipFill>
        <p:spPr>
          <a:xfrm>
            <a:off x="5194854" y="1649741"/>
            <a:ext cx="3744437" cy="5085467"/>
          </a:xfrm>
          <a:prstGeom prst="rect">
            <a:avLst/>
          </a:prstGeom>
        </p:spPr>
      </p:pic>
    </p:spTree>
    <p:extLst>
      <p:ext uri="{BB962C8B-B14F-4D97-AF65-F5344CB8AC3E}">
        <p14:creationId xmlns:p14="http://schemas.microsoft.com/office/powerpoint/2010/main" val="942217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3428" y="1393883"/>
            <a:ext cx="7722674" cy="830997"/>
          </a:xfrm>
          <a:prstGeom prst="rect">
            <a:avLst/>
          </a:prstGeom>
        </p:spPr>
        <p:txBody>
          <a:bodyPr wrap="square">
            <a:spAutoFit/>
          </a:bodyPr>
          <a:lstStyle/>
          <a:p>
            <a:pPr algn="just"/>
            <a:endParaRPr lang="vi-VN" sz="2400" dirty="0">
              <a:cs typeface="Arial" pitchFamily="34" charset="0"/>
            </a:endParaRPr>
          </a:p>
          <a:p>
            <a:pPr algn="just"/>
            <a:endParaRPr lang="en-US" sz="2400" dirty="0">
              <a:latin typeface="Arial" pitchFamily="34" charset="0"/>
              <a:cs typeface="Arial" pitchFamily="34" charset="0"/>
            </a:endParaRPr>
          </a:p>
        </p:txBody>
      </p:sp>
      <p:sp>
        <p:nvSpPr>
          <p:cNvPr id="6" name="TextBox 5">
            <a:extLst>
              <a:ext uri="{FF2B5EF4-FFF2-40B4-BE49-F238E27FC236}">
                <a16:creationId xmlns:a16="http://schemas.microsoft.com/office/drawing/2014/main" id="{35D3C1C0-92D3-4461-B6E4-3A757CDF2B3E}"/>
              </a:ext>
            </a:extLst>
          </p:cNvPr>
          <p:cNvSpPr txBox="1"/>
          <p:nvPr/>
        </p:nvSpPr>
        <p:spPr>
          <a:xfrm>
            <a:off x="702365" y="1809381"/>
            <a:ext cx="7487599" cy="3970318"/>
          </a:xfrm>
          <a:prstGeom prst="rect">
            <a:avLst/>
          </a:prstGeom>
          <a:noFill/>
        </p:spPr>
        <p:txBody>
          <a:bodyPr wrap="square">
            <a:spAutoFit/>
          </a:bodyPr>
          <a:lstStyle/>
          <a:p>
            <a:pPr algn="just"/>
            <a:r>
              <a:rPr lang="en-US" sz="2800" b="0" i="0" dirty="0">
                <a:solidFill>
                  <a:srgbClr val="050505"/>
                </a:solidFill>
                <a:effectLst/>
                <a:latin typeface="Segoe UI Historic" panose="020B0502040204020203" pitchFamily="34" charset="0"/>
              </a:rPr>
              <a:t>	</a:t>
            </a:r>
            <a:r>
              <a:rPr lang="en-US" sz="2800" b="0" i="0" dirty="0">
                <a:solidFill>
                  <a:srgbClr val="050505"/>
                </a:solidFill>
                <a:effectLst/>
                <a:latin typeface="Arial" panose="020B0604020202020204" pitchFamily="34" charset="0"/>
                <a:cs typeface="Arial" panose="020B0604020202020204" pitchFamily="34" charset="0"/>
              </a:rPr>
              <a:t>C</a:t>
            </a:r>
            <a:r>
              <a:rPr lang="vi-VN" sz="2800" b="0" i="0" dirty="0">
                <a:solidFill>
                  <a:srgbClr val="050505"/>
                </a:solidFill>
                <a:effectLst/>
                <a:latin typeface="Arial" panose="020B0604020202020204" pitchFamily="34" charset="0"/>
                <a:cs typeface="Arial" panose="020B0604020202020204" pitchFamily="34" charset="0"/>
              </a:rPr>
              <a:t>ác nội dung </a:t>
            </a:r>
            <a:r>
              <a:rPr lang="en-US" sz="2800" b="0" i="0" dirty="0" err="1">
                <a:solidFill>
                  <a:srgbClr val="050505"/>
                </a:solidFill>
                <a:effectLst/>
                <a:latin typeface="Arial" panose="020B0604020202020204" pitchFamily="34" charset="0"/>
                <a:cs typeface="Arial" panose="020B0604020202020204" pitchFamily="34" charset="0"/>
              </a:rPr>
              <a:t>biên</a:t>
            </a:r>
            <a:r>
              <a:rPr lang="en-US" sz="2800" b="0" i="0" dirty="0">
                <a:solidFill>
                  <a:srgbClr val="050505"/>
                </a:solidFill>
                <a:effectLst/>
                <a:latin typeface="Arial" panose="020B0604020202020204" pitchFamily="34" charset="0"/>
                <a:cs typeface="Arial" panose="020B0604020202020204" pitchFamily="34" charset="0"/>
              </a:rPr>
              <a:t> </a:t>
            </a:r>
            <a:r>
              <a:rPr lang="en-US" sz="2800" b="0" i="0" dirty="0" err="1">
                <a:solidFill>
                  <a:srgbClr val="050505"/>
                </a:solidFill>
                <a:effectLst/>
                <a:latin typeface="Arial" panose="020B0604020202020204" pitchFamily="34" charset="0"/>
                <a:cs typeface="Arial" panose="020B0604020202020204" pitchFamily="34" charset="0"/>
              </a:rPr>
              <a:t>soạn</a:t>
            </a:r>
            <a:r>
              <a:rPr lang="en-US" sz="2800" b="0" i="0" dirty="0">
                <a:solidFill>
                  <a:srgbClr val="050505"/>
                </a:solidFill>
                <a:effectLst/>
                <a:latin typeface="Arial" panose="020B0604020202020204" pitchFamily="34" charset="0"/>
                <a:cs typeface="Arial" panose="020B0604020202020204" pitchFamily="34" charset="0"/>
              </a:rPr>
              <a:t> </a:t>
            </a:r>
            <a:r>
              <a:rPr lang="en-US" sz="2800" b="0" i="0" dirty="0" err="1">
                <a:solidFill>
                  <a:srgbClr val="050505"/>
                </a:solidFill>
                <a:effectLst/>
                <a:latin typeface="Arial" panose="020B0604020202020204" pitchFamily="34" charset="0"/>
                <a:cs typeface="Arial" panose="020B0604020202020204" pitchFamily="34" charset="0"/>
              </a:rPr>
              <a:t>trong</a:t>
            </a:r>
            <a:r>
              <a:rPr lang="en-US" sz="2800" b="0" i="0" dirty="0">
                <a:solidFill>
                  <a:srgbClr val="050505"/>
                </a:solidFill>
                <a:effectLst/>
                <a:latin typeface="Arial" panose="020B0604020202020204" pitchFamily="34" charset="0"/>
                <a:cs typeface="Arial" panose="020B0604020202020204" pitchFamily="34" charset="0"/>
              </a:rPr>
              <a:t> </a:t>
            </a:r>
            <a:r>
              <a:rPr lang="en-US" sz="2800" b="1" i="1" dirty="0" err="1">
                <a:solidFill>
                  <a:srgbClr val="050505"/>
                </a:solidFill>
                <a:effectLst/>
                <a:latin typeface="Arial" panose="020B0604020202020204" pitchFamily="34" charset="0"/>
                <a:cs typeface="Arial" panose="020B0604020202020204" pitchFamily="34" charset="0"/>
              </a:rPr>
              <a:t>SGK</a:t>
            </a:r>
            <a:r>
              <a:rPr lang="en-US" sz="2800" b="1" i="1" dirty="0">
                <a:solidFill>
                  <a:srgbClr val="050505"/>
                </a:solidFill>
                <a:effectLst/>
                <a:latin typeface="Arial" panose="020B0604020202020204" pitchFamily="34" charset="0"/>
                <a:cs typeface="Arial" panose="020B0604020202020204" pitchFamily="34" charset="0"/>
              </a:rPr>
              <a:t> </a:t>
            </a:r>
            <a:r>
              <a:rPr lang="en-US" sz="2800" b="1" i="1" dirty="0" err="1">
                <a:solidFill>
                  <a:srgbClr val="050505"/>
                </a:solidFill>
                <a:effectLst/>
                <a:latin typeface="Arial" panose="020B0604020202020204" pitchFamily="34" charset="0"/>
                <a:cs typeface="Arial" panose="020B0604020202020204" pitchFamily="34" charset="0"/>
              </a:rPr>
              <a:t>Mĩ</a:t>
            </a:r>
            <a:r>
              <a:rPr lang="en-US" sz="2800" b="1" i="1" dirty="0">
                <a:solidFill>
                  <a:srgbClr val="050505"/>
                </a:solidFill>
                <a:effectLst/>
                <a:latin typeface="Arial" panose="020B0604020202020204" pitchFamily="34" charset="0"/>
                <a:cs typeface="Arial" panose="020B0604020202020204" pitchFamily="34" charset="0"/>
              </a:rPr>
              <a:t> </a:t>
            </a:r>
            <a:r>
              <a:rPr lang="en-US" sz="2800" b="1" i="1" dirty="0" err="1">
                <a:solidFill>
                  <a:srgbClr val="050505"/>
                </a:solidFill>
                <a:effectLst/>
                <a:latin typeface="Arial" panose="020B0604020202020204" pitchFamily="34" charset="0"/>
                <a:cs typeface="Arial" panose="020B0604020202020204" pitchFamily="34" charset="0"/>
              </a:rPr>
              <a:t>thuật</a:t>
            </a:r>
            <a:r>
              <a:rPr lang="en-US" sz="2800" b="1" i="1" dirty="0">
                <a:solidFill>
                  <a:srgbClr val="050505"/>
                </a:solidFill>
                <a:effectLst/>
                <a:latin typeface="Arial" panose="020B0604020202020204" pitchFamily="34" charset="0"/>
                <a:cs typeface="Arial" panose="020B0604020202020204" pitchFamily="34" charset="0"/>
              </a:rPr>
              <a:t> 11 </a:t>
            </a:r>
            <a:r>
              <a:rPr lang="vi-VN" sz="2800" b="0" i="0" dirty="0">
                <a:solidFill>
                  <a:srgbClr val="050505"/>
                </a:solidFill>
                <a:effectLst/>
                <a:latin typeface="Arial" panose="020B0604020202020204" pitchFamily="34" charset="0"/>
                <a:cs typeface="Arial" panose="020B0604020202020204" pitchFamily="34" charset="0"/>
              </a:rPr>
              <a:t>đều được giới thiệu ở mức độ phổ thông, không chuyên sâu; thuận tiện trong việc triển khai dạy và học đại trà, với mục đích định hướng nghề nghiệp và tạo cơ hội cho học sinh bộc lộ niềm yêu thích nghệ thuật thị giác (Visual Art), nhằm hướng đến xây dựng nền tảng cho một thế hệ công chúng nghệ thuật đúng nghĩa</a:t>
            </a:r>
            <a:r>
              <a:rPr lang="en-US" sz="2800" b="0" i="0" dirty="0">
                <a:solidFill>
                  <a:srgbClr val="050505"/>
                </a:solidFill>
                <a:effectLst/>
                <a:latin typeface="Arial" panose="020B0604020202020204" pitchFamily="34" charset="0"/>
                <a:cs typeface="Arial" panose="020B0604020202020204" pitchFamily="34" charset="0"/>
              </a:rPr>
              <a:t>.</a:t>
            </a:r>
            <a:endParaRPr lang="vi-VN" sz="2800" b="0" i="0" dirty="0">
              <a:solidFill>
                <a:srgbClr val="0505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1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9148713" cy="6858000"/>
          </a:xfrm>
          <a:prstGeom prst="rect">
            <a:avLst/>
          </a:prstGeom>
        </p:spPr>
      </p:pic>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852" y="5244878"/>
            <a:ext cx="4850296" cy="483945"/>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1470990" y="5342344"/>
            <a:ext cx="3816626" cy="307777"/>
          </a:xfrm>
          <a:prstGeom prst="rect">
            <a:avLst/>
          </a:prstGeom>
          <a:noFill/>
        </p:spPr>
        <p:txBody>
          <a:bodyPr wrap="square" rtlCol="0">
            <a:spAutoFit/>
          </a:bodyPr>
          <a:lstStyle/>
          <a:p>
            <a:pPr algn="ctr"/>
            <a:r>
              <a:rPr lang="en-US" sz="14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BÁO</a:t>
            </a:r>
            <a:r>
              <a:rPr lang="en-US" sz="1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4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CÁO</a:t>
            </a:r>
            <a:r>
              <a:rPr lang="en-US" sz="1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14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VIÊN</a:t>
            </a:r>
            <a:r>
              <a:rPr lang="en-US" sz="14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sp>
        <p:nvSpPr>
          <p:cNvPr id="8" name="TextBox 7">
            <a:extLst>
              <a:ext uri="{FF2B5EF4-FFF2-40B4-BE49-F238E27FC236}">
                <a16:creationId xmlns:a16="http://schemas.microsoft.com/office/drawing/2014/main" id="{0623D2FE-C935-4383-B60F-26751CE5DD7E}"/>
              </a:ext>
            </a:extLst>
          </p:cNvPr>
          <p:cNvSpPr txBox="1"/>
          <p:nvPr/>
        </p:nvSpPr>
        <p:spPr>
          <a:xfrm>
            <a:off x="609600" y="1063885"/>
            <a:ext cx="7924800" cy="707886"/>
          </a:xfrm>
          <a:prstGeom prst="rect">
            <a:avLst/>
          </a:prstGeom>
          <a:noFill/>
        </p:spPr>
        <p:txBody>
          <a:bodyPr wrap="square" rtlCol="0">
            <a:spAutoFit/>
          </a:bodyPr>
          <a:lstStyle/>
          <a:p>
            <a:pPr algn="ct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TẬP</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HUẤN</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SỬ</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DỤNG</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SÁCH</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GIÁO</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KHOA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MĨ</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000" dirty="0" err="1">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THUẬT</a:t>
            </a:r>
            <a:r>
              <a:rPr lang="en-US" sz="2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 11</a:t>
            </a:r>
          </a:p>
          <a:p>
            <a:pPr algn="ctr"/>
            <a:r>
              <a:rPr lang="en-US" sz="20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3" name="Picture 2">
            <a:extLst>
              <a:ext uri="{FF2B5EF4-FFF2-40B4-BE49-F238E27FC236}">
                <a16:creationId xmlns:a16="http://schemas.microsoft.com/office/drawing/2014/main" id="{8B63629B-21D8-2364-3CC5-A37FF5D89A2A}"/>
              </a:ext>
            </a:extLst>
          </p:cNvPr>
          <p:cNvPicPr>
            <a:picLocks noChangeAspect="1"/>
          </p:cNvPicPr>
          <p:nvPr/>
        </p:nvPicPr>
        <p:blipFill>
          <a:blip r:embed="rId4"/>
          <a:stretch>
            <a:fillRect/>
          </a:stretch>
        </p:blipFill>
        <p:spPr>
          <a:xfrm>
            <a:off x="1358348" y="1880340"/>
            <a:ext cx="6427304" cy="3131948"/>
          </a:xfrm>
          <a:prstGeom prst="rect">
            <a:avLst/>
          </a:prstGeom>
        </p:spPr>
      </p:pic>
    </p:spTree>
    <p:extLst>
      <p:ext uri="{BB962C8B-B14F-4D97-AF65-F5344CB8AC3E}">
        <p14:creationId xmlns:p14="http://schemas.microsoft.com/office/powerpoint/2010/main" val="379109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3428" y="1393883"/>
            <a:ext cx="7722674" cy="830997"/>
          </a:xfrm>
          <a:prstGeom prst="rect">
            <a:avLst/>
          </a:prstGeom>
        </p:spPr>
        <p:txBody>
          <a:bodyPr wrap="square">
            <a:spAutoFit/>
          </a:bodyPr>
          <a:lstStyle/>
          <a:p>
            <a:pPr algn="just"/>
            <a:endParaRPr lang="vi-VN" sz="2400" dirty="0">
              <a:cs typeface="Arial" pitchFamily="34" charset="0"/>
            </a:endParaRPr>
          </a:p>
          <a:p>
            <a:pPr algn="just"/>
            <a:endParaRPr lang="en-US" sz="2400" dirty="0">
              <a:latin typeface="Arial" pitchFamily="34" charset="0"/>
              <a:cs typeface="Arial" pitchFamily="34" charset="0"/>
            </a:endParaRPr>
          </a:p>
        </p:txBody>
      </p:sp>
      <p:sp>
        <p:nvSpPr>
          <p:cNvPr id="6" name="TextBox 5">
            <a:extLst>
              <a:ext uri="{FF2B5EF4-FFF2-40B4-BE49-F238E27FC236}">
                <a16:creationId xmlns:a16="http://schemas.microsoft.com/office/drawing/2014/main" id="{35D3C1C0-92D3-4461-B6E4-3A757CDF2B3E}"/>
              </a:ext>
            </a:extLst>
          </p:cNvPr>
          <p:cNvSpPr txBox="1"/>
          <p:nvPr/>
        </p:nvSpPr>
        <p:spPr>
          <a:xfrm>
            <a:off x="816801" y="1809381"/>
            <a:ext cx="7235928" cy="3970318"/>
          </a:xfrm>
          <a:prstGeom prst="rect">
            <a:avLst/>
          </a:prstGeom>
          <a:noFill/>
        </p:spPr>
        <p:txBody>
          <a:bodyPr wrap="square">
            <a:spAutoFit/>
          </a:bodyPr>
          <a:lstStyle/>
          <a:p>
            <a:pPr algn="just"/>
            <a:r>
              <a:rPr lang="en-US" sz="2800" dirty="0"/>
              <a:t>	</a:t>
            </a:r>
            <a:r>
              <a:rPr lang="en-US" sz="2800" dirty="0" err="1"/>
              <a:t>Như</a:t>
            </a:r>
            <a:r>
              <a:rPr lang="en-US" sz="2800" dirty="0"/>
              <a:t> </a:t>
            </a:r>
            <a:r>
              <a:rPr lang="en-US" sz="2800" dirty="0" err="1"/>
              <a:t>vậy</a:t>
            </a:r>
            <a:r>
              <a:rPr lang="en-US" sz="2800" dirty="0"/>
              <a:t>, </a:t>
            </a:r>
            <a:r>
              <a:rPr lang="en-US" sz="2800" dirty="0" err="1"/>
              <a:t>chúng</a:t>
            </a:r>
            <a:r>
              <a:rPr lang="en-US" sz="2800" dirty="0"/>
              <a:t> ta </a:t>
            </a:r>
            <a:r>
              <a:rPr lang="en-US" sz="2800" dirty="0" err="1"/>
              <a:t>đã</a:t>
            </a:r>
            <a:r>
              <a:rPr lang="en-US" sz="2800" dirty="0"/>
              <a:t> </a:t>
            </a:r>
            <a:r>
              <a:rPr lang="en-US" sz="2800" dirty="0" err="1"/>
              <a:t>làm</a:t>
            </a:r>
            <a:r>
              <a:rPr lang="en-US" sz="2800" dirty="0"/>
              <a:t> </a:t>
            </a:r>
            <a:r>
              <a:rPr lang="en-US" sz="2800" dirty="0" err="1"/>
              <a:t>quen</a:t>
            </a:r>
            <a:r>
              <a:rPr lang="en-US" sz="2800" dirty="0"/>
              <a:t> 10 </a:t>
            </a:r>
            <a:r>
              <a:rPr lang="en-US" sz="2800" dirty="0" err="1"/>
              <a:t>nội</a:t>
            </a:r>
            <a:r>
              <a:rPr lang="en-US" sz="2800" dirty="0"/>
              <a:t> dung </a:t>
            </a:r>
            <a:r>
              <a:rPr lang="en-US" sz="2800" dirty="0" err="1"/>
              <a:t>giáo</a:t>
            </a:r>
            <a:r>
              <a:rPr lang="en-US" sz="2800" dirty="0"/>
              <a:t> </a:t>
            </a:r>
            <a:r>
              <a:rPr lang="en-US" sz="2800" dirty="0" err="1"/>
              <a:t>dục</a:t>
            </a:r>
            <a:r>
              <a:rPr lang="en-US" sz="2800" dirty="0"/>
              <a:t> </a:t>
            </a:r>
            <a:r>
              <a:rPr lang="en-US" sz="2800" dirty="0" err="1"/>
              <a:t>và</a:t>
            </a:r>
            <a:r>
              <a:rPr lang="en-US" sz="2800" dirty="0"/>
              <a:t> </a:t>
            </a:r>
            <a:r>
              <a:rPr lang="en-US" sz="2800" dirty="0" err="1"/>
              <a:t>Chuyên</a:t>
            </a:r>
            <a:r>
              <a:rPr lang="en-US" sz="2800" dirty="0"/>
              <a:t> </a:t>
            </a:r>
            <a:r>
              <a:rPr lang="en-US" sz="2800" dirty="0" err="1"/>
              <a:t>đề</a:t>
            </a:r>
            <a:r>
              <a:rPr lang="en-US" sz="2800" dirty="0"/>
              <a:t> </a:t>
            </a:r>
            <a:r>
              <a:rPr lang="en-US" sz="2800" dirty="0" err="1"/>
              <a:t>học</a:t>
            </a:r>
            <a:r>
              <a:rPr lang="en-US" sz="2800" dirty="0"/>
              <a:t> </a:t>
            </a:r>
            <a:r>
              <a:rPr lang="en-US" sz="2800" dirty="0" err="1"/>
              <a:t>tập</a:t>
            </a:r>
            <a:r>
              <a:rPr lang="en-US" sz="2800" dirty="0"/>
              <a:t> </a:t>
            </a:r>
            <a:r>
              <a:rPr lang="en-US" sz="2800" dirty="0" err="1"/>
              <a:t>của</a:t>
            </a:r>
            <a:r>
              <a:rPr lang="en-US" sz="2800" dirty="0"/>
              <a:t> </a:t>
            </a:r>
            <a:r>
              <a:rPr lang="en-US" sz="2800" dirty="0" err="1"/>
              <a:t>môn</a:t>
            </a:r>
            <a:r>
              <a:rPr lang="en-US" sz="2800" dirty="0"/>
              <a:t> </a:t>
            </a:r>
            <a:r>
              <a:rPr lang="en-US" sz="2800" dirty="0" err="1"/>
              <a:t>Mĩ</a:t>
            </a:r>
            <a:r>
              <a:rPr lang="en-US" sz="2800" dirty="0"/>
              <a:t> </a:t>
            </a:r>
            <a:r>
              <a:rPr lang="en-US" sz="2800" dirty="0" err="1"/>
              <a:t>thuật</a:t>
            </a:r>
            <a:r>
              <a:rPr lang="en-US" sz="2800" dirty="0"/>
              <a:t> </a:t>
            </a:r>
            <a:r>
              <a:rPr lang="en-US" sz="2800" dirty="0" err="1"/>
              <a:t>lớp</a:t>
            </a:r>
            <a:r>
              <a:rPr lang="en-US" sz="2800" dirty="0"/>
              <a:t> 10, 11 </a:t>
            </a:r>
            <a:r>
              <a:rPr lang="en-US" sz="2800" dirty="0" err="1"/>
              <a:t>trong</a:t>
            </a:r>
            <a:r>
              <a:rPr lang="en-US" sz="2800" dirty="0"/>
              <a:t> </a:t>
            </a:r>
            <a:r>
              <a:rPr lang="en-US" sz="2800" dirty="0" err="1"/>
              <a:t>Chương</a:t>
            </a:r>
            <a:r>
              <a:rPr lang="en-US" sz="2800" dirty="0"/>
              <a:t> </a:t>
            </a:r>
            <a:r>
              <a:rPr lang="en-US" sz="2800" dirty="0" err="1"/>
              <a:t>trình</a:t>
            </a:r>
            <a:r>
              <a:rPr lang="en-US" sz="2800" dirty="0"/>
              <a:t> </a:t>
            </a:r>
            <a:r>
              <a:rPr lang="en-US" sz="2800" dirty="0" err="1"/>
              <a:t>giáo</a:t>
            </a:r>
            <a:r>
              <a:rPr lang="en-US" sz="2800" dirty="0"/>
              <a:t> </a:t>
            </a:r>
            <a:r>
              <a:rPr lang="en-US" sz="2800" dirty="0" err="1"/>
              <a:t>dục</a:t>
            </a:r>
            <a:r>
              <a:rPr lang="en-US" sz="2800" dirty="0"/>
              <a:t> </a:t>
            </a:r>
            <a:r>
              <a:rPr lang="en-US" sz="2800" dirty="0" err="1"/>
              <a:t>phổ</a:t>
            </a:r>
            <a:r>
              <a:rPr lang="en-US" sz="2800" dirty="0"/>
              <a:t> </a:t>
            </a:r>
            <a:r>
              <a:rPr lang="en-US" sz="2800" dirty="0" err="1"/>
              <a:t>thông</a:t>
            </a:r>
            <a:r>
              <a:rPr lang="en-US" sz="2800" dirty="0"/>
              <a:t> 2018. </a:t>
            </a:r>
            <a:r>
              <a:rPr lang="en-US" sz="2800" dirty="0" err="1"/>
              <a:t>Về</a:t>
            </a:r>
            <a:r>
              <a:rPr lang="en-US" sz="2800" dirty="0"/>
              <a:t> </a:t>
            </a:r>
            <a:r>
              <a:rPr lang="en-US" sz="2800" dirty="0" err="1"/>
              <a:t>cơ</a:t>
            </a:r>
            <a:r>
              <a:rPr lang="en-US" sz="2800" dirty="0"/>
              <a:t> </a:t>
            </a:r>
            <a:r>
              <a:rPr lang="en-US" sz="2800" dirty="0" err="1"/>
              <a:t>bản</a:t>
            </a:r>
            <a:r>
              <a:rPr lang="en-US" sz="2800" dirty="0"/>
              <a:t>, </a:t>
            </a:r>
            <a:r>
              <a:rPr lang="en-US" sz="2800" dirty="0" err="1"/>
              <a:t>trong</a:t>
            </a:r>
            <a:r>
              <a:rPr lang="en-US" sz="2800" dirty="0"/>
              <a:t> 10 </a:t>
            </a:r>
            <a:r>
              <a:rPr lang="en-US" sz="2800" dirty="0" err="1"/>
              <a:t>nội</a:t>
            </a:r>
            <a:r>
              <a:rPr lang="en-US" sz="2800" dirty="0"/>
              <a:t> dung </a:t>
            </a:r>
            <a:r>
              <a:rPr lang="en-US" sz="2800" dirty="0" err="1"/>
              <a:t>giáo</a:t>
            </a:r>
            <a:r>
              <a:rPr lang="en-US" sz="2800" dirty="0"/>
              <a:t> </a:t>
            </a:r>
            <a:r>
              <a:rPr lang="en-US" sz="2800" dirty="0" err="1"/>
              <a:t>dục</a:t>
            </a:r>
            <a:r>
              <a:rPr lang="en-US" sz="2800" dirty="0"/>
              <a:t> </a:t>
            </a:r>
            <a:r>
              <a:rPr lang="en-US" sz="2800" dirty="0" err="1"/>
              <a:t>thì</a:t>
            </a:r>
            <a:r>
              <a:rPr lang="en-US" sz="2800" dirty="0"/>
              <a:t> </a:t>
            </a:r>
            <a:r>
              <a:rPr lang="en-US" sz="2800" dirty="0" err="1"/>
              <a:t>những</a:t>
            </a:r>
            <a:r>
              <a:rPr lang="en-US" sz="2800" dirty="0"/>
              <a:t> </a:t>
            </a:r>
            <a:r>
              <a:rPr lang="en-US" sz="2800" dirty="0" err="1"/>
              <a:t>nội</a:t>
            </a:r>
            <a:r>
              <a:rPr lang="en-US" sz="2800" dirty="0"/>
              <a:t> dung:</a:t>
            </a:r>
          </a:p>
          <a:p>
            <a:pPr algn="just"/>
            <a:r>
              <a:rPr lang="en-US" sz="2800" b="1" dirty="0" err="1"/>
              <a:t>Hội</a:t>
            </a:r>
            <a:r>
              <a:rPr lang="en-US" sz="2800" b="1" dirty="0"/>
              <a:t> </a:t>
            </a:r>
            <a:r>
              <a:rPr lang="en-US" sz="2800" b="1" dirty="0" err="1"/>
              <a:t>họa</a:t>
            </a:r>
            <a:endParaRPr lang="en-US" sz="2800" b="1" dirty="0"/>
          </a:p>
          <a:p>
            <a:pPr algn="just"/>
            <a:r>
              <a:rPr lang="en-US" sz="2800" b="1" dirty="0" err="1"/>
              <a:t>Điêu</a:t>
            </a:r>
            <a:r>
              <a:rPr lang="en-US" sz="2800" b="1" dirty="0"/>
              <a:t> </a:t>
            </a:r>
            <a:r>
              <a:rPr lang="en-US" sz="2800" b="1" dirty="0" err="1"/>
              <a:t>khắc</a:t>
            </a:r>
            <a:endParaRPr lang="en-US" sz="2800" b="1" dirty="0"/>
          </a:p>
          <a:p>
            <a:pPr algn="just"/>
            <a:r>
              <a:rPr lang="en-US" sz="2800" b="1" dirty="0" err="1"/>
              <a:t>Đồ</a:t>
            </a:r>
            <a:r>
              <a:rPr lang="en-US" sz="2800" b="1" dirty="0"/>
              <a:t> </a:t>
            </a:r>
            <a:r>
              <a:rPr lang="en-US" sz="2800" b="1" dirty="0" err="1"/>
              <a:t>họa</a:t>
            </a:r>
            <a:r>
              <a:rPr lang="en-US" sz="2800" b="1" dirty="0"/>
              <a:t> (</a:t>
            </a:r>
            <a:r>
              <a:rPr lang="en-US" sz="2800" b="1" dirty="0" err="1"/>
              <a:t>tranh</a:t>
            </a:r>
            <a:r>
              <a:rPr lang="en-US" sz="2800" b="1" dirty="0"/>
              <a:t> in)</a:t>
            </a:r>
          </a:p>
          <a:p>
            <a:pPr algn="just"/>
            <a:r>
              <a:rPr lang="en-US" sz="2800" dirty="0" err="1"/>
              <a:t>đã</a:t>
            </a:r>
            <a:r>
              <a:rPr lang="en-US" sz="2800" dirty="0"/>
              <a:t> </a:t>
            </a:r>
            <a:r>
              <a:rPr lang="en-US" sz="2800" dirty="0" err="1"/>
              <a:t>được</a:t>
            </a:r>
            <a:r>
              <a:rPr lang="en-US" sz="2800" dirty="0"/>
              <a:t> </a:t>
            </a:r>
            <a:r>
              <a:rPr lang="en-US" sz="2800" dirty="0" err="1"/>
              <a:t>giới</a:t>
            </a:r>
            <a:r>
              <a:rPr lang="en-US" sz="2800" dirty="0"/>
              <a:t> </a:t>
            </a:r>
            <a:r>
              <a:rPr lang="en-US" sz="2800" dirty="0" err="1"/>
              <a:t>thiệu</a:t>
            </a:r>
            <a:r>
              <a:rPr lang="en-US" sz="2800" dirty="0"/>
              <a:t> </a:t>
            </a:r>
            <a:r>
              <a:rPr lang="en-US" sz="2800" dirty="0" err="1"/>
              <a:t>xuyên</a:t>
            </a:r>
            <a:r>
              <a:rPr lang="en-US" sz="2800" dirty="0"/>
              <a:t> </a:t>
            </a:r>
            <a:r>
              <a:rPr lang="en-US" sz="2800" dirty="0" err="1"/>
              <a:t>suốt</a:t>
            </a:r>
            <a:r>
              <a:rPr lang="en-US" sz="2800" dirty="0"/>
              <a:t> </a:t>
            </a:r>
            <a:r>
              <a:rPr lang="en-US" sz="2800" dirty="0" err="1"/>
              <a:t>từ</a:t>
            </a:r>
            <a:r>
              <a:rPr lang="en-US" sz="2800" dirty="0"/>
              <a:t> </a:t>
            </a:r>
            <a:r>
              <a:rPr lang="en-US" sz="2800" dirty="0" err="1"/>
              <a:t>cấp</a:t>
            </a:r>
            <a:r>
              <a:rPr lang="en-US" sz="2800" dirty="0"/>
              <a:t> </a:t>
            </a:r>
            <a:r>
              <a:rPr lang="en-US" sz="2800" dirty="0" err="1"/>
              <a:t>Tiểu</a:t>
            </a:r>
            <a:r>
              <a:rPr lang="en-US" sz="2800" dirty="0"/>
              <a:t> </a:t>
            </a:r>
            <a:r>
              <a:rPr lang="en-US" sz="2800" dirty="0" err="1"/>
              <a:t>học</a:t>
            </a:r>
            <a:r>
              <a:rPr lang="en-US" sz="2800" dirty="0"/>
              <a:t>.</a:t>
            </a:r>
          </a:p>
        </p:txBody>
      </p:sp>
    </p:spTree>
    <p:extLst>
      <p:ext uri="{BB962C8B-B14F-4D97-AF65-F5344CB8AC3E}">
        <p14:creationId xmlns:p14="http://schemas.microsoft.com/office/powerpoint/2010/main" val="123438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3428" y="1393883"/>
            <a:ext cx="7722674" cy="830997"/>
          </a:xfrm>
          <a:prstGeom prst="rect">
            <a:avLst/>
          </a:prstGeom>
        </p:spPr>
        <p:txBody>
          <a:bodyPr wrap="square">
            <a:spAutoFit/>
          </a:bodyPr>
          <a:lstStyle/>
          <a:p>
            <a:pPr algn="just"/>
            <a:endParaRPr lang="vi-VN" sz="2400" dirty="0">
              <a:cs typeface="Arial" pitchFamily="34" charset="0"/>
            </a:endParaRPr>
          </a:p>
          <a:p>
            <a:pPr algn="just"/>
            <a:endParaRPr lang="en-US" sz="2400" dirty="0">
              <a:latin typeface="Arial" pitchFamily="34" charset="0"/>
              <a:cs typeface="Arial" pitchFamily="34" charset="0"/>
            </a:endParaRPr>
          </a:p>
        </p:txBody>
      </p:sp>
      <p:sp>
        <p:nvSpPr>
          <p:cNvPr id="6" name="TextBox 5">
            <a:extLst>
              <a:ext uri="{FF2B5EF4-FFF2-40B4-BE49-F238E27FC236}">
                <a16:creationId xmlns:a16="http://schemas.microsoft.com/office/drawing/2014/main" id="{35D3C1C0-92D3-4461-B6E4-3A757CDF2B3E}"/>
              </a:ext>
            </a:extLst>
          </p:cNvPr>
          <p:cNvSpPr txBox="1"/>
          <p:nvPr/>
        </p:nvSpPr>
        <p:spPr>
          <a:xfrm>
            <a:off x="816801" y="1597609"/>
            <a:ext cx="7235928" cy="3970318"/>
          </a:xfrm>
          <a:prstGeom prst="rect">
            <a:avLst/>
          </a:prstGeom>
          <a:noFill/>
        </p:spPr>
        <p:txBody>
          <a:bodyPr wrap="square">
            <a:spAutoFit/>
          </a:bodyPr>
          <a:lstStyle/>
          <a:p>
            <a:r>
              <a:rPr lang="en-US" sz="2800" dirty="0"/>
              <a:t>	</a:t>
            </a:r>
            <a:r>
              <a:rPr lang="en-US" sz="2800" dirty="0" err="1"/>
              <a:t>Nội</a:t>
            </a:r>
            <a:r>
              <a:rPr lang="en-US" sz="2800" dirty="0"/>
              <a:t> dung:</a:t>
            </a:r>
          </a:p>
          <a:p>
            <a:r>
              <a:rPr lang="vi-VN" sz="2800" b="1" dirty="0"/>
              <a:t>Thiết kế công nghiệp</a:t>
            </a:r>
          </a:p>
          <a:p>
            <a:r>
              <a:rPr lang="vi-VN" sz="2800" b="1" dirty="0"/>
              <a:t>Thiết kế đồ họa</a:t>
            </a:r>
          </a:p>
          <a:p>
            <a:r>
              <a:rPr lang="vi-VN" sz="2800" b="1" dirty="0"/>
              <a:t>Thiết kế thời trang</a:t>
            </a:r>
          </a:p>
          <a:p>
            <a:pPr algn="just"/>
            <a:r>
              <a:rPr lang="vi-VN" sz="2800" dirty="0"/>
              <a:t>đã được giới thiệu ở mức độ đơn giản (làm bưu thiếp, báo tường, trang trí mũ bảo hiểm, lọ hoa,...) ở cấp Tiểu học và tiếp tục ở cấp THCS với các dạng bài thiết kế tem, tranh cổ động, logo lớp học,...</a:t>
            </a:r>
            <a:endParaRPr lang="en-US" sz="2800" dirty="0"/>
          </a:p>
        </p:txBody>
      </p:sp>
    </p:spTree>
    <p:extLst>
      <p:ext uri="{BB962C8B-B14F-4D97-AF65-F5344CB8AC3E}">
        <p14:creationId xmlns:p14="http://schemas.microsoft.com/office/powerpoint/2010/main" val="151908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3428" y="1393883"/>
            <a:ext cx="7722674" cy="830997"/>
          </a:xfrm>
          <a:prstGeom prst="rect">
            <a:avLst/>
          </a:prstGeom>
        </p:spPr>
        <p:txBody>
          <a:bodyPr wrap="square">
            <a:spAutoFit/>
          </a:bodyPr>
          <a:lstStyle/>
          <a:p>
            <a:pPr algn="just"/>
            <a:endParaRPr lang="vi-VN" sz="2400" dirty="0">
              <a:cs typeface="Arial" pitchFamily="34" charset="0"/>
            </a:endParaRPr>
          </a:p>
          <a:p>
            <a:pPr algn="just"/>
            <a:endParaRPr lang="en-US" sz="2400" dirty="0">
              <a:latin typeface="Arial" pitchFamily="34" charset="0"/>
              <a:cs typeface="Arial" pitchFamily="34" charset="0"/>
            </a:endParaRPr>
          </a:p>
        </p:txBody>
      </p:sp>
      <p:sp>
        <p:nvSpPr>
          <p:cNvPr id="6" name="TextBox 5">
            <a:extLst>
              <a:ext uri="{FF2B5EF4-FFF2-40B4-BE49-F238E27FC236}">
                <a16:creationId xmlns:a16="http://schemas.microsoft.com/office/drawing/2014/main" id="{35D3C1C0-92D3-4461-B6E4-3A757CDF2B3E}"/>
              </a:ext>
            </a:extLst>
          </p:cNvPr>
          <p:cNvSpPr txBox="1"/>
          <p:nvPr/>
        </p:nvSpPr>
        <p:spPr>
          <a:xfrm>
            <a:off x="816801" y="2386352"/>
            <a:ext cx="7235928" cy="2246769"/>
          </a:xfrm>
          <a:prstGeom prst="rect">
            <a:avLst/>
          </a:prstGeom>
          <a:noFill/>
        </p:spPr>
        <p:txBody>
          <a:bodyPr wrap="square">
            <a:spAutoFit/>
          </a:bodyPr>
          <a:lstStyle/>
          <a:p>
            <a:r>
              <a:rPr lang="en-US" sz="2800" dirty="0" err="1"/>
              <a:t>Nội</a:t>
            </a:r>
            <a:r>
              <a:rPr lang="en-US" sz="2800" dirty="0"/>
              <a:t> dung: </a:t>
            </a:r>
            <a:r>
              <a:rPr lang="vi-VN" sz="2800" b="1" i="0" dirty="0">
                <a:solidFill>
                  <a:srgbClr val="050505"/>
                </a:solidFill>
                <a:effectLst/>
                <a:latin typeface="inherit"/>
              </a:rPr>
              <a:t>Lí luận và Lịch sử mĩ thuật</a:t>
            </a:r>
            <a:endParaRPr lang="vi-VN" sz="2800" b="0" i="0" dirty="0">
              <a:solidFill>
                <a:srgbClr val="050505"/>
              </a:solidFill>
              <a:effectLst/>
              <a:latin typeface="inherit"/>
            </a:endParaRPr>
          </a:p>
          <a:p>
            <a:pPr algn="just"/>
            <a:r>
              <a:rPr lang="vi-VN" sz="2800" b="0" i="0" dirty="0">
                <a:solidFill>
                  <a:srgbClr val="050505"/>
                </a:solidFill>
                <a:effectLst/>
                <a:latin typeface="inherit"/>
              </a:rPr>
              <a:t>Học sinh đã từng bước được tiếp cận ở mức độ phù hợp từ cấp Tiểu học, THCS và là một nội dung độc lập, cũng như lồng ghép trong thực hành, thảo luận mĩ thuật ở cấp THPT.</a:t>
            </a:r>
            <a:endParaRPr lang="vi-VN" sz="2800"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396145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3428" y="1393883"/>
            <a:ext cx="7722674" cy="830997"/>
          </a:xfrm>
          <a:prstGeom prst="rect">
            <a:avLst/>
          </a:prstGeom>
        </p:spPr>
        <p:txBody>
          <a:bodyPr wrap="square">
            <a:spAutoFit/>
          </a:bodyPr>
          <a:lstStyle/>
          <a:p>
            <a:pPr algn="just"/>
            <a:endParaRPr lang="vi-VN" sz="2400" dirty="0">
              <a:cs typeface="Arial" pitchFamily="34" charset="0"/>
            </a:endParaRPr>
          </a:p>
          <a:p>
            <a:pPr algn="just"/>
            <a:endParaRPr lang="en-US" sz="2400" dirty="0">
              <a:latin typeface="Arial" pitchFamily="34" charset="0"/>
              <a:cs typeface="Arial" pitchFamily="34" charset="0"/>
            </a:endParaRPr>
          </a:p>
        </p:txBody>
      </p:sp>
      <p:sp>
        <p:nvSpPr>
          <p:cNvPr id="6" name="TextBox 5">
            <a:extLst>
              <a:ext uri="{FF2B5EF4-FFF2-40B4-BE49-F238E27FC236}">
                <a16:creationId xmlns:a16="http://schemas.microsoft.com/office/drawing/2014/main" id="{35D3C1C0-92D3-4461-B6E4-3A757CDF2B3E}"/>
              </a:ext>
            </a:extLst>
          </p:cNvPr>
          <p:cNvSpPr txBox="1"/>
          <p:nvPr/>
        </p:nvSpPr>
        <p:spPr>
          <a:xfrm>
            <a:off x="816801" y="1924687"/>
            <a:ext cx="7235928" cy="3970318"/>
          </a:xfrm>
          <a:prstGeom prst="rect">
            <a:avLst/>
          </a:prstGeom>
          <a:noFill/>
        </p:spPr>
        <p:txBody>
          <a:bodyPr wrap="square">
            <a:spAutoFit/>
          </a:bodyPr>
          <a:lstStyle/>
          <a:p>
            <a:pPr algn="l"/>
            <a:r>
              <a:rPr lang="en-US" sz="2800" b="0" i="0" dirty="0">
                <a:solidFill>
                  <a:srgbClr val="050505"/>
                </a:solidFill>
                <a:effectLst/>
                <a:latin typeface="inherit"/>
              </a:rPr>
              <a:t>	</a:t>
            </a:r>
            <a:r>
              <a:rPr lang="vi-VN" sz="2800" b="0" i="0" dirty="0">
                <a:solidFill>
                  <a:srgbClr val="050505"/>
                </a:solidFill>
                <a:effectLst/>
                <a:latin typeface="inherit"/>
              </a:rPr>
              <a:t>Như vậy, Mĩ thuật ở lớp 1</a:t>
            </a:r>
            <a:r>
              <a:rPr lang="en-US" sz="2800" b="0" i="0" dirty="0">
                <a:solidFill>
                  <a:srgbClr val="050505"/>
                </a:solidFill>
                <a:effectLst/>
                <a:latin typeface="inherit"/>
              </a:rPr>
              <a:t>1</a:t>
            </a:r>
            <a:r>
              <a:rPr lang="vi-VN" sz="2800" b="0" i="0" dirty="0">
                <a:solidFill>
                  <a:srgbClr val="050505"/>
                </a:solidFill>
                <a:effectLst/>
                <a:latin typeface="inherit"/>
              </a:rPr>
              <a:t> </a:t>
            </a:r>
            <a:r>
              <a:rPr lang="en-US" sz="2800" b="0" i="0" dirty="0" err="1">
                <a:solidFill>
                  <a:srgbClr val="050505"/>
                </a:solidFill>
                <a:effectLst/>
                <a:latin typeface="inherit"/>
              </a:rPr>
              <a:t>chỉ</a:t>
            </a:r>
            <a:r>
              <a:rPr lang="en-US" sz="2800" b="0" i="0" dirty="0">
                <a:solidFill>
                  <a:srgbClr val="050505"/>
                </a:solidFill>
                <a:effectLst/>
                <a:latin typeface="inherit"/>
              </a:rPr>
              <a:t> </a:t>
            </a:r>
            <a:r>
              <a:rPr lang="vi-VN" sz="2800" b="0" i="0" dirty="0">
                <a:solidFill>
                  <a:srgbClr val="050505"/>
                </a:solidFill>
                <a:effectLst/>
                <a:latin typeface="inherit"/>
              </a:rPr>
              <a:t>có 3 nội dung với tên gọi mới là:</a:t>
            </a:r>
            <a:endParaRPr lang="vi-VN" sz="2800" b="0" i="0" dirty="0">
              <a:solidFill>
                <a:srgbClr val="050505"/>
              </a:solidFill>
              <a:effectLst/>
              <a:latin typeface="Segoe UI Historic" panose="020B0502040204020203" pitchFamily="34" charset="0"/>
            </a:endParaRPr>
          </a:p>
          <a:p>
            <a:pPr algn="l">
              <a:buFont typeface="Arial" panose="020B0604020202020204" pitchFamily="34" charset="0"/>
              <a:buChar char="•"/>
            </a:pPr>
            <a:r>
              <a:rPr lang="en-US" sz="2800" b="1" i="0" dirty="0">
                <a:solidFill>
                  <a:srgbClr val="050505"/>
                </a:solidFill>
                <a:effectLst/>
                <a:latin typeface="inherit"/>
              </a:rPr>
              <a:t> </a:t>
            </a:r>
            <a:r>
              <a:rPr lang="vi-VN" sz="2800" b="1" i="0" dirty="0">
                <a:solidFill>
                  <a:srgbClr val="050505"/>
                </a:solidFill>
                <a:effectLst/>
                <a:latin typeface="inherit"/>
              </a:rPr>
              <a:t>Thiết kế mĩ thuật đa phương tiện </a:t>
            </a:r>
            <a:r>
              <a:rPr lang="vi-VN" sz="2800" i="0" dirty="0">
                <a:solidFill>
                  <a:srgbClr val="FF0000"/>
                </a:solidFill>
                <a:effectLst/>
                <a:latin typeface="inherit"/>
              </a:rPr>
              <a:t>(</a:t>
            </a:r>
            <a:r>
              <a:rPr lang="en-US" sz="2800" dirty="0">
                <a:solidFill>
                  <a:srgbClr val="FF0000"/>
                </a:solidFill>
                <a:latin typeface="inherit"/>
              </a:rPr>
              <a:t>video clip</a:t>
            </a:r>
            <a:r>
              <a:rPr lang="vi-VN" sz="2800" i="0" dirty="0">
                <a:solidFill>
                  <a:srgbClr val="FF0000"/>
                </a:solidFill>
                <a:effectLst/>
                <a:latin typeface="inherit"/>
              </a:rPr>
              <a:t>)</a:t>
            </a:r>
          </a:p>
          <a:p>
            <a:pPr algn="l">
              <a:buFont typeface="Arial" panose="020B0604020202020204" pitchFamily="34" charset="0"/>
              <a:buChar char="•"/>
            </a:pPr>
            <a:r>
              <a:rPr lang="en-US" sz="2800" b="1" i="0" dirty="0">
                <a:solidFill>
                  <a:srgbClr val="050505"/>
                </a:solidFill>
                <a:effectLst/>
                <a:latin typeface="inherit"/>
              </a:rPr>
              <a:t> </a:t>
            </a:r>
            <a:r>
              <a:rPr lang="vi-VN" sz="2800" b="1" i="0" dirty="0">
                <a:solidFill>
                  <a:srgbClr val="050505"/>
                </a:solidFill>
                <a:effectLst/>
                <a:latin typeface="inherit"/>
              </a:rPr>
              <a:t>Thiết kế mĩ thuật sân khấu, điện ảnh</a:t>
            </a:r>
            <a:r>
              <a:rPr lang="en-US" sz="2800" b="1" i="0" dirty="0">
                <a:solidFill>
                  <a:srgbClr val="050505"/>
                </a:solidFill>
                <a:effectLst/>
                <a:latin typeface="inherit"/>
              </a:rPr>
              <a:t> </a:t>
            </a:r>
            <a:r>
              <a:rPr lang="en-US" sz="2800" i="0" dirty="0">
                <a:solidFill>
                  <a:srgbClr val="FF0000"/>
                </a:solidFill>
                <a:effectLst/>
                <a:latin typeface="inherit"/>
              </a:rPr>
              <a:t>(</a:t>
            </a:r>
            <a:r>
              <a:rPr lang="en-US" sz="2800" i="0" dirty="0" err="1">
                <a:solidFill>
                  <a:srgbClr val="FF0000"/>
                </a:solidFill>
                <a:effectLst/>
                <a:latin typeface="inherit"/>
              </a:rPr>
              <a:t>mĩ</a:t>
            </a:r>
            <a:r>
              <a:rPr lang="en-US" sz="2800" i="0" dirty="0">
                <a:solidFill>
                  <a:srgbClr val="FF0000"/>
                </a:solidFill>
                <a:effectLst/>
                <a:latin typeface="inherit"/>
              </a:rPr>
              <a:t> </a:t>
            </a:r>
            <a:r>
              <a:rPr lang="en-US" sz="2800" i="0" dirty="0" err="1">
                <a:solidFill>
                  <a:srgbClr val="FF0000"/>
                </a:solidFill>
                <a:effectLst/>
                <a:latin typeface="inherit"/>
              </a:rPr>
              <a:t>thuật</a:t>
            </a:r>
            <a:r>
              <a:rPr lang="en-US" sz="2800" i="0" dirty="0">
                <a:solidFill>
                  <a:srgbClr val="FF0000"/>
                </a:solidFill>
                <a:effectLst/>
                <a:latin typeface="inherit"/>
              </a:rPr>
              <a:t> </a:t>
            </a:r>
            <a:r>
              <a:rPr lang="en-US" sz="2800" i="0" dirty="0" err="1">
                <a:solidFill>
                  <a:srgbClr val="FF0000"/>
                </a:solidFill>
                <a:effectLst/>
                <a:latin typeface="inherit"/>
              </a:rPr>
              <a:t>điện</a:t>
            </a:r>
            <a:r>
              <a:rPr lang="en-US" sz="2800" i="0" dirty="0">
                <a:solidFill>
                  <a:srgbClr val="FF0000"/>
                </a:solidFill>
                <a:effectLst/>
                <a:latin typeface="inherit"/>
              </a:rPr>
              <a:t> </a:t>
            </a:r>
            <a:r>
              <a:rPr lang="en-US" sz="2800" i="0" dirty="0" err="1">
                <a:solidFill>
                  <a:srgbClr val="FF0000"/>
                </a:solidFill>
                <a:effectLst/>
                <a:latin typeface="inherit"/>
              </a:rPr>
              <a:t>ảnh</a:t>
            </a:r>
            <a:r>
              <a:rPr lang="en-US" sz="2800" i="0" dirty="0">
                <a:solidFill>
                  <a:srgbClr val="FF0000"/>
                </a:solidFill>
                <a:effectLst/>
                <a:latin typeface="inherit"/>
              </a:rPr>
              <a:t> </a:t>
            </a:r>
            <a:r>
              <a:rPr lang="en-US" sz="2800" i="0" dirty="0" err="1">
                <a:solidFill>
                  <a:srgbClr val="FF0000"/>
                </a:solidFill>
                <a:effectLst/>
                <a:latin typeface="inherit"/>
              </a:rPr>
              <a:t>và</a:t>
            </a:r>
            <a:r>
              <a:rPr lang="en-US" sz="2800" i="0" dirty="0">
                <a:solidFill>
                  <a:srgbClr val="FF0000"/>
                </a:solidFill>
                <a:effectLst/>
                <a:latin typeface="inherit"/>
              </a:rPr>
              <a:t> </a:t>
            </a:r>
            <a:r>
              <a:rPr lang="en-US" sz="2800" i="0" dirty="0" err="1">
                <a:solidFill>
                  <a:srgbClr val="FF0000"/>
                </a:solidFill>
                <a:effectLst/>
                <a:latin typeface="inherit"/>
              </a:rPr>
              <a:t>bối</a:t>
            </a:r>
            <a:r>
              <a:rPr lang="en-US" sz="2800" i="0" dirty="0">
                <a:solidFill>
                  <a:srgbClr val="FF0000"/>
                </a:solidFill>
                <a:effectLst/>
                <a:latin typeface="inherit"/>
              </a:rPr>
              <a:t> </a:t>
            </a:r>
            <a:r>
              <a:rPr lang="en-US" sz="2800" i="0" dirty="0" err="1">
                <a:solidFill>
                  <a:srgbClr val="FF0000"/>
                </a:solidFill>
                <a:effectLst/>
                <a:latin typeface="inherit"/>
              </a:rPr>
              <a:t>cảnh</a:t>
            </a:r>
            <a:r>
              <a:rPr lang="en-US" sz="2800" i="0" dirty="0">
                <a:solidFill>
                  <a:srgbClr val="FF0000"/>
                </a:solidFill>
                <a:effectLst/>
                <a:latin typeface="inherit"/>
              </a:rPr>
              <a:t> </a:t>
            </a:r>
            <a:r>
              <a:rPr lang="en-US" sz="2800" i="0" dirty="0" err="1">
                <a:solidFill>
                  <a:srgbClr val="FF0000"/>
                </a:solidFill>
                <a:effectLst/>
                <a:latin typeface="inherit"/>
              </a:rPr>
              <a:t>phim</a:t>
            </a:r>
            <a:r>
              <a:rPr lang="en-US" sz="2800" i="0" dirty="0">
                <a:solidFill>
                  <a:srgbClr val="FF0000"/>
                </a:solidFill>
                <a:effectLst/>
                <a:latin typeface="inherit"/>
              </a:rPr>
              <a:t> </a:t>
            </a:r>
            <a:r>
              <a:rPr lang="en-US" sz="2800" i="0" dirty="0" err="1">
                <a:solidFill>
                  <a:srgbClr val="FF0000"/>
                </a:solidFill>
                <a:effectLst/>
                <a:latin typeface="inherit"/>
              </a:rPr>
              <a:t>hoạt</a:t>
            </a:r>
            <a:r>
              <a:rPr lang="en-US" sz="2800" i="0" dirty="0">
                <a:solidFill>
                  <a:srgbClr val="FF0000"/>
                </a:solidFill>
                <a:effectLst/>
                <a:latin typeface="inherit"/>
              </a:rPr>
              <a:t> </a:t>
            </a:r>
            <a:r>
              <a:rPr lang="en-US" sz="2800" i="0" dirty="0" err="1">
                <a:solidFill>
                  <a:srgbClr val="FF0000"/>
                </a:solidFill>
                <a:effectLst/>
                <a:latin typeface="inherit"/>
              </a:rPr>
              <a:t>hình</a:t>
            </a:r>
            <a:r>
              <a:rPr lang="en-US" sz="2800" i="0" dirty="0">
                <a:solidFill>
                  <a:srgbClr val="FF0000"/>
                </a:solidFill>
                <a:effectLst/>
                <a:latin typeface="inherit"/>
              </a:rPr>
              <a:t>)</a:t>
            </a:r>
            <a:endParaRPr lang="vi-VN" sz="2800" i="0" dirty="0">
              <a:solidFill>
                <a:srgbClr val="FF0000"/>
              </a:solidFill>
              <a:effectLst/>
              <a:latin typeface="inherit"/>
            </a:endParaRPr>
          </a:p>
          <a:p>
            <a:pPr algn="l">
              <a:buFont typeface="Arial" panose="020B0604020202020204" pitchFamily="34" charset="0"/>
              <a:buChar char="•"/>
            </a:pPr>
            <a:r>
              <a:rPr lang="en-US" sz="2800" b="1" i="0" dirty="0">
                <a:solidFill>
                  <a:srgbClr val="050505"/>
                </a:solidFill>
                <a:effectLst/>
                <a:latin typeface="inherit"/>
              </a:rPr>
              <a:t> </a:t>
            </a:r>
            <a:r>
              <a:rPr lang="vi-VN" sz="2800" b="1" i="0" dirty="0">
                <a:solidFill>
                  <a:srgbClr val="050505"/>
                </a:solidFill>
                <a:effectLst/>
                <a:latin typeface="inherit"/>
              </a:rPr>
              <a:t>Kiến trúc</a:t>
            </a:r>
            <a:r>
              <a:rPr lang="en-US" sz="2800" b="1" i="0" dirty="0">
                <a:solidFill>
                  <a:srgbClr val="050505"/>
                </a:solidFill>
                <a:effectLst/>
                <a:latin typeface="inherit"/>
              </a:rPr>
              <a:t> </a:t>
            </a:r>
            <a:r>
              <a:rPr lang="en-US" sz="2800" i="0" dirty="0">
                <a:solidFill>
                  <a:srgbClr val="FF0000"/>
                </a:solidFill>
                <a:effectLst/>
                <a:latin typeface="inherit"/>
              </a:rPr>
              <a:t>(</a:t>
            </a:r>
            <a:r>
              <a:rPr lang="en-US" sz="2800" i="0" dirty="0" err="1">
                <a:solidFill>
                  <a:srgbClr val="FF0000"/>
                </a:solidFill>
                <a:effectLst/>
                <a:latin typeface="inherit"/>
              </a:rPr>
              <a:t>thiết</a:t>
            </a:r>
            <a:r>
              <a:rPr lang="en-US" sz="2800" i="0" dirty="0">
                <a:solidFill>
                  <a:srgbClr val="FF0000"/>
                </a:solidFill>
                <a:effectLst/>
                <a:latin typeface="inherit"/>
              </a:rPr>
              <a:t> </a:t>
            </a:r>
            <a:r>
              <a:rPr lang="en-US" sz="2800" i="0" dirty="0" err="1">
                <a:solidFill>
                  <a:srgbClr val="FF0000"/>
                </a:solidFill>
                <a:effectLst/>
                <a:latin typeface="inherit"/>
              </a:rPr>
              <a:t>kế</a:t>
            </a:r>
            <a:r>
              <a:rPr lang="en-US" sz="2800" i="0" dirty="0">
                <a:solidFill>
                  <a:srgbClr val="FF0000"/>
                </a:solidFill>
                <a:effectLst/>
                <a:latin typeface="inherit"/>
              </a:rPr>
              <a:t> </a:t>
            </a:r>
            <a:r>
              <a:rPr lang="en-US" sz="2800" i="0" dirty="0" err="1">
                <a:solidFill>
                  <a:srgbClr val="FF0000"/>
                </a:solidFill>
                <a:effectLst/>
                <a:latin typeface="inherit"/>
              </a:rPr>
              <a:t>nội</a:t>
            </a:r>
            <a:r>
              <a:rPr lang="en-US" sz="2800" i="0" dirty="0">
                <a:solidFill>
                  <a:srgbClr val="FF0000"/>
                </a:solidFill>
                <a:effectLst/>
                <a:latin typeface="inherit"/>
              </a:rPr>
              <a:t> </a:t>
            </a:r>
            <a:r>
              <a:rPr lang="en-US" sz="2800" i="0" dirty="0" err="1">
                <a:solidFill>
                  <a:srgbClr val="FF0000"/>
                </a:solidFill>
                <a:effectLst/>
                <a:latin typeface="inherit"/>
              </a:rPr>
              <a:t>thất</a:t>
            </a:r>
            <a:r>
              <a:rPr lang="en-US" sz="2800" i="0" dirty="0">
                <a:solidFill>
                  <a:srgbClr val="FF0000"/>
                </a:solidFill>
                <a:effectLst/>
                <a:latin typeface="inherit"/>
              </a:rPr>
              <a:t>)</a:t>
            </a:r>
            <a:endParaRPr lang="vi-VN" sz="2800" i="0" dirty="0">
              <a:solidFill>
                <a:srgbClr val="FF0000"/>
              </a:solidFill>
              <a:effectLst/>
              <a:latin typeface="inherit"/>
            </a:endParaRPr>
          </a:p>
          <a:p>
            <a:pPr algn="l"/>
            <a:r>
              <a:rPr lang="vi-VN" sz="2800" b="0" i="0" dirty="0">
                <a:solidFill>
                  <a:srgbClr val="050505"/>
                </a:solidFill>
                <a:effectLst/>
                <a:latin typeface="inherit"/>
              </a:rPr>
              <a:t>cùng với </a:t>
            </a:r>
            <a:r>
              <a:rPr lang="vi-VN" sz="2800" b="1" i="0" dirty="0">
                <a:solidFill>
                  <a:srgbClr val="050505"/>
                </a:solidFill>
                <a:effectLst/>
                <a:latin typeface="inherit"/>
              </a:rPr>
              <a:t>Chuyên đề học tập </a:t>
            </a:r>
            <a:r>
              <a:rPr lang="vi-VN" sz="2800" b="0" i="0" dirty="0">
                <a:solidFill>
                  <a:srgbClr val="050505"/>
                </a:solidFill>
                <a:effectLst/>
                <a:latin typeface="inherit"/>
              </a:rPr>
              <a:t>với 3 phần (Hình họa – </a:t>
            </a:r>
            <a:r>
              <a:rPr lang="en-US" sz="2800" b="0" i="0" dirty="0" err="1">
                <a:solidFill>
                  <a:srgbClr val="050505"/>
                </a:solidFill>
                <a:effectLst/>
                <a:latin typeface="inherit"/>
              </a:rPr>
              <a:t>tượng</a:t>
            </a:r>
            <a:r>
              <a:rPr lang="en-US" sz="2800" b="0" i="0" dirty="0">
                <a:solidFill>
                  <a:srgbClr val="050505"/>
                </a:solidFill>
                <a:effectLst/>
                <a:latin typeface="inherit"/>
              </a:rPr>
              <a:t> </a:t>
            </a:r>
            <a:r>
              <a:rPr lang="en-US" sz="2800" b="0" i="0" dirty="0" err="1">
                <a:solidFill>
                  <a:srgbClr val="050505"/>
                </a:solidFill>
                <a:effectLst/>
                <a:latin typeface="inherit"/>
              </a:rPr>
              <a:t>phạt</a:t>
            </a:r>
            <a:r>
              <a:rPr lang="en-US" sz="2800" b="0" i="0" dirty="0">
                <a:solidFill>
                  <a:srgbClr val="050505"/>
                </a:solidFill>
                <a:effectLst/>
                <a:latin typeface="inherit"/>
              </a:rPr>
              <a:t> </a:t>
            </a:r>
            <a:r>
              <a:rPr lang="en-US" sz="2800" b="0" i="0" dirty="0" err="1">
                <a:solidFill>
                  <a:srgbClr val="050505"/>
                </a:solidFill>
                <a:effectLst/>
                <a:latin typeface="inherit"/>
              </a:rPr>
              <a:t>mảng</a:t>
            </a:r>
            <a:r>
              <a:rPr lang="vi-VN" sz="2800" b="0" i="0" dirty="0">
                <a:solidFill>
                  <a:srgbClr val="050505"/>
                </a:solidFill>
                <a:effectLst/>
                <a:latin typeface="inherit"/>
              </a:rPr>
              <a:t>; Trang trí - hình </a:t>
            </a:r>
            <a:r>
              <a:rPr lang="en-US" sz="2800" b="0" i="0" dirty="0" err="1">
                <a:solidFill>
                  <a:srgbClr val="050505"/>
                </a:solidFill>
                <a:effectLst/>
                <a:latin typeface="inherit"/>
              </a:rPr>
              <a:t>tròn</a:t>
            </a:r>
            <a:r>
              <a:rPr lang="vi-VN" sz="2800" b="0" i="0" dirty="0">
                <a:solidFill>
                  <a:srgbClr val="050505"/>
                </a:solidFill>
                <a:effectLst/>
                <a:latin typeface="inherit"/>
              </a:rPr>
              <a:t>; Bố cục – </a:t>
            </a:r>
            <a:r>
              <a:rPr lang="en-US" sz="2800" b="0" i="0" dirty="0" err="1">
                <a:solidFill>
                  <a:srgbClr val="050505"/>
                </a:solidFill>
                <a:effectLst/>
                <a:latin typeface="inherit"/>
              </a:rPr>
              <a:t>tranh</a:t>
            </a:r>
            <a:r>
              <a:rPr lang="en-US" sz="2800" b="0" i="0" dirty="0">
                <a:solidFill>
                  <a:srgbClr val="050505"/>
                </a:solidFill>
                <a:effectLst/>
                <a:latin typeface="inherit"/>
              </a:rPr>
              <a:t> </a:t>
            </a:r>
            <a:r>
              <a:rPr lang="en-US" sz="2800" dirty="0" err="1">
                <a:solidFill>
                  <a:srgbClr val="050505"/>
                </a:solidFill>
                <a:latin typeface="inherit"/>
              </a:rPr>
              <a:t>sinh</a:t>
            </a:r>
            <a:r>
              <a:rPr lang="en-US" sz="2800" dirty="0">
                <a:solidFill>
                  <a:srgbClr val="050505"/>
                </a:solidFill>
                <a:latin typeface="inherit"/>
              </a:rPr>
              <a:t> </a:t>
            </a:r>
            <a:r>
              <a:rPr lang="en-US" sz="2800" dirty="0" err="1">
                <a:solidFill>
                  <a:srgbClr val="050505"/>
                </a:solidFill>
                <a:latin typeface="inherit"/>
              </a:rPr>
              <a:t>hoạt</a:t>
            </a:r>
            <a:r>
              <a:rPr lang="vi-VN" sz="2800" b="0" i="0" dirty="0">
                <a:solidFill>
                  <a:srgbClr val="050505"/>
                </a:solidFill>
                <a:effectLst/>
                <a:latin typeface="inherit"/>
              </a:rPr>
              <a:t>).</a:t>
            </a:r>
            <a:endParaRPr lang="vi-VN" sz="2800"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4134645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10663" y="1857709"/>
            <a:ext cx="7722674" cy="4893647"/>
          </a:xfrm>
          <a:prstGeom prst="rect">
            <a:avLst/>
          </a:prstGeom>
        </p:spPr>
        <p:txBody>
          <a:bodyPr wrap="square">
            <a:spAutoFit/>
          </a:bodyPr>
          <a:lstStyle/>
          <a:p>
            <a:pPr algn="just"/>
            <a:r>
              <a:rPr lang="en-US" sz="2400" dirty="0">
                <a:cs typeface="Arial" pitchFamily="34" charset="0"/>
              </a:rPr>
              <a:t>	C</a:t>
            </a:r>
            <a:r>
              <a:rPr lang="vi-VN" sz="2400" dirty="0">
                <a:cs typeface="Arial" pitchFamily="34" charset="0"/>
              </a:rPr>
              <a:t>ác nội dung </a:t>
            </a:r>
            <a:r>
              <a:rPr lang="en-US" sz="2400" dirty="0" err="1">
                <a:cs typeface="Arial" pitchFamily="34" charset="0"/>
              </a:rPr>
              <a:t>biên</a:t>
            </a:r>
            <a:r>
              <a:rPr lang="en-US" sz="2400" dirty="0">
                <a:cs typeface="Arial" pitchFamily="34" charset="0"/>
              </a:rPr>
              <a:t> </a:t>
            </a:r>
            <a:r>
              <a:rPr lang="en-US" sz="2400" dirty="0" err="1">
                <a:cs typeface="Arial" pitchFamily="34" charset="0"/>
              </a:rPr>
              <a:t>soạn</a:t>
            </a:r>
            <a:r>
              <a:rPr lang="en-US" sz="2400" dirty="0">
                <a:cs typeface="Arial" pitchFamily="34" charset="0"/>
              </a:rPr>
              <a:t> </a:t>
            </a:r>
            <a:r>
              <a:rPr lang="vi-VN" sz="2400" dirty="0">
                <a:cs typeface="Arial" pitchFamily="34" charset="0"/>
              </a:rPr>
              <a:t>trong</a:t>
            </a:r>
            <a:r>
              <a:rPr lang="en-US" sz="2400" dirty="0">
                <a:cs typeface="Arial" pitchFamily="34" charset="0"/>
              </a:rPr>
              <a:t> </a:t>
            </a:r>
            <a:r>
              <a:rPr lang="en-US" sz="2400" dirty="0" err="1">
                <a:cs typeface="Arial" pitchFamily="34" charset="0"/>
              </a:rPr>
              <a:t>SGK</a:t>
            </a:r>
            <a:r>
              <a:rPr lang="vi-VN" sz="2400" dirty="0">
                <a:cs typeface="Arial" pitchFamily="34" charset="0"/>
              </a:rPr>
              <a:t> </a:t>
            </a:r>
            <a:r>
              <a:rPr lang="vi-VN" sz="2400" b="1" i="1" dirty="0">
                <a:cs typeface="Arial" pitchFamily="34" charset="0"/>
              </a:rPr>
              <a:t>Mĩ thuật 11 </a:t>
            </a:r>
            <a:r>
              <a:rPr lang="vi-VN" sz="2400" dirty="0">
                <a:cs typeface="Arial" pitchFamily="34" charset="0"/>
              </a:rPr>
              <a:t>hợp lí, vừa đáp ứng yêu cầu của Chương trình, vừa phù hợp với sức học của đại đa số HS ở mọi vùng miền, đảm bảo sự thân thiện, gần gũi với HS trong việc lựa chọn theo sở thích, năng lực. GV có cơ sở triển khai đại trà tại tất cả các nhà trường phổ thông trong cả nước.</a:t>
            </a:r>
            <a:endParaRPr lang="en-US" sz="2400" dirty="0">
              <a:cs typeface="Arial" pitchFamily="34" charset="0"/>
            </a:endParaRPr>
          </a:p>
          <a:p>
            <a:pPr algn="just"/>
            <a:r>
              <a:rPr lang="en-US" sz="2400" dirty="0">
                <a:cs typeface="Arial" pitchFamily="34" charset="0"/>
              </a:rPr>
              <a:t>	</a:t>
            </a:r>
            <a:r>
              <a:rPr lang="vi-VN" sz="2400" dirty="0">
                <a:cs typeface="Arial" pitchFamily="34" charset="0"/>
              </a:rPr>
              <a:t>SGK </a:t>
            </a:r>
            <a:r>
              <a:rPr lang="vi-VN" sz="2400" b="1" i="1" dirty="0">
                <a:cs typeface="Arial" pitchFamily="34" charset="0"/>
              </a:rPr>
              <a:t>Mĩ thuật 11 </a:t>
            </a:r>
            <a:r>
              <a:rPr lang="vi-VN" sz="2400" dirty="0">
                <a:cs typeface="Arial" pitchFamily="34" charset="0"/>
              </a:rPr>
              <a:t>được thiết kế kênh hình sử dụng hình ảnh sinh động; hình thức trình bày hiện đại, giấy in sách đẹp, đảm bảo chất lượng màu sắc tươi sáng, phù hợp với học sinh lớp 1</a:t>
            </a:r>
            <a:r>
              <a:rPr lang="en-US" sz="2400" dirty="0">
                <a:cs typeface="Arial" pitchFamily="34" charset="0"/>
              </a:rPr>
              <a:t>1</a:t>
            </a:r>
            <a:r>
              <a:rPr lang="vi-VN" sz="2400" dirty="0">
                <a:cs typeface="Arial" pitchFamily="34" charset="0"/>
              </a:rPr>
              <a:t>.</a:t>
            </a:r>
          </a:p>
          <a:p>
            <a:pPr marL="342900" indent="-342900" algn="just">
              <a:buFontTx/>
              <a:buChar char="-"/>
            </a:pPr>
            <a:endParaRPr lang="vi-VN" sz="2400" dirty="0">
              <a:cs typeface="Arial" pitchFamily="34" charset="0"/>
            </a:endParaRPr>
          </a:p>
          <a:p>
            <a:pPr algn="just"/>
            <a:endParaRPr lang="en-US" sz="2400" dirty="0">
              <a:latin typeface="Arial" pitchFamily="34" charset="0"/>
              <a:cs typeface="Arial" pitchFamily="34" charset="0"/>
            </a:endParaRPr>
          </a:p>
        </p:txBody>
      </p:sp>
    </p:spTree>
    <p:extLst>
      <p:ext uri="{BB962C8B-B14F-4D97-AF65-F5344CB8AC3E}">
        <p14:creationId xmlns:p14="http://schemas.microsoft.com/office/powerpoint/2010/main" val="127940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01E9E25-B02E-4738-B446-54867255EE56}"/>
              </a:ext>
            </a:extLst>
          </p:cNvPr>
          <p:cNvSpPr txBox="1"/>
          <p:nvPr/>
        </p:nvSpPr>
        <p:spPr>
          <a:xfrm>
            <a:off x="728870" y="1418847"/>
            <a:ext cx="4664764" cy="369332"/>
          </a:xfrm>
          <a:prstGeom prst="rect">
            <a:avLst/>
          </a:prstGeom>
          <a:noFill/>
        </p:spPr>
        <p:txBody>
          <a:bodyPr wrap="square">
            <a:spAutoFit/>
          </a:bodyPr>
          <a:lstStyle/>
          <a:p>
            <a:r>
              <a:rPr kumimoji="0" lang="en-US" altLang="en-US" sz="18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2.3. </a:t>
            </a:r>
            <a:r>
              <a:rPr lang="en-US" altLang="en-US" sz="1800" b="1" dirty="0" err="1">
                <a:ea typeface="Calibri" panose="020F0502020204030204" pitchFamily="34" charset="0"/>
                <a:cs typeface="Times New Roman" panose="02020603050405020304" pitchFamily="18" charset="0"/>
              </a:rPr>
              <a:t>Khung</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kế</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hoạch</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dạy</a:t>
            </a:r>
            <a:r>
              <a:rPr lang="en-US" altLang="en-US" sz="1800" b="1" dirty="0">
                <a:ea typeface="Calibri" panose="020F0502020204030204" pitchFamily="34" charset="0"/>
                <a:cs typeface="Times New Roman" panose="02020603050405020304" pitchFamily="18" charset="0"/>
              </a:rPr>
              <a:t> </a:t>
            </a:r>
            <a:r>
              <a:rPr lang="en-US" altLang="en-US" sz="1800" b="1" dirty="0" err="1">
                <a:ea typeface="Calibri" panose="020F0502020204030204" pitchFamily="34" charset="0"/>
                <a:cs typeface="Times New Roman" panose="02020603050405020304" pitchFamily="18" charset="0"/>
              </a:rPr>
              <a:t>học</a:t>
            </a:r>
            <a:endParaRPr lang="en-US" dirty="0"/>
          </a:p>
        </p:txBody>
      </p:sp>
      <p:sp>
        <p:nvSpPr>
          <p:cNvPr id="7" name="TextBox 6">
            <a:extLst>
              <a:ext uri="{FF2B5EF4-FFF2-40B4-BE49-F238E27FC236}">
                <a16:creationId xmlns:a16="http://schemas.microsoft.com/office/drawing/2014/main" id="{5346F98A-3687-41FC-91AD-A89707BB716E}"/>
              </a:ext>
            </a:extLst>
          </p:cNvPr>
          <p:cNvSpPr txBox="1"/>
          <p:nvPr/>
        </p:nvSpPr>
        <p:spPr>
          <a:xfrm>
            <a:off x="728869" y="1881881"/>
            <a:ext cx="7129669" cy="3416320"/>
          </a:xfrm>
          <a:prstGeom prst="rect">
            <a:avLst/>
          </a:prstGeom>
          <a:noFill/>
        </p:spPr>
        <p:txBody>
          <a:bodyPr wrap="square">
            <a:spAutoFit/>
          </a:bodyPr>
          <a:lstStyle/>
          <a:p>
            <a:pPr algn="just"/>
            <a:r>
              <a:rPr lang="en-US" sz="2400" dirty="0" err="1"/>
              <a:t>Mỗi</a:t>
            </a:r>
            <a:r>
              <a:rPr lang="en-US" sz="2400" dirty="0"/>
              <a:t> </a:t>
            </a:r>
            <a:r>
              <a:rPr lang="en-US" sz="2400" dirty="0" err="1"/>
              <a:t>nội</a:t>
            </a:r>
            <a:r>
              <a:rPr lang="en-US" sz="2400" dirty="0"/>
              <a:t> dung </a:t>
            </a:r>
            <a:r>
              <a:rPr lang="en-US" sz="2400" dirty="0" err="1"/>
              <a:t>trong</a:t>
            </a:r>
            <a:r>
              <a:rPr lang="en-US" sz="2400" dirty="0"/>
              <a:t> </a:t>
            </a:r>
            <a:r>
              <a:rPr lang="en-US" sz="2400" b="1" i="1" dirty="0" err="1"/>
              <a:t>SGK</a:t>
            </a:r>
            <a:r>
              <a:rPr lang="en-US" sz="2400" b="1" i="1" dirty="0"/>
              <a:t> </a:t>
            </a:r>
            <a:r>
              <a:rPr lang="en-US" sz="2400" b="1" i="1" dirty="0" err="1"/>
              <a:t>Mĩ</a:t>
            </a:r>
            <a:r>
              <a:rPr lang="en-US" sz="2400" b="1" i="1" dirty="0"/>
              <a:t> </a:t>
            </a:r>
            <a:r>
              <a:rPr lang="en-US" sz="2400" b="1" i="1" dirty="0" err="1"/>
              <a:t>thuật</a:t>
            </a:r>
            <a:r>
              <a:rPr lang="en-US" sz="2400" b="1" i="1" dirty="0"/>
              <a:t> 11 </a:t>
            </a:r>
            <a:r>
              <a:rPr lang="en-US" sz="2400" dirty="0" err="1"/>
              <a:t>được</a:t>
            </a:r>
            <a:r>
              <a:rPr lang="en-US" sz="2400" dirty="0"/>
              <a:t> </a:t>
            </a:r>
            <a:r>
              <a:rPr lang="en-US" sz="2400" dirty="0" err="1"/>
              <a:t>biên</a:t>
            </a:r>
            <a:r>
              <a:rPr lang="en-US" sz="2400" dirty="0"/>
              <a:t> </a:t>
            </a:r>
            <a:r>
              <a:rPr lang="en-US" sz="2400" dirty="0" err="1"/>
              <a:t>soạn</a:t>
            </a:r>
            <a:r>
              <a:rPr lang="en-US" sz="2400" dirty="0"/>
              <a:t> </a:t>
            </a:r>
            <a:r>
              <a:rPr lang="en-US" sz="2400" dirty="0" err="1"/>
              <a:t>đáp</a:t>
            </a:r>
            <a:r>
              <a:rPr lang="en-US" sz="2400" dirty="0"/>
              <a:t> </a:t>
            </a:r>
            <a:r>
              <a:rPr lang="en-US" sz="2400" dirty="0" err="1"/>
              <a:t>ứng</a:t>
            </a:r>
            <a:r>
              <a:rPr lang="en-US" sz="2400" dirty="0"/>
              <a:t> </a:t>
            </a:r>
            <a:r>
              <a:rPr lang="en-US" sz="2400" dirty="0" err="1"/>
              <a:t>tính</a:t>
            </a:r>
            <a:r>
              <a:rPr lang="en-US" sz="2400" dirty="0"/>
              <a:t> </a:t>
            </a:r>
            <a:r>
              <a:rPr lang="en-US" sz="2400" dirty="0" err="1"/>
              <a:t>mở</a:t>
            </a:r>
            <a:r>
              <a:rPr lang="en-US" sz="2400" dirty="0"/>
              <a:t> </a:t>
            </a:r>
            <a:r>
              <a:rPr lang="en-US" sz="2400" dirty="0" err="1"/>
              <a:t>trong</a:t>
            </a:r>
            <a:r>
              <a:rPr lang="en-US" sz="2400" dirty="0"/>
              <a:t> </a:t>
            </a:r>
            <a:r>
              <a:rPr lang="en-US" sz="2400" dirty="0" err="1"/>
              <a:t>Chương</a:t>
            </a:r>
            <a:r>
              <a:rPr lang="en-US" sz="2400" dirty="0"/>
              <a:t> </a:t>
            </a:r>
            <a:r>
              <a:rPr lang="en-US" sz="2400" dirty="0" err="1"/>
              <a:t>trình</a:t>
            </a:r>
            <a:r>
              <a:rPr lang="en-US" sz="2400" dirty="0"/>
              <a:t> </a:t>
            </a:r>
            <a:r>
              <a:rPr lang="en-US" sz="2400" dirty="0" err="1"/>
              <a:t>môn</a:t>
            </a:r>
            <a:r>
              <a:rPr lang="en-US" sz="2400" dirty="0"/>
              <a:t> </a:t>
            </a:r>
            <a:r>
              <a:rPr lang="en-US" sz="2400" dirty="0" err="1"/>
              <a:t>Mĩ</a:t>
            </a:r>
            <a:r>
              <a:rPr lang="en-US" sz="2400" dirty="0"/>
              <a:t> </a:t>
            </a:r>
            <a:r>
              <a:rPr lang="en-US" sz="2400" dirty="0" err="1"/>
              <a:t>thuật</a:t>
            </a:r>
            <a:r>
              <a:rPr lang="en-US" sz="2400" dirty="0"/>
              <a:t> </a:t>
            </a:r>
            <a:r>
              <a:rPr lang="en-US" sz="2400" dirty="0" err="1"/>
              <a:t>năm</a:t>
            </a:r>
            <a:r>
              <a:rPr lang="en-US" sz="2400" dirty="0"/>
              <a:t> 2018. </a:t>
            </a:r>
            <a:r>
              <a:rPr lang="en-US" sz="2400" dirty="0" err="1"/>
              <a:t>Việc</a:t>
            </a:r>
            <a:r>
              <a:rPr lang="en-US" sz="2400" dirty="0"/>
              <a:t> </a:t>
            </a:r>
            <a:r>
              <a:rPr lang="en-US" sz="2400" dirty="0" err="1"/>
              <a:t>phân</a:t>
            </a:r>
            <a:r>
              <a:rPr lang="en-US" sz="2400" dirty="0"/>
              <a:t> </a:t>
            </a:r>
            <a:r>
              <a:rPr lang="en-US" sz="2400" dirty="0" err="1"/>
              <a:t>phối</a:t>
            </a:r>
            <a:r>
              <a:rPr lang="en-US" sz="2400" dirty="0"/>
              <a:t> </a:t>
            </a:r>
            <a:r>
              <a:rPr lang="en-US" sz="2400" dirty="0" err="1"/>
              <a:t>tiết</a:t>
            </a:r>
            <a:r>
              <a:rPr lang="en-US" sz="2400" dirty="0"/>
              <a:t> </a:t>
            </a:r>
            <a:r>
              <a:rPr lang="en-US" sz="2400" dirty="0" err="1"/>
              <a:t>trong</a:t>
            </a:r>
            <a:r>
              <a:rPr lang="en-US" sz="2400" dirty="0"/>
              <a:t> </a:t>
            </a:r>
            <a:r>
              <a:rPr lang="en-US" sz="2400" dirty="0" err="1"/>
              <a:t>mỗi</a:t>
            </a:r>
            <a:r>
              <a:rPr lang="en-US" sz="2400" dirty="0"/>
              <a:t> </a:t>
            </a:r>
            <a:r>
              <a:rPr lang="en-US" sz="2400" dirty="0" err="1"/>
              <a:t>bài</a:t>
            </a:r>
            <a:r>
              <a:rPr lang="en-US" sz="2400" dirty="0"/>
              <a:t> </a:t>
            </a:r>
            <a:r>
              <a:rPr lang="en-US" sz="2400" dirty="0" err="1"/>
              <a:t>trên</a:t>
            </a:r>
            <a:r>
              <a:rPr lang="en-US" sz="2400" dirty="0"/>
              <a:t> </a:t>
            </a:r>
            <a:r>
              <a:rPr lang="en-US" sz="2400" dirty="0" err="1"/>
              <a:t>cơ</a:t>
            </a:r>
            <a:r>
              <a:rPr lang="en-US" sz="2400" dirty="0"/>
              <a:t> </a:t>
            </a:r>
            <a:r>
              <a:rPr lang="en-US" sz="2400" dirty="0" err="1"/>
              <a:t>sở</a:t>
            </a:r>
            <a:r>
              <a:rPr lang="en-US" sz="2400" dirty="0"/>
              <a:t>:</a:t>
            </a:r>
          </a:p>
          <a:p>
            <a:pPr algn="just"/>
            <a:r>
              <a:rPr lang="en-US" sz="2400" dirty="0"/>
              <a:t>	- </a:t>
            </a:r>
            <a:r>
              <a:rPr lang="en-US" sz="2400" dirty="0" err="1"/>
              <a:t>Cơ</a:t>
            </a:r>
            <a:r>
              <a:rPr lang="en-US" sz="2400" dirty="0"/>
              <a:t> </a:t>
            </a:r>
            <a:r>
              <a:rPr lang="en-US" sz="2400" dirty="0" err="1"/>
              <a:t>sở</a:t>
            </a:r>
            <a:r>
              <a:rPr lang="en-US" sz="2400" dirty="0"/>
              <a:t> </a:t>
            </a:r>
            <a:r>
              <a:rPr lang="en-US" sz="2400" dirty="0" err="1"/>
              <a:t>vật</a:t>
            </a:r>
            <a:r>
              <a:rPr lang="en-US" sz="2400" dirty="0"/>
              <a:t> </a:t>
            </a:r>
            <a:r>
              <a:rPr lang="en-US" sz="2400" dirty="0" err="1"/>
              <a:t>chất</a:t>
            </a:r>
            <a:r>
              <a:rPr lang="en-US" sz="2400" dirty="0"/>
              <a:t> </a:t>
            </a:r>
            <a:r>
              <a:rPr lang="en-US" sz="2400" dirty="0" err="1"/>
              <a:t>của</a:t>
            </a:r>
            <a:r>
              <a:rPr lang="en-US" sz="2400" dirty="0"/>
              <a:t> </a:t>
            </a:r>
            <a:r>
              <a:rPr lang="en-US" sz="2400" dirty="0" err="1"/>
              <a:t>nhà</a:t>
            </a:r>
            <a:r>
              <a:rPr lang="en-US" sz="2400" dirty="0"/>
              <a:t> </a:t>
            </a:r>
            <a:r>
              <a:rPr lang="en-US" sz="2400" dirty="0" err="1"/>
              <a:t>trường</a:t>
            </a:r>
            <a:r>
              <a:rPr lang="en-US" sz="2400" dirty="0"/>
              <a:t>;</a:t>
            </a:r>
          </a:p>
          <a:p>
            <a:pPr algn="just"/>
            <a:r>
              <a:rPr lang="en-US" sz="2400" dirty="0"/>
              <a:t>	- </a:t>
            </a:r>
            <a:r>
              <a:rPr lang="en-US" sz="2400" dirty="0" err="1"/>
              <a:t>Khả</a:t>
            </a:r>
            <a:r>
              <a:rPr lang="en-US" sz="2400" dirty="0"/>
              <a:t> </a:t>
            </a:r>
            <a:r>
              <a:rPr lang="en-US" sz="2400" dirty="0" err="1"/>
              <a:t>năng</a:t>
            </a:r>
            <a:r>
              <a:rPr lang="en-US" sz="2400" dirty="0"/>
              <a:t> </a:t>
            </a:r>
            <a:r>
              <a:rPr lang="en-US" sz="2400" dirty="0" err="1"/>
              <a:t>lĩnh</a:t>
            </a:r>
            <a:r>
              <a:rPr lang="en-US" sz="2400" dirty="0"/>
              <a:t> </a:t>
            </a:r>
            <a:r>
              <a:rPr lang="en-US" sz="2400" dirty="0" err="1"/>
              <a:t>hội</a:t>
            </a:r>
            <a:r>
              <a:rPr lang="en-US" sz="2400" dirty="0"/>
              <a:t> </a:t>
            </a:r>
            <a:r>
              <a:rPr lang="en-US" sz="2400" dirty="0" err="1"/>
              <a:t>của</a:t>
            </a:r>
            <a:r>
              <a:rPr lang="en-US" sz="2400" dirty="0"/>
              <a:t> HS;</a:t>
            </a:r>
          </a:p>
          <a:p>
            <a:pPr algn="just"/>
            <a:r>
              <a:rPr lang="en-US" sz="2400" dirty="0"/>
              <a:t>	- </a:t>
            </a:r>
            <a:r>
              <a:rPr lang="en-US" sz="2400" dirty="0" err="1"/>
              <a:t>Khả</a:t>
            </a:r>
            <a:r>
              <a:rPr lang="en-US" sz="2400" dirty="0"/>
              <a:t> </a:t>
            </a:r>
            <a:r>
              <a:rPr lang="en-US" sz="2400" dirty="0" err="1"/>
              <a:t>năng</a:t>
            </a:r>
            <a:r>
              <a:rPr lang="en-US" sz="2400" dirty="0"/>
              <a:t> </a:t>
            </a:r>
            <a:r>
              <a:rPr lang="en-US" sz="2400" dirty="0" err="1"/>
              <a:t>triển</a:t>
            </a:r>
            <a:r>
              <a:rPr lang="en-US" sz="2400" dirty="0"/>
              <a:t> </a:t>
            </a:r>
            <a:r>
              <a:rPr lang="en-US" sz="2400" dirty="0" err="1"/>
              <a:t>khai</a:t>
            </a:r>
            <a:r>
              <a:rPr lang="en-US" sz="2400" dirty="0"/>
              <a:t> </a:t>
            </a:r>
            <a:r>
              <a:rPr lang="en-US" sz="2400" dirty="0" err="1"/>
              <a:t>nội</a:t>
            </a:r>
            <a:r>
              <a:rPr lang="en-US" sz="2400" dirty="0"/>
              <a:t> dung </a:t>
            </a:r>
            <a:r>
              <a:rPr lang="en-US" sz="2400" dirty="0" err="1"/>
              <a:t>của</a:t>
            </a:r>
            <a:r>
              <a:rPr lang="en-US" sz="2400" dirty="0"/>
              <a:t> </a:t>
            </a:r>
            <a:r>
              <a:rPr lang="en-US" sz="2400" dirty="0" err="1"/>
              <a:t>GV</a:t>
            </a:r>
            <a:r>
              <a:rPr lang="en-US" sz="2400" dirty="0"/>
              <a:t>.</a:t>
            </a:r>
          </a:p>
          <a:p>
            <a:pPr algn="just"/>
            <a:r>
              <a:rPr lang="en-US" sz="2400" dirty="0"/>
              <a:t>	Do </a:t>
            </a:r>
            <a:r>
              <a:rPr lang="en-US" sz="2400" dirty="0" err="1"/>
              <a:t>đó</a:t>
            </a:r>
            <a:r>
              <a:rPr lang="en-US" sz="2400" dirty="0"/>
              <a:t>, </a:t>
            </a:r>
            <a:r>
              <a:rPr lang="en-US" sz="2400" dirty="0" err="1"/>
              <a:t>căn</a:t>
            </a:r>
            <a:r>
              <a:rPr lang="en-US" sz="2400" dirty="0"/>
              <a:t> </a:t>
            </a:r>
            <a:r>
              <a:rPr lang="en-US" sz="2400" dirty="0" err="1"/>
              <a:t>cứ</a:t>
            </a:r>
            <a:r>
              <a:rPr lang="en-US" sz="2400" dirty="0"/>
              <a:t> </a:t>
            </a:r>
            <a:r>
              <a:rPr lang="en-US" sz="2400" dirty="0" err="1"/>
              <a:t>vào</a:t>
            </a:r>
            <a:r>
              <a:rPr lang="en-US" sz="2400" dirty="0"/>
              <a:t> </a:t>
            </a:r>
            <a:r>
              <a:rPr lang="en-US" sz="2400" dirty="0" err="1"/>
              <a:t>thực</a:t>
            </a:r>
            <a:r>
              <a:rPr lang="en-US" sz="2400" dirty="0"/>
              <a:t> </a:t>
            </a:r>
            <a:r>
              <a:rPr lang="en-US" sz="2400" dirty="0" err="1"/>
              <a:t>tiễn</a:t>
            </a:r>
            <a:r>
              <a:rPr lang="en-US" sz="2400" dirty="0"/>
              <a:t>, </a:t>
            </a:r>
            <a:r>
              <a:rPr lang="en-US" sz="2400" dirty="0" err="1"/>
              <a:t>GV</a:t>
            </a:r>
            <a:r>
              <a:rPr lang="en-US" sz="2400" dirty="0"/>
              <a:t> </a:t>
            </a:r>
            <a:r>
              <a:rPr lang="en-US" sz="2400" dirty="0" err="1"/>
              <a:t>xây</a:t>
            </a:r>
            <a:r>
              <a:rPr lang="en-US" sz="2400" dirty="0"/>
              <a:t> </a:t>
            </a:r>
            <a:r>
              <a:rPr lang="en-US" sz="2400" dirty="0" err="1"/>
              <a:t>dựng</a:t>
            </a:r>
            <a:r>
              <a:rPr lang="en-US" sz="2400" dirty="0"/>
              <a:t> </a:t>
            </a:r>
            <a:r>
              <a:rPr lang="en-US" sz="2400" dirty="0" err="1"/>
              <a:t>khung</a:t>
            </a:r>
            <a:r>
              <a:rPr lang="en-US" sz="2400" dirty="0"/>
              <a:t> </a:t>
            </a:r>
            <a:r>
              <a:rPr lang="en-US" sz="2400" dirty="0" err="1"/>
              <a:t>kế</a:t>
            </a:r>
            <a:r>
              <a:rPr lang="en-US" sz="2400" dirty="0"/>
              <a:t> </a:t>
            </a:r>
            <a:r>
              <a:rPr lang="en-US" sz="2400" dirty="0" err="1"/>
              <a:t>hoạch</a:t>
            </a:r>
            <a:r>
              <a:rPr lang="en-US" sz="2400" dirty="0"/>
              <a:t> </a:t>
            </a:r>
            <a:r>
              <a:rPr lang="en-US" sz="2400" dirty="0" err="1"/>
              <a:t>dạy</a:t>
            </a:r>
            <a:r>
              <a:rPr lang="en-US" sz="2400" dirty="0"/>
              <a:t> </a:t>
            </a:r>
            <a:r>
              <a:rPr lang="en-US" sz="2400" dirty="0" err="1"/>
              <a:t>học</a:t>
            </a:r>
            <a:r>
              <a:rPr lang="en-US" sz="2400" dirty="0"/>
              <a:t> </a:t>
            </a:r>
            <a:r>
              <a:rPr lang="en-US" sz="2400" dirty="0" err="1"/>
              <a:t>phù</a:t>
            </a:r>
            <a:r>
              <a:rPr lang="en-US" sz="2400" dirty="0"/>
              <a:t> </a:t>
            </a:r>
            <a:r>
              <a:rPr lang="en-US" sz="2400" dirty="0" err="1"/>
              <a:t>hợp</a:t>
            </a:r>
            <a:r>
              <a:rPr lang="en-US" sz="2400" dirty="0"/>
              <a:t> </a:t>
            </a:r>
            <a:r>
              <a:rPr lang="en-US" sz="2400" dirty="0" err="1"/>
              <a:t>với</a:t>
            </a:r>
            <a:r>
              <a:rPr lang="en-US" sz="2400" dirty="0"/>
              <a:t> </a:t>
            </a:r>
            <a:r>
              <a:rPr lang="en-US" sz="2400" dirty="0" err="1"/>
              <a:t>điều</a:t>
            </a:r>
            <a:r>
              <a:rPr lang="en-US" sz="2400" dirty="0"/>
              <a:t> </a:t>
            </a:r>
            <a:r>
              <a:rPr lang="en-US" sz="2400" dirty="0" err="1"/>
              <a:t>kiện</a:t>
            </a:r>
            <a:r>
              <a:rPr lang="en-US" sz="2400" dirty="0"/>
              <a:t> </a:t>
            </a:r>
            <a:r>
              <a:rPr lang="en-US" sz="2400" dirty="0" err="1"/>
              <a:t>tổ</a:t>
            </a:r>
            <a:r>
              <a:rPr lang="en-US" sz="2400" dirty="0"/>
              <a:t> </a:t>
            </a:r>
            <a:r>
              <a:rPr lang="en-US" sz="2400" dirty="0" err="1"/>
              <a:t>chức</a:t>
            </a:r>
            <a:r>
              <a:rPr lang="en-US" sz="2400" dirty="0"/>
              <a:t> </a:t>
            </a:r>
            <a:r>
              <a:rPr lang="en-US" sz="2400" dirty="0" err="1"/>
              <a:t>thực</a:t>
            </a:r>
            <a:r>
              <a:rPr lang="en-US" sz="2400" dirty="0"/>
              <a:t> </a:t>
            </a:r>
            <a:r>
              <a:rPr lang="en-US" sz="2400" dirty="0" err="1"/>
              <a:t>hiện</a:t>
            </a:r>
            <a:r>
              <a:rPr lang="en-US" sz="2400" dirty="0"/>
              <a:t> </a:t>
            </a:r>
            <a:r>
              <a:rPr lang="en-US" sz="2400" dirty="0" err="1"/>
              <a:t>của</a:t>
            </a:r>
            <a:r>
              <a:rPr lang="en-US" sz="2400" dirty="0"/>
              <a:t> </a:t>
            </a:r>
            <a:r>
              <a:rPr lang="en-US" sz="2400" dirty="0" err="1"/>
              <a:t>địa</a:t>
            </a:r>
            <a:r>
              <a:rPr lang="en-US" sz="2400" dirty="0"/>
              <a:t> </a:t>
            </a:r>
            <a:r>
              <a:rPr lang="en-US" sz="2400" dirty="0" err="1"/>
              <a:t>phương</a:t>
            </a:r>
            <a:r>
              <a:rPr lang="en-US" sz="2400" dirty="0"/>
              <a:t>. </a:t>
            </a:r>
          </a:p>
        </p:txBody>
      </p:sp>
    </p:spTree>
    <p:extLst>
      <p:ext uri="{BB962C8B-B14F-4D97-AF65-F5344CB8AC3E}">
        <p14:creationId xmlns:p14="http://schemas.microsoft.com/office/powerpoint/2010/main" val="149558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a:extLst>
              <a:ext uri="{FF2B5EF4-FFF2-40B4-BE49-F238E27FC236}">
                <a16:creationId xmlns:a16="http://schemas.microsoft.com/office/drawing/2014/main" id="{6DEA471D-0F6C-E833-CE79-B36F910FAD89}"/>
              </a:ext>
            </a:extLst>
          </p:cNvPr>
          <p:cNvGraphicFramePr>
            <a:graphicFrameLocks noGrp="1"/>
          </p:cNvGraphicFramePr>
          <p:nvPr>
            <p:extLst>
              <p:ext uri="{D42A27DB-BD31-4B8C-83A1-F6EECF244321}">
                <p14:modId xmlns:p14="http://schemas.microsoft.com/office/powerpoint/2010/main" val="1066720878"/>
              </p:ext>
            </p:extLst>
          </p:nvPr>
        </p:nvGraphicFramePr>
        <p:xfrm>
          <a:off x="940905" y="2099054"/>
          <a:ext cx="6930886" cy="3251244"/>
        </p:xfrm>
        <a:graphic>
          <a:graphicData uri="http://schemas.openxmlformats.org/drawingml/2006/table">
            <a:tbl>
              <a:tblPr firstRow="1" firstCol="1" lastRow="1" lastCol="1" bandRow="1" bandCol="1">
                <a:tableStyleId>{5C22544A-7EE6-4342-B048-85BDC9FD1C3A}</a:tableStyleId>
              </a:tblPr>
              <a:tblGrid>
                <a:gridCol w="543338">
                  <a:extLst>
                    <a:ext uri="{9D8B030D-6E8A-4147-A177-3AD203B41FA5}">
                      <a16:colId xmlns:a16="http://schemas.microsoft.com/office/drawing/2014/main" val="163922645"/>
                    </a:ext>
                  </a:extLst>
                </a:gridCol>
                <a:gridCol w="1621308">
                  <a:extLst>
                    <a:ext uri="{9D8B030D-6E8A-4147-A177-3AD203B41FA5}">
                      <a16:colId xmlns:a16="http://schemas.microsoft.com/office/drawing/2014/main" val="3969953883"/>
                    </a:ext>
                  </a:extLst>
                </a:gridCol>
                <a:gridCol w="4014077">
                  <a:extLst>
                    <a:ext uri="{9D8B030D-6E8A-4147-A177-3AD203B41FA5}">
                      <a16:colId xmlns:a16="http://schemas.microsoft.com/office/drawing/2014/main" val="2386799281"/>
                    </a:ext>
                  </a:extLst>
                </a:gridCol>
                <a:gridCol w="752163">
                  <a:extLst>
                    <a:ext uri="{9D8B030D-6E8A-4147-A177-3AD203B41FA5}">
                      <a16:colId xmlns:a16="http://schemas.microsoft.com/office/drawing/2014/main" val="1423001675"/>
                    </a:ext>
                  </a:extLst>
                </a:gridCol>
              </a:tblGrid>
              <a:tr h="0">
                <a:tc>
                  <a:txBody>
                    <a:bodyPr/>
                    <a:lstStyle/>
                    <a:p>
                      <a:pPr marL="0" marR="0" algn="just">
                        <a:lnSpc>
                          <a:spcPct val="107000"/>
                        </a:lnSpc>
                        <a:spcBef>
                          <a:spcPts val="480"/>
                        </a:spcBef>
                        <a:spcAft>
                          <a:spcPts val="480"/>
                        </a:spcAft>
                      </a:pPr>
                      <a:r>
                        <a:rPr lang="en-US" sz="1800" dirty="0" err="1">
                          <a:effectLst/>
                        </a:rPr>
                        <a:t>STT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Nội dung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Bài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Số tiết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247032548"/>
                  </a:ext>
                </a:extLst>
              </a:tr>
              <a:tr h="375481">
                <a:tc rowSpan="4">
                  <a:txBody>
                    <a:bodyPr/>
                    <a:lstStyle/>
                    <a:p>
                      <a:pPr marL="0" marR="0" algn="just">
                        <a:lnSpc>
                          <a:spcPct val="107000"/>
                        </a:lnSpc>
                        <a:spcBef>
                          <a:spcPts val="480"/>
                        </a:spcBef>
                        <a:spcAft>
                          <a:spcPts val="480"/>
                        </a:spcAft>
                      </a:pPr>
                      <a:r>
                        <a:rPr lang="en-US" sz="1800">
                          <a:effectLst/>
                        </a:rPr>
                        <a:t>1</a:t>
                      </a:r>
                      <a:endParaRPr lang="en-US" sz="1200">
                        <a:effectLst/>
                      </a:endParaRPr>
                    </a:p>
                    <a:p>
                      <a:pPr marL="0" marR="0" algn="just">
                        <a:lnSpc>
                          <a:spcPct val="107000"/>
                        </a:lnSpc>
                        <a:spcBef>
                          <a:spcPts val="480"/>
                        </a:spcBef>
                        <a:spcAft>
                          <a:spcPts val="480"/>
                        </a:spcAft>
                      </a:pPr>
                      <a:r>
                        <a:rPr lang="en-US" sz="18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rowSpan="4">
                  <a:txBody>
                    <a:bodyPr/>
                    <a:lstStyle/>
                    <a:p>
                      <a:pPr marL="0" marR="0" algn="just">
                        <a:lnSpc>
                          <a:spcPct val="107000"/>
                        </a:lnSpc>
                        <a:spcBef>
                          <a:spcPts val="480"/>
                        </a:spcBef>
                        <a:spcAft>
                          <a:spcPts val="480"/>
                        </a:spcAft>
                      </a:pPr>
                      <a:r>
                        <a:rPr lang="en-US" sz="1800" dirty="0" err="1">
                          <a:effectLst/>
                        </a:rPr>
                        <a:t>Lí</a:t>
                      </a:r>
                      <a:r>
                        <a:rPr lang="en-US" sz="1800" dirty="0">
                          <a:effectLst/>
                        </a:rPr>
                        <a:t> </a:t>
                      </a:r>
                      <a:r>
                        <a:rPr lang="en-US" sz="1800" dirty="0" err="1">
                          <a:effectLst/>
                        </a:rPr>
                        <a:t>luận</a:t>
                      </a:r>
                      <a:r>
                        <a:rPr lang="en-US" sz="1800" dirty="0">
                          <a:effectLst/>
                        </a:rPr>
                        <a:t> </a:t>
                      </a:r>
                      <a:r>
                        <a:rPr lang="en-US" sz="1800" dirty="0" err="1">
                          <a:effectLst/>
                        </a:rPr>
                        <a:t>và</a:t>
                      </a:r>
                      <a:r>
                        <a:rPr lang="en-US" sz="1800" dirty="0">
                          <a:effectLst/>
                        </a:rPr>
                        <a:t> </a:t>
                      </a:r>
                      <a:r>
                        <a:rPr lang="en-US" sz="1800" dirty="0" err="1">
                          <a:effectLst/>
                        </a:rPr>
                        <a:t>Lịch</a:t>
                      </a:r>
                      <a:r>
                        <a:rPr lang="en-US" sz="1800" dirty="0">
                          <a:effectLst/>
                        </a:rPr>
                        <a:t> </a:t>
                      </a:r>
                      <a:r>
                        <a:rPr lang="en-US" sz="1800" dirty="0" err="1">
                          <a:effectLst/>
                        </a:rPr>
                        <a:t>sử</a:t>
                      </a:r>
                      <a:r>
                        <a:rPr lang="en-US" sz="1800" dirty="0">
                          <a:effectLst/>
                        </a:rPr>
                        <a:t> </a:t>
                      </a:r>
                      <a:r>
                        <a:rPr lang="en-US" sz="1800" dirty="0" err="1">
                          <a:effectLst/>
                        </a:rPr>
                        <a:t>mĩ</a:t>
                      </a:r>
                      <a:r>
                        <a:rPr lang="en-US" sz="1800" dirty="0">
                          <a:effectLst/>
                        </a:rPr>
                        <a:t> </a:t>
                      </a:r>
                      <a:r>
                        <a:rPr lang="en-US" sz="1800" dirty="0" err="1">
                          <a:effectLst/>
                        </a:rPr>
                        <a:t>thuật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Bài 1: Khái quát về lí luận mĩ thuật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40869188"/>
                  </a:ext>
                </a:extLst>
              </a:tr>
              <a:tr h="353389">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800">
                          <a:effectLst/>
                        </a:rPr>
                        <a:t>Bài 2: Tìm hiểu tác giả trong lĩnh vực mĩ thuật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2266937330"/>
                  </a:ext>
                </a:extLst>
              </a:tr>
              <a:tr h="375481">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800">
                          <a:effectLst/>
                        </a:rPr>
                        <a:t>Bài 3: Phân tích tác phẩm mĩ thuật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603547901"/>
                  </a:ext>
                </a:extLst>
              </a:tr>
              <a:tr h="326884">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800" dirty="0" err="1">
                          <a:effectLst/>
                        </a:rPr>
                        <a:t>Kiểm</a:t>
                      </a:r>
                      <a:r>
                        <a:rPr lang="en-US" sz="1800" dirty="0">
                          <a:effectLst/>
                        </a:rPr>
                        <a:t> </a:t>
                      </a:r>
                      <a:r>
                        <a:rPr lang="en-US" sz="1800" dirty="0" err="1">
                          <a:effectLst/>
                        </a:rPr>
                        <a:t>tra</a:t>
                      </a:r>
                      <a:r>
                        <a:rPr lang="en-US" sz="1800" dirty="0">
                          <a:effectLst/>
                        </a:rPr>
                        <a:t>, </a:t>
                      </a:r>
                      <a:r>
                        <a:rPr lang="en-US" sz="1800" dirty="0" err="1">
                          <a:effectLst/>
                        </a:rPr>
                        <a:t>đánh</a:t>
                      </a:r>
                      <a:r>
                        <a:rPr lang="en-US" sz="1800" dirty="0">
                          <a:effectLst/>
                        </a:rPr>
                        <a:t> </a:t>
                      </a:r>
                      <a:r>
                        <a:rPr lang="en-US" sz="1800" dirty="0" err="1">
                          <a:effectLst/>
                        </a:rPr>
                        <a:t>giá</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2924521833"/>
                  </a:ext>
                </a:extLst>
              </a:tr>
              <a:tr h="375481">
                <a:tc rowSpan="3">
                  <a:txBody>
                    <a:bodyPr/>
                    <a:lstStyle/>
                    <a:p>
                      <a:pPr marL="0" marR="0" algn="just">
                        <a:lnSpc>
                          <a:spcPct val="107000"/>
                        </a:lnSpc>
                        <a:spcBef>
                          <a:spcPts val="480"/>
                        </a:spcBef>
                        <a:spcAft>
                          <a:spcPts val="480"/>
                        </a:spcAft>
                      </a:pPr>
                      <a:r>
                        <a:rPr lang="en-US" sz="18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rowSpan="3">
                  <a:txBody>
                    <a:bodyPr/>
                    <a:lstStyle/>
                    <a:p>
                      <a:pPr marL="0" marR="0" algn="just">
                        <a:lnSpc>
                          <a:spcPct val="107000"/>
                        </a:lnSpc>
                        <a:spcBef>
                          <a:spcPts val="480"/>
                        </a:spcBef>
                        <a:spcAft>
                          <a:spcPts val="480"/>
                        </a:spcAft>
                      </a:pPr>
                      <a:r>
                        <a:rPr lang="en-US" sz="1800">
                          <a:effectLst/>
                        </a:rPr>
                        <a:t>Hội hoạ</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Bài 1: Kĩ thuật vẽ màu nước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4003991950"/>
                  </a:ext>
                </a:extLst>
              </a:tr>
              <a:tr h="375481">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800">
                          <a:effectLst/>
                        </a:rPr>
                        <a:t>Bài 2: Tranh màu nước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2394211261"/>
                  </a:ext>
                </a:extLst>
              </a:tr>
              <a:tr h="567979">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800">
                          <a:effectLst/>
                        </a:rPr>
                        <a:t>Kiểm tra, đánh giá</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tc>
                  <a:txBody>
                    <a:bodyPr/>
                    <a:lstStyle/>
                    <a:p>
                      <a:pPr marL="0" marR="0" algn="just">
                        <a:lnSpc>
                          <a:spcPct val="107000"/>
                        </a:lnSpc>
                        <a:spcBef>
                          <a:spcPts val="480"/>
                        </a:spcBef>
                        <a:spcAft>
                          <a:spcPts val="480"/>
                        </a:spcAft>
                      </a:pPr>
                      <a:r>
                        <a:rPr lang="en-US" sz="1800" dirty="0">
                          <a:effectLst/>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2282" marR="62282" marT="0" marB="0"/>
                </a:tc>
                <a:extLst>
                  <a:ext uri="{0D108BD9-81ED-4DB2-BD59-A6C34878D82A}">
                    <a16:rowId xmlns:a16="http://schemas.microsoft.com/office/drawing/2014/main" val="1004901797"/>
                  </a:ext>
                </a:extLst>
              </a:tr>
            </a:tbl>
          </a:graphicData>
        </a:graphic>
      </p:graphicFrame>
      <p:sp>
        <p:nvSpPr>
          <p:cNvPr id="4" name="TextBox 3">
            <a:extLst>
              <a:ext uri="{FF2B5EF4-FFF2-40B4-BE49-F238E27FC236}">
                <a16:creationId xmlns:a16="http://schemas.microsoft.com/office/drawing/2014/main" id="{9C11F0B0-323E-7FF9-3DC4-F8858FA9CE04}"/>
              </a:ext>
            </a:extLst>
          </p:cNvPr>
          <p:cNvSpPr txBox="1"/>
          <p:nvPr/>
        </p:nvSpPr>
        <p:spPr>
          <a:xfrm>
            <a:off x="940905" y="1352586"/>
            <a:ext cx="4664764" cy="523220"/>
          </a:xfrm>
          <a:prstGeom prst="rect">
            <a:avLst/>
          </a:prstGeom>
          <a:noFill/>
        </p:spPr>
        <p:txBody>
          <a:bodyPr wrap="square">
            <a:spAutoFit/>
          </a:bodyPr>
          <a:lstStyle/>
          <a:p>
            <a:r>
              <a:rPr lang="en-US" sz="2800" b="1" dirty="0">
                <a:solidFill>
                  <a:srgbClr val="FF0000"/>
                </a:solidFill>
              </a:rPr>
              <a:t>- </a:t>
            </a:r>
            <a:r>
              <a:rPr lang="en-US" sz="2800" b="1" dirty="0" err="1">
                <a:solidFill>
                  <a:srgbClr val="FF0000"/>
                </a:solidFill>
              </a:rPr>
              <a:t>Nội</a:t>
            </a:r>
            <a:r>
              <a:rPr lang="en-US" sz="2800" b="1" dirty="0">
                <a:solidFill>
                  <a:srgbClr val="FF0000"/>
                </a:solidFill>
              </a:rPr>
              <a:t> dung </a:t>
            </a:r>
            <a:r>
              <a:rPr lang="en-US" sz="2800" b="1" dirty="0" err="1">
                <a:solidFill>
                  <a:srgbClr val="FF0000"/>
                </a:solidFill>
              </a:rPr>
              <a:t>giáo</a:t>
            </a:r>
            <a:r>
              <a:rPr lang="en-US" sz="2800" b="1" dirty="0">
                <a:solidFill>
                  <a:srgbClr val="FF0000"/>
                </a:solidFill>
              </a:rPr>
              <a:t> </a:t>
            </a:r>
            <a:r>
              <a:rPr lang="en-US" sz="2800" b="1" dirty="0" err="1">
                <a:solidFill>
                  <a:srgbClr val="FF0000"/>
                </a:solidFill>
              </a:rPr>
              <a:t>dục</a:t>
            </a:r>
            <a:endParaRPr lang="en-US" sz="2800" b="1" dirty="0">
              <a:solidFill>
                <a:srgbClr val="FF0000"/>
              </a:solidFill>
            </a:endParaRPr>
          </a:p>
        </p:txBody>
      </p:sp>
    </p:spTree>
    <p:extLst>
      <p:ext uri="{BB962C8B-B14F-4D97-AF65-F5344CB8AC3E}">
        <p14:creationId xmlns:p14="http://schemas.microsoft.com/office/powerpoint/2010/main" val="406801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22C8C6DC-4AE8-743E-AD3B-64CE640797F0}"/>
              </a:ext>
            </a:extLst>
          </p:cNvPr>
          <p:cNvGraphicFramePr>
            <a:graphicFrameLocks noGrp="1"/>
          </p:cNvGraphicFramePr>
          <p:nvPr>
            <p:extLst>
              <p:ext uri="{D42A27DB-BD31-4B8C-83A1-F6EECF244321}">
                <p14:modId xmlns:p14="http://schemas.microsoft.com/office/powerpoint/2010/main" val="3756009309"/>
              </p:ext>
            </p:extLst>
          </p:nvPr>
        </p:nvGraphicFramePr>
        <p:xfrm>
          <a:off x="1053764" y="1944895"/>
          <a:ext cx="7036471" cy="3414769"/>
        </p:xfrm>
        <a:graphic>
          <a:graphicData uri="http://schemas.openxmlformats.org/drawingml/2006/table">
            <a:tbl>
              <a:tblPr firstRow="1" firstCol="1" lastRow="1" lastCol="1" bandRow="1" bandCol="1">
                <a:tableStyleId>{5C22544A-7EE6-4342-B048-85BDC9FD1C3A}</a:tableStyleId>
              </a:tblPr>
              <a:tblGrid>
                <a:gridCol w="589506">
                  <a:extLst>
                    <a:ext uri="{9D8B030D-6E8A-4147-A177-3AD203B41FA5}">
                      <a16:colId xmlns:a16="http://schemas.microsoft.com/office/drawing/2014/main" val="197670669"/>
                    </a:ext>
                  </a:extLst>
                </a:gridCol>
                <a:gridCol w="1988821">
                  <a:extLst>
                    <a:ext uri="{9D8B030D-6E8A-4147-A177-3AD203B41FA5}">
                      <a16:colId xmlns:a16="http://schemas.microsoft.com/office/drawing/2014/main" val="3397211540"/>
                    </a:ext>
                  </a:extLst>
                </a:gridCol>
                <a:gridCol w="3639131">
                  <a:extLst>
                    <a:ext uri="{9D8B030D-6E8A-4147-A177-3AD203B41FA5}">
                      <a16:colId xmlns:a16="http://schemas.microsoft.com/office/drawing/2014/main" val="1814648518"/>
                    </a:ext>
                  </a:extLst>
                </a:gridCol>
                <a:gridCol w="819013">
                  <a:extLst>
                    <a:ext uri="{9D8B030D-6E8A-4147-A177-3AD203B41FA5}">
                      <a16:colId xmlns:a16="http://schemas.microsoft.com/office/drawing/2014/main" val="3585017166"/>
                    </a:ext>
                  </a:extLst>
                </a:gridCol>
              </a:tblGrid>
              <a:tr h="280842">
                <a:tc>
                  <a:txBody>
                    <a:bodyPr/>
                    <a:lstStyle/>
                    <a:p>
                      <a:pPr marL="0" marR="0" algn="just">
                        <a:lnSpc>
                          <a:spcPct val="150000"/>
                        </a:lnSpc>
                        <a:spcBef>
                          <a:spcPts val="600"/>
                        </a:spcBef>
                        <a:spcAft>
                          <a:spcPts val="600"/>
                        </a:spcAft>
                      </a:pPr>
                      <a:r>
                        <a:rPr lang="en-US" sz="2000" dirty="0" err="1">
                          <a:effectLst/>
                        </a:rPr>
                        <a:t>STT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Nội</a:t>
                      </a:r>
                      <a:r>
                        <a:rPr lang="en-US" sz="2000" dirty="0">
                          <a:effectLst/>
                        </a:rPr>
                        <a:t> dung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Bài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Số tiết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408609189"/>
                  </a:ext>
                </a:extLst>
              </a:tr>
              <a:tr h="329108">
                <a:tc rowSpan="3">
                  <a:txBody>
                    <a:bodyPr/>
                    <a:lstStyle/>
                    <a:p>
                      <a:pPr marL="0" marR="0" algn="just">
                        <a:lnSpc>
                          <a:spcPct val="150000"/>
                        </a:lnSpc>
                        <a:spcBef>
                          <a:spcPts val="600"/>
                        </a:spcBef>
                        <a:spcAft>
                          <a:spcPts val="600"/>
                        </a:spcAft>
                      </a:pPr>
                      <a:r>
                        <a:rPr lang="en-US" sz="20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rowSpan="3">
                  <a:txBody>
                    <a:bodyPr/>
                    <a:lstStyle/>
                    <a:p>
                      <a:pPr marL="0" marR="0" algn="just">
                        <a:lnSpc>
                          <a:spcPct val="150000"/>
                        </a:lnSpc>
                        <a:spcBef>
                          <a:spcPts val="600"/>
                        </a:spcBef>
                        <a:spcAft>
                          <a:spcPts val="600"/>
                        </a:spcAft>
                      </a:pPr>
                      <a:r>
                        <a:rPr lang="en-US" sz="2000">
                          <a:effectLst/>
                        </a:rPr>
                        <a:t>Điêu khắc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về</a:t>
                      </a:r>
                      <a:r>
                        <a:rPr lang="en-US" sz="2000" dirty="0">
                          <a:effectLst/>
                        </a:rPr>
                        <a:t> </a:t>
                      </a:r>
                      <a:r>
                        <a:rPr lang="en-US" sz="2000" dirty="0" err="1">
                          <a:effectLst/>
                        </a:rPr>
                        <a:t>tượng</a:t>
                      </a:r>
                      <a:r>
                        <a:rPr lang="en-US" sz="2000" dirty="0">
                          <a:effectLst/>
                        </a:rPr>
                        <a:t> </a:t>
                      </a:r>
                      <a:r>
                        <a:rPr lang="en-US" sz="2000" dirty="0" err="1">
                          <a:effectLst/>
                        </a:rPr>
                        <a:t>tròn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495438489"/>
                  </a:ext>
                </a:extLst>
              </a:tr>
              <a:tr h="260626">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Bài</a:t>
                      </a:r>
                      <a:r>
                        <a:rPr lang="en-US" sz="2000" dirty="0">
                          <a:effectLst/>
                        </a:rPr>
                        <a:t> 2: </a:t>
                      </a:r>
                      <a:r>
                        <a:rPr lang="en-US" sz="2000" dirty="0" err="1">
                          <a:effectLst/>
                        </a:rPr>
                        <a:t>Thực</a:t>
                      </a:r>
                      <a:r>
                        <a:rPr lang="en-US" sz="2000" dirty="0">
                          <a:effectLst/>
                        </a:rPr>
                        <a:t> </a:t>
                      </a:r>
                      <a:r>
                        <a:rPr lang="en-US" sz="2000" dirty="0" err="1">
                          <a:effectLst/>
                        </a:rPr>
                        <a:t>hành</a:t>
                      </a:r>
                      <a:r>
                        <a:rPr lang="en-US" sz="2000" dirty="0">
                          <a:effectLst/>
                        </a:rPr>
                        <a:t> </a:t>
                      </a:r>
                      <a:r>
                        <a:rPr lang="en-US" sz="2000" dirty="0" err="1">
                          <a:effectLst/>
                        </a:rPr>
                        <a:t>làm</a:t>
                      </a:r>
                      <a:r>
                        <a:rPr lang="en-US" sz="2000" dirty="0">
                          <a:effectLst/>
                        </a:rPr>
                        <a:t> </a:t>
                      </a:r>
                      <a:r>
                        <a:rPr lang="en-US" sz="2000" dirty="0" err="1">
                          <a:effectLst/>
                        </a:rPr>
                        <a:t>tượng</a:t>
                      </a:r>
                      <a:r>
                        <a:rPr lang="en-US" sz="2000" dirty="0">
                          <a:effectLst/>
                        </a:rPr>
                        <a:t> </a:t>
                      </a:r>
                      <a:r>
                        <a:rPr lang="en-US" sz="2000" dirty="0" err="1">
                          <a:effectLst/>
                        </a:rPr>
                        <a:t>chân</a:t>
                      </a:r>
                      <a:r>
                        <a:rPr lang="en-US" sz="2000" dirty="0">
                          <a:effectLst/>
                        </a:rPr>
                        <a:t> dung </a:t>
                      </a:r>
                      <a:r>
                        <a:rPr lang="en-US" sz="2000" dirty="0" err="1">
                          <a:effectLst/>
                        </a:rPr>
                        <a:t>bằng</a:t>
                      </a:r>
                      <a:r>
                        <a:rPr lang="en-US" sz="2000" dirty="0">
                          <a:effectLst/>
                        </a:rPr>
                        <a:t> </a:t>
                      </a:r>
                      <a:r>
                        <a:rPr lang="en-US" sz="2000" dirty="0" err="1">
                          <a:effectLst/>
                        </a:rPr>
                        <a:t>chất</a:t>
                      </a:r>
                      <a:r>
                        <a:rPr lang="en-US" sz="2000" dirty="0">
                          <a:effectLst/>
                        </a:rPr>
                        <a:t> </a:t>
                      </a:r>
                      <a:r>
                        <a:rPr lang="en-US" sz="2000" dirty="0" err="1">
                          <a:effectLst/>
                        </a:rPr>
                        <a:t>liệu</a:t>
                      </a:r>
                      <a:r>
                        <a:rPr lang="en-US" sz="2000" dirty="0">
                          <a:effectLst/>
                        </a:rPr>
                        <a:t> </a:t>
                      </a:r>
                      <a:r>
                        <a:rPr lang="en-US" sz="2000" dirty="0" err="1">
                          <a:effectLst/>
                        </a:rPr>
                        <a:t>đất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225390739"/>
                  </a:ext>
                </a:extLst>
              </a:tr>
              <a:tr h="255923">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3546467781"/>
                  </a:ext>
                </a:extLst>
              </a:tr>
              <a:tr h="329108">
                <a:tc rowSpan="3">
                  <a:txBody>
                    <a:bodyPr/>
                    <a:lstStyle/>
                    <a:p>
                      <a:pPr marL="0" marR="0" algn="just">
                        <a:lnSpc>
                          <a:spcPct val="150000"/>
                        </a:lnSpc>
                        <a:spcBef>
                          <a:spcPts val="600"/>
                        </a:spcBef>
                        <a:spcAft>
                          <a:spcPts val="600"/>
                        </a:spcAft>
                      </a:pPr>
                      <a:r>
                        <a:rPr lang="en-US" sz="2000" dirty="0">
                          <a:effectLst/>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rowSpan="3">
                  <a:txBody>
                    <a:bodyPr/>
                    <a:lstStyle/>
                    <a:p>
                      <a:pPr marL="0" marR="0" algn="just">
                        <a:lnSpc>
                          <a:spcPct val="150000"/>
                        </a:lnSpc>
                        <a:spcBef>
                          <a:spcPts val="600"/>
                        </a:spcBef>
                        <a:spcAft>
                          <a:spcPts val="600"/>
                        </a:spcAft>
                      </a:pPr>
                      <a:r>
                        <a:rPr lang="en-US" sz="2000" dirty="0" err="1">
                          <a:effectLst/>
                        </a:rPr>
                        <a:t>Đồ</a:t>
                      </a:r>
                      <a:r>
                        <a:rPr lang="en-US" sz="2000" dirty="0">
                          <a:effectLst/>
                        </a:rPr>
                        <a:t> </a:t>
                      </a:r>
                      <a:r>
                        <a:rPr lang="en-US" sz="2000" dirty="0" err="1">
                          <a:effectLst/>
                        </a:rPr>
                        <a:t>hoạ</a:t>
                      </a:r>
                      <a:r>
                        <a:rPr lang="en-US" sz="2000" dirty="0">
                          <a:effectLst/>
                        </a:rPr>
                        <a:t> (</a:t>
                      </a:r>
                      <a:r>
                        <a:rPr lang="en-US" sz="2000" dirty="0" err="1">
                          <a:effectLst/>
                        </a:rPr>
                        <a:t>tranh</a:t>
                      </a:r>
                      <a:r>
                        <a:rPr lang="en-US" sz="2000" dirty="0">
                          <a:effectLst/>
                        </a:rPr>
                        <a:t> 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về</a:t>
                      </a:r>
                      <a:r>
                        <a:rPr lang="en-US" sz="2000" dirty="0">
                          <a:effectLst/>
                        </a:rPr>
                        <a:t> </a:t>
                      </a:r>
                      <a:r>
                        <a:rPr lang="en-US" sz="2000" dirty="0" err="1">
                          <a:effectLst/>
                        </a:rPr>
                        <a:t>tranh</a:t>
                      </a:r>
                      <a:r>
                        <a:rPr lang="en-US" sz="2000" dirty="0">
                          <a:effectLst/>
                        </a:rPr>
                        <a:t> in </a:t>
                      </a:r>
                      <a:r>
                        <a:rPr lang="en-US" sz="2000" dirty="0" err="1">
                          <a:effectLst/>
                        </a:rPr>
                        <a:t>nổi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3225234341"/>
                  </a:ext>
                </a:extLst>
              </a:tr>
              <a:tr h="329108">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Bài</a:t>
                      </a:r>
                      <a:r>
                        <a:rPr lang="en-US" sz="2000" dirty="0">
                          <a:effectLst/>
                        </a:rPr>
                        <a:t> 2: </a:t>
                      </a:r>
                      <a:r>
                        <a:rPr lang="en-US" sz="2000" dirty="0" err="1">
                          <a:effectLst/>
                        </a:rPr>
                        <a:t>Thực</a:t>
                      </a:r>
                      <a:r>
                        <a:rPr lang="en-US" sz="2000" dirty="0">
                          <a:effectLst/>
                        </a:rPr>
                        <a:t> </a:t>
                      </a:r>
                      <a:r>
                        <a:rPr lang="en-US" sz="2000" dirty="0" err="1">
                          <a:effectLst/>
                        </a:rPr>
                        <a:t>hành</a:t>
                      </a:r>
                      <a:r>
                        <a:rPr lang="en-US" sz="2000" dirty="0">
                          <a:effectLst/>
                        </a:rPr>
                        <a:t> </a:t>
                      </a:r>
                      <a:r>
                        <a:rPr lang="en-US" sz="2000" dirty="0" err="1">
                          <a:effectLst/>
                        </a:rPr>
                        <a:t>tranh</a:t>
                      </a:r>
                      <a:r>
                        <a:rPr lang="en-US" sz="2000" dirty="0">
                          <a:effectLst/>
                        </a:rPr>
                        <a:t> in </a:t>
                      </a:r>
                      <a:r>
                        <a:rPr lang="en-US" sz="2000" dirty="0" err="1">
                          <a:effectLst/>
                        </a:rPr>
                        <a:t>nổi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698122144"/>
                  </a:ext>
                </a:extLst>
              </a:tr>
              <a:tr h="497833">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a:effectLst/>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28995720"/>
                  </a:ext>
                </a:extLst>
              </a:tr>
            </a:tbl>
          </a:graphicData>
        </a:graphic>
      </p:graphicFrame>
    </p:spTree>
    <p:extLst>
      <p:ext uri="{BB962C8B-B14F-4D97-AF65-F5344CB8AC3E}">
        <p14:creationId xmlns:p14="http://schemas.microsoft.com/office/powerpoint/2010/main" val="214437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a:extLst>
              <a:ext uri="{FF2B5EF4-FFF2-40B4-BE49-F238E27FC236}">
                <a16:creationId xmlns:a16="http://schemas.microsoft.com/office/drawing/2014/main" id="{05F3B870-8BC3-3304-37DC-90D552F070CE}"/>
              </a:ext>
            </a:extLst>
          </p:cNvPr>
          <p:cNvGraphicFramePr>
            <a:graphicFrameLocks noGrp="1"/>
          </p:cNvGraphicFramePr>
          <p:nvPr>
            <p:extLst>
              <p:ext uri="{D42A27DB-BD31-4B8C-83A1-F6EECF244321}">
                <p14:modId xmlns:p14="http://schemas.microsoft.com/office/powerpoint/2010/main" val="1482236846"/>
              </p:ext>
            </p:extLst>
          </p:nvPr>
        </p:nvGraphicFramePr>
        <p:xfrm>
          <a:off x="702798" y="1905139"/>
          <a:ext cx="7831602" cy="3492945"/>
        </p:xfrm>
        <a:graphic>
          <a:graphicData uri="http://schemas.openxmlformats.org/drawingml/2006/table">
            <a:tbl>
              <a:tblPr firstRow="1" firstCol="1" lastRow="1" lastCol="1" bandRow="1" bandCol="1">
                <a:tableStyleId>{5C22544A-7EE6-4342-B048-85BDC9FD1C3A}</a:tableStyleId>
              </a:tblPr>
              <a:tblGrid>
                <a:gridCol w="656739">
                  <a:extLst>
                    <a:ext uri="{9D8B030D-6E8A-4147-A177-3AD203B41FA5}">
                      <a16:colId xmlns:a16="http://schemas.microsoft.com/office/drawing/2014/main" val="400277158"/>
                    </a:ext>
                  </a:extLst>
                </a:gridCol>
                <a:gridCol w="2038590">
                  <a:extLst>
                    <a:ext uri="{9D8B030D-6E8A-4147-A177-3AD203B41FA5}">
                      <a16:colId xmlns:a16="http://schemas.microsoft.com/office/drawing/2014/main" val="4244223986"/>
                    </a:ext>
                  </a:extLst>
                </a:gridCol>
                <a:gridCol w="4318592">
                  <a:extLst>
                    <a:ext uri="{9D8B030D-6E8A-4147-A177-3AD203B41FA5}">
                      <a16:colId xmlns:a16="http://schemas.microsoft.com/office/drawing/2014/main" val="1820034023"/>
                    </a:ext>
                  </a:extLst>
                </a:gridCol>
                <a:gridCol w="817681">
                  <a:extLst>
                    <a:ext uri="{9D8B030D-6E8A-4147-A177-3AD203B41FA5}">
                      <a16:colId xmlns:a16="http://schemas.microsoft.com/office/drawing/2014/main" val="92397679"/>
                    </a:ext>
                  </a:extLst>
                </a:gridCol>
              </a:tblGrid>
              <a:tr h="434419">
                <a:tc>
                  <a:txBody>
                    <a:bodyPr/>
                    <a:lstStyle/>
                    <a:p>
                      <a:pPr marL="0" marR="0" algn="just">
                        <a:lnSpc>
                          <a:spcPct val="150000"/>
                        </a:lnSpc>
                        <a:spcBef>
                          <a:spcPts val="600"/>
                        </a:spcBef>
                        <a:spcAft>
                          <a:spcPts val="600"/>
                        </a:spcAft>
                      </a:pPr>
                      <a:r>
                        <a:rPr lang="en-US" sz="2000" dirty="0" err="1">
                          <a:effectLst/>
                        </a:rPr>
                        <a:t>STT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Nội</a:t>
                      </a:r>
                      <a:r>
                        <a:rPr lang="en-US" sz="2000" dirty="0">
                          <a:effectLst/>
                        </a:rPr>
                        <a:t> dung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Bài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Số tiết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171750759"/>
                  </a:ext>
                </a:extLst>
              </a:tr>
              <a:tr h="364617">
                <a:tc rowSpan="3">
                  <a:txBody>
                    <a:bodyPr/>
                    <a:lstStyle/>
                    <a:p>
                      <a:pPr marL="0" marR="0" algn="just">
                        <a:lnSpc>
                          <a:spcPct val="150000"/>
                        </a:lnSpc>
                        <a:spcBef>
                          <a:spcPts val="600"/>
                        </a:spcBef>
                        <a:spcAft>
                          <a:spcPts val="600"/>
                        </a:spcAft>
                      </a:pPr>
                      <a:r>
                        <a:rPr lang="en-US" sz="20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rowSpan="3">
                  <a:txBody>
                    <a:bodyPr/>
                    <a:lstStyle/>
                    <a:p>
                      <a:pPr marL="0" marR="0" algn="just">
                        <a:lnSpc>
                          <a:spcPct val="150000"/>
                        </a:lnSpc>
                        <a:spcBef>
                          <a:spcPts val="600"/>
                        </a:spcBef>
                        <a:spcAft>
                          <a:spcPts val="600"/>
                        </a:spcAft>
                      </a:pPr>
                      <a:r>
                        <a:rPr lang="en-US" sz="2000">
                          <a:effectLst/>
                        </a:rPr>
                        <a:t>Thiết kế mĩ thuật đa phương tiện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về</a:t>
                      </a:r>
                      <a:r>
                        <a:rPr lang="en-US" sz="2000" dirty="0">
                          <a:effectLst/>
                        </a:rPr>
                        <a:t> video clip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3520022285"/>
                  </a:ext>
                </a:extLst>
              </a:tr>
              <a:tr h="338056">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Bài</a:t>
                      </a:r>
                      <a:r>
                        <a:rPr lang="en-US" sz="2000" dirty="0">
                          <a:effectLst/>
                        </a:rPr>
                        <a:t> 2: </a:t>
                      </a:r>
                      <a:r>
                        <a:rPr lang="en-US" sz="2000" dirty="0" err="1">
                          <a:effectLst/>
                        </a:rPr>
                        <a:t>Thiết</a:t>
                      </a:r>
                      <a:r>
                        <a:rPr lang="en-US" sz="2000" dirty="0">
                          <a:effectLst/>
                        </a:rPr>
                        <a:t> </a:t>
                      </a:r>
                      <a:r>
                        <a:rPr lang="en-US" sz="2000" dirty="0" err="1">
                          <a:effectLst/>
                        </a:rPr>
                        <a:t>kế</a:t>
                      </a:r>
                      <a:r>
                        <a:rPr lang="en-US" sz="2000" dirty="0">
                          <a:effectLst/>
                        </a:rPr>
                        <a:t> video clip </a:t>
                      </a:r>
                      <a:r>
                        <a:rPr lang="en-US" sz="2000" dirty="0" err="1">
                          <a:effectLst/>
                        </a:rPr>
                        <a:t>theo</a:t>
                      </a:r>
                      <a:r>
                        <a:rPr lang="en-US" sz="2000" dirty="0">
                          <a:effectLst/>
                        </a:rPr>
                        <a:t> </a:t>
                      </a:r>
                      <a:r>
                        <a:rPr lang="en-US" sz="2000" dirty="0" err="1">
                          <a:effectLst/>
                        </a:rPr>
                        <a:t>chủ</a:t>
                      </a:r>
                      <a:r>
                        <a:rPr lang="en-US" sz="2000" dirty="0">
                          <a:effectLst/>
                        </a:rPr>
                        <a:t> </a:t>
                      </a:r>
                      <a:r>
                        <a:rPr lang="en-US" sz="2000" dirty="0" err="1">
                          <a:effectLst/>
                        </a:rPr>
                        <a:t>đề</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55042584"/>
                  </a:ext>
                </a:extLst>
              </a:tr>
              <a:tr h="332845">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221952352"/>
                  </a:ext>
                </a:extLst>
              </a:tr>
              <a:tr h="320517">
                <a:tc rowSpan="3">
                  <a:txBody>
                    <a:bodyPr/>
                    <a:lstStyle/>
                    <a:p>
                      <a:pPr marL="0" marR="0" algn="just">
                        <a:lnSpc>
                          <a:spcPct val="150000"/>
                        </a:lnSpc>
                        <a:spcBef>
                          <a:spcPts val="600"/>
                        </a:spcBef>
                        <a:spcAft>
                          <a:spcPts val="600"/>
                        </a:spcAft>
                      </a:pPr>
                      <a:r>
                        <a:rPr lang="en-US" sz="20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rowSpan="3">
                  <a:txBody>
                    <a:bodyPr/>
                    <a:lstStyle/>
                    <a:p>
                      <a:pPr marL="0" marR="0" algn="just">
                        <a:lnSpc>
                          <a:spcPct val="150000"/>
                        </a:lnSpc>
                        <a:spcBef>
                          <a:spcPts val="600"/>
                        </a:spcBef>
                        <a:spcAft>
                          <a:spcPts val="600"/>
                        </a:spcAft>
                      </a:pPr>
                      <a:r>
                        <a:rPr lang="en-US" sz="2000">
                          <a:effectLst/>
                        </a:rPr>
                        <a:t>Thiết kế đồ hoạ</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về</a:t>
                      </a:r>
                      <a:r>
                        <a:rPr lang="en-US" sz="2000" dirty="0">
                          <a:effectLst/>
                        </a:rPr>
                        <a:t> </a:t>
                      </a:r>
                      <a:r>
                        <a:rPr lang="en-US" sz="2000" dirty="0" err="1">
                          <a:effectLst/>
                        </a:rPr>
                        <a:t>thiết</a:t>
                      </a:r>
                      <a:r>
                        <a:rPr lang="en-US" sz="2000" dirty="0">
                          <a:effectLst/>
                        </a:rPr>
                        <a:t> </a:t>
                      </a:r>
                      <a:r>
                        <a:rPr lang="en-US" sz="2000" dirty="0" err="1">
                          <a:effectLst/>
                        </a:rPr>
                        <a:t>kế</a:t>
                      </a:r>
                      <a:r>
                        <a:rPr lang="en-US" sz="2000" dirty="0">
                          <a:effectLst/>
                        </a:rPr>
                        <a:t> </a:t>
                      </a:r>
                      <a:r>
                        <a:rPr lang="en-US" sz="2000" dirty="0" err="1">
                          <a:effectLst/>
                        </a:rPr>
                        <a:t>xuất</a:t>
                      </a:r>
                      <a:r>
                        <a:rPr lang="en-US" sz="2000" dirty="0">
                          <a:effectLst/>
                        </a:rPr>
                        <a:t> </a:t>
                      </a:r>
                      <a:r>
                        <a:rPr lang="en-US" sz="2000" dirty="0" err="1">
                          <a:effectLst/>
                        </a:rPr>
                        <a:t>bản</a:t>
                      </a:r>
                      <a:r>
                        <a:rPr lang="en-US" sz="2000" dirty="0">
                          <a:effectLst/>
                        </a:rPr>
                        <a:t> </a:t>
                      </a:r>
                      <a:r>
                        <a:rPr lang="en-US" sz="2000" dirty="0" err="1">
                          <a:effectLst/>
                        </a:rPr>
                        <a:t>phẩm</a:t>
                      </a:r>
                      <a:r>
                        <a:rPr lang="en-US" sz="20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a:effectLst/>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891011411"/>
                  </a:ext>
                </a:extLst>
              </a:tr>
              <a:tr h="364617">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Bài</a:t>
                      </a:r>
                      <a:r>
                        <a:rPr lang="en-US" sz="2000" dirty="0">
                          <a:effectLst/>
                        </a:rPr>
                        <a:t> 2: </a:t>
                      </a:r>
                      <a:r>
                        <a:rPr lang="en-US" sz="2000" dirty="0" err="1">
                          <a:effectLst/>
                        </a:rPr>
                        <a:t>Thiết</a:t>
                      </a:r>
                      <a:r>
                        <a:rPr lang="en-US" sz="2000" dirty="0">
                          <a:effectLst/>
                        </a:rPr>
                        <a:t> </a:t>
                      </a:r>
                      <a:r>
                        <a:rPr lang="en-US" sz="2000" dirty="0" err="1">
                          <a:effectLst/>
                        </a:rPr>
                        <a:t>kế</a:t>
                      </a:r>
                      <a:r>
                        <a:rPr lang="en-US" sz="2000" dirty="0">
                          <a:effectLst/>
                        </a:rPr>
                        <a:t> </a:t>
                      </a:r>
                      <a:r>
                        <a:rPr lang="en-US" sz="2000" dirty="0" err="1">
                          <a:effectLst/>
                        </a:rPr>
                        <a:t>bìa</a:t>
                      </a:r>
                      <a:r>
                        <a:rPr lang="en-US" sz="2000" dirty="0">
                          <a:effectLst/>
                        </a:rPr>
                        <a:t> </a:t>
                      </a:r>
                      <a:r>
                        <a:rPr lang="en-US" sz="2000" dirty="0" err="1">
                          <a:effectLst/>
                        </a:rPr>
                        <a:t>sách</a:t>
                      </a:r>
                      <a:r>
                        <a:rPr lang="en-US" sz="2000" dirty="0">
                          <a:effectLst/>
                        </a:rPr>
                        <a:t> </a:t>
                      </a:r>
                      <a:r>
                        <a:rPr lang="en-US" sz="2000" dirty="0" err="1">
                          <a:effectLst/>
                        </a:rPr>
                        <a:t>yêu</a:t>
                      </a:r>
                      <a:r>
                        <a:rPr lang="en-US" sz="2000" dirty="0">
                          <a:effectLst/>
                        </a:rPr>
                        <a:t> </a:t>
                      </a:r>
                      <a:r>
                        <a:rPr lang="en-US" sz="2000" dirty="0" err="1">
                          <a:effectLst/>
                        </a:rPr>
                        <a:t>thích</a:t>
                      </a:r>
                      <a:r>
                        <a:rPr lang="en-US" sz="20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1533432040"/>
                  </a:ext>
                </a:extLst>
              </a:tr>
              <a:tr h="551546">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tc>
                  <a:txBody>
                    <a:bodyPr/>
                    <a:lstStyle/>
                    <a:p>
                      <a:pPr marL="0" marR="0" algn="just">
                        <a:lnSpc>
                          <a:spcPct val="150000"/>
                        </a:lnSpc>
                        <a:spcBef>
                          <a:spcPts val="600"/>
                        </a:spcBef>
                        <a:spcAft>
                          <a:spcPts val="600"/>
                        </a:spcAft>
                      </a:pPr>
                      <a:r>
                        <a:rPr lang="en-US" sz="2000" dirty="0">
                          <a:effectLst/>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16" marR="65016" marT="0" marB="0"/>
                </a:tc>
                <a:extLst>
                  <a:ext uri="{0D108BD9-81ED-4DB2-BD59-A6C34878D82A}">
                    <a16:rowId xmlns:a16="http://schemas.microsoft.com/office/drawing/2014/main" val="4205261239"/>
                  </a:ext>
                </a:extLst>
              </a:tr>
            </a:tbl>
          </a:graphicData>
        </a:graphic>
      </p:graphicFrame>
    </p:spTree>
    <p:extLst>
      <p:ext uri="{BB962C8B-B14F-4D97-AF65-F5344CB8AC3E}">
        <p14:creationId xmlns:p14="http://schemas.microsoft.com/office/powerpoint/2010/main" val="1588068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a:extLst>
              <a:ext uri="{FF2B5EF4-FFF2-40B4-BE49-F238E27FC236}">
                <a16:creationId xmlns:a16="http://schemas.microsoft.com/office/drawing/2014/main" id="{92BC4A83-B361-783D-C4FC-06959755E48D}"/>
              </a:ext>
            </a:extLst>
          </p:cNvPr>
          <p:cNvGraphicFramePr>
            <a:graphicFrameLocks noGrp="1"/>
          </p:cNvGraphicFramePr>
          <p:nvPr>
            <p:extLst>
              <p:ext uri="{D42A27DB-BD31-4B8C-83A1-F6EECF244321}">
                <p14:modId xmlns:p14="http://schemas.microsoft.com/office/powerpoint/2010/main" val="390328531"/>
              </p:ext>
            </p:extLst>
          </p:nvPr>
        </p:nvGraphicFramePr>
        <p:xfrm>
          <a:off x="1149252" y="1912184"/>
          <a:ext cx="6845496" cy="3556207"/>
        </p:xfrm>
        <a:graphic>
          <a:graphicData uri="http://schemas.openxmlformats.org/drawingml/2006/table">
            <a:tbl>
              <a:tblPr firstRow="1" firstCol="1" lastRow="1" lastCol="1" bandRow="1" bandCol="1">
                <a:tableStyleId>{5C22544A-7EE6-4342-B048-85BDC9FD1C3A}</a:tableStyleId>
              </a:tblPr>
              <a:tblGrid>
                <a:gridCol w="487702">
                  <a:extLst>
                    <a:ext uri="{9D8B030D-6E8A-4147-A177-3AD203B41FA5}">
                      <a16:colId xmlns:a16="http://schemas.microsoft.com/office/drawing/2014/main" val="1782261540"/>
                    </a:ext>
                  </a:extLst>
                </a:gridCol>
                <a:gridCol w="1630281">
                  <a:extLst>
                    <a:ext uri="{9D8B030D-6E8A-4147-A177-3AD203B41FA5}">
                      <a16:colId xmlns:a16="http://schemas.microsoft.com/office/drawing/2014/main" val="2856820218"/>
                    </a:ext>
                  </a:extLst>
                </a:gridCol>
                <a:gridCol w="3879373">
                  <a:extLst>
                    <a:ext uri="{9D8B030D-6E8A-4147-A177-3AD203B41FA5}">
                      <a16:colId xmlns:a16="http://schemas.microsoft.com/office/drawing/2014/main" val="4062513594"/>
                    </a:ext>
                  </a:extLst>
                </a:gridCol>
                <a:gridCol w="848140">
                  <a:extLst>
                    <a:ext uri="{9D8B030D-6E8A-4147-A177-3AD203B41FA5}">
                      <a16:colId xmlns:a16="http://schemas.microsoft.com/office/drawing/2014/main" val="2245124703"/>
                    </a:ext>
                  </a:extLst>
                </a:gridCol>
              </a:tblGrid>
              <a:tr h="338823">
                <a:tc>
                  <a:txBody>
                    <a:bodyPr/>
                    <a:lstStyle/>
                    <a:p>
                      <a:pPr marL="0" marR="0" algn="just">
                        <a:lnSpc>
                          <a:spcPct val="150000"/>
                        </a:lnSpc>
                        <a:spcBef>
                          <a:spcPts val="600"/>
                        </a:spcBef>
                        <a:spcAft>
                          <a:spcPts val="600"/>
                        </a:spcAft>
                      </a:pPr>
                      <a:r>
                        <a:rPr lang="en-US" sz="1600" dirty="0" err="1">
                          <a:effectLst/>
                        </a:rPr>
                        <a:t>STT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err="1">
                          <a:effectLst/>
                        </a:rPr>
                        <a:t>Nội</a:t>
                      </a:r>
                      <a:r>
                        <a:rPr lang="en-US" sz="1600" dirty="0">
                          <a:effectLst/>
                        </a:rPr>
                        <a:t> dung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err="1">
                          <a:effectLst/>
                        </a:rPr>
                        <a:t>Bài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a:effectLst/>
                        </a:rPr>
                        <a:t>Số tiết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2769807341"/>
                  </a:ext>
                </a:extLst>
              </a:tr>
              <a:tr h="269025">
                <a:tc rowSpan="3">
                  <a:txBody>
                    <a:bodyPr/>
                    <a:lstStyle/>
                    <a:p>
                      <a:pPr marL="0" marR="0" algn="just">
                        <a:lnSpc>
                          <a:spcPct val="150000"/>
                        </a:lnSpc>
                        <a:spcBef>
                          <a:spcPts val="600"/>
                        </a:spcBef>
                        <a:spcAft>
                          <a:spcPts val="600"/>
                        </a:spcAft>
                      </a:pPr>
                      <a:r>
                        <a:rPr lang="en-US" sz="16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rowSpan="3">
                  <a:txBody>
                    <a:bodyPr/>
                    <a:lstStyle/>
                    <a:p>
                      <a:pPr marL="0" marR="0" algn="just">
                        <a:lnSpc>
                          <a:spcPct val="150000"/>
                        </a:lnSpc>
                        <a:spcBef>
                          <a:spcPts val="600"/>
                        </a:spcBef>
                        <a:spcAft>
                          <a:spcPts val="600"/>
                        </a:spcAft>
                      </a:pP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thời</a:t>
                      </a:r>
                      <a:r>
                        <a:rPr lang="en-US" sz="1600" dirty="0">
                          <a:effectLst/>
                        </a:rPr>
                        <a:t> </a:t>
                      </a:r>
                      <a:r>
                        <a:rPr lang="en-US" sz="1600" dirty="0" err="1">
                          <a:effectLst/>
                        </a:rPr>
                        <a:t>trang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err="1">
                          <a:effectLst/>
                        </a:rPr>
                        <a:t>Bài</a:t>
                      </a:r>
                      <a:r>
                        <a:rPr lang="en-US" sz="1600" dirty="0">
                          <a:effectLst/>
                        </a:rPr>
                        <a:t> 1: </a:t>
                      </a: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phụ</a:t>
                      </a:r>
                      <a:r>
                        <a:rPr lang="en-US" sz="1600" dirty="0">
                          <a:effectLst/>
                        </a:rPr>
                        <a:t> </a:t>
                      </a:r>
                      <a:r>
                        <a:rPr lang="en-US" sz="1600" dirty="0" err="1">
                          <a:effectLst/>
                        </a:rPr>
                        <a:t>kiện</a:t>
                      </a:r>
                      <a:r>
                        <a:rPr lang="en-US" sz="1600" dirty="0">
                          <a:effectLst/>
                        </a:rPr>
                        <a:t> </a:t>
                      </a:r>
                      <a:r>
                        <a:rPr lang="en-US" sz="1600" dirty="0" err="1">
                          <a:effectLst/>
                        </a:rPr>
                        <a:t>thời</a:t>
                      </a:r>
                      <a:r>
                        <a:rPr lang="en-US" sz="1600" dirty="0">
                          <a:effectLst/>
                        </a:rPr>
                        <a:t> </a:t>
                      </a:r>
                      <a:r>
                        <a:rPr lang="en-US" sz="1600" dirty="0" err="1">
                          <a:effectLst/>
                        </a:rPr>
                        <a:t>trang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2416972203"/>
                  </a:ext>
                </a:extLst>
              </a:tr>
              <a:tr h="427994">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1600" dirty="0" err="1">
                          <a:effectLst/>
                        </a:rPr>
                        <a:t>Bài</a:t>
                      </a:r>
                      <a:r>
                        <a:rPr lang="en-US" sz="1600" dirty="0">
                          <a:effectLst/>
                        </a:rPr>
                        <a:t> 2: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mẫu</a:t>
                      </a:r>
                      <a:r>
                        <a:rPr lang="en-US" sz="1600" dirty="0">
                          <a:effectLst/>
                        </a:rPr>
                        <a:t> </a:t>
                      </a:r>
                      <a:r>
                        <a:rPr lang="en-US" sz="1600" dirty="0" err="1">
                          <a:effectLst/>
                        </a:rPr>
                        <a:t>phụ</a:t>
                      </a:r>
                      <a:r>
                        <a:rPr lang="en-US" sz="1600" dirty="0">
                          <a:effectLst/>
                        </a:rPr>
                        <a:t> </a:t>
                      </a:r>
                      <a:r>
                        <a:rPr lang="en-US" sz="1600" dirty="0" err="1">
                          <a:effectLst/>
                        </a:rPr>
                        <a:t>kiện</a:t>
                      </a:r>
                      <a:r>
                        <a:rPr lang="en-US" sz="1600" dirty="0">
                          <a:effectLst/>
                        </a:rPr>
                        <a:t> </a:t>
                      </a:r>
                      <a:r>
                        <a:rPr lang="en-US" sz="1600" dirty="0" err="1">
                          <a:effectLst/>
                        </a:rPr>
                        <a:t>thời</a:t>
                      </a:r>
                      <a:r>
                        <a:rPr lang="en-US" sz="1600" dirty="0">
                          <a:effectLst/>
                        </a:rPr>
                        <a:t> </a:t>
                      </a:r>
                      <a:r>
                        <a:rPr lang="en-US" sz="1600" dirty="0" err="1">
                          <a:effectLst/>
                        </a:rPr>
                        <a:t>trang</a:t>
                      </a:r>
                      <a:r>
                        <a:rPr lang="en-US" sz="1600" dirty="0">
                          <a:effectLst/>
                        </a:rPr>
                        <a:t> </a:t>
                      </a:r>
                      <a:r>
                        <a:rPr lang="en-US" sz="1600" dirty="0" err="1">
                          <a:effectLst/>
                        </a:rPr>
                        <a:t>bằng</a:t>
                      </a:r>
                      <a:r>
                        <a:rPr lang="en-US" sz="1600" dirty="0">
                          <a:effectLst/>
                        </a:rPr>
                        <a:t> </a:t>
                      </a:r>
                      <a:r>
                        <a:rPr lang="en-US" sz="1600" dirty="0" err="1">
                          <a:effectLst/>
                        </a:rPr>
                        <a:t>các</a:t>
                      </a:r>
                      <a:r>
                        <a:rPr lang="en-US" sz="1600" dirty="0">
                          <a:effectLst/>
                        </a:rPr>
                        <a:t> </a:t>
                      </a:r>
                      <a:r>
                        <a:rPr lang="en-US" sz="1600" dirty="0" err="1">
                          <a:effectLst/>
                        </a:rPr>
                        <a:t>chất</a:t>
                      </a:r>
                      <a:r>
                        <a:rPr lang="en-US" sz="1600" dirty="0">
                          <a:effectLst/>
                        </a:rPr>
                        <a:t> </a:t>
                      </a:r>
                      <a:r>
                        <a:rPr lang="en-US" sz="1600" dirty="0" err="1">
                          <a:effectLst/>
                        </a:rPr>
                        <a:t>liệu</a:t>
                      </a:r>
                      <a:r>
                        <a:rPr lang="en-US" sz="1600" dirty="0">
                          <a:effectLst/>
                        </a:rPr>
                        <a:t> </a:t>
                      </a:r>
                      <a:r>
                        <a:rPr lang="en-US" sz="1600" dirty="0" err="1">
                          <a:effectLst/>
                        </a:rPr>
                        <a:t>khác</a:t>
                      </a:r>
                      <a:r>
                        <a:rPr lang="en-US" sz="1600" dirty="0">
                          <a:effectLst/>
                        </a:rPr>
                        <a:t> </a:t>
                      </a:r>
                      <a:r>
                        <a:rPr lang="en-US" sz="1600" dirty="0" err="1">
                          <a:effectLst/>
                        </a:rPr>
                        <a:t>nhau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3182806648"/>
                  </a:ext>
                </a:extLst>
              </a:tr>
              <a:tr h="256797">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1600" dirty="0" err="1">
                          <a:effectLst/>
                        </a:rPr>
                        <a:t>Kiểm</a:t>
                      </a:r>
                      <a:r>
                        <a:rPr lang="en-US" sz="1600" dirty="0">
                          <a:effectLst/>
                        </a:rPr>
                        <a:t> </a:t>
                      </a:r>
                      <a:r>
                        <a:rPr lang="en-US" sz="1600" dirty="0" err="1">
                          <a:effectLst/>
                        </a:rPr>
                        <a:t>tra</a:t>
                      </a:r>
                      <a:r>
                        <a:rPr lang="en-US" sz="1600" dirty="0">
                          <a:effectLst/>
                        </a:rPr>
                        <a:t>, </a:t>
                      </a:r>
                      <a:r>
                        <a:rPr lang="en-US" sz="1600" dirty="0" err="1">
                          <a:effectLst/>
                        </a:rPr>
                        <a:t>đánh</a:t>
                      </a:r>
                      <a:r>
                        <a:rPr lang="en-US" sz="1600" dirty="0">
                          <a:effectLst/>
                        </a:rPr>
                        <a:t> </a:t>
                      </a:r>
                      <a:r>
                        <a:rPr lang="en-US" sz="1600" dirty="0" err="1">
                          <a:effectLst/>
                        </a:rPr>
                        <a:t>giá</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2330353577"/>
                  </a:ext>
                </a:extLst>
              </a:tr>
              <a:tr h="269025">
                <a:tc rowSpan="3">
                  <a:txBody>
                    <a:bodyPr/>
                    <a:lstStyle/>
                    <a:p>
                      <a:pPr marL="0" marR="0" algn="just">
                        <a:lnSpc>
                          <a:spcPct val="150000"/>
                        </a:lnSpc>
                        <a:spcBef>
                          <a:spcPts val="600"/>
                        </a:spcBef>
                        <a:spcAft>
                          <a:spcPts val="600"/>
                        </a:spcAft>
                      </a:pPr>
                      <a:r>
                        <a:rPr lang="en-US" sz="16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rowSpan="3">
                  <a:txBody>
                    <a:bodyPr/>
                    <a:lstStyle/>
                    <a:p>
                      <a:pPr marL="0" marR="0" algn="just">
                        <a:lnSpc>
                          <a:spcPct val="150000"/>
                        </a:lnSpc>
                        <a:spcBef>
                          <a:spcPts val="600"/>
                        </a:spcBef>
                        <a:spcAft>
                          <a:spcPts val="600"/>
                        </a:spcAft>
                      </a:pPr>
                      <a:r>
                        <a:rPr lang="en-US" sz="1600">
                          <a:effectLst/>
                        </a:rPr>
                        <a:t>Thiết kế công nghiệp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err="1">
                          <a:effectLst/>
                        </a:rPr>
                        <a:t>Bài</a:t>
                      </a:r>
                      <a:r>
                        <a:rPr lang="en-US" sz="1600" dirty="0">
                          <a:effectLst/>
                        </a:rPr>
                        <a:t> 1: </a:t>
                      </a: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3240347496"/>
                  </a:ext>
                </a:extLst>
              </a:tr>
              <a:tr h="379080">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1600" dirty="0" err="1">
                          <a:effectLst/>
                        </a:rPr>
                        <a:t>Bài</a:t>
                      </a:r>
                      <a:r>
                        <a:rPr lang="en-US" sz="1600" dirty="0">
                          <a:effectLst/>
                        </a:rPr>
                        <a:t> 2: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đồ</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thủ</a:t>
                      </a:r>
                      <a:r>
                        <a:rPr lang="en-US" sz="1600" dirty="0">
                          <a:effectLst/>
                        </a:rPr>
                        <a:t> </a:t>
                      </a:r>
                      <a:r>
                        <a:rPr lang="en-US" sz="1600" dirty="0" err="1">
                          <a:effectLst/>
                        </a:rPr>
                        <a:t>công</a:t>
                      </a:r>
                      <a:r>
                        <a:rPr lang="en-US" sz="1600" dirty="0">
                          <a:effectLst/>
                        </a:rPr>
                        <a:t> </a:t>
                      </a:r>
                      <a:r>
                        <a:rPr lang="en-US" sz="1600" dirty="0" err="1">
                          <a:effectLst/>
                        </a:rPr>
                        <a:t>bằng</a:t>
                      </a:r>
                      <a:r>
                        <a:rPr lang="en-US" sz="1600" dirty="0">
                          <a:effectLst/>
                        </a:rPr>
                        <a:t> </a:t>
                      </a:r>
                      <a:r>
                        <a:rPr lang="en-US" sz="1600" dirty="0" err="1">
                          <a:effectLst/>
                        </a:rPr>
                        <a:t>vật</a:t>
                      </a:r>
                      <a:r>
                        <a:rPr lang="en-US" sz="1600" dirty="0">
                          <a:effectLst/>
                        </a:rPr>
                        <a:t> </a:t>
                      </a:r>
                      <a:r>
                        <a:rPr lang="en-US" sz="1600" dirty="0" err="1">
                          <a:effectLst/>
                        </a:rPr>
                        <a:t>liệu</a:t>
                      </a:r>
                      <a:r>
                        <a:rPr lang="en-US" sz="1600" dirty="0">
                          <a:effectLst/>
                        </a:rPr>
                        <a:t> </a:t>
                      </a:r>
                      <a:r>
                        <a:rPr lang="en-US" sz="1600" dirty="0" err="1">
                          <a:effectLst/>
                        </a:rPr>
                        <a:t>sẵn</a:t>
                      </a:r>
                      <a:r>
                        <a:rPr lang="en-US" sz="1600" dirty="0">
                          <a:effectLst/>
                        </a:rPr>
                        <a:t> </a:t>
                      </a:r>
                      <a:r>
                        <a:rPr lang="en-US" sz="1600" dirty="0" err="1">
                          <a:effectLst/>
                        </a:rPr>
                        <a:t>có</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1582149703"/>
                  </a:ext>
                </a:extLst>
              </a:tr>
              <a:tr h="480534">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1600">
                          <a:effectLst/>
                        </a:rPr>
                        <a:t>Kiểm tra, đánh giá</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tc>
                  <a:txBody>
                    <a:bodyPr/>
                    <a:lstStyle/>
                    <a:p>
                      <a:pPr marL="0" marR="0" algn="just">
                        <a:lnSpc>
                          <a:spcPct val="150000"/>
                        </a:lnSpc>
                        <a:spcBef>
                          <a:spcPts val="600"/>
                        </a:spcBef>
                        <a:spcAft>
                          <a:spcPts val="600"/>
                        </a:spcAft>
                      </a:pPr>
                      <a:r>
                        <a:rPr lang="en-US" sz="16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105" marR="57105" marT="0" marB="0"/>
                </a:tc>
                <a:extLst>
                  <a:ext uri="{0D108BD9-81ED-4DB2-BD59-A6C34878D82A}">
                    <a16:rowId xmlns:a16="http://schemas.microsoft.com/office/drawing/2014/main" val="209587272"/>
                  </a:ext>
                </a:extLst>
              </a:tr>
            </a:tbl>
          </a:graphicData>
        </a:graphic>
      </p:graphicFrame>
    </p:spTree>
    <p:extLst>
      <p:ext uri="{BB962C8B-B14F-4D97-AF65-F5344CB8AC3E}">
        <p14:creationId xmlns:p14="http://schemas.microsoft.com/office/powerpoint/2010/main" val="107754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a:xfrm>
            <a:off x="259080" y="1343298"/>
            <a:ext cx="6950294" cy="49696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 KHÁI QUÁT CHUNG VỀ SGK </a:t>
            </a:r>
            <a:r>
              <a:rPr lang="en-US" sz="2000" b="1" i="1" dirty="0">
                <a:solidFill>
                  <a:srgbClr val="FF0000"/>
                </a:solidFill>
                <a:latin typeface="Arial" pitchFamily="34" charset="0"/>
                <a:cs typeface="Arial" pitchFamily="34" charset="0"/>
              </a:rPr>
              <a:t>MĨ </a:t>
            </a:r>
            <a:r>
              <a:rPr lang="en-US" sz="2000" b="1" i="1" dirty="0" err="1">
                <a:solidFill>
                  <a:srgbClr val="FF0000"/>
                </a:solidFill>
                <a:latin typeface="Arial" pitchFamily="34" charset="0"/>
                <a:cs typeface="Arial" pitchFamily="34" charset="0"/>
              </a:rPr>
              <a:t>THUẬT</a:t>
            </a:r>
            <a:r>
              <a:rPr lang="en-US" sz="2000" b="1" i="1" dirty="0">
                <a:solidFill>
                  <a:srgbClr val="FF0000"/>
                </a:solidFill>
                <a:latin typeface="Arial" pitchFamily="34" charset="0"/>
                <a:cs typeface="Arial" pitchFamily="34" charset="0"/>
              </a:rPr>
              <a:t> 11</a:t>
            </a:r>
          </a:p>
        </p:txBody>
      </p:sp>
      <p:sp>
        <p:nvSpPr>
          <p:cNvPr id="6" name="Content Placeholder 5"/>
          <p:cNvSpPr txBox="1">
            <a:spLocks/>
          </p:cNvSpPr>
          <p:nvPr/>
        </p:nvSpPr>
        <p:spPr>
          <a:xfrm>
            <a:off x="260068" y="1840258"/>
            <a:ext cx="3850953" cy="4444294"/>
          </a:xfrm>
          <a:prstGeom prst="rect">
            <a:avLst/>
          </a:prstGeom>
        </p:spPr>
        <p:txBody>
          <a:bodyPr wrap="square">
            <a:sp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just">
              <a:buNone/>
            </a:pPr>
            <a:r>
              <a:rPr lang="vi-VN" sz="1800" b="1" dirty="0">
                <a:cs typeface="Arial" pitchFamily="34" charset="0"/>
              </a:rPr>
              <a:t>Quan điểm biên soạn SGK trên cơ sở: </a:t>
            </a:r>
          </a:p>
          <a:p>
            <a:pPr marL="36576" indent="0" algn="just">
              <a:buNone/>
            </a:pPr>
            <a:r>
              <a:rPr lang="vi-VN" sz="1800" dirty="0">
                <a:cs typeface="Arial" pitchFamily="34" charset="0"/>
              </a:rPr>
              <a:t>-</a:t>
            </a:r>
            <a:r>
              <a:rPr lang="en-US" sz="1800" dirty="0">
                <a:cs typeface="Arial" pitchFamily="34" charset="0"/>
              </a:rPr>
              <a:t> </a:t>
            </a:r>
            <a:r>
              <a:rPr lang="vi-VN" sz="1800" dirty="0">
                <a:cs typeface="Arial" pitchFamily="34" charset="0"/>
              </a:rPr>
              <a:t>Nội dung giáo dục mĩ thuật được mở rộng, phát triển kiến thức, kĩ năng mĩ thuật đã hình thành ở giai đoạn giáo dục cơ bản;</a:t>
            </a:r>
          </a:p>
          <a:p>
            <a:pPr marL="36576" indent="0" algn="just">
              <a:buNone/>
            </a:pPr>
            <a:r>
              <a:rPr lang="vi-VN" sz="1800" dirty="0">
                <a:cs typeface="Arial" pitchFamily="34" charset="0"/>
              </a:rPr>
              <a:t>-</a:t>
            </a:r>
            <a:r>
              <a:rPr lang="en-US" sz="1800" dirty="0">
                <a:cs typeface="Arial" pitchFamily="34" charset="0"/>
              </a:rPr>
              <a:t> </a:t>
            </a:r>
            <a:r>
              <a:rPr lang="vi-VN" sz="1800" dirty="0">
                <a:cs typeface="Arial" pitchFamily="34" charset="0"/>
              </a:rPr>
              <a:t>Nội dung biên soạn tiếp cận các nhóm ngành nghề liên quan đến nghệ thuật thị giác và có tính ứng dụng trong thực tiễn; </a:t>
            </a:r>
          </a:p>
          <a:p>
            <a:pPr marL="36576" indent="0" algn="just">
              <a:buNone/>
            </a:pPr>
            <a:r>
              <a:rPr lang="vi-VN" sz="1800" dirty="0">
                <a:cs typeface="Arial" pitchFamily="34" charset="0"/>
              </a:rPr>
              <a:t>-</a:t>
            </a:r>
            <a:r>
              <a:rPr lang="en-US" sz="1800" dirty="0">
                <a:cs typeface="Arial" pitchFamily="34" charset="0"/>
              </a:rPr>
              <a:t> </a:t>
            </a:r>
            <a:r>
              <a:rPr lang="vi-VN" sz="1800" dirty="0">
                <a:cs typeface="Arial" pitchFamily="34" charset="0"/>
              </a:rPr>
              <a:t>Nội dung biên soạn giúp học sinh được tìm hiểu và có định hướng nghề nghiệp phù hợp với bản thân dựa trên nhu cầu thực tế, thích ứng với xã hội.</a:t>
            </a:r>
          </a:p>
        </p:txBody>
      </p:sp>
      <p:pic>
        <p:nvPicPr>
          <p:cNvPr id="2" name="Picture 1">
            <a:extLst>
              <a:ext uri="{FF2B5EF4-FFF2-40B4-BE49-F238E27FC236}">
                <a16:creationId xmlns:a16="http://schemas.microsoft.com/office/drawing/2014/main" id="{B4CA2102-F5C4-2037-AF56-1B3EF4C48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445" y="2069212"/>
            <a:ext cx="4426130" cy="3129077"/>
          </a:xfrm>
          <a:prstGeom prst="rect">
            <a:avLst/>
          </a:prstGeom>
        </p:spPr>
      </p:pic>
    </p:spTree>
    <p:extLst>
      <p:ext uri="{BB962C8B-B14F-4D97-AF65-F5344CB8AC3E}">
        <p14:creationId xmlns:p14="http://schemas.microsoft.com/office/powerpoint/2010/main" val="4240455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a:extLst>
              <a:ext uri="{FF2B5EF4-FFF2-40B4-BE49-F238E27FC236}">
                <a16:creationId xmlns:a16="http://schemas.microsoft.com/office/drawing/2014/main" id="{5C3F86DF-4263-FC2D-E9D9-9B76E566BF2C}"/>
              </a:ext>
            </a:extLst>
          </p:cNvPr>
          <p:cNvGraphicFramePr>
            <a:graphicFrameLocks noGrp="1"/>
          </p:cNvGraphicFramePr>
          <p:nvPr>
            <p:extLst>
              <p:ext uri="{D42A27DB-BD31-4B8C-83A1-F6EECF244321}">
                <p14:modId xmlns:p14="http://schemas.microsoft.com/office/powerpoint/2010/main" val="3559408601"/>
              </p:ext>
            </p:extLst>
          </p:nvPr>
        </p:nvGraphicFramePr>
        <p:xfrm>
          <a:off x="552650" y="1891904"/>
          <a:ext cx="8038699" cy="3518202"/>
        </p:xfrm>
        <a:graphic>
          <a:graphicData uri="http://schemas.openxmlformats.org/drawingml/2006/table">
            <a:tbl>
              <a:tblPr firstRow="1" firstCol="1" lastRow="1" lastCol="1" bandRow="1" bandCol="1">
                <a:tableStyleId>{5C22544A-7EE6-4342-B048-85BDC9FD1C3A}</a:tableStyleId>
              </a:tblPr>
              <a:tblGrid>
                <a:gridCol w="588796">
                  <a:extLst>
                    <a:ext uri="{9D8B030D-6E8A-4147-A177-3AD203B41FA5}">
                      <a16:colId xmlns:a16="http://schemas.microsoft.com/office/drawing/2014/main" val="1295991294"/>
                    </a:ext>
                  </a:extLst>
                </a:gridCol>
                <a:gridCol w="1593721">
                  <a:extLst>
                    <a:ext uri="{9D8B030D-6E8A-4147-A177-3AD203B41FA5}">
                      <a16:colId xmlns:a16="http://schemas.microsoft.com/office/drawing/2014/main" val="3585959800"/>
                    </a:ext>
                  </a:extLst>
                </a:gridCol>
                <a:gridCol w="4849017">
                  <a:extLst>
                    <a:ext uri="{9D8B030D-6E8A-4147-A177-3AD203B41FA5}">
                      <a16:colId xmlns:a16="http://schemas.microsoft.com/office/drawing/2014/main" val="2186477026"/>
                    </a:ext>
                  </a:extLst>
                </a:gridCol>
                <a:gridCol w="1007165">
                  <a:extLst>
                    <a:ext uri="{9D8B030D-6E8A-4147-A177-3AD203B41FA5}">
                      <a16:colId xmlns:a16="http://schemas.microsoft.com/office/drawing/2014/main" val="3115539155"/>
                    </a:ext>
                  </a:extLst>
                </a:gridCol>
              </a:tblGrid>
              <a:tr h="108118">
                <a:tc>
                  <a:txBody>
                    <a:bodyPr/>
                    <a:lstStyle/>
                    <a:p>
                      <a:pPr marL="0" marR="0" algn="just">
                        <a:lnSpc>
                          <a:spcPct val="150000"/>
                        </a:lnSpc>
                        <a:spcBef>
                          <a:spcPts val="600"/>
                        </a:spcBef>
                        <a:spcAft>
                          <a:spcPts val="600"/>
                        </a:spcAft>
                      </a:pPr>
                      <a:r>
                        <a:rPr lang="en-US" sz="2000" dirty="0" err="1">
                          <a:effectLst/>
                        </a:rPr>
                        <a:t>STT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dirty="0" err="1">
                          <a:effectLst/>
                        </a:rPr>
                        <a:t>Nội</a:t>
                      </a:r>
                      <a:r>
                        <a:rPr lang="en-US" sz="2000" dirty="0">
                          <a:effectLst/>
                        </a:rPr>
                        <a:t> dung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Bài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Số tiết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1296921468"/>
                  </a:ext>
                </a:extLst>
              </a:tr>
              <a:tr h="335022">
                <a:tc rowSpan="3">
                  <a:txBody>
                    <a:bodyPr/>
                    <a:lstStyle/>
                    <a:p>
                      <a:pPr marL="0" marR="0" algn="just">
                        <a:lnSpc>
                          <a:spcPct val="150000"/>
                        </a:lnSpc>
                        <a:spcBef>
                          <a:spcPts val="600"/>
                        </a:spcBef>
                        <a:spcAft>
                          <a:spcPts val="600"/>
                        </a:spcAft>
                      </a:pPr>
                      <a:r>
                        <a:rPr lang="en-US" sz="20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rowSpan="3">
                  <a:txBody>
                    <a:bodyPr/>
                    <a:lstStyle/>
                    <a:p>
                      <a:pPr marL="0" marR="0" algn="just">
                        <a:lnSpc>
                          <a:spcPct val="150000"/>
                        </a:lnSpc>
                        <a:spcBef>
                          <a:spcPts val="600"/>
                        </a:spcBef>
                        <a:spcAft>
                          <a:spcPts val="600"/>
                        </a:spcAft>
                      </a:pPr>
                      <a:r>
                        <a:rPr lang="en-US" sz="2000">
                          <a:effectLst/>
                        </a:rPr>
                        <a:t>Thiết kế mĩ thuật sân khấu, điện ảnh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Thiết</a:t>
                      </a:r>
                      <a:r>
                        <a:rPr lang="en-US" sz="2000" dirty="0">
                          <a:effectLst/>
                        </a:rPr>
                        <a:t> </a:t>
                      </a:r>
                      <a:r>
                        <a:rPr lang="en-US" sz="2000" dirty="0" err="1">
                          <a:effectLst/>
                        </a:rPr>
                        <a:t>kế</a:t>
                      </a:r>
                      <a:r>
                        <a:rPr lang="en-US" sz="2000" dirty="0">
                          <a:effectLst/>
                        </a:rPr>
                        <a:t> </a:t>
                      </a:r>
                      <a:r>
                        <a:rPr lang="en-US" sz="2000" dirty="0" err="1">
                          <a:effectLst/>
                        </a:rPr>
                        <a:t>mĩ</a:t>
                      </a:r>
                      <a:r>
                        <a:rPr lang="en-US" sz="2000" dirty="0">
                          <a:effectLst/>
                        </a:rPr>
                        <a:t> </a:t>
                      </a:r>
                      <a:r>
                        <a:rPr lang="en-US" sz="2000" dirty="0" err="1">
                          <a:effectLst/>
                        </a:rPr>
                        <a:t>thuật</a:t>
                      </a:r>
                      <a:r>
                        <a:rPr lang="en-US" sz="2000" dirty="0">
                          <a:effectLst/>
                        </a:rPr>
                        <a:t> </a:t>
                      </a:r>
                      <a:r>
                        <a:rPr lang="en-US" sz="2000" dirty="0" err="1">
                          <a:effectLst/>
                        </a:rPr>
                        <a:t>điện</a:t>
                      </a:r>
                      <a:r>
                        <a:rPr lang="en-US" sz="2000" dirty="0">
                          <a:effectLst/>
                        </a:rPr>
                        <a:t> </a:t>
                      </a:r>
                      <a:r>
                        <a:rPr lang="en-US" sz="2000" dirty="0" err="1">
                          <a:effectLst/>
                        </a:rPr>
                        <a:t>ảnh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677980270"/>
                  </a:ext>
                </a:extLst>
              </a:tr>
              <a:tr h="287255">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a:effectLst/>
                        </a:rPr>
                        <a:t>Bài 2: Thiết kế mĩ thuật bối cảnh phim hoạt hình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3179163079"/>
                  </a:ext>
                </a:extLst>
              </a:tr>
              <a:tr h="266691">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194215566"/>
                  </a:ext>
                </a:extLst>
              </a:tr>
              <a:tr h="335022">
                <a:tc rowSpan="3">
                  <a:txBody>
                    <a:bodyPr/>
                    <a:lstStyle/>
                    <a:p>
                      <a:pPr marL="0" marR="0" algn="just">
                        <a:lnSpc>
                          <a:spcPct val="150000"/>
                        </a:lnSpc>
                        <a:spcBef>
                          <a:spcPts val="600"/>
                        </a:spcBef>
                        <a:spcAft>
                          <a:spcPts val="600"/>
                        </a:spcAft>
                      </a:pPr>
                      <a:r>
                        <a:rPr lang="en-US" sz="20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rowSpan="3">
                  <a:txBody>
                    <a:bodyPr/>
                    <a:lstStyle/>
                    <a:p>
                      <a:pPr marL="0" marR="0" algn="just">
                        <a:lnSpc>
                          <a:spcPct val="150000"/>
                        </a:lnSpc>
                        <a:spcBef>
                          <a:spcPts val="600"/>
                        </a:spcBef>
                        <a:spcAft>
                          <a:spcPts val="600"/>
                        </a:spcAft>
                      </a:pPr>
                      <a:r>
                        <a:rPr lang="en-US" sz="2000">
                          <a:effectLst/>
                        </a:rPr>
                        <a:t>Kiến trúc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dirty="0" err="1">
                          <a:effectLst/>
                        </a:rPr>
                        <a:t>Bài</a:t>
                      </a:r>
                      <a:r>
                        <a:rPr lang="en-US" sz="2000" dirty="0">
                          <a:effectLst/>
                        </a:rPr>
                        <a:t> 1: </a:t>
                      </a:r>
                      <a:r>
                        <a:rPr lang="en-US" sz="2000" dirty="0" err="1">
                          <a:effectLst/>
                        </a:rPr>
                        <a:t>Khái</a:t>
                      </a:r>
                      <a:r>
                        <a:rPr lang="en-US" sz="2000" dirty="0">
                          <a:effectLst/>
                        </a:rPr>
                        <a:t> </a:t>
                      </a:r>
                      <a:r>
                        <a:rPr lang="en-US" sz="2000" dirty="0" err="1">
                          <a:effectLst/>
                        </a:rPr>
                        <a:t>quát</a:t>
                      </a:r>
                      <a:r>
                        <a:rPr lang="en-US" sz="2000" dirty="0">
                          <a:effectLst/>
                        </a:rPr>
                        <a:t> </a:t>
                      </a:r>
                      <a:r>
                        <a:rPr lang="en-US" sz="2000" dirty="0" err="1">
                          <a:effectLst/>
                        </a:rPr>
                        <a:t>về</a:t>
                      </a:r>
                      <a:r>
                        <a:rPr lang="en-US" sz="2000" dirty="0">
                          <a:effectLst/>
                        </a:rPr>
                        <a:t> </a:t>
                      </a:r>
                      <a:r>
                        <a:rPr lang="en-US" sz="2000" dirty="0" err="1">
                          <a:effectLst/>
                        </a:rPr>
                        <a:t>không</a:t>
                      </a:r>
                      <a:r>
                        <a:rPr lang="en-US" sz="2000" dirty="0">
                          <a:effectLst/>
                        </a:rPr>
                        <a:t> </a:t>
                      </a:r>
                      <a:r>
                        <a:rPr lang="en-US" sz="2000" dirty="0" err="1">
                          <a:effectLst/>
                        </a:rPr>
                        <a:t>gian</a:t>
                      </a:r>
                      <a:r>
                        <a:rPr lang="en-US" sz="2000" dirty="0">
                          <a:effectLst/>
                        </a:rPr>
                        <a:t> </a:t>
                      </a:r>
                      <a:r>
                        <a:rPr lang="en-US" sz="2000" dirty="0" err="1">
                          <a:effectLst/>
                        </a:rPr>
                        <a:t>nội</a:t>
                      </a:r>
                      <a:r>
                        <a:rPr lang="en-US" sz="2000" dirty="0">
                          <a:effectLst/>
                        </a:rPr>
                        <a:t> </a:t>
                      </a:r>
                      <a:r>
                        <a:rPr lang="en-US" sz="2000" dirty="0" err="1">
                          <a:effectLst/>
                        </a:rPr>
                        <a:t>thất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3957418481"/>
                  </a:ext>
                </a:extLst>
              </a:tr>
              <a:tr h="335022">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Bài</a:t>
                      </a:r>
                      <a:r>
                        <a:rPr lang="en-US" sz="2000" dirty="0">
                          <a:effectLst/>
                        </a:rPr>
                        <a:t> 2: </a:t>
                      </a:r>
                      <a:r>
                        <a:rPr lang="en-US" sz="2000" dirty="0" err="1">
                          <a:effectLst/>
                        </a:rPr>
                        <a:t>Thiết</a:t>
                      </a:r>
                      <a:r>
                        <a:rPr lang="en-US" sz="2000" dirty="0">
                          <a:effectLst/>
                        </a:rPr>
                        <a:t> </a:t>
                      </a:r>
                      <a:r>
                        <a:rPr lang="en-US" sz="2000" dirty="0" err="1">
                          <a:effectLst/>
                        </a:rPr>
                        <a:t>kế</a:t>
                      </a:r>
                      <a:r>
                        <a:rPr lang="en-US" sz="2000" dirty="0">
                          <a:effectLst/>
                        </a:rPr>
                        <a:t> </a:t>
                      </a:r>
                      <a:r>
                        <a:rPr lang="en-US" sz="2000" dirty="0" err="1">
                          <a:effectLst/>
                        </a:rPr>
                        <a:t>nội</a:t>
                      </a:r>
                      <a:r>
                        <a:rPr lang="en-US" sz="2000" dirty="0">
                          <a:effectLst/>
                        </a:rPr>
                        <a:t> </a:t>
                      </a:r>
                      <a:r>
                        <a:rPr lang="en-US" sz="2000" dirty="0" err="1">
                          <a:effectLst/>
                        </a:rPr>
                        <a:t>thất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1437501287"/>
                  </a:ext>
                </a:extLst>
              </a:tr>
              <a:tr h="506778">
                <a:tc vMerge="1">
                  <a:txBody>
                    <a:bodyPr/>
                    <a:lstStyle/>
                    <a:p>
                      <a:endParaRPr lang="en-US"/>
                    </a:p>
                  </a:txBody>
                  <a:tcPr/>
                </a:tc>
                <a:tc vMerge="1">
                  <a:txBody>
                    <a:bodyPr/>
                    <a:lstStyle/>
                    <a:p>
                      <a:endParaRPr lang="en-US"/>
                    </a:p>
                  </a:txBody>
                  <a:tcPr/>
                </a:tc>
                <a:tc>
                  <a:txBody>
                    <a:bodyPr/>
                    <a:lstStyle/>
                    <a:p>
                      <a:pPr marL="0" marR="0" algn="just">
                        <a:lnSpc>
                          <a:spcPct val="150000"/>
                        </a:lnSpc>
                        <a:spcBef>
                          <a:spcPts val="600"/>
                        </a:spcBef>
                        <a:spcAft>
                          <a:spcPts val="6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tc>
                  <a:txBody>
                    <a:bodyPr/>
                    <a:lstStyle/>
                    <a:p>
                      <a:pPr marL="0" marR="0" algn="just">
                        <a:lnSpc>
                          <a:spcPct val="150000"/>
                        </a:lnSpc>
                        <a:spcBef>
                          <a:spcPts val="600"/>
                        </a:spcBef>
                        <a:spcAft>
                          <a:spcPts val="600"/>
                        </a:spcAft>
                      </a:pPr>
                      <a:r>
                        <a:rPr lang="en-US" sz="2000" dirty="0">
                          <a:effectLst/>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274" marR="66274" marT="0" marB="0"/>
                </a:tc>
                <a:extLst>
                  <a:ext uri="{0D108BD9-81ED-4DB2-BD59-A6C34878D82A}">
                    <a16:rowId xmlns:a16="http://schemas.microsoft.com/office/drawing/2014/main" val="394372857"/>
                  </a:ext>
                </a:extLst>
              </a:tr>
            </a:tbl>
          </a:graphicData>
        </a:graphic>
      </p:graphicFrame>
    </p:spTree>
    <p:extLst>
      <p:ext uri="{BB962C8B-B14F-4D97-AF65-F5344CB8AC3E}">
        <p14:creationId xmlns:p14="http://schemas.microsoft.com/office/powerpoint/2010/main" val="288302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3" name="Table 2">
            <a:extLst>
              <a:ext uri="{FF2B5EF4-FFF2-40B4-BE49-F238E27FC236}">
                <a16:creationId xmlns:a16="http://schemas.microsoft.com/office/drawing/2014/main" id="{B21847B2-3256-D3DA-E9DD-91485443E650}"/>
              </a:ext>
            </a:extLst>
          </p:cNvPr>
          <p:cNvGraphicFramePr>
            <a:graphicFrameLocks noGrp="1"/>
          </p:cNvGraphicFramePr>
          <p:nvPr>
            <p:extLst>
              <p:ext uri="{D42A27DB-BD31-4B8C-83A1-F6EECF244321}">
                <p14:modId xmlns:p14="http://schemas.microsoft.com/office/powerpoint/2010/main" val="1924507288"/>
              </p:ext>
            </p:extLst>
          </p:nvPr>
        </p:nvGraphicFramePr>
        <p:xfrm>
          <a:off x="583095" y="2368248"/>
          <a:ext cx="7977810" cy="3396451"/>
        </p:xfrm>
        <a:graphic>
          <a:graphicData uri="http://schemas.openxmlformats.org/drawingml/2006/table">
            <a:tbl>
              <a:tblPr firstRow="1" firstCol="1" bandRow="1">
                <a:tableStyleId>{5C22544A-7EE6-4342-B048-85BDC9FD1C3A}</a:tableStyleId>
              </a:tblPr>
              <a:tblGrid>
                <a:gridCol w="652034">
                  <a:extLst>
                    <a:ext uri="{9D8B030D-6E8A-4147-A177-3AD203B41FA5}">
                      <a16:colId xmlns:a16="http://schemas.microsoft.com/office/drawing/2014/main" val="1056885701"/>
                    </a:ext>
                  </a:extLst>
                </a:gridCol>
                <a:gridCol w="1636866">
                  <a:extLst>
                    <a:ext uri="{9D8B030D-6E8A-4147-A177-3AD203B41FA5}">
                      <a16:colId xmlns:a16="http://schemas.microsoft.com/office/drawing/2014/main" val="3079035432"/>
                    </a:ext>
                  </a:extLst>
                </a:gridCol>
                <a:gridCol w="5130605">
                  <a:extLst>
                    <a:ext uri="{9D8B030D-6E8A-4147-A177-3AD203B41FA5}">
                      <a16:colId xmlns:a16="http://schemas.microsoft.com/office/drawing/2014/main" val="3665010005"/>
                    </a:ext>
                  </a:extLst>
                </a:gridCol>
                <a:gridCol w="558305">
                  <a:extLst>
                    <a:ext uri="{9D8B030D-6E8A-4147-A177-3AD203B41FA5}">
                      <a16:colId xmlns:a16="http://schemas.microsoft.com/office/drawing/2014/main" val="976957517"/>
                    </a:ext>
                  </a:extLst>
                </a:gridCol>
              </a:tblGrid>
              <a:tr h="570406">
                <a:tc>
                  <a:txBody>
                    <a:bodyPr/>
                    <a:lstStyle/>
                    <a:p>
                      <a:pPr marL="0" marR="0" algn="just">
                        <a:lnSpc>
                          <a:spcPct val="107000"/>
                        </a:lnSpc>
                        <a:spcBef>
                          <a:spcPts val="480"/>
                        </a:spcBef>
                        <a:spcAft>
                          <a:spcPts val="480"/>
                        </a:spcAft>
                      </a:pPr>
                      <a:r>
                        <a:rPr lang="en-US" sz="1600" kern="100" dirty="0" err="1">
                          <a:effectLst/>
                        </a:rPr>
                        <a:t>STT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err="1">
                          <a:effectLst/>
                        </a:rPr>
                        <a:t>Chuyên</a:t>
                      </a:r>
                      <a:r>
                        <a:rPr lang="en-US" sz="1600" kern="100" dirty="0">
                          <a:effectLst/>
                        </a:rPr>
                        <a:t> </a:t>
                      </a:r>
                      <a:r>
                        <a:rPr lang="en-US" sz="1600" kern="100" dirty="0" err="1">
                          <a:effectLst/>
                        </a:rPr>
                        <a:t>đề</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err="1">
                          <a:effectLst/>
                        </a:rPr>
                        <a:t>Tên</a:t>
                      </a:r>
                      <a:r>
                        <a:rPr lang="en-US" sz="1600" kern="100" dirty="0">
                          <a:effectLst/>
                        </a:rPr>
                        <a:t> </a:t>
                      </a:r>
                      <a:r>
                        <a:rPr lang="en-US" sz="1600" kern="100" dirty="0" err="1">
                          <a:effectLst/>
                        </a:rPr>
                        <a:t>bài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Số tiết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2957368"/>
                  </a:ext>
                </a:extLst>
              </a:tr>
              <a:tr h="570406">
                <a:tc rowSpan="3">
                  <a:txBody>
                    <a:bodyPr/>
                    <a:lstStyle/>
                    <a:p>
                      <a:pPr marL="0" marR="0" algn="just">
                        <a:lnSpc>
                          <a:spcPct val="107000"/>
                        </a:lnSpc>
                        <a:spcBef>
                          <a:spcPts val="480"/>
                        </a:spcBef>
                        <a:spcAft>
                          <a:spcPts val="480"/>
                        </a:spcAft>
                      </a:pPr>
                      <a:r>
                        <a:rPr lang="en-US" sz="16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marL="0" marR="0" algn="just">
                        <a:lnSpc>
                          <a:spcPct val="107000"/>
                        </a:lnSpc>
                        <a:spcBef>
                          <a:spcPts val="480"/>
                        </a:spcBef>
                        <a:spcAft>
                          <a:spcPts val="480"/>
                        </a:spcAft>
                      </a:pPr>
                      <a:r>
                        <a:rPr lang="en-US" sz="1600" kern="100" dirty="0" err="1">
                          <a:effectLst/>
                        </a:rPr>
                        <a:t>THỰC</a:t>
                      </a:r>
                      <a:r>
                        <a:rPr lang="en-US" sz="1600" kern="100" dirty="0">
                          <a:effectLst/>
                        </a:rPr>
                        <a:t> </a:t>
                      </a:r>
                      <a:r>
                        <a:rPr lang="en-US" sz="1600" kern="100" dirty="0" err="1">
                          <a:effectLst/>
                        </a:rPr>
                        <a:t>HÀNH</a:t>
                      </a:r>
                      <a:r>
                        <a:rPr lang="en-US" sz="1600" kern="100" dirty="0">
                          <a:effectLst/>
                        </a:rPr>
                        <a:t> </a:t>
                      </a:r>
                      <a:r>
                        <a:rPr lang="en-US" sz="1600" kern="100" dirty="0" err="1">
                          <a:effectLst/>
                        </a:rPr>
                        <a:t>VẼ</a:t>
                      </a:r>
                      <a:r>
                        <a:rPr lang="en-US" sz="1600" kern="100" dirty="0">
                          <a:effectLst/>
                        </a:rPr>
                        <a:t> </a:t>
                      </a:r>
                      <a:r>
                        <a:rPr lang="en-US" sz="1600" kern="100" dirty="0" err="1">
                          <a:effectLst/>
                        </a:rPr>
                        <a:t>HÌNH</a:t>
                      </a:r>
                      <a:r>
                        <a:rPr lang="en-US" sz="1600" kern="100" dirty="0">
                          <a:effectLst/>
                        </a:rPr>
                        <a:t> </a:t>
                      </a:r>
                      <a:r>
                        <a:rPr lang="en-US" sz="1600" kern="100" dirty="0" err="1">
                          <a:effectLst/>
                        </a:rPr>
                        <a:t>HOẠ</a:t>
                      </a:r>
                      <a:r>
                        <a:rPr lang="en-US" sz="1600" kern="100" dirty="0">
                          <a:effectLst/>
                        </a:rPr>
                        <a:t> 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err="1">
                          <a:effectLst/>
                        </a:rPr>
                        <a:t>Bài</a:t>
                      </a:r>
                      <a:r>
                        <a:rPr lang="en-US" sz="1600" kern="100" dirty="0">
                          <a:effectLst/>
                        </a:rPr>
                        <a:t> 1: </a:t>
                      </a:r>
                      <a:r>
                        <a:rPr lang="en-US" sz="1600" kern="100" dirty="0" err="1">
                          <a:effectLst/>
                        </a:rPr>
                        <a:t>Tìm</a:t>
                      </a:r>
                      <a:r>
                        <a:rPr lang="en-US" sz="1600" kern="100" dirty="0">
                          <a:effectLst/>
                        </a:rPr>
                        <a:t> </a:t>
                      </a:r>
                      <a:r>
                        <a:rPr lang="en-US" sz="1600" kern="100" dirty="0" err="1">
                          <a:effectLst/>
                        </a:rPr>
                        <a:t>hiểu</a:t>
                      </a:r>
                      <a:r>
                        <a:rPr lang="en-US" sz="1600" kern="100" dirty="0">
                          <a:effectLst/>
                        </a:rPr>
                        <a:t> </a:t>
                      </a:r>
                      <a:r>
                        <a:rPr lang="en-US" sz="1600" kern="100" dirty="0" err="1">
                          <a:effectLst/>
                        </a:rPr>
                        <a:t>đặc</a:t>
                      </a:r>
                      <a:r>
                        <a:rPr lang="en-US" sz="1600" kern="100" dirty="0">
                          <a:effectLst/>
                        </a:rPr>
                        <a:t> </a:t>
                      </a:r>
                      <a:r>
                        <a:rPr lang="en-US" sz="1600" kern="100" dirty="0" err="1">
                          <a:effectLst/>
                        </a:rPr>
                        <a:t>điểm</a:t>
                      </a:r>
                      <a:r>
                        <a:rPr lang="en-US" sz="1600" kern="100" dirty="0">
                          <a:effectLst/>
                        </a:rPr>
                        <a:t> </a:t>
                      </a:r>
                      <a:r>
                        <a:rPr lang="en-US" sz="1600" kern="100" dirty="0" err="1">
                          <a:effectLst/>
                        </a:rPr>
                        <a:t>cấu</a:t>
                      </a:r>
                      <a:r>
                        <a:rPr lang="en-US" sz="1600" kern="100" dirty="0">
                          <a:effectLst/>
                        </a:rPr>
                        <a:t> </a:t>
                      </a:r>
                      <a:r>
                        <a:rPr lang="en-US" sz="1600" kern="100" dirty="0" err="1">
                          <a:effectLst/>
                        </a:rPr>
                        <a:t>trúc</a:t>
                      </a:r>
                      <a:r>
                        <a:rPr lang="en-US" sz="1600" kern="100" dirty="0">
                          <a:effectLst/>
                        </a:rPr>
                        <a:t> </a:t>
                      </a:r>
                      <a:r>
                        <a:rPr lang="en-US" sz="1600" kern="100" dirty="0" err="1">
                          <a:effectLst/>
                        </a:rPr>
                        <a:t>khối</a:t>
                      </a:r>
                      <a:r>
                        <a:rPr lang="en-US" sz="1600" kern="100" dirty="0">
                          <a:effectLst/>
                        </a:rPr>
                        <a:t> </a:t>
                      </a:r>
                      <a:r>
                        <a:rPr lang="en-US" sz="1600" kern="100" dirty="0" err="1">
                          <a:effectLst/>
                        </a:rPr>
                        <a:t>mắt</a:t>
                      </a:r>
                      <a:r>
                        <a:rPr lang="en-US" sz="1600" kern="100" dirty="0">
                          <a:effectLst/>
                        </a:rPr>
                        <a:t>, </a:t>
                      </a:r>
                      <a:r>
                        <a:rPr lang="en-US" sz="1600" kern="100" dirty="0" err="1">
                          <a:effectLst/>
                        </a:rPr>
                        <a:t>mũi</a:t>
                      </a:r>
                      <a:r>
                        <a:rPr lang="en-US" sz="1600" kern="100" dirty="0">
                          <a:effectLst/>
                        </a:rPr>
                        <a:t>, </a:t>
                      </a:r>
                      <a:r>
                        <a:rPr lang="en-US" sz="1600" kern="100" dirty="0" err="1">
                          <a:effectLst/>
                        </a:rPr>
                        <a:t>miệng</a:t>
                      </a:r>
                      <a:r>
                        <a:rPr lang="en-US" sz="1600" kern="100" dirty="0">
                          <a:effectLst/>
                        </a:rPr>
                        <a:t>, tai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4677539"/>
                  </a:ext>
                </a:extLst>
              </a:tr>
              <a:tr h="278707">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dirty="0" err="1">
                          <a:effectLst/>
                        </a:rPr>
                        <a:t>Bài</a:t>
                      </a:r>
                      <a:r>
                        <a:rPr lang="en-US" sz="1600" kern="100" dirty="0">
                          <a:effectLst/>
                        </a:rPr>
                        <a:t> 2: </a:t>
                      </a:r>
                      <a:r>
                        <a:rPr lang="en-US" sz="1600" kern="100" dirty="0" err="1">
                          <a:effectLst/>
                        </a:rPr>
                        <a:t>Thực</a:t>
                      </a:r>
                      <a:r>
                        <a:rPr lang="en-US" sz="1600" kern="100" dirty="0">
                          <a:effectLst/>
                        </a:rPr>
                        <a:t> </a:t>
                      </a:r>
                      <a:r>
                        <a:rPr lang="en-US" sz="1600" kern="100" dirty="0" err="1">
                          <a:effectLst/>
                        </a:rPr>
                        <a:t>hành</a:t>
                      </a:r>
                      <a:r>
                        <a:rPr lang="en-US" sz="1600" kern="100" dirty="0">
                          <a:effectLst/>
                        </a:rPr>
                        <a:t> </a:t>
                      </a:r>
                      <a:r>
                        <a:rPr lang="en-US" sz="1600" kern="100" dirty="0" err="1">
                          <a:effectLst/>
                        </a:rPr>
                        <a:t>vẽ</a:t>
                      </a:r>
                      <a:r>
                        <a:rPr lang="en-US" sz="1600" kern="100" dirty="0">
                          <a:effectLst/>
                        </a:rPr>
                        <a:t> </a:t>
                      </a:r>
                      <a:r>
                        <a:rPr lang="en-US" sz="1600" kern="100" dirty="0" err="1">
                          <a:effectLst/>
                        </a:rPr>
                        <a:t>tượng</a:t>
                      </a:r>
                      <a:r>
                        <a:rPr lang="en-US" sz="1600" kern="100" dirty="0">
                          <a:effectLst/>
                        </a:rPr>
                        <a:t> </a:t>
                      </a:r>
                      <a:r>
                        <a:rPr lang="en-US" sz="1600" kern="100" dirty="0" err="1">
                          <a:effectLst/>
                        </a:rPr>
                        <a:t>chân</a:t>
                      </a:r>
                      <a:r>
                        <a:rPr lang="en-US" sz="1600" kern="100" dirty="0">
                          <a:effectLst/>
                        </a:rPr>
                        <a:t> dung </a:t>
                      </a:r>
                      <a:r>
                        <a:rPr lang="en-US" sz="1600" kern="100" dirty="0" err="1">
                          <a:effectLst/>
                        </a:rPr>
                        <a:t>phạt</a:t>
                      </a:r>
                      <a:r>
                        <a:rPr lang="en-US" sz="1600" kern="100" dirty="0">
                          <a:effectLst/>
                        </a:rPr>
                        <a:t> </a:t>
                      </a:r>
                      <a:r>
                        <a:rPr lang="en-US" sz="1600" kern="100" dirty="0" err="1">
                          <a:effectLst/>
                        </a:rPr>
                        <a:t>mảng</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7411558"/>
                  </a:ext>
                </a:extLst>
              </a:tr>
              <a:tr h="278707">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dirty="0" err="1">
                          <a:effectLst/>
                        </a:rPr>
                        <a:t>Trưng</a:t>
                      </a:r>
                      <a:r>
                        <a:rPr lang="en-US" sz="1600" kern="100" dirty="0">
                          <a:effectLst/>
                        </a:rPr>
                        <a:t> </a:t>
                      </a:r>
                      <a:r>
                        <a:rPr lang="en-US" sz="1600" kern="100" dirty="0" err="1">
                          <a:effectLst/>
                        </a:rPr>
                        <a:t>bày</a:t>
                      </a:r>
                      <a:r>
                        <a:rPr lang="en-US" sz="1600" kern="100" dirty="0">
                          <a:effectLst/>
                        </a:rPr>
                        <a:t> </a:t>
                      </a:r>
                      <a:r>
                        <a:rPr lang="en-US" sz="1600" kern="100" dirty="0" err="1">
                          <a:effectLst/>
                        </a:rPr>
                        <a:t>sản</a:t>
                      </a:r>
                      <a:r>
                        <a:rPr lang="en-US" sz="1600" kern="100" dirty="0">
                          <a:effectLst/>
                        </a:rPr>
                        <a:t> </a:t>
                      </a:r>
                      <a:r>
                        <a:rPr lang="en-US" sz="1600" kern="100" dirty="0" err="1">
                          <a:effectLst/>
                        </a:rPr>
                        <a:t>phẩm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a:effectLst/>
                        </a:rPr>
                        <a:t>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3869730"/>
                  </a:ext>
                </a:extLst>
              </a:tr>
              <a:tr h="278707">
                <a:tc rowSpan="3">
                  <a:txBody>
                    <a:bodyPr/>
                    <a:lstStyle/>
                    <a:p>
                      <a:pPr marL="0" marR="0" algn="just">
                        <a:lnSpc>
                          <a:spcPct val="107000"/>
                        </a:lnSpc>
                        <a:spcBef>
                          <a:spcPts val="480"/>
                        </a:spcBef>
                        <a:spcAft>
                          <a:spcPts val="480"/>
                        </a:spcAft>
                      </a:pPr>
                      <a:r>
                        <a:rPr lang="en-US" sz="1600" kern="100">
                          <a:effectLst/>
                        </a:rPr>
                        <a:t>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marL="0" marR="0" algn="just">
                        <a:lnSpc>
                          <a:spcPct val="107000"/>
                        </a:lnSpc>
                        <a:spcBef>
                          <a:spcPts val="480"/>
                        </a:spcBef>
                        <a:spcAft>
                          <a:spcPts val="480"/>
                        </a:spcAft>
                      </a:pPr>
                      <a:r>
                        <a:rPr lang="en-US" sz="1600" kern="100">
                          <a:effectLst/>
                        </a:rPr>
                        <a:t>THỰC HÀNH VẼ TRANG TRÍ 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Bài 1: Tìm hiểu trang trí hình tròn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a:effectLst/>
                        </a:rPr>
                        <a:t>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0945639"/>
                  </a:ext>
                </a:extLst>
              </a:tr>
              <a:tr h="278707">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dirty="0" err="1">
                          <a:effectLst/>
                        </a:rPr>
                        <a:t>Bài</a:t>
                      </a:r>
                      <a:r>
                        <a:rPr lang="en-US" sz="1600" kern="100" dirty="0">
                          <a:effectLst/>
                        </a:rPr>
                        <a:t> 2: </a:t>
                      </a:r>
                      <a:r>
                        <a:rPr lang="en-US" sz="1600" kern="100" dirty="0" err="1">
                          <a:effectLst/>
                        </a:rPr>
                        <a:t>Thực</a:t>
                      </a:r>
                      <a:r>
                        <a:rPr lang="en-US" sz="1600" kern="100" dirty="0">
                          <a:effectLst/>
                        </a:rPr>
                        <a:t> </a:t>
                      </a:r>
                      <a:r>
                        <a:rPr lang="en-US" sz="1600" kern="100" dirty="0" err="1">
                          <a:effectLst/>
                        </a:rPr>
                        <a:t>hành</a:t>
                      </a:r>
                      <a:r>
                        <a:rPr lang="en-US" sz="1600" kern="100" dirty="0">
                          <a:effectLst/>
                        </a:rPr>
                        <a:t> </a:t>
                      </a:r>
                      <a:r>
                        <a:rPr lang="en-US" sz="1600" kern="100" dirty="0" err="1">
                          <a:effectLst/>
                        </a:rPr>
                        <a:t>trang</a:t>
                      </a:r>
                      <a:r>
                        <a:rPr lang="en-US" sz="1600" kern="100" dirty="0">
                          <a:effectLst/>
                        </a:rPr>
                        <a:t> </a:t>
                      </a:r>
                      <a:r>
                        <a:rPr lang="en-US" sz="1600" kern="100" dirty="0" err="1">
                          <a:effectLst/>
                        </a:rPr>
                        <a:t>trí</a:t>
                      </a:r>
                      <a:r>
                        <a:rPr lang="en-US" sz="1600" kern="100" dirty="0">
                          <a:effectLst/>
                        </a:rPr>
                        <a:t> </a:t>
                      </a:r>
                      <a:r>
                        <a:rPr lang="en-US" sz="1600" kern="100" dirty="0" err="1">
                          <a:effectLst/>
                        </a:rPr>
                        <a:t>hình</a:t>
                      </a:r>
                      <a:r>
                        <a:rPr lang="en-US" sz="1600" kern="100" dirty="0">
                          <a:effectLst/>
                        </a:rPr>
                        <a:t> </a:t>
                      </a:r>
                      <a:r>
                        <a:rPr lang="en-US" sz="1600" kern="100" dirty="0" err="1">
                          <a:effectLst/>
                        </a:rPr>
                        <a:t>tròn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7329472"/>
                  </a:ext>
                </a:extLst>
              </a:tr>
              <a:tr h="278707">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dirty="0" err="1">
                          <a:effectLst/>
                        </a:rPr>
                        <a:t>Trưng</a:t>
                      </a:r>
                      <a:r>
                        <a:rPr lang="en-US" sz="1600" kern="100" dirty="0">
                          <a:effectLst/>
                        </a:rPr>
                        <a:t> </a:t>
                      </a:r>
                      <a:r>
                        <a:rPr lang="en-US" sz="1600" kern="100" dirty="0" err="1">
                          <a:effectLst/>
                        </a:rPr>
                        <a:t>bày</a:t>
                      </a:r>
                      <a:r>
                        <a:rPr lang="en-US" sz="1600" kern="100" dirty="0">
                          <a:effectLst/>
                        </a:rPr>
                        <a:t> </a:t>
                      </a:r>
                      <a:r>
                        <a:rPr lang="en-US" sz="1600" kern="100" dirty="0" err="1">
                          <a:effectLst/>
                        </a:rPr>
                        <a:t>sản</a:t>
                      </a:r>
                      <a:r>
                        <a:rPr lang="en-US" sz="1600" kern="100" dirty="0">
                          <a:effectLst/>
                        </a:rPr>
                        <a:t> </a:t>
                      </a:r>
                      <a:r>
                        <a:rPr lang="en-US" sz="1600" kern="100" dirty="0" err="1">
                          <a:effectLst/>
                        </a:rPr>
                        <a:t>phẩm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a:effectLst/>
                        </a:rPr>
                        <a:t>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3433607"/>
                  </a:ext>
                </a:extLst>
              </a:tr>
              <a:tr h="278707">
                <a:tc rowSpan="3">
                  <a:txBody>
                    <a:bodyPr/>
                    <a:lstStyle/>
                    <a:p>
                      <a:pPr marL="0" marR="0" algn="just">
                        <a:lnSpc>
                          <a:spcPct val="107000"/>
                        </a:lnSpc>
                        <a:spcBef>
                          <a:spcPts val="480"/>
                        </a:spcBef>
                        <a:spcAft>
                          <a:spcPts val="480"/>
                        </a:spcAft>
                      </a:pPr>
                      <a:r>
                        <a:rPr lang="en-US" sz="1600" kern="100">
                          <a:effectLst/>
                        </a:rPr>
                        <a:t>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3">
                  <a:txBody>
                    <a:bodyPr/>
                    <a:lstStyle/>
                    <a:p>
                      <a:pPr marL="0" marR="0" algn="just">
                        <a:lnSpc>
                          <a:spcPct val="107000"/>
                        </a:lnSpc>
                        <a:spcBef>
                          <a:spcPts val="480"/>
                        </a:spcBef>
                        <a:spcAft>
                          <a:spcPts val="480"/>
                        </a:spcAft>
                      </a:pPr>
                      <a:r>
                        <a:rPr lang="en-US" sz="1600" kern="100">
                          <a:effectLst/>
                        </a:rPr>
                        <a:t>THỰC HÀNH VẼ TRANH BỐ CỤC 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err="1">
                          <a:effectLst/>
                        </a:rPr>
                        <a:t>Bài</a:t>
                      </a:r>
                      <a:r>
                        <a:rPr lang="en-US" sz="1600" kern="100" dirty="0">
                          <a:effectLst/>
                        </a:rPr>
                        <a:t> 1: </a:t>
                      </a:r>
                      <a:r>
                        <a:rPr lang="en-US" sz="1600" kern="100" dirty="0" err="1">
                          <a:effectLst/>
                        </a:rPr>
                        <a:t>Tìm</a:t>
                      </a:r>
                      <a:r>
                        <a:rPr lang="en-US" sz="1600" kern="100" dirty="0">
                          <a:effectLst/>
                        </a:rPr>
                        <a:t> </a:t>
                      </a:r>
                      <a:r>
                        <a:rPr lang="en-US" sz="1600" kern="100" dirty="0" err="1">
                          <a:effectLst/>
                        </a:rPr>
                        <a:t>hiểu</a:t>
                      </a:r>
                      <a:r>
                        <a:rPr lang="en-US" sz="1600" kern="100" dirty="0">
                          <a:effectLst/>
                        </a:rPr>
                        <a:t> </a:t>
                      </a:r>
                      <a:r>
                        <a:rPr lang="en-US" sz="1600" kern="100" dirty="0" err="1">
                          <a:effectLst/>
                        </a:rPr>
                        <a:t>tranh</a:t>
                      </a:r>
                      <a:r>
                        <a:rPr lang="en-US" sz="1600" kern="100" dirty="0">
                          <a:effectLst/>
                        </a:rPr>
                        <a:t> </a:t>
                      </a:r>
                      <a:r>
                        <a:rPr lang="en-US" sz="1600" kern="100" dirty="0" err="1">
                          <a:effectLst/>
                        </a:rPr>
                        <a:t>bố</a:t>
                      </a:r>
                      <a:r>
                        <a:rPr lang="en-US" sz="1600" kern="100" dirty="0">
                          <a:effectLst/>
                        </a:rPr>
                        <a:t> </a:t>
                      </a:r>
                      <a:r>
                        <a:rPr lang="en-US" sz="1600" kern="100" dirty="0" err="1">
                          <a:effectLst/>
                        </a:rPr>
                        <a:t>cục</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a:effectLst/>
                        </a:rPr>
                        <a:t>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735212"/>
                  </a:ext>
                </a:extLst>
              </a:tr>
              <a:tr h="278707">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dirty="0" err="1">
                          <a:effectLst/>
                        </a:rPr>
                        <a:t>Bài</a:t>
                      </a:r>
                      <a:r>
                        <a:rPr lang="en-US" sz="1600" kern="100" dirty="0">
                          <a:effectLst/>
                        </a:rPr>
                        <a:t> 2: </a:t>
                      </a:r>
                      <a:r>
                        <a:rPr lang="en-US" sz="1600" kern="100" dirty="0" err="1">
                          <a:effectLst/>
                        </a:rPr>
                        <a:t>Thực</a:t>
                      </a:r>
                      <a:r>
                        <a:rPr lang="en-US" sz="1600" kern="100" dirty="0">
                          <a:effectLst/>
                        </a:rPr>
                        <a:t> </a:t>
                      </a:r>
                      <a:r>
                        <a:rPr lang="en-US" sz="1600" kern="100" dirty="0" err="1">
                          <a:effectLst/>
                        </a:rPr>
                        <a:t>hành</a:t>
                      </a:r>
                      <a:r>
                        <a:rPr lang="en-US" sz="1600" kern="100" dirty="0">
                          <a:effectLst/>
                        </a:rPr>
                        <a:t> </a:t>
                      </a:r>
                      <a:r>
                        <a:rPr lang="en-US" sz="1600" kern="100" dirty="0" err="1">
                          <a:effectLst/>
                        </a:rPr>
                        <a:t>vẽ</a:t>
                      </a:r>
                      <a:r>
                        <a:rPr lang="en-US" sz="1600" kern="100" dirty="0">
                          <a:effectLst/>
                        </a:rPr>
                        <a:t> </a:t>
                      </a:r>
                      <a:r>
                        <a:rPr lang="en-US" sz="1600" kern="100" dirty="0" err="1">
                          <a:effectLst/>
                        </a:rPr>
                        <a:t>tranh</a:t>
                      </a:r>
                      <a:r>
                        <a:rPr lang="en-US" sz="1600" kern="100" dirty="0">
                          <a:effectLst/>
                        </a:rPr>
                        <a:t> </a:t>
                      </a:r>
                      <a:r>
                        <a:rPr lang="en-US" sz="1600" kern="100" dirty="0" err="1">
                          <a:effectLst/>
                        </a:rPr>
                        <a:t>bố</a:t>
                      </a:r>
                      <a:r>
                        <a:rPr lang="en-US" sz="1600" kern="100" dirty="0">
                          <a:effectLst/>
                        </a:rPr>
                        <a:t> </a:t>
                      </a:r>
                      <a:r>
                        <a:rPr lang="en-US" sz="1600" kern="100" dirty="0" err="1">
                          <a:effectLst/>
                        </a:rPr>
                        <a:t>cục</a:t>
                      </a:r>
                      <a:r>
                        <a:rPr lang="en-US" sz="1600" kern="100" dirty="0">
                          <a:effectLst/>
                        </a:rPr>
                        <a:t> </a:t>
                      </a:r>
                      <a:r>
                        <a:rPr lang="en-US" sz="1600" kern="100" dirty="0" err="1">
                          <a:effectLst/>
                        </a:rPr>
                        <a:t>nhân</a:t>
                      </a:r>
                      <a:r>
                        <a:rPr lang="en-US" sz="1600" kern="100" dirty="0">
                          <a:effectLst/>
                        </a:rPr>
                        <a:t> </a:t>
                      </a:r>
                      <a:r>
                        <a:rPr lang="en-US" sz="1600" kern="100" dirty="0" err="1">
                          <a:effectLst/>
                        </a:rPr>
                        <a:t>vật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a:effectLst/>
                        </a:rPr>
                        <a:t>6</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7126767"/>
                  </a:ext>
                </a:extLst>
              </a:tr>
              <a:tr h="304690">
                <a:tc vMerge="1">
                  <a:txBody>
                    <a:bodyPr/>
                    <a:lstStyle/>
                    <a:p>
                      <a:endParaRPr lang="en-US"/>
                    </a:p>
                  </a:txBody>
                  <a:tcPr/>
                </a:tc>
                <a:tc vMerge="1">
                  <a:txBody>
                    <a:bodyPr/>
                    <a:lstStyle/>
                    <a:p>
                      <a:endParaRPr lang="en-US"/>
                    </a:p>
                  </a:txBody>
                  <a:tcPr/>
                </a:tc>
                <a:tc>
                  <a:txBody>
                    <a:bodyPr/>
                    <a:lstStyle/>
                    <a:p>
                      <a:pPr marL="0" marR="0" algn="just">
                        <a:lnSpc>
                          <a:spcPct val="107000"/>
                        </a:lnSpc>
                        <a:spcBef>
                          <a:spcPts val="480"/>
                        </a:spcBef>
                        <a:spcAft>
                          <a:spcPts val="480"/>
                        </a:spcAft>
                      </a:pPr>
                      <a:r>
                        <a:rPr lang="en-US" sz="1600" kern="100">
                          <a:effectLst/>
                        </a:rPr>
                        <a:t>Trưng bày sản phẩm</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480"/>
                        </a:spcBef>
                        <a:spcAft>
                          <a:spcPts val="480"/>
                        </a:spcAft>
                      </a:pPr>
                      <a:r>
                        <a:rPr lang="en-US" sz="1600" kern="100" dirty="0">
                          <a:effectLst/>
                        </a:rPr>
                        <a:t>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7384741"/>
                  </a:ext>
                </a:extLst>
              </a:tr>
            </a:tbl>
          </a:graphicData>
        </a:graphic>
      </p:graphicFrame>
      <p:sp>
        <p:nvSpPr>
          <p:cNvPr id="6" name="TextBox 5">
            <a:extLst>
              <a:ext uri="{FF2B5EF4-FFF2-40B4-BE49-F238E27FC236}">
                <a16:creationId xmlns:a16="http://schemas.microsoft.com/office/drawing/2014/main" id="{73BF258A-F2C7-7766-B537-58428E16AEEF}"/>
              </a:ext>
            </a:extLst>
          </p:cNvPr>
          <p:cNvSpPr txBox="1"/>
          <p:nvPr/>
        </p:nvSpPr>
        <p:spPr>
          <a:xfrm>
            <a:off x="1073426" y="1564620"/>
            <a:ext cx="4664764" cy="523220"/>
          </a:xfrm>
          <a:prstGeom prst="rect">
            <a:avLst/>
          </a:prstGeom>
          <a:noFill/>
        </p:spPr>
        <p:txBody>
          <a:bodyPr wrap="square">
            <a:spAutoFit/>
          </a:bodyPr>
          <a:lstStyle/>
          <a:p>
            <a:r>
              <a:rPr lang="en-US" sz="2800" b="1" dirty="0">
                <a:solidFill>
                  <a:srgbClr val="FF0000"/>
                </a:solidFill>
              </a:rPr>
              <a:t>- </a:t>
            </a:r>
            <a:r>
              <a:rPr lang="en-US" sz="2800" b="1" dirty="0" err="1">
                <a:solidFill>
                  <a:srgbClr val="FF0000"/>
                </a:solidFill>
              </a:rPr>
              <a:t>Chuyên</a:t>
            </a:r>
            <a:r>
              <a:rPr lang="en-US" sz="2800" b="1" dirty="0">
                <a:solidFill>
                  <a:srgbClr val="FF0000"/>
                </a:solidFill>
              </a:rPr>
              <a:t> </a:t>
            </a:r>
            <a:r>
              <a:rPr lang="en-US" sz="2800" b="1" dirty="0" err="1">
                <a:solidFill>
                  <a:srgbClr val="FF0000"/>
                </a:solidFill>
              </a:rPr>
              <a:t>đề</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tập</a:t>
            </a:r>
            <a:endParaRPr lang="en-US" sz="2800" b="1" dirty="0">
              <a:solidFill>
                <a:srgbClr val="FF0000"/>
              </a:solidFill>
            </a:endParaRPr>
          </a:p>
        </p:txBody>
      </p:sp>
    </p:spTree>
    <p:extLst>
      <p:ext uri="{BB962C8B-B14F-4D97-AF65-F5344CB8AC3E}">
        <p14:creationId xmlns:p14="http://schemas.microsoft.com/office/powerpoint/2010/main" val="3719756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01E9E25-B02E-4738-B446-54867255EE56}"/>
              </a:ext>
            </a:extLst>
          </p:cNvPr>
          <p:cNvSpPr txBox="1"/>
          <p:nvPr/>
        </p:nvSpPr>
        <p:spPr>
          <a:xfrm>
            <a:off x="159026" y="1311206"/>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Lí</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luận</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và</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Lịch</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sử</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mĩ</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thuật</a:t>
            </a:r>
            <a:endParaRPr lang="en-US" sz="2200" dirty="0">
              <a:solidFill>
                <a:srgbClr val="FF0000"/>
              </a:solidFill>
            </a:endParaRPr>
          </a:p>
        </p:txBody>
      </p:sp>
      <p:graphicFrame>
        <p:nvGraphicFramePr>
          <p:cNvPr id="2" name="Table 1">
            <a:extLst>
              <a:ext uri="{FF2B5EF4-FFF2-40B4-BE49-F238E27FC236}">
                <a16:creationId xmlns:a16="http://schemas.microsoft.com/office/drawing/2014/main" id="{56061B05-3B52-71ED-D1EE-263E752C2154}"/>
              </a:ext>
            </a:extLst>
          </p:cNvPr>
          <p:cNvGraphicFramePr>
            <a:graphicFrameLocks noGrp="1"/>
          </p:cNvGraphicFramePr>
          <p:nvPr>
            <p:extLst>
              <p:ext uri="{D42A27DB-BD31-4B8C-83A1-F6EECF244321}">
                <p14:modId xmlns:p14="http://schemas.microsoft.com/office/powerpoint/2010/main" val="796196036"/>
              </p:ext>
            </p:extLst>
          </p:nvPr>
        </p:nvGraphicFramePr>
        <p:xfrm>
          <a:off x="0" y="1825624"/>
          <a:ext cx="9144000" cy="5551577"/>
        </p:xfrm>
        <a:graphic>
          <a:graphicData uri="http://schemas.openxmlformats.org/drawingml/2006/table">
            <a:tbl>
              <a:tblPr firstRow="1" firstCol="1" bandRow="1">
                <a:tableStyleId>{5C22544A-7EE6-4342-B048-85BDC9FD1C3A}</a:tableStyleId>
              </a:tblPr>
              <a:tblGrid>
                <a:gridCol w="745435">
                  <a:extLst>
                    <a:ext uri="{9D8B030D-6E8A-4147-A177-3AD203B41FA5}">
                      <a16:colId xmlns:a16="http://schemas.microsoft.com/office/drawing/2014/main" val="2495207943"/>
                    </a:ext>
                  </a:extLst>
                </a:gridCol>
                <a:gridCol w="3256722">
                  <a:extLst>
                    <a:ext uri="{9D8B030D-6E8A-4147-A177-3AD203B41FA5}">
                      <a16:colId xmlns:a16="http://schemas.microsoft.com/office/drawing/2014/main" val="10614537"/>
                    </a:ext>
                  </a:extLst>
                </a:gridCol>
                <a:gridCol w="5141843">
                  <a:extLst>
                    <a:ext uri="{9D8B030D-6E8A-4147-A177-3AD203B41FA5}">
                      <a16:colId xmlns:a16="http://schemas.microsoft.com/office/drawing/2014/main" val="416148039"/>
                    </a:ext>
                  </a:extLst>
                </a:gridCol>
              </a:tblGrid>
              <a:tr h="187097">
                <a:tc>
                  <a:txBody>
                    <a:bodyPr/>
                    <a:lstStyle/>
                    <a:p>
                      <a:pPr marL="0" marR="0" algn="just">
                        <a:lnSpc>
                          <a:spcPct val="100000"/>
                        </a:lnSpc>
                        <a:spcBef>
                          <a:spcPts val="600"/>
                        </a:spcBef>
                        <a:spcAft>
                          <a:spcPts val="600"/>
                        </a:spcAft>
                      </a:pPr>
                      <a:r>
                        <a:rPr lang="en-US" sz="1200" dirty="0" err="1">
                          <a:solidFill>
                            <a:schemeClr val="tx1"/>
                          </a:solidFill>
                          <a:effectLst/>
                        </a:rPr>
                        <a:t>Bài</a:t>
                      </a:r>
                      <a:r>
                        <a:rPr lang="en-US" sz="1200" dirty="0">
                          <a:solidFill>
                            <a:schemeClr val="tx1"/>
                          </a:solidFill>
                          <a:effectLst/>
                        </a:rPr>
                        <a:t> </a:t>
                      </a:r>
                      <a:r>
                        <a:rPr lang="en-US" sz="1200" dirty="0" err="1">
                          <a:solidFill>
                            <a:schemeClr val="tx1"/>
                          </a:solidFill>
                          <a:effectLst/>
                        </a:rPr>
                        <a:t>học</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tc>
                  <a:txBody>
                    <a:bodyPr/>
                    <a:lstStyle/>
                    <a:p>
                      <a:pPr marL="0" marR="0" algn="just">
                        <a:lnSpc>
                          <a:spcPct val="100000"/>
                        </a:lnSpc>
                        <a:spcBef>
                          <a:spcPts val="600"/>
                        </a:spcBef>
                        <a:spcAft>
                          <a:spcPts val="600"/>
                        </a:spcAft>
                      </a:pPr>
                      <a:r>
                        <a:rPr lang="en-US" sz="1200" dirty="0" err="1">
                          <a:solidFill>
                            <a:schemeClr val="tx1"/>
                          </a:solidFill>
                          <a:effectLst/>
                        </a:rPr>
                        <a:t>Quy</a:t>
                      </a:r>
                      <a:r>
                        <a:rPr lang="en-US" sz="1200" dirty="0">
                          <a:solidFill>
                            <a:schemeClr val="tx1"/>
                          </a:solidFill>
                          <a:effectLst/>
                        </a:rPr>
                        <a:t> </a:t>
                      </a:r>
                      <a:r>
                        <a:rPr lang="en-US" sz="1200" dirty="0" err="1">
                          <a:solidFill>
                            <a:schemeClr val="tx1"/>
                          </a:solidFill>
                          <a:effectLst/>
                        </a:rPr>
                        <a:t>trình</a:t>
                      </a:r>
                      <a:r>
                        <a:rPr lang="en-US" sz="1200" dirty="0">
                          <a:solidFill>
                            <a:schemeClr val="tx1"/>
                          </a:solidFill>
                          <a:effectLst/>
                        </a:rPr>
                        <a:t> </a:t>
                      </a:r>
                      <a:r>
                        <a:rPr lang="en-US" sz="1200" dirty="0" err="1">
                          <a:solidFill>
                            <a:schemeClr val="tx1"/>
                          </a:solidFill>
                          <a:effectLst/>
                        </a:rPr>
                        <a:t>dạy</a:t>
                      </a:r>
                      <a:r>
                        <a:rPr lang="en-US" sz="1200" dirty="0">
                          <a:solidFill>
                            <a:schemeClr val="tx1"/>
                          </a:solidFill>
                          <a:effectLst/>
                        </a:rPr>
                        <a:t> </a:t>
                      </a:r>
                      <a:r>
                        <a:rPr lang="en-US" sz="1200" dirty="0" err="1">
                          <a:solidFill>
                            <a:schemeClr val="tx1"/>
                          </a:solidFill>
                          <a:effectLst/>
                        </a:rPr>
                        <a:t>học</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tc>
                  <a:txBody>
                    <a:bodyPr/>
                    <a:lstStyle/>
                    <a:p>
                      <a:pPr marL="0" marR="0" algn="just">
                        <a:lnSpc>
                          <a:spcPct val="100000"/>
                        </a:lnSpc>
                        <a:spcBef>
                          <a:spcPts val="600"/>
                        </a:spcBef>
                        <a:spcAft>
                          <a:spcPts val="600"/>
                        </a:spcAft>
                      </a:pPr>
                      <a:r>
                        <a:rPr lang="en-US" sz="1200">
                          <a:solidFill>
                            <a:schemeClr val="tx1"/>
                          </a:solidFill>
                          <a:effectLst/>
                        </a:rPr>
                        <a:t>Lưu ý trong triển khai</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extLst>
                  <a:ext uri="{0D108BD9-81ED-4DB2-BD59-A6C34878D82A}">
                    <a16:rowId xmlns:a16="http://schemas.microsoft.com/office/drawing/2014/main" val="1749578811"/>
                  </a:ext>
                </a:extLst>
              </a:tr>
              <a:tr h="4845278">
                <a:tc>
                  <a:txBody>
                    <a:bodyPr/>
                    <a:lstStyle/>
                    <a:p>
                      <a:pPr marL="0" marR="0" algn="just">
                        <a:lnSpc>
                          <a:spcPct val="100000"/>
                        </a:lnSpc>
                        <a:spcBef>
                          <a:spcPts val="600"/>
                        </a:spcBef>
                        <a:spcAft>
                          <a:spcPts val="600"/>
                        </a:spcAft>
                      </a:pPr>
                      <a:r>
                        <a:rPr lang="en-US" sz="2000" dirty="0" err="1">
                          <a:solidFill>
                            <a:schemeClr val="tx1"/>
                          </a:solidFill>
                          <a:effectLst/>
                        </a:rPr>
                        <a:t>Bài</a:t>
                      </a:r>
                      <a:r>
                        <a:rPr lang="en-US" sz="2000" dirty="0">
                          <a:solidFill>
                            <a:schemeClr val="tx1"/>
                          </a:solidFill>
                          <a:effectLst/>
                        </a:rPr>
                        <a:t> 1. </a:t>
                      </a:r>
                      <a:endParaRPr lang="en-US" sz="1800" dirty="0">
                        <a:solidFill>
                          <a:schemeClr val="tx1"/>
                        </a:solidFill>
                        <a:effectLst/>
                      </a:endParaRPr>
                    </a:p>
                    <a:p>
                      <a:pPr marL="0" marR="0" algn="just">
                        <a:lnSpc>
                          <a:spcPct val="100000"/>
                        </a:lnSpc>
                        <a:spcBef>
                          <a:spcPts val="600"/>
                        </a:spcBef>
                        <a:spcAft>
                          <a:spcPts val="60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quát</a:t>
                      </a:r>
                      <a:r>
                        <a:rPr lang="en-US" sz="2000" dirty="0">
                          <a:solidFill>
                            <a:schemeClr val="tx1"/>
                          </a:solidFill>
                          <a:effectLst/>
                        </a:rPr>
                        <a:t> </a:t>
                      </a:r>
                      <a:r>
                        <a:rPr lang="en-US" sz="2000" dirty="0" err="1">
                          <a:solidFill>
                            <a:schemeClr val="tx1"/>
                          </a:solidFill>
                          <a:effectLst/>
                        </a:rPr>
                        <a:t>về</a:t>
                      </a:r>
                      <a:r>
                        <a:rPr lang="en-US" sz="2000" dirty="0">
                          <a:solidFill>
                            <a:schemeClr val="tx1"/>
                          </a:solidFill>
                          <a:effectLst/>
                        </a:rPr>
                        <a:t> </a:t>
                      </a:r>
                      <a:r>
                        <a:rPr lang="en-US" sz="2000" dirty="0" err="1">
                          <a:solidFill>
                            <a:schemeClr val="tx1"/>
                          </a:solidFill>
                          <a:effectLst/>
                        </a:rPr>
                        <a:t>lĩnh</a:t>
                      </a:r>
                      <a:r>
                        <a:rPr lang="en-US" sz="2000" dirty="0">
                          <a:solidFill>
                            <a:schemeClr val="tx1"/>
                          </a:solidFill>
                          <a:effectLst/>
                        </a:rPr>
                        <a:t> </a:t>
                      </a:r>
                      <a:r>
                        <a:rPr lang="en-US" sz="2000" dirty="0" err="1">
                          <a:solidFill>
                            <a:schemeClr val="tx1"/>
                          </a:solidFill>
                          <a:effectLst/>
                        </a:rPr>
                        <a:t>vực</a:t>
                      </a:r>
                      <a:r>
                        <a:rPr lang="en-US" sz="2000" dirty="0">
                          <a:solidFill>
                            <a:schemeClr val="tx1"/>
                          </a:solidFill>
                          <a:effectLst/>
                        </a:rPr>
                        <a:t> </a:t>
                      </a:r>
                      <a:r>
                        <a:rPr lang="en-US" sz="2000" dirty="0" err="1">
                          <a:solidFill>
                            <a:schemeClr val="tx1"/>
                          </a:solidFill>
                          <a:effectLst/>
                        </a:rPr>
                        <a:t>mĩ</a:t>
                      </a:r>
                      <a:r>
                        <a:rPr lang="en-US" sz="2000" dirty="0">
                          <a:solidFill>
                            <a:schemeClr val="tx1"/>
                          </a:solidFill>
                          <a:effectLst/>
                        </a:rPr>
                        <a:t> </a:t>
                      </a:r>
                      <a:r>
                        <a:rPr lang="en-US" sz="2000" dirty="0" err="1">
                          <a:solidFill>
                            <a:schemeClr val="tx1"/>
                          </a:solidFill>
                          <a:effectLst/>
                        </a:rPr>
                        <a:t>thuật</a:t>
                      </a:r>
                      <a:r>
                        <a:rPr lang="en-US" sz="20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tc>
                  <a:txBody>
                    <a:bodyPr/>
                    <a:lstStyle/>
                    <a:p>
                      <a:pPr marL="0" marR="0" algn="just">
                        <a:lnSpc>
                          <a:spcPct val="100000"/>
                        </a:lnSpc>
                        <a:spcBef>
                          <a:spcPts val="0"/>
                        </a:spcBef>
                        <a:spcAft>
                          <a:spcPts val="0"/>
                        </a:spcAft>
                      </a:pPr>
                      <a:r>
                        <a:rPr lang="en-US" sz="1600" b="1" dirty="0" err="1">
                          <a:solidFill>
                            <a:schemeClr val="tx1"/>
                          </a:solidFill>
                          <a:effectLst/>
                        </a:rPr>
                        <a:t>Khám</a:t>
                      </a:r>
                      <a:r>
                        <a:rPr lang="en-US" sz="1600" b="1" dirty="0">
                          <a:solidFill>
                            <a:schemeClr val="tx1"/>
                          </a:solidFill>
                          <a:effectLst/>
                        </a:rPr>
                        <a:t> </a:t>
                      </a:r>
                      <a:r>
                        <a:rPr lang="en-US" sz="1600" b="1" dirty="0" err="1">
                          <a:solidFill>
                            <a:schemeClr val="tx1"/>
                          </a:solidFill>
                          <a:effectLst/>
                        </a:rPr>
                        <a:t>phá</a:t>
                      </a:r>
                      <a:r>
                        <a:rPr lang="en-US" sz="1600" b="1" dirty="0">
                          <a:solidFill>
                            <a:schemeClr val="tx1"/>
                          </a:solidFill>
                          <a:effectLst/>
                        </a:rPr>
                        <a:t>: </a:t>
                      </a:r>
                      <a:endParaRPr lang="en-US" sz="1400" b="1"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Tìm</a:t>
                      </a:r>
                      <a:r>
                        <a:rPr lang="en-US" sz="1600" dirty="0">
                          <a:solidFill>
                            <a:schemeClr val="tx1"/>
                          </a:solidFill>
                          <a:effectLst/>
                        </a:rPr>
                        <a:t> </a:t>
                      </a:r>
                      <a:r>
                        <a:rPr lang="en-US" sz="1600" dirty="0" err="1">
                          <a:solidFill>
                            <a:schemeClr val="tx1"/>
                          </a:solidFill>
                          <a:effectLst/>
                        </a:rPr>
                        <a:t>hiểu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và</a:t>
                      </a:r>
                      <a:r>
                        <a:rPr lang="en-US" sz="1600" dirty="0">
                          <a:solidFill>
                            <a:schemeClr val="tx1"/>
                          </a:solidFill>
                          <a:effectLst/>
                        </a:rPr>
                        <a:t> </a:t>
                      </a:r>
                      <a:r>
                        <a:rPr lang="en-US" sz="1600" dirty="0" err="1">
                          <a:solidFill>
                            <a:schemeClr val="tx1"/>
                          </a:solidFill>
                          <a:effectLst/>
                        </a:rPr>
                        <a:t>công</a:t>
                      </a:r>
                      <a:r>
                        <a:rPr lang="en-US" sz="1600" dirty="0">
                          <a:solidFill>
                            <a:schemeClr val="tx1"/>
                          </a:solidFill>
                          <a:effectLst/>
                        </a:rPr>
                        <a:t> </a:t>
                      </a:r>
                      <a:r>
                        <a:rPr lang="en-US" sz="1600" dirty="0" err="1">
                          <a:solidFill>
                            <a:schemeClr val="tx1"/>
                          </a:solidFill>
                          <a:effectLst/>
                        </a:rPr>
                        <a:t>việc</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nhà</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đoạn</a:t>
                      </a:r>
                      <a:r>
                        <a:rPr lang="en-US" sz="1600" dirty="0">
                          <a:solidFill>
                            <a:schemeClr val="tx1"/>
                          </a:solidFill>
                          <a:effectLst/>
                        </a:rPr>
                        <a:t> </a:t>
                      </a:r>
                      <a:r>
                        <a:rPr lang="en-US" sz="1600" dirty="0" err="1">
                          <a:solidFill>
                            <a:schemeClr val="tx1"/>
                          </a:solidFill>
                          <a:effectLst/>
                        </a:rPr>
                        <a:t>văn</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thiệu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công</a:t>
                      </a:r>
                      <a:r>
                        <a:rPr lang="en-US" sz="1600" dirty="0">
                          <a:solidFill>
                            <a:schemeClr val="tx1"/>
                          </a:solidFill>
                          <a:effectLst/>
                        </a:rPr>
                        <a:t> </a:t>
                      </a:r>
                      <a:r>
                        <a:rPr lang="en-US" sz="1600" dirty="0" err="1">
                          <a:solidFill>
                            <a:schemeClr val="tx1"/>
                          </a:solidFill>
                          <a:effectLst/>
                        </a:rPr>
                        <a:t>việc</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nhà</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b="1" dirty="0" err="1">
                          <a:solidFill>
                            <a:schemeClr val="tx1"/>
                          </a:solidFill>
                          <a:effectLst/>
                        </a:rPr>
                        <a:t>Nhận</a:t>
                      </a:r>
                      <a:r>
                        <a:rPr lang="en-US" sz="1600" b="1" dirty="0">
                          <a:solidFill>
                            <a:schemeClr val="tx1"/>
                          </a:solidFill>
                          <a:effectLst/>
                        </a:rPr>
                        <a:t> </a:t>
                      </a:r>
                      <a:r>
                        <a:rPr lang="en-US" sz="1600" b="1" dirty="0" err="1">
                          <a:solidFill>
                            <a:schemeClr val="tx1"/>
                          </a:solidFill>
                          <a:effectLst/>
                        </a:rPr>
                        <a:t>biết</a:t>
                      </a:r>
                      <a:r>
                        <a:rPr lang="en-US" sz="1600" b="1" dirty="0">
                          <a:solidFill>
                            <a:schemeClr val="tx1"/>
                          </a:solidFill>
                          <a:effectLst/>
                        </a:rPr>
                        <a:t>: </a:t>
                      </a:r>
                      <a:endParaRPr lang="en-US" sz="1400" b="1"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Đối</a:t>
                      </a:r>
                      <a:r>
                        <a:rPr lang="en-US" sz="1600" dirty="0">
                          <a:solidFill>
                            <a:schemeClr val="tx1"/>
                          </a:solidFill>
                          <a:effectLst/>
                        </a:rPr>
                        <a:t> </a:t>
                      </a:r>
                      <a:r>
                        <a:rPr lang="en-US" sz="1600" dirty="0" err="1">
                          <a:solidFill>
                            <a:schemeClr val="tx1"/>
                          </a:solidFill>
                          <a:effectLst/>
                        </a:rPr>
                        <a:t>tượng</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số</a:t>
                      </a:r>
                      <a:r>
                        <a:rPr lang="en-US" sz="1600" dirty="0">
                          <a:solidFill>
                            <a:schemeClr val="tx1"/>
                          </a:solidFill>
                          <a:effectLst/>
                        </a:rPr>
                        <a:t> </a:t>
                      </a:r>
                      <a:r>
                        <a:rPr lang="en-US" sz="1600" dirty="0" err="1">
                          <a:solidFill>
                            <a:schemeClr val="tx1"/>
                          </a:solidFill>
                          <a:effectLst/>
                        </a:rPr>
                        <a:t>cách</a:t>
                      </a:r>
                      <a:r>
                        <a:rPr lang="en-US" sz="1600" dirty="0">
                          <a:solidFill>
                            <a:schemeClr val="tx1"/>
                          </a:solidFill>
                          <a:effectLst/>
                        </a:rPr>
                        <a:t> </a:t>
                      </a:r>
                      <a:r>
                        <a:rPr lang="en-US" sz="1600" dirty="0" err="1">
                          <a:solidFill>
                            <a:schemeClr val="tx1"/>
                          </a:solidFill>
                          <a:effectLst/>
                        </a:rPr>
                        <a:t>tiếp</a:t>
                      </a:r>
                      <a:r>
                        <a:rPr lang="en-US" sz="1600" dirty="0">
                          <a:solidFill>
                            <a:schemeClr val="tx1"/>
                          </a:solidFill>
                          <a:effectLst/>
                        </a:rPr>
                        <a:t> </a:t>
                      </a:r>
                      <a:r>
                        <a:rPr lang="en-US" sz="1600" dirty="0" err="1">
                          <a:solidFill>
                            <a:schemeClr val="tx1"/>
                          </a:solidFill>
                          <a:effectLst/>
                        </a:rPr>
                        <a:t>cận</a:t>
                      </a:r>
                      <a:r>
                        <a:rPr lang="en-US" sz="1600" dirty="0">
                          <a:solidFill>
                            <a:schemeClr val="tx1"/>
                          </a:solidFill>
                          <a:effectLst/>
                        </a:rPr>
                        <a:t> </a:t>
                      </a: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Các</a:t>
                      </a:r>
                      <a:r>
                        <a:rPr lang="en-US" sz="1600" dirty="0">
                          <a:solidFill>
                            <a:schemeClr val="tx1"/>
                          </a:solidFill>
                          <a:effectLst/>
                        </a:rPr>
                        <a:t> </a:t>
                      </a:r>
                      <a:r>
                        <a:rPr lang="en-US" sz="1600" dirty="0" err="1">
                          <a:solidFill>
                            <a:schemeClr val="tx1"/>
                          </a:solidFill>
                          <a:effectLst/>
                        </a:rPr>
                        <a:t>bước</a:t>
                      </a:r>
                      <a:r>
                        <a:rPr lang="en-US" sz="1600" dirty="0">
                          <a:solidFill>
                            <a:schemeClr val="tx1"/>
                          </a:solidFill>
                          <a:effectLst/>
                        </a:rPr>
                        <a:t> </a:t>
                      </a:r>
                      <a:r>
                        <a:rPr lang="en-US" sz="1600" dirty="0" err="1">
                          <a:solidFill>
                            <a:schemeClr val="tx1"/>
                          </a:solidFill>
                          <a:effectLst/>
                        </a:rPr>
                        <a:t>cơ</a:t>
                      </a:r>
                      <a:r>
                        <a:rPr lang="en-US" sz="1600" dirty="0">
                          <a:solidFill>
                            <a:schemeClr val="tx1"/>
                          </a:solidFill>
                          <a:effectLst/>
                        </a:rPr>
                        <a:t> </a:t>
                      </a:r>
                      <a:r>
                        <a:rPr lang="en-US" sz="1600" dirty="0" err="1">
                          <a:solidFill>
                            <a:schemeClr val="tx1"/>
                          </a:solidFill>
                          <a:effectLst/>
                        </a:rPr>
                        <a:t>bản</a:t>
                      </a:r>
                      <a:r>
                        <a:rPr lang="en-US" sz="1600" dirty="0">
                          <a:solidFill>
                            <a:schemeClr val="tx1"/>
                          </a:solidFill>
                          <a:effectLst/>
                        </a:rPr>
                        <a:t> </a:t>
                      </a: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lập</a:t>
                      </a:r>
                      <a:r>
                        <a:rPr lang="en-US" sz="1600" dirty="0">
                          <a:solidFill>
                            <a:schemeClr val="tx1"/>
                          </a:solidFill>
                          <a:effectLst/>
                        </a:rPr>
                        <a:t> </a:t>
                      </a:r>
                      <a:r>
                        <a:rPr lang="en-US" sz="1600" dirty="0" err="1">
                          <a:solidFill>
                            <a:schemeClr val="tx1"/>
                          </a:solidFill>
                          <a:effectLst/>
                        </a:rPr>
                        <a:t>dàn</a:t>
                      </a:r>
                      <a:r>
                        <a:rPr lang="en-US" sz="1600" dirty="0">
                          <a:solidFill>
                            <a:schemeClr val="tx1"/>
                          </a:solidFill>
                          <a:effectLst/>
                        </a:rPr>
                        <a:t> ý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thiệu</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tác</a:t>
                      </a:r>
                      <a:r>
                        <a:rPr lang="en-US" sz="1600" dirty="0">
                          <a:solidFill>
                            <a:schemeClr val="tx1"/>
                          </a:solidFill>
                          <a:effectLst/>
                        </a:rPr>
                        <a:t> </a:t>
                      </a:r>
                      <a:r>
                        <a:rPr lang="en-US" sz="1600" dirty="0" err="1">
                          <a:solidFill>
                            <a:schemeClr val="tx1"/>
                          </a:solidFill>
                          <a:effectLst/>
                        </a:rPr>
                        <a:t>phẩm</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b="1" dirty="0" err="1">
                          <a:solidFill>
                            <a:schemeClr val="tx1"/>
                          </a:solidFill>
                          <a:effectLst/>
                        </a:rPr>
                        <a:t>Thảo</a:t>
                      </a:r>
                      <a:r>
                        <a:rPr lang="en-US" sz="1600" b="1" dirty="0">
                          <a:solidFill>
                            <a:schemeClr val="tx1"/>
                          </a:solidFill>
                          <a:effectLst/>
                        </a:rPr>
                        <a:t> </a:t>
                      </a:r>
                      <a:r>
                        <a:rPr lang="en-US" sz="1600" b="1" dirty="0" err="1">
                          <a:solidFill>
                            <a:schemeClr val="tx1"/>
                          </a:solidFill>
                          <a:effectLst/>
                        </a:rPr>
                        <a:t>luận</a:t>
                      </a:r>
                      <a:r>
                        <a:rPr lang="en-US" sz="1600" b="1" dirty="0">
                          <a:solidFill>
                            <a:schemeClr val="tx1"/>
                          </a:solidFill>
                          <a:effectLst/>
                        </a:rPr>
                        <a:t>: </a:t>
                      </a:r>
                    </a:p>
                    <a:p>
                      <a:pPr marL="0" marR="0" algn="just">
                        <a:lnSpc>
                          <a:spcPct val="100000"/>
                        </a:lnSpc>
                        <a:spcBef>
                          <a:spcPts val="0"/>
                        </a:spcBef>
                        <a:spcAft>
                          <a:spcPts val="0"/>
                        </a:spcAft>
                      </a:pPr>
                      <a:r>
                        <a:rPr lang="en-US" sz="1600" dirty="0" err="1">
                          <a:solidFill>
                            <a:schemeClr val="tx1"/>
                          </a:solidFill>
                          <a:effectLst/>
                        </a:rPr>
                        <a:t>Củng</a:t>
                      </a:r>
                      <a:r>
                        <a:rPr lang="en-US" sz="1600" dirty="0">
                          <a:solidFill>
                            <a:schemeClr val="tx1"/>
                          </a:solidFill>
                          <a:effectLst/>
                        </a:rPr>
                        <a:t> </a:t>
                      </a:r>
                      <a:r>
                        <a:rPr lang="en-US" sz="1600" dirty="0" err="1">
                          <a:solidFill>
                            <a:schemeClr val="tx1"/>
                          </a:solidFill>
                          <a:effectLst/>
                        </a:rPr>
                        <a:t>cố</a:t>
                      </a:r>
                      <a:r>
                        <a:rPr lang="en-US" sz="1600" dirty="0">
                          <a:solidFill>
                            <a:schemeClr val="tx1"/>
                          </a:solidFill>
                          <a:effectLst/>
                        </a:rPr>
                        <a:t>, </a:t>
                      </a:r>
                      <a:r>
                        <a:rPr lang="en-US" sz="1600" dirty="0" err="1">
                          <a:solidFill>
                            <a:schemeClr val="tx1"/>
                          </a:solidFill>
                          <a:effectLst/>
                        </a:rPr>
                        <a:t>luyện</a:t>
                      </a:r>
                      <a:r>
                        <a:rPr lang="en-US" sz="1600" dirty="0">
                          <a:solidFill>
                            <a:schemeClr val="tx1"/>
                          </a:solidFill>
                          <a:effectLst/>
                        </a:rPr>
                        <a:t> </a:t>
                      </a:r>
                      <a:r>
                        <a:rPr lang="en-US" sz="1600" dirty="0" err="1">
                          <a:solidFill>
                            <a:schemeClr val="tx1"/>
                          </a:solidFill>
                          <a:effectLst/>
                        </a:rPr>
                        <a:t>tập</a:t>
                      </a:r>
                      <a:r>
                        <a:rPr lang="en-US" sz="1600" dirty="0">
                          <a:solidFill>
                            <a:schemeClr val="tx1"/>
                          </a:solidFill>
                          <a:effectLst/>
                        </a:rPr>
                        <a:t> </a:t>
                      </a:r>
                      <a:r>
                        <a:rPr lang="en-US" sz="1600" dirty="0" err="1">
                          <a:solidFill>
                            <a:schemeClr val="tx1"/>
                          </a:solidFill>
                          <a:effectLst/>
                        </a:rPr>
                        <a:t>kiến</a:t>
                      </a:r>
                      <a:r>
                        <a:rPr lang="en-US" sz="1600" dirty="0">
                          <a:solidFill>
                            <a:schemeClr val="tx1"/>
                          </a:solidFill>
                          <a:effectLst/>
                        </a:rPr>
                        <a:t> </a:t>
                      </a:r>
                      <a:r>
                        <a:rPr lang="en-US" sz="1600" dirty="0" err="1">
                          <a:solidFill>
                            <a:schemeClr val="tx1"/>
                          </a:solidFill>
                          <a:effectLst/>
                        </a:rPr>
                        <a:t>thức</a:t>
                      </a:r>
                      <a:r>
                        <a:rPr lang="en-US" sz="1600" dirty="0">
                          <a:solidFill>
                            <a:schemeClr val="tx1"/>
                          </a:solidFill>
                          <a:effectLst/>
                        </a:rPr>
                        <a:t>, </a:t>
                      </a:r>
                      <a:r>
                        <a:rPr lang="en-US" sz="1600" dirty="0" err="1">
                          <a:solidFill>
                            <a:schemeClr val="tx1"/>
                          </a:solidFill>
                          <a:effectLst/>
                        </a:rPr>
                        <a:t>kĩ</a:t>
                      </a:r>
                      <a:r>
                        <a:rPr lang="en-US" sz="1600" dirty="0">
                          <a:solidFill>
                            <a:schemeClr val="tx1"/>
                          </a:solidFill>
                          <a:effectLst/>
                        </a:rPr>
                        <a:t> </a:t>
                      </a:r>
                      <a:r>
                        <a:rPr lang="en-US" sz="1600" dirty="0" err="1">
                          <a:solidFill>
                            <a:schemeClr val="tx1"/>
                          </a:solidFill>
                          <a:effectLst/>
                        </a:rPr>
                        <a:t>năng</a:t>
                      </a:r>
                      <a:r>
                        <a:rPr lang="en-US" sz="1600" dirty="0">
                          <a:solidFill>
                            <a:schemeClr val="tx1"/>
                          </a:solidFill>
                          <a:effectLst/>
                        </a:rPr>
                        <a:t> </a:t>
                      </a:r>
                      <a:r>
                        <a:rPr lang="en-US" sz="1600" dirty="0" err="1">
                          <a:solidFill>
                            <a:schemeClr val="tx1"/>
                          </a:solidFill>
                          <a:effectLst/>
                        </a:rPr>
                        <a:t>bằng</a:t>
                      </a:r>
                      <a:r>
                        <a:rPr lang="en-US" sz="1600" dirty="0">
                          <a:solidFill>
                            <a:schemeClr val="tx1"/>
                          </a:solidFill>
                          <a:effectLst/>
                        </a:rPr>
                        <a:t> </a:t>
                      </a:r>
                      <a:r>
                        <a:rPr lang="en-US" sz="1600" dirty="0" err="1">
                          <a:solidFill>
                            <a:schemeClr val="tx1"/>
                          </a:solidFill>
                          <a:effectLst/>
                        </a:rPr>
                        <a:t>cách</a:t>
                      </a:r>
                      <a:r>
                        <a:rPr lang="en-US" sz="1600" dirty="0">
                          <a:solidFill>
                            <a:schemeClr val="tx1"/>
                          </a:solidFill>
                          <a:effectLst/>
                        </a:rPr>
                        <a:t> </a:t>
                      </a:r>
                      <a:r>
                        <a:rPr lang="en-US" sz="1600" dirty="0" err="1">
                          <a:solidFill>
                            <a:schemeClr val="tx1"/>
                          </a:solidFill>
                          <a:effectLst/>
                        </a:rPr>
                        <a:t>trao</a:t>
                      </a:r>
                      <a:r>
                        <a:rPr lang="en-US" sz="1600" dirty="0">
                          <a:solidFill>
                            <a:schemeClr val="tx1"/>
                          </a:solidFill>
                          <a:effectLst/>
                        </a:rPr>
                        <a:t> </a:t>
                      </a:r>
                      <a:r>
                        <a:rPr lang="en-US" sz="1600" dirty="0" err="1">
                          <a:solidFill>
                            <a:schemeClr val="tx1"/>
                          </a:solidFill>
                          <a:effectLst/>
                        </a:rPr>
                        <a:t>đổi</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theo</a:t>
                      </a:r>
                      <a:r>
                        <a:rPr lang="en-US" sz="1600" dirty="0">
                          <a:solidFill>
                            <a:schemeClr val="tx1"/>
                          </a:solidFill>
                          <a:effectLst/>
                        </a:rPr>
                        <a:t> </a:t>
                      </a:r>
                      <a:r>
                        <a:rPr lang="en-US" sz="1600" dirty="0" err="1">
                          <a:solidFill>
                            <a:schemeClr val="tx1"/>
                          </a:solidFill>
                          <a:effectLst/>
                        </a:rPr>
                        <a:t>câu</a:t>
                      </a:r>
                      <a:r>
                        <a:rPr lang="en-US" sz="1600" dirty="0">
                          <a:solidFill>
                            <a:schemeClr val="tx1"/>
                          </a:solidFill>
                          <a:effectLst/>
                        </a:rPr>
                        <a:t> </a:t>
                      </a:r>
                      <a:r>
                        <a:rPr lang="en-US" sz="1600" dirty="0" err="1">
                          <a:solidFill>
                            <a:schemeClr val="tx1"/>
                          </a:solidFill>
                          <a:effectLst/>
                        </a:rPr>
                        <a:t>hỏi</a:t>
                      </a:r>
                      <a:r>
                        <a:rPr lang="en-US" sz="1600" dirty="0">
                          <a:solidFill>
                            <a:schemeClr val="tx1"/>
                          </a:solidFill>
                          <a:effectLst/>
                        </a:rPr>
                        <a:t> </a:t>
                      </a:r>
                      <a:r>
                        <a:rPr lang="en-US" sz="1600" dirty="0" err="1">
                          <a:solidFill>
                            <a:schemeClr val="tx1"/>
                          </a:solidFill>
                          <a:effectLst/>
                        </a:rPr>
                        <a:t>gợi</a:t>
                      </a:r>
                      <a:r>
                        <a:rPr lang="en-US" sz="1600" dirty="0">
                          <a:solidFill>
                            <a:schemeClr val="tx1"/>
                          </a:solidFill>
                          <a:effectLst/>
                        </a:rPr>
                        <a:t> ý.</a:t>
                      </a:r>
                      <a:endParaRPr lang="en-US" sz="1400" dirty="0">
                        <a:solidFill>
                          <a:schemeClr val="tx1"/>
                        </a:solidFill>
                        <a:effectLst/>
                      </a:endParaRPr>
                    </a:p>
                    <a:p>
                      <a:pPr marL="0" marR="0" algn="just">
                        <a:lnSpc>
                          <a:spcPct val="100000"/>
                        </a:lnSpc>
                        <a:spcBef>
                          <a:spcPts val="0"/>
                        </a:spcBef>
                        <a:spcAft>
                          <a:spcPts val="0"/>
                        </a:spcAft>
                      </a:pPr>
                      <a:r>
                        <a:rPr lang="en-US" sz="1600" b="1" dirty="0" err="1">
                          <a:solidFill>
                            <a:schemeClr val="tx1"/>
                          </a:solidFill>
                          <a:effectLst/>
                        </a:rPr>
                        <a:t>Vận</a:t>
                      </a:r>
                      <a:r>
                        <a:rPr lang="en-US" sz="1600" b="1" dirty="0">
                          <a:solidFill>
                            <a:schemeClr val="tx1"/>
                          </a:solidFill>
                          <a:effectLst/>
                        </a:rPr>
                        <a:t> </a:t>
                      </a:r>
                      <a:r>
                        <a:rPr lang="en-US" sz="1600" b="1" dirty="0" err="1">
                          <a:solidFill>
                            <a:schemeClr val="tx1"/>
                          </a:solidFill>
                          <a:effectLst/>
                        </a:rPr>
                        <a:t>dụng</a:t>
                      </a:r>
                      <a:r>
                        <a:rPr lang="en-US" sz="1600" b="1" dirty="0">
                          <a:solidFill>
                            <a:schemeClr val="tx1"/>
                          </a:solidFill>
                          <a:effectLst/>
                        </a:rPr>
                        <a:t>: </a:t>
                      </a:r>
                      <a:endParaRPr lang="en-US" sz="1400" b="1" dirty="0">
                        <a:solidFill>
                          <a:schemeClr val="tx1"/>
                        </a:solidFill>
                        <a:effectLst/>
                      </a:endParaRPr>
                    </a:p>
                    <a:p>
                      <a:pPr marL="0" marR="0" algn="just">
                        <a:lnSpc>
                          <a:spcPct val="100000"/>
                        </a:lnSpc>
                        <a:spcBef>
                          <a:spcPts val="0"/>
                        </a:spcBef>
                        <a:spcAft>
                          <a:spcPts val="0"/>
                        </a:spcAft>
                      </a:pPr>
                      <a:r>
                        <a:rPr lang="en-US" sz="1600" dirty="0" err="1">
                          <a:solidFill>
                            <a:schemeClr val="tx1"/>
                          </a:solidFill>
                          <a:effectLst/>
                        </a:rPr>
                        <a:t>Sử</a:t>
                      </a:r>
                      <a:r>
                        <a:rPr lang="en-US" sz="1600" dirty="0">
                          <a:solidFill>
                            <a:schemeClr val="tx1"/>
                          </a:solidFill>
                          <a:effectLst/>
                        </a:rPr>
                        <a:t> </a:t>
                      </a:r>
                      <a:r>
                        <a:rPr lang="en-US" sz="1600" dirty="0" err="1">
                          <a:solidFill>
                            <a:schemeClr val="tx1"/>
                          </a:solidFill>
                          <a:effectLst/>
                        </a:rPr>
                        <a:t>dụng</a:t>
                      </a:r>
                      <a:r>
                        <a:rPr lang="en-US" sz="1600" dirty="0">
                          <a:solidFill>
                            <a:schemeClr val="tx1"/>
                          </a:solidFill>
                          <a:effectLst/>
                        </a:rPr>
                        <a:t> </a:t>
                      </a:r>
                      <a:r>
                        <a:rPr lang="en-US" sz="1600" dirty="0" err="1">
                          <a:solidFill>
                            <a:schemeClr val="tx1"/>
                          </a:solidFill>
                          <a:effectLst/>
                        </a:rPr>
                        <a:t>kiến</a:t>
                      </a:r>
                      <a:r>
                        <a:rPr lang="en-US" sz="1600" dirty="0">
                          <a:solidFill>
                            <a:schemeClr val="tx1"/>
                          </a:solidFill>
                          <a:effectLst/>
                        </a:rPr>
                        <a:t> </a:t>
                      </a:r>
                      <a:r>
                        <a:rPr lang="en-US" sz="1600" dirty="0" err="1">
                          <a:solidFill>
                            <a:schemeClr val="tx1"/>
                          </a:solidFill>
                          <a:effectLst/>
                        </a:rPr>
                        <a:t>thức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để</a:t>
                      </a: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thiệu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nền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hiện</a:t>
                      </a:r>
                      <a:r>
                        <a:rPr lang="en-US" sz="1600" dirty="0">
                          <a:solidFill>
                            <a:schemeClr val="tx1"/>
                          </a:solidFill>
                          <a:effectLst/>
                        </a:rPr>
                        <a:t> </a:t>
                      </a:r>
                      <a:r>
                        <a:rPr lang="en-US" sz="1600" dirty="0" err="1">
                          <a:solidFill>
                            <a:schemeClr val="tx1"/>
                          </a:solidFill>
                          <a:effectLst/>
                        </a:rPr>
                        <a:t>đại</a:t>
                      </a:r>
                      <a:r>
                        <a:rPr lang="en-US" sz="1600" dirty="0">
                          <a:solidFill>
                            <a:schemeClr val="tx1"/>
                          </a:solidFill>
                          <a:effectLst/>
                        </a:rPr>
                        <a:t> </a:t>
                      </a:r>
                      <a:r>
                        <a:rPr lang="en-US" sz="1600" dirty="0" err="1">
                          <a:solidFill>
                            <a:schemeClr val="tx1"/>
                          </a:solidFill>
                          <a:effectLst/>
                        </a:rPr>
                        <a:t>Việt</a:t>
                      </a:r>
                      <a:r>
                        <a:rPr lang="en-US" sz="1600" dirty="0">
                          <a:solidFill>
                            <a:schemeClr val="tx1"/>
                          </a:solidFill>
                          <a:effectLst/>
                        </a:rPr>
                        <a:t> Nam </a:t>
                      </a: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giai</a:t>
                      </a:r>
                      <a:r>
                        <a:rPr lang="en-US" sz="1600" dirty="0">
                          <a:solidFill>
                            <a:schemeClr val="tx1"/>
                          </a:solidFill>
                          <a:effectLst/>
                        </a:rPr>
                        <a:t> </a:t>
                      </a:r>
                      <a:r>
                        <a:rPr lang="en-US" sz="1600" dirty="0" err="1">
                          <a:solidFill>
                            <a:schemeClr val="tx1"/>
                          </a:solidFill>
                          <a:effectLst/>
                        </a:rPr>
                        <a:t>đoạn</a:t>
                      </a:r>
                      <a:r>
                        <a:rPr lang="en-US" sz="1600" dirty="0">
                          <a:solidFill>
                            <a:schemeClr val="tx1"/>
                          </a:solidFill>
                          <a:effectLst/>
                        </a:rPr>
                        <a:t> </a:t>
                      </a:r>
                      <a:r>
                        <a:rPr lang="en-US" sz="1600" dirty="0" err="1">
                          <a:solidFill>
                            <a:schemeClr val="tx1"/>
                          </a:solidFill>
                          <a:effectLst/>
                        </a:rPr>
                        <a:t>cụ</a:t>
                      </a:r>
                      <a:r>
                        <a:rPr lang="en-US" sz="1600" dirty="0">
                          <a:solidFill>
                            <a:schemeClr val="tx1"/>
                          </a:solidFill>
                          <a:effectLst/>
                        </a:rPr>
                        <a:t> </a:t>
                      </a:r>
                      <a:r>
                        <a:rPr lang="en-US" sz="1600" dirty="0" err="1">
                          <a:solidFill>
                            <a:schemeClr val="tx1"/>
                          </a:solidFill>
                          <a:effectLst/>
                        </a:rPr>
                        <a:t>thể</a:t>
                      </a:r>
                      <a:r>
                        <a:rPr lang="en-US" sz="16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tc>
                  <a:txBody>
                    <a:bodyPr/>
                    <a:lstStyle/>
                    <a:p>
                      <a:pPr marL="0" marR="0" algn="just">
                        <a:lnSpc>
                          <a:spcPct val="100000"/>
                        </a:lnSpc>
                        <a:spcBef>
                          <a:spcPts val="0"/>
                        </a:spcBef>
                        <a:spcAft>
                          <a:spcPts val="0"/>
                        </a:spcAft>
                      </a:pP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dạng</a:t>
                      </a:r>
                      <a:r>
                        <a:rPr lang="en-US" sz="1600" dirty="0">
                          <a:solidFill>
                            <a:schemeClr val="tx1"/>
                          </a:solidFill>
                          <a:effectLst/>
                        </a:rPr>
                        <a:t>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này</a:t>
                      </a:r>
                      <a:r>
                        <a:rPr lang="en-US" sz="1600" dirty="0">
                          <a:solidFill>
                            <a:schemeClr val="tx1"/>
                          </a:solidFill>
                          <a:effectLst/>
                        </a:rPr>
                        <a:t>, </a:t>
                      </a:r>
                      <a:r>
                        <a:rPr lang="en-US" sz="1600" dirty="0" err="1">
                          <a:solidFill>
                            <a:schemeClr val="tx1"/>
                          </a:solidFill>
                          <a:effectLst/>
                        </a:rPr>
                        <a:t>GV</a:t>
                      </a:r>
                      <a:r>
                        <a:rPr lang="en-US" sz="1600" dirty="0">
                          <a:solidFill>
                            <a:schemeClr val="tx1"/>
                          </a:solidFill>
                          <a:effectLst/>
                        </a:rPr>
                        <a:t> </a:t>
                      </a:r>
                      <a:r>
                        <a:rPr lang="en-US" sz="1600" dirty="0" err="1">
                          <a:solidFill>
                            <a:schemeClr val="tx1"/>
                          </a:solidFill>
                          <a:effectLst/>
                        </a:rPr>
                        <a:t>lưu</a:t>
                      </a:r>
                      <a:r>
                        <a:rPr lang="en-US" sz="1600" dirty="0">
                          <a:solidFill>
                            <a:schemeClr val="tx1"/>
                          </a:solidFill>
                          <a:effectLst/>
                        </a:rPr>
                        <a:t> ý </a:t>
                      </a:r>
                      <a:r>
                        <a:rPr lang="en-US" sz="1600" dirty="0" err="1">
                          <a:solidFill>
                            <a:schemeClr val="tx1"/>
                          </a:solidFill>
                          <a:effectLst/>
                        </a:rPr>
                        <a:t>giúp</a:t>
                      </a:r>
                      <a:r>
                        <a:rPr lang="en-US" sz="1600" dirty="0">
                          <a:solidFill>
                            <a:schemeClr val="tx1"/>
                          </a:solidFill>
                          <a:effectLst/>
                        </a:rPr>
                        <a:t> HS </a:t>
                      </a:r>
                      <a:r>
                        <a:rPr lang="en-US" sz="1600" dirty="0" err="1">
                          <a:solidFill>
                            <a:schemeClr val="tx1"/>
                          </a:solidFill>
                          <a:effectLst/>
                        </a:rPr>
                        <a:t>có</a:t>
                      </a:r>
                      <a:r>
                        <a:rPr lang="en-US" sz="1600" dirty="0">
                          <a:solidFill>
                            <a:schemeClr val="tx1"/>
                          </a:solidFill>
                          <a:effectLst/>
                        </a:rPr>
                        <a:t> </a:t>
                      </a:r>
                      <a:r>
                        <a:rPr lang="en-US" sz="1600" dirty="0" err="1">
                          <a:solidFill>
                            <a:schemeClr val="tx1"/>
                          </a:solidFill>
                          <a:effectLst/>
                        </a:rPr>
                        <a:t>tư</a:t>
                      </a:r>
                      <a:r>
                        <a:rPr lang="en-US" sz="1600" dirty="0">
                          <a:solidFill>
                            <a:schemeClr val="tx1"/>
                          </a:solidFill>
                          <a:effectLst/>
                        </a:rPr>
                        <a:t> </a:t>
                      </a:r>
                      <a:r>
                        <a:rPr lang="en-US" sz="1600" dirty="0" err="1">
                          <a:solidFill>
                            <a:schemeClr val="tx1"/>
                          </a:solidFill>
                          <a:effectLst/>
                        </a:rPr>
                        <a:t>duy</a:t>
                      </a:r>
                      <a:r>
                        <a:rPr lang="en-US" sz="1600" dirty="0">
                          <a:solidFill>
                            <a:schemeClr val="tx1"/>
                          </a:solidFill>
                          <a:effectLst/>
                        </a:rPr>
                        <a:t> </a:t>
                      </a:r>
                      <a:r>
                        <a:rPr lang="en-US" sz="1600" dirty="0" err="1">
                          <a:solidFill>
                            <a:schemeClr val="tx1"/>
                          </a:solidFill>
                          <a:effectLst/>
                        </a:rPr>
                        <a:t>tìm</a:t>
                      </a:r>
                      <a:r>
                        <a:rPr lang="en-US" sz="1600" dirty="0">
                          <a:solidFill>
                            <a:schemeClr val="tx1"/>
                          </a:solidFill>
                          <a:effectLst/>
                        </a:rPr>
                        <a:t> </a:t>
                      </a:r>
                      <a:r>
                        <a:rPr lang="en-US" sz="1600" dirty="0" err="1">
                          <a:solidFill>
                            <a:schemeClr val="tx1"/>
                          </a:solidFill>
                          <a:effectLst/>
                        </a:rPr>
                        <a:t>hiểu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có</a:t>
                      </a:r>
                      <a:r>
                        <a:rPr lang="en-US" sz="1600" dirty="0">
                          <a:solidFill>
                            <a:schemeClr val="tx1"/>
                          </a:solidFill>
                          <a:effectLst/>
                        </a:rPr>
                        <a:t> </a:t>
                      </a:r>
                      <a:r>
                        <a:rPr lang="en-US" sz="1600" dirty="0" err="1">
                          <a:solidFill>
                            <a:schemeClr val="tx1"/>
                          </a:solidFill>
                          <a:effectLst/>
                        </a:rPr>
                        <a:t>hệ</a:t>
                      </a:r>
                      <a:r>
                        <a:rPr lang="en-US" sz="1600" dirty="0">
                          <a:solidFill>
                            <a:schemeClr val="tx1"/>
                          </a:solidFill>
                          <a:effectLst/>
                        </a:rPr>
                        <a:t> </a:t>
                      </a:r>
                      <a:r>
                        <a:rPr lang="en-US" sz="1600" dirty="0" err="1">
                          <a:solidFill>
                            <a:schemeClr val="tx1"/>
                          </a:solidFill>
                          <a:effectLst/>
                        </a:rPr>
                        <a:t>thống</a:t>
                      </a:r>
                      <a:r>
                        <a:rPr lang="en-US" sz="1600" dirty="0">
                          <a:solidFill>
                            <a:schemeClr val="tx1"/>
                          </a:solidFill>
                          <a:effectLst/>
                        </a:rPr>
                        <a:t> </a:t>
                      </a:r>
                      <a:r>
                        <a:rPr lang="en-US" sz="1600" dirty="0" err="1">
                          <a:solidFill>
                            <a:schemeClr val="tx1"/>
                          </a:solidFill>
                          <a:effectLst/>
                        </a:rPr>
                        <a:t>bằng</a:t>
                      </a:r>
                      <a:r>
                        <a:rPr lang="en-US" sz="1600" dirty="0">
                          <a:solidFill>
                            <a:schemeClr val="tx1"/>
                          </a:solidFill>
                          <a:effectLst/>
                        </a:rPr>
                        <a:t> </a:t>
                      </a:r>
                      <a:r>
                        <a:rPr lang="en-US" sz="1600" dirty="0" err="1">
                          <a:solidFill>
                            <a:schemeClr val="tx1"/>
                          </a:solidFill>
                          <a:effectLst/>
                        </a:rPr>
                        <a:t>cách</a:t>
                      </a:r>
                      <a:r>
                        <a:rPr lang="en-US" sz="1600" dirty="0">
                          <a:solidFill>
                            <a:schemeClr val="tx1"/>
                          </a:solidFill>
                          <a:effectLst/>
                        </a:rPr>
                        <a:t> </a:t>
                      </a:r>
                      <a:r>
                        <a:rPr lang="en-US" sz="1600" dirty="0" err="1">
                          <a:solidFill>
                            <a:schemeClr val="tx1"/>
                          </a:solidFill>
                          <a:effectLst/>
                        </a:rPr>
                        <a:t>làm</a:t>
                      </a:r>
                      <a:r>
                        <a:rPr lang="en-US" sz="1600" dirty="0">
                          <a:solidFill>
                            <a:schemeClr val="tx1"/>
                          </a:solidFill>
                          <a:effectLst/>
                        </a:rPr>
                        <a:t> </a:t>
                      </a:r>
                      <a:r>
                        <a:rPr lang="en-US" sz="1600" dirty="0" err="1">
                          <a:solidFill>
                            <a:schemeClr val="tx1"/>
                          </a:solidFill>
                          <a:effectLst/>
                        </a:rPr>
                        <a:t>rõ</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Mối</a:t>
                      </a:r>
                      <a:r>
                        <a:rPr lang="en-US" sz="1600" dirty="0">
                          <a:solidFill>
                            <a:schemeClr val="tx1"/>
                          </a:solidFill>
                          <a:effectLst/>
                        </a:rPr>
                        <a:t> </a:t>
                      </a:r>
                      <a:r>
                        <a:rPr lang="en-US" sz="1600" dirty="0" err="1">
                          <a:solidFill>
                            <a:schemeClr val="tx1"/>
                          </a:solidFill>
                          <a:effectLst/>
                        </a:rPr>
                        <a:t>quan</a:t>
                      </a:r>
                      <a:r>
                        <a:rPr lang="en-US" sz="1600" dirty="0">
                          <a:solidFill>
                            <a:schemeClr val="tx1"/>
                          </a:solidFill>
                          <a:effectLst/>
                        </a:rPr>
                        <a:t> </a:t>
                      </a:r>
                      <a:r>
                        <a:rPr lang="en-US" sz="1600" dirty="0" err="1">
                          <a:solidFill>
                            <a:schemeClr val="tx1"/>
                          </a:solidFill>
                          <a:effectLst/>
                        </a:rPr>
                        <a:t>hệ</a:t>
                      </a:r>
                      <a:r>
                        <a:rPr lang="en-US" sz="1600" dirty="0">
                          <a:solidFill>
                            <a:schemeClr val="tx1"/>
                          </a:solidFill>
                          <a:effectLst/>
                        </a:rPr>
                        <a:t> </a:t>
                      </a:r>
                      <a:r>
                        <a:rPr lang="en-US" sz="1600" dirty="0" err="1">
                          <a:solidFill>
                            <a:schemeClr val="tx1"/>
                          </a:solidFill>
                          <a:effectLst/>
                        </a:rPr>
                        <a:t>giữa</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với</a:t>
                      </a:r>
                      <a:r>
                        <a:rPr lang="en-US" sz="1600" dirty="0">
                          <a:solidFill>
                            <a:schemeClr val="tx1"/>
                          </a:solidFill>
                          <a:effectLst/>
                        </a:rPr>
                        <a:t> </a:t>
                      </a:r>
                      <a:r>
                        <a:rPr lang="en-US" sz="1600" dirty="0" err="1">
                          <a:solidFill>
                            <a:schemeClr val="tx1"/>
                          </a:solidFill>
                          <a:effectLst/>
                        </a:rPr>
                        <a:t>các</a:t>
                      </a:r>
                      <a:r>
                        <a:rPr lang="en-US" sz="1600" dirty="0">
                          <a:solidFill>
                            <a:schemeClr val="tx1"/>
                          </a:solidFill>
                          <a:effectLst/>
                        </a:rPr>
                        <a:t> </a:t>
                      </a:r>
                      <a:r>
                        <a:rPr lang="en-US" sz="1600" dirty="0" err="1">
                          <a:solidFill>
                            <a:schemeClr val="tx1"/>
                          </a:solidFill>
                          <a:effectLst/>
                        </a:rPr>
                        <a:t>thành</a:t>
                      </a:r>
                      <a:r>
                        <a:rPr lang="en-US" sz="1600" dirty="0">
                          <a:solidFill>
                            <a:schemeClr val="tx1"/>
                          </a:solidFill>
                          <a:effectLst/>
                        </a:rPr>
                        <a:t> </a:t>
                      </a:r>
                      <a:r>
                        <a:rPr lang="en-US" sz="1600" dirty="0" err="1">
                          <a:solidFill>
                            <a:schemeClr val="tx1"/>
                          </a:solidFill>
                          <a:effectLst/>
                        </a:rPr>
                        <a:t>phần</a:t>
                      </a:r>
                      <a:r>
                        <a:rPr lang="en-US" sz="1600" dirty="0">
                          <a:solidFill>
                            <a:schemeClr val="tx1"/>
                          </a:solidFill>
                          <a:effectLst/>
                        </a:rPr>
                        <a:t> </a:t>
                      </a:r>
                      <a:r>
                        <a:rPr lang="en-US" sz="1600" dirty="0" err="1">
                          <a:solidFill>
                            <a:schemeClr val="tx1"/>
                          </a:solidFill>
                          <a:effectLst/>
                        </a:rPr>
                        <a:t>liên</a:t>
                      </a:r>
                      <a:r>
                        <a:rPr lang="en-US" sz="1600" dirty="0">
                          <a:solidFill>
                            <a:schemeClr val="tx1"/>
                          </a:solidFill>
                          <a:effectLst/>
                        </a:rPr>
                        <a:t> </a:t>
                      </a:r>
                      <a:r>
                        <a:rPr lang="en-US" sz="1600" dirty="0" err="1">
                          <a:solidFill>
                            <a:schemeClr val="tx1"/>
                          </a:solidFill>
                          <a:effectLst/>
                        </a:rPr>
                        <a:t>quan</a:t>
                      </a:r>
                      <a:r>
                        <a:rPr lang="en-US" sz="1600" dirty="0">
                          <a:solidFill>
                            <a:schemeClr val="tx1"/>
                          </a:solidFill>
                          <a:effectLst/>
                        </a:rPr>
                        <a:t> </a:t>
                      </a:r>
                      <a:r>
                        <a:rPr lang="en-US" sz="1600" dirty="0" err="1">
                          <a:solidFill>
                            <a:schemeClr val="tx1"/>
                          </a:solidFill>
                          <a:effectLst/>
                        </a:rPr>
                        <a:t>để</a:t>
                      </a:r>
                      <a:r>
                        <a:rPr lang="en-US" sz="1600" dirty="0">
                          <a:solidFill>
                            <a:schemeClr val="tx1"/>
                          </a:solidFill>
                          <a:effectLst/>
                        </a:rPr>
                        <a:t> </a:t>
                      </a:r>
                      <a:r>
                        <a:rPr lang="en-US" sz="1600" dirty="0" err="1">
                          <a:solidFill>
                            <a:schemeClr val="tx1"/>
                          </a:solidFill>
                          <a:effectLst/>
                        </a:rPr>
                        <a:t>làm</a:t>
                      </a:r>
                      <a:r>
                        <a:rPr lang="en-US" sz="1600" dirty="0">
                          <a:solidFill>
                            <a:schemeClr val="tx1"/>
                          </a:solidFill>
                          <a:effectLst/>
                        </a:rPr>
                        <a:t> </a:t>
                      </a:r>
                      <a:r>
                        <a:rPr lang="en-US" sz="1600" dirty="0" err="1">
                          <a:solidFill>
                            <a:schemeClr val="tx1"/>
                          </a:solidFill>
                          <a:effectLst/>
                        </a:rPr>
                        <a:t>rõ</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đối</a:t>
                      </a:r>
                      <a:r>
                        <a:rPr lang="en-US" sz="1600" dirty="0">
                          <a:solidFill>
                            <a:schemeClr val="tx1"/>
                          </a:solidFill>
                          <a:effectLst/>
                        </a:rPr>
                        <a:t> </a:t>
                      </a:r>
                      <a:r>
                        <a:rPr lang="en-US" sz="1600" dirty="0" err="1">
                          <a:solidFill>
                            <a:schemeClr val="tx1"/>
                          </a:solidFill>
                          <a:effectLst/>
                        </a:rPr>
                        <a:t>tượng</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này</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Lĩnh</a:t>
                      </a:r>
                      <a:r>
                        <a:rPr lang="en-US" sz="1600" dirty="0">
                          <a:solidFill>
                            <a:schemeClr val="tx1"/>
                          </a:solidFill>
                          <a:effectLst/>
                        </a:rPr>
                        <a:t> </a:t>
                      </a:r>
                      <a:r>
                        <a:rPr lang="en-US" sz="1600" dirty="0" err="1">
                          <a:solidFill>
                            <a:schemeClr val="tx1"/>
                          </a:solidFill>
                          <a:effectLst/>
                        </a:rPr>
                        <a:t>vực</a:t>
                      </a:r>
                      <a:r>
                        <a:rPr lang="en-US" sz="1600" dirty="0">
                          <a:solidFill>
                            <a:schemeClr val="tx1"/>
                          </a:solidFill>
                          <a:effectLst/>
                        </a:rPr>
                        <a:t> </a:t>
                      </a:r>
                      <a:r>
                        <a:rPr lang="en-US" sz="1600" dirty="0" err="1">
                          <a:solidFill>
                            <a:schemeClr val="tx1"/>
                          </a:solidFill>
                          <a:effectLst/>
                        </a:rPr>
                        <a:t>nghề</a:t>
                      </a:r>
                      <a:r>
                        <a:rPr lang="en-US" sz="1600" dirty="0">
                          <a:solidFill>
                            <a:schemeClr val="tx1"/>
                          </a:solidFill>
                          <a:effectLst/>
                        </a:rPr>
                        <a:t> </a:t>
                      </a:r>
                      <a:r>
                        <a:rPr lang="en-US" sz="1600" dirty="0" err="1">
                          <a:solidFill>
                            <a:schemeClr val="tx1"/>
                          </a:solidFill>
                          <a:effectLst/>
                        </a:rPr>
                        <a:t>nghiệp</a:t>
                      </a:r>
                      <a:r>
                        <a:rPr lang="en-US" sz="1600" dirty="0">
                          <a:solidFill>
                            <a:schemeClr val="tx1"/>
                          </a:solidFill>
                          <a:effectLst/>
                        </a:rPr>
                        <a:t> </a:t>
                      </a:r>
                      <a:r>
                        <a:rPr lang="en-US" sz="1600" dirty="0" err="1">
                          <a:solidFill>
                            <a:schemeClr val="tx1"/>
                          </a:solidFill>
                          <a:effectLst/>
                        </a:rPr>
                        <a:t>mà</a:t>
                      </a:r>
                      <a:r>
                        <a:rPr lang="en-US" sz="1600" dirty="0">
                          <a:solidFill>
                            <a:schemeClr val="tx1"/>
                          </a:solidFill>
                          <a:effectLst/>
                        </a:rPr>
                        <a:t> </a:t>
                      </a:r>
                      <a:r>
                        <a:rPr lang="en-US" sz="1600" dirty="0" err="1">
                          <a:solidFill>
                            <a:schemeClr val="tx1"/>
                          </a:solidFill>
                          <a:effectLst/>
                        </a:rPr>
                        <a:t>nhà</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lí</a:t>
                      </a:r>
                      <a:r>
                        <a:rPr lang="en-US" sz="1600" dirty="0">
                          <a:solidFill>
                            <a:schemeClr val="tx1"/>
                          </a:solidFill>
                          <a:effectLst/>
                        </a:rPr>
                        <a:t> </a:t>
                      </a:r>
                      <a:r>
                        <a:rPr lang="en-US" sz="1600" dirty="0" err="1">
                          <a:solidFill>
                            <a:schemeClr val="tx1"/>
                          </a:solidFill>
                          <a:effectLst/>
                        </a:rPr>
                        <a:t>luận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có</a:t>
                      </a:r>
                      <a:r>
                        <a:rPr lang="en-US" sz="1600" dirty="0">
                          <a:solidFill>
                            <a:schemeClr val="tx1"/>
                          </a:solidFill>
                          <a:effectLst/>
                        </a:rPr>
                        <a:t> </a:t>
                      </a:r>
                      <a:r>
                        <a:rPr lang="en-US" sz="1600" dirty="0" err="1">
                          <a:solidFill>
                            <a:schemeClr val="tx1"/>
                          </a:solidFill>
                          <a:effectLst/>
                        </a:rPr>
                        <a:t>thể</a:t>
                      </a:r>
                      <a:r>
                        <a:rPr lang="en-US" sz="1600" dirty="0">
                          <a:solidFill>
                            <a:schemeClr val="tx1"/>
                          </a:solidFill>
                          <a:effectLst/>
                        </a:rPr>
                        <a:t> </a:t>
                      </a:r>
                      <a:r>
                        <a:rPr lang="en-US" sz="1600" dirty="0" err="1">
                          <a:solidFill>
                            <a:schemeClr val="tx1"/>
                          </a:solidFill>
                          <a:effectLst/>
                        </a:rPr>
                        <a:t>tham</a:t>
                      </a:r>
                      <a:r>
                        <a:rPr lang="en-US" sz="1600" dirty="0">
                          <a:solidFill>
                            <a:schemeClr val="tx1"/>
                          </a:solidFill>
                          <a:effectLst/>
                        </a:rPr>
                        <a:t> </a:t>
                      </a:r>
                      <a:r>
                        <a:rPr lang="en-US" sz="1600" dirty="0" err="1">
                          <a:solidFill>
                            <a:schemeClr val="tx1"/>
                          </a:solidFill>
                          <a:effectLst/>
                        </a:rPr>
                        <a:t>gia</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Gợi</a:t>
                      </a:r>
                      <a:r>
                        <a:rPr lang="en-US" sz="1600" dirty="0">
                          <a:solidFill>
                            <a:schemeClr val="tx1"/>
                          </a:solidFill>
                          <a:effectLst/>
                        </a:rPr>
                        <a:t> ý </a:t>
                      </a: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cách</a:t>
                      </a: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thiệu</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tác</a:t>
                      </a:r>
                      <a:r>
                        <a:rPr lang="en-US" sz="1600" dirty="0">
                          <a:solidFill>
                            <a:schemeClr val="tx1"/>
                          </a:solidFill>
                          <a:effectLst/>
                        </a:rPr>
                        <a:t> </a:t>
                      </a:r>
                      <a:r>
                        <a:rPr lang="en-US" sz="1600" dirty="0" err="1">
                          <a:solidFill>
                            <a:schemeClr val="tx1"/>
                          </a:solidFill>
                          <a:effectLst/>
                        </a:rPr>
                        <a:t>phẩm</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err="1">
                          <a:solidFill>
                            <a:schemeClr val="tx1"/>
                          </a:solidFill>
                          <a:effectLst/>
                        </a:rPr>
                        <a:t>Trong</a:t>
                      </a:r>
                      <a:r>
                        <a:rPr lang="en-US" sz="1600" dirty="0">
                          <a:solidFill>
                            <a:schemeClr val="tx1"/>
                          </a:solidFill>
                          <a:effectLst/>
                        </a:rPr>
                        <a:t> </a:t>
                      </a:r>
                      <a:r>
                        <a:rPr lang="en-US" sz="1600" dirty="0" err="1">
                          <a:solidFill>
                            <a:schemeClr val="tx1"/>
                          </a:solidFill>
                          <a:effectLst/>
                        </a:rPr>
                        <a:t>phần</a:t>
                      </a:r>
                      <a:r>
                        <a:rPr lang="en-US" sz="1600" dirty="0">
                          <a:solidFill>
                            <a:schemeClr val="tx1"/>
                          </a:solidFill>
                          <a:effectLst/>
                        </a:rPr>
                        <a:t> </a:t>
                      </a:r>
                      <a:r>
                        <a:rPr lang="en-US" sz="1600" dirty="0" err="1">
                          <a:solidFill>
                            <a:schemeClr val="tx1"/>
                          </a:solidFill>
                          <a:effectLst/>
                        </a:rPr>
                        <a:t>tìm</a:t>
                      </a:r>
                      <a:r>
                        <a:rPr lang="en-US" sz="1600" dirty="0">
                          <a:solidFill>
                            <a:schemeClr val="tx1"/>
                          </a:solidFill>
                          <a:effectLst/>
                        </a:rPr>
                        <a:t> </a:t>
                      </a:r>
                      <a:r>
                        <a:rPr lang="en-US" sz="1600" dirty="0" err="1">
                          <a:solidFill>
                            <a:schemeClr val="tx1"/>
                          </a:solidFill>
                          <a:effectLst/>
                        </a:rPr>
                        <a:t>tư</a:t>
                      </a:r>
                      <a:r>
                        <a:rPr lang="en-US" sz="1600" dirty="0">
                          <a:solidFill>
                            <a:schemeClr val="tx1"/>
                          </a:solidFill>
                          <a:effectLst/>
                        </a:rPr>
                        <a:t> </a:t>
                      </a:r>
                      <a:r>
                        <a:rPr lang="en-US" sz="1600" dirty="0" err="1">
                          <a:solidFill>
                            <a:schemeClr val="tx1"/>
                          </a:solidFill>
                          <a:effectLst/>
                        </a:rPr>
                        <a:t>liệu</a:t>
                      </a: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thiệu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tác</a:t>
                      </a:r>
                      <a:r>
                        <a:rPr lang="en-US" sz="1600" dirty="0">
                          <a:solidFill>
                            <a:schemeClr val="tx1"/>
                          </a:solidFill>
                          <a:effectLst/>
                        </a:rPr>
                        <a:t> </a:t>
                      </a:r>
                      <a:r>
                        <a:rPr lang="en-US" sz="1600" dirty="0" err="1">
                          <a:solidFill>
                            <a:schemeClr val="tx1"/>
                          </a:solidFill>
                          <a:effectLst/>
                        </a:rPr>
                        <a:t>phẩm</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hay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giai</a:t>
                      </a:r>
                      <a:r>
                        <a:rPr lang="en-US" sz="1600" dirty="0">
                          <a:solidFill>
                            <a:schemeClr val="tx1"/>
                          </a:solidFill>
                          <a:effectLst/>
                        </a:rPr>
                        <a:t> </a:t>
                      </a:r>
                      <a:r>
                        <a:rPr lang="en-US" sz="1600" dirty="0" err="1">
                          <a:solidFill>
                            <a:schemeClr val="tx1"/>
                          </a:solidFill>
                          <a:effectLst/>
                        </a:rPr>
                        <a:t>đoạn</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nền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hiện</a:t>
                      </a:r>
                      <a:r>
                        <a:rPr lang="en-US" sz="1600" dirty="0">
                          <a:solidFill>
                            <a:schemeClr val="tx1"/>
                          </a:solidFill>
                          <a:effectLst/>
                        </a:rPr>
                        <a:t> </a:t>
                      </a:r>
                      <a:r>
                        <a:rPr lang="en-US" sz="1600" dirty="0" err="1">
                          <a:solidFill>
                            <a:schemeClr val="tx1"/>
                          </a:solidFill>
                          <a:effectLst/>
                        </a:rPr>
                        <a:t>đại</a:t>
                      </a:r>
                      <a:r>
                        <a:rPr lang="en-US" sz="1600" dirty="0">
                          <a:solidFill>
                            <a:schemeClr val="tx1"/>
                          </a:solidFill>
                          <a:effectLst/>
                        </a:rPr>
                        <a:t> </a:t>
                      </a:r>
                      <a:r>
                        <a:rPr lang="en-US" sz="1600" dirty="0" err="1">
                          <a:solidFill>
                            <a:schemeClr val="tx1"/>
                          </a:solidFill>
                          <a:effectLst/>
                        </a:rPr>
                        <a:t>Việt</a:t>
                      </a:r>
                      <a:r>
                        <a:rPr lang="en-US" sz="1600" dirty="0">
                          <a:solidFill>
                            <a:schemeClr val="tx1"/>
                          </a:solidFill>
                          <a:effectLst/>
                        </a:rPr>
                        <a:t> Nam, </a:t>
                      </a:r>
                      <a:r>
                        <a:rPr lang="en-US" sz="1600" dirty="0" err="1">
                          <a:solidFill>
                            <a:schemeClr val="tx1"/>
                          </a:solidFill>
                          <a:effectLst/>
                        </a:rPr>
                        <a:t>GV</a:t>
                      </a:r>
                      <a:r>
                        <a:rPr lang="en-US" sz="1600" dirty="0">
                          <a:solidFill>
                            <a:schemeClr val="tx1"/>
                          </a:solidFill>
                          <a:effectLst/>
                        </a:rPr>
                        <a:t> </a:t>
                      </a:r>
                      <a:r>
                        <a:rPr lang="en-US" sz="1600" dirty="0" err="1">
                          <a:solidFill>
                            <a:schemeClr val="tx1"/>
                          </a:solidFill>
                          <a:effectLst/>
                        </a:rPr>
                        <a:t>hướng</a:t>
                      </a:r>
                      <a:r>
                        <a:rPr lang="en-US" sz="1600" dirty="0">
                          <a:solidFill>
                            <a:schemeClr val="tx1"/>
                          </a:solidFill>
                          <a:effectLst/>
                        </a:rPr>
                        <a:t> </a:t>
                      </a:r>
                      <a:r>
                        <a:rPr lang="en-US" sz="1600" dirty="0" err="1">
                          <a:solidFill>
                            <a:schemeClr val="tx1"/>
                          </a:solidFill>
                          <a:effectLst/>
                        </a:rPr>
                        <a:t>dẫn</a:t>
                      </a:r>
                      <a:r>
                        <a:rPr lang="en-US" sz="1600" dirty="0">
                          <a:solidFill>
                            <a:schemeClr val="tx1"/>
                          </a:solidFill>
                          <a:effectLst/>
                        </a:rPr>
                        <a:t> HS </a:t>
                      </a:r>
                      <a:r>
                        <a:rPr lang="en-US" sz="1600" dirty="0" err="1">
                          <a:solidFill>
                            <a:schemeClr val="tx1"/>
                          </a:solidFill>
                          <a:effectLst/>
                        </a:rPr>
                        <a:t>tra</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tập</a:t>
                      </a:r>
                      <a:r>
                        <a:rPr lang="en-US" sz="1600" dirty="0">
                          <a:solidFill>
                            <a:schemeClr val="tx1"/>
                          </a:solidFill>
                          <a:effectLst/>
                        </a:rPr>
                        <a:t>  </a:t>
                      </a:r>
                      <a:r>
                        <a:rPr lang="en-US" sz="1600" dirty="0" err="1">
                          <a:solidFill>
                            <a:schemeClr val="tx1"/>
                          </a:solidFill>
                          <a:effectLst/>
                        </a:rPr>
                        <a:t>hợp</a:t>
                      </a:r>
                      <a:r>
                        <a:rPr lang="en-US" sz="1600" dirty="0">
                          <a:solidFill>
                            <a:schemeClr val="tx1"/>
                          </a:solidFill>
                          <a:effectLst/>
                        </a:rPr>
                        <a:t> </a:t>
                      </a:r>
                      <a:r>
                        <a:rPr lang="en-US" sz="1600" dirty="0" err="1">
                          <a:solidFill>
                            <a:schemeClr val="tx1"/>
                          </a:solidFill>
                          <a:effectLst/>
                        </a:rPr>
                        <a:t>tư</a:t>
                      </a:r>
                      <a:r>
                        <a:rPr lang="en-US" sz="1600" dirty="0">
                          <a:solidFill>
                            <a:schemeClr val="tx1"/>
                          </a:solidFill>
                          <a:effectLst/>
                        </a:rPr>
                        <a:t> </a:t>
                      </a:r>
                      <a:r>
                        <a:rPr lang="en-US" sz="1600" dirty="0" err="1">
                          <a:solidFill>
                            <a:schemeClr val="tx1"/>
                          </a:solidFill>
                          <a:effectLst/>
                        </a:rPr>
                        <a:t>liệu</a:t>
                      </a:r>
                      <a:r>
                        <a:rPr lang="en-US" sz="1600" dirty="0">
                          <a:solidFill>
                            <a:schemeClr val="tx1"/>
                          </a:solidFill>
                          <a:effectLst/>
                        </a:rPr>
                        <a:t> </a:t>
                      </a:r>
                      <a:r>
                        <a:rPr lang="en-US" sz="1600" dirty="0" err="1">
                          <a:solidFill>
                            <a:schemeClr val="tx1"/>
                          </a:solidFill>
                          <a:effectLst/>
                        </a:rPr>
                        <a:t>như</a:t>
                      </a:r>
                      <a:r>
                        <a:rPr lang="en-US" sz="1600" dirty="0">
                          <a:solidFill>
                            <a:schemeClr val="tx1"/>
                          </a:solidFill>
                          <a:effectLst/>
                        </a:rPr>
                        <a:t> </a:t>
                      </a:r>
                      <a:r>
                        <a:rPr lang="en-US" sz="1600" dirty="0" err="1">
                          <a:solidFill>
                            <a:schemeClr val="tx1"/>
                          </a:solidFill>
                          <a:effectLst/>
                        </a:rPr>
                        <a:t>các</a:t>
                      </a:r>
                      <a:r>
                        <a:rPr lang="en-US" sz="1600" dirty="0">
                          <a:solidFill>
                            <a:schemeClr val="tx1"/>
                          </a:solidFill>
                          <a:effectLst/>
                        </a:rPr>
                        <a:t> </a:t>
                      </a:r>
                      <a:r>
                        <a:rPr lang="en-US" sz="1600" dirty="0" err="1">
                          <a:solidFill>
                            <a:schemeClr val="tx1"/>
                          </a:solidFill>
                          <a:effectLst/>
                        </a:rPr>
                        <a:t>nguồn</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viết</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nghiên</a:t>
                      </a:r>
                      <a:r>
                        <a:rPr lang="en-US" sz="1600" dirty="0">
                          <a:solidFill>
                            <a:schemeClr val="tx1"/>
                          </a:solidFill>
                          <a:effectLst/>
                        </a:rPr>
                        <a:t> </a:t>
                      </a:r>
                      <a:r>
                        <a:rPr lang="en-US" sz="1600" dirty="0" err="1">
                          <a:solidFill>
                            <a:schemeClr val="tx1"/>
                          </a:solidFill>
                          <a:effectLst/>
                        </a:rPr>
                        <a:t>cứu</a:t>
                      </a:r>
                      <a:r>
                        <a:rPr lang="en-US" sz="1600" dirty="0">
                          <a:solidFill>
                            <a:schemeClr val="tx1"/>
                          </a:solidFill>
                          <a:effectLst/>
                        </a:rPr>
                        <a:t> </a:t>
                      </a:r>
                      <a:r>
                        <a:rPr lang="en-US" sz="1600" dirty="0" err="1">
                          <a:solidFill>
                            <a:schemeClr val="tx1"/>
                          </a:solidFill>
                          <a:effectLst/>
                        </a:rPr>
                        <a:t>lịch</a:t>
                      </a:r>
                      <a:r>
                        <a:rPr lang="en-US" sz="1600" dirty="0">
                          <a:solidFill>
                            <a:schemeClr val="tx1"/>
                          </a:solidFill>
                          <a:effectLst/>
                        </a:rPr>
                        <a:t> </a:t>
                      </a:r>
                      <a:r>
                        <a:rPr lang="en-US" sz="1600" dirty="0" err="1">
                          <a:solidFill>
                            <a:schemeClr val="tx1"/>
                          </a:solidFill>
                          <a:effectLst/>
                        </a:rPr>
                        <a:t>sử</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Tạp</a:t>
                      </a:r>
                      <a:r>
                        <a:rPr lang="en-US" sz="1600" dirty="0">
                          <a:solidFill>
                            <a:schemeClr val="tx1"/>
                          </a:solidFill>
                          <a:effectLst/>
                        </a:rPr>
                        <a:t> </a:t>
                      </a:r>
                      <a:r>
                        <a:rPr lang="en-US" sz="1600" dirty="0" err="1">
                          <a:solidFill>
                            <a:schemeClr val="tx1"/>
                          </a:solidFill>
                          <a:effectLst/>
                        </a:rPr>
                        <a:t>chí</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tapchimythuat.vn</a:t>
                      </a:r>
                      <a:r>
                        <a:rPr lang="en-US" sz="1600" dirty="0">
                          <a:solidFill>
                            <a:schemeClr val="tx1"/>
                          </a:solidFill>
                          <a:effectLst/>
                        </a:rPr>
                        <a:t>); </a:t>
                      </a:r>
                      <a:r>
                        <a:rPr lang="en-US" sz="1600" dirty="0" err="1">
                          <a:solidFill>
                            <a:schemeClr val="tx1"/>
                          </a:solidFill>
                          <a:effectLst/>
                        </a:rPr>
                        <a:t>Viện</a:t>
                      </a:r>
                      <a:r>
                        <a:rPr lang="en-US" sz="1600" dirty="0">
                          <a:solidFill>
                            <a:schemeClr val="tx1"/>
                          </a:solidFill>
                          <a:effectLst/>
                        </a:rPr>
                        <a:t> </a:t>
                      </a:r>
                      <a:r>
                        <a:rPr lang="en-US" sz="1600" dirty="0" err="1">
                          <a:solidFill>
                            <a:schemeClr val="tx1"/>
                          </a:solidFill>
                          <a:effectLst/>
                        </a:rPr>
                        <a:t>Văn</a:t>
                      </a:r>
                      <a:r>
                        <a:rPr lang="en-US" sz="1600" dirty="0">
                          <a:solidFill>
                            <a:schemeClr val="tx1"/>
                          </a:solidFill>
                          <a:effectLst/>
                        </a:rPr>
                        <a:t> </a:t>
                      </a:r>
                      <a:r>
                        <a:rPr lang="en-US" sz="1600" dirty="0" err="1">
                          <a:solidFill>
                            <a:schemeClr val="tx1"/>
                          </a:solidFill>
                          <a:effectLst/>
                        </a:rPr>
                        <a:t>hoá</a:t>
                      </a:r>
                      <a:r>
                        <a:rPr lang="en-US" sz="1600" dirty="0">
                          <a:solidFill>
                            <a:schemeClr val="tx1"/>
                          </a:solidFill>
                          <a:effectLst/>
                        </a:rPr>
                        <a:t> </a:t>
                      </a:r>
                      <a:r>
                        <a:rPr lang="en-US" sz="1600" dirty="0" err="1">
                          <a:solidFill>
                            <a:schemeClr val="tx1"/>
                          </a:solidFill>
                          <a:effectLst/>
                        </a:rPr>
                        <a:t>Nghệ</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Quốc</a:t>
                      </a:r>
                      <a:r>
                        <a:rPr lang="en-US" sz="1600" dirty="0">
                          <a:solidFill>
                            <a:schemeClr val="tx1"/>
                          </a:solidFill>
                          <a:effectLst/>
                        </a:rPr>
                        <a:t> </a:t>
                      </a:r>
                      <a:r>
                        <a:rPr lang="en-US" sz="1600" dirty="0" err="1">
                          <a:solidFill>
                            <a:schemeClr val="tx1"/>
                          </a:solidFill>
                          <a:effectLst/>
                        </a:rPr>
                        <a:t>gia</a:t>
                      </a:r>
                      <a:r>
                        <a:rPr lang="en-US" sz="1600" dirty="0">
                          <a:solidFill>
                            <a:schemeClr val="tx1"/>
                          </a:solidFill>
                          <a:effectLst/>
                        </a:rPr>
                        <a:t> </a:t>
                      </a:r>
                      <a:r>
                        <a:rPr lang="en-US" sz="1600" dirty="0" err="1">
                          <a:solidFill>
                            <a:schemeClr val="tx1"/>
                          </a:solidFill>
                          <a:effectLst/>
                        </a:rPr>
                        <a:t>Việt</a:t>
                      </a:r>
                      <a:r>
                        <a:rPr lang="en-US" sz="1600" dirty="0">
                          <a:solidFill>
                            <a:schemeClr val="tx1"/>
                          </a:solidFill>
                          <a:effectLst/>
                        </a:rPr>
                        <a:t> Nam (</a:t>
                      </a:r>
                      <a:r>
                        <a:rPr lang="en-US" sz="1600" dirty="0" err="1">
                          <a:solidFill>
                            <a:schemeClr val="tx1"/>
                          </a:solidFill>
                          <a:effectLst/>
                        </a:rPr>
                        <a:t>vicas.org.vn</a:t>
                      </a:r>
                      <a:r>
                        <a:rPr lang="en-US" sz="16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600" dirty="0">
                          <a:solidFill>
                            <a:schemeClr val="tx1"/>
                          </a:solidFill>
                          <a:effectLst/>
                        </a:rPr>
                        <a:t>- </a:t>
                      </a:r>
                      <a:r>
                        <a:rPr lang="en-US" sz="1600" dirty="0" err="1">
                          <a:solidFill>
                            <a:schemeClr val="tx1"/>
                          </a:solidFill>
                          <a:effectLst/>
                        </a:rPr>
                        <a:t>Tranh</a:t>
                      </a:r>
                      <a:r>
                        <a:rPr lang="en-US" sz="1600" dirty="0">
                          <a:solidFill>
                            <a:schemeClr val="tx1"/>
                          </a:solidFill>
                          <a:effectLst/>
                        </a:rPr>
                        <a:t>, </a:t>
                      </a:r>
                      <a:r>
                        <a:rPr lang="en-US" sz="1600" dirty="0" err="1">
                          <a:solidFill>
                            <a:schemeClr val="tx1"/>
                          </a:solidFill>
                          <a:effectLst/>
                        </a:rPr>
                        <a:t>ảnh</a:t>
                      </a:r>
                      <a:r>
                        <a:rPr lang="en-US" sz="1600" dirty="0">
                          <a:solidFill>
                            <a:schemeClr val="tx1"/>
                          </a:solidFill>
                          <a:effectLst/>
                        </a:rPr>
                        <a:t>, </a:t>
                      </a:r>
                      <a:r>
                        <a:rPr lang="en-US" sz="1600" dirty="0" err="1">
                          <a:solidFill>
                            <a:schemeClr val="tx1"/>
                          </a:solidFill>
                          <a:effectLst/>
                        </a:rPr>
                        <a:t>tư</a:t>
                      </a:r>
                      <a:r>
                        <a:rPr lang="en-US" sz="1600" dirty="0">
                          <a:solidFill>
                            <a:schemeClr val="tx1"/>
                          </a:solidFill>
                          <a:effectLst/>
                        </a:rPr>
                        <a:t> </a:t>
                      </a:r>
                      <a:r>
                        <a:rPr lang="en-US" sz="1600" dirty="0" err="1">
                          <a:solidFill>
                            <a:schemeClr val="tx1"/>
                          </a:solidFill>
                          <a:effectLst/>
                        </a:rPr>
                        <a:t>liệu</a:t>
                      </a:r>
                      <a:r>
                        <a:rPr lang="en-US" sz="1600" dirty="0">
                          <a:solidFill>
                            <a:schemeClr val="tx1"/>
                          </a:solidFill>
                          <a:effectLst/>
                        </a:rPr>
                        <a:t> </a:t>
                      </a:r>
                      <a:r>
                        <a:rPr lang="en-US" sz="1600" dirty="0" err="1">
                          <a:solidFill>
                            <a:schemeClr val="tx1"/>
                          </a:solidFill>
                          <a:effectLst/>
                        </a:rPr>
                        <a:t>về</a:t>
                      </a:r>
                      <a:r>
                        <a:rPr lang="en-US" sz="1600" dirty="0">
                          <a:solidFill>
                            <a:schemeClr val="tx1"/>
                          </a:solidFill>
                          <a:effectLst/>
                        </a:rPr>
                        <a:t> </a:t>
                      </a:r>
                      <a:r>
                        <a:rPr lang="en-US" sz="1600" dirty="0" err="1">
                          <a:solidFill>
                            <a:schemeClr val="tx1"/>
                          </a:solidFill>
                          <a:effectLst/>
                        </a:rPr>
                        <a:t>hiện</a:t>
                      </a:r>
                      <a:r>
                        <a:rPr lang="en-US" sz="1600" dirty="0">
                          <a:solidFill>
                            <a:schemeClr val="tx1"/>
                          </a:solidFill>
                          <a:effectLst/>
                        </a:rPr>
                        <a:t> </a:t>
                      </a:r>
                      <a:r>
                        <a:rPr lang="en-US" sz="1600" dirty="0" err="1">
                          <a:solidFill>
                            <a:schemeClr val="tx1"/>
                          </a:solidFill>
                          <a:effectLst/>
                        </a:rPr>
                        <a:t>vật</a:t>
                      </a:r>
                      <a:r>
                        <a:rPr lang="en-US" sz="1600" dirty="0">
                          <a:solidFill>
                            <a:schemeClr val="tx1"/>
                          </a:solidFill>
                          <a:effectLst/>
                        </a:rPr>
                        <a:t>, di </a:t>
                      </a:r>
                      <a:r>
                        <a:rPr lang="en-US" sz="1600" dirty="0" err="1">
                          <a:solidFill>
                            <a:schemeClr val="tx1"/>
                          </a:solidFill>
                          <a:effectLst/>
                        </a:rPr>
                        <a:t>sản</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thông</a:t>
                      </a:r>
                      <a:r>
                        <a:rPr lang="en-US" sz="1600" dirty="0">
                          <a:solidFill>
                            <a:schemeClr val="tx1"/>
                          </a:solidFill>
                          <a:effectLst/>
                        </a:rPr>
                        <a:t> qua </a:t>
                      </a:r>
                      <a:r>
                        <a:rPr lang="en-US" sz="1600" dirty="0" err="1">
                          <a:solidFill>
                            <a:schemeClr val="tx1"/>
                          </a:solidFill>
                          <a:effectLst/>
                        </a:rPr>
                        <a:t>các</a:t>
                      </a:r>
                      <a:r>
                        <a:rPr lang="en-US" sz="1600" dirty="0">
                          <a:solidFill>
                            <a:schemeClr val="tx1"/>
                          </a:solidFill>
                          <a:effectLst/>
                        </a:rPr>
                        <a:t> </a:t>
                      </a:r>
                      <a:r>
                        <a:rPr lang="en-US" sz="1600" dirty="0" err="1">
                          <a:solidFill>
                            <a:schemeClr val="tx1"/>
                          </a:solidFill>
                          <a:effectLst/>
                        </a:rPr>
                        <a:t>trang</a:t>
                      </a:r>
                      <a:r>
                        <a:rPr lang="en-US" sz="1600" dirty="0">
                          <a:solidFill>
                            <a:schemeClr val="tx1"/>
                          </a:solidFill>
                          <a:effectLst/>
                        </a:rPr>
                        <a:t> web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số</a:t>
                      </a:r>
                      <a:r>
                        <a:rPr lang="en-US" sz="1600" dirty="0">
                          <a:solidFill>
                            <a:schemeClr val="tx1"/>
                          </a:solidFill>
                          <a:effectLst/>
                        </a:rPr>
                        <a:t>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a:t>
                      </a:r>
                      <a:r>
                        <a:rPr lang="en-US" sz="1600" dirty="0" err="1">
                          <a:solidFill>
                            <a:schemeClr val="tx1"/>
                          </a:solidFill>
                          <a:effectLst/>
                        </a:rPr>
                        <a:t>như</a:t>
                      </a:r>
                      <a:r>
                        <a:rPr lang="en-US" sz="1600" dirty="0">
                          <a:solidFill>
                            <a:schemeClr val="tx1"/>
                          </a:solidFill>
                          <a:effectLst/>
                        </a:rPr>
                        <a:t>: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a:t>
                      </a:r>
                      <a:r>
                        <a:rPr lang="en-US" sz="1600" dirty="0" err="1">
                          <a:solidFill>
                            <a:schemeClr val="tx1"/>
                          </a:solidFill>
                          <a:effectLst/>
                        </a:rPr>
                        <a:t>Việt</a:t>
                      </a:r>
                      <a:r>
                        <a:rPr lang="en-US" sz="1600" dirty="0">
                          <a:solidFill>
                            <a:schemeClr val="tx1"/>
                          </a:solidFill>
                          <a:effectLst/>
                        </a:rPr>
                        <a:t> Nam (</a:t>
                      </a:r>
                      <a:r>
                        <a:rPr lang="en-US" sz="1600" dirty="0" err="1">
                          <a:solidFill>
                            <a:schemeClr val="tx1"/>
                          </a:solidFill>
                          <a:effectLst/>
                        </a:rPr>
                        <a:t>vnfam.vn</a:t>
                      </a:r>
                      <a:r>
                        <a:rPr lang="en-US" sz="1600" dirty="0">
                          <a:solidFill>
                            <a:schemeClr val="tx1"/>
                          </a:solidFill>
                          <a:effectLst/>
                        </a:rPr>
                        <a:t>/vi);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a:t>
                      </a:r>
                      <a:r>
                        <a:rPr lang="en-US" sz="1600" dirty="0" err="1">
                          <a:solidFill>
                            <a:schemeClr val="tx1"/>
                          </a:solidFill>
                          <a:effectLst/>
                        </a:rPr>
                        <a:t>lịch</a:t>
                      </a:r>
                      <a:r>
                        <a:rPr lang="en-US" sz="1600" dirty="0">
                          <a:solidFill>
                            <a:schemeClr val="tx1"/>
                          </a:solidFill>
                          <a:effectLst/>
                        </a:rPr>
                        <a:t> </a:t>
                      </a:r>
                      <a:r>
                        <a:rPr lang="en-US" sz="1600" dirty="0" err="1">
                          <a:solidFill>
                            <a:schemeClr val="tx1"/>
                          </a:solidFill>
                          <a:effectLst/>
                        </a:rPr>
                        <a:t>sử</a:t>
                      </a:r>
                      <a:r>
                        <a:rPr lang="en-US" sz="1600" dirty="0">
                          <a:solidFill>
                            <a:schemeClr val="tx1"/>
                          </a:solidFill>
                          <a:effectLst/>
                        </a:rPr>
                        <a:t> </a:t>
                      </a:r>
                      <a:r>
                        <a:rPr lang="en-US" sz="1600" dirty="0" err="1">
                          <a:solidFill>
                            <a:schemeClr val="tx1"/>
                          </a:solidFill>
                          <a:effectLst/>
                        </a:rPr>
                        <a:t>Quốc</a:t>
                      </a:r>
                      <a:r>
                        <a:rPr lang="en-US" sz="1600" dirty="0">
                          <a:solidFill>
                            <a:schemeClr val="tx1"/>
                          </a:solidFill>
                          <a:effectLst/>
                        </a:rPr>
                        <a:t> </a:t>
                      </a:r>
                      <a:r>
                        <a:rPr lang="en-US" sz="1600" dirty="0" err="1">
                          <a:solidFill>
                            <a:schemeClr val="tx1"/>
                          </a:solidFill>
                          <a:effectLst/>
                        </a:rPr>
                        <a:t>gia</a:t>
                      </a:r>
                      <a:r>
                        <a:rPr lang="en-US" sz="1600" dirty="0">
                          <a:solidFill>
                            <a:schemeClr val="tx1"/>
                          </a:solidFill>
                          <a:effectLst/>
                        </a:rPr>
                        <a:t> (</a:t>
                      </a:r>
                      <a:r>
                        <a:rPr lang="en-US" sz="1600" dirty="0" err="1">
                          <a:solidFill>
                            <a:schemeClr val="tx1"/>
                          </a:solidFill>
                          <a:effectLst/>
                        </a:rPr>
                        <a:t>baotanglichsu.vn</a:t>
                      </a:r>
                      <a:r>
                        <a:rPr lang="en-US" sz="1600" dirty="0">
                          <a:solidFill>
                            <a:schemeClr val="tx1"/>
                          </a:solidFill>
                          <a:effectLst/>
                        </a:rPr>
                        <a:t>/vi),…</a:t>
                      </a:r>
                      <a:endParaRPr lang="en-US" sz="1400" dirty="0">
                        <a:solidFill>
                          <a:schemeClr val="tx1"/>
                        </a:solidFill>
                        <a:effectLst/>
                      </a:endParaRPr>
                    </a:p>
                    <a:p>
                      <a:pPr marL="0" marR="0" algn="just">
                        <a:lnSpc>
                          <a:spcPct val="100000"/>
                        </a:lnSpc>
                        <a:spcBef>
                          <a:spcPts val="0"/>
                        </a:spcBef>
                        <a:spcAft>
                          <a:spcPts val="0"/>
                        </a:spcAft>
                      </a:pPr>
                      <a:r>
                        <a:rPr lang="en-US" sz="1600" dirty="0" err="1">
                          <a:solidFill>
                            <a:schemeClr val="tx1"/>
                          </a:solidFill>
                          <a:effectLst/>
                        </a:rPr>
                        <a:t>và</a:t>
                      </a:r>
                      <a:r>
                        <a:rPr lang="en-US" sz="1600" dirty="0">
                          <a:solidFill>
                            <a:schemeClr val="tx1"/>
                          </a:solidFill>
                          <a:effectLst/>
                        </a:rPr>
                        <a:t> </a:t>
                      </a:r>
                      <a:r>
                        <a:rPr lang="en-US" sz="1600" dirty="0" err="1">
                          <a:solidFill>
                            <a:schemeClr val="tx1"/>
                          </a:solidFill>
                          <a:effectLst/>
                        </a:rPr>
                        <a:t>tham</a:t>
                      </a:r>
                      <a:r>
                        <a:rPr lang="en-US" sz="1600" dirty="0">
                          <a:solidFill>
                            <a:schemeClr val="tx1"/>
                          </a:solidFill>
                          <a:effectLst/>
                        </a:rPr>
                        <a:t> </a:t>
                      </a:r>
                      <a:r>
                        <a:rPr lang="en-US" sz="1600" dirty="0" err="1">
                          <a:solidFill>
                            <a:schemeClr val="tx1"/>
                          </a:solidFill>
                          <a:effectLst/>
                        </a:rPr>
                        <a:t>khảo</a:t>
                      </a:r>
                      <a:r>
                        <a:rPr lang="en-US" sz="1600" dirty="0">
                          <a:solidFill>
                            <a:schemeClr val="tx1"/>
                          </a:solidFill>
                          <a:effectLst/>
                        </a:rPr>
                        <a:t> </a:t>
                      </a:r>
                      <a:r>
                        <a:rPr lang="en-US" sz="1600" dirty="0" err="1">
                          <a:solidFill>
                            <a:schemeClr val="tx1"/>
                          </a:solidFill>
                          <a:effectLst/>
                        </a:rPr>
                        <a:t>tại</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số</a:t>
                      </a:r>
                      <a:r>
                        <a:rPr lang="en-US" sz="1600" dirty="0">
                          <a:solidFill>
                            <a:schemeClr val="tx1"/>
                          </a:solidFill>
                          <a:effectLst/>
                        </a:rPr>
                        <a:t> </a:t>
                      </a:r>
                      <a:r>
                        <a:rPr lang="en-US" sz="1600" dirty="0" err="1">
                          <a:solidFill>
                            <a:schemeClr val="tx1"/>
                          </a:solidFill>
                          <a:effectLst/>
                        </a:rPr>
                        <a:t>trang</a:t>
                      </a:r>
                      <a:r>
                        <a:rPr lang="en-US" sz="1600" dirty="0">
                          <a:solidFill>
                            <a:schemeClr val="tx1"/>
                          </a:solidFill>
                          <a:effectLst/>
                        </a:rPr>
                        <a:t> </a:t>
                      </a:r>
                      <a:r>
                        <a:rPr lang="en-US" sz="1600" dirty="0" err="1">
                          <a:solidFill>
                            <a:schemeClr val="tx1"/>
                          </a:solidFill>
                          <a:effectLst/>
                        </a:rPr>
                        <a:t>thông</a:t>
                      </a:r>
                      <a:r>
                        <a:rPr lang="en-US" sz="1600" dirty="0">
                          <a:solidFill>
                            <a:schemeClr val="tx1"/>
                          </a:solidFill>
                          <a:effectLst/>
                        </a:rPr>
                        <a:t> tin </a:t>
                      </a:r>
                      <a:r>
                        <a:rPr lang="en-US" sz="1600" dirty="0" err="1">
                          <a:solidFill>
                            <a:schemeClr val="tx1"/>
                          </a:solidFill>
                          <a:effectLst/>
                        </a:rPr>
                        <a:t>điện</a:t>
                      </a:r>
                      <a:r>
                        <a:rPr lang="en-US" sz="1600" dirty="0">
                          <a:solidFill>
                            <a:schemeClr val="tx1"/>
                          </a:solidFill>
                          <a:effectLst/>
                        </a:rPr>
                        <a:t> </a:t>
                      </a:r>
                      <a:r>
                        <a:rPr lang="en-US" sz="1600" dirty="0" err="1">
                          <a:solidFill>
                            <a:schemeClr val="tx1"/>
                          </a:solidFill>
                          <a:effectLst/>
                        </a:rPr>
                        <a:t>tử</a:t>
                      </a:r>
                      <a:r>
                        <a:rPr lang="en-US" sz="1600" dirty="0">
                          <a:solidFill>
                            <a:schemeClr val="tx1"/>
                          </a:solidFill>
                          <a:effectLst/>
                        </a:rPr>
                        <a:t> </a:t>
                      </a:r>
                      <a:r>
                        <a:rPr lang="en-US" sz="1600" dirty="0" err="1">
                          <a:solidFill>
                            <a:schemeClr val="tx1"/>
                          </a:solidFill>
                          <a:effectLst/>
                        </a:rPr>
                        <a:t>của</a:t>
                      </a:r>
                      <a:r>
                        <a:rPr lang="en-US" sz="1600" dirty="0">
                          <a:solidFill>
                            <a:schemeClr val="tx1"/>
                          </a:solidFill>
                          <a:effectLst/>
                        </a:rPr>
                        <a:t> </a:t>
                      </a:r>
                      <a:r>
                        <a:rPr lang="en-US" sz="1600" dirty="0" err="1">
                          <a:solidFill>
                            <a:schemeClr val="tx1"/>
                          </a:solidFill>
                          <a:effectLst/>
                        </a:rPr>
                        <a:t>một</a:t>
                      </a:r>
                      <a:r>
                        <a:rPr lang="en-US" sz="1600" dirty="0">
                          <a:solidFill>
                            <a:schemeClr val="tx1"/>
                          </a:solidFill>
                          <a:effectLst/>
                        </a:rPr>
                        <a:t> </a:t>
                      </a:r>
                      <a:r>
                        <a:rPr lang="en-US" sz="1600" dirty="0" err="1">
                          <a:solidFill>
                            <a:schemeClr val="tx1"/>
                          </a:solidFill>
                          <a:effectLst/>
                        </a:rPr>
                        <a:t>số</a:t>
                      </a:r>
                      <a:r>
                        <a:rPr lang="en-US" sz="1600" dirty="0">
                          <a:solidFill>
                            <a:schemeClr val="tx1"/>
                          </a:solidFill>
                          <a:effectLst/>
                        </a:rPr>
                        <a:t>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a:t>
                      </a:r>
                      <a:r>
                        <a:rPr lang="en-US" sz="1600" dirty="0" err="1">
                          <a:solidFill>
                            <a:schemeClr val="tx1"/>
                          </a:solidFill>
                          <a:effectLst/>
                        </a:rPr>
                        <a:t>trên</a:t>
                      </a:r>
                      <a:r>
                        <a:rPr lang="en-US" sz="1600" dirty="0">
                          <a:solidFill>
                            <a:schemeClr val="tx1"/>
                          </a:solidFill>
                          <a:effectLst/>
                        </a:rPr>
                        <a:t> </a:t>
                      </a:r>
                      <a:r>
                        <a:rPr lang="en-US" sz="1600" dirty="0" err="1">
                          <a:solidFill>
                            <a:schemeClr val="tx1"/>
                          </a:solidFill>
                          <a:effectLst/>
                        </a:rPr>
                        <a:t>thế</a:t>
                      </a:r>
                      <a:r>
                        <a:rPr lang="en-US" sz="1600" dirty="0">
                          <a:solidFill>
                            <a:schemeClr val="tx1"/>
                          </a:solidFill>
                          <a:effectLst/>
                        </a:rPr>
                        <a:t> </a:t>
                      </a:r>
                      <a:r>
                        <a:rPr lang="en-US" sz="1600" dirty="0" err="1">
                          <a:solidFill>
                            <a:schemeClr val="tx1"/>
                          </a:solidFill>
                          <a:effectLst/>
                        </a:rPr>
                        <a:t>giới</a:t>
                      </a:r>
                      <a:r>
                        <a:rPr lang="en-US" sz="1600" dirty="0">
                          <a:solidFill>
                            <a:schemeClr val="tx1"/>
                          </a:solidFill>
                          <a:effectLst/>
                        </a:rPr>
                        <a:t> </a:t>
                      </a:r>
                      <a:r>
                        <a:rPr lang="en-US" sz="1600" dirty="0" err="1">
                          <a:solidFill>
                            <a:schemeClr val="tx1"/>
                          </a:solidFill>
                          <a:effectLst/>
                        </a:rPr>
                        <a:t>như</a:t>
                      </a:r>
                      <a:r>
                        <a:rPr lang="en-US" sz="1600" dirty="0">
                          <a:solidFill>
                            <a:schemeClr val="tx1"/>
                          </a:solidFill>
                          <a:effectLst/>
                        </a:rPr>
                        <a:t>: </a:t>
                      </a:r>
                      <a:r>
                        <a:rPr lang="en-US" sz="1600" dirty="0" err="1">
                          <a:solidFill>
                            <a:schemeClr val="tx1"/>
                          </a:solidFill>
                          <a:effectLst/>
                        </a:rPr>
                        <a:t>Viện</a:t>
                      </a:r>
                      <a:r>
                        <a:rPr lang="en-US" sz="1600" dirty="0">
                          <a:solidFill>
                            <a:schemeClr val="tx1"/>
                          </a:solidFill>
                          <a:effectLst/>
                        </a:rPr>
                        <a:t>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a:t>
                      </a:r>
                      <a:r>
                        <a:rPr lang="en-US" sz="1600" dirty="0" err="1">
                          <a:solidFill>
                            <a:schemeClr val="tx1"/>
                          </a:solidFill>
                          <a:effectLst/>
                        </a:rPr>
                        <a:t>Mĩ</a:t>
                      </a:r>
                      <a:r>
                        <a:rPr lang="en-US" sz="1600" dirty="0">
                          <a:solidFill>
                            <a:schemeClr val="tx1"/>
                          </a:solidFill>
                          <a:effectLst/>
                        </a:rPr>
                        <a:t> </a:t>
                      </a:r>
                      <a:r>
                        <a:rPr lang="en-US" sz="1600" dirty="0" err="1">
                          <a:solidFill>
                            <a:schemeClr val="tx1"/>
                          </a:solidFill>
                          <a:effectLst/>
                        </a:rPr>
                        <a:t>thuật</a:t>
                      </a:r>
                      <a:r>
                        <a:rPr lang="en-US" sz="1600" dirty="0">
                          <a:solidFill>
                            <a:schemeClr val="tx1"/>
                          </a:solidFill>
                          <a:effectLst/>
                        </a:rPr>
                        <a:t> Metropolitan, </a:t>
                      </a:r>
                      <a:r>
                        <a:rPr lang="en-US" sz="1600" dirty="0" err="1">
                          <a:solidFill>
                            <a:schemeClr val="tx1"/>
                          </a:solidFill>
                          <a:effectLst/>
                        </a:rPr>
                        <a:t>Hoa</a:t>
                      </a:r>
                      <a:r>
                        <a:rPr lang="en-US" sz="1600" dirty="0">
                          <a:solidFill>
                            <a:schemeClr val="tx1"/>
                          </a:solidFill>
                          <a:effectLst/>
                        </a:rPr>
                        <a:t> </a:t>
                      </a:r>
                      <a:r>
                        <a:rPr lang="en-US" sz="1600" dirty="0" err="1">
                          <a:solidFill>
                            <a:schemeClr val="tx1"/>
                          </a:solidFill>
                          <a:effectLst/>
                        </a:rPr>
                        <a:t>Kì</a:t>
                      </a:r>
                      <a:r>
                        <a:rPr lang="en-US" sz="1600" dirty="0">
                          <a:solidFill>
                            <a:schemeClr val="tx1"/>
                          </a:solidFill>
                          <a:effectLst/>
                        </a:rPr>
                        <a:t> (</a:t>
                      </a:r>
                      <a:r>
                        <a:rPr lang="en-US" sz="1600" dirty="0" err="1">
                          <a:solidFill>
                            <a:schemeClr val="tx1"/>
                          </a:solidFill>
                          <a:effectLst/>
                        </a:rPr>
                        <a:t>metmuseum.org</a:t>
                      </a:r>
                      <a:r>
                        <a:rPr lang="en-US" sz="1600" dirty="0">
                          <a:solidFill>
                            <a:schemeClr val="tx1"/>
                          </a:solidFill>
                          <a:effectLst/>
                        </a:rPr>
                        <a:t>); </a:t>
                      </a:r>
                      <a:r>
                        <a:rPr lang="en-US" sz="1600" dirty="0" err="1">
                          <a:solidFill>
                            <a:schemeClr val="tx1"/>
                          </a:solidFill>
                          <a:effectLst/>
                        </a:rPr>
                        <a:t>Viện</a:t>
                      </a:r>
                      <a:r>
                        <a:rPr lang="en-US" sz="1600" dirty="0">
                          <a:solidFill>
                            <a:schemeClr val="tx1"/>
                          </a:solidFill>
                          <a:effectLst/>
                        </a:rPr>
                        <a:t> </a:t>
                      </a:r>
                      <a:r>
                        <a:rPr lang="en-US" sz="1600" dirty="0" err="1">
                          <a:solidFill>
                            <a:schemeClr val="tx1"/>
                          </a:solidFill>
                          <a:effectLst/>
                        </a:rPr>
                        <a:t>bảo</a:t>
                      </a:r>
                      <a:r>
                        <a:rPr lang="en-US" sz="1600" dirty="0">
                          <a:solidFill>
                            <a:schemeClr val="tx1"/>
                          </a:solidFill>
                          <a:effectLst/>
                        </a:rPr>
                        <a:t> </a:t>
                      </a:r>
                      <a:r>
                        <a:rPr lang="en-US" sz="1600" dirty="0" err="1">
                          <a:solidFill>
                            <a:schemeClr val="tx1"/>
                          </a:solidFill>
                          <a:effectLst/>
                        </a:rPr>
                        <a:t>tàng</a:t>
                      </a:r>
                      <a:r>
                        <a:rPr lang="en-US" sz="1600" dirty="0">
                          <a:solidFill>
                            <a:schemeClr val="tx1"/>
                          </a:solidFill>
                          <a:effectLst/>
                        </a:rPr>
                        <a:t> Louvre, </a:t>
                      </a:r>
                      <a:r>
                        <a:rPr lang="en-US" sz="1600" dirty="0" err="1">
                          <a:solidFill>
                            <a:schemeClr val="tx1"/>
                          </a:solidFill>
                          <a:effectLst/>
                        </a:rPr>
                        <a:t>Pháp</a:t>
                      </a:r>
                      <a:r>
                        <a:rPr lang="en-US" sz="1600" dirty="0">
                          <a:solidFill>
                            <a:schemeClr val="tx1"/>
                          </a:solidFill>
                          <a:effectLst/>
                        </a:rPr>
                        <a:t> (</a:t>
                      </a:r>
                      <a:r>
                        <a:rPr lang="en-US" sz="1600" dirty="0" err="1">
                          <a:solidFill>
                            <a:schemeClr val="tx1"/>
                          </a:solidFill>
                          <a:effectLst/>
                        </a:rPr>
                        <a:t>louvre.fr</a:t>
                      </a:r>
                      <a:r>
                        <a:rPr lang="en-US" sz="1600" dirty="0">
                          <a:solidFill>
                            <a:schemeClr val="tx1"/>
                          </a:solidFill>
                          <a:effectLst/>
                        </a:rPr>
                        <a:t>/</a:t>
                      </a:r>
                      <a:r>
                        <a:rPr lang="en-US" sz="1600" dirty="0" err="1">
                          <a:solidFill>
                            <a:schemeClr val="tx1"/>
                          </a:solidFill>
                          <a:effectLst/>
                        </a:rPr>
                        <a:t>en</a:t>
                      </a:r>
                      <a:r>
                        <a:rPr lang="en-US" sz="16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201" marR="39201" marT="0" marB="0">
                    <a:solidFill>
                      <a:schemeClr val="bg1"/>
                    </a:solidFill>
                  </a:tcPr>
                </a:tc>
                <a:extLst>
                  <a:ext uri="{0D108BD9-81ED-4DB2-BD59-A6C34878D82A}">
                    <a16:rowId xmlns:a16="http://schemas.microsoft.com/office/drawing/2014/main" val="2532666981"/>
                  </a:ext>
                </a:extLst>
              </a:tr>
            </a:tbl>
          </a:graphicData>
        </a:graphic>
      </p:graphicFrame>
    </p:spTree>
    <p:extLst>
      <p:ext uri="{BB962C8B-B14F-4D97-AF65-F5344CB8AC3E}">
        <p14:creationId xmlns:p14="http://schemas.microsoft.com/office/powerpoint/2010/main" val="1531364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id="{AECB3BAD-0583-9659-BEDF-418A5114FC18}"/>
              </a:ext>
            </a:extLst>
          </p:cNvPr>
          <p:cNvGraphicFramePr>
            <a:graphicFrameLocks noGrp="1"/>
          </p:cNvGraphicFramePr>
          <p:nvPr>
            <p:extLst>
              <p:ext uri="{D42A27DB-BD31-4B8C-83A1-F6EECF244321}">
                <p14:modId xmlns:p14="http://schemas.microsoft.com/office/powerpoint/2010/main" val="107320345"/>
              </p:ext>
            </p:extLst>
          </p:nvPr>
        </p:nvGraphicFramePr>
        <p:xfrm>
          <a:off x="0" y="1081060"/>
          <a:ext cx="9144000" cy="6400800"/>
        </p:xfrm>
        <a:graphic>
          <a:graphicData uri="http://schemas.openxmlformats.org/drawingml/2006/table">
            <a:tbl>
              <a:tblPr firstRow="1" firstCol="1" bandRow="1">
                <a:tableStyleId>{5C22544A-7EE6-4342-B048-85BDC9FD1C3A}</a:tableStyleId>
              </a:tblPr>
              <a:tblGrid>
                <a:gridCol w="980661">
                  <a:extLst>
                    <a:ext uri="{9D8B030D-6E8A-4147-A177-3AD203B41FA5}">
                      <a16:colId xmlns:a16="http://schemas.microsoft.com/office/drawing/2014/main" val="3535759574"/>
                    </a:ext>
                  </a:extLst>
                </a:gridCol>
                <a:gridCol w="3856382">
                  <a:extLst>
                    <a:ext uri="{9D8B030D-6E8A-4147-A177-3AD203B41FA5}">
                      <a16:colId xmlns:a16="http://schemas.microsoft.com/office/drawing/2014/main" val="2637970323"/>
                    </a:ext>
                  </a:extLst>
                </a:gridCol>
                <a:gridCol w="4306957">
                  <a:extLst>
                    <a:ext uri="{9D8B030D-6E8A-4147-A177-3AD203B41FA5}">
                      <a16:colId xmlns:a16="http://schemas.microsoft.com/office/drawing/2014/main" val="3383351169"/>
                    </a:ext>
                  </a:extLst>
                </a:gridCol>
              </a:tblGrid>
              <a:tr h="5776940">
                <a:tc>
                  <a:txBody>
                    <a:bodyPr/>
                    <a:lstStyle/>
                    <a:p>
                      <a:pPr marL="0" marR="0" algn="just">
                        <a:lnSpc>
                          <a:spcPct val="100000"/>
                        </a:lnSpc>
                        <a:spcBef>
                          <a:spcPts val="300"/>
                        </a:spcBef>
                        <a:spcAft>
                          <a:spcPts val="300"/>
                        </a:spcAft>
                      </a:pPr>
                      <a:r>
                        <a:rPr lang="en-US" sz="2400" b="1" dirty="0" err="1">
                          <a:solidFill>
                            <a:schemeClr val="tx1"/>
                          </a:solidFill>
                          <a:effectLst/>
                        </a:rPr>
                        <a:t>Bài</a:t>
                      </a:r>
                      <a:r>
                        <a:rPr lang="en-US" sz="2400" b="1" dirty="0">
                          <a:solidFill>
                            <a:schemeClr val="tx1"/>
                          </a:solidFill>
                          <a:effectLst/>
                        </a:rPr>
                        <a:t> 2. </a:t>
                      </a:r>
                      <a:endParaRPr lang="en-US" sz="1800" b="1" dirty="0">
                        <a:solidFill>
                          <a:schemeClr val="tx1"/>
                        </a:solidFill>
                        <a:effectLst/>
                      </a:endParaRPr>
                    </a:p>
                    <a:p>
                      <a:pPr marL="0" marR="0" algn="just">
                        <a:lnSpc>
                          <a:spcPct val="100000"/>
                        </a:lnSpc>
                        <a:spcBef>
                          <a:spcPts val="300"/>
                        </a:spcBef>
                        <a:spcAft>
                          <a:spcPts val="300"/>
                        </a:spcAft>
                      </a:pPr>
                      <a:r>
                        <a:rPr lang="en-US" sz="2400" b="1" dirty="0" err="1">
                          <a:solidFill>
                            <a:schemeClr val="tx1"/>
                          </a:solidFill>
                          <a:effectLst/>
                        </a:rPr>
                        <a:t>Tìm</a:t>
                      </a:r>
                      <a:r>
                        <a:rPr lang="en-US" sz="2400" b="1" dirty="0">
                          <a:solidFill>
                            <a:schemeClr val="tx1"/>
                          </a:solidFill>
                          <a:effectLst/>
                        </a:rPr>
                        <a:t> </a:t>
                      </a:r>
                      <a:r>
                        <a:rPr lang="en-US" sz="2400" b="1" dirty="0" err="1">
                          <a:solidFill>
                            <a:schemeClr val="tx1"/>
                          </a:solidFill>
                          <a:effectLst/>
                        </a:rPr>
                        <a:t>hiểu</a:t>
                      </a:r>
                      <a:r>
                        <a:rPr lang="en-US" sz="2400" b="1" dirty="0">
                          <a:solidFill>
                            <a:schemeClr val="tx1"/>
                          </a:solidFill>
                          <a:effectLst/>
                        </a:rPr>
                        <a:t> </a:t>
                      </a:r>
                      <a:r>
                        <a:rPr lang="en-US" sz="2400" b="1" dirty="0" err="1">
                          <a:solidFill>
                            <a:schemeClr val="tx1"/>
                          </a:solidFill>
                          <a:effectLst/>
                        </a:rPr>
                        <a:t>tác</a:t>
                      </a:r>
                      <a:r>
                        <a:rPr lang="en-US" sz="2400" b="1" dirty="0">
                          <a:solidFill>
                            <a:schemeClr val="tx1"/>
                          </a:solidFill>
                          <a:effectLst/>
                        </a:rPr>
                        <a:t> </a:t>
                      </a:r>
                      <a:r>
                        <a:rPr lang="en-US" sz="2400" b="1" dirty="0" err="1">
                          <a:solidFill>
                            <a:schemeClr val="tx1"/>
                          </a:solidFill>
                          <a:effectLst/>
                        </a:rPr>
                        <a:t>giả</a:t>
                      </a:r>
                      <a:r>
                        <a:rPr lang="en-US" sz="2400" b="1" dirty="0">
                          <a:solidFill>
                            <a:schemeClr val="tx1"/>
                          </a:solidFill>
                          <a:effectLst/>
                        </a:rPr>
                        <a:t> </a:t>
                      </a:r>
                      <a:r>
                        <a:rPr lang="en-US" sz="2400" b="1" dirty="0" err="1">
                          <a:solidFill>
                            <a:schemeClr val="tx1"/>
                          </a:solidFill>
                          <a:effectLst/>
                        </a:rPr>
                        <a:t>trong</a:t>
                      </a:r>
                      <a:r>
                        <a:rPr lang="en-US" sz="2400" b="1" dirty="0">
                          <a:solidFill>
                            <a:schemeClr val="tx1"/>
                          </a:solidFill>
                          <a:effectLst/>
                        </a:rPr>
                        <a:t> </a:t>
                      </a:r>
                      <a:r>
                        <a:rPr lang="en-US" sz="2400" b="1" dirty="0" err="1">
                          <a:solidFill>
                            <a:schemeClr val="tx1"/>
                          </a:solidFill>
                          <a:effectLst/>
                        </a:rPr>
                        <a:t>lĩnh</a:t>
                      </a:r>
                      <a:r>
                        <a:rPr lang="en-US" sz="2400" b="1" dirty="0">
                          <a:solidFill>
                            <a:schemeClr val="tx1"/>
                          </a:solidFill>
                          <a:effectLst/>
                        </a:rPr>
                        <a:t> </a:t>
                      </a:r>
                      <a:r>
                        <a:rPr lang="en-US" sz="2400" b="1" dirty="0" err="1">
                          <a:solidFill>
                            <a:schemeClr val="tx1"/>
                          </a:solidFill>
                          <a:effectLst/>
                        </a:rPr>
                        <a:t>vực</a:t>
                      </a:r>
                      <a:r>
                        <a:rPr lang="en-US" sz="2400" b="1" dirty="0">
                          <a:solidFill>
                            <a:schemeClr val="tx1"/>
                          </a:solidFill>
                          <a:effectLst/>
                        </a:rPr>
                        <a:t> </a:t>
                      </a:r>
                      <a:r>
                        <a:rPr lang="en-US" sz="2400" b="1" dirty="0" err="1">
                          <a:solidFill>
                            <a:schemeClr val="tx1"/>
                          </a:solidFill>
                          <a:effectLst/>
                        </a:rPr>
                        <a:t>mĩ</a:t>
                      </a:r>
                      <a:r>
                        <a:rPr lang="en-US" sz="2400" b="1" dirty="0">
                          <a:solidFill>
                            <a:schemeClr val="tx1"/>
                          </a:solidFill>
                          <a:effectLst/>
                        </a:rPr>
                        <a:t> </a:t>
                      </a:r>
                      <a:r>
                        <a:rPr lang="en-US" sz="2400" b="1" dirty="0" err="1">
                          <a:solidFill>
                            <a:schemeClr val="tx1"/>
                          </a:solidFill>
                          <a:effectLst/>
                        </a:rPr>
                        <a:t>thuật</a:t>
                      </a:r>
                      <a:r>
                        <a:rPr lang="en-US"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7" marR="50507" marT="0" marB="0">
                    <a:solidFill>
                      <a:schemeClr val="bg1"/>
                    </a:solidFill>
                  </a:tcPr>
                </a:tc>
                <a:tc>
                  <a:txBody>
                    <a:bodyPr/>
                    <a:lstStyle/>
                    <a:p>
                      <a:pPr marL="0" marR="0" algn="just">
                        <a:lnSpc>
                          <a:spcPct val="100000"/>
                        </a:lnSpc>
                        <a:spcBef>
                          <a:spcPts val="0"/>
                        </a:spcBef>
                        <a:spcAft>
                          <a:spcPts val="0"/>
                        </a:spcAft>
                      </a:pPr>
                      <a:r>
                        <a:rPr lang="en-US" sz="2000" b="1" dirty="0" err="1">
                          <a:solidFill>
                            <a:schemeClr val="tx1"/>
                          </a:solidFill>
                          <a:effectLst/>
                        </a:rPr>
                        <a:t>Khám</a:t>
                      </a:r>
                      <a:r>
                        <a:rPr lang="en-US" sz="2000" b="1" dirty="0">
                          <a:solidFill>
                            <a:schemeClr val="tx1"/>
                          </a:solidFill>
                          <a:effectLst/>
                        </a:rPr>
                        <a:t> </a:t>
                      </a:r>
                      <a:r>
                        <a:rPr lang="en-US" sz="2000" b="1" dirty="0" err="1">
                          <a:solidFill>
                            <a:schemeClr val="tx1"/>
                          </a:solidFill>
                          <a:effectLst/>
                        </a:rPr>
                        <a:t>phá</a:t>
                      </a:r>
                      <a:r>
                        <a:rPr lang="en-US" sz="2000" b="1" dirty="0">
                          <a:solidFill>
                            <a:schemeClr val="tx1"/>
                          </a:solidFill>
                          <a:effectLst/>
                        </a:rPr>
                        <a:t>: </a:t>
                      </a:r>
                      <a:r>
                        <a:rPr lang="en-US" sz="2000" b="0" dirty="0" err="1">
                          <a:solidFill>
                            <a:schemeClr val="tx1"/>
                          </a:solidFill>
                          <a:effectLst/>
                        </a:rPr>
                        <a:t>Giới</a:t>
                      </a:r>
                      <a:r>
                        <a:rPr lang="en-US" sz="2000" b="0" dirty="0">
                          <a:solidFill>
                            <a:schemeClr val="tx1"/>
                          </a:solidFill>
                          <a:effectLst/>
                        </a:rPr>
                        <a:t> </a:t>
                      </a:r>
                      <a:r>
                        <a:rPr lang="en-US" sz="2000" b="0" dirty="0" err="1">
                          <a:solidFill>
                            <a:schemeClr val="tx1"/>
                          </a:solidFill>
                          <a:effectLst/>
                        </a:rPr>
                        <a:t>thiệu</a:t>
                      </a:r>
                      <a:r>
                        <a:rPr lang="en-US" sz="2000" b="0" dirty="0">
                          <a:solidFill>
                            <a:schemeClr val="tx1"/>
                          </a:solidFill>
                          <a:effectLst/>
                        </a:rPr>
                        <a:t> </a:t>
                      </a:r>
                      <a:r>
                        <a:rPr lang="en-US" sz="2000" b="0" dirty="0" err="1">
                          <a:solidFill>
                            <a:schemeClr val="tx1"/>
                          </a:solidFill>
                          <a:effectLst/>
                        </a:rPr>
                        <a:t>và</a:t>
                      </a:r>
                      <a:r>
                        <a:rPr lang="en-US" sz="2000" b="0" dirty="0">
                          <a:solidFill>
                            <a:schemeClr val="tx1"/>
                          </a:solidFill>
                          <a:effectLst/>
                        </a:rPr>
                        <a:t> </a:t>
                      </a:r>
                      <a:r>
                        <a:rPr lang="en-US" sz="2000" b="0" dirty="0" err="1">
                          <a:solidFill>
                            <a:schemeClr val="tx1"/>
                          </a:solidFill>
                          <a:effectLst/>
                        </a:rPr>
                        <a:t>định</a:t>
                      </a:r>
                      <a:r>
                        <a:rPr lang="en-US" sz="2000" b="0" dirty="0">
                          <a:solidFill>
                            <a:schemeClr val="tx1"/>
                          </a:solidFill>
                          <a:effectLst/>
                        </a:rPr>
                        <a:t> </a:t>
                      </a:r>
                      <a:r>
                        <a:rPr lang="en-US" sz="2000" b="0" dirty="0" err="1">
                          <a:solidFill>
                            <a:schemeClr val="tx1"/>
                          </a:solidFill>
                          <a:effectLst/>
                        </a:rPr>
                        <a:t>hướng</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tìm</a:t>
                      </a:r>
                      <a:r>
                        <a:rPr lang="en-US" sz="2000" b="0" dirty="0">
                          <a:solidFill>
                            <a:schemeClr val="tx1"/>
                          </a:solidFill>
                          <a:effectLst/>
                        </a:rPr>
                        <a:t> </a:t>
                      </a:r>
                      <a:r>
                        <a:rPr lang="en-US" sz="2000" b="0" dirty="0" err="1">
                          <a:solidFill>
                            <a:schemeClr val="tx1"/>
                          </a:solidFill>
                          <a:effectLst/>
                        </a:rPr>
                        <a:t>hiểu</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quá</a:t>
                      </a:r>
                      <a:r>
                        <a:rPr lang="en-US" sz="2000" b="0" dirty="0">
                          <a:solidFill>
                            <a:schemeClr val="tx1"/>
                          </a:solidFill>
                          <a:effectLst/>
                        </a:rPr>
                        <a:t> </a:t>
                      </a:r>
                      <a:r>
                        <a:rPr lang="en-US" sz="2000" b="0" dirty="0" err="1">
                          <a:solidFill>
                            <a:schemeClr val="tx1"/>
                          </a:solidFill>
                          <a:effectLst/>
                        </a:rPr>
                        <a:t>trình</a:t>
                      </a:r>
                      <a:r>
                        <a:rPr lang="en-US" sz="2000" b="0" dirty="0">
                          <a:solidFill>
                            <a:schemeClr val="tx1"/>
                          </a:solidFill>
                          <a:effectLst/>
                        </a:rPr>
                        <a:t> </a:t>
                      </a:r>
                      <a:r>
                        <a:rPr lang="en-US" sz="2000" b="0" dirty="0" err="1">
                          <a:solidFill>
                            <a:schemeClr val="tx1"/>
                          </a:solidFill>
                          <a:effectLst/>
                        </a:rPr>
                        <a:t>sáng</a:t>
                      </a:r>
                      <a:r>
                        <a:rPr lang="en-US" sz="2000" b="0" dirty="0">
                          <a:solidFill>
                            <a:schemeClr val="tx1"/>
                          </a:solidFill>
                          <a:effectLst/>
                        </a:rPr>
                        <a:t> </a:t>
                      </a:r>
                      <a:r>
                        <a:rPr lang="en-US" sz="2000" b="0" dirty="0" err="1">
                          <a:solidFill>
                            <a:schemeClr val="tx1"/>
                          </a:solidFill>
                          <a:effectLst/>
                        </a:rPr>
                        <a:t>tạo</a:t>
                      </a:r>
                      <a:r>
                        <a:rPr lang="en-US" sz="2000" b="0" dirty="0">
                          <a:solidFill>
                            <a:schemeClr val="tx1"/>
                          </a:solidFill>
                          <a:effectLst/>
                        </a:rPr>
                        <a:t> </a:t>
                      </a:r>
                      <a:r>
                        <a:rPr lang="en-US" sz="2000" b="0" dirty="0" err="1">
                          <a:solidFill>
                            <a:schemeClr val="tx1"/>
                          </a:solidFill>
                          <a:effectLst/>
                        </a:rPr>
                        <a:t>ra</a:t>
                      </a:r>
                      <a:r>
                        <a:rPr lang="en-US" sz="2000" b="0" dirty="0">
                          <a:solidFill>
                            <a:schemeClr val="tx1"/>
                          </a:solidFill>
                          <a:effectLst/>
                        </a:rPr>
                        <a:t> </a:t>
                      </a:r>
                      <a:r>
                        <a:rPr lang="en-US" sz="2000" b="0" dirty="0" err="1">
                          <a:solidFill>
                            <a:schemeClr val="tx1"/>
                          </a:solidFill>
                          <a:effectLst/>
                        </a:rPr>
                        <a:t>các</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phẩm</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lĩnh</a:t>
                      </a:r>
                      <a:r>
                        <a:rPr lang="en-US" sz="2000" b="0" dirty="0">
                          <a:solidFill>
                            <a:schemeClr val="tx1"/>
                          </a:solidFill>
                          <a:effectLst/>
                        </a:rPr>
                        <a:t> </a:t>
                      </a:r>
                      <a:r>
                        <a:rPr lang="en-US" sz="2000" b="0" dirty="0" err="1">
                          <a:solidFill>
                            <a:schemeClr val="tx1"/>
                          </a:solidFill>
                          <a:effectLst/>
                        </a:rPr>
                        <a:t>vực</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2000" b="1" dirty="0" err="1">
                          <a:solidFill>
                            <a:schemeClr val="tx1"/>
                          </a:solidFill>
                          <a:effectLst/>
                        </a:rPr>
                        <a:t>Nhận</a:t>
                      </a:r>
                      <a:r>
                        <a:rPr lang="en-US" sz="2000" b="1" dirty="0">
                          <a:solidFill>
                            <a:schemeClr val="tx1"/>
                          </a:solidFill>
                          <a:effectLst/>
                        </a:rPr>
                        <a:t> </a:t>
                      </a:r>
                      <a:r>
                        <a:rPr lang="en-US" sz="2000" b="1" dirty="0" err="1">
                          <a:solidFill>
                            <a:schemeClr val="tx1"/>
                          </a:solidFill>
                          <a:effectLst/>
                        </a:rPr>
                        <a:t>biết</a:t>
                      </a:r>
                      <a:r>
                        <a:rPr lang="en-US" sz="2000" b="1" dirty="0">
                          <a:solidFill>
                            <a:schemeClr val="tx1"/>
                          </a:solidFill>
                          <a:effectLst/>
                        </a:rPr>
                        <a:t>: </a:t>
                      </a:r>
                      <a:endParaRPr lang="en-US" sz="1600" b="1" dirty="0">
                        <a:solidFill>
                          <a:schemeClr val="tx1"/>
                        </a:solidFill>
                        <a:effectLst/>
                      </a:endParaRPr>
                    </a:p>
                    <a:p>
                      <a:pPr marL="0" marR="0" algn="just">
                        <a:lnSpc>
                          <a:spcPct val="100000"/>
                        </a:lnSpc>
                        <a:spcBef>
                          <a:spcPts val="0"/>
                        </a:spcBef>
                        <a:spcAft>
                          <a:spcPts val="0"/>
                        </a:spcAft>
                      </a:pPr>
                      <a:r>
                        <a:rPr lang="en-US" sz="2000" b="0" dirty="0">
                          <a:solidFill>
                            <a:schemeClr val="tx1"/>
                          </a:solidFill>
                          <a:effectLst/>
                        </a:rPr>
                        <a:t>- </a:t>
                      </a:r>
                      <a:r>
                        <a:rPr lang="en-US" sz="2000" b="0" dirty="0" err="1">
                          <a:solidFill>
                            <a:schemeClr val="tx1"/>
                          </a:solidFill>
                          <a:effectLst/>
                        </a:rPr>
                        <a:t>Đặc</a:t>
                      </a:r>
                      <a:r>
                        <a:rPr lang="en-US" sz="2000" b="0" dirty="0">
                          <a:solidFill>
                            <a:schemeClr val="tx1"/>
                          </a:solidFill>
                          <a:effectLst/>
                        </a:rPr>
                        <a:t> </a:t>
                      </a:r>
                      <a:r>
                        <a:rPr lang="en-US" sz="2000" b="0" dirty="0" err="1">
                          <a:solidFill>
                            <a:schemeClr val="tx1"/>
                          </a:solidFill>
                          <a:effectLst/>
                        </a:rPr>
                        <a:t>điểm</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a:t>
                      </a:r>
                      <a:r>
                        <a:rPr lang="en-US" sz="2000" b="0" dirty="0" err="1">
                          <a:solidFill>
                            <a:schemeClr val="tx1"/>
                          </a:solidFill>
                          <a:effectLst/>
                        </a:rPr>
                        <a:t>nghệ</a:t>
                      </a:r>
                      <a:r>
                        <a:rPr lang="en-US" sz="2000" b="0" dirty="0">
                          <a:solidFill>
                            <a:schemeClr val="tx1"/>
                          </a:solidFill>
                          <a:effectLst/>
                        </a:rPr>
                        <a:t> </a:t>
                      </a:r>
                      <a:r>
                        <a:rPr lang="en-US" sz="2000" b="0" dirty="0" err="1">
                          <a:solidFill>
                            <a:schemeClr val="tx1"/>
                          </a:solidFill>
                          <a:effectLst/>
                        </a:rPr>
                        <a:t>sĩ</a:t>
                      </a:r>
                      <a:r>
                        <a:rPr lang="en-US" sz="2000" b="0" dirty="0">
                          <a:solidFill>
                            <a:schemeClr val="tx1"/>
                          </a:solidFill>
                          <a:effectLst/>
                        </a:rPr>
                        <a:t> </a:t>
                      </a:r>
                      <a:r>
                        <a:rPr lang="en-US" sz="2000" b="0" dirty="0" err="1">
                          <a:solidFill>
                            <a:schemeClr val="tx1"/>
                          </a:solidFill>
                          <a:effectLst/>
                        </a:rPr>
                        <a:t>sáng</a:t>
                      </a:r>
                      <a:r>
                        <a:rPr lang="en-US" sz="2000" b="0" dirty="0">
                          <a:solidFill>
                            <a:schemeClr val="tx1"/>
                          </a:solidFill>
                          <a:effectLst/>
                        </a:rPr>
                        <a:t> </a:t>
                      </a:r>
                      <a:r>
                        <a:rPr lang="en-US" sz="2000" b="0" dirty="0" err="1">
                          <a:solidFill>
                            <a:schemeClr val="tx1"/>
                          </a:solidFill>
                          <a:effectLst/>
                        </a:rPr>
                        <a:t>tạo</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lĩnh</a:t>
                      </a:r>
                      <a:r>
                        <a:rPr lang="en-US" sz="2000" b="0" dirty="0">
                          <a:solidFill>
                            <a:schemeClr val="tx1"/>
                          </a:solidFill>
                          <a:effectLst/>
                        </a:rPr>
                        <a:t> </a:t>
                      </a:r>
                      <a:r>
                        <a:rPr lang="en-US" sz="2000" b="0" dirty="0" err="1">
                          <a:solidFill>
                            <a:schemeClr val="tx1"/>
                          </a:solidFill>
                          <a:effectLst/>
                        </a:rPr>
                        <a:t>vực</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2000" b="0" dirty="0">
                          <a:solidFill>
                            <a:schemeClr val="tx1"/>
                          </a:solidFill>
                          <a:effectLst/>
                        </a:rPr>
                        <a:t>- </a:t>
                      </a:r>
                      <a:r>
                        <a:rPr lang="en-US" sz="2000" b="0" dirty="0" err="1">
                          <a:solidFill>
                            <a:schemeClr val="tx1"/>
                          </a:solidFill>
                          <a:effectLst/>
                        </a:rPr>
                        <a:t>Những</a:t>
                      </a:r>
                      <a:r>
                        <a:rPr lang="en-US" sz="2000" b="0" dirty="0">
                          <a:solidFill>
                            <a:schemeClr val="tx1"/>
                          </a:solidFill>
                          <a:effectLst/>
                        </a:rPr>
                        <a:t> </a:t>
                      </a:r>
                      <a:r>
                        <a:rPr lang="en-US" sz="2000" b="0" dirty="0" err="1">
                          <a:solidFill>
                            <a:schemeClr val="tx1"/>
                          </a:solidFill>
                          <a:effectLst/>
                        </a:rPr>
                        <a:t>điều</a:t>
                      </a:r>
                      <a:r>
                        <a:rPr lang="en-US" sz="2000" b="0" dirty="0">
                          <a:solidFill>
                            <a:schemeClr val="tx1"/>
                          </a:solidFill>
                          <a:effectLst/>
                        </a:rPr>
                        <a:t> </a:t>
                      </a:r>
                      <a:r>
                        <a:rPr lang="en-US" sz="2000" b="0" dirty="0" err="1">
                          <a:solidFill>
                            <a:schemeClr val="tx1"/>
                          </a:solidFill>
                          <a:effectLst/>
                        </a:rPr>
                        <a:t>lưu</a:t>
                      </a:r>
                      <a:r>
                        <a:rPr lang="en-US" sz="2000" b="0" dirty="0">
                          <a:solidFill>
                            <a:schemeClr val="tx1"/>
                          </a:solidFill>
                          <a:effectLst/>
                        </a:rPr>
                        <a:t> ý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lập</a:t>
                      </a:r>
                      <a:r>
                        <a:rPr lang="en-US" sz="2000" b="0" dirty="0">
                          <a:solidFill>
                            <a:schemeClr val="tx1"/>
                          </a:solidFill>
                          <a:effectLst/>
                        </a:rPr>
                        <a:t> </a:t>
                      </a:r>
                      <a:r>
                        <a:rPr lang="en-US" sz="2000" b="0" dirty="0" err="1">
                          <a:solidFill>
                            <a:schemeClr val="tx1"/>
                          </a:solidFill>
                          <a:effectLst/>
                        </a:rPr>
                        <a:t>dàn</a:t>
                      </a:r>
                      <a:r>
                        <a:rPr lang="en-US" sz="2000" b="0" dirty="0">
                          <a:solidFill>
                            <a:schemeClr val="tx1"/>
                          </a:solidFill>
                          <a:effectLst/>
                        </a:rPr>
                        <a:t> ý </a:t>
                      </a:r>
                      <a:r>
                        <a:rPr lang="en-US" sz="2000" b="0" dirty="0" err="1">
                          <a:solidFill>
                            <a:schemeClr val="tx1"/>
                          </a:solidFill>
                          <a:effectLst/>
                        </a:rPr>
                        <a:t>tìm</a:t>
                      </a:r>
                      <a:r>
                        <a:rPr lang="en-US" sz="2000" b="0" dirty="0">
                          <a:solidFill>
                            <a:schemeClr val="tx1"/>
                          </a:solidFill>
                          <a:effectLst/>
                        </a:rPr>
                        <a:t> </a:t>
                      </a:r>
                      <a:r>
                        <a:rPr lang="en-US" sz="2000" b="0" dirty="0" err="1">
                          <a:solidFill>
                            <a:schemeClr val="tx1"/>
                          </a:solidFill>
                          <a:effectLst/>
                        </a:rPr>
                        <a:t>hiểu</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2000" b="0" dirty="0">
                          <a:solidFill>
                            <a:schemeClr val="tx1"/>
                          </a:solidFill>
                          <a:effectLst/>
                        </a:rPr>
                        <a:t>- </a:t>
                      </a:r>
                      <a:r>
                        <a:rPr lang="en-US" sz="2000" b="0" dirty="0" err="1">
                          <a:solidFill>
                            <a:schemeClr val="tx1"/>
                          </a:solidFill>
                          <a:effectLst/>
                        </a:rPr>
                        <a:t>Gợi</a:t>
                      </a:r>
                      <a:r>
                        <a:rPr lang="en-US" sz="2000" b="0" dirty="0">
                          <a:solidFill>
                            <a:schemeClr val="tx1"/>
                          </a:solidFill>
                          <a:effectLst/>
                        </a:rPr>
                        <a:t> ý </a:t>
                      </a:r>
                      <a:r>
                        <a:rPr lang="en-US" sz="2000" b="0" dirty="0" err="1">
                          <a:solidFill>
                            <a:schemeClr val="tx1"/>
                          </a:solidFill>
                          <a:effectLst/>
                        </a:rPr>
                        <a:t>viết</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luận</a:t>
                      </a:r>
                      <a:r>
                        <a:rPr lang="en-US" sz="2000" b="0" dirty="0">
                          <a:solidFill>
                            <a:schemeClr val="tx1"/>
                          </a:solidFill>
                          <a:effectLst/>
                        </a:rPr>
                        <a:t> </a:t>
                      </a:r>
                      <a:r>
                        <a:rPr lang="en-US" sz="2000" b="0" dirty="0" err="1">
                          <a:solidFill>
                            <a:schemeClr val="tx1"/>
                          </a:solidFill>
                          <a:effectLst/>
                        </a:rPr>
                        <a:t>tìm</a:t>
                      </a:r>
                      <a:r>
                        <a:rPr lang="en-US" sz="2000" b="0" dirty="0">
                          <a:solidFill>
                            <a:schemeClr val="tx1"/>
                          </a:solidFill>
                          <a:effectLst/>
                        </a:rPr>
                        <a:t> </a:t>
                      </a:r>
                      <a:r>
                        <a:rPr lang="en-US" sz="2000" b="0" dirty="0" err="1">
                          <a:solidFill>
                            <a:schemeClr val="tx1"/>
                          </a:solidFill>
                          <a:effectLst/>
                        </a:rPr>
                        <a:t>hiểu</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lĩnh</a:t>
                      </a:r>
                      <a:r>
                        <a:rPr lang="en-US" sz="2000" b="0" dirty="0">
                          <a:solidFill>
                            <a:schemeClr val="tx1"/>
                          </a:solidFill>
                          <a:effectLst/>
                        </a:rPr>
                        <a:t> </a:t>
                      </a:r>
                      <a:r>
                        <a:rPr lang="en-US" sz="2000" b="0" dirty="0" err="1">
                          <a:solidFill>
                            <a:schemeClr val="tx1"/>
                          </a:solidFill>
                          <a:effectLst/>
                        </a:rPr>
                        <a:t>vực</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2000" b="1" dirty="0" err="1">
                          <a:solidFill>
                            <a:schemeClr val="tx1"/>
                          </a:solidFill>
                          <a:effectLst/>
                        </a:rPr>
                        <a:t>Thảo</a:t>
                      </a:r>
                      <a:r>
                        <a:rPr lang="en-US" sz="2000" b="1" dirty="0">
                          <a:solidFill>
                            <a:schemeClr val="tx1"/>
                          </a:solidFill>
                          <a:effectLst/>
                        </a:rPr>
                        <a:t> </a:t>
                      </a:r>
                      <a:r>
                        <a:rPr lang="en-US" sz="2000" b="1" dirty="0" err="1">
                          <a:solidFill>
                            <a:schemeClr val="tx1"/>
                          </a:solidFill>
                          <a:effectLst/>
                        </a:rPr>
                        <a:t>luận</a:t>
                      </a:r>
                      <a:r>
                        <a:rPr lang="en-US" sz="2000" b="1" dirty="0">
                          <a:solidFill>
                            <a:schemeClr val="tx1"/>
                          </a:solidFill>
                          <a:effectLst/>
                        </a:rPr>
                        <a:t>: </a:t>
                      </a:r>
                      <a:r>
                        <a:rPr lang="en-US" sz="2000" b="0" dirty="0" err="1">
                          <a:solidFill>
                            <a:schemeClr val="tx1"/>
                          </a:solidFill>
                          <a:effectLst/>
                        </a:rPr>
                        <a:t>Củng</a:t>
                      </a:r>
                      <a:r>
                        <a:rPr lang="en-US" sz="2000" b="0" dirty="0">
                          <a:solidFill>
                            <a:schemeClr val="tx1"/>
                          </a:solidFill>
                          <a:effectLst/>
                        </a:rPr>
                        <a:t> </a:t>
                      </a:r>
                      <a:r>
                        <a:rPr lang="en-US" sz="2000" b="0" dirty="0" err="1">
                          <a:solidFill>
                            <a:schemeClr val="tx1"/>
                          </a:solidFill>
                          <a:effectLst/>
                        </a:rPr>
                        <a:t>cố</a:t>
                      </a:r>
                      <a:r>
                        <a:rPr lang="en-US" sz="2000" b="0" dirty="0">
                          <a:solidFill>
                            <a:schemeClr val="tx1"/>
                          </a:solidFill>
                          <a:effectLst/>
                        </a:rPr>
                        <a:t> </a:t>
                      </a:r>
                      <a:r>
                        <a:rPr lang="en-US" sz="2000" b="0" dirty="0" err="1">
                          <a:solidFill>
                            <a:schemeClr val="tx1"/>
                          </a:solidFill>
                          <a:effectLst/>
                        </a:rPr>
                        <a:t>kiến</a:t>
                      </a:r>
                      <a:r>
                        <a:rPr lang="en-US" sz="2000" b="0" dirty="0">
                          <a:solidFill>
                            <a:schemeClr val="tx1"/>
                          </a:solidFill>
                          <a:effectLst/>
                        </a:rPr>
                        <a:t> </a:t>
                      </a:r>
                      <a:r>
                        <a:rPr lang="en-US" sz="2000" b="0" dirty="0" err="1">
                          <a:solidFill>
                            <a:schemeClr val="tx1"/>
                          </a:solidFill>
                          <a:effectLst/>
                        </a:rPr>
                        <a:t>thức</a:t>
                      </a:r>
                      <a:r>
                        <a:rPr lang="en-US" sz="2000" b="0" dirty="0">
                          <a:solidFill>
                            <a:schemeClr val="tx1"/>
                          </a:solidFill>
                          <a:effectLst/>
                        </a:rPr>
                        <a:t>, </a:t>
                      </a:r>
                      <a:r>
                        <a:rPr lang="en-US" sz="2000" b="0" dirty="0" err="1">
                          <a:solidFill>
                            <a:schemeClr val="tx1"/>
                          </a:solidFill>
                          <a:effectLst/>
                        </a:rPr>
                        <a:t>kĩ</a:t>
                      </a:r>
                      <a:r>
                        <a:rPr lang="en-US" sz="2000" b="0" dirty="0">
                          <a:solidFill>
                            <a:schemeClr val="tx1"/>
                          </a:solidFill>
                          <a:effectLst/>
                        </a:rPr>
                        <a:t> </a:t>
                      </a:r>
                      <a:r>
                        <a:rPr lang="en-US" sz="2000" b="0" dirty="0" err="1">
                          <a:solidFill>
                            <a:schemeClr val="tx1"/>
                          </a:solidFill>
                          <a:effectLst/>
                        </a:rPr>
                        <a:t>năng</a:t>
                      </a:r>
                      <a:r>
                        <a:rPr lang="en-US" sz="2000" b="0" dirty="0">
                          <a:solidFill>
                            <a:schemeClr val="tx1"/>
                          </a:solidFill>
                          <a:effectLst/>
                        </a:rPr>
                        <a:t> </a:t>
                      </a:r>
                      <a:r>
                        <a:rPr lang="en-US" sz="2000" b="0" dirty="0" err="1">
                          <a:solidFill>
                            <a:schemeClr val="tx1"/>
                          </a:solidFill>
                          <a:effectLst/>
                        </a:rPr>
                        <a:t>và</a:t>
                      </a:r>
                      <a:r>
                        <a:rPr lang="en-US" sz="2000" b="0" dirty="0">
                          <a:solidFill>
                            <a:schemeClr val="tx1"/>
                          </a:solidFill>
                          <a:effectLst/>
                        </a:rPr>
                        <a:t> </a:t>
                      </a:r>
                      <a:r>
                        <a:rPr lang="en-US" sz="2000" b="0" dirty="0" err="1">
                          <a:solidFill>
                            <a:schemeClr val="tx1"/>
                          </a:solidFill>
                          <a:effectLst/>
                        </a:rPr>
                        <a:t>thực</a:t>
                      </a:r>
                      <a:r>
                        <a:rPr lang="en-US" sz="2000" b="0" dirty="0">
                          <a:solidFill>
                            <a:schemeClr val="tx1"/>
                          </a:solidFill>
                          <a:effectLst/>
                        </a:rPr>
                        <a:t> </a:t>
                      </a:r>
                      <a:r>
                        <a:rPr lang="en-US" sz="2000" b="0" dirty="0" err="1">
                          <a:solidFill>
                            <a:schemeClr val="tx1"/>
                          </a:solidFill>
                          <a:effectLst/>
                        </a:rPr>
                        <a:t>hiện</a:t>
                      </a:r>
                      <a:r>
                        <a:rPr lang="en-US" sz="2000" b="0" dirty="0">
                          <a:solidFill>
                            <a:schemeClr val="tx1"/>
                          </a:solidFill>
                          <a:effectLst/>
                        </a:rPr>
                        <a:t> </a:t>
                      </a:r>
                      <a:r>
                        <a:rPr lang="en-US" sz="2000" b="0" dirty="0" err="1">
                          <a:solidFill>
                            <a:schemeClr val="tx1"/>
                          </a:solidFill>
                          <a:effectLst/>
                        </a:rPr>
                        <a:t>các</a:t>
                      </a:r>
                      <a:r>
                        <a:rPr lang="en-US" sz="2000" b="0" dirty="0">
                          <a:solidFill>
                            <a:schemeClr val="tx1"/>
                          </a:solidFill>
                          <a:effectLst/>
                        </a:rPr>
                        <a:t> </a:t>
                      </a:r>
                      <a:r>
                        <a:rPr lang="en-US" sz="2000" b="0" dirty="0" err="1">
                          <a:solidFill>
                            <a:schemeClr val="tx1"/>
                          </a:solidFill>
                          <a:effectLst/>
                        </a:rPr>
                        <a:t>nội</a:t>
                      </a:r>
                      <a:r>
                        <a:rPr lang="en-US" sz="2000" b="0" dirty="0">
                          <a:solidFill>
                            <a:schemeClr val="tx1"/>
                          </a:solidFill>
                          <a:effectLst/>
                        </a:rPr>
                        <a:t> dung </a:t>
                      </a:r>
                      <a:r>
                        <a:rPr lang="en-US" sz="2000" b="0" dirty="0" err="1">
                          <a:solidFill>
                            <a:schemeClr val="tx1"/>
                          </a:solidFill>
                          <a:effectLst/>
                        </a:rPr>
                        <a:t>theo</a:t>
                      </a:r>
                      <a:r>
                        <a:rPr lang="en-US" sz="2000" b="0" dirty="0">
                          <a:solidFill>
                            <a:schemeClr val="tx1"/>
                          </a:solidFill>
                          <a:effectLst/>
                        </a:rPr>
                        <a:t> </a:t>
                      </a:r>
                      <a:r>
                        <a:rPr lang="en-US" sz="2000" b="0" dirty="0" err="1">
                          <a:solidFill>
                            <a:schemeClr val="tx1"/>
                          </a:solidFill>
                          <a:effectLst/>
                        </a:rPr>
                        <a:t>gợi</a:t>
                      </a:r>
                      <a:r>
                        <a:rPr lang="en-US" sz="2000" b="0" dirty="0">
                          <a:solidFill>
                            <a:schemeClr val="tx1"/>
                          </a:solidFill>
                          <a:effectLst/>
                        </a:rPr>
                        <a:t> ý </a:t>
                      </a:r>
                      <a:r>
                        <a:rPr lang="en-US" sz="2000" b="0" dirty="0" err="1">
                          <a:solidFill>
                            <a:schemeClr val="tx1"/>
                          </a:solidFill>
                          <a:effectLst/>
                        </a:rPr>
                        <a:t>sau</a:t>
                      </a:r>
                      <a:r>
                        <a:rPr lang="en-US" sz="2000" b="0" dirty="0">
                          <a:solidFill>
                            <a:schemeClr val="tx1"/>
                          </a:solidFill>
                          <a:effectLst/>
                        </a:rPr>
                        <a:t> </a:t>
                      </a:r>
                      <a:r>
                        <a:rPr lang="en-US" sz="2000" b="0" dirty="0" err="1">
                          <a:solidFill>
                            <a:schemeClr val="tx1"/>
                          </a:solidFill>
                          <a:effectLst/>
                        </a:rPr>
                        <a:t>khi</a:t>
                      </a:r>
                      <a:r>
                        <a:rPr lang="en-US" sz="2000" b="0" dirty="0">
                          <a:solidFill>
                            <a:schemeClr val="tx1"/>
                          </a:solidFill>
                          <a:effectLst/>
                        </a:rPr>
                        <a:t> </a:t>
                      </a:r>
                      <a:r>
                        <a:rPr lang="en-US" sz="2000" b="0" dirty="0" err="1">
                          <a:solidFill>
                            <a:schemeClr val="tx1"/>
                          </a:solidFill>
                          <a:effectLst/>
                        </a:rPr>
                        <a:t>đã</a:t>
                      </a:r>
                      <a:r>
                        <a:rPr lang="en-US" sz="2000" b="0" dirty="0">
                          <a:solidFill>
                            <a:schemeClr val="tx1"/>
                          </a:solidFill>
                          <a:effectLst/>
                        </a:rPr>
                        <a:t> </a:t>
                      </a:r>
                      <a:r>
                        <a:rPr lang="en-US" sz="2000" b="0" dirty="0" err="1">
                          <a:solidFill>
                            <a:schemeClr val="tx1"/>
                          </a:solidFill>
                          <a:effectLst/>
                        </a:rPr>
                        <a:t>thực</a:t>
                      </a:r>
                      <a:r>
                        <a:rPr lang="en-US" sz="2000" b="0" dirty="0">
                          <a:solidFill>
                            <a:schemeClr val="tx1"/>
                          </a:solidFill>
                          <a:effectLst/>
                        </a:rPr>
                        <a:t> </a:t>
                      </a:r>
                      <a:r>
                        <a:rPr lang="en-US" sz="2000" b="0" dirty="0" err="1">
                          <a:solidFill>
                            <a:schemeClr val="tx1"/>
                          </a:solidFill>
                          <a:effectLst/>
                        </a:rPr>
                        <a:t>hiện</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luận</a:t>
                      </a:r>
                      <a:r>
                        <a:rPr lang="en-US" sz="2000" b="0" dirty="0">
                          <a:solidFill>
                            <a:schemeClr val="tx1"/>
                          </a:solidFill>
                          <a:effectLst/>
                        </a:rPr>
                        <a:t> </a:t>
                      </a:r>
                      <a:r>
                        <a:rPr lang="en-US" sz="2000" b="0" dirty="0" err="1">
                          <a:solidFill>
                            <a:schemeClr val="tx1"/>
                          </a:solidFill>
                          <a:effectLst/>
                        </a:rPr>
                        <a:t>giới</a:t>
                      </a:r>
                      <a:r>
                        <a:rPr lang="en-US" sz="2000" b="0" dirty="0">
                          <a:solidFill>
                            <a:schemeClr val="tx1"/>
                          </a:solidFill>
                          <a:effectLst/>
                        </a:rPr>
                        <a:t> </a:t>
                      </a:r>
                      <a:r>
                        <a:rPr lang="en-US" sz="2000" b="0" dirty="0" err="1">
                          <a:solidFill>
                            <a:schemeClr val="tx1"/>
                          </a:solidFill>
                          <a:effectLst/>
                        </a:rPr>
                        <a:t>thiệu</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yêu</a:t>
                      </a:r>
                      <a:r>
                        <a:rPr lang="en-US" sz="2000" b="0" dirty="0">
                          <a:solidFill>
                            <a:schemeClr val="tx1"/>
                          </a:solidFill>
                          <a:effectLst/>
                        </a:rPr>
                        <a:t> </a:t>
                      </a:r>
                      <a:r>
                        <a:rPr lang="en-US" sz="2000" b="0" dirty="0" err="1">
                          <a:solidFill>
                            <a:schemeClr val="tx1"/>
                          </a:solidFill>
                          <a:effectLst/>
                        </a:rPr>
                        <a:t>thích</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lĩnh</a:t>
                      </a:r>
                      <a:r>
                        <a:rPr lang="en-US" sz="2000" b="0" dirty="0">
                          <a:solidFill>
                            <a:schemeClr val="tx1"/>
                          </a:solidFill>
                          <a:effectLst/>
                        </a:rPr>
                        <a:t> </a:t>
                      </a:r>
                      <a:r>
                        <a:rPr lang="en-US" sz="2000" b="0" dirty="0" err="1">
                          <a:solidFill>
                            <a:schemeClr val="tx1"/>
                          </a:solidFill>
                          <a:effectLst/>
                        </a:rPr>
                        <a:t>vực</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ở </a:t>
                      </a:r>
                      <a:r>
                        <a:rPr lang="en-US" sz="2000" b="0" dirty="0" err="1">
                          <a:solidFill>
                            <a:schemeClr val="tx1"/>
                          </a:solidFill>
                          <a:effectLst/>
                        </a:rPr>
                        <a:t>Việt</a:t>
                      </a:r>
                      <a:r>
                        <a:rPr lang="en-US" sz="2000" b="0" dirty="0">
                          <a:solidFill>
                            <a:schemeClr val="tx1"/>
                          </a:solidFill>
                          <a:effectLst/>
                        </a:rPr>
                        <a:t> Nam </a:t>
                      </a:r>
                      <a:r>
                        <a:rPr lang="en-US" sz="2000" b="0" dirty="0" err="1">
                          <a:solidFill>
                            <a:schemeClr val="tx1"/>
                          </a:solidFill>
                          <a:effectLst/>
                        </a:rPr>
                        <a:t>hoặc</a:t>
                      </a:r>
                      <a:r>
                        <a:rPr lang="en-US" sz="2000" b="0" dirty="0">
                          <a:solidFill>
                            <a:schemeClr val="tx1"/>
                          </a:solidFill>
                          <a:effectLst/>
                        </a:rPr>
                        <a:t> </a:t>
                      </a:r>
                      <a:r>
                        <a:rPr lang="en-US" sz="2000" b="0" dirty="0" err="1">
                          <a:solidFill>
                            <a:schemeClr val="tx1"/>
                          </a:solidFill>
                          <a:effectLst/>
                        </a:rPr>
                        <a:t>trên</a:t>
                      </a:r>
                      <a:r>
                        <a:rPr lang="en-US" sz="2000" b="0" dirty="0">
                          <a:solidFill>
                            <a:schemeClr val="tx1"/>
                          </a:solidFill>
                          <a:effectLst/>
                        </a:rPr>
                        <a:t> </a:t>
                      </a:r>
                      <a:r>
                        <a:rPr lang="en-US" sz="2000" b="0" dirty="0" err="1">
                          <a:solidFill>
                            <a:schemeClr val="tx1"/>
                          </a:solidFill>
                          <a:effectLst/>
                        </a:rPr>
                        <a:t>thế</a:t>
                      </a:r>
                      <a:r>
                        <a:rPr lang="en-US" sz="2000" b="0" dirty="0">
                          <a:solidFill>
                            <a:schemeClr val="tx1"/>
                          </a:solidFill>
                          <a:effectLst/>
                        </a:rPr>
                        <a:t> </a:t>
                      </a:r>
                      <a:r>
                        <a:rPr lang="en-US" sz="2000" b="0" dirty="0" err="1">
                          <a:solidFill>
                            <a:schemeClr val="tx1"/>
                          </a:solidFill>
                          <a:effectLst/>
                        </a:rPr>
                        <a:t>giới</a:t>
                      </a:r>
                      <a:r>
                        <a:rPr lang="en-US" sz="20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2000" b="1" dirty="0" err="1">
                          <a:solidFill>
                            <a:schemeClr val="tx1"/>
                          </a:solidFill>
                          <a:effectLst/>
                        </a:rPr>
                        <a:t>Vận</a:t>
                      </a:r>
                      <a:r>
                        <a:rPr lang="en-US" sz="2000" b="1" dirty="0">
                          <a:solidFill>
                            <a:schemeClr val="tx1"/>
                          </a:solidFill>
                          <a:effectLst/>
                        </a:rPr>
                        <a:t> </a:t>
                      </a:r>
                      <a:r>
                        <a:rPr lang="en-US" sz="2000" b="1" dirty="0" err="1">
                          <a:solidFill>
                            <a:schemeClr val="tx1"/>
                          </a:solidFill>
                          <a:effectLst/>
                        </a:rPr>
                        <a:t>dụng</a:t>
                      </a:r>
                      <a:r>
                        <a:rPr lang="en-US" sz="2000" b="1" dirty="0">
                          <a:solidFill>
                            <a:schemeClr val="tx1"/>
                          </a:solidFill>
                          <a:effectLst/>
                        </a:rPr>
                        <a:t>: </a:t>
                      </a:r>
                      <a:r>
                        <a:rPr lang="en-US" sz="2000" b="0" dirty="0" err="1">
                          <a:solidFill>
                            <a:schemeClr val="tx1"/>
                          </a:solidFill>
                          <a:effectLst/>
                        </a:rPr>
                        <a:t>Viết</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luận</a:t>
                      </a:r>
                      <a:r>
                        <a:rPr lang="en-US" sz="2000" b="0" dirty="0">
                          <a:solidFill>
                            <a:schemeClr val="tx1"/>
                          </a:solidFill>
                          <a:effectLst/>
                        </a:rPr>
                        <a:t> </a:t>
                      </a:r>
                      <a:r>
                        <a:rPr lang="en-US" sz="2000" b="0" dirty="0" err="1">
                          <a:solidFill>
                            <a:schemeClr val="tx1"/>
                          </a:solidFill>
                          <a:effectLst/>
                        </a:rPr>
                        <a:t>giới</a:t>
                      </a:r>
                      <a:r>
                        <a:rPr lang="en-US" sz="2000" b="0" dirty="0">
                          <a:solidFill>
                            <a:schemeClr val="tx1"/>
                          </a:solidFill>
                          <a:effectLst/>
                        </a:rPr>
                        <a:t> </a:t>
                      </a:r>
                      <a:r>
                        <a:rPr lang="en-US" sz="2000" b="0" dirty="0" err="1">
                          <a:solidFill>
                            <a:schemeClr val="tx1"/>
                          </a:solidFill>
                          <a:effectLst/>
                        </a:rPr>
                        <a:t>thiệu</a:t>
                      </a:r>
                      <a:r>
                        <a:rPr lang="en-US" sz="2000" b="0" dirty="0">
                          <a:solidFill>
                            <a:schemeClr val="tx1"/>
                          </a:solidFill>
                          <a:effectLst/>
                        </a:rPr>
                        <a:t> </a:t>
                      </a:r>
                      <a:r>
                        <a:rPr lang="en-US" sz="2000" b="0" dirty="0" err="1">
                          <a:solidFill>
                            <a:schemeClr val="tx1"/>
                          </a:solidFill>
                          <a:effectLst/>
                        </a:rPr>
                        <a:t>vài</a:t>
                      </a:r>
                      <a:r>
                        <a:rPr lang="en-US" sz="2000" b="0" dirty="0">
                          <a:solidFill>
                            <a:schemeClr val="tx1"/>
                          </a:solidFill>
                          <a:effectLst/>
                        </a:rPr>
                        <a:t> </a:t>
                      </a:r>
                      <a:r>
                        <a:rPr lang="en-US" sz="2000" b="0" dirty="0" err="1">
                          <a:solidFill>
                            <a:schemeClr val="tx1"/>
                          </a:solidFill>
                          <a:effectLst/>
                        </a:rPr>
                        <a:t>nét</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một</a:t>
                      </a:r>
                      <a:r>
                        <a:rPr lang="en-US" sz="2000" b="0" dirty="0">
                          <a:solidFill>
                            <a:schemeClr val="tx1"/>
                          </a:solidFill>
                          <a:effectLst/>
                        </a:rPr>
                        <a:t> </a:t>
                      </a:r>
                      <a:r>
                        <a:rPr lang="en-US" sz="2000" b="0" dirty="0" err="1">
                          <a:solidFill>
                            <a:schemeClr val="tx1"/>
                          </a:solidFill>
                          <a:effectLst/>
                        </a:rPr>
                        <a:t>số</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tiêu</a:t>
                      </a:r>
                      <a:r>
                        <a:rPr lang="en-US" sz="2000" b="0" dirty="0">
                          <a:solidFill>
                            <a:schemeClr val="tx1"/>
                          </a:solidFill>
                          <a:effectLst/>
                        </a:rPr>
                        <a:t> </a:t>
                      </a:r>
                      <a:r>
                        <a:rPr lang="en-US" sz="2000" b="0" dirty="0" err="1">
                          <a:solidFill>
                            <a:schemeClr val="tx1"/>
                          </a:solidFill>
                          <a:effectLst/>
                        </a:rPr>
                        <a:t>biểu</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a:t>
                      </a:r>
                      <a:r>
                        <a:rPr lang="en-US" sz="2000" b="0" dirty="0" err="1">
                          <a:solidFill>
                            <a:schemeClr val="tx1"/>
                          </a:solidFill>
                          <a:effectLst/>
                        </a:rPr>
                        <a:t>nền</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hiện</a:t>
                      </a:r>
                      <a:r>
                        <a:rPr lang="en-US" sz="2000" b="0" dirty="0">
                          <a:solidFill>
                            <a:schemeClr val="tx1"/>
                          </a:solidFill>
                          <a:effectLst/>
                        </a:rPr>
                        <a:t> </a:t>
                      </a:r>
                      <a:r>
                        <a:rPr lang="en-US" sz="2000" b="0" dirty="0" err="1">
                          <a:solidFill>
                            <a:schemeClr val="tx1"/>
                          </a:solidFill>
                          <a:effectLst/>
                        </a:rPr>
                        <a:t>đại</a:t>
                      </a:r>
                      <a:r>
                        <a:rPr lang="en-US" sz="2000" b="0" dirty="0">
                          <a:solidFill>
                            <a:schemeClr val="tx1"/>
                          </a:solidFill>
                          <a:effectLst/>
                        </a:rPr>
                        <a:t> </a:t>
                      </a:r>
                      <a:r>
                        <a:rPr lang="en-US" sz="2000" b="0" dirty="0" err="1">
                          <a:solidFill>
                            <a:schemeClr val="tx1"/>
                          </a:solidFill>
                          <a:effectLst/>
                        </a:rPr>
                        <a:t>Việt</a:t>
                      </a:r>
                      <a:r>
                        <a:rPr lang="en-US" sz="2000" b="0" dirty="0">
                          <a:solidFill>
                            <a:schemeClr val="tx1"/>
                          </a:solidFill>
                          <a:effectLst/>
                        </a:rPr>
                        <a:t> Nam.</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7" marR="50507" marT="0" marB="0">
                    <a:solidFill>
                      <a:schemeClr val="bg1"/>
                    </a:solidFill>
                  </a:tcPr>
                </a:tc>
                <a:tc>
                  <a:txBody>
                    <a:bodyPr/>
                    <a:lstStyle/>
                    <a:p>
                      <a:pPr marL="0" marR="0" algn="just">
                        <a:lnSpc>
                          <a:spcPct val="100000"/>
                        </a:lnSpc>
                        <a:spcBef>
                          <a:spcPts val="0"/>
                        </a:spcBef>
                        <a:spcAft>
                          <a:spcPts val="0"/>
                        </a:spcAft>
                      </a:pP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này</a:t>
                      </a:r>
                      <a:r>
                        <a:rPr lang="en-US" sz="2000" b="0" dirty="0">
                          <a:solidFill>
                            <a:schemeClr val="tx1"/>
                          </a:solidFill>
                          <a:effectLst/>
                        </a:rPr>
                        <a:t>, qua </a:t>
                      </a:r>
                      <a:r>
                        <a:rPr lang="en-US" sz="2000" b="0" dirty="0" err="1">
                          <a:solidFill>
                            <a:schemeClr val="tx1"/>
                          </a:solidFill>
                          <a:effectLst/>
                        </a:rPr>
                        <a:t>các</a:t>
                      </a:r>
                      <a:r>
                        <a:rPr lang="en-US" sz="2000" b="0" dirty="0">
                          <a:solidFill>
                            <a:schemeClr val="tx1"/>
                          </a:solidFill>
                          <a:effectLst/>
                        </a:rPr>
                        <a:t> </a:t>
                      </a:r>
                      <a:r>
                        <a:rPr lang="en-US" sz="2000" b="0" dirty="0" err="1">
                          <a:solidFill>
                            <a:schemeClr val="tx1"/>
                          </a:solidFill>
                          <a:effectLst/>
                        </a:rPr>
                        <a:t>gợi</a:t>
                      </a:r>
                      <a:r>
                        <a:rPr lang="en-US" sz="2000" b="0" dirty="0">
                          <a:solidFill>
                            <a:schemeClr val="tx1"/>
                          </a:solidFill>
                          <a:effectLst/>
                        </a:rPr>
                        <a:t> ý, </a:t>
                      </a:r>
                      <a:r>
                        <a:rPr lang="en-US" sz="2000" b="0" dirty="0" err="1">
                          <a:solidFill>
                            <a:schemeClr val="tx1"/>
                          </a:solidFill>
                          <a:effectLst/>
                        </a:rPr>
                        <a:t>định</a:t>
                      </a:r>
                      <a:r>
                        <a:rPr lang="en-US" sz="2000" b="0" dirty="0">
                          <a:solidFill>
                            <a:schemeClr val="tx1"/>
                          </a:solidFill>
                          <a:effectLst/>
                        </a:rPr>
                        <a:t> </a:t>
                      </a:r>
                      <a:r>
                        <a:rPr lang="en-US" sz="2000" b="0" dirty="0" err="1">
                          <a:solidFill>
                            <a:schemeClr val="tx1"/>
                          </a:solidFill>
                          <a:effectLst/>
                        </a:rPr>
                        <a:t>hướng</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SGK</a:t>
                      </a:r>
                      <a:r>
                        <a:rPr lang="en-US" sz="2000" b="0" dirty="0">
                          <a:solidFill>
                            <a:schemeClr val="tx1"/>
                          </a:solidFill>
                          <a:effectLst/>
                        </a:rPr>
                        <a:t>, </a:t>
                      </a:r>
                      <a:r>
                        <a:rPr lang="en-US" sz="2000" b="0" dirty="0" err="1">
                          <a:solidFill>
                            <a:schemeClr val="tx1"/>
                          </a:solidFill>
                          <a:effectLst/>
                        </a:rPr>
                        <a:t>GV</a:t>
                      </a:r>
                      <a:r>
                        <a:rPr lang="en-US" sz="2000" b="0" dirty="0">
                          <a:solidFill>
                            <a:schemeClr val="tx1"/>
                          </a:solidFill>
                          <a:effectLst/>
                        </a:rPr>
                        <a:t> </a:t>
                      </a:r>
                      <a:r>
                        <a:rPr lang="en-US" sz="2000" b="0" dirty="0" err="1">
                          <a:solidFill>
                            <a:schemeClr val="tx1"/>
                          </a:solidFill>
                          <a:effectLst/>
                        </a:rPr>
                        <a:t>giúp</a:t>
                      </a:r>
                      <a:r>
                        <a:rPr lang="en-US" sz="2000" b="0" dirty="0">
                          <a:solidFill>
                            <a:schemeClr val="tx1"/>
                          </a:solidFill>
                          <a:effectLst/>
                        </a:rPr>
                        <a:t> HS </a:t>
                      </a:r>
                      <a:r>
                        <a:rPr lang="en-US" sz="2000" b="0" dirty="0" err="1">
                          <a:solidFill>
                            <a:schemeClr val="tx1"/>
                          </a:solidFill>
                          <a:effectLst/>
                        </a:rPr>
                        <a:t>hình</a:t>
                      </a:r>
                      <a:r>
                        <a:rPr lang="en-US" sz="2000" b="0" dirty="0">
                          <a:solidFill>
                            <a:schemeClr val="tx1"/>
                          </a:solidFill>
                          <a:effectLst/>
                        </a:rPr>
                        <a:t> </a:t>
                      </a:r>
                      <a:r>
                        <a:rPr lang="en-US" sz="2000" b="0" dirty="0" err="1">
                          <a:solidFill>
                            <a:schemeClr val="tx1"/>
                          </a:solidFill>
                          <a:effectLst/>
                        </a:rPr>
                        <a:t>thành</a:t>
                      </a:r>
                      <a:r>
                        <a:rPr lang="en-US" sz="2000" b="0" dirty="0">
                          <a:solidFill>
                            <a:schemeClr val="tx1"/>
                          </a:solidFill>
                          <a:effectLst/>
                        </a:rPr>
                        <a:t> </a:t>
                      </a:r>
                      <a:r>
                        <a:rPr lang="en-US" sz="2000" b="0" dirty="0" err="1">
                          <a:solidFill>
                            <a:schemeClr val="tx1"/>
                          </a:solidFill>
                          <a:effectLst/>
                        </a:rPr>
                        <a:t>tư</a:t>
                      </a:r>
                      <a:r>
                        <a:rPr lang="en-US" sz="2000" b="0" dirty="0">
                          <a:solidFill>
                            <a:schemeClr val="tx1"/>
                          </a:solidFill>
                          <a:effectLst/>
                        </a:rPr>
                        <a:t> </a:t>
                      </a:r>
                      <a:r>
                        <a:rPr lang="en-US" sz="2000" b="0" dirty="0" err="1">
                          <a:solidFill>
                            <a:schemeClr val="tx1"/>
                          </a:solidFill>
                          <a:effectLst/>
                        </a:rPr>
                        <a:t>duy</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việc</a:t>
                      </a:r>
                      <a:r>
                        <a:rPr lang="en-US" sz="2000" b="0" dirty="0">
                          <a:solidFill>
                            <a:schemeClr val="tx1"/>
                          </a:solidFill>
                          <a:effectLst/>
                        </a:rPr>
                        <a:t> </a:t>
                      </a:r>
                      <a:r>
                        <a:rPr lang="en-US" sz="2000" b="0" dirty="0" err="1">
                          <a:solidFill>
                            <a:schemeClr val="tx1"/>
                          </a:solidFill>
                          <a:effectLst/>
                        </a:rPr>
                        <a:t>tìm</a:t>
                      </a:r>
                      <a:r>
                        <a:rPr lang="en-US" sz="2000" b="0" dirty="0">
                          <a:solidFill>
                            <a:schemeClr val="tx1"/>
                          </a:solidFill>
                          <a:effectLst/>
                        </a:rPr>
                        <a:t> </a:t>
                      </a:r>
                      <a:r>
                        <a:rPr lang="en-US" sz="2000" b="0" dirty="0" err="1">
                          <a:solidFill>
                            <a:schemeClr val="tx1"/>
                          </a:solidFill>
                          <a:effectLst/>
                        </a:rPr>
                        <a:t>hiểu</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ở </a:t>
                      </a:r>
                      <a:r>
                        <a:rPr lang="en-US" sz="2000" b="0" dirty="0" err="1">
                          <a:solidFill>
                            <a:schemeClr val="tx1"/>
                          </a:solidFill>
                          <a:effectLst/>
                        </a:rPr>
                        <a:t>phương</a:t>
                      </a:r>
                      <a:r>
                        <a:rPr lang="en-US" sz="2000" b="0" dirty="0">
                          <a:solidFill>
                            <a:schemeClr val="tx1"/>
                          </a:solidFill>
                          <a:effectLst/>
                        </a:rPr>
                        <a:t> </a:t>
                      </a:r>
                      <a:r>
                        <a:rPr lang="en-US" sz="2000" b="0" dirty="0" err="1">
                          <a:solidFill>
                            <a:schemeClr val="tx1"/>
                          </a:solidFill>
                          <a:effectLst/>
                        </a:rPr>
                        <a:t>diện</a:t>
                      </a:r>
                      <a:r>
                        <a:rPr lang="en-US" sz="2000" b="0" dirty="0">
                          <a:solidFill>
                            <a:schemeClr val="tx1"/>
                          </a:solidFill>
                          <a:effectLst/>
                        </a:rPr>
                        <a:t> </a:t>
                      </a:r>
                      <a:r>
                        <a:rPr lang="en-US" sz="2000" b="0" dirty="0" err="1">
                          <a:solidFill>
                            <a:schemeClr val="tx1"/>
                          </a:solidFill>
                          <a:effectLst/>
                        </a:rPr>
                        <a:t>cuộc</a:t>
                      </a:r>
                      <a:r>
                        <a:rPr lang="en-US" sz="2000" b="0" dirty="0">
                          <a:solidFill>
                            <a:schemeClr val="tx1"/>
                          </a:solidFill>
                          <a:effectLst/>
                        </a:rPr>
                        <a:t> </a:t>
                      </a:r>
                      <a:r>
                        <a:rPr lang="en-US" sz="2000" b="0" dirty="0" err="1">
                          <a:solidFill>
                            <a:schemeClr val="tx1"/>
                          </a:solidFill>
                          <a:effectLst/>
                        </a:rPr>
                        <a:t>đời</a:t>
                      </a:r>
                      <a:r>
                        <a:rPr lang="en-US" sz="2000" b="0" dirty="0">
                          <a:solidFill>
                            <a:schemeClr val="tx1"/>
                          </a:solidFill>
                          <a:effectLst/>
                        </a:rPr>
                        <a:t> </a:t>
                      </a:r>
                      <a:r>
                        <a:rPr lang="en-US" sz="2000" b="0" dirty="0" err="1">
                          <a:solidFill>
                            <a:schemeClr val="tx1"/>
                          </a:solidFill>
                          <a:effectLst/>
                        </a:rPr>
                        <a:t>và</a:t>
                      </a:r>
                      <a:r>
                        <a:rPr lang="en-US" sz="2000" b="0" dirty="0">
                          <a:solidFill>
                            <a:schemeClr val="tx1"/>
                          </a:solidFill>
                          <a:effectLst/>
                        </a:rPr>
                        <a:t> </a:t>
                      </a:r>
                      <a:r>
                        <a:rPr lang="en-US" sz="2000" b="0" dirty="0" err="1">
                          <a:solidFill>
                            <a:schemeClr val="tx1"/>
                          </a:solidFill>
                          <a:effectLst/>
                        </a:rPr>
                        <a:t>sự</a:t>
                      </a:r>
                      <a:r>
                        <a:rPr lang="en-US" sz="2000" b="0" dirty="0">
                          <a:solidFill>
                            <a:schemeClr val="tx1"/>
                          </a:solidFill>
                          <a:effectLst/>
                        </a:rPr>
                        <a:t> </a:t>
                      </a:r>
                      <a:r>
                        <a:rPr lang="en-US" sz="2000" b="0" dirty="0" err="1">
                          <a:solidFill>
                            <a:schemeClr val="tx1"/>
                          </a:solidFill>
                          <a:effectLst/>
                        </a:rPr>
                        <a:t>nghiệp</a:t>
                      </a:r>
                      <a:r>
                        <a:rPr lang="en-US" sz="2000" b="0" dirty="0">
                          <a:solidFill>
                            <a:schemeClr val="tx1"/>
                          </a:solidFill>
                          <a:effectLst/>
                        </a:rPr>
                        <a:t>, </a:t>
                      </a:r>
                      <a:r>
                        <a:rPr lang="en-US" sz="2000" b="0" dirty="0" err="1">
                          <a:solidFill>
                            <a:schemeClr val="tx1"/>
                          </a:solidFill>
                          <a:effectLst/>
                        </a:rPr>
                        <a:t>những</a:t>
                      </a:r>
                      <a:r>
                        <a:rPr lang="en-US" sz="2000" b="0" dirty="0">
                          <a:solidFill>
                            <a:schemeClr val="tx1"/>
                          </a:solidFill>
                          <a:effectLst/>
                        </a:rPr>
                        <a:t> </a:t>
                      </a:r>
                      <a:r>
                        <a:rPr lang="en-US" sz="2000" b="0" dirty="0" err="1">
                          <a:solidFill>
                            <a:schemeClr val="tx1"/>
                          </a:solidFill>
                          <a:effectLst/>
                        </a:rPr>
                        <a:t>đóng</a:t>
                      </a:r>
                      <a:r>
                        <a:rPr lang="en-US" sz="2000" b="0" dirty="0">
                          <a:solidFill>
                            <a:schemeClr val="tx1"/>
                          </a:solidFill>
                          <a:effectLst/>
                        </a:rPr>
                        <a:t> </a:t>
                      </a:r>
                      <a:r>
                        <a:rPr lang="en-US" sz="2000" b="0" dirty="0" err="1">
                          <a:solidFill>
                            <a:schemeClr val="tx1"/>
                          </a:solidFill>
                          <a:effectLst/>
                        </a:rPr>
                        <a:t>góp</a:t>
                      </a:r>
                      <a:r>
                        <a:rPr lang="en-US" sz="2000" b="0" dirty="0">
                          <a:solidFill>
                            <a:schemeClr val="tx1"/>
                          </a:solidFill>
                          <a:effectLst/>
                        </a:rPr>
                        <a:t>/ </a:t>
                      </a:r>
                      <a:r>
                        <a:rPr lang="en-US" sz="2000" b="0" dirty="0" err="1">
                          <a:solidFill>
                            <a:schemeClr val="tx1"/>
                          </a:solidFill>
                          <a:effectLst/>
                        </a:rPr>
                        <a:t>ảnh</a:t>
                      </a:r>
                      <a:r>
                        <a:rPr lang="en-US" sz="2000" b="0" dirty="0">
                          <a:solidFill>
                            <a:schemeClr val="tx1"/>
                          </a:solidFill>
                          <a:effectLst/>
                        </a:rPr>
                        <a:t> </a:t>
                      </a:r>
                      <a:r>
                        <a:rPr lang="en-US" sz="2000" b="0" dirty="0" err="1">
                          <a:solidFill>
                            <a:schemeClr val="tx1"/>
                          </a:solidFill>
                          <a:effectLst/>
                        </a:rPr>
                        <a:t>hưởng</a:t>
                      </a:r>
                      <a:r>
                        <a:rPr lang="en-US" sz="2000" b="0" dirty="0">
                          <a:solidFill>
                            <a:schemeClr val="tx1"/>
                          </a:solidFill>
                          <a:effectLst/>
                        </a:rPr>
                        <a:t> </a:t>
                      </a:r>
                      <a:r>
                        <a:rPr lang="en-US" sz="2000" b="0" dirty="0" err="1">
                          <a:solidFill>
                            <a:schemeClr val="tx1"/>
                          </a:solidFill>
                          <a:effectLst/>
                        </a:rPr>
                        <a:t>đối</a:t>
                      </a:r>
                      <a:r>
                        <a:rPr lang="en-US" sz="2000" b="0" dirty="0">
                          <a:solidFill>
                            <a:schemeClr val="tx1"/>
                          </a:solidFill>
                          <a:effectLst/>
                        </a:rPr>
                        <a:t> </a:t>
                      </a:r>
                      <a:r>
                        <a:rPr lang="en-US" sz="2000" b="0" dirty="0" err="1">
                          <a:solidFill>
                            <a:schemeClr val="tx1"/>
                          </a:solidFill>
                          <a:effectLst/>
                        </a:rPr>
                        <a:t>với</a:t>
                      </a:r>
                      <a:r>
                        <a:rPr lang="en-US" sz="2000" b="0" dirty="0">
                          <a:solidFill>
                            <a:schemeClr val="tx1"/>
                          </a:solidFill>
                          <a:effectLst/>
                        </a:rPr>
                        <a:t> </a:t>
                      </a:r>
                      <a:r>
                        <a:rPr lang="en-US" sz="2000" b="0" dirty="0" err="1">
                          <a:solidFill>
                            <a:schemeClr val="tx1"/>
                          </a:solidFill>
                          <a:effectLst/>
                        </a:rPr>
                        <a:t>nền</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trong</a:t>
                      </a:r>
                      <a:r>
                        <a:rPr lang="en-US" sz="2000" b="0" dirty="0">
                          <a:solidFill>
                            <a:schemeClr val="tx1"/>
                          </a:solidFill>
                          <a:effectLst/>
                        </a:rPr>
                        <a:t> </a:t>
                      </a:r>
                      <a:r>
                        <a:rPr lang="en-US" sz="2000" b="0" dirty="0" err="1">
                          <a:solidFill>
                            <a:schemeClr val="tx1"/>
                          </a:solidFill>
                          <a:effectLst/>
                        </a:rPr>
                        <a:t>giai</a:t>
                      </a:r>
                      <a:r>
                        <a:rPr lang="en-US" sz="2000" b="0" dirty="0">
                          <a:solidFill>
                            <a:schemeClr val="tx1"/>
                          </a:solidFill>
                          <a:effectLst/>
                        </a:rPr>
                        <a:t> </a:t>
                      </a:r>
                      <a:r>
                        <a:rPr lang="en-US" sz="2000" b="0" dirty="0" err="1">
                          <a:solidFill>
                            <a:schemeClr val="tx1"/>
                          </a:solidFill>
                          <a:effectLst/>
                        </a:rPr>
                        <a:t>đoạn</a:t>
                      </a:r>
                      <a:r>
                        <a:rPr lang="en-US" sz="2000" b="0" dirty="0">
                          <a:solidFill>
                            <a:schemeClr val="tx1"/>
                          </a:solidFill>
                          <a:effectLst/>
                        </a:rPr>
                        <a:t> </a:t>
                      </a:r>
                      <a:r>
                        <a:rPr lang="en-US" sz="2000" b="0" dirty="0" err="1">
                          <a:solidFill>
                            <a:schemeClr val="tx1"/>
                          </a:solidFill>
                          <a:effectLst/>
                        </a:rPr>
                        <a:t>nhất</a:t>
                      </a:r>
                      <a:r>
                        <a:rPr lang="en-US" sz="2000" b="0" dirty="0">
                          <a:solidFill>
                            <a:schemeClr val="tx1"/>
                          </a:solidFill>
                          <a:effectLst/>
                        </a:rPr>
                        <a:t> </a:t>
                      </a:r>
                      <a:r>
                        <a:rPr lang="en-US" sz="2000" b="0" dirty="0" err="1">
                          <a:solidFill>
                            <a:schemeClr val="tx1"/>
                          </a:solidFill>
                          <a:effectLst/>
                        </a:rPr>
                        <a:t>định</a:t>
                      </a:r>
                      <a:r>
                        <a:rPr lang="en-US" sz="2000" b="0" dirty="0">
                          <a:solidFill>
                            <a:schemeClr val="tx1"/>
                          </a:solidFill>
                          <a:effectLst/>
                        </a:rPr>
                        <a:t>. </a:t>
                      </a:r>
                      <a:r>
                        <a:rPr lang="en-US" sz="2000" b="0" dirty="0" err="1">
                          <a:solidFill>
                            <a:schemeClr val="tx1"/>
                          </a:solidFill>
                          <a:effectLst/>
                        </a:rPr>
                        <a:t>Tư</a:t>
                      </a:r>
                      <a:r>
                        <a:rPr lang="en-US" sz="2000" b="0" dirty="0">
                          <a:solidFill>
                            <a:schemeClr val="tx1"/>
                          </a:solidFill>
                          <a:effectLst/>
                        </a:rPr>
                        <a:t> </a:t>
                      </a:r>
                      <a:r>
                        <a:rPr lang="en-US" sz="2000" b="0" dirty="0" err="1">
                          <a:solidFill>
                            <a:schemeClr val="tx1"/>
                          </a:solidFill>
                          <a:effectLst/>
                        </a:rPr>
                        <a:t>liệu</a:t>
                      </a:r>
                      <a:r>
                        <a:rPr lang="en-US" sz="2000" b="0" dirty="0">
                          <a:solidFill>
                            <a:schemeClr val="tx1"/>
                          </a:solidFill>
                          <a:effectLst/>
                        </a:rPr>
                        <a:t> </a:t>
                      </a:r>
                      <a:r>
                        <a:rPr lang="en-US" sz="2000" b="0" dirty="0" err="1">
                          <a:solidFill>
                            <a:schemeClr val="tx1"/>
                          </a:solidFill>
                          <a:effectLst/>
                        </a:rPr>
                        <a:t>để</a:t>
                      </a:r>
                      <a:r>
                        <a:rPr lang="en-US" sz="2000" b="0" dirty="0">
                          <a:solidFill>
                            <a:schemeClr val="tx1"/>
                          </a:solidFill>
                          <a:effectLst/>
                        </a:rPr>
                        <a:t> </a:t>
                      </a:r>
                      <a:r>
                        <a:rPr lang="en-US" sz="2000" b="0" dirty="0" err="1">
                          <a:solidFill>
                            <a:schemeClr val="tx1"/>
                          </a:solidFill>
                          <a:effectLst/>
                        </a:rPr>
                        <a:t>tham</a:t>
                      </a:r>
                      <a:r>
                        <a:rPr lang="en-US" sz="2000" b="0" dirty="0">
                          <a:solidFill>
                            <a:schemeClr val="tx1"/>
                          </a:solidFill>
                          <a:effectLst/>
                        </a:rPr>
                        <a:t> </a:t>
                      </a:r>
                      <a:r>
                        <a:rPr lang="en-US" sz="2000" b="0" dirty="0" err="1">
                          <a:solidFill>
                            <a:schemeClr val="tx1"/>
                          </a:solidFill>
                          <a:effectLst/>
                        </a:rPr>
                        <a:t>khảo</a:t>
                      </a:r>
                      <a:r>
                        <a:rPr lang="en-US" sz="2000" b="0" dirty="0">
                          <a:solidFill>
                            <a:schemeClr val="tx1"/>
                          </a:solidFill>
                          <a:effectLst/>
                        </a:rPr>
                        <a:t> </a:t>
                      </a:r>
                      <a:r>
                        <a:rPr lang="en-US" sz="2000" b="0" dirty="0" err="1">
                          <a:solidFill>
                            <a:schemeClr val="tx1"/>
                          </a:solidFill>
                          <a:effectLst/>
                        </a:rPr>
                        <a:t>thêm</a:t>
                      </a:r>
                      <a:r>
                        <a:rPr lang="en-US" sz="2000" b="0" dirty="0">
                          <a:solidFill>
                            <a:schemeClr val="tx1"/>
                          </a:solidFill>
                          <a:effectLst/>
                        </a:rPr>
                        <a:t> ở </a:t>
                      </a:r>
                      <a:r>
                        <a:rPr lang="en-US" sz="2000" b="0" dirty="0" err="1">
                          <a:solidFill>
                            <a:schemeClr val="tx1"/>
                          </a:solidFill>
                          <a:effectLst/>
                        </a:rPr>
                        <a:t>phần</a:t>
                      </a:r>
                      <a:r>
                        <a:rPr lang="en-US" sz="2000" b="0" dirty="0">
                          <a:solidFill>
                            <a:schemeClr val="tx1"/>
                          </a:solidFill>
                          <a:effectLst/>
                        </a:rPr>
                        <a:t> </a:t>
                      </a:r>
                      <a:r>
                        <a:rPr lang="en-US" sz="2000" b="0" dirty="0" err="1">
                          <a:solidFill>
                            <a:schemeClr val="tx1"/>
                          </a:solidFill>
                          <a:effectLst/>
                        </a:rPr>
                        <a:t>này</a:t>
                      </a:r>
                      <a:r>
                        <a:rPr lang="en-US" sz="2000" b="0" dirty="0">
                          <a:solidFill>
                            <a:schemeClr val="tx1"/>
                          </a:solidFill>
                          <a:effectLst/>
                        </a:rPr>
                        <a:t> </a:t>
                      </a:r>
                      <a:r>
                        <a:rPr lang="en-US" sz="2000" b="0" dirty="0" err="1">
                          <a:solidFill>
                            <a:schemeClr val="tx1"/>
                          </a:solidFill>
                          <a:effectLst/>
                        </a:rPr>
                        <a:t>cũng</a:t>
                      </a:r>
                      <a:r>
                        <a:rPr lang="en-US" sz="2000" b="0" dirty="0">
                          <a:solidFill>
                            <a:schemeClr val="tx1"/>
                          </a:solidFill>
                          <a:effectLst/>
                        </a:rPr>
                        <a:t> </a:t>
                      </a:r>
                      <a:r>
                        <a:rPr lang="en-US" sz="2000" b="0" dirty="0" err="1">
                          <a:solidFill>
                            <a:schemeClr val="tx1"/>
                          </a:solidFill>
                          <a:effectLst/>
                        </a:rPr>
                        <a:t>khá</a:t>
                      </a:r>
                      <a:r>
                        <a:rPr lang="en-US" sz="2000" b="0" dirty="0">
                          <a:solidFill>
                            <a:schemeClr val="tx1"/>
                          </a:solidFill>
                          <a:effectLst/>
                        </a:rPr>
                        <a:t> </a:t>
                      </a:r>
                      <a:r>
                        <a:rPr lang="en-US" sz="2000" b="0" dirty="0" err="1">
                          <a:solidFill>
                            <a:schemeClr val="tx1"/>
                          </a:solidFill>
                          <a:effectLst/>
                        </a:rPr>
                        <a:t>phong</a:t>
                      </a:r>
                      <a:r>
                        <a:rPr lang="en-US" sz="2000" b="0" dirty="0">
                          <a:solidFill>
                            <a:schemeClr val="tx1"/>
                          </a:solidFill>
                          <a:effectLst/>
                        </a:rPr>
                        <a:t> </a:t>
                      </a:r>
                      <a:r>
                        <a:rPr lang="en-US" sz="2000" b="0" dirty="0" err="1">
                          <a:solidFill>
                            <a:schemeClr val="tx1"/>
                          </a:solidFill>
                          <a:effectLst/>
                        </a:rPr>
                        <a:t>phú</a:t>
                      </a:r>
                      <a:r>
                        <a:rPr lang="en-US" sz="2000" b="0" dirty="0">
                          <a:solidFill>
                            <a:schemeClr val="tx1"/>
                          </a:solidFill>
                          <a:effectLst/>
                        </a:rPr>
                        <a:t>. </a:t>
                      </a:r>
                      <a:r>
                        <a:rPr lang="en-US" sz="2000" b="0" dirty="0" err="1">
                          <a:solidFill>
                            <a:schemeClr val="tx1"/>
                          </a:solidFill>
                          <a:effectLst/>
                        </a:rPr>
                        <a:t>Thầy</a:t>
                      </a:r>
                      <a:r>
                        <a:rPr lang="en-US" sz="2000" b="0" dirty="0">
                          <a:solidFill>
                            <a:schemeClr val="tx1"/>
                          </a:solidFill>
                          <a:effectLst/>
                        </a:rPr>
                        <a:t> </a:t>
                      </a:r>
                      <a:r>
                        <a:rPr lang="en-US" sz="2000" b="0" dirty="0" err="1">
                          <a:solidFill>
                            <a:schemeClr val="tx1"/>
                          </a:solidFill>
                          <a:effectLst/>
                        </a:rPr>
                        <a:t>cô</a:t>
                      </a:r>
                      <a:r>
                        <a:rPr lang="en-US" sz="2000" b="0" dirty="0">
                          <a:solidFill>
                            <a:schemeClr val="tx1"/>
                          </a:solidFill>
                          <a:effectLst/>
                        </a:rPr>
                        <a:t> </a:t>
                      </a:r>
                      <a:r>
                        <a:rPr lang="en-US" sz="2000" b="0" dirty="0" err="1">
                          <a:solidFill>
                            <a:schemeClr val="tx1"/>
                          </a:solidFill>
                          <a:effectLst/>
                        </a:rPr>
                        <a:t>giúp</a:t>
                      </a:r>
                      <a:r>
                        <a:rPr lang="en-US" sz="2000" b="0" dirty="0">
                          <a:solidFill>
                            <a:schemeClr val="tx1"/>
                          </a:solidFill>
                          <a:effectLst/>
                        </a:rPr>
                        <a:t> HS </a:t>
                      </a:r>
                      <a:r>
                        <a:rPr lang="en-US" sz="2000" b="0" dirty="0" err="1">
                          <a:solidFill>
                            <a:schemeClr val="tx1"/>
                          </a:solidFill>
                          <a:effectLst/>
                        </a:rPr>
                        <a:t>tham</a:t>
                      </a:r>
                      <a:r>
                        <a:rPr lang="en-US" sz="2000" b="0" dirty="0">
                          <a:solidFill>
                            <a:schemeClr val="tx1"/>
                          </a:solidFill>
                          <a:effectLst/>
                        </a:rPr>
                        <a:t> </a:t>
                      </a:r>
                      <a:r>
                        <a:rPr lang="en-US" sz="2000" b="0" dirty="0" err="1">
                          <a:solidFill>
                            <a:schemeClr val="tx1"/>
                          </a:solidFill>
                          <a:effectLst/>
                        </a:rPr>
                        <a:t>khảo</a:t>
                      </a:r>
                      <a:r>
                        <a:rPr lang="en-US" sz="2000" b="0" dirty="0">
                          <a:solidFill>
                            <a:schemeClr val="tx1"/>
                          </a:solidFill>
                          <a:effectLst/>
                        </a:rPr>
                        <a:t> </a:t>
                      </a:r>
                      <a:r>
                        <a:rPr lang="en-US" sz="2000" b="0" dirty="0" err="1">
                          <a:solidFill>
                            <a:schemeClr val="tx1"/>
                          </a:solidFill>
                          <a:effectLst/>
                        </a:rPr>
                        <a:t>thêm</a:t>
                      </a:r>
                      <a:r>
                        <a:rPr lang="en-US" sz="2000" b="0" dirty="0">
                          <a:solidFill>
                            <a:schemeClr val="tx1"/>
                          </a:solidFill>
                          <a:effectLst/>
                        </a:rPr>
                        <a:t>, </a:t>
                      </a:r>
                      <a:r>
                        <a:rPr lang="en-US" sz="2000" b="0" dirty="0" err="1">
                          <a:solidFill>
                            <a:schemeClr val="tx1"/>
                          </a:solidFill>
                          <a:effectLst/>
                        </a:rPr>
                        <a:t>mở</a:t>
                      </a:r>
                      <a:r>
                        <a:rPr lang="en-US" sz="2000" b="0" dirty="0">
                          <a:solidFill>
                            <a:schemeClr val="tx1"/>
                          </a:solidFill>
                          <a:effectLst/>
                        </a:rPr>
                        <a:t> </a:t>
                      </a:r>
                      <a:r>
                        <a:rPr lang="en-US" sz="2000" b="0" dirty="0" err="1">
                          <a:solidFill>
                            <a:schemeClr val="tx1"/>
                          </a:solidFill>
                          <a:effectLst/>
                        </a:rPr>
                        <a:t>rộng</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học</a:t>
                      </a:r>
                      <a:r>
                        <a:rPr lang="en-US" sz="2000" b="0" dirty="0">
                          <a:solidFill>
                            <a:schemeClr val="tx1"/>
                          </a:solidFill>
                          <a:effectLst/>
                        </a:rPr>
                        <a:t> qua </a:t>
                      </a:r>
                      <a:r>
                        <a:rPr lang="en-US" sz="2000" b="0" dirty="0" err="1">
                          <a:solidFill>
                            <a:schemeClr val="tx1"/>
                          </a:solidFill>
                          <a:effectLst/>
                        </a:rPr>
                        <a:t>một</a:t>
                      </a:r>
                      <a:r>
                        <a:rPr lang="en-US" sz="2000" b="0" dirty="0">
                          <a:solidFill>
                            <a:schemeClr val="tx1"/>
                          </a:solidFill>
                          <a:effectLst/>
                        </a:rPr>
                        <a:t> </a:t>
                      </a:r>
                      <a:r>
                        <a:rPr lang="en-US" sz="2000" b="0" dirty="0" err="1">
                          <a:solidFill>
                            <a:schemeClr val="tx1"/>
                          </a:solidFill>
                          <a:effectLst/>
                        </a:rPr>
                        <a:t>số</a:t>
                      </a:r>
                      <a:r>
                        <a:rPr lang="en-US" sz="2000" b="0" dirty="0">
                          <a:solidFill>
                            <a:schemeClr val="tx1"/>
                          </a:solidFill>
                          <a:effectLst/>
                        </a:rPr>
                        <a:t> </a:t>
                      </a:r>
                      <a:r>
                        <a:rPr lang="en-US" sz="2000" b="0" dirty="0" err="1">
                          <a:solidFill>
                            <a:schemeClr val="tx1"/>
                          </a:solidFill>
                          <a:effectLst/>
                        </a:rPr>
                        <a:t>cuốn</a:t>
                      </a:r>
                      <a:r>
                        <a:rPr lang="en-US" sz="2000" b="0" dirty="0">
                          <a:solidFill>
                            <a:schemeClr val="tx1"/>
                          </a:solidFill>
                          <a:effectLst/>
                        </a:rPr>
                        <a:t> </a:t>
                      </a:r>
                      <a:r>
                        <a:rPr lang="en-US" sz="2000" b="0" dirty="0" err="1">
                          <a:solidFill>
                            <a:schemeClr val="tx1"/>
                          </a:solidFill>
                          <a:effectLst/>
                        </a:rPr>
                        <a:t>sách</a:t>
                      </a:r>
                      <a:r>
                        <a:rPr lang="en-US" sz="2000" b="0" dirty="0">
                          <a:solidFill>
                            <a:schemeClr val="tx1"/>
                          </a:solidFill>
                          <a:effectLst/>
                        </a:rPr>
                        <a:t> </a:t>
                      </a:r>
                      <a:r>
                        <a:rPr lang="en-US" sz="2000" b="0" dirty="0" err="1">
                          <a:solidFill>
                            <a:schemeClr val="tx1"/>
                          </a:solidFill>
                          <a:effectLst/>
                        </a:rPr>
                        <a:t>tham</a:t>
                      </a:r>
                      <a:r>
                        <a:rPr lang="en-US" sz="2000" b="0" dirty="0">
                          <a:solidFill>
                            <a:schemeClr val="tx1"/>
                          </a:solidFill>
                          <a:effectLst/>
                        </a:rPr>
                        <a:t> </a:t>
                      </a:r>
                      <a:r>
                        <a:rPr lang="en-US" sz="2000" b="0" dirty="0" err="1">
                          <a:solidFill>
                            <a:schemeClr val="tx1"/>
                          </a:solidFill>
                          <a:effectLst/>
                        </a:rPr>
                        <a:t>khảo</a:t>
                      </a:r>
                      <a:r>
                        <a:rPr lang="en-US" sz="2000" b="0" dirty="0">
                          <a:solidFill>
                            <a:schemeClr val="tx1"/>
                          </a:solidFill>
                          <a:effectLst/>
                        </a:rPr>
                        <a:t> </a:t>
                      </a:r>
                      <a:r>
                        <a:rPr lang="en-US" sz="2000" b="0" dirty="0" err="1">
                          <a:solidFill>
                            <a:schemeClr val="tx1"/>
                          </a:solidFill>
                          <a:effectLst/>
                        </a:rPr>
                        <a:t>như</a:t>
                      </a:r>
                      <a:r>
                        <a:rPr lang="en-US" sz="2000" b="0" dirty="0">
                          <a:solidFill>
                            <a:schemeClr val="tx1"/>
                          </a:solidFill>
                          <a:effectLst/>
                        </a:rPr>
                        <a:t>: </a:t>
                      </a:r>
                      <a:r>
                        <a:rPr lang="en-US" sz="2000" b="0" dirty="0" err="1">
                          <a:solidFill>
                            <a:schemeClr val="tx1"/>
                          </a:solidFill>
                          <a:effectLst/>
                        </a:rPr>
                        <a:t>Câu</a:t>
                      </a:r>
                      <a:r>
                        <a:rPr lang="en-US" sz="2000" b="0" dirty="0">
                          <a:solidFill>
                            <a:schemeClr val="tx1"/>
                          </a:solidFill>
                          <a:effectLst/>
                        </a:rPr>
                        <a:t> </a:t>
                      </a:r>
                      <a:r>
                        <a:rPr lang="en-US" sz="2000" b="0" dirty="0" err="1">
                          <a:solidFill>
                            <a:schemeClr val="tx1"/>
                          </a:solidFill>
                          <a:effectLst/>
                        </a:rPr>
                        <a:t>Chuyện</a:t>
                      </a:r>
                      <a:r>
                        <a:rPr lang="en-US" sz="2000" b="0" dirty="0">
                          <a:solidFill>
                            <a:schemeClr val="tx1"/>
                          </a:solidFill>
                          <a:effectLst/>
                        </a:rPr>
                        <a:t> </a:t>
                      </a:r>
                      <a:r>
                        <a:rPr lang="en-US" sz="2000" b="0" dirty="0" err="1">
                          <a:solidFill>
                            <a:schemeClr val="tx1"/>
                          </a:solidFill>
                          <a:effectLst/>
                        </a:rPr>
                        <a:t>Nghệ</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E.H</a:t>
                      </a:r>
                      <a:r>
                        <a:rPr lang="en-US" sz="2000" b="0" dirty="0">
                          <a:solidFill>
                            <a:schemeClr val="tx1"/>
                          </a:solidFill>
                          <a:effectLst/>
                        </a:rPr>
                        <a:t> </a:t>
                      </a:r>
                      <a:r>
                        <a:rPr lang="en-US" sz="2000" b="0" dirty="0" err="1">
                          <a:solidFill>
                            <a:schemeClr val="tx1"/>
                          </a:solidFill>
                          <a:effectLst/>
                        </a:rPr>
                        <a:t>Gombrich</a:t>
                      </a:r>
                      <a:r>
                        <a:rPr lang="en-US" sz="2000" b="0" dirty="0">
                          <a:solidFill>
                            <a:schemeClr val="tx1"/>
                          </a:solidFill>
                          <a:effectLst/>
                        </a:rPr>
                        <a:t>; </a:t>
                      </a:r>
                      <a:r>
                        <a:rPr lang="en-US" sz="2000" b="0" dirty="0" err="1">
                          <a:solidFill>
                            <a:schemeClr val="tx1"/>
                          </a:solidFill>
                          <a:effectLst/>
                        </a:rPr>
                        <a:t>Kiến</a:t>
                      </a:r>
                      <a:r>
                        <a:rPr lang="en-US" sz="2000" b="0" dirty="0">
                          <a:solidFill>
                            <a:schemeClr val="tx1"/>
                          </a:solidFill>
                          <a:effectLst/>
                        </a:rPr>
                        <a:t> </a:t>
                      </a:r>
                      <a:r>
                        <a:rPr lang="en-US" sz="2000" b="0" dirty="0" err="1">
                          <a:solidFill>
                            <a:schemeClr val="tx1"/>
                          </a:solidFill>
                          <a:effectLst/>
                        </a:rPr>
                        <a:t>Thức</a:t>
                      </a:r>
                      <a:r>
                        <a:rPr lang="en-US" sz="2000" b="0" dirty="0">
                          <a:solidFill>
                            <a:schemeClr val="tx1"/>
                          </a:solidFill>
                          <a:effectLst/>
                        </a:rPr>
                        <a:t> </a:t>
                      </a:r>
                      <a:r>
                        <a:rPr lang="en-US" sz="2000" b="0" dirty="0" err="1">
                          <a:solidFill>
                            <a:schemeClr val="tx1"/>
                          </a:solidFill>
                          <a:effectLst/>
                        </a:rPr>
                        <a:t>Căn</a:t>
                      </a:r>
                      <a:r>
                        <a:rPr lang="en-US" sz="2000" b="0" dirty="0">
                          <a:solidFill>
                            <a:schemeClr val="tx1"/>
                          </a:solidFill>
                          <a:effectLst/>
                        </a:rPr>
                        <a:t> </a:t>
                      </a:r>
                      <a:r>
                        <a:rPr lang="en-US" sz="2000" b="0" dirty="0" err="1">
                          <a:solidFill>
                            <a:schemeClr val="tx1"/>
                          </a:solidFill>
                          <a:effectLst/>
                        </a:rPr>
                        <a:t>Bản</a:t>
                      </a:r>
                      <a:r>
                        <a:rPr lang="en-US" sz="2000" b="0" dirty="0">
                          <a:solidFill>
                            <a:schemeClr val="tx1"/>
                          </a:solidFill>
                          <a:effectLst/>
                        </a:rPr>
                        <a:t> </a:t>
                      </a:r>
                      <a:r>
                        <a:rPr lang="en-US" sz="2000" b="0" dirty="0" err="1">
                          <a:solidFill>
                            <a:schemeClr val="tx1"/>
                          </a:solidFill>
                          <a:effectLst/>
                        </a:rPr>
                        <a:t>Cần</a:t>
                      </a:r>
                      <a:r>
                        <a:rPr lang="en-US" sz="2000" b="0" dirty="0">
                          <a:solidFill>
                            <a:schemeClr val="tx1"/>
                          </a:solidFill>
                          <a:effectLst/>
                        </a:rPr>
                        <a:t> </a:t>
                      </a:r>
                      <a:r>
                        <a:rPr lang="en-US" sz="2000" b="0" dirty="0" err="1">
                          <a:solidFill>
                            <a:schemeClr val="tx1"/>
                          </a:solidFill>
                          <a:effectLst/>
                        </a:rPr>
                        <a:t>Biết</a:t>
                      </a:r>
                      <a:r>
                        <a:rPr lang="en-US" sz="2000" b="0" dirty="0">
                          <a:solidFill>
                            <a:schemeClr val="tx1"/>
                          </a:solidFill>
                          <a:effectLst/>
                        </a:rPr>
                        <a:t> – Theo </a:t>
                      </a:r>
                      <a:r>
                        <a:rPr lang="en-US" sz="2000" b="0" dirty="0" err="1">
                          <a:solidFill>
                            <a:schemeClr val="tx1"/>
                          </a:solidFill>
                          <a:effectLst/>
                        </a:rPr>
                        <a:t>Dòng</a:t>
                      </a:r>
                      <a:r>
                        <a:rPr lang="en-US" sz="2000" b="0" dirty="0">
                          <a:solidFill>
                            <a:schemeClr val="tx1"/>
                          </a:solidFill>
                          <a:effectLst/>
                        </a:rPr>
                        <a:t> </a:t>
                      </a:r>
                      <a:r>
                        <a:rPr lang="en-US" sz="2000" b="0" dirty="0" err="1">
                          <a:solidFill>
                            <a:schemeClr val="tx1"/>
                          </a:solidFill>
                          <a:effectLst/>
                        </a:rPr>
                        <a:t>Lịch</a:t>
                      </a:r>
                      <a:r>
                        <a:rPr lang="en-US" sz="2000" b="0" dirty="0">
                          <a:solidFill>
                            <a:schemeClr val="tx1"/>
                          </a:solidFill>
                          <a:effectLst/>
                        </a:rPr>
                        <a:t> </a:t>
                      </a:r>
                      <a:r>
                        <a:rPr lang="en-US" sz="2000" b="0" dirty="0" err="1">
                          <a:solidFill>
                            <a:schemeClr val="tx1"/>
                          </a:solidFill>
                          <a:effectLst/>
                        </a:rPr>
                        <a:t>Sử</a:t>
                      </a:r>
                      <a:r>
                        <a:rPr lang="en-US" sz="2000" b="0" dirty="0">
                          <a:solidFill>
                            <a:schemeClr val="tx1"/>
                          </a:solidFill>
                          <a:effectLst/>
                        </a:rPr>
                        <a:t> </a:t>
                      </a:r>
                      <a:r>
                        <a:rPr lang="en-US" sz="2000" b="0" dirty="0" err="1">
                          <a:solidFill>
                            <a:schemeClr val="tx1"/>
                          </a:solidFill>
                          <a:effectLst/>
                        </a:rPr>
                        <a:t>Nghệ</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Gérard </a:t>
                      </a:r>
                      <a:r>
                        <a:rPr lang="en-US" sz="2000" b="0" dirty="0" err="1">
                          <a:solidFill>
                            <a:schemeClr val="tx1"/>
                          </a:solidFill>
                          <a:effectLst/>
                        </a:rPr>
                        <a:t>Denizeau</a:t>
                      </a:r>
                      <a:r>
                        <a:rPr lang="en-US" sz="2000" b="0" dirty="0">
                          <a:solidFill>
                            <a:schemeClr val="tx1"/>
                          </a:solidFill>
                          <a:effectLst/>
                        </a:rPr>
                        <a:t>; </a:t>
                      </a:r>
                      <a:r>
                        <a:rPr lang="en-US" sz="2000" b="0" dirty="0" err="1">
                          <a:solidFill>
                            <a:schemeClr val="tx1"/>
                          </a:solidFill>
                          <a:effectLst/>
                        </a:rPr>
                        <a:t>Dẫn</a:t>
                      </a:r>
                      <a:r>
                        <a:rPr lang="en-US" sz="2000" b="0" dirty="0">
                          <a:solidFill>
                            <a:schemeClr val="tx1"/>
                          </a:solidFill>
                          <a:effectLst/>
                        </a:rPr>
                        <a:t> </a:t>
                      </a:r>
                      <a:r>
                        <a:rPr lang="en-US" sz="2000" b="0" dirty="0" err="1">
                          <a:solidFill>
                            <a:schemeClr val="tx1"/>
                          </a:solidFill>
                          <a:effectLst/>
                        </a:rPr>
                        <a:t>Nhập</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Nghệ</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Laurie Schneider Adams,... </a:t>
                      </a:r>
                      <a:r>
                        <a:rPr lang="en-US" sz="2000" b="0" dirty="0" err="1">
                          <a:solidFill>
                            <a:schemeClr val="tx1"/>
                          </a:solidFill>
                          <a:effectLst/>
                        </a:rPr>
                        <a:t>Nhiều</a:t>
                      </a:r>
                      <a:r>
                        <a:rPr lang="en-US" sz="2000" b="0" dirty="0">
                          <a:solidFill>
                            <a:schemeClr val="tx1"/>
                          </a:solidFill>
                          <a:effectLst/>
                        </a:rPr>
                        <a:t> </a:t>
                      </a:r>
                      <a:r>
                        <a:rPr lang="en-US" sz="2000" b="0" dirty="0" err="1">
                          <a:solidFill>
                            <a:schemeClr val="tx1"/>
                          </a:solidFill>
                          <a:effectLst/>
                        </a:rPr>
                        <a:t>cuốn</a:t>
                      </a:r>
                      <a:r>
                        <a:rPr lang="en-US" sz="2000" b="0" dirty="0">
                          <a:solidFill>
                            <a:schemeClr val="tx1"/>
                          </a:solidFill>
                          <a:effectLst/>
                        </a:rPr>
                        <a:t> </a:t>
                      </a:r>
                      <a:r>
                        <a:rPr lang="en-US" sz="2000" b="0" dirty="0" err="1">
                          <a:solidFill>
                            <a:schemeClr val="tx1"/>
                          </a:solidFill>
                          <a:effectLst/>
                        </a:rPr>
                        <a:t>sách</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lịch</a:t>
                      </a:r>
                      <a:r>
                        <a:rPr lang="en-US" sz="2000" b="0" dirty="0">
                          <a:solidFill>
                            <a:schemeClr val="tx1"/>
                          </a:solidFill>
                          <a:effectLst/>
                        </a:rPr>
                        <a:t> </a:t>
                      </a:r>
                      <a:r>
                        <a:rPr lang="en-US" sz="2000" b="0" dirty="0" err="1">
                          <a:solidFill>
                            <a:schemeClr val="tx1"/>
                          </a:solidFill>
                          <a:effectLst/>
                        </a:rPr>
                        <a:t>sử</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thế</a:t>
                      </a:r>
                      <a:r>
                        <a:rPr lang="en-US" sz="2000" b="0" dirty="0">
                          <a:solidFill>
                            <a:schemeClr val="tx1"/>
                          </a:solidFill>
                          <a:effectLst/>
                        </a:rPr>
                        <a:t> </a:t>
                      </a:r>
                      <a:r>
                        <a:rPr lang="en-US" sz="2000" b="0" dirty="0" err="1">
                          <a:solidFill>
                            <a:schemeClr val="tx1"/>
                          </a:solidFill>
                          <a:effectLst/>
                        </a:rPr>
                        <a:t>giới</a:t>
                      </a:r>
                      <a:r>
                        <a:rPr lang="en-US" sz="2000" b="0" dirty="0">
                          <a:solidFill>
                            <a:schemeClr val="tx1"/>
                          </a:solidFill>
                          <a:effectLst/>
                        </a:rPr>
                        <a:t> </a:t>
                      </a:r>
                      <a:r>
                        <a:rPr lang="en-US" sz="2000" b="0" dirty="0" err="1">
                          <a:solidFill>
                            <a:schemeClr val="tx1"/>
                          </a:solidFill>
                          <a:effectLst/>
                        </a:rPr>
                        <a:t>đã</a:t>
                      </a:r>
                      <a:r>
                        <a:rPr lang="en-US" sz="2000" b="0" dirty="0">
                          <a:solidFill>
                            <a:schemeClr val="tx1"/>
                          </a:solidFill>
                          <a:effectLst/>
                        </a:rPr>
                        <a:t> </a:t>
                      </a:r>
                      <a:r>
                        <a:rPr lang="en-US" sz="2000" b="0" dirty="0" err="1">
                          <a:solidFill>
                            <a:schemeClr val="tx1"/>
                          </a:solidFill>
                          <a:effectLst/>
                        </a:rPr>
                        <a:t>có</a:t>
                      </a:r>
                      <a:r>
                        <a:rPr lang="en-US" sz="2000" b="0" dirty="0">
                          <a:solidFill>
                            <a:schemeClr val="tx1"/>
                          </a:solidFill>
                          <a:effectLst/>
                        </a:rPr>
                        <a:t> </a:t>
                      </a:r>
                      <a:r>
                        <a:rPr lang="en-US" sz="2000" b="0" dirty="0" err="1">
                          <a:solidFill>
                            <a:schemeClr val="tx1"/>
                          </a:solidFill>
                          <a:effectLst/>
                        </a:rPr>
                        <a:t>bản</a:t>
                      </a:r>
                      <a:r>
                        <a:rPr lang="en-US" sz="2000" b="0" dirty="0">
                          <a:solidFill>
                            <a:schemeClr val="tx1"/>
                          </a:solidFill>
                          <a:effectLst/>
                        </a:rPr>
                        <a:t> </a:t>
                      </a:r>
                      <a:r>
                        <a:rPr lang="en-US" sz="2000" b="0" dirty="0" err="1">
                          <a:solidFill>
                            <a:schemeClr val="tx1"/>
                          </a:solidFill>
                          <a:effectLst/>
                        </a:rPr>
                        <a:t>điện</a:t>
                      </a:r>
                      <a:r>
                        <a:rPr lang="en-US" sz="2000" b="0" dirty="0">
                          <a:solidFill>
                            <a:schemeClr val="tx1"/>
                          </a:solidFill>
                          <a:effectLst/>
                        </a:rPr>
                        <a:t> </a:t>
                      </a:r>
                      <a:r>
                        <a:rPr lang="en-US" sz="2000" b="0" dirty="0" err="1">
                          <a:solidFill>
                            <a:schemeClr val="tx1"/>
                          </a:solidFill>
                          <a:effectLst/>
                        </a:rPr>
                        <a:t>tử</a:t>
                      </a:r>
                      <a:r>
                        <a:rPr lang="en-US" sz="2000" b="0" dirty="0">
                          <a:solidFill>
                            <a:schemeClr val="tx1"/>
                          </a:solidFill>
                          <a:effectLst/>
                        </a:rPr>
                        <a:t>, PDF </a:t>
                      </a:r>
                      <a:r>
                        <a:rPr lang="en-US" sz="2000" b="0" dirty="0" err="1">
                          <a:solidFill>
                            <a:schemeClr val="tx1"/>
                          </a:solidFill>
                          <a:effectLst/>
                        </a:rPr>
                        <a:t>sẽ</a:t>
                      </a:r>
                      <a:r>
                        <a:rPr lang="en-US" sz="2000" b="0" dirty="0">
                          <a:solidFill>
                            <a:schemeClr val="tx1"/>
                          </a:solidFill>
                          <a:effectLst/>
                        </a:rPr>
                        <a:t> </a:t>
                      </a:r>
                      <a:r>
                        <a:rPr lang="en-US" sz="2000" b="0" dirty="0" err="1">
                          <a:solidFill>
                            <a:schemeClr val="tx1"/>
                          </a:solidFill>
                          <a:effectLst/>
                        </a:rPr>
                        <a:t>thuận</a:t>
                      </a:r>
                      <a:r>
                        <a:rPr lang="en-US" sz="2000" b="0" dirty="0">
                          <a:solidFill>
                            <a:schemeClr val="tx1"/>
                          </a:solidFill>
                          <a:effectLst/>
                        </a:rPr>
                        <a:t> </a:t>
                      </a:r>
                      <a:r>
                        <a:rPr lang="en-US" sz="2000" b="0" dirty="0" err="1">
                          <a:solidFill>
                            <a:schemeClr val="tx1"/>
                          </a:solidFill>
                          <a:effectLst/>
                        </a:rPr>
                        <a:t>tiện</a:t>
                      </a:r>
                      <a:r>
                        <a:rPr lang="en-US" sz="2000" b="0" dirty="0">
                          <a:solidFill>
                            <a:schemeClr val="tx1"/>
                          </a:solidFill>
                          <a:effectLst/>
                        </a:rPr>
                        <a:t> </a:t>
                      </a:r>
                      <a:r>
                        <a:rPr lang="en-US" sz="2000" b="0" dirty="0" err="1">
                          <a:solidFill>
                            <a:schemeClr val="tx1"/>
                          </a:solidFill>
                          <a:effectLst/>
                        </a:rPr>
                        <a:t>cho</a:t>
                      </a:r>
                      <a:r>
                        <a:rPr lang="en-US" sz="2000" b="0" dirty="0">
                          <a:solidFill>
                            <a:schemeClr val="tx1"/>
                          </a:solidFill>
                          <a:effectLst/>
                        </a:rPr>
                        <a:t> </a:t>
                      </a:r>
                      <a:r>
                        <a:rPr lang="en-US" sz="2000" b="0" dirty="0" err="1">
                          <a:solidFill>
                            <a:schemeClr val="tx1"/>
                          </a:solidFill>
                          <a:effectLst/>
                        </a:rPr>
                        <a:t>việc</a:t>
                      </a:r>
                      <a:r>
                        <a:rPr lang="en-US" sz="2000" b="0" dirty="0">
                          <a:solidFill>
                            <a:schemeClr val="tx1"/>
                          </a:solidFill>
                          <a:effectLst/>
                        </a:rPr>
                        <a:t> </a:t>
                      </a:r>
                      <a:r>
                        <a:rPr lang="en-US" sz="2000" b="0" dirty="0" err="1">
                          <a:solidFill>
                            <a:schemeClr val="tx1"/>
                          </a:solidFill>
                          <a:effectLst/>
                        </a:rPr>
                        <a:t>tra</a:t>
                      </a:r>
                      <a:r>
                        <a:rPr lang="en-US" sz="2000" b="0" dirty="0">
                          <a:solidFill>
                            <a:schemeClr val="tx1"/>
                          </a:solidFill>
                          <a:effectLst/>
                        </a:rPr>
                        <a:t> </a:t>
                      </a:r>
                      <a:r>
                        <a:rPr lang="en-US" sz="2000" b="0" dirty="0" err="1">
                          <a:solidFill>
                            <a:schemeClr val="tx1"/>
                          </a:solidFill>
                          <a:effectLst/>
                        </a:rPr>
                        <a:t>cứu</a:t>
                      </a:r>
                      <a:r>
                        <a:rPr lang="en-US" sz="2000" b="0" dirty="0">
                          <a:solidFill>
                            <a:schemeClr val="tx1"/>
                          </a:solidFill>
                          <a:effectLst/>
                        </a:rPr>
                        <a:t>, </a:t>
                      </a:r>
                      <a:r>
                        <a:rPr lang="en-US" sz="2000" b="0" dirty="0" err="1">
                          <a:solidFill>
                            <a:schemeClr val="tx1"/>
                          </a:solidFill>
                          <a:effectLst/>
                        </a:rPr>
                        <a:t>tìm</a:t>
                      </a:r>
                      <a:r>
                        <a:rPr lang="en-US" sz="2000" b="0" dirty="0">
                          <a:solidFill>
                            <a:schemeClr val="tx1"/>
                          </a:solidFill>
                          <a:effectLst/>
                        </a:rPr>
                        <a:t> </a:t>
                      </a:r>
                      <a:r>
                        <a:rPr lang="en-US" sz="2000" b="0" dirty="0" err="1">
                          <a:solidFill>
                            <a:schemeClr val="tx1"/>
                          </a:solidFill>
                          <a:effectLst/>
                        </a:rPr>
                        <a:t>đọc</a:t>
                      </a:r>
                      <a:r>
                        <a:rPr lang="en-US" sz="2000" b="0" dirty="0">
                          <a:solidFill>
                            <a:schemeClr val="tx1"/>
                          </a:solidFill>
                          <a:effectLst/>
                        </a:rPr>
                        <a:t> </a:t>
                      </a:r>
                      <a:r>
                        <a:rPr lang="en-US" sz="2000" b="0" dirty="0" err="1">
                          <a:solidFill>
                            <a:schemeClr val="tx1"/>
                          </a:solidFill>
                          <a:effectLst/>
                        </a:rPr>
                        <a:t>của</a:t>
                      </a:r>
                      <a:r>
                        <a:rPr lang="en-US" sz="2000" b="0" dirty="0">
                          <a:solidFill>
                            <a:schemeClr val="tx1"/>
                          </a:solidFill>
                          <a:effectLst/>
                        </a:rPr>
                        <a:t> HS </a:t>
                      </a:r>
                      <a:r>
                        <a:rPr lang="en-US" sz="2000" b="0" dirty="0" err="1">
                          <a:solidFill>
                            <a:schemeClr val="tx1"/>
                          </a:solidFill>
                          <a:effectLst/>
                        </a:rPr>
                        <a:t>trên</a:t>
                      </a:r>
                      <a:r>
                        <a:rPr lang="en-US" sz="2000" b="0" dirty="0">
                          <a:solidFill>
                            <a:schemeClr val="tx1"/>
                          </a:solidFill>
                          <a:effectLst/>
                        </a:rPr>
                        <a:t> </a:t>
                      </a:r>
                      <a:r>
                        <a:rPr lang="en-US" sz="2000" b="0" dirty="0" err="1">
                          <a:solidFill>
                            <a:schemeClr val="tx1"/>
                          </a:solidFill>
                          <a:effectLst/>
                        </a:rPr>
                        <a:t>toàn</a:t>
                      </a:r>
                      <a:r>
                        <a:rPr lang="en-US" sz="2000" b="0" dirty="0">
                          <a:solidFill>
                            <a:schemeClr val="tx1"/>
                          </a:solidFill>
                          <a:effectLst/>
                        </a:rPr>
                        <a:t> </a:t>
                      </a:r>
                      <a:r>
                        <a:rPr lang="en-US" sz="2000" b="0" dirty="0" err="1">
                          <a:solidFill>
                            <a:schemeClr val="tx1"/>
                          </a:solidFill>
                          <a:effectLst/>
                        </a:rPr>
                        <a:t>quốc</a:t>
                      </a:r>
                      <a:r>
                        <a:rPr lang="en-US" sz="2000" b="0" dirty="0">
                          <a:solidFill>
                            <a:schemeClr val="tx1"/>
                          </a:solidFill>
                          <a:effectLst/>
                        </a:rPr>
                        <a:t>. </a:t>
                      </a:r>
                      <a:r>
                        <a:rPr lang="en-US" sz="2000" b="0" dirty="0" err="1">
                          <a:solidFill>
                            <a:schemeClr val="tx1"/>
                          </a:solidFill>
                          <a:effectLst/>
                        </a:rPr>
                        <a:t>Bài</a:t>
                      </a:r>
                      <a:r>
                        <a:rPr lang="en-US" sz="2000" b="0" dirty="0">
                          <a:solidFill>
                            <a:schemeClr val="tx1"/>
                          </a:solidFill>
                          <a:effectLst/>
                        </a:rPr>
                        <a:t> </a:t>
                      </a:r>
                      <a:r>
                        <a:rPr lang="en-US" sz="2000" b="0" dirty="0" err="1">
                          <a:solidFill>
                            <a:schemeClr val="tx1"/>
                          </a:solidFill>
                          <a:effectLst/>
                        </a:rPr>
                        <a:t>viết</a:t>
                      </a:r>
                      <a:r>
                        <a:rPr lang="en-US" sz="2000" b="0" dirty="0">
                          <a:solidFill>
                            <a:schemeClr val="tx1"/>
                          </a:solidFill>
                          <a:effectLst/>
                        </a:rPr>
                        <a:t> </a:t>
                      </a:r>
                      <a:r>
                        <a:rPr lang="en-US" sz="2000" b="0" dirty="0" err="1">
                          <a:solidFill>
                            <a:schemeClr val="tx1"/>
                          </a:solidFill>
                          <a:effectLst/>
                        </a:rPr>
                        <a:t>về</a:t>
                      </a:r>
                      <a:r>
                        <a:rPr lang="en-US" sz="2000" b="0" dirty="0">
                          <a:solidFill>
                            <a:schemeClr val="tx1"/>
                          </a:solidFill>
                          <a:effectLst/>
                        </a:rPr>
                        <a:t> </a:t>
                      </a:r>
                      <a:r>
                        <a:rPr lang="en-US" sz="2000" b="0" dirty="0" err="1">
                          <a:solidFill>
                            <a:schemeClr val="tx1"/>
                          </a:solidFill>
                          <a:effectLst/>
                        </a:rPr>
                        <a:t>tác</a:t>
                      </a:r>
                      <a:r>
                        <a:rPr lang="en-US" sz="2000" b="0" dirty="0">
                          <a:solidFill>
                            <a:schemeClr val="tx1"/>
                          </a:solidFill>
                          <a:effectLst/>
                        </a:rPr>
                        <a:t> </a:t>
                      </a:r>
                      <a:r>
                        <a:rPr lang="en-US" sz="2000" b="0" dirty="0" err="1">
                          <a:solidFill>
                            <a:schemeClr val="tx1"/>
                          </a:solidFill>
                          <a:effectLst/>
                        </a:rPr>
                        <a:t>giả</a:t>
                      </a:r>
                      <a:r>
                        <a:rPr lang="en-US" sz="2000" b="0" dirty="0">
                          <a:solidFill>
                            <a:schemeClr val="tx1"/>
                          </a:solidFill>
                          <a:effectLst/>
                        </a:rPr>
                        <a:t> </a:t>
                      </a:r>
                      <a:r>
                        <a:rPr lang="en-US" sz="2000" b="0" dirty="0" err="1">
                          <a:solidFill>
                            <a:schemeClr val="tx1"/>
                          </a:solidFill>
                          <a:effectLst/>
                        </a:rPr>
                        <a:t>trên</a:t>
                      </a:r>
                      <a:r>
                        <a:rPr lang="en-US" sz="2000" b="0" dirty="0">
                          <a:solidFill>
                            <a:schemeClr val="tx1"/>
                          </a:solidFill>
                          <a:effectLst/>
                        </a:rPr>
                        <a:t> </a:t>
                      </a:r>
                      <a:r>
                        <a:rPr lang="en-US" sz="2000" b="0" dirty="0" err="1">
                          <a:solidFill>
                            <a:schemeClr val="tx1"/>
                          </a:solidFill>
                          <a:effectLst/>
                        </a:rPr>
                        <a:t>Tạp</a:t>
                      </a:r>
                      <a:r>
                        <a:rPr lang="en-US" sz="2000" b="0" dirty="0">
                          <a:solidFill>
                            <a:schemeClr val="tx1"/>
                          </a:solidFill>
                          <a:effectLst/>
                        </a:rPr>
                        <a:t> </a:t>
                      </a:r>
                      <a:r>
                        <a:rPr lang="en-US" sz="2000" b="0" dirty="0" err="1">
                          <a:solidFill>
                            <a:schemeClr val="tx1"/>
                          </a:solidFill>
                          <a:effectLst/>
                        </a:rPr>
                        <a:t>chí</a:t>
                      </a:r>
                      <a:r>
                        <a:rPr lang="en-US" sz="2000" b="0" dirty="0">
                          <a:solidFill>
                            <a:schemeClr val="tx1"/>
                          </a:solidFill>
                          <a:effectLst/>
                        </a:rPr>
                        <a:t> </a:t>
                      </a:r>
                      <a:r>
                        <a:rPr lang="en-US" sz="2000" b="0" dirty="0" err="1">
                          <a:solidFill>
                            <a:schemeClr val="tx1"/>
                          </a:solidFill>
                          <a:effectLst/>
                        </a:rPr>
                        <a:t>Mĩ</a:t>
                      </a:r>
                      <a:r>
                        <a:rPr lang="en-US" sz="2000" b="0" dirty="0">
                          <a:solidFill>
                            <a:schemeClr val="tx1"/>
                          </a:solidFill>
                          <a:effectLst/>
                        </a:rPr>
                        <a:t> </a:t>
                      </a:r>
                      <a:r>
                        <a:rPr lang="en-US" sz="2000" b="0" dirty="0" err="1">
                          <a:solidFill>
                            <a:schemeClr val="tx1"/>
                          </a:solidFill>
                          <a:effectLst/>
                        </a:rPr>
                        <a:t>thuật</a:t>
                      </a:r>
                      <a:r>
                        <a:rPr lang="en-US" sz="2000" b="0" dirty="0">
                          <a:solidFill>
                            <a:schemeClr val="tx1"/>
                          </a:solidFill>
                          <a:effectLst/>
                        </a:rPr>
                        <a:t> (</a:t>
                      </a:r>
                      <a:r>
                        <a:rPr lang="en-US" sz="2000" b="0" dirty="0" err="1">
                          <a:solidFill>
                            <a:schemeClr val="tx1"/>
                          </a:solidFill>
                          <a:effectLst/>
                        </a:rPr>
                        <a:t>tapchimythuat.vn</a:t>
                      </a:r>
                      <a:r>
                        <a:rPr lang="en-US" sz="2000" b="0" dirty="0">
                          <a:solidFill>
                            <a:schemeClr val="tx1"/>
                          </a:solidFill>
                          <a:effectLst/>
                        </a:rPr>
                        <a:t>);</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507" marR="50507" marT="0" marB="0">
                    <a:solidFill>
                      <a:schemeClr val="bg1"/>
                    </a:solidFill>
                  </a:tcPr>
                </a:tc>
                <a:extLst>
                  <a:ext uri="{0D108BD9-81ED-4DB2-BD59-A6C34878D82A}">
                    <a16:rowId xmlns:a16="http://schemas.microsoft.com/office/drawing/2014/main" val="2172642452"/>
                  </a:ext>
                </a:extLst>
              </a:tr>
            </a:tbl>
          </a:graphicData>
        </a:graphic>
      </p:graphicFrame>
    </p:spTree>
    <p:extLst>
      <p:ext uri="{BB962C8B-B14F-4D97-AF65-F5344CB8AC3E}">
        <p14:creationId xmlns:p14="http://schemas.microsoft.com/office/powerpoint/2010/main" val="1775691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id="{C9E10457-D6BE-53D6-AFAC-08B2C4F0572E}"/>
              </a:ext>
            </a:extLst>
          </p:cNvPr>
          <p:cNvGraphicFramePr>
            <a:graphicFrameLocks noGrp="1"/>
          </p:cNvGraphicFramePr>
          <p:nvPr>
            <p:extLst>
              <p:ext uri="{D42A27DB-BD31-4B8C-83A1-F6EECF244321}">
                <p14:modId xmlns:p14="http://schemas.microsoft.com/office/powerpoint/2010/main" val="1245525537"/>
              </p:ext>
            </p:extLst>
          </p:nvPr>
        </p:nvGraphicFramePr>
        <p:xfrm>
          <a:off x="1" y="1166191"/>
          <a:ext cx="9143999" cy="8110332"/>
        </p:xfrm>
        <a:graphic>
          <a:graphicData uri="http://schemas.openxmlformats.org/drawingml/2006/table">
            <a:tbl>
              <a:tblPr firstRow="1" firstCol="1" bandRow="1">
                <a:tableStyleId>{5C22544A-7EE6-4342-B048-85BDC9FD1C3A}</a:tableStyleId>
              </a:tblPr>
              <a:tblGrid>
                <a:gridCol w="1020416">
                  <a:extLst>
                    <a:ext uri="{9D8B030D-6E8A-4147-A177-3AD203B41FA5}">
                      <a16:colId xmlns:a16="http://schemas.microsoft.com/office/drawing/2014/main" val="921708003"/>
                    </a:ext>
                  </a:extLst>
                </a:gridCol>
                <a:gridCol w="4094922">
                  <a:extLst>
                    <a:ext uri="{9D8B030D-6E8A-4147-A177-3AD203B41FA5}">
                      <a16:colId xmlns:a16="http://schemas.microsoft.com/office/drawing/2014/main" val="1084646364"/>
                    </a:ext>
                  </a:extLst>
                </a:gridCol>
                <a:gridCol w="4028661">
                  <a:extLst>
                    <a:ext uri="{9D8B030D-6E8A-4147-A177-3AD203B41FA5}">
                      <a16:colId xmlns:a16="http://schemas.microsoft.com/office/drawing/2014/main" val="3146231354"/>
                    </a:ext>
                  </a:extLst>
                </a:gridCol>
              </a:tblGrid>
              <a:tr h="8110332">
                <a:tc>
                  <a:txBody>
                    <a:bodyPr/>
                    <a:lstStyle/>
                    <a:p>
                      <a:pPr marL="0" marR="0" algn="just">
                        <a:lnSpc>
                          <a:spcPct val="120000"/>
                        </a:lnSpc>
                        <a:spcBef>
                          <a:spcPts val="300"/>
                        </a:spcBef>
                        <a:spcAft>
                          <a:spcPts val="300"/>
                        </a:spcAft>
                      </a:pPr>
                      <a:r>
                        <a:rPr lang="en-US" sz="2400" b="1" dirty="0" err="1">
                          <a:solidFill>
                            <a:schemeClr val="tx1"/>
                          </a:solidFill>
                          <a:effectLst/>
                        </a:rPr>
                        <a:t>Bài</a:t>
                      </a:r>
                      <a:r>
                        <a:rPr lang="en-US" sz="2400" b="1" dirty="0">
                          <a:solidFill>
                            <a:schemeClr val="tx1"/>
                          </a:solidFill>
                          <a:effectLst/>
                        </a:rPr>
                        <a:t> 3</a:t>
                      </a:r>
                      <a:endParaRPr lang="en-US" sz="1800" b="1" dirty="0">
                        <a:solidFill>
                          <a:schemeClr val="tx1"/>
                        </a:solidFill>
                        <a:effectLst/>
                      </a:endParaRPr>
                    </a:p>
                    <a:p>
                      <a:pPr marL="0" marR="0" algn="just">
                        <a:lnSpc>
                          <a:spcPct val="120000"/>
                        </a:lnSpc>
                        <a:spcBef>
                          <a:spcPts val="300"/>
                        </a:spcBef>
                        <a:spcAft>
                          <a:spcPts val="300"/>
                        </a:spcAft>
                      </a:pPr>
                      <a:r>
                        <a:rPr lang="en-US" sz="2400" b="1" dirty="0" err="1">
                          <a:solidFill>
                            <a:schemeClr val="tx1"/>
                          </a:solidFill>
                          <a:effectLst/>
                        </a:rPr>
                        <a:t>Phân</a:t>
                      </a:r>
                      <a:r>
                        <a:rPr lang="en-US" sz="2400" b="1" dirty="0">
                          <a:solidFill>
                            <a:schemeClr val="tx1"/>
                          </a:solidFill>
                          <a:effectLst/>
                        </a:rPr>
                        <a:t> </a:t>
                      </a:r>
                      <a:r>
                        <a:rPr lang="en-US" sz="2400" b="1" dirty="0" err="1">
                          <a:solidFill>
                            <a:schemeClr val="tx1"/>
                          </a:solidFill>
                          <a:effectLst/>
                        </a:rPr>
                        <a:t>tích</a:t>
                      </a:r>
                      <a:r>
                        <a:rPr lang="en-US" sz="2400" b="1" dirty="0">
                          <a:solidFill>
                            <a:schemeClr val="tx1"/>
                          </a:solidFill>
                          <a:effectLst/>
                        </a:rPr>
                        <a:t> </a:t>
                      </a:r>
                      <a:r>
                        <a:rPr lang="en-US" sz="2400" b="1" dirty="0" err="1">
                          <a:solidFill>
                            <a:schemeClr val="tx1"/>
                          </a:solidFill>
                          <a:effectLst/>
                        </a:rPr>
                        <a:t>tác</a:t>
                      </a:r>
                      <a:r>
                        <a:rPr lang="en-US" sz="2400" b="1" dirty="0">
                          <a:solidFill>
                            <a:schemeClr val="tx1"/>
                          </a:solidFill>
                          <a:effectLst/>
                        </a:rPr>
                        <a:t> </a:t>
                      </a:r>
                      <a:r>
                        <a:rPr lang="en-US" sz="2400" b="1" dirty="0" err="1">
                          <a:solidFill>
                            <a:schemeClr val="tx1"/>
                          </a:solidFill>
                          <a:effectLst/>
                        </a:rPr>
                        <a:t>phẩm</a:t>
                      </a:r>
                      <a:r>
                        <a:rPr lang="en-US" sz="2400" b="1" dirty="0">
                          <a:solidFill>
                            <a:schemeClr val="tx1"/>
                          </a:solidFill>
                          <a:effectLst/>
                        </a:rPr>
                        <a:t> </a:t>
                      </a:r>
                      <a:r>
                        <a:rPr lang="en-US" sz="2400" b="1" dirty="0" err="1">
                          <a:solidFill>
                            <a:schemeClr val="tx1"/>
                          </a:solidFill>
                          <a:effectLst/>
                        </a:rPr>
                        <a:t>mĩ</a:t>
                      </a:r>
                      <a:r>
                        <a:rPr lang="en-US" sz="2400" b="1" dirty="0">
                          <a:solidFill>
                            <a:schemeClr val="tx1"/>
                          </a:solidFill>
                          <a:effectLst/>
                        </a:rPr>
                        <a:t> </a:t>
                      </a:r>
                      <a:r>
                        <a:rPr lang="en-US" sz="2400" b="1" dirty="0" err="1">
                          <a:solidFill>
                            <a:schemeClr val="tx1"/>
                          </a:solidFill>
                          <a:effectLst/>
                        </a:rPr>
                        <a:t>thuật</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625" marR="52625" marT="0" marB="0">
                    <a:solidFill>
                      <a:schemeClr val="bg1"/>
                    </a:solidFill>
                  </a:tcPr>
                </a:tc>
                <a:tc>
                  <a:txBody>
                    <a:bodyPr/>
                    <a:lstStyle/>
                    <a:p>
                      <a:pPr marL="0" marR="0" algn="just">
                        <a:lnSpc>
                          <a:spcPct val="100000"/>
                        </a:lnSpc>
                        <a:spcBef>
                          <a:spcPts val="0"/>
                        </a:spcBef>
                        <a:spcAft>
                          <a:spcPts val="0"/>
                        </a:spcAft>
                      </a:pPr>
                      <a:r>
                        <a:rPr lang="en-US" sz="2400" b="1" dirty="0" err="1">
                          <a:solidFill>
                            <a:schemeClr val="tx1"/>
                          </a:solidFill>
                          <a:effectLst/>
                        </a:rPr>
                        <a:t>Khám</a:t>
                      </a:r>
                      <a:r>
                        <a:rPr lang="en-US" sz="2400" b="1" dirty="0">
                          <a:solidFill>
                            <a:schemeClr val="tx1"/>
                          </a:solidFill>
                          <a:effectLst/>
                        </a:rPr>
                        <a:t> </a:t>
                      </a:r>
                      <a:r>
                        <a:rPr lang="en-US" sz="2400" b="1" dirty="0" err="1">
                          <a:solidFill>
                            <a:schemeClr val="tx1"/>
                          </a:solidFill>
                          <a:effectLst/>
                        </a:rPr>
                        <a:t>phá</a:t>
                      </a:r>
                      <a:r>
                        <a:rPr lang="en-US" sz="2400" b="1" dirty="0">
                          <a:solidFill>
                            <a:schemeClr val="tx1"/>
                          </a:solidFill>
                          <a:effectLst/>
                        </a:rPr>
                        <a:t>: </a:t>
                      </a:r>
                      <a:r>
                        <a:rPr lang="en-US" sz="2400" b="0" dirty="0" err="1">
                          <a:solidFill>
                            <a:schemeClr val="tx1"/>
                          </a:solidFill>
                          <a:effectLst/>
                        </a:rPr>
                        <a:t>Định</a:t>
                      </a:r>
                      <a:r>
                        <a:rPr lang="en-US" sz="2400" b="0" dirty="0">
                          <a:solidFill>
                            <a:schemeClr val="tx1"/>
                          </a:solidFill>
                          <a:effectLst/>
                        </a:rPr>
                        <a:t> </a:t>
                      </a:r>
                      <a:r>
                        <a:rPr lang="en-US" sz="2400" b="0" dirty="0" err="1">
                          <a:solidFill>
                            <a:schemeClr val="tx1"/>
                          </a:solidFill>
                          <a:effectLst/>
                        </a:rPr>
                        <a:t>hướng</a:t>
                      </a:r>
                      <a:r>
                        <a:rPr lang="en-US" sz="2400" b="0" dirty="0">
                          <a:solidFill>
                            <a:schemeClr val="tx1"/>
                          </a:solidFill>
                          <a:effectLst/>
                        </a:rPr>
                        <a:t> </a:t>
                      </a:r>
                      <a:r>
                        <a:rPr lang="en-US" sz="2400" b="0" dirty="0" err="1">
                          <a:solidFill>
                            <a:schemeClr val="tx1"/>
                          </a:solidFill>
                          <a:effectLst/>
                        </a:rPr>
                        <a:t>về</a:t>
                      </a:r>
                      <a:r>
                        <a:rPr lang="en-US" sz="2400" b="0" dirty="0">
                          <a:solidFill>
                            <a:schemeClr val="tx1"/>
                          </a:solidFill>
                          <a:effectLst/>
                        </a:rPr>
                        <a:t> </a:t>
                      </a: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tích</a:t>
                      </a:r>
                      <a:r>
                        <a:rPr lang="en-US" sz="2400" b="0" dirty="0">
                          <a:solidFill>
                            <a:schemeClr val="tx1"/>
                          </a:solidFill>
                          <a:effectLst/>
                        </a:rPr>
                        <a:t>, </a:t>
                      </a:r>
                      <a:r>
                        <a:rPr lang="en-US" sz="2400" b="0" dirty="0" err="1">
                          <a:solidFill>
                            <a:schemeClr val="tx1"/>
                          </a:solidFill>
                          <a:effectLst/>
                        </a:rPr>
                        <a:t>thưởng</a:t>
                      </a:r>
                      <a:r>
                        <a:rPr lang="en-US" sz="2400" b="0" dirty="0">
                          <a:solidFill>
                            <a:schemeClr val="tx1"/>
                          </a:solidFill>
                          <a:effectLst/>
                        </a:rPr>
                        <a:t> </a:t>
                      </a:r>
                      <a:r>
                        <a:rPr lang="en-US" sz="2400" b="0" dirty="0" err="1">
                          <a:solidFill>
                            <a:schemeClr val="tx1"/>
                          </a:solidFill>
                          <a:effectLst/>
                        </a:rPr>
                        <a:t>thức</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 </a:t>
                      </a:r>
                      <a:r>
                        <a:rPr lang="en-US" sz="2400" b="0" dirty="0" err="1">
                          <a:solidFill>
                            <a:schemeClr val="tx1"/>
                          </a:solidFill>
                          <a:effectLst/>
                        </a:rPr>
                        <a:t>theo</a:t>
                      </a:r>
                      <a:r>
                        <a:rPr lang="en-US" sz="2400" b="0" dirty="0">
                          <a:solidFill>
                            <a:schemeClr val="tx1"/>
                          </a:solidFill>
                          <a:effectLst/>
                        </a:rPr>
                        <a:t> </a:t>
                      </a:r>
                      <a:r>
                        <a:rPr lang="en-US" sz="2400" b="0" dirty="0" err="1">
                          <a:solidFill>
                            <a:schemeClr val="tx1"/>
                          </a:solidFill>
                          <a:effectLst/>
                        </a:rPr>
                        <a:t>các</a:t>
                      </a:r>
                      <a:r>
                        <a:rPr lang="en-US" sz="2400" b="0" dirty="0">
                          <a:solidFill>
                            <a:schemeClr val="tx1"/>
                          </a:solidFill>
                          <a:effectLst/>
                        </a:rPr>
                        <a:t> xu </a:t>
                      </a:r>
                      <a:r>
                        <a:rPr lang="en-US" sz="2400" b="0" dirty="0" err="1">
                          <a:solidFill>
                            <a:schemeClr val="tx1"/>
                          </a:solidFill>
                          <a:effectLst/>
                        </a:rPr>
                        <a:t>hướng</a:t>
                      </a:r>
                      <a:r>
                        <a:rPr lang="en-US" sz="2400" b="0" dirty="0">
                          <a:solidFill>
                            <a:schemeClr val="tx1"/>
                          </a:solidFill>
                          <a:effectLst/>
                        </a:rPr>
                        <a:t> </a:t>
                      </a:r>
                      <a:r>
                        <a:rPr lang="en-US" sz="2400" b="0" dirty="0" err="1">
                          <a:solidFill>
                            <a:schemeClr val="tx1"/>
                          </a:solidFill>
                          <a:effectLst/>
                        </a:rPr>
                        <a:t>khác</a:t>
                      </a:r>
                      <a:r>
                        <a:rPr lang="en-US" sz="2400" b="0" dirty="0">
                          <a:solidFill>
                            <a:schemeClr val="tx1"/>
                          </a:solidFill>
                          <a:effectLst/>
                        </a:rPr>
                        <a:t> </a:t>
                      </a:r>
                      <a:r>
                        <a:rPr lang="en-US" sz="2400" b="0" dirty="0" err="1">
                          <a:solidFill>
                            <a:schemeClr val="tx1"/>
                          </a:solidFill>
                          <a:effectLst/>
                        </a:rPr>
                        <a:t>nhau</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1" dirty="0" err="1">
                          <a:solidFill>
                            <a:schemeClr val="tx1"/>
                          </a:solidFill>
                          <a:effectLst/>
                        </a:rPr>
                        <a:t>Nhận</a:t>
                      </a:r>
                      <a:r>
                        <a:rPr lang="en-US" sz="2400" b="1" dirty="0">
                          <a:solidFill>
                            <a:schemeClr val="tx1"/>
                          </a:solidFill>
                          <a:effectLst/>
                        </a:rPr>
                        <a:t> </a:t>
                      </a:r>
                      <a:r>
                        <a:rPr lang="en-US" sz="2400" b="1" dirty="0" err="1">
                          <a:solidFill>
                            <a:schemeClr val="tx1"/>
                          </a:solidFill>
                          <a:effectLst/>
                        </a:rPr>
                        <a:t>biết</a:t>
                      </a:r>
                      <a:r>
                        <a:rPr lang="en-US" sz="2400" b="1" dirty="0">
                          <a:solidFill>
                            <a:schemeClr val="tx1"/>
                          </a:solidFill>
                          <a:effectLst/>
                        </a:rPr>
                        <a:t>: </a:t>
                      </a:r>
                      <a:endParaRPr lang="en-US" sz="1800" b="1"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Những</a:t>
                      </a:r>
                      <a:r>
                        <a:rPr lang="en-US" sz="2400" b="0" dirty="0">
                          <a:solidFill>
                            <a:schemeClr val="tx1"/>
                          </a:solidFill>
                          <a:effectLst/>
                        </a:rPr>
                        <a:t> </a:t>
                      </a:r>
                      <a:r>
                        <a:rPr lang="en-US" sz="2400" b="0" dirty="0" err="1">
                          <a:solidFill>
                            <a:schemeClr val="tx1"/>
                          </a:solidFill>
                          <a:effectLst/>
                        </a:rPr>
                        <a:t>yếu</a:t>
                      </a:r>
                      <a:r>
                        <a:rPr lang="en-US" sz="2400" b="0" dirty="0">
                          <a:solidFill>
                            <a:schemeClr val="tx1"/>
                          </a:solidFill>
                          <a:effectLst/>
                        </a:rPr>
                        <a:t> </a:t>
                      </a:r>
                      <a:r>
                        <a:rPr lang="en-US" sz="2400" b="0" dirty="0" err="1">
                          <a:solidFill>
                            <a:schemeClr val="tx1"/>
                          </a:solidFill>
                          <a:effectLst/>
                        </a:rPr>
                        <a:t>tố</a:t>
                      </a:r>
                      <a:r>
                        <a:rPr lang="en-US" sz="2400" b="0" dirty="0">
                          <a:solidFill>
                            <a:schemeClr val="tx1"/>
                          </a:solidFill>
                          <a:effectLst/>
                        </a:rPr>
                        <a:t>, </a:t>
                      </a:r>
                      <a:r>
                        <a:rPr lang="en-US" sz="2400" b="0" dirty="0" err="1">
                          <a:solidFill>
                            <a:schemeClr val="tx1"/>
                          </a:solidFill>
                          <a:effectLst/>
                        </a:rPr>
                        <a:t>nguyên</a:t>
                      </a:r>
                      <a:r>
                        <a:rPr lang="en-US" sz="2400" b="0" dirty="0">
                          <a:solidFill>
                            <a:schemeClr val="tx1"/>
                          </a:solidFill>
                          <a:effectLst/>
                        </a:rPr>
                        <a:t> </a:t>
                      </a:r>
                      <a:r>
                        <a:rPr lang="en-US" sz="2400" b="0" dirty="0" err="1">
                          <a:solidFill>
                            <a:schemeClr val="tx1"/>
                          </a:solidFill>
                          <a:effectLst/>
                        </a:rPr>
                        <a:t>lí</a:t>
                      </a:r>
                      <a:r>
                        <a:rPr lang="en-US" sz="2400" b="0" dirty="0">
                          <a:solidFill>
                            <a:schemeClr val="tx1"/>
                          </a:solidFill>
                          <a:effectLst/>
                        </a:rPr>
                        <a:t> </a:t>
                      </a:r>
                      <a:r>
                        <a:rPr lang="en-US" sz="2400" b="0" dirty="0" err="1">
                          <a:solidFill>
                            <a:schemeClr val="tx1"/>
                          </a:solidFill>
                          <a:effectLst/>
                        </a:rPr>
                        <a:t>tạo</a:t>
                      </a:r>
                      <a:r>
                        <a:rPr lang="en-US" sz="2400" b="0" dirty="0">
                          <a:solidFill>
                            <a:schemeClr val="tx1"/>
                          </a:solidFill>
                          <a:effectLst/>
                        </a:rPr>
                        <a:t> </a:t>
                      </a:r>
                      <a:r>
                        <a:rPr lang="en-US" sz="2400" b="0" dirty="0" err="1">
                          <a:solidFill>
                            <a:schemeClr val="tx1"/>
                          </a:solidFill>
                          <a:effectLst/>
                        </a:rPr>
                        <a:t>hình</a:t>
                      </a:r>
                      <a:r>
                        <a:rPr lang="en-US" sz="2400" b="0" dirty="0">
                          <a:solidFill>
                            <a:schemeClr val="tx1"/>
                          </a:solidFill>
                          <a:effectLst/>
                        </a:rPr>
                        <a:t> </a:t>
                      </a:r>
                      <a:r>
                        <a:rPr lang="en-US" sz="2400" b="0" dirty="0" err="1">
                          <a:solidFill>
                            <a:schemeClr val="tx1"/>
                          </a:solidFill>
                          <a:effectLst/>
                        </a:rPr>
                        <a:t>cơ</a:t>
                      </a:r>
                      <a:r>
                        <a:rPr lang="en-US" sz="2400" b="0" dirty="0">
                          <a:solidFill>
                            <a:schemeClr val="tx1"/>
                          </a:solidFill>
                          <a:effectLst/>
                        </a:rPr>
                        <a:t> </a:t>
                      </a:r>
                      <a:r>
                        <a:rPr lang="en-US" sz="2400" b="0" dirty="0" err="1">
                          <a:solidFill>
                            <a:schemeClr val="tx1"/>
                          </a:solidFill>
                          <a:effectLst/>
                        </a:rPr>
                        <a:t>bản</a:t>
                      </a:r>
                      <a:r>
                        <a:rPr lang="en-US" sz="2400" b="0" dirty="0">
                          <a:solidFill>
                            <a:schemeClr val="tx1"/>
                          </a:solidFill>
                          <a:effectLst/>
                        </a:rPr>
                        <a:t> </a:t>
                      </a:r>
                      <a:r>
                        <a:rPr lang="en-US" sz="2400" b="0" dirty="0" err="1">
                          <a:solidFill>
                            <a:schemeClr val="tx1"/>
                          </a:solidFill>
                          <a:effectLst/>
                        </a:rPr>
                        <a:t>trong</a:t>
                      </a:r>
                      <a:r>
                        <a:rPr lang="en-US" sz="2400" b="0" dirty="0">
                          <a:solidFill>
                            <a:schemeClr val="tx1"/>
                          </a:solidFill>
                          <a:effectLst/>
                        </a:rPr>
                        <a:t> </a:t>
                      </a:r>
                      <a:r>
                        <a:rPr lang="en-US" sz="2400" b="0" dirty="0" err="1">
                          <a:solidFill>
                            <a:schemeClr val="tx1"/>
                          </a:solidFill>
                          <a:effectLst/>
                        </a:rPr>
                        <a:t>tìm</a:t>
                      </a:r>
                      <a:r>
                        <a:rPr lang="en-US" sz="2400" b="0" dirty="0">
                          <a:solidFill>
                            <a:schemeClr val="tx1"/>
                          </a:solidFill>
                          <a:effectLst/>
                        </a:rPr>
                        <a:t> </a:t>
                      </a:r>
                      <a:r>
                        <a:rPr lang="en-US" sz="2400" b="0" dirty="0" err="1">
                          <a:solidFill>
                            <a:schemeClr val="tx1"/>
                          </a:solidFill>
                          <a:effectLst/>
                        </a:rPr>
                        <a:t>hiểu</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Những</a:t>
                      </a:r>
                      <a:r>
                        <a:rPr lang="en-US" sz="2400" b="0" dirty="0">
                          <a:solidFill>
                            <a:schemeClr val="tx1"/>
                          </a:solidFill>
                          <a:effectLst/>
                        </a:rPr>
                        <a:t> </a:t>
                      </a:r>
                      <a:r>
                        <a:rPr lang="en-US" sz="2400" b="0" dirty="0" err="1">
                          <a:solidFill>
                            <a:schemeClr val="tx1"/>
                          </a:solidFill>
                          <a:effectLst/>
                        </a:rPr>
                        <a:t>nội</a:t>
                      </a:r>
                      <a:r>
                        <a:rPr lang="en-US" sz="2400" b="0" dirty="0">
                          <a:solidFill>
                            <a:schemeClr val="tx1"/>
                          </a:solidFill>
                          <a:effectLst/>
                        </a:rPr>
                        <a:t> dung </a:t>
                      </a:r>
                      <a:r>
                        <a:rPr lang="en-US" sz="2400" b="0" dirty="0" err="1">
                          <a:solidFill>
                            <a:schemeClr val="tx1"/>
                          </a:solidFill>
                          <a:effectLst/>
                        </a:rPr>
                        <a:t>cơ</a:t>
                      </a:r>
                      <a:r>
                        <a:rPr lang="en-US" sz="2400" b="0" dirty="0">
                          <a:solidFill>
                            <a:schemeClr val="tx1"/>
                          </a:solidFill>
                          <a:effectLst/>
                        </a:rPr>
                        <a:t> </a:t>
                      </a:r>
                      <a:r>
                        <a:rPr lang="en-US" sz="2400" b="0" dirty="0" err="1">
                          <a:solidFill>
                            <a:schemeClr val="tx1"/>
                          </a:solidFill>
                          <a:effectLst/>
                        </a:rPr>
                        <a:t>bản</a:t>
                      </a:r>
                      <a:r>
                        <a:rPr lang="en-US" sz="2400" b="0" dirty="0">
                          <a:solidFill>
                            <a:schemeClr val="tx1"/>
                          </a:solidFill>
                          <a:effectLst/>
                        </a:rPr>
                        <a:t> </a:t>
                      </a:r>
                      <a:r>
                        <a:rPr lang="en-US" sz="2400" b="0" dirty="0" err="1">
                          <a:solidFill>
                            <a:schemeClr val="tx1"/>
                          </a:solidFill>
                          <a:effectLst/>
                        </a:rPr>
                        <a:t>trong</a:t>
                      </a:r>
                      <a:r>
                        <a:rPr lang="en-US" sz="2400" b="0" dirty="0">
                          <a:solidFill>
                            <a:schemeClr val="tx1"/>
                          </a:solidFill>
                          <a:effectLst/>
                        </a:rPr>
                        <a:t> </a:t>
                      </a: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tích</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Gợi</a:t>
                      </a:r>
                      <a:r>
                        <a:rPr lang="en-US" sz="2400" b="0" dirty="0">
                          <a:solidFill>
                            <a:schemeClr val="tx1"/>
                          </a:solidFill>
                          <a:effectLst/>
                        </a:rPr>
                        <a:t> ý </a:t>
                      </a:r>
                      <a:r>
                        <a:rPr lang="en-US" sz="2400" b="0" dirty="0" err="1">
                          <a:solidFill>
                            <a:schemeClr val="tx1"/>
                          </a:solidFill>
                          <a:effectLst/>
                        </a:rPr>
                        <a:t>lập</a:t>
                      </a:r>
                      <a:r>
                        <a:rPr lang="en-US" sz="2400" b="0" dirty="0">
                          <a:solidFill>
                            <a:schemeClr val="tx1"/>
                          </a:solidFill>
                          <a:effectLst/>
                        </a:rPr>
                        <a:t> </a:t>
                      </a:r>
                      <a:r>
                        <a:rPr lang="en-US" sz="2400" b="0" dirty="0" err="1">
                          <a:solidFill>
                            <a:schemeClr val="tx1"/>
                          </a:solidFill>
                          <a:effectLst/>
                        </a:rPr>
                        <a:t>dàn</a:t>
                      </a:r>
                      <a:r>
                        <a:rPr lang="en-US" sz="2400" b="0" dirty="0">
                          <a:solidFill>
                            <a:schemeClr val="tx1"/>
                          </a:solidFill>
                          <a:effectLst/>
                        </a:rPr>
                        <a:t> </a:t>
                      </a:r>
                      <a:r>
                        <a:rPr lang="en-US" sz="2400" b="0" dirty="0" err="1">
                          <a:solidFill>
                            <a:schemeClr val="tx1"/>
                          </a:solidFill>
                          <a:effectLst/>
                        </a:rPr>
                        <a:t>bài</a:t>
                      </a:r>
                      <a:r>
                        <a:rPr lang="en-US" sz="2400" b="0" dirty="0">
                          <a:solidFill>
                            <a:schemeClr val="tx1"/>
                          </a:solidFill>
                          <a:effectLst/>
                        </a:rPr>
                        <a:t> </a:t>
                      </a:r>
                      <a:r>
                        <a:rPr lang="en-US" sz="2400" b="0" dirty="0" err="1">
                          <a:solidFill>
                            <a:schemeClr val="tx1"/>
                          </a:solidFill>
                          <a:effectLst/>
                        </a:rPr>
                        <a:t>để</a:t>
                      </a:r>
                      <a:r>
                        <a:rPr lang="en-US" sz="2400" b="0" dirty="0">
                          <a:solidFill>
                            <a:schemeClr val="tx1"/>
                          </a:solidFill>
                          <a:effectLst/>
                        </a:rPr>
                        <a:t> </a:t>
                      </a: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tích</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1" dirty="0" err="1">
                          <a:solidFill>
                            <a:schemeClr val="tx1"/>
                          </a:solidFill>
                          <a:effectLst/>
                        </a:rPr>
                        <a:t>Thảo</a:t>
                      </a:r>
                      <a:r>
                        <a:rPr lang="en-US" sz="2400" b="1" dirty="0">
                          <a:solidFill>
                            <a:schemeClr val="tx1"/>
                          </a:solidFill>
                          <a:effectLst/>
                        </a:rPr>
                        <a:t> </a:t>
                      </a:r>
                      <a:r>
                        <a:rPr lang="en-US" sz="2400" b="1" dirty="0" err="1">
                          <a:solidFill>
                            <a:schemeClr val="tx1"/>
                          </a:solidFill>
                          <a:effectLst/>
                        </a:rPr>
                        <a:t>luận</a:t>
                      </a:r>
                      <a:r>
                        <a:rPr lang="en-US" sz="2400" b="1" dirty="0">
                          <a:solidFill>
                            <a:schemeClr val="tx1"/>
                          </a:solidFill>
                          <a:effectLst/>
                        </a:rPr>
                        <a:t>: </a:t>
                      </a:r>
                      <a:r>
                        <a:rPr lang="en-US" sz="2400" b="0" dirty="0" err="1">
                          <a:solidFill>
                            <a:schemeClr val="tx1"/>
                          </a:solidFill>
                          <a:effectLst/>
                        </a:rPr>
                        <a:t>Củng</a:t>
                      </a:r>
                      <a:r>
                        <a:rPr lang="en-US" sz="2400" b="0" dirty="0">
                          <a:solidFill>
                            <a:schemeClr val="tx1"/>
                          </a:solidFill>
                          <a:effectLst/>
                        </a:rPr>
                        <a:t> </a:t>
                      </a:r>
                      <a:r>
                        <a:rPr lang="en-US" sz="2400" b="0" dirty="0" err="1">
                          <a:solidFill>
                            <a:schemeClr val="tx1"/>
                          </a:solidFill>
                          <a:effectLst/>
                        </a:rPr>
                        <a:t>cố</a:t>
                      </a:r>
                      <a:r>
                        <a:rPr lang="en-US" sz="2400" b="0" dirty="0">
                          <a:solidFill>
                            <a:schemeClr val="tx1"/>
                          </a:solidFill>
                          <a:effectLst/>
                        </a:rPr>
                        <a:t> </a:t>
                      </a:r>
                      <a:r>
                        <a:rPr lang="en-US" sz="2400" b="0" dirty="0" err="1">
                          <a:solidFill>
                            <a:schemeClr val="tx1"/>
                          </a:solidFill>
                          <a:effectLst/>
                        </a:rPr>
                        <a:t>kiến</a:t>
                      </a:r>
                      <a:r>
                        <a:rPr lang="en-US" sz="2400" b="0" dirty="0">
                          <a:solidFill>
                            <a:schemeClr val="tx1"/>
                          </a:solidFill>
                          <a:effectLst/>
                        </a:rPr>
                        <a:t> </a:t>
                      </a:r>
                      <a:r>
                        <a:rPr lang="en-US" sz="2400" b="0" dirty="0" err="1">
                          <a:solidFill>
                            <a:schemeClr val="tx1"/>
                          </a:solidFill>
                          <a:effectLst/>
                        </a:rPr>
                        <a:t>thức</a:t>
                      </a:r>
                      <a:r>
                        <a:rPr lang="en-US" sz="2400" b="0" dirty="0">
                          <a:solidFill>
                            <a:schemeClr val="tx1"/>
                          </a:solidFill>
                          <a:effectLst/>
                        </a:rPr>
                        <a:t>, </a:t>
                      </a:r>
                      <a:r>
                        <a:rPr lang="en-US" sz="2400" b="0" dirty="0" err="1">
                          <a:solidFill>
                            <a:schemeClr val="tx1"/>
                          </a:solidFill>
                          <a:effectLst/>
                        </a:rPr>
                        <a:t>kĩ</a:t>
                      </a:r>
                      <a:r>
                        <a:rPr lang="en-US" sz="2400" b="0" dirty="0">
                          <a:solidFill>
                            <a:schemeClr val="tx1"/>
                          </a:solidFill>
                          <a:effectLst/>
                        </a:rPr>
                        <a:t> </a:t>
                      </a:r>
                      <a:r>
                        <a:rPr lang="en-US" sz="2400" b="0" dirty="0" err="1">
                          <a:solidFill>
                            <a:schemeClr val="tx1"/>
                          </a:solidFill>
                          <a:effectLst/>
                        </a:rPr>
                        <a:t>năng</a:t>
                      </a:r>
                      <a:r>
                        <a:rPr lang="en-US" sz="2400" b="0" dirty="0">
                          <a:solidFill>
                            <a:schemeClr val="tx1"/>
                          </a:solidFill>
                          <a:effectLst/>
                        </a:rPr>
                        <a:t> </a:t>
                      </a:r>
                      <a:r>
                        <a:rPr lang="en-US" sz="2400" b="0" dirty="0" err="1">
                          <a:solidFill>
                            <a:schemeClr val="tx1"/>
                          </a:solidFill>
                          <a:effectLst/>
                        </a:rPr>
                        <a:t>về</a:t>
                      </a:r>
                      <a:r>
                        <a:rPr lang="en-US" sz="2400" b="0" dirty="0">
                          <a:solidFill>
                            <a:schemeClr val="tx1"/>
                          </a:solidFill>
                          <a:effectLst/>
                        </a:rPr>
                        <a:t> </a:t>
                      </a: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tích</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 qua </a:t>
                      </a:r>
                      <a:r>
                        <a:rPr lang="en-US" sz="2400" b="0" dirty="0" err="1">
                          <a:solidFill>
                            <a:schemeClr val="tx1"/>
                          </a:solidFill>
                          <a:effectLst/>
                        </a:rPr>
                        <a:t>hệ</a:t>
                      </a:r>
                      <a:r>
                        <a:rPr lang="en-US" sz="2400" b="0" dirty="0">
                          <a:solidFill>
                            <a:schemeClr val="tx1"/>
                          </a:solidFill>
                          <a:effectLst/>
                        </a:rPr>
                        <a:t> </a:t>
                      </a:r>
                      <a:r>
                        <a:rPr lang="en-US" sz="2400" b="0" dirty="0" err="1">
                          <a:solidFill>
                            <a:schemeClr val="tx1"/>
                          </a:solidFill>
                          <a:effectLst/>
                        </a:rPr>
                        <a:t>thống</a:t>
                      </a:r>
                      <a:r>
                        <a:rPr lang="en-US" sz="2400" b="0" dirty="0">
                          <a:solidFill>
                            <a:schemeClr val="tx1"/>
                          </a:solidFill>
                          <a:effectLst/>
                        </a:rPr>
                        <a:t> </a:t>
                      </a:r>
                      <a:r>
                        <a:rPr lang="en-US" sz="2400" b="0" dirty="0" err="1">
                          <a:solidFill>
                            <a:schemeClr val="tx1"/>
                          </a:solidFill>
                          <a:effectLst/>
                        </a:rPr>
                        <a:t>câu</a:t>
                      </a:r>
                      <a:r>
                        <a:rPr lang="en-US" sz="2400" b="0" dirty="0">
                          <a:solidFill>
                            <a:schemeClr val="tx1"/>
                          </a:solidFill>
                          <a:effectLst/>
                        </a:rPr>
                        <a:t> </a:t>
                      </a:r>
                      <a:r>
                        <a:rPr lang="en-US" sz="2400" b="0" dirty="0" err="1">
                          <a:solidFill>
                            <a:schemeClr val="tx1"/>
                          </a:solidFill>
                          <a:effectLst/>
                        </a:rPr>
                        <a:t>hỏi</a:t>
                      </a:r>
                      <a:r>
                        <a:rPr lang="en-US" sz="2400" b="0" dirty="0">
                          <a:solidFill>
                            <a:schemeClr val="tx1"/>
                          </a:solidFill>
                          <a:effectLst/>
                        </a:rPr>
                        <a:t> </a:t>
                      </a:r>
                      <a:r>
                        <a:rPr lang="en-US" sz="2400" b="0" dirty="0" err="1">
                          <a:solidFill>
                            <a:schemeClr val="tx1"/>
                          </a:solidFill>
                          <a:effectLst/>
                        </a:rPr>
                        <a:t>gợi</a:t>
                      </a:r>
                      <a:r>
                        <a:rPr lang="en-US" sz="2400" b="0" dirty="0">
                          <a:solidFill>
                            <a:schemeClr val="tx1"/>
                          </a:solidFill>
                          <a:effectLst/>
                        </a:rPr>
                        <a:t> ý.</a:t>
                      </a:r>
                      <a:endParaRPr lang="en-US" sz="1800" b="0" dirty="0">
                        <a:solidFill>
                          <a:schemeClr val="tx1"/>
                        </a:solidFill>
                        <a:effectLst/>
                      </a:endParaRPr>
                    </a:p>
                    <a:p>
                      <a:pPr marL="0" marR="0" algn="just">
                        <a:lnSpc>
                          <a:spcPct val="100000"/>
                        </a:lnSpc>
                        <a:spcBef>
                          <a:spcPts val="0"/>
                        </a:spcBef>
                        <a:spcAft>
                          <a:spcPts val="0"/>
                        </a:spcAft>
                      </a:pPr>
                      <a:r>
                        <a:rPr lang="en-US" sz="2400" b="1" dirty="0" err="1">
                          <a:solidFill>
                            <a:schemeClr val="tx1"/>
                          </a:solidFill>
                          <a:effectLst/>
                        </a:rPr>
                        <a:t>Vận</a:t>
                      </a:r>
                      <a:r>
                        <a:rPr lang="en-US" sz="2400" b="1" dirty="0">
                          <a:solidFill>
                            <a:schemeClr val="tx1"/>
                          </a:solidFill>
                          <a:effectLst/>
                        </a:rPr>
                        <a:t> </a:t>
                      </a:r>
                      <a:r>
                        <a:rPr lang="en-US" sz="2400" b="1" dirty="0" err="1">
                          <a:solidFill>
                            <a:schemeClr val="tx1"/>
                          </a:solidFill>
                          <a:effectLst/>
                        </a:rPr>
                        <a:t>dụng</a:t>
                      </a:r>
                      <a:r>
                        <a:rPr lang="en-US" sz="2400" b="1" dirty="0">
                          <a:solidFill>
                            <a:schemeClr val="tx1"/>
                          </a:solidFill>
                          <a:effectLst/>
                        </a:rPr>
                        <a:t>: </a:t>
                      </a:r>
                      <a:r>
                        <a:rPr lang="en-US" sz="2400" b="0" dirty="0" err="1">
                          <a:solidFill>
                            <a:schemeClr val="tx1"/>
                          </a:solidFill>
                          <a:effectLst/>
                        </a:rPr>
                        <a:t>Xây</a:t>
                      </a:r>
                      <a:r>
                        <a:rPr lang="en-US" sz="2400" b="0" dirty="0">
                          <a:solidFill>
                            <a:schemeClr val="tx1"/>
                          </a:solidFill>
                          <a:effectLst/>
                        </a:rPr>
                        <a:t> </a:t>
                      </a:r>
                      <a:r>
                        <a:rPr lang="en-US" sz="2400" b="0" dirty="0" err="1">
                          <a:solidFill>
                            <a:schemeClr val="tx1"/>
                          </a:solidFill>
                          <a:effectLst/>
                        </a:rPr>
                        <a:t>dựng</a:t>
                      </a:r>
                      <a:r>
                        <a:rPr lang="en-US" sz="2400" b="0" dirty="0">
                          <a:solidFill>
                            <a:schemeClr val="tx1"/>
                          </a:solidFill>
                          <a:effectLst/>
                        </a:rPr>
                        <a:t> </a:t>
                      </a:r>
                      <a:r>
                        <a:rPr lang="en-US" sz="2400" b="0" dirty="0" err="1">
                          <a:solidFill>
                            <a:schemeClr val="tx1"/>
                          </a:solidFill>
                          <a:effectLst/>
                        </a:rPr>
                        <a:t>hệ</a:t>
                      </a:r>
                      <a:r>
                        <a:rPr lang="en-US" sz="2400" b="0" dirty="0">
                          <a:solidFill>
                            <a:schemeClr val="tx1"/>
                          </a:solidFill>
                          <a:effectLst/>
                        </a:rPr>
                        <a:t> </a:t>
                      </a:r>
                      <a:r>
                        <a:rPr lang="en-US" sz="2400" b="0" dirty="0" err="1">
                          <a:solidFill>
                            <a:schemeClr val="tx1"/>
                          </a:solidFill>
                          <a:effectLst/>
                        </a:rPr>
                        <a:t>thống</a:t>
                      </a:r>
                      <a:r>
                        <a:rPr lang="en-US" sz="2400" b="0" dirty="0">
                          <a:solidFill>
                            <a:schemeClr val="tx1"/>
                          </a:solidFill>
                          <a:effectLst/>
                        </a:rPr>
                        <a:t> </a:t>
                      </a:r>
                      <a:r>
                        <a:rPr lang="en-US" sz="2400" b="0" dirty="0" err="1">
                          <a:solidFill>
                            <a:schemeClr val="tx1"/>
                          </a:solidFill>
                          <a:effectLst/>
                        </a:rPr>
                        <a:t>tư</a:t>
                      </a:r>
                      <a:r>
                        <a:rPr lang="en-US" sz="2400" b="0" dirty="0">
                          <a:solidFill>
                            <a:schemeClr val="tx1"/>
                          </a:solidFill>
                          <a:effectLst/>
                        </a:rPr>
                        <a:t> </a:t>
                      </a:r>
                      <a:r>
                        <a:rPr lang="en-US" sz="2400" b="0" dirty="0" err="1">
                          <a:solidFill>
                            <a:schemeClr val="tx1"/>
                          </a:solidFill>
                          <a:effectLst/>
                        </a:rPr>
                        <a:t>liệu</a:t>
                      </a:r>
                      <a:r>
                        <a:rPr lang="en-US" sz="2400" b="0" dirty="0">
                          <a:solidFill>
                            <a:schemeClr val="tx1"/>
                          </a:solidFill>
                          <a:effectLst/>
                        </a:rPr>
                        <a:t> </a:t>
                      </a:r>
                      <a:r>
                        <a:rPr lang="en-US" sz="2400" b="0" dirty="0" err="1">
                          <a:solidFill>
                            <a:schemeClr val="tx1"/>
                          </a:solidFill>
                          <a:effectLst/>
                        </a:rPr>
                        <a:t>về</a:t>
                      </a:r>
                      <a:r>
                        <a:rPr lang="en-US" sz="2400" b="0" dirty="0">
                          <a:solidFill>
                            <a:schemeClr val="tx1"/>
                          </a:solidFill>
                          <a:effectLst/>
                        </a:rPr>
                        <a:t> </a:t>
                      </a:r>
                      <a:r>
                        <a:rPr lang="en-US" sz="2400" b="0" dirty="0" err="1">
                          <a:solidFill>
                            <a:schemeClr val="tx1"/>
                          </a:solidFill>
                          <a:effectLst/>
                        </a:rPr>
                        <a:t>những</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 </a:t>
                      </a:r>
                      <a:r>
                        <a:rPr lang="en-US" sz="2400" b="0" dirty="0" err="1">
                          <a:solidFill>
                            <a:schemeClr val="tx1"/>
                          </a:solidFill>
                          <a:effectLst/>
                        </a:rPr>
                        <a:t>nổi</a:t>
                      </a:r>
                      <a:r>
                        <a:rPr lang="en-US" sz="2400" b="0" dirty="0">
                          <a:solidFill>
                            <a:schemeClr val="tx1"/>
                          </a:solidFill>
                          <a:effectLst/>
                        </a:rPr>
                        <a:t> </a:t>
                      </a:r>
                      <a:r>
                        <a:rPr lang="en-US" sz="2400" b="0" dirty="0" err="1">
                          <a:solidFill>
                            <a:schemeClr val="tx1"/>
                          </a:solidFill>
                          <a:effectLst/>
                        </a:rPr>
                        <a:t>tiếng</a:t>
                      </a:r>
                      <a:r>
                        <a:rPr lang="en-US" sz="2400" b="0" dirty="0">
                          <a:solidFill>
                            <a:schemeClr val="tx1"/>
                          </a:solidFill>
                          <a:effectLst/>
                        </a:rPr>
                        <a:t> qua </a:t>
                      </a:r>
                      <a:r>
                        <a:rPr lang="en-US" sz="2400" b="0" dirty="0" err="1">
                          <a:solidFill>
                            <a:schemeClr val="tx1"/>
                          </a:solidFill>
                          <a:effectLst/>
                        </a:rPr>
                        <a:t>mỗi</a:t>
                      </a:r>
                      <a:r>
                        <a:rPr lang="en-US" sz="2400" b="0" dirty="0">
                          <a:solidFill>
                            <a:schemeClr val="tx1"/>
                          </a:solidFill>
                          <a:effectLst/>
                        </a:rPr>
                        <a:t> </a:t>
                      </a:r>
                      <a:r>
                        <a:rPr lang="en-US" sz="2400" b="0" dirty="0" err="1">
                          <a:solidFill>
                            <a:schemeClr val="tx1"/>
                          </a:solidFill>
                          <a:effectLst/>
                        </a:rPr>
                        <a:t>giai</a:t>
                      </a:r>
                      <a:r>
                        <a:rPr lang="en-US" sz="2400" b="0" dirty="0">
                          <a:solidFill>
                            <a:schemeClr val="tx1"/>
                          </a:solidFill>
                          <a:effectLst/>
                        </a:rPr>
                        <a:t> </a:t>
                      </a:r>
                      <a:r>
                        <a:rPr lang="en-US" sz="2400" b="0" dirty="0" err="1">
                          <a:solidFill>
                            <a:schemeClr val="tx1"/>
                          </a:solidFill>
                          <a:effectLst/>
                        </a:rPr>
                        <a:t>đoạn</a:t>
                      </a:r>
                      <a:r>
                        <a:rPr lang="en-US" sz="2400" b="0" dirty="0">
                          <a:solidFill>
                            <a:schemeClr val="tx1"/>
                          </a:solidFill>
                          <a:effectLst/>
                        </a:rPr>
                        <a:t> </a:t>
                      </a:r>
                      <a:r>
                        <a:rPr lang="en-US" sz="2400" b="0" dirty="0" err="1">
                          <a:solidFill>
                            <a:schemeClr val="tx1"/>
                          </a:solidFill>
                          <a:effectLst/>
                        </a:rPr>
                        <a:t>hoặc</a:t>
                      </a:r>
                      <a:r>
                        <a:rPr lang="en-US" sz="2400" b="0" dirty="0">
                          <a:solidFill>
                            <a:schemeClr val="tx1"/>
                          </a:solidFill>
                          <a:effectLst/>
                        </a:rPr>
                        <a:t> </a:t>
                      </a:r>
                      <a:r>
                        <a:rPr lang="en-US" sz="2400" b="0" dirty="0" err="1">
                          <a:solidFill>
                            <a:schemeClr val="tx1"/>
                          </a:solidFill>
                          <a:effectLst/>
                        </a:rPr>
                        <a:t>theo</a:t>
                      </a:r>
                      <a:r>
                        <a:rPr lang="en-US" sz="2400" b="0" dirty="0">
                          <a:solidFill>
                            <a:schemeClr val="tx1"/>
                          </a:solidFill>
                          <a:effectLst/>
                        </a:rPr>
                        <a:t> </a:t>
                      </a:r>
                      <a:r>
                        <a:rPr lang="en-US" sz="2400" b="0" dirty="0" err="1">
                          <a:solidFill>
                            <a:schemeClr val="tx1"/>
                          </a:solidFill>
                          <a:effectLst/>
                        </a:rPr>
                        <a:t>trường</a:t>
                      </a:r>
                      <a:r>
                        <a:rPr lang="en-US" sz="2400" b="0" dirty="0">
                          <a:solidFill>
                            <a:schemeClr val="tx1"/>
                          </a:solidFill>
                          <a:effectLst/>
                        </a:rPr>
                        <a:t> </a:t>
                      </a:r>
                      <a:r>
                        <a:rPr lang="en-US" sz="2400" b="0" dirty="0" err="1">
                          <a:solidFill>
                            <a:schemeClr val="tx1"/>
                          </a:solidFill>
                          <a:effectLst/>
                        </a:rPr>
                        <a:t>phái</a:t>
                      </a:r>
                      <a:r>
                        <a:rPr lang="en-US" sz="2400" b="0" dirty="0">
                          <a:solidFill>
                            <a:schemeClr val="tx1"/>
                          </a:solidFill>
                          <a:effectLst/>
                        </a:rPr>
                        <a:t> </a:t>
                      </a:r>
                      <a:r>
                        <a:rPr lang="en-US" sz="2400" b="0" dirty="0" err="1">
                          <a:solidFill>
                            <a:schemeClr val="tx1"/>
                          </a:solidFill>
                          <a:effectLst/>
                        </a:rPr>
                        <a:t>nghệ</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 ở </a:t>
                      </a:r>
                      <a:r>
                        <a:rPr lang="en-US" sz="2400" b="0" dirty="0" err="1">
                          <a:solidFill>
                            <a:schemeClr val="tx1"/>
                          </a:solidFill>
                          <a:effectLst/>
                        </a:rPr>
                        <a:t>Việt</a:t>
                      </a:r>
                      <a:r>
                        <a:rPr lang="en-US" sz="2400" b="0" dirty="0">
                          <a:solidFill>
                            <a:schemeClr val="tx1"/>
                          </a:solidFill>
                          <a:effectLst/>
                        </a:rPr>
                        <a:t> Nam </a:t>
                      </a:r>
                      <a:r>
                        <a:rPr lang="en-US" sz="2400" b="0" dirty="0" err="1">
                          <a:solidFill>
                            <a:schemeClr val="tx1"/>
                          </a:solidFill>
                          <a:effectLst/>
                        </a:rPr>
                        <a:t>và</a:t>
                      </a:r>
                      <a:r>
                        <a:rPr lang="en-US" sz="2400" b="0" dirty="0">
                          <a:solidFill>
                            <a:schemeClr val="tx1"/>
                          </a:solidFill>
                          <a:effectLst/>
                        </a:rPr>
                        <a:t> </a:t>
                      </a:r>
                      <a:r>
                        <a:rPr lang="en-US" sz="2400" b="0" dirty="0" err="1">
                          <a:solidFill>
                            <a:schemeClr val="tx1"/>
                          </a:solidFill>
                          <a:effectLst/>
                        </a:rPr>
                        <a:t>thế</a:t>
                      </a:r>
                      <a:r>
                        <a:rPr lang="en-US" sz="2400" b="0" dirty="0">
                          <a:solidFill>
                            <a:schemeClr val="tx1"/>
                          </a:solidFill>
                          <a:effectLst/>
                        </a:rPr>
                        <a:t> </a:t>
                      </a:r>
                      <a:r>
                        <a:rPr lang="en-US" sz="2400" b="0" dirty="0" err="1">
                          <a:solidFill>
                            <a:schemeClr val="tx1"/>
                          </a:solidFill>
                          <a:effectLst/>
                        </a:rPr>
                        <a:t>giới</a:t>
                      </a:r>
                      <a:r>
                        <a:rPr lang="en-US" sz="2400" b="0" dirty="0">
                          <a:solidFill>
                            <a:schemeClr val="tx1"/>
                          </a:solidFill>
                          <a:effectLst/>
                        </a:rPr>
                        <a:t> </a:t>
                      </a:r>
                      <a:r>
                        <a:rPr lang="en-US" sz="2400" b="0" dirty="0" err="1">
                          <a:solidFill>
                            <a:schemeClr val="tx1"/>
                          </a:solidFill>
                          <a:effectLst/>
                        </a:rPr>
                        <a:t>mà</a:t>
                      </a:r>
                      <a:r>
                        <a:rPr lang="en-US" sz="2400" b="0" dirty="0">
                          <a:solidFill>
                            <a:schemeClr val="tx1"/>
                          </a:solidFill>
                          <a:effectLst/>
                        </a:rPr>
                        <a:t> HS </a:t>
                      </a:r>
                      <a:r>
                        <a:rPr lang="en-US" sz="2400" b="0" dirty="0" err="1">
                          <a:solidFill>
                            <a:schemeClr val="tx1"/>
                          </a:solidFill>
                          <a:effectLst/>
                        </a:rPr>
                        <a:t>yêu</a:t>
                      </a:r>
                      <a:r>
                        <a:rPr lang="en-US" sz="2400" b="0" dirty="0">
                          <a:solidFill>
                            <a:schemeClr val="tx1"/>
                          </a:solidFill>
                          <a:effectLst/>
                        </a:rPr>
                        <a:t> </a:t>
                      </a:r>
                      <a:r>
                        <a:rPr lang="en-US" sz="2400" b="0" dirty="0" err="1">
                          <a:solidFill>
                            <a:schemeClr val="tx1"/>
                          </a:solidFill>
                          <a:effectLst/>
                        </a:rPr>
                        <a:t>thích</a:t>
                      </a:r>
                      <a:r>
                        <a:rPr lang="en-US" sz="2400" b="0" dirty="0">
                          <a:solidFill>
                            <a:schemeClr val="tx1"/>
                          </a:solidFill>
                          <a:effectLst/>
                        </a:rPr>
                        <a:t>.</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625" marR="52625" marT="0" marB="0">
                    <a:solidFill>
                      <a:schemeClr val="bg1"/>
                    </a:solidFill>
                  </a:tcPr>
                </a:tc>
                <a:tc>
                  <a:txBody>
                    <a:bodyPr/>
                    <a:lstStyle/>
                    <a:p>
                      <a:pPr marL="0" marR="0" algn="just">
                        <a:lnSpc>
                          <a:spcPct val="100000"/>
                        </a:lnSpc>
                        <a:spcBef>
                          <a:spcPts val="0"/>
                        </a:spcBef>
                        <a:spcAft>
                          <a:spcPts val="0"/>
                        </a:spcAft>
                      </a:pP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tích</a:t>
                      </a:r>
                      <a:r>
                        <a:rPr lang="en-US" sz="2400" b="0" dirty="0">
                          <a:solidFill>
                            <a:schemeClr val="tx1"/>
                          </a:solidFill>
                          <a:effectLst/>
                        </a:rPr>
                        <a:t> </a:t>
                      </a:r>
                      <a:r>
                        <a:rPr lang="en-US" sz="2400" b="0" dirty="0" err="1">
                          <a:solidFill>
                            <a:schemeClr val="tx1"/>
                          </a:solidFill>
                          <a:effectLst/>
                        </a:rPr>
                        <a:t>tác</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mĩ</a:t>
                      </a:r>
                      <a:r>
                        <a:rPr lang="en-US" sz="2400" b="0" dirty="0">
                          <a:solidFill>
                            <a:schemeClr val="tx1"/>
                          </a:solidFill>
                          <a:effectLst/>
                        </a:rPr>
                        <a:t> </a:t>
                      </a:r>
                      <a:r>
                        <a:rPr lang="en-US" sz="2400" b="0" dirty="0" err="1">
                          <a:solidFill>
                            <a:schemeClr val="tx1"/>
                          </a:solidFill>
                          <a:effectLst/>
                        </a:rPr>
                        <a:t>thuật</a:t>
                      </a:r>
                      <a:r>
                        <a:rPr lang="en-US" sz="2400" b="0" dirty="0">
                          <a:solidFill>
                            <a:schemeClr val="tx1"/>
                          </a:solidFill>
                          <a:effectLst/>
                        </a:rPr>
                        <a:t> </a:t>
                      </a:r>
                      <a:r>
                        <a:rPr lang="en-US" sz="2400" b="0" dirty="0" err="1">
                          <a:solidFill>
                            <a:schemeClr val="tx1"/>
                          </a:solidFill>
                          <a:effectLst/>
                        </a:rPr>
                        <a:t>đã</a:t>
                      </a:r>
                      <a:r>
                        <a:rPr lang="en-US" sz="2400" b="0" dirty="0">
                          <a:solidFill>
                            <a:schemeClr val="tx1"/>
                          </a:solidFill>
                          <a:effectLst/>
                        </a:rPr>
                        <a:t> </a:t>
                      </a:r>
                      <a:r>
                        <a:rPr lang="en-US" sz="2400" b="0" dirty="0" err="1">
                          <a:solidFill>
                            <a:schemeClr val="tx1"/>
                          </a:solidFill>
                          <a:effectLst/>
                        </a:rPr>
                        <a:t>được</a:t>
                      </a:r>
                      <a:r>
                        <a:rPr lang="en-US" sz="2400" b="0" dirty="0">
                          <a:solidFill>
                            <a:schemeClr val="tx1"/>
                          </a:solidFill>
                          <a:effectLst/>
                        </a:rPr>
                        <a:t> HS </a:t>
                      </a:r>
                      <a:r>
                        <a:rPr lang="en-US" sz="2400" b="0" dirty="0" err="1">
                          <a:solidFill>
                            <a:schemeClr val="tx1"/>
                          </a:solidFill>
                          <a:effectLst/>
                        </a:rPr>
                        <a:t>tìm</a:t>
                      </a:r>
                      <a:r>
                        <a:rPr lang="en-US" sz="2400" b="0" dirty="0">
                          <a:solidFill>
                            <a:schemeClr val="tx1"/>
                          </a:solidFill>
                          <a:effectLst/>
                        </a:rPr>
                        <a:t> </a:t>
                      </a:r>
                      <a:r>
                        <a:rPr lang="en-US" sz="2400" b="0" dirty="0" err="1">
                          <a:solidFill>
                            <a:schemeClr val="tx1"/>
                          </a:solidFill>
                          <a:effectLst/>
                        </a:rPr>
                        <a:t>hiểu</a:t>
                      </a:r>
                      <a:r>
                        <a:rPr lang="en-US" sz="2400" b="0" dirty="0">
                          <a:solidFill>
                            <a:schemeClr val="tx1"/>
                          </a:solidFill>
                          <a:effectLst/>
                        </a:rPr>
                        <a:t>, </a:t>
                      </a:r>
                      <a:r>
                        <a:rPr lang="en-US" sz="2400" b="0" dirty="0" err="1">
                          <a:solidFill>
                            <a:schemeClr val="tx1"/>
                          </a:solidFill>
                          <a:effectLst/>
                        </a:rPr>
                        <a:t>làm</a:t>
                      </a:r>
                      <a:r>
                        <a:rPr lang="en-US" sz="2400" b="0" dirty="0">
                          <a:solidFill>
                            <a:schemeClr val="tx1"/>
                          </a:solidFill>
                          <a:effectLst/>
                        </a:rPr>
                        <a:t> </a:t>
                      </a:r>
                      <a:r>
                        <a:rPr lang="en-US" sz="2400" b="0" dirty="0" err="1">
                          <a:solidFill>
                            <a:schemeClr val="tx1"/>
                          </a:solidFill>
                          <a:effectLst/>
                        </a:rPr>
                        <a:t>quen</a:t>
                      </a:r>
                      <a:r>
                        <a:rPr lang="en-US" sz="2400" b="0" dirty="0">
                          <a:solidFill>
                            <a:schemeClr val="tx1"/>
                          </a:solidFill>
                          <a:effectLst/>
                        </a:rPr>
                        <a:t> ở </a:t>
                      </a:r>
                      <a:r>
                        <a:rPr lang="en-US" sz="2400" b="0" dirty="0" err="1">
                          <a:solidFill>
                            <a:schemeClr val="tx1"/>
                          </a:solidFill>
                          <a:effectLst/>
                        </a:rPr>
                        <a:t>cấp</a:t>
                      </a:r>
                      <a:r>
                        <a:rPr lang="en-US" sz="2400" b="0" dirty="0">
                          <a:solidFill>
                            <a:schemeClr val="tx1"/>
                          </a:solidFill>
                          <a:effectLst/>
                        </a:rPr>
                        <a:t> </a:t>
                      </a:r>
                      <a:r>
                        <a:rPr lang="en-US" sz="2400" b="0" dirty="0" err="1">
                          <a:solidFill>
                            <a:schemeClr val="tx1"/>
                          </a:solidFill>
                          <a:effectLst/>
                        </a:rPr>
                        <a:t>học</a:t>
                      </a:r>
                      <a:r>
                        <a:rPr lang="en-US" sz="2400" b="0" dirty="0">
                          <a:solidFill>
                            <a:schemeClr val="tx1"/>
                          </a:solidFill>
                          <a:effectLst/>
                        </a:rPr>
                        <a:t> </a:t>
                      </a:r>
                      <a:r>
                        <a:rPr lang="en-US" sz="2400" b="0" dirty="0" err="1">
                          <a:solidFill>
                            <a:schemeClr val="tx1"/>
                          </a:solidFill>
                          <a:effectLst/>
                        </a:rPr>
                        <a:t>trước</a:t>
                      </a:r>
                      <a:r>
                        <a:rPr lang="en-US" sz="2400" b="0" dirty="0">
                          <a:solidFill>
                            <a:schemeClr val="tx1"/>
                          </a:solidFill>
                          <a:effectLst/>
                        </a:rPr>
                        <a:t> </a:t>
                      </a:r>
                      <a:r>
                        <a:rPr lang="en-US" sz="2400" b="0" dirty="0" err="1">
                          <a:solidFill>
                            <a:schemeClr val="tx1"/>
                          </a:solidFill>
                          <a:effectLst/>
                        </a:rPr>
                        <a:t>nên</a:t>
                      </a:r>
                      <a:r>
                        <a:rPr lang="en-US" sz="2400" b="0" dirty="0">
                          <a:solidFill>
                            <a:schemeClr val="tx1"/>
                          </a:solidFill>
                          <a:effectLst/>
                        </a:rPr>
                        <a:t> ở </a:t>
                      </a:r>
                      <a:r>
                        <a:rPr lang="en-US" sz="2400" b="0" dirty="0" err="1">
                          <a:solidFill>
                            <a:schemeClr val="tx1"/>
                          </a:solidFill>
                          <a:effectLst/>
                        </a:rPr>
                        <a:t>lớp</a:t>
                      </a:r>
                      <a:r>
                        <a:rPr lang="en-US" sz="2400" b="0" dirty="0">
                          <a:solidFill>
                            <a:schemeClr val="tx1"/>
                          </a:solidFill>
                          <a:effectLst/>
                        </a:rPr>
                        <a:t> 11, </a:t>
                      </a:r>
                      <a:r>
                        <a:rPr lang="en-US" sz="2400" b="0" dirty="0" err="1">
                          <a:solidFill>
                            <a:schemeClr val="tx1"/>
                          </a:solidFill>
                          <a:effectLst/>
                        </a:rPr>
                        <a:t>trên</a:t>
                      </a:r>
                      <a:r>
                        <a:rPr lang="en-US" sz="2400" b="0" dirty="0">
                          <a:solidFill>
                            <a:schemeClr val="tx1"/>
                          </a:solidFill>
                          <a:effectLst/>
                        </a:rPr>
                        <a:t> </a:t>
                      </a:r>
                      <a:r>
                        <a:rPr lang="en-US" sz="2400" b="0" dirty="0" err="1">
                          <a:solidFill>
                            <a:schemeClr val="tx1"/>
                          </a:solidFill>
                          <a:effectLst/>
                        </a:rPr>
                        <a:t>cơ</a:t>
                      </a:r>
                      <a:r>
                        <a:rPr lang="en-US" sz="2400" b="0" dirty="0">
                          <a:solidFill>
                            <a:schemeClr val="tx1"/>
                          </a:solidFill>
                          <a:effectLst/>
                        </a:rPr>
                        <a:t> </a:t>
                      </a:r>
                      <a:r>
                        <a:rPr lang="en-US" sz="2400" b="0" dirty="0" err="1">
                          <a:solidFill>
                            <a:schemeClr val="tx1"/>
                          </a:solidFill>
                          <a:effectLst/>
                        </a:rPr>
                        <a:t>sở</a:t>
                      </a:r>
                      <a:r>
                        <a:rPr lang="en-US" sz="2400" b="0" dirty="0">
                          <a:solidFill>
                            <a:schemeClr val="tx1"/>
                          </a:solidFill>
                          <a:effectLst/>
                        </a:rPr>
                        <a:t> </a:t>
                      </a:r>
                      <a:r>
                        <a:rPr lang="en-US" sz="2400" b="0" dirty="0" err="1">
                          <a:solidFill>
                            <a:schemeClr val="tx1"/>
                          </a:solidFill>
                          <a:effectLst/>
                        </a:rPr>
                        <a:t>kiến</a:t>
                      </a:r>
                      <a:r>
                        <a:rPr lang="en-US" sz="2400" b="0" dirty="0">
                          <a:solidFill>
                            <a:schemeClr val="tx1"/>
                          </a:solidFill>
                          <a:effectLst/>
                        </a:rPr>
                        <a:t> </a:t>
                      </a:r>
                      <a:r>
                        <a:rPr lang="en-US" sz="2400" b="0" dirty="0" err="1">
                          <a:solidFill>
                            <a:schemeClr val="tx1"/>
                          </a:solidFill>
                          <a:effectLst/>
                        </a:rPr>
                        <a:t>thức</a:t>
                      </a:r>
                      <a:r>
                        <a:rPr lang="en-US" sz="2400" b="0" dirty="0">
                          <a:solidFill>
                            <a:schemeClr val="tx1"/>
                          </a:solidFill>
                          <a:effectLst/>
                        </a:rPr>
                        <a:t> </a:t>
                      </a:r>
                      <a:r>
                        <a:rPr lang="en-US" sz="2400" b="0" dirty="0" err="1">
                          <a:solidFill>
                            <a:schemeClr val="tx1"/>
                          </a:solidFill>
                          <a:effectLst/>
                        </a:rPr>
                        <a:t>định</a:t>
                      </a:r>
                      <a:r>
                        <a:rPr lang="en-US" sz="2400" b="0" dirty="0">
                          <a:solidFill>
                            <a:schemeClr val="tx1"/>
                          </a:solidFill>
                          <a:effectLst/>
                        </a:rPr>
                        <a:t> </a:t>
                      </a:r>
                      <a:r>
                        <a:rPr lang="en-US" sz="2400" b="0" dirty="0" err="1">
                          <a:solidFill>
                            <a:schemeClr val="tx1"/>
                          </a:solidFill>
                          <a:effectLst/>
                        </a:rPr>
                        <a:t>hướng</a:t>
                      </a:r>
                      <a:r>
                        <a:rPr lang="en-US" sz="2400" b="0" dirty="0">
                          <a:solidFill>
                            <a:schemeClr val="tx1"/>
                          </a:solidFill>
                          <a:effectLst/>
                        </a:rPr>
                        <a:t> </a:t>
                      </a:r>
                      <a:r>
                        <a:rPr lang="en-US" sz="2400" b="0" dirty="0" err="1">
                          <a:solidFill>
                            <a:schemeClr val="tx1"/>
                          </a:solidFill>
                          <a:effectLst/>
                        </a:rPr>
                        <a:t>trong</a:t>
                      </a:r>
                      <a:r>
                        <a:rPr lang="en-US" sz="2400" b="0" dirty="0">
                          <a:solidFill>
                            <a:schemeClr val="tx1"/>
                          </a:solidFill>
                          <a:effectLst/>
                        </a:rPr>
                        <a:t> </a:t>
                      </a:r>
                      <a:r>
                        <a:rPr lang="en-US" sz="2400" b="0" dirty="0" err="1">
                          <a:solidFill>
                            <a:schemeClr val="tx1"/>
                          </a:solidFill>
                          <a:effectLst/>
                        </a:rPr>
                        <a:t>SGK</a:t>
                      </a:r>
                      <a:r>
                        <a:rPr lang="en-US" sz="2400" b="0" dirty="0">
                          <a:solidFill>
                            <a:schemeClr val="tx1"/>
                          </a:solidFill>
                          <a:effectLst/>
                        </a:rPr>
                        <a:t>, </a:t>
                      </a:r>
                      <a:r>
                        <a:rPr lang="en-US" sz="2400" b="0" dirty="0" err="1">
                          <a:solidFill>
                            <a:schemeClr val="tx1"/>
                          </a:solidFill>
                          <a:effectLst/>
                        </a:rPr>
                        <a:t>GV</a:t>
                      </a:r>
                      <a:r>
                        <a:rPr lang="en-US" sz="2400" b="0" dirty="0">
                          <a:solidFill>
                            <a:schemeClr val="tx1"/>
                          </a:solidFill>
                          <a:effectLst/>
                        </a:rPr>
                        <a:t> </a:t>
                      </a:r>
                      <a:r>
                        <a:rPr lang="en-US" sz="2400" b="0" dirty="0" err="1">
                          <a:solidFill>
                            <a:schemeClr val="tx1"/>
                          </a:solidFill>
                          <a:effectLst/>
                        </a:rPr>
                        <a:t>giúp</a:t>
                      </a:r>
                      <a:r>
                        <a:rPr lang="en-US" sz="2400" b="0" dirty="0">
                          <a:solidFill>
                            <a:schemeClr val="tx1"/>
                          </a:solidFill>
                          <a:effectLst/>
                        </a:rPr>
                        <a:t> HS </a:t>
                      </a:r>
                      <a:r>
                        <a:rPr lang="en-US" sz="2400" b="0" dirty="0" err="1">
                          <a:solidFill>
                            <a:schemeClr val="tx1"/>
                          </a:solidFill>
                          <a:effectLst/>
                        </a:rPr>
                        <a:t>hệ</a:t>
                      </a:r>
                      <a:r>
                        <a:rPr lang="en-US" sz="2400" b="0" dirty="0">
                          <a:solidFill>
                            <a:schemeClr val="tx1"/>
                          </a:solidFill>
                          <a:effectLst/>
                        </a:rPr>
                        <a:t> </a:t>
                      </a:r>
                      <a:r>
                        <a:rPr lang="en-US" sz="2400" b="0" dirty="0" err="1">
                          <a:solidFill>
                            <a:schemeClr val="tx1"/>
                          </a:solidFill>
                          <a:effectLst/>
                        </a:rPr>
                        <a:t>thống</a:t>
                      </a:r>
                      <a:r>
                        <a:rPr lang="en-US" sz="2400" b="0" dirty="0">
                          <a:solidFill>
                            <a:schemeClr val="tx1"/>
                          </a:solidFill>
                          <a:effectLst/>
                        </a:rPr>
                        <a:t> </a:t>
                      </a:r>
                      <a:r>
                        <a:rPr lang="en-US" sz="2400" b="0" dirty="0" err="1">
                          <a:solidFill>
                            <a:schemeClr val="tx1"/>
                          </a:solidFill>
                          <a:effectLst/>
                        </a:rPr>
                        <a:t>lại</a:t>
                      </a:r>
                      <a:r>
                        <a:rPr lang="en-US" sz="2400" b="0" dirty="0">
                          <a:solidFill>
                            <a:schemeClr val="tx1"/>
                          </a:solidFill>
                          <a:effectLst/>
                        </a:rPr>
                        <a:t> </a:t>
                      </a:r>
                      <a:r>
                        <a:rPr lang="en-US" sz="2400" b="0" dirty="0" err="1">
                          <a:solidFill>
                            <a:schemeClr val="tx1"/>
                          </a:solidFill>
                          <a:effectLst/>
                        </a:rPr>
                        <a:t>và</a:t>
                      </a:r>
                      <a:r>
                        <a:rPr lang="en-US" sz="2400" b="0" dirty="0">
                          <a:solidFill>
                            <a:schemeClr val="tx1"/>
                          </a:solidFill>
                          <a:effectLst/>
                        </a:rPr>
                        <a:t> </a:t>
                      </a:r>
                      <a:r>
                        <a:rPr lang="en-US" sz="2400" b="0" dirty="0" err="1">
                          <a:solidFill>
                            <a:schemeClr val="tx1"/>
                          </a:solidFill>
                          <a:effectLst/>
                        </a:rPr>
                        <a:t>lựa</a:t>
                      </a:r>
                      <a:r>
                        <a:rPr lang="en-US" sz="2400" b="0" dirty="0">
                          <a:solidFill>
                            <a:schemeClr val="tx1"/>
                          </a:solidFill>
                          <a:effectLst/>
                        </a:rPr>
                        <a:t> </a:t>
                      </a:r>
                      <a:r>
                        <a:rPr lang="en-US" sz="2400" b="0" dirty="0" err="1">
                          <a:solidFill>
                            <a:schemeClr val="tx1"/>
                          </a:solidFill>
                          <a:effectLst/>
                        </a:rPr>
                        <a:t>chọn</a:t>
                      </a:r>
                      <a:r>
                        <a:rPr lang="en-US" sz="2400" b="0" dirty="0">
                          <a:solidFill>
                            <a:schemeClr val="tx1"/>
                          </a:solidFill>
                          <a:effectLst/>
                        </a:rPr>
                        <a:t> </a:t>
                      </a:r>
                      <a:r>
                        <a:rPr lang="en-US" sz="2400" b="0" dirty="0" err="1">
                          <a:solidFill>
                            <a:schemeClr val="tx1"/>
                          </a:solidFill>
                          <a:effectLst/>
                        </a:rPr>
                        <a:t>hình</a:t>
                      </a:r>
                      <a:r>
                        <a:rPr lang="en-US" sz="2400" b="0" dirty="0">
                          <a:solidFill>
                            <a:schemeClr val="tx1"/>
                          </a:solidFill>
                          <a:effectLst/>
                        </a:rPr>
                        <a:t> </a:t>
                      </a:r>
                      <a:r>
                        <a:rPr lang="en-US" sz="2400" b="0" dirty="0" err="1">
                          <a:solidFill>
                            <a:schemeClr val="tx1"/>
                          </a:solidFill>
                          <a:effectLst/>
                        </a:rPr>
                        <a:t>thức</a:t>
                      </a:r>
                      <a:r>
                        <a:rPr lang="en-US" sz="2400" b="0" dirty="0">
                          <a:solidFill>
                            <a:schemeClr val="tx1"/>
                          </a:solidFill>
                          <a:effectLst/>
                        </a:rPr>
                        <a:t> </a:t>
                      </a:r>
                      <a:r>
                        <a:rPr lang="en-US" sz="2400" b="0" dirty="0" err="1">
                          <a:solidFill>
                            <a:schemeClr val="tx1"/>
                          </a:solidFill>
                          <a:effectLst/>
                        </a:rPr>
                        <a:t>thuyết</a:t>
                      </a:r>
                      <a:r>
                        <a:rPr lang="en-US" sz="2400" b="0" dirty="0">
                          <a:solidFill>
                            <a:schemeClr val="tx1"/>
                          </a:solidFill>
                          <a:effectLst/>
                        </a:rPr>
                        <a:t> </a:t>
                      </a:r>
                      <a:r>
                        <a:rPr lang="en-US" sz="2400" b="0" dirty="0" err="1">
                          <a:solidFill>
                            <a:schemeClr val="tx1"/>
                          </a:solidFill>
                          <a:effectLst/>
                        </a:rPr>
                        <a:t>trình</a:t>
                      </a:r>
                      <a:r>
                        <a:rPr lang="en-US" sz="2400" b="0" dirty="0">
                          <a:solidFill>
                            <a:schemeClr val="tx1"/>
                          </a:solidFill>
                          <a:effectLst/>
                        </a:rPr>
                        <a:t> </a:t>
                      </a:r>
                      <a:r>
                        <a:rPr lang="en-US" sz="2400" b="0" dirty="0" err="1">
                          <a:solidFill>
                            <a:schemeClr val="tx1"/>
                          </a:solidFill>
                          <a:effectLst/>
                        </a:rPr>
                        <a:t>phù</a:t>
                      </a:r>
                      <a:r>
                        <a:rPr lang="en-US" sz="2400" b="0" dirty="0">
                          <a:solidFill>
                            <a:schemeClr val="tx1"/>
                          </a:solidFill>
                          <a:effectLst/>
                        </a:rPr>
                        <a:t> </a:t>
                      </a:r>
                      <a:r>
                        <a:rPr lang="en-US" sz="2400" b="0" dirty="0" err="1">
                          <a:solidFill>
                            <a:schemeClr val="tx1"/>
                          </a:solidFill>
                          <a:effectLst/>
                        </a:rPr>
                        <a:t>hợp</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Vẽ</a:t>
                      </a:r>
                      <a:r>
                        <a:rPr lang="en-US" sz="2400" b="0" dirty="0">
                          <a:solidFill>
                            <a:schemeClr val="tx1"/>
                          </a:solidFill>
                          <a:effectLst/>
                        </a:rPr>
                        <a:t> </a:t>
                      </a:r>
                      <a:r>
                        <a:rPr lang="en-US" sz="2400" b="0" dirty="0" err="1">
                          <a:solidFill>
                            <a:schemeClr val="tx1"/>
                          </a:solidFill>
                          <a:effectLst/>
                        </a:rPr>
                        <a:t>sơ</a:t>
                      </a:r>
                      <a:r>
                        <a:rPr lang="en-US" sz="2400" b="0" dirty="0">
                          <a:solidFill>
                            <a:schemeClr val="tx1"/>
                          </a:solidFill>
                          <a:effectLst/>
                        </a:rPr>
                        <a:t> </a:t>
                      </a:r>
                      <a:r>
                        <a:rPr lang="en-US" sz="2400" b="0" dirty="0" err="1">
                          <a:solidFill>
                            <a:schemeClr val="tx1"/>
                          </a:solidFill>
                          <a:effectLst/>
                        </a:rPr>
                        <a:t>đồ</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Thực</a:t>
                      </a:r>
                      <a:r>
                        <a:rPr lang="en-US" sz="2400" b="0" dirty="0">
                          <a:solidFill>
                            <a:schemeClr val="tx1"/>
                          </a:solidFill>
                          <a:effectLst/>
                        </a:rPr>
                        <a:t> </a:t>
                      </a:r>
                      <a:r>
                        <a:rPr lang="en-US" sz="2400" b="0" dirty="0" err="1">
                          <a:solidFill>
                            <a:schemeClr val="tx1"/>
                          </a:solidFill>
                          <a:effectLst/>
                        </a:rPr>
                        <a:t>hiện</a:t>
                      </a:r>
                      <a:r>
                        <a:rPr lang="en-US" sz="2400" b="0" dirty="0">
                          <a:solidFill>
                            <a:schemeClr val="tx1"/>
                          </a:solidFill>
                          <a:effectLst/>
                        </a:rPr>
                        <a:t> video clip;</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Viết</a:t>
                      </a:r>
                      <a:r>
                        <a:rPr lang="en-US" sz="2400" b="0" dirty="0">
                          <a:solidFill>
                            <a:schemeClr val="tx1"/>
                          </a:solidFill>
                          <a:effectLst/>
                        </a:rPr>
                        <a:t> </a:t>
                      </a:r>
                      <a:r>
                        <a:rPr lang="en-US" sz="2400" b="0" dirty="0" err="1">
                          <a:solidFill>
                            <a:schemeClr val="tx1"/>
                          </a:solidFill>
                          <a:effectLst/>
                        </a:rPr>
                        <a:t>bài</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err="1">
                          <a:solidFill>
                            <a:schemeClr val="tx1"/>
                          </a:solidFill>
                          <a:effectLst/>
                        </a:rPr>
                        <a:t>Trong</a:t>
                      </a:r>
                      <a:r>
                        <a:rPr lang="en-US" sz="2400" b="0" dirty="0">
                          <a:solidFill>
                            <a:schemeClr val="tx1"/>
                          </a:solidFill>
                          <a:effectLst/>
                        </a:rPr>
                        <a:t> </a:t>
                      </a:r>
                      <a:r>
                        <a:rPr lang="en-US" sz="2400" b="0" dirty="0" err="1">
                          <a:solidFill>
                            <a:schemeClr val="tx1"/>
                          </a:solidFill>
                          <a:effectLst/>
                        </a:rPr>
                        <a:t>hoạt</a:t>
                      </a:r>
                      <a:r>
                        <a:rPr lang="en-US" sz="2400" b="0" dirty="0">
                          <a:solidFill>
                            <a:schemeClr val="tx1"/>
                          </a:solidFill>
                          <a:effectLst/>
                        </a:rPr>
                        <a:t> </a:t>
                      </a:r>
                      <a:r>
                        <a:rPr lang="en-US" sz="2400" b="0" dirty="0" err="1">
                          <a:solidFill>
                            <a:schemeClr val="tx1"/>
                          </a:solidFill>
                          <a:effectLst/>
                        </a:rPr>
                        <a:t>động</a:t>
                      </a:r>
                      <a:r>
                        <a:rPr lang="en-US" sz="2400" b="0" dirty="0">
                          <a:solidFill>
                            <a:schemeClr val="tx1"/>
                          </a:solidFill>
                          <a:effectLst/>
                        </a:rPr>
                        <a:t> </a:t>
                      </a:r>
                      <a:r>
                        <a:rPr lang="en-US" sz="2400" b="0" dirty="0" err="1">
                          <a:solidFill>
                            <a:schemeClr val="tx1"/>
                          </a:solidFill>
                          <a:effectLst/>
                        </a:rPr>
                        <a:t>này</a:t>
                      </a:r>
                      <a:r>
                        <a:rPr lang="en-US" sz="2400" b="0" dirty="0">
                          <a:solidFill>
                            <a:schemeClr val="tx1"/>
                          </a:solidFill>
                          <a:effectLst/>
                        </a:rPr>
                        <a:t>, </a:t>
                      </a:r>
                      <a:r>
                        <a:rPr lang="en-US" sz="2400" b="0" dirty="0" err="1">
                          <a:solidFill>
                            <a:schemeClr val="tx1"/>
                          </a:solidFill>
                          <a:effectLst/>
                        </a:rPr>
                        <a:t>GV</a:t>
                      </a:r>
                      <a:r>
                        <a:rPr lang="en-US" sz="2400" b="0" dirty="0">
                          <a:solidFill>
                            <a:schemeClr val="tx1"/>
                          </a:solidFill>
                          <a:effectLst/>
                        </a:rPr>
                        <a:t> </a:t>
                      </a:r>
                      <a:r>
                        <a:rPr lang="en-US" sz="2400" b="0" dirty="0" err="1">
                          <a:solidFill>
                            <a:schemeClr val="tx1"/>
                          </a:solidFill>
                          <a:effectLst/>
                        </a:rPr>
                        <a:t>hướng</a:t>
                      </a:r>
                      <a:r>
                        <a:rPr lang="en-US" sz="2400" b="0" dirty="0">
                          <a:solidFill>
                            <a:schemeClr val="tx1"/>
                          </a:solidFill>
                          <a:effectLst/>
                        </a:rPr>
                        <a:t> </a:t>
                      </a:r>
                      <a:r>
                        <a:rPr lang="en-US" sz="2400" b="0" dirty="0" err="1">
                          <a:solidFill>
                            <a:schemeClr val="tx1"/>
                          </a:solidFill>
                          <a:effectLst/>
                        </a:rPr>
                        <a:t>dẫn</a:t>
                      </a:r>
                      <a:r>
                        <a:rPr lang="en-US" sz="2400" b="0" dirty="0">
                          <a:solidFill>
                            <a:schemeClr val="tx1"/>
                          </a:solidFill>
                          <a:effectLst/>
                        </a:rPr>
                        <a:t>, </a:t>
                      </a:r>
                      <a:r>
                        <a:rPr lang="en-US" sz="2400" b="0" dirty="0" err="1">
                          <a:solidFill>
                            <a:schemeClr val="tx1"/>
                          </a:solidFill>
                          <a:effectLst/>
                        </a:rPr>
                        <a:t>tổ</a:t>
                      </a:r>
                      <a:r>
                        <a:rPr lang="en-US" sz="2400" b="0" dirty="0">
                          <a:solidFill>
                            <a:schemeClr val="tx1"/>
                          </a:solidFill>
                          <a:effectLst/>
                        </a:rPr>
                        <a:t> </a:t>
                      </a:r>
                      <a:r>
                        <a:rPr lang="en-US" sz="2400" b="0" dirty="0" err="1">
                          <a:solidFill>
                            <a:schemeClr val="tx1"/>
                          </a:solidFill>
                          <a:effectLst/>
                        </a:rPr>
                        <a:t>chức</a:t>
                      </a:r>
                      <a:r>
                        <a:rPr lang="en-US" sz="2400" b="0" dirty="0">
                          <a:solidFill>
                            <a:schemeClr val="tx1"/>
                          </a:solidFill>
                          <a:effectLst/>
                        </a:rPr>
                        <a:t> HS </a:t>
                      </a:r>
                      <a:r>
                        <a:rPr lang="en-US" sz="2400" b="0" dirty="0" err="1">
                          <a:solidFill>
                            <a:schemeClr val="tx1"/>
                          </a:solidFill>
                          <a:effectLst/>
                        </a:rPr>
                        <a:t>làm</a:t>
                      </a:r>
                      <a:r>
                        <a:rPr lang="en-US" sz="2400" b="0" dirty="0">
                          <a:solidFill>
                            <a:schemeClr val="tx1"/>
                          </a:solidFill>
                          <a:effectLst/>
                        </a:rPr>
                        <a:t> </a:t>
                      </a:r>
                      <a:r>
                        <a:rPr lang="en-US" sz="2400" b="0" dirty="0" err="1">
                          <a:solidFill>
                            <a:schemeClr val="tx1"/>
                          </a:solidFill>
                          <a:effectLst/>
                        </a:rPr>
                        <a:t>việc</a:t>
                      </a:r>
                      <a:r>
                        <a:rPr lang="en-US" sz="2400" b="0" dirty="0">
                          <a:solidFill>
                            <a:schemeClr val="tx1"/>
                          </a:solidFill>
                          <a:effectLst/>
                        </a:rPr>
                        <a:t> </a:t>
                      </a:r>
                      <a:r>
                        <a:rPr lang="en-US" sz="2400" b="0" dirty="0" err="1">
                          <a:solidFill>
                            <a:schemeClr val="tx1"/>
                          </a:solidFill>
                          <a:effectLst/>
                        </a:rPr>
                        <a:t>theo</a:t>
                      </a:r>
                      <a:r>
                        <a:rPr lang="en-US" sz="2400" b="0" dirty="0">
                          <a:solidFill>
                            <a:schemeClr val="tx1"/>
                          </a:solidFill>
                          <a:effectLst/>
                        </a:rPr>
                        <a:t> </a:t>
                      </a:r>
                      <a:r>
                        <a:rPr lang="en-US" sz="2400" b="0" dirty="0" err="1">
                          <a:solidFill>
                            <a:schemeClr val="tx1"/>
                          </a:solidFill>
                          <a:effectLst/>
                        </a:rPr>
                        <a:t>nhóm</a:t>
                      </a:r>
                      <a:r>
                        <a:rPr lang="en-US" sz="2400" b="0" dirty="0">
                          <a:solidFill>
                            <a:schemeClr val="tx1"/>
                          </a:solidFill>
                          <a:effectLst/>
                        </a:rPr>
                        <a:t>, </a:t>
                      </a:r>
                      <a:r>
                        <a:rPr lang="en-US" sz="2400" b="0" dirty="0" err="1">
                          <a:solidFill>
                            <a:schemeClr val="tx1"/>
                          </a:solidFill>
                          <a:effectLst/>
                        </a:rPr>
                        <a:t>trong</a:t>
                      </a:r>
                      <a:r>
                        <a:rPr lang="en-US" sz="2400" b="0" dirty="0">
                          <a:solidFill>
                            <a:schemeClr val="tx1"/>
                          </a:solidFill>
                          <a:effectLst/>
                        </a:rPr>
                        <a:t> </a:t>
                      </a:r>
                      <a:r>
                        <a:rPr lang="en-US" sz="2400" b="0" dirty="0" err="1">
                          <a:solidFill>
                            <a:schemeClr val="tx1"/>
                          </a:solidFill>
                          <a:effectLst/>
                        </a:rPr>
                        <a:t>đó</a:t>
                      </a:r>
                      <a:r>
                        <a:rPr lang="en-US" sz="2400" b="0" dirty="0">
                          <a:solidFill>
                            <a:schemeClr val="tx1"/>
                          </a:solidFill>
                          <a:effectLst/>
                        </a:rPr>
                        <a:t> </a:t>
                      </a:r>
                      <a:r>
                        <a:rPr lang="en-US" sz="2400" b="0" dirty="0" err="1">
                          <a:solidFill>
                            <a:schemeClr val="tx1"/>
                          </a:solidFill>
                          <a:effectLst/>
                        </a:rPr>
                        <a:t>lưu</a:t>
                      </a:r>
                      <a:r>
                        <a:rPr lang="en-US" sz="2400" b="0" dirty="0">
                          <a:solidFill>
                            <a:schemeClr val="tx1"/>
                          </a:solidFill>
                          <a:effectLst/>
                        </a:rPr>
                        <a:t> ý:</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Bầu</a:t>
                      </a:r>
                      <a:r>
                        <a:rPr lang="en-US" sz="2400" b="0" dirty="0">
                          <a:solidFill>
                            <a:schemeClr val="tx1"/>
                          </a:solidFill>
                          <a:effectLst/>
                        </a:rPr>
                        <a:t> </a:t>
                      </a:r>
                      <a:r>
                        <a:rPr lang="en-US" sz="2400" b="0" dirty="0" err="1">
                          <a:solidFill>
                            <a:schemeClr val="tx1"/>
                          </a:solidFill>
                          <a:effectLst/>
                        </a:rPr>
                        <a:t>nhóm</a:t>
                      </a:r>
                      <a:r>
                        <a:rPr lang="en-US" sz="2400" b="0" dirty="0">
                          <a:solidFill>
                            <a:schemeClr val="tx1"/>
                          </a:solidFill>
                          <a:effectLst/>
                        </a:rPr>
                        <a:t> </a:t>
                      </a:r>
                      <a:r>
                        <a:rPr lang="en-US" sz="2400" b="0" dirty="0" err="1">
                          <a:solidFill>
                            <a:schemeClr val="tx1"/>
                          </a:solidFill>
                          <a:effectLst/>
                        </a:rPr>
                        <a:t>trưởng</a:t>
                      </a:r>
                      <a:r>
                        <a:rPr lang="en-US" sz="2400" b="0" dirty="0">
                          <a:solidFill>
                            <a:schemeClr val="tx1"/>
                          </a:solidFill>
                          <a:effectLst/>
                        </a:rPr>
                        <a:t> </a:t>
                      </a:r>
                      <a:r>
                        <a:rPr lang="en-US" sz="2400" b="0" dirty="0" err="1">
                          <a:solidFill>
                            <a:schemeClr val="tx1"/>
                          </a:solidFill>
                          <a:effectLst/>
                        </a:rPr>
                        <a:t>và</a:t>
                      </a:r>
                      <a:r>
                        <a:rPr lang="en-US" sz="2400" b="0" dirty="0">
                          <a:solidFill>
                            <a:schemeClr val="tx1"/>
                          </a:solidFill>
                          <a:effectLst/>
                        </a:rPr>
                        <a:t> </a:t>
                      </a:r>
                      <a:r>
                        <a:rPr lang="en-US" sz="2400" b="0" dirty="0" err="1">
                          <a:solidFill>
                            <a:schemeClr val="tx1"/>
                          </a:solidFill>
                          <a:effectLst/>
                        </a:rPr>
                        <a:t>phân</a:t>
                      </a:r>
                      <a:r>
                        <a:rPr lang="en-US" sz="2400" b="0" dirty="0">
                          <a:solidFill>
                            <a:schemeClr val="tx1"/>
                          </a:solidFill>
                          <a:effectLst/>
                        </a:rPr>
                        <a:t> </a:t>
                      </a:r>
                      <a:r>
                        <a:rPr lang="en-US" sz="2400" b="0" dirty="0" err="1">
                          <a:solidFill>
                            <a:schemeClr val="tx1"/>
                          </a:solidFill>
                          <a:effectLst/>
                        </a:rPr>
                        <a:t>công</a:t>
                      </a:r>
                      <a:r>
                        <a:rPr lang="en-US" sz="2400" b="0" dirty="0">
                          <a:solidFill>
                            <a:schemeClr val="tx1"/>
                          </a:solidFill>
                          <a:effectLst/>
                        </a:rPr>
                        <a:t> </a:t>
                      </a:r>
                      <a:r>
                        <a:rPr lang="en-US" sz="2400" b="0" dirty="0" err="1">
                          <a:solidFill>
                            <a:schemeClr val="tx1"/>
                          </a:solidFill>
                          <a:effectLst/>
                        </a:rPr>
                        <a:t>nhiệm</a:t>
                      </a:r>
                      <a:r>
                        <a:rPr lang="en-US" sz="2400" b="0" dirty="0">
                          <a:solidFill>
                            <a:schemeClr val="tx1"/>
                          </a:solidFill>
                          <a:effectLst/>
                        </a:rPr>
                        <a:t> </a:t>
                      </a:r>
                      <a:r>
                        <a:rPr lang="en-US" sz="2400" b="0" dirty="0" err="1">
                          <a:solidFill>
                            <a:schemeClr val="tx1"/>
                          </a:solidFill>
                          <a:effectLst/>
                        </a:rPr>
                        <a:t>vụ</a:t>
                      </a:r>
                      <a:r>
                        <a:rPr lang="en-US" sz="2400" b="0" dirty="0">
                          <a:solidFill>
                            <a:schemeClr val="tx1"/>
                          </a:solidFill>
                          <a:effectLst/>
                        </a:rPr>
                        <a:t> </a:t>
                      </a:r>
                      <a:r>
                        <a:rPr lang="en-US" sz="2400" b="0" dirty="0" err="1">
                          <a:solidFill>
                            <a:schemeClr val="tx1"/>
                          </a:solidFill>
                          <a:effectLst/>
                        </a:rPr>
                        <a:t>cụ</a:t>
                      </a:r>
                      <a:r>
                        <a:rPr lang="en-US" sz="2400" b="0" dirty="0">
                          <a:solidFill>
                            <a:schemeClr val="tx1"/>
                          </a:solidFill>
                          <a:effectLst/>
                        </a:rPr>
                        <a:t> </a:t>
                      </a:r>
                      <a:r>
                        <a:rPr lang="en-US" sz="2400" b="0" dirty="0" err="1">
                          <a:solidFill>
                            <a:schemeClr val="tx1"/>
                          </a:solidFill>
                          <a:effectLst/>
                        </a:rPr>
                        <a:t>thể</a:t>
                      </a:r>
                      <a:r>
                        <a:rPr lang="en-US" sz="2400" b="0" dirty="0">
                          <a:solidFill>
                            <a:schemeClr val="tx1"/>
                          </a:solidFill>
                          <a:effectLst/>
                        </a:rPr>
                        <a:t>..</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Viết</a:t>
                      </a:r>
                      <a:r>
                        <a:rPr lang="en-US" sz="2400" b="0" dirty="0">
                          <a:solidFill>
                            <a:schemeClr val="tx1"/>
                          </a:solidFill>
                          <a:effectLst/>
                        </a:rPr>
                        <a:t> </a:t>
                      </a:r>
                      <a:r>
                        <a:rPr lang="en-US" sz="2400" b="0" dirty="0" err="1">
                          <a:solidFill>
                            <a:schemeClr val="tx1"/>
                          </a:solidFill>
                          <a:effectLst/>
                        </a:rPr>
                        <a:t>bản</a:t>
                      </a:r>
                      <a:r>
                        <a:rPr lang="en-US" sz="2400" b="0" dirty="0">
                          <a:solidFill>
                            <a:schemeClr val="tx1"/>
                          </a:solidFill>
                          <a:effectLst/>
                        </a:rPr>
                        <a:t> </a:t>
                      </a:r>
                      <a:r>
                        <a:rPr lang="en-US" sz="2400" b="0" dirty="0" err="1">
                          <a:solidFill>
                            <a:schemeClr val="tx1"/>
                          </a:solidFill>
                          <a:effectLst/>
                        </a:rPr>
                        <a:t>mô</a:t>
                      </a:r>
                      <a:r>
                        <a:rPr lang="en-US" sz="2400" b="0" dirty="0">
                          <a:solidFill>
                            <a:schemeClr val="tx1"/>
                          </a:solidFill>
                          <a:effectLst/>
                        </a:rPr>
                        <a:t> </a:t>
                      </a:r>
                      <a:r>
                        <a:rPr lang="en-US" sz="2400" b="0" dirty="0" err="1">
                          <a:solidFill>
                            <a:schemeClr val="tx1"/>
                          </a:solidFill>
                          <a:effectLst/>
                        </a:rPr>
                        <a:t>tả</a:t>
                      </a:r>
                      <a:r>
                        <a:rPr lang="en-US" sz="2400" b="0" dirty="0">
                          <a:solidFill>
                            <a:schemeClr val="tx1"/>
                          </a:solidFill>
                          <a:effectLst/>
                        </a:rPr>
                        <a:t> </a:t>
                      </a:r>
                      <a:r>
                        <a:rPr lang="en-US" sz="2400" b="0" dirty="0" err="1">
                          <a:solidFill>
                            <a:schemeClr val="tx1"/>
                          </a:solidFill>
                          <a:effectLst/>
                        </a:rPr>
                        <a:t>nhiệm</a:t>
                      </a:r>
                      <a:r>
                        <a:rPr lang="en-US" sz="2400" b="0" dirty="0">
                          <a:solidFill>
                            <a:schemeClr val="tx1"/>
                          </a:solidFill>
                          <a:effectLst/>
                        </a:rPr>
                        <a:t> </a:t>
                      </a:r>
                      <a:r>
                        <a:rPr lang="en-US" sz="2400" b="0" dirty="0" err="1">
                          <a:solidFill>
                            <a:schemeClr val="tx1"/>
                          </a:solidFill>
                          <a:effectLst/>
                        </a:rPr>
                        <a:t>vụ</a:t>
                      </a:r>
                      <a:r>
                        <a:rPr lang="en-US" sz="2400" b="0" dirty="0">
                          <a:solidFill>
                            <a:schemeClr val="tx1"/>
                          </a:solidFill>
                          <a:effectLst/>
                        </a:rPr>
                        <a:t> </a:t>
                      </a:r>
                      <a:r>
                        <a:rPr lang="en-US" sz="2400" b="0" dirty="0" err="1">
                          <a:solidFill>
                            <a:schemeClr val="tx1"/>
                          </a:solidFill>
                          <a:effectLst/>
                        </a:rPr>
                        <a:t>và</a:t>
                      </a:r>
                      <a:r>
                        <a:rPr lang="en-US" sz="2400" b="0" dirty="0">
                          <a:solidFill>
                            <a:schemeClr val="tx1"/>
                          </a:solidFill>
                          <a:effectLst/>
                        </a:rPr>
                        <a:t> </a:t>
                      </a:r>
                      <a:r>
                        <a:rPr lang="en-US" sz="2400" b="0" dirty="0" err="1">
                          <a:solidFill>
                            <a:schemeClr val="tx1"/>
                          </a:solidFill>
                          <a:effectLst/>
                        </a:rPr>
                        <a:t>kết</a:t>
                      </a:r>
                      <a:r>
                        <a:rPr lang="en-US" sz="2400" b="0" dirty="0">
                          <a:solidFill>
                            <a:schemeClr val="tx1"/>
                          </a:solidFill>
                          <a:effectLst/>
                        </a:rPr>
                        <a:t> </a:t>
                      </a:r>
                      <a:r>
                        <a:rPr lang="en-US" sz="2400" b="0" dirty="0" err="1">
                          <a:solidFill>
                            <a:schemeClr val="tx1"/>
                          </a:solidFill>
                          <a:effectLst/>
                        </a:rPr>
                        <a:t>quả</a:t>
                      </a:r>
                      <a:r>
                        <a:rPr lang="en-US" sz="2400" b="0" dirty="0">
                          <a:solidFill>
                            <a:schemeClr val="tx1"/>
                          </a:solidFill>
                          <a:effectLst/>
                        </a:rPr>
                        <a:t> </a:t>
                      </a:r>
                      <a:r>
                        <a:rPr lang="en-US" sz="2400" b="0" dirty="0" err="1">
                          <a:solidFill>
                            <a:schemeClr val="tx1"/>
                          </a:solidFill>
                          <a:effectLst/>
                        </a:rPr>
                        <a:t>làm</a:t>
                      </a:r>
                      <a:r>
                        <a:rPr lang="en-US" sz="2400" b="0" dirty="0">
                          <a:solidFill>
                            <a:schemeClr val="tx1"/>
                          </a:solidFill>
                          <a:effectLst/>
                        </a:rPr>
                        <a:t> </a:t>
                      </a:r>
                      <a:r>
                        <a:rPr lang="en-US" sz="2400" b="0" dirty="0" err="1">
                          <a:solidFill>
                            <a:schemeClr val="tx1"/>
                          </a:solidFill>
                          <a:effectLst/>
                        </a:rPr>
                        <a:t>việc</a:t>
                      </a:r>
                      <a:r>
                        <a:rPr lang="en-US" sz="2400" b="0" dirty="0">
                          <a:solidFill>
                            <a:schemeClr val="tx1"/>
                          </a:solidFill>
                          <a:effectLst/>
                        </a:rPr>
                        <a:t> </a:t>
                      </a:r>
                      <a:r>
                        <a:rPr lang="en-US" sz="2400" b="0" dirty="0" err="1">
                          <a:solidFill>
                            <a:schemeClr val="tx1"/>
                          </a:solidFill>
                          <a:effectLst/>
                        </a:rPr>
                        <a:t>để</a:t>
                      </a:r>
                      <a:r>
                        <a:rPr lang="en-US" sz="2400" b="0" dirty="0">
                          <a:solidFill>
                            <a:schemeClr val="tx1"/>
                          </a:solidFill>
                          <a:effectLst/>
                        </a:rPr>
                        <a:t> </a:t>
                      </a:r>
                      <a:r>
                        <a:rPr lang="en-US" sz="2400" b="0" dirty="0" err="1">
                          <a:solidFill>
                            <a:schemeClr val="tx1"/>
                          </a:solidFill>
                          <a:effectLst/>
                        </a:rPr>
                        <a:t>GV</a:t>
                      </a:r>
                      <a:r>
                        <a:rPr lang="en-US" sz="2400" b="0" dirty="0">
                          <a:solidFill>
                            <a:schemeClr val="tx1"/>
                          </a:solidFill>
                          <a:effectLst/>
                        </a:rPr>
                        <a:t> </a:t>
                      </a:r>
                      <a:r>
                        <a:rPr lang="en-US" sz="2400" b="0" dirty="0" err="1">
                          <a:solidFill>
                            <a:schemeClr val="tx1"/>
                          </a:solidFill>
                          <a:effectLst/>
                        </a:rPr>
                        <a:t>lấy</a:t>
                      </a:r>
                      <a:r>
                        <a:rPr lang="en-US" sz="2400" b="0" dirty="0">
                          <a:solidFill>
                            <a:schemeClr val="tx1"/>
                          </a:solidFill>
                          <a:effectLst/>
                        </a:rPr>
                        <a:t> </a:t>
                      </a:r>
                      <a:r>
                        <a:rPr lang="en-US" sz="2400" b="0" dirty="0" err="1">
                          <a:solidFill>
                            <a:schemeClr val="tx1"/>
                          </a:solidFill>
                          <a:effectLst/>
                        </a:rPr>
                        <a:t>căn</a:t>
                      </a:r>
                      <a:r>
                        <a:rPr lang="en-US" sz="2400" b="0" dirty="0">
                          <a:solidFill>
                            <a:schemeClr val="tx1"/>
                          </a:solidFill>
                          <a:effectLst/>
                        </a:rPr>
                        <a:t> </a:t>
                      </a:r>
                      <a:r>
                        <a:rPr lang="en-US" sz="2400" b="0" dirty="0" err="1">
                          <a:solidFill>
                            <a:schemeClr val="tx1"/>
                          </a:solidFill>
                          <a:effectLst/>
                        </a:rPr>
                        <a:t>cứ</a:t>
                      </a:r>
                      <a:r>
                        <a:rPr lang="en-US" sz="2400" b="0" dirty="0">
                          <a:solidFill>
                            <a:schemeClr val="tx1"/>
                          </a:solidFill>
                          <a:effectLst/>
                        </a:rPr>
                        <a:t> </a:t>
                      </a:r>
                      <a:r>
                        <a:rPr lang="en-US" sz="2400" b="0" dirty="0" err="1">
                          <a:solidFill>
                            <a:schemeClr val="tx1"/>
                          </a:solidFill>
                          <a:effectLst/>
                        </a:rPr>
                        <a:t>đánh</a:t>
                      </a:r>
                      <a:r>
                        <a:rPr lang="en-US" sz="2400" b="0" dirty="0">
                          <a:solidFill>
                            <a:schemeClr val="tx1"/>
                          </a:solidFill>
                          <a:effectLst/>
                        </a:rPr>
                        <a:t> </a:t>
                      </a:r>
                      <a:r>
                        <a:rPr lang="en-US" sz="2400" b="0" dirty="0" err="1">
                          <a:solidFill>
                            <a:schemeClr val="tx1"/>
                          </a:solidFill>
                          <a:effectLst/>
                        </a:rPr>
                        <a:t>giá</a:t>
                      </a:r>
                      <a:r>
                        <a:rPr lang="en-US" sz="2400" b="0" dirty="0">
                          <a:solidFill>
                            <a:schemeClr val="tx1"/>
                          </a:solidFill>
                          <a:effectLst/>
                        </a:rPr>
                        <a:t> </a:t>
                      </a:r>
                      <a:r>
                        <a:rPr lang="en-US" sz="2400" b="0" dirty="0" err="1">
                          <a:solidFill>
                            <a:schemeClr val="tx1"/>
                          </a:solidFill>
                          <a:effectLst/>
                        </a:rPr>
                        <a:t>kết</a:t>
                      </a:r>
                      <a:r>
                        <a:rPr lang="en-US" sz="2400" b="0" dirty="0">
                          <a:solidFill>
                            <a:schemeClr val="tx1"/>
                          </a:solidFill>
                          <a:effectLst/>
                        </a:rPr>
                        <a:t> </a:t>
                      </a:r>
                      <a:r>
                        <a:rPr lang="en-US" sz="2400" b="0" dirty="0" err="1">
                          <a:solidFill>
                            <a:schemeClr val="tx1"/>
                          </a:solidFill>
                          <a:effectLst/>
                        </a:rPr>
                        <a:t>quả</a:t>
                      </a:r>
                      <a:r>
                        <a:rPr lang="en-US" sz="2400" b="0" dirty="0">
                          <a:solidFill>
                            <a:schemeClr val="tx1"/>
                          </a:solidFill>
                          <a:effectLst/>
                        </a:rPr>
                        <a:t> </a:t>
                      </a:r>
                      <a:r>
                        <a:rPr lang="en-US" sz="2400" b="0" dirty="0" err="1">
                          <a:solidFill>
                            <a:schemeClr val="tx1"/>
                          </a:solidFill>
                          <a:effectLst/>
                        </a:rPr>
                        <a:t>làm</a:t>
                      </a:r>
                      <a:r>
                        <a:rPr lang="en-US" sz="2400" b="0" dirty="0">
                          <a:solidFill>
                            <a:schemeClr val="tx1"/>
                          </a:solidFill>
                          <a:effectLst/>
                        </a:rPr>
                        <a:t> </a:t>
                      </a:r>
                      <a:r>
                        <a:rPr lang="en-US" sz="2400" b="0" dirty="0" err="1">
                          <a:solidFill>
                            <a:schemeClr val="tx1"/>
                          </a:solidFill>
                          <a:effectLst/>
                        </a:rPr>
                        <a:t>việc</a:t>
                      </a:r>
                      <a:r>
                        <a:rPr lang="en-US" sz="2400" b="0" dirty="0">
                          <a:solidFill>
                            <a:schemeClr val="tx1"/>
                          </a:solidFill>
                          <a:effectLst/>
                        </a:rPr>
                        <a:t> </a:t>
                      </a:r>
                      <a:r>
                        <a:rPr lang="en-US" sz="2400" b="0" dirty="0" err="1">
                          <a:solidFill>
                            <a:schemeClr val="tx1"/>
                          </a:solidFill>
                          <a:effectLst/>
                        </a:rPr>
                        <a:t>của</a:t>
                      </a:r>
                      <a:r>
                        <a:rPr lang="en-US" sz="2400" b="0" dirty="0">
                          <a:solidFill>
                            <a:schemeClr val="tx1"/>
                          </a:solidFill>
                          <a:effectLst/>
                        </a:rPr>
                        <a:t> </a:t>
                      </a:r>
                      <a:r>
                        <a:rPr lang="en-US" sz="2400" b="0" dirty="0" err="1">
                          <a:solidFill>
                            <a:schemeClr val="tx1"/>
                          </a:solidFill>
                          <a:effectLst/>
                        </a:rPr>
                        <a:t>nhóm</a:t>
                      </a:r>
                      <a:endParaRPr lang="en-US" sz="1800" b="0" dirty="0">
                        <a:solidFill>
                          <a:schemeClr val="tx1"/>
                        </a:solidFill>
                        <a:effectLst/>
                      </a:endParaRPr>
                    </a:p>
                    <a:p>
                      <a:pPr marL="0" marR="0" algn="just">
                        <a:lnSpc>
                          <a:spcPct val="100000"/>
                        </a:lnSpc>
                        <a:spcBef>
                          <a:spcPts val="0"/>
                        </a:spcBef>
                        <a:spcAft>
                          <a:spcPts val="0"/>
                        </a:spcAft>
                      </a:pPr>
                      <a:r>
                        <a:rPr lang="en-US" sz="2400" b="0" dirty="0">
                          <a:solidFill>
                            <a:schemeClr val="tx1"/>
                          </a:solidFill>
                          <a:effectLst/>
                        </a:rPr>
                        <a:t>- </a:t>
                      </a:r>
                      <a:r>
                        <a:rPr lang="en-US" sz="2400" b="0" dirty="0" err="1">
                          <a:solidFill>
                            <a:schemeClr val="tx1"/>
                          </a:solidFill>
                          <a:effectLst/>
                        </a:rPr>
                        <a:t>Mỗi</a:t>
                      </a:r>
                      <a:r>
                        <a:rPr lang="en-US" sz="2400" b="0" dirty="0">
                          <a:solidFill>
                            <a:schemeClr val="tx1"/>
                          </a:solidFill>
                          <a:effectLst/>
                        </a:rPr>
                        <a:t> </a:t>
                      </a:r>
                      <a:r>
                        <a:rPr lang="en-US" sz="2400" b="0" dirty="0" err="1">
                          <a:solidFill>
                            <a:schemeClr val="tx1"/>
                          </a:solidFill>
                          <a:effectLst/>
                        </a:rPr>
                        <a:t>thành</a:t>
                      </a:r>
                      <a:r>
                        <a:rPr lang="en-US" sz="2400" b="0" dirty="0">
                          <a:solidFill>
                            <a:schemeClr val="tx1"/>
                          </a:solidFill>
                          <a:effectLst/>
                        </a:rPr>
                        <a:t> </a:t>
                      </a:r>
                      <a:r>
                        <a:rPr lang="en-US" sz="2400" b="0" dirty="0" err="1">
                          <a:solidFill>
                            <a:schemeClr val="tx1"/>
                          </a:solidFill>
                          <a:effectLst/>
                        </a:rPr>
                        <a:t>viên</a:t>
                      </a:r>
                      <a:r>
                        <a:rPr lang="en-US" sz="2400" b="0" dirty="0">
                          <a:solidFill>
                            <a:schemeClr val="tx1"/>
                          </a:solidFill>
                          <a:effectLst/>
                        </a:rPr>
                        <a:t> </a:t>
                      </a:r>
                      <a:r>
                        <a:rPr lang="en-US" sz="2400" b="0" dirty="0" err="1">
                          <a:solidFill>
                            <a:schemeClr val="tx1"/>
                          </a:solidFill>
                          <a:effectLst/>
                        </a:rPr>
                        <a:t>tham</a:t>
                      </a:r>
                      <a:r>
                        <a:rPr lang="en-US" sz="2400" b="0" dirty="0">
                          <a:solidFill>
                            <a:schemeClr val="tx1"/>
                          </a:solidFill>
                          <a:effectLst/>
                        </a:rPr>
                        <a:t> </a:t>
                      </a:r>
                      <a:r>
                        <a:rPr lang="en-US" sz="2400" b="0" dirty="0" err="1">
                          <a:solidFill>
                            <a:schemeClr val="tx1"/>
                          </a:solidFill>
                          <a:effectLst/>
                        </a:rPr>
                        <a:t>gia</a:t>
                      </a:r>
                      <a:r>
                        <a:rPr lang="en-US" sz="2400" b="0" dirty="0">
                          <a:solidFill>
                            <a:schemeClr val="tx1"/>
                          </a:solidFill>
                          <a:effectLst/>
                        </a:rPr>
                        <a:t> </a:t>
                      </a:r>
                      <a:r>
                        <a:rPr lang="en-US" sz="2400" b="0" dirty="0" err="1">
                          <a:solidFill>
                            <a:schemeClr val="tx1"/>
                          </a:solidFill>
                          <a:effectLst/>
                        </a:rPr>
                        <a:t>một</a:t>
                      </a:r>
                      <a:r>
                        <a:rPr lang="en-US" sz="2400" b="0" dirty="0">
                          <a:solidFill>
                            <a:schemeClr val="tx1"/>
                          </a:solidFill>
                          <a:effectLst/>
                        </a:rPr>
                        <a:t> </a:t>
                      </a:r>
                      <a:r>
                        <a:rPr lang="en-US" sz="2400" b="0" dirty="0" err="1">
                          <a:solidFill>
                            <a:schemeClr val="tx1"/>
                          </a:solidFill>
                          <a:effectLst/>
                        </a:rPr>
                        <a:t>nhiệm</a:t>
                      </a:r>
                      <a:r>
                        <a:rPr lang="en-US" sz="2400" b="0" dirty="0">
                          <a:solidFill>
                            <a:schemeClr val="tx1"/>
                          </a:solidFill>
                          <a:effectLst/>
                        </a:rPr>
                        <a:t> </a:t>
                      </a:r>
                      <a:r>
                        <a:rPr lang="en-US" sz="2400" b="0" dirty="0" err="1">
                          <a:solidFill>
                            <a:schemeClr val="tx1"/>
                          </a:solidFill>
                          <a:effectLst/>
                        </a:rPr>
                        <a:t>vụ</a:t>
                      </a:r>
                      <a:r>
                        <a:rPr lang="en-US" sz="2400" b="0" dirty="0">
                          <a:solidFill>
                            <a:schemeClr val="tx1"/>
                          </a:solidFill>
                          <a:effectLst/>
                        </a:rPr>
                        <a:t> </a:t>
                      </a:r>
                      <a:r>
                        <a:rPr lang="en-US" sz="2400" b="0" dirty="0" err="1">
                          <a:solidFill>
                            <a:schemeClr val="tx1"/>
                          </a:solidFill>
                          <a:effectLst/>
                        </a:rPr>
                        <a:t>và</a:t>
                      </a:r>
                      <a:r>
                        <a:rPr lang="en-US" sz="2400" b="0" dirty="0">
                          <a:solidFill>
                            <a:schemeClr val="tx1"/>
                          </a:solidFill>
                          <a:effectLst/>
                        </a:rPr>
                        <a:t> </a:t>
                      </a:r>
                      <a:r>
                        <a:rPr lang="en-US" sz="2400" b="0" dirty="0" err="1">
                          <a:solidFill>
                            <a:schemeClr val="tx1"/>
                          </a:solidFill>
                          <a:effectLst/>
                        </a:rPr>
                        <a:t>có</a:t>
                      </a:r>
                      <a:r>
                        <a:rPr lang="en-US" sz="2400" b="0" dirty="0">
                          <a:solidFill>
                            <a:schemeClr val="tx1"/>
                          </a:solidFill>
                          <a:effectLst/>
                        </a:rPr>
                        <a:t> </a:t>
                      </a:r>
                      <a:r>
                        <a:rPr lang="en-US" sz="2400" b="0" dirty="0" err="1">
                          <a:solidFill>
                            <a:schemeClr val="tx1"/>
                          </a:solidFill>
                          <a:effectLst/>
                        </a:rPr>
                        <a:t>đóng</a:t>
                      </a:r>
                      <a:r>
                        <a:rPr lang="en-US" sz="2400" b="0" dirty="0">
                          <a:solidFill>
                            <a:schemeClr val="tx1"/>
                          </a:solidFill>
                          <a:effectLst/>
                        </a:rPr>
                        <a:t> </a:t>
                      </a:r>
                      <a:r>
                        <a:rPr lang="en-US" sz="2400" b="0" dirty="0" err="1">
                          <a:solidFill>
                            <a:schemeClr val="tx1"/>
                          </a:solidFill>
                          <a:effectLst/>
                        </a:rPr>
                        <a:t>góp</a:t>
                      </a:r>
                      <a:r>
                        <a:rPr lang="en-US" sz="2400" b="0" dirty="0">
                          <a:solidFill>
                            <a:schemeClr val="tx1"/>
                          </a:solidFill>
                          <a:effectLst/>
                        </a:rPr>
                        <a:t> </a:t>
                      </a:r>
                      <a:r>
                        <a:rPr lang="en-US" sz="2400" b="0" dirty="0" err="1">
                          <a:solidFill>
                            <a:schemeClr val="tx1"/>
                          </a:solidFill>
                          <a:effectLst/>
                        </a:rPr>
                        <a:t>cho</a:t>
                      </a:r>
                      <a:r>
                        <a:rPr lang="en-US" sz="2400" b="0" dirty="0">
                          <a:solidFill>
                            <a:schemeClr val="tx1"/>
                          </a:solidFill>
                          <a:effectLst/>
                        </a:rPr>
                        <a:t> </a:t>
                      </a:r>
                      <a:r>
                        <a:rPr lang="en-US" sz="2400" b="0" dirty="0" err="1">
                          <a:solidFill>
                            <a:schemeClr val="tx1"/>
                          </a:solidFill>
                          <a:effectLst/>
                        </a:rPr>
                        <a:t>sản</a:t>
                      </a:r>
                      <a:r>
                        <a:rPr lang="en-US" sz="2400" b="0" dirty="0">
                          <a:solidFill>
                            <a:schemeClr val="tx1"/>
                          </a:solidFill>
                          <a:effectLst/>
                        </a:rPr>
                        <a:t> </a:t>
                      </a:r>
                      <a:r>
                        <a:rPr lang="en-US" sz="2400" b="0" dirty="0" err="1">
                          <a:solidFill>
                            <a:schemeClr val="tx1"/>
                          </a:solidFill>
                          <a:effectLst/>
                        </a:rPr>
                        <a:t>phẩm</a:t>
                      </a:r>
                      <a:r>
                        <a:rPr lang="en-US" sz="2400" b="0" dirty="0">
                          <a:solidFill>
                            <a:schemeClr val="tx1"/>
                          </a:solidFill>
                          <a:effectLst/>
                        </a:rPr>
                        <a:t> </a:t>
                      </a:r>
                      <a:r>
                        <a:rPr lang="en-US" sz="2400" b="0" dirty="0" err="1">
                          <a:solidFill>
                            <a:schemeClr val="tx1"/>
                          </a:solidFill>
                          <a:effectLst/>
                        </a:rPr>
                        <a:t>chung</a:t>
                      </a:r>
                      <a:r>
                        <a:rPr lang="en-US" sz="2400" b="0" dirty="0">
                          <a:solidFill>
                            <a:schemeClr val="tx1"/>
                          </a:solidFill>
                          <a:effectLst/>
                        </a:rPr>
                        <a:t>.</a:t>
                      </a:r>
                      <a:endParaRPr lang="en-US" sz="1800" b="0" dirty="0">
                        <a:solidFill>
                          <a:schemeClr val="tx1"/>
                        </a:solidFill>
                        <a:effectLst/>
                      </a:endParaRPr>
                    </a:p>
                  </a:txBody>
                  <a:tcPr marL="52625" marR="52625" marT="0" marB="0">
                    <a:solidFill>
                      <a:schemeClr val="bg1"/>
                    </a:solidFill>
                  </a:tcPr>
                </a:tc>
                <a:extLst>
                  <a:ext uri="{0D108BD9-81ED-4DB2-BD59-A6C34878D82A}">
                    <a16:rowId xmlns:a16="http://schemas.microsoft.com/office/drawing/2014/main" val="467740501"/>
                  </a:ext>
                </a:extLst>
              </a:tr>
            </a:tbl>
          </a:graphicData>
        </a:graphic>
      </p:graphicFrame>
    </p:spTree>
    <p:extLst>
      <p:ext uri="{BB962C8B-B14F-4D97-AF65-F5344CB8AC3E}">
        <p14:creationId xmlns:p14="http://schemas.microsoft.com/office/powerpoint/2010/main" val="1830206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977F95A-862C-29D8-36CB-64E1A813E835}"/>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Hội</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họa</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BE41733A-2444-0D0C-B428-BAE0A7B1D197}"/>
              </a:ext>
            </a:extLst>
          </p:cNvPr>
          <p:cNvGraphicFramePr>
            <a:graphicFrameLocks noGrp="1"/>
          </p:cNvGraphicFramePr>
          <p:nvPr>
            <p:extLst>
              <p:ext uri="{D42A27DB-BD31-4B8C-83A1-F6EECF244321}">
                <p14:modId xmlns:p14="http://schemas.microsoft.com/office/powerpoint/2010/main" val="1770948415"/>
              </p:ext>
            </p:extLst>
          </p:nvPr>
        </p:nvGraphicFramePr>
        <p:xfrm>
          <a:off x="0" y="1404730"/>
          <a:ext cx="9144000" cy="6170295"/>
        </p:xfrm>
        <a:graphic>
          <a:graphicData uri="http://schemas.openxmlformats.org/drawingml/2006/table">
            <a:tbl>
              <a:tblPr firstRow="1" firstCol="1" bandRow="1">
                <a:tableStyleId>{5C22544A-7EE6-4342-B048-85BDC9FD1C3A}</a:tableStyleId>
              </a:tblPr>
              <a:tblGrid>
                <a:gridCol w="728870">
                  <a:extLst>
                    <a:ext uri="{9D8B030D-6E8A-4147-A177-3AD203B41FA5}">
                      <a16:colId xmlns:a16="http://schemas.microsoft.com/office/drawing/2014/main" val="975073579"/>
                    </a:ext>
                  </a:extLst>
                </a:gridCol>
                <a:gridCol w="4002156">
                  <a:extLst>
                    <a:ext uri="{9D8B030D-6E8A-4147-A177-3AD203B41FA5}">
                      <a16:colId xmlns:a16="http://schemas.microsoft.com/office/drawing/2014/main" val="114088874"/>
                    </a:ext>
                  </a:extLst>
                </a:gridCol>
                <a:gridCol w="4412974">
                  <a:extLst>
                    <a:ext uri="{9D8B030D-6E8A-4147-A177-3AD203B41FA5}">
                      <a16:colId xmlns:a16="http://schemas.microsoft.com/office/drawing/2014/main" val="810873978"/>
                    </a:ext>
                  </a:extLst>
                </a:gridCol>
              </a:tblGrid>
              <a:tr h="195328">
                <a:tc>
                  <a:txBody>
                    <a:bodyPr/>
                    <a:lstStyle/>
                    <a:p>
                      <a:pPr marL="0" marR="0" algn="just">
                        <a:lnSpc>
                          <a:spcPct val="107000"/>
                        </a:lnSpc>
                        <a:spcBef>
                          <a:spcPts val="0"/>
                        </a:spcBef>
                        <a:spcAft>
                          <a:spcPts val="0"/>
                        </a:spcAft>
                      </a:pPr>
                      <a:r>
                        <a:rPr lang="en-US" sz="1600">
                          <a:effectLst/>
                        </a:rPr>
                        <a:t>Bài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tc>
                  <a:txBody>
                    <a:bodyPr/>
                    <a:lstStyle/>
                    <a:p>
                      <a:pPr marL="0" marR="0" algn="just">
                        <a:lnSpc>
                          <a:spcPct val="107000"/>
                        </a:lnSpc>
                        <a:spcBef>
                          <a:spcPts val="0"/>
                        </a:spcBef>
                        <a:spcAft>
                          <a:spcPts val="0"/>
                        </a:spcAft>
                      </a:pPr>
                      <a:r>
                        <a:rPr lang="en-US" sz="1600">
                          <a:effectLst/>
                        </a:rPr>
                        <a:t>Quy trình dạy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tc>
                  <a:txBody>
                    <a:bodyPr/>
                    <a:lstStyle/>
                    <a:p>
                      <a:pPr marL="0" marR="0" algn="just">
                        <a:lnSpc>
                          <a:spcPct val="107000"/>
                        </a:lnSpc>
                        <a:spcBef>
                          <a:spcPts val="0"/>
                        </a:spcBef>
                        <a:spcAft>
                          <a:spcPts val="0"/>
                        </a:spcAft>
                      </a:pPr>
                      <a:r>
                        <a:rPr lang="en-US" sz="1600">
                          <a:effectLst/>
                        </a:rPr>
                        <a:t>Lưu ý trong triển khai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extLst>
                  <a:ext uri="{0D108BD9-81ED-4DB2-BD59-A6C34878D82A}">
                    <a16:rowId xmlns:a16="http://schemas.microsoft.com/office/drawing/2014/main" val="3721171792"/>
                  </a:ext>
                </a:extLst>
              </a:tr>
              <a:tr h="5257942">
                <a:tc>
                  <a:txBody>
                    <a:bodyPr/>
                    <a:lstStyle/>
                    <a:p>
                      <a:pPr marL="0" marR="0" algn="just">
                        <a:lnSpc>
                          <a:spcPct val="120000"/>
                        </a:lnSpc>
                        <a:spcBef>
                          <a:spcPts val="300"/>
                        </a:spcBef>
                        <a:spcAft>
                          <a:spcPts val="300"/>
                        </a:spcAft>
                      </a:pPr>
                      <a:r>
                        <a:rPr lang="en-US" sz="1600">
                          <a:effectLst/>
                        </a:rPr>
                        <a:t>Bài 1. </a:t>
                      </a:r>
                      <a:endParaRPr lang="en-US" sz="1400">
                        <a:effectLst/>
                      </a:endParaRPr>
                    </a:p>
                    <a:p>
                      <a:pPr marL="0" marR="0" algn="just">
                        <a:lnSpc>
                          <a:spcPct val="120000"/>
                        </a:lnSpc>
                        <a:spcBef>
                          <a:spcPts val="300"/>
                        </a:spcBef>
                        <a:spcAft>
                          <a:spcPts val="300"/>
                        </a:spcAft>
                      </a:pPr>
                      <a:r>
                        <a:rPr lang="en-US" sz="1600">
                          <a:effectLst/>
                        </a:rPr>
                        <a:t>Kĩ thuật vẽ màu nước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tc>
                  <a:txBody>
                    <a:bodyPr/>
                    <a:lstStyle/>
                    <a:p>
                      <a:pPr marL="0" marR="0" algn="just">
                        <a:lnSpc>
                          <a:spcPct val="120000"/>
                        </a:lnSpc>
                        <a:spcBef>
                          <a:spcPts val="300"/>
                        </a:spcBef>
                        <a:spcAft>
                          <a:spcPts val="300"/>
                        </a:spcAft>
                      </a:pPr>
                      <a:r>
                        <a:rPr lang="en-US" sz="1600" b="1" dirty="0" err="1">
                          <a:effectLst/>
                        </a:rPr>
                        <a:t>Khám</a:t>
                      </a:r>
                      <a:r>
                        <a:rPr lang="en-US" sz="1600" b="1" dirty="0">
                          <a:effectLst/>
                        </a:rPr>
                        <a:t> </a:t>
                      </a:r>
                      <a:r>
                        <a:rPr lang="en-US" sz="1600" b="1" dirty="0" err="1">
                          <a:effectLst/>
                        </a:rPr>
                        <a:t>phá</a:t>
                      </a:r>
                      <a:r>
                        <a:rPr lang="en-US" sz="1600" b="1" dirty="0">
                          <a:effectLst/>
                        </a:rPr>
                        <a:t>: </a:t>
                      </a:r>
                      <a:endParaRPr lang="en-US" sz="1400" b="1" dirty="0">
                        <a:effectLst/>
                      </a:endParaRPr>
                    </a:p>
                    <a:p>
                      <a:pPr marL="0" marR="0" algn="just">
                        <a:lnSpc>
                          <a:spcPct val="120000"/>
                        </a:lnSpc>
                        <a:spcBef>
                          <a:spcPts val="300"/>
                        </a:spcBef>
                        <a:spcAft>
                          <a:spcPts val="300"/>
                        </a:spcAft>
                      </a:pPr>
                      <a:r>
                        <a:rPr lang="en-US" sz="1600" dirty="0">
                          <a:effectLst/>
                        </a:rPr>
                        <a:t>- </a:t>
                      </a:r>
                      <a:r>
                        <a:rPr lang="en-US" sz="1600" dirty="0" err="1">
                          <a:effectLst/>
                        </a:rPr>
                        <a:t>Giới</a:t>
                      </a:r>
                      <a:r>
                        <a:rPr lang="en-US" sz="1600" dirty="0">
                          <a:effectLst/>
                        </a:rPr>
                        <a:t> </a:t>
                      </a:r>
                      <a:r>
                        <a:rPr lang="en-US" sz="1600" dirty="0" err="1">
                          <a:effectLst/>
                        </a:rPr>
                        <a:t>thiệu</a:t>
                      </a:r>
                      <a:r>
                        <a:rPr lang="en-US" sz="1600" dirty="0">
                          <a:effectLst/>
                        </a:rPr>
                        <a:t> </a:t>
                      </a:r>
                      <a:r>
                        <a:rPr lang="en-US" sz="1600" dirty="0" err="1">
                          <a:effectLst/>
                        </a:rPr>
                        <a:t>về</a:t>
                      </a:r>
                      <a:r>
                        <a:rPr lang="en-US" sz="1600" dirty="0">
                          <a:effectLst/>
                        </a:rPr>
                        <a:t> </a:t>
                      </a:r>
                      <a:r>
                        <a:rPr lang="en-US" sz="1600" dirty="0" err="1">
                          <a:effectLst/>
                        </a:rPr>
                        <a:t>chất</a:t>
                      </a:r>
                      <a:r>
                        <a:rPr lang="en-US" sz="1600" dirty="0">
                          <a:effectLst/>
                        </a:rPr>
                        <a:t> </a:t>
                      </a:r>
                      <a:r>
                        <a:rPr lang="en-US" sz="1600" dirty="0" err="1">
                          <a:effectLst/>
                        </a:rPr>
                        <a:t>liệu</a:t>
                      </a:r>
                      <a:r>
                        <a:rPr lang="en-US" sz="1600" dirty="0">
                          <a:effectLst/>
                        </a:rPr>
                        <a:t> </a:t>
                      </a:r>
                      <a:r>
                        <a:rPr lang="en-US" sz="1600" dirty="0" err="1">
                          <a:effectLst/>
                        </a:rPr>
                        <a:t>tạo</a:t>
                      </a:r>
                      <a:r>
                        <a:rPr lang="en-US" sz="1600" dirty="0">
                          <a:effectLst/>
                        </a:rPr>
                        <a:t> </a:t>
                      </a:r>
                      <a:r>
                        <a:rPr lang="en-US" sz="1600" dirty="0" err="1">
                          <a:effectLst/>
                        </a:rPr>
                        <a:t>hình</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tranh</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 </a:t>
                      </a:r>
                      <a:r>
                        <a:rPr lang="en-US" sz="1600" dirty="0" err="1">
                          <a:effectLst/>
                        </a:rPr>
                        <a:t>của</a:t>
                      </a:r>
                      <a:r>
                        <a:rPr lang="en-US" sz="1600" dirty="0">
                          <a:effectLst/>
                        </a:rPr>
                        <a:t> </a:t>
                      </a:r>
                      <a:r>
                        <a:rPr lang="en-US" sz="1600" dirty="0" err="1">
                          <a:effectLst/>
                        </a:rPr>
                        <a:t>họa</a:t>
                      </a:r>
                      <a:r>
                        <a:rPr lang="en-US" sz="1600" dirty="0">
                          <a:effectLst/>
                        </a:rPr>
                        <a:t> </a:t>
                      </a:r>
                      <a:r>
                        <a:rPr lang="en-US" sz="1600" dirty="0" err="1">
                          <a:effectLst/>
                        </a:rPr>
                        <a:t>sĩ</a:t>
                      </a:r>
                      <a:r>
                        <a:rPr lang="en-US" sz="1600" dirty="0">
                          <a:effectLst/>
                        </a:rPr>
                        <a:t>.</a:t>
                      </a:r>
                      <a:endParaRPr lang="en-US" sz="1400" dirty="0">
                        <a:effectLst/>
                      </a:endParaRPr>
                    </a:p>
                    <a:p>
                      <a:pPr marL="0" marR="0" algn="just">
                        <a:lnSpc>
                          <a:spcPct val="120000"/>
                        </a:lnSpc>
                        <a:spcBef>
                          <a:spcPts val="300"/>
                        </a:spcBef>
                        <a:spcAft>
                          <a:spcPts val="300"/>
                        </a:spcAft>
                      </a:pPr>
                      <a:r>
                        <a:rPr lang="en-US" sz="1600" b="1" dirty="0" err="1">
                          <a:effectLst/>
                        </a:rPr>
                        <a:t>Nhận</a:t>
                      </a:r>
                      <a:r>
                        <a:rPr lang="en-US" sz="1600" b="1" dirty="0">
                          <a:effectLst/>
                        </a:rPr>
                        <a:t> </a:t>
                      </a:r>
                      <a:r>
                        <a:rPr lang="en-US" sz="1600" b="1" dirty="0" err="1">
                          <a:effectLst/>
                        </a:rPr>
                        <a:t>biết</a:t>
                      </a:r>
                      <a:r>
                        <a:rPr lang="en-US" sz="1600" b="1" dirty="0">
                          <a:effectLst/>
                        </a:rPr>
                        <a:t>: </a:t>
                      </a:r>
                      <a:endParaRPr lang="en-US" sz="1400" b="1" dirty="0">
                        <a:effectLst/>
                      </a:endParaRPr>
                    </a:p>
                    <a:p>
                      <a:pPr marL="0" marR="0" algn="just">
                        <a:lnSpc>
                          <a:spcPct val="120000"/>
                        </a:lnSpc>
                        <a:spcBef>
                          <a:spcPts val="300"/>
                        </a:spcBef>
                        <a:spcAft>
                          <a:spcPts val="300"/>
                        </a:spcAft>
                      </a:pPr>
                      <a:r>
                        <a:rPr lang="en-US" sz="1600" dirty="0">
                          <a:effectLst/>
                        </a:rPr>
                        <a:t>- </a:t>
                      </a:r>
                      <a:r>
                        <a:rPr lang="en-US" sz="1600" dirty="0" err="1">
                          <a:effectLst/>
                        </a:rPr>
                        <a:t>Dụng</a:t>
                      </a:r>
                      <a:r>
                        <a:rPr lang="en-US" sz="1600" dirty="0">
                          <a:effectLst/>
                        </a:rPr>
                        <a:t> </a:t>
                      </a:r>
                      <a:r>
                        <a:rPr lang="en-US" sz="1600" dirty="0" err="1">
                          <a:effectLst/>
                        </a:rPr>
                        <a:t>cụ</a:t>
                      </a:r>
                      <a:r>
                        <a:rPr lang="en-US" sz="1600" dirty="0">
                          <a:effectLst/>
                        </a:rPr>
                        <a:t> </a:t>
                      </a:r>
                      <a:r>
                        <a:rPr lang="en-US" sz="1600" dirty="0" err="1">
                          <a:effectLst/>
                        </a:rPr>
                        <a:t>vẽ</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Cách</a:t>
                      </a:r>
                      <a:r>
                        <a:rPr lang="en-US" sz="1600" dirty="0">
                          <a:effectLst/>
                        </a:rPr>
                        <a:t> </a:t>
                      </a: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bút</a:t>
                      </a:r>
                      <a:r>
                        <a:rPr lang="en-US" sz="1600" dirty="0">
                          <a:effectLst/>
                        </a:rPr>
                        <a:t> </a:t>
                      </a:r>
                      <a:r>
                        <a:rPr lang="en-US" sz="1600" dirty="0" err="1">
                          <a:effectLst/>
                        </a:rPr>
                        <a:t>trong</a:t>
                      </a:r>
                      <a:r>
                        <a:rPr lang="en-US" sz="1600" dirty="0">
                          <a:effectLst/>
                        </a:rPr>
                        <a:t> </a:t>
                      </a:r>
                      <a:r>
                        <a:rPr lang="en-US" sz="1600" dirty="0" err="1">
                          <a:effectLst/>
                        </a:rPr>
                        <a:t>vẽ</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trong</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chất</a:t>
                      </a:r>
                      <a:r>
                        <a:rPr lang="en-US" sz="1600" dirty="0">
                          <a:effectLst/>
                        </a:rPr>
                        <a:t> </a:t>
                      </a:r>
                      <a:r>
                        <a:rPr lang="en-US" sz="1600" dirty="0" err="1">
                          <a:effectLst/>
                        </a:rPr>
                        <a:t>liệu</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a:t>
                      </a:r>
                      <a:endParaRPr lang="en-US" sz="1400" dirty="0">
                        <a:effectLst/>
                      </a:endParaRPr>
                    </a:p>
                    <a:p>
                      <a:pPr marL="0" marR="0" algn="just">
                        <a:lnSpc>
                          <a:spcPct val="120000"/>
                        </a:lnSpc>
                        <a:spcBef>
                          <a:spcPts val="300"/>
                        </a:spcBef>
                        <a:spcAft>
                          <a:spcPts val="300"/>
                        </a:spcAft>
                      </a:pPr>
                      <a:r>
                        <a:rPr lang="en-US" sz="1600" b="1" dirty="0" err="1">
                          <a:effectLst/>
                        </a:rPr>
                        <a:t>Thảo</a:t>
                      </a:r>
                      <a:r>
                        <a:rPr lang="en-US" sz="1600" b="1" dirty="0">
                          <a:effectLst/>
                        </a:rPr>
                        <a:t> </a:t>
                      </a:r>
                      <a:r>
                        <a:rPr lang="en-US" sz="1600" b="1" dirty="0" err="1">
                          <a:effectLst/>
                        </a:rPr>
                        <a:t>luận</a:t>
                      </a:r>
                      <a:r>
                        <a:rPr lang="en-US" sz="1600" b="1" dirty="0">
                          <a:effectLst/>
                        </a:rPr>
                        <a:t>: </a:t>
                      </a:r>
                    </a:p>
                    <a:p>
                      <a:pPr marL="0" marR="0" algn="just">
                        <a:lnSpc>
                          <a:spcPct val="120000"/>
                        </a:lnSpc>
                        <a:spcBef>
                          <a:spcPts val="300"/>
                        </a:spcBef>
                        <a:spcAft>
                          <a:spcPts val="300"/>
                        </a:spcAft>
                      </a:pPr>
                      <a:r>
                        <a:rPr lang="en-US" sz="1600" dirty="0" err="1">
                          <a:effectLst/>
                        </a:rPr>
                        <a:t>Trao</a:t>
                      </a:r>
                      <a:r>
                        <a:rPr lang="en-US" sz="1600" dirty="0">
                          <a:effectLst/>
                        </a:rPr>
                        <a:t> </a:t>
                      </a:r>
                      <a:r>
                        <a:rPr lang="en-US" sz="1600" dirty="0" err="1">
                          <a:effectLst/>
                        </a:rPr>
                        <a:t>đổi</a:t>
                      </a:r>
                      <a:r>
                        <a:rPr lang="en-US" sz="1600" dirty="0">
                          <a:effectLst/>
                        </a:rPr>
                        <a:t> </a:t>
                      </a:r>
                      <a:r>
                        <a:rPr lang="en-US" sz="1600" dirty="0" err="1">
                          <a:effectLst/>
                        </a:rPr>
                        <a:t>về</a:t>
                      </a:r>
                      <a:r>
                        <a:rPr lang="en-US" sz="1600" dirty="0">
                          <a:effectLst/>
                        </a:rPr>
                        <a:t> </a:t>
                      </a: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chất</a:t>
                      </a:r>
                      <a:r>
                        <a:rPr lang="en-US" sz="1600" dirty="0">
                          <a:effectLst/>
                        </a:rPr>
                        <a:t> </a:t>
                      </a:r>
                      <a:r>
                        <a:rPr lang="en-US" sz="1600" dirty="0" err="1">
                          <a:effectLst/>
                        </a:rPr>
                        <a:t>liệu</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 </a:t>
                      </a:r>
                      <a:r>
                        <a:rPr lang="en-US" sz="1600" dirty="0" err="1">
                          <a:effectLst/>
                        </a:rPr>
                        <a:t>theo</a:t>
                      </a:r>
                      <a:r>
                        <a:rPr lang="en-US" sz="1600" dirty="0">
                          <a:effectLst/>
                        </a:rPr>
                        <a:t> </a:t>
                      </a:r>
                      <a:r>
                        <a:rPr lang="en-US" sz="1600" dirty="0" err="1">
                          <a:effectLst/>
                        </a:rPr>
                        <a:t>những</a:t>
                      </a:r>
                      <a:r>
                        <a:rPr lang="en-US" sz="1600" dirty="0">
                          <a:effectLst/>
                        </a:rPr>
                        <a:t> </a:t>
                      </a:r>
                      <a:r>
                        <a:rPr lang="en-US" sz="1600" dirty="0" err="1">
                          <a:effectLst/>
                        </a:rPr>
                        <a:t>nội</a:t>
                      </a:r>
                      <a:r>
                        <a:rPr lang="en-US" sz="1600" dirty="0">
                          <a:effectLst/>
                        </a:rPr>
                        <a:t> dung </a:t>
                      </a:r>
                      <a:r>
                        <a:rPr lang="en-US" sz="1600" dirty="0" err="1">
                          <a:effectLst/>
                        </a:rPr>
                        <a:t>gơi</a:t>
                      </a:r>
                      <a:r>
                        <a:rPr lang="en-US" sz="1600" dirty="0">
                          <a:effectLst/>
                        </a:rPr>
                        <a:t> ý.</a:t>
                      </a:r>
                      <a:endParaRPr lang="en-US" sz="1400" dirty="0">
                        <a:effectLst/>
                      </a:endParaRPr>
                    </a:p>
                    <a:p>
                      <a:pPr marL="0" marR="0" algn="just">
                        <a:lnSpc>
                          <a:spcPct val="120000"/>
                        </a:lnSpc>
                        <a:spcBef>
                          <a:spcPts val="300"/>
                        </a:spcBef>
                        <a:spcAft>
                          <a:spcPts val="300"/>
                        </a:spcAft>
                      </a:pPr>
                      <a:r>
                        <a:rPr lang="en-US" sz="1600" b="1" dirty="0" err="1">
                          <a:effectLst/>
                        </a:rPr>
                        <a:t>Vận</a:t>
                      </a:r>
                      <a:r>
                        <a:rPr lang="en-US" sz="1600" b="1" dirty="0">
                          <a:effectLst/>
                        </a:rPr>
                        <a:t> </a:t>
                      </a:r>
                      <a:r>
                        <a:rPr lang="en-US" sz="1600" b="1" dirty="0" err="1">
                          <a:effectLst/>
                        </a:rPr>
                        <a:t>dụng</a:t>
                      </a:r>
                      <a:r>
                        <a:rPr lang="en-US" sz="1600" b="1" dirty="0">
                          <a:effectLst/>
                        </a:rPr>
                        <a:t>: </a:t>
                      </a:r>
                      <a:endParaRPr lang="en-US" sz="1400" b="1" dirty="0">
                        <a:effectLst/>
                      </a:endParaRPr>
                    </a:p>
                    <a:p>
                      <a:pPr marL="0" marR="0" algn="just">
                        <a:lnSpc>
                          <a:spcPct val="120000"/>
                        </a:lnSpc>
                        <a:spcBef>
                          <a:spcPts val="300"/>
                        </a:spcBef>
                        <a:spcAft>
                          <a:spcPts val="300"/>
                        </a:spcAft>
                      </a:pPr>
                      <a:r>
                        <a:rPr lang="en-US" sz="1600" dirty="0" err="1">
                          <a:effectLst/>
                        </a:rPr>
                        <a:t>Sử</a:t>
                      </a:r>
                      <a:r>
                        <a:rPr lang="en-US" sz="1600" dirty="0">
                          <a:effectLst/>
                        </a:rPr>
                        <a:t> </a:t>
                      </a:r>
                      <a:r>
                        <a:rPr lang="en-US" sz="1600" dirty="0" err="1">
                          <a:effectLst/>
                        </a:rPr>
                        <a:t>dụng</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vẽ</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một</a:t>
                      </a:r>
                      <a:r>
                        <a:rPr lang="en-US" sz="1600" dirty="0">
                          <a:effectLst/>
                        </a:rPr>
                        <a:t> </a:t>
                      </a:r>
                      <a:r>
                        <a:rPr lang="en-US" sz="1600" dirty="0" err="1">
                          <a:effectLst/>
                        </a:rPr>
                        <a:t>bức</a:t>
                      </a:r>
                      <a:r>
                        <a:rPr lang="en-US" sz="1600" dirty="0">
                          <a:effectLst/>
                        </a:rPr>
                        <a:t> </a:t>
                      </a:r>
                      <a:r>
                        <a:rPr lang="en-US" sz="1600" dirty="0" err="1">
                          <a:effectLst/>
                        </a:rPr>
                        <a:t>tranh</a:t>
                      </a:r>
                      <a:r>
                        <a:rPr lang="en-US" sz="1600" dirty="0">
                          <a:effectLst/>
                        </a:rPr>
                        <a:t> </a:t>
                      </a:r>
                      <a:r>
                        <a:rPr lang="en-US" sz="1600" dirty="0" err="1">
                          <a:effectLst/>
                        </a:rPr>
                        <a:t>theo</a:t>
                      </a:r>
                      <a:r>
                        <a:rPr lang="en-US" sz="1600" dirty="0">
                          <a:effectLst/>
                        </a:rPr>
                        <a:t> </a:t>
                      </a:r>
                      <a:r>
                        <a:rPr lang="en-US" sz="1600" dirty="0" err="1">
                          <a:effectLst/>
                        </a:rPr>
                        <a:t>thể</a:t>
                      </a:r>
                      <a:r>
                        <a:rPr lang="en-US" sz="1600" dirty="0">
                          <a:effectLst/>
                        </a:rPr>
                        <a:t> </a:t>
                      </a:r>
                      <a:r>
                        <a:rPr lang="en-US" sz="1600" dirty="0" err="1">
                          <a:effectLst/>
                        </a:rPr>
                        <a:t>loại</a:t>
                      </a:r>
                      <a:r>
                        <a:rPr lang="en-US" sz="1600" dirty="0">
                          <a:effectLst/>
                        </a:rPr>
                        <a:t> </a:t>
                      </a:r>
                      <a:r>
                        <a:rPr lang="en-US" sz="1600" dirty="0" err="1">
                          <a:effectLst/>
                        </a:rPr>
                        <a:t>yêu</a:t>
                      </a:r>
                      <a:r>
                        <a:rPr lang="en-US" sz="1600" dirty="0">
                          <a:effectLst/>
                        </a:rPr>
                        <a:t> </a:t>
                      </a:r>
                      <a:r>
                        <a:rPr lang="en-US" sz="1600" dirty="0" err="1">
                          <a:effectLst/>
                        </a:rPr>
                        <a:t>thích</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tc>
                  <a:txBody>
                    <a:bodyPr/>
                    <a:lstStyle/>
                    <a:p>
                      <a:pPr marL="0" marR="0" algn="just">
                        <a:lnSpc>
                          <a:spcPct val="120000"/>
                        </a:lnSpc>
                        <a:spcBef>
                          <a:spcPts val="300"/>
                        </a:spcBef>
                        <a:spcAft>
                          <a:spcPts val="300"/>
                        </a:spcAft>
                      </a:pPr>
                      <a:r>
                        <a:rPr lang="en-US" sz="1600" dirty="0" err="1">
                          <a:effectLst/>
                        </a:rPr>
                        <a:t>Trong</a:t>
                      </a:r>
                      <a:r>
                        <a:rPr lang="en-US" sz="1600" dirty="0">
                          <a:effectLst/>
                        </a:rPr>
                        <a:t> </a:t>
                      </a:r>
                      <a:r>
                        <a:rPr lang="en-US" sz="1600" dirty="0" err="1">
                          <a:effectLst/>
                        </a:rPr>
                        <a:t>bài</a:t>
                      </a:r>
                      <a:r>
                        <a:rPr lang="en-US" sz="1600" dirty="0">
                          <a:effectLst/>
                        </a:rPr>
                        <a:t> </a:t>
                      </a:r>
                      <a:r>
                        <a:rPr lang="en-US" sz="1600" dirty="0" err="1">
                          <a:effectLst/>
                        </a:rPr>
                        <a:t>này</a:t>
                      </a:r>
                      <a:r>
                        <a:rPr lang="en-US" sz="1600" dirty="0">
                          <a:effectLst/>
                        </a:rPr>
                        <a:t>, </a:t>
                      </a:r>
                      <a:r>
                        <a:rPr lang="en-US" sz="1600" dirty="0" err="1">
                          <a:effectLst/>
                        </a:rPr>
                        <a:t>phần</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vẽ</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 </a:t>
                      </a:r>
                      <a:r>
                        <a:rPr lang="en-US" sz="1600" dirty="0" err="1">
                          <a:effectLst/>
                        </a:rPr>
                        <a:t>là</a:t>
                      </a:r>
                      <a:r>
                        <a:rPr lang="en-US" sz="1600" dirty="0">
                          <a:effectLst/>
                        </a:rPr>
                        <a:t> </a:t>
                      </a:r>
                      <a:r>
                        <a:rPr lang="en-US" sz="1600" dirty="0" err="1">
                          <a:effectLst/>
                        </a:rPr>
                        <a:t>trọng</a:t>
                      </a:r>
                      <a:r>
                        <a:rPr lang="en-US" sz="1600" dirty="0">
                          <a:effectLst/>
                        </a:rPr>
                        <a:t> </a:t>
                      </a:r>
                      <a:r>
                        <a:rPr lang="en-US" sz="1600" dirty="0" err="1">
                          <a:effectLst/>
                        </a:rPr>
                        <a:t>tâm</a:t>
                      </a:r>
                      <a:r>
                        <a:rPr lang="en-US" sz="1600" dirty="0">
                          <a:effectLst/>
                        </a:rPr>
                        <a:t> </a:t>
                      </a:r>
                      <a:r>
                        <a:rPr lang="en-US" sz="1600" dirty="0" err="1">
                          <a:effectLst/>
                        </a:rPr>
                        <a:t>nên</a:t>
                      </a:r>
                      <a:r>
                        <a:rPr lang="en-US" sz="1600" dirty="0">
                          <a:effectLst/>
                        </a:rPr>
                        <a:t> </a:t>
                      </a:r>
                      <a:r>
                        <a:rPr lang="en-US" sz="1600" dirty="0" err="1">
                          <a:effectLst/>
                        </a:rPr>
                        <a:t>trong</a:t>
                      </a:r>
                      <a:r>
                        <a:rPr lang="en-US" sz="1600" dirty="0">
                          <a:effectLst/>
                        </a:rPr>
                        <a:t> </a:t>
                      </a:r>
                      <a:r>
                        <a:rPr lang="en-US" sz="1600" dirty="0" err="1">
                          <a:effectLst/>
                        </a:rPr>
                        <a:t>mỗi</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GV</a:t>
                      </a:r>
                      <a:r>
                        <a:rPr lang="en-US" sz="1600" dirty="0">
                          <a:effectLst/>
                        </a:rPr>
                        <a:t> </a:t>
                      </a:r>
                      <a:r>
                        <a:rPr lang="en-US" sz="1600" dirty="0" err="1">
                          <a:effectLst/>
                        </a:rPr>
                        <a:t>cho</a:t>
                      </a:r>
                      <a:r>
                        <a:rPr lang="en-US" sz="1600" dirty="0">
                          <a:effectLst/>
                        </a:rPr>
                        <a:t> HS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để</a:t>
                      </a:r>
                      <a:r>
                        <a:rPr lang="en-US" sz="1600" dirty="0">
                          <a:effectLst/>
                        </a:rPr>
                        <a:t> </a:t>
                      </a:r>
                      <a:r>
                        <a:rPr lang="en-US" sz="1600" dirty="0" err="1">
                          <a:effectLst/>
                        </a:rPr>
                        <a:t>làm</a:t>
                      </a:r>
                      <a:r>
                        <a:rPr lang="en-US" sz="1600" dirty="0">
                          <a:effectLst/>
                        </a:rPr>
                        <a:t> </a:t>
                      </a:r>
                      <a:r>
                        <a:rPr lang="en-US" sz="1600" dirty="0" err="1">
                          <a:effectLst/>
                        </a:rPr>
                        <a:t>quen</a:t>
                      </a:r>
                      <a:r>
                        <a:rPr lang="en-US" sz="1600" dirty="0">
                          <a:effectLst/>
                        </a:rPr>
                        <a:t> </a:t>
                      </a:r>
                      <a:r>
                        <a:rPr lang="en-US" sz="1600" dirty="0" err="1">
                          <a:effectLst/>
                        </a:rPr>
                        <a:t>và</a:t>
                      </a:r>
                      <a:r>
                        <a:rPr lang="en-US" sz="1600" dirty="0">
                          <a:effectLst/>
                        </a:rPr>
                        <a:t> </a:t>
                      </a:r>
                      <a:r>
                        <a:rPr lang="en-US" sz="1600" dirty="0" err="1">
                          <a:effectLst/>
                        </a:rPr>
                        <a:t>mỗi</a:t>
                      </a:r>
                      <a:r>
                        <a:rPr lang="en-US" sz="1600" dirty="0">
                          <a:effectLst/>
                        </a:rPr>
                        <a:t> HS </a:t>
                      </a:r>
                      <a:r>
                        <a:rPr lang="en-US" sz="1600" dirty="0" err="1">
                          <a:effectLst/>
                        </a:rPr>
                        <a:t>sẽ</a:t>
                      </a:r>
                      <a:r>
                        <a:rPr lang="en-US" sz="1600" dirty="0">
                          <a:effectLst/>
                        </a:rPr>
                        <a:t> </a:t>
                      </a:r>
                      <a:r>
                        <a:rPr lang="en-US" sz="1600" dirty="0" err="1">
                          <a:effectLst/>
                        </a:rPr>
                        <a:t>tự</a:t>
                      </a:r>
                      <a:r>
                        <a:rPr lang="en-US" sz="1600" dirty="0">
                          <a:effectLst/>
                        </a:rPr>
                        <a:t> </a:t>
                      </a:r>
                      <a:r>
                        <a:rPr lang="en-US" sz="1600" dirty="0" err="1">
                          <a:effectLst/>
                        </a:rPr>
                        <a:t>lựa</a:t>
                      </a:r>
                      <a:r>
                        <a:rPr lang="en-US" sz="1600" dirty="0">
                          <a:effectLst/>
                        </a:rPr>
                        <a:t> </a:t>
                      </a:r>
                      <a:r>
                        <a:rPr lang="en-US" sz="1600" dirty="0" err="1">
                          <a:effectLst/>
                        </a:rPr>
                        <a:t>chọn</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với</a:t>
                      </a:r>
                      <a:r>
                        <a:rPr lang="en-US" sz="1600" dirty="0">
                          <a:effectLst/>
                        </a:rPr>
                        <a:t> </a:t>
                      </a:r>
                      <a:r>
                        <a:rPr lang="en-US" sz="1600" dirty="0" err="1">
                          <a:effectLst/>
                        </a:rPr>
                        <a:t>năng</a:t>
                      </a:r>
                      <a:r>
                        <a:rPr lang="en-US" sz="1600" dirty="0">
                          <a:effectLst/>
                        </a:rPr>
                        <a:t> </a:t>
                      </a:r>
                      <a:r>
                        <a:rPr lang="en-US" sz="1600" dirty="0" err="1">
                          <a:effectLst/>
                        </a:rPr>
                        <a:t>lực</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của</a:t>
                      </a:r>
                      <a:r>
                        <a:rPr lang="en-US" sz="1600" dirty="0">
                          <a:effectLst/>
                        </a:rPr>
                        <a:t> </a:t>
                      </a:r>
                      <a:r>
                        <a:rPr lang="en-US" sz="1600" dirty="0" err="1">
                          <a:effectLst/>
                        </a:rPr>
                        <a:t>mình</a:t>
                      </a:r>
                      <a:r>
                        <a:rPr lang="en-US" sz="1600" dirty="0">
                          <a:effectLst/>
                        </a:rPr>
                        <a:t>. Do </a:t>
                      </a:r>
                      <a:r>
                        <a:rPr lang="en-US" sz="1600" dirty="0" err="1">
                          <a:effectLst/>
                        </a:rPr>
                        <a:t>đó</a:t>
                      </a:r>
                      <a:r>
                        <a:rPr lang="en-US" sz="1600" dirty="0">
                          <a:effectLst/>
                        </a:rPr>
                        <a:t>, </a:t>
                      </a:r>
                      <a:r>
                        <a:rPr lang="en-US" sz="1600" dirty="0" err="1">
                          <a:effectLst/>
                        </a:rPr>
                        <a:t>GV</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sẵn</a:t>
                      </a:r>
                      <a:r>
                        <a:rPr lang="en-US" sz="1600" dirty="0">
                          <a:effectLst/>
                        </a:rPr>
                        <a:t> </a:t>
                      </a:r>
                      <a:r>
                        <a:rPr lang="en-US" sz="1600" dirty="0" err="1">
                          <a:effectLst/>
                        </a:rPr>
                        <a:t>đồ</a:t>
                      </a:r>
                      <a:r>
                        <a:rPr lang="en-US" sz="1600" dirty="0">
                          <a:effectLst/>
                        </a:rPr>
                        <a:t> </a:t>
                      </a:r>
                      <a:r>
                        <a:rPr lang="en-US" sz="1600" dirty="0" err="1">
                          <a:effectLst/>
                        </a:rPr>
                        <a:t>dùng</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vẽ</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Tạo</a:t>
                      </a:r>
                      <a:r>
                        <a:rPr lang="en-US" sz="1600" dirty="0">
                          <a:effectLst/>
                        </a:rPr>
                        <a:t> </a:t>
                      </a:r>
                      <a:r>
                        <a:rPr lang="en-US" sz="1600" dirty="0" err="1">
                          <a:effectLst/>
                        </a:rPr>
                        <a:t>điều</a:t>
                      </a:r>
                      <a:r>
                        <a:rPr lang="en-US" sz="1600" dirty="0">
                          <a:effectLst/>
                        </a:rPr>
                        <a:t> </a:t>
                      </a:r>
                      <a:r>
                        <a:rPr lang="en-US" sz="1600" dirty="0" err="1">
                          <a:effectLst/>
                        </a:rPr>
                        <a:t>kiện</a:t>
                      </a:r>
                      <a:r>
                        <a:rPr lang="en-US" sz="1600" dirty="0">
                          <a:effectLst/>
                        </a:rPr>
                        <a:t> </a:t>
                      </a:r>
                      <a:r>
                        <a:rPr lang="en-US" sz="1600" dirty="0" err="1">
                          <a:effectLst/>
                        </a:rPr>
                        <a:t>cho</a:t>
                      </a:r>
                      <a:r>
                        <a:rPr lang="en-US" sz="1600" dirty="0">
                          <a:effectLst/>
                        </a:rPr>
                        <a:t> </a:t>
                      </a:r>
                      <a:r>
                        <a:rPr lang="en-US" sz="1600" dirty="0" err="1">
                          <a:effectLst/>
                        </a:rPr>
                        <a:t>tất</a:t>
                      </a:r>
                      <a:r>
                        <a:rPr lang="en-US" sz="1600" dirty="0">
                          <a:effectLst/>
                        </a:rPr>
                        <a:t> </a:t>
                      </a:r>
                      <a:r>
                        <a:rPr lang="en-US" sz="1600" dirty="0" err="1">
                          <a:effectLst/>
                        </a:rPr>
                        <a:t>cả</a:t>
                      </a:r>
                      <a:r>
                        <a:rPr lang="en-US" sz="1600" dirty="0">
                          <a:effectLst/>
                        </a:rPr>
                        <a:t> HS </a:t>
                      </a:r>
                      <a:r>
                        <a:rPr lang="en-US" sz="1600" dirty="0" err="1">
                          <a:effectLst/>
                        </a:rPr>
                        <a:t>được</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mỗi</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Sau </a:t>
                      </a:r>
                      <a:r>
                        <a:rPr lang="en-US" sz="1600" dirty="0" err="1">
                          <a:effectLst/>
                        </a:rPr>
                        <a:t>mỗi</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GV</a:t>
                      </a:r>
                      <a:r>
                        <a:rPr lang="en-US" sz="1600" dirty="0">
                          <a:effectLst/>
                        </a:rPr>
                        <a:t> </a:t>
                      </a:r>
                      <a:r>
                        <a:rPr lang="en-US" sz="1600" dirty="0" err="1">
                          <a:effectLst/>
                        </a:rPr>
                        <a:t>đặt</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về</a:t>
                      </a:r>
                      <a:r>
                        <a:rPr lang="en-US" sz="1600" dirty="0">
                          <a:effectLst/>
                        </a:rPr>
                        <a:t> </a:t>
                      </a:r>
                      <a:r>
                        <a:rPr lang="en-US" sz="1600" dirty="0" err="1">
                          <a:effectLst/>
                        </a:rPr>
                        <a:t>cảm</a:t>
                      </a:r>
                      <a:r>
                        <a:rPr lang="en-US" sz="1600" dirty="0">
                          <a:effectLst/>
                        </a:rPr>
                        <a:t> </a:t>
                      </a:r>
                      <a:r>
                        <a:rPr lang="en-US" sz="1600" dirty="0" err="1">
                          <a:effectLst/>
                        </a:rPr>
                        <a:t>nhận</a:t>
                      </a:r>
                      <a:r>
                        <a:rPr lang="en-US" sz="1600" dirty="0">
                          <a:effectLst/>
                        </a:rPr>
                        <a:t> </a:t>
                      </a:r>
                      <a:r>
                        <a:rPr lang="en-US" sz="1600" dirty="0" err="1">
                          <a:effectLst/>
                        </a:rPr>
                        <a:t>của</a:t>
                      </a:r>
                      <a:r>
                        <a:rPr lang="en-US" sz="1600" dirty="0">
                          <a:effectLst/>
                        </a:rPr>
                        <a:t> HS </a:t>
                      </a:r>
                      <a:r>
                        <a:rPr lang="en-US" sz="1600" dirty="0" err="1">
                          <a:effectLst/>
                        </a:rPr>
                        <a:t>về</a:t>
                      </a:r>
                      <a:r>
                        <a:rPr lang="en-US" sz="1600" dirty="0">
                          <a:effectLst/>
                        </a:rPr>
                        <a:t> </a:t>
                      </a:r>
                      <a:r>
                        <a:rPr lang="en-US" sz="1600" dirty="0" err="1">
                          <a:effectLst/>
                        </a:rPr>
                        <a:t>bề</a:t>
                      </a:r>
                      <a:r>
                        <a:rPr lang="en-US" sz="1600" dirty="0">
                          <a:effectLst/>
                        </a:rPr>
                        <a:t> </a:t>
                      </a:r>
                      <a:r>
                        <a:rPr lang="en-US" sz="1600" dirty="0" err="1">
                          <a:effectLst/>
                        </a:rPr>
                        <a:t>mặt</a:t>
                      </a:r>
                      <a:r>
                        <a:rPr lang="en-US" sz="1600" dirty="0">
                          <a:effectLst/>
                        </a:rPr>
                        <a:t> </a:t>
                      </a:r>
                      <a:r>
                        <a:rPr lang="en-US" sz="1600" dirty="0" err="1">
                          <a:effectLst/>
                        </a:rPr>
                        <a:t>tranh</a:t>
                      </a:r>
                      <a:r>
                        <a:rPr lang="en-US" sz="1600" dirty="0">
                          <a:effectLst/>
                        </a:rPr>
                        <a:t> </a:t>
                      </a:r>
                      <a:r>
                        <a:rPr lang="en-US" sz="1600" dirty="0" err="1">
                          <a:effectLst/>
                        </a:rPr>
                        <a:t>mà</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này</a:t>
                      </a:r>
                      <a:r>
                        <a:rPr lang="en-US" sz="1600" dirty="0">
                          <a:effectLst/>
                        </a:rPr>
                        <a:t> </a:t>
                      </a:r>
                      <a:r>
                        <a:rPr lang="en-US" sz="1600" dirty="0" err="1">
                          <a:effectLst/>
                        </a:rPr>
                        <a:t>tạo</a:t>
                      </a:r>
                      <a:r>
                        <a:rPr lang="en-US" sz="1600" dirty="0">
                          <a:effectLst/>
                        </a:rPr>
                        <a:t> </a:t>
                      </a:r>
                      <a:r>
                        <a:rPr lang="en-US" sz="1600" dirty="0" err="1">
                          <a:effectLst/>
                        </a:rPr>
                        <a:t>nên</a:t>
                      </a:r>
                      <a:r>
                        <a:rPr lang="en-US" sz="1600" dirty="0">
                          <a:effectLst/>
                        </a:rPr>
                        <a:t> (</a:t>
                      </a:r>
                      <a:r>
                        <a:rPr lang="en-US" sz="1600" dirty="0" err="1">
                          <a:effectLst/>
                        </a:rPr>
                        <a:t>chất</a:t>
                      </a:r>
                      <a:r>
                        <a:rPr lang="en-US" sz="1600" dirty="0">
                          <a:effectLst/>
                        </a:rPr>
                        <a:t> </a:t>
                      </a:r>
                      <a:r>
                        <a:rPr lang="en-US" sz="1600" dirty="0" err="1">
                          <a:effectLst/>
                        </a:rPr>
                        <a:t>cảm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Sau </a:t>
                      </a:r>
                      <a:r>
                        <a:rPr lang="en-US" sz="1600" dirty="0" err="1">
                          <a:effectLst/>
                        </a:rPr>
                        <a:t>khi</a:t>
                      </a:r>
                      <a:r>
                        <a:rPr lang="en-US" sz="1600" dirty="0">
                          <a:effectLst/>
                        </a:rPr>
                        <a:t> </a:t>
                      </a:r>
                      <a:r>
                        <a:rPr lang="en-US" sz="1600" dirty="0" err="1">
                          <a:effectLst/>
                        </a:rPr>
                        <a:t>kết</a:t>
                      </a:r>
                      <a:r>
                        <a:rPr lang="en-US" sz="1600" dirty="0">
                          <a:effectLst/>
                        </a:rPr>
                        <a:t> </a:t>
                      </a:r>
                      <a:r>
                        <a:rPr lang="en-US" sz="1600" dirty="0" err="1">
                          <a:effectLst/>
                        </a:rPr>
                        <a:t>thúc</a:t>
                      </a:r>
                      <a:r>
                        <a:rPr lang="en-US" sz="1600" dirty="0">
                          <a:effectLst/>
                        </a:rPr>
                        <a:t> </a:t>
                      </a:r>
                      <a:r>
                        <a:rPr lang="en-US" sz="1600" dirty="0" err="1">
                          <a:effectLst/>
                        </a:rPr>
                        <a:t>phần</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ở </a:t>
                      </a:r>
                      <a:r>
                        <a:rPr lang="en-US" sz="1600" dirty="0" err="1">
                          <a:effectLst/>
                        </a:rPr>
                        <a:t>mỗi</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GV</a:t>
                      </a:r>
                      <a:r>
                        <a:rPr lang="en-US" sz="1600" dirty="0">
                          <a:effectLst/>
                        </a:rPr>
                        <a:t> </a:t>
                      </a:r>
                      <a:r>
                        <a:rPr lang="en-US" sz="1600" dirty="0" err="1">
                          <a:effectLst/>
                        </a:rPr>
                        <a:t>có</a:t>
                      </a:r>
                      <a:r>
                        <a:rPr lang="en-US" sz="1600" dirty="0">
                          <a:effectLst/>
                        </a:rPr>
                        <a:t> </a:t>
                      </a:r>
                      <a:r>
                        <a:rPr lang="en-US" sz="1600" dirty="0" err="1">
                          <a:effectLst/>
                        </a:rPr>
                        <a:t>thể</a:t>
                      </a:r>
                      <a:r>
                        <a:rPr lang="en-US" sz="1600" dirty="0">
                          <a:effectLst/>
                        </a:rPr>
                        <a:t> </a:t>
                      </a:r>
                      <a:r>
                        <a:rPr lang="en-US" sz="1600" dirty="0" err="1">
                          <a:effectLst/>
                        </a:rPr>
                        <a:t>đặt</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gợi</a:t>
                      </a:r>
                      <a:r>
                        <a:rPr lang="en-US" sz="1600" dirty="0">
                          <a:effectLst/>
                        </a:rPr>
                        <a:t> ý HS </a:t>
                      </a:r>
                      <a:r>
                        <a:rPr lang="en-US" sz="1600" dirty="0" err="1">
                          <a:effectLst/>
                        </a:rPr>
                        <a:t>liên</a:t>
                      </a:r>
                      <a:r>
                        <a:rPr lang="en-US" sz="1600" dirty="0">
                          <a:effectLst/>
                        </a:rPr>
                        <a:t> </a:t>
                      </a:r>
                      <a:r>
                        <a:rPr lang="en-US" sz="1600" dirty="0" err="1">
                          <a:effectLst/>
                        </a:rPr>
                        <a:t>tưởng</a:t>
                      </a:r>
                      <a:r>
                        <a:rPr lang="en-US" sz="1600" dirty="0">
                          <a:effectLst/>
                        </a:rPr>
                        <a:t> </a:t>
                      </a:r>
                      <a:r>
                        <a:rPr lang="en-US" sz="1600" dirty="0" err="1">
                          <a:effectLst/>
                        </a:rPr>
                        <a:t>và</a:t>
                      </a:r>
                      <a:r>
                        <a:rPr lang="en-US" sz="1600" dirty="0">
                          <a:effectLst/>
                        </a:rPr>
                        <a:t> </a:t>
                      </a:r>
                      <a:r>
                        <a:rPr lang="en-US" sz="1600" dirty="0" err="1">
                          <a:effectLst/>
                        </a:rPr>
                        <a:t>nêu</a:t>
                      </a:r>
                      <a:r>
                        <a:rPr lang="en-US" sz="1600" dirty="0">
                          <a:effectLst/>
                        </a:rPr>
                        <a:t> </a:t>
                      </a:r>
                      <a:r>
                        <a:rPr lang="en-US" sz="1600" dirty="0" err="1">
                          <a:effectLst/>
                        </a:rPr>
                        <a:t>về</a:t>
                      </a:r>
                      <a:r>
                        <a:rPr lang="en-US" sz="1600" dirty="0">
                          <a:effectLst/>
                        </a:rPr>
                        <a:t> </a:t>
                      </a:r>
                      <a:r>
                        <a:rPr lang="en-US" sz="1600" dirty="0" err="1">
                          <a:effectLst/>
                        </a:rPr>
                        <a:t>sự</a:t>
                      </a:r>
                      <a:r>
                        <a:rPr lang="en-US" sz="1600" dirty="0">
                          <a:effectLst/>
                        </a:rPr>
                        <a:t> </a:t>
                      </a: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của</a:t>
                      </a:r>
                      <a:r>
                        <a:rPr lang="en-US" sz="1600" dirty="0">
                          <a:effectLst/>
                        </a:rPr>
                        <a:t> </a:t>
                      </a:r>
                      <a:r>
                        <a:rPr lang="en-US" sz="1600" dirty="0" err="1">
                          <a:effectLst/>
                        </a:rPr>
                        <a:t>chất</a:t>
                      </a:r>
                      <a:r>
                        <a:rPr lang="en-US" sz="1600" dirty="0">
                          <a:effectLst/>
                        </a:rPr>
                        <a:t> </a:t>
                      </a:r>
                      <a:r>
                        <a:rPr lang="en-US" sz="1600" dirty="0" err="1">
                          <a:effectLst/>
                        </a:rPr>
                        <a:t>cảm</a:t>
                      </a:r>
                      <a:r>
                        <a:rPr lang="en-US" sz="1600" dirty="0">
                          <a:effectLst/>
                        </a:rPr>
                        <a:t> </a:t>
                      </a:r>
                      <a:r>
                        <a:rPr lang="en-US" sz="1600" dirty="0" err="1">
                          <a:effectLst/>
                        </a:rPr>
                        <a:t>mà</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này</a:t>
                      </a:r>
                      <a:r>
                        <a:rPr lang="en-US" sz="1600" dirty="0">
                          <a:effectLst/>
                        </a:rPr>
                        <a:t> </a:t>
                      </a:r>
                      <a:r>
                        <a:rPr lang="en-US" sz="1600" dirty="0" err="1">
                          <a:effectLst/>
                        </a:rPr>
                        <a:t>tạo</a:t>
                      </a:r>
                      <a:r>
                        <a:rPr lang="en-US" sz="1600" dirty="0">
                          <a:effectLst/>
                        </a:rPr>
                        <a:t> </a:t>
                      </a:r>
                      <a:r>
                        <a:rPr lang="en-US" sz="1600" dirty="0" err="1">
                          <a:effectLst/>
                        </a:rPr>
                        <a:t>nên</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trong</a:t>
                      </a:r>
                      <a:r>
                        <a:rPr lang="en-US" sz="1600" dirty="0">
                          <a:effectLst/>
                        </a:rPr>
                        <a:t> </a:t>
                      </a:r>
                      <a:r>
                        <a:rPr lang="en-US" sz="1600" dirty="0" err="1">
                          <a:effectLst/>
                        </a:rPr>
                        <a:t>trường</a:t>
                      </a:r>
                      <a:r>
                        <a:rPr lang="en-US" sz="1600" dirty="0">
                          <a:effectLst/>
                        </a:rPr>
                        <a:t> </a:t>
                      </a:r>
                      <a:r>
                        <a:rPr lang="en-US" sz="1600" dirty="0" err="1">
                          <a:effectLst/>
                        </a:rPr>
                        <a:t>hợp</a:t>
                      </a:r>
                      <a:r>
                        <a:rPr lang="en-US" sz="1600" dirty="0">
                          <a:effectLst/>
                        </a:rPr>
                        <a:t> </a:t>
                      </a:r>
                      <a:r>
                        <a:rPr lang="en-US" sz="1600" dirty="0" err="1">
                          <a:effectLst/>
                        </a:rPr>
                        <a:t>nào</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Đây</a:t>
                      </a:r>
                      <a:r>
                        <a:rPr lang="en-US" sz="1600" dirty="0">
                          <a:effectLst/>
                        </a:rPr>
                        <a:t> </a:t>
                      </a:r>
                      <a:r>
                        <a:rPr lang="en-US" sz="1600" dirty="0" err="1">
                          <a:effectLst/>
                        </a:rPr>
                        <a:t>là</a:t>
                      </a:r>
                      <a:r>
                        <a:rPr lang="en-US" sz="1600" dirty="0">
                          <a:effectLst/>
                        </a:rPr>
                        <a:t> </a:t>
                      </a:r>
                      <a:r>
                        <a:rPr lang="en-US" sz="1600" dirty="0" err="1">
                          <a:effectLst/>
                        </a:rPr>
                        <a:t>những</a:t>
                      </a:r>
                      <a:r>
                        <a:rPr lang="en-US" sz="1600" dirty="0">
                          <a:effectLst/>
                        </a:rPr>
                        <a:t> </a:t>
                      </a:r>
                      <a:r>
                        <a:rPr lang="en-US" sz="1600" dirty="0" err="1">
                          <a:effectLst/>
                        </a:rPr>
                        <a:t>gợi</a:t>
                      </a:r>
                      <a:r>
                        <a:rPr lang="en-US" sz="1600" dirty="0">
                          <a:effectLst/>
                        </a:rPr>
                        <a:t> ý </a:t>
                      </a:r>
                      <a:r>
                        <a:rPr lang="en-US" sz="1600" dirty="0" err="1">
                          <a:effectLst/>
                        </a:rPr>
                        <a:t>để</a:t>
                      </a:r>
                      <a:r>
                        <a:rPr lang="en-US" sz="1600" dirty="0">
                          <a:effectLst/>
                        </a:rPr>
                        <a:t> HS </a:t>
                      </a:r>
                      <a:r>
                        <a:rPr lang="en-US" sz="1600" dirty="0" err="1">
                          <a:effectLst/>
                        </a:rPr>
                        <a:t>chủ</a:t>
                      </a:r>
                      <a:r>
                        <a:rPr lang="en-US" sz="1600" dirty="0">
                          <a:effectLst/>
                        </a:rPr>
                        <a:t> </a:t>
                      </a:r>
                      <a:r>
                        <a:rPr lang="en-US" sz="1600" dirty="0" err="1">
                          <a:effectLst/>
                        </a:rPr>
                        <a:t>động</a:t>
                      </a:r>
                      <a:r>
                        <a:rPr lang="en-US" sz="1600" dirty="0">
                          <a:effectLst/>
                        </a:rPr>
                        <a:t> </a:t>
                      </a:r>
                      <a:r>
                        <a:rPr lang="en-US" sz="1600" dirty="0" err="1">
                          <a:effectLst/>
                        </a:rPr>
                        <a:t>lựa</a:t>
                      </a:r>
                      <a:r>
                        <a:rPr lang="en-US" sz="1600" dirty="0">
                          <a:effectLst/>
                        </a:rPr>
                        <a:t> </a:t>
                      </a:r>
                      <a:r>
                        <a:rPr lang="en-US" sz="1600" dirty="0" err="1">
                          <a:effectLst/>
                        </a:rPr>
                        <a:t>chọn</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kĩ</a:t>
                      </a:r>
                      <a:r>
                        <a:rPr lang="en-US" sz="1600" dirty="0">
                          <a:effectLst/>
                        </a:rPr>
                        <a:t> </a:t>
                      </a:r>
                      <a:r>
                        <a:rPr lang="en-US" sz="1600" dirty="0" err="1">
                          <a:effectLst/>
                        </a:rPr>
                        <a:t>thuật</a:t>
                      </a:r>
                      <a:r>
                        <a:rPr lang="en-US" sz="1600" dirty="0">
                          <a:effectLst/>
                        </a:rPr>
                        <a:t> </a:t>
                      </a:r>
                      <a:r>
                        <a:rPr lang="en-US" sz="1600" dirty="0" err="1">
                          <a:effectLst/>
                        </a:rPr>
                        <a:t>trong</a:t>
                      </a:r>
                      <a:r>
                        <a:rPr lang="en-US" sz="1600" dirty="0">
                          <a:effectLst/>
                        </a:rPr>
                        <a:t> </a:t>
                      </a:r>
                      <a:r>
                        <a:rPr lang="en-US" sz="1600" dirty="0" err="1">
                          <a:effectLst/>
                        </a:rPr>
                        <a:t>phần</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vẽ</a:t>
                      </a:r>
                      <a:r>
                        <a:rPr lang="en-US" sz="1600" dirty="0">
                          <a:effectLst/>
                        </a:rPr>
                        <a:t> </a:t>
                      </a:r>
                      <a:r>
                        <a:rPr lang="en-US" sz="1600" dirty="0" err="1">
                          <a:effectLst/>
                        </a:rPr>
                        <a:t>tranh</a:t>
                      </a:r>
                      <a:r>
                        <a:rPr lang="en-US" sz="1600" dirty="0">
                          <a:effectLst/>
                        </a:rPr>
                        <a:t> </a:t>
                      </a:r>
                      <a:r>
                        <a:rPr lang="en-US" sz="1600" dirty="0" err="1">
                          <a:effectLst/>
                        </a:rPr>
                        <a:t>màu</a:t>
                      </a:r>
                      <a:r>
                        <a:rPr lang="en-US" sz="1600" dirty="0">
                          <a:effectLst/>
                        </a:rPr>
                        <a:t> </a:t>
                      </a:r>
                      <a:r>
                        <a:rPr lang="en-US" sz="1600" dirty="0" err="1">
                          <a:effectLst/>
                        </a:rPr>
                        <a:t>nước</a:t>
                      </a:r>
                      <a:r>
                        <a:rPr lang="en-US" sz="1600" dirty="0">
                          <a:effectLst/>
                        </a:rPr>
                        <a:t> </a:t>
                      </a:r>
                      <a:r>
                        <a:rPr lang="en-US" sz="1600" dirty="0" err="1">
                          <a:effectLst/>
                        </a:rPr>
                        <a:t>của</a:t>
                      </a:r>
                      <a:r>
                        <a:rPr lang="en-US" sz="1600" dirty="0">
                          <a:effectLst/>
                        </a:rPr>
                        <a:t> </a:t>
                      </a:r>
                      <a:r>
                        <a:rPr lang="en-US" sz="1600" dirty="0" err="1">
                          <a:effectLst/>
                        </a:rPr>
                        <a:t>mình</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050" marR="53050" marT="0" marB="0"/>
                </a:tc>
                <a:extLst>
                  <a:ext uri="{0D108BD9-81ED-4DB2-BD59-A6C34878D82A}">
                    <a16:rowId xmlns:a16="http://schemas.microsoft.com/office/drawing/2014/main" val="2635327705"/>
                  </a:ext>
                </a:extLst>
              </a:tr>
            </a:tbl>
          </a:graphicData>
        </a:graphic>
      </p:graphicFrame>
    </p:spTree>
    <p:extLst>
      <p:ext uri="{BB962C8B-B14F-4D97-AF65-F5344CB8AC3E}">
        <p14:creationId xmlns:p14="http://schemas.microsoft.com/office/powerpoint/2010/main" val="1319957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571AD1A2-5EF3-763F-C01D-5AED36F5B45A}"/>
              </a:ext>
            </a:extLst>
          </p:cNvPr>
          <p:cNvGraphicFramePr>
            <a:graphicFrameLocks noGrp="1"/>
          </p:cNvGraphicFramePr>
          <p:nvPr>
            <p:extLst>
              <p:ext uri="{D42A27DB-BD31-4B8C-83A1-F6EECF244321}">
                <p14:modId xmlns:p14="http://schemas.microsoft.com/office/powerpoint/2010/main" val="2944935093"/>
              </p:ext>
            </p:extLst>
          </p:nvPr>
        </p:nvGraphicFramePr>
        <p:xfrm>
          <a:off x="0" y="1166190"/>
          <a:ext cx="9143999" cy="5691809"/>
        </p:xfrm>
        <a:graphic>
          <a:graphicData uri="http://schemas.openxmlformats.org/drawingml/2006/table">
            <a:tbl>
              <a:tblPr firstRow="1" firstCol="1" bandRow="1">
                <a:tableStyleId>{5C22544A-7EE6-4342-B048-85BDC9FD1C3A}</a:tableStyleId>
              </a:tblPr>
              <a:tblGrid>
                <a:gridCol w="781878">
                  <a:extLst>
                    <a:ext uri="{9D8B030D-6E8A-4147-A177-3AD203B41FA5}">
                      <a16:colId xmlns:a16="http://schemas.microsoft.com/office/drawing/2014/main" val="3416710337"/>
                    </a:ext>
                  </a:extLst>
                </a:gridCol>
                <a:gridCol w="3949148">
                  <a:extLst>
                    <a:ext uri="{9D8B030D-6E8A-4147-A177-3AD203B41FA5}">
                      <a16:colId xmlns:a16="http://schemas.microsoft.com/office/drawing/2014/main" val="3711882085"/>
                    </a:ext>
                  </a:extLst>
                </a:gridCol>
                <a:gridCol w="4412973">
                  <a:extLst>
                    <a:ext uri="{9D8B030D-6E8A-4147-A177-3AD203B41FA5}">
                      <a16:colId xmlns:a16="http://schemas.microsoft.com/office/drawing/2014/main" val="3764693826"/>
                    </a:ext>
                  </a:extLst>
                </a:gridCol>
              </a:tblGrid>
              <a:tr h="5691809">
                <a:tc>
                  <a:txBody>
                    <a:bodyPr/>
                    <a:lstStyle/>
                    <a:p>
                      <a:pPr marL="0" marR="0" algn="just">
                        <a:lnSpc>
                          <a:spcPct val="120000"/>
                        </a:lnSpc>
                        <a:spcBef>
                          <a:spcPts val="300"/>
                        </a:spcBef>
                        <a:spcAft>
                          <a:spcPts val="300"/>
                        </a:spcAft>
                      </a:pPr>
                      <a:r>
                        <a:rPr lang="en-US" sz="1600" b="0" dirty="0" err="1">
                          <a:effectLst/>
                        </a:rPr>
                        <a:t>Bài</a:t>
                      </a:r>
                      <a:r>
                        <a:rPr lang="en-US" sz="1600" b="0" dirty="0">
                          <a:effectLst/>
                        </a:rPr>
                        <a:t> 2. </a:t>
                      </a:r>
                      <a:endParaRPr lang="en-US" sz="1200" b="0" dirty="0">
                        <a:effectLst/>
                      </a:endParaRPr>
                    </a:p>
                    <a:p>
                      <a:pPr marL="0" marR="0" algn="just">
                        <a:lnSpc>
                          <a:spcPct val="120000"/>
                        </a:lnSpc>
                        <a:spcBef>
                          <a:spcPts val="300"/>
                        </a:spcBef>
                        <a:spcAft>
                          <a:spcPts val="300"/>
                        </a:spcAft>
                      </a:pPr>
                      <a:r>
                        <a:rPr lang="en-US" sz="1600" b="0" dirty="0" err="1">
                          <a:effectLst/>
                        </a:rPr>
                        <a:t>Tranh</a:t>
                      </a:r>
                      <a:r>
                        <a:rPr lang="en-US" sz="1600" b="0" dirty="0">
                          <a:effectLst/>
                        </a:rPr>
                        <a:t> </a:t>
                      </a:r>
                      <a:r>
                        <a:rPr lang="en-US" sz="1600" b="0" dirty="0" err="1">
                          <a:effectLst/>
                        </a:rPr>
                        <a:t>chất</a:t>
                      </a:r>
                      <a:r>
                        <a:rPr lang="en-US" sz="1600" b="0" dirty="0">
                          <a:effectLst/>
                        </a:rPr>
                        <a:t> </a:t>
                      </a:r>
                      <a:r>
                        <a:rPr lang="en-US" sz="1600" b="0" dirty="0" err="1">
                          <a:effectLst/>
                        </a:rPr>
                        <a:t>liệu</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927" marR="51927" marT="0" marB="0"/>
                </a:tc>
                <a:tc>
                  <a:txBody>
                    <a:bodyPr/>
                    <a:lstStyle/>
                    <a:p>
                      <a:pPr marL="0" marR="0" algn="just">
                        <a:lnSpc>
                          <a:spcPct val="120000"/>
                        </a:lnSpc>
                        <a:spcBef>
                          <a:spcPts val="300"/>
                        </a:spcBef>
                        <a:spcAft>
                          <a:spcPts val="300"/>
                        </a:spcAft>
                      </a:pPr>
                      <a:r>
                        <a:rPr lang="en-US" sz="1600" b="1" dirty="0" err="1">
                          <a:effectLst/>
                        </a:rPr>
                        <a:t>Khám</a:t>
                      </a:r>
                      <a:r>
                        <a:rPr lang="en-US" sz="1600" b="1" dirty="0">
                          <a:effectLst/>
                        </a:rPr>
                        <a:t> </a:t>
                      </a:r>
                      <a:r>
                        <a:rPr lang="en-US" sz="1600" b="1" dirty="0" err="1">
                          <a:effectLst/>
                        </a:rPr>
                        <a:t>phá</a:t>
                      </a:r>
                      <a:r>
                        <a:rPr lang="en-US" sz="1600" b="1" dirty="0">
                          <a:effectLst/>
                        </a:rPr>
                        <a:t>: </a:t>
                      </a:r>
                      <a:endParaRPr lang="en-US" sz="1200" b="1" dirty="0">
                        <a:effectLst/>
                      </a:endParaRPr>
                    </a:p>
                    <a:p>
                      <a:pPr marL="0" marR="0" algn="just">
                        <a:lnSpc>
                          <a:spcPct val="120000"/>
                        </a:lnSpc>
                        <a:spcBef>
                          <a:spcPts val="300"/>
                        </a:spcBef>
                        <a:spcAft>
                          <a:spcPts val="300"/>
                        </a:spcAft>
                      </a:pPr>
                      <a:r>
                        <a:rPr lang="en-US" sz="1600" b="0" dirty="0" err="1">
                          <a:effectLst/>
                        </a:rPr>
                        <a:t>Giới</a:t>
                      </a:r>
                      <a:r>
                        <a:rPr lang="en-US" sz="1600" b="0" dirty="0">
                          <a:effectLst/>
                        </a:rPr>
                        <a:t> </a:t>
                      </a:r>
                      <a:r>
                        <a:rPr lang="en-US" sz="1600" b="0" dirty="0" err="1">
                          <a:effectLst/>
                        </a:rPr>
                        <a:t>thiệu</a:t>
                      </a:r>
                      <a:r>
                        <a:rPr lang="en-US" sz="1600" b="0" dirty="0">
                          <a:effectLst/>
                        </a:rPr>
                        <a:t> </a:t>
                      </a:r>
                      <a:r>
                        <a:rPr lang="en-US" sz="1600" b="0" dirty="0" err="1">
                          <a:effectLst/>
                        </a:rPr>
                        <a:t>khái</a:t>
                      </a:r>
                      <a:r>
                        <a:rPr lang="en-US" sz="1600" b="0" dirty="0">
                          <a:effectLst/>
                        </a:rPr>
                        <a:t> </a:t>
                      </a:r>
                      <a:r>
                        <a:rPr lang="en-US" sz="1600" b="0" dirty="0" err="1">
                          <a:effectLst/>
                        </a:rPr>
                        <a:t>quát</a:t>
                      </a:r>
                      <a:r>
                        <a:rPr lang="en-US" sz="1600" b="0" dirty="0">
                          <a:effectLst/>
                        </a:rPr>
                        <a:t> </a:t>
                      </a:r>
                      <a:r>
                        <a:rPr lang="en-US" sz="1600" b="0" dirty="0" err="1">
                          <a:effectLst/>
                        </a:rPr>
                        <a:t>về</a:t>
                      </a:r>
                      <a:r>
                        <a:rPr lang="en-US" sz="1600" b="0" dirty="0">
                          <a:effectLst/>
                        </a:rPr>
                        <a:t> </a:t>
                      </a:r>
                      <a:r>
                        <a:rPr lang="en-US" sz="1600" b="0" dirty="0" err="1">
                          <a:effectLst/>
                        </a:rPr>
                        <a:t>tranh</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1" dirty="0" err="1">
                          <a:effectLst/>
                        </a:rPr>
                        <a:t>Nhận</a:t>
                      </a:r>
                      <a:r>
                        <a:rPr lang="en-US" sz="1600" b="1" dirty="0">
                          <a:effectLst/>
                        </a:rPr>
                        <a:t> </a:t>
                      </a:r>
                      <a:r>
                        <a:rPr lang="en-US" sz="1600" b="1" dirty="0" err="1">
                          <a:effectLst/>
                        </a:rPr>
                        <a:t>biết</a:t>
                      </a:r>
                      <a:r>
                        <a:rPr lang="en-US" sz="1600" b="1" dirty="0">
                          <a:effectLst/>
                        </a:rPr>
                        <a:t>:</a:t>
                      </a:r>
                      <a:endParaRPr lang="en-US" sz="1200" b="1" dirty="0">
                        <a:effectLst/>
                      </a:endParaRPr>
                    </a:p>
                    <a:p>
                      <a:pPr marL="0" marR="0" algn="just">
                        <a:lnSpc>
                          <a:spcPct val="120000"/>
                        </a:lnSpc>
                        <a:spcBef>
                          <a:spcPts val="300"/>
                        </a:spcBef>
                        <a:spcAft>
                          <a:spcPts val="300"/>
                        </a:spcAft>
                      </a:pPr>
                      <a:r>
                        <a:rPr lang="en-US" sz="1600" b="0" dirty="0">
                          <a:effectLst/>
                        </a:rPr>
                        <a:t>- </a:t>
                      </a:r>
                      <a:r>
                        <a:rPr lang="en-US" sz="1600" b="0" dirty="0" err="1">
                          <a:effectLst/>
                        </a:rPr>
                        <a:t>Dụng</a:t>
                      </a:r>
                      <a:r>
                        <a:rPr lang="en-US" sz="1600" b="0" dirty="0">
                          <a:effectLst/>
                        </a:rPr>
                        <a:t> </a:t>
                      </a:r>
                      <a:r>
                        <a:rPr lang="en-US" sz="1600" b="0" dirty="0" err="1">
                          <a:effectLst/>
                        </a:rPr>
                        <a:t>cụ</a:t>
                      </a:r>
                      <a:r>
                        <a:rPr lang="en-US" sz="1600" b="0" dirty="0">
                          <a:effectLst/>
                        </a:rPr>
                        <a:t>, </a:t>
                      </a:r>
                      <a:r>
                        <a:rPr lang="en-US" sz="1600" b="0" dirty="0" err="1">
                          <a:effectLst/>
                        </a:rPr>
                        <a:t>màu</a:t>
                      </a:r>
                      <a:r>
                        <a:rPr lang="en-US" sz="1600" b="0" dirty="0">
                          <a:effectLst/>
                        </a:rPr>
                        <a:t> </a:t>
                      </a:r>
                      <a:r>
                        <a:rPr lang="en-US" sz="1600" b="0" dirty="0" err="1">
                          <a:effectLst/>
                        </a:rPr>
                        <a:t>sắc</a:t>
                      </a:r>
                      <a:r>
                        <a:rPr lang="en-US" sz="1600" b="0" dirty="0">
                          <a:effectLst/>
                        </a:rPr>
                        <a:t> </a:t>
                      </a:r>
                      <a:r>
                        <a:rPr lang="en-US" sz="1600" b="0" dirty="0" err="1">
                          <a:effectLst/>
                        </a:rPr>
                        <a:t>trong</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vẽ</a:t>
                      </a:r>
                      <a:r>
                        <a:rPr lang="en-US" sz="1600" b="0" dirty="0">
                          <a:effectLst/>
                        </a:rPr>
                        <a:t> </a:t>
                      </a:r>
                      <a:r>
                        <a:rPr lang="en-US" sz="1600" b="0" dirty="0" err="1">
                          <a:effectLst/>
                        </a:rPr>
                        <a:t>tranh</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Phối</a:t>
                      </a:r>
                      <a:r>
                        <a:rPr lang="en-US" sz="1600" b="0" dirty="0">
                          <a:effectLst/>
                        </a:rPr>
                        <a:t> </a:t>
                      </a:r>
                      <a:r>
                        <a:rPr lang="en-US" sz="1600" b="0" dirty="0" err="1">
                          <a:effectLst/>
                        </a:rPr>
                        <a:t>cảnh</a:t>
                      </a:r>
                      <a:r>
                        <a:rPr lang="en-US" sz="1600" b="0" dirty="0">
                          <a:effectLst/>
                        </a:rPr>
                        <a:t> </a:t>
                      </a:r>
                      <a:r>
                        <a:rPr lang="en-US" sz="1600" b="0" dirty="0" err="1">
                          <a:effectLst/>
                        </a:rPr>
                        <a:t>và</a:t>
                      </a:r>
                      <a:r>
                        <a:rPr lang="en-US" sz="1600" b="0" dirty="0">
                          <a:effectLst/>
                        </a:rPr>
                        <a:t> </a:t>
                      </a:r>
                      <a:r>
                        <a:rPr lang="en-US" sz="1600" b="0" dirty="0" err="1">
                          <a:effectLst/>
                        </a:rPr>
                        <a:t>không</a:t>
                      </a:r>
                      <a:r>
                        <a:rPr lang="en-US" sz="1600" b="0" dirty="0">
                          <a:effectLst/>
                        </a:rPr>
                        <a:t> </a:t>
                      </a:r>
                      <a:r>
                        <a:rPr lang="en-US" sz="1600" b="0" dirty="0" err="1">
                          <a:effectLst/>
                        </a:rPr>
                        <a:t>gian</a:t>
                      </a:r>
                      <a:r>
                        <a:rPr lang="en-US" sz="1600" b="0" dirty="0">
                          <a:effectLst/>
                        </a:rPr>
                        <a:t> </a:t>
                      </a:r>
                      <a:r>
                        <a:rPr lang="en-US" sz="1600" b="0" dirty="0" err="1">
                          <a:effectLst/>
                        </a:rPr>
                        <a:t>trong</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vẽ</a:t>
                      </a:r>
                      <a:r>
                        <a:rPr lang="en-US" sz="1600" b="0" dirty="0">
                          <a:effectLst/>
                        </a:rPr>
                        <a:t> </a:t>
                      </a:r>
                      <a:r>
                        <a:rPr lang="en-US" sz="1600" b="0" dirty="0" err="1">
                          <a:effectLst/>
                        </a:rPr>
                        <a:t>tranh</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Các</a:t>
                      </a:r>
                      <a:r>
                        <a:rPr lang="en-US" sz="1600" b="0" dirty="0">
                          <a:effectLst/>
                        </a:rPr>
                        <a:t> </a:t>
                      </a:r>
                      <a:r>
                        <a:rPr lang="en-US" sz="1600" b="0" dirty="0" err="1">
                          <a:effectLst/>
                        </a:rPr>
                        <a:t>bước</a:t>
                      </a:r>
                      <a:r>
                        <a:rPr lang="en-US" sz="1600" b="0" dirty="0">
                          <a:effectLst/>
                        </a:rPr>
                        <a:t> </a:t>
                      </a:r>
                      <a:r>
                        <a:rPr lang="en-US" sz="1600" b="0" dirty="0" err="1">
                          <a:effectLst/>
                        </a:rPr>
                        <a:t>gợi</a:t>
                      </a:r>
                      <a:r>
                        <a:rPr lang="en-US" sz="1600" b="0" dirty="0">
                          <a:effectLst/>
                        </a:rPr>
                        <a:t> ý </a:t>
                      </a:r>
                      <a:r>
                        <a:rPr lang="en-US" sz="1600" b="0" dirty="0" err="1">
                          <a:effectLst/>
                        </a:rPr>
                        <a:t>cơ</a:t>
                      </a:r>
                      <a:r>
                        <a:rPr lang="en-US" sz="1600" b="0" dirty="0">
                          <a:effectLst/>
                        </a:rPr>
                        <a:t> </a:t>
                      </a:r>
                      <a:r>
                        <a:rPr lang="en-US" sz="1600" b="0" dirty="0" err="1">
                          <a:effectLst/>
                        </a:rPr>
                        <a:t>bản</a:t>
                      </a:r>
                      <a:r>
                        <a:rPr lang="en-US" sz="1600" b="0" dirty="0">
                          <a:effectLst/>
                        </a:rPr>
                        <a:t> </a:t>
                      </a:r>
                      <a:r>
                        <a:rPr lang="en-US" sz="1600" b="0" dirty="0" err="1">
                          <a:effectLst/>
                        </a:rPr>
                        <a:t>trong</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vẽ</a:t>
                      </a:r>
                      <a:r>
                        <a:rPr lang="en-US" sz="1600" b="0" dirty="0">
                          <a:effectLst/>
                        </a:rPr>
                        <a:t> </a:t>
                      </a:r>
                      <a:r>
                        <a:rPr lang="en-US" sz="1600" b="0" dirty="0" err="1">
                          <a:effectLst/>
                        </a:rPr>
                        <a:t>tranh</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1" dirty="0" err="1">
                          <a:effectLst/>
                        </a:rPr>
                        <a:t>Thảo</a:t>
                      </a:r>
                      <a:r>
                        <a:rPr lang="en-US" sz="1600" b="1" dirty="0">
                          <a:effectLst/>
                        </a:rPr>
                        <a:t> </a:t>
                      </a:r>
                      <a:r>
                        <a:rPr lang="en-US" sz="1600" b="1" dirty="0" err="1">
                          <a:effectLst/>
                        </a:rPr>
                        <a:t>luận</a:t>
                      </a:r>
                      <a:r>
                        <a:rPr lang="en-US" sz="1600" b="1" dirty="0">
                          <a:effectLst/>
                        </a:rPr>
                        <a:t>: </a:t>
                      </a:r>
                    </a:p>
                    <a:p>
                      <a:pPr marL="0" marR="0" algn="just">
                        <a:lnSpc>
                          <a:spcPct val="120000"/>
                        </a:lnSpc>
                        <a:spcBef>
                          <a:spcPts val="300"/>
                        </a:spcBef>
                        <a:spcAft>
                          <a:spcPts val="300"/>
                        </a:spcAft>
                      </a:pPr>
                      <a:r>
                        <a:rPr lang="en-US" sz="1600" b="0" dirty="0" err="1">
                          <a:effectLst/>
                        </a:rPr>
                        <a:t>Củng</a:t>
                      </a:r>
                      <a:r>
                        <a:rPr lang="en-US" sz="1600" b="0" dirty="0">
                          <a:effectLst/>
                        </a:rPr>
                        <a:t> </a:t>
                      </a:r>
                      <a:r>
                        <a:rPr lang="en-US" sz="1600" b="0" dirty="0" err="1">
                          <a:effectLst/>
                        </a:rPr>
                        <a:t>cố</a:t>
                      </a:r>
                      <a:r>
                        <a:rPr lang="en-US" sz="1600" b="0" dirty="0">
                          <a:effectLst/>
                        </a:rPr>
                        <a:t> </a:t>
                      </a:r>
                      <a:r>
                        <a:rPr lang="en-US" sz="1600" b="0" dirty="0" err="1">
                          <a:effectLst/>
                        </a:rPr>
                        <a:t>kiến</a:t>
                      </a:r>
                      <a:r>
                        <a:rPr lang="en-US" sz="1600" b="0" dirty="0">
                          <a:effectLst/>
                        </a:rPr>
                        <a:t> </a:t>
                      </a:r>
                      <a:r>
                        <a:rPr lang="en-US" sz="1600" b="0" dirty="0" err="1">
                          <a:effectLst/>
                        </a:rPr>
                        <a:t>thức</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về</a:t>
                      </a:r>
                      <a:r>
                        <a:rPr lang="en-US" sz="1600" b="0" dirty="0">
                          <a:effectLst/>
                        </a:rPr>
                        <a:t> </a:t>
                      </a:r>
                      <a:r>
                        <a:rPr lang="en-US" sz="1600" b="0" dirty="0" err="1">
                          <a:effectLst/>
                        </a:rPr>
                        <a:t>tranh</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bằng</a:t>
                      </a:r>
                      <a:r>
                        <a:rPr lang="en-US" sz="1600" b="0" dirty="0">
                          <a:effectLst/>
                        </a:rPr>
                        <a:t> </a:t>
                      </a:r>
                      <a:r>
                        <a:rPr lang="en-US" sz="1600" b="0" dirty="0" err="1">
                          <a:effectLst/>
                        </a:rPr>
                        <a:t>hình</a:t>
                      </a:r>
                      <a:r>
                        <a:rPr lang="en-US" sz="1600" b="0" dirty="0">
                          <a:effectLst/>
                        </a:rPr>
                        <a:t> </a:t>
                      </a:r>
                      <a:r>
                        <a:rPr lang="en-US" sz="1600" b="0" dirty="0" err="1">
                          <a:effectLst/>
                        </a:rPr>
                        <a:t>thức</a:t>
                      </a:r>
                      <a:r>
                        <a:rPr lang="en-US" sz="1600" b="0" dirty="0">
                          <a:effectLst/>
                        </a:rPr>
                        <a:t> </a:t>
                      </a:r>
                      <a:r>
                        <a:rPr lang="en-US" sz="1600" b="0" dirty="0" err="1">
                          <a:effectLst/>
                        </a:rPr>
                        <a:t>trao</a:t>
                      </a:r>
                      <a:r>
                        <a:rPr lang="en-US" sz="1600" b="0" dirty="0">
                          <a:effectLst/>
                        </a:rPr>
                        <a:t> </a:t>
                      </a:r>
                      <a:r>
                        <a:rPr lang="en-US" sz="1600" b="0" dirty="0" err="1">
                          <a:effectLst/>
                        </a:rPr>
                        <a:t>đổi</a:t>
                      </a:r>
                      <a:r>
                        <a:rPr lang="en-US" sz="1600" b="0" dirty="0">
                          <a:effectLst/>
                        </a:rPr>
                        <a:t> </a:t>
                      </a:r>
                      <a:r>
                        <a:rPr lang="en-US" sz="1600" b="0" dirty="0" err="1">
                          <a:effectLst/>
                        </a:rPr>
                        <a:t>theo</a:t>
                      </a:r>
                      <a:r>
                        <a:rPr lang="en-US" sz="1600" b="0" dirty="0">
                          <a:effectLst/>
                        </a:rPr>
                        <a:t> </a:t>
                      </a:r>
                      <a:r>
                        <a:rPr lang="en-US" sz="1600" b="0" dirty="0" err="1">
                          <a:effectLst/>
                        </a:rPr>
                        <a:t>một</a:t>
                      </a:r>
                      <a:r>
                        <a:rPr lang="en-US" sz="1600" b="0" dirty="0">
                          <a:effectLst/>
                        </a:rPr>
                        <a:t> </a:t>
                      </a:r>
                      <a:r>
                        <a:rPr lang="en-US" sz="1600" b="0" dirty="0" err="1">
                          <a:effectLst/>
                        </a:rPr>
                        <a:t>số</a:t>
                      </a:r>
                      <a:r>
                        <a:rPr lang="en-US" sz="1600" b="0" dirty="0">
                          <a:effectLst/>
                        </a:rPr>
                        <a:t> </a:t>
                      </a:r>
                      <a:r>
                        <a:rPr lang="en-US" sz="1600" b="0" dirty="0" err="1">
                          <a:effectLst/>
                        </a:rPr>
                        <a:t>câu</a:t>
                      </a:r>
                      <a:r>
                        <a:rPr lang="en-US" sz="1600" b="0" dirty="0">
                          <a:effectLst/>
                        </a:rPr>
                        <a:t> </a:t>
                      </a:r>
                      <a:r>
                        <a:rPr lang="en-US" sz="1600" b="0" dirty="0" err="1">
                          <a:effectLst/>
                        </a:rPr>
                        <a:t>hỏi</a:t>
                      </a:r>
                      <a:r>
                        <a:rPr lang="en-US" sz="1600" b="0" dirty="0">
                          <a:effectLst/>
                        </a:rPr>
                        <a:t> </a:t>
                      </a:r>
                      <a:r>
                        <a:rPr lang="en-US" sz="1600" b="0" dirty="0" err="1">
                          <a:effectLst/>
                        </a:rPr>
                        <a:t>trong</a:t>
                      </a:r>
                      <a:r>
                        <a:rPr lang="en-US" sz="1600" b="0" dirty="0">
                          <a:effectLst/>
                        </a:rPr>
                        <a:t> </a:t>
                      </a:r>
                      <a:r>
                        <a:rPr lang="en-US" sz="1600" b="0" dirty="0" err="1">
                          <a:effectLst/>
                        </a:rPr>
                        <a:t>SGK</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1" dirty="0" err="1">
                          <a:effectLst/>
                        </a:rPr>
                        <a:t>Vận</a:t>
                      </a:r>
                      <a:r>
                        <a:rPr lang="en-US" sz="1600" b="1" dirty="0">
                          <a:effectLst/>
                        </a:rPr>
                        <a:t> </a:t>
                      </a:r>
                      <a:r>
                        <a:rPr lang="en-US" sz="1600" b="1" dirty="0" err="1">
                          <a:effectLst/>
                        </a:rPr>
                        <a:t>dụng</a:t>
                      </a:r>
                      <a:r>
                        <a:rPr lang="en-US" sz="1600" b="1" dirty="0">
                          <a:effectLst/>
                        </a:rPr>
                        <a:t>: </a:t>
                      </a:r>
                    </a:p>
                    <a:p>
                      <a:pPr marL="0" marR="0" algn="just">
                        <a:lnSpc>
                          <a:spcPct val="120000"/>
                        </a:lnSpc>
                        <a:spcBef>
                          <a:spcPts val="300"/>
                        </a:spcBef>
                        <a:spcAft>
                          <a:spcPts val="300"/>
                        </a:spcAft>
                      </a:pPr>
                      <a:r>
                        <a:rPr lang="en-US" sz="1600" b="0" dirty="0" err="1">
                          <a:effectLst/>
                        </a:rPr>
                        <a:t>Sử</a:t>
                      </a:r>
                      <a:r>
                        <a:rPr lang="en-US" sz="1600" b="0" dirty="0">
                          <a:effectLst/>
                        </a:rPr>
                        <a:t> </a:t>
                      </a:r>
                      <a:r>
                        <a:rPr lang="en-US" sz="1600" b="0" dirty="0" err="1">
                          <a:effectLst/>
                        </a:rPr>
                        <a:t>dụng</a:t>
                      </a:r>
                      <a:r>
                        <a:rPr lang="en-US" sz="1600" b="0" dirty="0">
                          <a:effectLst/>
                        </a:rPr>
                        <a:t> </a:t>
                      </a:r>
                      <a:r>
                        <a:rPr lang="en-US" sz="1600" b="0" dirty="0" err="1">
                          <a:effectLst/>
                        </a:rPr>
                        <a:t>kĩ</a:t>
                      </a:r>
                      <a:r>
                        <a:rPr lang="en-US" sz="1600" b="0" dirty="0">
                          <a:effectLst/>
                        </a:rPr>
                        <a:t> </a:t>
                      </a:r>
                      <a:r>
                        <a:rPr lang="en-US" sz="1600" b="0" dirty="0" err="1">
                          <a:effectLst/>
                        </a:rPr>
                        <a:t>thuật</a:t>
                      </a:r>
                      <a:r>
                        <a:rPr lang="en-US" sz="1600" b="0" dirty="0">
                          <a:effectLst/>
                        </a:rPr>
                        <a:t> </a:t>
                      </a:r>
                      <a:r>
                        <a:rPr lang="en-US" sz="1600" b="0" dirty="0" err="1">
                          <a:effectLst/>
                        </a:rPr>
                        <a:t>vẽ</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trang</a:t>
                      </a:r>
                      <a:r>
                        <a:rPr lang="en-US" sz="1600" b="0" dirty="0">
                          <a:effectLst/>
                        </a:rPr>
                        <a:t> </a:t>
                      </a:r>
                      <a:r>
                        <a:rPr lang="en-US" sz="1600" b="0" dirty="0" err="1">
                          <a:effectLst/>
                        </a:rPr>
                        <a:t>trí</a:t>
                      </a:r>
                      <a:r>
                        <a:rPr lang="en-US" sz="1600" b="0" dirty="0">
                          <a:effectLst/>
                        </a:rPr>
                        <a:t> </a:t>
                      </a:r>
                      <a:r>
                        <a:rPr lang="en-US" sz="1600" b="0" dirty="0" err="1">
                          <a:effectLst/>
                        </a:rPr>
                        <a:t>một</a:t>
                      </a:r>
                      <a:r>
                        <a:rPr lang="en-US" sz="1600" b="0" dirty="0">
                          <a:effectLst/>
                        </a:rPr>
                        <a:t> </a:t>
                      </a:r>
                      <a:r>
                        <a:rPr lang="en-US" sz="1600" b="0" dirty="0" err="1">
                          <a:effectLst/>
                        </a:rPr>
                        <a:t>bưu</a:t>
                      </a:r>
                      <a:r>
                        <a:rPr lang="en-US" sz="1600" b="0" dirty="0">
                          <a:effectLst/>
                        </a:rPr>
                        <a:t> </a:t>
                      </a:r>
                      <a:r>
                        <a:rPr lang="en-US" sz="1600" b="0" dirty="0" err="1">
                          <a:effectLst/>
                        </a:rPr>
                        <a:t>thiếp</a:t>
                      </a:r>
                      <a:r>
                        <a:rPr lang="en-US" sz="1600" b="0" dirty="0">
                          <a:effectLst/>
                        </a:rPr>
                        <a:t> </a:t>
                      </a:r>
                      <a:r>
                        <a:rPr lang="en-US" sz="1600" b="0" dirty="0" err="1">
                          <a:effectLst/>
                        </a:rPr>
                        <a:t>quảng</a:t>
                      </a:r>
                      <a:r>
                        <a:rPr lang="en-US" sz="1600" b="0" dirty="0">
                          <a:effectLst/>
                        </a:rPr>
                        <a:t> </a:t>
                      </a:r>
                      <a:r>
                        <a:rPr lang="en-US" sz="1600" b="0" dirty="0" err="1">
                          <a:effectLst/>
                        </a:rPr>
                        <a:t>bá</a:t>
                      </a:r>
                      <a:r>
                        <a:rPr lang="en-US" sz="1600" b="0" dirty="0">
                          <a:effectLst/>
                        </a:rPr>
                        <a:t> </a:t>
                      </a:r>
                      <a:r>
                        <a:rPr lang="en-US" sz="1600" b="0" dirty="0" err="1">
                          <a:effectLst/>
                        </a:rPr>
                        <a:t>vẻ</a:t>
                      </a:r>
                      <a:r>
                        <a:rPr lang="en-US" sz="1600" b="0" dirty="0">
                          <a:effectLst/>
                        </a:rPr>
                        <a:t> </a:t>
                      </a:r>
                      <a:r>
                        <a:rPr lang="en-US" sz="1600" b="0" dirty="0" err="1">
                          <a:effectLst/>
                        </a:rPr>
                        <a:t>đẹp</a:t>
                      </a:r>
                      <a:r>
                        <a:rPr lang="en-US" sz="1600" b="0" dirty="0">
                          <a:effectLst/>
                        </a:rPr>
                        <a:t> </a:t>
                      </a:r>
                      <a:r>
                        <a:rPr lang="en-US" sz="1600" b="0" dirty="0" err="1">
                          <a:effectLst/>
                        </a:rPr>
                        <a:t>nơi</a:t>
                      </a:r>
                      <a:r>
                        <a:rPr lang="en-US" sz="1600" b="0" dirty="0">
                          <a:effectLst/>
                        </a:rPr>
                        <a:t> HS </a:t>
                      </a:r>
                      <a:r>
                        <a:rPr lang="en-US" sz="1600" b="0" dirty="0" err="1">
                          <a:effectLst/>
                        </a:rPr>
                        <a:t>sống</a:t>
                      </a:r>
                      <a:r>
                        <a:rPr lang="en-US" sz="1600" b="0" dirty="0">
                          <a:effectLst/>
                        </a:rPr>
                        <a: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927" marR="51927" marT="0" marB="0"/>
                </a:tc>
                <a:tc>
                  <a:txBody>
                    <a:bodyPr/>
                    <a:lstStyle/>
                    <a:p>
                      <a:pPr marL="0" marR="0" algn="just">
                        <a:lnSpc>
                          <a:spcPct val="120000"/>
                        </a:lnSpc>
                        <a:spcBef>
                          <a:spcPts val="300"/>
                        </a:spcBef>
                        <a:spcAft>
                          <a:spcPts val="300"/>
                        </a:spcAft>
                      </a:pPr>
                      <a:r>
                        <a:rPr lang="en-US" sz="1600" b="0" dirty="0">
                          <a:effectLst/>
                        </a:rPr>
                        <a:t>Ở </a:t>
                      </a:r>
                      <a:r>
                        <a:rPr lang="en-US" sz="1600" b="0" dirty="0" err="1">
                          <a:effectLst/>
                        </a:rPr>
                        <a:t>cấp</a:t>
                      </a:r>
                      <a:r>
                        <a:rPr lang="en-US" sz="1600" b="0" dirty="0">
                          <a:effectLst/>
                        </a:rPr>
                        <a:t> THCS, HS </a:t>
                      </a:r>
                      <a:r>
                        <a:rPr lang="en-US" sz="1600" b="0" dirty="0" err="1">
                          <a:effectLst/>
                        </a:rPr>
                        <a:t>đã</a:t>
                      </a:r>
                      <a:r>
                        <a:rPr lang="en-US" sz="1600" b="0" dirty="0">
                          <a:effectLst/>
                        </a:rPr>
                        <a:t> </a:t>
                      </a:r>
                      <a:r>
                        <a:rPr lang="en-US" sz="1600" b="0" dirty="0" err="1">
                          <a:effectLst/>
                        </a:rPr>
                        <a:t>được</a:t>
                      </a:r>
                      <a:r>
                        <a:rPr lang="en-US" sz="1600" b="0" dirty="0">
                          <a:effectLst/>
                        </a:rPr>
                        <a:t> </a:t>
                      </a:r>
                      <a:r>
                        <a:rPr lang="en-US" sz="1600" b="0" dirty="0" err="1">
                          <a:effectLst/>
                        </a:rPr>
                        <a:t>làm</a:t>
                      </a:r>
                      <a:r>
                        <a:rPr lang="en-US" sz="1600" b="0" dirty="0">
                          <a:effectLst/>
                        </a:rPr>
                        <a:t> </a:t>
                      </a:r>
                      <a:r>
                        <a:rPr lang="en-US" sz="1600" b="0" dirty="0" err="1">
                          <a:effectLst/>
                        </a:rPr>
                        <a:t>quen</a:t>
                      </a:r>
                      <a:r>
                        <a:rPr lang="en-US" sz="1600" b="0" dirty="0">
                          <a:effectLst/>
                        </a:rPr>
                        <a:t> </a:t>
                      </a:r>
                      <a:r>
                        <a:rPr lang="en-US" sz="1600" b="0" dirty="0" err="1">
                          <a:effectLst/>
                        </a:rPr>
                        <a:t>với</a:t>
                      </a:r>
                      <a:r>
                        <a:rPr lang="en-US" sz="1600" b="0" dirty="0">
                          <a:effectLst/>
                        </a:rPr>
                        <a:t> </a:t>
                      </a:r>
                      <a:r>
                        <a:rPr lang="en-US" sz="1600" b="0" dirty="0" err="1">
                          <a:effectLst/>
                        </a:rPr>
                        <a:t>chất</a:t>
                      </a:r>
                      <a:r>
                        <a:rPr lang="en-US" sz="1600" b="0" dirty="0">
                          <a:effectLst/>
                        </a:rPr>
                        <a:t> </a:t>
                      </a:r>
                      <a:r>
                        <a:rPr lang="en-US" sz="1600" b="0" dirty="0" err="1">
                          <a:effectLst/>
                        </a:rPr>
                        <a:t>liệu</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trong</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sáng</a:t>
                      </a:r>
                      <a:r>
                        <a:rPr lang="en-US" sz="1600" b="0" dirty="0">
                          <a:effectLst/>
                        </a:rPr>
                        <a:t> </a:t>
                      </a:r>
                      <a:r>
                        <a:rPr lang="en-US" sz="1600" b="0" dirty="0" err="1">
                          <a:effectLst/>
                        </a:rPr>
                        <a:t>tạo</a:t>
                      </a:r>
                      <a:r>
                        <a:rPr lang="en-US" sz="1600" b="0" dirty="0">
                          <a:effectLst/>
                        </a:rPr>
                        <a:t> </a:t>
                      </a:r>
                      <a:r>
                        <a:rPr lang="en-US" sz="1600" b="0" dirty="0" err="1">
                          <a:effectLst/>
                        </a:rPr>
                        <a:t>sản</a:t>
                      </a:r>
                      <a:r>
                        <a:rPr lang="en-US" sz="1600" b="0" dirty="0">
                          <a:effectLst/>
                        </a:rPr>
                        <a:t> </a:t>
                      </a:r>
                      <a:r>
                        <a:rPr lang="en-US" sz="1600" b="0" dirty="0" err="1">
                          <a:effectLst/>
                        </a:rPr>
                        <a:t>phẩm</a:t>
                      </a:r>
                      <a:r>
                        <a:rPr lang="en-US" sz="1600" b="0" dirty="0">
                          <a:effectLst/>
                        </a:rPr>
                        <a:t> </a:t>
                      </a:r>
                      <a:r>
                        <a:rPr lang="en-US" sz="1600" b="0" dirty="0" err="1">
                          <a:effectLst/>
                        </a:rPr>
                        <a:t>mĩ</a:t>
                      </a:r>
                      <a:r>
                        <a:rPr lang="en-US" sz="1600" b="0" dirty="0">
                          <a:effectLst/>
                        </a:rPr>
                        <a:t> </a:t>
                      </a:r>
                      <a:r>
                        <a:rPr lang="en-US" sz="1600" b="0" dirty="0" err="1">
                          <a:effectLst/>
                        </a:rPr>
                        <a:t>thuật</a:t>
                      </a:r>
                      <a:r>
                        <a:rPr lang="en-US" sz="1600" b="0" dirty="0">
                          <a:effectLst/>
                        </a:rPr>
                        <a:t> </a:t>
                      </a:r>
                      <a:r>
                        <a:rPr lang="en-US" sz="1600" b="0" dirty="0" err="1">
                          <a:effectLst/>
                        </a:rPr>
                        <a:t>nên</a:t>
                      </a:r>
                      <a:r>
                        <a:rPr lang="en-US" sz="1600" b="0" dirty="0">
                          <a:effectLst/>
                        </a:rPr>
                        <a:t> ở </a:t>
                      </a:r>
                      <a:r>
                        <a:rPr lang="en-US" sz="1600" b="0" dirty="0" err="1">
                          <a:effectLst/>
                        </a:rPr>
                        <a:t>lớp</a:t>
                      </a:r>
                      <a:r>
                        <a:rPr lang="en-US" sz="1600" b="0" dirty="0">
                          <a:effectLst/>
                        </a:rPr>
                        <a:t> 11, </a:t>
                      </a:r>
                      <a:r>
                        <a:rPr lang="en-US" sz="1600" b="0" dirty="0" err="1">
                          <a:effectLst/>
                        </a:rPr>
                        <a:t>tìm</a:t>
                      </a:r>
                      <a:r>
                        <a:rPr lang="en-US" sz="1600" b="0" dirty="0">
                          <a:effectLst/>
                        </a:rPr>
                        <a:t> </a:t>
                      </a:r>
                      <a:r>
                        <a:rPr lang="en-US" sz="1600" b="0" dirty="0" err="1">
                          <a:effectLst/>
                        </a:rPr>
                        <a:t>hiểu</a:t>
                      </a:r>
                      <a:r>
                        <a:rPr lang="en-US" sz="1600" b="0" dirty="0">
                          <a:effectLst/>
                        </a:rPr>
                        <a:t>, </a:t>
                      </a:r>
                      <a:r>
                        <a:rPr lang="en-US" sz="1600" b="0" dirty="0" err="1">
                          <a:effectLst/>
                        </a:rPr>
                        <a:t>làm</a:t>
                      </a:r>
                      <a:r>
                        <a:rPr lang="en-US" sz="1600" b="0" dirty="0">
                          <a:effectLst/>
                        </a:rPr>
                        <a:t> </a:t>
                      </a:r>
                      <a:r>
                        <a:rPr lang="en-US" sz="1600" b="0" dirty="0" err="1">
                          <a:effectLst/>
                        </a:rPr>
                        <a:t>quen</a:t>
                      </a:r>
                      <a:r>
                        <a:rPr lang="en-US" sz="1600" b="0" dirty="0">
                          <a:effectLst/>
                        </a:rPr>
                        <a:t> </a:t>
                      </a:r>
                      <a:r>
                        <a:rPr lang="en-US" sz="1600" b="0" dirty="0" err="1">
                          <a:effectLst/>
                        </a:rPr>
                        <a:t>với</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có</a:t>
                      </a:r>
                      <a:r>
                        <a:rPr lang="en-US" sz="1600" b="0" dirty="0">
                          <a:effectLst/>
                        </a:rPr>
                        <a:t> </a:t>
                      </a:r>
                      <a:r>
                        <a:rPr lang="en-US" sz="1600" b="0" dirty="0" err="1">
                          <a:effectLst/>
                        </a:rPr>
                        <a:t>tính</a:t>
                      </a:r>
                      <a:r>
                        <a:rPr lang="en-US" sz="1600" b="0" dirty="0">
                          <a:effectLst/>
                        </a:rPr>
                        <a:t> </a:t>
                      </a:r>
                      <a:r>
                        <a:rPr lang="en-US" sz="1600" b="0" dirty="0" err="1">
                          <a:effectLst/>
                        </a:rPr>
                        <a:t>củng</a:t>
                      </a:r>
                      <a:r>
                        <a:rPr lang="en-US" sz="1600" b="0" dirty="0">
                          <a:effectLst/>
                        </a:rPr>
                        <a:t> </a:t>
                      </a:r>
                      <a:r>
                        <a:rPr lang="en-US" sz="1600" b="0" dirty="0" err="1">
                          <a:effectLst/>
                        </a:rPr>
                        <a:t>cố</a:t>
                      </a:r>
                      <a:r>
                        <a:rPr lang="en-US" sz="1600" b="0" dirty="0">
                          <a:effectLst/>
                        </a:rPr>
                        <a:t>, </a:t>
                      </a:r>
                      <a:r>
                        <a:rPr lang="en-US" sz="1600" b="0" dirty="0" err="1">
                          <a:effectLst/>
                        </a:rPr>
                        <a:t>hệ</a:t>
                      </a:r>
                      <a:r>
                        <a:rPr lang="en-US" sz="1600" b="0" dirty="0">
                          <a:effectLst/>
                        </a:rPr>
                        <a:t> </a:t>
                      </a:r>
                      <a:r>
                        <a:rPr lang="en-US" sz="1600" b="0" dirty="0" err="1">
                          <a:effectLst/>
                        </a:rPr>
                        <a:t>thống</a:t>
                      </a:r>
                      <a:r>
                        <a:rPr lang="en-US" sz="1600" b="0" dirty="0">
                          <a:effectLst/>
                        </a:rPr>
                        <a:t> </a:t>
                      </a:r>
                      <a:r>
                        <a:rPr lang="en-US" sz="1600" b="0" dirty="0" err="1">
                          <a:effectLst/>
                        </a:rPr>
                        <a:t>lại</a:t>
                      </a:r>
                      <a:r>
                        <a:rPr lang="en-US" sz="1600" b="0" dirty="0">
                          <a:effectLst/>
                        </a:rPr>
                        <a:t> </a:t>
                      </a:r>
                      <a:r>
                        <a:rPr lang="en-US" sz="1600" b="0" dirty="0" err="1">
                          <a:effectLst/>
                        </a:rPr>
                        <a:t>kiến</a:t>
                      </a:r>
                      <a:r>
                        <a:rPr lang="en-US" sz="1600" b="0" dirty="0">
                          <a:effectLst/>
                        </a:rPr>
                        <a:t> </a:t>
                      </a:r>
                      <a:r>
                        <a:rPr lang="en-US" sz="1600" b="0" dirty="0" err="1">
                          <a:effectLst/>
                        </a:rPr>
                        <a:t>thức</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đã</a:t>
                      </a:r>
                      <a:r>
                        <a:rPr lang="en-US" sz="1600" b="0" dirty="0">
                          <a:effectLst/>
                        </a:rPr>
                        <a:t> </a:t>
                      </a:r>
                      <a:r>
                        <a:rPr lang="en-US" sz="1600" b="0" dirty="0" err="1">
                          <a:effectLst/>
                        </a:rPr>
                        <a:t>học</a:t>
                      </a:r>
                      <a:r>
                        <a:rPr lang="en-US" sz="1600" b="0" dirty="0">
                          <a:effectLst/>
                        </a:rPr>
                        <a:t> ở </a:t>
                      </a:r>
                      <a:r>
                        <a:rPr lang="en-US" sz="1600" b="0" dirty="0" err="1">
                          <a:effectLst/>
                        </a:rPr>
                        <a:t>các</a:t>
                      </a:r>
                      <a:r>
                        <a:rPr lang="en-US" sz="1600" b="0" dirty="0">
                          <a:effectLst/>
                        </a:rPr>
                        <a:t> </a:t>
                      </a:r>
                      <a:r>
                        <a:rPr lang="en-US" sz="1600" b="0" dirty="0" err="1">
                          <a:effectLst/>
                        </a:rPr>
                        <a:t>lớp</a:t>
                      </a:r>
                      <a:r>
                        <a:rPr lang="en-US" sz="1600" b="0" dirty="0">
                          <a:effectLst/>
                        </a:rPr>
                        <a:t> </a:t>
                      </a:r>
                      <a:r>
                        <a:rPr lang="en-US" sz="1600" b="0" dirty="0" err="1">
                          <a:effectLst/>
                        </a:rPr>
                        <a:t>trước</a:t>
                      </a:r>
                      <a:r>
                        <a:rPr lang="en-US" sz="1600" b="0" dirty="0">
                          <a:effectLst/>
                        </a:rPr>
                        <a:t>. </a:t>
                      </a:r>
                      <a:r>
                        <a:rPr lang="en-US" sz="1600" b="0" dirty="0" err="1">
                          <a:effectLst/>
                        </a:rPr>
                        <a:t>Cùng</a:t>
                      </a:r>
                      <a:r>
                        <a:rPr lang="en-US" sz="1600" b="0" dirty="0">
                          <a:effectLst/>
                        </a:rPr>
                        <a:t> </a:t>
                      </a:r>
                      <a:r>
                        <a:rPr lang="en-US" sz="1600" b="0" dirty="0" err="1">
                          <a:effectLst/>
                        </a:rPr>
                        <a:t>với</a:t>
                      </a:r>
                      <a:r>
                        <a:rPr lang="en-US" sz="1600" b="0" dirty="0">
                          <a:effectLst/>
                        </a:rPr>
                        <a:t> </a:t>
                      </a:r>
                      <a:r>
                        <a:rPr lang="en-US" sz="1600" b="0" dirty="0" err="1">
                          <a:effectLst/>
                        </a:rPr>
                        <a:t>đó</a:t>
                      </a:r>
                      <a:r>
                        <a:rPr lang="en-US" sz="1600" b="0" dirty="0">
                          <a:effectLst/>
                        </a:rPr>
                        <a:t>, </a:t>
                      </a:r>
                      <a:r>
                        <a:rPr lang="en-US" sz="1600" b="0" dirty="0" err="1">
                          <a:effectLst/>
                        </a:rPr>
                        <a:t>kĩ</a:t>
                      </a:r>
                      <a:r>
                        <a:rPr lang="en-US" sz="1600" b="0" dirty="0">
                          <a:effectLst/>
                        </a:rPr>
                        <a:t> </a:t>
                      </a:r>
                      <a:r>
                        <a:rPr lang="en-US" sz="1600" b="0" dirty="0" err="1">
                          <a:effectLst/>
                        </a:rPr>
                        <a:t>thuật</a:t>
                      </a:r>
                      <a:r>
                        <a:rPr lang="en-US" sz="1600" b="0" dirty="0">
                          <a:effectLst/>
                        </a:rPr>
                        <a:t> </a:t>
                      </a:r>
                      <a:r>
                        <a:rPr lang="en-US" sz="1600" b="0" dirty="0" err="1">
                          <a:effectLst/>
                        </a:rPr>
                        <a:t>đặc</a:t>
                      </a:r>
                      <a:r>
                        <a:rPr lang="en-US" sz="1600" b="0" dirty="0">
                          <a:effectLst/>
                        </a:rPr>
                        <a:t> </a:t>
                      </a:r>
                      <a:r>
                        <a:rPr lang="en-US" sz="1600" b="0" dirty="0" err="1">
                          <a:effectLst/>
                        </a:rPr>
                        <a:t>trưng</a:t>
                      </a:r>
                      <a:r>
                        <a:rPr lang="en-US" sz="1600" b="0" dirty="0">
                          <a:effectLst/>
                        </a:rPr>
                        <a:t> </a:t>
                      </a:r>
                      <a:r>
                        <a:rPr lang="en-US" sz="1600" b="0" dirty="0" err="1">
                          <a:effectLst/>
                        </a:rPr>
                        <a:t>vẽ</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ở </a:t>
                      </a:r>
                      <a:r>
                        <a:rPr lang="en-US" sz="1600" b="0" dirty="0" err="1">
                          <a:effectLst/>
                        </a:rPr>
                        <a:t>bài</a:t>
                      </a:r>
                      <a:r>
                        <a:rPr lang="en-US" sz="1600" b="0" dirty="0">
                          <a:effectLst/>
                        </a:rPr>
                        <a:t> 1 </a:t>
                      </a:r>
                      <a:r>
                        <a:rPr lang="en-US" sz="1600" b="0" dirty="0" err="1">
                          <a:effectLst/>
                        </a:rPr>
                        <a:t>cũng</a:t>
                      </a:r>
                      <a:r>
                        <a:rPr lang="en-US" sz="1600" b="0" dirty="0">
                          <a:effectLst/>
                        </a:rPr>
                        <a:t> </a:t>
                      </a:r>
                      <a:r>
                        <a:rPr lang="en-US" sz="1600" b="0" dirty="0" err="1">
                          <a:effectLst/>
                        </a:rPr>
                        <a:t>giúp</a:t>
                      </a:r>
                      <a:r>
                        <a:rPr lang="en-US" sz="1600" b="0" dirty="0">
                          <a:effectLst/>
                        </a:rPr>
                        <a:t> HS </a:t>
                      </a:r>
                      <a:r>
                        <a:rPr lang="en-US" sz="1600" b="0" dirty="0" err="1">
                          <a:effectLst/>
                        </a:rPr>
                        <a:t>làm</a:t>
                      </a:r>
                      <a:r>
                        <a:rPr lang="en-US" sz="1600" b="0" dirty="0">
                          <a:effectLst/>
                        </a:rPr>
                        <a:t> </a:t>
                      </a:r>
                      <a:r>
                        <a:rPr lang="en-US" sz="1600" b="0" dirty="0" err="1">
                          <a:effectLst/>
                        </a:rPr>
                        <a:t>quen</a:t>
                      </a:r>
                      <a:r>
                        <a:rPr lang="en-US" sz="1600" b="0" dirty="0">
                          <a:effectLst/>
                        </a:rPr>
                        <a:t> </a:t>
                      </a:r>
                      <a:r>
                        <a:rPr lang="en-US" sz="1600" b="0" dirty="0" err="1">
                          <a:effectLst/>
                        </a:rPr>
                        <a:t>với</a:t>
                      </a:r>
                      <a:r>
                        <a:rPr lang="en-US" sz="1600" b="0" dirty="0">
                          <a:effectLst/>
                        </a:rPr>
                        <a:t> </a:t>
                      </a:r>
                      <a:r>
                        <a:rPr lang="en-US" sz="1600" b="0" dirty="0" err="1">
                          <a:effectLst/>
                        </a:rPr>
                        <a:t>các</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liên</a:t>
                      </a:r>
                      <a:r>
                        <a:rPr lang="en-US" sz="1600" b="0" dirty="0">
                          <a:effectLst/>
                        </a:rPr>
                        <a:t> </a:t>
                      </a:r>
                      <a:r>
                        <a:rPr lang="en-US" sz="1600" b="0" dirty="0" err="1">
                          <a:effectLst/>
                        </a:rPr>
                        <a:t>quan</a:t>
                      </a:r>
                      <a:r>
                        <a:rPr lang="en-US" sz="1600" b="0" dirty="0">
                          <a:effectLst/>
                        </a:rPr>
                        <a:t> </a:t>
                      </a:r>
                      <a:r>
                        <a:rPr lang="en-US" sz="1600" b="0" dirty="0" err="1">
                          <a:effectLst/>
                        </a:rPr>
                        <a:t>đến</a:t>
                      </a:r>
                      <a:r>
                        <a:rPr lang="en-US" sz="1600" b="0" dirty="0">
                          <a:effectLst/>
                        </a:rPr>
                        <a:t> </a:t>
                      </a:r>
                      <a:r>
                        <a:rPr lang="en-US" sz="1600" b="0" dirty="0" err="1">
                          <a:effectLst/>
                        </a:rPr>
                        <a:t>tạo</a:t>
                      </a:r>
                      <a:r>
                        <a:rPr lang="en-US" sz="1600" b="0" dirty="0">
                          <a:effectLst/>
                        </a:rPr>
                        <a:t> </a:t>
                      </a:r>
                      <a:r>
                        <a:rPr lang="en-US" sz="1600" b="0" dirty="0" err="1">
                          <a:effectLst/>
                        </a:rPr>
                        <a:t>chất</a:t>
                      </a:r>
                      <a:r>
                        <a:rPr lang="en-US" sz="1600" b="0" dirty="0">
                          <a:effectLst/>
                        </a:rPr>
                        <a:t>, </a:t>
                      </a:r>
                      <a:r>
                        <a:rPr lang="en-US" sz="1600" b="0" dirty="0" err="1">
                          <a:effectLst/>
                        </a:rPr>
                        <a:t>xử</a:t>
                      </a:r>
                      <a:r>
                        <a:rPr lang="en-US" sz="1600" b="0" dirty="0">
                          <a:effectLst/>
                        </a:rPr>
                        <a:t> </a:t>
                      </a:r>
                      <a:r>
                        <a:rPr lang="en-US" sz="1600" b="0" dirty="0" err="1">
                          <a:effectLst/>
                        </a:rPr>
                        <a:t>lí</a:t>
                      </a:r>
                      <a:r>
                        <a:rPr lang="en-US" sz="1600" b="0" dirty="0">
                          <a:effectLst/>
                        </a:rPr>
                        <a:t> </a:t>
                      </a:r>
                      <a:r>
                        <a:rPr lang="en-US" sz="1600" b="0" dirty="0" err="1">
                          <a:effectLst/>
                        </a:rPr>
                        <a:t>sắc</a:t>
                      </a:r>
                      <a:r>
                        <a:rPr lang="en-US" sz="1600" b="0" dirty="0">
                          <a:effectLst/>
                        </a:rPr>
                        <a:t> </a:t>
                      </a:r>
                      <a:r>
                        <a:rPr lang="en-US" sz="1600" b="0" dirty="0" err="1">
                          <a:effectLst/>
                        </a:rPr>
                        <a:t>độ</a:t>
                      </a:r>
                      <a:r>
                        <a:rPr lang="en-US" sz="1600" b="0" dirty="0">
                          <a:effectLst/>
                        </a:rPr>
                        <a:t>,... Theo </a:t>
                      </a:r>
                      <a:r>
                        <a:rPr lang="en-US" sz="1600" b="0" dirty="0" err="1">
                          <a:effectLst/>
                        </a:rPr>
                        <a:t>đó</a:t>
                      </a:r>
                      <a:r>
                        <a:rPr lang="en-US" sz="1600" b="0" dirty="0">
                          <a:effectLst/>
                        </a:rPr>
                        <a:t>, </a:t>
                      </a:r>
                      <a:r>
                        <a:rPr lang="en-US" sz="1600" b="0" dirty="0" err="1">
                          <a:effectLst/>
                        </a:rPr>
                        <a:t>GV</a:t>
                      </a:r>
                      <a:r>
                        <a:rPr lang="en-US" sz="1600" b="0" dirty="0">
                          <a:effectLst/>
                        </a:rPr>
                        <a:t> </a:t>
                      </a:r>
                      <a:r>
                        <a:rPr lang="en-US" sz="1600" b="0" dirty="0" err="1">
                          <a:effectLst/>
                        </a:rPr>
                        <a:t>lưu</a:t>
                      </a:r>
                      <a:r>
                        <a:rPr lang="en-US" sz="1600" b="0" dirty="0">
                          <a:effectLst/>
                        </a:rPr>
                        <a:t> ý </a:t>
                      </a:r>
                      <a:r>
                        <a:rPr lang="en-US" sz="1600" b="0" dirty="0" err="1">
                          <a:effectLst/>
                        </a:rPr>
                        <a:t>trong</a:t>
                      </a:r>
                      <a:r>
                        <a:rPr lang="en-US" sz="1600" b="0" dirty="0">
                          <a:effectLst/>
                        </a:rPr>
                        <a:t> </a:t>
                      </a:r>
                      <a:r>
                        <a:rPr lang="en-US" sz="1600" b="0" dirty="0" err="1">
                          <a:effectLst/>
                        </a:rPr>
                        <a:t>tổ</a:t>
                      </a:r>
                      <a:r>
                        <a:rPr lang="en-US" sz="1600" b="0" dirty="0">
                          <a:effectLst/>
                        </a:rPr>
                        <a:t> </a:t>
                      </a:r>
                      <a:r>
                        <a:rPr lang="en-US" sz="1600" b="0" dirty="0" err="1">
                          <a:effectLst/>
                        </a:rPr>
                        <a:t>chức</a:t>
                      </a:r>
                      <a:r>
                        <a:rPr lang="en-US" sz="1600" b="0" dirty="0">
                          <a:effectLst/>
                        </a:rPr>
                        <a:t> </a:t>
                      </a:r>
                      <a:r>
                        <a:rPr lang="en-US" sz="1600" b="0" dirty="0" err="1">
                          <a:effectLst/>
                        </a:rPr>
                        <a:t>nội</a:t>
                      </a:r>
                      <a:r>
                        <a:rPr lang="en-US" sz="1600" b="0" dirty="0">
                          <a:effectLst/>
                        </a:rPr>
                        <a:t> dung </a:t>
                      </a:r>
                      <a:r>
                        <a:rPr lang="en-US" sz="1600" b="0" dirty="0" err="1">
                          <a:effectLst/>
                        </a:rPr>
                        <a:t>bài</a:t>
                      </a:r>
                      <a:r>
                        <a:rPr lang="en-US" sz="1600" b="0" dirty="0">
                          <a:effectLst/>
                        </a:rPr>
                        <a:t> </a:t>
                      </a:r>
                      <a:r>
                        <a:rPr lang="en-US" sz="1600" b="0" dirty="0" err="1">
                          <a:effectLst/>
                        </a:rPr>
                        <a:t>này</a:t>
                      </a:r>
                      <a:r>
                        <a:rPr lang="en-US" sz="1600" b="0" dirty="0">
                          <a:effectLst/>
                        </a:rPr>
                        <a:t> </a:t>
                      </a:r>
                      <a:r>
                        <a:rPr lang="en-US" sz="1600" b="0" dirty="0" err="1">
                          <a:effectLst/>
                        </a:rPr>
                        <a:t>là</a:t>
                      </a:r>
                      <a:r>
                        <a:rPr lang="en-US" sz="1600" b="0" dirty="0">
                          <a:effectLst/>
                        </a:rPr>
                        <a:t>: </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Đặc</a:t>
                      </a:r>
                      <a:r>
                        <a:rPr lang="en-US" sz="1600" b="0" dirty="0">
                          <a:effectLst/>
                        </a:rPr>
                        <a:t> </a:t>
                      </a:r>
                      <a:r>
                        <a:rPr lang="en-US" sz="1600" b="0" dirty="0" err="1">
                          <a:effectLst/>
                        </a:rPr>
                        <a:t>trưng</a:t>
                      </a:r>
                      <a:r>
                        <a:rPr lang="en-US" sz="1600" b="0" dirty="0">
                          <a:effectLst/>
                        </a:rPr>
                        <a:t> </a:t>
                      </a:r>
                      <a:r>
                        <a:rPr lang="en-US" sz="1600" b="0" dirty="0" err="1">
                          <a:effectLst/>
                        </a:rPr>
                        <a:t>của</a:t>
                      </a:r>
                      <a:r>
                        <a:rPr lang="en-US" sz="1600" b="0" dirty="0">
                          <a:effectLst/>
                        </a:rPr>
                        <a:t> </a:t>
                      </a:r>
                      <a:r>
                        <a:rPr lang="en-US" sz="1600" b="0" dirty="0" err="1">
                          <a:effectLst/>
                        </a:rPr>
                        <a:t>chất</a:t>
                      </a:r>
                      <a:r>
                        <a:rPr lang="en-US" sz="1600" b="0" dirty="0">
                          <a:effectLst/>
                        </a:rPr>
                        <a:t> </a:t>
                      </a:r>
                      <a:r>
                        <a:rPr lang="en-US" sz="1600" b="0" dirty="0" err="1">
                          <a:effectLst/>
                        </a:rPr>
                        <a:t>liệu</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phù</a:t>
                      </a:r>
                      <a:r>
                        <a:rPr lang="en-US" sz="1600" b="0" dirty="0">
                          <a:effectLst/>
                        </a:rPr>
                        <a:t> </a:t>
                      </a:r>
                      <a:r>
                        <a:rPr lang="en-US" sz="1600" b="0" dirty="0" err="1">
                          <a:effectLst/>
                        </a:rPr>
                        <a:t>hợp</a:t>
                      </a:r>
                      <a:r>
                        <a:rPr lang="en-US" sz="1600" b="0" dirty="0">
                          <a:effectLst/>
                        </a:rPr>
                        <a:t> </a:t>
                      </a:r>
                      <a:r>
                        <a:rPr lang="en-US" sz="1600" b="0" dirty="0" err="1">
                          <a:effectLst/>
                        </a:rPr>
                        <a:t>với</a:t>
                      </a:r>
                      <a:r>
                        <a:rPr lang="en-US" sz="1600" b="0" dirty="0">
                          <a:effectLst/>
                        </a:rPr>
                        <a:t> </a:t>
                      </a:r>
                      <a:r>
                        <a:rPr lang="en-US" sz="1600" b="0" dirty="0" err="1">
                          <a:effectLst/>
                        </a:rPr>
                        <a:t>lối</a:t>
                      </a:r>
                      <a:r>
                        <a:rPr lang="en-US" sz="1600" b="0" dirty="0">
                          <a:effectLst/>
                        </a:rPr>
                        <a:t> </a:t>
                      </a:r>
                      <a:r>
                        <a:rPr lang="en-US" sz="1600" b="0" dirty="0" err="1">
                          <a:effectLst/>
                        </a:rPr>
                        <a:t>vẽ</a:t>
                      </a:r>
                      <a:r>
                        <a:rPr lang="en-US" sz="1600" b="0" dirty="0">
                          <a:effectLst/>
                        </a:rPr>
                        <a:t> </a:t>
                      </a:r>
                      <a:r>
                        <a:rPr lang="en-US" sz="1600" b="0" dirty="0" err="1">
                          <a:effectLst/>
                        </a:rPr>
                        <a:t>mỏng</a:t>
                      </a:r>
                      <a:r>
                        <a:rPr lang="en-US" sz="1600" b="0" dirty="0">
                          <a:effectLst/>
                        </a:rPr>
                        <a:t>, </a:t>
                      </a:r>
                      <a:r>
                        <a:rPr lang="en-US" sz="1600" b="0" dirty="0" err="1">
                          <a:effectLst/>
                        </a:rPr>
                        <a:t>chuyển</a:t>
                      </a:r>
                      <a:r>
                        <a:rPr lang="en-US" sz="1600" b="0" dirty="0">
                          <a:effectLst/>
                        </a:rPr>
                        <a:t> </a:t>
                      </a:r>
                      <a:r>
                        <a:rPr lang="en-US" sz="1600" b="0" dirty="0" err="1">
                          <a:effectLst/>
                        </a:rPr>
                        <a:t>màu</a:t>
                      </a:r>
                      <a:r>
                        <a:rPr lang="en-US" sz="1600" b="0" dirty="0">
                          <a:effectLst/>
                        </a:rPr>
                        <a:t> </a:t>
                      </a:r>
                      <a:r>
                        <a:rPr lang="en-US" sz="1600" b="0" dirty="0" err="1">
                          <a:effectLst/>
                        </a:rPr>
                        <a:t>êm</a:t>
                      </a:r>
                      <a:r>
                        <a:rPr lang="en-US" sz="1600" b="0" dirty="0">
                          <a:effectLst/>
                        </a:rPr>
                        <a:t> </a:t>
                      </a:r>
                      <a:r>
                        <a:rPr lang="en-US" sz="1600" b="0" dirty="0" err="1">
                          <a:effectLst/>
                        </a:rPr>
                        <a:t>và</a:t>
                      </a:r>
                      <a:r>
                        <a:rPr lang="en-US" sz="1600" b="0" dirty="0">
                          <a:effectLst/>
                        </a:rPr>
                        <a:t> </a:t>
                      </a:r>
                      <a:r>
                        <a:rPr lang="en-US" sz="1600" b="0" dirty="0" err="1">
                          <a:effectLst/>
                        </a:rPr>
                        <a:t>tạo</a:t>
                      </a:r>
                      <a:r>
                        <a:rPr lang="en-US" sz="1600" b="0" dirty="0">
                          <a:effectLst/>
                        </a:rPr>
                        <a:t> </a:t>
                      </a:r>
                      <a:r>
                        <a:rPr lang="en-US" sz="1600" b="0" dirty="0" err="1">
                          <a:effectLst/>
                        </a:rPr>
                        <a:t>cảm</a:t>
                      </a:r>
                      <a:r>
                        <a:rPr lang="en-US" sz="1600" b="0" dirty="0">
                          <a:effectLst/>
                        </a:rPr>
                        <a:t> </a:t>
                      </a:r>
                      <a:r>
                        <a:rPr lang="en-US" sz="1600" b="0" dirty="0" err="1">
                          <a:effectLst/>
                        </a:rPr>
                        <a:t>giác</a:t>
                      </a:r>
                      <a:r>
                        <a:rPr lang="en-US" sz="1600" b="0" dirty="0">
                          <a:effectLst/>
                        </a:rPr>
                        <a:t> </a:t>
                      </a:r>
                      <a:r>
                        <a:rPr lang="en-US" sz="1600" b="0" dirty="0" err="1">
                          <a:effectLst/>
                        </a:rPr>
                        <a:t>về</a:t>
                      </a:r>
                      <a:r>
                        <a:rPr lang="en-US" sz="1600" b="0" dirty="0">
                          <a:effectLst/>
                        </a:rPr>
                        <a:t> </a:t>
                      </a:r>
                      <a:r>
                        <a:rPr lang="en-US" sz="1600" b="0" dirty="0" err="1">
                          <a:effectLst/>
                        </a:rPr>
                        <a:t>sự</a:t>
                      </a:r>
                      <a:r>
                        <a:rPr lang="en-US" sz="1600" b="0" dirty="0">
                          <a:effectLst/>
                        </a:rPr>
                        <a:t> </a:t>
                      </a:r>
                      <a:r>
                        <a:rPr lang="en-US" sz="1600" b="0" dirty="0" err="1">
                          <a:effectLst/>
                        </a:rPr>
                        <a:t>trong</a:t>
                      </a:r>
                      <a:r>
                        <a:rPr lang="en-US" sz="1600" b="0" dirty="0">
                          <a:effectLst/>
                        </a:rPr>
                        <a:t> </a:t>
                      </a:r>
                      <a:r>
                        <a:rPr lang="en-US" sz="1600" b="0" dirty="0" err="1">
                          <a:effectLst/>
                        </a:rPr>
                        <a:t>suốt</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Khi </a:t>
                      </a:r>
                      <a:r>
                        <a:rPr lang="en-US" sz="1600" b="0" dirty="0" err="1">
                          <a:effectLst/>
                        </a:rPr>
                        <a:t>vẽ</a:t>
                      </a:r>
                      <a:r>
                        <a:rPr lang="en-US" sz="1600" b="0" dirty="0">
                          <a:effectLst/>
                        </a:rPr>
                        <a:t> </a:t>
                      </a:r>
                      <a:r>
                        <a:rPr lang="en-US" sz="1600" b="0" dirty="0" err="1">
                          <a:effectLst/>
                        </a:rPr>
                        <a:t>nét</a:t>
                      </a:r>
                      <a:r>
                        <a:rPr lang="en-US" sz="1600" b="0" dirty="0">
                          <a:effectLst/>
                        </a:rPr>
                        <a:t> </a:t>
                      </a:r>
                      <a:r>
                        <a:rPr lang="en-US" sz="1600" b="0" dirty="0" err="1">
                          <a:effectLst/>
                        </a:rPr>
                        <a:t>cần</a:t>
                      </a:r>
                      <a:r>
                        <a:rPr lang="en-US" sz="1600" b="0" dirty="0">
                          <a:effectLst/>
                        </a:rPr>
                        <a:t> </a:t>
                      </a:r>
                      <a:r>
                        <a:rPr lang="en-US" sz="1600" b="0" dirty="0" err="1">
                          <a:effectLst/>
                        </a:rPr>
                        <a:t>nhẹ</a:t>
                      </a:r>
                      <a:r>
                        <a:rPr lang="en-US" sz="1600" b="0" dirty="0">
                          <a:effectLst/>
                        </a:rPr>
                        <a:t> </a:t>
                      </a:r>
                      <a:r>
                        <a:rPr lang="en-US" sz="1600" b="0" dirty="0" err="1">
                          <a:effectLst/>
                        </a:rPr>
                        <a:t>tay</a:t>
                      </a:r>
                      <a:r>
                        <a:rPr lang="en-US" sz="1600" b="0" dirty="0">
                          <a:effectLst/>
                        </a:rPr>
                        <a:t> </a:t>
                      </a:r>
                      <a:r>
                        <a:rPr lang="en-US" sz="1600" b="0" dirty="0" err="1">
                          <a:effectLst/>
                        </a:rPr>
                        <a:t>để</a:t>
                      </a:r>
                      <a:r>
                        <a:rPr lang="en-US" sz="1600" b="0" dirty="0">
                          <a:effectLst/>
                        </a:rPr>
                        <a:t> </a:t>
                      </a:r>
                      <a:r>
                        <a:rPr lang="en-US" sz="1600" b="0" dirty="0" err="1">
                          <a:effectLst/>
                        </a:rPr>
                        <a:t>không</a:t>
                      </a:r>
                      <a:r>
                        <a:rPr lang="en-US" sz="1600" b="0" dirty="0">
                          <a:effectLst/>
                        </a:rPr>
                        <a:t> </a:t>
                      </a:r>
                      <a:r>
                        <a:rPr lang="en-US" sz="1600" b="0" dirty="0" err="1">
                          <a:effectLst/>
                        </a:rPr>
                        <a:t>hằn</a:t>
                      </a:r>
                      <a:r>
                        <a:rPr lang="en-US" sz="1600" b="0" dirty="0">
                          <a:effectLst/>
                        </a:rPr>
                        <a:t> </a:t>
                      </a:r>
                      <a:r>
                        <a:rPr lang="en-US" sz="1600" b="0" dirty="0" err="1">
                          <a:effectLst/>
                        </a:rPr>
                        <a:t>và</a:t>
                      </a:r>
                      <a:r>
                        <a:rPr lang="en-US" sz="1600" b="0" dirty="0">
                          <a:effectLst/>
                        </a:rPr>
                        <a:t> </a:t>
                      </a:r>
                      <a:r>
                        <a:rPr lang="en-US" sz="1600" b="0" dirty="0" err="1">
                          <a:effectLst/>
                        </a:rPr>
                        <a:t>cần</a:t>
                      </a:r>
                      <a:r>
                        <a:rPr lang="en-US" sz="1600" b="0" dirty="0">
                          <a:effectLst/>
                        </a:rPr>
                        <a:t> </a:t>
                      </a:r>
                      <a:r>
                        <a:rPr lang="en-US" sz="1600" b="0" dirty="0" err="1">
                          <a:effectLst/>
                        </a:rPr>
                        <a:t>cân</a:t>
                      </a:r>
                      <a:r>
                        <a:rPr lang="en-US" sz="1600" b="0" dirty="0">
                          <a:effectLst/>
                        </a:rPr>
                        <a:t> </a:t>
                      </a:r>
                      <a:r>
                        <a:rPr lang="en-US" sz="1600" b="0" dirty="0" err="1">
                          <a:effectLst/>
                        </a:rPr>
                        <a:t>nhắc</a:t>
                      </a:r>
                      <a:r>
                        <a:rPr lang="en-US" sz="1600" b="0" dirty="0">
                          <a:effectLst/>
                        </a:rPr>
                        <a:t> </a:t>
                      </a:r>
                      <a:r>
                        <a:rPr lang="en-US" sz="1600" b="0" dirty="0" err="1">
                          <a:effectLst/>
                        </a:rPr>
                        <a:t>khi</a:t>
                      </a:r>
                      <a:r>
                        <a:rPr lang="en-US" sz="1600" b="0" dirty="0">
                          <a:effectLst/>
                        </a:rPr>
                        <a:t> </a:t>
                      </a:r>
                      <a:r>
                        <a:rPr lang="en-US" sz="1600" b="0" dirty="0" err="1">
                          <a:effectLst/>
                        </a:rPr>
                        <a:t>đặt</a:t>
                      </a:r>
                      <a:r>
                        <a:rPr lang="en-US" sz="1600" b="0" dirty="0">
                          <a:effectLst/>
                        </a:rPr>
                        <a:t> </a:t>
                      </a:r>
                      <a:r>
                        <a:rPr lang="en-US" sz="1600" b="0" dirty="0" err="1">
                          <a:effectLst/>
                        </a:rPr>
                        <a:t>màu</a:t>
                      </a:r>
                      <a:r>
                        <a:rPr lang="en-US" sz="1600" b="0" dirty="0">
                          <a:effectLst/>
                        </a:rPr>
                        <a:t> </a:t>
                      </a:r>
                      <a:r>
                        <a:rPr lang="en-US" sz="1600" b="0" dirty="0" err="1">
                          <a:effectLst/>
                        </a:rPr>
                        <a:t>nước</a:t>
                      </a:r>
                      <a:r>
                        <a:rPr lang="en-US" sz="1600" b="0" dirty="0">
                          <a:effectLst/>
                        </a:rPr>
                        <a:t> </a:t>
                      </a:r>
                      <a:r>
                        <a:rPr lang="en-US" sz="1600" b="0" dirty="0" err="1">
                          <a:effectLst/>
                        </a:rPr>
                        <a:t>lên</a:t>
                      </a:r>
                      <a:r>
                        <a:rPr lang="en-US" sz="1600" b="0" dirty="0">
                          <a:effectLst/>
                        </a:rPr>
                        <a:t> </a:t>
                      </a:r>
                      <a:r>
                        <a:rPr lang="en-US" sz="1600" b="0" dirty="0" err="1">
                          <a:effectLst/>
                        </a:rPr>
                        <a:t>giấy</a:t>
                      </a:r>
                      <a:r>
                        <a:rPr lang="en-US" sz="1600" b="0" dirty="0">
                          <a:effectLst/>
                        </a:rPr>
                        <a:t> </a:t>
                      </a:r>
                      <a:r>
                        <a:rPr lang="en-US" sz="1600" b="0" dirty="0" err="1">
                          <a:effectLst/>
                        </a:rPr>
                        <a:t>vẽ</a:t>
                      </a:r>
                      <a:r>
                        <a:rPr lang="en-US" sz="1600" b="0" dirty="0">
                          <a:effectLst/>
                        </a:rPr>
                        <a:t>, </a:t>
                      </a:r>
                      <a:r>
                        <a:rPr lang="en-US" sz="1600" b="0" dirty="0" err="1">
                          <a:effectLst/>
                        </a:rPr>
                        <a:t>bởi</a:t>
                      </a:r>
                      <a:r>
                        <a:rPr lang="en-US" sz="1600" b="0" dirty="0">
                          <a:effectLst/>
                        </a:rPr>
                        <a:t> </a:t>
                      </a:r>
                      <a:r>
                        <a:rPr lang="en-US" sz="1600" b="0" dirty="0" err="1">
                          <a:effectLst/>
                        </a:rPr>
                        <a:t>khi</a:t>
                      </a:r>
                      <a:r>
                        <a:rPr lang="en-US" sz="1600" b="0" dirty="0">
                          <a:effectLst/>
                        </a:rPr>
                        <a:t> </a:t>
                      </a:r>
                      <a:r>
                        <a:rPr lang="en-US" sz="1600" b="0" dirty="0" err="1">
                          <a:effectLst/>
                        </a:rPr>
                        <a:t>xóa</a:t>
                      </a:r>
                      <a:r>
                        <a:rPr lang="en-US" sz="1600" b="0" dirty="0">
                          <a:effectLst/>
                        </a:rPr>
                        <a:t> </a:t>
                      </a:r>
                      <a:r>
                        <a:rPr lang="en-US" sz="1600" b="0" dirty="0" err="1">
                          <a:effectLst/>
                        </a:rPr>
                        <a:t>nét</a:t>
                      </a:r>
                      <a:r>
                        <a:rPr lang="en-US" sz="1600" b="0" dirty="0">
                          <a:effectLst/>
                        </a:rPr>
                        <a:t> hay </a:t>
                      </a:r>
                      <a:r>
                        <a:rPr lang="en-US" sz="1600" b="0" dirty="0" err="1">
                          <a:effectLst/>
                        </a:rPr>
                        <a:t>màu</a:t>
                      </a:r>
                      <a:r>
                        <a:rPr lang="en-US" sz="1600" b="0" dirty="0">
                          <a:effectLst/>
                        </a:rPr>
                        <a:t> </a:t>
                      </a:r>
                      <a:r>
                        <a:rPr lang="en-US" sz="1600" b="0" dirty="0" err="1">
                          <a:effectLst/>
                        </a:rPr>
                        <a:t>đã</a:t>
                      </a:r>
                      <a:r>
                        <a:rPr lang="en-US" sz="1600" b="0" dirty="0">
                          <a:effectLst/>
                        </a:rPr>
                        <a:t> </a:t>
                      </a:r>
                      <a:r>
                        <a:rPr lang="en-US" sz="1600" b="0" dirty="0" err="1">
                          <a:effectLst/>
                        </a:rPr>
                        <a:t>vẽ</a:t>
                      </a:r>
                      <a:r>
                        <a:rPr lang="en-US" sz="1600" b="0" dirty="0">
                          <a:effectLst/>
                        </a:rPr>
                        <a:t> </a:t>
                      </a:r>
                      <a:r>
                        <a:rPr lang="en-US" sz="1600" b="0" dirty="0" err="1">
                          <a:effectLst/>
                        </a:rPr>
                        <a:t>sẽ</a:t>
                      </a:r>
                      <a:r>
                        <a:rPr lang="en-US" sz="1600" b="0" dirty="0">
                          <a:effectLst/>
                        </a:rPr>
                        <a:t> </a:t>
                      </a:r>
                      <a:r>
                        <a:rPr lang="en-US" sz="1600" b="0" dirty="0" err="1">
                          <a:effectLst/>
                        </a:rPr>
                        <a:t>để</a:t>
                      </a:r>
                      <a:r>
                        <a:rPr lang="en-US" sz="1600" b="0" dirty="0">
                          <a:effectLst/>
                        </a:rPr>
                        <a:t> </a:t>
                      </a:r>
                      <a:r>
                        <a:rPr lang="en-US" sz="1600" b="0" dirty="0" err="1">
                          <a:effectLst/>
                        </a:rPr>
                        <a:t>lại</a:t>
                      </a:r>
                      <a:r>
                        <a:rPr lang="en-US" sz="1600" b="0" dirty="0">
                          <a:effectLst/>
                        </a:rPr>
                        <a:t> </a:t>
                      </a:r>
                      <a:r>
                        <a:rPr lang="en-US" sz="1600" b="0" dirty="0" err="1">
                          <a:effectLst/>
                        </a:rPr>
                        <a:t>vết</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Có</a:t>
                      </a:r>
                      <a:r>
                        <a:rPr lang="en-US" sz="1600" b="0" dirty="0">
                          <a:effectLst/>
                        </a:rPr>
                        <a:t> </a:t>
                      </a:r>
                      <a:r>
                        <a:rPr lang="en-US" sz="1600" b="0" dirty="0" err="1">
                          <a:effectLst/>
                        </a:rPr>
                        <a:t>thể</a:t>
                      </a:r>
                      <a:r>
                        <a:rPr lang="en-US" sz="1600" b="0" dirty="0">
                          <a:effectLst/>
                        </a:rPr>
                        <a:t> </a:t>
                      </a:r>
                      <a:r>
                        <a:rPr lang="en-US" sz="1600" b="0" dirty="0" err="1">
                          <a:effectLst/>
                        </a:rPr>
                        <a:t>cho</a:t>
                      </a:r>
                      <a:r>
                        <a:rPr lang="en-US" sz="1600" b="0" dirty="0">
                          <a:effectLst/>
                        </a:rPr>
                        <a:t> HS </a:t>
                      </a:r>
                      <a:r>
                        <a:rPr lang="en-US" sz="1600" b="0" dirty="0" err="1">
                          <a:effectLst/>
                        </a:rPr>
                        <a:t>luyện</a:t>
                      </a:r>
                      <a:r>
                        <a:rPr lang="en-US" sz="1600" b="0" dirty="0">
                          <a:effectLst/>
                        </a:rPr>
                        <a:t> </a:t>
                      </a:r>
                      <a:r>
                        <a:rPr lang="en-US" sz="1600" b="0" dirty="0" err="1">
                          <a:effectLst/>
                        </a:rPr>
                        <a:t>một</a:t>
                      </a:r>
                      <a:r>
                        <a:rPr lang="en-US" sz="1600" b="0" dirty="0">
                          <a:effectLst/>
                        </a:rPr>
                        <a:t> </a:t>
                      </a:r>
                      <a:r>
                        <a:rPr lang="en-US" sz="1600" b="0" dirty="0" err="1">
                          <a:effectLst/>
                        </a:rPr>
                        <a:t>số</a:t>
                      </a:r>
                      <a:r>
                        <a:rPr lang="en-US" sz="1600" b="0" dirty="0">
                          <a:effectLst/>
                        </a:rPr>
                        <a:t> </a:t>
                      </a:r>
                      <a:r>
                        <a:rPr lang="en-US" sz="1600" b="0" dirty="0" err="1">
                          <a:effectLst/>
                        </a:rPr>
                        <a:t>kĩ</a:t>
                      </a:r>
                      <a:r>
                        <a:rPr lang="en-US" sz="1600" b="0" dirty="0">
                          <a:effectLst/>
                        </a:rPr>
                        <a:t> </a:t>
                      </a:r>
                      <a:r>
                        <a:rPr lang="en-US" sz="1600" b="0" dirty="0" err="1">
                          <a:effectLst/>
                        </a:rPr>
                        <a:t>thuật</a:t>
                      </a:r>
                      <a:r>
                        <a:rPr lang="en-US" sz="1600" b="0" dirty="0">
                          <a:effectLst/>
                        </a:rPr>
                        <a:t> </a:t>
                      </a:r>
                      <a:r>
                        <a:rPr lang="en-US" sz="1600" b="0" dirty="0" err="1">
                          <a:effectLst/>
                        </a:rPr>
                        <a:t>ưa</a:t>
                      </a:r>
                      <a:r>
                        <a:rPr lang="en-US" sz="1600" b="0" dirty="0">
                          <a:effectLst/>
                        </a:rPr>
                        <a:t> </a:t>
                      </a:r>
                      <a:r>
                        <a:rPr lang="en-US" sz="1600" b="0" dirty="0" err="1">
                          <a:effectLst/>
                        </a:rPr>
                        <a:t>thích</a:t>
                      </a:r>
                      <a:r>
                        <a:rPr lang="en-US" sz="1600" b="0" dirty="0">
                          <a:effectLst/>
                        </a:rPr>
                        <a:t> </a:t>
                      </a:r>
                      <a:r>
                        <a:rPr lang="en-US" sz="1600" b="0" dirty="0" err="1">
                          <a:effectLst/>
                        </a:rPr>
                        <a:t>thành</a:t>
                      </a:r>
                      <a:r>
                        <a:rPr lang="en-US" sz="1600" b="0" dirty="0">
                          <a:effectLst/>
                        </a:rPr>
                        <a:t> </a:t>
                      </a:r>
                      <a:r>
                        <a:rPr lang="en-US" sz="1600" b="0" dirty="0" err="1">
                          <a:effectLst/>
                        </a:rPr>
                        <a:t>thục</a:t>
                      </a:r>
                      <a:r>
                        <a:rPr lang="en-US" sz="1600" b="0" dirty="0">
                          <a:effectLst/>
                        </a:rPr>
                        <a:t>, </a:t>
                      </a:r>
                      <a:r>
                        <a:rPr lang="en-US" sz="1600" b="0" dirty="0" err="1">
                          <a:effectLst/>
                        </a:rPr>
                        <a:t>trước</a:t>
                      </a:r>
                      <a:r>
                        <a:rPr lang="en-US" sz="1600" b="0" dirty="0">
                          <a:effectLst/>
                        </a:rPr>
                        <a:t> </a:t>
                      </a:r>
                      <a:r>
                        <a:rPr lang="en-US" sz="1600" b="0" dirty="0" err="1">
                          <a:effectLst/>
                        </a:rPr>
                        <a:t>khi</a:t>
                      </a:r>
                      <a:r>
                        <a:rPr lang="en-US" sz="1600" b="0" dirty="0">
                          <a:effectLst/>
                        </a:rPr>
                        <a:t> </a:t>
                      </a:r>
                      <a:r>
                        <a:rPr lang="en-US" sz="1600" b="0" dirty="0" err="1">
                          <a:effectLst/>
                        </a:rPr>
                        <a:t>sử</a:t>
                      </a:r>
                      <a:r>
                        <a:rPr lang="en-US" sz="1600" b="0" dirty="0">
                          <a:effectLst/>
                        </a:rPr>
                        <a:t> </a:t>
                      </a:r>
                      <a:r>
                        <a:rPr lang="en-US" sz="1600" b="0" dirty="0" err="1">
                          <a:effectLst/>
                        </a:rPr>
                        <a:t>dụng</a:t>
                      </a:r>
                      <a:r>
                        <a:rPr lang="en-US" sz="1600" b="0" dirty="0">
                          <a:effectLst/>
                        </a:rPr>
                        <a:t> </a:t>
                      </a:r>
                      <a:r>
                        <a:rPr lang="en-US" sz="1600" b="0" dirty="0" err="1">
                          <a:effectLst/>
                        </a:rPr>
                        <a:t>một</a:t>
                      </a:r>
                      <a:r>
                        <a:rPr lang="en-US" sz="1600" b="0" dirty="0">
                          <a:effectLst/>
                        </a:rPr>
                        <a:t> </a:t>
                      </a:r>
                      <a:r>
                        <a:rPr lang="en-US" sz="1600" b="0" dirty="0" err="1">
                          <a:effectLst/>
                        </a:rPr>
                        <a:t>cách</a:t>
                      </a:r>
                      <a:r>
                        <a:rPr lang="en-US" sz="1600" b="0" dirty="0">
                          <a:effectLst/>
                        </a:rPr>
                        <a:t> </a:t>
                      </a:r>
                      <a:r>
                        <a:rPr lang="en-US" sz="1600" b="0" dirty="0" err="1">
                          <a:effectLst/>
                        </a:rPr>
                        <a:t>chủ</a:t>
                      </a:r>
                      <a:r>
                        <a:rPr lang="en-US" sz="1600" b="0" dirty="0">
                          <a:effectLst/>
                        </a:rPr>
                        <a:t> </a:t>
                      </a:r>
                      <a:r>
                        <a:rPr lang="en-US" sz="1600" b="0" dirty="0" err="1">
                          <a:effectLst/>
                        </a:rPr>
                        <a:t>động</a:t>
                      </a:r>
                      <a:r>
                        <a:rPr lang="en-US" sz="1600" b="0" dirty="0">
                          <a:effectLst/>
                        </a:rPr>
                        <a:t> </a:t>
                      </a:r>
                      <a:r>
                        <a:rPr lang="en-US" sz="1600" b="0" dirty="0" err="1">
                          <a:effectLst/>
                        </a:rPr>
                        <a:t>trong</a:t>
                      </a:r>
                      <a:r>
                        <a:rPr lang="en-US" sz="1600" b="0" dirty="0">
                          <a:effectLst/>
                        </a:rPr>
                        <a:t> </a:t>
                      </a:r>
                      <a:r>
                        <a:rPr lang="en-US" sz="1600" b="0" dirty="0" err="1">
                          <a:effectLst/>
                        </a:rPr>
                        <a:t>phần</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sáng</a:t>
                      </a:r>
                      <a:r>
                        <a:rPr lang="en-US" sz="1600" b="0" dirty="0">
                          <a:effectLst/>
                        </a:rPr>
                        <a:t> </a:t>
                      </a:r>
                      <a:r>
                        <a:rPr lang="en-US" sz="1600" b="0" dirty="0" err="1">
                          <a:effectLst/>
                        </a:rPr>
                        <a:t>tạo</a:t>
                      </a:r>
                      <a:r>
                        <a:rPr lang="en-US" sz="1600" b="0" dirty="0">
                          <a:effectLst/>
                        </a:rPr>
                        <a:t> </a:t>
                      </a:r>
                      <a:r>
                        <a:rPr lang="en-US" sz="1600" b="0" dirty="0" err="1">
                          <a:effectLst/>
                        </a:rPr>
                        <a:t>tranh</a:t>
                      </a:r>
                      <a:r>
                        <a:rPr lang="en-US" sz="1600" b="0" dirty="0">
                          <a:effectLst/>
                        </a:rPr>
                        <a:t> </a:t>
                      </a:r>
                      <a:r>
                        <a:rPr lang="en-US" sz="1600" b="0" dirty="0" err="1">
                          <a:effectLst/>
                        </a:rPr>
                        <a:t>để</a:t>
                      </a:r>
                      <a:r>
                        <a:rPr lang="en-US" sz="1600" b="0" dirty="0">
                          <a:effectLst/>
                        </a:rPr>
                        <a:t> </a:t>
                      </a:r>
                      <a:r>
                        <a:rPr lang="en-US" sz="1600" b="0" dirty="0" err="1">
                          <a:effectLst/>
                        </a:rPr>
                        <a:t>tránh</a:t>
                      </a:r>
                      <a:r>
                        <a:rPr lang="en-US" sz="1600" b="0" dirty="0">
                          <a:effectLst/>
                        </a:rPr>
                        <a:t> </a:t>
                      </a:r>
                      <a:r>
                        <a:rPr lang="en-US" sz="1600" b="0" dirty="0" err="1">
                          <a:effectLst/>
                        </a:rPr>
                        <a:t>tẩy</a:t>
                      </a:r>
                      <a:r>
                        <a:rPr lang="en-US" sz="1600" b="0" dirty="0">
                          <a:effectLst/>
                        </a:rPr>
                        <a:t>, </a:t>
                      </a:r>
                      <a:r>
                        <a:rPr lang="en-US" sz="1600" b="0" dirty="0" err="1">
                          <a:effectLst/>
                        </a:rPr>
                        <a:t>xóa</a:t>
                      </a:r>
                      <a:r>
                        <a:rPr lang="en-US" sz="1600" b="0" dirty="0">
                          <a:effectLst/>
                        </a:rPr>
                        <a: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927" marR="51927" marT="0" marB="0"/>
                </a:tc>
                <a:extLst>
                  <a:ext uri="{0D108BD9-81ED-4DB2-BD59-A6C34878D82A}">
                    <a16:rowId xmlns:a16="http://schemas.microsoft.com/office/drawing/2014/main" val="3470355845"/>
                  </a:ext>
                </a:extLst>
              </a:tr>
            </a:tbl>
          </a:graphicData>
        </a:graphic>
      </p:graphicFrame>
    </p:spTree>
    <p:extLst>
      <p:ext uri="{BB962C8B-B14F-4D97-AF65-F5344CB8AC3E}">
        <p14:creationId xmlns:p14="http://schemas.microsoft.com/office/powerpoint/2010/main" val="3270471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630FF3A1-7F4A-D398-E148-128D2EE59F08}"/>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Đồ</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họa</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tranh</a:t>
            </a:r>
            <a:r>
              <a:rPr lang="en-US" altLang="en-US" sz="2200" b="1" dirty="0">
                <a:solidFill>
                  <a:srgbClr val="FF0000"/>
                </a:solidFill>
                <a:ea typeface="Calibri" panose="020F0502020204030204" pitchFamily="34" charset="0"/>
                <a:cs typeface="Times New Roman" panose="02020603050405020304" pitchFamily="18" charset="0"/>
              </a:rPr>
              <a:t> in)</a:t>
            </a:r>
            <a:endParaRPr lang="en-US" sz="2200" dirty="0">
              <a:solidFill>
                <a:srgbClr val="FF0000"/>
              </a:solidFill>
            </a:endParaRPr>
          </a:p>
        </p:txBody>
      </p:sp>
      <p:graphicFrame>
        <p:nvGraphicFramePr>
          <p:cNvPr id="6" name="Table 5">
            <a:extLst>
              <a:ext uri="{FF2B5EF4-FFF2-40B4-BE49-F238E27FC236}">
                <a16:creationId xmlns:a16="http://schemas.microsoft.com/office/drawing/2014/main" id="{1F4E179F-CE42-935C-15A1-8AB49BBDE6FF}"/>
              </a:ext>
            </a:extLst>
          </p:cNvPr>
          <p:cNvGraphicFramePr>
            <a:graphicFrameLocks noGrp="1"/>
          </p:cNvGraphicFramePr>
          <p:nvPr>
            <p:extLst>
              <p:ext uri="{D42A27DB-BD31-4B8C-83A1-F6EECF244321}">
                <p14:modId xmlns:p14="http://schemas.microsoft.com/office/powerpoint/2010/main" val="1158374288"/>
              </p:ext>
            </p:extLst>
          </p:nvPr>
        </p:nvGraphicFramePr>
        <p:xfrm>
          <a:off x="0" y="1172250"/>
          <a:ext cx="9143999" cy="6394641"/>
        </p:xfrm>
        <a:graphic>
          <a:graphicData uri="http://schemas.openxmlformats.org/drawingml/2006/table">
            <a:tbl>
              <a:tblPr firstRow="1" firstCol="1" bandRow="1">
                <a:tableStyleId>{5C22544A-7EE6-4342-B048-85BDC9FD1C3A}</a:tableStyleId>
              </a:tblPr>
              <a:tblGrid>
                <a:gridCol w="1329203">
                  <a:extLst>
                    <a:ext uri="{9D8B030D-6E8A-4147-A177-3AD203B41FA5}">
                      <a16:colId xmlns:a16="http://schemas.microsoft.com/office/drawing/2014/main" val="1800675251"/>
                    </a:ext>
                  </a:extLst>
                </a:gridCol>
                <a:gridCol w="2858484">
                  <a:extLst>
                    <a:ext uri="{9D8B030D-6E8A-4147-A177-3AD203B41FA5}">
                      <a16:colId xmlns:a16="http://schemas.microsoft.com/office/drawing/2014/main" val="3878961679"/>
                    </a:ext>
                  </a:extLst>
                </a:gridCol>
                <a:gridCol w="4956312">
                  <a:extLst>
                    <a:ext uri="{9D8B030D-6E8A-4147-A177-3AD203B41FA5}">
                      <a16:colId xmlns:a16="http://schemas.microsoft.com/office/drawing/2014/main" val="2000410022"/>
                    </a:ext>
                  </a:extLst>
                </a:gridCol>
              </a:tblGrid>
              <a:tr h="142612">
                <a:tc>
                  <a:txBody>
                    <a:bodyPr/>
                    <a:lstStyle/>
                    <a:p>
                      <a:pPr marL="0" marR="0" algn="just">
                        <a:lnSpc>
                          <a:spcPct val="107000"/>
                        </a:lnSpc>
                        <a:spcBef>
                          <a:spcPts val="0"/>
                        </a:spcBef>
                        <a:spcAft>
                          <a:spcPts val="0"/>
                        </a:spcAft>
                      </a:pPr>
                      <a:r>
                        <a:rPr lang="en-US" sz="1400">
                          <a:effectLst/>
                        </a:rPr>
                        <a:t>Bài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tc>
                  <a:txBody>
                    <a:bodyPr/>
                    <a:lstStyle/>
                    <a:p>
                      <a:pPr marL="0" marR="0" algn="just">
                        <a:lnSpc>
                          <a:spcPct val="107000"/>
                        </a:lnSpc>
                        <a:spcBef>
                          <a:spcPts val="0"/>
                        </a:spcBef>
                        <a:spcAft>
                          <a:spcPts val="0"/>
                        </a:spcAft>
                      </a:pPr>
                      <a:r>
                        <a:rPr lang="en-US" sz="1400">
                          <a:effectLst/>
                        </a:rPr>
                        <a:t>Quy trình dạy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tc>
                  <a:txBody>
                    <a:bodyPr/>
                    <a:lstStyle/>
                    <a:p>
                      <a:pPr marL="0" marR="0" algn="just">
                        <a:lnSpc>
                          <a:spcPct val="107000"/>
                        </a:lnSpc>
                        <a:spcBef>
                          <a:spcPts val="0"/>
                        </a:spcBef>
                        <a:spcAft>
                          <a:spcPts val="0"/>
                        </a:spcAft>
                      </a:pPr>
                      <a:r>
                        <a:rPr lang="en-US" sz="1400">
                          <a:effectLst/>
                        </a:rPr>
                        <a:t>Lưu ý trong triển khai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extLst>
                  <a:ext uri="{0D108BD9-81ED-4DB2-BD59-A6C34878D82A}">
                    <a16:rowId xmlns:a16="http://schemas.microsoft.com/office/drawing/2014/main" val="908643997"/>
                  </a:ext>
                </a:extLst>
              </a:tr>
              <a:tr h="5543138">
                <a:tc>
                  <a:txBody>
                    <a:bodyPr/>
                    <a:lstStyle/>
                    <a:p>
                      <a:pPr marL="0" marR="0" algn="just">
                        <a:lnSpc>
                          <a:spcPct val="120000"/>
                        </a:lnSpc>
                        <a:spcBef>
                          <a:spcPts val="300"/>
                        </a:spcBef>
                        <a:spcAft>
                          <a:spcPts val="300"/>
                        </a:spcAft>
                      </a:pPr>
                      <a:r>
                        <a:rPr lang="en-US" sz="1400">
                          <a:effectLst/>
                        </a:rPr>
                        <a:t>Bài 1. </a:t>
                      </a:r>
                      <a:endParaRPr lang="en-US" sz="1200">
                        <a:effectLst/>
                      </a:endParaRPr>
                    </a:p>
                    <a:p>
                      <a:pPr marL="0" marR="0" algn="just">
                        <a:lnSpc>
                          <a:spcPct val="120000"/>
                        </a:lnSpc>
                        <a:spcBef>
                          <a:spcPts val="300"/>
                        </a:spcBef>
                        <a:spcAft>
                          <a:spcPts val="300"/>
                        </a:spcAft>
                      </a:pPr>
                      <a:r>
                        <a:rPr lang="en-US" sz="1400">
                          <a:effectLst/>
                        </a:rPr>
                        <a:t>Khái quát về tranh in nổi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tc>
                  <a:txBody>
                    <a:bodyPr/>
                    <a:lstStyle/>
                    <a:p>
                      <a:pPr marL="0" marR="0" algn="just">
                        <a:lnSpc>
                          <a:spcPct val="120000"/>
                        </a:lnSpc>
                        <a:spcBef>
                          <a:spcPts val="300"/>
                        </a:spcBef>
                        <a:spcAft>
                          <a:spcPts val="300"/>
                        </a:spcAft>
                      </a:pPr>
                      <a:r>
                        <a:rPr lang="en-US" sz="1400" dirty="0" err="1">
                          <a:effectLst/>
                        </a:rPr>
                        <a:t>Khám</a:t>
                      </a:r>
                      <a:r>
                        <a:rPr lang="en-US" sz="1400" dirty="0">
                          <a:effectLst/>
                        </a:rPr>
                        <a:t> </a:t>
                      </a:r>
                      <a:r>
                        <a:rPr lang="en-US" sz="1400" dirty="0" err="1">
                          <a:effectLst/>
                        </a:rPr>
                        <a:t>phá</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Khái</a:t>
                      </a:r>
                      <a:r>
                        <a:rPr lang="en-US" sz="1400" dirty="0">
                          <a:effectLst/>
                        </a:rPr>
                        <a:t> </a:t>
                      </a:r>
                      <a:r>
                        <a:rPr lang="en-US" sz="1400" dirty="0" err="1">
                          <a:effectLst/>
                        </a:rPr>
                        <a:t>niệm</a:t>
                      </a:r>
                      <a:r>
                        <a:rPr lang="en-US" sz="1400" dirty="0">
                          <a:effectLst/>
                        </a:rPr>
                        <a:t> </a:t>
                      </a:r>
                      <a:r>
                        <a:rPr lang="en-US" sz="1400" dirty="0" err="1">
                          <a:effectLst/>
                        </a:rPr>
                        <a:t>về</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vài</a:t>
                      </a:r>
                      <a:r>
                        <a:rPr lang="en-US" sz="1400" dirty="0">
                          <a:effectLst/>
                        </a:rPr>
                        <a:t> </a:t>
                      </a:r>
                      <a:r>
                        <a:rPr lang="en-US" sz="1400" dirty="0" err="1">
                          <a:effectLst/>
                        </a:rPr>
                        <a:t>nét</a:t>
                      </a:r>
                      <a:r>
                        <a:rPr lang="en-US" sz="1400" dirty="0">
                          <a:effectLst/>
                        </a:rPr>
                        <a:t> </a:t>
                      </a:r>
                      <a:r>
                        <a:rPr lang="en-US" sz="1400" dirty="0" err="1">
                          <a:effectLst/>
                        </a:rPr>
                        <a:t>về</a:t>
                      </a:r>
                      <a:r>
                        <a:rPr lang="en-US" sz="1400" dirty="0">
                          <a:effectLst/>
                        </a:rPr>
                        <a:t> </a:t>
                      </a:r>
                      <a:r>
                        <a:rPr lang="en-US" sz="1400" dirty="0" err="1">
                          <a:effectLst/>
                        </a:rPr>
                        <a:t>lịch</a:t>
                      </a:r>
                      <a:r>
                        <a:rPr lang="en-US" sz="1400" dirty="0">
                          <a:effectLst/>
                        </a:rPr>
                        <a:t> </a:t>
                      </a:r>
                      <a:r>
                        <a:rPr lang="en-US" sz="1400" dirty="0" err="1">
                          <a:effectLst/>
                        </a:rPr>
                        <a:t>sử</a:t>
                      </a:r>
                      <a:r>
                        <a:rPr lang="en-US" sz="1400" dirty="0">
                          <a:effectLst/>
                        </a:rPr>
                        <a:t> </a:t>
                      </a:r>
                      <a:r>
                        <a:rPr lang="en-US" sz="1400" dirty="0" err="1">
                          <a:effectLst/>
                        </a:rPr>
                        <a:t>phát</a:t>
                      </a:r>
                      <a:r>
                        <a:rPr lang="en-US" sz="1400" dirty="0">
                          <a:effectLst/>
                        </a:rPr>
                        <a:t> </a:t>
                      </a:r>
                      <a:r>
                        <a:rPr lang="en-US" sz="1400" dirty="0" err="1">
                          <a:effectLst/>
                        </a:rPr>
                        <a:t>triển</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trên</a:t>
                      </a:r>
                      <a:r>
                        <a:rPr lang="en-US" sz="1400" dirty="0">
                          <a:effectLst/>
                        </a:rPr>
                        <a:t> </a:t>
                      </a:r>
                      <a:r>
                        <a:rPr lang="en-US" sz="1400" dirty="0" err="1">
                          <a:effectLst/>
                        </a:rPr>
                        <a:t>thế</a:t>
                      </a:r>
                      <a:r>
                        <a:rPr lang="en-US" sz="1400" dirty="0">
                          <a:effectLst/>
                        </a:rPr>
                        <a:t> </a:t>
                      </a:r>
                      <a:r>
                        <a:rPr lang="en-US" sz="1400" dirty="0" err="1">
                          <a:effectLst/>
                        </a:rPr>
                        <a:t>giới</a:t>
                      </a:r>
                      <a:r>
                        <a:rPr lang="en-US" sz="1400" dirty="0">
                          <a:effectLst/>
                        </a:rPr>
                        <a:t> </a:t>
                      </a:r>
                      <a:r>
                        <a:rPr lang="en-US" sz="1400" dirty="0" err="1">
                          <a:effectLst/>
                        </a:rPr>
                        <a:t>và</a:t>
                      </a:r>
                      <a:r>
                        <a:rPr lang="en-US" sz="1400" dirty="0">
                          <a:effectLst/>
                        </a:rPr>
                        <a:t> </a:t>
                      </a:r>
                      <a:r>
                        <a:rPr lang="en-US" sz="1400" dirty="0" err="1">
                          <a:effectLst/>
                        </a:rPr>
                        <a:t>sự</a:t>
                      </a:r>
                      <a:r>
                        <a:rPr lang="en-US" sz="1400" dirty="0">
                          <a:effectLst/>
                        </a:rPr>
                        <a:t> </a:t>
                      </a:r>
                      <a:r>
                        <a:rPr lang="en-US" sz="1400" dirty="0" err="1">
                          <a:effectLst/>
                        </a:rPr>
                        <a:t>xuất</a:t>
                      </a:r>
                      <a:r>
                        <a:rPr lang="en-US" sz="1400" dirty="0">
                          <a:effectLst/>
                        </a:rPr>
                        <a:t> </a:t>
                      </a:r>
                      <a:r>
                        <a:rPr lang="en-US" sz="1400" dirty="0" err="1">
                          <a:effectLst/>
                        </a:rPr>
                        <a:t>hiện</a:t>
                      </a:r>
                      <a:r>
                        <a:rPr lang="en-US" sz="1400" dirty="0">
                          <a:effectLst/>
                        </a:rPr>
                        <a:t> ở </a:t>
                      </a:r>
                      <a:r>
                        <a:rPr lang="en-US" sz="1400" dirty="0" err="1">
                          <a:effectLst/>
                        </a:rPr>
                        <a:t>Việt</a:t>
                      </a:r>
                      <a:r>
                        <a:rPr lang="en-US" sz="1400" dirty="0">
                          <a:effectLst/>
                        </a:rPr>
                        <a:t> Nam.</a:t>
                      </a:r>
                      <a:endParaRPr lang="en-US" sz="1200" dirty="0">
                        <a:effectLst/>
                      </a:endParaRPr>
                    </a:p>
                    <a:p>
                      <a:pPr marL="0" marR="0" algn="just">
                        <a:lnSpc>
                          <a:spcPct val="120000"/>
                        </a:lnSpc>
                        <a:spcBef>
                          <a:spcPts val="300"/>
                        </a:spcBef>
                        <a:spcAft>
                          <a:spcPts val="300"/>
                        </a:spcAft>
                      </a:pPr>
                      <a:r>
                        <a:rPr lang="en-US" sz="1400" dirty="0" err="1">
                          <a:effectLst/>
                        </a:rPr>
                        <a:t>Nhận</a:t>
                      </a:r>
                      <a:r>
                        <a:rPr lang="en-US" sz="1400" dirty="0">
                          <a:effectLst/>
                        </a:rPr>
                        <a:t> </a:t>
                      </a:r>
                      <a:r>
                        <a:rPr lang="en-US" sz="1400" dirty="0" err="1">
                          <a:effectLst/>
                        </a:rPr>
                        <a:t>biết</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loại</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thông</a:t>
                      </a:r>
                      <a:r>
                        <a:rPr lang="en-US" sz="1400" dirty="0">
                          <a:effectLst/>
                        </a:rPr>
                        <a:t> qua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làm</a:t>
                      </a:r>
                      <a:r>
                        <a:rPr lang="en-US" sz="1400" dirty="0">
                          <a:effectLst/>
                        </a:rPr>
                        <a:t> </a:t>
                      </a:r>
                      <a:r>
                        <a:rPr lang="en-US" sz="1400" dirty="0" err="1">
                          <a:effectLst/>
                        </a:rPr>
                        <a:t>ván</a:t>
                      </a:r>
                      <a:r>
                        <a:rPr lang="en-US" sz="1400" dirty="0">
                          <a:effectLst/>
                        </a:rPr>
                        <a:t> in).</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trong</a:t>
                      </a:r>
                      <a:r>
                        <a:rPr lang="en-US" sz="1400" dirty="0">
                          <a:effectLst/>
                        </a:rPr>
                        <a:t> </a:t>
                      </a:r>
                      <a:r>
                        <a:rPr lang="en-US" sz="1400" dirty="0" err="1">
                          <a:effectLst/>
                        </a:rPr>
                        <a:t>tranh</a:t>
                      </a:r>
                      <a:r>
                        <a:rPr lang="en-US" sz="1400" dirty="0">
                          <a:effectLst/>
                        </a:rPr>
                        <a:t> in.</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gợi</a:t>
                      </a:r>
                      <a:r>
                        <a:rPr lang="en-US" sz="1400" dirty="0">
                          <a:effectLst/>
                        </a:rPr>
                        <a:t> ý </a:t>
                      </a:r>
                      <a:r>
                        <a:rPr lang="en-US" sz="1400" dirty="0" err="1">
                          <a:effectLst/>
                        </a:rPr>
                        <a:t>làm</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trên</a:t>
                      </a:r>
                      <a:r>
                        <a:rPr lang="en-US" sz="1400" dirty="0">
                          <a:effectLst/>
                        </a:rPr>
                        <a:t> </a:t>
                      </a:r>
                      <a:r>
                        <a:rPr lang="en-US" sz="1400" dirty="0" err="1">
                          <a:effectLst/>
                        </a:rPr>
                        <a:t>ván</a:t>
                      </a:r>
                      <a:r>
                        <a:rPr lang="en-US" sz="1400" dirty="0">
                          <a:effectLst/>
                        </a:rPr>
                        <a:t> in </a:t>
                      </a:r>
                      <a:r>
                        <a:rPr lang="en-US" sz="1400" dirty="0" err="1">
                          <a:effectLst/>
                        </a:rPr>
                        <a:t>bằng</a:t>
                      </a:r>
                      <a:r>
                        <a:rPr lang="en-US" sz="1400" dirty="0">
                          <a:effectLst/>
                        </a:rPr>
                        <a:t> </a:t>
                      </a:r>
                      <a:r>
                        <a:rPr lang="en-US" sz="1400" dirty="0" err="1">
                          <a:effectLst/>
                        </a:rPr>
                        <a:t>bìa</a:t>
                      </a:r>
                      <a:r>
                        <a:rPr lang="en-US" sz="1400" dirty="0">
                          <a:effectLst/>
                        </a:rPr>
                        <a:t> </a:t>
                      </a:r>
                      <a:r>
                        <a:rPr lang="en-US" sz="1400" dirty="0" err="1">
                          <a:effectLst/>
                        </a:rPr>
                        <a:t>cứng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bằng</a:t>
                      </a:r>
                      <a:r>
                        <a:rPr lang="en-US" sz="1400" dirty="0">
                          <a:effectLst/>
                        </a:rPr>
                        <a:t> </a:t>
                      </a:r>
                      <a:r>
                        <a:rPr lang="en-US" sz="1400" dirty="0" err="1">
                          <a:effectLst/>
                        </a:rPr>
                        <a:t>cách</a:t>
                      </a:r>
                      <a:r>
                        <a:rPr lang="en-US" sz="1400" dirty="0">
                          <a:effectLst/>
                        </a:rPr>
                        <a:t> </a:t>
                      </a:r>
                      <a:r>
                        <a:rPr lang="en-US" sz="1400" dirty="0" err="1">
                          <a:effectLst/>
                        </a:rPr>
                        <a:t>trao</a:t>
                      </a:r>
                      <a:r>
                        <a:rPr lang="en-US" sz="1400" dirty="0">
                          <a:effectLst/>
                        </a:rPr>
                        <a:t> </a:t>
                      </a:r>
                      <a:r>
                        <a:rPr lang="en-US" sz="1400" dirty="0" err="1">
                          <a:effectLst/>
                        </a:rPr>
                        <a:t>đổi</a:t>
                      </a:r>
                      <a:r>
                        <a:rPr lang="en-US" sz="1400" dirty="0">
                          <a:effectLst/>
                        </a:rPr>
                        <a:t> </a:t>
                      </a:r>
                      <a:r>
                        <a:rPr lang="en-US" sz="1400" dirty="0" err="1">
                          <a:effectLst/>
                        </a:rPr>
                        <a:t>về</a:t>
                      </a:r>
                      <a:r>
                        <a:rPr lang="en-US" sz="1400" dirty="0">
                          <a:effectLst/>
                        </a:rPr>
                        <a:t> </a:t>
                      </a:r>
                      <a:r>
                        <a:rPr lang="en-US" sz="1400" dirty="0" err="1">
                          <a:effectLst/>
                        </a:rPr>
                        <a:t>các</a:t>
                      </a:r>
                      <a:r>
                        <a:rPr lang="en-US" sz="1400" dirty="0">
                          <a:effectLst/>
                        </a:rPr>
                        <a:t> </a:t>
                      </a:r>
                      <a:r>
                        <a:rPr lang="en-US" sz="1400" dirty="0" err="1">
                          <a:effectLst/>
                        </a:rPr>
                        <a:t>nội</a:t>
                      </a:r>
                      <a:r>
                        <a:rPr lang="en-US" sz="1400" dirty="0">
                          <a:effectLst/>
                        </a:rPr>
                        <a:t> dung </a:t>
                      </a:r>
                      <a:r>
                        <a:rPr lang="en-US" sz="1400" dirty="0" err="1">
                          <a:effectLst/>
                        </a:rPr>
                        <a:t>gợi</a:t>
                      </a:r>
                      <a:r>
                        <a:rPr lang="en-US" sz="1400" dirty="0">
                          <a:effectLst/>
                        </a:rPr>
                        <a:t> ý </a:t>
                      </a:r>
                      <a:r>
                        <a:rPr lang="en-US" sz="1400" dirty="0" err="1">
                          <a:effectLst/>
                        </a:rPr>
                        <a:t>trong</a:t>
                      </a:r>
                      <a:r>
                        <a:rPr lang="en-US" sz="1400" dirty="0">
                          <a:effectLst/>
                        </a:rPr>
                        <a:t> </a:t>
                      </a:r>
                      <a:r>
                        <a:rPr lang="en-US" sz="1400" dirty="0" err="1">
                          <a:effectLst/>
                        </a:rPr>
                        <a:t>sách</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Vận</a:t>
                      </a:r>
                      <a:r>
                        <a:rPr lang="en-US" sz="1400" dirty="0">
                          <a:effectLst/>
                        </a:rPr>
                        <a:t> </a:t>
                      </a:r>
                      <a:r>
                        <a:rPr lang="en-US" sz="1400" dirty="0" err="1">
                          <a:effectLst/>
                        </a:rPr>
                        <a:t>dụng</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err="1">
                          <a:effectLst/>
                        </a:rPr>
                        <a:t>Viết</a:t>
                      </a:r>
                      <a:r>
                        <a:rPr lang="en-US" sz="1400" dirty="0">
                          <a:effectLst/>
                        </a:rPr>
                        <a:t> </a:t>
                      </a:r>
                      <a:r>
                        <a:rPr lang="en-US" sz="1400" dirty="0" err="1">
                          <a:effectLst/>
                        </a:rPr>
                        <a:t>bài</a:t>
                      </a:r>
                      <a:r>
                        <a:rPr lang="en-US" sz="1400" dirty="0">
                          <a:effectLst/>
                        </a:rPr>
                        <a:t> </a:t>
                      </a:r>
                      <a:r>
                        <a:rPr lang="en-US" sz="1400" dirty="0" err="1">
                          <a:effectLst/>
                        </a:rPr>
                        <a:t>luận</a:t>
                      </a: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một</a:t>
                      </a:r>
                      <a:r>
                        <a:rPr lang="en-US" sz="1400" dirty="0">
                          <a:effectLst/>
                        </a:rPr>
                        <a:t> </a:t>
                      </a:r>
                      <a:r>
                        <a:rPr lang="en-US" sz="1400" dirty="0" err="1">
                          <a:effectLst/>
                        </a:rPr>
                        <a:t>dòng</a:t>
                      </a:r>
                      <a:r>
                        <a:rPr lang="en-US" sz="1400" dirty="0">
                          <a:effectLst/>
                        </a:rPr>
                        <a:t> </a:t>
                      </a:r>
                      <a:r>
                        <a:rPr lang="en-US" sz="1400" dirty="0" err="1">
                          <a:effectLst/>
                        </a:rPr>
                        <a:t>tranh</a:t>
                      </a:r>
                      <a:r>
                        <a:rPr lang="en-US" sz="1400" dirty="0">
                          <a:effectLst/>
                        </a:rPr>
                        <a:t> </a:t>
                      </a:r>
                      <a:r>
                        <a:rPr lang="en-US" sz="1400" dirty="0" err="1">
                          <a:effectLst/>
                        </a:rPr>
                        <a:t>dân</a:t>
                      </a:r>
                      <a:r>
                        <a:rPr lang="en-US" sz="1400" dirty="0">
                          <a:effectLst/>
                        </a:rPr>
                        <a:t> </a:t>
                      </a:r>
                      <a:r>
                        <a:rPr lang="en-US" sz="1400" dirty="0" err="1">
                          <a:effectLst/>
                        </a:rPr>
                        <a:t>gian</a:t>
                      </a:r>
                      <a:r>
                        <a:rPr lang="en-US" sz="1400" dirty="0">
                          <a:effectLst/>
                        </a:rPr>
                        <a:t> </a:t>
                      </a:r>
                      <a:r>
                        <a:rPr lang="en-US" sz="1400" dirty="0" err="1">
                          <a:effectLst/>
                        </a:rPr>
                        <a:t>Việt</a:t>
                      </a:r>
                      <a:r>
                        <a:rPr lang="en-US" sz="1400" dirty="0">
                          <a:effectLst/>
                        </a:rPr>
                        <a:t> Nam </a:t>
                      </a:r>
                      <a:r>
                        <a:rPr lang="en-US" sz="1400" dirty="0" err="1">
                          <a:effectLst/>
                        </a:rPr>
                        <a:t>sử</a:t>
                      </a:r>
                      <a:r>
                        <a:rPr lang="en-US" sz="1400" dirty="0">
                          <a:effectLst/>
                        </a:rPr>
                        <a:t> </a:t>
                      </a:r>
                      <a:r>
                        <a:rPr lang="en-US" sz="1400" dirty="0" err="1">
                          <a:effectLst/>
                        </a:rPr>
                        <a:t>dụng</a:t>
                      </a:r>
                      <a:r>
                        <a:rPr lang="en-US" sz="1400" dirty="0">
                          <a:effectLst/>
                        </a:rPr>
                        <a:t> </a:t>
                      </a:r>
                      <a:r>
                        <a:rPr lang="en-US" sz="1400" dirty="0" err="1">
                          <a:effectLst/>
                        </a:rPr>
                        <a:t>phương</a:t>
                      </a:r>
                      <a:r>
                        <a:rPr lang="en-US" sz="1400" dirty="0">
                          <a:effectLst/>
                        </a:rPr>
                        <a:t> </a:t>
                      </a:r>
                      <a:r>
                        <a:rPr lang="en-US" sz="1400" dirty="0" err="1">
                          <a:effectLst/>
                        </a:rPr>
                        <a:t>pháp</a:t>
                      </a:r>
                      <a:r>
                        <a:rPr lang="en-US" sz="1400" dirty="0">
                          <a:effectLst/>
                        </a:rPr>
                        <a:t> in </a:t>
                      </a:r>
                      <a:r>
                        <a:rPr lang="en-US" sz="1400" dirty="0" err="1">
                          <a:effectLst/>
                        </a:rPr>
                        <a:t>nổi</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tc>
                  <a:txBody>
                    <a:bodyPr/>
                    <a:lstStyle/>
                    <a:p>
                      <a:pPr marL="0" marR="0" algn="just">
                        <a:lnSpc>
                          <a:spcPct val="120000"/>
                        </a:lnSpc>
                        <a:spcBef>
                          <a:spcPts val="300"/>
                        </a:spcBef>
                        <a:spcAft>
                          <a:spcPts val="300"/>
                        </a:spcAft>
                      </a:pPr>
                      <a:r>
                        <a:rPr lang="en-US" sz="1400" dirty="0" err="1">
                          <a:effectLst/>
                        </a:rPr>
                        <a:t>Đồ</a:t>
                      </a:r>
                      <a:r>
                        <a:rPr lang="en-US" sz="1400" dirty="0">
                          <a:effectLst/>
                        </a:rPr>
                        <a:t> </a:t>
                      </a:r>
                      <a:r>
                        <a:rPr lang="en-US" sz="1400" dirty="0" err="1">
                          <a:effectLst/>
                        </a:rPr>
                        <a:t>hoạ</a:t>
                      </a:r>
                      <a:r>
                        <a:rPr lang="en-US" sz="1400" dirty="0">
                          <a:effectLst/>
                        </a:rPr>
                        <a:t> (</a:t>
                      </a:r>
                      <a:r>
                        <a:rPr lang="en-US" sz="1400" dirty="0" err="1">
                          <a:effectLst/>
                        </a:rPr>
                        <a:t>tranh</a:t>
                      </a:r>
                      <a:r>
                        <a:rPr lang="en-US" sz="1400" dirty="0">
                          <a:effectLst/>
                        </a:rPr>
                        <a:t> in) </a:t>
                      </a:r>
                      <a:r>
                        <a:rPr lang="en-US" sz="1400" dirty="0" err="1">
                          <a:effectLst/>
                        </a:rPr>
                        <a:t>nói</a:t>
                      </a:r>
                      <a:r>
                        <a:rPr lang="en-US" sz="1400" dirty="0">
                          <a:effectLst/>
                        </a:rPr>
                        <a:t> </a:t>
                      </a:r>
                      <a:r>
                        <a:rPr lang="en-US" sz="1400" dirty="0" err="1">
                          <a:effectLst/>
                        </a:rPr>
                        <a:t>chung</a:t>
                      </a:r>
                      <a:r>
                        <a:rPr lang="en-US" sz="1400" dirty="0">
                          <a:effectLst/>
                        </a:rPr>
                        <a:t> </a:t>
                      </a:r>
                      <a:r>
                        <a:rPr lang="en-US" sz="1400" dirty="0" err="1">
                          <a:effectLst/>
                        </a:rPr>
                        <a:t>cũng</a:t>
                      </a:r>
                      <a:r>
                        <a:rPr lang="en-US" sz="1400" dirty="0">
                          <a:effectLst/>
                        </a:rPr>
                        <a:t> </a:t>
                      </a:r>
                      <a:r>
                        <a:rPr lang="en-US" sz="1400" dirty="0" err="1">
                          <a:effectLst/>
                        </a:rPr>
                        <a:t>như</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đã</a:t>
                      </a:r>
                      <a:r>
                        <a:rPr lang="en-US" sz="1400" dirty="0">
                          <a:effectLst/>
                        </a:rPr>
                        <a:t> </a:t>
                      </a:r>
                      <a:r>
                        <a:rPr lang="en-US" sz="1400" dirty="0" err="1">
                          <a:effectLst/>
                        </a:rPr>
                        <a:t>được</a:t>
                      </a:r>
                      <a:r>
                        <a:rPr lang="en-US" sz="1400" dirty="0">
                          <a:effectLst/>
                        </a:rPr>
                        <a:t> HS </a:t>
                      </a:r>
                      <a:r>
                        <a:rPr lang="en-US" sz="1400" dirty="0" err="1">
                          <a:effectLst/>
                        </a:rPr>
                        <a:t>làm</a:t>
                      </a:r>
                      <a:r>
                        <a:rPr lang="en-US" sz="1400" dirty="0">
                          <a:effectLst/>
                        </a:rPr>
                        <a:t> </a:t>
                      </a:r>
                      <a:r>
                        <a:rPr lang="en-US" sz="1400" dirty="0" err="1">
                          <a:effectLst/>
                        </a:rPr>
                        <a:t>quen</a:t>
                      </a:r>
                      <a:r>
                        <a:rPr lang="en-US" sz="1400" dirty="0">
                          <a:effectLst/>
                        </a:rPr>
                        <a:t> </a:t>
                      </a:r>
                      <a:r>
                        <a:rPr lang="en-US" sz="1400" dirty="0" err="1">
                          <a:effectLst/>
                        </a:rPr>
                        <a:t>với</a:t>
                      </a:r>
                      <a:r>
                        <a:rPr lang="en-US" sz="1400" dirty="0">
                          <a:effectLst/>
                        </a:rPr>
                        <a:t> </a:t>
                      </a:r>
                      <a:r>
                        <a:rPr lang="en-US" sz="1400" dirty="0" err="1">
                          <a:effectLst/>
                        </a:rPr>
                        <a:t>tác</a:t>
                      </a:r>
                      <a:r>
                        <a:rPr lang="en-US" sz="1400" dirty="0">
                          <a:effectLst/>
                        </a:rPr>
                        <a:t> </a:t>
                      </a:r>
                      <a:r>
                        <a:rPr lang="en-US" sz="1400" dirty="0" err="1">
                          <a:effectLst/>
                        </a:rPr>
                        <a:t>giả</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ở </a:t>
                      </a:r>
                      <a:r>
                        <a:rPr lang="en-US" sz="1400" dirty="0" err="1">
                          <a:effectLst/>
                        </a:rPr>
                        <a:t>cấp</a:t>
                      </a:r>
                      <a:r>
                        <a:rPr lang="en-US" sz="1400" dirty="0">
                          <a:effectLst/>
                        </a:rPr>
                        <a:t> </a:t>
                      </a:r>
                      <a:r>
                        <a:rPr lang="en-US" sz="1400" dirty="0" err="1">
                          <a:effectLst/>
                        </a:rPr>
                        <a:t>Tiểu</a:t>
                      </a:r>
                      <a:r>
                        <a:rPr lang="en-US" sz="1400" dirty="0">
                          <a:effectLst/>
                        </a:rPr>
                        <a:t> </a:t>
                      </a:r>
                      <a:r>
                        <a:rPr lang="en-US" sz="1400" dirty="0" err="1">
                          <a:effectLst/>
                        </a:rPr>
                        <a:t>học</a:t>
                      </a:r>
                      <a:r>
                        <a:rPr lang="en-US" sz="1400" dirty="0">
                          <a:effectLst/>
                        </a:rPr>
                        <a:t>, </a:t>
                      </a:r>
                      <a:r>
                        <a:rPr lang="en-US" sz="1400" dirty="0" err="1">
                          <a:effectLst/>
                        </a:rPr>
                        <a:t>cũng</a:t>
                      </a:r>
                      <a:r>
                        <a:rPr lang="en-US" sz="1400" dirty="0">
                          <a:effectLst/>
                        </a:rPr>
                        <a:t> </a:t>
                      </a:r>
                      <a:r>
                        <a:rPr lang="en-US" sz="1400" dirty="0" err="1">
                          <a:effectLst/>
                        </a:rPr>
                        <a:t>như</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ở </a:t>
                      </a:r>
                      <a:r>
                        <a:rPr lang="en-US" sz="1400" dirty="0" err="1">
                          <a:effectLst/>
                        </a:rPr>
                        <a:t>cấp</a:t>
                      </a:r>
                      <a:r>
                        <a:rPr lang="en-US" sz="1400" dirty="0">
                          <a:effectLst/>
                        </a:rPr>
                        <a:t> THCS. Do </a:t>
                      </a:r>
                      <a:r>
                        <a:rPr lang="en-US" sz="1400" dirty="0" err="1">
                          <a:effectLst/>
                        </a:rPr>
                        <a:t>đó</a:t>
                      </a:r>
                      <a:r>
                        <a:rPr lang="en-US" sz="1400" dirty="0">
                          <a:effectLst/>
                        </a:rPr>
                        <a:t>, </a:t>
                      </a:r>
                      <a:r>
                        <a:rPr lang="en-US" sz="1400" dirty="0" err="1">
                          <a:effectLst/>
                        </a:rPr>
                        <a:t>nội</a:t>
                      </a:r>
                      <a:r>
                        <a:rPr lang="en-US" sz="1400" dirty="0">
                          <a:effectLst/>
                        </a:rPr>
                        <a:t> dung </a:t>
                      </a:r>
                      <a:r>
                        <a:rPr lang="en-US" sz="1400" dirty="0" err="1">
                          <a:effectLst/>
                        </a:rPr>
                        <a:t>Đồ</a:t>
                      </a:r>
                      <a:r>
                        <a:rPr lang="en-US" sz="1400" dirty="0">
                          <a:effectLst/>
                        </a:rPr>
                        <a:t> </a:t>
                      </a:r>
                      <a:r>
                        <a:rPr lang="en-US" sz="1400" dirty="0" err="1">
                          <a:effectLst/>
                        </a:rPr>
                        <a:t>hoạ</a:t>
                      </a:r>
                      <a:r>
                        <a:rPr lang="en-US" sz="1400" dirty="0">
                          <a:effectLst/>
                        </a:rPr>
                        <a:t> (</a:t>
                      </a:r>
                      <a:r>
                        <a:rPr lang="en-US" sz="1400" dirty="0" err="1">
                          <a:effectLst/>
                        </a:rPr>
                        <a:t>tranh</a:t>
                      </a:r>
                      <a:r>
                        <a:rPr lang="en-US" sz="1400" dirty="0">
                          <a:effectLst/>
                        </a:rPr>
                        <a:t> in) ở </a:t>
                      </a:r>
                      <a:r>
                        <a:rPr lang="en-US" sz="1400" dirty="0" err="1">
                          <a:effectLst/>
                        </a:rPr>
                        <a:t>lớp</a:t>
                      </a:r>
                      <a:r>
                        <a:rPr lang="en-US" sz="1400" dirty="0">
                          <a:effectLst/>
                        </a:rPr>
                        <a:t> 11 </a:t>
                      </a:r>
                      <a:r>
                        <a:rPr lang="en-US" sz="1400" dirty="0" err="1">
                          <a:effectLst/>
                        </a:rPr>
                        <a:t>cũng</a:t>
                      </a:r>
                      <a:r>
                        <a:rPr lang="en-US" sz="1400" dirty="0">
                          <a:effectLst/>
                        </a:rPr>
                        <a:t> </a:t>
                      </a:r>
                      <a:r>
                        <a:rPr lang="en-US" sz="1400" dirty="0" err="1">
                          <a:effectLst/>
                        </a:rPr>
                        <a:t>sẽ</a:t>
                      </a:r>
                      <a:r>
                        <a:rPr lang="en-US" sz="1400" dirty="0">
                          <a:effectLst/>
                        </a:rPr>
                        <a:t> </a:t>
                      </a:r>
                      <a:r>
                        <a:rPr lang="en-US" sz="1400" dirty="0" err="1">
                          <a:effectLst/>
                        </a:rPr>
                        <a:t>có</a:t>
                      </a:r>
                      <a:r>
                        <a:rPr lang="en-US" sz="1400" dirty="0">
                          <a:effectLst/>
                        </a:rPr>
                        <a:t> </a:t>
                      </a:r>
                      <a:r>
                        <a:rPr lang="en-US" sz="1400" dirty="0" err="1">
                          <a:effectLst/>
                        </a:rPr>
                        <a:t>tính</a:t>
                      </a:r>
                      <a:r>
                        <a:rPr lang="en-US" sz="1400" dirty="0">
                          <a:effectLst/>
                        </a:rPr>
                        <a:t>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và</a:t>
                      </a:r>
                      <a:r>
                        <a:rPr lang="en-US" sz="1400" dirty="0">
                          <a:effectLst/>
                        </a:rPr>
                        <a:t> </a:t>
                      </a:r>
                      <a:r>
                        <a:rPr lang="en-US" sz="1400" dirty="0" err="1">
                          <a:effectLst/>
                        </a:rPr>
                        <a:t>đi</a:t>
                      </a:r>
                      <a:r>
                        <a:rPr lang="en-US" sz="1400" dirty="0">
                          <a:effectLst/>
                        </a:rPr>
                        <a:t> </a:t>
                      </a:r>
                      <a:r>
                        <a:rPr lang="en-US" sz="1400" dirty="0" err="1">
                          <a:effectLst/>
                        </a:rPr>
                        <a:t>sâu</a:t>
                      </a:r>
                      <a:r>
                        <a:rPr lang="en-US" sz="1400" dirty="0">
                          <a:effectLst/>
                        </a:rPr>
                        <a:t> </a:t>
                      </a:r>
                      <a:r>
                        <a:rPr lang="en-US" sz="1400" dirty="0" err="1">
                          <a:effectLst/>
                        </a:rPr>
                        <a:t>vào</a:t>
                      </a:r>
                      <a:r>
                        <a:rPr lang="en-US" sz="1400" dirty="0">
                          <a:effectLst/>
                        </a:rPr>
                        <a:t> </a:t>
                      </a:r>
                      <a:r>
                        <a:rPr lang="en-US" sz="1400" dirty="0" err="1">
                          <a:effectLst/>
                        </a:rPr>
                        <a:t>những</a:t>
                      </a:r>
                      <a:r>
                        <a:rPr lang="en-US" sz="1400" dirty="0">
                          <a:effectLst/>
                        </a:rPr>
                        <a:t> </a:t>
                      </a:r>
                      <a:r>
                        <a:rPr lang="en-US" sz="1400" dirty="0" err="1">
                          <a:effectLst/>
                        </a:rPr>
                        <a:t>thao</a:t>
                      </a:r>
                      <a:r>
                        <a:rPr lang="en-US" sz="1400" dirty="0">
                          <a:effectLst/>
                        </a:rPr>
                        <a:t> </a:t>
                      </a:r>
                      <a:r>
                        <a:rPr lang="en-US" sz="1400" dirty="0" err="1">
                          <a:effectLst/>
                        </a:rPr>
                        <a:t>tác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để</a:t>
                      </a:r>
                      <a:r>
                        <a:rPr lang="en-US" sz="1400" dirty="0">
                          <a:effectLst/>
                        </a:rPr>
                        <a:t> HS </a:t>
                      </a:r>
                      <a:r>
                        <a:rPr lang="en-US" sz="1400" dirty="0" err="1">
                          <a:effectLst/>
                        </a:rPr>
                        <a:t>có</a:t>
                      </a:r>
                      <a:r>
                        <a:rPr lang="en-US" sz="1400" dirty="0">
                          <a:effectLst/>
                        </a:rPr>
                        <a:t> </a:t>
                      </a:r>
                      <a:r>
                        <a:rPr lang="en-US" sz="1400" dirty="0" err="1">
                          <a:effectLst/>
                        </a:rPr>
                        <a:t>thể</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sáng</a:t>
                      </a:r>
                      <a:r>
                        <a:rPr lang="en-US" sz="1400" dirty="0">
                          <a:effectLst/>
                        </a:rPr>
                        <a:t> </a:t>
                      </a:r>
                      <a:r>
                        <a:rPr lang="en-US" sz="1400" dirty="0" err="1">
                          <a:effectLst/>
                        </a:rPr>
                        <a:t>tạo</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được</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của</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qua </a:t>
                      </a:r>
                      <a:r>
                        <a:rPr lang="en-US" sz="1400" dirty="0" err="1">
                          <a:effectLst/>
                        </a:rPr>
                        <a:t>đó</a:t>
                      </a:r>
                      <a:r>
                        <a:rPr lang="en-US" sz="1400" dirty="0">
                          <a:effectLst/>
                        </a:rPr>
                        <a:t> </a:t>
                      </a:r>
                      <a:r>
                        <a:rPr lang="en-US" sz="1400" dirty="0" err="1">
                          <a:effectLst/>
                        </a:rPr>
                        <a:t>thêm</a:t>
                      </a:r>
                      <a:r>
                        <a:rPr lang="en-US" sz="1400" dirty="0">
                          <a:effectLst/>
                        </a:rPr>
                        <a:t> </a:t>
                      </a:r>
                      <a:r>
                        <a:rPr lang="en-US" sz="1400" dirty="0" err="1">
                          <a:effectLst/>
                        </a:rPr>
                        <a:t>yêu</a:t>
                      </a:r>
                      <a:r>
                        <a:rPr lang="en-US" sz="1400" dirty="0">
                          <a:effectLst/>
                        </a:rPr>
                        <a:t> </a:t>
                      </a:r>
                      <a:r>
                        <a:rPr lang="en-US" sz="1400" dirty="0" err="1">
                          <a:effectLst/>
                        </a:rPr>
                        <a:t>thích</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này</a:t>
                      </a:r>
                      <a:r>
                        <a:rPr lang="en-US" sz="1400" dirty="0">
                          <a:effectLst/>
                        </a:rPr>
                        <a:t>, </a:t>
                      </a:r>
                      <a:r>
                        <a:rPr lang="en-US" sz="1400" dirty="0" err="1">
                          <a:effectLst/>
                        </a:rPr>
                        <a:t>cũng</a:t>
                      </a:r>
                      <a:r>
                        <a:rPr lang="en-US" sz="1400" dirty="0">
                          <a:effectLst/>
                        </a:rPr>
                        <a:t> </a:t>
                      </a:r>
                      <a:r>
                        <a:rPr lang="en-US" sz="1400" dirty="0" err="1">
                          <a:effectLst/>
                        </a:rPr>
                        <a:t>như</a:t>
                      </a:r>
                      <a:r>
                        <a:rPr lang="en-US" sz="1400" dirty="0">
                          <a:effectLst/>
                        </a:rPr>
                        <a:t> </a:t>
                      </a:r>
                      <a:r>
                        <a:rPr lang="en-US" sz="1400" dirty="0" err="1">
                          <a:effectLst/>
                        </a:rPr>
                        <a:t>nâng</a:t>
                      </a:r>
                      <a:r>
                        <a:rPr lang="en-US" sz="1400" dirty="0">
                          <a:effectLst/>
                        </a:rPr>
                        <a:t> </a:t>
                      </a:r>
                      <a:r>
                        <a:rPr lang="en-US" sz="1400" dirty="0" err="1">
                          <a:effectLst/>
                        </a:rPr>
                        <a:t>cao</a:t>
                      </a:r>
                      <a:r>
                        <a:rPr lang="en-US" sz="1400" dirty="0">
                          <a:effectLst/>
                        </a:rPr>
                        <a:t> </a:t>
                      </a:r>
                      <a:r>
                        <a:rPr lang="en-US" sz="1400" dirty="0" err="1">
                          <a:effectLst/>
                        </a:rPr>
                        <a:t>khả</a:t>
                      </a:r>
                      <a:r>
                        <a:rPr lang="en-US" sz="1400" dirty="0">
                          <a:effectLst/>
                        </a:rPr>
                        <a:t> </a:t>
                      </a:r>
                      <a:r>
                        <a:rPr lang="en-US" sz="1400" dirty="0" err="1">
                          <a:effectLst/>
                        </a:rPr>
                        <a:t>năng</a:t>
                      </a:r>
                      <a:r>
                        <a:rPr lang="en-US" sz="1400" dirty="0">
                          <a:effectLst/>
                        </a:rPr>
                        <a:t> </a:t>
                      </a:r>
                      <a:r>
                        <a:rPr lang="en-US" sz="1400" dirty="0" err="1">
                          <a:effectLst/>
                        </a:rPr>
                        <a:t>thưởng</a:t>
                      </a:r>
                      <a:r>
                        <a:rPr lang="en-US" sz="1400" dirty="0">
                          <a:effectLst/>
                        </a:rPr>
                        <a:t> </a:t>
                      </a:r>
                      <a:r>
                        <a:rPr lang="en-US" sz="1400" dirty="0" err="1">
                          <a:effectLst/>
                        </a:rPr>
                        <a:t>thức</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Do </a:t>
                      </a:r>
                      <a:r>
                        <a:rPr lang="en-US" sz="1400" dirty="0" err="1">
                          <a:effectLst/>
                        </a:rPr>
                        <a:t>đó</a:t>
                      </a:r>
                      <a:r>
                        <a:rPr lang="en-US" sz="1400" dirty="0">
                          <a:effectLst/>
                        </a:rPr>
                        <a:t>, </a:t>
                      </a:r>
                      <a:r>
                        <a:rPr lang="en-US" sz="1400" dirty="0" err="1">
                          <a:effectLst/>
                        </a:rPr>
                        <a:t>khi</a:t>
                      </a: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hoạt</a:t>
                      </a:r>
                      <a:r>
                        <a:rPr lang="en-US" sz="1400" dirty="0">
                          <a:effectLst/>
                        </a:rPr>
                        <a:t> </a:t>
                      </a:r>
                      <a:r>
                        <a:rPr lang="en-US" sz="1400" dirty="0" err="1">
                          <a:effectLst/>
                        </a:rPr>
                        <a:t>động</a:t>
                      </a:r>
                      <a:r>
                        <a:rPr lang="en-US" sz="1400" dirty="0">
                          <a:effectLst/>
                        </a:rPr>
                        <a:t> </a:t>
                      </a:r>
                      <a:r>
                        <a:rPr lang="en-US" sz="1400" dirty="0" err="1">
                          <a:effectLst/>
                        </a:rPr>
                        <a:t>dạy</a:t>
                      </a:r>
                      <a:r>
                        <a:rPr lang="en-US" sz="1400" dirty="0">
                          <a:effectLst/>
                        </a:rPr>
                        <a:t> </a:t>
                      </a:r>
                      <a:r>
                        <a:rPr lang="en-US" sz="1400" dirty="0" err="1">
                          <a:effectLst/>
                        </a:rPr>
                        <a:t>học</a:t>
                      </a:r>
                      <a:r>
                        <a:rPr lang="en-US" sz="1400" dirty="0">
                          <a:effectLst/>
                        </a:rPr>
                        <a:t> ở </a:t>
                      </a:r>
                      <a:r>
                        <a:rPr lang="en-US" sz="1400" dirty="0" err="1">
                          <a:effectLst/>
                        </a:rPr>
                        <a:t>bài</a:t>
                      </a:r>
                      <a:r>
                        <a:rPr lang="en-US" sz="1400" dirty="0">
                          <a:effectLst/>
                        </a:rPr>
                        <a:t> 1, </a:t>
                      </a:r>
                      <a:r>
                        <a:rPr lang="en-US" sz="1400" dirty="0" err="1">
                          <a:effectLst/>
                        </a:rPr>
                        <a:t>các</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lưu</a:t>
                      </a:r>
                      <a:r>
                        <a:rPr lang="en-US" sz="1400" dirty="0">
                          <a:effectLst/>
                        </a:rPr>
                        <a:t> ý:</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Xác</a:t>
                      </a:r>
                      <a:r>
                        <a:rPr lang="en-US" sz="1400" dirty="0">
                          <a:effectLst/>
                        </a:rPr>
                        <a:t> </a:t>
                      </a:r>
                      <a:r>
                        <a:rPr lang="en-US" sz="1400" dirty="0" err="1">
                          <a:effectLst/>
                        </a:rPr>
                        <a:t>định</a:t>
                      </a:r>
                      <a:r>
                        <a:rPr lang="en-US" sz="1400" dirty="0">
                          <a:effectLst/>
                        </a:rPr>
                        <a:t> </a:t>
                      </a:r>
                      <a:r>
                        <a:rPr lang="en-US" sz="1400" dirty="0" err="1">
                          <a:effectLst/>
                        </a:rPr>
                        <a:t>về</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ở </a:t>
                      </a:r>
                      <a:r>
                        <a:rPr lang="en-US" sz="1400" dirty="0" err="1">
                          <a:effectLst/>
                        </a:rPr>
                        <a:t>mức</a:t>
                      </a:r>
                      <a:r>
                        <a:rPr lang="en-US" sz="1400" dirty="0">
                          <a:effectLst/>
                        </a:rPr>
                        <a:t> </a:t>
                      </a:r>
                      <a:r>
                        <a:rPr lang="en-US" sz="1400" dirty="0" err="1">
                          <a:effectLst/>
                        </a:rPr>
                        <a:t>độ</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không</a:t>
                      </a:r>
                      <a:r>
                        <a:rPr lang="en-US" sz="1400" dirty="0">
                          <a:effectLst/>
                        </a:rPr>
                        <a:t> </a:t>
                      </a:r>
                      <a:r>
                        <a:rPr lang="en-US" sz="1400" dirty="0" err="1">
                          <a:effectLst/>
                        </a:rPr>
                        <a:t>đi</a:t>
                      </a:r>
                      <a:r>
                        <a:rPr lang="en-US" sz="1400" dirty="0">
                          <a:effectLst/>
                        </a:rPr>
                        <a:t> </a:t>
                      </a:r>
                      <a:r>
                        <a:rPr lang="en-US" sz="1400" dirty="0" err="1">
                          <a:effectLst/>
                        </a:rPr>
                        <a:t>sâu</a:t>
                      </a:r>
                      <a:r>
                        <a:rPr lang="en-US" sz="1400" dirty="0">
                          <a:effectLst/>
                        </a:rPr>
                        <a:t> </a:t>
                      </a:r>
                      <a:r>
                        <a:rPr lang="en-US" sz="1400" dirty="0" err="1">
                          <a:effectLst/>
                        </a:rPr>
                        <a:t>vào</a:t>
                      </a:r>
                      <a:r>
                        <a:rPr lang="en-US" sz="1400" dirty="0">
                          <a:effectLst/>
                        </a:rPr>
                        <a:t> </a:t>
                      </a:r>
                      <a:r>
                        <a:rPr lang="en-US" sz="1400" dirty="0" err="1">
                          <a:effectLst/>
                        </a:rPr>
                        <a:t>những</a:t>
                      </a:r>
                      <a:r>
                        <a:rPr lang="en-US" sz="1400" dirty="0">
                          <a:effectLst/>
                        </a:rPr>
                        <a:t> </a:t>
                      </a:r>
                      <a:r>
                        <a:rPr lang="en-US" sz="1400" dirty="0" err="1">
                          <a:effectLst/>
                        </a:rPr>
                        <a:t>thuật</a:t>
                      </a:r>
                      <a:r>
                        <a:rPr lang="en-US" sz="1400" dirty="0">
                          <a:effectLst/>
                        </a:rPr>
                        <a:t> </a:t>
                      </a:r>
                      <a:r>
                        <a:rPr lang="en-US" sz="1400" dirty="0" err="1">
                          <a:effectLst/>
                        </a:rPr>
                        <a:t>ngữ</a:t>
                      </a:r>
                      <a:r>
                        <a:rPr lang="en-US" sz="1400" dirty="0">
                          <a:effectLst/>
                        </a:rPr>
                        <a:t> </a:t>
                      </a:r>
                      <a:r>
                        <a:rPr lang="en-US" sz="1400" dirty="0" err="1">
                          <a:effectLst/>
                        </a:rPr>
                        <a:t>chuyên</a:t>
                      </a:r>
                      <a:r>
                        <a:rPr lang="en-US" sz="1400" dirty="0">
                          <a:effectLst/>
                        </a:rPr>
                        <a:t> </a:t>
                      </a:r>
                      <a:r>
                        <a:rPr lang="en-US" sz="1400" dirty="0" err="1">
                          <a:effectLst/>
                        </a:rPr>
                        <a:t>sâu</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về</a:t>
                      </a:r>
                      <a:r>
                        <a:rPr lang="en-US" sz="1400" dirty="0">
                          <a:effectLst/>
                        </a:rPr>
                        <a:t> </a:t>
                      </a:r>
                      <a:r>
                        <a:rPr lang="en-US" sz="1400" dirty="0" err="1">
                          <a:effectLst/>
                        </a:rPr>
                        <a:t>chất</a:t>
                      </a:r>
                      <a:r>
                        <a:rPr lang="en-US" sz="1400" dirty="0">
                          <a:effectLst/>
                        </a:rPr>
                        <a:t> </a:t>
                      </a:r>
                      <a:r>
                        <a:rPr lang="en-US" sz="1400" dirty="0" err="1">
                          <a:effectLst/>
                        </a:rPr>
                        <a:t>cảm</a:t>
                      </a:r>
                      <a:r>
                        <a:rPr lang="en-US" sz="1400" dirty="0">
                          <a:effectLst/>
                        </a:rPr>
                        <a:t> </a:t>
                      </a:r>
                      <a:r>
                        <a:rPr lang="en-US" sz="1400" dirty="0" err="1">
                          <a:effectLst/>
                        </a:rPr>
                        <a:t>trong</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để</a:t>
                      </a:r>
                      <a:r>
                        <a:rPr lang="en-US" sz="1400" dirty="0">
                          <a:effectLst/>
                        </a:rPr>
                        <a:t> </a:t>
                      </a:r>
                      <a:r>
                        <a:rPr lang="en-US" sz="1400" dirty="0" err="1">
                          <a:effectLst/>
                        </a:rPr>
                        <a:t>thấy</a:t>
                      </a:r>
                      <a:r>
                        <a:rPr lang="en-US" sz="1400" dirty="0">
                          <a:effectLst/>
                        </a:rPr>
                        <a:t> </a:t>
                      </a:r>
                      <a:r>
                        <a:rPr lang="en-US" sz="1400" dirty="0" err="1">
                          <a:effectLst/>
                        </a:rPr>
                        <a:t>được</a:t>
                      </a:r>
                      <a:r>
                        <a:rPr lang="en-US" sz="1400" dirty="0">
                          <a:effectLst/>
                        </a:rPr>
                        <a:t> </a:t>
                      </a:r>
                      <a:r>
                        <a:rPr lang="en-US" sz="1400" dirty="0" err="1">
                          <a:effectLst/>
                        </a:rPr>
                        <a:t>vẻ</a:t>
                      </a:r>
                      <a:r>
                        <a:rPr lang="en-US" sz="1400" dirty="0">
                          <a:effectLst/>
                        </a:rPr>
                        <a:t> </a:t>
                      </a:r>
                      <a:r>
                        <a:rPr lang="en-US" sz="1400" dirty="0" err="1">
                          <a:effectLst/>
                        </a:rPr>
                        <a:t>đẹp</a:t>
                      </a:r>
                      <a:r>
                        <a:rPr lang="en-US" sz="1400" dirty="0">
                          <a:effectLst/>
                        </a:rPr>
                        <a:t> </a:t>
                      </a:r>
                      <a:r>
                        <a:rPr lang="en-US" sz="1400" dirty="0" err="1">
                          <a:effectLst/>
                        </a:rPr>
                        <a:t>của</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này</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về</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thông</a:t>
                      </a:r>
                      <a:r>
                        <a:rPr lang="en-US" sz="1400" dirty="0">
                          <a:effectLst/>
                        </a:rPr>
                        <a:t> qua </a:t>
                      </a:r>
                      <a:r>
                        <a:rPr lang="en-US" sz="1400" dirty="0" err="1">
                          <a:effectLst/>
                        </a:rPr>
                        <a:t>các</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để</a:t>
                      </a:r>
                      <a:r>
                        <a:rPr lang="en-US" sz="1400" dirty="0">
                          <a:effectLst/>
                        </a:rPr>
                        <a:t> HS </a:t>
                      </a:r>
                      <a:r>
                        <a:rPr lang="en-US" sz="1400" dirty="0" err="1">
                          <a:effectLst/>
                        </a:rPr>
                        <a:t>thấy</a:t>
                      </a:r>
                      <a:r>
                        <a:rPr lang="en-US" sz="1400" dirty="0">
                          <a:effectLst/>
                        </a:rPr>
                        <a:t> </a:t>
                      </a:r>
                      <a:r>
                        <a:rPr lang="en-US" sz="1400" dirty="0" err="1">
                          <a:effectLst/>
                        </a:rPr>
                        <a:t>được</a:t>
                      </a:r>
                      <a:r>
                        <a:rPr lang="en-US" sz="1400" dirty="0">
                          <a:effectLst/>
                        </a:rPr>
                        <a:t> </a:t>
                      </a:r>
                      <a:r>
                        <a:rPr lang="en-US" sz="1400" dirty="0" err="1">
                          <a:effectLst/>
                        </a:rPr>
                        <a:t>sự</a:t>
                      </a:r>
                      <a:r>
                        <a:rPr lang="en-US" sz="1400" dirty="0">
                          <a:effectLst/>
                        </a:rPr>
                        <a:t> </a:t>
                      </a:r>
                      <a:r>
                        <a:rPr lang="en-US" sz="1400" dirty="0" err="1">
                          <a:effectLst/>
                        </a:rPr>
                        <a:t>đa</a:t>
                      </a:r>
                      <a:r>
                        <a:rPr lang="en-US" sz="1400" dirty="0">
                          <a:effectLst/>
                        </a:rPr>
                        <a:t> </a:t>
                      </a:r>
                      <a:r>
                        <a:rPr lang="en-US" sz="1400" dirty="0" err="1">
                          <a:effectLst/>
                        </a:rPr>
                        <a:t>dạng</a:t>
                      </a:r>
                      <a:r>
                        <a:rPr lang="en-US" sz="1400" dirty="0">
                          <a:effectLst/>
                        </a:rPr>
                        <a:t> ở </a:t>
                      </a:r>
                      <a:r>
                        <a:rPr lang="en-US" sz="1400" dirty="0" err="1">
                          <a:effectLst/>
                        </a:rPr>
                        <a:t>bề</a:t>
                      </a:r>
                      <a:r>
                        <a:rPr lang="en-US" sz="1400" dirty="0">
                          <a:effectLst/>
                        </a:rPr>
                        <a:t> </a:t>
                      </a:r>
                      <a:r>
                        <a:rPr lang="en-US" sz="1400" dirty="0" err="1">
                          <a:effectLst/>
                        </a:rPr>
                        <a:t>mặt</a:t>
                      </a:r>
                      <a:r>
                        <a:rPr lang="en-US" sz="1400" dirty="0">
                          <a:effectLst/>
                        </a:rPr>
                        <a:t> </a:t>
                      </a:r>
                      <a:r>
                        <a:rPr lang="en-US" sz="1400" dirty="0" err="1">
                          <a:effectLst/>
                        </a:rPr>
                        <a:t>tranh</a:t>
                      </a:r>
                      <a:r>
                        <a:rPr lang="en-US" sz="1400" dirty="0">
                          <a:effectLst/>
                        </a:rPr>
                        <a:t>, </a:t>
                      </a:r>
                      <a:r>
                        <a:rPr lang="en-US" sz="1400" dirty="0" err="1">
                          <a:effectLst/>
                        </a:rPr>
                        <a:t>cũng</a:t>
                      </a:r>
                      <a:r>
                        <a:rPr lang="en-US" sz="1400" dirty="0">
                          <a:effectLst/>
                        </a:rPr>
                        <a:t> </a:t>
                      </a:r>
                      <a:r>
                        <a:rPr lang="en-US" sz="1400" dirty="0" err="1">
                          <a:effectLst/>
                        </a:rPr>
                        <a:t>như</a:t>
                      </a:r>
                      <a:r>
                        <a:rPr lang="en-US" sz="1400" dirty="0">
                          <a:effectLst/>
                        </a:rPr>
                        <a:t> </a:t>
                      </a:r>
                      <a:r>
                        <a:rPr lang="en-US" sz="1400" dirty="0" err="1">
                          <a:effectLst/>
                        </a:rPr>
                        <a:t>hiệu</a:t>
                      </a:r>
                      <a:r>
                        <a:rPr lang="en-US" sz="1400" dirty="0">
                          <a:effectLst/>
                        </a:rPr>
                        <a:t> </a:t>
                      </a:r>
                      <a:r>
                        <a:rPr lang="en-US" sz="1400" dirty="0" err="1">
                          <a:effectLst/>
                        </a:rPr>
                        <a:t>quả</a:t>
                      </a:r>
                      <a:r>
                        <a:rPr lang="en-US" sz="1400" dirty="0">
                          <a:effectLst/>
                        </a:rPr>
                        <a:t> </a:t>
                      </a:r>
                      <a:r>
                        <a:rPr lang="en-US" sz="1400" dirty="0" err="1">
                          <a:effectLst/>
                        </a:rPr>
                        <a:t>về</a:t>
                      </a:r>
                      <a:r>
                        <a:rPr lang="en-US" sz="1400" dirty="0">
                          <a:effectLst/>
                        </a:rPr>
                        <a:t> </a:t>
                      </a:r>
                      <a:r>
                        <a:rPr lang="en-US" sz="1400" dirty="0" err="1">
                          <a:effectLst/>
                        </a:rPr>
                        <a:t>mặt</a:t>
                      </a:r>
                      <a:r>
                        <a:rPr lang="en-US" sz="1400" dirty="0">
                          <a:effectLst/>
                        </a:rPr>
                        <a:t> </a:t>
                      </a:r>
                      <a:r>
                        <a:rPr lang="en-US" sz="1400" dirty="0" err="1">
                          <a:effectLst/>
                        </a:rPr>
                        <a:t>thị</a:t>
                      </a:r>
                      <a:r>
                        <a:rPr lang="en-US" sz="1400" dirty="0">
                          <a:effectLst/>
                        </a:rPr>
                        <a:t> </a:t>
                      </a:r>
                      <a:r>
                        <a:rPr lang="en-US" sz="1400" dirty="0" err="1">
                          <a:effectLst/>
                        </a:rPr>
                        <a:t>giác</a:t>
                      </a:r>
                      <a:r>
                        <a:rPr lang="en-US" sz="1400" dirty="0">
                          <a:effectLst/>
                        </a:rPr>
                        <a:t> </a:t>
                      </a:r>
                      <a:r>
                        <a:rPr lang="en-US" sz="1400" dirty="0" err="1">
                          <a:effectLst/>
                        </a:rPr>
                        <a:t>khác</a:t>
                      </a:r>
                      <a:r>
                        <a:rPr lang="en-US" sz="1400" dirty="0">
                          <a:effectLst/>
                        </a:rPr>
                        <a:t> </a:t>
                      </a:r>
                      <a:r>
                        <a:rPr lang="en-US" sz="1400" dirty="0" err="1">
                          <a:effectLst/>
                        </a:rPr>
                        <a:t>với</a:t>
                      </a:r>
                      <a:r>
                        <a:rPr lang="en-US" sz="1400" dirty="0">
                          <a:effectLst/>
                        </a:rPr>
                        <a:t> </a:t>
                      </a:r>
                      <a:r>
                        <a:rPr lang="en-US" sz="1400" dirty="0" err="1">
                          <a:effectLst/>
                        </a:rPr>
                        <a:t>các</a:t>
                      </a:r>
                      <a:r>
                        <a:rPr lang="en-US" sz="1400" dirty="0">
                          <a:effectLst/>
                        </a:rPr>
                        <a:t> </a:t>
                      </a:r>
                      <a:r>
                        <a:rPr lang="en-US" sz="1400" dirty="0" err="1">
                          <a:effectLst/>
                        </a:rPr>
                        <a:t>hình</a:t>
                      </a:r>
                      <a:r>
                        <a:rPr lang="en-US" sz="1400" dirty="0">
                          <a:effectLst/>
                        </a:rPr>
                        <a:t> </a:t>
                      </a:r>
                      <a:r>
                        <a:rPr lang="en-US" sz="1400" dirty="0" err="1">
                          <a:effectLst/>
                        </a:rPr>
                        <a:t>thức</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của</a:t>
                      </a:r>
                      <a:r>
                        <a:rPr lang="en-US" sz="1400" dirty="0">
                          <a:effectLst/>
                        </a:rPr>
                        <a:t> </a:t>
                      </a:r>
                      <a:r>
                        <a:rPr lang="en-US" sz="1400" dirty="0" err="1">
                          <a:effectLst/>
                        </a:rPr>
                        <a:t>Hội</a:t>
                      </a:r>
                      <a:r>
                        <a:rPr lang="en-US" sz="1400" dirty="0">
                          <a:effectLst/>
                        </a:rPr>
                        <a:t> </a:t>
                      </a:r>
                      <a:r>
                        <a:rPr lang="en-US" sz="1400" dirty="0" err="1">
                          <a:effectLst/>
                        </a:rPr>
                        <a:t>hoạ</a:t>
                      </a:r>
                      <a:r>
                        <a:rPr lang="en-US" sz="1400" dirty="0">
                          <a:effectLst/>
                        </a:rPr>
                        <a:t> hay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khác</a:t>
                      </a:r>
                      <a:r>
                        <a:rPr lang="en-US" sz="1400" dirty="0">
                          <a:effectLst/>
                        </a:rPr>
                        <a:t> </a:t>
                      </a:r>
                      <a:r>
                        <a:rPr lang="en-US" sz="1400" dirty="0" err="1">
                          <a:effectLst/>
                        </a:rPr>
                        <a:t>của</a:t>
                      </a:r>
                      <a:r>
                        <a:rPr lang="en-US" sz="1400" dirty="0">
                          <a:effectLst/>
                        </a:rPr>
                        <a:t> </a:t>
                      </a:r>
                      <a:r>
                        <a:rPr lang="en-US" sz="1400" dirty="0" err="1">
                          <a:effectLst/>
                        </a:rPr>
                        <a:t>đồ</a:t>
                      </a:r>
                      <a:r>
                        <a:rPr lang="en-US" sz="1400" dirty="0">
                          <a:effectLst/>
                        </a:rPr>
                        <a:t> </a:t>
                      </a:r>
                      <a:r>
                        <a:rPr lang="en-US" sz="1400" dirty="0" err="1">
                          <a:effectLst/>
                        </a:rPr>
                        <a:t>họa</a:t>
                      </a:r>
                      <a:r>
                        <a:rPr lang="en-US" sz="1400" dirty="0">
                          <a:effectLst/>
                        </a:rPr>
                        <a:t> (</a:t>
                      </a:r>
                      <a:r>
                        <a:rPr lang="en-US" sz="1400" dirty="0" err="1">
                          <a:effectLst/>
                        </a:rPr>
                        <a:t>tranh</a:t>
                      </a:r>
                      <a:r>
                        <a:rPr lang="en-US" sz="1400" dirty="0">
                          <a:effectLst/>
                        </a:rPr>
                        <a:t> in),...</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Ngôn</a:t>
                      </a:r>
                      <a:r>
                        <a:rPr lang="en-US" sz="1400" dirty="0">
                          <a:effectLst/>
                        </a:rPr>
                        <a:t> </a:t>
                      </a:r>
                      <a:r>
                        <a:rPr lang="en-US" sz="1400" dirty="0" err="1">
                          <a:effectLst/>
                        </a:rPr>
                        <a:t>ngữ</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của</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nét</a:t>
                      </a:r>
                      <a:r>
                        <a:rPr lang="en-US" sz="1400" dirty="0">
                          <a:effectLst/>
                        </a:rPr>
                        <a:t>, </a:t>
                      </a:r>
                      <a:r>
                        <a:rPr lang="en-US" sz="1400" dirty="0" err="1">
                          <a:effectLst/>
                        </a:rPr>
                        <a:t>màu</a:t>
                      </a:r>
                      <a:r>
                        <a:rPr lang="en-US" sz="1400" dirty="0">
                          <a:effectLst/>
                        </a:rPr>
                        <a:t> </a:t>
                      </a:r>
                      <a:r>
                        <a:rPr lang="en-US" sz="1400" dirty="0" err="1">
                          <a:effectLst/>
                        </a:rPr>
                        <a:t>sắc</a:t>
                      </a:r>
                      <a:r>
                        <a:rPr lang="en-US" sz="1400" dirty="0">
                          <a:effectLst/>
                        </a:rPr>
                        <a:t>, </a:t>
                      </a:r>
                      <a:r>
                        <a:rPr lang="en-US" sz="1400" dirty="0" err="1">
                          <a:effectLst/>
                        </a:rPr>
                        <a:t>chất</a:t>
                      </a:r>
                      <a:r>
                        <a:rPr lang="en-US" sz="1400" dirty="0">
                          <a:effectLst/>
                        </a:rPr>
                        <a:t> </a:t>
                      </a:r>
                      <a:r>
                        <a:rPr lang="en-US" sz="1400" dirty="0" err="1">
                          <a:effectLst/>
                        </a:rPr>
                        <a:t>cảm</a:t>
                      </a:r>
                      <a:r>
                        <a:rPr lang="en-US" sz="1400" dirty="0">
                          <a:effectLst/>
                        </a:rPr>
                        <a:t>. Ở </a:t>
                      </a:r>
                      <a:r>
                        <a:rPr lang="en-US" sz="1400" dirty="0" err="1">
                          <a:effectLst/>
                        </a:rPr>
                        <a:t>phần</a:t>
                      </a:r>
                      <a:r>
                        <a:rPr lang="en-US" sz="1400" dirty="0">
                          <a:effectLst/>
                        </a:rPr>
                        <a:t> </a:t>
                      </a:r>
                      <a:r>
                        <a:rPr lang="en-US" sz="1400" dirty="0" err="1">
                          <a:effectLst/>
                        </a:rPr>
                        <a:t>này</a:t>
                      </a:r>
                      <a:r>
                        <a:rPr lang="en-US" sz="1400" dirty="0">
                          <a:effectLst/>
                        </a:rPr>
                        <a:t>, </a:t>
                      </a:r>
                      <a:r>
                        <a:rPr lang="en-US" sz="1400" dirty="0" err="1">
                          <a:effectLst/>
                        </a:rPr>
                        <a:t>cần</a:t>
                      </a:r>
                      <a:r>
                        <a:rPr lang="en-US" sz="1400" dirty="0">
                          <a:effectLst/>
                        </a:rPr>
                        <a:t> </a:t>
                      </a:r>
                      <a:r>
                        <a:rPr lang="en-US" sz="1400" dirty="0" err="1">
                          <a:effectLst/>
                        </a:rPr>
                        <a:t>phân</a:t>
                      </a:r>
                      <a:r>
                        <a:rPr lang="en-US" sz="1400" dirty="0">
                          <a:effectLst/>
                        </a:rPr>
                        <a:t> </a:t>
                      </a:r>
                      <a:r>
                        <a:rPr lang="en-US" sz="1400" dirty="0" err="1">
                          <a:effectLst/>
                        </a:rPr>
                        <a:t>tích</a:t>
                      </a:r>
                      <a:r>
                        <a:rPr lang="en-US" sz="1400" dirty="0">
                          <a:effectLst/>
                        </a:rPr>
                        <a:t> </a:t>
                      </a:r>
                      <a:r>
                        <a:rPr lang="en-US" sz="1400" dirty="0" err="1">
                          <a:effectLst/>
                        </a:rPr>
                        <a:t>trên</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tranh</a:t>
                      </a:r>
                      <a:r>
                        <a:rPr lang="en-US" sz="1400" dirty="0">
                          <a:effectLst/>
                        </a:rPr>
                        <a:t> in </a:t>
                      </a:r>
                      <a:r>
                        <a:rPr lang="en-US" sz="1400" dirty="0" err="1">
                          <a:effectLst/>
                        </a:rPr>
                        <a:t>nổi</a:t>
                      </a:r>
                      <a:r>
                        <a:rPr lang="en-US" sz="1400" dirty="0">
                          <a:effectLst/>
                        </a:rPr>
                        <a:t> </a:t>
                      </a:r>
                      <a:r>
                        <a:rPr lang="en-US" sz="1400" dirty="0" err="1">
                          <a:effectLst/>
                        </a:rPr>
                        <a:t>để</a:t>
                      </a:r>
                      <a:r>
                        <a:rPr lang="en-US" sz="1400" dirty="0">
                          <a:effectLst/>
                        </a:rPr>
                        <a:t> HS </a:t>
                      </a:r>
                      <a:r>
                        <a:rPr lang="en-US" sz="1400" dirty="0" err="1">
                          <a:effectLst/>
                        </a:rPr>
                        <a:t>thấy</a:t>
                      </a:r>
                      <a:r>
                        <a:rPr lang="en-US" sz="1400" dirty="0">
                          <a:effectLst/>
                        </a:rPr>
                        <a:t> </a:t>
                      </a:r>
                      <a:r>
                        <a:rPr lang="en-US" sz="1400" dirty="0" err="1">
                          <a:effectLst/>
                        </a:rPr>
                        <a:t>được</a:t>
                      </a:r>
                      <a:r>
                        <a:rPr lang="en-US" sz="1400" dirty="0">
                          <a:effectLst/>
                        </a:rPr>
                        <a:t> </a:t>
                      </a:r>
                      <a:r>
                        <a:rPr lang="en-US" sz="1400" dirty="0" err="1">
                          <a:effectLst/>
                        </a:rPr>
                        <a:t>cùng</a:t>
                      </a:r>
                      <a:r>
                        <a:rPr lang="en-US" sz="1400" dirty="0">
                          <a:effectLst/>
                        </a:rPr>
                        <a:t> </a:t>
                      </a:r>
                      <a:r>
                        <a:rPr lang="en-US" sz="1400" dirty="0" err="1">
                          <a:effectLst/>
                        </a:rPr>
                        <a:t>với</a:t>
                      </a:r>
                      <a:r>
                        <a:rPr lang="en-US" sz="1400" dirty="0">
                          <a:effectLst/>
                        </a:rPr>
                        <a:t> </a:t>
                      </a:r>
                      <a:r>
                        <a:rPr lang="en-US" sz="1400" dirty="0" err="1">
                          <a:effectLst/>
                        </a:rPr>
                        <a:t>những</a:t>
                      </a:r>
                      <a:r>
                        <a:rPr lang="en-US" sz="1400" dirty="0">
                          <a:effectLst/>
                        </a:rPr>
                        <a:t> </a:t>
                      </a:r>
                      <a:r>
                        <a:rPr lang="en-US" sz="1400" dirty="0" err="1">
                          <a:effectLst/>
                        </a:rPr>
                        <a:t>yếu</a:t>
                      </a:r>
                      <a:r>
                        <a:rPr lang="en-US" sz="1400" dirty="0">
                          <a:effectLst/>
                        </a:rPr>
                        <a:t> </a:t>
                      </a:r>
                      <a:r>
                        <a:rPr lang="en-US" sz="1400" dirty="0" err="1">
                          <a:effectLst/>
                        </a:rPr>
                        <a:t>tố</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nhưng</a:t>
                      </a:r>
                      <a:r>
                        <a:rPr lang="en-US" sz="1400" dirty="0">
                          <a:effectLst/>
                        </a:rPr>
                        <a:t> </a:t>
                      </a:r>
                      <a:r>
                        <a:rPr lang="en-US" sz="1400" dirty="0" err="1">
                          <a:effectLst/>
                        </a:rPr>
                        <a:t>có</a:t>
                      </a:r>
                      <a:r>
                        <a:rPr lang="en-US" sz="1400" dirty="0">
                          <a:effectLst/>
                        </a:rPr>
                        <a:t> </a:t>
                      </a:r>
                      <a:r>
                        <a:rPr lang="en-US" sz="1400" dirty="0" err="1">
                          <a:effectLst/>
                        </a:rPr>
                        <a:t>sự</a:t>
                      </a:r>
                      <a:r>
                        <a:rPr lang="en-US" sz="1400" dirty="0">
                          <a:effectLst/>
                        </a:rPr>
                        <a:t> </a:t>
                      </a:r>
                      <a:r>
                        <a:rPr lang="en-US" sz="1400" dirty="0" err="1">
                          <a:effectLst/>
                        </a:rPr>
                        <a:t>khác</a:t>
                      </a:r>
                      <a:r>
                        <a:rPr lang="en-US" sz="1400" dirty="0">
                          <a:effectLst/>
                        </a:rPr>
                        <a:t> </a:t>
                      </a:r>
                      <a:r>
                        <a:rPr lang="en-US" sz="1400" dirty="0" err="1">
                          <a:effectLst/>
                        </a:rPr>
                        <a:t>biệt</a:t>
                      </a:r>
                      <a:r>
                        <a:rPr lang="en-US" sz="1400" dirty="0">
                          <a:effectLst/>
                        </a:rPr>
                        <a:t> </a:t>
                      </a:r>
                      <a:r>
                        <a:rPr lang="en-US" sz="1400" dirty="0" err="1">
                          <a:effectLst/>
                        </a:rPr>
                        <a:t>giữa</a:t>
                      </a:r>
                      <a:r>
                        <a:rPr lang="en-US" sz="1400" dirty="0">
                          <a:effectLst/>
                        </a:rPr>
                        <a:t> </a:t>
                      </a:r>
                      <a:r>
                        <a:rPr lang="en-US" sz="1400" dirty="0" err="1">
                          <a:effectLst/>
                        </a:rPr>
                        <a:t>mỗi</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Hội</a:t>
                      </a:r>
                      <a:r>
                        <a:rPr lang="en-US" sz="1400" dirty="0">
                          <a:effectLst/>
                        </a:rPr>
                        <a:t> </a:t>
                      </a:r>
                      <a:r>
                        <a:rPr lang="en-US" sz="1400" dirty="0" err="1">
                          <a:effectLst/>
                        </a:rPr>
                        <a:t>hoạ</a:t>
                      </a:r>
                      <a:r>
                        <a:rPr lang="en-US" sz="1400" dirty="0">
                          <a:effectLst/>
                        </a:rPr>
                        <a:t>, </a:t>
                      </a:r>
                      <a:r>
                        <a:rPr lang="en-US" sz="1400" dirty="0" err="1">
                          <a:effectLst/>
                        </a:rPr>
                        <a:t>Điêu</a:t>
                      </a:r>
                      <a:r>
                        <a:rPr lang="en-US" sz="1400" dirty="0">
                          <a:effectLst/>
                        </a:rPr>
                        <a:t> </a:t>
                      </a:r>
                      <a:r>
                        <a:rPr lang="en-US" sz="1400" dirty="0" err="1">
                          <a:effectLst/>
                        </a:rPr>
                        <a:t>khắc</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đồ</a:t>
                      </a:r>
                      <a:r>
                        <a:rPr lang="en-US" sz="1400" dirty="0">
                          <a:effectLst/>
                        </a:rPr>
                        <a:t> </a:t>
                      </a:r>
                      <a:r>
                        <a:rPr lang="en-US" sz="1400" dirty="0" err="1">
                          <a:effectLst/>
                        </a:rPr>
                        <a:t>hoạ</a:t>
                      </a:r>
                      <a:r>
                        <a:rPr lang="en-US" sz="1400" dirty="0">
                          <a:effectLst/>
                        </a:rPr>
                        <a:t>,...). </a:t>
                      </a:r>
                      <a:r>
                        <a:rPr lang="en-US" sz="1400" dirty="0" err="1">
                          <a:effectLst/>
                        </a:rPr>
                        <a:t>Chính</a:t>
                      </a:r>
                      <a:r>
                        <a:rPr lang="en-US" sz="1400" dirty="0">
                          <a:effectLst/>
                        </a:rPr>
                        <a:t> </a:t>
                      </a:r>
                      <a:r>
                        <a:rPr lang="en-US" sz="1400" dirty="0" err="1">
                          <a:effectLst/>
                        </a:rPr>
                        <a:t>điều</a:t>
                      </a:r>
                      <a:r>
                        <a:rPr lang="en-US" sz="1400" dirty="0">
                          <a:effectLst/>
                        </a:rPr>
                        <a:t> </a:t>
                      </a:r>
                      <a:r>
                        <a:rPr lang="en-US" sz="1400" dirty="0" err="1">
                          <a:effectLst/>
                        </a:rPr>
                        <a:t>này</a:t>
                      </a:r>
                      <a:r>
                        <a:rPr lang="en-US" sz="1400" dirty="0">
                          <a:effectLst/>
                        </a:rPr>
                        <a:t> </a:t>
                      </a:r>
                      <a:r>
                        <a:rPr lang="en-US" sz="1400" dirty="0" err="1">
                          <a:effectLst/>
                        </a:rPr>
                        <a:t>tạo</a:t>
                      </a:r>
                      <a:r>
                        <a:rPr lang="en-US" sz="1400" dirty="0">
                          <a:effectLst/>
                        </a:rPr>
                        <a:t> </a:t>
                      </a:r>
                      <a:r>
                        <a:rPr lang="en-US" sz="1400" dirty="0" err="1">
                          <a:effectLst/>
                        </a:rPr>
                        <a:t>nên</a:t>
                      </a:r>
                      <a:r>
                        <a:rPr lang="en-US" sz="1400" dirty="0">
                          <a:effectLst/>
                        </a:rPr>
                        <a:t> </a:t>
                      </a:r>
                      <a:r>
                        <a:rPr lang="en-US" sz="1400" dirty="0" err="1">
                          <a:effectLst/>
                        </a:rPr>
                        <a:t>sự</a:t>
                      </a:r>
                      <a:r>
                        <a:rPr lang="en-US" sz="1400" dirty="0">
                          <a:effectLst/>
                        </a:rPr>
                        <a:t> </a:t>
                      </a:r>
                      <a:r>
                        <a:rPr lang="en-US" sz="1400" dirty="0" err="1">
                          <a:effectLst/>
                        </a:rPr>
                        <a:t>hấp</a:t>
                      </a:r>
                      <a:r>
                        <a:rPr lang="en-US" sz="1400" dirty="0">
                          <a:effectLst/>
                        </a:rPr>
                        <a:t> </a:t>
                      </a:r>
                      <a:r>
                        <a:rPr lang="en-US" sz="1400" dirty="0" err="1">
                          <a:effectLst/>
                        </a:rPr>
                        <a:t>dẫn</a:t>
                      </a:r>
                      <a:r>
                        <a:rPr lang="en-US" sz="1400" dirty="0">
                          <a:effectLst/>
                        </a:rPr>
                        <a:t>, </a:t>
                      </a:r>
                      <a:r>
                        <a:rPr lang="en-US" sz="1400" dirty="0" err="1">
                          <a:effectLst/>
                        </a:rPr>
                        <a:t>hứng</a:t>
                      </a:r>
                      <a:r>
                        <a:rPr lang="en-US" sz="1400" dirty="0">
                          <a:effectLst/>
                        </a:rPr>
                        <a:t> </a:t>
                      </a:r>
                      <a:r>
                        <a:rPr lang="en-US" sz="1400" dirty="0" err="1">
                          <a:effectLst/>
                        </a:rPr>
                        <a:t>thú</a:t>
                      </a:r>
                      <a:r>
                        <a:rPr lang="en-US" sz="1400" dirty="0">
                          <a:effectLst/>
                        </a:rPr>
                        <a:t> </a:t>
                      </a:r>
                      <a:r>
                        <a:rPr lang="en-US" sz="1400" dirty="0" err="1">
                          <a:effectLst/>
                        </a:rPr>
                        <a:t>với</a:t>
                      </a:r>
                      <a:r>
                        <a:rPr lang="en-US" sz="1400" dirty="0">
                          <a:effectLst/>
                        </a:rPr>
                        <a:t> </a:t>
                      </a:r>
                      <a:r>
                        <a:rPr lang="en-US" sz="1400" dirty="0" err="1">
                          <a:effectLst/>
                        </a:rPr>
                        <a:t>từng</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khác</a:t>
                      </a:r>
                      <a:r>
                        <a:rPr lang="en-US" sz="1400" dirty="0">
                          <a:effectLst/>
                        </a:rPr>
                        <a:t> </a:t>
                      </a:r>
                      <a:r>
                        <a:rPr lang="en-US" sz="1400" dirty="0" err="1">
                          <a:effectLst/>
                        </a:rPr>
                        <a:t>nhau</a:t>
                      </a:r>
                      <a:r>
                        <a:rPr lang="en-US" sz="1400" dirty="0">
                          <a:effectLst/>
                        </a:rPr>
                        <a:t> </a:t>
                      </a:r>
                      <a:r>
                        <a:rPr lang="en-US" sz="1400" dirty="0" err="1">
                          <a:effectLst/>
                        </a:rPr>
                        <a:t>của</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938" marR="36938" marT="0" marB="0"/>
                </a:tc>
                <a:extLst>
                  <a:ext uri="{0D108BD9-81ED-4DB2-BD59-A6C34878D82A}">
                    <a16:rowId xmlns:a16="http://schemas.microsoft.com/office/drawing/2014/main" val="1999138971"/>
                  </a:ext>
                </a:extLst>
              </a:tr>
            </a:tbl>
          </a:graphicData>
        </a:graphic>
      </p:graphicFrame>
    </p:spTree>
    <p:extLst>
      <p:ext uri="{BB962C8B-B14F-4D97-AF65-F5344CB8AC3E}">
        <p14:creationId xmlns:p14="http://schemas.microsoft.com/office/powerpoint/2010/main" val="3204991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id="{0424D8F1-E40D-C3AB-0DC7-77EB8F65A8C7}"/>
              </a:ext>
            </a:extLst>
          </p:cNvPr>
          <p:cNvGraphicFramePr>
            <a:graphicFrameLocks noGrp="1"/>
          </p:cNvGraphicFramePr>
          <p:nvPr>
            <p:extLst>
              <p:ext uri="{D42A27DB-BD31-4B8C-83A1-F6EECF244321}">
                <p14:modId xmlns:p14="http://schemas.microsoft.com/office/powerpoint/2010/main" val="2273547683"/>
              </p:ext>
            </p:extLst>
          </p:nvPr>
        </p:nvGraphicFramePr>
        <p:xfrm>
          <a:off x="0" y="1083502"/>
          <a:ext cx="9144000" cy="5774497"/>
        </p:xfrm>
        <a:graphic>
          <a:graphicData uri="http://schemas.openxmlformats.org/drawingml/2006/table">
            <a:tbl>
              <a:tblPr firstRow="1" firstCol="1" bandRow="1">
                <a:tableStyleId>{5C22544A-7EE6-4342-B048-85BDC9FD1C3A}</a:tableStyleId>
              </a:tblPr>
              <a:tblGrid>
                <a:gridCol w="689113">
                  <a:extLst>
                    <a:ext uri="{9D8B030D-6E8A-4147-A177-3AD203B41FA5}">
                      <a16:colId xmlns:a16="http://schemas.microsoft.com/office/drawing/2014/main" val="762552832"/>
                    </a:ext>
                  </a:extLst>
                </a:gridCol>
                <a:gridCol w="3405809">
                  <a:extLst>
                    <a:ext uri="{9D8B030D-6E8A-4147-A177-3AD203B41FA5}">
                      <a16:colId xmlns:a16="http://schemas.microsoft.com/office/drawing/2014/main" val="1176278942"/>
                    </a:ext>
                  </a:extLst>
                </a:gridCol>
                <a:gridCol w="5049078">
                  <a:extLst>
                    <a:ext uri="{9D8B030D-6E8A-4147-A177-3AD203B41FA5}">
                      <a16:colId xmlns:a16="http://schemas.microsoft.com/office/drawing/2014/main" val="2379037678"/>
                    </a:ext>
                  </a:extLst>
                </a:gridCol>
              </a:tblGrid>
              <a:tr h="5774497">
                <a:tc>
                  <a:txBody>
                    <a:bodyPr/>
                    <a:lstStyle/>
                    <a:p>
                      <a:pPr marL="0" marR="0" algn="just">
                        <a:lnSpc>
                          <a:spcPct val="120000"/>
                        </a:lnSpc>
                        <a:spcBef>
                          <a:spcPts val="300"/>
                        </a:spcBef>
                        <a:spcAft>
                          <a:spcPts val="300"/>
                        </a:spcAft>
                      </a:pPr>
                      <a:r>
                        <a:rPr lang="en-US" sz="1600">
                          <a:effectLst/>
                        </a:rPr>
                        <a:t>Bài 2. </a:t>
                      </a:r>
                      <a:endParaRPr lang="en-US" sz="1400">
                        <a:effectLst/>
                      </a:endParaRPr>
                    </a:p>
                    <a:p>
                      <a:pPr marL="0" marR="0" algn="just">
                        <a:lnSpc>
                          <a:spcPct val="120000"/>
                        </a:lnSpc>
                        <a:spcBef>
                          <a:spcPts val="300"/>
                        </a:spcBef>
                        <a:spcAft>
                          <a:spcPts val="300"/>
                        </a:spcAft>
                      </a:pPr>
                      <a:r>
                        <a:rPr lang="en-US" sz="1600">
                          <a:effectLst/>
                        </a:rPr>
                        <a:t>Thực hành tranh in nổi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864" marR="49864" marT="0" marB="0"/>
                </a:tc>
                <a:tc>
                  <a:txBody>
                    <a:bodyPr/>
                    <a:lstStyle/>
                    <a:p>
                      <a:pPr marL="0" marR="0" algn="just">
                        <a:lnSpc>
                          <a:spcPct val="100000"/>
                        </a:lnSpc>
                        <a:spcBef>
                          <a:spcPts val="300"/>
                        </a:spcBef>
                        <a:spcAft>
                          <a:spcPts val="300"/>
                        </a:spcAft>
                      </a:pPr>
                      <a:r>
                        <a:rPr lang="en-US" sz="1800" b="0" dirty="0" err="1">
                          <a:effectLst/>
                        </a:rPr>
                        <a:t>Khám</a:t>
                      </a:r>
                      <a:r>
                        <a:rPr lang="en-US" sz="1800" b="0" dirty="0">
                          <a:effectLst/>
                        </a:rPr>
                        <a:t> </a:t>
                      </a:r>
                      <a:r>
                        <a:rPr lang="en-US" sz="1800" b="0" dirty="0" err="1">
                          <a:effectLst/>
                        </a:rPr>
                        <a:t>phá</a:t>
                      </a:r>
                      <a:r>
                        <a:rPr lang="en-US" sz="1800" b="0" dirty="0">
                          <a:effectLst/>
                        </a:rPr>
                        <a:t>: </a:t>
                      </a:r>
                      <a:endParaRPr lang="en-US" sz="1600" b="0" dirty="0">
                        <a:effectLst/>
                      </a:endParaRPr>
                    </a:p>
                    <a:p>
                      <a:pPr marL="0" marR="0" algn="just">
                        <a:lnSpc>
                          <a:spcPct val="100000"/>
                        </a:lnSpc>
                        <a:spcBef>
                          <a:spcPts val="300"/>
                        </a:spcBef>
                        <a:spcAft>
                          <a:spcPts val="300"/>
                        </a:spcAft>
                      </a:pPr>
                      <a:r>
                        <a:rPr lang="en-US" sz="1800" b="0" dirty="0" err="1">
                          <a:effectLst/>
                        </a:rPr>
                        <a:t>Hình</a:t>
                      </a:r>
                      <a:r>
                        <a:rPr lang="en-US" sz="1800" b="0" dirty="0">
                          <a:effectLst/>
                        </a:rPr>
                        <a:t> </a:t>
                      </a:r>
                      <a:r>
                        <a:rPr lang="en-US" sz="1800" b="0" dirty="0" err="1">
                          <a:effectLst/>
                        </a:rPr>
                        <a:t>thức</a:t>
                      </a:r>
                      <a:r>
                        <a:rPr lang="en-US" sz="1800" b="0" dirty="0">
                          <a:effectLst/>
                        </a:rPr>
                        <a:t> </a:t>
                      </a:r>
                      <a:r>
                        <a:rPr lang="en-US" sz="1800" b="0" dirty="0" err="1">
                          <a:effectLst/>
                        </a:rPr>
                        <a:t>thể</a:t>
                      </a:r>
                      <a:r>
                        <a:rPr lang="en-US" sz="1800" b="0" dirty="0">
                          <a:effectLst/>
                        </a:rPr>
                        <a:t> </a:t>
                      </a:r>
                      <a:r>
                        <a:rPr lang="en-US" sz="1800" b="0" dirty="0" err="1">
                          <a:effectLst/>
                        </a:rPr>
                        <a:t>hiện</a:t>
                      </a:r>
                      <a:r>
                        <a:rPr lang="en-US" sz="1800" b="0" dirty="0">
                          <a:effectLst/>
                        </a:rPr>
                        <a:t> </a:t>
                      </a:r>
                      <a:r>
                        <a:rPr lang="en-US" sz="1800" b="0" dirty="0" err="1">
                          <a:effectLst/>
                        </a:rPr>
                        <a:t>của</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 (in </a:t>
                      </a:r>
                      <a:r>
                        <a:rPr lang="en-US" sz="1800" b="0" dirty="0" err="1">
                          <a:effectLst/>
                        </a:rPr>
                        <a:t>đen</a:t>
                      </a:r>
                      <a:r>
                        <a:rPr lang="en-US" sz="1800" b="0" dirty="0">
                          <a:effectLst/>
                        </a:rPr>
                        <a:t> </a:t>
                      </a:r>
                      <a:r>
                        <a:rPr lang="en-US" sz="1800" b="0" dirty="0" err="1">
                          <a:effectLst/>
                        </a:rPr>
                        <a:t>trắng</a:t>
                      </a:r>
                      <a:r>
                        <a:rPr lang="en-US" sz="1800" b="0" dirty="0">
                          <a:effectLst/>
                        </a:rPr>
                        <a:t> </a:t>
                      </a:r>
                      <a:r>
                        <a:rPr lang="en-US" sz="1800" b="0" dirty="0" err="1">
                          <a:effectLst/>
                        </a:rPr>
                        <a:t>và</a:t>
                      </a:r>
                      <a:r>
                        <a:rPr lang="en-US" sz="1800" b="0" dirty="0">
                          <a:effectLst/>
                        </a:rPr>
                        <a:t> in </a:t>
                      </a:r>
                      <a:r>
                        <a:rPr lang="en-US" sz="1800" b="0" dirty="0" err="1">
                          <a:effectLst/>
                        </a:rPr>
                        <a:t>màu</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err="1">
                          <a:effectLst/>
                        </a:rPr>
                        <a:t>Nhận</a:t>
                      </a:r>
                      <a:r>
                        <a:rPr lang="en-US" sz="1800" b="0" dirty="0">
                          <a:effectLst/>
                        </a:rPr>
                        <a:t> </a:t>
                      </a:r>
                      <a:r>
                        <a:rPr lang="en-US" sz="1800" b="0" dirty="0" err="1">
                          <a:effectLst/>
                        </a:rPr>
                        <a:t>biết</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Chuẩn</a:t>
                      </a:r>
                      <a:r>
                        <a:rPr lang="en-US" sz="1800" b="0" dirty="0">
                          <a:effectLst/>
                        </a:rPr>
                        <a:t> </a:t>
                      </a:r>
                      <a:r>
                        <a:rPr lang="en-US" sz="1800" b="0" dirty="0" err="1">
                          <a:effectLst/>
                        </a:rPr>
                        <a:t>bị</a:t>
                      </a:r>
                      <a:r>
                        <a:rPr lang="en-US" sz="1800" b="0" dirty="0">
                          <a:effectLst/>
                        </a:rPr>
                        <a:t> </a:t>
                      </a:r>
                      <a:r>
                        <a:rPr lang="en-US" sz="1800" b="0" dirty="0" err="1">
                          <a:effectLst/>
                        </a:rPr>
                        <a:t>trước</a:t>
                      </a:r>
                      <a:r>
                        <a:rPr lang="en-US" sz="1800" b="0" dirty="0">
                          <a:effectLst/>
                        </a:rPr>
                        <a:t> </a:t>
                      </a:r>
                      <a:r>
                        <a:rPr lang="en-US" sz="1800" b="0" dirty="0" err="1">
                          <a:effectLst/>
                        </a:rPr>
                        <a:t>khi</a:t>
                      </a:r>
                      <a:r>
                        <a:rPr lang="en-US" sz="1800" b="0" dirty="0">
                          <a:effectLst/>
                        </a:rPr>
                        <a:t> </a:t>
                      </a:r>
                      <a:r>
                        <a:rPr lang="en-US" sz="1800" b="0" dirty="0" err="1">
                          <a:effectLst/>
                        </a:rPr>
                        <a:t>thực</a:t>
                      </a:r>
                      <a:r>
                        <a:rPr lang="en-US" sz="1800" b="0" dirty="0">
                          <a:effectLst/>
                        </a:rPr>
                        <a:t> </a:t>
                      </a:r>
                      <a:r>
                        <a:rPr lang="en-US" sz="1800" b="0" dirty="0" err="1">
                          <a:effectLst/>
                        </a:rPr>
                        <a:t>hành</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Các</a:t>
                      </a:r>
                      <a:r>
                        <a:rPr lang="en-US" sz="1800" b="0" dirty="0">
                          <a:effectLst/>
                        </a:rPr>
                        <a:t> </a:t>
                      </a:r>
                      <a:r>
                        <a:rPr lang="en-US" sz="1800" b="0" dirty="0" err="1">
                          <a:effectLst/>
                        </a:rPr>
                        <a:t>bước</a:t>
                      </a:r>
                      <a:r>
                        <a:rPr lang="en-US" sz="1800" b="0" dirty="0">
                          <a:effectLst/>
                        </a:rPr>
                        <a:t> </a:t>
                      </a:r>
                      <a:r>
                        <a:rPr lang="en-US" sz="1800" b="0" dirty="0" err="1">
                          <a:effectLst/>
                        </a:rPr>
                        <a:t>thực</a:t>
                      </a:r>
                      <a:r>
                        <a:rPr lang="en-US" sz="1800" b="0" dirty="0">
                          <a:effectLst/>
                        </a:rPr>
                        <a:t> </a:t>
                      </a:r>
                      <a:r>
                        <a:rPr lang="en-US" sz="1800" b="0" dirty="0" err="1">
                          <a:effectLst/>
                        </a:rPr>
                        <a:t>hiện</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Thực</a:t>
                      </a:r>
                      <a:r>
                        <a:rPr lang="en-US" sz="1800" b="0" dirty="0">
                          <a:effectLst/>
                        </a:rPr>
                        <a:t> </a:t>
                      </a:r>
                      <a:r>
                        <a:rPr lang="en-US" sz="1800" b="0" dirty="0" err="1">
                          <a:effectLst/>
                        </a:rPr>
                        <a:t>hiện</a:t>
                      </a:r>
                      <a:r>
                        <a:rPr lang="en-US" sz="1800" b="0" dirty="0">
                          <a:effectLst/>
                        </a:rPr>
                        <a:t> </a:t>
                      </a:r>
                      <a:r>
                        <a:rPr lang="en-US" sz="1800" b="0" dirty="0" err="1">
                          <a:effectLst/>
                        </a:rPr>
                        <a:t>một</a:t>
                      </a:r>
                      <a:r>
                        <a:rPr lang="en-US" sz="1800" b="0" dirty="0">
                          <a:effectLst/>
                        </a:rPr>
                        <a:t> </a:t>
                      </a:r>
                      <a:r>
                        <a:rPr lang="en-US" sz="1800" b="0" dirty="0" err="1">
                          <a:effectLst/>
                        </a:rPr>
                        <a:t>bức</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 </a:t>
                      </a:r>
                      <a:r>
                        <a:rPr lang="en-US" sz="1800" b="0" dirty="0" err="1">
                          <a:effectLst/>
                        </a:rPr>
                        <a:t>theo</a:t>
                      </a:r>
                      <a:r>
                        <a:rPr lang="en-US" sz="1800" b="0" dirty="0">
                          <a:effectLst/>
                        </a:rPr>
                        <a:t> </a:t>
                      </a:r>
                      <a:r>
                        <a:rPr lang="en-US" sz="1800" b="0" dirty="0" err="1">
                          <a:effectLst/>
                        </a:rPr>
                        <a:t>đề</a:t>
                      </a:r>
                      <a:r>
                        <a:rPr lang="en-US" sz="1800" b="0" dirty="0">
                          <a:effectLst/>
                        </a:rPr>
                        <a:t> </a:t>
                      </a:r>
                      <a:r>
                        <a:rPr lang="en-US" sz="1800" b="0" dirty="0" err="1">
                          <a:effectLst/>
                        </a:rPr>
                        <a:t>tài</a:t>
                      </a:r>
                      <a:r>
                        <a:rPr lang="en-US" sz="1800" b="0" dirty="0">
                          <a:effectLst/>
                        </a:rPr>
                        <a:t> </a:t>
                      </a:r>
                      <a:r>
                        <a:rPr lang="en-US" sz="1800" b="0" dirty="0" err="1">
                          <a:effectLst/>
                        </a:rPr>
                        <a:t>yêu</a:t>
                      </a:r>
                      <a:r>
                        <a:rPr lang="en-US" sz="1800" b="0" dirty="0">
                          <a:effectLst/>
                        </a:rPr>
                        <a:t> </a:t>
                      </a:r>
                      <a:r>
                        <a:rPr lang="en-US" sz="1800" b="0" dirty="0" err="1">
                          <a:effectLst/>
                        </a:rPr>
                        <a:t>thích</a:t>
                      </a:r>
                      <a:r>
                        <a:rPr lang="en-US" sz="1800" b="0" dirty="0">
                          <a:effectLst/>
                        </a:rPr>
                        <a:t> </a:t>
                      </a:r>
                      <a:r>
                        <a:rPr lang="en-US" sz="1800" b="0" dirty="0" err="1">
                          <a:effectLst/>
                        </a:rPr>
                        <a:t>với</a:t>
                      </a:r>
                      <a:r>
                        <a:rPr lang="en-US" sz="1800" b="0" dirty="0">
                          <a:effectLst/>
                        </a:rPr>
                        <a:t> </a:t>
                      </a:r>
                      <a:r>
                        <a:rPr lang="en-US" sz="1800" b="0" dirty="0" err="1">
                          <a:effectLst/>
                        </a:rPr>
                        <a:t>vật</a:t>
                      </a:r>
                      <a:r>
                        <a:rPr lang="en-US" sz="1800" b="0" dirty="0">
                          <a:effectLst/>
                        </a:rPr>
                        <a:t> </a:t>
                      </a:r>
                      <a:r>
                        <a:rPr lang="en-US" sz="1800" b="0" dirty="0" err="1">
                          <a:effectLst/>
                        </a:rPr>
                        <a:t>liệu</a:t>
                      </a:r>
                      <a:r>
                        <a:rPr lang="en-US" sz="1800" b="0" dirty="0">
                          <a:effectLst/>
                        </a:rPr>
                        <a:t>, </a:t>
                      </a:r>
                      <a:r>
                        <a:rPr lang="en-US" sz="1800" b="0" dirty="0" err="1">
                          <a:effectLst/>
                        </a:rPr>
                        <a:t>màu</a:t>
                      </a:r>
                      <a:r>
                        <a:rPr lang="en-US" sz="1800" b="0" dirty="0">
                          <a:effectLst/>
                        </a:rPr>
                        <a:t> in, </a:t>
                      </a:r>
                      <a:r>
                        <a:rPr lang="en-US" sz="1800" b="0" dirty="0" err="1">
                          <a:effectLst/>
                        </a:rPr>
                        <a:t>phù</a:t>
                      </a:r>
                      <a:r>
                        <a:rPr lang="en-US" sz="1800" b="0" dirty="0">
                          <a:effectLst/>
                        </a:rPr>
                        <a:t> </a:t>
                      </a:r>
                      <a:r>
                        <a:rPr lang="en-US" sz="1800" b="0" dirty="0" err="1">
                          <a:effectLst/>
                        </a:rPr>
                        <a:t>hợp</a:t>
                      </a:r>
                      <a:r>
                        <a:rPr lang="en-US" sz="1800" b="0" dirty="0">
                          <a:effectLst/>
                        </a:rPr>
                        <a:t> </a:t>
                      </a:r>
                      <a:r>
                        <a:rPr lang="en-US" sz="1800" b="0" dirty="0" err="1">
                          <a:effectLst/>
                        </a:rPr>
                        <a:t>với</a:t>
                      </a:r>
                      <a:r>
                        <a:rPr lang="en-US" sz="1800" b="0" dirty="0">
                          <a:effectLst/>
                        </a:rPr>
                        <a:t> </a:t>
                      </a:r>
                      <a:r>
                        <a:rPr lang="en-US" sz="1800" b="0" dirty="0" err="1">
                          <a:effectLst/>
                        </a:rPr>
                        <a:t>điều</a:t>
                      </a:r>
                      <a:r>
                        <a:rPr lang="en-US" sz="1800" b="0" dirty="0">
                          <a:effectLst/>
                        </a:rPr>
                        <a:t> </a:t>
                      </a:r>
                      <a:r>
                        <a:rPr lang="en-US" sz="1800" b="0" dirty="0" err="1">
                          <a:effectLst/>
                        </a:rPr>
                        <a:t>kiện</a:t>
                      </a:r>
                      <a:r>
                        <a:rPr lang="en-US" sz="1800" b="0" dirty="0">
                          <a:effectLst/>
                        </a:rPr>
                        <a:t> </a:t>
                      </a:r>
                      <a:r>
                        <a:rPr lang="en-US" sz="1800" b="0" dirty="0" err="1">
                          <a:effectLst/>
                        </a:rPr>
                        <a:t>thực</a:t>
                      </a:r>
                      <a:r>
                        <a:rPr lang="en-US" sz="1800" b="0" dirty="0">
                          <a:effectLst/>
                        </a:rPr>
                        <a:t> </a:t>
                      </a:r>
                      <a:r>
                        <a:rPr lang="en-US" sz="1800" b="0" dirty="0" err="1">
                          <a:effectLst/>
                        </a:rPr>
                        <a:t>tế</a:t>
                      </a:r>
                      <a:r>
                        <a:rPr lang="en-US" sz="1800" b="0" dirty="0">
                          <a:effectLst/>
                        </a:rPr>
                        <a:t> </a:t>
                      </a:r>
                      <a:r>
                        <a:rPr lang="en-US" sz="1800" b="0" dirty="0" err="1">
                          <a:effectLst/>
                        </a:rPr>
                        <a:t>tại</a:t>
                      </a:r>
                      <a:r>
                        <a:rPr lang="en-US" sz="1800" b="0" dirty="0">
                          <a:effectLst/>
                        </a:rPr>
                        <a:t> </a:t>
                      </a:r>
                      <a:r>
                        <a:rPr lang="en-US" sz="1800" b="0" dirty="0" err="1">
                          <a:effectLst/>
                        </a:rPr>
                        <a:t>địa</a:t>
                      </a:r>
                      <a:r>
                        <a:rPr lang="en-US" sz="1800" b="0" dirty="0">
                          <a:effectLst/>
                        </a:rPr>
                        <a:t> </a:t>
                      </a:r>
                      <a:r>
                        <a:rPr lang="en-US" sz="1800" b="0" dirty="0" err="1">
                          <a:effectLst/>
                        </a:rPr>
                        <a:t>phương</a:t>
                      </a:r>
                      <a:r>
                        <a:rPr lang="en-US" sz="1800" b="0" dirty="0">
                          <a:effectLst/>
                        </a:rPr>
                        <a:t>. </a:t>
                      </a:r>
                      <a:endParaRPr lang="en-US" sz="1600" b="0" dirty="0">
                        <a:effectLst/>
                      </a:endParaRPr>
                    </a:p>
                    <a:p>
                      <a:pPr marL="0" marR="0" algn="just">
                        <a:lnSpc>
                          <a:spcPct val="100000"/>
                        </a:lnSpc>
                        <a:spcBef>
                          <a:spcPts val="300"/>
                        </a:spcBef>
                        <a:spcAft>
                          <a:spcPts val="300"/>
                        </a:spcAft>
                      </a:pPr>
                      <a:r>
                        <a:rPr lang="en-US" sz="1800" b="0" dirty="0" err="1">
                          <a:effectLst/>
                        </a:rPr>
                        <a:t>Thảo</a:t>
                      </a:r>
                      <a:r>
                        <a:rPr lang="en-US" sz="1800" b="0" dirty="0">
                          <a:effectLst/>
                        </a:rPr>
                        <a:t> </a:t>
                      </a:r>
                      <a:r>
                        <a:rPr lang="en-US" sz="1800" b="0" dirty="0" err="1">
                          <a:effectLst/>
                        </a:rPr>
                        <a:t>luận</a:t>
                      </a:r>
                      <a:r>
                        <a:rPr lang="en-US" sz="1800" b="0" dirty="0">
                          <a:effectLst/>
                        </a:rPr>
                        <a:t>: </a:t>
                      </a:r>
                      <a:r>
                        <a:rPr lang="en-US" sz="1800" b="0" dirty="0" err="1">
                          <a:effectLst/>
                        </a:rPr>
                        <a:t>Củng</a:t>
                      </a:r>
                      <a:r>
                        <a:rPr lang="en-US" sz="1800" b="0" dirty="0">
                          <a:effectLst/>
                        </a:rPr>
                        <a:t> </a:t>
                      </a:r>
                      <a:r>
                        <a:rPr lang="en-US" sz="1800" b="0" dirty="0" err="1">
                          <a:effectLst/>
                        </a:rPr>
                        <a:t>cố</a:t>
                      </a:r>
                      <a:r>
                        <a:rPr lang="en-US" sz="1800" b="0" dirty="0">
                          <a:effectLst/>
                        </a:rPr>
                        <a:t> </a:t>
                      </a:r>
                      <a:r>
                        <a:rPr lang="en-US" sz="1800" b="0" dirty="0" err="1">
                          <a:effectLst/>
                        </a:rPr>
                        <a:t>kiến</a:t>
                      </a:r>
                      <a:r>
                        <a:rPr lang="en-US" sz="1800" b="0" dirty="0">
                          <a:effectLst/>
                        </a:rPr>
                        <a:t> </a:t>
                      </a:r>
                      <a:r>
                        <a:rPr lang="en-US" sz="1800" b="0" dirty="0" err="1">
                          <a:effectLst/>
                        </a:rPr>
                        <a:t>thức</a:t>
                      </a:r>
                      <a:r>
                        <a:rPr lang="en-US" sz="1800" b="0" dirty="0">
                          <a:effectLst/>
                        </a:rPr>
                        <a:t>, </a:t>
                      </a:r>
                      <a:r>
                        <a:rPr lang="en-US" sz="1800" b="0" dirty="0" err="1">
                          <a:effectLst/>
                        </a:rPr>
                        <a:t>kĩ</a:t>
                      </a:r>
                      <a:r>
                        <a:rPr lang="en-US" sz="1800" b="0" dirty="0">
                          <a:effectLst/>
                        </a:rPr>
                        <a:t> </a:t>
                      </a:r>
                      <a:r>
                        <a:rPr lang="en-US" sz="1800" b="0" dirty="0" err="1">
                          <a:effectLst/>
                        </a:rPr>
                        <a:t>năng</a:t>
                      </a:r>
                      <a:r>
                        <a:rPr lang="en-US" sz="1800" b="0" dirty="0">
                          <a:effectLst/>
                        </a:rPr>
                        <a:t> </a:t>
                      </a:r>
                      <a:r>
                        <a:rPr lang="en-US" sz="1800" b="0" dirty="0" err="1">
                          <a:effectLst/>
                        </a:rPr>
                        <a:t>về</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 </a:t>
                      </a:r>
                      <a:r>
                        <a:rPr lang="en-US" sz="1800" b="0" dirty="0" err="1">
                          <a:effectLst/>
                        </a:rPr>
                        <a:t>theo</a:t>
                      </a:r>
                      <a:r>
                        <a:rPr lang="en-US" sz="1800" b="0" dirty="0">
                          <a:effectLst/>
                        </a:rPr>
                        <a:t> </a:t>
                      </a:r>
                      <a:r>
                        <a:rPr lang="en-US" sz="1800" b="0" dirty="0" err="1">
                          <a:effectLst/>
                        </a:rPr>
                        <a:t>các</a:t>
                      </a:r>
                      <a:r>
                        <a:rPr lang="en-US" sz="1800" b="0" dirty="0">
                          <a:effectLst/>
                        </a:rPr>
                        <a:t> </a:t>
                      </a:r>
                      <a:r>
                        <a:rPr lang="en-US" sz="1800" b="0" dirty="0" err="1">
                          <a:effectLst/>
                        </a:rPr>
                        <a:t>câu</a:t>
                      </a:r>
                      <a:r>
                        <a:rPr lang="en-US" sz="1800" b="0" dirty="0">
                          <a:effectLst/>
                        </a:rPr>
                        <a:t> </a:t>
                      </a:r>
                      <a:r>
                        <a:rPr lang="en-US" sz="1800" b="0" dirty="0" err="1">
                          <a:effectLst/>
                        </a:rPr>
                        <a:t>hỏi</a:t>
                      </a:r>
                      <a:r>
                        <a:rPr lang="en-US" sz="1800" b="0" dirty="0">
                          <a:effectLst/>
                        </a:rPr>
                        <a:t> </a:t>
                      </a:r>
                      <a:r>
                        <a:rPr lang="en-US" sz="1800" b="0" dirty="0" err="1">
                          <a:effectLst/>
                        </a:rPr>
                        <a:t>trong</a:t>
                      </a:r>
                      <a:r>
                        <a:rPr lang="en-US" sz="1800" b="0" dirty="0">
                          <a:effectLst/>
                        </a:rPr>
                        <a:t> </a:t>
                      </a:r>
                      <a:r>
                        <a:rPr lang="en-US" sz="1800" b="0" dirty="0" err="1">
                          <a:effectLst/>
                        </a:rPr>
                        <a:t>sách</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err="1">
                          <a:effectLst/>
                        </a:rPr>
                        <a:t>Vận</a:t>
                      </a:r>
                      <a:r>
                        <a:rPr lang="en-US" sz="1800" b="0" dirty="0">
                          <a:effectLst/>
                        </a:rPr>
                        <a:t> </a:t>
                      </a:r>
                      <a:r>
                        <a:rPr lang="en-US" sz="1800" b="0" dirty="0" err="1">
                          <a:effectLst/>
                        </a:rPr>
                        <a:t>dụng</a:t>
                      </a:r>
                      <a:r>
                        <a:rPr lang="en-US" sz="1800" b="0" dirty="0">
                          <a:effectLst/>
                        </a:rPr>
                        <a:t>: </a:t>
                      </a:r>
                      <a:r>
                        <a:rPr lang="en-US" sz="1800" b="0" dirty="0" err="1">
                          <a:effectLst/>
                        </a:rPr>
                        <a:t>Sử</a:t>
                      </a:r>
                      <a:r>
                        <a:rPr lang="en-US" sz="1800" b="0" dirty="0">
                          <a:effectLst/>
                        </a:rPr>
                        <a:t> </a:t>
                      </a:r>
                      <a:r>
                        <a:rPr lang="en-US" sz="1800" b="0" dirty="0" err="1">
                          <a:effectLst/>
                        </a:rPr>
                        <a:t>dụng</a:t>
                      </a: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in </a:t>
                      </a:r>
                      <a:r>
                        <a:rPr lang="en-US" sz="1800" b="0" dirty="0" err="1">
                          <a:effectLst/>
                        </a:rPr>
                        <a:t>nổi</a:t>
                      </a:r>
                      <a:r>
                        <a:rPr lang="en-US" sz="1800" b="0" dirty="0">
                          <a:effectLst/>
                        </a:rPr>
                        <a:t> </a:t>
                      </a:r>
                      <a:r>
                        <a:rPr lang="en-US" sz="1800" b="0" dirty="0" err="1">
                          <a:effectLst/>
                        </a:rPr>
                        <a:t>trang</a:t>
                      </a:r>
                      <a:r>
                        <a:rPr lang="en-US" sz="1800" b="0" dirty="0">
                          <a:effectLst/>
                        </a:rPr>
                        <a:t> </a:t>
                      </a:r>
                      <a:r>
                        <a:rPr lang="en-US" sz="1800" b="0" dirty="0" err="1">
                          <a:effectLst/>
                        </a:rPr>
                        <a:t>trí</a:t>
                      </a:r>
                      <a:r>
                        <a:rPr lang="en-US" sz="1800" b="0" dirty="0">
                          <a:effectLst/>
                        </a:rPr>
                        <a:t> </a:t>
                      </a:r>
                      <a:r>
                        <a:rPr lang="en-US" sz="1800" b="0" dirty="0" err="1">
                          <a:effectLst/>
                        </a:rPr>
                        <a:t>sản</a:t>
                      </a:r>
                      <a:r>
                        <a:rPr lang="en-US" sz="1800" b="0" dirty="0">
                          <a:effectLst/>
                        </a:rPr>
                        <a:t> </a:t>
                      </a:r>
                      <a:r>
                        <a:rPr lang="en-US" sz="1800" b="0" dirty="0" err="1">
                          <a:effectLst/>
                        </a:rPr>
                        <a:t>phẩm</a:t>
                      </a:r>
                      <a:r>
                        <a:rPr lang="en-US" sz="1800" b="0" dirty="0">
                          <a:effectLst/>
                        </a:rPr>
                        <a:t> </a:t>
                      </a:r>
                      <a:r>
                        <a:rPr lang="en-US" sz="1800" b="0" dirty="0" err="1">
                          <a:effectLst/>
                        </a:rPr>
                        <a:t>túi</a:t>
                      </a:r>
                      <a:r>
                        <a:rPr lang="en-US" sz="1800" b="0" dirty="0">
                          <a:effectLst/>
                        </a:rPr>
                        <a:t> </a:t>
                      </a:r>
                      <a:r>
                        <a:rPr lang="en-US" sz="1800" b="0" dirty="0" err="1">
                          <a:effectLst/>
                        </a:rPr>
                        <a:t>xách</a:t>
                      </a:r>
                      <a:r>
                        <a:rPr lang="en-US" sz="1800" b="0" dirty="0">
                          <a:effectLst/>
                        </a:rPr>
                        <a:t> </a:t>
                      </a:r>
                      <a:r>
                        <a:rPr lang="en-US" sz="1800" b="0" dirty="0" err="1">
                          <a:effectLst/>
                        </a:rPr>
                        <a:t>hoặc</a:t>
                      </a:r>
                      <a:r>
                        <a:rPr lang="en-US" sz="1800" b="0" dirty="0">
                          <a:effectLst/>
                        </a:rPr>
                        <a:t> </a:t>
                      </a:r>
                      <a:r>
                        <a:rPr lang="en-US" sz="1800" b="0" dirty="0" err="1">
                          <a:effectLst/>
                        </a:rPr>
                        <a:t>áo</a:t>
                      </a:r>
                      <a:r>
                        <a:rPr lang="en-US" sz="1800" b="0" dirty="0">
                          <a:effectLst/>
                        </a:rPr>
                        <a:t> </a:t>
                      </a:r>
                      <a:r>
                        <a:rPr lang="en-US" sz="1800" b="0" dirty="0" err="1">
                          <a:effectLst/>
                        </a:rPr>
                        <a:t>phông</a:t>
                      </a:r>
                      <a:r>
                        <a:rPr lang="en-US" sz="1800" b="0" dirty="0">
                          <a:effectLst/>
                        </a:rPr>
                        <a: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864" marR="49864" marT="0" marB="0"/>
                </a:tc>
                <a:tc>
                  <a:txBody>
                    <a:bodyPr/>
                    <a:lstStyle/>
                    <a:p>
                      <a:pPr marL="0" marR="0" algn="just">
                        <a:lnSpc>
                          <a:spcPct val="100000"/>
                        </a:lnSpc>
                        <a:spcBef>
                          <a:spcPts val="300"/>
                        </a:spcBef>
                        <a:spcAft>
                          <a:spcPts val="300"/>
                        </a:spcAft>
                      </a:pPr>
                      <a:r>
                        <a:rPr lang="en-US" sz="1800" b="0" dirty="0" err="1">
                          <a:effectLst/>
                        </a:rPr>
                        <a:t>Nếu</a:t>
                      </a:r>
                      <a:r>
                        <a:rPr lang="en-US" sz="1800" b="0" dirty="0">
                          <a:effectLst/>
                        </a:rPr>
                        <a:t> </a:t>
                      </a:r>
                      <a:r>
                        <a:rPr lang="en-US" sz="1800" b="0" dirty="0" err="1">
                          <a:effectLst/>
                        </a:rPr>
                        <a:t>bài</a:t>
                      </a:r>
                      <a:r>
                        <a:rPr lang="en-US" sz="1800" b="0" dirty="0">
                          <a:effectLst/>
                        </a:rPr>
                        <a:t> 1 </a:t>
                      </a:r>
                      <a:r>
                        <a:rPr lang="en-US" sz="1800" b="0" dirty="0" err="1">
                          <a:effectLst/>
                        </a:rPr>
                        <a:t>có</a:t>
                      </a:r>
                      <a:r>
                        <a:rPr lang="en-US" sz="1800" b="0" dirty="0">
                          <a:effectLst/>
                        </a:rPr>
                        <a:t> </a:t>
                      </a:r>
                      <a:r>
                        <a:rPr lang="en-US" sz="1800" b="0" dirty="0" err="1">
                          <a:effectLst/>
                        </a:rPr>
                        <a:t>tính</a:t>
                      </a:r>
                      <a:r>
                        <a:rPr lang="en-US" sz="1800" b="0" dirty="0">
                          <a:effectLst/>
                        </a:rPr>
                        <a:t> </a:t>
                      </a:r>
                      <a:r>
                        <a:rPr lang="en-US" sz="1800" b="0" dirty="0" err="1">
                          <a:effectLst/>
                        </a:rPr>
                        <a:t>khái</a:t>
                      </a:r>
                      <a:r>
                        <a:rPr lang="en-US" sz="1800" b="0" dirty="0">
                          <a:effectLst/>
                        </a:rPr>
                        <a:t> </a:t>
                      </a:r>
                      <a:r>
                        <a:rPr lang="en-US" sz="1800" b="0" dirty="0" err="1">
                          <a:effectLst/>
                        </a:rPr>
                        <a:t>quát</a:t>
                      </a:r>
                      <a:r>
                        <a:rPr lang="en-US" sz="1800" b="0" dirty="0">
                          <a:effectLst/>
                        </a:rPr>
                        <a:t> </a:t>
                      </a:r>
                      <a:r>
                        <a:rPr lang="en-US" sz="1800" b="0" dirty="0" err="1">
                          <a:effectLst/>
                        </a:rPr>
                        <a:t>về</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 </a:t>
                      </a:r>
                      <a:r>
                        <a:rPr lang="en-US" sz="1800" b="0" dirty="0" err="1">
                          <a:effectLst/>
                        </a:rPr>
                        <a:t>và</a:t>
                      </a:r>
                      <a:r>
                        <a:rPr lang="en-US" sz="1800" b="0" dirty="0">
                          <a:effectLst/>
                        </a:rPr>
                        <a:t> </a:t>
                      </a:r>
                      <a:r>
                        <a:rPr lang="en-US" sz="1800" b="0" dirty="0" err="1">
                          <a:effectLst/>
                        </a:rPr>
                        <a:t>thực</a:t>
                      </a:r>
                      <a:r>
                        <a:rPr lang="en-US" sz="1800" b="0" dirty="0">
                          <a:effectLst/>
                        </a:rPr>
                        <a:t> </a:t>
                      </a:r>
                      <a:r>
                        <a:rPr lang="en-US" sz="1800" b="0" dirty="0" err="1">
                          <a:effectLst/>
                        </a:rPr>
                        <a:t>hành</a:t>
                      </a:r>
                      <a:r>
                        <a:rPr lang="en-US" sz="1800" b="0" dirty="0">
                          <a:effectLst/>
                        </a:rPr>
                        <a:t> </a:t>
                      </a:r>
                      <a:r>
                        <a:rPr lang="en-US" sz="1800" b="0" dirty="0" err="1">
                          <a:effectLst/>
                        </a:rPr>
                        <a:t>sản</a:t>
                      </a:r>
                      <a:r>
                        <a:rPr lang="en-US" sz="1800" b="0" dirty="0">
                          <a:effectLst/>
                        </a:rPr>
                        <a:t> </a:t>
                      </a:r>
                      <a:r>
                        <a:rPr lang="en-US" sz="1800" b="0" dirty="0" err="1">
                          <a:effectLst/>
                        </a:rPr>
                        <a:t>phẩm</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 </a:t>
                      </a:r>
                      <a:r>
                        <a:rPr lang="en-US" sz="1800" b="0" dirty="0" err="1">
                          <a:effectLst/>
                        </a:rPr>
                        <a:t>từ</a:t>
                      </a:r>
                      <a:r>
                        <a:rPr lang="en-US" sz="1800" b="0" dirty="0">
                          <a:effectLst/>
                        </a:rPr>
                        <a:t> </a:t>
                      </a:r>
                      <a:r>
                        <a:rPr lang="en-US" sz="1800" b="0" dirty="0" err="1">
                          <a:effectLst/>
                        </a:rPr>
                        <a:t>ván</a:t>
                      </a:r>
                      <a:r>
                        <a:rPr lang="en-US" sz="1800" b="0" dirty="0">
                          <a:effectLst/>
                        </a:rPr>
                        <a:t> in </a:t>
                      </a:r>
                      <a:r>
                        <a:rPr lang="en-US" sz="1800" b="0" dirty="0" err="1">
                          <a:effectLst/>
                        </a:rPr>
                        <a:t>bằng</a:t>
                      </a:r>
                      <a:r>
                        <a:rPr lang="en-US" sz="1800" b="0" dirty="0">
                          <a:effectLst/>
                        </a:rPr>
                        <a:t> </a:t>
                      </a:r>
                      <a:r>
                        <a:rPr lang="en-US" sz="1800" b="0" dirty="0" err="1">
                          <a:effectLst/>
                        </a:rPr>
                        <a:t>vật</a:t>
                      </a:r>
                      <a:r>
                        <a:rPr lang="en-US" sz="1800" b="0" dirty="0">
                          <a:effectLst/>
                        </a:rPr>
                        <a:t> </a:t>
                      </a:r>
                      <a:r>
                        <a:rPr lang="en-US" sz="1800" b="0" dirty="0" err="1">
                          <a:effectLst/>
                        </a:rPr>
                        <a:t>liệu</a:t>
                      </a:r>
                      <a:r>
                        <a:rPr lang="en-US" sz="1800" b="0" dirty="0">
                          <a:effectLst/>
                        </a:rPr>
                        <a:t> </a:t>
                      </a:r>
                      <a:r>
                        <a:rPr lang="en-US" sz="1800" b="0" dirty="0" err="1">
                          <a:effectLst/>
                        </a:rPr>
                        <a:t>bìa</a:t>
                      </a:r>
                      <a:r>
                        <a:rPr lang="en-US" sz="1800" b="0" dirty="0">
                          <a:effectLst/>
                        </a:rPr>
                        <a:t> </a:t>
                      </a:r>
                      <a:r>
                        <a:rPr lang="en-US" sz="1800" b="0" dirty="0" err="1">
                          <a:effectLst/>
                        </a:rPr>
                        <a:t>cứng</a:t>
                      </a:r>
                      <a:r>
                        <a:rPr lang="en-US" sz="1800" b="0" dirty="0">
                          <a:effectLst/>
                        </a:rPr>
                        <a:t>, </a:t>
                      </a:r>
                      <a:r>
                        <a:rPr lang="en-US" sz="1800" b="0" dirty="0" err="1">
                          <a:effectLst/>
                        </a:rPr>
                        <a:t>thì</a:t>
                      </a:r>
                      <a:r>
                        <a:rPr lang="en-US" sz="1800" b="0" dirty="0">
                          <a:effectLst/>
                        </a:rPr>
                        <a:t> </a:t>
                      </a:r>
                      <a:r>
                        <a:rPr lang="en-US" sz="1800" b="0" dirty="0" err="1">
                          <a:effectLst/>
                        </a:rPr>
                        <a:t>bài</a:t>
                      </a:r>
                      <a:r>
                        <a:rPr lang="en-US" sz="1800" b="0" dirty="0">
                          <a:effectLst/>
                        </a:rPr>
                        <a:t> 2 </a:t>
                      </a:r>
                      <a:r>
                        <a:rPr lang="en-US" sz="1800" b="0" dirty="0" err="1">
                          <a:effectLst/>
                        </a:rPr>
                        <a:t>là</a:t>
                      </a:r>
                      <a:r>
                        <a:rPr lang="en-US" sz="1800" b="0" dirty="0">
                          <a:effectLst/>
                        </a:rPr>
                        <a:t> </a:t>
                      </a:r>
                      <a:r>
                        <a:rPr lang="en-US" sz="1800" b="0" dirty="0" err="1">
                          <a:effectLst/>
                        </a:rPr>
                        <a:t>đi</a:t>
                      </a:r>
                      <a:r>
                        <a:rPr lang="en-US" sz="1800" b="0" dirty="0">
                          <a:effectLst/>
                        </a:rPr>
                        <a:t> </a:t>
                      </a:r>
                      <a:r>
                        <a:rPr lang="en-US" sz="1800" b="0" dirty="0" err="1">
                          <a:effectLst/>
                        </a:rPr>
                        <a:t>vào</a:t>
                      </a:r>
                      <a:r>
                        <a:rPr lang="en-US" sz="1800" b="0" dirty="0">
                          <a:effectLst/>
                        </a:rPr>
                        <a:t> </a:t>
                      </a:r>
                      <a:r>
                        <a:rPr lang="en-US" sz="1800" b="0" dirty="0" err="1">
                          <a:effectLst/>
                        </a:rPr>
                        <a:t>một</a:t>
                      </a:r>
                      <a:r>
                        <a:rPr lang="en-US" sz="1800" b="0" dirty="0">
                          <a:effectLst/>
                        </a:rPr>
                        <a:t> </a:t>
                      </a:r>
                      <a:r>
                        <a:rPr lang="en-US" sz="1800" b="0" dirty="0" err="1">
                          <a:effectLst/>
                        </a:rPr>
                        <a:t>số</a:t>
                      </a: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a:t>
                      </a:r>
                      <a:r>
                        <a:rPr lang="en-US" sz="1800" b="0" dirty="0" err="1">
                          <a:effectLst/>
                        </a:rPr>
                        <a:t>thực</a:t>
                      </a:r>
                      <a:r>
                        <a:rPr lang="en-US" sz="1800" b="0" dirty="0">
                          <a:effectLst/>
                        </a:rPr>
                        <a:t> </a:t>
                      </a:r>
                      <a:r>
                        <a:rPr lang="en-US" sz="1800" b="0" dirty="0" err="1">
                          <a:effectLst/>
                        </a:rPr>
                        <a:t>hiện</a:t>
                      </a:r>
                      <a:r>
                        <a:rPr lang="en-US" sz="1800" b="0" dirty="0">
                          <a:effectLst/>
                        </a:rPr>
                        <a:t> </a:t>
                      </a:r>
                      <a:r>
                        <a:rPr lang="en-US" sz="1800" b="0" dirty="0" err="1">
                          <a:effectLst/>
                        </a:rPr>
                        <a:t>cụ</a:t>
                      </a:r>
                      <a:r>
                        <a:rPr lang="en-US" sz="1800" b="0" dirty="0">
                          <a:effectLst/>
                        </a:rPr>
                        <a:t> </a:t>
                      </a:r>
                      <a:r>
                        <a:rPr lang="en-US" sz="1800" b="0" dirty="0" err="1">
                          <a:effectLst/>
                        </a:rPr>
                        <a:t>thể</a:t>
                      </a:r>
                      <a:r>
                        <a:rPr lang="en-US" sz="1800" b="0" dirty="0">
                          <a:effectLst/>
                        </a:rPr>
                        <a:t> </a:t>
                      </a:r>
                      <a:r>
                        <a:rPr lang="en-US" sz="1800" b="0" dirty="0" err="1">
                          <a:effectLst/>
                        </a:rPr>
                        <a:t>trên</a:t>
                      </a:r>
                      <a:r>
                        <a:rPr lang="en-US" sz="1800" b="0" dirty="0">
                          <a:effectLst/>
                        </a:rPr>
                        <a:t> </a:t>
                      </a:r>
                      <a:r>
                        <a:rPr lang="en-US" sz="1800" b="0" dirty="0" err="1">
                          <a:effectLst/>
                        </a:rPr>
                        <a:t>ván</a:t>
                      </a:r>
                      <a:r>
                        <a:rPr lang="en-US" sz="1800" b="0" dirty="0">
                          <a:effectLst/>
                        </a:rPr>
                        <a:t> in </a:t>
                      </a:r>
                      <a:r>
                        <a:rPr lang="en-US" sz="1800" b="0" dirty="0" err="1">
                          <a:effectLst/>
                        </a:rPr>
                        <a:t>bằng</a:t>
                      </a:r>
                      <a:r>
                        <a:rPr lang="en-US" sz="1800" b="0" dirty="0">
                          <a:effectLst/>
                        </a:rPr>
                        <a:t> </a:t>
                      </a:r>
                      <a:r>
                        <a:rPr lang="en-US" sz="1800" b="0" dirty="0" err="1">
                          <a:effectLst/>
                        </a:rPr>
                        <a:t>gỗ</a:t>
                      </a:r>
                      <a:r>
                        <a:rPr lang="en-US" sz="1800" b="0" dirty="0">
                          <a:effectLst/>
                        </a:rPr>
                        <a:t>: Ở </a:t>
                      </a:r>
                      <a:r>
                        <a:rPr lang="en-US" sz="1800" b="0" dirty="0" err="1">
                          <a:effectLst/>
                        </a:rPr>
                        <a:t>bài</a:t>
                      </a:r>
                      <a:r>
                        <a:rPr lang="en-US" sz="1800" b="0" dirty="0">
                          <a:effectLst/>
                        </a:rPr>
                        <a:t> </a:t>
                      </a:r>
                      <a:r>
                        <a:rPr lang="en-US" sz="1800" b="0" dirty="0" err="1">
                          <a:effectLst/>
                        </a:rPr>
                        <a:t>này</a:t>
                      </a:r>
                      <a:r>
                        <a:rPr lang="en-US" sz="1800" b="0" dirty="0">
                          <a:effectLst/>
                        </a:rPr>
                        <a:t>, </a:t>
                      </a:r>
                      <a:r>
                        <a:rPr lang="en-US" sz="1800" b="0" dirty="0" err="1">
                          <a:effectLst/>
                        </a:rPr>
                        <a:t>GV</a:t>
                      </a:r>
                      <a:r>
                        <a:rPr lang="en-US" sz="1800" b="0" dirty="0">
                          <a:effectLst/>
                        </a:rPr>
                        <a:t> </a:t>
                      </a:r>
                      <a:r>
                        <a:rPr lang="en-US" sz="1800" b="0" dirty="0" err="1">
                          <a:effectLst/>
                        </a:rPr>
                        <a:t>lưu</a:t>
                      </a:r>
                      <a:r>
                        <a:rPr lang="en-US" sz="1800" b="0" dirty="0">
                          <a:effectLst/>
                        </a:rPr>
                        <a:t> ý:</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Phương</a:t>
                      </a:r>
                      <a:r>
                        <a:rPr lang="en-US" sz="1800" b="0" dirty="0">
                          <a:effectLst/>
                        </a:rPr>
                        <a:t> </a:t>
                      </a:r>
                      <a:r>
                        <a:rPr lang="en-US" sz="1800" b="0" dirty="0" err="1">
                          <a:effectLst/>
                        </a:rPr>
                        <a:t>tiện</a:t>
                      </a:r>
                      <a:r>
                        <a:rPr lang="en-US" sz="1800" b="0" dirty="0">
                          <a:effectLst/>
                        </a:rPr>
                        <a:t>, </a:t>
                      </a:r>
                      <a:r>
                        <a:rPr lang="en-US" sz="1800" b="0" dirty="0" err="1">
                          <a:effectLst/>
                        </a:rPr>
                        <a:t>dụng</a:t>
                      </a:r>
                      <a:r>
                        <a:rPr lang="en-US" sz="1800" b="0" dirty="0">
                          <a:effectLst/>
                        </a:rPr>
                        <a:t> </a:t>
                      </a:r>
                      <a:r>
                        <a:rPr lang="en-US" sz="1800" b="0" dirty="0" err="1">
                          <a:effectLst/>
                        </a:rPr>
                        <a:t>cụ</a:t>
                      </a:r>
                      <a:r>
                        <a:rPr lang="en-US" sz="1800" b="0" dirty="0">
                          <a:effectLst/>
                        </a:rPr>
                        <a:t>, </a:t>
                      </a:r>
                      <a:r>
                        <a:rPr lang="en-US" sz="1800" b="0" dirty="0" err="1">
                          <a:effectLst/>
                        </a:rPr>
                        <a:t>vật</a:t>
                      </a:r>
                      <a:r>
                        <a:rPr lang="en-US" sz="1800" b="0" dirty="0">
                          <a:effectLst/>
                        </a:rPr>
                        <a:t> </a:t>
                      </a:r>
                      <a:r>
                        <a:rPr lang="en-US" sz="1800" b="0" dirty="0" err="1">
                          <a:effectLst/>
                        </a:rPr>
                        <a:t>liệu</a:t>
                      </a:r>
                      <a:r>
                        <a:rPr lang="en-US" sz="1800" b="0" dirty="0">
                          <a:effectLst/>
                        </a:rPr>
                        <a:t> </a:t>
                      </a:r>
                      <a:r>
                        <a:rPr lang="en-US" sz="1800" b="0" dirty="0" err="1">
                          <a:effectLst/>
                        </a:rPr>
                        <a:t>để</a:t>
                      </a:r>
                      <a:r>
                        <a:rPr lang="en-US" sz="1800" b="0" dirty="0">
                          <a:effectLst/>
                        </a:rPr>
                        <a:t> </a:t>
                      </a:r>
                      <a:r>
                        <a:rPr lang="en-US" sz="1800" b="0" dirty="0" err="1">
                          <a:effectLst/>
                        </a:rPr>
                        <a:t>thực</a:t>
                      </a:r>
                      <a:r>
                        <a:rPr lang="en-US" sz="1800" b="0" dirty="0">
                          <a:effectLst/>
                        </a:rPr>
                        <a:t> </a:t>
                      </a:r>
                      <a:r>
                        <a:rPr lang="en-US" sz="1800" b="0" dirty="0" err="1">
                          <a:effectLst/>
                        </a:rPr>
                        <a:t>hành</a:t>
                      </a:r>
                      <a:r>
                        <a:rPr lang="en-US" sz="1800" b="0" dirty="0">
                          <a:effectLst/>
                        </a:rPr>
                        <a:t>, </a:t>
                      </a:r>
                      <a:r>
                        <a:rPr lang="en-US" sz="1800" b="0" dirty="0" err="1">
                          <a:effectLst/>
                        </a:rPr>
                        <a:t>sáng</a:t>
                      </a:r>
                      <a:r>
                        <a:rPr lang="en-US" sz="1800" b="0" dirty="0">
                          <a:effectLst/>
                        </a:rPr>
                        <a:t> </a:t>
                      </a:r>
                      <a:r>
                        <a:rPr lang="en-US" sz="1800" b="0" dirty="0" err="1">
                          <a:effectLst/>
                        </a:rPr>
                        <a:t>tạo</a:t>
                      </a:r>
                      <a:r>
                        <a:rPr lang="en-US" sz="1800" b="0" dirty="0">
                          <a:effectLst/>
                        </a:rPr>
                        <a:t> </a:t>
                      </a:r>
                      <a:r>
                        <a:rPr lang="en-US" sz="1800" b="0" dirty="0" err="1">
                          <a:effectLst/>
                        </a:rPr>
                        <a:t>tranh</a:t>
                      </a:r>
                      <a:r>
                        <a:rPr lang="en-US" sz="1800" b="0" dirty="0">
                          <a:effectLst/>
                        </a:rPr>
                        <a:t> in </a:t>
                      </a:r>
                      <a:r>
                        <a:rPr lang="en-US" sz="1800" b="0" dirty="0" err="1">
                          <a:effectLst/>
                        </a:rPr>
                        <a:t>nổi</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can </a:t>
                      </a:r>
                      <a:r>
                        <a:rPr lang="en-US" sz="1800" b="0" dirty="0" err="1">
                          <a:effectLst/>
                        </a:rPr>
                        <a:t>hình</a:t>
                      </a:r>
                      <a:r>
                        <a:rPr lang="en-US" sz="1800" b="0" dirty="0">
                          <a:effectLst/>
                        </a:rPr>
                        <a:t> </a:t>
                      </a:r>
                      <a:r>
                        <a:rPr lang="en-US" sz="1800" b="0" dirty="0" err="1">
                          <a:effectLst/>
                        </a:rPr>
                        <a:t>từ</a:t>
                      </a:r>
                      <a:r>
                        <a:rPr lang="en-US" sz="1800" b="0" dirty="0">
                          <a:effectLst/>
                        </a:rPr>
                        <a:t> </a:t>
                      </a:r>
                      <a:r>
                        <a:rPr lang="en-US" sz="1800" b="0" dirty="0" err="1">
                          <a:effectLst/>
                        </a:rPr>
                        <a:t>phác</a:t>
                      </a:r>
                      <a:r>
                        <a:rPr lang="en-US" sz="1800" b="0" dirty="0">
                          <a:effectLst/>
                        </a:rPr>
                        <a:t> </a:t>
                      </a:r>
                      <a:r>
                        <a:rPr lang="en-US" sz="1800" b="0" dirty="0" err="1">
                          <a:effectLst/>
                        </a:rPr>
                        <a:t>thảo</a:t>
                      </a:r>
                      <a:r>
                        <a:rPr lang="en-US" sz="1800" b="0" dirty="0">
                          <a:effectLst/>
                        </a:rPr>
                        <a:t> </a:t>
                      </a:r>
                      <a:r>
                        <a:rPr lang="en-US" sz="1800" b="0" dirty="0" err="1">
                          <a:effectLst/>
                        </a:rPr>
                        <a:t>lên</a:t>
                      </a:r>
                      <a:r>
                        <a:rPr lang="en-US" sz="1800" b="0" dirty="0">
                          <a:effectLst/>
                        </a:rPr>
                        <a:t> </a:t>
                      </a:r>
                      <a:r>
                        <a:rPr lang="en-US" sz="1800" b="0" dirty="0" err="1">
                          <a:effectLst/>
                        </a:rPr>
                        <a:t>ván</a:t>
                      </a:r>
                      <a:r>
                        <a:rPr lang="en-US" sz="1800" b="0" dirty="0">
                          <a:effectLst/>
                        </a:rPr>
                        <a:t> in (</a:t>
                      </a:r>
                      <a:r>
                        <a:rPr lang="en-US" sz="1800" b="0" dirty="0" err="1">
                          <a:effectLst/>
                        </a:rPr>
                        <a:t>chế</a:t>
                      </a:r>
                      <a:r>
                        <a:rPr lang="en-US" sz="1800" b="0" dirty="0">
                          <a:effectLst/>
                        </a:rPr>
                        <a:t> </a:t>
                      </a:r>
                      <a:r>
                        <a:rPr lang="en-US" sz="1800" b="0" dirty="0" err="1">
                          <a:effectLst/>
                        </a:rPr>
                        <a:t>bản</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a:t>
                      </a:r>
                      <a:r>
                        <a:rPr lang="en-US" sz="1800" b="0" dirty="0" err="1">
                          <a:effectLst/>
                        </a:rPr>
                        <a:t>khắc</a:t>
                      </a:r>
                      <a:r>
                        <a:rPr lang="en-US" sz="1800" b="0" dirty="0">
                          <a:effectLst/>
                        </a:rPr>
                        <a:t> </a:t>
                      </a:r>
                      <a:r>
                        <a:rPr lang="en-US" sz="1800" b="0" dirty="0" err="1">
                          <a:effectLst/>
                        </a:rPr>
                        <a:t>ván</a:t>
                      </a:r>
                      <a:r>
                        <a:rPr lang="en-US" sz="1800" b="0" dirty="0">
                          <a:effectLst/>
                        </a:rPr>
                        <a:t> in (</a:t>
                      </a:r>
                      <a:r>
                        <a:rPr lang="en-US" sz="1800" b="0" dirty="0" err="1">
                          <a:effectLst/>
                        </a:rPr>
                        <a:t>việc</a:t>
                      </a:r>
                      <a:r>
                        <a:rPr lang="en-US" sz="1800" b="0" dirty="0">
                          <a:effectLst/>
                        </a:rPr>
                        <a:t> </a:t>
                      </a:r>
                      <a:r>
                        <a:rPr lang="en-US" sz="1800" b="0" dirty="0" err="1">
                          <a:effectLst/>
                        </a:rPr>
                        <a:t>tạo</a:t>
                      </a:r>
                      <a:r>
                        <a:rPr lang="en-US" sz="1800" b="0" dirty="0">
                          <a:effectLst/>
                        </a:rPr>
                        <a:t> </a:t>
                      </a:r>
                      <a:r>
                        <a:rPr lang="en-US" sz="1800" b="0" dirty="0" err="1">
                          <a:effectLst/>
                        </a:rPr>
                        <a:t>nên</a:t>
                      </a:r>
                      <a:r>
                        <a:rPr lang="en-US" sz="1800" b="0" dirty="0">
                          <a:effectLst/>
                        </a:rPr>
                        <a:t> </a:t>
                      </a:r>
                      <a:r>
                        <a:rPr lang="en-US" sz="1800" b="0" dirty="0" err="1">
                          <a:effectLst/>
                        </a:rPr>
                        <a:t>vết</a:t>
                      </a:r>
                      <a:r>
                        <a:rPr lang="en-US" sz="1800" b="0" dirty="0">
                          <a:effectLst/>
                        </a:rPr>
                        <a:t> </a:t>
                      </a:r>
                      <a:r>
                        <a:rPr lang="en-US" sz="1800" b="0" dirty="0" err="1">
                          <a:effectLst/>
                        </a:rPr>
                        <a:t>khắc</a:t>
                      </a:r>
                      <a:r>
                        <a:rPr lang="en-US" sz="1800" b="0" dirty="0">
                          <a:effectLst/>
                        </a:rPr>
                        <a:t> </a:t>
                      </a:r>
                      <a:r>
                        <a:rPr lang="en-US" sz="1800" b="0" dirty="0" err="1">
                          <a:effectLst/>
                        </a:rPr>
                        <a:t>và</a:t>
                      </a:r>
                      <a:r>
                        <a:rPr lang="en-US" sz="1800" b="0" dirty="0">
                          <a:effectLst/>
                        </a:rPr>
                        <a:t> </a:t>
                      </a:r>
                      <a:r>
                        <a:rPr lang="en-US" sz="1800" b="0" dirty="0" err="1">
                          <a:effectLst/>
                        </a:rPr>
                        <a:t>chiều</a:t>
                      </a:r>
                      <a:r>
                        <a:rPr lang="en-US" sz="1800" b="0" dirty="0">
                          <a:effectLst/>
                        </a:rPr>
                        <a:t> </a:t>
                      </a:r>
                      <a:r>
                        <a:rPr lang="en-US" sz="1800" b="0" dirty="0" err="1">
                          <a:effectLst/>
                        </a:rPr>
                        <a:t>hướng</a:t>
                      </a:r>
                      <a:r>
                        <a:rPr lang="en-US" sz="1800" b="0" dirty="0">
                          <a:effectLst/>
                        </a:rPr>
                        <a:t> </a:t>
                      </a:r>
                      <a:r>
                        <a:rPr lang="en-US" sz="1800" b="0" dirty="0" err="1">
                          <a:effectLst/>
                        </a:rPr>
                        <a:t>khác</a:t>
                      </a:r>
                      <a:r>
                        <a:rPr lang="en-US" sz="1800" b="0" dirty="0">
                          <a:effectLst/>
                        </a:rPr>
                        <a:t> </a:t>
                      </a:r>
                      <a:r>
                        <a:rPr lang="en-US" sz="1800" b="0" dirty="0" err="1">
                          <a:effectLst/>
                        </a:rPr>
                        <a:t>nhau</a:t>
                      </a:r>
                      <a:r>
                        <a:rPr lang="en-US" sz="1800" b="0" dirty="0">
                          <a:effectLst/>
                        </a:rPr>
                        <a:t> </a:t>
                      </a:r>
                      <a:r>
                        <a:rPr lang="en-US" sz="1800" b="0" dirty="0" err="1">
                          <a:effectLst/>
                        </a:rPr>
                        <a:t>của</a:t>
                      </a:r>
                      <a:r>
                        <a:rPr lang="en-US" sz="1800" b="0" dirty="0">
                          <a:effectLst/>
                        </a:rPr>
                        <a:t> </a:t>
                      </a:r>
                      <a:r>
                        <a:rPr lang="en-US" sz="1800" b="0" dirty="0" err="1">
                          <a:effectLst/>
                        </a:rPr>
                        <a:t>nét</a:t>
                      </a:r>
                      <a:r>
                        <a:rPr lang="en-US" sz="1800" b="0" dirty="0">
                          <a:effectLst/>
                        </a:rPr>
                        <a:t> </a:t>
                      </a:r>
                      <a:r>
                        <a:rPr lang="en-US" sz="1800" b="0" dirty="0" err="1">
                          <a:effectLst/>
                        </a:rPr>
                        <a:t>tạo</a:t>
                      </a:r>
                      <a:r>
                        <a:rPr lang="en-US" sz="1800" b="0" dirty="0">
                          <a:effectLst/>
                        </a:rPr>
                        <a:t> </a:t>
                      </a:r>
                      <a:r>
                        <a:rPr lang="en-US" sz="1800" b="0" dirty="0" err="1">
                          <a:effectLst/>
                        </a:rPr>
                        <a:t>nên</a:t>
                      </a:r>
                      <a:r>
                        <a:rPr lang="en-US" sz="1800" b="0" dirty="0">
                          <a:effectLst/>
                        </a:rPr>
                        <a:t> </a:t>
                      </a:r>
                      <a:r>
                        <a:rPr lang="en-US" sz="1800" b="0" dirty="0" err="1">
                          <a:effectLst/>
                        </a:rPr>
                        <a:t>sự</a:t>
                      </a:r>
                      <a:r>
                        <a:rPr lang="en-US" sz="1800" b="0" dirty="0">
                          <a:effectLst/>
                        </a:rPr>
                        <a:t> </a:t>
                      </a:r>
                      <a:r>
                        <a:rPr lang="en-US" sz="1800" b="0" dirty="0" err="1">
                          <a:effectLst/>
                        </a:rPr>
                        <a:t>hấp</a:t>
                      </a:r>
                      <a:r>
                        <a:rPr lang="en-US" sz="1800" b="0" dirty="0">
                          <a:effectLst/>
                        </a:rPr>
                        <a:t> </a:t>
                      </a:r>
                      <a:r>
                        <a:rPr lang="en-US" sz="1800" b="0" dirty="0" err="1">
                          <a:effectLst/>
                        </a:rPr>
                        <a:t>dẫn</a:t>
                      </a:r>
                      <a:r>
                        <a:rPr lang="en-US" sz="1800" b="0" dirty="0">
                          <a:effectLst/>
                        </a:rPr>
                        <a:t> </a:t>
                      </a:r>
                      <a:r>
                        <a:rPr lang="en-US" sz="1800" b="0" dirty="0" err="1">
                          <a:effectLst/>
                        </a:rPr>
                        <a:t>trong</a:t>
                      </a:r>
                      <a:r>
                        <a:rPr lang="en-US" sz="1800" b="0" dirty="0">
                          <a:effectLst/>
                        </a:rPr>
                        <a:t> </a:t>
                      </a:r>
                      <a:r>
                        <a:rPr lang="en-US" sz="1800" b="0" dirty="0" err="1">
                          <a:effectLst/>
                        </a:rPr>
                        <a:t>bản</a:t>
                      </a:r>
                      <a:r>
                        <a:rPr lang="en-US" sz="1800" b="0" dirty="0">
                          <a:effectLst/>
                        </a:rPr>
                        <a:t> in).</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in </a:t>
                      </a:r>
                      <a:r>
                        <a:rPr lang="en-US" sz="1800" b="0" dirty="0" err="1">
                          <a:effectLst/>
                        </a:rPr>
                        <a:t>không</a:t>
                      </a:r>
                      <a:r>
                        <a:rPr lang="en-US" sz="1800" b="0" dirty="0">
                          <a:effectLst/>
                        </a:rPr>
                        <a:t> </a:t>
                      </a:r>
                      <a:r>
                        <a:rPr lang="en-US" sz="1800" b="0" dirty="0" err="1">
                          <a:effectLst/>
                        </a:rPr>
                        <a:t>bị</a:t>
                      </a:r>
                      <a:r>
                        <a:rPr lang="en-US" sz="1800" b="0" dirty="0">
                          <a:effectLst/>
                        </a:rPr>
                        <a:t> </a:t>
                      </a:r>
                      <a:r>
                        <a:rPr lang="en-US" sz="1800" b="0" dirty="0" err="1">
                          <a:effectLst/>
                        </a:rPr>
                        <a:t>lem</a:t>
                      </a:r>
                      <a:r>
                        <a:rPr lang="en-US" sz="1800" b="0" dirty="0">
                          <a:effectLst/>
                        </a:rPr>
                        <a:t> </a:t>
                      </a:r>
                      <a:r>
                        <a:rPr lang="en-US" sz="1800" b="0" dirty="0" err="1">
                          <a:effectLst/>
                        </a:rPr>
                        <a:t>và</a:t>
                      </a:r>
                      <a:r>
                        <a:rPr lang="en-US" sz="1800" b="0" dirty="0">
                          <a:effectLst/>
                        </a:rPr>
                        <a:t> </a:t>
                      </a:r>
                      <a:r>
                        <a:rPr lang="en-US" sz="1800" b="0" dirty="0" err="1">
                          <a:effectLst/>
                        </a:rPr>
                        <a:t>độ</a:t>
                      </a:r>
                      <a:r>
                        <a:rPr lang="en-US" sz="1800" b="0" dirty="0">
                          <a:effectLst/>
                        </a:rPr>
                        <a:t> no hay </a:t>
                      </a:r>
                      <a:r>
                        <a:rPr lang="en-US" sz="1800" b="0" dirty="0" err="1">
                          <a:effectLst/>
                        </a:rPr>
                        <a:t>không</a:t>
                      </a:r>
                      <a:r>
                        <a:rPr lang="en-US" sz="1800" b="0" dirty="0">
                          <a:effectLst/>
                        </a:rPr>
                        <a:t> </a:t>
                      </a:r>
                      <a:r>
                        <a:rPr lang="en-US" sz="1800" b="0" dirty="0" err="1">
                          <a:effectLst/>
                        </a:rPr>
                        <a:t>của</a:t>
                      </a:r>
                      <a:r>
                        <a:rPr lang="en-US" sz="1800" b="0" dirty="0">
                          <a:effectLst/>
                        </a:rPr>
                        <a:t> </a:t>
                      </a:r>
                      <a:r>
                        <a:rPr lang="en-US" sz="1800" b="0" dirty="0" err="1">
                          <a:effectLst/>
                        </a:rPr>
                        <a:t>màu</a:t>
                      </a:r>
                      <a:r>
                        <a:rPr lang="en-US" sz="1800" b="0" dirty="0">
                          <a:effectLst/>
                        </a:rPr>
                        <a:t> </a:t>
                      </a:r>
                      <a:r>
                        <a:rPr lang="en-US" sz="1800" b="0" dirty="0" err="1">
                          <a:effectLst/>
                        </a:rPr>
                        <a:t>trên</a:t>
                      </a:r>
                      <a:r>
                        <a:rPr lang="en-US" sz="1800" b="0" dirty="0">
                          <a:effectLst/>
                        </a:rPr>
                        <a:t> </a:t>
                      </a:r>
                      <a:r>
                        <a:rPr lang="en-US" sz="1800" b="0" dirty="0" err="1">
                          <a:effectLst/>
                        </a:rPr>
                        <a:t>ván</a:t>
                      </a:r>
                      <a:r>
                        <a:rPr lang="en-US" sz="1800" b="0" dirty="0">
                          <a:effectLst/>
                        </a:rPr>
                        <a:t> in </a:t>
                      </a:r>
                      <a:r>
                        <a:rPr lang="en-US" sz="1800" b="0" dirty="0" err="1">
                          <a:effectLst/>
                        </a:rPr>
                        <a:t>sẽ</a:t>
                      </a:r>
                      <a:r>
                        <a:rPr lang="en-US" sz="1800" b="0" dirty="0">
                          <a:effectLst/>
                        </a:rPr>
                        <a:t> </a:t>
                      </a:r>
                      <a:r>
                        <a:rPr lang="en-US" sz="1800" b="0" dirty="0" err="1">
                          <a:effectLst/>
                        </a:rPr>
                        <a:t>quyết</a:t>
                      </a:r>
                      <a:r>
                        <a:rPr lang="en-US" sz="1800" b="0" dirty="0">
                          <a:effectLst/>
                        </a:rPr>
                        <a:t> </a:t>
                      </a:r>
                      <a:r>
                        <a:rPr lang="en-US" sz="1800" b="0" dirty="0" err="1">
                          <a:effectLst/>
                        </a:rPr>
                        <a:t>định</a:t>
                      </a:r>
                      <a:r>
                        <a:rPr lang="en-US" sz="1800" b="0" dirty="0">
                          <a:effectLst/>
                        </a:rPr>
                        <a:t> </a:t>
                      </a:r>
                      <a:r>
                        <a:rPr lang="en-US" sz="1800" b="0" dirty="0" err="1">
                          <a:effectLst/>
                        </a:rPr>
                        <a:t>sắc</a:t>
                      </a:r>
                      <a:r>
                        <a:rPr lang="en-US" sz="1800" b="0" dirty="0">
                          <a:effectLst/>
                        </a:rPr>
                        <a:t> </a:t>
                      </a:r>
                      <a:r>
                        <a:rPr lang="en-US" sz="1800" b="0" dirty="0" err="1">
                          <a:effectLst/>
                        </a:rPr>
                        <a:t>độ</a:t>
                      </a:r>
                      <a:r>
                        <a:rPr lang="en-US" sz="1800" b="0" dirty="0">
                          <a:effectLst/>
                        </a:rPr>
                        <a:t> </a:t>
                      </a:r>
                      <a:r>
                        <a:rPr lang="en-US" sz="1800" b="0" dirty="0" err="1">
                          <a:effectLst/>
                        </a:rPr>
                        <a:t>trên</a:t>
                      </a:r>
                      <a:r>
                        <a:rPr lang="en-US" sz="1800" b="0" dirty="0">
                          <a:effectLst/>
                        </a:rPr>
                        <a:t> </a:t>
                      </a:r>
                      <a:r>
                        <a:rPr lang="en-US" sz="1800" b="0" dirty="0" err="1">
                          <a:effectLst/>
                        </a:rPr>
                        <a:t>bản</a:t>
                      </a:r>
                      <a:r>
                        <a:rPr lang="en-US" sz="1800" b="0" dirty="0">
                          <a:effectLst/>
                        </a:rPr>
                        <a:t> in,…</a:t>
                      </a:r>
                      <a:endParaRPr lang="en-US" sz="1600" b="0" dirty="0">
                        <a:effectLst/>
                      </a:endParaRPr>
                    </a:p>
                    <a:p>
                      <a:pPr marL="0" marR="0" algn="just">
                        <a:lnSpc>
                          <a:spcPct val="100000"/>
                        </a:lnSpc>
                        <a:spcBef>
                          <a:spcPts val="300"/>
                        </a:spcBef>
                        <a:spcAft>
                          <a:spcPts val="300"/>
                        </a:spcAft>
                      </a:pPr>
                      <a:r>
                        <a:rPr lang="en-US" sz="1800" b="0" dirty="0">
                          <a:effectLst/>
                        </a:rPr>
                        <a:t>Do </a:t>
                      </a:r>
                      <a:r>
                        <a:rPr lang="en-US" sz="1800" b="0" dirty="0" err="1">
                          <a:effectLst/>
                        </a:rPr>
                        <a:t>đó</a:t>
                      </a:r>
                      <a:r>
                        <a:rPr lang="en-US" sz="1800" b="0" dirty="0">
                          <a:effectLst/>
                        </a:rPr>
                        <a:t>, </a:t>
                      </a:r>
                      <a:r>
                        <a:rPr lang="en-US" sz="1800" b="0" dirty="0" err="1">
                          <a:effectLst/>
                        </a:rPr>
                        <a:t>khi</a:t>
                      </a:r>
                      <a:r>
                        <a:rPr lang="en-US" sz="1800" b="0" dirty="0">
                          <a:effectLst/>
                        </a:rPr>
                        <a:t> </a:t>
                      </a:r>
                      <a:r>
                        <a:rPr lang="en-US" sz="1800" b="0" dirty="0" err="1">
                          <a:effectLst/>
                        </a:rPr>
                        <a:t>tổ</a:t>
                      </a:r>
                      <a:r>
                        <a:rPr lang="en-US" sz="1800" b="0" dirty="0">
                          <a:effectLst/>
                        </a:rPr>
                        <a:t> </a:t>
                      </a:r>
                      <a:r>
                        <a:rPr lang="en-US" sz="1800" b="0" dirty="0" err="1">
                          <a:effectLst/>
                        </a:rPr>
                        <a:t>chức</a:t>
                      </a:r>
                      <a:r>
                        <a:rPr lang="en-US" sz="1800" b="0" dirty="0">
                          <a:effectLst/>
                        </a:rPr>
                        <a:t> </a:t>
                      </a:r>
                      <a:r>
                        <a:rPr lang="en-US" sz="1800" b="0" dirty="0" err="1">
                          <a:effectLst/>
                        </a:rPr>
                        <a:t>bài</a:t>
                      </a:r>
                      <a:r>
                        <a:rPr lang="en-US" sz="1800" b="0" dirty="0">
                          <a:effectLst/>
                        </a:rPr>
                        <a:t> </a:t>
                      </a:r>
                      <a:r>
                        <a:rPr lang="en-US" sz="1800" b="0" dirty="0" err="1">
                          <a:effectLst/>
                        </a:rPr>
                        <a:t>này</a:t>
                      </a:r>
                      <a:r>
                        <a:rPr lang="en-US" sz="1800" b="0" dirty="0">
                          <a:effectLst/>
                        </a:rPr>
                        <a:t>, </a:t>
                      </a:r>
                      <a:r>
                        <a:rPr lang="en-US" sz="1800" b="0" dirty="0" err="1">
                          <a:effectLst/>
                        </a:rPr>
                        <a:t>GV</a:t>
                      </a:r>
                      <a:r>
                        <a:rPr lang="en-US" sz="1800" b="0" dirty="0">
                          <a:effectLst/>
                        </a:rPr>
                        <a:t> </a:t>
                      </a:r>
                      <a:r>
                        <a:rPr lang="en-US" sz="1800" b="0" dirty="0" err="1">
                          <a:effectLst/>
                        </a:rPr>
                        <a:t>cần</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Cho HS </a:t>
                      </a:r>
                      <a:r>
                        <a:rPr lang="en-US" sz="1800" b="0" dirty="0" err="1">
                          <a:effectLst/>
                        </a:rPr>
                        <a:t>chuẩn</a:t>
                      </a:r>
                      <a:r>
                        <a:rPr lang="en-US" sz="1800" b="0" dirty="0">
                          <a:effectLst/>
                        </a:rPr>
                        <a:t> </a:t>
                      </a:r>
                      <a:r>
                        <a:rPr lang="en-US" sz="1800" b="0" dirty="0" err="1">
                          <a:effectLst/>
                        </a:rPr>
                        <a:t>bị</a:t>
                      </a:r>
                      <a:r>
                        <a:rPr lang="en-US" sz="1800" b="0" dirty="0">
                          <a:effectLst/>
                        </a:rPr>
                        <a:t> </a:t>
                      </a:r>
                      <a:r>
                        <a:rPr lang="en-US" sz="1800" b="0" dirty="0" err="1">
                          <a:effectLst/>
                        </a:rPr>
                        <a:t>sẵn</a:t>
                      </a:r>
                      <a:r>
                        <a:rPr lang="en-US" sz="1800" b="0" dirty="0">
                          <a:effectLst/>
                        </a:rPr>
                        <a:t> </a:t>
                      </a:r>
                      <a:r>
                        <a:rPr lang="en-US" sz="1800" b="0" dirty="0" err="1">
                          <a:effectLst/>
                        </a:rPr>
                        <a:t>đồ</a:t>
                      </a:r>
                      <a:r>
                        <a:rPr lang="en-US" sz="1800" b="0" dirty="0">
                          <a:effectLst/>
                        </a:rPr>
                        <a:t> </a:t>
                      </a:r>
                      <a:r>
                        <a:rPr lang="en-US" sz="1800" b="0" dirty="0" err="1">
                          <a:effectLst/>
                        </a:rPr>
                        <a:t>dùng</a:t>
                      </a:r>
                      <a:r>
                        <a:rPr lang="en-US" sz="1800" b="0" dirty="0">
                          <a:effectLst/>
                        </a:rPr>
                        <a:t>, </a:t>
                      </a:r>
                      <a:r>
                        <a:rPr lang="en-US" sz="1800" b="0" dirty="0" err="1">
                          <a:effectLst/>
                        </a:rPr>
                        <a:t>vật</a:t>
                      </a:r>
                      <a:r>
                        <a:rPr lang="en-US" sz="1800" b="0" dirty="0">
                          <a:effectLst/>
                        </a:rPr>
                        <a:t> </a:t>
                      </a:r>
                      <a:r>
                        <a:rPr lang="en-US" sz="1800" b="0" dirty="0" err="1">
                          <a:effectLst/>
                        </a:rPr>
                        <a:t>liệu</a:t>
                      </a:r>
                      <a:r>
                        <a:rPr lang="en-US" sz="1800" b="0" dirty="0">
                          <a:effectLst/>
                        </a:rPr>
                        <a:t> </a:t>
                      </a:r>
                      <a:r>
                        <a:rPr lang="en-US" sz="1800" b="0" dirty="0" err="1">
                          <a:effectLst/>
                        </a:rPr>
                        <a:t>thực</a:t>
                      </a:r>
                      <a:r>
                        <a:rPr lang="en-US" sz="1800" b="0" dirty="0">
                          <a:effectLst/>
                        </a:rPr>
                        <a:t> </a:t>
                      </a:r>
                      <a:r>
                        <a:rPr lang="en-US" sz="1800" b="0" dirty="0" err="1">
                          <a:effectLst/>
                        </a:rPr>
                        <a:t>hành</a:t>
                      </a:r>
                      <a:r>
                        <a:rPr lang="en-US" sz="1800" b="0" dirty="0">
                          <a:effectLst/>
                        </a:rPr>
                        <a:t> ở </a:t>
                      </a:r>
                      <a:r>
                        <a:rPr lang="en-US" sz="1800" b="0" dirty="0" err="1">
                          <a:effectLst/>
                        </a:rPr>
                        <a:t>nhà</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r>
                        <a:rPr lang="en-US" sz="1800" b="0" dirty="0" err="1">
                          <a:effectLst/>
                        </a:rPr>
                        <a:t>Luyện</a:t>
                      </a:r>
                      <a:r>
                        <a:rPr lang="en-US" sz="1800" b="0" dirty="0">
                          <a:effectLst/>
                        </a:rPr>
                        <a:t> </a:t>
                      </a:r>
                      <a:r>
                        <a:rPr lang="en-US" sz="1800" b="0" dirty="0" err="1">
                          <a:effectLst/>
                        </a:rPr>
                        <a:t>tập</a:t>
                      </a:r>
                      <a:r>
                        <a:rPr lang="en-US" sz="1800" b="0" dirty="0">
                          <a:effectLst/>
                        </a:rPr>
                        <a:t> </a:t>
                      </a:r>
                      <a:r>
                        <a:rPr lang="en-US" sz="1800" b="0" dirty="0" err="1">
                          <a:effectLst/>
                        </a:rPr>
                        <a:t>kĩ</a:t>
                      </a:r>
                      <a:r>
                        <a:rPr lang="en-US" sz="1800" b="0" dirty="0">
                          <a:effectLst/>
                        </a:rPr>
                        <a:t> </a:t>
                      </a:r>
                      <a:r>
                        <a:rPr lang="en-US" sz="1800" b="0" dirty="0" err="1">
                          <a:effectLst/>
                        </a:rPr>
                        <a:t>thuật</a:t>
                      </a:r>
                      <a:r>
                        <a:rPr lang="en-US" sz="1800" b="0" dirty="0">
                          <a:effectLst/>
                        </a:rPr>
                        <a:t> </a:t>
                      </a:r>
                      <a:r>
                        <a:rPr lang="en-US" sz="1800" b="0" dirty="0" err="1">
                          <a:effectLst/>
                        </a:rPr>
                        <a:t>khắc</a:t>
                      </a:r>
                      <a:r>
                        <a:rPr lang="en-US" sz="1800" b="0" dirty="0">
                          <a:effectLst/>
                        </a:rPr>
                        <a:t> </a:t>
                      </a:r>
                      <a:r>
                        <a:rPr lang="en-US" sz="1800" b="0" dirty="0" err="1">
                          <a:effectLst/>
                        </a:rPr>
                        <a:t>cho</a:t>
                      </a:r>
                      <a:r>
                        <a:rPr lang="en-US" sz="1800" b="0" dirty="0">
                          <a:effectLst/>
                        </a:rPr>
                        <a:t> </a:t>
                      </a:r>
                      <a:r>
                        <a:rPr lang="en-US" sz="1800" b="0" dirty="0" err="1">
                          <a:effectLst/>
                        </a:rPr>
                        <a:t>thành</a:t>
                      </a:r>
                      <a:r>
                        <a:rPr lang="en-US" sz="1800" b="0" dirty="0">
                          <a:effectLst/>
                        </a:rPr>
                        <a:t> </a:t>
                      </a:r>
                      <a:r>
                        <a:rPr lang="en-US" sz="1800" b="0" dirty="0" err="1">
                          <a:effectLst/>
                        </a:rPr>
                        <a:t>thục</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In </a:t>
                      </a:r>
                      <a:r>
                        <a:rPr lang="en-US" sz="1800" b="0" dirty="0" err="1">
                          <a:effectLst/>
                        </a:rPr>
                        <a:t>thử</a:t>
                      </a:r>
                      <a:r>
                        <a:rPr lang="en-US" sz="1800" b="0" dirty="0">
                          <a:effectLst/>
                        </a:rPr>
                        <a:t> </a:t>
                      </a:r>
                      <a:r>
                        <a:rPr lang="en-US" sz="1800" b="0" dirty="0" err="1">
                          <a:effectLst/>
                        </a:rPr>
                        <a:t>nhiều</a:t>
                      </a:r>
                      <a:r>
                        <a:rPr lang="en-US" sz="1800" b="0" dirty="0">
                          <a:effectLst/>
                        </a:rPr>
                        <a:t> </a:t>
                      </a:r>
                      <a:r>
                        <a:rPr lang="en-US" sz="1800" b="0" dirty="0" err="1">
                          <a:effectLst/>
                        </a:rPr>
                        <a:t>lần</a:t>
                      </a:r>
                      <a:r>
                        <a:rPr lang="en-US" sz="1800" b="0" dirty="0">
                          <a:effectLst/>
                        </a:rPr>
                        <a:t> </a:t>
                      </a:r>
                      <a:r>
                        <a:rPr lang="en-US" sz="1800" b="0" dirty="0" err="1">
                          <a:effectLst/>
                        </a:rPr>
                        <a:t>để</a:t>
                      </a:r>
                      <a:r>
                        <a:rPr lang="en-US" sz="1800" b="0" dirty="0">
                          <a:effectLst/>
                        </a:rPr>
                        <a:t> </a:t>
                      </a:r>
                      <a:r>
                        <a:rPr lang="en-US" sz="1800" b="0" dirty="0" err="1">
                          <a:effectLst/>
                        </a:rPr>
                        <a:t>tìm</a:t>
                      </a:r>
                      <a:r>
                        <a:rPr lang="en-US" sz="1800" b="0" dirty="0">
                          <a:effectLst/>
                        </a:rPr>
                        <a:t> </a:t>
                      </a:r>
                      <a:r>
                        <a:rPr lang="en-US" sz="1800" b="0" dirty="0" err="1">
                          <a:effectLst/>
                        </a:rPr>
                        <a:t>được</a:t>
                      </a:r>
                      <a:r>
                        <a:rPr lang="en-US" sz="1800" b="0" dirty="0">
                          <a:effectLst/>
                        </a:rPr>
                        <a:t> </a:t>
                      </a:r>
                      <a:r>
                        <a:rPr lang="en-US" sz="1800" b="0" dirty="0" err="1">
                          <a:effectLst/>
                        </a:rPr>
                        <a:t>bản</a:t>
                      </a:r>
                      <a:r>
                        <a:rPr lang="en-US" sz="1800" b="0" dirty="0">
                          <a:effectLst/>
                        </a:rPr>
                        <a:t> in </a:t>
                      </a:r>
                      <a:r>
                        <a:rPr lang="en-US" sz="1800" b="0" dirty="0" err="1">
                          <a:effectLst/>
                        </a:rPr>
                        <a:t>phù</a:t>
                      </a:r>
                      <a:r>
                        <a:rPr lang="en-US" sz="1800" b="0" dirty="0">
                          <a:effectLst/>
                        </a:rPr>
                        <a:t> </a:t>
                      </a:r>
                      <a:r>
                        <a:rPr lang="en-US" sz="1800" b="0" dirty="0" err="1">
                          <a:effectLst/>
                        </a:rPr>
                        <a:t>hợp</a:t>
                      </a:r>
                      <a:r>
                        <a:rPr lang="en-US" sz="1800" b="0" dirty="0">
                          <a:effectLst/>
                        </a:rPr>
                        <a:t> </a:t>
                      </a:r>
                      <a:r>
                        <a:rPr lang="en-US" sz="1800" b="0" dirty="0" err="1">
                          <a:effectLst/>
                        </a:rPr>
                        <a:t>nhất</a:t>
                      </a:r>
                      <a:r>
                        <a:rPr lang="en-US" sz="1800" b="0" dirty="0">
                          <a:effectLst/>
                        </a:rPr>
                        <a:t>.</a:t>
                      </a:r>
                      <a:endParaRPr lang="en-US" sz="1600" b="0" dirty="0">
                        <a:effectLst/>
                      </a:endParaRPr>
                    </a:p>
                    <a:p>
                      <a:pPr marL="0" marR="0" algn="just">
                        <a:lnSpc>
                          <a:spcPct val="100000"/>
                        </a:lnSpc>
                        <a:spcBef>
                          <a:spcPts val="300"/>
                        </a:spcBef>
                        <a:spcAft>
                          <a:spcPts val="300"/>
                        </a:spcAft>
                      </a:pPr>
                      <a:r>
                        <a:rPr lang="en-US" sz="1800" b="0" dirty="0">
                          <a:effectLst/>
                        </a:rPr>
                        <a:t>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864" marR="49864" marT="0" marB="0"/>
                </a:tc>
                <a:extLst>
                  <a:ext uri="{0D108BD9-81ED-4DB2-BD59-A6C34878D82A}">
                    <a16:rowId xmlns:a16="http://schemas.microsoft.com/office/drawing/2014/main" val="3114197920"/>
                  </a:ext>
                </a:extLst>
              </a:tr>
            </a:tbl>
          </a:graphicData>
        </a:graphic>
      </p:graphicFrame>
    </p:spTree>
    <p:extLst>
      <p:ext uri="{BB962C8B-B14F-4D97-AF65-F5344CB8AC3E}">
        <p14:creationId xmlns:p14="http://schemas.microsoft.com/office/powerpoint/2010/main" val="2224522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10C2C3C8-5781-4EBC-B135-5546D6EED835}"/>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Điêu</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khắc</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510092A4-8706-8819-92C0-5A68C72F41AB}"/>
              </a:ext>
            </a:extLst>
          </p:cNvPr>
          <p:cNvGraphicFramePr>
            <a:graphicFrameLocks noGrp="1"/>
          </p:cNvGraphicFramePr>
          <p:nvPr>
            <p:extLst>
              <p:ext uri="{D42A27DB-BD31-4B8C-83A1-F6EECF244321}">
                <p14:modId xmlns:p14="http://schemas.microsoft.com/office/powerpoint/2010/main" val="1312143525"/>
              </p:ext>
            </p:extLst>
          </p:nvPr>
        </p:nvGraphicFramePr>
        <p:xfrm>
          <a:off x="0" y="1172250"/>
          <a:ext cx="9143999" cy="6007545"/>
        </p:xfrm>
        <a:graphic>
          <a:graphicData uri="http://schemas.openxmlformats.org/drawingml/2006/table">
            <a:tbl>
              <a:tblPr firstRow="1" firstCol="1" bandRow="1">
                <a:tableStyleId>{5C22544A-7EE6-4342-B048-85BDC9FD1C3A}</a:tableStyleId>
              </a:tblPr>
              <a:tblGrid>
                <a:gridCol w="874643">
                  <a:extLst>
                    <a:ext uri="{9D8B030D-6E8A-4147-A177-3AD203B41FA5}">
                      <a16:colId xmlns:a16="http://schemas.microsoft.com/office/drawing/2014/main" val="2425032215"/>
                    </a:ext>
                  </a:extLst>
                </a:gridCol>
                <a:gridCol w="2902227">
                  <a:extLst>
                    <a:ext uri="{9D8B030D-6E8A-4147-A177-3AD203B41FA5}">
                      <a16:colId xmlns:a16="http://schemas.microsoft.com/office/drawing/2014/main" val="72601363"/>
                    </a:ext>
                  </a:extLst>
                </a:gridCol>
                <a:gridCol w="5367129">
                  <a:extLst>
                    <a:ext uri="{9D8B030D-6E8A-4147-A177-3AD203B41FA5}">
                      <a16:colId xmlns:a16="http://schemas.microsoft.com/office/drawing/2014/main" val="3248867355"/>
                    </a:ext>
                  </a:extLst>
                </a:gridCol>
              </a:tblGrid>
              <a:tr h="162737">
                <a:tc>
                  <a:txBody>
                    <a:bodyPr/>
                    <a:lstStyle/>
                    <a:p>
                      <a:pPr marL="0" marR="0" algn="just">
                        <a:lnSpc>
                          <a:spcPct val="107000"/>
                        </a:lnSpc>
                        <a:spcBef>
                          <a:spcPts val="0"/>
                        </a:spcBef>
                        <a:spcAft>
                          <a:spcPts val="0"/>
                        </a:spcAft>
                      </a:pPr>
                      <a:r>
                        <a:rPr lang="en-US" sz="1400">
                          <a:effectLst/>
                        </a:rPr>
                        <a:t>Bài học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tc>
                  <a:txBody>
                    <a:bodyPr/>
                    <a:lstStyle/>
                    <a:p>
                      <a:pPr marL="0" marR="0" algn="just">
                        <a:lnSpc>
                          <a:spcPct val="107000"/>
                        </a:lnSpc>
                        <a:spcBef>
                          <a:spcPts val="0"/>
                        </a:spcBef>
                        <a:spcAft>
                          <a:spcPts val="0"/>
                        </a:spcAft>
                      </a:pPr>
                      <a:r>
                        <a:rPr lang="en-US" sz="1400">
                          <a:effectLst/>
                        </a:rPr>
                        <a:t>Quy trình dạy học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tc>
                  <a:txBody>
                    <a:bodyPr/>
                    <a:lstStyle/>
                    <a:p>
                      <a:pPr marL="0" marR="0" algn="just">
                        <a:lnSpc>
                          <a:spcPct val="107000"/>
                        </a:lnSpc>
                        <a:spcBef>
                          <a:spcPts val="0"/>
                        </a:spcBef>
                        <a:spcAft>
                          <a:spcPts val="0"/>
                        </a:spcAft>
                      </a:pPr>
                      <a:r>
                        <a:rPr lang="en-US" sz="1400">
                          <a:effectLst/>
                        </a:rPr>
                        <a:t>Lưu ý trong triển khai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extLst>
                  <a:ext uri="{0D108BD9-81ED-4DB2-BD59-A6C34878D82A}">
                    <a16:rowId xmlns:a16="http://schemas.microsoft.com/office/drawing/2014/main" val="2969723379"/>
                  </a:ext>
                </a:extLst>
              </a:tr>
              <a:tr h="5523013">
                <a:tc>
                  <a:txBody>
                    <a:bodyPr/>
                    <a:lstStyle/>
                    <a:p>
                      <a:pPr marL="0" marR="0" algn="just">
                        <a:lnSpc>
                          <a:spcPct val="120000"/>
                        </a:lnSpc>
                        <a:spcBef>
                          <a:spcPts val="300"/>
                        </a:spcBef>
                        <a:spcAft>
                          <a:spcPts val="300"/>
                        </a:spcAft>
                      </a:pPr>
                      <a:r>
                        <a:rPr lang="en-US" sz="1400">
                          <a:effectLst/>
                        </a:rPr>
                        <a:t>Bài 1. </a:t>
                      </a:r>
                      <a:endParaRPr lang="en-US" sz="1100">
                        <a:effectLst/>
                      </a:endParaRPr>
                    </a:p>
                    <a:p>
                      <a:pPr marL="0" marR="0" algn="just">
                        <a:lnSpc>
                          <a:spcPct val="120000"/>
                        </a:lnSpc>
                        <a:spcBef>
                          <a:spcPts val="300"/>
                        </a:spcBef>
                        <a:spcAft>
                          <a:spcPts val="300"/>
                        </a:spcAft>
                      </a:pPr>
                      <a:r>
                        <a:rPr lang="en-US" sz="1400">
                          <a:effectLst/>
                        </a:rPr>
                        <a:t>Khái quát về tượng tròn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tc>
                  <a:txBody>
                    <a:bodyPr/>
                    <a:lstStyle/>
                    <a:p>
                      <a:pPr marL="0" marR="0" algn="just">
                        <a:lnSpc>
                          <a:spcPct val="120000"/>
                        </a:lnSpc>
                        <a:spcBef>
                          <a:spcPts val="300"/>
                        </a:spcBef>
                        <a:spcAft>
                          <a:spcPts val="300"/>
                        </a:spcAft>
                      </a:pPr>
                      <a:r>
                        <a:rPr lang="en-US" sz="1400">
                          <a:effectLst/>
                        </a:rPr>
                        <a:t>Khám phá: </a:t>
                      </a:r>
                      <a:endParaRPr lang="en-US" sz="1100">
                        <a:effectLst/>
                      </a:endParaRPr>
                    </a:p>
                    <a:p>
                      <a:pPr marL="0" marR="0" algn="just">
                        <a:lnSpc>
                          <a:spcPct val="120000"/>
                        </a:lnSpc>
                        <a:spcBef>
                          <a:spcPts val="300"/>
                        </a:spcBef>
                        <a:spcAft>
                          <a:spcPts val="300"/>
                        </a:spcAft>
                      </a:pPr>
                      <a:r>
                        <a:rPr lang="en-US" sz="1400">
                          <a:effectLst/>
                        </a:rPr>
                        <a:t>- Khái niệm về tượng tròn;</a:t>
                      </a:r>
                      <a:endParaRPr lang="en-US" sz="1100">
                        <a:effectLst/>
                      </a:endParaRPr>
                    </a:p>
                    <a:p>
                      <a:pPr marL="0" marR="0" algn="just">
                        <a:lnSpc>
                          <a:spcPct val="120000"/>
                        </a:lnSpc>
                        <a:spcBef>
                          <a:spcPts val="300"/>
                        </a:spcBef>
                        <a:spcAft>
                          <a:spcPts val="300"/>
                        </a:spcAft>
                      </a:pPr>
                      <a:r>
                        <a:rPr lang="en-US" sz="1400">
                          <a:effectLst/>
                        </a:rPr>
                        <a:t>- Một số nhà điêu khắc Việt Nam tiêu biểu.</a:t>
                      </a:r>
                      <a:endParaRPr lang="en-US" sz="1100">
                        <a:effectLst/>
                      </a:endParaRPr>
                    </a:p>
                    <a:p>
                      <a:pPr marL="0" marR="0" algn="just">
                        <a:lnSpc>
                          <a:spcPct val="120000"/>
                        </a:lnSpc>
                        <a:spcBef>
                          <a:spcPts val="300"/>
                        </a:spcBef>
                        <a:spcAft>
                          <a:spcPts val="300"/>
                        </a:spcAft>
                      </a:pPr>
                      <a:r>
                        <a:rPr lang="en-US" sz="1400">
                          <a:effectLst/>
                        </a:rPr>
                        <a:t>Nhận biết: </a:t>
                      </a:r>
                      <a:endParaRPr lang="en-US" sz="1100">
                        <a:effectLst/>
                      </a:endParaRPr>
                    </a:p>
                    <a:p>
                      <a:pPr marL="0" marR="0" algn="just">
                        <a:lnSpc>
                          <a:spcPct val="120000"/>
                        </a:lnSpc>
                        <a:spcBef>
                          <a:spcPts val="300"/>
                        </a:spcBef>
                        <a:spcAft>
                          <a:spcPts val="300"/>
                        </a:spcAft>
                      </a:pPr>
                      <a:r>
                        <a:rPr lang="en-US" sz="1400">
                          <a:effectLst/>
                        </a:rPr>
                        <a:t>- Tượng tròn (thể loại, đặc điểm).</a:t>
                      </a:r>
                      <a:endParaRPr lang="en-US" sz="1100">
                        <a:effectLst/>
                      </a:endParaRPr>
                    </a:p>
                    <a:p>
                      <a:pPr marL="0" marR="0" algn="just">
                        <a:lnSpc>
                          <a:spcPct val="120000"/>
                        </a:lnSpc>
                        <a:spcBef>
                          <a:spcPts val="300"/>
                        </a:spcBef>
                        <a:spcAft>
                          <a:spcPts val="300"/>
                        </a:spcAft>
                      </a:pPr>
                      <a:r>
                        <a:rPr lang="en-US" sz="1400">
                          <a:effectLst/>
                        </a:rPr>
                        <a:t>- Tượng chân dung (đặc điểm, thể loại, vẻ đẹp, khối,…).</a:t>
                      </a:r>
                      <a:endParaRPr lang="en-US" sz="1100">
                        <a:effectLst/>
                      </a:endParaRPr>
                    </a:p>
                    <a:p>
                      <a:pPr marL="0" marR="0" algn="just">
                        <a:lnSpc>
                          <a:spcPct val="120000"/>
                        </a:lnSpc>
                        <a:spcBef>
                          <a:spcPts val="300"/>
                        </a:spcBef>
                        <a:spcAft>
                          <a:spcPts val="300"/>
                        </a:spcAft>
                      </a:pPr>
                      <a:r>
                        <a:rPr lang="en-US" sz="1400">
                          <a:effectLst/>
                        </a:rPr>
                        <a:t>- Tìm ý tưởng và xây dựng một phác thảo thể hiện đặc điểm, vẻ đẹp của tượng chân dung bằng chất liệu đất nặn.</a:t>
                      </a:r>
                      <a:endParaRPr lang="en-US" sz="1100">
                        <a:effectLst/>
                      </a:endParaRPr>
                    </a:p>
                    <a:p>
                      <a:pPr marL="0" marR="0" algn="just">
                        <a:lnSpc>
                          <a:spcPct val="120000"/>
                        </a:lnSpc>
                        <a:spcBef>
                          <a:spcPts val="300"/>
                        </a:spcBef>
                        <a:spcAft>
                          <a:spcPts val="300"/>
                        </a:spcAft>
                      </a:pPr>
                      <a:r>
                        <a:rPr lang="en-US" sz="1400">
                          <a:effectLst/>
                        </a:rPr>
                        <a:t>Thảo luận: Củng cố, luyện tập kiến thức, kĩ năng thực hiện tượng chân dung bằng cách trao đổi về các nội dung gợi ý trong sách.</a:t>
                      </a:r>
                      <a:endParaRPr lang="en-US" sz="1100">
                        <a:effectLst/>
                      </a:endParaRPr>
                    </a:p>
                    <a:p>
                      <a:pPr marL="0" marR="0" algn="just">
                        <a:lnSpc>
                          <a:spcPct val="120000"/>
                        </a:lnSpc>
                        <a:spcBef>
                          <a:spcPts val="300"/>
                        </a:spcBef>
                        <a:spcAft>
                          <a:spcPts val="300"/>
                        </a:spcAft>
                      </a:pPr>
                      <a:r>
                        <a:rPr lang="en-US" sz="1400">
                          <a:effectLst/>
                        </a:rPr>
                        <a:t>Vận dụng: </a:t>
                      </a:r>
                      <a:endParaRPr lang="en-US" sz="1100">
                        <a:effectLst/>
                      </a:endParaRPr>
                    </a:p>
                    <a:p>
                      <a:pPr marL="0" marR="0" algn="just">
                        <a:lnSpc>
                          <a:spcPct val="120000"/>
                        </a:lnSpc>
                        <a:spcBef>
                          <a:spcPts val="300"/>
                        </a:spcBef>
                        <a:spcAft>
                          <a:spcPts val="300"/>
                        </a:spcAft>
                      </a:pPr>
                      <a:r>
                        <a:rPr lang="en-US" sz="1400">
                          <a:effectLst/>
                        </a:rPr>
                        <a:t>Lựa chọn và phân tích đặc điểm của một tác phẩm tượng tròn HS yêu thích,...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tc>
                  <a:txBody>
                    <a:bodyPr/>
                    <a:lstStyle/>
                    <a:p>
                      <a:pPr marL="0" marR="0" algn="just">
                        <a:lnSpc>
                          <a:spcPct val="120000"/>
                        </a:lnSpc>
                        <a:spcBef>
                          <a:spcPts val="300"/>
                        </a:spcBef>
                        <a:spcAft>
                          <a:spcPts val="300"/>
                        </a:spcAft>
                      </a:pP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Điêu</a:t>
                      </a:r>
                      <a:r>
                        <a:rPr lang="en-US" sz="1400" dirty="0">
                          <a:effectLst/>
                        </a:rPr>
                        <a:t> </a:t>
                      </a:r>
                      <a:r>
                        <a:rPr lang="en-US" sz="1400" dirty="0" err="1">
                          <a:effectLst/>
                        </a:rPr>
                        <a:t>khắc</a:t>
                      </a:r>
                      <a:r>
                        <a:rPr lang="en-US" sz="1400" dirty="0">
                          <a:effectLst/>
                        </a:rPr>
                        <a:t> </a:t>
                      </a:r>
                      <a:r>
                        <a:rPr lang="en-US" sz="1400" dirty="0" err="1">
                          <a:effectLst/>
                        </a:rPr>
                        <a:t>cũng</a:t>
                      </a:r>
                      <a:r>
                        <a:rPr lang="en-US" sz="1400" dirty="0">
                          <a:effectLst/>
                        </a:rPr>
                        <a:t> </a:t>
                      </a:r>
                      <a:r>
                        <a:rPr lang="en-US" sz="1400" dirty="0" err="1">
                          <a:effectLst/>
                        </a:rPr>
                        <a:t>được</a:t>
                      </a:r>
                      <a:r>
                        <a:rPr lang="en-US" sz="1400" dirty="0">
                          <a:effectLst/>
                        </a:rPr>
                        <a:t> HS </a:t>
                      </a:r>
                      <a:r>
                        <a:rPr lang="en-US" sz="1400" dirty="0" err="1">
                          <a:effectLst/>
                        </a:rPr>
                        <a:t>làm</a:t>
                      </a:r>
                      <a:r>
                        <a:rPr lang="en-US" sz="1400" dirty="0">
                          <a:effectLst/>
                        </a:rPr>
                        <a:t> </a:t>
                      </a:r>
                      <a:r>
                        <a:rPr lang="en-US" sz="1400" dirty="0" err="1">
                          <a:effectLst/>
                        </a:rPr>
                        <a:t>quen</a:t>
                      </a:r>
                      <a:r>
                        <a:rPr lang="en-US" sz="1400" dirty="0">
                          <a:effectLst/>
                        </a:rPr>
                        <a:t> </a:t>
                      </a:r>
                      <a:r>
                        <a:rPr lang="en-US" sz="1400" dirty="0" err="1">
                          <a:effectLst/>
                        </a:rPr>
                        <a:t>với</a:t>
                      </a:r>
                      <a:r>
                        <a:rPr lang="en-US" sz="1400" dirty="0">
                          <a:effectLst/>
                        </a:rPr>
                        <a:t> </a:t>
                      </a:r>
                      <a:r>
                        <a:rPr lang="en-US" sz="1400" dirty="0" err="1">
                          <a:effectLst/>
                        </a:rPr>
                        <a:t>tác</a:t>
                      </a:r>
                      <a:r>
                        <a:rPr lang="en-US" sz="1400" dirty="0">
                          <a:effectLst/>
                        </a:rPr>
                        <a:t> </a:t>
                      </a:r>
                      <a:r>
                        <a:rPr lang="en-US" sz="1400" dirty="0" err="1">
                          <a:effectLst/>
                        </a:rPr>
                        <a:t>giả</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từ</a:t>
                      </a:r>
                      <a:r>
                        <a:rPr lang="en-US" sz="1400" dirty="0">
                          <a:effectLst/>
                        </a:rPr>
                        <a:t> </a:t>
                      </a:r>
                      <a:r>
                        <a:rPr lang="en-US" sz="1400" dirty="0" err="1">
                          <a:effectLst/>
                        </a:rPr>
                        <a:t>cấp</a:t>
                      </a:r>
                      <a:r>
                        <a:rPr lang="en-US" sz="1400" dirty="0">
                          <a:effectLst/>
                        </a:rPr>
                        <a:t> </a:t>
                      </a:r>
                      <a:r>
                        <a:rPr lang="en-US" sz="1400" dirty="0" err="1">
                          <a:effectLst/>
                        </a:rPr>
                        <a:t>Tiểu</a:t>
                      </a:r>
                      <a:r>
                        <a:rPr lang="en-US" sz="1400" dirty="0">
                          <a:effectLst/>
                        </a:rPr>
                        <a:t> </a:t>
                      </a:r>
                      <a:r>
                        <a:rPr lang="en-US" sz="1400" dirty="0" err="1">
                          <a:effectLst/>
                        </a:rPr>
                        <a:t>học</a:t>
                      </a:r>
                      <a:r>
                        <a:rPr lang="en-US" sz="1400" dirty="0">
                          <a:effectLst/>
                        </a:rPr>
                        <a:t> </a:t>
                      </a:r>
                      <a:r>
                        <a:rPr lang="en-US" sz="1400" dirty="0" err="1">
                          <a:effectLst/>
                        </a:rPr>
                        <a:t>và</a:t>
                      </a:r>
                      <a:r>
                        <a:rPr lang="en-US" sz="1400" dirty="0">
                          <a:effectLst/>
                        </a:rPr>
                        <a:t> </a:t>
                      </a:r>
                      <a:r>
                        <a:rPr lang="en-US" sz="1400" dirty="0" err="1">
                          <a:effectLst/>
                        </a:rPr>
                        <a:t>được</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với</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nặn</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 </a:t>
                      </a:r>
                      <a:r>
                        <a:rPr lang="en-US" sz="1400" dirty="0" err="1">
                          <a:effectLst/>
                        </a:rPr>
                        <a:t>để</a:t>
                      </a:r>
                      <a:r>
                        <a:rPr lang="en-US" sz="1400" dirty="0">
                          <a:effectLst/>
                        </a:rPr>
                        <a:t> </a:t>
                      </a:r>
                      <a:r>
                        <a:rPr lang="en-US" sz="1400" dirty="0" err="1">
                          <a:effectLst/>
                        </a:rPr>
                        <a:t>tạo</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tượng</a:t>
                      </a:r>
                      <a:r>
                        <a:rPr lang="en-US" sz="1400" dirty="0">
                          <a:effectLst/>
                        </a:rPr>
                        <a:t> </a:t>
                      </a:r>
                      <a:r>
                        <a:rPr lang="en-US" sz="1400" dirty="0" err="1">
                          <a:effectLst/>
                        </a:rPr>
                        <a:t>tròn</a:t>
                      </a:r>
                      <a:r>
                        <a:rPr lang="en-US" sz="1400" dirty="0">
                          <a:effectLst/>
                        </a:rPr>
                        <a:t> ở </a:t>
                      </a:r>
                      <a:r>
                        <a:rPr lang="en-US" sz="1400" dirty="0" err="1">
                          <a:effectLst/>
                        </a:rPr>
                        <a:t>mức</a:t>
                      </a:r>
                      <a:r>
                        <a:rPr lang="en-US" sz="1400" dirty="0">
                          <a:effectLst/>
                        </a:rPr>
                        <a:t> </a:t>
                      </a:r>
                      <a:r>
                        <a:rPr lang="en-US" sz="1400" dirty="0" err="1">
                          <a:effectLst/>
                        </a:rPr>
                        <a:t>độ</a:t>
                      </a:r>
                      <a:r>
                        <a:rPr lang="en-US" sz="1400" dirty="0">
                          <a:effectLst/>
                        </a:rPr>
                        <a:t> </a:t>
                      </a:r>
                      <a:r>
                        <a:rPr lang="en-US" sz="1400" dirty="0" err="1">
                          <a:effectLst/>
                        </a:rPr>
                        <a:t>đơn</a:t>
                      </a:r>
                      <a:r>
                        <a:rPr lang="en-US" sz="1400" dirty="0">
                          <a:effectLst/>
                        </a:rPr>
                        <a:t> </a:t>
                      </a:r>
                      <a:r>
                        <a:rPr lang="en-US" sz="1400" dirty="0" err="1">
                          <a:effectLst/>
                        </a:rPr>
                        <a:t>giản</a:t>
                      </a:r>
                      <a:r>
                        <a:rPr lang="en-US" sz="1400" dirty="0">
                          <a:effectLst/>
                        </a:rPr>
                        <a:t>. Ở </a:t>
                      </a:r>
                      <a:r>
                        <a:rPr lang="en-US" sz="1400" dirty="0" err="1">
                          <a:effectLst/>
                        </a:rPr>
                        <a:t>lớp</a:t>
                      </a:r>
                      <a:r>
                        <a:rPr lang="en-US" sz="1400" dirty="0">
                          <a:effectLst/>
                        </a:rPr>
                        <a:t> 11, </a:t>
                      </a:r>
                      <a:r>
                        <a:rPr lang="en-US" sz="1400" dirty="0" err="1">
                          <a:effectLst/>
                        </a:rPr>
                        <a:t>thông</a:t>
                      </a:r>
                      <a:r>
                        <a:rPr lang="en-US" sz="1400" dirty="0">
                          <a:effectLst/>
                        </a:rPr>
                        <a:t> qua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phân</a:t>
                      </a:r>
                      <a:r>
                        <a:rPr lang="en-US" sz="1400" dirty="0">
                          <a:effectLst/>
                        </a:rPr>
                        <a:t> </a:t>
                      </a:r>
                      <a:r>
                        <a:rPr lang="en-US" sz="1400" dirty="0" err="1">
                          <a:effectLst/>
                        </a:rPr>
                        <a:t>tích</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tượng</a:t>
                      </a:r>
                      <a:r>
                        <a:rPr lang="en-US" sz="1400" dirty="0">
                          <a:effectLst/>
                        </a:rPr>
                        <a:t> </a:t>
                      </a:r>
                      <a:r>
                        <a:rPr lang="en-US" sz="1400" dirty="0" err="1">
                          <a:effectLst/>
                        </a:rPr>
                        <a:t>tròn</a:t>
                      </a:r>
                      <a:r>
                        <a:rPr lang="en-US" sz="1400" dirty="0">
                          <a:effectLst/>
                        </a:rPr>
                        <a:t> </a:t>
                      </a:r>
                      <a:r>
                        <a:rPr lang="en-US" sz="1400" dirty="0" err="1">
                          <a:effectLst/>
                        </a:rPr>
                        <a:t>trên</a:t>
                      </a:r>
                      <a:r>
                        <a:rPr lang="en-US" sz="1400" dirty="0">
                          <a:effectLst/>
                        </a:rPr>
                        <a:t> </a:t>
                      </a:r>
                      <a:r>
                        <a:rPr lang="en-US" sz="1400" dirty="0" err="1">
                          <a:effectLst/>
                        </a:rPr>
                        <a:t>thế</a:t>
                      </a:r>
                      <a:r>
                        <a:rPr lang="en-US" sz="1400" dirty="0">
                          <a:effectLst/>
                        </a:rPr>
                        <a:t> </a:t>
                      </a:r>
                      <a:r>
                        <a:rPr lang="en-US" sz="1400" dirty="0" err="1">
                          <a:effectLst/>
                        </a:rPr>
                        <a:t>giới</a:t>
                      </a:r>
                      <a:r>
                        <a:rPr lang="en-US" sz="1400" dirty="0">
                          <a:effectLst/>
                        </a:rPr>
                        <a:t> </a:t>
                      </a:r>
                      <a:r>
                        <a:rPr lang="en-US" sz="1400" dirty="0" err="1">
                          <a:effectLst/>
                        </a:rPr>
                        <a:t>và</a:t>
                      </a:r>
                      <a:r>
                        <a:rPr lang="en-US" sz="1400" dirty="0">
                          <a:effectLst/>
                        </a:rPr>
                        <a:t> </a:t>
                      </a:r>
                      <a:r>
                        <a:rPr lang="en-US" sz="1400" dirty="0" err="1">
                          <a:effectLst/>
                        </a:rPr>
                        <a:t>Việt</a:t>
                      </a:r>
                      <a:r>
                        <a:rPr lang="en-US" sz="1400" dirty="0">
                          <a:effectLst/>
                        </a:rPr>
                        <a:t> Nam </a:t>
                      </a:r>
                      <a:r>
                        <a:rPr lang="en-US" sz="1400" dirty="0" err="1">
                          <a:effectLst/>
                        </a:rPr>
                        <a:t>để</a:t>
                      </a: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cho</a:t>
                      </a:r>
                      <a:r>
                        <a:rPr lang="en-US" sz="1400" dirty="0">
                          <a:effectLst/>
                        </a:rPr>
                        <a:t> HS </a:t>
                      </a:r>
                      <a:r>
                        <a:rPr lang="en-US" sz="1400" dirty="0" err="1">
                          <a:effectLst/>
                        </a:rPr>
                        <a:t>hiểu</a:t>
                      </a:r>
                      <a:r>
                        <a:rPr lang="en-US" sz="1400" dirty="0">
                          <a:effectLst/>
                        </a:rPr>
                        <a:t> </a:t>
                      </a:r>
                      <a:r>
                        <a:rPr lang="en-US" sz="1400" dirty="0" err="1">
                          <a:effectLst/>
                        </a:rPr>
                        <a:t>thêm</a:t>
                      </a:r>
                      <a:r>
                        <a:rPr lang="en-US" sz="1400" dirty="0">
                          <a:effectLst/>
                        </a:rPr>
                        <a:t> </a:t>
                      </a:r>
                      <a:r>
                        <a:rPr lang="en-US" sz="1400" dirty="0" err="1">
                          <a:effectLst/>
                        </a:rPr>
                        <a:t>về</a:t>
                      </a:r>
                      <a:r>
                        <a:rPr lang="en-US" sz="1400" dirty="0">
                          <a:effectLst/>
                        </a:rPr>
                        <a:t> </a:t>
                      </a:r>
                      <a:r>
                        <a:rPr lang="en-US" sz="1400" dirty="0" err="1">
                          <a:effectLst/>
                        </a:rPr>
                        <a:t>vẻ</a:t>
                      </a:r>
                      <a:r>
                        <a:rPr lang="en-US" sz="1400" dirty="0">
                          <a:effectLst/>
                        </a:rPr>
                        <a:t> </a:t>
                      </a:r>
                      <a:r>
                        <a:rPr lang="en-US" sz="1400" dirty="0" err="1">
                          <a:effectLst/>
                        </a:rPr>
                        <a:t>đẹp</a:t>
                      </a:r>
                      <a:r>
                        <a:rPr lang="en-US" sz="1400" dirty="0">
                          <a:effectLst/>
                        </a:rPr>
                        <a:t> </a:t>
                      </a:r>
                      <a:r>
                        <a:rPr lang="en-US" sz="1400" dirty="0" err="1">
                          <a:effectLst/>
                        </a:rPr>
                        <a:t>của</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này</a:t>
                      </a:r>
                      <a:r>
                        <a:rPr lang="en-US" sz="1400" dirty="0">
                          <a:effectLst/>
                        </a:rPr>
                        <a:t> (</a:t>
                      </a:r>
                      <a:r>
                        <a:rPr lang="en-US" sz="1400" dirty="0" err="1">
                          <a:effectLst/>
                        </a:rPr>
                        <a:t>từ</a:t>
                      </a:r>
                      <a:r>
                        <a:rPr lang="en-US" sz="1400" dirty="0">
                          <a:effectLst/>
                        </a:rPr>
                        <a:t> </a:t>
                      </a:r>
                      <a:r>
                        <a:rPr lang="en-US" sz="1400" dirty="0" err="1">
                          <a:effectLst/>
                        </a:rPr>
                        <a:t>loại</a:t>
                      </a:r>
                      <a:r>
                        <a:rPr lang="en-US" sz="1400" dirty="0">
                          <a:effectLst/>
                        </a:rPr>
                        <a:t> </a:t>
                      </a:r>
                      <a:r>
                        <a:rPr lang="en-US" sz="1400" dirty="0" err="1">
                          <a:effectLst/>
                        </a:rPr>
                        <a:t>hình</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hình</a:t>
                      </a:r>
                      <a:r>
                        <a:rPr lang="en-US" sz="1400" dirty="0">
                          <a:effectLst/>
                        </a:rPr>
                        <a:t> </a:t>
                      </a:r>
                      <a:r>
                        <a:rPr lang="en-US" sz="1400" dirty="0" err="1">
                          <a:effectLst/>
                        </a:rPr>
                        <a:t>thức</a:t>
                      </a:r>
                      <a:r>
                        <a:rPr lang="en-US" sz="1400" dirty="0">
                          <a:effectLst/>
                        </a:rPr>
                        <a:t> </a:t>
                      </a:r>
                      <a:r>
                        <a:rPr lang="en-US" sz="1400" dirty="0" err="1">
                          <a:effectLst/>
                        </a:rPr>
                        <a:t>biểu</a:t>
                      </a:r>
                      <a:r>
                        <a:rPr lang="en-US" sz="1400" dirty="0">
                          <a:effectLst/>
                        </a:rPr>
                        <a:t> </a:t>
                      </a:r>
                      <a:r>
                        <a:rPr lang="en-US" sz="1400" dirty="0" err="1">
                          <a:effectLst/>
                        </a:rPr>
                        <a:t>đạt</a:t>
                      </a:r>
                      <a:r>
                        <a:rPr lang="en-US" sz="1400" dirty="0">
                          <a:effectLst/>
                        </a:rPr>
                        <a:t>). Ở </a:t>
                      </a:r>
                      <a:r>
                        <a:rPr lang="en-US" sz="1400" dirty="0" err="1">
                          <a:effectLst/>
                        </a:rPr>
                        <a:t>bài</a:t>
                      </a:r>
                      <a:r>
                        <a:rPr lang="en-US" sz="1400" dirty="0">
                          <a:effectLst/>
                        </a:rPr>
                        <a:t> 1, </a:t>
                      </a:r>
                      <a:r>
                        <a:rPr lang="en-US" sz="1400" dirty="0" err="1">
                          <a:effectLst/>
                        </a:rPr>
                        <a:t>khi</a:t>
                      </a: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dạy</a:t>
                      </a:r>
                      <a:r>
                        <a:rPr lang="en-US" sz="1400" dirty="0">
                          <a:effectLst/>
                        </a:rPr>
                        <a:t> </a:t>
                      </a:r>
                      <a:r>
                        <a:rPr lang="en-US" sz="1400" dirty="0" err="1">
                          <a:effectLst/>
                        </a:rPr>
                        <a:t>học</a:t>
                      </a:r>
                      <a:r>
                        <a:rPr lang="en-US" sz="1400" dirty="0">
                          <a:effectLst/>
                        </a:rPr>
                        <a:t>, </a:t>
                      </a:r>
                      <a:r>
                        <a:rPr lang="en-US" sz="1400" dirty="0" err="1">
                          <a:effectLst/>
                        </a:rPr>
                        <a:t>GV</a:t>
                      </a:r>
                      <a:r>
                        <a:rPr lang="en-US" sz="1400" dirty="0">
                          <a:effectLst/>
                        </a:rPr>
                        <a:t> </a:t>
                      </a:r>
                      <a:r>
                        <a:rPr lang="en-US" sz="1400" dirty="0" err="1">
                          <a:effectLst/>
                        </a:rPr>
                        <a:t>lưu</a:t>
                      </a:r>
                      <a:r>
                        <a:rPr lang="en-US" sz="1400" dirty="0">
                          <a:effectLst/>
                        </a:rPr>
                        <a:t> ý:</a:t>
                      </a:r>
                      <a:endParaRPr lang="en-US" sz="1100" dirty="0">
                        <a:effectLst/>
                      </a:endParaRPr>
                    </a:p>
                    <a:p>
                      <a:pPr marL="0" marR="0" algn="just">
                        <a:lnSpc>
                          <a:spcPct val="120000"/>
                        </a:lnSpc>
                        <a:spcBef>
                          <a:spcPts val="300"/>
                        </a:spcBef>
                        <a:spcAft>
                          <a:spcPts val="300"/>
                        </a:spcAft>
                      </a:pPr>
                      <a:r>
                        <a:rPr lang="en-US" sz="1400" dirty="0">
                          <a:effectLst/>
                        </a:rPr>
                        <a:t>- Ở </a:t>
                      </a:r>
                      <a:r>
                        <a:rPr lang="en-US" sz="1400" dirty="0" err="1">
                          <a:effectLst/>
                        </a:rPr>
                        <a:t>mục</a:t>
                      </a:r>
                      <a:r>
                        <a:rPr lang="en-US" sz="1400" dirty="0">
                          <a:effectLst/>
                        </a:rPr>
                        <a:t> </a:t>
                      </a:r>
                      <a:r>
                        <a:rPr lang="en-US" sz="1400" dirty="0" err="1">
                          <a:effectLst/>
                        </a:rPr>
                        <a:t>Khám</a:t>
                      </a:r>
                      <a:r>
                        <a:rPr lang="en-US" sz="1400" dirty="0">
                          <a:effectLst/>
                        </a:rPr>
                        <a:t> </a:t>
                      </a:r>
                      <a:r>
                        <a:rPr lang="en-US" sz="1400" dirty="0" err="1">
                          <a:effectLst/>
                        </a:rPr>
                        <a:t>phá</a:t>
                      </a:r>
                      <a:r>
                        <a:rPr lang="en-US" sz="1400" dirty="0">
                          <a:effectLst/>
                        </a:rPr>
                        <a:t> </a:t>
                      </a:r>
                      <a:r>
                        <a:rPr lang="en-US" sz="1400" dirty="0" err="1">
                          <a:effectLst/>
                        </a:rPr>
                        <a:t>có</a:t>
                      </a:r>
                      <a:r>
                        <a:rPr lang="en-US" sz="1400" dirty="0">
                          <a:effectLst/>
                        </a:rPr>
                        <a:t> </a:t>
                      </a:r>
                      <a:r>
                        <a:rPr lang="en-US" sz="1400" dirty="0" err="1">
                          <a:effectLst/>
                        </a:rPr>
                        <a:t>thể</a:t>
                      </a:r>
                      <a:r>
                        <a:rPr lang="en-US" sz="1400" dirty="0">
                          <a:effectLst/>
                        </a:rPr>
                        <a:t> </a:t>
                      </a:r>
                      <a:r>
                        <a:rPr lang="en-US" sz="1400" dirty="0" err="1">
                          <a:effectLst/>
                        </a:rPr>
                        <a:t>bổ</a:t>
                      </a:r>
                      <a:r>
                        <a:rPr lang="en-US" sz="1400" dirty="0">
                          <a:effectLst/>
                        </a:rPr>
                        <a:t> sung </a:t>
                      </a:r>
                      <a:r>
                        <a:rPr lang="en-US" sz="1400" dirty="0" err="1">
                          <a:effectLst/>
                        </a:rPr>
                        <a:t>thêm</a:t>
                      </a:r>
                      <a:r>
                        <a:rPr lang="en-US" sz="1400" dirty="0">
                          <a:effectLst/>
                        </a:rPr>
                        <a:t> </a:t>
                      </a:r>
                      <a:r>
                        <a:rPr lang="en-US" sz="1400" dirty="0" err="1">
                          <a:effectLst/>
                        </a:rPr>
                        <a:t>hình</a:t>
                      </a:r>
                      <a:r>
                        <a:rPr lang="en-US" sz="1400" dirty="0">
                          <a:effectLst/>
                        </a:rPr>
                        <a:t> </a:t>
                      </a:r>
                      <a:r>
                        <a:rPr lang="en-US" sz="1400" dirty="0" err="1">
                          <a:effectLst/>
                        </a:rPr>
                        <a:t>ảnh</a:t>
                      </a:r>
                      <a:r>
                        <a:rPr lang="en-US" sz="1400" dirty="0">
                          <a:effectLst/>
                        </a:rPr>
                        <a:t> </a:t>
                      </a:r>
                      <a:r>
                        <a:rPr lang="en-US" sz="1400" dirty="0" err="1">
                          <a:effectLst/>
                        </a:rPr>
                        <a:t>tư</a:t>
                      </a:r>
                      <a:r>
                        <a:rPr lang="en-US" sz="1400" dirty="0">
                          <a:effectLst/>
                        </a:rPr>
                        <a:t> </a:t>
                      </a:r>
                      <a:r>
                        <a:rPr lang="en-US" sz="1400" dirty="0" err="1">
                          <a:effectLst/>
                        </a:rPr>
                        <a:t>liệu</a:t>
                      </a:r>
                      <a:r>
                        <a:rPr lang="en-US" sz="1400" dirty="0">
                          <a:effectLst/>
                        </a:rPr>
                        <a:t> </a:t>
                      </a:r>
                      <a:r>
                        <a:rPr lang="en-US" sz="1400" dirty="0" err="1">
                          <a:effectLst/>
                        </a:rPr>
                        <a:t>về</a:t>
                      </a:r>
                      <a:r>
                        <a:rPr lang="en-US" sz="1400" dirty="0">
                          <a:effectLst/>
                        </a:rPr>
                        <a:t> </a:t>
                      </a:r>
                      <a:r>
                        <a:rPr lang="en-US" sz="1400" dirty="0" err="1">
                          <a:effectLst/>
                        </a:rPr>
                        <a:t>tượng</a:t>
                      </a:r>
                      <a:r>
                        <a:rPr lang="en-US" sz="1400" dirty="0">
                          <a:effectLst/>
                        </a:rPr>
                        <a:t> </a:t>
                      </a:r>
                      <a:r>
                        <a:rPr lang="en-US" sz="1400" dirty="0" err="1">
                          <a:effectLst/>
                        </a:rPr>
                        <a:t>tròn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từ</a:t>
                      </a:r>
                      <a:r>
                        <a:rPr lang="en-US" sz="1400" dirty="0">
                          <a:effectLst/>
                        </a:rPr>
                        <a:t> </a:t>
                      </a:r>
                      <a:r>
                        <a:rPr lang="en-US" sz="1400" dirty="0" err="1">
                          <a:effectLst/>
                        </a:rPr>
                        <a:t>các</a:t>
                      </a:r>
                      <a:r>
                        <a:rPr lang="en-US" sz="1400" dirty="0">
                          <a:effectLst/>
                        </a:rPr>
                        <a:t> </a:t>
                      </a:r>
                      <a:r>
                        <a:rPr lang="en-US" sz="1400" dirty="0" err="1">
                          <a:effectLst/>
                        </a:rPr>
                        <a:t>trang</a:t>
                      </a:r>
                      <a:r>
                        <a:rPr lang="en-US" sz="1400" dirty="0">
                          <a:effectLst/>
                        </a:rPr>
                        <a:t> web </a:t>
                      </a:r>
                      <a:r>
                        <a:rPr lang="en-US" sz="1400" dirty="0" err="1">
                          <a:effectLst/>
                        </a:rPr>
                        <a:t>của</a:t>
                      </a: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bảo</a:t>
                      </a:r>
                      <a:r>
                        <a:rPr lang="en-US" sz="1400" dirty="0">
                          <a:effectLst/>
                        </a:rPr>
                        <a:t> </a:t>
                      </a:r>
                      <a:r>
                        <a:rPr lang="en-US" sz="1400" dirty="0" err="1">
                          <a:effectLst/>
                        </a:rPr>
                        <a:t>tàng</a:t>
                      </a:r>
                      <a:r>
                        <a:rPr lang="en-US" sz="1400" dirty="0">
                          <a:effectLst/>
                        </a:rPr>
                        <a:t> (</a:t>
                      </a:r>
                      <a:r>
                        <a:rPr lang="en-US" sz="1400" dirty="0" err="1">
                          <a:effectLst/>
                        </a:rPr>
                        <a:t>tham</a:t>
                      </a:r>
                      <a:r>
                        <a:rPr lang="en-US" sz="1400" dirty="0">
                          <a:effectLst/>
                        </a:rPr>
                        <a:t> </a:t>
                      </a:r>
                      <a:r>
                        <a:rPr lang="en-US" sz="1400" dirty="0" err="1">
                          <a:effectLst/>
                        </a:rPr>
                        <a:t>khảo</a:t>
                      </a:r>
                      <a:r>
                        <a:rPr lang="en-US" sz="1400" dirty="0">
                          <a:effectLst/>
                        </a:rPr>
                        <a:t> ở </a:t>
                      </a:r>
                      <a:r>
                        <a:rPr lang="en-US" sz="1400" dirty="0" err="1">
                          <a:effectLst/>
                        </a:rPr>
                        <a:t>phần</a:t>
                      </a:r>
                      <a:r>
                        <a:rPr lang="en-US" sz="1400" dirty="0">
                          <a:effectLst/>
                        </a:rPr>
                        <a:t> </a:t>
                      </a:r>
                      <a:r>
                        <a:rPr lang="en-US" sz="1400" dirty="0" err="1">
                          <a:effectLst/>
                        </a:rPr>
                        <a:t>Lí</a:t>
                      </a:r>
                      <a:r>
                        <a:rPr lang="en-US" sz="1400" dirty="0">
                          <a:effectLst/>
                        </a:rPr>
                        <a:t> </a:t>
                      </a:r>
                      <a:r>
                        <a:rPr lang="en-US" sz="1400" dirty="0" err="1">
                          <a:effectLst/>
                        </a:rPr>
                        <a:t>luận</a:t>
                      </a:r>
                      <a:r>
                        <a:rPr lang="en-US" sz="1400" dirty="0">
                          <a:effectLst/>
                        </a:rPr>
                        <a:t> </a:t>
                      </a:r>
                      <a:r>
                        <a:rPr lang="en-US" sz="1400" dirty="0" err="1">
                          <a:effectLst/>
                        </a:rPr>
                        <a:t>và</a:t>
                      </a:r>
                      <a:r>
                        <a:rPr lang="en-US" sz="1400" dirty="0">
                          <a:effectLst/>
                        </a:rPr>
                        <a:t> </a:t>
                      </a:r>
                      <a:r>
                        <a:rPr lang="en-US" sz="1400" dirty="0" err="1">
                          <a:effectLst/>
                        </a:rPr>
                        <a:t>lịch</a:t>
                      </a:r>
                      <a:r>
                        <a:rPr lang="en-US" sz="1400" dirty="0">
                          <a:effectLst/>
                        </a:rPr>
                        <a:t> </a:t>
                      </a:r>
                      <a:r>
                        <a:rPr lang="en-US" sz="1400" dirty="0" err="1">
                          <a:effectLst/>
                        </a:rPr>
                        <a:t>sử</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Ở </a:t>
                      </a:r>
                      <a:r>
                        <a:rPr lang="en-US" sz="1400" dirty="0" err="1">
                          <a:effectLst/>
                        </a:rPr>
                        <a:t>hoạt</a:t>
                      </a:r>
                      <a:r>
                        <a:rPr lang="en-US" sz="1400" dirty="0">
                          <a:effectLst/>
                        </a:rPr>
                        <a:t> </a:t>
                      </a:r>
                      <a:r>
                        <a:rPr lang="en-US" sz="1400" dirty="0" err="1">
                          <a:effectLst/>
                        </a:rPr>
                        <a:t>động</a:t>
                      </a:r>
                      <a:r>
                        <a:rPr lang="en-US" sz="1400" dirty="0">
                          <a:effectLst/>
                        </a:rPr>
                        <a:t> </a:t>
                      </a:r>
                      <a:r>
                        <a:rPr lang="en-US" sz="1400" dirty="0" err="1">
                          <a:effectLst/>
                        </a:rPr>
                        <a:t>này</a:t>
                      </a:r>
                      <a:r>
                        <a:rPr lang="en-US" sz="1400" dirty="0">
                          <a:effectLst/>
                        </a:rPr>
                        <a:t>, </a:t>
                      </a:r>
                      <a:r>
                        <a:rPr lang="en-US" sz="1400" dirty="0" err="1">
                          <a:effectLst/>
                        </a:rPr>
                        <a:t>GV</a:t>
                      </a:r>
                      <a:r>
                        <a:rPr lang="en-US" sz="1400" dirty="0">
                          <a:effectLst/>
                        </a:rPr>
                        <a:t> </a:t>
                      </a:r>
                      <a:r>
                        <a:rPr lang="en-US" sz="1400" dirty="0" err="1">
                          <a:effectLst/>
                        </a:rPr>
                        <a:t>nên</a:t>
                      </a: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cho</a:t>
                      </a:r>
                      <a:r>
                        <a:rPr lang="en-US" sz="1400" dirty="0">
                          <a:effectLst/>
                        </a:rPr>
                        <a:t> HS </a:t>
                      </a:r>
                      <a:r>
                        <a:rPr lang="en-US" sz="1400" dirty="0" err="1">
                          <a:effectLst/>
                        </a:rPr>
                        <a:t>làm</a:t>
                      </a:r>
                      <a:r>
                        <a:rPr lang="en-US" sz="1400" dirty="0">
                          <a:effectLst/>
                        </a:rPr>
                        <a:t> </a:t>
                      </a:r>
                      <a:r>
                        <a:rPr lang="en-US" sz="1400" dirty="0" err="1">
                          <a:effectLst/>
                        </a:rPr>
                        <a:t>theo</a:t>
                      </a:r>
                      <a:r>
                        <a:rPr lang="en-US" sz="1400" dirty="0">
                          <a:effectLst/>
                        </a:rPr>
                        <a:t> </a:t>
                      </a:r>
                      <a:r>
                        <a:rPr lang="en-US" sz="1400" dirty="0" err="1">
                          <a:effectLst/>
                        </a:rPr>
                        <a:t>nhóm</a:t>
                      </a:r>
                      <a:r>
                        <a:rPr lang="en-US" sz="1400" dirty="0">
                          <a:effectLst/>
                        </a:rPr>
                        <a:t> </a:t>
                      </a:r>
                      <a:r>
                        <a:rPr lang="en-US" sz="1400" dirty="0" err="1">
                          <a:effectLst/>
                        </a:rPr>
                        <a:t>bằng</a:t>
                      </a:r>
                      <a:r>
                        <a:rPr lang="en-US" sz="1400" dirty="0">
                          <a:effectLst/>
                        </a:rPr>
                        <a:t> </a:t>
                      </a:r>
                      <a:r>
                        <a:rPr lang="en-US" sz="1400" dirty="0" err="1">
                          <a:effectLst/>
                        </a:rPr>
                        <a:t>các</a:t>
                      </a:r>
                      <a:r>
                        <a:rPr lang="en-US" sz="1400" dirty="0">
                          <a:effectLst/>
                        </a:rPr>
                        <a:t> </a:t>
                      </a:r>
                      <a:r>
                        <a:rPr lang="en-US" sz="1400" dirty="0" err="1">
                          <a:effectLst/>
                        </a:rPr>
                        <a:t>hình</a:t>
                      </a:r>
                      <a:r>
                        <a:rPr lang="en-US" sz="1400" dirty="0">
                          <a:effectLst/>
                        </a:rPr>
                        <a:t> </a:t>
                      </a:r>
                      <a:r>
                        <a:rPr lang="en-US" sz="1400" dirty="0" err="1">
                          <a:effectLst/>
                        </a:rPr>
                        <a:t>thức</a:t>
                      </a:r>
                      <a:r>
                        <a:rPr lang="en-US" sz="1400" dirty="0">
                          <a:effectLst/>
                        </a:rPr>
                        <a:t> </a:t>
                      </a:r>
                      <a:r>
                        <a:rPr lang="en-US" sz="1400" dirty="0" err="1">
                          <a:effectLst/>
                        </a:rPr>
                        <a:t>khác</a:t>
                      </a:r>
                      <a:r>
                        <a:rPr lang="en-US" sz="1400" dirty="0">
                          <a:effectLst/>
                        </a:rPr>
                        <a:t> </a:t>
                      </a:r>
                      <a:r>
                        <a:rPr lang="en-US" sz="1400" dirty="0" err="1">
                          <a:effectLst/>
                        </a:rPr>
                        <a:t>nhau</a:t>
                      </a:r>
                      <a:r>
                        <a:rPr lang="en-US" sz="1400" dirty="0">
                          <a:effectLst/>
                        </a:rPr>
                        <a:t> </a:t>
                      </a:r>
                      <a:r>
                        <a:rPr lang="en-US" sz="1400" dirty="0" err="1">
                          <a:effectLst/>
                        </a:rPr>
                        <a:t>cho</a:t>
                      </a:r>
                      <a:r>
                        <a:rPr lang="en-US" sz="1400" dirty="0">
                          <a:effectLst/>
                        </a:rPr>
                        <a:t> </a:t>
                      </a:r>
                      <a:r>
                        <a:rPr lang="en-US" sz="1400" dirty="0" err="1">
                          <a:effectLst/>
                        </a:rPr>
                        <a:t>đa</a:t>
                      </a:r>
                      <a:r>
                        <a:rPr lang="en-US" sz="1400" dirty="0">
                          <a:effectLst/>
                        </a:rPr>
                        <a:t> </a:t>
                      </a:r>
                      <a:r>
                        <a:rPr lang="en-US" sz="1400" dirty="0" err="1">
                          <a:effectLst/>
                        </a:rPr>
                        <a:t>dạng</a:t>
                      </a:r>
                      <a:r>
                        <a:rPr lang="en-US" sz="1400" dirty="0">
                          <a:effectLst/>
                        </a:rPr>
                        <a:t> </a:t>
                      </a:r>
                      <a:r>
                        <a:rPr lang="en-US" sz="1400" dirty="0" err="1">
                          <a:effectLst/>
                        </a:rPr>
                        <a:t>như</a:t>
                      </a:r>
                      <a:r>
                        <a:rPr lang="en-US" sz="1400" dirty="0">
                          <a:effectLst/>
                        </a:rPr>
                        <a:t>: PowerPoint, video clip, </a:t>
                      </a:r>
                      <a:r>
                        <a:rPr lang="en-US" sz="1400" dirty="0" err="1">
                          <a:effectLst/>
                        </a:rPr>
                        <a:t>viết</a:t>
                      </a:r>
                      <a:r>
                        <a:rPr lang="en-US" sz="1400" dirty="0">
                          <a:effectLst/>
                        </a:rPr>
                        <a:t> </a:t>
                      </a:r>
                      <a:r>
                        <a:rPr lang="en-US" sz="1400" dirty="0" err="1">
                          <a:effectLst/>
                        </a:rPr>
                        <a:t>đoạn</a:t>
                      </a:r>
                      <a:r>
                        <a:rPr lang="en-US" sz="1400" dirty="0">
                          <a:effectLst/>
                        </a:rPr>
                        <a:t> </a:t>
                      </a:r>
                      <a:r>
                        <a:rPr lang="en-US" sz="1400" dirty="0" err="1">
                          <a:effectLst/>
                        </a:rPr>
                        <a:t>văn</a:t>
                      </a:r>
                      <a:r>
                        <a:rPr lang="en-US" sz="1400" dirty="0">
                          <a:effectLst/>
                        </a:rPr>
                        <a:t>,...</a:t>
                      </a:r>
                      <a:endParaRPr lang="en-US" sz="1100" dirty="0">
                        <a:effectLst/>
                      </a:endParaRPr>
                    </a:p>
                    <a:p>
                      <a:pPr marL="0" marR="0" algn="just">
                        <a:lnSpc>
                          <a:spcPct val="120000"/>
                        </a:lnSpc>
                        <a:spcBef>
                          <a:spcPts val="300"/>
                        </a:spcBef>
                        <a:spcAft>
                          <a:spcPts val="300"/>
                        </a:spcAft>
                      </a:pPr>
                      <a:r>
                        <a:rPr lang="en-US" sz="1400" dirty="0">
                          <a:effectLst/>
                        </a:rPr>
                        <a:t>- </a:t>
                      </a:r>
                      <a:r>
                        <a:rPr lang="en-US" sz="1400" dirty="0" err="1">
                          <a:effectLst/>
                        </a:rPr>
                        <a:t>Trong</a:t>
                      </a:r>
                      <a:r>
                        <a:rPr lang="en-US" sz="1400" dirty="0">
                          <a:effectLst/>
                        </a:rPr>
                        <a:t> </a:t>
                      </a:r>
                      <a:r>
                        <a:rPr lang="en-US" sz="1400" dirty="0" err="1">
                          <a:effectLst/>
                        </a:rPr>
                        <a:t>phần</a:t>
                      </a:r>
                      <a:r>
                        <a:rPr lang="en-US" sz="1400" dirty="0">
                          <a:effectLst/>
                        </a:rPr>
                        <a:t> </a:t>
                      </a:r>
                      <a:r>
                        <a:rPr lang="en-US" sz="1400" dirty="0" err="1">
                          <a:effectLst/>
                        </a:rPr>
                        <a:t>Nhận</a:t>
                      </a:r>
                      <a:r>
                        <a:rPr lang="en-US" sz="1400" dirty="0">
                          <a:effectLst/>
                        </a:rPr>
                        <a:t> </a:t>
                      </a:r>
                      <a:r>
                        <a:rPr lang="en-US" sz="1400" dirty="0" err="1">
                          <a:effectLst/>
                        </a:rPr>
                        <a:t>biết</a:t>
                      </a:r>
                      <a:r>
                        <a:rPr lang="en-US" sz="1400" dirty="0">
                          <a:effectLst/>
                        </a:rPr>
                        <a:t>, ở </a:t>
                      </a:r>
                      <a:r>
                        <a:rPr lang="en-US" sz="1400" dirty="0" err="1">
                          <a:effectLst/>
                        </a:rPr>
                        <a:t>phần</a:t>
                      </a:r>
                      <a:r>
                        <a:rPr lang="en-US" sz="1400" dirty="0">
                          <a:effectLst/>
                        </a:rPr>
                        <a:t>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có</a:t>
                      </a:r>
                      <a:r>
                        <a:rPr lang="en-US" sz="1400" dirty="0">
                          <a:effectLst/>
                        </a:rPr>
                        <a:t> </a:t>
                      </a:r>
                      <a:r>
                        <a:rPr lang="en-US" sz="1400" dirty="0" err="1">
                          <a:effectLst/>
                        </a:rPr>
                        <a:t>mục</a:t>
                      </a:r>
                      <a:r>
                        <a:rPr lang="en-US" sz="1400" dirty="0">
                          <a:effectLst/>
                        </a:rPr>
                        <a:t> </a:t>
                      </a:r>
                      <a:r>
                        <a:rPr lang="en-US" sz="1400" dirty="0" err="1">
                          <a:effectLst/>
                        </a:rPr>
                        <a:t>đích</a:t>
                      </a:r>
                      <a:r>
                        <a:rPr lang="en-US" sz="1400" dirty="0">
                          <a:effectLst/>
                        </a:rPr>
                        <a:t> </a:t>
                      </a:r>
                      <a:r>
                        <a:rPr lang="en-US" sz="1400" dirty="0" err="1">
                          <a:effectLst/>
                        </a:rPr>
                        <a:t>định</a:t>
                      </a:r>
                      <a:r>
                        <a:rPr lang="en-US" sz="1400" dirty="0">
                          <a:effectLst/>
                        </a:rPr>
                        <a:t> </a:t>
                      </a:r>
                      <a:r>
                        <a:rPr lang="en-US" sz="1400" dirty="0" err="1">
                          <a:effectLst/>
                        </a:rPr>
                        <a:t>hướng</a:t>
                      </a:r>
                      <a:r>
                        <a:rPr lang="en-US" sz="1400" dirty="0">
                          <a:effectLst/>
                        </a:rPr>
                        <a:t> </a:t>
                      </a:r>
                      <a:r>
                        <a:rPr lang="en-US" sz="1400" dirty="0" err="1">
                          <a:effectLst/>
                        </a:rPr>
                        <a:t>cho</a:t>
                      </a:r>
                      <a:r>
                        <a:rPr lang="en-US" sz="1400" dirty="0">
                          <a:effectLst/>
                        </a:rPr>
                        <a:t> HS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để</a:t>
                      </a:r>
                      <a:r>
                        <a:rPr lang="en-US" sz="1400" dirty="0">
                          <a:effectLst/>
                        </a:rPr>
                        <a:t> </a:t>
                      </a:r>
                      <a:r>
                        <a:rPr lang="en-US" sz="1400" dirty="0" err="1">
                          <a:effectLst/>
                        </a:rPr>
                        <a:t>hiểu</a:t>
                      </a:r>
                      <a:r>
                        <a:rPr lang="en-US" sz="1400" dirty="0">
                          <a:effectLst/>
                        </a:rPr>
                        <a:t> </a:t>
                      </a:r>
                      <a:r>
                        <a:rPr lang="en-US" sz="1400" dirty="0" err="1">
                          <a:effectLst/>
                        </a:rPr>
                        <a:t>rõ</a:t>
                      </a:r>
                      <a:r>
                        <a:rPr lang="en-US" sz="1400" dirty="0">
                          <a:effectLst/>
                        </a:rPr>
                        <a:t> </a:t>
                      </a:r>
                      <a:r>
                        <a:rPr lang="en-US" sz="1400" dirty="0" err="1">
                          <a:effectLst/>
                        </a:rPr>
                        <a:t>hơn</a:t>
                      </a:r>
                      <a:r>
                        <a:rPr lang="en-US" sz="1400" dirty="0">
                          <a:effectLst/>
                        </a:rPr>
                        <a:t> </a:t>
                      </a:r>
                      <a:r>
                        <a:rPr lang="en-US" sz="1400" dirty="0" err="1">
                          <a:effectLst/>
                        </a:rPr>
                        <a:t>yếu</a:t>
                      </a:r>
                      <a:r>
                        <a:rPr lang="en-US" sz="1400" dirty="0">
                          <a:effectLst/>
                        </a:rPr>
                        <a:t> </a:t>
                      </a:r>
                      <a:r>
                        <a:rPr lang="en-US" sz="1400" dirty="0" err="1">
                          <a:effectLst/>
                        </a:rPr>
                        <a:t>tố</a:t>
                      </a:r>
                      <a:r>
                        <a:rPr lang="en-US" sz="1400" dirty="0">
                          <a:effectLst/>
                        </a:rPr>
                        <a:t> </a:t>
                      </a:r>
                      <a:r>
                        <a:rPr lang="en-US" sz="1400" dirty="0" err="1">
                          <a:effectLst/>
                        </a:rPr>
                        <a:t>này</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thế</a:t>
                      </a:r>
                      <a:r>
                        <a:rPr lang="en-US" sz="1400" dirty="0">
                          <a:effectLst/>
                        </a:rPr>
                        <a:t> </a:t>
                      </a:r>
                      <a:r>
                        <a:rPr lang="en-US" sz="1400" dirty="0" err="1">
                          <a:effectLst/>
                        </a:rPr>
                        <a:t>nào</a:t>
                      </a:r>
                      <a:r>
                        <a:rPr lang="en-US" sz="1400" dirty="0">
                          <a:effectLst/>
                        </a:rPr>
                        <a:t> </a:t>
                      </a:r>
                      <a:r>
                        <a:rPr lang="en-US" sz="1400" dirty="0" err="1">
                          <a:effectLst/>
                        </a:rPr>
                        <a:t>trên</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endParaRPr lang="en-US" sz="1100" dirty="0">
                        <a:effectLst/>
                      </a:endParaRPr>
                    </a:p>
                    <a:p>
                      <a:pPr marL="0" marR="0" algn="just">
                        <a:lnSpc>
                          <a:spcPct val="120000"/>
                        </a:lnSpc>
                        <a:spcBef>
                          <a:spcPts val="300"/>
                        </a:spcBef>
                        <a:spcAft>
                          <a:spcPts val="300"/>
                        </a:spcAft>
                      </a:pPr>
                      <a:r>
                        <a:rPr lang="en-US" sz="1400" dirty="0">
                          <a:effectLst/>
                        </a:rPr>
                        <a:t>- </a:t>
                      </a:r>
                      <a:r>
                        <a:rPr lang="en-US" sz="1400" dirty="0" err="1">
                          <a:effectLst/>
                        </a:rPr>
                        <a:t>Phần</a:t>
                      </a:r>
                      <a:r>
                        <a:rPr lang="en-US" sz="1400" dirty="0">
                          <a:effectLst/>
                        </a:rPr>
                        <a:t> </a:t>
                      </a: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về</a:t>
                      </a:r>
                      <a:r>
                        <a:rPr lang="en-US" sz="1400" dirty="0">
                          <a:effectLst/>
                        </a:rPr>
                        <a:t> </a:t>
                      </a:r>
                      <a:r>
                        <a:rPr lang="en-US" sz="1400" dirty="0" err="1">
                          <a:effectLst/>
                        </a:rPr>
                        <a:t>vẻ</a:t>
                      </a:r>
                      <a:r>
                        <a:rPr lang="en-US" sz="1400" dirty="0">
                          <a:effectLst/>
                        </a:rPr>
                        <a:t> </a:t>
                      </a:r>
                      <a:r>
                        <a:rPr lang="en-US" sz="1400" dirty="0" err="1">
                          <a:effectLst/>
                        </a:rPr>
                        <a:t>đẹp</a:t>
                      </a:r>
                      <a:r>
                        <a:rPr lang="en-US" sz="1400" dirty="0">
                          <a:effectLst/>
                        </a:rPr>
                        <a:t> </a:t>
                      </a:r>
                      <a:r>
                        <a:rPr lang="en-US" sz="1400" dirty="0" err="1">
                          <a:effectLst/>
                        </a:rPr>
                        <a:t>của</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và</a:t>
                      </a:r>
                      <a:r>
                        <a:rPr lang="en-US" sz="1400" dirty="0">
                          <a:effectLst/>
                        </a:rPr>
                        <a:t> </a:t>
                      </a:r>
                      <a:r>
                        <a:rPr lang="en-US" sz="1400" dirty="0" err="1">
                          <a:effectLst/>
                        </a:rPr>
                        <a:t>định</a:t>
                      </a:r>
                      <a:r>
                        <a:rPr lang="en-US" sz="1400" dirty="0">
                          <a:effectLst/>
                        </a:rPr>
                        <a:t> </a:t>
                      </a:r>
                      <a:r>
                        <a:rPr lang="en-US" sz="1400" dirty="0" err="1">
                          <a:effectLst/>
                        </a:rPr>
                        <a:t>hướng</a:t>
                      </a:r>
                      <a:r>
                        <a:rPr lang="en-US" sz="1400" dirty="0">
                          <a:effectLst/>
                        </a:rPr>
                        <a:t> </a:t>
                      </a:r>
                      <a:r>
                        <a:rPr lang="en-US" sz="1400" dirty="0" err="1">
                          <a:effectLst/>
                        </a:rPr>
                        <a:t>cho</a:t>
                      </a:r>
                      <a:r>
                        <a:rPr lang="en-US" sz="1400" dirty="0">
                          <a:effectLst/>
                        </a:rPr>
                        <a:t> </a:t>
                      </a:r>
                      <a:r>
                        <a:rPr lang="en-US" sz="1400" dirty="0" err="1">
                          <a:effectLst/>
                        </a:rPr>
                        <a:t>hoạt</a:t>
                      </a:r>
                      <a:r>
                        <a:rPr lang="en-US" sz="1400" dirty="0">
                          <a:effectLst/>
                        </a:rPr>
                        <a:t> </a:t>
                      </a:r>
                      <a:r>
                        <a:rPr lang="en-US" sz="1400" dirty="0" err="1">
                          <a:effectLst/>
                        </a:rPr>
                        <a:t>động</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ở </a:t>
                      </a:r>
                      <a:r>
                        <a:rPr lang="en-US" sz="1400" dirty="0" err="1">
                          <a:effectLst/>
                        </a:rPr>
                        <a:t>bài</a:t>
                      </a:r>
                      <a:r>
                        <a:rPr lang="en-US" sz="1400" dirty="0">
                          <a:effectLst/>
                        </a:rPr>
                        <a:t> 2 </a:t>
                      </a:r>
                      <a:r>
                        <a:rPr lang="en-US" sz="1400" dirty="0" err="1">
                          <a:effectLst/>
                        </a:rPr>
                        <a:t>nên</a:t>
                      </a:r>
                      <a:r>
                        <a:rPr lang="en-US" sz="1400" dirty="0">
                          <a:effectLst/>
                        </a:rPr>
                        <a:t> </a:t>
                      </a:r>
                      <a:r>
                        <a:rPr lang="en-US" sz="1400" dirty="0" err="1">
                          <a:effectLst/>
                        </a:rPr>
                        <a:t>cần</a:t>
                      </a:r>
                      <a:r>
                        <a:rPr lang="en-US" sz="1400" dirty="0">
                          <a:effectLst/>
                        </a:rPr>
                        <a:t> </a:t>
                      </a:r>
                      <a:r>
                        <a:rPr lang="en-US" sz="1400" dirty="0" err="1">
                          <a:effectLst/>
                        </a:rPr>
                        <a:t>làm</a:t>
                      </a:r>
                      <a:r>
                        <a:rPr lang="en-US" sz="1400" dirty="0">
                          <a:effectLst/>
                        </a:rPr>
                        <a:t> </a:t>
                      </a:r>
                      <a:r>
                        <a:rPr lang="en-US" sz="1400" dirty="0" err="1">
                          <a:effectLst/>
                        </a:rPr>
                        <a:t>kĩ</a:t>
                      </a:r>
                      <a:r>
                        <a:rPr lang="en-US" sz="1400" dirty="0">
                          <a:effectLst/>
                        </a:rPr>
                        <a:t>. </a:t>
                      </a:r>
                      <a:endParaRPr lang="en-US" sz="1100" dirty="0">
                        <a:effectLst/>
                      </a:endParaRPr>
                    </a:p>
                    <a:p>
                      <a:pPr marL="0" marR="0" algn="just">
                        <a:lnSpc>
                          <a:spcPct val="120000"/>
                        </a:lnSpc>
                        <a:spcBef>
                          <a:spcPts val="300"/>
                        </a:spcBef>
                        <a:spcAft>
                          <a:spcPts val="300"/>
                        </a:spcAft>
                      </a:pPr>
                      <a:r>
                        <a:rPr lang="en-US" sz="1400" dirty="0">
                          <a:effectLst/>
                        </a:rPr>
                        <a:t>- </a:t>
                      </a:r>
                      <a:r>
                        <a:rPr lang="en-US" sz="1400" dirty="0" err="1">
                          <a:effectLst/>
                        </a:rPr>
                        <a:t>Phần</a:t>
                      </a:r>
                      <a:r>
                        <a:rPr lang="en-US" sz="1400" dirty="0">
                          <a:effectLst/>
                        </a:rPr>
                        <a:t> </a:t>
                      </a: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chính</a:t>
                      </a:r>
                      <a:r>
                        <a:rPr lang="en-US" sz="1400" dirty="0">
                          <a:effectLst/>
                        </a:rPr>
                        <a:t> </a:t>
                      </a:r>
                      <a:r>
                        <a:rPr lang="en-US" sz="1400" dirty="0" err="1">
                          <a:effectLst/>
                        </a:rPr>
                        <a:t>là</a:t>
                      </a:r>
                      <a:r>
                        <a:rPr lang="en-US" sz="1400" dirty="0">
                          <a:effectLst/>
                        </a:rPr>
                        <a:t> </a:t>
                      </a:r>
                      <a:r>
                        <a:rPr lang="en-US" sz="1400" dirty="0" err="1">
                          <a:effectLst/>
                        </a:rPr>
                        <a:t>sử</a:t>
                      </a:r>
                      <a:r>
                        <a:rPr lang="en-US" sz="1400" dirty="0">
                          <a:effectLst/>
                        </a:rPr>
                        <a:t> </a:t>
                      </a:r>
                      <a:r>
                        <a:rPr lang="en-US" sz="1400" dirty="0" err="1">
                          <a:effectLst/>
                        </a:rPr>
                        <a:t>dụng</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đã</a:t>
                      </a:r>
                      <a:r>
                        <a:rPr lang="en-US" sz="1400" dirty="0">
                          <a:effectLst/>
                        </a:rPr>
                        <a:t> </a:t>
                      </a:r>
                      <a:r>
                        <a:rPr lang="en-US" sz="1400" dirty="0" err="1">
                          <a:effectLst/>
                        </a:rPr>
                        <a:t>học</a:t>
                      </a:r>
                      <a:r>
                        <a:rPr lang="en-US" sz="1400" dirty="0">
                          <a:effectLst/>
                        </a:rPr>
                        <a:t> </a:t>
                      </a:r>
                      <a:r>
                        <a:rPr lang="en-US" sz="1400" dirty="0" err="1">
                          <a:effectLst/>
                        </a:rPr>
                        <a:t>góp</a:t>
                      </a:r>
                      <a:r>
                        <a:rPr lang="en-US" sz="1400" dirty="0">
                          <a:effectLst/>
                        </a:rPr>
                        <a:t> </a:t>
                      </a:r>
                      <a:r>
                        <a:rPr lang="en-US" sz="1400" dirty="0" err="1">
                          <a:effectLst/>
                        </a:rPr>
                        <a:t>phần</a:t>
                      </a:r>
                      <a:r>
                        <a:rPr lang="en-US" sz="1400" dirty="0">
                          <a:effectLst/>
                        </a:rPr>
                        <a:t> </a:t>
                      </a:r>
                      <a:r>
                        <a:rPr lang="en-US" sz="1400" dirty="0" err="1">
                          <a:effectLst/>
                        </a:rPr>
                        <a:t>nâng</a:t>
                      </a:r>
                      <a:r>
                        <a:rPr lang="en-US" sz="1400" dirty="0">
                          <a:effectLst/>
                        </a:rPr>
                        <a:t> </a:t>
                      </a:r>
                      <a:r>
                        <a:rPr lang="en-US" sz="1400" dirty="0" err="1">
                          <a:effectLst/>
                        </a:rPr>
                        <a:t>cao</a:t>
                      </a:r>
                      <a:r>
                        <a:rPr lang="en-US" sz="1400" dirty="0">
                          <a:effectLst/>
                        </a:rPr>
                        <a:t> </a:t>
                      </a:r>
                      <a:r>
                        <a:rPr lang="en-US" sz="1400" dirty="0" err="1">
                          <a:effectLst/>
                        </a:rPr>
                        <a:t>nhận</a:t>
                      </a:r>
                      <a:r>
                        <a:rPr lang="en-US" sz="1400" dirty="0">
                          <a:effectLst/>
                        </a:rPr>
                        <a:t> </a:t>
                      </a:r>
                      <a:r>
                        <a:rPr lang="en-US" sz="1400" dirty="0" err="1">
                          <a:effectLst/>
                        </a:rPr>
                        <a:t>thức</a:t>
                      </a:r>
                      <a:r>
                        <a:rPr lang="en-US" sz="1400" dirty="0">
                          <a:effectLst/>
                        </a:rPr>
                        <a:t>, </a:t>
                      </a:r>
                      <a:r>
                        <a:rPr lang="en-US" sz="1400" dirty="0" err="1">
                          <a:effectLst/>
                        </a:rPr>
                        <a:t>thường</a:t>
                      </a:r>
                      <a:r>
                        <a:rPr lang="en-US" sz="1400" dirty="0">
                          <a:effectLst/>
                        </a:rPr>
                        <a:t> </a:t>
                      </a:r>
                      <a:r>
                        <a:rPr lang="en-US" sz="1400" dirty="0" err="1">
                          <a:effectLst/>
                        </a:rPr>
                        <a:t>thức</a:t>
                      </a:r>
                      <a:r>
                        <a:rPr lang="en-US" sz="1400" dirty="0">
                          <a:effectLst/>
                        </a:rPr>
                        <a:t> </a:t>
                      </a:r>
                      <a:r>
                        <a:rPr lang="en-US" sz="1400" dirty="0" err="1">
                          <a:effectLst/>
                        </a:rPr>
                        <a:t>tác</a:t>
                      </a:r>
                      <a:r>
                        <a:rPr lang="en-US" sz="1400" dirty="0">
                          <a:effectLst/>
                        </a:rPr>
                        <a:t> </a:t>
                      </a:r>
                      <a:r>
                        <a:rPr lang="en-US" sz="1400" dirty="0" err="1">
                          <a:effectLst/>
                        </a:rPr>
                        <a:t>phầm</a:t>
                      </a:r>
                      <a:r>
                        <a:rPr lang="en-US" sz="1400" dirty="0">
                          <a:effectLst/>
                        </a:rPr>
                        <a:t> </a:t>
                      </a:r>
                      <a:r>
                        <a:rPr lang="en-US" sz="1400" dirty="0" err="1">
                          <a:effectLst/>
                        </a:rPr>
                        <a:t>tượng</a:t>
                      </a:r>
                      <a:r>
                        <a:rPr lang="en-US" sz="1400" dirty="0">
                          <a:effectLst/>
                        </a:rPr>
                        <a:t> </a:t>
                      </a:r>
                      <a:r>
                        <a:rPr lang="en-US" sz="1400" dirty="0" err="1">
                          <a:effectLst/>
                        </a:rPr>
                        <a:t>tròn</a:t>
                      </a:r>
                      <a:r>
                        <a:rPr lang="en-US" sz="1400" dirty="0">
                          <a:effectLst/>
                        </a:rPr>
                        <a:t> </a:t>
                      </a:r>
                      <a:r>
                        <a:rPr lang="en-US" sz="1400" dirty="0" err="1">
                          <a:effectLst/>
                        </a:rPr>
                        <a:t>nên</a:t>
                      </a:r>
                      <a:r>
                        <a:rPr lang="en-US" sz="1400" dirty="0">
                          <a:effectLst/>
                        </a:rPr>
                        <a:t> </a:t>
                      </a:r>
                      <a:r>
                        <a:rPr lang="en-US" sz="1400" dirty="0" err="1">
                          <a:effectLst/>
                        </a:rPr>
                        <a:t>cần</a:t>
                      </a:r>
                      <a:r>
                        <a:rPr lang="en-US" sz="1400" dirty="0">
                          <a:effectLst/>
                        </a:rPr>
                        <a:t> </a:t>
                      </a:r>
                      <a:r>
                        <a:rPr lang="en-US" sz="1400" dirty="0" err="1">
                          <a:effectLst/>
                        </a:rPr>
                        <a:t>tập</a:t>
                      </a:r>
                      <a:r>
                        <a:rPr lang="en-US" sz="1400" dirty="0">
                          <a:effectLst/>
                        </a:rPr>
                        <a:t> </a:t>
                      </a:r>
                      <a:r>
                        <a:rPr lang="en-US" sz="1400" dirty="0" err="1">
                          <a:effectLst/>
                        </a:rPr>
                        <a:t>trung</a:t>
                      </a:r>
                      <a:r>
                        <a:rPr lang="en-US" sz="1400" dirty="0">
                          <a:effectLst/>
                        </a:rPr>
                        <a:t> </a:t>
                      </a:r>
                      <a:r>
                        <a:rPr lang="en-US" sz="1400" dirty="0" err="1">
                          <a:effectLst/>
                        </a:rPr>
                        <a:t>phân</a:t>
                      </a:r>
                      <a:r>
                        <a:rPr lang="en-US" sz="1400" dirty="0">
                          <a:effectLst/>
                        </a:rPr>
                        <a:t> </a:t>
                      </a:r>
                      <a:r>
                        <a:rPr lang="en-US" sz="1400" dirty="0" err="1">
                          <a:effectLst/>
                        </a:rPr>
                        <a:t>tích</a:t>
                      </a:r>
                      <a:r>
                        <a:rPr lang="en-US" sz="1400" dirty="0">
                          <a:effectLst/>
                        </a:rPr>
                        <a:t> </a:t>
                      </a:r>
                      <a:r>
                        <a:rPr lang="en-US" sz="1400" dirty="0" err="1">
                          <a:effectLst/>
                        </a:rPr>
                        <a:t>làm</a:t>
                      </a:r>
                      <a:r>
                        <a:rPr lang="en-US" sz="1400" dirty="0">
                          <a:effectLst/>
                        </a:rPr>
                        <a:t> </a:t>
                      </a:r>
                      <a:r>
                        <a:rPr lang="en-US" sz="1400" dirty="0" err="1">
                          <a:effectLst/>
                        </a:rPr>
                        <a:t>rõ</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trên</a:t>
                      </a:r>
                      <a:r>
                        <a:rPr lang="en-US" sz="1400" dirty="0">
                          <a:effectLst/>
                        </a:rPr>
                        <a:t> </a:t>
                      </a:r>
                      <a:r>
                        <a:rPr lang="en-US" sz="1400" dirty="0" err="1">
                          <a:effectLst/>
                        </a:rPr>
                        <a:t>một</a:t>
                      </a:r>
                      <a:r>
                        <a:rPr lang="en-US" sz="1400" dirty="0">
                          <a:effectLst/>
                        </a:rPr>
                        <a:t> </a:t>
                      </a:r>
                      <a:r>
                        <a:rPr lang="en-US" sz="1400" dirty="0" err="1">
                          <a:effectLst/>
                        </a:rPr>
                        <a:t>tác</a:t>
                      </a:r>
                      <a:r>
                        <a:rPr lang="en-US" sz="1400" dirty="0">
                          <a:effectLst/>
                        </a:rPr>
                        <a:t> </a:t>
                      </a:r>
                      <a:r>
                        <a:rPr lang="en-US" sz="1400" dirty="0" err="1">
                          <a:effectLst/>
                        </a:rPr>
                        <a:t>phẩm</a:t>
                      </a:r>
                      <a:r>
                        <a:rPr lang="en-US" sz="1400" dirty="0">
                          <a:effectLst/>
                        </a:rPr>
                        <a:t> </a:t>
                      </a:r>
                      <a:r>
                        <a:rPr lang="en-US" sz="1400" dirty="0" err="1">
                          <a:effectLst/>
                        </a:rPr>
                        <a:t>cụ</a:t>
                      </a:r>
                      <a:r>
                        <a:rPr lang="en-US" sz="1400" dirty="0">
                          <a:effectLst/>
                        </a:rPr>
                        <a:t> </a:t>
                      </a:r>
                      <a:r>
                        <a:rPr lang="en-US" sz="1400" dirty="0" err="1">
                          <a:effectLst/>
                        </a:rPr>
                        <a:t>thể</a:t>
                      </a:r>
                      <a:r>
                        <a:rPr lang="en-US" sz="1400" dirty="0">
                          <a:effectLst/>
                        </a:rPr>
                        <a:t>, </a:t>
                      </a:r>
                      <a:r>
                        <a:rPr lang="en-US" sz="1400" dirty="0" err="1">
                          <a:effectLst/>
                        </a:rPr>
                        <a:t>tránh</a:t>
                      </a:r>
                      <a:r>
                        <a:rPr lang="en-US" sz="1400" dirty="0">
                          <a:effectLst/>
                        </a:rPr>
                        <a:t> </a:t>
                      </a:r>
                      <a:r>
                        <a:rPr lang="en-US" sz="1400" dirty="0" err="1">
                          <a:effectLst/>
                        </a:rPr>
                        <a:t>trình</a:t>
                      </a:r>
                      <a:r>
                        <a:rPr lang="en-US" sz="1400" dirty="0">
                          <a:effectLst/>
                        </a:rPr>
                        <a:t> </a:t>
                      </a:r>
                      <a:r>
                        <a:rPr lang="en-US" sz="1400" dirty="0" err="1">
                          <a:effectLst/>
                        </a:rPr>
                        <a:t>bày</a:t>
                      </a:r>
                      <a:r>
                        <a:rPr lang="en-US" sz="1400" dirty="0">
                          <a:effectLst/>
                        </a:rPr>
                        <a:t> </a:t>
                      </a:r>
                      <a:r>
                        <a:rPr lang="en-US" sz="1400" dirty="0" err="1">
                          <a:effectLst/>
                        </a:rPr>
                        <a:t>chung</a:t>
                      </a:r>
                      <a:r>
                        <a:rPr lang="en-US" sz="1400" dirty="0">
                          <a:effectLst/>
                        </a:rPr>
                        <a:t> </a:t>
                      </a:r>
                      <a:r>
                        <a:rPr lang="en-US" sz="1400" dirty="0" err="1">
                          <a:effectLst/>
                        </a:rPr>
                        <a:t>chung</a:t>
                      </a:r>
                      <a:r>
                        <a:rPr lang="en-US" sz="14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14" marR="40414" marT="0" marB="0"/>
                </a:tc>
                <a:extLst>
                  <a:ext uri="{0D108BD9-81ED-4DB2-BD59-A6C34878D82A}">
                    <a16:rowId xmlns:a16="http://schemas.microsoft.com/office/drawing/2014/main" val="4237884184"/>
                  </a:ext>
                </a:extLst>
              </a:tr>
            </a:tbl>
          </a:graphicData>
        </a:graphic>
      </p:graphicFrame>
    </p:spTree>
    <p:extLst>
      <p:ext uri="{BB962C8B-B14F-4D97-AF65-F5344CB8AC3E}">
        <p14:creationId xmlns:p14="http://schemas.microsoft.com/office/powerpoint/2010/main" val="296349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5"/>
          <p:cNvSpPr txBox="1">
            <a:spLocks/>
          </p:cNvSpPr>
          <p:nvPr/>
        </p:nvSpPr>
        <p:spPr>
          <a:xfrm>
            <a:off x="86906" y="2489429"/>
            <a:ext cx="8633145" cy="2739211"/>
          </a:xfrm>
          <a:prstGeom prst="rect">
            <a:avLst/>
          </a:prstGeom>
        </p:spPr>
        <p:txBody>
          <a:bodyPr wrap="square">
            <a:sp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just">
              <a:buNone/>
            </a:pPr>
            <a:r>
              <a:rPr lang="en-US" sz="2000" b="1" dirty="0">
                <a:latin typeface="Arial" pitchFamily="34" charset="0"/>
                <a:cs typeface="Arial" pitchFamily="34" charset="0"/>
              </a:rPr>
              <a:t>Theo </a:t>
            </a:r>
            <a:r>
              <a:rPr lang="en-US" sz="2000" b="1" dirty="0" err="1">
                <a:latin typeface="Arial" pitchFamily="34" charset="0"/>
                <a:cs typeface="Arial" pitchFamily="34" charset="0"/>
              </a:rPr>
              <a:t>đó</a:t>
            </a:r>
            <a:r>
              <a:rPr lang="en-US" sz="2000" b="1" dirty="0">
                <a:latin typeface="Arial" pitchFamily="34" charset="0"/>
                <a:cs typeface="Arial" pitchFamily="34" charset="0"/>
              </a:rPr>
              <a:t>:</a:t>
            </a:r>
          </a:p>
          <a:p>
            <a:pPr algn="just">
              <a:buFontTx/>
              <a:buChar char="-"/>
            </a:pPr>
            <a:r>
              <a:rPr lang="vi-VN" sz="2000" dirty="0">
                <a:latin typeface="Arial" pitchFamily="34" charset="0"/>
                <a:cs typeface="Arial" pitchFamily="34" charset="0"/>
              </a:rPr>
              <a:t>S</a:t>
            </a:r>
            <a:r>
              <a:rPr lang="en-US" sz="2000" dirty="0" err="1">
                <a:latin typeface="Arial" pitchFamily="34" charset="0"/>
                <a:cs typeface="Arial" pitchFamily="34" charset="0"/>
              </a:rPr>
              <a:t>ách</a:t>
            </a:r>
            <a:r>
              <a:rPr lang="en-US" sz="2000" dirty="0">
                <a:latin typeface="Arial" pitchFamily="34" charset="0"/>
                <a:cs typeface="Arial" pitchFamily="34" charset="0"/>
              </a:rPr>
              <a:t> </a:t>
            </a:r>
            <a:r>
              <a:rPr lang="en-US" sz="2000" dirty="0" err="1">
                <a:latin typeface="Arial" pitchFamily="34" charset="0"/>
                <a:cs typeface="Arial" pitchFamily="34" charset="0"/>
              </a:rPr>
              <a:t>giáo</a:t>
            </a:r>
            <a:r>
              <a:rPr lang="en-US" sz="2000" dirty="0">
                <a:latin typeface="Arial" pitchFamily="34" charset="0"/>
                <a:cs typeface="Arial" pitchFamily="34" charset="0"/>
              </a:rPr>
              <a:t> </a:t>
            </a:r>
            <a:r>
              <a:rPr lang="en-US" sz="2000" dirty="0" err="1">
                <a:latin typeface="Arial" pitchFamily="34" charset="0"/>
                <a:cs typeface="Arial" pitchFamily="34" charset="0"/>
              </a:rPr>
              <a:t>khoa</a:t>
            </a:r>
            <a:r>
              <a:rPr lang="en-US" sz="2000" dirty="0">
                <a:latin typeface="Arial" pitchFamily="34" charset="0"/>
                <a:cs typeface="Arial" pitchFamily="34" charset="0"/>
              </a:rPr>
              <a:t> (SGK)</a:t>
            </a:r>
            <a:r>
              <a:rPr lang="vi-VN" sz="2000" dirty="0">
                <a:latin typeface="Arial" pitchFamily="34" charset="0"/>
                <a:cs typeface="Arial" pitchFamily="34" charset="0"/>
              </a:rPr>
              <a:t> môn Mĩ thuật</a:t>
            </a:r>
            <a:r>
              <a:rPr lang="en-US" sz="2000" dirty="0">
                <a:latin typeface="Arial" pitchFamily="34" charset="0"/>
                <a:cs typeface="Arial" pitchFamily="34" charset="0"/>
              </a:rPr>
              <a:t> lớp</a:t>
            </a:r>
            <a:r>
              <a:rPr lang="vi-VN" sz="2000" dirty="0">
                <a:latin typeface="Arial" pitchFamily="34" charset="0"/>
                <a:cs typeface="Arial" pitchFamily="34" charset="0"/>
              </a:rPr>
              <a:t> </a:t>
            </a:r>
            <a:r>
              <a:rPr lang="en-US" sz="2000" dirty="0">
                <a:latin typeface="Arial" pitchFamily="34" charset="0"/>
                <a:cs typeface="Arial" pitchFamily="34" charset="0"/>
              </a:rPr>
              <a:t>11 </a:t>
            </a:r>
            <a:r>
              <a:rPr lang="vi-VN" sz="2000" dirty="0">
                <a:latin typeface="Arial" pitchFamily="34" charset="0"/>
                <a:cs typeface="Arial" pitchFamily="34" charset="0"/>
              </a:rPr>
              <a:t>được biên soạn</a:t>
            </a:r>
            <a:r>
              <a:rPr lang="en-US" sz="2000" dirty="0">
                <a:latin typeface="Arial" pitchFamily="34" charset="0"/>
                <a:cs typeface="Arial" pitchFamily="34" charset="0"/>
              </a:rPr>
              <a:t> </a:t>
            </a:r>
            <a:r>
              <a:rPr lang="en-US" sz="2000" dirty="0" err="1">
                <a:latin typeface="Arial" pitchFamily="34" charset="0"/>
                <a:cs typeface="Arial" pitchFamily="34" charset="0"/>
              </a:rPr>
              <a:t>bám</a:t>
            </a:r>
            <a:r>
              <a:rPr lang="en-US" sz="2000" dirty="0">
                <a:latin typeface="Arial" pitchFamily="34" charset="0"/>
                <a:cs typeface="Arial" pitchFamily="34" charset="0"/>
              </a:rPr>
              <a:t> </a:t>
            </a:r>
            <a:r>
              <a:rPr lang="en-US" sz="2000" dirty="0" err="1">
                <a:latin typeface="Arial" pitchFamily="34" charset="0"/>
                <a:cs typeface="Arial" pitchFamily="34" charset="0"/>
              </a:rPr>
              <a:t>sát</a:t>
            </a:r>
            <a:r>
              <a:rPr lang="en-US" sz="2000" dirty="0">
                <a:latin typeface="Arial" pitchFamily="34" charset="0"/>
                <a:cs typeface="Arial" pitchFamily="34" charset="0"/>
              </a:rPr>
              <a:t> </a:t>
            </a:r>
            <a:r>
              <a:rPr lang="en-US" sz="2000" dirty="0" err="1">
                <a:latin typeface="Arial" pitchFamily="34" charset="0"/>
                <a:cs typeface="Arial" pitchFamily="34" charset="0"/>
              </a:rPr>
              <a:t>theo</a:t>
            </a:r>
            <a:r>
              <a:rPr lang="en-US" sz="2000" dirty="0">
                <a:latin typeface="Arial" pitchFamily="34" charset="0"/>
                <a:cs typeface="Arial" pitchFamily="34" charset="0"/>
              </a:rPr>
              <a:t> </a:t>
            </a:r>
            <a:r>
              <a:rPr lang="en-US" sz="2000" dirty="0" err="1">
                <a:latin typeface="Arial" pitchFamily="34" charset="0"/>
                <a:cs typeface="Arial" pitchFamily="34" charset="0"/>
              </a:rPr>
              <a:t>nội</a:t>
            </a:r>
            <a:r>
              <a:rPr lang="en-US" sz="2000" dirty="0">
                <a:latin typeface="Arial" pitchFamily="34" charset="0"/>
                <a:cs typeface="Arial" pitchFamily="34" charset="0"/>
              </a:rPr>
              <a:t> dung, </a:t>
            </a:r>
            <a:r>
              <a:rPr lang="en-US" sz="2000" dirty="0" err="1">
                <a:latin typeface="Arial" pitchFamily="34" charset="0"/>
                <a:cs typeface="Arial" pitchFamily="34" charset="0"/>
              </a:rPr>
              <a:t>yêu</a:t>
            </a:r>
            <a:r>
              <a:rPr lang="en-US" sz="2000" dirty="0">
                <a:latin typeface="Arial" pitchFamily="34" charset="0"/>
                <a:cs typeface="Arial" pitchFamily="34" charset="0"/>
              </a:rPr>
              <a:t> </a:t>
            </a:r>
            <a:r>
              <a:rPr lang="en-US" sz="2000" dirty="0" err="1">
                <a:latin typeface="Arial" pitchFamily="34" charset="0"/>
                <a:cs typeface="Arial" pitchFamily="34" charset="0"/>
              </a:rPr>
              <a:t>cầu</a:t>
            </a:r>
            <a:r>
              <a:rPr lang="en-US" sz="2000" dirty="0">
                <a:latin typeface="Arial" pitchFamily="34" charset="0"/>
                <a:cs typeface="Arial" pitchFamily="34" charset="0"/>
              </a:rPr>
              <a:t> </a:t>
            </a:r>
            <a:r>
              <a:rPr lang="en-US" sz="2000" dirty="0" err="1">
                <a:latin typeface="Arial" pitchFamily="34" charset="0"/>
                <a:cs typeface="Arial" pitchFamily="34" charset="0"/>
              </a:rPr>
              <a:t>cần</a:t>
            </a:r>
            <a:r>
              <a:rPr lang="en-US" sz="2000" dirty="0">
                <a:latin typeface="Arial" pitchFamily="34" charset="0"/>
                <a:cs typeface="Arial" pitchFamily="34" charset="0"/>
              </a:rPr>
              <a:t> </a:t>
            </a:r>
            <a:r>
              <a:rPr lang="en-US" sz="2000" dirty="0" err="1">
                <a:latin typeface="Arial" pitchFamily="34" charset="0"/>
                <a:cs typeface="Arial" pitchFamily="34" charset="0"/>
              </a:rPr>
              <a:t>đạt</a:t>
            </a:r>
            <a:r>
              <a:rPr lang="en-US" sz="2000" dirty="0">
                <a:latin typeface="Arial" pitchFamily="34" charset="0"/>
                <a:cs typeface="Arial" pitchFamily="34" charset="0"/>
              </a:rPr>
              <a:t> </a:t>
            </a:r>
            <a:r>
              <a:rPr lang="en-US" sz="2000" dirty="0" err="1">
                <a:latin typeface="Arial" pitchFamily="34" charset="0"/>
                <a:cs typeface="Arial" pitchFamily="34" charset="0"/>
              </a:rPr>
              <a:t>trong</a:t>
            </a:r>
            <a:r>
              <a:rPr lang="en-US" sz="2000" dirty="0">
                <a:latin typeface="Arial" pitchFamily="34" charset="0"/>
                <a:cs typeface="Arial" pitchFamily="34" charset="0"/>
              </a:rPr>
              <a:t> </a:t>
            </a:r>
            <a:r>
              <a:rPr lang="en-US" sz="2000" dirty="0" err="1">
                <a:latin typeface="Arial" pitchFamily="34" charset="0"/>
                <a:cs typeface="Arial" pitchFamily="34" charset="0"/>
              </a:rPr>
              <a:t>Chương</a:t>
            </a:r>
            <a:r>
              <a:rPr lang="en-US" sz="2000" dirty="0">
                <a:latin typeface="Arial" pitchFamily="34" charset="0"/>
                <a:cs typeface="Arial" pitchFamily="34" charset="0"/>
              </a:rPr>
              <a:t> </a:t>
            </a:r>
            <a:r>
              <a:rPr lang="en-US" sz="2000" dirty="0" err="1">
                <a:latin typeface="Arial" pitchFamily="34" charset="0"/>
                <a:cs typeface="Arial" pitchFamily="34" charset="0"/>
              </a:rPr>
              <a:t>trình</a:t>
            </a:r>
            <a:r>
              <a:rPr lang="en-US" sz="2000" dirty="0">
                <a:latin typeface="Arial" pitchFamily="34" charset="0"/>
                <a:cs typeface="Arial" pitchFamily="34" charset="0"/>
              </a:rPr>
              <a:t> </a:t>
            </a:r>
            <a:r>
              <a:rPr lang="en-US" sz="2000" dirty="0" err="1">
                <a:latin typeface="Arial" pitchFamily="34" charset="0"/>
                <a:cs typeface="Arial" pitchFamily="34" charset="0"/>
              </a:rPr>
              <a:t>môn</a:t>
            </a:r>
            <a:r>
              <a:rPr lang="en-US" sz="2000" dirty="0">
                <a:latin typeface="Arial" pitchFamily="34" charset="0"/>
                <a:cs typeface="Arial" pitchFamily="34" charset="0"/>
              </a:rPr>
              <a:t> </a:t>
            </a:r>
            <a:r>
              <a:rPr lang="en-US" sz="2000" dirty="0" err="1">
                <a:latin typeface="Arial" pitchFamily="34" charset="0"/>
                <a:cs typeface="Arial" pitchFamily="34" charset="0"/>
              </a:rPr>
              <a:t>Mĩ</a:t>
            </a:r>
            <a:r>
              <a:rPr lang="en-US" sz="2000" dirty="0">
                <a:latin typeface="Arial" pitchFamily="34" charset="0"/>
                <a:cs typeface="Arial" pitchFamily="34" charset="0"/>
              </a:rPr>
              <a:t> </a:t>
            </a:r>
            <a:r>
              <a:rPr lang="en-US" sz="2000" dirty="0" err="1">
                <a:latin typeface="Arial" pitchFamily="34" charset="0"/>
                <a:cs typeface="Arial" pitchFamily="34" charset="0"/>
              </a:rPr>
              <a:t>thuật</a:t>
            </a:r>
            <a:r>
              <a:rPr lang="en-US" sz="2000" dirty="0">
                <a:latin typeface="Arial" pitchFamily="34" charset="0"/>
                <a:cs typeface="Arial" pitchFamily="34" charset="0"/>
              </a:rPr>
              <a:t> 2018. </a:t>
            </a:r>
          </a:p>
          <a:p>
            <a:pPr algn="just">
              <a:buFontTx/>
              <a:buChar char="-"/>
            </a:pPr>
            <a:r>
              <a:rPr lang="en-US" sz="2000" dirty="0" err="1">
                <a:latin typeface="Arial" pitchFamily="34" charset="0"/>
                <a:cs typeface="Arial" pitchFamily="34" charset="0"/>
              </a:rPr>
              <a:t>Các</a:t>
            </a:r>
            <a:r>
              <a:rPr lang="en-US" sz="2000" dirty="0">
                <a:latin typeface="Arial" pitchFamily="34" charset="0"/>
                <a:cs typeface="Arial" pitchFamily="34" charset="0"/>
              </a:rPr>
              <a:t> </a:t>
            </a:r>
            <a:r>
              <a:rPr lang="en-US" sz="2000" dirty="0" err="1">
                <a:latin typeface="Arial" pitchFamily="34" charset="0"/>
                <a:cs typeface="Arial" pitchFamily="34" charset="0"/>
              </a:rPr>
              <a:t>hoạt</a:t>
            </a:r>
            <a:r>
              <a:rPr lang="en-US" sz="2000" dirty="0">
                <a:latin typeface="Arial" pitchFamily="34" charset="0"/>
                <a:cs typeface="Arial" pitchFamily="34" charset="0"/>
              </a:rPr>
              <a:t> </a:t>
            </a:r>
            <a:r>
              <a:rPr lang="en-US" sz="2000" dirty="0" err="1">
                <a:latin typeface="Arial" pitchFamily="34" charset="0"/>
                <a:cs typeface="Arial" pitchFamily="34" charset="0"/>
              </a:rPr>
              <a:t>động</a:t>
            </a:r>
            <a:r>
              <a:rPr lang="en-US" sz="2000" dirty="0">
                <a:latin typeface="Arial" pitchFamily="34" charset="0"/>
                <a:cs typeface="Arial" pitchFamily="34" charset="0"/>
              </a:rPr>
              <a:t> </a:t>
            </a:r>
            <a:r>
              <a:rPr lang="en-US" sz="2000" dirty="0" err="1">
                <a:latin typeface="Arial" pitchFamily="34" charset="0"/>
                <a:cs typeface="Arial" pitchFamily="34" charset="0"/>
              </a:rPr>
              <a:t>trong</a:t>
            </a:r>
            <a:r>
              <a:rPr lang="en-US" sz="2000" dirty="0">
                <a:latin typeface="Arial" pitchFamily="34" charset="0"/>
                <a:cs typeface="Arial" pitchFamily="34" charset="0"/>
              </a:rPr>
              <a:t> </a:t>
            </a:r>
            <a:r>
              <a:rPr lang="en-US" sz="2000" dirty="0" err="1">
                <a:latin typeface="Arial" pitchFamily="34" charset="0"/>
                <a:cs typeface="Arial" pitchFamily="34" charset="0"/>
              </a:rPr>
              <a:t>sách</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tổ</a:t>
            </a:r>
            <a:r>
              <a:rPr lang="en-US" sz="2000" dirty="0">
                <a:latin typeface="Arial" pitchFamily="34" charset="0"/>
                <a:cs typeface="Arial" pitchFamily="34" charset="0"/>
              </a:rPr>
              <a:t> </a:t>
            </a:r>
            <a:r>
              <a:rPr lang="en-US" sz="2000" dirty="0" err="1">
                <a:latin typeface="Arial" pitchFamily="34" charset="0"/>
                <a:cs typeface="Arial" pitchFamily="34" charset="0"/>
              </a:rPr>
              <a:t>chức</a:t>
            </a:r>
            <a:r>
              <a:rPr lang="en-US" sz="2000" dirty="0">
                <a:latin typeface="Arial" pitchFamily="34" charset="0"/>
                <a:cs typeface="Arial" pitchFamily="34" charset="0"/>
              </a:rPr>
              <a:t> </a:t>
            </a:r>
            <a:r>
              <a:rPr lang="en-US" sz="2000" dirty="0" err="1">
                <a:latin typeface="Arial" pitchFamily="34" charset="0"/>
                <a:cs typeface="Arial" pitchFamily="34" charset="0"/>
              </a:rPr>
              <a:t>theo</a:t>
            </a:r>
            <a:r>
              <a:rPr lang="en-US" sz="2000" dirty="0">
                <a:latin typeface="Arial" pitchFamily="34" charset="0"/>
                <a:cs typeface="Arial" pitchFamily="34" charset="0"/>
              </a:rPr>
              <a:t> </a:t>
            </a:r>
            <a:r>
              <a:rPr lang="en-US" sz="2000" dirty="0" err="1">
                <a:latin typeface="Arial" pitchFamily="34" charset="0"/>
                <a:cs typeface="Arial" pitchFamily="34" charset="0"/>
              </a:rPr>
              <a:t>hình</a:t>
            </a:r>
            <a:r>
              <a:rPr lang="en-US" sz="2000" dirty="0">
                <a:latin typeface="Arial" pitchFamily="34" charset="0"/>
                <a:cs typeface="Arial" pitchFamily="34" charset="0"/>
              </a:rPr>
              <a:t> </a:t>
            </a:r>
            <a:r>
              <a:rPr lang="en-US" sz="2000" dirty="0" err="1">
                <a:latin typeface="Arial" pitchFamily="34" charset="0"/>
                <a:cs typeface="Arial" pitchFamily="34" charset="0"/>
              </a:rPr>
              <a:t>thức</a:t>
            </a:r>
            <a:r>
              <a:rPr lang="en-US" sz="2000" dirty="0">
                <a:latin typeface="Arial" pitchFamily="34" charset="0"/>
                <a:cs typeface="Arial" pitchFamily="34" charset="0"/>
              </a:rPr>
              <a:t> </a:t>
            </a:r>
            <a:r>
              <a:rPr lang="en-US" sz="2000" dirty="0" err="1">
                <a:latin typeface="Arial" pitchFamily="34" charset="0"/>
                <a:cs typeface="Arial" pitchFamily="34" charset="0"/>
              </a:rPr>
              <a:t>khám</a:t>
            </a:r>
            <a:r>
              <a:rPr lang="en-US" sz="2000" dirty="0">
                <a:latin typeface="Arial" pitchFamily="34" charset="0"/>
                <a:cs typeface="Arial" pitchFamily="34" charset="0"/>
              </a:rPr>
              <a:t> </a:t>
            </a:r>
            <a:r>
              <a:rPr lang="en-US" sz="2000" dirty="0" err="1">
                <a:latin typeface="Arial" pitchFamily="34" charset="0"/>
                <a:cs typeface="Arial" pitchFamily="34" charset="0"/>
              </a:rPr>
              <a:t>phá</a:t>
            </a:r>
            <a:r>
              <a:rPr lang="en-US" sz="2000" dirty="0">
                <a:latin typeface="Arial" pitchFamily="34" charset="0"/>
                <a:cs typeface="Arial" pitchFamily="34" charset="0"/>
              </a:rPr>
              <a:t>, </a:t>
            </a:r>
            <a:r>
              <a:rPr lang="en-US" sz="2000" dirty="0" err="1">
                <a:latin typeface="Arial" pitchFamily="34" charset="0"/>
                <a:cs typeface="Arial" pitchFamily="34" charset="0"/>
              </a:rPr>
              <a:t>trải</a:t>
            </a:r>
            <a:r>
              <a:rPr lang="en-US" sz="2000" dirty="0">
                <a:latin typeface="Arial" pitchFamily="34" charset="0"/>
                <a:cs typeface="Arial" pitchFamily="34" charset="0"/>
              </a:rPr>
              <a:t> </a:t>
            </a:r>
            <a:r>
              <a:rPr lang="en-US" sz="2000" dirty="0" err="1">
                <a:latin typeface="Arial" pitchFamily="34" charset="0"/>
                <a:cs typeface="Arial" pitchFamily="34" charset="0"/>
              </a:rPr>
              <a:t>nghiệm</a:t>
            </a:r>
            <a:r>
              <a:rPr lang="en-US" sz="2000" dirty="0">
                <a:latin typeface="Arial" pitchFamily="34" charset="0"/>
                <a:cs typeface="Arial" pitchFamily="34" charset="0"/>
              </a:rPr>
              <a:t> </a:t>
            </a:r>
            <a:r>
              <a:rPr lang="en-US" sz="2000" dirty="0" err="1">
                <a:latin typeface="Arial" pitchFamily="34" charset="0"/>
                <a:cs typeface="Arial" pitchFamily="34" charset="0"/>
              </a:rPr>
              <a:t>và</a:t>
            </a:r>
            <a:r>
              <a:rPr lang="en-US" sz="2000" dirty="0">
                <a:latin typeface="Arial" pitchFamily="34" charset="0"/>
                <a:cs typeface="Arial" pitchFamily="34" charset="0"/>
              </a:rPr>
              <a:t> </a:t>
            </a:r>
            <a:r>
              <a:rPr lang="en-US" sz="2000" dirty="0" err="1">
                <a:latin typeface="Arial" pitchFamily="34" charset="0"/>
                <a:cs typeface="Arial" pitchFamily="34" charset="0"/>
              </a:rPr>
              <a:t>thực</a:t>
            </a:r>
            <a:r>
              <a:rPr lang="en-US" sz="2000" dirty="0">
                <a:latin typeface="Arial" pitchFamily="34" charset="0"/>
                <a:cs typeface="Arial" pitchFamily="34" charset="0"/>
              </a:rPr>
              <a:t> </a:t>
            </a:r>
            <a:r>
              <a:rPr lang="en-US" sz="2000" dirty="0" err="1">
                <a:latin typeface="Arial" pitchFamily="34" charset="0"/>
                <a:cs typeface="Arial" pitchFamily="34" charset="0"/>
              </a:rPr>
              <a:t>hành</a:t>
            </a:r>
            <a:r>
              <a:rPr lang="en-US" sz="2000" dirty="0">
                <a:latin typeface="Arial" pitchFamily="34" charset="0"/>
                <a:cs typeface="Arial" pitchFamily="34" charset="0"/>
              </a:rPr>
              <a:t>, </a:t>
            </a:r>
            <a:r>
              <a:rPr lang="en-US" sz="2000" dirty="0" err="1">
                <a:latin typeface="Arial" pitchFamily="34" charset="0"/>
                <a:cs typeface="Arial" pitchFamily="34" charset="0"/>
              </a:rPr>
              <a:t>sáng</a:t>
            </a:r>
            <a:r>
              <a:rPr lang="en-US" sz="2000" dirty="0">
                <a:latin typeface="Arial" pitchFamily="34" charset="0"/>
                <a:cs typeface="Arial" pitchFamily="34" charset="0"/>
              </a:rPr>
              <a:t> </a:t>
            </a:r>
            <a:r>
              <a:rPr lang="en-US" sz="2000" dirty="0" err="1">
                <a:latin typeface="Arial" pitchFamily="34" charset="0"/>
                <a:cs typeface="Arial" pitchFamily="34" charset="0"/>
              </a:rPr>
              <a:t>tạo</a:t>
            </a:r>
            <a:r>
              <a:rPr lang="en-US" sz="2000" dirty="0">
                <a:latin typeface="Arial" pitchFamily="34" charset="0"/>
                <a:cs typeface="Arial" pitchFamily="34" charset="0"/>
              </a:rPr>
              <a:t> </a:t>
            </a:r>
            <a:r>
              <a:rPr lang="en-US" sz="2000" dirty="0" err="1">
                <a:latin typeface="Arial" pitchFamily="34" charset="0"/>
                <a:cs typeface="Arial" pitchFamily="34" charset="0"/>
              </a:rPr>
              <a:t>mĩ</a:t>
            </a:r>
            <a:r>
              <a:rPr lang="en-US" sz="2000" dirty="0">
                <a:latin typeface="Arial" pitchFamily="34" charset="0"/>
                <a:cs typeface="Arial" pitchFamily="34" charset="0"/>
              </a:rPr>
              <a:t> </a:t>
            </a:r>
            <a:r>
              <a:rPr lang="en-US" sz="2000" dirty="0" err="1">
                <a:latin typeface="Arial" pitchFamily="34" charset="0"/>
                <a:cs typeface="Arial" pitchFamily="34" charset="0"/>
              </a:rPr>
              <a:t>thuật</a:t>
            </a:r>
            <a:r>
              <a:rPr lang="en-US" sz="2000" dirty="0">
                <a:latin typeface="Arial" pitchFamily="34" charset="0"/>
                <a:cs typeface="Arial" pitchFamily="34" charset="0"/>
              </a:rPr>
              <a:t>.</a:t>
            </a:r>
          </a:p>
          <a:p>
            <a:pPr algn="just">
              <a:buFontTx/>
              <a:buChar char="-"/>
            </a:pPr>
            <a:r>
              <a:rPr lang="en-US" sz="2000" dirty="0">
                <a:latin typeface="Arial" pitchFamily="34" charset="0"/>
                <a:cs typeface="Arial" pitchFamily="34" charset="0"/>
              </a:rPr>
              <a:t>Nội dung trong sách không chỉ giúp học sinh c</a:t>
            </a:r>
            <a:r>
              <a:rPr lang="vi-VN" sz="2000" dirty="0">
                <a:latin typeface="Arial" pitchFamily="34" charset="0"/>
                <a:cs typeface="Arial" pitchFamily="34" charset="0"/>
              </a:rPr>
              <a:t>ó hiểu biết về mối quan hệ của mĩ thuật với đời sống, </a:t>
            </a:r>
            <a:r>
              <a:rPr lang="en-US" sz="2000" dirty="0">
                <a:latin typeface="Arial" pitchFamily="34" charset="0"/>
                <a:cs typeface="Arial" pitchFamily="34" charset="0"/>
              </a:rPr>
              <a:t>mà còn có tính định hướng nghề nghiệp theo sở thích, năng lực của người học.</a:t>
            </a:r>
          </a:p>
        </p:txBody>
      </p:sp>
      <p:sp>
        <p:nvSpPr>
          <p:cNvPr id="8" name="Rectangle 7"/>
          <p:cNvSpPr/>
          <p:nvPr/>
        </p:nvSpPr>
        <p:spPr>
          <a:xfrm>
            <a:off x="7514705" y="465513"/>
            <a:ext cx="1205346" cy="1030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effectLst>
                  <a:outerShdw blurRad="38100" dist="38100" dir="2700000" algn="tl">
                    <a:srgbClr val="000000">
                      <a:alpha val="43137"/>
                    </a:srgbClr>
                  </a:outerShdw>
                </a:effectLst>
                <a:latin typeface="Myriad Pro" pitchFamily="34" charset="0"/>
                <a:cs typeface="Myriad Arabic" pitchFamily="50" charset="-78"/>
              </a:rPr>
              <a:t>SGK</a:t>
            </a:r>
          </a:p>
          <a:p>
            <a:pPr algn="ctr"/>
            <a:r>
              <a:rPr lang="en-US" sz="1400" b="1" dirty="0">
                <a:solidFill>
                  <a:srgbClr val="FF0000"/>
                </a:solidFill>
                <a:effectLst>
                  <a:outerShdw blurRad="38100" dist="38100" dir="2700000" algn="tl">
                    <a:srgbClr val="000000">
                      <a:alpha val="43137"/>
                    </a:srgbClr>
                  </a:outerShdw>
                </a:effectLst>
                <a:latin typeface="Myriad Pro" pitchFamily="34" charset="0"/>
                <a:cs typeface="Myriad Arabic" pitchFamily="50" charset="-78"/>
              </a:rPr>
              <a:t>MĨ THUẬT 10</a:t>
            </a:r>
            <a:endParaRPr lang="en-US" sz="1400" dirty="0"/>
          </a:p>
        </p:txBody>
      </p:sp>
      <p:pic>
        <p:nvPicPr>
          <p:cNvPr id="2" name="Picture 1"/>
          <p:cNvPicPr>
            <a:picLocks noChangeAspect="1"/>
          </p:cNvPicPr>
          <p:nvPr/>
        </p:nvPicPr>
        <p:blipFill>
          <a:blip r:embed="rId3"/>
          <a:stretch>
            <a:fillRect/>
          </a:stretch>
        </p:blipFill>
        <p:spPr>
          <a:xfrm>
            <a:off x="0" y="0"/>
            <a:ext cx="9144000" cy="2182614"/>
          </a:xfrm>
          <a:prstGeom prst="rect">
            <a:avLst/>
          </a:prstGeom>
        </p:spPr>
      </p:pic>
    </p:spTree>
    <p:extLst>
      <p:ext uri="{BB962C8B-B14F-4D97-AF65-F5344CB8AC3E}">
        <p14:creationId xmlns:p14="http://schemas.microsoft.com/office/powerpoint/2010/main" val="38731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FA10B3BB-2FA8-86E2-A40F-BA309897A507}"/>
              </a:ext>
            </a:extLst>
          </p:cNvPr>
          <p:cNvGraphicFramePr>
            <a:graphicFrameLocks noGrp="1"/>
          </p:cNvGraphicFramePr>
          <p:nvPr>
            <p:extLst>
              <p:ext uri="{D42A27DB-BD31-4B8C-83A1-F6EECF244321}">
                <p14:modId xmlns:p14="http://schemas.microsoft.com/office/powerpoint/2010/main" val="1655444446"/>
              </p:ext>
            </p:extLst>
          </p:nvPr>
        </p:nvGraphicFramePr>
        <p:xfrm>
          <a:off x="0" y="1033672"/>
          <a:ext cx="9143999" cy="6665841"/>
        </p:xfrm>
        <a:graphic>
          <a:graphicData uri="http://schemas.openxmlformats.org/drawingml/2006/table">
            <a:tbl>
              <a:tblPr firstRow="1" firstCol="1" bandRow="1">
                <a:tableStyleId>{5C22544A-7EE6-4342-B048-85BDC9FD1C3A}</a:tableStyleId>
              </a:tblPr>
              <a:tblGrid>
                <a:gridCol w="834887">
                  <a:extLst>
                    <a:ext uri="{9D8B030D-6E8A-4147-A177-3AD203B41FA5}">
                      <a16:colId xmlns:a16="http://schemas.microsoft.com/office/drawing/2014/main" val="4031670953"/>
                    </a:ext>
                  </a:extLst>
                </a:gridCol>
                <a:gridCol w="3180522">
                  <a:extLst>
                    <a:ext uri="{9D8B030D-6E8A-4147-A177-3AD203B41FA5}">
                      <a16:colId xmlns:a16="http://schemas.microsoft.com/office/drawing/2014/main" val="3858660667"/>
                    </a:ext>
                  </a:extLst>
                </a:gridCol>
                <a:gridCol w="5128590">
                  <a:extLst>
                    <a:ext uri="{9D8B030D-6E8A-4147-A177-3AD203B41FA5}">
                      <a16:colId xmlns:a16="http://schemas.microsoft.com/office/drawing/2014/main" val="242434202"/>
                    </a:ext>
                  </a:extLst>
                </a:gridCol>
              </a:tblGrid>
              <a:tr h="6665841">
                <a:tc>
                  <a:txBody>
                    <a:bodyPr/>
                    <a:lstStyle/>
                    <a:p>
                      <a:pPr marL="0" marR="0" algn="just">
                        <a:lnSpc>
                          <a:spcPct val="120000"/>
                        </a:lnSpc>
                        <a:spcBef>
                          <a:spcPts val="300"/>
                        </a:spcBef>
                        <a:spcAft>
                          <a:spcPts val="300"/>
                        </a:spcAft>
                      </a:pPr>
                      <a:r>
                        <a:rPr lang="en-US" sz="1400" dirty="0" err="1">
                          <a:effectLst/>
                        </a:rPr>
                        <a:t>Bài</a:t>
                      </a:r>
                      <a:r>
                        <a:rPr lang="en-US" sz="1400" dirty="0">
                          <a:effectLst/>
                        </a:rPr>
                        <a:t> 2. </a:t>
                      </a:r>
                      <a:endParaRPr lang="en-US" sz="1200" dirty="0">
                        <a:effectLst/>
                      </a:endParaRPr>
                    </a:p>
                    <a:p>
                      <a:pPr marL="0" marR="0" algn="just">
                        <a:lnSpc>
                          <a:spcPct val="120000"/>
                        </a:lnSpc>
                        <a:spcBef>
                          <a:spcPts val="300"/>
                        </a:spcBef>
                        <a:spcAft>
                          <a:spcPts val="300"/>
                        </a:spcAft>
                      </a:pP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làm</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94" marR="33194" marT="0" marB="0"/>
                </a:tc>
                <a:tc>
                  <a:txBody>
                    <a:bodyPr/>
                    <a:lstStyle/>
                    <a:p>
                      <a:pPr marL="0" marR="0" algn="just">
                        <a:lnSpc>
                          <a:spcPct val="120000"/>
                        </a:lnSpc>
                        <a:spcBef>
                          <a:spcPts val="300"/>
                        </a:spcBef>
                        <a:spcAft>
                          <a:spcPts val="300"/>
                        </a:spcAft>
                      </a:pPr>
                      <a:r>
                        <a:rPr lang="en-US" sz="1400" dirty="0" err="1">
                          <a:effectLst/>
                        </a:rPr>
                        <a:t>Khám</a:t>
                      </a:r>
                      <a:r>
                        <a:rPr lang="en-US" sz="1400" dirty="0">
                          <a:effectLst/>
                        </a:rPr>
                        <a:t> </a:t>
                      </a:r>
                      <a:r>
                        <a:rPr lang="en-US" sz="1400" dirty="0" err="1">
                          <a:effectLst/>
                        </a:rPr>
                        <a:t>phá</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err="1">
                          <a:effectLst/>
                        </a:rPr>
                        <a:t>Khái</a:t>
                      </a:r>
                      <a:r>
                        <a:rPr lang="en-US" sz="1400" dirty="0">
                          <a:effectLst/>
                        </a:rPr>
                        <a:t> </a:t>
                      </a:r>
                      <a:r>
                        <a:rPr lang="en-US" sz="1400" dirty="0" err="1">
                          <a:effectLst/>
                        </a:rPr>
                        <a:t>quát</a:t>
                      </a:r>
                      <a:r>
                        <a:rPr lang="en-US" sz="1400" dirty="0">
                          <a:effectLst/>
                        </a:rPr>
                        <a:t> </a:t>
                      </a:r>
                      <a:r>
                        <a:rPr lang="en-US" sz="1400" dirty="0" err="1">
                          <a:effectLst/>
                        </a:rPr>
                        <a:t>về</a:t>
                      </a:r>
                      <a:r>
                        <a:rPr lang="en-US" sz="1400" dirty="0">
                          <a:effectLst/>
                        </a:rPr>
                        <a:t> </a:t>
                      </a:r>
                      <a:r>
                        <a:rPr lang="en-US" sz="1400" dirty="0" err="1">
                          <a:effectLst/>
                        </a:rPr>
                        <a:t>sự</a:t>
                      </a:r>
                      <a:r>
                        <a:rPr lang="en-US" sz="1400" dirty="0">
                          <a:effectLst/>
                        </a:rPr>
                        <a:t> </a:t>
                      </a:r>
                      <a:r>
                        <a:rPr lang="en-US" sz="1400" dirty="0" err="1">
                          <a:effectLst/>
                        </a:rPr>
                        <a:t>xuất</a:t>
                      </a:r>
                      <a:r>
                        <a:rPr lang="en-US" sz="1400" dirty="0">
                          <a:effectLst/>
                        </a:rPr>
                        <a:t> </a:t>
                      </a:r>
                      <a:r>
                        <a:rPr lang="en-US" sz="1400" dirty="0" err="1">
                          <a:effectLst/>
                        </a:rPr>
                        <a:t>hiện</a:t>
                      </a:r>
                      <a:r>
                        <a:rPr lang="en-US" sz="1400" dirty="0">
                          <a:effectLst/>
                        </a:rPr>
                        <a:t> </a:t>
                      </a:r>
                      <a:r>
                        <a:rPr lang="en-US" sz="1400" dirty="0" err="1">
                          <a:effectLst/>
                        </a:rPr>
                        <a:t>và</a:t>
                      </a:r>
                      <a:r>
                        <a:rPr lang="en-US" sz="1400" dirty="0">
                          <a:effectLst/>
                        </a:rPr>
                        <a:t> </a:t>
                      </a:r>
                      <a:r>
                        <a:rPr lang="en-US" sz="1400" dirty="0" err="1">
                          <a:effectLst/>
                        </a:rPr>
                        <a:t>định</a:t>
                      </a:r>
                      <a:r>
                        <a:rPr lang="en-US" sz="1400" dirty="0">
                          <a:effectLst/>
                        </a:rPr>
                        <a:t> </a:t>
                      </a:r>
                      <a:r>
                        <a:rPr lang="en-US" sz="1400" dirty="0" err="1">
                          <a:effectLst/>
                        </a:rPr>
                        <a:t>hướng</a:t>
                      </a:r>
                      <a:r>
                        <a:rPr lang="en-US" sz="1400" dirty="0">
                          <a:effectLst/>
                        </a:rPr>
                        <a:t> </a:t>
                      </a:r>
                      <a:r>
                        <a:rPr lang="en-US" sz="1400" dirty="0" err="1">
                          <a:effectLst/>
                        </a:rPr>
                        <a:t>trong</a:t>
                      </a:r>
                      <a:r>
                        <a:rPr lang="en-US" sz="1400" dirty="0">
                          <a:effectLst/>
                        </a:rPr>
                        <a:t> </a:t>
                      </a:r>
                      <a:r>
                        <a:rPr lang="en-US" sz="1400" dirty="0" err="1">
                          <a:effectLst/>
                        </a:rPr>
                        <a:t>lựa</a:t>
                      </a:r>
                      <a:r>
                        <a:rPr lang="en-US" sz="1400" dirty="0">
                          <a:effectLst/>
                        </a:rPr>
                        <a:t> </a:t>
                      </a:r>
                      <a:r>
                        <a:rPr lang="en-US" sz="1400" dirty="0" err="1">
                          <a:effectLst/>
                        </a:rPr>
                        <a:t>chọn</a:t>
                      </a:r>
                      <a:r>
                        <a:rPr lang="en-US" sz="1400" dirty="0">
                          <a:effectLst/>
                        </a:rPr>
                        <a:t> </a:t>
                      </a:r>
                      <a:r>
                        <a:rPr lang="en-US" sz="1400" dirty="0" err="1">
                          <a:effectLst/>
                        </a:rPr>
                        <a:t>đối</a:t>
                      </a:r>
                      <a:r>
                        <a:rPr lang="en-US" sz="1400" dirty="0">
                          <a:effectLst/>
                        </a:rPr>
                        <a:t> </a:t>
                      </a:r>
                      <a:r>
                        <a:rPr lang="en-US" sz="1400" dirty="0" err="1">
                          <a:effectLst/>
                        </a:rPr>
                        <a:t>tượng</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ở </a:t>
                      </a:r>
                      <a:r>
                        <a:rPr lang="en-US" sz="1400" dirty="0" err="1">
                          <a:effectLst/>
                        </a:rPr>
                        <a:t>phần</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Nhận</a:t>
                      </a:r>
                      <a:r>
                        <a:rPr lang="en-US" sz="1400" dirty="0">
                          <a:effectLst/>
                        </a:rPr>
                        <a:t> </a:t>
                      </a:r>
                      <a:r>
                        <a:rPr lang="en-US" sz="1400" dirty="0" err="1">
                          <a:effectLst/>
                        </a:rPr>
                        <a:t>biết</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Quá</a:t>
                      </a:r>
                      <a:r>
                        <a:rPr lang="en-US" sz="1400" dirty="0">
                          <a:effectLst/>
                        </a:rPr>
                        <a:t> </a:t>
                      </a:r>
                      <a:r>
                        <a:rPr lang="en-US" sz="1400" dirty="0" err="1">
                          <a:effectLst/>
                        </a:rPr>
                        <a:t>trình</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hoặc</a:t>
                      </a:r>
                      <a:r>
                        <a:rPr lang="en-US" sz="1400" dirty="0">
                          <a:effectLst/>
                        </a:rPr>
                        <a:t> </a:t>
                      </a:r>
                      <a:r>
                        <a:rPr lang="en-US" sz="1400" dirty="0" err="1">
                          <a:effectLst/>
                        </a:rPr>
                        <a:t>tương</a:t>
                      </a:r>
                      <a:r>
                        <a:rPr lang="en-US" sz="1400" dirty="0">
                          <a:effectLst/>
                        </a:rPr>
                        <a:t> </a:t>
                      </a:r>
                      <a:r>
                        <a:rPr lang="en-US" sz="1400" dirty="0" err="1">
                          <a:effectLst/>
                        </a:rPr>
                        <a:t>đương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Cách</a:t>
                      </a:r>
                      <a:r>
                        <a:rPr lang="en-US" sz="1400" dirty="0">
                          <a:effectLst/>
                        </a:rPr>
                        <a:t> </a:t>
                      </a:r>
                      <a:r>
                        <a:rPr lang="en-US" sz="1400" dirty="0" err="1">
                          <a:effectLst/>
                        </a:rPr>
                        <a:t>xác</a:t>
                      </a:r>
                      <a:r>
                        <a:rPr lang="en-US" sz="1400" dirty="0">
                          <a:effectLst/>
                        </a:rPr>
                        <a:t> </a:t>
                      </a:r>
                      <a:r>
                        <a:rPr lang="en-US" sz="1400" dirty="0" err="1">
                          <a:effectLst/>
                        </a:rPr>
                        <a:t>định</a:t>
                      </a:r>
                      <a:r>
                        <a:rPr lang="en-US" sz="1400" dirty="0">
                          <a:effectLst/>
                        </a:rPr>
                        <a:t> </a:t>
                      </a:r>
                      <a:r>
                        <a:rPr lang="en-US" sz="1400" dirty="0" err="1">
                          <a:effectLst/>
                        </a:rPr>
                        <a:t>trục</a:t>
                      </a:r>
                      <a:r>
                        <a:rPr lang="en-US" sz="1400" dirty="0">
                          <a:effectLst/>
                        </a:rPr>
                        <a:t> </a:t>
                      </a:r>
                      <a:r>
                        <a:rPr lang="en-US" sz="1400" dirty="0" err="1">
                          <a:effectLst/>
                        </a:rPr>
                        <a:t>và</a:t>
                      </a:r>
                      <a:r>
                        <a:rPr lang="en-US" sz="1400" dirty="0">
                          <a:effectLst/>
                        </a:rPr>
                        <a:t> chia </a:t>
                      </a:r>
                      <a:r>
                        <a:rPr lang="en-US" sz="1400" dirty="0" err="1">
                          <a:effectLst/>
                        </a:rPr>
                        <a:t>tỉ</a:t>
                      </a:r>
                      <a:r>
                        <a:rPr lang="en-US" sz="1400" dirty="0">
                          <a:effectLst/>
                        </a:rPr>
                        <a:t> </a:t>
                      </a:r>
                      <a:r>
                        <a:rPr lang="en-US" sz="1400" dirty="0" err="1">
                          <a:effectLst/>
                        </a:rPr>
                        <a:t>lệ</a:t>
                      </a:r>
                      <a:r>
                        <a:rPr lang="en-US" sz="1400" dirty="0">
                          <a:effectLst/>
                        </a:rPr>
                        <a:t> </a:t>
                      </a:r>
                      <a:r>
                        <a:rPr lang="en-US" sz="1400" dirty="0" err="1">
                          <a:effectLst/>
                        </a:rPr>
                        <a:t>trên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đồ</a:t>
                      </a:r>
                      <a:r>
                        <a:rPr lang="en-US" sz="1400" dirty="0">
                          <a:effectLst/>
                        </a:rPr>
                        <a:t> </a:t>
                      </a:r>
                      <a:r>
                        <a:rPr lang="en-US" sz="1400" dirty="0" err="1">
                          <a:effectLst/>
                        </a:rPr>
                        <a:t>dùng</a:t>
                      </a:r>
                      <a:r>
                        <a:rPr lang="en-US" sz="1400" dirty="0">
                          <a:effectLst/>
                        </a:rPr>
                        <a:t> </a:t>
                      </a:r>
                      <a:r>
                        <a:rPr lang="en-US" sz="1400" dirty="0" err="1">
                          <a:effectLst/>
                        </a:rPr>
                        <a:t>và</a:t>
                      </a:r>
                      <a:r>
                        <a:rPr lang="en-US" sz="1400" dirty="0">
                          <a:effectLst/>
                        </a:rPr>
                        <a:t> </a:t>
                      </a:r>
                      <a:r>
                        <a:rPr lang="en-US" sz="1400" dirty="0" err="1">
                          <a:effectLst/>
                        </a:rPr>
                        <a:t>điều</a:t>
                      </a:r>
                      <a:r>
                        <a:rPr lang="en-US" sz="1400" dirty="0">
                          <a:effectLst/>
                        </a:rPr>
                        <a:t> </a:t>
                      </a:r>
                      <a:r>
                        <a:rPr lang="en-US" sz="1400" dirty="0" err="1">
                          <a:effectLst/>
                        </a:rPr>
                        <a:t>kiện</a:t>
                      </a:r>
                      <a:r>
                        <a:rPr lang="en-US" sz="1400" dirty="0">
                          <a:effectLst/>
                        </a:rPr>
                        <a:t> </a:t>
                      </a:r>
                      <a:r>
                        <a:rPr lang="en-US" sz="1400" dirty="0" err="1">
                          <a:effectLst/>
                        </a:rPr>
                        <a:t>cần</a:t>
                      </a:r>
                      <a:r>
                        <a:rPr lang="en-US" sz="1400" dirty="0">
                          <a:effectLst/>
                        </a:rPr>
                        <a:t> </a:t>
                      </a:r>
                      <a:r>
                        <a:rPr lang="en-US" sz="1400" dirty="0" err="1">
                          <a:effectLst/>
                        </a:rPr>
                        <a:t>thiết</a:t>
                      </a:r>
                      <a:r>
                        <a:rPr lang="en-US" sz="1400" dirty="0">
                          <a:effectLst/>
                        </a:rPr>
                        <a:t> </a:t>
                      </a:r>
                      <a:r>
                        <a:rPr lang="en-US" sz="1400" dirty="0" err="1">
                          <a:effectLst/>
                        </a:rPr>
                        <a:t>để</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phác</a:t>
                      </a:r>
                      <a:r>
                        <a:rPr lang="en-US" sz="1400" dirty="0">
                          <a:effectLst/>
                        </a:rPr>
                        <a:t> </a:t>
                      </a:r>
                      <a:r>
                        <a:rPr lang="en-US" sz="1400" dirty="0" err="1">
                          <a:effectLst/>
                        </a:rPr>
                        <a:t>thảo</a:t>
                      </a:r>
                      <a:r>
                        <a:rPr lang="en-US" sz="1400" dirty="0">
                          <a:effectLst/>
                        </a:rPr>
                        <a:t> </a:t>
                      </a:r>
                      <a:r>
                        <a:rPr lang="en-US" sz="1400" dirty="0" err="1">
                          <a:effectLst/>
                        </a:rPr>
                        <a:t>sáng</a:t>
                      </a:r>
                      <a:r>
                        <a:rPr lang="en-US" sz="1400" dirty="0">
                          <a:effectLst/>
                        </a:rPr>
                        <a:t> </a:t>
                      </a:r>
                      <a:r>
                        <a:rPr lang="en-US" sz="1400" dirty="0" err="1">
                          <a:effectLst/>
                        </a:rPr>
                        <a:t>tạo</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hình</a:t>
                      </a:r>
                      <a:r>
                        <a:rPr lang="en-US" sz="1400" dirty="0">
                          <a:effectLst/>
                        </a:rPr>
                        <a:t> </a:t>
                      </a:r>
                      <a:r>
                        <a:rPr lang="en-US" sz="1400" dirty="0" err="1">
                          <a:effectLst/>
                        </a:rPr>
                        <a:t>thức</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sét</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một</a:t>
                      </a:r>
                      <a:r>
                        <a:rPr lang="en-US" sz="1400" dirty="0">
                          <a:effectLst/>
                        </a:rPr>
                        <a:t> </a:t>
                      </a:r>
                      <a:r>
                        <a:rPr lang="en-US" sz="1400" dirty="0" err="1">
                          <a:effectLst/>
                        </a:rPr>
                        <a:t>bức</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hoặc</a:t>
                      </a:r>
                      <a:r>
                        <a:rPr lang="en-US" sz="1400" dirty="0">
                          <a:effectLst/>
                        </a:rPr>
                        <a:t> </a:t>
                      </a:r>
                      <a:r>
                        <a:rPr lang="en-US" sz="1400" dirty="0" err="1">
                          <a:effectLst/>
                        </a:rPr>
                        <a:t>tương</a:t>
                      </a:r>
                      <a:r>
                        <a:rPr lang="en-US" sz="1400" dirty="0">
                          <a:effectLst/>
                        </a:rPr>
                        <a:t> </a:t>
                      </a:r>
                      <a:r>
                        <a:rPr lang="en-US" sz="1400" dirty="0" err="1">
                          <a:effectLst/>
                        </a:rPr>
                        <a:t>đương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theo</a:t>
                      </a:r>
                      <a:r>
                        <a:rPr lang="en-US" sz="1400" dirty="0">
                          <a:effectLst/>
                        </a:rPr>
                        <a:t> </a:t>
                      </a:r>
                      <a:r>
                        <a:rPr lang="en-US" sz="1400" dirty="0" err="1">
                          <a:effectLst/>
                        </a:rPr>
                        <a:t>các</a:t>
                      </a:r>
                      <a:r>
                        <a:rPr lang="en-US" sz="1400" dirty="0">
                          <a:effectLst/>
                        </a:rPr>
                        <a:t> </a:t>
                      </a:r>
                      <a:r>
                        <a:rPr lang="en-US" sz="1400" dirty="0" err="1">
                          <a:effectLst/>
                        </a:rPr>
                        <a:t>câu</a:t>
                      </a:r>
                      <a:r>
                        <a:rPr lang="en-US" sz="1400" dirty="0">
                          <a:effectLst/>
                        </a:rPr>
                        <a:t> </a:t>
                      </a:r>
                      <a:r>
                        <a:rPr lang="en-US" sz="1400" dirty="0" err="1">
                          <a:effectLst/>
                        </a:rPr>
                        <a:t>hỏi</a:t>
                      </a:r>
                      <a:r>
                        <a:rPr lang="en-US" sz="1400" dirty="0">
                          <a:effectLst/>
                        </a:rPr>
                        <a:t> </a:t>
                      </a:r>
                      <a:r>
                        <a:rPr lang="en-US" sz="1400" dirty="0" err="1">
                          <a:effectLst/>
                        </a:rPr>
                        <a:t>trong</a:t>
                      </a:r>
                      <a:r>
                        <a:rPr lang="en-US" sz="1400" dirty="0">
                          <a:effectLst/>
                        </a:rPr>
                        <a:t> </a:t>
                      </a:r>
                      <a:r>
                        <a:rPr lang="en-US" sz="1400" dirty="0" err="1">
                          <a:effectLst/>
                        </a:rPr>
                        <a:t>sách</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một</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từ</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tái</a:t>
                      </a:r>
                      <a:r>
                        <a:rPr lang="en-US" sz="1400" dirty="0">
                          <a:effectLst/>
                        </a:rPr>
                        <a:t> </a:t>
                      </a:r>
                      <a:r>
                        <a:rPr lang="en-US" sz="1400" dirty="0" err="1">
                          <a:effectLst/>
                        </a:rPr>
                        <a:t>chế</a:t>
                      </a:r>
                      <a:r>
                        <a:rPr lang="en-US" sz="1400" dirty="0">
                          <a:effectLst/>
                        </a:rPr>
                        <a:t> </a:t>
                      </a:r>
                      <a:r>
                        <a:rPr lang="en-US" sz="1400" dirty="0" err="1">
                          <a:effectLst/>
                        </a:rPr>
                        <a:t>để</a:t>
                      </a:r>
                      <a:r>
                        <a:rPr lang="en-US" sz="1400" dirty="0">
                          <a:effectLst/>
                        </a:rPr>
                        <a:t> </a:t>
                      </a:r>
                      <a:r>
                        <a:rPr lang="en-US" sz="1400" dirty="0" err="1">
                          <a:effectLst/>
                        </a:rPr>
                        <a:t>tuyên</a:t>
                      </a:r>
                      <a:r>
                        <a:rPr lang="en-US" sz="1400" dirty="0">
                          <a:effectLst/>
                        </a:rPr>
                        <a:t> </a:t>
                      </a:r>
                      <a:r>
                        <a:rPr lang="en-US" sz="1400" dirty="0" err="1">
                          <a:effectLst/>
                        </a:rPr>
                        <a:t>truyền</a:t>
                      </a:r>
                      <a:r>
                        <a:rPr lang="en-US" sz="1400" dirty="0">
                          <a:effectLst/>
                        </a:rPr>
                        <a:t> </a:t>
                      </a:r>
                      <a:r>
                        <a:rPr lang="en-US" sz="1400" dirty="0" err="1">
                          <a:effectLst/>
                        </a:rPr>
                        <a:t>cho</a:t>
                      </a:r>
                      <a:r>
                        <a:rPr lang="en-US" sz="1400" dirty="0">
                          <a:effectLst/>
                        </a:rPr>
                        <a:t> </a:t>
                      </a:r>
                      <a:r>
                        <a:rPr lang="en-US" sz="1400" dirty="0" err="1">
                          <a:effectLst/>
                        </a:rPr>
                        <a:t>việc</a:t>
                      </a:r>
                      <a:r>
                        <a:rPr lang="en-US" sz="1400" dirty="0">
                          <a:effectLst/>
                        </a:rPr>
                        <a:t> </a:t>
                      </a:r>
                      <a:r>
                        <a:rPr lang="en-US" sz="1400" dirty="0" err="1">
                          <a:effectLst/>
                        </a:rPr>
                        <a:t>tiết</a:t>
                      </a:r>
                      <a:r>
                        <a:rPr lang="en-US" sz="1400" dirty="0">
                          <a:effectLst/>
                        </a:rPr>
                        <a:t> </a:t>
                      </a:r>
                      <a:r>
                        <a:rPr lang="en-US" sz="1400" dirty="0" err="1">
                          <a:effectLst/>
                        </a:rPr>
                        <a:t>kiệm</a:t>
                      </a:r>
                      <a:r>
                        <a:rPr lang="en-US" sz="1400" dirty="0">
                          <a:effectLst/>
                        </a:rPr>
                        <a:t> </a:t>
                      </a:r>
                      <a:r>
                        <a:rPr lang="en-US" sz="1400" dirty="0" err="1">
                          <a:effectLst/>
                        </a:rPr>
                        <a:t>tài</a:t>
                      </a:r>
                      <a:r>
                        <a:rPr lang="en-US" sz="1400" dirty="0">
                          <a:effectLst/>
                        </a:rPr>
                        <a:t> </a:t>
                      </a:r>
                      <a:r>
                        <a:rPr lang="en-US" sz="1400" dirty="0" err="1">
                          <a:effectLst/>
                        </a:rPr>
                        <a:t>nguyên</a:t>
                      </a:r>
                      <a:r>
                        <a:rPr lang="en-US" sz="1400" dirty="0">
                          <a:effectLst/>
                        </a:rPr>
                        <a:t> </a:t>
                      </a:r>
                      <a:r>
                        <a:rPr lang="en-US" sz="1400" dirty="0" err="1">
                          <a:effectLst/>
                        </a:rPr>
                        <a:t>và</a:t>
                      </a:r>
                      <a:r>
                        <a:rPr lang="en-US" sz="1400" dirty="0">
                          <a:effectLst/>
                        </a:rPr>
                        <a:t> </a:t>
                      </a:r>
                      <a:r>
                        <a:rPr lang="en-US" sz="1400" dirty="0" err="1">
                          <a:effectLst/>
                        </a:rPr>
                        <a:t>bảo</a:t>
                      </a:r>
                      <a:r>
                        <a:rPr lang="en-US" sz="1400" dirty="0">
                          <a:effectLst/>
                        </a:rPr>
                        <a:t> </a:t>
                      </a:r>
                      <a:r>
                        <a:rPr lang="en-US" sz="1400" dirty="0" err="1">
                          <a:effectLst/>
                        </a:rPr>
                        <a:t>vệ</a:t>
                      </a:r>
                      <a:r>
                        <a:rPr lang="en-US" sz="1400" dirty="0">
                          <a:effectLst/>
                        </a:rPr>
                        <a:t> </a:t>
                      </a:r>
                      <a:r>
                        <a:rPr lang="en-US" sz="1400" dirty="0" err="1">
                          <a:effectLst/>
                        </a:rPr>
                        <a:t>môi</a:t>
                      </a:r>
                      <a:r>
                        <a:rPr lang="en-US" sz="1400" dirty="0">
                          <a:effectLst/>
                        </a:rPr>
                        <a:t> </a:t>
                      </a:r>
                      <a:r>
                        <a:rPr lang="en-US" sz="1400" dirty="0" err="1">
                          <a:effectLst/>
                        </a:rPr>
                        <a:t>trường</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94" marR="33194" marT="0" marB="0"/>
                </a:tc>
                <a:tc>
                  <a:txBody>
                    <a:bodyPr/>
                    <a:lstStyle/>
                    <a:p>
                      <a:pPr marL="0" marR="0" algn="just">
                        <a:lnSpc>
                          <a:spcPct val="120000"/>
                        </a:lnSpc>
                        <a:spcBef>
                          <a:spcPts val="300"/>
                        </a:spcBef>
                        <a:spcAft>
                          <a:spcPts val="300"/>
                        </a:spcAft>
                      </a:pP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không</a:t>
                      </a:r>
                      <a:r>
                        <a:rPr lang="en-US" sz="1400" dirty="0">
                          <a:effectLst/>
                        </a:rPr>
                        <a:t> </a:t>
                      </a:r>
                      <a:r>
                        <a:rPr lang="en-US" sz="1400" dirty="0" err="1">
                          <a:effectLst/>
                        </a:rPr>
                        <a:t>là</a:t>
                      </a:r>
                      <a:r>
                        <a:rPr lang="en-US" sz="1400" dirty="0">
                          <a:effectLst/>
                        </a:rPr>
                        <a:t> </a:t>
                      </a:r>
                      <a:r>
                        <a:rPr lang="en-US" sz="1400" dirty="0" err="1">
                          <a:effectLst/>
                        </a:rPr>
                        <a:t>một</a:t>
                      </a:r>
                      <a:r>
                        <a:rPr lang="en-US" sz="1400" dirty="0">
                          <a:effectLst/>
                        </a:rPr>
                        <a:t> </a:t>
                      </a:r>
                      <a:r>
                        <a:rPr lang="en-US" sz="1400" dirty="0" err="1">
                          <a:effectLst/>
                        </a:rPr>
                        <a:t>khái</a:t>
                      </a:r>
                      <a:r>
                        <a:rPr lang="en-US" sz="1400" dirty="0">
                          <a:effectLst/>
                        </a:rPr>
                        <a:t> </a:t>
                      </a:r>
                      <a:r>
                        <a:rPr lang="en-US" sz="1400" dirty="0" err="1">
                          <a:effectLst/>
                        </a:rPr>
                        <a:t>niệm</a:t>
                      </a:r>
                      <a:r>
                        <a:rPr lang="en-US" sz="1400" dirty="0">
                          <a:effectLst/>
                        </a:rPr>
                        <a:t> </a:t>
                      </a:r>
                      <a:r>
                        <a:rPr lang="en-US" sz="1400" dirty="0" err="1">
                          <a:effectLst/>
                        </a:rPr>
                        <a:t>mới</a:t>
                      </a:r>
                      <a:r>
                        <a:rPr lang="en-US" sz="1400" dirty="0">
                          <a:effectLst/>
                        </a:rPr>
                        <a:t> </a:t>
                      </a:r>
                      <a:r>
                        <a:rPr lang="en-US" sz="1400" dirty="0" err="1">
                          <a:effectLst/>
                        </a:rPr>
                        <a:t>với</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lớp</a:t>
                      </a:r>
                      <a:r>
                        <a:rPr lang="en-US" sz="1400" dirty="0">
                          <a:effectLst/>
                        </a:rPr>
                        <a:t> 11, </a:t>
                      </a:r>
                      <a:r>
                        <a:rPr lang="en-US" sz="1400" dirty="0" err="1">
                          <a:effectLst/>
                        </a:rPr>
                        <a:t>nhưng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hoặc</a:t>
                      </a:r>
                      <a:r>
                        <a:rPr lang="en-US" sz="1400" dirty="0">
                          <a:effectLst/>
                        </a:rPr>
                        <a:t> </a:t>
                      </a:r>
                      <a:r>
                        <a:rPr lang="en-US" sz="1400" dirty="0" err="1">
                          <a:effectLst/>
                        </a:rPr>
                        <a:t>tương</a:t>
                      </a:r>
                      <a:r>
                        <a:rPr lang="en-US" sz="1400" dirty="0">
                          <a:effectLst/>
                        </a:rPr>
                        <a:t> </a:t>
                      </a:r>
                      <a:r>
                        <a:rPr lang="en-US" sz="1400" dirty="0" err="1">
                          <a:effectLst/>
                        </a:rPr>
                        <a:t>đương</a:t>
                      </a:r>
                      <a:r>
                        <a:rPr lang="en-US" sz="1400" dirty="0">
                          <a:effectLst/>
                        </a:rPr>
                        <a:t>) </a:t>
                      </a:r>
                      <a:r>
                        <a:rPr lang="en-US" sz="1400" dirty="0" err="1">
                          <a:effectLst/>
                        </a:rPr>
                        <a:t>cần</a:t>
                      </a:r>
                      <a:r>
                        <a:rPr lang="en-US" sz="1400" dirty="0">
                          <a:effectLst/>
                        </a:rPr>
                        <a:t> </a:t>
                      </a:r>
                      <a:r>
                        <a:rPr lang="en-US" sz="1400" dirty="0" err="1">
                          <a:effectLst/>
                        </a:rPr>
                        <a:t>rất</a:t>
                      </a:r>
                      <a:r>
                        <a:rPr lang="en-US" sz="1400" dirty="0">
                          <a:effectLst/>
                        </a:rPr>
                        <a:t> </a:t>
                      </a:r>
                      <a:r>
                        <a:rPr lang="en-US" sz="1400" dirty="0" err="1">
                          <a:effectLst/>
                        </a:rPr>
                        <a:t>nhiều</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mà</a:t>
                      </a:r>
                      <a:r>
                        <a:rPr lang="en-US" sz="1400" dirty="0">
                          <a:effectLst/>
                        </a:rPr>
                        <a:t> HS </a:t>
                      </a:r>
                      <a:r>
                        <a:rPr lang="en-US" sz="1400" dirty="0" err="1">
                          <a:effectLst/>
                        </a:rPr>
                        <a:t>phải</a:t>
                      </a:r>
                      <a:r>
                        <a:rPr lang="en-US" sz="1400" dirty="0">
                          <a:effectLst/>
                        </a:rPr>
                        <a:t> </a:t>
                      </a:r>
                      <a:r>
                        <a:rPr lang="en-US" sz="1400" dirty="0" err="1">
                          <a:effectLst/>
                        </a:rPr>
                        <a:t>làm</a:t>
                      </a:r>
                      <a:r>
                        <a:rPr lang="en-US" sz="1400" dirty="0">
                          <a:effectLst/>
                        </a:rPr>
                        <a:t> </a:t>
                      </a:r>
                      <a:r>
                        <a:rPr lang="en-US" sz="1400" dirty="0" err="1">
                          <a:effectLst/>
                        </a:rPr>
                        <a:t>quen</a:t>
                      </a:r>
                      <a:r>
                        <a:rPr lang="en-US" sz="1400" dirty="0">
                          <a:effectLst/>
                        </a:rPr>
                        <a:t> </a:t>
                      </a:r>
                      <a:r>
                        <a:rPr lang="en-US" sz="1400" dirty="0" err="1">
                          <a:effectLst/>
                        </a:rPr>
                        <a:t>mới</a:t>
                      </a:r>
                      <a:r>
                        <a:rPr lang="en-US" sz="1400" dirty="0">
                          <a:effectLst/>
                        </a:rPr>
                        <a:t> </a:t>
                      </a:r>
                      <a:r>
                        <a:rPr lang="en-US" sz="1400" dirty="0" err="1">
                          <a:effectLst/>
                        </a:rPr>
                        <a:t>có</a:t>
                      </a:r>
                      <a:r>
                        <a:rPr lang="en-US" sz="1400" dirty="0">
                          <a:effectLst/>
                        </a:rPr>
                        <a:t> </a:t>
                      </a:r>
                      <a:r>
                        <a:rPr lang="en-US" sz="1400" dirty="0" err="1">
                          <a:effectLst/>
                        </a:rPr>
                        <a:t>thể</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được</a:t>
                      </a:r>
                      <a:r>
                        <a:rPr lang="en-US" sz="1400" dirty="0">
                          <a:effectLst/>
                        </a:rPr>
                        <a:t>, </a:t>
                      </a:r>
                      <a:r>
                        <a:rPr lang="en-US" sz="1400" dirty="0" err="1">
                          <a:effectLst/>
                        </a:rPr>
                        <a:t>từ</a:t>
                      </a:r>
                      <a:r>
                        <a:rPr lang="en-US" sz="1400" dirty="0">
                          <a:effectLst/>
                        </a:rPr>
                        <a:t> </a:t>
                      </a:r>
                      <a:r>
                        <a:rPr lang="en-US" sz="1400" dirty="0" err="1">
                          <a:effectLst/>
                        </a:rPr>
                        <a:t>dụng</a:t>
                      </a:r>
                      <a:r>
                        <a:rPr lang="en-US" sz="1400" dirty="0">
                          <a:effectLst/>
                        </a:rPr>
                        <a:t> </a:t>
                      </a:r>
                      <a:r>
                        <a:rPr lang="en-US" sz="1400" dirty="0" err="1">
                          <a:effectLst/>
                        </a:rPr>
                        <a:t>cụ</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cho</a:t>
                      </a:r>
                      <a:r>
                        <a:rPr lang="en-US" sz="1400" dirty="0">
                          <a:effectLst/>
                        </a:rPr>
                        <a:t> </a:t>
                      </a:r>
                      <a:r>
                        <a:rPr lang="en-US" sz="1400" dirty="0" err="1">
                          <a:effectLst/>
                        </a:rPr>
                        <a:t>đến</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Ở </a:t>
                      </a:r>
                      <a:r>
                        <a:rPr lang="en-US" sz="1400" dirty="0" err="1">
                          <a:effectLst/>
                        </a:rPr>
                        <a:t>bài</a:t>
                      </a:r>
                      <a:r>
                        <a:rPr lang="en-US" sz="1400" dirty="0">
                          <a:effectLst/>
                        </a:rPr>
                        <a:t> </a:t>
                      </a:r>
                      <a:r>
                        <a:rPr lang="en-US" sz="1400" dirty="0" err="1">
                          <a:effectLst/>
                        </a:rPr>
                        <a:t>này</a:t>
                      </a:r>
                      <a:r>
                        <a:rPr lang="en-US" sz="1400" dirty="0">
                          <a:effectLst/>
                        </a:rPr>
                        <a:t>, </a:t>
                      </a:r>
                      <a:r>
                        <a:rPr lang="en-US" sz="1400" dirty="0" err="1">
                          <a:effectLst/>
                        </a:rPr>
                        <a:t>GV</a:t>
                      </a:r>
                      <a:r>
                        <a:rPr lang="en-US" sz="1400" dirty="0">
                          <a:effectLst/>
                        </a:rPr>
                        <a:t> </a:t>
                      </a:r>
                      <a:r>
                        <a:rPr lang="en-US" sz="1400" dirty="0" err="1">
                          <a:effectLst/>
                        </a:rPr>
                        <a:t>cần</a:t>
                      </a:r>
                      <a:r>
                        <a:rPr lang="en-US" sz="1400" dirty="0">
                          <a:effectLst/>
                        </a:rPr>
                        <a:t> </a:t>
                      </a:r>
                      <a:r>
                        <a:rPr lang="en-US" sz="1400" dirty="0" err="1">
                          <a:effectLst/>
                        </a:rPr>
                        <a:t>giúp</a:t>
                      </a:r>
                      <a:r>
                        <a:rPr lang="en-US" sz="1400" dirty="0">
                          <a:effectLst/>
                        </a:rPr>
                        <a:t> HS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lại</a:t>
                      </a:r>
                      <a:r>
                        <a:rPr lang="en-US" sz="1400" dirty="0">
                          <a:effectLst/>
                        </a:rPr>
                        <a:t> </a:t>
                      </a:r>
                      <a:r>
                        <a:rPr lang="en-US" sz="1400" dirty="0" err="1">
                          <a:effectLst/>
                        </a:rPr>
                        <a:t>những</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nhận</a:t>
                      </a:r>
                      <a:r>
                        <a:rPr lang="en-US" sz="1400" dirty="0">
                          <a:effectLst/>
                        </a:rPr>
                        <a:t> </a:t>
                      </a:r>
                      <a:r>
                        <a:rPr lang="en-US" sz="1400" dirty="0" err="1">
                          <a:effectLst/>
                        </a:rPr>
                        <a:t>biết</a:t>
                      </a:r>
                      <a:r>
                        <a:rPr lang="en-US" sz="1400" dirty="0">
                          <a:effectLst/>
                        </a:rPr>
                        <a:t> </a:t>
                      </a:r>
                      <a:r>
                        <a:rPr lang="en-US" sz="1400" dirty="0" err="1">
                          <a:effectLst/>
                        </a:rPr>
                        <a:t>về</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thông</a:t>
                      </a:r>
                      <a:r>
                        <a:rPr lang="en-US" sz="1400" dirty="0">
                          <a:effectLst/>
                        </a:rPr>
                        <a:t> qua </a:t>
                      </a:r>
                      <a:r>
                        <a:rPr lang="en-US" sz="1400" dirty="0" err="1">
                          <a:effectLst/>
                        </a:rPr>
                        <a:t>ngôn</a:t>
                      </a:r>
                      <a:r>
                        <a:rPr lang="en-US" sz="1400" dirty="0">
                          <a:effectLst/>
                        </a:rPr>
                        <a:t> </a:t>
                      </a:r>
                      <a:r>
                        <a:rPr lang="en-US" sz="1400" dirty="0" err="1">
                          <a:effectLst/>
                        </a:rPr>
                        <a:t>ngữ</a:t>
                      </a:r>
                      <a:r>
                        <a:rPr lang="en-US" sz="1400" dirty="0">
                          <a:effectLst/>
                        </a:rPr>
                        <a:t> </a:t>
                      </a:r>
                      <a:r>
                        <a:rPr lang="en-US" sz="1400" dirty="0" err="1">
                          <a:effectLst/>
                        </a:rPr>
                        <a:t>tạo</a:t>
                      </a:r>
                      <a:r>
                        <a:rPr lang="en-US" sz="1400" dirty="0">
                          <a:effectLst/>
                        </a:rPr>
                        <a:t> </a:t>
                      </a:r>
                      <a:r>
                        <a:rPr lang="en-US" sz="1400" dirty="0" err="1">
                          <a:effectLst/>
                        </a:rPr>
                        <a:t>hình</a:t>
                      </a:r>
                      <a:r>
                        <a:rPr lang="en-US" sz="1400" dirty="0">
                          <a:effectLst/>
                        </a:rPr>
                        <a:t> </a:t>
                      </a:r>
                      <a:r>
                        <a:rPr lang="en-US" sz="1400" dirty="0" err="1">
                          <a:effectLst/>
                        </a:rPr>
                        <a:t>của</a:t>
                      </a:r>
                      <a:r>
                        <a:rPr lang="en-US" sz="1400" dirty="0">
                          <a:effectLst/>
                        </a:rPr>
                        <a:t> </a:t>
                      </a:r>
                      <a:r>
                        <a:rPr lang="en-US" sz="1400" dirty="0" err="1">
                          <a:effectLst/>
                        </a:rPr>
                        <a:t>thể</a:t>
                      </a:r>
                      <a:r>
                        <a:rPr lang="en-US" sz="1400" dirty="0">
                          <a:effectLst/>
                        </a:rPr>
                        <a:t> </a:t>
                      </a:r>
                      <a:r>
                        <a:rPr lang="en-US" sz="1400" dirty="0" err="1">
                          <a:effectLst/>
                        </a:rPr>
                        <a:t>loại</a:t>
                      </a:r>
                      <a:r>
                        <a:rPr lang="en-US" sz="1400" dirty="0">
                          <a:effectLst/>
                        </a:rPr>
                        <a:t> </a:t>
                      </a:r>
                      <a:r>
                        <a:rPr lang="en-US" sz="1400" dirty="0" err="1">
                          <a:effectLst/>
                        </a:rPr>
                        <a:t>này</a:t>
                      </a:r>
                      <a:r>
                        <a:rPr lang="en-US" sz="1400" dirty="0">
                          <a:effectLst/>
                        </a:rPr>
                        <a:t> </a:t>
                      </a:r>
                      <a:r>
                        <a:rPr lang="en-US" sz="1400" dirty="0" err="1">
                          <a:effectLst/>
                        </a:rPr>
                        <a:t>cho</a:t>
                      </a:r>
                      <a:r>
                        <a:rPr lang="en-US" sz="1400" dirty="0">
                          <a:effectLst/>
                        </a:rPr>
                        <a:t> </a:t>
                      </a:r>
                      <a:r>
                        <a:rPr lang="en-US" sz="1400" dirty="0" err="1">
                          <a:effectLst/>
                        </a:rPr>
                        <a:t>đến</a:t>
                      </a:r>
                      <a:r>
                        <a:rPr lang="en-US" sz="1400" dirty="0">
                          <a:effectLst/>
                        </a:rPr>
                        <a:t> </a:t>
                      </a:r>
                      <a:r>
                        <a:rPr lang="en-US" sz="1400" dirty="0" err="1">
                          <a:effectLst/>
                        </a:rPr>
                        <a:t>những</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cụ</a:t>
                      </a:r>
                      <a:r>
                        <a:rPr lang="en-US" sz="1400" dirty="0">
                          <a:effectLst/>
                        </a:rPr>
                        <a:t> </a:t>
                      </a:r>
                      <a:r>
                        <a:rPr lang="en-US" sz="1400" dirty="0" err="1">
                          <a:effectLst/>
                        </a:rPr>
                        <a:t>thể</a:t>
                      </a:r>
                      <a:r>
                        <a:rPr lang="en-US" sz="1400" dirty="0">
                          <a:effectLst/>
                        </a:rPr>
                        <a:t> </a:t>
                      </a:r>
                      <a:r>
                        <a:rPr lang="en-US" sz="1400" dirty="0" err="1">
                          <a:effectLst/>
                        </a:rPr>
                        <a:t>để</a:t>
                      </a:r>
                      <a:r>
                        <a:rPr lang="en-US" sz="1400" dirty="0">
                          <a:effectLst/>
                        </a:rPr>
                        <a:t> </a:t>
                      </a:r>
                      <a:r>
                        <a:rPr lang="en-US" sz="1400" dirty="0" err="1">
                          <a:effectLst/>
                        </a:rPr>
                        <a:t>làm</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bằng</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hoặc</a:t>
                      </a:r>
                      <a:r>
                        <a:rPr lang="en-US" sz="1400" dirty="0">
                          <a:effectLst/>
                        </a:rPr>
                        <a:t> </a:t>
                      </a:r>
                      <a:r>
                        <a:rPr lang="en-US" sz="1400" dirty="0" err="1">
                          <a:effectLst/>
                        </a:rPr>
                        <a:t>tương</a:t>
                      </a:r>
                      <a:r>
                        <a:rPr lang="en-US" sz="1400" dirty="0">
                          <a:effectLst/>
                        </a:rPr>
                        <a:t> </a:t>
                      </a:r>
                      <a:r>
                        <a:rPr lang="en-US" sz="1400" dirty="0" err="1">
                          <a:effectLst/>
                        </a:rPr>
                        <a:t>đương</a:t>
                      </a:r>
                      <a:r>
                        <a:rPr lang="en-US" sz="1400" dirty="0">
                          <a:effectLst/>
                        </a:rPr>
                        <a:t>) </a:t>
                      </a:r>
                      <a:r>
                        <a:rPr lang="en-US" sz="1400" dirty="0" err="1">
                          <a:effectLst/>
                        </a:rPr>
                        <a:t>như</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Căn</a:t>
                      </a:r>
                      <a:r>
                        <a:rPr lang="en-US" sz="1400" dirty="0">
                          <a:effectLst/>
                        </a:rPr>
                        <a:t> </a:t>
                      </a:r>
                      <a:r>
                        <a:rPr lang="en-US" sz="1400" dirty="0" err="1">
                          <a:effectLst/>
                        </a:rPr>
                        <a:t>cứ</a:t>
                      </a:r>
                      <a:r>
                        <a:rPr lang="en-US" sz="1400" dirty="0">
                          <a:effectLst/>
                        </a:rPr>
                        <a:t> </a:t>
                      </a:r>
                      <a:r>
                        <a:rPr lang="en-US" sz="1400" dirty="0" err="1">
                          <a:effectLst/>
                        </a:rPr>
                        <a:t>trên</a:t>
                      </a:r>
                      <a:r>
                        <a:rPr lang="en-US" sz="1400" dirty="0">
                          <a:effectLst/>
                        </a:rPr>
                        <a:t> </a:t>
                      </a:r>
                      <a:r>
                        <a:rPr lang="en-US" sz="1400" dirty="0" err="1">
                          <a:effectLst/>
                        </a:rPr>
                        <a:t>phác</a:t>
                      </a:r>
                      <a:r>
                        <a:rPr lang="en-US" sz="1400" dirty="0">
                          <a:effectLst/>
                        </a:rPr>
                        <a:t> </a:t>
                      </a:r>
                      <a:r>
                        <a:rPr lang="en-US" sz="1400" dirty="0" err="1">
                          <a:effectLst/>
                        </a:rPr>
                        <a:t>thảo</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đã</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bằng</a:t>
                      </a:r>
                      <a:r>
                        <a:rPr lang="en-US" sz="1400" dirty="0">
                          <a:effectLst/>
                        </a:rPr>
                        <a:t> </a:t>
                      </a:r>
                      <a:r>
                        <a:rPr lang="en-US" sz="1400" dirty="0" err="1">
                          <a:effectLst/>
                        </a:rPr>
                        <a:t>đất</a:t>
                      </a:r>
                      <a:r>
                        <a:rPr lang="en-US" sz="1400" dirty="0">
                          <a:effectLst/>
                        </a:rPr>
                        <a:t> </a:t>
                      </a:r>
                      <a:r>
                        <a:rPr lang="en-US" sz="1400" dirty="0" err="1">
                          <a:effectLst/>
                        </a:rPr>
                        <a:t>nặn</a:t>
                      </a:r>
                      <a:r>
                        <a:rPr lang="en-US" sz="1400" dirty="0">
                          <a:effectLst/>
                        </a:rPr>
                        <a:t> ở </a:t>
                      </a:r>
                      <a:r>
                        <a:rPr lang="en-US" sz="1400" dirty="0" err="1">
                          <a:effectLst/>
                        </a:rPr>
                        <a:t>bài</a:t>
                      </a:r>
                      <a:r>
                        <a:rPr lang="en-US" sz="1400" dirty="0">
                          <a:effectLst/>
                        </a:rPr>
                        <a:t> 1 </a:t>
                      </a:r>
                      <a:r>
                        <a:rPr lang="en-US" sz="1400" dirty="0" err="1">
                          <a:effectLst/>
                        </a:rPr>
                        <a:t>để</a:t>
                      </a:r>
                      <a:r>
                        <a:rPr lang="en-US" sz="1400" dirty="0">
                          <a:effectLst/>
                        </a:rPr>
                        <a:t> </a:t>
                      </a:r>
                      <a:r>
                        <a:rPr lang="en-US" sz="1400" dirty="0" err="1">
                          <a:effectLst/>
                        </a:rPr>
                        <a:t>tạo</a:t>
                      </a:r>
                      <a:r>
                        <a:rPr lang="en-US" sz="1400" dirty="0">
                          <a:effectLst/>
                        </a:rPr>
                        <a:t> </a:t>
                      </a:r>
                      <a:r>
                        <a:rPr lang="en-US" sz="1400" dirty="0" err="1">
                          <a:effectLst/>
                        </a:rPr>
                        <a:t>cốt</a:t>
                      </a:r>
                      <a:r>
                        <a:rPr lang="en-US" sz="1400" dirty="0">
                          <a:effectLst/>
                        </a:rPr>
                        <a:t> </a:t>
                      </a:r>
                      <a:r>
                        <a:rPr lang="en-US" sz="1400" dirty="0" err="1">
                          <a:effectLst/>
                        </a:rPr>
                        <a:t>bằng</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đất</a:t>
                      </a:r>
                      <a:r>
                        <a:rPr lang="en-US" sz="1400" dirty="0">
                          <a:effectLst/>
                        </a:rPr>
                        <a:t> (</a:t>
                      </a:r>
                      <a:r>
                        <a:rPr lang="en-US" sz="1400" dirty="0" err="1">
                          <a:effectLst/>
                        </a:rPr>
                        <a:t>hoặc</a:t>
                      </a:r>
                      <a:r>
                        <a:rPr lang="en-US" sz="1400" dirty="0">
                          <a:effectLst/>
                        </a:rPr>
                        <a:t> </a:t>
                      </a:r>
                      <a:r>
                        <a:rPr lang="en-US" sz="1400" dirty="0" err="1">
                          <a:effectLst/>
                        </a:rPr>
                        <a:t>tương</a:t>
                      </a:r>
                      <a:r>
                        <a:rPr lang="en-US" sz="1400" dirty="0">
                          <a:effectLst/>
                        </a:rPr>
                        <a:t> </a:t>
                      </a:r>
                      <a:r>
                        <a:rPr lang="en-US" sz="1400" dirty="0" err="1">
                          <a:effectLst/>
                        </a:rPr>
                        <a:t>đương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Xác</a:t>
                      </a:r>
                      <a:r>
                        <a:rPr lang="en-US" sz="1400" dirty="0">
                          <a:effectLst/>
                        </a:rPr>
                        <a:t> </a:t>
                      </a:r>
                      <a:r>
                        <a:rPr lang="en-US" sz="1400" dirty="0" err="1">
                          <a:effectLst/>
                        </a:rPr>
                        <a:t>định</a:t>
                      </a:r>
                      <a:r>
                        <a:rPr lang="en-US" sz="1400" dirty="0">
                          <a:effectLst/>
                        </a:rPr>
                        <a:t> </a:t>
                      </a:r>
                      <a:r>
                        <a:rPr lang="en-US" sz="1400" dirty="0" err="1">
                          <a:effectLst/>
                        </a:rPr>
                        <a:t>trục</a:t>
                      </a:r>
                      <a:r>
                        <a:rPr lang="en-US" sz="1400" dirty="0">
                          <a:effectLst/>
                        </a:rPr>
                        <a:t> </a:t>
                      </a:r>
                      <a:r>
                        <a:rPr lang="en-US" sz="1400" dirty="0" err="1">
                          <a:effectLst/>
                        </a:rPr>
                        <a:t>và</a:t>
                      </a:r>
                      <a:r>
                        <a:rPr lang="en-US" sz="1400" dirty="0">
                          <a:effectLst/>
                        </a:rPr>
                        <a:t> chia </a:t>
                      </a:r>
                      <a:r>
                        <a:rPr lang="en-US" sz="1400" dirty="0" err="1">
                          <a:effectLst/>
                        </a:rPr>
                        <a:t>tỉ</a:t>
                      </a:r>
                      <a:r>
                        <a:rPr lang="en-US" sz="1400" dirty="0">
                          <a:effectLst/>
                        </a:rPr>
                        <a:t> </a:t>
                      </a:r>
                      <a:r>
                        <a:rPr lang="en-US" sz="1400" dirty="0" err="1">
                          <a:effectLst/>
                        </a:rPr>
                        <a:t>lệ</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Xác</a:t>
                      </a:r>
                      <a:r>
                        <a:rPr lang="en-US" sz="1400" dirty="0">
                          <a:effectLst/>
                        </a:rPr>
                        <a:t> </a:t>
                      </a:r>
                      <a:r>
                        <a:rPr lang="en-US" sz="1400" dirty="0" err="1">
                          <a:effectLst/>
                        </a:rPr>
                        <a:t>định</a:t>
                      </a:r>
                      <a:r>
                        <a:rPr lang="en-US" sz="1400" dirty="0">
                          <a:effectLst/>
                        </a:rPr>
                        <a:t> </a:t>
                      </a:r>
                      <a:r>
                        <a:rPr lang="en-US" sz="1400" dirty="0" err="1">
                          <a:effectLst/>
                        </a:rPr>
                        <a:t>các</a:t>
                      </a:r>
                      <a:r>
                        <a:rPr lang="en-US" sz="1400" dirty="0">
                          <a:effectLst/>
                        </a:rPr>
                        <a:t> </a:t>
                      </a:r>
                      <a:r>
                        <a:rPr lang="en-US" sz="1400" dirty="0" err="1">
                          <a:effectLst/>
                        </a:rPr>
                        <a:t>dạng</a:t>
                      </a:r>
                      <a:r>
                        <a:rPr lang="en-US" sz="1400" dirty="0">
                          <a:effectLst/>
                        </a:rPr>
                        <a:t> </a:t>
                      </a:r>
                      <a:r>
                        <a:rPr lang="en-US" sz="1400" dirty="0" err="1">
                          <a:effectLst/>
                        </a:rPr>
                        <a:t>khối</a:t>
                      </a:r>
                      <a:r>
                        <a:rPr lang="en-US" sz="1400" dirty="0">
                          <a:effectLst/>
                        </a:rPr>
                        <a:t> </a:t>
                      </a:r>
                      <a:r>
                        <a:rPr lang="en-US" sz="1400" dirty="0" err="1">
                          <a:effectLst/>
                        </a:rPr>
                        <a:t>chính</a:t>
                      </a:r>
                      <a:r>
                        <a:rPr lang="en-US" sz="1400" dirty="0">
                          <a:effectLst/>
                        </a:rPr>
                        <a:t> </a:t>
                      </a:r>
                      <a:r>
                        <a:rPr lang="en-US" sz="1400" dirty="0" err="1">
                          <a:effectLst/>
                        </a:rPr>
                        <a:t>của</a:t>
                      </a:r>
                      <a:r>
                        <a:rPr lang="en-US" sz="1400" dirty="0">
                          <a:effectLst/>
                        </a:rPr>
                        <a:t> </a:t>
                      </a:r>
                      <a:r>
                        <a:rPr lang="en-US" sz="1400" dirty="0" err="1">
                          <a:effectLst/>
                        </a:rPr>
                        <a:t>tượng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Tạo</a:t>
                      </a:r>
                      <a:r>
                        <a:rPr lang="en-US" sz="1400" dirty="0">
                          <a:effectLst/>
                        </a:rPr>
                        <a:t> chi </a:t>
                      </a:r>
                      <a:r>
                        <a:rPr lang="en-US" sz="1400" dirty="0" err="1">
                          <a:effectLst/>
                        </a:rPr>
                        <a:t>tiết</a:t>
                      </a:r>
                      <a:r>
                        <a:rPr lang="en-US" sz="1400" dirty="0">
                          <a:effectLst/>
                        </a:rPr>
                        <a:t> </a:t>
                      </a:r>
                      <a:r>
                        <a:rPr lang="en-US" sz="1400" dirty="0" err="1">
                          <a:effectLst/>
                        </a:rPr>
                        <a:t>theo</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đối</a:t>
                      </a:r>
                      <a:r>
                        <a:rPr lang="en-US" sz="1400" dirty="0">
                          <a:effectLst/>
                        </a:rPr>
                        <a:t> </a:t>
                      </a:r>
                      <a:r>
                        <a:rPr lang="en-US" sz="1400" dirty="0" err="1">
                          <a:effectLst/>
                        </a:rPr>
                        <a:t>tượng</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a:t>
                      </a:r>
                      <a:r>
                        <a:rPr lang="en-US" sz="1400" dirty="0" err="1">
                          <a:effectLst/>
                        </a:rPr>
                        <a:t>dụng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Vì</a:t>
                      </a:r>
                      <a:r>
                        <a:rPr lang="en-US" sz="1400" dirty="0">
                          <a:effectLst/>
                        </a:rPr>
                        <a:t> </a:t>
                      </a:r>
                      <a:r>
                        <a:rPr lang="en-US" sz="1400" dirty="0" err="1">
                          <a:effectLst/>
                        </a:rPr>
                        <a:t>đây</a:t>
                      </a:r>
                      <a:r>
                        <a:rPr lang="en-US" sz="1400" dirty="0">
                          <a:effectLst/>
                        </a:rPr>
                        <a:t> </a:t>
                      </a:r>
                      <a:r>
                        <a:rPr lang="en-US" sz="1400" dirty="0" err="1">
                          <a:effectLst/>
                        </a:rPr>
                        <a:t>là</a:t>
                      </a:r>
                      <a:r>
                        <a:rPr lang="en-US" sz="1400" dirty="0">
                          <a:effectLst/>
                        </a:rPr>
                        <a:t> </a:t>
                      </a:r>
                      <a:r>
                        <a:rPr lang="en-US" sz="1400" dirty="0" err="1">
                          <a:effectLst/>
                        </a:rPr>
                        <a:t>những</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mới</a:t>
                      </a:r>
                      <a:r>
                        <a:rPr lang="en-US" sz="1400" dirty="0">
                          <a:effectLst/>
                        </a:rPr>
                        <a:t> </a:t>
                      </a:r>
                      <a:r>
                        <a:rPr lang="en-US" sz="1400" dirty="0" err="1">
                          <a:effectLst/>
                        </a:rPr>
                        <a:t>nên</a:t>
                      </a:r>
                      <a:r>
                        <a:rPr lang="en-US" sz="1400" dirty="0">
                          <a:effectLst/>
                        </a:rPr>
                        <a:t> </a:t>
                      </a:r>
                      <a:r>
                        <a:rPr lang="en-US" sz="1400" dirty="0" err="1">
                          <a:effectLst/>
                        </a:rPr>
                        <a:t>để</a:t>
                      </a:r>
                      <a:r>
                        <a:rPr lang="en-US" sz="1400" dirty="0">
                          <a:effectLst/>
                        </a:rPr>
                        <a:t> </a:t>
                      </a:r>
                      <a:r>
                        <a:rPr lang="en-US" sz="1400" dirty="0" err="1">
                          <a:effectLst/>
                        </a:rPr>
                        <a:t>hiệu</a:t>
                      </a:r>
                      <a:r>
                        <a:rPr lang="en-US" sz="1400" dirty="0">
                          <a:effectLst/>
                        </a:rPr>
                        <a:t> </a:t>
                      </a:r>
                      <a:r>
                        <a:rPr lang="en-US" sz="1400" dirty="0" err="1">
                          <a:effectLst/>
                        </a:rPr>
                        <a:t>quả</a:t>
                      </a:r>
                      <a:r>
                        <a:rPr lang="en-US" sz="1400" dirty="0">
                          <a:effectLst/>
                        </a:rPr>
                        <a:t> </a:t>
                      </a:r>
                      <a:r>
                        <a:rPr lang="en-US" sz="1400" dirty="0" err="1">
                          <a:effectLst/>
                        </a:rPr>
                        <a:t>và</a:t>
                      </a:r>
                      <a:r>
                        <a:rPr lang="en-US" sz="1400" dirty="0">
                          <a:effectLst/>
                        </a:rPr>
                        <a:t> </a:t>
                      </a:r>
                      <a:r>
                        <a:rPr lang="en-US" sz="1400" dirty="0" err="1">
                          <a:effectLst/>
                        </a:rPr>
                        <a:t>tăng</a:t>
                      </a:r>
                      <a:r>
                        <a:rPr lang="en-US" sz="1400" dirty="0">
                          <a:effectLst/>
                        </a:rPr>
                        <a:t> </a:t>
                      </a:r>
                      <a:r>
                        <a:rPr lang="en-US" sz="1400" dirty="0" err="1">
                          <a:effectLst/>
                        </a:rPr>
                        <a:t>tính</a:t>
                      </a:r>
                      <a:r>
                        <a:rPr lang="en-US" sz="1400" dirty="0">
                          <a:effectLst/>
                        </a:rPr>
                        <a:t> </a:t>
                      </a:r>
                      <a:r>
                        <a:rPr lang="en-US" sz="1400" dirty="0" err="1">
                          <a:effectLst/>
                        </a:rPr>
                        <a:t>trực</a:t>
                      </a:r>
                      <a:r>
                        <a:rPr lang="en-US" sz="1400" dirty="0">
                          <a:effectLst/>
                        </a:rPr>
                        <a:t> </a:t>
                      </a:r>
                      <a:r>
                        <a:rPr lang="en-US" sz="1400" dirty="0" err="1">
                          <a:effectLst/>
                        </a:rPr>
                        <a:t>quan</a:t>
                      </a:r>
                      <a:r>
                        <a:rPr lang="en-US" sz="1400" dirty="0">
                          <a:effectLst/>
                        </a:rPr>
                        <a:t>, </a:t>
                      </a:r>
                      <a:r>
                        <a:rPr lang="en-US" sz="1400" dirty="0" err="1">
                          <a:effectLst/>
                        </a:rPr>
                        <a:t>GV</a:t>
                      </a:r>
                      <a:r>
                        <a:rPr lang="en-US" sz="1400" dirty="0">
                          <a:effectLst/>
                        </a:rPr>
                        <a:t> </a:t>
                      </a:r>
                      <a:r>
                        <a:rPr lang="en-US" sz="1400" dirty="0" err="1">
                          <a:effectLst/>
                        </a:rPr>
                        <a:t>lưu</a:t>
                      </a:r>
                      <a:r>
                        <a:rPr lang="en-US" sz="1400" dirty="0">
                          <a:effectLst/>
                        </a:rPr>
                        <a:t> ý:</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Thị</a:t>
                      </a:r>
                      <a:r>
                        <a:rPr lang="en-US" sz="1400" dirty="0">
                          <a:effectLst/>
                        </a:rPr>
                        <a:t> </a:t>
                      </a:r>
                      <a:r>
                        <a:rPr lang="en-US" sz="1400" dirty="0" err="1">
                          <a:effectLst/>
                        </a:rPr>
                        <a:t>phạm</a:t>
                      </a:r>
                      <a:r>
                        <a:rPr lang="en-US" sz="1400" dirty="0">
                          <a:effectLst/>
                        </a:rPr>
                        <a:t> ở </a:t>
                      </a:r>
                      <a:r>
                        <a:rPr lang="en-US" sz="1400" dirty="0" err="1">
                          <a:effectLst/>
                        </a:rPr>
                        <a:t>những</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cụ</a:t>
                      </a:r>
                      <a:r>
                        <a:rPr lang="en-US" sz="1400" dirty="0">
                          <a:effectLst/>
                        </a:rPr>
                        <a:t> </a:t>
                      </a:r>
                      <a:r>
                        <a:rPr lang="en-US" sz="1400" dirty="0" err="1">
                          <a:effectLst/>
                        </a:rPr>
                        <a:t>thể</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Cho HS </a:t>
                      </a:r>
                      <a:r>
                        <a:rPr lang="en-US" sz="1400" dirty="0" err="1">
                          <a:effectLst/>
                        </a:rPr>
                        <a:t>xem</a:t>
                      </a:r>
                      <a:r>
                        <a:rPr lang="en-US" sz="1400" dirty="0">
                          <a:effectLst/>
                        </a:rPr>
                        <a:t> video clip </a:t>
                      </a:r>
                      <a:r>
                        <a:rPr lang="en-US" sz="1400" dirty="0" err="1">
                          <a:effectLst/>
                        </a:rPr>
                        <a:t>về</a:t>
                      </a: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tượng</a:t>
                      </a:r>
                      <a:r>
                        <a:rPr lang="en-US" sz="1400" dirty="0">
                          <a:effectLst/>
                        </a:rPr>
                        <a:t> </a:t>
                      </a:r>
                      <a:r>
                        <a:rPr lang="en-US" sz="1400" dirty="0" err="1">
                          <a:effectLst/>
                        </a:rPr>
                        <a:t>chân</a:t>
                      </a:r>
                      <a:r>
                        <a:rPr lang="en-US" sz="1400" dirty="0">
                          <a:effectLst/>
                        </a:rPr>
                        <a:t> dung </a:t>
                      </a:r>
                      <a:r>
                        <a:rPr lang="en-US" sz="1400" dirty="0" err="1">
                          <a:effectLst/>
                        </a:rPr>
                        <a:t>hoặc</a:t>
                      </a:r>
                      <a:r>
                        <a:rPr lang="en-US" sz="1400" dirty="0">
                          <a:effectLst/>
                        </a:rPr>
                        <a:t> </a:t>
                      </a:r>
                      <a:r>
                        <a:rPr lang="en-US" sz="1400" dirty="0" err="1">
                          <a:effectLst/>
                        </a:rPr>
                        <a:t>phân</a:t>
                      </a:r>
                      <a:r>
                        <a:rPr lang="en-US" sz="1400" dirty="0">
                          <a:effectLst/>
                        </a:rPr>
                        <a:t> </a:t>
                      </a:r>
                      <a:r>
                        <a:rPr lang="en-US" sz="1400" dirty="0" err="1">
                          <a:effectLst/>
                        </a:rPr>
                        <a:t>tích</a:t>
                      </a:r>
                      <a:r>
                        <a:rPr lang="en-US" sz="1400" dirty="0">
                          <a:effectLst/>
                        </a:rPr>
                        <a:t> qua </a:t>
                      </a:r>
                      <a:r>
                        <a:rPr lang="en-US" sz="1400" dirty="0" err="1">
                          <a:effectLst/>
                        </a:rPr>
                        <a:t>hình</a:t>
                      </a:r>
                      <a:r>
                        <a:rPr lang="en-US" sz="1400" dirty="0">
                          <a:effectLst/>
                        </a:rPr>
                        <a:t> </a:t>
                      </a:r>
                      <a:r>
                        <a:rPr lang="en-US" sz="1400" dirty="0" err="1">
                          <a:effectLst/>
                        </a:rPr>
                        <a:t>minh</a:t>
                      </a:r>
                      <a:r>
                        <a:rPr lang="en-US" sz="1400" dirty="0">
                          <a:effectLst/>
                        </a:rPr>
                        <a:t> </a:t>
                      </a:r>
                      <a:r>
                        <a:rPr lang="en-US" sz="1400" dirty="0" err="1">
                          <a:effectLst/>
                        </a:rPr>
                        <a:t>họa</a:t>
                      </a:r>
                      <a:r>
                        <a:rPr lang="en-US" sz="1400" dirty="0">
                          <a:effectLst/>
                        </a:rPr>
                        <a:t> </a:t>
                      </a:r>
                      <a:r>
                        <a:rPr lang="en-US" sz="1400" dirty="0" err="1">
                          <a:effectLst/>
                        </a:rPr>
                        <a:t>trong</a:t>
                      </a:r>
                      <a:r>
                        <a:rPr lang="en-US" sz="1400" dirty="0">
                          <a:effectLst/>
                        </a:rPr>
                        <a:t> </a:t>
                      </a:r>
                      <a:r>
                        <a:rPr lang="en-US" sz="1400" dirty="0" err="1">
                          <a:effectLst/>
                        </a:rPr>
                        <a:t>SGK</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Khi HS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quan</a:t>
                      </a:r>
                      <a:r>
                        <a:rPr lang="en-US" sz="1400" dirty="0">
                          <a:effectLst/>
                        </a:rPr>
                        <a:t> </a:t>
                      </a:r>
                      <a:r>
                        <a:rPr lang="en-US" sz="1400" dirty="0" err="1">
                          <a:effectLst/>
                        </a:rPr>
                        <a:t>sát</a:t>
                      </a:r>
                      <a:r>
                        <a:rPr lang="en-US" sz="1400" dirty="0">
                          <a:effectLst/>
                        </a:rPr>
                        <a:t> </a:t>
                      </a:r>
                      <a:r>
                        <a:rPr lang="en-US" sz="1400" dirty="0" err="1">
                          <a:effectLst/>
                        </a:rPr>
                        <a:t>và</a:t>
                      </a:r>
                      <a:r>
                        <a:rPr lang="en-US" sz="1400" dirty="0">
                          <a:effectLst/>
                        </a:rPr>
                        <a:t> </a:t>
                      </a:r>
                      <a:r>
                        <a:rPr lang="en-US" sz="1400" dirty="0" err="1">
                          <a:effectLst/>
                        </a:rPr>
                        <a:t>động</a:t>
                      </a:r>
                      <a:r>
                        <a:rPr lang="en-US" sz="1400" dirty="0">
                          <a:effectLst/>
                        </a:rPr>
                        <a:t> </a:t>
                      </a:r>
                      <a:r>
                        <a:rPr lang="en-US" sz="1400" dirty="0" err="1">
                          <a:effectLst/>
                        </a:rPr>
                        <a:t>viên</a:t>
                      </a:r>
                      <a:r>
                        <a:rPr lang="en-US" sz="1400" dirty="0">
                          <a:effectLst/>
                        </a:rPr>
                        <a:t>, </a:t>
                      </a:r>
                      <a:r>
                        <a:rPr lang="en-US" sz="1400" dirty="0" err="1">
                          <a:effectLst/>
                        </a:rPr>
                        <a:t>hướng</a:t>
                      </a:r>
                      <a:r>
                        <a:rPr lang="en-US" sz="1400" dirty="0">
                          <a:effectLst/>
                        </a:rPr>
                        <a:t> </a:t>
                      </a:r>
                      <a:r>
                        <a:rPr lang="en-US" sz="1400" dirty="0" err="1">
                          <a:effectLst/>
                        </a:rPr>
                        <a:t>dẫn</a:t>
                      </a:r>
                      <a:r>
                        <a:rPr lang="en-US" sz="1400" dirty="0">
                          <a:effectLst/>
                        </a:rPr>
                        <a:t> HS ở </a:t>
                      </a:r>
                      <a:r>
                        <a:rPr lang="en-US" sz="1400" dirty="0" err="1">
                          <a:effectLst/>
                        </a:rPr>
                        <a:t>những</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khó</a:t>
                      </a:r>
                      <a:r>
                        <a:rPr lang="en-US" sz="1400" dirty="0">
                          <a:effectLst/>
                        </a:rPr>
                        <a:t> </a:t>
                      </a:r>
                      <a:r>
                        <a:rPr lang="en-US" sz="1400" dirty="0" err="1">
                          <a:effectLst/>
                        </a:rPr>
                        <a:t>nhưng</a:t>
                      </a:r>
                      <a:r>
                        <a:rPr lang="en-US" sz="1400" dirty="0">
                          <a:effectLst/>
                        </a:rPr>
                        <a:t> </a:t>
                      </a:r>
                      <a:r>
                        <a:rPr lang="en-US" sz="1400" dirty="0" err="1">
                          <a:effectLst/>
                        </a:rPr>
                        <a:t>không</a:t>
                      </a:r>
                      <a:r>
                        <a:rPr lang="en-US" sz="1400" dirty="0">
                          <a:effectLst/>
                        </a:rPr>
                        <a:t> </a:t>
                      </a:r>
                      <a:r>
                        <a:rPr lang="en-US" sz="1400" dirty="0" err="1">
                          <a:effectLst/>
                        </a:rPr>
                        <a:t>được</a:t>
                      </a:r>
                      <a:r>
                        <a:rPr lang="en-US" sz="1400" dirty="0">
                          <a:effectLst/>
                        </a:rPr>
                        <a:t> </a:t>
                      </a:r>
                      <a:r>
                        <a:rPr lang="en-US" sz="1400" dirty="0" err="1">
                          <a:effectLst/>
                        </a:rPr>
                        <a:t>làm</a:t>
                      </a:r>
                      <a:r>
                        <a:rPr lang="en-US" sz="1400" dirty="0">
                          <a:effectLst/>
                        </a:rPr>
                        <a:t> </a:t>
                      </a:r>
                      <a:r>
                        <a:rPr lang="en-US" sz="1400" dirty="0" err="1">
                          <a:effectLst/>
                        </a:rPr>
                        <a:t>hộ</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Trên</a:t>
                      </a:r>
                      <a:r>
                        <a:rPr lang="en-US" sz="1400" dirty="0">
                          <a:effectLst/>
                        </a:rPr>
                        <a:t> </a:t>
                      </a:r>
                      <a:r>
                        <a:rPr lang="en-US" sz="1400" dirty="0" err="1">
                          <a:effectLst/>
                        </a:rPr>
                        <a:t>cơ</a:t>
                      </a:r>
                      <a:r>
                        <a:rPr lang="en-US" sz="1400" dirty="0">
                          <a:effectLst/>
                        </a:rPr>
                        <a:t> </a:t>
                      </a:r>
                      <a:r>
                        <a:rPr lang="en-US" sz="1400" dirty="0" err="1">
                          <a:effectLst/>
                        </a:rPr>
                        <a:t>sở</a:t>
                      </a:r>
                      <a:r>
                        <a:rPr lang="en-US" sz="1400" dirty="0">
                          <a:effectLst/>
                        </a:rPr>
                        <a:t> </a:t>
                      </a:r>
                      <a:r>
                        <a:rPr lang="en-US" sz="1400" dirty="0" err="1">
                          <a:effectLst/>
                        </a:rPr>
                        <a:t>tương</a:t>
                      </a:r>
                      <a:r>
                        <a:rPr lang="en-US" sz="1400" dirty="0">
                          <a:effectLst/>
                        </a:rPr>
                        <a:t> </a:t>
                      </a:r>
                      <a:r>
                        <a:rPr lang="en-US" sz="1400" dirty="0" err="1">
                          <a:effectLst/>
                        </a:rPr>
                        <a:t>quan</a:t>
                      </a:r>
                      <a:r>
                        <a:rPr lang="en-US" sz="1400" dirty="0">
                          <a:effectLst/>
                        </a:rPr>
                        <a:t> </a:t>
                      </a:r>
                      <a:r>
                        <a:rPr lang="en-US" sz="1400" dirty="0" err="1">
                          <a:effectLst/>
                        </a:rPr>
                        <a:t>chung</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trong</a:t>
                      </a:r>
                      <a:r>
                        <a:rPr lang="en-US" sz="1400" dirty="0">
                          <a:effectLst/>
                        </a:rPr>
                        <a:t> </a:t>
                      </a:r>
                      <a:r>
                        <a:rPr lang="en-US" sz="1400" dirty="0" err="1">
                          <a:effectLst/>
                        </a:rPr>
                        <a:t>lớp</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nhận</a:t>
                      </a:r>
                      <a:r>
                        <a:rPr lang="en-US" sz="1400" dirty="0">
                          <a:effectLst/>
                        </a:rPr>
                        <a:t> </a:t>
                      </a:r>
                      <a:r>
                        <a:rPr lang="en-US" sz="1400" dirty="0" err="1">
                          <a:effectLst/>
                        </a:rPr>
                        <a:t>xét</a:t>
                      </a:r>
                      <a:r>
                        <a:rPr lang="en-US" sz="1400" dirty="0">
                          <a:effectLst/>
                        </a:rPr>
                        <a:t> </a:t>
                      </a:r>
                      <a:r>
                        <a:rPr lang="en-US" sz="1400" dirty="0" err="1">
                          <a:effectLst/>
                        </a:rPr>
                        <a:t>đến</a:t>
                      </a:r>
                      <a:r>
                        <a:rPr lang="en-US" sz="1400" dirty="0">
                          <a:effectLst/>
                        </a:rPr>
                        <a:t> </a:t>
                      </a:r>
                      <a:r>
                        <a:rPr lang="en-US" sz="1400" dirty="0" err="1">
                          <a:effectLst/>
                        </a:rPr>
                        <a:t>từng</a:t>
                      </a:r>
                      <a:r>
                        <a:rPr lang="en-US" sz="1400" dirty="0">
                          <a:effectLst/>
                        </a:rPr>
                        <a:t> HS </a:t>
                      </a:r>
                      <a:r>
                        <a:rPr lang="en-US" sz="1400" dirty="0" err="1">
                          <a:effectLst/>
                        </a:rPr>
                        <a:t>để</a:t>
                      </a:r>
                      <a:r>
                        <a:rPr lang="en-US" sz="1400" dirty="0">
                          <a:effectLst/>
                        </a:rPr>
                        <a:t> </a:t>
                      </a:r>
                      <a:r>
                        <a:rPr lang="en-US" sz="1400" dirty="0" err="1">
                          <a:effectLst/>
                        </a:rPr>
                        <a:t>mỗi</a:t>
                      </a:r>
                      <a:r>
                        <a:rPr lang="en-US" sz="1400" dirty="0">
                          <a:effectLst/>
                        </a:rPr>
                        <a:t> </a:t>
                      </a:r>
                      <a:r>
                        <a:rPr lang="en-US" sz="1400" dirty="0" err="1">
                          <a:effectLst/>
                        </a:rPr>
                        <a:t>người</a:t>
                      </a:r>
                      <a:r>
                        <a:rPr lang="en-US" sz="1400" dirty="0">
                          <a:effectLst/>
                        </a:rPr>
                        <a:t> </a:t>
                      </a:r>
                      <a:r>
                        <a:rPr lang="en-US" sz="1400" dirty="0" err="1">
                          <a:effectLst/>
                        </a:rPr>
                        <a:t>biết</a:t>
                      </a:r>
                      <a:r>
                        <a:rPr lang="en-US" sz="1400" dirty="0">
                          <a:effectLst/>
                        </a:rPr>
                        <a:t> - </a:t>
                      </a:r>
                      <a:r>
                        <a:rPr lang="en-US" sz="1400" dirty="0" err="1">
                          <a:effectLst/>
                        </a:rPr>
                        <a:t>hiểu</a:t>
                      </a:r>
                      <a:r>
                        <a:rPr lang="en-US" sz="1400" dirty="0">
                          <a:effectLst/>
                        </a:rPr>
                        <a:t> - </a:t>
                      </a: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đúng</a:t>
                      </a:r>
                      <a:r>
                        <a:rPr lang="en-US" sz="1400" dirty="0">
                          <a:effectLst/>
                        </a:rPr>
                        <a:t> </a:t>
                      </a:r>
                      <a:r>
                        <a:rPr lang="en-US" sz="1400" dirty="0" err="1">
                          <a:effectLst/>
                        </a:rPr>
                        <a:t>hơn</a:t>
                      </a:r>
                      <a:r>
                        <a:rPr lang="en-US" sz="1400" dirty="0">
                          <a:effectLst/>
                        </a:rPr>
                        <a:t> </a:t>
                      </a:r>
                      <a:r>
                        <a:rPr lang="en-US" sz="1400" dirty="0" err="1">
                          <a:effectLst/>
                        </a:rPr>
                        <a:t>trong</a:t>
                      </a:r>
                      <a:r>
                        <a:rPr lang="en-US" sz="1400" dirty="0">
                          <a:effectLst/>
                        </a:rPr>
                        <a:t> </a:t>
                      </a:r>
                      <a:r>
                        <a:rPr lang="en-US" sz="1400" dirty="0" err="1">
                          <a:effectLst/>
                        </a:rPr>
                        <a:t>những</a:t>
                      </a:r>
                      <a:r>
                        <a:rPr lang="en-US" sz="1400" dirty="0">
                          <a:effectLst/>
                        </a:rPr>
                        <a:t> </a:t>
                      </a:r>
                      <a:r>
                        <a:rPr lang="en-US" sz="1400" dirty="0" err="1">
                          <a:effectLst/>
                        </a:rPr>
                        <a:t>bài</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kế</a:t>
                      </a:r>
                      <a:r>
                        <a:rPr lang="en-US" sz="1400" dirty="0">
                          <a:effectLst/>
                        </a:rPr>
                        <a:t> </a:t>
                      </a:r>
                      <a:r>
                        <a:rPr lang="en-US" sz="1400" dirty="0" err="1">
                          <a:effectLst/>
                        </a:rPr>
                        <a:t>tiếp</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94" marR="33194" marT="0" marB="0"/>
                </a:tc>
                <a:extLst>
                  <a:ext uri="{0D108BD9-81ED-4DB2-BD59-A6C34878D82A}">
                    <a16:rowId xmlns:a16="http://schemas.microsoft.com/office/drawing/2014/main" val="2130418553"/>
                  </a:ext>
                </a:extLst>
              </a:tr>
            </a:tbl>
          </a:graphicData>
        </a:graphic>
      </p:graphicFrame>
    </p:spTree>
    <p:extLst>
      <p:ext uri="{BB962C8B-B14F-4D97-AF65-F5344CB8AC3E}">
        <p14:creationId xmlns:p14="http://schemas.microsoft.com/office/powerpoint/2010/main" val="3642153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A57F760A-27C8-F8B8-D9CE-26AE9FC2EAFE}"/>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Thiết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kế</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đồ</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họa</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969B8D97-4A3F-E13E-15D8-318D251CC4DC}"/>
              </a:ext>
            </a:extLst>
          </p:cNvPr>
          <p:cNvGraphicFramePr>
            <a:graphicFrameLocks noGrp="1"/>
          </p:cNvGraphicFramePr>
          <p:nvPr>
            <p:extLst>
              <p:ext uri="{D42A27DB-BD31-4B8C-83A1-F6EECF244321}">
                <p14:modId xmlns:p14="http://schemas.microsoft.com/office/powerpoint/2010/main" val="2946438060"/>
              </p:ext>
            </p:extLst>
          </p:nvPr>
        </p:nvGraphicFramePr>
        <p:xfrm>
          <a:off x="0" y="1172250"/>
          <a:ext cx="9144000" cy="5889879"/>
        </p:xfrm>
        <a:graphic>
          <a:graphicData uri="http://schemas.openxmlformats.org/drawingml/2006/table">
            <a:tbl>
              <a:tblPr firstRow="1" firstCol="1" bandRow="1">
                <a:tableStyleId>{5C22544A-7EE6-4342-B048-85BDC9FD1C3A}</a:tableStyleId>
              </a:tblPr>
              <a:tblGrid>
                <a:gridCol w="1134406">
                  <a:extLst>
                    <a:ext uri="{9D8B030D-6E8A-4147-A177-3AD203B41FA5}">
                      <a16:colId xmlns:a16="http://schemas.microsoft.com/office/drawing/2014/main" val="1294661501"/>
                    </a:ext>
                  </a:extLst>
                </a:gridCol>
                <a:gridCol w="3596620">
                  <a:extLst>
                    <a:ext uri="{9D8B030D-6E8A-4147-A177-3AD203B41FA5}">
                      <a16:colId xmlns:a16="http://schemas.microsoft.com/office/drawing/2014/main" val="4089542462"/>
                    </a:ext>
                  </a:extLst>
                </a:gridCol>
                <a:gridCol w="4412974">
                  <a:extLst>
                    <a:ext uri="{9D8B030D-6E8A-4147-A177-3AD203B41FA5}">
                      <a16:colId xmlns:a16="http://schemas.microsoft.com/office/drawing/2014/main" val="2429324201"/>
                    </a:ext>
                  </a:extLst>
                </a:gridCol>
              </a:tblGrid>
              <a:tr h="187781">
                <a:tc>
                  <a:txBody>
                    <a:bodyPr/>
                    <a:lstStyle/>
                    <a:p>
                      <a:pPr marL="0" marR="0" algn="just">
                        <a:lnSpc>
                          <a:spcPct val="107000"/>
                        </a:lnSpc>
                        <a:spcBef>
                          <a:spcPts val="0"/>
                        </a:spcBef>
                        <a:spcAft>
                          <a:spcPts val="0"/>
                        </a:spcAft>
                      </a:pPr>
                      <a:r>
                        <a:rPr lang="en-US" sz="1600">
                          <a:effectLst/>
                        </a:rPr>
                        <a:t>Bài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tc>
                  <a:txBody>
                    <a:bodyPr/>
                    <a:lstStyle/>
                    <a:p>
                      <a:pPr marL="0" marR="0" algn="just">
                        <a:lnSpc>
                          <a:spcPct val="107000"/>
                        </a:lnSpc>
                        <a:spcBef>
                          <a:spcPts val="0"/>
                        </a:spcBef>
                        <a:spcAft>
                          <a:spcPts val="0"/>
                        </a:spcAft>
                      </a:pPr>
                      <a:r>
                        <a:rPr lang="en-US" sz="1600">
                          <a:effectLst/>
                        </a:rPr>
                        <a:t>Quy trình dạy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tc>
                  <a:txBody>
                    <a:bodyPr/>
                    <a:lstStyle/>
                    <a:p>
                      <a:pPr marL="0" marR="0" algn="just">
                        <a:lnSpc>
                          <a:spcPct val="107000"/>
                        </a:lnSpc>
                        <a:spcBef>
                          <a:spcPts val="0"/>
                        </a:spcBef>
                        <a:spcAft>
                          <a:spcPts val="0"/>
                        </a:spcAft>
                      </a:pPr>
                      <a:r>
                        <a:rPr lang="en-US" sz="1600">
                          <a:effectLst/>
                        </a:rPr>
                        <a:t>Lưu ý trong triển khai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extLst>
                  <a:ext uri="{0D108BD9-81ED-4DB2-BD59-A6C34878D82A}">
                    <a16:rowId xmlns:a16="http://schemas.microsoft.com/office/drawing/2014/main" val="3216251941"/>
                  </a:ext>
                </a:extLst>
              </a:tr>
              <a:tr h="5497969">
                <a:tc>
                  <a:txBody>
                    <a:bodyPr/>
                    <a:lstStyle/>
                    <a:p>
                      <a:pPr marL="0" marR="0" algn="just">
                        <a:lnSpc>
                          <a:spcPct val="120000"/>
                        </a:lnSpc>
                        <a:spcBef>
                          <a:spcPts val="300"/>
                        </a:spcBef>
                        <a:spcAft>
                          <a:spcPts val="300"/>
                        </a:spcAft>
                      </a:pPr>
                      <a:r>
                        <a:rPr lang="en-US" sz="1600">
                          <a:effectLst/>
                        </a:rPr>
                        <a:t>Bài 1. </a:t>
                      </a:r>
                      <a:endParaRPr lang="en-US" sz="1400">
                        <a:effectLst/>
                      </a:endParaRPr>
                    </a:p>
                    <a:p>
                      <a:pPr marL="0" marR="0" algn="just">
                        <a:lnSpc>
                          <a:spcPct val="120000"/>
                        </a:lnSpc>
                        <a:spcBef>
                          <a:spcPts val="300"/>
                        </a:spcBef>
                        <a:spcAft>
                          <a:spcPts val="300"/>
                        </a:spcAft>
                      </a:pPr>
                      <a:r>
                        <a:rPr lang="en-US" sz="1600">
                          <a:effectLst/>
                        </a:rPr>
                        <a:t>Khái quát về thiết kế xuất bản phẩm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tc>
                  <a:txBody>
                    <a:bodyPr/>
                    <a:lstStyle/>
                    <a:p>
                      <a:pPr marL="0" marR="0" algn="just">
                        <a:lnSpc>
                          <a:spcPct val="120000"/>
                        </a:lnSpc>
                        <a:spcBef>
                          <a:spcPts val="300"/>
                        </a:spcBef>
                        <a:spcAft>
                          <a:spcPts val="300"/>
                        </a:spcAft>
                      </a:pPr>
                      <a:r>
                        <a:rPr lang="en-US" sz="1600" dirty="0" err="1">
                          <a:effectLst/>
                        </a:rPr>
                        <a:t>Khám</a:t>
                      </a:r>
                      <a:r>
                        <a:rPr lang="en-US" sz="1600" dirty="0">
                          <a:effectLst/>
                        </a:rPr>
                        <a:t> </a:t>
                      </a:r>
                      <a:r>
                        <a:rPr lang="en-US" sz="1600" dirty="0" err="1">
                          <a:effectLst/>
                        </a:rPr>
                        <a:t>phá</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Khái</a:t>
                      </a:r>
                      <a:r>
                        <a:rPr lang="en-US" sz="1600" dirty="0">
                          <a:effectLst/>
                        </a:rPr>
                        <a:t> </a:t>
                      </a:r>
                      <a:r>
                        <a:rPr lang="en-US" sz="1600" dirty="0" err="1">
                          <a:effectLst/>
                        </a:rPr>
                        <a:t>niệm</a:t>
                      </a:r>
                      <a:r>
                        <a:rPr lang="en-US" sz="1600" dirty="0">
                          <a:effectLst/>
                        </a:rPr>
                        <a:t> </a:t>
                      </a:r>
                      <a:r>
                        <a:rPr lang="en-US" sz="1600" dirty="0" err="1">
                          <a:effectLst/>
                        </a:rPr>
                        <a:t>về</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Sự</a:t>
                      </a:r>
                      <a:r>
                        <a:rPr lang="en-US" sz="1600" dirty="0">
                          <a:effectLst/>
                        </a:rPr>
                        <a:t> </a:t>
                      </a:r>
                      <a:r>
                        <a:rPr lang="en-US" sz="1600" dirty="0" err="1">
                          <a:effectLst/>
                        </a:rPr>
                        <a:t>xuất</a:t>
                      </a:r>
                      <a:r>
                        <a:rPr lang="en-US" sz="1600" dirty="0">
                          <a:effectLst/>
                        </a:rPr>
                        <a:t> </a:t>
                      </a:r>
                      <a:r>
                        <a:rPr lang="en-US" sz="1600" dirty="0" err="1">
                          <a:effectLst/>
                        </a:rPr>
                        <a:t>hiện</a:t>
                      </a:r>
                      <a:r>
                        <a:rPr lang="en-US" sz="1600" dirty="0">
                          <a:effectLst/>
                        </a:rPr>
                        <a:t> </a:t>
                      </a:r>
                      <a:r>
                        <a:rPr lang="en-US" sz="1600" dirty="0" err="1">
                          <a:effectLst/>
                        </a:rPr>
                        <a:t>của</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trong</a:t>
                      </a:r>
                      <a:r>
                        <a:rPr lang="en-US" sz="1600" dirty="0">
                          <a:effectLst/>
                        </a:rPr>
                        <a:t> </a:t>
                      </a:r>
                      <a:r>
                        <a:rPr lang="en-US" sz="1600" dirty="0" err="1">
                          <a:effectLst/>
                        </a:rPr>
                        <a:t>đời</a:t>
                      </a:r>
                      <a:r>
                        <a:rPr lang="en-US" sz="1600" dirty="0">
                          <a:effectLst/>
                        </a:rPr>
                        <a:t> </a:t>
                      </a:r>
                      <a:r>
                        <a:rPr lang="en-US" sz="1600" dirty="0" err="1">
                          <a:effectLst/>
                        </a:rPr>
                        <a:t>sống</a:t>
                      </a:r>
                      <a:endParaRPr lang="en-US" sz="1400" dirty="0">
                        <a:effectLst/>
                      </a:endParaRPr>
                    </a:p>
                    <a:p>
                      <a:pPr marL="0" marR="0" algn="just">
                        <a:lnSpc>
                          <a:spcPct val="120000"/>
                        </a:lnSpc>
                        <a:spcBef>
                          <a:spcPts val="300"/>
                        </a:spcBef>
                        <a:spcAft>
                          <a:spcPts val="300"/>
                        </a:spcAft>
                      </a:pPr>
                      <a:r>
                        <a:rPr lang="en-US" sz="1600" dirty="0" err="1">
                          <a:effectLst/>
                        </a:rPr>
                        <a:t>Nhận</a:t>
                      </a:r>
                      <a:r>
                        <a:rPr lang="en-US" sz="1600" dirty="0">
                          <a:effectLst/>
                        </a:rPr>
                        <a:t> </a:t>
                      </a:r>
                      <a:r>
                        <a:rPr lang="en-US" sz="1600" dirty="0" err="1">
                          <a:effectLst/>
                        </a:rPr>
                        <a:t>biết</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a:effectLst/>
                        </a:rPr>
                        <a:t>- Vai </a:t>
                      </a:r>
                      <a:r>
                        <a:rPr lang="en-US" sz="1600" dirty="0" err="1">
                          <a:effectLst/>
                        </a:rPr>
                        <a:t>trò</a:t>
                      </a:r>
                      <a:r>
                        <a:rPr lang="en-US" sz="1600" dirty="0">
                          <a:effectLst/>
                        </a:rPr>
                        <a:t> </a:t>
                      </a:r>
                      <a:r>
                        <a:rPr lang="en-US" sz="1600" dirty="0" err="1">
                          <a:effectLst/>
                        </a:rPr>
                        <a:t>của</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trong</a:t>
                      </a:r>
                      <a:r>
                        <a:rPr lang="en-US" sz="1600" dirty="0">
                          <a:effectLst/>
                        </a:rPr>
                        <a:t> </a:t>
                      </a:r>
                      <a:r>
                        <a:rPr lang="en-US" sz="1600" dirty="0" err="1">
                          <a:effectLst/>
                        </a:rPr>
                        <a:t>đời</a:t>
                      </a:r>
                      <a:r>
                        <a:rPr lang="en-US" sz="1600" dirty="0">
                          <a:effectLst/>
                        </a:rPr>
                        <a:t> </a:t>
                      </a:r>
                      <a:r>
                        <a:rPr lang="en-US" sz="1600" dirty="0" err="1">
                          <a:effectLst/>
                        </a:rPr>
                        <a:t>sống</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Những</a:t>
                      </a:r>
                      <a:r>
                        <a:rPr lang="en-US" sz="1600" dirty="0">
                          <a:effectLst/>
                        </a:rPr>
                        <a:t> </a:t>
                      </a:r>
                      <a:r>
                        <a:rPr lang="en-US" sz="1600" dirty="0" err="1">
                          <a:effectLst/>
                        </a:rPr>
                        <a:t>yếu</a:t>
                      </a:r>
                      <a:r>
                        <a:rPr lang="en-US" sz="1600" dirty="0">
                          <a:effectLst/>
                        </a:rPr>
                        <a:t> </a:t>
                      </a:r>
                      <a:r>
                        <a:rPr lang="en-US" sz="1600" dirty="0" err="1">
                          <a:effectLst/>
                        </a:rPr>
                        <a:t>tố</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của</a:t>
                      </a:r>
                      <a:r>
                        <a:rPr lang="en-US" sz="1600" dirty="0">
                          <a:effectLst/>
                        </a:rPr>
                        <a:t> </a:t>
                      </a:r>
                      <a:r>
                        <a:rPr lang="en-US" sz="1600" dirty="0" err="1">
                          <a:effectLst/>
                        </a:rPr>
                        <a:t>một</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Củng</a:t>
                      </a:r>
                      <a:r>
                        <a:rPr lang="en-US" sz="1600" dirty="0">
                          <a:effectLst/>
                        </a:rPr>
                        <a:t> </a:t>
                      </a:r>
                      <a:r>
                        <a:rPr lang="en-US" sz="1600" dirty="0" err="1">
                          <a:effectLst/>
                        </a:rPr>
                        <a:t>cố</a:t>
                      </a:r>
                      <a:r>
                        <a:rPr lang="en-US" sz="1600" dirty="0">
                          <a:effectLst/>
                        </a:rPr>
                        <a:t>, </a:t>
                      </a:r>
                      <a:r>
                        <a:rPr lang="en-US" sz="1600" dirty="0" err="1">
                          <a:effectLst/>
                        </a:rPr>
                        <a:t>luyện</a:t>
                      </a:r>
                      <a:r>
                        <a:rPr lang="en-US" sz="1600" dirty="0">
                          <a:effectLst/>
                        </a:rPr>
                        <a:t> </a:t>
                      </a:r>
                      <a:r>
                        <a:rPr lang="en-US" sz="1600" dirty="0" err="1">
                          <a:effectLst/>
                        </a:rPr>
                        <a:t>tập</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về</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qua </a:t>
                      </a:r>
                      <a:r>
                        <a:rPr lang="en-US" sz="1600" dirty="0" err="1">
                          <a:effectLst/>
                        </a:rPr>
                        <a:t>trao</a:t>
                      </a:r>
                      <a:r>
                        <a:rPr lang="en-US" sz="1600" dirty="0">
                          <a:effectLst/>
                        </a:rPr>
                        <a:t> </a:t>
                      </a:r>
                      <a:r>
                        <a:rPr lang="en-US" sz="1600" dirty="0" err="1">
                          <a:effectLst/>
                        </a:rPr>
                        <a:t>đổi</a:t>
                      </a:r>
                      <a:r>
                        <a:rPr lang="en-US" sz="1600" dirty="0">
                          <a:effectLst/>
                        </a:rPr>
                        <a:t> </a:t>
                      </a:r>
                      <a:r>
                        <a:rPr lang="en-US" sz="1600" dirty="0" err="1">
                          <a:effectLst/>
                        </a:rPr>
                        <a:t>về</a:t>
                      </a:r>
                      <a:r>
                        <a:rPr lang="en-US" sz="1600" dirty="0">
                          <a:effectLst/>
                        </a:rPr>
                        <a:t> </a:t>
                      </a:r>
                      <a:r>
                        <a:rPr lang="en-US" sz="1600" dirty="0" err="1">
                          <a:effectLst/>
                        </a:rPr>
                        <a:t>sản</a:t>
                      </a:r>
                      <a:r>
                        <a:rPr lang="en-US" sz="1600" dirty="0">
                          <a:effectLst/>
                        </a:rPr>
                        <a:t> </a:t>
                      </a:r>
                      <a:r>
                        <a:rPr lang="en-US" sz="1600" dirty="0" err="1">
                          <a:effectLst/>
                        </a:rPr>
                        <a:t>phẩm</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đã</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và</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trong</a:t>
                      </a:r>
                      <a:r>
                        <a:rPr lang="en-US" sz="1600" dirty="0">
                          <a:effectLst/>
                        </a:rPr>
                        <a:t> </a:t>
                      </a:r>
                      <a:r>
                        <a:rPr lang="en-US" sz="1600" dirty="0" err="1">
                          <a:effectLst/>
                        </a:rPr>
                        <a:t>sách</a:t>
                      </a:r>
                      <a:r>
                        <a:rPr lang="en-US" sz="1600" dirty="0">
                          <a:effectLst/>
                        </a:rPr>
                        <a:t> </a:t>
                      </a:r>
                      <a:r>
                        <a:rPr lang="en-US" sz="1600" dirty="0" err="1">
                          <a:effectLst/>
                        </a:rPr>
                        <a:t>giáo</a:t>
                      </a:r>
                      <a:r>
                        <a:rPr lang="en-US" sz="1600" dirty="0">
                          <a:effectLst/>
                        </a:rPr>
                        <a:t> khoa.</a:t>
                      </a:r>
                      <a:endParaRPr lang="en-US" sz="1400" dirty="0">
                        <a:effectLst/>
                      </a:endParaRPr>
                    </a:p>
                    <a:p>
                      <a:pPr marL="0" marR="0" algn="just">
                        <a:lnSpc>
                          <a:spcPct val="120000"/>
                        </a:lnSpc>
                        <a:spcBef>
                          <a:spcPts val="300"/>
                        </a:spcBef>
                        <a:spcAft>
                          <a:spcPts val="300"/>
                        </a:spcAft>
                      </a:pPr>
                      <a:r>
                        <a:rPr lang="en-US" sz="1600" dirty="0" err="1">
                          <a:effectLst/>
                        </a:rPr>
                        <a:t>Vận</a:t>
                      </a:r>
                      <a:r>
                        <a:rPr lang="en-US" sz="1600" dirty="0">
                          <a:effectLst/>
                        </a:rPr>
                        <a:t> </a:t>
                      </a:r>
                      <a:r>
                        <a:rPr lang="en-US" sz="1600" dirty="0" err="1">
                          <a:effectLst/>
                        </a:rPr>
                        <a:t>dụng</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một</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nhân</a:t>
                      </a:r>
                      <a:r>
                        <a:rPr lang="en-US" sz="1600" dirty="0">
                          <a:effectLst/>
                        </a:rPr>
                        <a:t> </a:t>
                      </a:r>
                      <a:r>
                        <a:rPr lang="en-US" sz="1600" dirty="0" err="1">
                          <a:effectLst/>
                        </a:rPr>
                        <a:t>một</a:t>
                      </a:r>
                      <a:r>
                        <a:rPr lang="en-US" sz="1600" dirty="0">
                          <a:effectLst/>
                        </a:rPr>
                        <a:t> </a:t>
                      </a:r>
                      <a:r>
                        <a:rPr lang="en-US" sz="1600" dirty="0" err="1">
                          <a:effectLst/>
                        </a:rPr>
                        <a:t>sự</a:t>
                      </a:r>
                      <a:r>
                        <a:rPr lang="en-US" sz="1600" dirty="0">
                          <a:effectLst/>
                        </a:rPr>
                        <a:t> </a:t>
                      </a:r>
                      <a:r>
                        <a:rPr lang="en-US" sz="1600" dirty="0" err="1">
                          <a:effectLst/>
                        </a:rPr>
                        <a:t>kiện</a:t>
                      </a:r>
                      <a:r>
                        <a:rPr lang="en-US" sz="1600" dirty="0">
                          <a:effectLst/>
                        </a:rPr>
                        <a:t> </a:t>
                      </a:r>
                      <a:r>
                        <a:rPr lang="en-US" sz="1600" dirty="0" err="1">
                          <a:effectLst/>
                        </a:rPr>
                        <a:t>của</a:t>
                      </a:r>
                      <a:r>
                        <a:rPr lang="en-US" sz="1600" dirty="0">
                          <a:effectLst/>
                        </a:rPr>
                        <a:t> </a:t>
                      </a:r>
                      <a:r>
                        <a:rPr lang="en-US" sz="1600" dirty="0" err="1">
                          <a:effectLst/>
                        </a:rPr>
                        <a:t>đất</a:t>
                      </a:r>
                      <a:r>
                        <a:rPr lang="en-US" sz="1600" dirty="0">
                          <a:effectLst/>
                        </a:rPr>
                        <a:t> </a:t>
                      </a:r>
                      <a:r>
                        <a:rPr lang="en-US" sz="1600" dirty="0" err="1">
                          <a:effectLst/>
                        </a:rPr>
                        <a:t>nước</a:t>
                      </a:r>
                      <a:r>
                        <a:rPr lang="en-US" sz="1600" dirty="0">
                          <a:effectLst/>
                        </a:rPr>
                        <a:t>, </a:t>
                      </a:r>
                      <a:r>
                        <a:rPr lang="en-US" sz="1600" dirty="0" err="1">
                          <a:effectLst/>
                        </a:rPr>
                        <a:t>địa</a:t>
                      </a:r>
                      <a:r>
                        <a:rPr lang="en-US" sz="1600" dirty="0">
                          <a:effectLst/>
                        </a:rPr>
                        <a:t> </a:t>
                      </a:r>
                      <a:r>
                        <a:rPr lang="en-US" sz="1600" dirty="0" err="1">
                          <a:effectLst/>
                        </a:rPr>
                        <a:t>phương</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tc>
                  <a:txBody>
                    <a:bodyPr/>
                    <a:lstStyle/>
                    <a:p>
                      <a:pPr marL="0" marR="0" algn="just">
                        <a:lnSpc>
                          <a:spcPct val="120000"/>
                        </a:lnSpc>
                        <a:spcBef>
                          <a:spcPts val="300"/>
                        </a:spcBef>
                        <a:spcAft>
                          <a:spcPts val="300"/>
                        </a:spcAft>
                      </a:pPr>
                      <a:r>
                        <a:rPr lang="en-US" sz="1600" dirty="0" err="1">
                          <a:effectLst/>
                        </a:rPr>
                        <a:t>Nội</a:t>
                      </a:r>
                      <a:r>
                        <a:rPr lang="en-US" sz="1600" dirty="0">
                          <a:effectLst/>
                        </a:rPr>
                        <a:t> dung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cụ</a:t>
                      </a:r>
                      <a:r>
                        <a:rPr lang="en-US" sz="1600" dirty="0">
                          <a:effectLst/>
                        </a:rPr>
                        <a:t> </a:t>
                      </a:r>
                      <a:r>
                        <a:rPr lang="en-US" sz="1600" dirty="0" err="1">
                          <a:effectLst/>
                        </a:rPr>
                        <a:t>thể</a:t>
                      </a:r>
                      <a:r>
                        <a:rPr lang="en-US" sz="1600" dirty="0">
                          <a:effectLst/>
                        </a:rPr>
                        <a:t> </a:t>
                      </a:r>
                      <a:r>
                        <a:rPr lang="en-US" sz="1600" dirty="0" err="1">
                          <a:effectLst/>
                        </a:rPr>
                        <a:t>là</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đã</a:t>
                      </a:r>
                      <a:r>
                        <a:rPr lang="en-US" sz="1600" dirty="0">
                          <a:effectLst/>
                        </a:rPr>
                        <a:t> </a:t>
                      </a:r>
                      <a:r>
                        <a:rPr lang="en-US" sz="1600" dirty="0" err="1">
                          <a:effectLst/>
                        </a:rPr>
                        <a:t>được</a:t>
                      </a:r>
                      <a:r>
                        <a:rPr lang="en-US" sz="1600" dirty="0">
                          <a:effectLst/>
                        </a:rPr>
                        <a:t> HS </a:t>
                      </a:r>
                      <a:r>
                        <a:rPr lang="en-US" sz="1600" dirty="0" err="1">
                          <a:effectLst/>
                        </a:rPr>
                        <a:t>làm</a:t>
                      </a:r>
                      <a:r>
                        <a:rPr lang="en-US" sz="1600" dirty="0">
                          <a:effectLst/>
                        </a:rPr>
                        <a:t> </a:t>
                      </a:r>
                      <a:r>
                        <a:rPr lang="en-US" sz="1600" dirty="0" err="1">
                          <a:effectLst/>
                        </a:rPr>
                        <a:t>quen</a:t>
                      </a:r>
                      <a:r>
                        <a:rPr lang="en-US" sz="1600" dirty="0">
                          <a:effectLst/>
                        </a:rPr>
                        <a:t> ở </a:t>
                      </a:r>
                      <a:r>
                        <a:rPr lang="en-US" sz="1600" dirty="0" err="1">
                          <a:effectLst/>
                        </a:rPr>
                        <a:t>cấp</a:t>
                      </a:r>
                      <a:r>
                        <a:rPr lang="en-US" sz="1600" dirty="0">
                          <a:effectLst/>
                        </a:rPr>
                        <a:t> THCS,... Do </a:t>
                      </a:r>
                      <a:r>
                        <a:rPr lang="en-US" sz="1600" dirty="0" err="1">
                          <a:effectLst/>
                        </a:rPr>
                        <a:t>vậy</a:t>
                      </a:r>
                      <a:r>
                        <a:rPr lang="en-US" sz="1600" dirty="0">
                          <a:effectLst/>
                        </a:rPr>
                        <a:t>, </a:t>
                      </a:r>
                      <a:r>
                        <a:rPr lang="en-US" sz="1600" dirty="0" err="1">
                          <a:effectLst/>
                        </a:rPr>
                        <a:t>nội</a:t>
                      </a:r>
                      <a:r>
                        <a:rPr lang="en-US" sz="1600" dirty="0">
                          <a:effectLst/>
                        </a:rPr>
                        <a:t> dung </a:t>
                      </a:r>
                      <a:r>
                        <a:rPr lang="en-US" sz="1600" dirty="0" err="1">
                          <a:effectLst/>
                        </a:rPr>
                        <a:t>này</a:t>
                      </a:r>
                      <a:r>
                        <a:rPr lang="en-US" sz="1600" dirty="0">
                          <a:effectLst/>
                        </a:rPr>
                        <a:t> ở </a:t>
                      </a:r>
                      <a:r>
                        <a:rPr lang="en-US" sz="1600" dirty="0" err="1">
                          <a:effectLst/>
                        </a:rPr>
                        <a:t>lớp</a:t>
                      </a:r>
                      <a:r>
                        <a:rPr lang="en-US" sz="1600" dirty="0">
                          <a:effectLst/>
                        </a:rPr>
                        <a:t> 11 </a:t>
                      </a:r>
                      <a:r>
                        <a:rPr lang="en-US" sz="1600" dirty="0" err="1">
                          <a:effectLst/>
                        </a:rPr>
                        <a:t>sẽ</a:t>
                      </a:r>
                      <a:r>
                        <a:rPr lang="en-US" sz="1600" dirty="0">
                          <a:effectLst/>
                        </a:rPr>
                        <a:t> </a:t>
                      </a:r>
                      <a:r>
                        <a:rPr lang="en-US" sz="1600" dirty="0" err="1">
                          <a:effectLst/>
                        </a:rPr>
                        <a:t>có</a:t>
                      </a:r>
                      <a:r>
                        <a:rPr lang="en-US" sz="1600" dirty="0">
                          <a:effectLst/>
                        </a:rPr>
                        <a:t> </a:t>
                      </a:r>
                      <a:r>
                        <a:rPr lang="en-US" sz="1600" dirty="0" err="1">
                          <a:effectLst/>
                        </a:rPr>
                        <a:t>tính</a:t>
                      </a:r>
                      <a:r>
                        <a:rPr lang="en-US" sz="1600" dirty="0">
                          <a:effectLst/>
                        </a:rPr>
                        <a:t> </a:t>
                      </a:r>
                      <a:r>
                        <a:rPr lang="en-US" sz="1600" dirty="0" err="1">
                          <a:effectLst/>
                        </a:rPr>
                        <a:t>hệ</a:t>
                      </a:r>
                      <a:r>
                        <a:rPr lang="en-US" sz="1600" dirty="0">
                          <a:effectLst/>
                        </a:rPr>
                        <a:t> </a:t>
                      </a:r>
                      <a:r>
                        <a:rPr lang="en-US" sz="1600" dirty="0" err="1">
                          <a:effectLst/>
                        </a:rPr>
                        <a:t>thống</a:t>
                      </a:r>
                      <a:r>
                        <a:rPr lang="en-US" sz="1600" dirty="0">
                          <a:effectLst/>
                        </a:rPr>
                        <a:t> </a:t>
                      </a:r>
                      <a:r>
                        <a:rPr lang="en-US" sz="1600" dirty="0" err="1">
                          <a:effectLst/>
                        </a:rPr>
                        <a:t>và</a:t>
                      </a:r>
                      <a:r>
                        <a:rPr lang="en-US" sz="1600" dirty="0">
                          <a:effectLst/>
                        </a:rPr>
                        <a:t> </a:t>
                      </a:r>
                      <a:r>
                        <a:rPr lang="en-US" sz="1600" dirty="0" err="1">
                          <a:effectLst/>
                        </a:rPr>
                        <a:t>tính</a:t>
                      </a:r>
                      <a:r>
                        <a:rPr lang="en-US" sz="1600" dirty="0">
                          <a:effectLst/>
                        </a:rPr>
                        <a:t> </a:t>
                      </a:r>
                      <a:r>
                        <a:rPr lang="en-US" sz="1600" dirty="0" err="1">
                          <a:effectLst/>
                        </a:rPr>
                        <a:t>định</a:t>
                      </a:r>
                      <a:r>
                        <a:rPr lang="en-US" sz="1600" dirty="0">
                          <a:effectLst/>
                        </a:rPr>
                        <a:t> </a:t>
                      </a:r>
                      <a:r>
                        <a:rPr lang="en-US" sz="1600" dirty="0" err="1">
                          <a:effectLst/>
                        </a:rPr>
                        <a:t>hướng</a:t>
                      </a:r>
                      <a:r>
                        <a:rPr lang="en-US" sz="1600" dirty="0">
                          <a:effectLst/>
                        </a:rPr>
                        <a:t> </a:t>
                      </a:r>
                      <a:r>
                        <a:rPr lang="en-US" sz="1600" dirty="0" err="1">
                          <a:effectLst/>
                        </a:rPr>
                        <a:t>nghề</a:t>
                      </a:r>
                      <a:r>
                        <a:rPr lang="en-US" sz="1600" dirty="0">
                          <a:effectLst/>
                        </a:rPr>
                        <a:t> </a:t>
                      </a:r>
                      <a:r>
                        <a:rPr lang="en-US" sz="1600" dirty="0" err="1">
                          <a:effectLst/>
                        </a:rPr>
                        <a:t>nghiệp</a:t>
                      </a:r>
                      <a:r>
                        <a:rPr lang="en-US" sz="1600" dirty="0">
                          <a:effectLst/>
                        </a:rPr>
                        <a:t>. </a:t>
                      </a:r>
                      <a:r>
                        <a:rPr lang="en-US" sz="1600" dirty="0" err="1">
                          <a:effectLst/>
                        </a:rPr>
                        <a:t>Trong</a:t>
                      </a:r>
                      <a:r>
                        <a:rPr lang="en-US" sz="1600" dirty="0">
                          <a:effectLst/>
                        </a:rPr>
                        <a:t> </a:t>
                      </a:r>
                      <a:r>
                        <a:rPr lang="en-US" sz="1600" dirty="0" err="1">
                          <a:effectLst/>
                        </a:rPr>
                        <a:t>bài</a:t>
                      </a:r>
                      <a:r>
                        <a:rPr lang="en-US" sz="1600" dirty="0">
                          <a:effectLst/>
                        </a:rPr>
                        <a:t> </a:t>
                      </a:r>
                      <a:r>
                        <a:rPr lang="en-US" sz="1600" dirty="0" err="1">
                          <a:effectLst/>
                        </a:rPr>
                        <a:t>này</a:t>
                      </a:r>
                      <a:r>
                        <a:rPr lang="en-US" sz="1600" dirty="0">
                          <a:effectLst/>
                        </a:rPr>
                        <a:t>, </a:t>
                      </a:r>
                      <a:r>
                        <a:rPr lang="en-US" sz="1600" dirty="0" err="1">
                          <a:effectLst/>
                        </a:rPr>
                        <a:t>GV</a:t>
                      </a:r>
                      <a:r>
                        <a:rPr lang="en-US" sz="1600" dirty="0">
                          <a:effectLst/>
                        </a:rPr>
                        <a:t> </a:t>
                      </a:r>
                      <a:r>
                        <a:rPr lang="en-US" sz="1600" dirty="0" err="1">
                          <a:effectLst/>
                        </a:rPr>
                        <a:t>lưu</a:t>
                      </a:r>
                      <a:r>
                        <a:rPr lang="en-US" sz="1600" dirty="0">
                          <a:effectLst/>
                        </a:rPr>
                        <a:t> ý </a:t>
                      </a:r>
                      <a:r>
                        <a:rPr lang="en-US" sz="1600" dirty="0" err="1">
                          <a:effectLst/>
                        </a:rPr>
                        <a:t>khi</a:t>
                      </a:r>
                      <a:r>
                        <a:rPr lang="en-US" sz="1600" dirty="0">
                          <a:effectLst/>
                        </a:rPr>
                        <a:t> </a:t>
                      </a:r>
                      <a:r>
                        <a:rPr lang="en-US" sz="1600" dirty="0" err="1">
                          <a:effectLst/>
                        </a:rPr>
                        <a:t>triển</a:t>
                      </a:r>
                      <a:r>
                        <a:rPr lang="en-US" sz="1600" dirty="0">
                          <a:effectLst/>
                        </a:rPr>
                        <a:t> </a:t>
                      </a:r>
                      <a:r>
                        <a:rPr lang="en-US" sz="1600" dirty="0" err="1">
                          <a:effectLst/>
                        </a:rPr>
                        <a:t>khai</a:t>
                      </a:r>
                      <a:r>
                        <a:rPr lang="en-US" sz="1600" dirty="0">
                          <a:effectLst/>
                        </a:rPr>
                        <a:t> </a:t>
                      </a:r>
                      <a:r>
                        <a:rPr lang="en-US" sz="1600" dirty="0" err="1">
                          <a:effectLst/>
                        </a:rPr>
                        <a:t>như</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HS </a:t>
                      </a:r>
                      <a:r>
                        <a:rPr lang="en-US" sz="1600" dirty="0" err="1">
                          <a:effectLst/>
                        </a:rPr>
                        <a:t>thuyết</a:t>
                      </a:r>
                      <a:r>
                        <a:rPr lang="en-US" sz="1600" dirty="0">
                          <a:effectLst/>
                        </a:rPr>
                        <a:t> </a:t>
                      </a:r>
                      <a:r>
                        <a:rPr lang="en-US" sz="1600" dirty="0" err="1">
                          <a:effectLst/>
                        </a:rPr>
                        <a:t>trình</a:t>
                      </a:r>
                      <a:r>
                        <a:rPr lang="en-US" sz="1600" dirty="0">
                          <a:effectLst/>
                        </a:rPr>
                        <a:t> </a:t>
                      </a:r>
                      <a:r>
                        <a:rPr lang="en-US" sz="1600" dirty="0" err="1">
                          <a:effectLst/>
                        </a:rPr>
                        <a:t>về</a:t>
                      </a:r>
                      <a:r>
                        <a:rPr lang="en-US" sz="1600" dirty="0">
                          <a:effectLst/>
                        </a:rPr>
                        <a:t> </a:t>
                      </a:r>
                      <a:r>
                        <a:rPr lang="en-US" sz="1600" dirty="0" err="1">
                          <a:effectLst/>
                        </a:rPr>
                        <a:t>sự</a:t>
                      </a:r>
                      <a:r>
                        <a:rPr lang="en-US" sz="1600" dirty="0">
                          <a:effectLst/>
                        </a:rPr>
                        <a:t> </a:t>
                      </a:r>
                      <a:r>
                        <a:rPr lang="en-US" sz="1600" dirty="0" err="1">
                          <a:effectLst/>
                        </a:rPr>
                        <a:t>xuất</a:t>
                      </a:r>
                      <a:r>
                        <a:rPr lang="en-US" sz="1600" dirty="0">
                          <a:effectLst/>
                        </a:rPr>
                        <a:t> </a:t>
                      </a:r>
                      <a:r>
                        <a:rPr lang="en-US" sz="1600" dirty="0" err="1">
                          <a:effectLst/>
                        </a:rPr>
                        <a:t>hiện</a:t>
                      </a:r>
                      <a:r>
                        <a:rPr lang="en-US" sz="1600" dirty="0">
                          <a:effectLst/>
                        </a:rPr>
                        <a:t> </a:t>
                      </a:r>
                      <a:r>
                        <a:rPr lang="en-US" sz="1600" dirty="0" err="1">
                          <a:effectLst/>
                        </a:rPr>
                        <a:t>của</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trong</a:t>
                      </a:r>
                      <a:r>
                        <a:rPr lang="en-US" sz="1600" dirty="0">
                          <a:effectLst/>
                        </a:rPr>
                        <a:t> </a:t>
                      </a:r>
                      <a:r>
                        <a:rPr lang="en-US" sz="1600" dirty="0" err="1">
                          <a:effectLst/>
                        </a:rPr>
                        <a:t>cuộc</a:t>
                      </a:r>
                      <a:r>
                        <a:rPr lang="en-US" sz="1600" dirty="0">
                          <a:effectLst/>
                        </a:rPr>
                        <a:t> </a:t>
                      </a:r>
                      <a:r>
                        <a:rPr lang="en-US" sz="1600" dirty="0" err="1">
                          <a:effectLst/>
                        </a:rPr>
                        <a:t>sống</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HS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về</a:t>
                      </a:r>
                      <a:r>
                        <a:rPr lang="en-US" sz="1600" dirty="0">
                          <a:effectLst/>
                        </a:rPr>
                        <a:t> </a:t>
                      </a:r>
                      <a:r>
                        <a:rPr lang="en-US" sz="1600" dirty="0" err="1">
                          <a:effectLst/>
                        </a:rPr>
                        <a:t>sự</a:t>
                      </a:r>
                      <a:r>
                        <a:rPr lang="en-US" sz="1600" dirty="0">
                          <a:effectLst/>
                        </a:rPr>
                        <a:t> </a:t>
                      </a:r>
                      <a:r>
                        <a:rPr lang="en-US" sz="1600" dirty="0" err="1">
                          <a:effectLst/>
                        </a:rPr>
                        <a:t>tác</a:t>
                      </a:r>
                      <a:r>
                        <a:rPr lang="en-US" sz="1600" dirty="0">
                          <a:effectLst/>
                        </a:rPr>
                        <a:t> </a:t>
                      </a:r>
                      <a:r>
                        <a:rPr lang="en-US" sz="1600" dirty="0" err="1">
                          <a:effectLst/>
                        </a:rPr>
                        <a:t>động</a:t>
                      </a:r>
                      <a:r>
                        <a:rPr lang="en-US" sz="1600" dirty="0">
                          <a:effectLst/>
                        </a:rPr>
                        <a:t> </a:t>
                      </a:r>
                      <a:r>
                        <a:rPr lang="en-US" sz="1600" dirty="0" err="1">
                          <a:effectLst/>
                        </a:rPr>
                        <a:t>của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đối</a:t>
                      </a:r>
                      <a:r>
                        <a:rPr lang="en-US" sz="1600" dirty="0">
                          <a:effectLst/>
                        </a:rPr>
                        <a:t> </a:t>
                      </a:r>
                      <a:r>
                        <a:rPr lang="en-US" sz="1600" dirty="0" err="1">
                          <a:effectLst/>
                        </a:rPr>
                        <a:t>với</a:t>
                      </a:r>
                      <a:r>
                        <a:rPr lang="en-US" sz="1600" dirty="0">
                          <a:effectLst/>
                        </a:rPr>
                        <a:t> </a:t>
                      </a:r>
                      <a:r>
                        <a:rPr lang="en-US" sz="1600" dirty="0" err="1">
                          <a:effectLst/>
                        </a:rPr>
                        <a:t>thị</a:t>
                      </a:r>
                      <a:r>
                        <a:rPr lang="en-US" sz="1600" dirty="0">
                          <a:effectLst/>
                        </a:rPr>
                        <a:t> </a:t>
                      </a:r>
                      <a:r>
                        <a:rPr lang="en-US" sz="1600" dirty="0" err="1">
                          <a:effectLst/>
                        </a:rPr>
                        <a:t>hiếu</a:t>
                      </a:r>
                      <a:r>
                        <a:rPr lang="en-US" sz="1600" dirty="0">
                          <a:effectLst/>
                        </a:rPr>
                        <a:t> </a:t>
                      </a:r>
                      <a:r>
                        <a:rPr lang="en-US" sz="1600" dirty="0" err="1">
                          <a:effectLst/>
                        </a:rPr>
                        <a:t>tiêu</a:t>
                      </a:r>
                      <a:r>
                        <a:rPr lang="en-US" sz="1600" dirty="0">
                          <a:effectLst/>
                        </a:rPr>
                        <a:t> </a:t>
                      </a:r>
                      <a:r>
                        <a:rPr lang="en-US" sz="1600" dirty="0" err="1">
                          <a:effectLst/>
                        </a:rPr>
                        <a:t>dùng</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GV</a:t>
                      </a:r>
                      <a:r>
                        <a:rPr lang="en-US" sz="1600" dirty="0">
                          <a:effectLst/>
                        </a:rPr>
                        <a:t> </a:t>
                      </a:r>
                      <a:r>
                        <a:rPr lang="en-US" sz="1600" dirty="0" err="1">
                          <a:effectLst/>
                        </a:rPr>
                        <a:t>phân</a:t>
                      </a:r>
                      <a:r>
                        <a:rPr lang="en-US" sz="1600" dirty="0">
                          <a:effectLst/>
                        </a:rPr>
                        <a:t> </a:t>
                      </a:r>
                      <a:r>
                        <a:rPr lang="en-US" sz="1600" dirty="0" err="1">
                          <a:effectLst/>
                        </a:rPr>
                        <a:t>tích</a:t>
                      </a:r>
                      <a:r>
                        <a:rPr lang="en-US" sz="1600" dirty="0">
                          <a:effectLst/>
                        </a:rPr>
                        <a:t> </a:t>
                      </a:r>
                      <a:r>
                        <a:rPr lang="en-US" sz="1600" dirty="0" err="1">
                          <a:effectLst/>
                        </a:rPr>
                        <a:t>những</a:t>
                      </a:r>
                      <a:r>
                        <a:rPr lang="en-US" sz="1600" dirty="0">
                          <a:effectLst/>
                        </a:rPr>
                        <a:t> </a:t>
                      </a:r>
                      <a:r>
                        <a:rPr lang="en-US" sz="1600" dirty="0" err="1">
                          <a:effectLst/>
                        </a:rPr>
                        <a:t>yếu</a:t>
                      </a:r>
                      <a:r>
                        <a:rPr lang="en-US" sz="1600" dirty="0">
                          <a:effectLst/>
                        </a:rPr>
                        <a:t> </a:t>
                      </a:r>
                      <a:r>
                        <a:rPr lang="en-US" sz="1600" dirty="0" err="1">
                          <a:effectLst/>
                        </a:rPr>
                        <a:t>tố</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hình</a:t>
                      </a:r>
                      <a:r>
                        <a:rPr lang="en-US" sz="1600" dirty="0">
                          <a:effectLst/>
                        </a:rPr>
                        <a:t> </a:t>
                      </a:r>
                      <a:r>
                        <a:rPr lang="en-US" sz="1600" dirty="0" err="1">
                          <a:effectLst/>
                        </a:rPr>
                        <a:t>ảnh</a:t>
                      </a:r>
                      <a:r>
                        <a:rPr lang="en-US" sz="1600" dirty="0">
                          <a:effectLst/>
                        </a:rPr>
                        <a:t>, </a:t>
                      </a:r>
                      <a:r>
                        <a:rPr lang="en-US" sz="1600" dirty="0" err="1">
                          <a:effectLst/>
                        </a:rPr>
                        <a:t>chữ</a:t>
                      </a:r>
                      <a:r>
                        <a:rPr lang="en-US" sz="1600" dirty="0">
                          <a:effectLst/>
                        </a:rPr>
                        <a:t>, </a:t>
                      </a:r>
                      <a:r>
                        <a:rPr lang="en-US" sz="1600" dirty="0" err="1">
                          <a:effectLst/>
                        </a:rPr>
                        <a:t>màu</a:t>
                      </a:r>
                      <a:r>
                        <a:rPr lang="en-US" sz="1600" dirty="0">
                          <a:effectLst/>
                        </a:rPr>
                        <a:t> </a:t>
                      </a:r>
                      <a:r>
                        <a:rPr lang="en-US" sz="1600" dirty="0" err="1">
                          <a:effectLst/>
                        </a:rPr>
                        <a:t>sắc</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trên</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bìa</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nhằm</a:t>
                      </a:r>
                      <a:r>
                        <a:rPr lang="en-US" sz="1600" dirty="0">
                          <a:effectLst/>
                        </a:rPr>
                        <a:t> </a:t>
                      </a:r>
                      <a:r>
                        <a:rPr lang="en-US" sz="1600" dirty="0" err="1">
                          <a:effectLst/>
                        </a:rPr>
                        <a:t>giúp</a:t>
                      </a:r>
                      <a:r>
                        <a:rPr lang="en-US" sz="1600" dirty="0">
                          <a:effectLst/>
                        </a:rPr>
                        <a:t> HS </a:t>
                      </a:r>
                      <a:r>
                        <a:rPr lang="en-US" sz="1600" dirty="0" err="1">
                          <a:effectLst/>
                        </a:rPr>
                        <a:t>định</a:t>
                      </a:r>
                      <a:r>
                        <a:rPr lang="en-US" sz="1600" dirty="0">
                          <a:effectLst/>
                        </a:rPr>
                        <a:t> </a:t>
                      </a:r>
                      <a:r>
                        <a:rPr lang="en-US" sz="1600" dirty="0" err="1">
                          <a:effectLst/>
                        </a:rPr>
                        <a:t>hình</a:t>
                      </a:r>
                      <a:r>
                        <a:rPr lang="en-US" sz="1600" dirty="0">
                          <a:effectLst/>
                        </a:rPr>
                        <a:t> </a:t>
                      </a:r>
                      <a:r>
                        <a:rPr lang="en-US" sz="1600" dirty="0" err="1">
                          <a:effectLst/>
                        </a:rPr>
                        <a:t>và</a:t>
                      </a:r>
                      <a:r>
                        <a:rPr lang="en-US" sz="1600" dirty="0">
                          <a:effectLst/>
                        </a:rPr>
                        <a:t> </a:t>
                      </a:r>
                      <a:r>
                        <a:rPr lang="en-US" sz="1600" dirty="0" err="1">
                          <a:effectLst/>
                        </a:rPr>
                        <a:t>nhận</a:t>
                      </a:r>
                      <a:r>
                        <a:rPr lang="en-US" sz="1600" dirty="0">
                          <a:effectLst/>
                        </a:rPr>
                        <a:t> </a:t>
                      </a:r>
                      <a:r>
                        <a:rPr lang="en-US" sz="1600" dirty="0" err="1">
                          <a:effectLst/>
                        </a:rPr>
                        <a:t>biết</a:t>
                      </a:r>
                      <a:r>
                        <a:rPr lang="en-US" sz="1600" dirty="0">
                          <a:effectLst/>
                        </a:rPr>
                        <a:t>. </a:t>
                      </a:r>
                      <a:r>
                        <a:rPr lang="en-US" sz="1600" dirty="0" err="1">
                          <a:effectLst/>
                        </a:rPr>
                        <a:t>Đây</a:t>
                      </a:r>
                      <a:r>
                        <a:rPr lang="en-US" sz="1600" dirty="0">
                          <a:effectLst/>
                        </a:rPr>
                        <a:t> </a:t>
                      </a:r>
                      <a:r>
                        <a:rPr lang="en-US" sz="1600" dirty="0" err="1">
                          <a:effectLst/>
                        </a:rPr>
                        <a:t>là</a:t>
                      </a:r>
                      <a:r>
                        <a:rPr lang="en-US" sz="1600" dirty="0">
                          <a:effectLst/>
                        </a:rPr>
                        <a:t> </a:t>
                      </a:r>
                      <a:r>
                        <a:rPr lang="en-US" sz="1600" dirty="0" err="1">
                          <a:effectLst/>
                        </a:rPr>
                        <a:t>những</a:t>
                      </a:r>
                      <a:r>
                        <a:rPr lang="en-US" sz="1600" dirty="0">
                          <a:effectLst/>
                        </a:rPr>
                        <a:t> </a:t>
                      </a:r>
                      <a:r>
                        <a:rPr lang="en-US" sz="1600" dirty="0" err="1">
                          <a:effectLst/>
                        </a:rPr>
                        <a:t>nội</a:t>
                      </a:r>
                      <a:r>
                        <a:rPr lang="en-US" sz="1600" dirty="0">
                          <a:effectLst/>
                        </a:rPr>
                        <a:t> dung </a:t>
                      </a:r>
                      <a:r>
                        <a:rPr lang="en-US" sz="1600" dirty="0" err="1">
                          <a:effectLst/>
                        </a:rPr>
                        <a:t>cần</a:t>
                      </a:r>
                      <a:r>
                        <a:rPr lang="en-US" sz="1600" dirty="0">
                          <a:effectLst/>
                        </a:rPr>
                        <a:t> HS </a:t>
                      </a:r>
                      <a:r>
                        <a:rPr lang="en-US" sz="1600" dirty="0" err="1">
                          <a:effectLst/>
                        </a:rPr>
                        <a:t>biết</a:t>
                      </a:r>
                      <a:r>
                        <a:rPr lang="en-US" sz="1600" dirty="0">
                          <a:effectLst/>
                        </a:rPr>
                        <a:t> - </a:t>
                      </a:r>
                      <a:r>
                        <a:rPr lang="en-US" sz="1600" dirty="0" err="1">
                          <a:effectLst/>
                        </a:rPr>
                        <a:t>hiểu</a:t>
                      </a:r>
                      <a:r>
                        <a:rPr lang="en-US" sz="1600" dirty="0">
                          <a:effectLst/>
                        </a:rPr>
                        <a:t> - </a:t>
                      </a: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phù</a:t>
                      </a:r>
                      <a:r>
                        <a:rPr lang="en-US" sz="1600" dirty="0">
                          <a:effectLst/>
                        </a:rPr>
                        <a:t> </a:t>
                      </a:r>
                      <a:r>
                        <a:rPr lang="en-US" sz="1600" dirty="0" err="1">
                          <a:effectLst/>
                        </a:rPr>
                        <a:t>hợp</a:t>
                      </a:r>
                      <a:r>
                        <a:rPr lang="en-US" sz="1600" dirty="0">
                          <a:effectLst/>
                        </a:rPr>
                        <a:t> </a:t>
                      </a:r>
                      <a:r>
                        <a:rPr lang="en-US" sz="1600" dirty="0" err="1">
                          <a:effectLst/>
                        </a:rPr>
                        <a:t>trong</a:t>
                      </a:r>
                      <a:r>
                        <a:rPr lang="en-US" sz="1600" dirty="0">
                          <a:effectLst/>
                        </a:rPr>
                        <a:t> </a:t>
                      </a:r>
                      <a:r>
                        <a:rPr lang="en-US" sz="1600" dirty="0" err="1">
                          <a:effectLst/>
                        </a:rPr>
                        <a:t>phần</a:t>
                      </a:r>
                      <a:r>
                        <a:rPr lang="en-US" sz="1600" dirty="0">
                          <a:effectLst/>
                        </a:rPr>
                        <a:t> </a:t>
                      </a:r>
                      <a:r>
                        <a:rPr lang="en-US" sz="1600" dirty="0" err="1">
                          <a:effectLst/>
                        </a:rPr>
                        <a:t>phác</a:t>
                      </a:r>
                      <a:r>
                        <a:rPr lang="en-US" sz="1600" dirty="0">
                          <a:effectLst/>
                        </a:rPr>
                        <a:t> </a:t>
                      </a:r>
                      <a:r>
                        <a:rPr lang="en-US" sz="1600" dirty="0" err="1">
                          <a:effectLst/>
                        </a:rPr>
                        <a:t>thảo</a:t>
                      </a:r>
                      <a:r>
                        <a:rPr lang="en-US" sz="1600" dirty="0">
                          <a:effectLst/>
                        </a:rPr>
                        <a:t> </a:t>
                      </a:r>
                      <a:r>
                        <a:rPr lang="en-US" sz="1600" dirty="0" err="1">
                          <a:effectLst/>
                        </a:rPr>
                        <a:t>bìa</a:t>
                      </a:r>
                      <a:r>
                        <a:rPr lang="en-US" sz="1600" dirty="0">
                          <a:effectLst/>
                        </a:rPr>
                        <a:t> </a:t>
                      </a:r>
                      <a:r>
                        <a:rPr lang="en-US" sz="1600" dirty="0" err="1">
                          <a:effectLst/>
                        </a:rPr>
                        <a:t>một</a:t>
                      </a:r>
                      <a:r>
                        <a:rPr lang="en-US" sz="1600" dirty="0">
                          <a:effectLst/>
                        </a:rPr>
                        <a:t> </a:t>
                      </a:r>
                      <a:r>
                        <a:rPr lang="en-US" sz="1600" dirty="0" err="1">
                          <a:effectLst/>
                        </a:rPr>
                        <a:t>cuốn</a:t>
                      </a:r>
                      <a:r>
                        <a:rPr lang="en-US" sz="1600" dirty="0">
                          <a:effectLst/>
                        </a:rPr>
                        <a:t> </a:t>
                      </a:r>
                      <a:r>
                        <a:rPr lang="en-US" sz="1600" dirty="0" err="1">
                          <a:effectLst/>
                        </a:rPr>
                        <a:t>sách</a:t>
                      </a:r>
                      <a:r>
                        <a:rPr lang="en-US" sz="1600" dirty="0">
                          <a:effectLst/>
                        </a:rPr>
                        <a:t> (ở </a:t>
                      </a:r>
                      <a:r>
                        <a:rPr lang="en-US" sz="1600" dirty="0" err="1">
                          <a:effectLst/>
                        </a:rPr>
                        <a:t>phần</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hay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một</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nên</a:t>
                      </a:r>
                      <a:r>
                        <a:rPr lang="en-US" sz="1600" dirty="0">
                          <a:effectLst/>
                        </a:rPr>
                        <a:t> ở </a:t>
                      </a:r>
                      <a:r>
                        <a:rPr lang="en-US" sz="1600" dirty="0" err="1">
                          <a:effectLst/>
                        </a:rPr>
                        <a:t>phần</a:t>
                      </a:r>
                      <a:r>
                        <a:rPr lang="en-US" sz="1600" dirty="0">
                          <a:effectLst/>
                        </a:rPr>
                        <a:t> </a:t>
                      </a: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Căn</a:t>
                      </a:r>
                      <a:r>
                        <a:rPr lang="en-US" sz="1600" dirty="0">
                          <a:effectLst/>
                        </a:rPr>
                        <a:t> </a:t>
                      </a:r>
                      <a:r>
                        <a:rPr lang="en-US" sz="1600" dirty="0" err="1">
                          <a:effectLst/>
                        </a:rPr>
                        <a:t>cứ</a:t>
                      </a:r>
                      <a:r>
                        <a:rPr lang="en-US" sz="1600" dirty="0">
                          <a:effectLst/>
                        </a:rPr>
                        <a:t> </a:t>
                      </a:r>
                      <a:r>
                        <a:rPr lang="en-US" sz="1600" dirty="0" err="1">
                          <a:effectLst/>
                        </a:rPr>
                        <a:t>thời</a:t>
                      </a:r>
                      <a:r>
                        <a:rPr lang="en-US" sz="1600" dirty="0">
                          <a:effectLst/>
                        </a:rPr>
                        <a:t> </a:t>
                      </a:r>
                      <a:r>
                        <a:rPr lang="en-US" sz="1600" dirty="0" err="1">
                          <a:effectLst/>
                        </a:rPr>
                        <a:t>gian</a:t>
                      </a:r>
                      <a:r>
                        <a:rPr lang="en-US" sz="1600" dirty="0">
                          <a:effectLst/>
                        </a:rPr>
                        <a:t> </a:t>
                      </a:r>
                      <a:r>
                        <a:rPr lang="en-US" sz="1600" dirty="0" err="1">
                          <a:effectLst/>
                        </a:rPr>
                        <a:t>thực</a:t>
                      </a:r>
                      <a:r>
                        <a:rPr lang="en-US" sz="1600" dirty="0">
                          <a:effectLst/>
                        </a:rPr>
                        <a:t> </a:t>
                      </a:r>
                      <a:r>
                        <a:rPr lang="en-US" sz="1600" dirty="0" err="1">
                          <a:effectLst/>
                        </a:rPr>
                        <a:t>tế</a:t>
                      </a:r>
                      <a:r>
                        <a:rPr lang="en-US" sz="1600" dirty="0">
                          <a:effectLst/>
                        </a:rPr>
                        <a:t> </a:t>
                      </a:r>
                      <a:r>
                        <a:rPr lang="en-US" sz="1600" dirty="0" err="1">
                          <a:effectLst/>
                        </a:rPr>
                        <a:t>triển</a:t>
                      </a:r>
                      <a:r>
                        <a:rPr lang="en-US" sz="1600" dirty="0">
                          <a:effectLst/>
                        </a:rPr>
                        <a:t> </a:t>
                      </a:r>
                      <a:r>
                        <a:rPr lang="en-US" sz="1600" dirty="0" err="1">
                          <a:effectLst/>
                        </a:rPr>
                        <a:t>khai</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có</a:t>
                      </a:r>
                      <a:r>
                        <a:rPr lang="en-US" sz="1600" dirty="0">
                          <a:effectLst/>
                        </a:rPr>
                        <a:t> </a:t>
                      </a:r>
                      <a:r>
                        <a:rPr lang="en-US" sz="1600" dirty="0" err="1">
                          <a:effectLst/>
                        </a:rPr>
                        <a:t>thể</a:t>
                      </a:r>
                      <a:r>
                        <a:rPr lang="en-US" sz="1600" dirty="0">
                          <a:effectLst/>
                        </a:rPr>
                        <a:t> </a:t>
                      </a:r>
                      <a:r>
                        <a:rPr lang="en-US" sz="1600" dirty="0" err="1">
                          <a:effectLst/>
                        </a:rPr>
                        <a:t>cho</a:t>
                      </a:r>
                      <a:r>
                        <a:rPr lang="en-US" sz="1600" dirty="0">
                          <a:effectLst/>
                        </a:rPr>
                        <a:t> HS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trước</a:t>
                      </a:r>
                      <a:r>
                        <a:rPr lang="en-US" sz="1600" dirty="0">
                          <a:effectLst/>
                        </a:rPr>
                        <a:t> </a:t>
                      </a:r>
                      <a:r>
                        <a:rPr lang="en-US" sz="1600" dirty="0" err="1">
                          <a:effectLst/>
                        </a:rPr>
                        <a:t>dữ</a:t>
                      </a:r>
                      <a:r>
                        <a:rPr lang="en-US" sz="1600" dirty="0">
                          <a:effectLst/>
                        </a:rPr>
                        <a:t> </a:t>
                      </a:r>
                      <a:r>
                        <a:rPr lang="en-US" sz="1600" dirty="0" err="1">
                          <a:effectLst/>
                        </a:rPr>
                        <a:t>liệu</a:t>
                      </a:r>
                      <a:r>
                        <a:rPr lang="en-US" sz="1600" dirty="0">
                          <a:effectLst/>
                        </a:rPr>
                        <a:t> </a:t>
                      </a:r>
                      <a:r>
                        <a:rPr lang="en-US" sz="1600" dirty="0" err="1">
                          <a:effectLst/>
                        </a:rPr>
                        <a:t>để</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phần</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ở </a:t>
                      </a:r>
                      <a:r>
                        <a:rPr lang="en-US" sz="1600" dirty="0" err="1">
                          <a:effectLst/>
                        </a:rPr>
                        <a:t>lớp</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915" marR="48915" marT="0" marB="0"/>
                </a:tc>
                <a:extLst>
                  <a:ext uri="{0D108BD9-81ED-4DB2-BD59-A6C34878D82A}">
                    <a16:rowId xmlns:a16="http://schemas.microsoft.com/office/drawing/2014/main" val="172174575"/>
                  </a:ext>
                </a:extLst>
              </a:tr>
            </a:tbl>
          </a:graphicData>
        </a:graphic>
      </p:graphicFrame>
    </p:spTree>
    <p:extLst>
      <p:ext uri="{BB962C8B-B14F-4D97-AF65-F5344CB8AC3E}">
        <p14:creationId xmlns:p14="http://schemas.microsoft.com/office/powerpoint/2010/main" val="2256021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id="{518B526F-D328-3729-1A69-D892D869B729}"/>
              </a:ext>
            </a:extLst>
          </p:cNvPr>
          <p:cNvGraphicFramePr>
            <a:graphicFrameLocks noGrp="1"/>
          </p:cNvGraphicFramePr>
          <p:nvPr>
            <p:extLst>
              <p:ext uri="{D42A27DB-BD31-4B8C-83A1-F6EECF244321}">
                <p14:modId xmlns:p14="http://schemas.microsoft.com/office/powerpoint/2010/main" val="4073568964"/>
              </p:ext>
            </p:extLst>
          </p:nvPr>
        </p:nvGraphicFramePr>
        <p:xfrm>
          <a:off x="0" y="1152938"/>
          <a:ext cx="9144000" cy="6009386"/>
        </p:xfrm>
        <a:graphic>
          <a:graphicData uri="http://schemas.openxmlformats.org/drawingml/2006/table">
            <a:tbl>
              <a:tblPr firstRow="1" firstCol="1" bandRow="1">
                <a:tableStyleId>{5C22544A-7EE6-4342-B048-85BDC9FD1C3A}</a:tableStyleId>
              </a:tblPr>
              <a:tblGrid>
                <a:gridCol w="901148">
                  <a:extLst>
                    <a:ext uri="{9D8B030D-6E8A-4147-A177-3AD203B41FA5}">
                      <a16:colId xmlns:a16="http://schemas.microsoft.com/office/drawing/2014/main" val="1664142372"/>
                    </a:ext>
                  </a:extLst>
                </a:gridCol>
                <a:gridCol w="3498972">
                  <a:extLst>
                    <a:ext uri="{9D8B030D-6E8A-4147-A177-3AD203B41FA5}">
                      <a16:colId xmlns:a16="http://schemas.microsoft.com/office/drawing/2014/main" val="431530389"/>
                    </a:ext>
                  </a:extLst>
                </a:gridCol>
                <a:gridCol w="4743880">
                  <a:extLst>
                    <a:ext uri="{9D8B030D-6E8A-4147-A177-3AD203B41FA5}">
                      <a16:colId xmlns:a16="http://schemas.microsoft.com/office/drawing/2014/main" val="3001704657"/>
                    </a:ext>
                  </a:extLst>
                </a:gridCol>
              </a:tblGrid>
              <a:tr h="5705061">
                <a:tc>
                  <a:txBody>
                    <a:bodyPr/>
                    <a:lstStyle/>
                    <a:p>
                      <a:pPr marL="0" marR="0" algn="just">
                        <a:lnSpc>
                          <a:spcPct val="120000"/>
                        </a:lnSpc>
                        <a:spcBef>
                          <a:spcPts val="300"/>
                        </a:spcBef>
                        <a:spcAft>
                          <a:spcPts val="300"/>
                        </a:spcAft>
                      </a:pPr>
                      <a:r>
                        <a:rPr lang="en-US" sz="1600">
                          <a:effectLst/>
                        </a:rPr>
                        <a:t>Bài 2. </a:t>
                      </a:r>
                      <a:endParaRPr lang="en-US" sz="1400">
                        <a:effectLst/>
                      </a:endParaRPr>
                    </a:p>
                    <a:p>
                      <a:pPr marL="0" marR="0" algn="just">
                        <a:lnSpc>
                          <a:spcPct val="120000"/>
                        </a:lnSpc>
                        <a:spcBef>
                          <a:spcPts val="300"/>
                        </a:spcBef>
                        <a:spcAft>
                          <a:spcPts val="300"/>
                        </a:spcAft>
                      </a:pPr>
                      <a:r>
                        <a:rPr lang="en-US" sz="1600">
                          <a:effectLst/>
                        </a:rPr>
                        <a:t>Thiết kế bìa sách yêu thích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940" marR="49940" marT="0" marB="0"/>
                </a:tc>
                <a:tc>
                  <a:txBody>
                    <a:bodyPr/>
                    <a:lstStyle/>
                    <a:p>
                      <a:pPr marL="0" marR="0" algn="just">
                        <a:lnSpc>
                          <a:spcPct val="120000"/>
                        </a:lnSpc>
                        <a:spcBef>
                          <a:spcPts val="300"/>
                        </a:spcBef>
                        <a:spcAft>
                          <a:spcPts val="300"/>
                        </a:spcAft>
                      </a:pPr>
                      <a:r>
                        <a:rPr lang="en-US" sz="1600" dirty="0" err="1">
                          <a:effectLst/>
                        </a:rPr>
                        <a:t>Khám</a:t>
                      </a:r>
                      <a:r>
                        <a:rPr lang="en-US" sz="1600" dirty="0">
                          <a:effectLst/>
                        </a:rPr>
                        <a:t> </a:t>
                      </a:r>
                      <a:r>
                        <a:rPr lang="en-US" sz="1600" dirty="0" err="1">
                          <a:effectLst/>
                        </a:rPr>
                        <a:t>phá</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và</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Nhận</a:t>
                      </a:r>
                      <a:r>
                        <a:rPr lang="en-US" sz="1600" dirty="0">
                          <a:effectLst/>
                        </a:rPr>
                        <a:t> </a:t>
                      </a:r>
                      <a:r>
                        <a:rPr lang="en-US" sz="1600" dirty="0" err="1">
                          <a:effectLst/>
                        </a:rPr>
                        <a:t>biết</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Thông</a:t>
                      </a:r>
                      <a:r>
                        <a:rPr lang="en-US" sz="1600" dirty="0">
                          <a:effectLst/>
                        </a:rPr>
                        <a:t> tin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của</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dạng</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thường</a:t>
                      </a:r>
                      <a:r>
                        <a:rPr lang="en-US" sz="1600" dirty="0">
                          <a:effectLst/>
                        </a:rPr>
                        <a:t> </a:t>
                      </a:r>
                      <a:r>
                        <a:rPr lang="en-US" sz="1600" dirty="0" err="1">
                          <a:effectLst/>
                        </a:rPr>
                        <a:t>gặp</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cách</a:t>
                      </a:r>
                      <a:r>
                        <a:rPr lang="en-US" sz="1600" dirty="0">
                          <a:effectLst/>
                        </a:rPr>
                        <a:t> </a:t>
                      </a:r>
                      <a:r>
                        <a:rPr lang="en-US" sz="1600" dirty="0" err="1">
                          <a:effectLst/>
                        </a:rPr>
                        <a:t>sắp</a:t>
                      </a:r>
                      <a:r>
                        <a:rPr lang="en-US" sz="1600" dirty="0">
                          <a:effectLst/>
                        </a:rPr>
                        <a:t> </a:t>
                      </a:r>
                      <a:r>
                        <a:rPr lang="en-US" sz="1600" dirty="0" err="1">
                          <a:effectLst/>
                        </a:rPr>
                        <a:t>xếp</a:t>
                      </a:r>
                      <a:r>
                        <a:rPr lang="en-US" sz="1600" dirty="0">
                          <a:effectLst/>
                        </a:rPr>
                        <a:t> </a:t>
                      </a:r>
                      <a:r>
                        <a:rPr lang="en-US" sz="1600" dirty="0" err="1">
                          <a:effectLst/>
                        </a:rPr>
                        <a:t>bố</a:t>
                      </a:r>
                      <a:r>
                        <a:rPr lang="en-US" sz="1600" dirty="0">
                          <a:effectLst/>
                        </a:rPr>
                        <a:t> </a:t>
                      </a:r>
                      <a:r>
                        <a:rPr lang="en-US" sz="1600" dirty="0" err="1">
                          <a:effectLst/>
                        </a:rPr>
                        <a:t>cục</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Các</a:t>
                      </a:r>
                      <a:r>
                        <a:rPr lang="en-US" sz="1600" dirty="0">
                          <a:effectLst/>
                        </a:rPr>
                        <a:t> </a:t>
                      </a:r>
                      <a:r>
                        <a:rPr lang="en-US" sz="1600" dirty="0" err="1">
                          <a:effectLst/>
                        </a:rPr>
                        <a:t>bước</a:t>
                      </a:r>
                      <a:r>
                        <a:rPr lang="en-US" sz="1600" dirty="0">
                          <a:effectLst/>
                        </a:rPr>
                        <a:t> </a:t>
                      </a:r>
                      <a:r>
                        <a:rPr lang="en-US" sz="1600" dirty="0" err="1">
                          <a:effectLst/>
                        </a:rPr>
                        <a:t>gợi</a:t>
                      </a:r>
                      <a:r>
                        <a:rPr lang="en-US" sz="1600" dirty="0">
                          <a:effectLst/>
                        </a:rPr>
                        <a:t> ý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Thủ</a:t>
                      </a:r>
                      <a:r>
                        <a:rPr lang="en-US" sz="1600" dirty="0">
                          <a:effectLst/>
                        </a:rPr>
                        <a:t> </a:t>
                      </a:r>
                      <a:r>
                        <a:rPr lang="en-US" sz="1600" dirty="0" err="1">
                          <a:effectLst/>
                        </a:rPr>
                        <a:t>pháp</a:t>
                      </a:r>
                      <a:r>
                        <a:rPr lang="en-US" sz="1600" dirty="0">
                          <a:effectLst/>
                        </a:rPr>
                        <a:t> </a:t>
                      </a:r>
                      <a:r>
                        <a:rPr lang="en-US" sz="1600" dirty="0" err="1">
                          <a:effectLst/>
                        </a:rPr>
                        <a:t>tạo</a:t>
                      </a:r>
                      <a:r>
                        <a:rPr lang="en-US" sz="1600" dirty="0">
                          <a:effectLst/>
                        </a:rPr>
                        <a:t> </a:t>
                      </a:r>
                      <a:r>
                        <a:rPr lang="en-US" sz="1600" dirty="0" err="1">
                          <a:effectLst/>
                        </a:rPr>
                        <a:t>hình</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Củng</a:t>
                      </a:r>
                      <a:r>
                        <a:rPr lang="en-US" sz="1600" dirty="0">
                          <a:effectLst/>
                        </a:rPr>
                        <a:t> </a:t>
                      </a:r>
                      <a:r>
                        <a:rPr lang="en-US" sz="1600" dirty="0" err="1">
                          <a:effectLst/>
                        </a:rPr>
                        <a:t>cố</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về</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đã</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theo</a:t>
                      </a:r>
                      <a:r>
                        <a:rPr lang="en-US" sz="1600" dirty="0">
                          <a:effectLst/>
                        </a:rPr>
                        <a:t> </a:t>
                      </a:r>
                      <a:r>
                        <a:rPr lang="en-US" sz="1600" dirty="0" err="1">
                          <a:effectLst/>
                        </a:rPr>
                        <a:t>các</a:t>
                      </a:r>
                      <a:r>
                        <a:rPr lang="en-US" sz="1600" dirty="0">
                          <a:effectLst/>
                        </a:rPr>
                        <a:t> </a:t>
                      </a:r>
                      <a:r>
                        <a:rPr lang="en-US" sz="1600" dirty="0" err="1">
                          <a:effectLst/>
                        </a:rPr>
                        <a:t>nội</a:t>
                      </a:r>
                      <a:r>
                        <a:rPr lang="en-US" sz="1600" dirty="0">
                          <a:effectLst/>
                        </a:rPr>
                        <a:t> dung </a:t>
                      </a:r>
                      <a:r>
                        <a:rPr lang="en-US" sz="1600" dirty="0" err="1">
                          <a:effectLst/>
                        </a:rPr>
                        <a:t>gợi</a:t>
                      </a:r>
                      <a:r>
                        <a:rPr lang="en-US" sz="1600" dirty="0">
                          <a:effectLst/>
                        </a:rPr>
                        <a:t> ý </a:t>
                      </a:r>
                      <a:r>
                        <a:rPr lang="en-US" sz="1600" dirty="0" err="1">
                          <a:effectLst/>
                        </a:rPr>
                        <a:t>trong</a:t>
                      </a:r>
                      <a:r>
                        <a:rPr lang="en-US" sz="1600" dirty="0">
                          <a:effectLst/>
                        </a:rPr>
                        <a:t> </a:t>
                      </a:r>
                      <a:r>
                        <a:rPr lang="en-US" sz="1600" dirty="0" err="1">
                          <a:effectLst/>
                        </a:rPr>
                        <a:t>sách</a:t>
                      </a:r>
                      <a:r>
                        <a:rPr lang="en-US" sz="1600" dirty="0">
                          <a:effectLst/>
                        </a:rPr>
                        <a:t> ở </a:t>
                      </a:r>
                      <a:r>
                        <a:rPr lang="en-US" sz="1600" dirty="0" err="1">
                          <a:effectLst/>
                        </a:rPr>
                        <a:t>phần</a:t>
                      </a:r>
                      <a:r>
                        <a:rPr lang="en-US" sz="1600" dirty="0">
                          <a:effectLst/>
                        </a:rPr>
                        <a:t> </a:t>
                      </a:r>
                      <a:r>
                        <a:rPr lang="en-US" sz="1600" dirty="0" err="1">
                          <a:effectLst/>
                        </a:rPr>
                        <a:t>này</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S</a:t>
                      </a:r>
                      <a:r>
                        <a:rPr lang="en-US" sz="1400" dirty="0" err="1">
                          <a:effectLst/>
                        </a:rPr>
                        <a:t>áng</a:t>
                      </a:r>
                      <a:r>
                        <a:rPr lang="en-US" sz="1400" dirty="0">
                          <a:effectLst/>
                        </a:rPr>
                        <a:t> </a:t>
                      </a:r>
                      <a:r>
                        <a:rPr lang="en-US" sz="1400" dirty="0" err="1">
                          <a:effectLst/>
                        </a:rPr>
                        <a:t>tạo</a:t>
                      </a:r>
                      <a:r>
                        <a:rPr lang="en-US" sz="1400" dirty="0">
                          <a:effectLst/>
                        </a:rPr>
                        <a:t> </a:t>
                      </a:r>
                      <a:r>
                        <a:rPr lang="en-US" sz="1400" dirty="0" err="1">
                          <a:effectLst/>
                        </a:rPr>
                        <a:t>bìa</a:t>
                      </a:r>
                      <a:r>
                        <a:rPr lang="en-US" sz="1400" dirty="0">
                          <a:effectLst/>
                        </a:rPr>
                        <a:t> </a:t>
                      </a:r>
                      <a:r>
                        <a:rPr lang="en-US" sz="1400" dirty="0" err="1">
                          <a:effectLst/>
                        </a:rPr>
                        <a:t>sách</a:t>
                      </a:r>
                      <a:r>
                        <a:rPr lang="en-US" sz="1400" dirty="0">
                          <a:effectLst/>
                        </a:rPr>
                        <a:t> </a:t>
                      </a:r>
                      <a:r>
                        <a:rPr lang="en-US" sz="1400" dirty="0" err="1">
                          <a:effectLst/>
                        </a:rPr>
                        <a:t>từ</a:t>
                      </a:r>
                      <a:r>
                        <a:rPr lang="en-US" sz="1400" dirty="0">
                          <a:effectLst/>
                        </a:rPr>
                        <a:t> </a:t>
                      </a:r>
                      <a:r>
                        <a:rPr lang="en-US" sz="1400" dirty="0" err="1">
                          <a:effectLst/>
                        </a:rPr>
                        <a:t>các</a:t>
                      </a:r>
                      <a:r>
                        <a:rPr lang="en-US" sz="1400" dirty="0">
                          <a:effectLst/>
                        </a:rPr>
                        <a:t> </a:t>
                      </a:r>
                      <a:r>
                        <a:rPr lang="en-US" sz="1400" dirty="0" err="1">
                          <a:effectLst/>
                        </a:rPr>
                        <a:t>chất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0" marR="49940" marT="0" marB="0"/>
                </a:tc>
                <a:tc>
                  <a:txBody>
                    <a:bodyPr/>
                    <a:lstStyle/>
                    <a:p>
                      <a:pPr marL="0" marR="0" algn="just">
                        <a:lnSpc>
                          <a:spcPct val="120000"/>
                        </a:lnSpc>
                        <a:spcBef>
                          <a:spcPts val="300"/>
                        </a:spcBef>
                        <a:spcAft>
                          <a:spcPts val="300"/>
                        </a:spcAft>
                      </a:pPr>
                      <a:r>
                        <a:rPr lang="en-US" sz="1600" dirty="0" err="1">
                          <a:effectLst/>
                        </a:rPr>
                        <a:t>Những</a:t>
                      </a:r>
                      <a:r>
                        <a:rPr lang="en-US" sz="1600" dirty="0">
                          <a:effectLst/>
                        </a:rPr>
                        <a:t> </a:t>
                      </a:r>
                      <a:r>
                        <a:rPr lang="en-US" sz="1600" dirty="0" err="1">
                          <a:effectLst/>
                        </a:rPr>
                        <a:t>yếu</a:t>
                      </a:r>
                      <a:r>
                        <a:rPr lang="en-US" sz="1600" dirty="0">
                          <a:effectLst/>
                        </a:rPr>
                        <a:t> </a:t>
                      </a:r>
                      <a:r>
                        <a:rPr lang="en-US" sz="1600" dirty="0" err="1">
                          <a:effectLst/>
                        </a:rPr>
                        <a:t>tố</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 </a:t>
                      </a:r>
                      <a:r>
                        <a:rPr lang="en-US" sz="1600" dirty="0" err="1">
                          <a:effectLst/>
                        </a:rPr>
                        <a:t>là</a:t>
                      </a:r>
                      <a:r>
                        <a:rPr lang="en-US" sz="1600" dirty="0">
                          <a:effectLst/>
                        </a:rPr>
                        <a:t> </a:t>
                      </a:r>
                      <a:r>
                        <a:rPr lang="en-US" sz="1600" dirty="0" err="1">
                          <a:effectLst/>
                        </a:rPr>
                        <a:t>mục</a:t>
                      </a:r>
                      <a:r>
                        <a:rPr lang="en-US" sz="1600" dirty="0">
                          <a:effectLst/>
                        </a:rPr>
                        <a:t> </a:t>
                      </a:r>
                      <a:r>
                        <a:rPr lang="en-US" sz="1600" dirty="0" err="1">
                          <a:effectLst/>
                        </a:rPr>
                        <a:t>đích</a:t>
                      </a:r>
                      <a:r>
                        <a:rPr lang="en-US" sz="1600" dirty="0">
                          <a:effectLst/>
                        </a:rPr>
                        <a:t> </a:t>
                      </a:r>
                      <a:r>
                        <a:rPr lang="en-US" sz="1600" dirty="0" err="1">
                          <a:effectLst/>
                        </a:rPr>
                        <a:t>lĩnh</a:t>
                      </a:r>
                      <a:r>
                        <a:rPr lang="en-US" sz="1600" dirty="0">
                          <a:effectLst/>
                        </a:rPr>
                        <a:t> </a:t>
                      </a:r>
                      <a:r>
                        <a:rPr lang="en-US" sz="1600" dirty="0" err="1">
                          <a:effectLst/>
                        </a:rPr>
                        <a:t>hội</a:t>
                      </a:r>
                      <a:r>
                        <a:rPr lang="en-US" sz="1600" dirty="0">
                          <a:effectLst/>
                        </a:rPr>
                        <a:t> </a:t>
                      </a:r>
                      <a:r>
                        <a:rPr lang="en-US" sz="1600" dirty="0" err="1">
                          <a:effectLst/>
                        </a:rPr>
                        <a:t>của</a:t>
                      </a:r>
                      <a:r>
                        <a:rPr lang="en-US" sz="1600" dirty="0">
                          <a:effectLst/>
                        </a:rPr>
                        <a:t> HS ở </a:t>
                      </a:r>
                      <a:r>
                        <a:rPr lang="en-US" sz="1600" dirty="0" err="1">
                          <a:effectLst/>
                        </a:rPr>
                        <a:t>bài</a:t>
                      </a:r>
                      <a:r>
                        <a:rPr lang="en-US" sz="1600" dirty="0">
                          <a:effectLst/>
                        </a:rPr>
                        <a:t> 1 </a:t>
                      </a:r>
                      <a:r>
                        <a:rPr lang="en-US" sz="1600" dirty="0" err="1">
                          <a:effectLst/>
                        </a:rPr>
                        <a:t>sẽ</a:t>
                      </a:r>
                      <a:r>
                        <a:rPr lang="en-US" sz="1600" dirty="0">
                          <a:effectLst/>
                        </a:rPr>
                        <a:t> </a:t>
                      </a:r>
                      <a:r>
                        <a:rPr lang="en-US" sz="1600" dirty="0" err="1">
                          <a:effectLst/>
                        </a:rPr>
                        <a:t>trở</a:t>
                      </a:r>
                      <a:r>
                        <a:rPr lang="en-US" sz="1600" dirty="0">
                          <a:effectLst/>
                        </a:rPr>
                        <a:t> </a:t>
                      </a:r>
                      <a:r>
                        <a:rPr lang="en-US" sz="1600" dirty="0" err="1">
                          <a:effectLst/>
                        </a:rPr>
                        <a:t>thành</a:t>
                      </a:r>
                      <a:r>
                        <a:rPr lang="en-US" sz="1600" dirty="0">
                          <a:effectLst/>
                        </a:rPr>
                        <a:t> </a:t>
                      </a:r>
                      <a:r>
                        <a:rPr lang="en-US" sz="1600" dirty="0" err="1">
                          <a:effectLst/>
                        </a:rPr>
                        <a:t>phương</a:t>
                      </a:r>
                      <a:r>
                        <a:rPr lang="en-US" sz="1600" dirty="0">
                          <a:effectLst/>
                        </a:rPr>
                        <a:t> </a:t>
                      </a:r>
                      <a:r>
                        <a:rPr lang="en-US" sz="1600" dirty="0" err="1">
                          <a:effectLst/>
                        </a:rPr>
                        <a:t>tiện</a:t>
                      </a:r>
                      <a:r>
                        <a:rPr lang="en-US" sz="1600" dirty="0">
                          <a:effectLst/>
                        </a:rPr>
                        <a:t> </a:t>
                      </a:r>
                      <a:r>
                        <a:rPr lang="en-US" sz="1600" dirty="0" err="1">
                          <a:effectLst/>
                        </a:rPr>
                        <a:t>để</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sáng</a:t>
                      </a:r>
                      <a:r>
                        <a:rPr lang="en-US" sz="1600" dirty="0">
                          <a:effectLst/>
                        </a:rPr>
                        <a:t> </a:t>
                      </a:r>
                      <a:r>
                        <a:rPr lang="en-US" sz="1600" dirty="0" err="1">
                          <a:effectLst/>
                        </a:rPr>
                        <a:t>tạo</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ở </a:t>
                      </a:r>
                      <a:r>
                        <a:rPr lang="en-US" sz="1600" dirty="0" err="1">
                          <a:effectLst/>
                        </a:rPr>
                        <a:t>bài</a:t>
                      </a:r>
                      <a:r>
                        <a:rPr lang="en-US" sz="1600" dirty="0">
                          <a:effectLst/>
                        </a:rPr>
                        <a:t> 2. Do </a:t>
                      </a:r>
                      <a:r>
                        <a:rPr lang="en-US" sz="1600" dirty="0" err="1">
                          <a:effectLst/>
                        </a:rPr>
                        <a:t>vậy</a:t>
                      </a:r>
                      <a:r>
                        <a:rPr lang="en-US" sz="1600" dirty="0">
                          <a:effectLst/>
                        </a:rPr>
                        <a:t>, </a:t>
                      </a:r>
                      <a:r>
                        <a:rPr lang="en-US" sz="1600" dirty="0" err="1">
                          <a:effectLst/>
                        </a:rPr>
                        <a:t>bên</a:t>
                      </a:r>
                      <a:r>
                        <a:rPr lang="en-US" sz="1600" dirty="0">
                          <a:effectLst/>
                        </a:rPr>
                        <a:t> </a:t>
                      </a:r>
                      <a:r>
                        <a:rPr lang="en-US" sz="1600" dirty="0" err="1">
                          <a:effectLst/>
                        </a:rPr>
                        <a:t>cạnh</a:t>
                      </a:r>
                      <a:r>
                        <a:rPr lang="en-US" sz="1600" dirty="0">
                          <a:effectLst/>
                        </a:rPr>
                        <a:t> </a:t>
                      </a:r>
                      <a:r>
                        <a:rPr lang="en-US" sz="1600" dirty="0" err="1">
                          <a:effectLst/>
                        </a:rPr>
                        <a:t>việc</a:t>
                      </a:r>
                      <a:r>
                        <a:rPr lang="en-US" sz="1600" dirty="0">
                          <a:effectLst/>
                        </a:rPr>
                        <a:t> </a:t>
                      </a:r>
                      <a:r>
                        <a:rPr lang="en-US" sz="1600" dirty="0" err="1">
                          <a:effectLst/>
                        </a:rPr>
                        <a:t>giới</a:t>
                      </a:r>
                      <a:r>
                        <a:rPr lang="en-US" sz="1600" dirty="0">
                          <a:effectLst/>
                        </a:rPr>
                        <a:t> </a:t>
                      </a:r>
                      <a:r>
                        <a:rPr lang="en-US" sz="1600" dirty="0" err="1">
                          <a:effectLst/>
                        </a:rPr>
                        <a:t>thiệu</a:t>
                      </a:r>
                      <a:r>
                        <a:rPr lang="en-US" sz="1600" dirty="0">
                          <a:effectLst/>
                        </a:rPr>
                        <a:t>,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về</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của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qua </a:t>
                      </a:r>
                      <a:r>
                        <a:rPr lang="en-US" sz="1600" dirty="0" err="1">
                          <a:effectLst/>
                        </a:rPr>
                        <a:t>một</a:t>
                      </a:r>
                      <a:r>
                        <a:rPr lang="en-US" sz="1600" dirty="0">
                          <a:effectLst/>
                        </a:rPr>
                        <a:t> </a:t>
                      </a:r>
                      <a:r>
                        <a:rPr lang="en-US" sz="1600" dirty="0" err="1">
                          <a:effectLst/>
                        </a:rPr>
                        <a:t>mẫu</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sẽ</a:t>
                      </a:r>
                      <a:r>
                        <a:rPr lang="en-US" sz="1600" dirty="0">
                          <a:effectLst/>
                        </a:rPr>
                        <a:t> </a:t>
                      </a:r>
                      <a:r>
                        <a:rPr lang="en-US" sz="1600" dirty="0" err="1">
                          <a:effectLst/>
                        </a:rPr>
                        <a:t>cùng</a:t>
                      </a:r>
                      <a:r>
                        <a:rPr lang="en-US" sz="1600" dirty="0">
                          <a:effectLst/>
                        </a:rPr>
                        <a:t> HS </a:t>
                      </a:r>
                      <a:r>
                        <a:rPr lang="en-US" sz="1600" dirty="0" err="1">
                          <a:effectLst/>
                        </a:rPr>
                        <a:t>phân</a:t>
                      </a:r>
                      <a:r>
                        <a:rPr lang="en-US" sz="1600" dirty="0">
                          <a:effectLst/>
                        </a:rPr>
                        <a:t> </a:t>
                      </a:r>
                      <a:r>
                        <a:rPr lang="en-US" sz="1600" dirty="0" err="1">
                          <a:effectLst/>
                        </a:rPr>
                        <a:t>tích</a:t>
                      </a:r>
                      <a:r>
                        <a:rPr lang="en-US" sz="1600" dirty="0">
                          <a:effectLst/>
                        </a:rPr>
                        <a:t> </a:t>
                      </a:r>
                      <a:r>
                        <a:rPr lang="en-US" sz="1600" dirty="0" err="1">
                          <a:effectLst/>
                        </a:rPr>
                        <a:t>để</a:t>
                      </a:r>
                      <a:r>
                        <a:rPr lang="en-US" sz="1600" dirty="0">
                          <a:effectLst/>
                        </a:rPr>
                        <a:t> </a:t>
                      </a:r>
                      <a:r>
                        <a:rPr lang="en-US" sz="1600" dirty="0" err="1">
                          <a:effectLst/>
                        </a:rPr>
                        <a:t>hiểu</a:t>
                      </a:r>
                      <a:r>
                        <a:rPr lang="en-US" sz="1600" dirty="0">
                          <a:effectLst/>
                        </a:rPr>
                        <a:t> </a:t>
                      </a:r>
                      <a:r>
                        <a:rPr lang="en-US" sz="1600" dirty="0" err="1">
                          <a:effectLst/>
                        </a:rPr>
                        <a:t>được</a:t>
                      </a:r>
                      <a:r>
                        <a:rPr lang="en-US" sz="1600" dirty="0">
                          <a:effectLst/>
                        </a:rPr>
                        <a:t> </a:t>
                      </a:r>
                      <a:r>
                        <a:rPr lang="en-US" sz="1600" dirty="0" err="1">
                          <a:effectLst/>
                        </a:rPr>
                        <a:t>việc</a:t>
                      </a:r>
                      <a:r>
                        <a:rPr lang="en-US" sz="1600" dirty="0">
                          <a:effectLst/>
                        </a:rPr>
                        <a:t> </a:t>
                      </a:r>
                      <a:r>
                        <a:rPr lang="en-US" sz="1600" dirty="0" err="1">
                          <a:effectLst/>
                        </a:rPr>
                        <a:t>sáng</a:t>
                      </a:r>
                      <a:r>
                        <a:rPr lang="en-US" sz="1600" dirty="0">
                          <a:effectLst/>
                        </a:rPr>
                        <a:t> </a:t>
                      </a:r>
                      <a:r>
                        <a:rPr lang="en-US" sz="1600" dirty="0" err="1">
                          <a:effectLst/>
                        </a:rPr>
                        <a:t>tác</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cần</a:t>
                      </a:r>
                      <a:r>
                        <a:rPr lang="en-US" sz="1600" dirty="0">
                          <a:effectLst/>
                        </a:rPr>
                        <a:t> </a:t>
                      </a:r>
                      <a:r>
                        <a:rPr lang="en-US" sz="1600" dirty="0" err="1">
                          <a:effectLst/>
                        </a:rPr>
                        <a:t>hội</a:t>
                      </a:r>
                      <a:r>
                        <a:rPr lang="en-US" sz="1600" dirty="0">
                          <a:effectLst/>
                        </a:rPr>
                        <a:t> </a:t>
                      </a:r>
                      <a:r>
                        <a:rPr lang="en-US" sz="1600" dirty="0" err="1">
                          <a:effectLst/>
                        </a:rPr>
                        <a:t>tụ</a:t>
                      </a:r>
                      <a:r>
                        <a:rPr lang="en-US" sz="1600" dirty="0">
                          <a:effectLst/>
                        </a:rPr>
                        <a:t> </a:t>
                      </a:r>
                      <a:r>
                        <a:rPr lang="en-US" sz="1600" dirty="0" err="1">
                          <a:effectLst/>
                        </a:rPr>
                        <a:t>những</a:t>
                      </a:r>
                      <a:r>
                        <a:rPr lang="en-US" sz="1600" dirty="0">
                          <a:effectLst/>
                        </a:rPr>
                        <a:t> </a:t>
                      </a:r>
                      <a:r>
                        <a:rPr lang="en-US" sz="1600" dirty="0" err="1">
                          <a:effectLst/>
                        </a:rPr>
                        <a:t>yếu</a:t>
                      </a:r>
                      <a:r>
                        <a:rPr lang="en-US" sz="1600" dirty="0">
                          <a:effectLst/>
                        </a:rPr>
                        <a:t> </a:t>
                      </a:r>
                      <a:r>
                        <a:rPr lang="en-US" sz="1600" dirty="0" err="1">
                          <a:effectLst/>
                        </a:rPr>
                        <a:t>tố</a:t>
                      </a:r>
                      <a:r>
                        <a:rPr lang="en-US" sz="1600" dirty="0">
                          <a:effectLst/>
                        </a:rPr>
                        <a:t> </a:t>
                      </a:r>
                      <a:r>
                        <a:rPr lang="en-US" sz="1600" dirty="0" err="1">
                          <a:effectLst/>
                        </a:rPr>
                        <a:t>như</a:t>
                      </a:r>
                      <a:r>
                        <a:rPr lang="en-US" sz="1600" dirty="0">
                          <a:effectLst/>
                        </a:rPr>
                        <a:t>: </a:t>
                      </a:r>
                      <a:r>
                        <a:rPr lang="en-US" sz="1600" dirty="0" err="1">
                          <a:effectLst/>
                        </a:rPr>
                        <a:t>tìm</a:t>
                      </a:r>
                      <a:r>
                        <a:rPr lang="en-US" sz="1600" dirty="0">
                          <a:effectLst/>
                        </a:rPr>
                        <a:t> </a:t>
                      </a:r>
                      <a:r>
                        <a:rPr lang="en-US" sz="1600" dirty="0" err="1">
                          <a:effectLst/>
                        </a:rPr>
                        <a:t>tư</a:t>
                      </a:r>
                      <a:r>
                        <a:rPr lang="en-US" sz="1600" dirty="0">
                          <a:effectLst/>
                        </a:rPr>
                        <a:t> </a:t>
                      </a:r>
                      <a:r>
                        <a:rPr lang="en-US" sz="1600" dirty="0" err="1">
                          <a:effectLst/>
                        </a:rPr>
                        <a:t>liệu</a:t>
                      </a:r>
                      <a:r>
                        <a:rPr lang="en-US" sz="1600" dirty="0">
                          <a:effectLst/>
                        </a:rPr>
                        <a:t>, </a:t>
                      </a:r>
                      <a:r>
                        <a:rPr lang="en-US" sz="1600" dirty="0" err="1">
                          <a:effectLst/>
                        </a:rPr>
                        <a:t>lên</a:t>
                      </a:r>
                      <a:r>
                        <a:rPr lang="en-US" sz="1600" dirty="0">
                          <a:effectLst/>
                        </a:rPr>
                        <a:t> ý </a:t>
                      </a:r>
                      <a:r>
                        <a:rPr lang="en-US" sz="1600" dirty="0" err="1">
                          <a:effectLst/>
                        </a:rPr>
                        <a:t>tưởng</a:t>
                      </a:r>
                      <a:r>
                        <a:rPr lang="en-US" sz="1600" dirty="0">
                          <a:effectLst/>
                        </a:rPr>
                        <a:t>, </a:t>
                      </a:r>
                      <a:r>
                        <a:rPr lang="en-US" sz="1600" dirty="0" err="1">
                          <a:effectLst/>
                        </a:rPr>
                        <a:t>phác</a:t>
                      </a:r>
                      <a:r>
                        <a:rPr lang="en-US" sz="1600" dirty="0">
                          <a:effectLst/>
                        </a:rPr>
                        <a:t> </a:t>
                      </a:r>
                      <a:r>
                        <a:rPr lang="en-US" sz="1600" dirty="0" err="1">
                          <a:effectLst/>
                        </a:rPr>
                        <a:t>thảo</a:t>
                      </a:r>
                      <a:r>
                        <a:rPr lang="en-US" sz="1600" dirty="0">
                          <a:effectLst/>
                        </a:rPr>
                        <a:t>, </a:t>
                      </a:r>
                      <a:r>
                        <a:rPr lang="en-US" sz="1600" dirty="0" err="1">
                          <a:effectLst/>
                        </a:rPr>
                        <a:t>hoàn</a:t>
                      </a:r>
                      <a:r>
                        <a:rPr lang="en-US" sz="1600" dirty="0">
                          <a:effectLst/>
                        </a:rPr>
                        <a:t> </a:t>
                      </a:r>
                      <a:r>
                        <a:rPr lang="en-US" sz="1600" dirty="0" err="1">
                          <a:effectLst/>
                        </a:rPr>
                        <a:t>thiện</a:t>
                      </a:r>
                      <a:r>
                        <a:rPr lang="en-US" sz="1600" dirty="0">
                          <a:effectLst/>
                        </a:rPr>
                        <a:t>,... </a:t>
                      </a:r>
                      <a:r>
                        <a:rPr lang="en-US" sz="1600" dirty="0" err="1">
                          <a:effectLst/>
                        </a:rPr>
                        <a:t>Điều</a:t>
                      </a:r>
                      <a:r>
                        <a:rPr lang="en-US" sz="1600" dirty="0">
                          <a:effectLst/>
                        </a:rPr>
                        <a:t> </a:t>
                      </a:r>
                      <a:r>
                        <a:rPr lang="en-US" sz="1600" dirty="0" err="1">
                          <a:effectLst/>
                        </a:rPr>
                        <a:t>này</a:t>
                      </a:r>
                      <a:r>
                        <a:rPr lang="en-US" sz="1600" dirty="0">
                          <a:effectLst/>
                        </a:rPr>
                        <a:t> </a:t>
                      </a:r>
                      <a:r>
                        <a:rPr lang="en-US" sz="1600" dirty="0" err="1">
                          <a:effectLst/>
                        </a:rPr>
                        <a:t>giúp</a:t>
                      </a:r>
                      <a:r>
                        <a:rPr lang="en-US" sz="1600" dirty="0">
                          <a:effectLst/>
                        </a:rPr>
                        <a:t> HS </a:t>
                      </a:r>
                      <a:r>
                        <a:rPr lang="en-US" sz="1600" dirty="0" err="1">
                          <a:effectLst/>
                        </a:rPr>
                        <a:t>hình</a:t>
                      </a:r>
                      <a:r>
                        <a:rPr lang="en-US" sz="1600" dirty="0">
                          <a:effectLst/>
                        </a:rPr>
                        <a:t> </a:t>
                      </a:r>
                      <a:r>
                        <a:rPr lang="en-US" sz="1600" dirty="0" err="1">
                          <a:effectLst/>
                        </a:rPr>
                        <a:t>thành</a:t>
                      </a:r>
                      <a:r>
                        <a:rPr lang="en-US" sz="1600" dirty="0">
                          <a:effectLst/>
                        </a:rPr>
                        <a:t> </a:t>
                      </a:r>
                      <a:r>
                        <a:rPr lang="en-US" sz="1600" dirty="0" err="1">
                          <a:effectLst/>
                        </a:rPr>
                        <a:t>tư</a:t>
                      </a:r>
                      <a:r>
                        <a:rPr lang="en-US" sz="1600" dirty="0">
                          <a:effectLst/>
                        </a:rPr>
                        <a:t> </a:t>
                      </a:r>
                      <a:r>
                        <a:rPr lang="en-US" sz="1600" dirty="0" err="1">
                          <a:effectLst/>
                        </a:rPr>
                        <a:t>duy</a:t>
                      </a:r>
                      <a:r>
                        <a:rPr lang="en-US" sz="1600" dirty="0">
                          <a:effectLst/>
                        </a:rPr>
                        <a:t> </a:t>
                      </a:r>
                      <a:r>
                        <a:rPr lang="en-US" sz="1600" dirty="0" err="1">
                          <a:effectLst/>
                        </a:rPr>
                        <a:t>trong</a:t>
                      </a:r>
                      <a:r>
                        <a:rPr lang="en-US" sz="1600" dirty="0">
                          <a:effectLst/>
                        </a:rPr>
                        <a:t> </a:t>
                      </a:r>
                      <a:r>
                        <a:rPr lang="en-US" sz="1600" dirty="0" err="1">
                          <a:effectLst/>
                        </a:rPr>
                        <a:t>sáng</a:t>
                      </a:r>
                      <a:r>
                        <a:rPr lang="en-US" sz="1600" dirty="0">
                          <a:effectLst/>
                        </a:rPr>
                        <a:t> </a:t>
                      </a:r>
                      <a:r>
                        <a:rPr lang="en-US" sz="1600" dirty="0" err="1">
                          <a:effectLst/>
                        </a:rPr>
                        <a:t>tác</a:t>
                      </a:r>
                      <a:r>
                        <a:rPr lang="en-US" sz="1600" dirty="0">
                          <a:effectLst/>
                        </a:rPr>
                        <a:t> </a:t>
                      </a:r>
                      <a:r>
                        <a:rPr lang="en-US" sz="1600" dirty="0" err="1">
                          <a:effectLst/>
                        </a:rPr>
                        <a:t>và</a:t>
                      </a:r>
                      <a:r>
                        <a:rPr lang="en-US" sz="1600" dirty="0">
                          <a:effectLst/>
                        </a:rPr>
                        <a:t> </a:t>
                      </a:r>
                      <a:r>
                        <a:rPr lang="en-US" sz="1600" dirty="0" err="1">
                          <a:effectLst/>
                        </a:rPr>
                        <a:t>hiểu</a:t>
                      </a:r>
                      <a:r>
                        <a:rPr lang="en-US" sz="1600" dirty="0">
                          <a:effectLst/>
                        </a:rPr>
                        <a:t> </a:t>
                      </a:r>
                      <a:r>
                        <a:rPr lang="en-US" sz="1600" dirty="0" err="1">
                          <a:effectLst/>
                        </a:rPr>
                        <a:t>hơn</a:t>
                      </a:r>
                      <a:r>
                        <a:rPr lang="en-US" sz="1600" dirty="0">
                          <a:effectLst/>
                        </a:rPr>
                        <a:t> </a:t>
                      </a:r>
                      <a:r>
                        <a:rPr lang="en-US" sz="1600" dirty="0" err="1">
                          <a:effectLst/>
                        </a:rPr>
                        <a:t>về</a:t>
                      </a:r>
                      <a:r>
                        <a:rPr lang="en-US" sz="1600" dirty="0">
                          <a:effectLst/>
                        </a:rPr>
                        <a:t> </a:t>
                      </a:r>
                      <a:r>
                        <a:rPr lang="en-US" sz="1600" dirty="0" err="1">
                          <a:effectLst/>
                        </a:rPr>
                        <a:t>công</a:t>
                      </a:r>
                      <a:r>
                        <a:rPr lang="en-US" sz="1600" dirty="0">
                          <a:effectLst/>
                        </a:rPr>
                        <a:t> </a:t>
                      </a:r>
                      <a:r>
                        <a:rPr lang="en-US" sz="1600" dirty="0" err="1">
                          <a:effectLst/>
                        </a:rPr>
                        <a:t>việc</a:t>
                      </a:r>
                      <a:r>
                        <a:rPr lang="en-US" sz="1600" dirty="0">
                          <a:effectLst/>
                        </a:rPr>
                        <a:t> </a:t>
                      </a:r>
                      <a:r>
                        <a:rPr lang="en-US" sz="1600" dirty="0" err="1">
                          <a:effectLst/>
                        </a:rPr>
                        <a:t>của</a:t>
                      </a:r>
                      <a:r>
                        <a:rPr lang="en-US" sz="1600" dirty="0">
                          <a:effectLst/>
                        </a:rPr>
                        <a:t> </a:t>
                      </a:r>
                      <a:r>
                        <a:rPr lang="en-US" sz="1600" dirty="0" err="1">
                          <a:effectLst/>
                        </a:rPr>
                        <a:t>một</a:t>
                      </a:r>
                      <a:r>
                        <a:rPr lang="en-US" sz="1600" dirty="0">
                          <a:effectLst/>
                        </a:rPr>
                        <a:t> </a:t>
                      </a:r>
                      <a:r>
                        <a:rPr lang="en-US" sz="1600" dirty="0" err="1">
                          <a:effectLst/>
                        </a:rPr>
                        <a:t>nhà</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xuất</a:t>
                      </a:r>
                      <a:r>
                        <a:rPr lang="en-US" sz="1600" dirty="0">
                          <a:effectLst/>
                        </a:rPr>
                        <a:t> </a:t>
                      </a:r>
                      <a:r>
                        <a:rPr lang="en-US" sz="1600" dirty="0" err="1">
                          <a:effectLst/>
                        </a:rPr>
                        <a:t>bản</a:t>
                      </a:r>
                      <a:r>
                        <a:rPr lang="en-US" sz="1600" dirty="0">
                          <a:effectLst/>
                        </a:rPr>
                        <a:t> </a:t>
                      </a:r>
                      <a:r>
                        <a:rPr lang="en-US" sz="1600" dirty="0" err="1">
                          <a:effectLst/>
                        </a:rPr>
                        <a:t>phẩm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Nếu</a:t>
                      </a:r>
                      <a:r>
                        <a:rPr lang="en-US" sz="1600" dirty="0">
                          <a:effectLst/>
                        </a:rPr>
                        <a:t> ở </a:t>
                      </a:r>
                      <a:r>
                        <a:rPr lang="en-US" sz="1600" dirty="0" err="1">
                          <a:effectLst/>
                        </a:rPr>
                        <a:t>phần</a:t>
                      </a:r>
                      <a:r>
                        <a:rPr lang="en-US" sz="1600" dirty="0">
                          <a:effectLst/>
                        </a:rPr>
                        <a:t> </a:t>
                      </a:r>
                      <a:r>
                        <a:rPr lang="en-US" sz="1600" dirty="0" err="1">
                          <a:effectLst/>
                        </a:rPr>
                        <a:t>Khám</a:t>
                      </a:r>
                      <a:r>
                        <a:rPr lang="en-US" sz="1600" dirty="0">
                          <a:effectLst/>
                        </a:rPr>
                        <a:t> </a:t>
                      </a:r>
                      <a:r>
                        <a:rPr lang="en-US" sz="1600" dirty="0" err="1">
                          <a:effectLst/>
                        </a:rPr>
                        <a:t>phá</a:t>
                      </a:r>
                      <a:r>
                        <a:rPr lang="en-US" sz="1600" dirty="0">
                          <a:effectLst/>
                        </a:rPr>
                        <a:t> </a:t>
                      </a:r>
                      <a:r>
                        <a:rPr lang="en-US" sz="1600" dirty="0" err="1">
                          <a:effectLst/>
                        </a:rPr>
                        <a:t>và</a:t>
                      </a:r>
                      <a:r>
                        <a:rPr lang="en-US" sz="1600" dirty="0">
                          <a:effectLst/>
                        </a:rPr>
                        <a:t> </a:t>
                      </a:r>
                      <a:r>
                        <a:rPr lang="en-US" sz="1600" dirty="0" err="1">
                          <a:effectLst/>
                        </a:rPr>
                        <a:t>Nhận</a:t>
                      </a:r>
                      <a:r>
                        <a:rPr lang="en-US" sz="1600" dirty="0">
                          <a:effectLst/>
                        </a:rPr>
                        <a:t> </a:t>
                      </a:r>
                      <a:r>
                        <a:rPr lang="en-US" sz="1600" dirty="0" err="1">
                          <a:effectLst/>
                        </a:rPr>
                        <a:t>biết</a:t>
                      </a:r>
                      <a:r>
                        <a:rPr lang="en-US" sz="1600" dirty="0">
                          <a:effectLst/>
                        </a:rPr>
                        <a:t> </a:t>
                      </a:r>
                      <a:r>
                        <a:rPr lang="en-US" sz="1600" dirty="0" err="1">
                          <a:effectLst/>
                        </a:rPr>
                        <a:t>giúp</a:t>
                      </a:r>
                      <a:r>
                        <a:rPr lang="en-US" sz="1600" dirty="0">
                          <a:effectLst/>
                        </a:rPr>
                        <a:t> HS </a:t>
                      </a:r>
                      <a:r>
                        <a:rPr lang="en-US" sz="1600" dirty="0" err="1">
                          <a:effectLst/>
                        </a:rPr>
                        <a:t>biết</a:t>
                      </a:r>
                      <a:r>
                        <a:rPr lang="en-US" sz="1600" dirty="0">
                          <a:effectLst/>
                        </a:rPr>
                        <a:t>, </a:t>
                      </a:r>
                      <a:r>
                        <a:rPr lang="en-US" sz="1600" dirty="0" err="1">
                          <a:effectLst/>
                        </a:rPr>
                        <a:t>hiểu</a:t>
                      </a:r>
                      <a:r>
                        <a:rPr lang="en-US" sz="1600" dirty="0">
                          <a:effectLst/>
                        </a:rPr>
                        <a:t> </a:t>
                      </a:r>
                      <a:r>
                        <a:rPr lang="en-US" sz="1600" dirty="0" err="1">
                          <a:effectLst/>
                        </a:rPr>
                        <a:t>đến</a:t>
                      </a:r>
                      <a:r>
                        <a:rPr lang="en-US" sz="1600" dirty="0">
                          <a:effectLst/>
                        </a:rPr>
                        <a:t> </a:t>
                      </a:r>
                      <a:r>
                        <a:rPr lang="en-US" sz="1600" dirty="0" err="1">
                          <a:effectLst/>
                        </a:rPr>
                        <a:t>những</a:t>
                      </a:r>
                      <a:r>
                        <a:rPr lang="en-US" sz="1600" dirty="0">
                          <a:effectLst/>
                        </a:rPr>
                        <a:t> </a:t>
                      </a: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quy</a:t>
                      </a:r>
                      <a:r>
                        <a:rPr lang="en-US" sz="1600" dirty="0">
                          <a:effectLst/>
                        </a:rPr>
                        <a:t> </a:t>
                      </a:r>
                      <a:r>
                        <a:rPr lang="en-US" sz="1600" dirty="0" err="1">
                          <a:effectLst/>
                        </a:rPr>
                        <a:t>trình</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phần</a:t>
                      </a:r>
                      <a:r>
                        <a:rPr lang="en-US" sz="1600" dirty="0">
                          <a:effectLst/>
                        </a:rPr>
                        <a:t> </a:t>
                      </a: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và</a:t>
                      </a:r>
                      <a:r>
                        <a:rPr lang="en-US" sz="1600" dirty="0">
                          <a:effectLst/>
                        </a:rPr>
                        <a:t> </a:t>
                      </a: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giúp</a:t>
                      </a:r>
                      <a:r>
                        <a:rPr lang="en-US" sz="1600" dirty="0">
                          <a:effectLst/>
                        </a:rPr>
                        <a:t> HS </a:t>
                      </a:r>
                      <a:r>
                        <a:rPr lang="en-US" sz="1600" dirty="0" err="1">
                          <a:effectLst/>
                        </a:rPr>
                        <a:t>củng</a:t>
                      </a:r>
                      <a:r>
                        <a:rPr lang="en-US" sz="1600" dirty="0">
                          <a:effectLst/>
                        </a:rPr>
                        <a:t> </a:t>
                      </a:r>
                      <a:r>
                        <a:rPr lang="en-US" sz="1600" dirty="0" err="1">
                          <a:effectLst/>
                        </a:rPr>
                        <a:t>cố</a:t>
                      </a:r>
                      <a:r>
                        <a:rPr lang="en-US" sz="1600" dirty="0">
                          <a:effectLst/>
                        </a:rPr>
                        <a:t> </a:t>
                      </a:r>
                      <a:r>
                        <a:rPr lang="en-US" sz="1600" dirty="0" err="1">
                          <a:effectLst/>
                        </a:rPr>
                        <a:t>lại</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về</a:t>
                      </a:r>
                      <a:r>
                        <a:rPr lang="en-US" sz="1600" dirty="0">
                          <a:effectLst/>
                        </a:rPr>
                        <a:t> </a:t>
                      </a:r>
                      <a:r>
                        <a:rPr lang="en-US" sz="1600" dirty="0" err="1">
                          <a:effectLst/>
                        </a:rPr>
                        <a:t>thể</a:t>
                      </a:r>
                      <a:r>
                        <a:rPr lang="en-US" sz="1600" dirty="0">
                          <a:effectLst/>
                        </a:rPr>
                        <a:t> </a:t>
                      </a:r>
                      <a:r>
                        <a:rPr lang="en-US" sz="1600" dirty="0" err="1">
                          <a:effectLst/>
                        </a:rPr>
                        <a:t>loại</a:t>
                      </a:r>
                      <a:r>
                        <a:rPr lang="en-US" sz="1600" dirty="0">
                          <a:effectLst/>
                        </a:rPr>
                        <a:t> </a:t>
                      </a:r>
                      <a:r>
                        <a:rPr lang="en-US" sz="1600" dirty="0" err="1">
                          <a:effectLst/>
                        </a:rPr>
                        <a:t>này</a:t>
                      </a:r>
                      <a:r>
                        <a:rPr lang="en-US" sz="1600" dirty="0">
                          <a:effectLst/>
                        </a:rPr>
                        <a:t>, </a:t>
                      </a:r>
                      <a:r>
                        <a:rPr lang="en-US" sz="1600" dirty="0" err="1">
                          <a:effectLst/>
                        </a:rPr>
                        <a:t>cũng</a:t>
                      </a:r>
                      <a:r>
                        <a:rPr lang="en-US" sz="1600" dirty="0">
                          <a:effectLst/>
                        </a:rPr>
                        <a:t> </a:t>
                      </a:r>
                      <a:r>
                        <a:rPr lang="en-US" sz="1600" dirty="0" err="1">
                          <a:effectLst/>
                        </a:rPr>
                        <a:t>như</a:t>
                      </a:r>
                      <a:r>
                        <a:rPr lang="en-US" sz="1600" dirty="0">
                          <a:effectLst/>
                        </a:rPr>
                        <a:t> </a:t>
                      </a:r>
                      <a:r>
                        <a:rPr lang="en-US" sz="1600" dirty="0" err="1">
                          <a:effectLst/>
                        </a:rPr>
                        <a:t>hình</a:t>
                      </a:r>
                      <a:r>
                        <a:rPr lang="en-US" sz="1600" dirty="0">
                          <a:effectLst/>
                        </a:rPr>
                        <a:t> </a:t>
                      </a:r>
                      <a:r>
                        <a:rPr lang="en-US" sz="1600" dirty="0" err="1">
                          <a:effectLst/>
                        </a:rPr>
                        <a:t>thành</a:t>
                      </a:r>
                      <a:r>
                        <a:rPr lang="en-US" sz="1600" dirty="0">
                          <a:effectLst/>
                        </a:rPr>
                        <a:t> </a:t>
                      </a:r>
                      <a:r>
                        <a:rPr lang="en-US" sz="1600" dirty="0" err="1">
                          <a:effectLst/>
                        </a:rPr>
                        <a:t>khả</a:t>
                      </a:r>
                      <a:r>
                        <a:rPr lang="en-US" sz="1600" dirty="0">
                          <a:effectLst/>
                        </a:rPr>
                        <a:t> </a:t>
                      </a:r>
                      <a:r>
                        <a:rPr lang="en-US" sz="1600" dirty="0" err="1">
                          <a:effectLst/>
                        </a:rPr>
                        <a:t>năng</a:t>
                      </a:r>
                      <a:r>
                        <a:rPr lang="en-US" sz="1600" dirty="0">
                          <a:effectLst/>
                        </a:rPr>
                        <a:t> </a:t>
                      </a: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bìa</a:t>
                      </a:r>
                      <a:r>
                        <a:rPr lang="en-US" sz="1600" dirty="0">
                          <a:effectLst/>
                        </a:rPr>
                        <a:t> </a:t>
                      </a:r>
                      <a:r>
                        <a:rPr lang="en-US" sz="1600" dirty="0" err="1">
                          <a:effectLst/>
                        </a:rPr>
                        <a:t>sách</a:t>
                      </a:r>
                      <a:r>
                        <a:rPr lang="en-US" sz="1600" dirty="0">
                          <a:effectLst/>
                        </a:rPr>
                        <a:t> </a:t>
                      </a:r>
                      <a:r>
                        <a:rPr lang="en-US" sz="1600" dirty="0" err="1">
                          <a:effectLst/>
                        </a:rPr>
                        <a:t>từ</a:t>
                      </a:r>
                      <a:r>
                        <a:rPr lang="en-US" sz="1600" dirty="0">
                          <a:effectLst/>
                        </a:rPr>
                        <a:t> </a:t>
                      </a:r>
                      <a:r>
                        <a:rPr lang="en-US" sz="1600" dirty="0" err="1">
                          <a:effectLst/>
                        </a:rPr>
                        <a:t>vật</a:t>
                      </a:r>
                      <a:r>
                        <a:rPr lang="en-US" sz="1600" dirty="0">
                          <a:effectLst/>
                        </a:rPr>
                        <a:t> </a:t>
                      </a:r>
                      <a:r>
                        <a:rPr lang="en-US" sz="1600" dirty="0" err="1">
                          <a:effectLst/>
                        </a:rPr>
                        <a:t>liệu</a:t>
                      </a:r>
                      <a:r>
                        <a:rPr lang="en-US" sz="1600" dirty="0">
                          <a:effectLst/>
                        </a:rPr>
                        <a:t> </a:t>
                      </a:r>
                      <a:r>
                        <a:rPr lang="en-US" sz="1600" dirty="0" err="1">
                          <a:effectLst/>
                        </a:rPr>
                        <a:t>sẵn</a:t>
                      </a:r>
                      <a:r>
                        <a:rPr lang="en-US" sz="1600" dirty="0">
                          <a:effectLst/>
                        </a:rPr>
                        <a:t> </a:t>
                      </a:r>
                      <a:r>
                        <a:rPr lang="en-US" sz="1600" dirty="0" err="1">
                          <a:effectLst/>
                        </a:rPr>
                        <a:t>có</a:t>
                      </a:r>
                      <a:r>
                        <a:rPr lang="en-US" sz="1600" dirty="0">
                          <a:effectLst/>
                        </a:rPr>
                        <a:t> </a:t>
                      </a:r>
                      <a:r>
                        <a:rPr lang="en-US" sz="1600" dirty="0" err="1">
                          <a:effectLst/>
                        </a:rPr>
                        <a:t>vào</a:t>
                      </a:r>
                      <a:r>
                        <a:rPr lang="en-US" sz="1600" dirty="0">
                          <a:effectLst/>
                        </a:rPr>
                        <a:t> </a:t>
                      </a:r>
                      <a:r>
                        <a:rPr lang="en-US" sz="1600" dirty="0" err="1">
                          <a:effectLst/>
                        </a:rPr>
                        <a:t>cuộc</a:t>
                      </a:r>
                      <a:r>
                        <a:rPr lang="en-US" sz="1600" dirty="0">
                          <a:effectLst/>
                        </a:rPr>
                        <a:t> </a:t>
                      </a:r>
                      <a:r>
                        <a:rPr lang="en-US" sz="1600" dirty="0" err="1">
                          <a:effectLst/>
                        </a:rPr>
                        <a:t>sống</a:t>
                      </a:r>
                      <a:r>
                        <a:rPr lang="en-US" sz="1600" dirty="0">
                          <a:effectLst/>
                        </a:rPr>
                        <a:t>. </a:t>
                      </a:r>
                      <a:r>
                        <a:rPr lang="en-US" sz="1600" dirty="0" err="1">
                          <a:effectLst/>
                        </a:rPr>
                        <a:t>Điều</a:t>
                      </a:r>
                      <a:r>
                        <a:rPr lang="en-US" sz="1600" dirty="0">
                          <a:effectLst/>
                        </a:rPr>
                        <a:t> </a:t>
                      </a:r>
                      <a:r>
                        <a:rPr lang="en-US" sz="1600" dirty="0" err="1">
                          <a:effectLst/>
                        </a:rPr>
                        <a:t>này</a:t>
                      </a:r>
                      <a:r>
                        <a:rPr lang="en-US" sz="1600" dirty="0">
                          <a:effectLst/>
                        </a:rPr>
                        <a:t> </a:t>
                      </a:r>
                      <a:r>
                        <a:rPr lang="en-US" sz="1600" dirty="0" err="1">
                          <a:effectLst/>
                        </a:rPr>
                        <a:t>giúp</a:t>
                      </a:r>
                      <a:r>
                        <a:rPr lang="en-US" sz="1600" dirty="0">
                          <a:effectLst/>
                        </a:rPr>
                        <a:t> </a:t>
                      </a:r>
                      <a:r>
                        <a:rPr lang="en-US" sz="1600" dirty="0" err="1">
                          <a:effectLst/>
                        </a:rPr>
                        <a:t>cho</a:t>
                      </a:r>
                      <a:r>
                        <a:rPr lang="en-US" sz="1600" dirty="0">
                          <a:effectLst/>
                        </a:rPr>
                        <a:t> </a:t>
                      </a:r>
                      <a:r>
                        <a:rPr lang="en-US" sz="1600" dirty="0" err="1">
                          <a:effectLst/>
                        </a:rPr>
                        <a:t>nội</a:t>
                      </a:r>
                      <a:r>
                        <a:rPr lang="en-US" sz="1600" dirty="0">
                          <a:effectLst/>
                        </a:rPr>
                        <a:t> dung </a:t>
                      </a:r>
                      <a:r>
                        <a:rPr lang="en-US" sz="1600" dirty="0" err="1">
                          <a:effectLst/>
                        </a:rPr>
                        <a:t>giáo</a:t>
                      </a:r>
                      <a:r>
                        <a:rPr lang="en-US" sz="1600" dirty="0">
                          <a:effectLst/>
                        </a:rPr>
                        <a:t> </a:t>
                      </a:r>
                      <a:r>
                        <a:rPr lang="en-US" sz="1600" dirty="0" err="1">
                          <a:effectLst/>
                        </a:rPr>
                        <a:t>dục</a:t>
                      </a:r>
                      <a:r>
                        <a:rPr lang="en-US" sz="1600" dirty="0">
                          <a:effectLst/>
                        </a:rPr>
                        <a:t> </a:t>
                      </a:r>
                      <a:r>
                        <a:rPr lang="en-US" sz="1600" dirty="0" err="1">
                          <a:effectLst/>
                        </a:rPr>
                        <a:t>này</a:t>
                      </a:r>
                      <a:r>
                        <a:rPr lang="en-US" sz="1600" dirty="0">
                          <a:effectLst/>
                        </a:rPr>
                        <a:t> </a:t>
                      </a:r>
                      <a:r>
                        <a:rPr lang="en-US" sz="1600" dirty="0" err="1">
                          <a:effectLst/>
                        </a:rPr>
                        <a:t>có</a:t>
                      </a:r>
                      <a:r>
                        <a:rPr lang="en-US" sz="1600" dirty="0">
                          <a:effectLst/>
                        </a:rPr>
                        <a:t> </a:t>
                      </a:r>
                      <a:r>
                        <a:rPr lang="en-US" sz="1600" dirty="0" err="1">
                          <a:effectLst/>
                        </a:rPr>
                        <a:t>tính</a:t>
                      </a:r>
                      <a:r>
                        <a:rPr lang="en-US" sz="1600" dirty="0">
                          <a:effectLst/>
                        </a:rPr>
                        <a:t> </a:t>
                      </a:r>
                      <a:r>
                        <a:rPr lang="en-US" sz="1600" dirty="0" err="1">
                          <a:effectLst/>
                        </a:rPr>
                        <a:t>thiết</a:t>
                      </a:r>
                      <a:r>
                        <a:rPr lang="en-US" sz="1600" dirty="0">
                          <a:effectLst/>
                        </a:rPr>
                        <a:t> </a:t>
                      </a:r>
                      <a:r>
                        <a:rPr lang="en-US" sz="1600" dirty="0" err="1">
                          <a:effectLst/>
                        </a:rPr>
                        <a:t>thực</a:t>
                      </a:r>
                      <a:r>
                        <a:rPr lang="en-US" sz="1600" dirty="0">
                          <a:effectLst/>
                        </a:rPr>
                        <a:t> </a:t>
                      </a:r>
                      <a:r>
                        <a:rPr lang="en-US" sz="1600" dirty="0" err="1">
                          <a:effectLst/>
                        </a:rPr>
                        <a:t>với</a:t>
                      </a:r>
                      <a:r>
                        <a:rPr lang="en-US" sz="1600" dirty="0">
                          <a:effectLst/>
                        </a:rPr>
                        <a:t> </a:t>
                      </a:r>
                      <a:r>
                        <a:rPr lang="en-US" sz="1600" dirty="0" err="1">
                          <a:effectLst/>
                        </a:rPr>
                        <a:t>cuộc</a:t>
                      </a:r>
                      <a:r>
                        <a:rPr lang="en-US" sz="1600" dirty="0">
                          <a:effectLst/>
                        </a:rPr>
                        <a:t> </a:t>
                      </a:r>
                      <a:r>
                        <a:rPr lang="en-US" sz="1600" dirty="0" err="1">
                          <a:effectLst/>
                        </a:rPr>
                        <a:t>sống</a:t>
                      </a:r>
                      <a:r>
                        <a:rPr lang="en-US" sz="1600" dirty="0">
                          <a:effectLst/>
                        </a:rPr>
                        <a:t>, </a:t>
                      </a:r>
                      <a:r>
                        <a:rPr lang="en-US" sz="1600" dirty="0" err="1">
                          <a:effectLst/>
                        </a:rPr>
                        <a:t>góp</a:t>
                      </a:r>
                      <a:r>
                        <a:rPr lang="en-US" sz="1600" dirty="0">
                          <a:effectLst/>
                        </a:rPr>
                        <a:t> </a:t>
                      </a:r>
                      <a:r>
                        <a:rPr lang="en-US" sz="1600" dirty="0" err="1">
                          <a:effectLst/>
                        </a:rPr>
                        <a:t>phần</a:t>
                      </a:r>
                      <a:r>
                        <a:rPr lang="en-US" sz="1600" dirty="0">
                          <a:effectLst/>
                        </a:rPr>
                        <a:t> </a:t>
                      </a:r>
                      <a:r>
                        <a:rPr lang="en-US" sz="1600" dirty="0" err="1">
                          <a:effectLst/>
                        </a:rPr>
                        <a:t>định</a:t>
                      </a:r>
                      <a:r>
                        <a:rPr lang="en-US" sz="1600" dirty="0">
                          <a:effectLst/>
                        </a:rPr>
                        <a:t> </a:t>
                      </a:r>
                      <a:r>
                        <a:rPr lang="en-US" sz="1600" dirty="0" err="1">
                          <a:effectLst/>
                        </a:rPr>
                        <a:t>hướng</a:t>
                      </a:r>
                      <a:r>
                        <a:rPr lang="en-US" sz="1600" dirty="0">
                          <a:effectLst/>
                        </a:rPr>
                        <a:t> </a:t>
                      </a:r>
                      <a:r>
                        <a:rPr lang="en-US" sz="1600" dirty="0" err="1">
                          <a:effectLst/>
                        </a:rPr>
                        <a:t>nghề</a:t>
                      </a:r>
                      <a:r>
                        <a:rPr lang="en-US" sz="1600" dirty="0">
                          <a:effectLst/>
                        </a:rPr>
                        <a:t> </a:t>
                      </a:r>
                      <a:r>
                        <a:rPr lang="en-US" sz="1600" dirty="0" err="1">
                          <a:effectLst/>
                        </a:rPr>
                        <a:t>nghiệp</a:t>
                      </a:r>
                      <a:r>
                        <a:rPr lang="en-US" sz="1600" dirty="0">
                          <a:effectLst/>
                        </a:rPr>
                        <a:t> </a:t>
                      </a:r>
                      <a:r>
                        <a:rPr lang="en-US" sz="1600" dirty="0" err="1">
                          <a:effectLst/>
                        </a:rPr>
                        <a:t>và</a:t>
                      </a:r>
                      <a:r>
                        <a:rPr lang="en-US" sz="1600" dirty="0">
                          <a:effectLst/>
                        </a:rPr>
                        <a:t> </a:t>
                      </a:r>
                      <a:r>
                        <a:rPr lang="en-US" sz="1600" dirty="0" err="1">
                          <a:effectLst/>
                        </a:rPr>
                        <a:t>phát</a:t>
                      </a:r>
                      <a:r>
                        <a:rPr lang="en-US" sz="1600" dirty="0">
                          <a:effectLst/>
                        </a:rPr>
                        <a:t> </a:t>
                      </a:r>
                      <a:r>
                        <a:rPr lang="en-US" sz="1600" dirty="0" err="1">
                          <a:effectLst/>
                        </a:rPr>
                        <a:t>huy</a:t>
                      </a:r>
                      <a:r>
                        <a:rPr lang="en-US" sz="1600" dirty="0">
                          <a:effectLst/>
                        </a:rPr>
                        <a:t> </a:t>
                      </a:r>
                      <a:r>
                        <a:rPr lang="en-US" sz="1600" dirty="0" err="1">
                          <a:effectLst/>
                        </a:rPr>
                        <a:t>khả</a:t>
                      </a:r>
                      <a:r>
                        <a:rPr lang="en-US" sz="1600" dirty="0">
                          <a:effectLst/>
                        </a:rPr>
                        <a:t> </a:t>
                      </a:r>
                      <a:r>
                        <a:rPr lang="en-US" sz="1600" dirty="0" err="1">
                          <a:effectLst/>
                        </a:rPr>
                        <a:t>năng</a:t>
                      </a:r>
                      <a:r>
                        <a:rPr lang="en-US" sz="1600" dirty="0">
                          <a:effectLst/>
                        </a:rPr>
                        <a:t> </a:t>
                      </a:r>
                      <a:r>
                        <a:rPr lang="en-US" sz="1600" dirty="0" err="1">
                          <a:effectLst/>
                        </a:rPr>
                        <a:t>của</a:t>
                      </a:r>
                      <a:r>
                        <a:rPr lang="en-US" sz="1600" dirty="0">
                          <a:effectLst/>
                        </a:rPr>
                        <a:t> HS </a:t>
                      </a:r>
                      <a:r>
                        <a:rPr lang="en-US" sz="1600" dirty="0" err="1">
                          <a:effectLst/>
                        </a:rPr>
                        <a:t>đối</a:t>
                      </a:r>
                      <a:r>
                        <a:rPr lang="en-US" sz="1600" dirty="0">
                          <a:effectLst/>
                        </a:rPr>
                        <a:t> </a:t>
                      </a:r>
                      <a:r>
                        <a:rPr lang="en-US" sz="1600" dirty="0" err="1">
                          <a:effectLst/>
                        </a:rPr>
                        <a:t>với</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này</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940" marR="49940" marT="0" marB="0"/>
                </a:tc>
                <a:extLst>
                  <a:ext uri="{0D108BD9-81ED-4DB2-BD59-A6C34878D82A}">
                    <a16:rowId xmlns:a16="http://schemas.microsoft.com/office/drawing/2014/main" val="2678155222"/>
                  </a:ext>
                </a:extLst>
              </a:tr>
            </a:tbl>
          </a:graphicData>
        </a:graphic>
      </p:graphicFrame>
    </p:spTree>
    <p:extLst>
      <p:ext uri="{BB962C8B-B14F-4D97-AF65-F5344CB8AC3E}">
        <p14:creationId xmlns:p14="http://schemas.microsoft.com/office/powerpoint/2010/main" val="3157671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33A85A8B-FC32-76DB-4D00-66A49F4923FF}"/>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Thiết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kế</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thời</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trang</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95AC600F-C777-DCEE-F669-CB69FA735700}"/>
              </a:ext>
            </a:extLst>
          </p:cNvPr>
          <p:cNvGraphicFramePr>
            <a:graphicFrameLocks noGrp="1"/>
          </p:cNvGraphicFramePr>
          <p:nvPr>
            <p:extLst>
              <p:ext uri="{D42A27DB-BD31-4B8C-83A1-F6EECF244321}">
                <p14:modId xmlns:p14="http://schemas.microsoft.com/office/powerpoint/2010/main" val="2881166593"/>
              </p:ext>
            </p:extLst>
          </p:nvPr>
        </p:nvGraphicFramePr>
        <p:xfrm>
          <a:off x="0" y="1172250"/>
          <a:ext cx="9144000" cy="6339777"/>
        </p:xfrm>
        <a:graphic>
          <a:graphicData uri="http://schemas.openxmlformats.org/drawingml/2006/table">
            <a:tbl>
              <a:tblPr firstRow="1" firstCol="1" bandRow="1">
                <a:tableStyleId>{5C22544A-7EE6-4342-B048-85BDC9FD1C3A}</a:tableStyleId>
              </a:tblPr>
              <a:tblGrid>
                <a:gridCol w="1329204">
                  <a:extLst>
                    <a:ext uri="{9D8B030D-6E8A-4147-A177-3AD203B41FA5}">
                      <a16:colId xmlns:a16="http://schemas.microsoft.com/office/drawing/2014/main" val="2320206950"/>
                    </a:ext>
                  </a:extLst>
                </a:gridCol>
                <a:gridCol w="3216292">
                  <a:extLst>
                    <a:ext uri="{9D8B030D-6E8A-4147-A177-3AD203B41FA5}">
                      <a16:colId xmlns:a16="http://schemas.microsoft.com/office/drawing/2014/main" val="1113331690"/>
                    </a:ext>
                  </a:extLst>
                </a:gridCol>
                <a:gridCol w="4598504">
                  <a:extLst>
                    <a:ext uri="{9D8B030D-6E8A-4147-A177-3AD203B41FA5}">
                      <a16:colId xmlns:a16="http://schemas.microsoft.com/office/drawing/2014/main" val="182663099"/>
                    </a:ext>
                  </a:extLst>
                </a:gridCol>
              </a:tblGrid>
              <a:tr h="126869">
                <a:tc>
                  <a:txBody>
                    <a:bodyPr/>
                    <a:lstStyle/>
                    <a:p>
                      <a:pPr marL="0" marR="0" algn="just">
                        <a:lnSpc>
                          <a:spcPct val="107000"/>
                        </a:lnSpc>
                        <a:spcBef>
                          <a:spcPts val="0"/>
                        </a:spcBef>
                        <a:spcAft>
                          <a:spcPts val="0"/>
                        </a:spcAft>
                      </a:pPr>
                      <a:r>
                        <a:rPr lang="en-US" sz="1400">
                          <a:effectLst/>
                        </a:rPr>
                        <a:t>Bài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tc>
                  <a:txBody>
                    <a:bodyPr/>
                    <a:lstStyle/>
                    <a:p>
                      <a:pPr marL="0" marR="0" algn="just">
                        <a:lnSpc>
                          <a:spcPct val="107000"/>
                        </a:lnSpc>
                        <a:spcBef>
                          <a:spcPts val="0"/>
                        </a:spcBef>
                        <a:spcAft>
                          <a:spcPts val="0"/>
                        </a:spcAft>
                      </a:pPr>
                      <a:r>
                        <a:rPr lang="en-US" sz="1400">
                          <a:effectLst/>
                        </a:rPr>
                        <a:t>Quy trình dạy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tc>
                  <a:txBody>
                    <a:bodyPr/>
                    <a:lstStyle/>
                    <a:p>
                      <a:pPr marL="0" marR="0" algn="just">
                        <a:lnSpc>
                          <a:spcPct val="107000"/>
                        </a:lnSpc>
                        <a:spcBef>
                          <a:spcPts val="0"/>
                        </a:spcBef>
                        <a:spcAft>
                          <a:spcPts val="0"/>
                        </a:spcAft>
                      </a:pPr>
                      <a:r>
                        <a:rPr lang="en-US" sz="1400">
                          <a:effectLst/>
                        </a:rPr>
                        <a:t>Lưu ý trong triển khai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extLst>
                  <a:ext uri="{0D108BD9-81ED-4DB2-BD59-A6C34878D82A}">
                    <a16:rowId xmlns:a16="http://schemas.microsoft.com/office/drawing/2014/main" val="3432345173"/>
                  </a:ext>
                </a:extLst>
              </a:tr>
              <a:tr h="5558880">
                <a:tc>
                  <a:txBody>
                    <a:bodyPr/>
                    <a:lstStyle/>
                    <a:p>
                      <a:pPr marL="0" marR="0" algn="just">
                        <a:lnSpc>
                          <a:spcPct val="120000"/>
                        </a:lnSpc>
                        <a:spcBef>
                          <a:spcPts val="300"/>
                        </a:spcBef>
                        <a:spcAft>
                          <a:spcPts val="300"/>
                        </a:spcAft>
                      </a:pPr>
                      <a:r>
                        <a:rPr lang="en-US" sz="1400">
                          <a:effectLst/>
                        </a:rPr>
                        <a:t>Bài 1. </a:t>
                      </a:r>
                      <a:endParaRPr lang="en-US" sz="1200">
                        <a:effectLst/>
                      </a:endParaRPr>
                    </a:p>
                    <a:p>
                      <a:pPr marL="0" marR="0" algn="just">
                        <a:lnSpc>
                          <a:spcPct val="120000"/>
                        </a:lnSpc>
                        <a:spcBef>
                          <a:spcPts val="300"/>
                        </a:spcBef>
                        <a:spcAft>
                          <a:spcPts val="300"/>
                        </a:spcAft>
                      </a:pPr>
                      <a:r>
                        <a:rPr lang="en-US" sz="1400">
                          <a:effectLst/>
                        </a:rPr>
                        <a:t>Khái quát về thiết kế phụ kiện thời trang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tc>
                  <a:txBody>
                    <a:bodyPr/>
                    <a:lstStyle/>
                    <a:p>
                      <a:pPr marL="0" marR="0" algn="just">
                        <a:lnSpc>
                          <a:spcPct val="120000"/>
                        </a:lnSpc>
                        <a:spcBef>
                          <a:spcPts val="300"/>
                        </a:spcBef>
                        <a:spcAft>
                          <a:spcPts val="300"/>
                        </a:spcAft>
                      </a:pPr>
                      <a:r>
                        <a:rPr lang="en-US" sz="1400" dirty="0" err="1">
                          <a:effectLst/>
                        </a:rPr>
                        <a:t>Khám</a:t>
                      </a:r>
                      <a:r>
                        <a:rPr lang="en-US" sz="1400" dirty="0">
                          <a:effectLst/>
                        </a:rPr>
                        <a:t> </a:t>
                      </a:r>
                      <a:r>
                        <a:rPr lang="en-US" sz="1400" dirty="0" err="1">
                          <a:effectLst/>
                        </a:rPr>
                        <a:t>phá</a:t>
                      </a: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về</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và</a:t>
                      </a:r>
                      <a:r>
                        <a:rPr lang="en-US" sz="1400" dirty="0">
                          <a:effectLst/>
                        </a:rPr>
                        <a:t> </a:t>
                      </a:r>
                      <a:r>
                        <a:rPr lang="en-US" sz="1400" dirty="0" err="1">
                          <a:effectLst/>
                        </a:rPr>
                        <a:t>sự</a:t>
                      </a:r>
                      <a:r>
                        <a:rPr lang="en-US" sz="1400" dirty="0">
                          <a:effectLst/>
                        </a:rPr>
                        <a:t> </a:t>
                      </a:r>
                      <a:r>
                        <a:rPr lang="en-US" sz="1400" dirty="0" err="1">
                          <a:effectLst/>
                        </a:rPr>
                        <a:t>phát</a:t>
                      </a:r>
                      <a:r>
                        <a:rPr lang="en-US" sz="1400" dirty="0">
                          <a:effectLst/>
                        </a:rPr>
                        <a:t> </a:t>
                      </a:r>
                      <a:r>
                        <a:rPr lang="en-US" sz="1400" dirty="0" err="1">
                          <a:effectLst/>
                        </a:rPr>
                        <a:t>triển</a:t>
                      </a:r>
                      <a:r>
                        <a:rPr lang="en-US" sz="1400" dirty="0">
                          <a:effectLst/>
                        </a:rPr>
                        <a:t> </a:t>
                      </a:r>
                      <a:r>
                        <a:rPr lang="en-US" sz="1400" dirty="0" err="1">
                          <a:effectLst/>
                        </a:rPr>
                        <a:t>của</a:t>
                      </a:r>
                      <a:r>
                        <a:rPr lang="en-US" sz="1400" dirty="0">
                          <a:effectLst/>
                        </a:rPr>
                        <a:t> </a:t>
                      </a:r>
                      <a:r>
                        <a:rPr lang="en-US" sz="1400" dirty="0" err="1">
                          <a:effectLst/>
                        </a:rPr>
                        <a:t>ngành</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trong</a:t>
                      </a:r>
                      <a:r>
                        <a:rPr lang="en-US" sz="1400" dirty="0">
                          <a:effectLst/>
                        </a:rPr>
                        <a:t> </a:t>
                      </a:r>
                      <a:r>
                        <a:rPr lang="en-US" sz="1400" dirty="0" err="1">
                          <a:effectLst/>
                        </a:rPr>
                        <a:t>diễn</a:t>
                      </a:r>
                      <a:r>
                        <a:rPr lang="en-US" sz="1400" dirty="0">
                          <a:effectLst/>
                        </a:rPr>
                        <a:t> </a:t>
                      </a:r>
                      <a:r>
                        <a:rPr lang="en-US" sz="1400" dirty="0" err="1">
                          <a:effectLst/>
                        </a:rPr>
                        <a:t>trình</a:t>
                      </a:r>
                      <a:r>
                        <a:rPr lang="en-US" sz="1400" dirty="0">
                          <a:effectLst/>
                        </a:rPr>
                        <a:t> </a:t>
                      </a:r>
                      <a:r>
                        <a:rPr lang="en-US" sz="1400" dirty="0" err="1">
                          <a:effectLst/>
                        </a:rPr>
                        <a:t>lịch</a:t>
                      </a:r>
                      <a:r>
                        <a:rPr lang="en-US" sz="1400" dirty="0">
                          <a:effectLst/>
                        </a:rPr>
                        <a:t> </a:t>
                      </a:r>
                      <a:r>
                        <a:rPr lang="en-US" sz="1400" dirty="0" err="1">
                          <a:effectLst/>
                        </a:rPr>
                        <a:t>sử</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Nhận</a:t>
                      </a:r>
                      <a:r>
                        <a:rPr lang="en-US" sz="1400" dirty="0">
                          <a:effectLst/>
                        </a:rPr>
                        <a:t> </a:t>
                      </a:r>
                      <a:r>
                        <a:rPr lang="en-US" sz="1400" dirty="0" err="1">
                          <a:effectLst/>
                        </a:rPr>
                        <a:t>biết</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là</a:t>
                      </a:r>
                      <a:r>
                        <a:rPr lang="en-US" sz="1400" dirty="0">
                          <a:effectLst/>
                        </a:rPr>
                        <a:t> </a:t>
                      </a:r>
                      <a:r>
                        <a:rPr lang="en-US" sz="1400" dirty="0" err="1">
                          <a:effectLst/>
                        </a:rPr>
                        <a:t>gì</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Chức</a:t>
                      </a:r>
                      <a:r>
                        <a:rPr lang="en-US" sz="1400" dirty="0">
                          <a:effectLst/>
                        </a:rPr>
                        <a:t> </a:t>
                      </a:r>
                      <a:r>
                        <a:rPr lang="en-US" sz="1400" dirty="0" err="1">
                          <a:effectLst/>
                        </a:rPr>
                        <a:t>năng</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của</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Phân</a:t>
                      </a:r>
                      <a:r>
                        <a:rPr lang="en-US" sz="1400" dirty="0">
                          <a:effectLst/>
                        </a:rPr>
                        <a:t> </a:t>
                      </a:r>
                      <a:r>
                        <a:rPr lang="en-US" sz="1400" dirty="0" err="1">
                          <a:effectLst/>
                        </a:rPr>
                        <a:t>loại</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của</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của</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một</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Trao</a:t>
                      </a:r>
                      <a:r>
                        <a:rPr lang="en-US" sz="1400" dirty="0">
                          <a:effectLst/>
                        </a:rPr>
                        <a:t> </a:t>
                      </a:r>
                      <a:r>
                        <a:rPr lang="en-US" sz="1400" dirty="0" err="1">
                          <a:effectLst/>
                        </a:rPr>
                        <a:t>đổi</a:t>
                      </a:r>
                      <a:r>
                        <a:rPr lang="en-US" sz="1400" dirty="0">
                          <a:effectLst/>
                        </a:rPr>
                        <a:t> </a:t>
                      </a:r>
                      <a:r>
                        <a:rPr lang="en-US" sz="1400" dirty="0" err="1">
                          <a:effectLst/>
                        </a:rPr>
                        <a:t>với</a:t>
                      </a:r>
                      <a:r>
                        <a:rPr lang="en-US" sz="1400" dirty="0">
                          <a:effectLst/>
                        </a:rPr>
                        <a:t> </a:t>
                      </a:r>
                      <a:r>
                        <a:rPr lang="en-US" sz="1400" dirty="0" err="1">
                          <a:effectLst/>
                        </a:rPr>
                        <a:t>các</a:t>
                      </a:r>
                      <a:r>
                        <a:rPr lang="en-US" sz="1400" dirty="0">
                          <a:effectLst/>
                        </a:rPr>
                        <a:t> </a:t>
                      </a:r>
                      <a:r>
                        <a:rPr lang="en-US" sz="1400" dirty="0" err="1">
                          <a:effectLst/>
                        </a:rPr>
                        <a:t>thành</a:t>
                      </a:r>
                      <a:r>
                        <a:rPr lang="en-US" sz="1400" dirty="0">
                          <a:effectLst/>
                        </a:rPr>
                        <a:t> </a:t>
                      </a:r>
                      <a:r>
                        <a:rPr lang="en-US" sz="1400" dirty="0" err="1">
                          <a:effectLst/>
                        </a:rPr>
                        <a:t>viên</a:t>
                      </a:r>
                      <a:r>
                        <a:rPr lang="en-US" sz="1400" dirty="0">
                          <a:effectLst/>
                        </a:rPr>
                        <a:t> </a:t>
                      </a:r>
                      <a:r>
                        <a:rPr lang="en-US" sz="1400" dirty="0" err="1">
                          <a:effectLst/>
                        </a:rPr>
                        <a:t>trong</a:t>
                      </a:r>
                      <a:r>
                        <a:rPr lang="en-US" sz="1400" dirty="0">
                          <a:effectLst/>
                        </a:rPr>
                        <a:t> </a:t>
                      </a:r>
                      <a:r>
                        <a:rPr lang="en-US" sz="1400" dirty="0" err="1">
                          <a:effectLst/>
                        </a:rPr>
                        <a:t>nhóm</a:t>
                      </a:r>
                      <a:r>
                        <a:rPr lang="en-US" sz="1400" dirty="0">
                          <a:effectLst/>
                        </a:rPr>
                        <a:t> </a:t>
                      </a:r>
                      <a:r>
                        <a:rPr lang="en-US" sz="1400" dirty="0" err="1">
                          <a:effectLst/>
                        </a:rPr>
                        <a:t>nhằm</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của</a:t>
                      </a:r>
                      <a:r>
                        <a:rPr lang="en-US" sz="1400" dirty="0">
                          <a:effectLst/>
                        </a:rPr>
                        <a:t> </a:t>
                      </a:r>
                      <a:r>
                        <a:rPr lang="en-US" sz="1400" dirty="0" err="1">
                          <a:effectLst/>
                        </a:rPr>
                        <a:t>chủ</a:t>
                      </a:r>
                      <a:r>
                        <a:rPr lang="en-US" sz="1400" dirty="0">
                          <a:effectLst/>
                        </a:rPr>
                        <a:t> </a:t>
                      </a:r>
                      <a:r>
                        <a:rPr lang="en-US" sz="1400" dirty="0" err="1">
                          <a:effectLst/>
                        </a:rPr>
                        <a:t>đề</a:t>
                      </a:r>
                      <a:r>
                        <a:rPr lang="en-US" sz="1400" dirty="0">
                          <a:effectLst/>
                        </a:rPr>
                        <a:t> </a:t>
                      </a:r>
                      <a:r>
                        <a:rPr lang="en-US" sz="1400" dirty="0" err="1">
                          <a:effectLst/>
                        </a:rPr>
                        <a:t>theo</a:t>
                      </a:r>
                      <a:r>
                        <a:rPr lang="en-US" sz="1400" dirty="0">
                          <a:effectLst/>
                        </a:rPr>
                        <a:t>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câu</a:t>
                      </a:r>
                      <a:r>
                        <a:rPr lang="en-US" sz="1400" dirty="0">
                          <a:effectLst/>
                        </a:rPr>
                        <a:t> </a:t>
                      </a:r>
                      <a:r>
                        <a:rPr lang="en-US" sz="1400" dirty="0" err="1">
                          <a:effectLst/>
                        </a:rPr>
                        <a:t>hỏi</a:t>
                      </a:r>
                      <a:r>
                        <a:rPr lang="en-US" sz="1400" dirty="0">
                          <a:effectLst/>
                        </a:rPr>
                        <a:t> </a:t>
                      </a:r>
                      <a:r>
                        <a:rPr lang="en-US" sz="1400" dirty="0" err="1">
                          <a:effectLst/>
                        </a:rPr>
                        <a:t>trong</a:t>
                      </a:r>
                      <a:r>
                        <a:rPr lang="en-US" sz="1400" dirty="0">
                          <a:effectLst/>
                        </a:rPr>
                        <a:t> </a:t>
                      </a:r>
                      <a:r>
                        <a:rPr lang="en-US" sz="1400" dirty="0" err="1">
                          <a:effectLst/>
                        </a:rPr>
                        <a:t>sách</a:t>
                      </a:r>
                      <a:r>
                        <a:rPr lang="en-US" sz="1400" dirty="0">
                          <a:effectLst/>
                        </a:rPr>
                        <a:t> </a:t>
                      </a:r>
                      <a:r>
                        <a:rPr lang="en-US" sz="1400" dirty="0" err="1">
                          <a:effectLst/>
                        </a:rPr>
                        <a:t>giáo</a:t>
                      </a:r>
                      <a:r>
                        <a:rPr lang="en-US" sz="1400" dirty="0">
                          <a:effectLst/>
                        </a:rPr>
                        <a:t> khoa.</a:t>
                      </a:r>
                      <a:endParaRPr lang="en-US" sz="1200" dirty="0">
                        <a:effectLst/>
                      </a:endParaRPr>
                    </a:p>
                    <a:p>
                      <a:pPr marL="0" marR="0" algn="just">
                        <a:lnSpc>
                          <a:spcPct val="120000"/>
                        </a:lnSpc>
                        <a:spcBef>
                          <a:spcPts val="300"/>
                        </a:spcBef>
                        <a:spcAft>
                          <a:spcPts val="300"/>
                        </a:spcAft>
                      </a:pPr>
                      <a:r>
                        <a:rPr lang="en-US" sz="1400" dirty="0" err="1">
                          <a:effectLst/>
                        </a:rPr>
                        <a:t>Vận</a:t>
                      </a:r>
                      <a:r>
                        <a:rPr lang="en-US" sz="1400" dirty="0">
                          <a:effectLst/>
                        </a:rPr>
                        <a:t> </a:t>
                      </a:r>
                      <a:r>
                        <a:rPr lang="en-US" sz="1400" dirty="0" err="1">
                          <a:effectLst/>
                        </a:rPr>
                        <a:t>dụng</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err="1">
                          <a:effectLst/>
                        </a:rPr>
                        <a:t>Lên</a:t>
                      </a:r>
                      <a:r>
                        <a:rPr lang="en-US" sz="1400" dirty="0">
                          <a:effectLst/>
                        </a:rPr>
                        <a:t> ý </a:t>
                      </a:r>
                      <a:r>
                        <a:rPr lang="en-US" sz="1400" dirty="0" err="1">
                          <a:effectLst/>
                        </a:rPr>
                        <a:t>tưởng</a:t>
                      </a:r>
                      <a:r>
                        <a:rPr lang="en-US" sz="1400" dirty="0">
                          <a:effectLst/>
                        </a:rPr>
                        <a:t> </a:t>
                      </a:r>
                      <a:r>
                        <a:rPr lang="en-US" sz="1400" dirty="0" err="1">
                          <a:effectLst/>
                        </a:rPr>
                        <a:t>và</a:t>
                      </a:r>
                      <a:r>
                        <a:rPr lang="en-US" sz="1400" dirty="0">
                          <a:effectLst/>
                        </a:rPr>
                        <a:t> </a:t>
                      </a:r>
                      <a:r>
                        <a:rPr lang="en-US" sz="1400" dirty="0" err="1">
                          <a:effectLst/>
                        </a:rPr>
                        <a:t>vẽ</a:t>
                      </a:r>
                      <a:r>
                        <a:rPr lang="en-US" sz="1400" dirty="0">
                          <a:effectLst/>
                        </a:rPr>
                        <a:t> </a:t>
                      </a:r>
                      <a:r>
                        <a:rPr lang="en-US" sz="1400" dirty="0" err="1">
                          <a:effectLst/>
                        </a:rPr>
                        <a:t>phác</a:t>
                      </a:r>
                      <a:r>
                        <a:rPr lang="en-US" sz="1400" dirty="0">
                          <a:effectLst/>
                        </a:rPr>
                        <a:t> </a:t>
                      </a:r>
                      <a:r>
                        <a:rPr lang="en-US" sz="1400" dirty="0" err="1">
                          <a:effectLst/>
                        </a:rPr>
                        <a:t>thảo</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mẫu</a:t>
                      </a:r>
                      <a:r>
                        <a:rPr lang="en-US" sz="1400" dirty="0">
                          <a:effectLst/>
                        </a:rPr>
                        <a:t> </a:t>
                      </a:r>
                      <a:r>
                        <a:rPr lang="en-US" sz="1400" dirty="0" err="1">
                          <a:effectLst/>
                        </a:rPr>
                        <a:t>túi</a:t>
                      </a:r>
                      <a:r>
                        <a:rPr lang="en-US" sz="1400" dirty="0">
                          <a:effectLst/>
                        </a:rPr>
                        <a:t> </a:t>
                      </a:r>
                      <a:r>
                        <a:rPr lang="en-US" sz="1400" dirty="0" err="1">
                          <a:effectLst/>
                        </a:rPr>
                        <a:t>xách</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tc>
                  <a:txBody>
                    <a:bodyPr/>
                    <a:lstStyle/>
                    <a:p>
                      <a:pPr marL="0" marR="0" algn="just">
                        <a:lnSpc>
                          <a:spcPct val="120000"/>
                        </a:lnSpc>
                        <a:spcBef>
                          <a:spcPts val="300"/>
                        </a:spcBef>
                        <a:spcAft>
                          <a:spcPts val="300"/>
                        </a:spcAft>
                      </a:pPr>
                      <a:r>
                        <a:rPr lang="en-US" sz="1400" dirty="0" err="1">
                          <a:effectLst/>
                        </a:rPr>
                        <a:t>Nội</a:t>
                      </a:r>
                      <a:r>
                        <a:rPr lang="en-US" sz="1400" dirty="0">
                          <a:effectLst/>
                        </a:rPr>
                        <a:t> dung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cũng</a:t>
                      </a:r>
                      <a:r>
                        <a:rPr lang="en-US" sz="1400" dirty="0">
                          <a:effectLst/>
                        </a:rPr>
                        <a:t> </a:t>
                      </a:r>
                      <a:r>
                        <a:rPr lang="en-US" sz="1400" dirty="0" err="1">
                          <a:effectLst/>
                        </a:rPr>
                        <a:t>đã</a:t>
                      </a:r>
                      <a:r>
                        <a:rPr lang="en-US" sz="1400" dirty="0">
                          <a:effectLst/>
                        </a:rPr>
                        <a:t> </a:t>
                      </a:r>
                      <a:r>
                        <a:rPr lang="en-US" sz="1400" dirty="0" err="1">
                          <a:effectLst/>
                        </a:rPr>
                        <a:t>được</a:t>
                      </a:r>
                      <a:r>
                        <a:rPr lang="en-US" sz="1400" dirty="0">
                          <a:effectLst/>
                        </a:rPr>
                        <a:t> HS </a:t>
                      </a:r>
                      <a:r>
                        <a:rPr lang="en-US" sz="1400" dirty="0" err="1">
                          <a:effectLst/>
                        </a:rPr>
                        <a:t>làm</a:t>
                      </a:r>
                      <a:r>
                        <a:rPr lang="en-US" sz="1400" dirty="0">
                          <a:effectLst/>
                        </a:rPr>
                        <a:t> </a:t>
                      </a:r>
                      <a:r>
                        <a:rPr lang="en-US" sz="1400" dirty="0" err="1">
                          <a:effectLst/>
                        </a:rPr>
                        <a:t>quen</a:t>
                      </a:r>
                      <a:r>
                        <a:rPr lang="en-US" sz="1400" dirty="0">
                          <a:effectLst/>
                        </a:rPr>
                        <a:t> qua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sáng</a:t>
                      </a:r>
                      <a:r>
                        <a:rPr lang="en-US" sz="1400" dirty="0">
                          <a:effectLst/>
                        </a:rPr>
                        <a:t> </a:t>
                      </a:r>
                      <a:r>
                        <a:rPr lang="en-US" sz="1400" dirty="0" err="1">
                          <a:effectLst/>
                        </a:rPr>
                        <a:t>tạo</a:t>
                      </a:r>
                      <a:r>
                        <a:rPr lang="en-US" sz="1400" dirty="0">
                          <a:effectLst/>
                        </a:rPr>
                        <a:t> </a:t>
                      </a:r>
                      <a:r>
                        <a:rPr lang="en-US" sz="1400" dirty="0" err="1">
                          <a:effectLst/>
                        </a:rPr>
                        <a:t>SPMT</a:t>
                      </a:r>
                      <a:r>
                        <a:rPr lang="en-US" sz="1400" dirty="0">
                          <a:effectLst/>
                        </a:rPr>
                        <a:t> ở </a:t>
                      </a:r>
                      <a:r>
                        <a:rPr lang="en-US" sz="1400" dirty="0" err="1">
                          <a:effectLst/>
                        </a:rPr>
                        <a:t>phần</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ứng</a:t>
                      </a:r>
                      <a:r>
                        <a:rPr lang="en-US" sz="1400" dirty="0">
                          <a:effectLst/>
                        </a:rPr>
                        <a:t> </a:t>
                      </a:r>
                      <a:r>
                        <a:rPr lang="en-US" sz="1400" dirty="0" err="1">
                          <a:effectLst/>
                        </a:rPr>
                        <a:t>dụng</a:t>
                      </a:r>
                      <a:r>
                        <a:rPr lang="en-US" sz="1400" dirty="0">
                          <a:effectLst/>
                        </a:rPr>
                        <a:t> - </a:t>
                      </a:r>
                      <a:r>
                        <a:rPr lang="en-US" sz="1400" dirty="0" err="1">
                          <a:effectLst/>
                        </a:rPr>
                        <a:t>môn</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cấp</a:t>
                      </a:r>
                      <a:r>
                        <a:rPr lang="en-US" sz="1400" dirty="0">
                          <a:effectLst/>
                        </a:rPr>
                        <a:t> THCS. Ở </a:t>
                      </a:r>
                      <a:r>
                        <a:rPr lang="en-US" sz="1400" dirty="0" err="1">
                          <a:effectLst/>
                        </a:rPr>
                        <a:t>lớp</a:t>
                      </a:r>
                      <a:r>
                        <a:rPr lang="en-US" sz="1400" dirty="0">
                          <a:effectLst/>
                        </a:rPr>
                        <a:t> 11, </a:t>
                      </a:r>
                      <a:r>
                        <a:rPr lang="en-US" sz="1400" dirty="0" err="1">
                          <a:effectLst/>
                        </a:rPr>
                        <a:t>nội</a:t>
                      </a:r>
                      <a:r>
                        <a:rPr lang="en-US" sz="1400" dirty="0">
                          <a:effectLst/>
                        </a:rPr>
                        <a:t> dung </a:t>
                      </a:r>
                      <a:r>
                        <a:rPr lang="en-US" sz="1400" dirty="0" err="1">
                          <a:effectLst/>
                        </a:rPr>
                        <a:t>tập</a:t>
                      </a:r>
                      <a:r>
                        <a:rPr lang="en-US" sz="1400" dirty="0">
                          <a:effectLst/>
                        </a:rPr>
                        <a:t> </a:t>
                      </a:r>
                      <a:r>
                        <a:rPr lang="en-US" sz="1400" dirty="0" err="1">
                          <a:effectLst/>
                        </a:rPr>
                        <a:t>trung</a:t>
                      </a:r>
                      <a:r>
                        <a:rPr lang="en-US" sz="1400" dirty="0">
                          <a:effectLst/>
                        </a:rPr>
                        <a:t> ở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vấn</a:t>
                      </a:r>
                      <a:r>
                        <a:rPr lang="en-US" sz="1400" dirty="0">
                          <a:effectLst/>
                        </a:rPr>
                        <a:t> </a:t>
                      </a:r>
                      <a:r>
                        <a:rPr lang="en-US" sz="1400" dirty="0" err="1">
                          <a:effectLst/>
                        </a:rPr>
                        <a:t>đề</a:t>
                      </a:r>
                      <a:r>
                        <a:rPr lang="en-US" sz="1400" dirty="0">
                          <a:effectLst/>
                        </a:rPr>
                        <a:t> </a:t>
                      </a:r>
                      <a:r>
                        <a:rPr lang="en-US" sz="1400" dirty="0" err="1">
                          <a:effectLst/>
                        </a:rPr>
                        <a:t>sau</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lại</a:t>
                      </a:r>
                      <a:r>
                        <a:rPr lang="en-US" sz="1400" dirty="0">
                          <a:effectLst/>
                        </a:rPr>
                        <a:t> </a:t>
                      </a:r>
                      <a:r>
                        <a:rPr lang="en-US" sz="1400" dirty="0" err="1">
                          <a:effectLst/>
                        </a:rPr>
                        <a:t>các</a:t>
                      </a:r>
                      <a:r>
                        <a:rPr lang="en-US" sz="1400" dirty="0">
                          <a:effectLst/>
                        </a:rPr>
                        <a:t> </a:t>
                      </a:r>
                      <a:r>
                        <a:rPr lang="en-US" sz="1400" dirty="0" err="1">
                          <a:effectLst/>
                        </a:rPr>
                        <a:t>khái</a:t>
                      </a:r>
                      <a:r>
                        <a:rPr lang="en-US" sz="1400" dirty="0">
                          <a:effectLst/>
                        </a:rPr>
                        <a:t> </a:t>
                      </a:r>
                      <a:r>
                        <a:rPr lang="en-US" sz="1400" dirty="0" err="1">
                          <a:effectLst/>
                        </a:rPr>
                        <a:t>niệm</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liên</a:t>
                      </a:r>
                      <a:r>
                        <a:rPr lang="en-US" sz="1400" dirty="0">
                          <a:effectLst/>
                        </a:rPr>
                        <a:t> </a:t>
                      </a:r>
                      <a:r>
                        <a:rPr lang="en-US" sz="1400" dirty="0" err="1">
                          <a:effectLst/>
                        </a:rPr>
                        <a:t>quan</a:t>
                      </a:r>
                      <a:r>
                        <a:rPr lang="en-US" sz="1400" dirty="0">
                          <a:effectLst/>
                        </a:rPr>
                        <a:t> </a:t>
                      </a:r>
                      <a:r>
                        <a:rPr lang="en-US" sz="1400" dirty="0" err="1">
                          <a:effectLst/>
                        </a:rPr>
                        <a:t>đến</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Định</a:t>
                      </a:r>
                      <a:r>
                        <a:rPr lang="en-US" sz="1400" dirty="0">
                          <a:effectLst/>
                        </a:rPr>
                        <a:t> </a:t>
                      </a:r>
                      <a:r>
                        <a:rPr lang="en-US" sz="1400" dirty="0" err="1">
                          <a:effectLst/>
                        </a:rPr>
                        <a:t>hướng</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trong</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này</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hiểu</a:t>
                      </a:r>
                      <a:r>
                        <a:rPr lang="en-US" sz="1400" dirty="0">
                          <a:effectLst/>
                        </a:rPr>
                        <a:t> </a:t>
                      </a:r>
                      <a:r>
                        <a:rPr lang="en-US" sz="1400" dirty="0" err="1">
                          <a:effectLst/>
                        </a:rPr>
                        <a:t>biết</a:t>
                      </a:r>
                      <a:r>
                        <a:rPr lang="en-US" sz="1400" dirty="0">
                          <a:effectLst/>
                        </a:rPr>
                        <a:t> </a:t>
                      </a:r>
                      <a:r>
                        <a:rPr lang="en-US" sz="1400" dirty="0" err="1">
                          <a:effectLst/>
                        </a:rPr>
                        <a:t>của</a:t>
                      </a:r>
                      <a:r>
                        <a:rPr lang="en-US" sz="1400" dirty="0">
                          <a:effectLst/>
                        </a:rPr>
                        <a:t> HS </a:t>
                      </a:r>
                      <a:r>
                        <a:rPr lang="en-US" sz="1400" dirty="0" err="1">
                          <a:effectLst/>
                        </a:rPr>
                        <a:t>về</a:t>
                      </a:r>
                      <a:r>
                        <a:rPr lang="en-US" sz="1400" dirty="0">
                          <a:effectLst/>
                        </a:rPr>
                        <a:t> </a:t>
                      </a:r>
                      <a:r>
                        <a:rPr lang="en-US" sz="1400" dirty="0" err="1">
                          <a:effectLst/>
                        </a:rPr>
                        <a:t>nội</a:t>
                      </a:r>
                      <a:r>
                        <a:rPr lang="en-US" sz="1400" dirty="0">
                          <a:effectLst/>
                        </a:rPr>
                        <a:t> dung </a:t>
                      </a:r>
                      <a:r>
                        <a:rPr lang="en-US" sz="1400" dirty="0" err="1">
                          <a:effectLst/>
                        </a:rPr>
                        <a:t>của</a:t>
                      </a:r>
                      <a:r>
                        <a:rPr lang="en-US" sz="1400" dirty="0">
                          <a:effectLst/>
                        </a:rPr>
                        <a:t> </a:t>
                      </a:r>
                      <a:r>
                        <a:rPr lang="en-US" sz="1400" dirty="0" err="1">
                          <a:effectLst/>
                        </a:rPr>
                        <a:t>chủ</a:t>
                      </a:r>
                      <a:r>
                        <a:rPr lang="en-US" sz="1400" dirty="0">
                          <a:effectLst/>
                        </a:rPr>
                        <a:t> </a:t>
                      </a:r>
                      <a:r>
                        <a:rPr lang="en-US" sz="1400" dirty="0" err="1">
                          <a:effectLst/>
                        </a:rPr>
                        <a:t>đề</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Như</a:t>
                      </a:r>
                      <a:r>
                        <a:rPr lang="en-US" sz="1400" dirty="0">
                          <a:effectLst/>
                        </a:rPr>
                        <a:t> </a:t>
                      </a:r>
                      <a:r>
                        <a:rPr lang="en-US" sz="1400" dirty="0" err="1">
                          <a:effectLst/>
                        </a:rPr>
                        <a:t>vậy</a:t>
                      </a:r>
                      <a:r>
                        <a:rPr lang="en-US" sz="1400" dirty="0">
                          <a:effectLst/>
                        </a:rPr>
                        <a:t>, </a:t>
                      </a:r>
                      <a:r>
                        <a:rPr lang="en-US" sz="1400" dirty="0" err="1">
                          <a:effectLst/>
                        </a:rPr>
                        <a:t>khi</a:t>
                      </a: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bài</a:t>
                      </a:r>
                      <a:r>
                        <a:rPr lang="en-US" sz="1400" dirty="0">
                          <a:effectLst/>
                        </a:rPr>
                        <a:t> 1, ở </a:t>
                      </a:r>
                      <a:r>
                        <a:rPr lang="en-US" sz="1400" dirty="0" err="1">
                          <a:effectLst/>
                        </a:rPr>
                        <a:t>phần</a:t>
                      </a:r>
                      <a:r>
                        <a:rPr lang="en-US" sz="1400" dirty="0">
                          <a:effectLst/>
                        </a:rPr>
                        <a:t> </a:t>
                      </a:r>
                      <a:r>
                        <a:rPr lang="en-US" sz="1400" dirty="0" err="1">
                          <a:effectLst/>
                        </a:rPr>
                        <a:t>giao</a:t>
                      </a:r>
                      <a:r>
                        <a:rPr lang="en-US" sz="1400" dirty="0">
                          <a:effectLst/>
                        </a:rPr>
                        <a:t> </a:t>
                      </a:r>
                      <a:r>
                        <a:rPr lang="en-US" sz="1400" dirty="0" err="1">
                          <a:effectLst/>
                        </a:rPr>
                        <a:t>nhiệm</a:t>
                      </a:r>
                      <a:r>
                        <a:rPr lang="en-US" sz="1400" dirty="0">
                          <a:effectLst/>
                        </a:rPr>
                        <a:t> </a:t>
                      </a:r>
                      <a:r>
                        <a:rPr lang="en-US" sz="1400" dirty="0" err="1">
                          <a:effectLst/>
                        </a:rPr>
                        <a:t>vụ</a:t>
                      </a:r>
                      <a:r>
                        <a:rPr lang="en-US" sz="1400" dirty="0">
                          <a:effectLst/>
                        </a:rPr>
                        <a:t> </a:t>
                      </a:r>
                      <a:r>
                        <a:rPr lang="en-US" sz="1400" dirty="0" err="1">
                          <a:effectLst/>
                        </a:rPr>
                        <a:t>học</a:t>
                      </a:r>
                      <a:r>
                        <a:rPr lang="en-US" sz="1400" dirty="0">
                          <a:effectLst/>
                        </a:rPr>
                        <a:t> </a:t>
                      </a:r>
                      <a:r>
                        <a:rPr lang="en-US" sz="1400" dirty="0" err="1">
                          <a:effectLst/>
                        </a:rPr>
                        <a:t>tập</a:t>
                      </a:r>
                      <a:r>
                        <a:rPr lang="en-US" sz="1400" dirty="0">
                          <a:effectLst/>
                        </a:rPr>
                        <a:t> </a:t>
                      </a:r>
                      <a:r>
                        <a:rPr lang="en-US" sz="1400" dirty="0" err="1">
                          <a:effectLst/>
                        </a:rPr>
                        <a:t>thông</a:t>
                      </a:r>
                      <a:r>
                        <a:rPr lang="en-US" sz="1400" dirty="0">
                          <a:effectLst/>
                        </a:rPr>
                        <a:t> qua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câu</a:t>
                      </a:r>
                      <a:r>
                        <a:rPr lang="en-US" sz="1400" dirty="0">
                          <a:effectLst/>
                        </a:rPr>
                        <a:t> </a:t>
                      </a:r>
                      <a:r>
                        <a:rPr lang="en-US" sz="1400" dirty="0" err="1">
                          <a:effectLst/>
                        </a:rPr>
                        <a:t>hỏi</a:t>
                      </a:r>
                      <a:r>
                        <a:rPr lang="en-US" sz="1400" dirty="0">
                          <a:effectLst/>
                        </a:rPr>
                        <a:t> </a:t>
                      </a:r>
                      <a:r>
                        <a:rPr lang="en-US" sz="1400" dirty="0" err="1">
                          <a:effectLst/>
                        </a:rPr>
                        <a:t>và</a:t>
                      </a:r>
                      <a:r>
                        <a:rPr lang="en-US" sz="1400" dirty="0">
                          <a:effectLst/>
                        </a:rPr>
                        <a:t> </a:t>
                      </a:r>
                      <a:r>
                        <a:rPr lang="en-US" sz="1400" dirty="0" err="1">
                          <a:effectLst/>
                        </a:rPr>
                        <a:t>câu</a:t>
                      </a:r>
                      <a:r>
                        <a:rPr lang="en-US" sz="1400" dirty="0">
                          <a:effectLst/>
                        </a:rPr>
                        <a:t> </a:t>
                      </a:r>
                      <a:r>
                        <a:rPr lang="en-US" sz="1400" dirty="0" err="1">
                          <a:effectLst/>
                        </a:rPr>
                        <a:t>lệnh</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cho</a:t>
                      </a:r>
                      <a:r>
                        <a:rPr lang="en-US" sz="1400" dirty="0">
                          <a:effectLst/>
                        </a:rPr>
                        <a:t> HS </a:t>
                      </a:r>
                      <a:r>
                        <a:rPr lang="en-US" sz="1400" dirty="0" err="1">
                          <a:effectLst/>
                        </a:rPr>
                        <a:t>làm</a:t>
                      </a:r>
                      <a:r>
                        <a:rPr lang="en-US" sz="1400" dirty="0">
                          <a:effectLst/>
                        </a:rPr>
                        <a:t> </a:t>
                      </a:r>
                      <a:r>
                        <a:rPr lang="en-US" sz="1400" dirty="0" err="1">
                          <a:effectLst/>
                        </a:rPr>
                        <a:t>việc</a:t>
                      </a:r>
                      <a:r>
                        <a:rPr lang="en-US" sz="1400" dirty="0">
                          <a:effectLst/>
                        </a:rPr>
                        <a:t> </a:t>
                      </a:r>
                      <a:r>
                        <a:rPr lang="en-US" sz="1400" dirty="0" err="1">
                          <a:effectLst/>
                        </a:rPr>
                        <a:t>theo</a:t>
                      </a:r>
                      <a:r>
                        <a:rPr lang="en-US" sz="1400" dirty="0">
                          <a:effectLst/>
                        </a:rPr>
                        <a:t> </a:t>
                      </a:r>
                      <a:r>
                        <a:rPr lang="en-US" sz="1400" dirty="0" err="1">
                          <a:effectLst/>
                        </a:rPr>
                        <a:t>nhóm</a:t>
                      </a:r>
                      <a:r>
                        <a:rPr lang="en-US" sz="1400" dirty="0">
                          <a:effectLst/>
                        </a:rPr>
                        <a:t>, </a:t>
                      </a:r>
                      <a:r>
                        <a:rPr lang="en-US" sz="1400" dirty="0" err="1">
                          <a:effectLst/>
                        </a:rPr>
                        <a:t>khai</a:t>
                      </a:r>
                      <a:r>
                        <a:rPr lang="en-US" sz="1400" dirty="0">
                          <a:effectLst/>
                        </a:rPr>
                        <a:t> </a:t>
                      </a:r>
                      <a:r>
                        <a:rPr lang="en-US" sz="1400" dirty="0" err="1">
                          <a:effectLst/>
                        </a:rPr>
                        <a:t>thác</a:t>
                      </a:r>
                      <a:r>
                        <a:rPr lang="en-US" sz="1400" dirty="0">
                          <a:effectLst/>
                        </a:rPr>
                        <a:t> </a:t>
                      </a:r>
                      <a:r>
                        <a:rPr lang="en-US" sz="1400" dirty="0" err="1">
                          <a:effectLst/>
                        </a:rPr>
                        <a:t>vốn</a:t>
                      </a:r>
                      <a:r>
                        <a:rPr lang="en-US" sz="1400" dirty="0">
                          <a:effectLst/>
                        </a:rPr>
                        <a:t> </a:t>
                      </a:r>
                      <a:r>
                        <a:rPr lang="en-US" sz="1400" dirty="0" err="1">
                          <a:effectLst/>
                        </a:rPr>
                        <a:t>kinh</a:t>
                      </a:r>
                      <a:r>
                        <a:rPr lang="en-US" sz="1400" dirty="0">
                          <a:effectLst/>
                        </a:rPr>
                        <a:t> </a:t>
                      </a:r>
                      <a:r>
                        <a:rPr lang="en-US" sz="1400" dirty="0" err="1">
                          <a:effectLst/>
                        </a:rPr>
                        <a:t>nghiệm</a:t>
                      </a:r>
                      <a:r>
                        <a:rPr lang="en-US" sz="1400" dirty="0">
                          <a:effectLst/>
                        </a:rPr>
                        <a:t> </a:t>
                      </a:r>
                      <a:r>
                        <a:rPr lang="en-US" sz="1400" dirty="0" err="1">
                          <a:effectLst/>
                        </a:rPr>
                        <a:t>và</a:t>
                      </a:r>
                      <a:r>
                        <a:rPr lang="en-US" sz="1400" dirty="0">
                          <a:effectLst/>
                        </a:rPr>
                        <a:t> </a:t>
                      </a:r>
                      <a:r>
                        <a:rPr lang="en-US" sz="1400" dirty="0" err="1">
                          <a:effectLst/>
                        </a:rPr>
                        <a:t>sự</a:t>
                      </a:r>
                      <a:r>
                        <a:rPr lang="en-US" sz="1400" dirty="0">
                          <a:effectLst/>
                        </a:rPr>
                        <a:t> </a:t>
                      </a:r>
                      <a:r>
                        <a:rPr lang="en-US" sz="1400" dirty="0" err="1">
                          <a:effectLst/>
                        </a:rPr>
                        <a:t>chủ</a:t>
                      </a:r>
                      <a:r>
                        <a:rPr lang="en-US" sz="1400" dirty="0">
                          <a:effectLst/>
                        </a:rPr>
                        <a:t> </a:t>
                      </a:r>
                      <a:r>
                        <a:rPr lang="en-US" sz="1400" dirty="0" err="1">
                          <a:effectLst/>
                        </a:rPr>
                        <a:t>động</a:t>
                      </a:r>
                      <a:r>
                        <a:rPr lang="en-US" sz="1400" dirty="0">
                          <a:effectLst/>
                        </a:rPr>
                        <a:t>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của</a:t>
                      </a:r>
                      <a:r>
                        <a:rPr lang="en-US" sz="1400" dirty="0">
                          <a:effectLst/>
                        </a:rPr>
                        <a:t> HS </a:t>
                      </a:r>
                      <a:r>
                        <a:rPr lang="en-US" sz="1400" dirty="0" err="1">
                          <a:effectLst/>
                        </a:rPr>
                        <a:t>về</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tránh</a:t>
                      </a:r>
                      <a:r>
                        <a:rPr lang="en-US" sz="1400" dirty="0">
                          <a:effectLst/>
                        </a:rPr>
                        <a:t> </a:t>
                      </a:r>
                      <a:r>
                        <a:rPr lang="en-US" sz="1400" dirty="0" err="1">
                          <a:effectLst/>
                        </a:rPr>
                        <a:t>đưa</a:t>
                      </a:r>
                      <a:r>
                        <a:rPr lang="en-US" sz="1400" dirty="0">
                          <a:effectLst/>
                        </a:rPr>
                        <a:t> </a:t>
                      </a:r>
                      <a:r>
                        <a:rPr lang="en-US" sz="1400" dirty="0" err="1">
                          <a:effectLst/>
                        </a:rPr>
                        <a:t>những</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có</a:t>
                      </a:r>
                      <a:r>
                        <a:rPr lang="en-US" sz="1400" dirty="0">
                          <a:effectLst/>
                        </a:rPr>
                        <a:t> </a:t>
                      </a:r>
                      <a:r>
                        <a:rPr lang="en-US" sz="1400" dirty="0" err="1">
                          <a:effectLst/>
                        </a:rPr>
                        <a:t>sẵn</a:t>
                      </a:r>
                      <a:r>
                        <a:rPr lang="en-US" sz="1400" dirty="0">
                          <a:effectLst/>
                        </a:rPr>
                        <a:t> hay </a:t>
                      </a:r>
                      <a:r>
                        <a:rPr lang="en-US" sz="1400" dirty="0" err="1">
                          <a:effectLst/>
                        </a:rPr>
                        <a:t>cung</a:t>
                      </a:r>
                      <a:r>
                        <a:rPr lang="en-US" sz="1400" dirty="0">
                          <a:effectLst/>
                        </a:rPr>
                        <a:t> </a:t>
                      </a:r>
                      <a:r>
                        <a:rPr lang="en-US" sz="1400" dirty="0" err="1">
                          <a:effectLst/>
                        </a:rPr>
                        <a:t>cấp</a:t>
                      </a:r>
                      <a:r>
                        <a:rPr lang="en-US" sz="1400" dirty="0">
                          <a:effectLst/>
                        </a:rPr>
                        <a:t> </a:t>
                      </a:r>
                      <a:r>
                        <a:rPr lang="en-US" sz="1400" dirty="0" err="1">
                          <a:effectLst/>
                        </a:rPr>
                        <a:t>ngay</a:t>
                      </a:r>
                      <a:r>
                        <a:rPr lang="en-US" sz="1400" dirty="0">
                          <a:effectLst/>
                        </a:rPr>
                        <a:t> </a:t>
                      </a:r>
                      <a:r>
                        <a:rPr lang="en-US" sz="1400" dirty="0" err="1">
                          <a:effectLst/>
                        </a:rPr>
                        <a:t>câu</a:t>
                      </a:r>
                      <a:r>
                        <a:rPr lang="en-US" sz="1400" dirty="0">
                          <a:effectLst/>
                        </a:rPr>
                        <a:t> </a:t>
                      </a:r>
                      <a:r>
                        <a:rPr lang="en-US" sz="1400" dirty="0" err="1">
                          <a:effectLst/>
                        </a:rPr>
                        <a:t>trả</a:t>
                      </a:r>
                      <a:r>
                        <a:rPr lang="en-US" sz="1400" dirty="0">
                          <a:effectLst/>
                        </a:rPr>
                        <a:t> </a:t>
                      </a:r>
                      <a:r>
                        <a:rPr lang="en-US" sz="1400" dirty="0" err="1">
                          <a:effectLst/>
                        </a:rPr>
                        <a:t>lời</a:t>
                      </a:r>
                      <a:r>
                        <a:rPr lang="en-US" sz="1400" dirty="0">
                          <a:effectLst/>
                        </a:rPr>
                        <a:t> </a:t>
                      </a:r>
                      <a:r>
                        <a:rPr lang="en-US" sz="1400" dirty="0" err="1">
                          <a:effectLst/>
                        </a:rPr>
                        <a:t>cho</a:t>
                      </a:r>
                      <a:r>
                        <a:rPr lang="en-US" sz="1400" dirty="0">
                          <a:effectLst/>
                        </a:rPr>
                        <a:t> HS. </a:t>
                      </a:r>
                      <a:r>
                        <a:rPr lang="en-US" sz="1400" dirty="0" err="1">
                          <a:effectLst/>
                        </a:rPr>
                        <a:t>Trong</a:t>
                      </a:r>
                      <a:r>
                        <a:rPr lang="en-US" sz="1400" dirty="0">
                          <a:effectLst/>
                        </a:rPr>
                        <a:t> </a:t>
                      </a:r>
                      <a:r>
                        <a:rPr lang="en-US" sz="1400" dirty="0" err="1">
                          <a:effectLst/>
                        </a:rPr>
                        <a:t>phần</a:t>
                      </a:r>
                      <a:r>
                        <a:rPr lang="en-US" sz="1400" dirty="0">
                          <a:effectLst/>
                        </a:rPr>
                        <a:t> </a:t>
                      </a:r>
                      <a:r>
                        <a:rPr lang="en-US" sz="1400" dirty="0" err="1">
                          <a:effectLst/>
                        </a:rPr>
                        <a:t>Em</a:t>
                      </a:r>
                      <a:r>
                        <a:rPr lang="en-US" sz="1400" dirty="0">
                          <a:effectLst/>
                        </a:rPr>
                        <a:t> </a:t>
                      </a:r>
                      <a:r>
                        <a:rPr lang="en-US" sz="1400" dirty="0" err="1">
                          <a:effectLst/>
                        </a:rPr>
                        <a:t>có</a:t>
                      </a:r>
                      <a:r>
                        <a:rPr lang="en-US" sz="1400" dirty="0">
                          <a:effectLst/>
                        </a:rPr>
                        <a:t> </a:t>
                      </a:r>
                      <a:r>
                        <a:rPr lang="en-US" sz="1400" dirty="0" err="1">
                          <a:effectLst/>
                        </a:rPr>
                        <a:t>biết</a:t>
                      </a:r>
                      <a:r>
                        <a:rPr lang="en-US" sz="1400" dirty="0">
                          <a:effectLst/>
                        </a:rPr>
                        <a:t>, </a:t>
                      </a:r>
                      <a:r>
                        <a:rPr lang="en-US" sz="1400" dirty="0" err="1">
                          <a:effectLst/>
                        </a:rPr>
                        <a:t>GV</a:t>
                      </a:r>
                      <a:r>
                        <a:rPr lang="en-US" sz="1400" dirty="0">
                          <a:effectLst/>
                        </a:rPr>
                        <a:t> </a:t>
                      </a:r>
                      <a:r>
                        <a:rPr lang="en-US" sz="1400" dirty="0" err="1">
                          <a:effectLst/>
                        </a:rPr>
                        <a:t>cho</a:t>
                      </a:r>
                      <a:r>
                        <a:rPr lang="en-US" sz="1400" dirty="0">
                          <a:effectLst/>
                        </a:rPr>
                        <a:t> HS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để</a:t>
                      </a:r>
                      <a:r>
                        <a:rPr lang="en-US" sz="1400" dirty="0">
                          <a:effectLst/>
                        </a:rPr>
                        <a:t> </a:t>
                      </a:r>
                      <a:r>
                        <a:rPr lang="en-US" sz="1400" dirty="0" err="1">
                          <a:effectLst/>
                        </a:rPr>
                        <a:t>biết</a:t>
                      </a:r>
                      <a:r>
                        <a:rPr lang="en-US" sz="1400" dirty="0">
                          <a:effectLst/>
                        </a:rPr>
                        <a:t> </a:t>
                      </a:r>
                      <a:r>
                        <a:rPr lang="en-US" sz="1400" dirty="0" err="1">
                          <a:effectLst/>
                        </a:rPr>
                        <a:t>đến</a:t>
                      </a:r>
                      <a:r>
                        <a:rPr lang="en-US" sz="1400" dirty="0">
                          <a:effectLst/>
                        </a:rPr>
                        <a:t> </a:t>
                      </a:r>
                      <a:r>
                        <a:rPr lang="en-US" sz="1400" dirty="0" err="1">
                          <a:effectLst/>
                        </a:rPr>
                        <a:t>nón</a:t>
                      </a:r>
                      <a:r>
                        <a:rPr lang="en-US" sz="1400" dirty="0">
                          <a:effectLst/>
                        </a:rPr>
                        <a:t> </a:t>
                      </a:r>
                      <a:r>
                        <a:rPr lang="en-US" sz="1400" dirty="0" err="1">
                          <a:effectLst/>
                        </a:rPr>
                        <a:t>lá</a:t>
                      </a:r>
                      <a:r>
                        <a:rPr lang="en-US" sz="1400" dirty="0">
                          <a:effectLst/>
                        </a:rPr>
                        <a:t>, </a:t>
                      </a:r>
                      <a:r>
                        <a:rPr lang="en-US" sz="1400" dirty="0" err="1">
                          <a:effectLst/>
                        </a:rPr>
                        <a:t>một</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a:t>
                      </a:r>
                      <a:r>
                        <a:rPr lang="en-US" sz="1400" dirty="0" err="1">
                          <a:effectLst/>
                        </a:rPr>
                        <a:t>khá</a:t>
                      </a:r>
                      <a:r>
                        <a:rPr lang="en-US" sz="1400" dirty="0">
                          <a:effectLst/>
                        </a:rPr>
                        <a:t> </a:t>
                      </a:r>
                      <a:r>
                        <a:rPr lang="en-US" sz="1400" dirty="0" err="1">
                          <a:effectLst/>
                        </a:rPr>
                        <a:t>tiêu</a:t>
                      </a:r>
                      <a:r>
                        <a:rPr lang="en-US" sz="1400" dirty="0">
                          <a:effectLst/>
                        </a:rPr>
                        <a:t> </a:t>
                      </a:r>
                      <a:r>
                        <a:rPr lang="en-US" sz="1400" dirty="0" err="1">
                          <a:effectLst/>
                        </a:rPr>
                        <a:t>biểu</a:t>
                      </a:r>
                      <a:r>
                        <a:rPr lang="en-US" sz="1400" dirty="0">
                          <a:effectLst/>
                        </a:rPr>
                        <a:t> </a:t>
                      </a:r>
                      <a:r>
                        <a:rPr lang="en-US" sz="1400" dirty="0" err="1">
                          <a:effectLst/>
                        </a:rPr>
                        <a:t>của</a:t>
                      </a:r>
                      <a:r>
                        <a:rPr lang="en-US" sz="1400" dirty="0">
                          <a:effectLst/>
                        </a:rPr>
                        <a:t> </a:t>
                      </a:r>
                      <a:r>
                        <a:rPr lang="en-US" sz="1400" dirty="0" err="1">
                          <a:effectLst/>
                        </a:rPr>
                        <a:t>người</a:t>
                      </a:r>
                      <a:r>
                        <a:rPr lang="en-US" sz="1400" dirty="0">
                          <a:effectLst/>
                        </a:rPr>
                        <a:t> </a:t>
                      </a:r>
                      <a:r>
                        <a:rPr lang="en-US" sz="1400" dirty="0" err="1">
                          <a:effectLst/>
                        </a:rPr>
                        <a:t>Việt</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Ở </a:t>
                      </a:r>
                      <a:r>
                        <a:rPr lang="en-US" sz="1400" dirty="0" err="1">
                          <a:effectLst/>
                        </a:rPr>
                        <a:t>phần</a:t>
                      </a:r>
                      <a:r>
                        <a:rPr lang="en-US" sz="1400" dirty="0">
                          <a:effectLst/>
                        </a:rPr>
                        <a:t> </a:t>
                      </a: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sau</a:t>
                      </a:r>
                      <a:r>
                        <a:rPr lang="en-US" sz="1400" dirty="0">
                          <a:effectLst/>
                        </a:rPr>
                        <a:t> </a:t>
                      </a:r>
                      <a:r>
                        <a:rPr lang="en-US" sz="1400" dirty="0" err="1">
                          <a:effectLst/>
                        </a:rPr>
                        <a:t>khi</a:t>
                      </a:r>
                      <a:r>
                        <a:rPr lang="en-US" sz="1400" dirty="0">
                          <a:effectLst/>
                        </a:rPr>
                        <a:t> </a:t>
                      </a:r>
                      <a:r>
                        <a:rPr lang="en-US" sz="1400" dirty="0" err="1">
                          <a:effectLst/>
                        </a:rPr>
                        <a:t>trao</a:t>
                      </a:r>
                      <a:r>
                        <a:rPr lang="en-US" sz="1400" dirty="0">
                          <a:effectLst/>
                        </a:rPr>
                        <a:t> </a:t>
                      </a:r>
                      <a:r>
                        <a:rPr lang="en-US" sz="1400" dirty="0" err="1">
                          <a:effectLst/>
                        </a:rPr>
                        <a:t>đổi</a:t>
                      </a:r>
                      <a:r>
                        <a:rPr lang="en-US" sz="1400" dirty="0">
                          <a:effectLst/>
                        </a:rPr>
                        <a:t>, </a:t>
                      </a: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trong</a:t>
                      </a:r>
                      <a:r>
                        <a:rPr lang="en-US" sz="1400" dirty="0">
                          <a:effectLst/>
                        </a:rPr>
                        <a:t> </a:t>
                      </a:r>
                      <a:r>
                        <a:rPr lang="en-US" sz="1400" dirty="0" err="1">
                          <a:effectLst/>
                        </a:rPr>
                        <a:t>nhóm</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cho</a:t>
                      </a:r>
                      <a:r>
                        <a:rPr lang="en-US" sz="1400" dirty="0">
                          <a:effectLst/>
                        </a:rPr>
                        <a:t> HS </a:t>
                      </a:r>
                      <a:r>
                        <a:rPr lang="en-US" sz="1400" dirty="0" err="1">
                          <a:effectLst/>
                        </a:rPr>
                        <a:t>trình</a:t>
                      </a:r>
                      <a:r>
                        <a:rPr lang="en-US" sz="1400" dirty="0">
                          <a:effectLst/>
                        </a:rPr>
                        <a:t> </a:t>
                      </a:r>
                      <a:r>
                        <a:rPr lang="en-US" sz="1400" dirty="0" err="1">
                          <a:effectLst/>
                        </a:rPr>
                        <a:t>bày</a:t>
                      </a:r>
                      <a:r>
                        <a:rPr lang="en-US" sz="1400" dirty="0">
                          <a:effectLst/>
                        </a:rPr>
                        <a:t> </a:t>
                      </a:r>
                      <a:r>
                        <a:rPr lang="en-US" sz="1400" dirty="0" err="1">
                          <a:effectLst/>
                        </a:rPr>
                        <a:t>để</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lại</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trong</a:t>
                      </a:r>
                      <a:r>
                        <a:rPr lang="en-US" sz="1400" dirty="0">
                          <a:effectLst/>
                        </a:rPr>
                        <a:t> </a:t>
                      </a:r>
                      <a:r>
                        <a:rPr lang="en-US" sz="1400" dirty="0" err="1">
                          <a:effectLst/>
                        </a:rPr>
                        <a:t>bài</a:t>
                      </a:r>
                      <a:r>
                        <a:rPr lang="en-US" sz="1400" dirty="0">
                          <a:effectLst/>
                        </a:rPr>
                        <a:t> </a:t>
                      </a:r>
                      <a:r>
                        <a:rPr lang="en-US" sz="1400" dirty="0" err="1">
                          <a:effectLst/>
                        </a:rPr>
                        <a:t>liên</a:t>
                      </a:r>
                      <a:r>
                        <a:rPr lang="en-US" sz="1400" dirty="0">
                          <a:effectLst/>
                        </a:rPr>
                        <a:t> </a:t>
                      </a:r>
                      <a:r>
                        <a:rPr lang="en-US" sz="1400" dirty="0" err="1">
                          <a:effectLst/>
                        </a:rPr>
                        <a:t>quan</a:t>
                      </a:r>
                      <a:r>
                        <a:rPr lang="en-US" sz="1400" dirty="0">
                          <a:effectLst/>
                        </a:rPr>
                        <a:t> </a:t>
                      </a:r>
                      <a:r>
                        <a:rPr lang="en-US" sz="1400" dirty="0" err="1">
                          <a:effectLst/>
                        </a:rPr>
                        <a:t>đến</a:t>
                      </a:r>
                      <a:r>
                        <a:rPr lang="en-US" sz="1400" dirty="0">
                          <a:effectLst/>
                        </a:rPr>
                        <a:t> </a:t>
                      </a:r>
                      <a:r>
                        <a:rPr lang="en-US" sz="1400" dirty="0" err="1">
                          <a:effectLst/>
                        </a:rPr>
                        <a:t>phụ</a:t>
                      </a:r>
                      <a:r>
                        <a:rPr lang="en-US" sz="1400" dirty="0">
                          <a:effectLst/>
                        </a:rPr>
                        <a:t> </a:t>
                      </a:r>
                      <a:r>
                        <a:rPr lang="en-US" sz="1400" dirty="0" err="1">
                          <a:effectLst/>
                        </a:rPr>
                        <a:t>kiện</a:t>
                      </a:r>
                      <a:r>
                        <a:rPr lang="en-US" sz="1400" dirty="0">
                          <a:effectLst/>
                        </a:rPr>
                        <a:t> </a:t>
                      </a:r>
                      <a:r>
                        <a:rPr lang="en-US" sz="1400" dirty="0" err="1">
                          <a:effectLst/>
                        </a:rPr>
                        <a:t>thời</a:t>
                      </a:r>
                      <a:r>
                        <a:rPr lang="en-US" sz="1400" dirty="0">
                          <a:effectLst/>
                        </a:rPr>
                        <a:t> </a:t>
                      </a:r>
                      <a:r>
                        <a:rPr lang="en-US" sz="1400" dirty="0" err="1">
                          <a:effectLst/>
                        </a:rPr>
                        <a:t>trang</a:t>
                      </a:r>
                      <a:r>
                        <a:rPr lang="en-US" sz="1400" dirty="0">
                          <a:effectLst/>
                        </a:rPr>
                        <a:t>. Ở </a:t>
                      </a:r>
                      <a:r>
                        <a:rPr lang="en-US" sz="1400" dirty="0" err="1">
                          <a:effectLst/>
                        </a:rPr>
                        <a:t>mục</a:t>
                      </a:r>
                      <a:r>
                        <a:rPr lang="en-US" sz="1400" dirty="0">
                          <a:effectLst/>
                        </a:rPr>
                        <a:t> </a:t>
                      </a: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căn</a:t>
                      </a:r>
                      <a:r>
                        <a:rPr lang="en-US" sz="1400" dirty="0">
                          <a:effectLst/>
                        </a:rPr>
                        <a:t> </a:t>
                      </a:r>
                      <a:r>
                        <a:rPr lang="en-US" sz="1400" dirty="0" err="1">
                          <a:effectLst/>
                        </a:rPr>
                        <a:t>cứ</a:t>
                      </a:r>
                      <a:r>
                        <a:rPr lang="en-US" sz="1400" dirty="0">
                          <a:effectLst/>
                        </a:rPr>
                        <a:t> </a:t>
                      </a:r>
                      <a:r>
                        <a:rPr lang="en-US" sz="1400" dirty="0" err="1">
                          <a:effectLst/>
                        </a:rPr>
                        <a:t>theo</a:t>
                      </a:r>
                      <a:r>
                        <a:rPr lang="en-US" sz="1400" dirty="0">
                          <a:effectLst/>
                        </a:rPr>
                        <a:t> </a:t>
                      </a:r>
                      <a:r>
                        <a:rPr lang="en-US" sz="1400" dirty="0" err="1">
                          <a:effectLst/>
                        </a:rPr>
                        <a:t>gợi</a:t>
                      </a:r>
                      <a:r>
                        <a:rPr lang="en-US" sz="1400" dirty="0">
                          <a:effectLst/>
                        </a:rPr>
                        <a:t> ý </a:t>
                      </a:r>
                      <a:r>
                        <a:rPr lang="en-US" sz="1400" dirty="0" err="1">
                          <a:effectLst/>
                        </a:rPr>
                        <a:t>trong</a:t>
                      </a:r>
                      <a:r>
                        <a:rPr lang="en-US" sz="1400" dirty="0">
                          <a:effectLst/>
                        </a:rPr>
                        <a:t> </a:t>
                      </a:r>
                      <a:r>
                        <a:rPr lang="en-US" sz="1400" dirty="0" err="1">
                          <a:effectLst/>
                        </a:rPr>
                        <a:t>sách</a:t>
                      </a:r>
                      <a:r>
                        <a:rPr lang="en-US" sz="1400" dirty="0">
                          <a:effectLst/>
                        </a:rPr>
                        <a:t> </a:t>
                      </a:r>
                      <a:r>
                        <a:rPr lang="en-US" sz="1400" dirty="0" err="1">
                          <a:effectLst/>
                        </a:rPr>
                        <a:t>về</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mẫu</a:t>
                      </a:r>
                      <a:r>
                        <a:rPr lang="en-US" sz="1400" dirty="0">
                          <a:effectLst/>
                        </a:rPr>
                        <a:t> </a:t>
                      </a:r>
                      <a:r>
                        <a:rPr lang="en-US" sz="1400" dirty="0" err="1">
                          <a:effectLst/>
                        </a:rPr>
                        <a:t>túi</a:t>
                      </a:r>
                      <a:r>
                        <a:rPr lang="en-US" sz="1400" dirty="0">
                          <a:effectLst/>
                        </a:rPr>
                        <a:t> </a:t>
                      </a:r>
                      <a:r>
                        <a:rPr lang="en-US" sz="1400" dirty="0" err="1">
                          <a:effectLst/>
                        </a:rPr>
                        <a:t>sách</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cho</a:t>
                      </a:r>
                      <a:r>
                        <a:rPr lang="en-US" sz="1400" dirty="0">
                          <a:effectLst/>
                        </a:rPr>
                        <a:t> HS </a:t>
                      </a:r>
                      <a:r>
                        <a:rPr lang="en-US" sz="1400" dirty="0" err="1">
                          <a:effectLst/>
                        </a:rPr>
                        <a:t>lên</a:t>
                      </a:r>
                      <a:r>
                        <a:rPr lang="en-US" sz="1400" dirty="0">
                          <a:effectLst/>
                        </a:rPr>
                        <a:t> ý </a:t>
                      </a:r>
                      <a:r>
                        <a:rPr lang="en-US" sz="1400" dirty="0" err="1">
                          <a:effectLst/>
                        </a:rPr>
                        <a:t>tưởng</a:t>
                      </a:r>
                      <a:r>
                        <a:rPr lang="en-US" sz="1400" dirty="0">
                          <a:effectLst/>
                        </a:rPr>
                        <a:t> </a:t>
                      </a:r>
                      <a:r>
                        <a:rPr lang="en-US" sz="1400" dirty="0" err="1">
                          <a:effectLst/>
                        </a:rPr>
                        <a:t>và</a:t>
                      </a:r>
                      <a:r>
                        <a:rPr lang="en-US" sz="1400" dirty="0">
                          <a:effectLst/>
                        </a:rPr>
                        <a:t> </a:t>
                      </a:r>
                      <a:r>
                        <a:rPr lang="en-US" sz="1400" dirty="0" err="1">
                          <a:effectLst/>
                        </a:rPr>
                        <a:t>vẽ</a:t>
                      </a:r>
                      <a:r>
                        <a:rPr lang="en-US" sz="1400" dirty="0">
                          <a:effectLst/>
                        </a:rPr>
                        <a:t> </a:t>
                      </a:r>
                      <a:r>
                        <a:rPr lang="en-US" sz="1400" dirty="0" err="1">
                          <a:effectLst/>
                        </a:rPr>
                        <a:t>phác</a:t>
                      </a:r>
                      <a:r>
                        <a:rPr lang="en-US" sz="1400" dirty="0">
                          <a:effectLst/>
                        </a:rPr>
                        <a:t> </a:t>
                      </a:r>
                      <a:r>
                        <a:rPr lang="en-US" sz="1400" dirty="0" err="1">
                          <a:effectLst/>
                        </a:rPr>
                        <a:t>thảo</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nhằm</a:t>
                      </a:r>
                      <a:r>
                        <a:rPr lang="en-US" sz="1400" dirty="0">
                          <a:effectLst/>
                        </a:rPr>
                        <a:t> </a:t>
                      </a:r>
                      <a:r>
                        <a:rPr lang="en-US" sz="1400" dirty="0" err="1">
                          <a:effectLst/>
                        </a:rPr>
                        <a:t>luyện</a:t>
                      </a:r>
                      <a:r>
                        <a:rPr lang="en-US" sz="1400" dirty="0">
                          <a:effectLst/>
                        </a:rPr>
                        <a:t> </a:t>
                      </a:r>
                      <a:r>
                        <a:rPr lang="en-US" sz="1400" dirty="0" err="1">
                          <a:effectLst/>
                        </a:rPr>
                        <a:t>tập</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phát</a:t>
                      </a:r>
                      <a:r>
                        <a:rPr lang="en-US" sz="1400" dirty="0">
                          <a:effectLst/>
                        </a:rPr>
                        <a:t> </a:t>
                      </a:r>
                      <a:r>
                        <a:rPr lang="en-US" sz="1400" dirty="0" err="1">
                          <a:effectLst/>
                        </a:rPr>
                        <a:t>triển</a:t>
                      </a:r>
                      <a:r>
                        <a:rPr lang="en-US" sz="1400" dirty="0">
                          <a:effectLst/>
                        </a:rPr>
                        <a:t> </a:t>
                      </a:r>
                      <a:r>
                        <a:rPr lang="en-US" sz="1400" dirty="0" err="1">
                          <a:effectLst/>
                        </a:rPr>
                        <a:t>tư</a:t>
                      </a:r>
                      <a:r>
                        <a:rPr lang="en-US" sz="1400" dirty="0">
                          <a:effectLst/>
                        </a:rPr>
                        <a:t> </a:t>
                      </a:r>
                      <a:r>
                        <a:rPr lang="en-US" sz="1400" dirty="0" err="1">
                          <a:effectLst/>
                        </a:rPr>
                        <a:t>duy</a:t>
                      </a:r>
                      <a:r>
                        <a:rPr lang="en-US" sz="1400" dirty="0">
                          <a:effectLst/>
                        </a:rPr>
                        <a:t> </a:t>
                      </a:r>
                      <a:r>
                        <a:rPr lang="en-US" sz="1400" dirty="0" err="1">
                          <a:effectLst/>
                        </a:rPr>
                        <a:t>đã</a:t>
                      </a:r>
                      <a:r>
                        <a:rPr lang="en-US" sz="1400" dirty="0">
                          <a:effectLst/>
                        </a:rPr>
                        <a:t> </a:t>
                      </a:r>
                      <a:r>
                        <a:rPr lang="en-US" sz="1400" dirty="0" err="1">
                          <a:effectLst/>
                        </a:rPr>
                        <a:t>có</a:t>
                      </a:r>
                      <a:r>
                        <a:rPr lang="en-US" sz="1400" dirty="0">
                          <a:effectLst/>
                        </a:rPr>
                        <a:t> </a:t>
                      </a:r>
                      <a:r>
                        <a:rPr lang="en-US" sz="1400" dirty="0" err="1">
                          <a:effectLst/>
                        </a:rPr>
                        <a:t>của</a:t>
                      </a:r>
                      <a:r>
                        <a:rPr lang="en-US" sz="1400" dirty="0">
                          <a:effectLst/>
                        </a:rPr>
                        <a:t> HS </a:t>
                      </a:r>
                      <a:r>
                        <a:rPr lang="en-US" sz="1400" dirty="0" err="1">
                          <a:effectLst/>
                        </a:rPr>
                        <a:t>về</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này</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048" marR="33048" marT="0" marB="0"/>
                </a:tc>
                <a:extLst>
                  <a:ext uri="{0D108BD9-81ED-4DB2-BD59-A6C34878D82A}">
                    <a16:rowId xmlns:a16="http://schemas.microsoft.com/office/drawing/2014/main" val="2488657314"/>
                  </a:ext>
                </a:extLst>
              </a:tr>
            </a:tbl>
          </a:graphicData>
        </a:graphic>
      </p:graphicFrame>
    </p:spTree>
    <p:extLst>
      <p:ext uri="{BB962C8B-B14F-4D97-AF65-F5344CB8AC3E}">
        <p14:creationId xmlns:p14="http://schemas.microsoft.com/office/powerpoint/2010/main" val="2070359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3D296287-324B-617D-7487-370D6CAF8BA0}"/>
              </a:ext>
            </a:extLst>
          </p:cNvPr>
          <p:cNvGraphicFramePr>
            <a:graphicFrameLocks noGrp="1"/>
          </p:cNvGraphicFramePr>
          <p:nvPr>
            <p:extLst>
              <p:ext uri="{D42A27DB-BD31-4B8C-83A1-F6EECF244321}">
                <p14:modId xmlns:p14="http://schemas.microsoft.com/office/powerpoint/2010/main" val="499111102"/>
              </p:ext>
            </p:extLst>
          </p:nvPr>
        </p:nvGraphicFramePr>
        <p:xfrm>
          <a:off x="1" y="1113182"/>
          <a:ext cx="9143999" cy="6308725"/>
        </p:xfrm>
        <a:graphic>
          <a:graphicData uri="http://schemas.openxmlformats.org/drawingml/2006/table">
            <a:tbl>
              <a:tblPr firstRow="1" firstCol="1" bandRow="1">
                <a:tableStyleId>{5C22544A-7EE6-4342-B048-85BDC9FD1C3A}</a:tableStyleId>
              </a:tblPr>
              <a:tblGrid>
                <a:gridCol w="1329202">
                  <a:extLst>
                    <a:ext uri="{9D8B030D-6E8A-4147-A177-3AD203B41FA5}">
                      <a16:colId xmlns:a16="http://schemas.microsoft.com/office/drawing/2014/main" val="675529253"/>
                    </a:ext>
                  </a:extLst>
                </a:gridCol>
                <a:gridCol w="3441580">
                  <a:extLst>
                    <a:ext uri="{9D8B030D-6E8A-4147-A177-3AD203B41FA5}">
                      <a16:colId xmlns:a16="http://schemas.microsoft.com/office/drawing/2014/main" val="647860770"/>
                    </a:ext>
                  </a:extLst>
                </a:gridCol>
                <a:gridCol w="4373217">
                  <a:extLst>
                    <a:ext uri="{9D8B030D-6E8A-4147-A177-3AD203B41FA5}">
                      <a16:colId xmlns:a16="http://schemas.microsoft.com/office/drawing/2014/main" val="3745592129"/>
                    </a:ext>
                  </a:extLst>
                </a:gridCol>
              </a:tblGrid>
              <a:tr h="5744817">
                <a:tc>
                  <a:txBody>
                    <a:bodyPr/>
                    <a:lstStyle/>
                    <a:p>
                      <a:pPr marL="0" marR="0" algn="just">
                        <a:lnSpc>
                          <a:spcPct val="120000"/>
                        </a:lnSpc>
                        <a:spcBef>
                          <a:spcPts val="300"/>
                        </a:spcBef>
                        <a:spcAft>
                          <a:spcPts val="300"/>
                        </a:spcAft>
                      </a:pPr>
                      <a:r>
                        <a:rPr lang="en-US" sz="1800">
                          <a:effectLst/>
                        </a:rPr>
                        <a:t>Bài 2. </a:t>
                      </a:r>
                      <a:endParaRPr lang="en-US" sz="1600">
                        <a:effectLst/>
                      </a:endParaRPr>
                    </a:p>
                    <a:p>
                      <a:pPr marL="0" marR="0" algn="just">
                        <a:lnSpc>
                          <a:spcPct val="120000"/>
                        </a:lnSpc>
                        <a:spcBef>
                          <a:spcPts val="300"/>
                        </a:spcBef>
                        <a:spcAft>
                          <a:spcPts val="300"/>
                        </a:spcAft>
                      </a:pPr>
                      <a:r>
                        <a:rPr lang="en-US" sz="1800">
                          <a:effectLst/>
                        </a:rPr>
                        <a:t>Thiết kế mẫu phụ kiện thời trang bằng các chất liệu khác nhau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554" marR="44554" marT="0" marB="0"/>
                </a:tc>
                <a:tc>
                  <a:txBody>
                    <a:bodyPr/>
                    <a:lstStyle/>
                    <a:p>
                      <a:pPr marL="0" marR="0" algn="just">
                        <a:lnSpc>
                          <a:spcPct val="120000"/>
                        </a:lnSpc>
                        <a:spcBef>
                          <a:spcPts val="300"/>
                        </a:spcBef>
                        <a:spcAft>
                          <a:spcPts val="300"/>
                        </a:spcAft>
                      </a:pPr>
                      <a:r>
                        <a:rPr lang="en-US" sz="1800" b="0" dirty="0" err="1">
                          <a:effectLst/>
                        </a:rPr>
                        <a:t>Khám</a:t>
                      </a:r>
                      <a:r>
                        <a:rPr lang="en-US" sz="1800" b="0" dirty="0">
                          <a:effectLst/>
                        </a:rPr>
                        <a:t> </a:t>
                      </a:r>
                      <a:r>
                        <a:rPr lang="en-US" sz="1800" b="0" dirty="0" err="1">
                          <a:effectLst/>
                        </a:rPr>
                        <a:t>phá</a:t>
                      </a:r>
                      <a:r>
                        <a:rPr lang="en-US" sz="1800" b="0" dirty="0">
                          <a:effectLst/>
                        </a:rPr>
                        <a:t>: </a:t>
                      </a:r>
                      <a:endParaRPr lang="en-US" sz="1600" b="0" dirty="0">
                        <a:effectLst/>
                      </a:endParaRPr>
                    </a:p>
                    <a:p>
                      <a:pPr marL="0" marR="0" algn="just">
                        <a:lnSpc>
                          <a:spcPct val="120000"/>
                        </a:lnSpc>
                        <a:spcBef>
                          <a:spcPts val="300"/>
                        </a:spcBef>
                        <a:spcAft>
                          <a:spcPts val="300"/>
                        </a:spcAft>
                      </a:pPr>
                      <a:r>
                        <a:rPr lang="en-US" sz="1800" b="0" dirty="0" err="1">
                          <a:effectLst/>
                        </a:rPr>
                        <a:t>Một</a:t>
                      </a:r>
                      <a:r>
                        <a:rPr lang="en-US" sz="1800" b="0" dirty="0">
                          <a:effectLst/>
                        </a:rPr>
                        <a:t> </a:t>
                      </a:r>
                      <a:r>
                        <a:rPr lang="en-US" sz="1800" b="0" dirty="0" err="1">
                          <a:effectLst/>
                        </a:rPr>
                        <a:t>số</a:t>
                      </a:r>
                      <a:r>
                        <a:rPr lang="en-US" sz="1800" b="0" dirty="0">
                          <a:effectLst/>
                        </a:rPr>
                        <a:t> </a:t>
                      </a:r>
                      <a:r>
                        <a:rPr lang="en-US" sz="1800" b="0" dirty="0" err="1">
                          <a:effectLst/>
                        </a:rPr>
                        <a:t>chất</a:t>
                      </a:r>
                      <a:r>
                        <a:rPr lang="en-US" sz="1800" b="0" dirty="0">
                          <a:effectLst/>
                        </a:rPr>
                        <a:t> </a:t>
                      </a:r>
                      <a:r>
                        <a:rPr lang="en-US" sz="1800" b="0" dirty="0" err="1">
                          <a:effectLst/>
                        </a:rPr>
                        <a:t>liệu</a:t>
                      </a:r>
                      <a:r>
                        <a:rPr lang="en-US" sz="1800" b="0" dirty="0">
                          <a:effectLst/>
                        </a:rPr>
                        <a:t> </a:t>
                      </a:r>
                      <a:r>
                        <a:rPr lang="en-US" sz="1800" b="0" dirty="0" err="1">
                          <a:effectLst/>
                        </a:rPr>
                        <a:t>cơ</a:t>
                      </a:r>
                      <a:r>
                        <a:rPr lang="en-US" sz="1800" b="0" dirty="0">
                          <a:effectLst/>
                        </a:rPr>
                        <a:t> </a:t>
                      </a:r>
                      <a:r>
                        <a:rPr lang="en-US" sz="1800" b="0" dirty="0" err="1">
                          <a:effectLst/>
                        </a:rPr>
                        <a:t>bản</a:t>
                      </a:r>
                      <a:r>
                        <a:rPr lang="en-US" sz="1800" b="0" dirty="0">
                          <a:effectLst/>
                        </a:rPr>
                        <a:t> </a:t>
                      </a:r>
                      <a:r>
                        <a:rPr lang="en-US" sz="1800" b="0" dirty="0" err="1">
                          <a:effectLst/>
                        </a:rPr>
                        <a:t>trong</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err="1">
                          <a:effectLst/>
                        </a:rPr>
                        <a:t>Nhận</a:t>
                      </a:r>
                      <a:r>
                        <a:rPr lang="en-US" sz="1800" b="0" dirty="0">
                          <a:effectLst/>
                        </a:rPr>
                        <a:t> </a:t>
                      </a:r>
                      <a:r>
                        <a:rPr lang="en-US" sz="1800" b="0" dirty="0" err="1">
                          <a:effectLst/>
                        </a:rPr>
                        <a:t>biết</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a:effectLst/>
                        </a:rPr>
                        <a:t>- </a:t>
                      </a:r>
                      <a:r>
                        <a:rPr lang="en-US" sz="1800" b="0" dirty="0" err="1">
                          <a:effectLst/>
                        </a:rPr>
                        <a:t>Mối</a:t>
                      </a:r>
                      <a:r>
                        <a:rPr lang="en-US" sz="1800" b="0" dirty="0">
                          <a:effectLst/>
                        </a:rPr>
                        <a:t> </a:t>
                      </a:r>
                      <a:r>
                        <a:rPr lang="en-US" sz="1800" b="0" dirty="0" err="1">
                          <a:effectLst/>
                        </a:rPr>
                        <a:t>quan</a:t>
                      </a:r>
                      <a:r>
                        <a:rPr lang="en-US" sz="1800" b="0" dirty="0">
                          <a:effectLst/>
                        </a:rPr>
                        <a:t> </a:t>
                      </a:r>
                      <a:r>
                        <a:rPr lang="en-US" sz="1800" b="0" dirty="0" err="1">
                          <a:effectLst/>
                        </a:rPr>
                        <a:t>hệ</a:t>
                      </a:r>
                      <a:r>
                        <a:rPr lang="en-US" sz="1800" b="0" dirty="0">
                          <a:effectLst/>
                        </a:rPr>
                        <a:t> </a:t>
                      </a:r>
                      <a:r>
                        <a:rPr lang="en-US" sz="1800" b="0" dirty="0" err="1">
                          <a:effectLst/>
                        </a:rPr>
                        <a:t>của</a:t>
                      </a:r>
                      <a:r>
                        <a:rPr lang="en-US" sz="1800" b="0" dirty="0">
                          <a:effectLst/>
                        </a:rPr>
                        <a:t> </a:t>
                      </a:r>
                      <a:r>
                        <a:rPr lang="en-US" sz="1800" b="0" dirty="0" err="1">
                          <a:effectLst/>
                        </a:rPr>
                        <a:t>các</a:t>
                      </a:r>
                      <a:r>
                        <a:rPr lang="en-US" sz="1800" b="0" dirty="0">
                          <a:effectLst/>
                        </a:rPr>
                        <a:t> </a:t>
                      </a:r>
                      <a:r>
                        <a:rPr lang="en-US" sz="1800" b="0" dirty="0" err="1">
                          <a:effectLst/>
                        </a:rPr>
                        <a:t>yếu</a:t>
                      </a:r>
                      <a:r>
                        <a:rPr lang="en-US" sz="1800" b="0" dirty="0">
                          <a:effectLst/>
                        </a:rPr>
                        <a:t> </a:t>
                      </a:r>
                      <a:r>
                        <a:rPr lang="en-US" sz="1800" b="0" dirty="0" err="1">
                          <a:effectLst/>
                        </a:rPr>
                        <a:t>tố</a:t>
                      </a:r>
                      <a:r>
                        <a:rPr lang="en-US" sz="1800" b="0" dirty="0">
                          <a:effectLst/>
                        </a:rPr>
                        <a:t> </a:t>
                      </a:r>
                      <a:r>
                        <a:rPr lang="en-US" sz="1800" b="0" dirty="0" err="1">
                          <a:effectLst/>
                        </a:rPr>
                        <a:t>tạo</a:t>
                      </a:r>
                      <a:r>
                        <a:rPr lang="en-US" sz="1800" b="0" dirty="0">
                          <a:effectLst/>
                        </a:rPr>
                        <a:t> </a:t>
                      </a:r>
                      <a:r>
                        <a:rPr lang="en-US" sz="1800" b="0" dirty="0" err="1">
                          <a:effectLst/>
                        </a:rPr>
                        <a:t>hình</a:t>
                      </a:r>
                      <a:r>
                        <a:rPr lang="en-US" sz="1800" b="0" dirty="0">
                          <a:effectLst/>
                        </a:rPr>
                        <a:t> </a:t>
                      </a:r>
                      <a:r>
                        <a:rPr lang="en-US" sz="1800" b="0" dirty="0" err="1">
                          <a:effectLst/>
                        </a:rPr>
                        <a:t>trong</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a:effectLst/>
                        </a:rPr>
                        <a:t>- </a:t>
                      </a:r>
                      <a:r>
                        <a:rPr lang="en-US" sz="1800" b="0" dirty="0" err="1">
                          <a:effectLst/>
                        </a:rPr>
                        <a:t>Các</a:t>
                      </a:r>
                      <a:r>
                        <a:rPr lang="en-US" sz="1800" b="0" dirty="0">
                          <a:effectLst/>
                        </a:rPr>
                        <a:t> </a:t>
                      </a:r>
                      <a:r>
                        <a:rPr lang="en-US" sz="1800" b="0" dirty="0" err="1">
                          <a:effectLst/>
                        </a:rPr>
                        <a:t>bước</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bằng</a:t>
                      </a:r>
                      <a:r>
                        <a:rPr lang="en-US" sz="1800" b="0" dirty="0">
                          <a:effectLst/>
                        </a:rPr>
                        <a:t> </a:t>
                      </a:r>
                      <a:r>
                        <a:rPr lang="en-US" sz="1800" b="0" dirty="0" err="1">
                          <a:effectLst/>
                        </a:rPr>
                        <a:t>các</a:t>
                      </a:r>
                      <a:r>
                        <a:rPr lang="en-US" sz="1800" b="0" dirty="0">
                          <a:effectLst/>
                        </a:rPr>
                        <a:t> </a:t>
                      </a:r>
                      <a:r>
                        <a:rPr lang="en-US" sz="1800" b="0" dirty="0" err="1">
                          <a:effectLst/>
                        </a:rPr>
                        <a:t>chất</a:t>
                      </a:r>
                      <a:r>
                        <a:rPr lang="en-US" sz="1800" b="0" dirty="0">
                          <a:effectLst/>
                        </a:rPr>
                        <a:t> </a:t>
                      </a:r>
                      <a:r>
                        <a:rPr lang="en-US" sz="1800" b="0" dirty="0" err="1">
                          <a:effectLst/>
                        </a:rPr>
                        <a:t>liệu</a:t>
                      </a:r>
                      <a:r>
                        <a:rPr lang="en-US" sz="1800" b="0" dirty="0">
                          <a:effectLst/>
                        </a:rPr>
                        <a:t> </a:t>
                      </a:r>
                      <a:r>
                        <a:rPr lang="en-US" sz="1800" b="0" dirty="0" err="1">
                          <a:effectLst/>
                        </a:rPr>
                        <a:t>khác</a:t>
                      </a:r>
                      <a:r>
                        <a:rPr lang="en-US" sz="1800" b="0" dirty="0">
                          <a:effectLst/>
                        </a:rPr>
                        <a:t> </a:t>
                      </a:r>
                      <a:r>
                        <a:rPr lang="en-US" sz="1800" b="0" dirty="0" err="1">
                          <a:effectLst/>
                        </a:rPr>
                        <a:t>nhau</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mẫu</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yêu</a:t>
                      </a:r>
                      <a:r>
                        <a:rPr lang="en-US" sz="1800" b="0" dirty="0">
                          <a:effectLst/>
                        </a:rPr>
                        <a:t> </a:t>
                      </a:r>
                      <a:r>
                        <a:rPr lang="en-US" sz="1800" b="0" dirty="0" err="1">
                          <a:effectLst/>
                        </a:rPr>
                        <a:t>thích</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err="1">
                          <a:effectLst/>
                        </a:rPr>
                        <a:t>Thảo</a:t>
                      </a:r>
                      <a:r>
                        <a:rPr lang="en-US" sz="1800" b="0" dirty="0">
                          <a:effectLst/>
                        </a:rPr>
                        <a:t> </a:t>
                      </a:r>
                      <a:r>
                        <a:rPr lang="en-US" sz="1800" b="0" dirty="0" err="1">
                          <a:effectLst/>
                        </a:rPr>
                        <a:t>luận</a:t>
                      </a:r>
                      <a:r>
                        <a:rPr lang="en-US" sz="1800" b="0" dirty="0">
                          <a:effectLst/>
                        </a:rPr>
                        <a:t>: </a:t>
                      </a:r>
                      <a:r>
                        <a:rPr lang="en-US" sz="1800" b="0" dirty="0" err="1">
                          <a:effectLst/>
                        </a:rPr>
                        <a:t>Củng</a:t>
                      </a:r>
                      <a:r>
                        <a:rPr lang="en-US" sz="1800" b="0" dirty="0">
                          <a:effectLst/>
                        </a:rPr>
                        <a:t> </a:t>
                      </a:r>
                      <a:r>
                        <a:rPr lang="en-US" sz="1800" b="0" dirty="0" err="1">
                          <a:effectLst/>
                        </a:rPr>
                        <a:t>cố</a:t>
                      </a:r>
                      <a:r>
                        <a:rPr lang="en-US" sz="1800" b="0" dirty="0">
                          <a:effectLst/>
                        </a:rPr>
                        <a:t> </a:t>
                      </a:r>
                      <a:r>
                        <a:rPr lang="en-US" sz="1800" b="0" dirty="0" err="1">
                          <a:effectLst/>
                        </a:rPr>
                        <a:t>kiến</a:t>
                      </a:r>
                      <a:r>
                        <a:rPr lang="en-US" sz="1800" b="0" dirty="0">
                          <a:effectLst/>
                        </a:rPr>
                        <a:t> </a:t>
                      </a:r>
                      <a:r>
                        <a:rPr lang="en-US" sz="1800" b="0" dirty="0" err="1">
                          <a:effectLst/>
                        </a:rPr>
                        <a:t>thức</a:t>
                      </a:r>
                      <a:r>
                        <a:rPr lang="en-US" sz="1800" b="0" dirty="0">
                          <a:effectLst/>
                        </a:rPr>
                        <a:t>, </a:t>
                      </a:r>
                      <a:r>
                        <a:rPr lang="en-US" sz="1800" b="0" dirty="0" err="1">
                          <a:effectLst/>
                        </a:rPr>
                        <a:t>kĩ</a:t>
                      </a:r>
                      <a:r>
                        <a:rPr lang="en-US" sz="1800" b="0" dirty="0">
                          <a:effectLst/>
                        </a:rPr>
                        <a:t> </a:t>
                      </a:r>
                      <a:r>
                        <a:rPr lang="en-US" sz="1800" b="0" dirty="0" err="1">
                          <a:effectLst/>
                        </a:rPr>
                        <a:t>năng</a:t>
                      </a:r>
                      <a:r>
                        <a:rPr lang="en-US" sz="1800" b="0" dirty="0">
                          <a:effectLst/>
                        </a:rPr>
                        <a:t> </a:t>
                      </a:r>
                      <a:r>
                        <a:rPr lang="en-US" sz="1800" b="0" dirty="0" err="1">
                          <a:effectLst/>
                        </a:rPr>
                        <a:t>về</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mẫu</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theo</a:t>
                      </a:r>
                      <a:r>
                        <a:rPr lang="en-US" sz="1800" b="0" dirty="0">
                          <a:effectLst/>
                        </a:rPr>
                        <a:t> </a:t>
                      </a:r>
                      <a:r>
                        <a:rPr lang="en-US" sz="1800" b="0" dirty="0" err="1">
                          <a:effectLst/>
                        </a:rPr>
                        <a:t>các</a:t>
                      </a:r>
                      <a:r>
                        <a:rPr lang="en-US" sz="1800" b="0" dirty="0">
                          <a:effectLst/>
                        </a:rPr>
                        <a:t> </a:t>
                      </a:r>
                      <a:r>
                        <a:rPr lang="en-US" sz="1800" b="0" dirty="0" err="1">
                          <a:effectLst/>
                        </a:rPr>
                        <a:t>nội</a:t>
                      </a:r>
                      <a:r>
                        <a:rPr lang="en-US" sz="1800" b="0" dirty="0">
                          <a:effectLst/>
                        </a:rPr>
                        <a:t> dung </a:t>
                      </a:r>
                      <a:r>
                        <a:rPr lang="en-US" sz="1800" b="0" dirty="0" err="1">
                          <a:effectLst/>
                        </a:rPr>
                        <a:t>trong</a:t>
                      </a:r>
                      <a:r>
                        <a:rPr lang="en-US" sz="1800" b="0" dirty="0">
                          <a:effectLst/>
                        </a:rPr>
                        <a:t> </a:t>
                      </a:r>
                      <a:r>
                        <a:rPr lang="en-US" sz="1800" b="0" dirty="0" err="1">
                          <a:effectLst/>
                        </a:rPr>
                        <a:t>sách</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err="1">
                          <a:effectLst/>
                        </a:rPr>
                        <a:t>Vận</a:t>
                      </a:r>
                      <a:r>
                        <a:rPr lang="en-US" sz="1800" b="0" dirty="0">
                          <a:effectLst/>
                        </a:rPr>
                        <a:t> </a:t>
                      </a:r>
                      <a:r>
                        <a:rPr lang="en-US" sz="1800" b="0" dirty="0" err="1">
                          <a:effectLst/>
                        </a:rPr>
                        <a:t>dụng</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bằng</a:t>
                      </a:r>
                      <a:r>
                        <a:rPr lang="en-US" sz="1800" b="0" dirty="0">
                          <a:effectLst/>
                        </a:rPr>
                        <a:t> </a:t>
                      </a:r>
                      <a:r>
                        <a:rPr lang="en-US" sz="1800" b="0" dirty="0" err="1">
                          <a:effectLst/>
                        </a:rPr>
                        <a:t>các</a:t>
                      </a:r>
                      <a:r>
                        <a:rPr lang="en-US" sz="1800" b="0" dirty="0">
                          <a:effectLst/>
                        </a:rPr>
                        <a:t> </a:t>
                      </a:r>
                      <a:r>
                        <a:rPr lang="en-US" sz="1800" b="0" dirty="0" err="1">
                          <a:effectLst/>
                        </a:rPr>
                        <a:t>chất</a:t>
                      </a:r>
                      <a:r>
                        <a:rPr lang="en-US" sz="1800" b="0" dirty="0">
                          <a:effectLst/>
                        </a:rPr>
                        <a:t> </a:t>
                      </a:r>
                      <a:r>
                        <a:rPr lang="en-US" sz="1800" b="0" dirty="0" err="1">
                          <a:effectLst/>
                        </a:rPr>
                        <a:t>liệu</a:t>
                      </a:r>
                      <a:r>
                        <a:rPr lang="en-US" sz="1800" b="0" dirty="0">
                          <a:effectLst/>
                        </a:rPr>
                        <a:t> </a:t>
                      </a:r>
                      <a:r>
                        <a:rPr lang="en-US" sz="1800" b="0" dirty="0" err="1">
                          <a:effectLst/>
                        </a:rPr>
                        <a:t>sẵn</a:t>
                      </a:r>
                      <a:r>
                        <a:rPr lang="en-US" sz="1800" b="0" dirty="0">
                          <a:effectLst/>
                        </a:rPr>
                        <a:t> </a:t>
                      </a:r>
                      <a:r>
                        <a:rPr lang="en-US" sz="1800" b="0" dirty="0" err="1">
                          <a:effectLst/>
                        </a:rPr>
                        <a:t>có</a:t>
                      </a:r>
                      <a:r>
                        <a:rPr lang="en-US" sz="1800" b="0" dirty="0">
                          <a:effectLst/>
                        </a:rPr>
                        <a:t>, </a:t>
                      </a:r>
                      <a:r>
                        <a:rPr lang="en-US" sz="1800" b="0" dirty="0" err="1">
                          <a:effectLst/>
                        </a:rPr>
                        <a:t>phù</a:t>
                      </a:r>
                      <a:r>
                        <a:rPr lang="en-US" sz="1800" b="0" dirty="0">
                          <a:effectLst/>
                        </a:rPr>
                        <a:t> </a:t>
                      </a:r>
                      <a:r>
                        <a:rPr lang="en-US" sz="1800" b="0" dirty="0" err="1">
                          <a:effectLst/>
                        </a:rPr>
                        <a:t>hợp</a:t>
                      </a:r>
                      <a:r>
                        <a:rPr lang="en-US" sz="1800" b="0" dirty="0">
                          <a:effectLst/>
                        </a:rPr>
                        <a:t> </a:t>
                      </a:r>
                      <a:r>
                        <a:rPr lang="en-US" sz="1800" b="0" dirty="0" err="1">
                          <a:effectLst/>
                        </a:rPr>
                        <a:t>với</a:t>
                      </a:r>
                      <a:r>
                        <a:rPr lang="en-US" sz="1800" b="0" dirty="0">
                          <a:effectLst/>
                        </a:rPr>
                        <a:t> </a:t>
                      </a:r>
                      <a:r>
                        <a:rPr lang="en-US" sz="1800" b="0" dirty="0" err="1">
                          <a:effectLst/>
                        </a:rPr>
                        <a:t>bộ</a:t>
                      </a:r>
                      <a:r>
                        <a:rPr lang="en-US" sz="1800" b="0" dirty="0">
                          <a:effectLst/>
                        </a:rPr>
                        <a:t> </a:t>
                      </a:r>
                      <a:r>
                        <a:rPr lang="en-US" sz="1800" b="0" dirty="0" err="1">
                          <a:effectLst/>
                        </a:rPr>
                        <a:t>quần</a:t>
                      </a:r>
                      <a:r>
                        <a:rPr lang="en-US" sz="1800" b="0" dirty="0">
                          <a:effectLst/>
                        </a:rPr>
                        <a:t> </a:t>
                      </a:r>
                      <a:r>
                        <a:rPr lang="en-US" sz="1800" b="0" dirty="0" err="1">
                          <a:effectLst/>
                        </a:rPr>
                        <a:t>áo</a:t>
                      </a:r>
                      <a:r>
                        <a:rPr lang="en-US" sz="1800" b="0" dirty="0">
                          <a:effectLst/>
                        </a:rPr>
                        <a:t> HS </a:t>
                      </a:r>
                      <a:r>
                        <a:rPr lang="en-US" sz="1800" b="0" dirty="0" err="1">
                          <a:effectLst/>
                        </a:rPr>
                        <a:t>yêu</a:t>
                      </a:r>
                      <a:r>
                        <a:rPr lang="en-US" sz="1800" b="0" dirty="0">
                          <a:effectLst/>
                        </a:rPr>
                        <a:t> </a:t>
                      </a:r>
                      <a:r>
                        <a:rPr lang="en-US" sz="1800" b="0" dirty="0" err="1">
                          <a:effectLst/>
                        </a:rPr>
                        <a:t>thích</a:t>
                      </a:r>
                      <a:r>
                        <a:rPr lang="en-US" sz="1800" b="0" dirty="0">
                          <a:effectLst/>
                        </a:rPr>
                        <a: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554" marR="44554" marT="0" marB="0"/>
                </a:tc>
                <a:tc>
                  <a:txBody>
                    <a:bodyPr/>
                    <a:lstStyle/>
                    <a:p>
                      <a:pPr marL="0" marR="0" algn="just">
                        <a:lnSpc>
                          <a:spcPct val="120000"/>
                        </a:lnSpc>
                        <a:spcBef>
                          <a:spcPts val="300"/>
                        </a:spcBef>
                        <a:spcAft>
                          <a:spcPts val="300"/>
                        </a:spcAft>
                      </a:pPr>
                      <a:r>
                        <a:rPr lang="en-US" sz="1800" b="0" dirty="0" err="1">
                          <a:effectLst/>
                        </a:rPr>
                        <a:t>Khác</a:t>
                      </a:r>
                      <a:r>
                        <a:rPr lang="en-US" sz="1800" b="0" dirty="0">
                          <a:effectLst/>
                        </a:rPr>
                        <a:t> </a:t>
                      </a:r>
                      <a:r>
                        <a:rPr lang="en-US" sz="1800" b="0" dirty="0" err="1">
                          <a:effectLst/>
                        </a:rPr>
                        <a:t>với</a:t>
                      </a:r>
                      <a:r>
                        <a:rPr lang="en-US" sz="1800" b="0" dirty="0">
                          <a:effectLst/>
                        </a:rPr>
                        <a:t> </a:t>
                      </a:r>
                      <a:r>
                        <a:rPr lang="en-US" sz="1800" b="0" dirty="0" err="1">
                          <a:effectLst/>
                        </a:rPr>
                        <a:t>mục</a:t>
                      </a:r>
                      <a:r>
                        <a:rPr lang="en-US" sz="1800" b="0" dirty="0">
                          <a:effectLst/>
                        </a:rPr>
                        <a:t> </a:t>
                      </a:r>
                      <a:r>
                        <a:rPr lang="en-US" sz="1800" b="0" dirty="0" err="1">
                          <a:effectLst/>
                        </a:rPr>
                        <a:t>tiêu</a:t>
                      </a:r>
                      <a:r>
                        <a:rPr lang="en-US" sz="1800" b="0" dirty="0">
                          <a:effectLst/>
                        </a:rPr>
                        <a:t> ở </a:t>
                      </a:r>
                      <a:r>
                        <a:rPr lang="en-US" sz="1800" b="0" dirty="0" err="1">
                          <a:effectLst/>
                        </a:rPr>
                        <a:t>cấp</a:t>
                      </a:r>
                      <a:r>
                        <a:rPr lang="en-US" sz="1800" b="0" dirty="0">
                          <a:effectLst/>
                        </a:rPr>
                        <a:t> THCS, </a:t>
                      </a:r>
                      <a:r>
                        <a:rPr lang="en-US" sz="1800" b="0" dirty="0" err="1">
                          <a:effectLst/>
                        </a:rPr>
                        <a:t>nội</a:t>
                      </a:r>
                      <a:r>
                        <a:rPr lang="en-US" sz="1800" b="0" dirty="0">
                          <a:effectLst/>
                        </a:rPr>
                        <a:t> dung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mẫu</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ở </a:t>
                      </a:r>
                      <a:r>
                        <a:rPr lang="en-US" sz="1800" b="0" dirty="0" err="1">
                          <a:effectLst/>
                        </a:rPr>
                        <a:t>lớp</a:t>
                      </a:r>
                      <a:r>
                        <a:rPr lang="en-US" sz="1800" b="0" dirty="0">
                          <a:effectLst/>
                        </a:rPr>
                        <a:t> 11 </a:t>
                      </a:r>
                      <a:r>
                        <a:rPr lang="en-US" sz="1800" b="0" dirty="0" err="1">
                          <a:effectLst/>
                        </a:rPr>
                        <a:t>có</a:t>
                      </a:r>
                      <a:r>
                        <a:rPr lang="en-US" sz="1800" b="0" dirty="0">
                          <a:effectLst/>
                        </a:rPr>
                        <a:t> </a:t>
                      </a:r>
                      <a:r>
                        <a:rPr lang="en-US" sz="1800" b="0" dirty="0" err="1">
                          <a:effectLst/>
                        </a:rPr>
                        <a:t>nâng</a:t>
                      </a:r>
                      <a:r>
                        <a:rPr lang="en-US" sz="1800" b="0" dirty="0">
                          <a:effectLst/>
                        </a:rPr>
                        <a:t> </a:t>
                      </a:r>
                      <a:r>
                        <a:rPr lang="en-US" sz="1800" b="0" dirty="0" err="1">
                          <a:effectLst/>
                        </a:rPr>
                        <a:t>cao</a:t>
                      </a:r>
                      <a:r>
                        <a:rPr lang="en-US" sz="1800" b="0" dirty="0">
                          <a:effectLst/>
                        </a:rPr>
                        <a:t> </a:t>
                      </a:r>
                      <a:r>
                        <a:rPr lang="en-US" sz="1800" b="0" dirty="0" err="1">
                          <a:effectLst/>
                        </a:rPr>
                        <a:t>và</a:t>
                      </a:r>
                      <a:r>
                        <a:rPr lang="en-US" sz="1800" b="0" dirty="0">
                          <a:effectLst/>
                        </a:rPr>
                        <a:t> </a:t>
                      </a:r>
                      <a:r>
                        <a:rPr lang="en-US" sz="1800" b="0" dirty="0" err="1">
                          <a:effectLst/>
                        </a:rPr>
                        <a:t>cung</a:t>
                      </a:r>
                      <a:r>
                        <a:rPr lang="en-US" sz="1800" b="0" dirty="0">
                          <a:effectLst/>
                        </a:rPr>
                        <a:t> </a:t>
                      </a:r>
                      <a:r>
                        <a:rPr lang="en-US" sz="1800" b="0" dirty="0" err="1">
                          <a:effectLst/>
                        </a:rPr>
                        <a:t>cấp</a:t>
                      </a:r>
                      <a:r>
                        <a:rPr lang="en-US" sz="1800" b="0" dirty="0">
                          <a:effectLst/>
                        </a:rPr>
                        <a:t> </a:t>
                      </a:r>
                      <a:r>
                        <a:rPr lang="en-US" sz="1800" b="0" dirty="0" err="1">
                          <a:effectLst/>
                        </a:rPr>
                        <a:t>cho</a:t>
                      </a:r>
                      <a:r>
                        <a:rPr lang="en-US" sz="1800" b="0" dirty="0">
                          <a:effectLst/>
                        </a:rPr>
                        <a:t> HS </a:t>
                      </a:r>
                      <a:r>
                        <a:rPr lang="en-US" sz="1800" b="0" dirty="0" err="1">
                          <a:effectLst/>
                        </a:rPr>
                        <a:t>những</a:t>
                      </a:r>
                      <a:r>
                        <a:rPr lang="en-US" sz="1800" b="0" dirty="0">
                          <a:effectLst/>
                        </a:rPr>
                        <a:t> </a:t>
                      </a:r>
                      <a:r>
                        <a:rPr lang="en-US" sz="1800" b="0" dirty="0" err="1">
                          <a:effectLst/>
                        </a:rPr>
                        <a:t>kiến</a:t>
                      </a:r>
                      <a:r>
                        <a:rPr lang="en-US" sz="1800" b="0" dirty="0">
                          <a:effectLst/>
                        </a:rPr>
                        <a:t> </a:t>
                      </a:r>
                      <a:r>
                        <a:rPr lang="en-US" sz="1800" b="0" dirty="0" err="1">
                          <a:effectLst/>
                        </a:rPr>
                        <a:t>thức</a:t>
                      </a:r>
                      <a:r>
                        <a:rPr lang="en-US" sz="1800" b="0" dirty="0">
                          <a:effectLst/>
                        </a:rPr>
                        <a:t>, </a:t>
                      </a:r>
                      <a:r>
                        <a:rPr lang="en-US" sz="1800" b="0" dirty="0" err="1">
                          <a:effectLst/>
                        </a:rPr>
                        <a:t>hình</a:t>
                      </a:r>
                      <a:r>
                        <a:rPr lang="en-US" sz="1800" b="0" dirty="0">
                          <a:effectLst/>
                        </a:rPr>
                        <a:t> </a:t>
                      </a:r>
                      <a:r>
                        <a:rPr lang="en-US" sz="1800" b="0" dirty="0" err="1">
                          <a:effectLst/>
                        </a:rPr>
                        <a:t>thành</a:t>
                      </a:r>
                      <a:r>
                        <a:rPr lang="en-US" sz="1800" b="0" dirty="0">
                          <a:effectLst/>
                        </a:rPr>
                        <a:t> ý </a:t>
                      </a:r>
                      <a:r>
                        <a:rPr lang="en-US" sz="1800" b="0" dirty="0" err="1">
                          <a:effectLst/>
                        </a:rPr>
                        <a:t>thức</a:t>
                      </a:r>
                      <a:r>
                        <a:rPr lang="en-US" sz="1800" b="0" dirty="0">
                          <a:effectLst/>
                        </a:rPr>
                        <a:t> </a:t>
                      </a:r>
                      <a:r>
                        <a:rPr lang="en-US" sz="1800" b="0" dirty="0" err="1">
                          <a:effectLst/>
                        </a:rPr>
                        <a:t>và</a:t>
                      </a:r>
                      <a:r>
                        <a:rPr lang="en-US" sz="1800" b="0" dirty="0">
                          <a:effectLst/>
                        </a:rPr>
                        <a:t> </a:t>
                      </a:r>
                      <a:r>
                        <a:rPr lang="en-US" sz="1800" b="0" dirty="0" err="1">
                          <a:effectLst/>
                        </a:rPr>
                        <a:t>tư</a:t>
                      </a:r>
                      <a:r>
                        <a:rPr lang="en-US" sz="1800" b="0" dirty="0">
                          <a:effectLst/>
                        </a:rPr>
                        <a:t> </a:t>
                      </a:r>
                      <a:r>
                        <a:rPr lang="en-US" sz="1800" b="0" dirty="0" err="1">
                          <a:effectLst/>
                        </a:rPr>
                        <a:t>duy</a:t>
                      </a:r>
                      <a:r>
                        <a:rPr lang="en-US" sz="1800" b="0" dirty="0">
                          <a:effectLst/>
                        </a:rPr>
                        <a:t> </a:t>
                      </a:r>
                      <a:r>
                        <a:rPr lang="en-US" sz="1800" b="0" dirty="0" err="1">
                          <a:effectLst/>
                        </a:rPr>
                        <a:t>trong</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và</a:t>
                      </a:r>
                      <a:r>
                        <a:rPr lang="en-US" sz="1800" b="0" dirty="0">
                          <a:effectLst/>
                        </a:rPr>
                        <a:t> </a:t>
                      </a:r>
                      <a:r>
                        <a:rPr lang="en-US" sz="1800" b="0" dirty="0" err="1">
                          <a:effectLst/>
                        </a:rPr>
                        <a:t>định</a:t>
                      </a:r>
                      <a:r>
                        <a:rPr lang="en-US" sz="1800" b="0" dirty="0">
                          <a:effectLst/>
                        </a:rPr>
                        <a:t> </a:t>
                      </a:r>
                      <a:r>
                        <a:rPr lang="en-US" sz="1800" b="0" dirty="0" err="1">
                          <a:effectLst/>
                        </a:rPr>
                        <a:t>hướng</a:t>
                      </a:r>
                      <a:r>
                        <a:rPr lang="en-US" sz="1800" b="0" dirty="0">
                          <a:effectLst/>
                        </a:rPr>
                        <a:t> </a:t>
                      </a:r>
                      <a:r>
                        <a:rPr lang="en-US" sz="1800" b="0" dirty="0" err="1">
                          <a:effectLst/>
                        </a:rPr>
                        <a:t>nghề</a:t>
                      </a:r>
                      <a:r>
                        <a:rPr lang="en-US" sz="1800" b="0" dirty="0">
                          <a:effectLst/>
                        </a:rPr>
                        <a:t> </a:t>
                      </a:r>
                      <a:r>
                        <a:rPr lang="en-US" sz="1800" b="0" dirty="0" err="1">
                          <a:effectLst/>
                        </a:rPr>
                        <a:t>nghiệp</a:t>
                      </a:r>
                      <a:r>
                        <a:rPr lang="en-US" sz="1800" b="0" dirty="0">
                          <a:effectLst/>
                        </a:rPr>
                        <a:t> </a:t>
                      </a:r>
                      <a:r>
                        <a:rPr lang="en-US" sz="1800" b="0" dirty="0" err="1">
                          <a:effectLst/>
                        </a:rPr>
                        <a:t>trong</a:t>
                      </a:r>
                      <a:r>
                        <a:rPr lang="en-US" sz="1800" b="0" dirty="0">
                          <a:effectLst/>
                        </a:rPr>
                        <a:t> </a:t>
                      </a:r>
                      <a:r>
                        <a:rPr lang="en-US" sz="1800" b="0" dirty="0" err="1">
                          <a:effectLst/>
                        </a:rPr>
                        <a:t>lĩnh</a:t>
                      </a:r>
                      <a:r>
                        <a:rPr lang="en-US" sz="1800" b="0" dirty="0">
                          <a:effectLst/>
                        </a:rPr>
                        <a:t> </a:t>
                      </a:r>
                      <a:r>
                        <a:rPr lang="en-US" sz="1800" b="0" dirty="0" err="1">
                          <a:effectLst/>
                        </a:rPr>
                        <a:t>vực</a:t>
                      </a:r>
                      <a:r>
                        <a:rPr lang="en-US" sz="1800" b="0" dirty="0">
                          <a:effectLst/>
                        </a:rPr>
                        <a:t> </a:t>
                      </a:r>
                      <a:r>
                        <a:rPr lang="en-US" sz="1800" b="0" dirty="0" err="1">
                          <a:effectLst/>
                        </a:rPr>
                        <a:t>này</a:t>
                      </a:r>
                      <a:r>
                        <a:rPr lang="en-US" sz="1800" b="0" dirty="0">
                          <a:effectLst/>
                        </a:rPr>
                        <a:t>, </a:t>
                      </a:r>
                      <a:r>
                        <a:rPr lang="en-US" sz="1800" b="0" dirty="0" err="1">
                          <a:effectLst/>
                        </a:rPr>
                        <a:t>từ</a:t>
                      </a:r>
                      <a:r>
                        <a:rPr lang="en-US" sz="1800" b="0" dirty="0">
                          <a:effectLst/>
                        </a:rPr>
                        <a:t> </a:t>
                      </a:r>
                      <a:r>
                        <a:rPr lang="en-US" sz="1800" b="0" dirty="0" err="1">
                          <a:effectLst/>
                        </a:rPr>
                        <a:t>chất</a:t>
                      </a:r>
                      <a:r>
                        <a:rPr lang="en-US" sz="1800" b="0" dirty="0">
                          <a:effectLst/>
                        </a:rPr>
                        <a:t> </a:t>
                      </a:r>
                      <a:r>
                        <a:rPr lang="en-US" sz="1800" b="0" dirty="0" err="1">
                          <a:effectLst/>
                        </a:rPr>
                        <a:t>liệu</a:t>
                      </a:r>
                      <a:r>
                        <a:rPr lang="en-US" sz="1800" b="0" dirty="0">
                          <a:effectLst/>
                        </a:rPr>
                        <a:t>, </a:t>
                      </a:r>
                      <a:r>
                        <a:rPr lang="en-US" sz="1800" b="0" dirty="0" err="1">
                          <a:effectLst/>
                        </a:rPr>
                        <a:t>kết</a:t>
                      </a:r>
                      <a:r>
                        <a:rPr lang="en-US" sz="1800" b="0" dirty="0">
                          <a:effectLst/>
                        </a:rPr>
                        <a:t> </a:t>
                      </a:r>
                      <a:r>
                        <a:rPr lang="en-US" sz="1800" b="0" dirty="0" err="1">
                          <a:effectLst/>
                        </a:rPr>
                        <a:t>hợp</a:t>
                      </a:r>
                      <a:r>
                        <a:rPr lang="en-US" sz="1800" b="0" dirty="0">
                          <a:effectLst/>
                        </a:rPr>
                        <a:t> </a:t>
                      </a:r>
                      <a:r>
                        <a:rPr lang="en-US" sz="1800" b="0" dirty="0" err="1">
                          <a:effectLst/>
                        </a:rPr>
                        <a:t>yếu</a:t>
                      </a:r>
                      <a:r>
                        <a:rPr lang="en-US" sz="1800" b="0" dirty="0">
                          <a:effectLst/>
                        </a:rPr>
                        <a:t> </a:t>
                      </a:r>
                      <a:r>
                        <a:rPr lang="en-US" sz="1800" b="0" dirty="0" err="1">
                          <a:effectLst/>
                        </a:rPr>
                        <a:t>tố</a:t>
                      </a:r>
                      <a:r>
                        <a:rPr lang="en-US" sz="1800" b="0" dirty="0">
                          <a:effectLst/>
                        </a:rPr>
                        <a:t> </a:t>
                      </a:r>
                      <a:r>
                        <a:rPr lang="en-US" sz="1800" b="0" dirty="0" err="1">
                          <a:effectLst/>
                        </a:rPr>
                        <a:t>tạo</a:t>
                      </a:r>
                      <a:r>
                        <a:rPr lang="en-US" sz="1800" b="0" dirty="0">
                          <a:effectLst/>
                        </a:rPr>
                        <a:t> </a:t>
                      </a:r>
                      <a:r>
                        <a:rPr lang="en-US" sz="1800" b="0" dirty="0" err="1">
                          <a:effectLst/>
                        </a:rPr>
                        <a:t>hình</a:t>
                      </a:r>
                      <a:r>
                        <a:rPr lang="en-US" sz="1800" b="0" dirty="0">
                          <a:effectLst/>
                        </a:rPr>
                        <a:t> </a:t>
                      </a:r>
                      <a:r>
                        <a:rPr lang="en-US" sz="1800" b="0" dirty="0" err="1">
                          <a:effectLst/>
                        </a:rPr>
                        <a:t>cơ</a:t>
                      </a:r>
                      <a:r>
                        <a:rPr lang="en-US" sz="1800" b="0" dirty="0">
                          <a:effectLst/>
                        </a:rPr>
                        <a:t> </a:t>
                      </a:r>
                      <a:r>
                        <a:rPr lang="en-US" sz="1800" b="0" dirty="0" err="1">
                          <a:effectLst/>
                        </a:rPr>
                        <a:t>bản</a:t>
                      </a:r>
                      <a:r>
                        <a:rPr lang="en-US" sz="1800" b="0" dirty="0">
                          <a:effectLst/>
                        </a:rPr>
                        <a:t> </a:t>
                      </a:r>
                      <a:r>
                        <a:rPr lang="en-US" sz="1800" b="0" dirty="0" err="1">
                          <a:effectLst/>
                        </a:rPr>
                        <a:t>liên</a:t>
                      </a:r>
                      <a:r>
                        <a:rPr lang="en-US" sz="1800" b="0" dirty="0">
                          <a:effectLst/>
                        </a:rPr>
                        <a:t> </a:t>
                      </a:r>
                      <a:r>
                        <a:rPr lang="en-US" sz="1800" b="0" dirty="0" err="1">
                          <a:effectLst/>
                        </a:rPr>
                        <a:t>quan</a:t>
                      </a:r>
                      <a:r>
                        <a:rPr lang="en-US" sz="1800" b="0" dirty="0">
                          <a:effectLst/>
                        </a:rPr>
                        <a:t> </a:t>
                      </a:r>
                      <a:r>
                        <a:rPr lang="en-US" sz="1800" b="0" dirty="0" err="1">
                          <a:effectLst/>
                        </a:rPr>
                        <a:t>đến</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mẫu</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Ở </a:t>
                      </a:r>
                      <a:r>
                        <a:rPr lang="en-US" sz="1800" b="0" dirty="0" err="1">
                          <a:effectLst/>
                        </a:rPr>
                        <a:t>mỗi</a:t>
                      </a:r>
                      <a:r>
                        <a:rPr lang="en-US" sz="1800" b="0" dirty="0">
                          <a:effectLst/>
                        </a:rPr>
                        <a:t> </a:t>
                      </a:r>
                      <a:r>
                        <a:rPr lang="en-US" sz="1800" b="0" dirty="0" err="1">
                          <a:effectLst/>
                        </a:rPr>
                        <a:t>bài</a:t>
                      </a:r>
                      <a:r>
                        <a:rPr lang="en-US" sz="1800" b="0" dirty="0">
                          <a:effectLst/>
                        </a:rPr>
                        <a:t> </a:t>
                      </a:r>
                      <a:r>
                        <a:rPr lang="en-US" sz="1800" b="0" dirty="0" err="1">
                          <a:effectLst/>
                        </a:rPr>
                        <a:t>tập</a:t>
                      </a:r>
                      <a:r>
                        <a:rPr lang="en-US" sz="1800" b="0" dirty="0">
                          <a:effectLst/>
                        </a:rPr>
                        <a:t> </a:t>
                      </a:r>
                      <a:r>
                        <a:rPr lang="en-US" sz="1800" b="0" dirty="0" err="1">
                          <a:effectLst/>
                        </a:rPr>
                        <a:t>nhỏ</a:t>
                      </a:r>
                      <a:r>
                        <a:rPr lang="en-US" sz="1800" b="0" dirty="0">
                          <a:effectLst/>
                        </a:rPr>
                        <a:t> </a:t>
                      </a:r>
                      <a:r>
                        <a:rPr lang="en-US" sz="1800" b="0" dirty="0" err="1">
                          <a:effectLst/>
                        </a:rPr>
                        <a:t>như</a:t>
                      </a:r>
                      <a:r>
                        <a:rPr lang="en-US" sz="1800" b="0" dirty="0">
                          <a:effectLst/>
                        </a:rPr>
                        <a:t>: </a:t>
                      </a:r>
                      <a:r>
                        <a:rPr lang="en-US" sz="1800" b="0" dirty="0" err="1">
                          <a:effectLst/>
                        </a:rPr>
                        <a:t>sử</a:t>
                      </a:r>
                      <a:r>
                        <a:rPr lang="en-US" sz="1800" b="0" dirty="0">
                          <a:effectLst/>
                        </a:rPr>
                        <a:t> </a:t>
                      </a:r>
                      <a:r>
                        <a:rPr lang="en-US" sz="1800" b="0" dirty="0" err="1">
                          <a:effectLst/>
                        </a:rPr>
                        <a:t>dụng</a:t>
                      </a:r>
                      <a:r>
                        <a:rPr lang="en-US" sz="1800" b="0" dirty="0">
                          <a:effectLst/>
                        </a:rPr>
                        <a:t> </a:t>
                      </a:r>
                      <a:r>
                        <a:rPr lang="en-US" sz="1800" b="0" dirty="0" err="1">
                          <a:effectLst/>
                        </a:rPr>
                        <a:t>yếu</a:t>
                      </a:r>
                      <a:r>
                        <a:rPr lang="en-US" sz="1800" b="0" dirty="0">
                          <a:effectLst/>
                        </a:rPr>
                        <a:t> </a:t>
                      </a:r>
                      <a:r>
                        <a:rPr lang="en-US" sz="1800" b="0" dirty="0" err="1">
                          <a:effectLst/>
                        </a:rPr>
                        <a:t>tố</a:t>
                      </a:r>
                      <a:r>
                        <a:rPr lang="en-US" sz="1800" b="0" dirty="0">
                          <a:effectLst/>
                        </a:rPr>
                        <a:t> </a:t>
                      </a:r>
                      <a:r>
                        <a:rPr lang="en-US" sz="1800" b="0" dirty="0" err="1">
                          <a:effectLst/>
                        </a:rPr>
                        <a:t>tạo</a:t>
                      </a:r>
                      <a:r>
                        <a:rPr lang="en-US" sz="1800" b="0" dirty="0">
                          <a:effectLst/>
                        </a:rPr>
                        <a:t> </a:t>
                      </a:r>
                      <a:r>
                        <a:rPr lang="en-US" sz="1800" b="0" dirty="0" err="1">
                          <a:effectLst/>
                        </a:rPr>
                        <a:t>hình</a:t>
                      </a:r>
                      <a:r>
                        <a:rPr lang="en-US" sz="1800" b="0" dirty="0">
                          <a:effectLst/>
                        </a:rPr>
                        <a:t> (</a:t>
                      </a:r>
                      <a:r>
                        <a:rPr lang="en-US" sz="1800" b="0" dirty="0" err="1">
                          <a:effectLst/>
                        </a:rPr>
                        <a:t>nét</a:t>
                      </a:r>
                      <a:r>
                        <a:rPr lang="en-US" sz="1800" b="0" dirty="0">
                          <a:effectLst/>
                        </a:rPr>
                        <a:t>, </a:t>
                      </a:r>
                      <a:r>
                        <a:rPr lang="en-US" sz="1800" b="0" dirty="0" err="1">
                          <a:effectLst/>
                        </a:rPr>
                        <a:t>mảng</a:t>
                      </a:r>
                      <a:r>
                        <a:rPr lang="en-US" sz="1800" b="0" dirty="0">
                          <a:effectLst/>
                        </a:rPr>
                        <a:t>, </a:t>
                      </a:r>
                      <a:r>
                        <a:rPr lang="en-US" sz="1800" b="0" dirty="0" err="1">
                          <a:effectLst/>
                        </a:rPr>
                        <a:t>khối</a:t>
                      </a:r>
                      <a:r>
                        <a:rPr lang="en-US" sz="1800" b="0" dirty="0">
                          <a:effectLst/>
                        </a:rPr>
                        <a:t>) </a:t>
                      </a:r>
                      <a:r>
                        <a:rPr lang="en-US" sz="1800" b="0" dirty="0" err="1">
                          <a:effectLst/>
                        </a:rPr>
                        <a:t>để</a:t>
                      </a:r>
                      <a:r>
                        <a:rPr lang="en-US" sz="1800" b="0" dirty="0">
                          <a:effectLst/>
                        </a:rPr>
                        <a:t> </a:t>
                      </a:r>
                      <a:r>
                        <a:rPr lang="en-US" sz="1800" b="0" dirty="0" err="1">
                          <a:effectLst/>
                        </a:rPr>
                        <a:t>lên</a:t>
                      </a:r>
                      <a:r>
                        <a:rPr lang="en-US" sz="1800" b="0" dirty="0">
                          <a:effectLst/>
                        </a:rPr>
                        <a:t> ý </a:t>
                      </a:r>
                      <a:r>
                        <a:rPr lang="en-US" sz="1800" b="0" dirty="0" err="1">
                          <a:effectLst/>
                        </a:rPr>
                        <a:t>tưởng</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một</a:t>
                      </a:r>
                      <a:r>
                        <a:rPr lang="en-US" sz="1800" b="0" dirty="0">
                          <a:effectLst/>
                        </a:rPr>
                        <a:t> </a:t>
                      </a:r>
                      <a:r>
                        <a:rPr lang="en-US" sz="1800" b="0" dirty="0" err="1">
                          <a:effectLst/>
                        </a:rPr>
                        <a:t>sản</a:t>
                      </a:r>
                      <a:r>
                        <a:rPr lang="en-US" sz="1800" b="0" dirty="0">
                          <a:effectLst/>
                        </a:rPr>
                        <a:t> </a:t>
                      </a:r>
                      <a:r>
                        <a:rPr lang="en-US" sz="1800" b="0" dirty="0" err="1">
                          <a:effectLst/>
                        </a:rPr>
                        <a:t>phẩm</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thêm</a:t>
                      </a:r>
                      <a:r>
                        <a:rPr lang="en-US" sz="1800" b="0" dirty="0">
                          <a:effectLst/>
                        </a:rPr>
                        <a:t> </a:t>
                      </a:r>
                      <a:r>
                        <a:rPr lang="en-US" sz="1800" b="0" dirty="0" err="1">
                          <a:effectLst/>
                        </a:rPr>
                        <a:t>họa</a:t>
                      </a:r>
                      <a:r>
                        <a:rPr lang="en-US" sz="1800" b="0" dirty="0">
                          <a:effectLst/>
                        </a:rPr>
                        <a:t> </a:t>
                      </a:r>
                      <a:r>
                        <a:rPr lang="en-US" sz="1800" b="0" dirty="0" err="1">
                          <a:effectLst/>
                        </a:rPr>
                        <a:t>tiết</a:t>
                      </a:r>
                      <a:r>
                        <a:rPr lang="en-US" sz="1800" b="0" dirty="0">
                          <a:effectLst/>
                        </a:rPr>
                        <a:t> </a:t>
                      </a:r>
                      <a:r>
                        <a:rPr lang="en-US" sz="1800" b="0" dirty="0" err="1">
                          <a:effectLst/>
                        </a:rPr>
                        <a:t>và</a:t>
                      </a:r>
                      <a:r>
                        <a:rPr lang="en-US" sz="1800" b="0" dirty="0">
                          <a:effectLst/>
                        </a:rPr>
                        <a:t> </a:t>
                      </a:r>
                      <a:r>
                        <a:rPr lang="en-US" sz="1800" b="0" dirty="0" err="1">
                          <a:effectLst/>
                        </a:rPr>
                        <a:t>phối</a:t>
                      </a:r>
                      <a:r>
                        <a:rPr lang="en-US" sz="1800" b="0" dirty="0">
                          <a:effectLst/>
                        </a:rPr>
                        <a:t> </a:t>
                      </a:r>
                      <a:r>
                        <a:rPr lang="en-US" sz="1800" b="0" dirty="0" err="1">
                          <a:effectLst/>
                        </a:rPr>
                        <a:t>màu</a:t>
                      </a:r>
                      <a:r>
                        <a:rPr lang="en-US" sz="1800" b="0" dirty="0">
                          <a:effectLst/>
                        </a:rPr>
                        <a:t> </a:t>
                      </a:r>
                      <a:r>
                        <a:rPr lang="en-US" sz="1800" b="0" dirty="0" err="1">
                          <a:effectLst/>
                        </a:rPr>
                        <a:t>cho</a:t>
                      </a:r>
                      <a:r>
                        <a:rPr lang="en-US" sz="1800" b="0" dirty="0">
                          <a:effectLst/>
                        </a:rPr>
                        <a:t> </a:t>
                      </a:r>
                      <a:r>
                        <a:rPr lang="en-US" sz="1800" b="0" dirty="0" err="1">
                          <a:effectLst/>
                        </a:rPr>
                        <a:t>sản</a:t>
                      </a:r>
                      <a:r>
                        <a:rPr lang="en-US" sz="1800" b="0" dirty="0">
                          <a:effectLst/>
                        </a:rPr>
                        <a:t> </a:t>
                      </a:r>
                      <a:r>
                        <a:rPr lang="en-US" sz="1800" b="0" dirty="0" err="1">
                          <a:effectLst/>
                        </a:rPr>
                        <a:t>phẩm</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đã</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tìm</a:t>
                      </a:r>
                      <a:r>
                        <a:rPr lang="en-US" sz="1800" b="0" dirty="0">
                          <a:effectLst/>
                        </a:rPr>
                        <a:t> </a:t>
                      </a:r>
                      <a:r>
                        <a:rPr lang="en-US" sz="1800" b="0" dirty="0" err="1">
                          <a:effectLst/>
                        </a:rPr>
                        <a:t>hiểu</a:t>
                      </a:r>
                      <a:r>
                        <a:rPr lang="en-US" sz="1800" b="0" dirty="0">
                          <a:effectLst/>
                        </a:rPr>
                        <a:t> </a:t>
                      </a:r>
                      <a:r>
                        <a:rPr lang="en-US" sz="1800" b="0" dirty="0" err="1">
                          <a:effectLst/>
                        </a:rPr>
                        <a:t>về</a:t>
                      </a:r>
                      <a:r>
                        <a:rPr lang="en-US" sz="1800" b="0" dirty="0">
                          <a:effectLst/>
                        </a:rPr>
                        <a:t> </a:t>
                      </a:r>
                      <a:r>
                        <a:rPr lang="en-US" sz="1800" b="0" dirty="0" err="1">
                          <a:effectLst/>
                        </a:rPr>
                        <a:t>chất</a:t>
                      </a:r>
                      <a:r>
                        <a:rPr lang="en-US" sz="1800" b="0" dirty="0">
                          <a:effectLst/>
                        </a:rPr>
                        <a:t> </a:t>
                      </a:r>
                      <a:r>
                        <a:rPr lang="en-US" sz="1800" b="0" dirty="0" err="1">
                          <a:effectLst/>
                        </a:rPr>
                        <a:t>liệu</a:t>
                      </a:r>
                      <a:r>
                        <a:rPr lang="en-US" sz="1800" b="0" dirty="0">
                          <a:effectLst/>
                        </a:rPr>
                        <a:t> </a:t>
                      </a:r>
                      <a:r>
                        <a:rPr lang="en-US" sz="1800" b="0" dirty="0" err="1">
                          <a:effectLst/>
                        </a:rPr>
                        <a:t>dự</a:t>
                      </a:r>
                      <a:r>
                        <a:rPr lang="en-US" sz="1800" b="0" dirty="0">
                          <a:effectLst/>
                        </a:rPr>
                        <a:t> </a:t>
                      </a:r>
                      <a:r>
                        <a:rPr lang="en-US" sz="1800" b="0" dirty="0" err="1">
                          <a:effectLst/>
                        </a:rPr>
                        <a:t>kiến</a:t>
                      </a:r>
                      <a:r>
                        <a:rPr lang="en-US" sz="1800" b="0" dirty="0">
                          <a:effectLst/>
                        </a:rPr>
                        <a:t> </a:t>
                      </a:r>
                      <a:r>
                        <a:rPr lang="en-US" sz="1800" b="0" dirty="0" err="1">
                          <a:effectLst/>
                        </a:rPr>
                        <a:t>sử</a:t>
                      </a:r>
                      <a:r>
                        <a:rPr lang="en-US" sz="1800" b="0" dirty="0">
                          <a:effectLst/>
                        </a:rPr>
                        <a:t> </a:t>
                      </a:r>
                      <a:r>
                        <a:rPr lang="en-US" sz="1800" b="0" dirty="0" err="1">
                          <a:effectLst/>
                        </a:rPr>
                        <a:t>dụng</a:t>
                      </a:r>
                      <a:r>
                        <a:rPr lang="en-US" sz="1800" b="0" dirty="0">
                          <a:effectLst/>
                        </a:rPr>
                        <a:t> </a:t>
                      </a:r>
                      <a:r>
                        <a:rPr lang="en-US" sz="1800" b="0" dirty="0" err="1">
                          <a:effectLst/>
                        </a:rPr>
                        <a:t>trong</a:t>
                      </a:r>
                      <a:r>
                        <a:rPr lang="en-US" sz="1800" b="0" dirty="0">
                          <a:effectLst/>
                        </a:rPr>
                        <a:t> </a:t>
                      </a:r>
                      <a:r>
                        <a:rPr lang="en-US" sz="1800" b="0" dirty="0" err="1">
                          <a:effectLst/>
                        </a:rPr>
                        <a:t>mẫu</a:t>
                      </a:r>
                      <a:r>
                        <a:rPr lang="en-US" sz="1800" b="0" dirty="0">
                          <a:effectLst/>
                        </a:rPr>
                        <a:t> </a:t>
                      </a:r>
                      <a:r>
                        <a:rPr lang="en-US" sz="1800" b="0" dirty="0" err="1">
                          <a:effectLst/>
                        </a:rPr>
                        <a:t>thiết</a:t>
                      </a:r>
                      <a:r>
                        <a:rPr lang="en-US" sz="1800" b="0" dirty="0">
                          <a:effectLst/>
                        </a:rPr>
                        <a:t> </a:t>
                      </a:r>
                      <a:r>
                        <a:rPr lang="en-US" sz="1800" b="0" dirty="0" err="1">
                          <a:effectLst/>
                        </a:rPr>
                        <a:t>kế</a:t>
                      </a:r>
                      <a:r>
                        <a:rPr lang="en-US" sz="1800" b="0" dirty="0">
                          <a:effectLst/>
                        </a:rPr>
                        <a:t> </a:t>
                      </a:r>
                      <a:r>
                        <a:rPr lang="en-US" sz="1800" b="0" dirty="0" err="1">
                          <a:effectLst/>
                        </a:rPr>
                        <a:t>phụ</a:t>
                      </a:r>
                      <a:r>
                        <a:rPr lang="en-US" sz="1800" b="0" dirty="0">
                          <a:effectLst/>
                        </a:rPr>
                        <a:t> </a:t>
                      </a:r>
                      <a:r>
                        <a:rPr lang="en-US" sz="1800" b="0" dirty="0" err="1">
                          <a:effectLst/>
                        </a:rPr>
                        <a:t>kiện</a:t>
                      </a:r>
                      <a:r>
                        <a:rPr lang="en-US" sz="1800" b="0" dirty="0">
                          <a:effectLst/>
                        </a:rPr>
                        <a:t> </a:t>
                      </a:r>
                      <a:r>
                        <a:rPr lang="en-US" sz="1800" b="0" dirty="0" err="1">
                          <a:effectLst/>
                        </a:rPr>
                        <a:t>thời</a:t>
                      </a:r>
                      <a:r>
                        <a:rPr lang="en-US" sz="1800" b="0" dirty="0">
                          <a:effectLst/>
                        </a:rPr>
                        <a:t> </a:t>
                      </a:r>
                      <a:r>
                        <a:rPr lang="en-US" sz="1800" b="0" dirty="0" err="1">
                          <a:effectLst/>
                        </a:rPr>
                        <a:t>trang</a:t>
                      </a:r>
                      <a:r>
                        <a:rPr lang="en-US" sz="1800" b="0" dirty="0">
                          <a:effectLst/>
                        </a:rPr>
                        <a:t> </a:t>
                      </a:r>
                      <a:r>
                        <a:rPr lang="en-US" sz="1800" b="0" dirty="0" err="1">
                          <a:effectLst/>
                        </a:rPr>
                        <a:t>của</a:t>
                      </a:r>
                      <a:r>
                        <a:rPr lang="en-US" sz="1800" b="0" dirty="0">
                          <a:effectLst/>
                        </a:rPr>
                        <a:t> </a:t>
                      </a:r>
                      <a:r>
                        <a:rPr lang="en-US" sz="1800" b="0" dirty="0" err="1">
                          <a:effectLst/>
                        </a:rPr>
                        <a:t>mình</a:t>
                      </a:r>
                      <a:r>
                        <a:rPr lang="en-US" sz="1800" b="0" dirty="0">
                          <a:effectLst/>
                        </a:rPr>
                        <a:t>.</a:t>
                      </a:r>
                      <a:endParaRPr lang="en-US" sz="1600" b="0" dirty="0">
                        <a:effectLst/>
                      </a:endParaRPr>
                    </a:p>
                    <a:p>
                      <a:pPr marL="0" marR="0" algn="just">
                        <a:lnSpc>
                          <a:spcPct val="120000"/>
                        </a:lnSpc>
                        <a:spcBef>
                          <a:spcPts val="300"/>
                        </a:spcBef>
                        <a:spcAft>
                          <a:spcPts val="300"/>
                        </a:spcAft>
                      </a:pPr>
                      <a:r>
                        <a:rPr lang="en-US" sz="1800" b="0" dirty="0" err="1">
                          <a:effectLst/>
                        </a:rPr>
                        <a:t>Trong</a:t>
                      </a:r>
                      <a:r>
                        <a:rPr lang="en-US" sz="1800" b="0" dirty="0">
                          <a:effectLst/>
                        </a:rPr>
                        <a:t> </a:t>
                      </a:r>
                      <a:r>
                        <a:rPr lang="en-US" sz="1800" b="0" dirty="0" err="1">
                          <a:effectLst/>
                        </a:rPr>
                        <a:t>phần</a:t>
                      </a:r>
                      <a:r>
                        <a:rPr lang="en-US" sz="1800" b="0" dirty="0">
                          <a:effectLst/>
                        </a:rPr>
                        <a:t> </a:t>
                      </a:r>
                      <a:r>
                        <a:rPr lang="en-US" sz="1800" b="0" dirty="0" err="1">
                          <a:effectLst/>
                        </a:rPr>
                        <a:t>thực</a:t>
                      </a:r>
                      <a:r>
                        <a:rPr lang="en-US" sz="1800" b="0" dirty="0">
                          <a:effectLst/>
                        </a:rPr>
                        <a:t> </a:t>
                      </a:r>
                      <a:r>
                        <a:rPr lang="en-US" sz="1800" b="0" dirty="0" err="1">
                          <a:effectLst/>
                        </a:rPr>
                        <a:t>hành</a:t>
                      </a:r>
                      <a:r>
                        <a:rPr lang="en-US" sz="1800" b="0" dirty="0">
                          <a:effectLst/>
                        </a:rPr>
                        <a:t> ở </a:t>
                      </a:r>
                      <a:r>
                        <a:rPr lang="en-US" sz="1800" b="0" dirty="0" err="1">
                          <a:effectLst/>
                        </a:rPr>
                        <a:t>mục</a:t>
                      </a:r>
                      <a:r>
                        <a:rPr lang="en-US" sz="1800" b="0" dirty="0">
                          <a:effectLst/>
                        </a:rPr>
                        <a:t> </a:t>
                      </a:r>
                      <a:r>
                        <a:rPr lang="en-US" sz="1800" b="0" dirty="0" err="1">
                          <a:effectLst/>
                        </a:rPr>
                        <a:t>Vận</a:t>
                      </a:r>
                      <a:r>
                        <a:rPr lang="en-US" sz="1800" b="0" dirty="0">
                          <a:effectLst/>
                        </a:rPr>
                        <a:t> </a:t>
                      </a:r>
                      <a:r>
                        <a:rPr lang="en-US" sz="1800" b="0" dirty="0" err="1">
                          <a:effectLst/>
                        </a:rPr>
                        <a:t>dụng</a:t>
                      </a:r>
                      <a:r>
                        <a:rPr lang="en-US" sz="1800" b="0" dirty="0">
                          <a:effectLst/>
                        </a:rPr>
                        <a:t>, </a:t>
                      </a:r>
                      <a:r>
                        <a:rPr lang="en-US" sz="1800" b="0" dirty="0" err="1">
                          <a:effectLst/>
                        </a:rPr>
                        <a:t>GV</a:t>
                      </a:r>
                      <a:r>
                        <a:rPr lang="en-US" sz="1800" b="0" dirty="0">
                          <a:effectLst/>
                        </a:rPr>
                        <a:t> </a:t>
                      </a:r>
                      <a:r>
                        <a:rPr lang="en-US" sz="1800" b="0" dirty="0" err="1">
                          <a:effectLst/>
                        </a:rPr>
                        <a:t>hướng</a:t>
                      </a:r>
                      <a:r>
                        <a:rPr lang="en-US" sz="1800" b="0" dirty="0">
                          <a:effectLst/>
                        </a:rPr>
                        <a:t> </a:t>
                      </a:r>
                      <a:r>
                        <a:rPr lang="en-US" sz="1800" b="0" dirty="0" err="1">
                          <a:effectLst/>
                        </a:rPr>
                        <a:t>dẫn</a:t>
                      </a:r>
                      <a:r>
                        <a:rPr lang="en-US" sz="1800" b="0" dirty="0">
                          <a:effectLst/>
                        </a:rPr>
                        <a:t> HS </a:t>
                      </a:r>
                      <a:r>
                        <a:rPr lang="en-US" sz="1800" b="0" dirty="0" err="1">
                          <a:effectLst/>
                        </a:rPr>
                        <a:t>thực</a:t>
                      </a:r>
                      <a:r>
                        <a:rPr lang="en-US" sz="1800" b="0" dirty="0">
                          <a:effectLst/>
                        </a:rPr>
                        <a:t> </a:t>
                      </a:r>
                      <a:r>
                        <a:rPr lang="en-US" sz="1800" b="0" dirty="0" err="1">
                          <a:effectLst/>
                        </a:rPr>
                        <a:t>hiện</a:t>
                      </a:r>
                      <a:r>
                        <a:rPr lang="en-US" sz="1800" b="0" dirty="0">
                          <a:effectLst/>
                        </a:rPr>
                        <a:t> </a:t>
                      </a:r>
                      <a:r>
                        <a:rPr lang="en-US" sz="1800" b="0" dirty="0" err="1">
                          <a:effectLst/>
                        </a:rPr>
                        <a:t>việc</a:t>
                      </a:r>
                      <a:r>
                        <a:rPr lang="en-US" sz="1800" b="0" dirty="0">
                          <a:effectLst/>
                        </a:rPr>
                        <a:t> </a:t>
                      </a:r>
                      <a:r>
                        <a:rPr lang="en-US" sz="1800" b="0" dirty="0" err="1">
                          <a:effectLst/>
                        </a:rPr>
                        <a:t>dựng</a:t>
                      </a:r>
                      <a:r>
                        <a:rPr lang="en-US" sz="1800" b="0" dirty="0">
                          <a:effectLst/>
                        </a:rPr>
                        <a:t> </a:t>
                      </a:r>
                      <a:r>
                        <a:rPr lang="en-US" sz="1800" b="0" dirty="0" err="1">
                          <a:effectLst/>
                        </a:rPr>
                        <a:t>mẫu</a:t>
                      </a:r>
                      <a:r>
                        <a:rPr lang="en-US" sz="1800" b="0" dirty="0">
                          <a:effectLst/>
                        </a:rPr>
                        <a:t> </a:t>
                      </a:r>
                      <a:r>
                        <a:rPr lang="en-US" sz="1800" b="0" dirty="0" err="1">
                          <a:effectLst/>
                        </a:rPr>
                        <a:t>với</a:t>
                      </a:r>
                      <a:r>
                        <a:rPr lang="en-US" sz="1800" b="0" dirty="0">
                          <a:effectLst/>
                        </a:rPr>
                        <a:t> </a:t>
                      </a:r>
                      <a:r>
                        <a:rPr lang="en-US" sz="1800" b="0" dirty="0" err="1">
                          <a:effectLst/>
                        </a:rPr>
                        <a:t>những</a:t>
                      </a:r>
                      <a:r>
                        <a:rPr lang="en-US" sz="1800" b="0" dirty="0">
                          <a:effectLst/>
                        </a:rPr>
                        <a:t> </a:t>
                      </a:r>
                      <a:r>
                        <a:rPr lang="en-US" sz="1800" b="0" dirty="0" err="1">
                          <a:effectLst/>
                        </a:rPr>
                        <a:t>vật</a:t>
                      </a:r>
                      <a:r>
                        <a:rPr lang="en-US" sz="1800" b="0" dirty="0">
                          <a:effectLst/>
                        </a:rPr>
                        <a:t> </a:t>
                      </a:r>
                      <a:r>
                        <a:rPr lang="en-US" sz="1800" b="0" dirty="0" err="1">
                          <a:effectLst/>
                        </a:rPr>
                        <a:t>liệu</a:t>
                      </a:r>
                      <a:r>
                        <a:rPr lang="en-US" sz="1800" b="0" dirty="0">
                          <a:effectLst/>
                        </a:rPr>
                        <a:t> </a:t>
                      </a:r>
                      <a:r>
                        <a:rPr lang="en-US" sz="1800" b="0" dirty="0" err="1">
                          <a:effectLst/>
                        </a:rPr>
                        <a:t>sẵn</a:t>
                      </a:r>
                      <a:r>
                        <a:rPr lang="en-US" sz="1800" b="0" dirty="0">
                          <a:effectLst/>
                        </a:rPr>
                        <a:t> </a:t>
                      </a:r>
                      <a:r>
                        <a:rPr lang="en-US" sz="1800" b="0" dirty="0" err="1">
                          <a:effectLst/>
                        </a:rPr>
                        <a:t>có</a:t>
                      </a:r>
                      <a:r>
                        <a:rPr lang="en-US" sz="1800" b="0" dirty="0">
                          <a:effectLst/>
                        </a:rPr>
                        <a:t>. Sau </a:t>
                      </a:r>
                      <a:r>
                        <a:rPr lang="en-US" sz="1800" b="0" dirty="0" err="1">
                          <a:effectLst/>
                        </a:rPr>
                        <a:t>đó</a:t>
                      </a:r>
                      <a:r>
                        <a:rPr lang="en-US" sz="1800" b="0" dirty="0">
                          <a:effectLst/>
                        </a:rPr>
                        <a:t>, </a:t>
                      </a:r>
                      <a:r>
                        <a:rPr lang="en-US" sz="1800" b="0" dirty="0" err="1">
                          <a:effectLst/>
                        </a:rPr>
                        <a:t>GV</a:t>
                      </a:r>
                      <a:r>
                        <a:rPr lang="en-US" sz="1800" b="0" dirty="0">
                          <a:effectLst/>
                        </a:rPr>
                        <a:t> </a:t>
                      </a:r>
                      <a:r>
                        <a:rPr lang="en-US" sz="1800" b="0" dirty="0" err="1">
                          <a:effectLst/>
                        </a:rPr>
                        <a:t>có</a:t>
                      </a:r>
                      <a:r>
                        <a:rPr lang="en-US" sz="1800" b="0" dirty="0">
                          <a:effectLst/>
                        </a:rPr>
                        <a:t> </a:t>
                      </a:r>
                      <a:r>
                        <a:rPr lang="en-US" sz="1800" b="0" dirty="0" err="1">
                          <a:effectLst/>
                        </a:rPr>
                        <a:t>thể</a:t>
                      </a:r>
                      <a:r>
                        <a:rPr lang="en-US" sz="1800" b="0" dirty="0">
                          <a:effectLst/>
                        </a:rPr>
                        <a:t> </a:t>
                      </a:r>
                      <a:r>
                        <a:rPr lang="en-US" sz="1800" b="0" dirty="0" err="1">
                          <a:effectLst/>
                        </a:rPr>
                        <a:t>cho</a:t>
                      </a:r>
                      <a:r>
                        <a:rPr lang="en-US" sz="1800" b="0" dirty="0">
                          <a:effectLst/>
                        </a:rPr>
                        <a:t> HS </a:t>
                      </a:r>
                      <a:r>
                        <a:rPr lang="en-US" sz="1800" b="0" dirty="0" err="1">
                          <a:effectLst/>
                        </a:rPr>
                        <a:t>trưng</a:t>
                      </a:r>
                      <a:r>
                        <a:rPr lang="en-US" sz="1800" b="0" dirty="0">
                          <a:effectLst/>
                        </a:rPr>
                        <a:t> </a:t>
                      </a:r>
                      <a:r>
                        <a:rPr lang="en-US" sz="1800" b="0" dirty="0" err="1">
                          <a:effectLst/>
                        </a:rPr>
                        <a:t>bày</a:t>
                      </a:r>
                      <a:r>
                        <a:rPr lang="en-US" sz="1800" b="0" dirty="0">
                          <a:effectLst/>
                        </a:rPr>
                        <a:t> </a:t>
                      </a:r>
                      <a:r>
                        <a:rPr lang="en-US" sz="1800" b="0" dirty="0" err="1">
                          <a:effectLst/>
                        </a:rPr>
                        <a:t>theo</a:t>
                      </a:r>
                      <a:r>
                        <a:rPr lang="en-US" sz="1800" b="0" dirty="0">
                          <a:effectLst/>
                        </a:rPr>
                        <a:t> </a:t>
                      </a:r>
                      <a:r>
                        <a:rPr lang="en-US" sz="1800" b="0" dirty="0" err="1">
                          <a:effectLst/>
                        </a:rPr>
                        <a:t>bộ</a:t>
                      </a:r>
                      <a:r>
                        <a:rPr lang="en-US" sz="1800" b="0" dirty="0">
                          <a:effectLst/>
                        </a:rPr>
                        <a:t> </a:t>
                      </a:r>
                      <a:r>
                        <a:rPr lang="en-US" sz="1800" b="0" dirty="0" err="1">
                          <a:effectLst/>
                        </a:rPr>
                        <a:t>sưu</a:t>
                      </a:r>
                      <a:r>
                        <a:rPr lang="en-US" sz="1800" b="0" dirty="0">
                          <a:effectLst/>
                        </a:rPr>
                        <a:t> </a:t>
                      </a:r>
                      <a:r>
                        <a:rPr lang="en-US" sz="1800" b="0" dirty="0" err="1">
                          <a:effectLst/>
                        </a:rPr>
                        <a:t>tầm</a:t>
                      </a:r>
                      <a:r>
                        <a:rPr lang="en-US" sz="1800" b="0" dirty="0">
                          <a:effectLst/>
                        </a:rPr>
                        <a:t> </a:t>
                      </a:r>
                      <a:r>
                        <a:rPr lang="en-US" sz="1800" b="0" dirty="0" err="1">
                          <a:effectLst/>
                        </a:rPr>
                        <a:t>để</a:t>
                      </a:r>
                      <a:r>
                        <a:rPr lang="en-US" sz="1800" b="0" dirty="0">
                          <a:effectLst/>
                        </a:rPr>
                        <a:t> </a:t>
                      </a:r>
                      <a:r>
                        <a:rPr lang="en-US" sz="1800" b="0" dirty="0" err="1">
                          <a:effectLst/>
                        </a:rPr>
                        <a:t>đa</a:t>
                      </a:r>
                      <a:r>
                        <a:rPr lang="en-US" sz="1800" b="0" dirty="0">
                          <a:effectLst/>
                        </a:rPr>
                        <a:t> </a:t>
                      </a:r>
                      <a:r>
                        <a:rPr lang="en-US" sz="1800" b="0" dirty="0" err="1">
                          <a:effectLst/>
                        </a:rPr>
                        <a:t>dạng</a:t>
                      </a:r>
                      <a:r>
                        <a:rPr lang="en-US" sz="1800" b="0" dirty="0">
                          <a:effectLst/>
                        </a:rPr>
                        <a:t> </a:t>
                      </a:r>
                      <a:r>
                        <a:rPr lang="en-US" sz="1800" b="0" dirty="0" err="1">
                          <a:effectLst/>
                        </a:rPr>
                        <a:t>trong</a:t>
                      </a:r>
                      <a:r>
                        <a:rPr lang="en-US" sz="1800" b="0" dirty="0">
                          <a:effectLst/>
                        </a:rPr>
                        <a:t> </a:t>
                      </a:r>
                      <a:r>
                        <a:rPr lang="en-US" sz="1800" b="0" dirty="0" err="1">
                          <a:effectLst/>
                        </a:rPr>
                        <a:t>hình</a:t>
                      </a:r>
                      <a:r>
                        <a:rPr lang="en-US" sz="1800" b="0" dirty="0">
                          <a:effectLst/>
                        </a:rPr>
                        <a:t> </a:t>
                      </a:r>
                      <a:r>
                        <a:rPr lang="en-US" sz="1800" b="0" dirty="0" err="1">
                          <a:effectLst/>
                        </a:rPr>
                        <a:t>thức</a:t>
                      </a:r>
                      <a:r>
                        <a:rPr lang="en-US" sz="1800" b="0" dirty="0">
                          <a:effectLst/>
                        </a:rPr>
                        <a:t> </a:t>
                      </a:r>
                      <a:r>
                        <a:rPr lang="en-US" sz="1800" b="0" dirty="0" err="1">
                          <a:effectLst/>
                        </a:rPr>
                        <a:t>tổ</a:t>
                      </a:r>
                      <a:r>
                        <a:rPr lang="en-US" sz="1800" b="0" dirty="0">
                          <a:effectLst/>
                        </a:rPr>
                        <a:t> </a:t>
                      </a:r>
                      <a:r>
                        <a:rPr lang="en-US" sz="1800" b="0" dirty="0" err="1">
                          <a:effectLst/>
                        </a:rPr>
                        <a:t>chức</a:t>
                      </a:r>
                      <a:r>
                        <a:rPr lang="en-US" sz="1800" b="0" dirty="0">
                          <a:effectLst/>
                        </a:rPr>
                        <a:t> </a:t>
                      </a:r>
                      <a:r>
                        <a:rPr lang="en-US" sz="1800" b="0" dirty="0" err="1">
                          <a:effectLst/>
                        </a:rPr>
                        <a:t>các</a:t>
                      </a:r>
                      <a:r>
                        <a:rPr lang="en-US" sz="1800" b="0" dirty="0">
                          <a:effectLst/>
                        </a:rPr>
                        <a:t> </a:t>
                      </a:r>
                      <a:r>
                        <a:rPr lang="en-US" sz="1800" b="0" dirty="0" err="1">
                          <a:effectLst/>
                        </a:rPr>
                        <a:t>hoạt</a:t>
                      </a:r>
                      <a:r>
                        <a:rPr lang="en-US" sz="1800" b="0" dirty="0">
                          <a:effectLst/>
                        </a:rPr>
                        <a:t> </a:t>
                      </a:r>
                      <a:r>
                        <a:rPr lang="en-US" sz="1800" b="0" dirty="0" err="1">
                          <a:effectLst/>
                        </a:rPr>
                        <a:t>động</a:t>
                      </a:r>
                      <a:r>
                        <a:rPr lang="en-US" sz="1800" b="0" dirty="0">
                          <a:effectLst/>
                        </a:rPr>
                        <a: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554" marR="44554" marT="0" marB="0"/>
                </a:tc>
                <a:extLst>
                  <a:ext uri="{0D108BD9-81ED-4DB2-BD59-A6C34878D82A}">
                    <a16:rowId xmlns:a16="http://schemas.microsoft.com/office/drawing/2014/main" val="587306569"/>
                  </a:ext>
                </a:extLst>
              </a:tr>
            </a:tbl>
          </a:graphicData>
        </a:graphic>
      </p:graphicFrame>
    </p:spTree>
    <p:extLst>
      <p:ext uri="{BB962C8B-B14F-4D97-AF65-F5344CB8AC3E}">
        <p14:creationId xmlns:p14="http://schemas.microsoft.com/office/powerpoint/2010/main" val="373827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B64BB29-691A-2A65-3B33-B8FA192FBD90}"/>
              </a:ext>
            </a:extLst>
          </p:cNvPr>
          <p:cNvSpPr txBox="1"/>
          <p:nvPr/>
        </p:nvSpPr>
        <p:spPr>
          <a:xfrm>
            <a:off x="331305" y="741363"/>
            <a:ext cx="6506817"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Thiết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kế</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công</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nghiệp</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6E11856E-912C-B35C-F163-0D08AC4A8431}"/>
              </a:ext>
            </a:extLst>
          </p:cNvPr>
          <p:cNvGraphicFramePr>
            <a:graphicFrameLocks noGrp="1"/>
          </p:cNvGraphicFramePr>
          <p:nvPr>
            <p:extLst>
              <p:ext uri="{D42A27DB-BD31-4B8C-83A1-F6EECF244321}">
                <p14:modId xmlns:p14="http://schemas.microsoft.com/office/powerpoint/2010/main" val="173302931"/>
              </p:ext>
            </p:extLst>
          </p:nvPr>
        </p:nvGraphicFramePr>
        <p:xfrm>
          <a:off x="0" y="1207630"/>
          <a:ext cx="9144000" cy="6748463"/>
        </p:xfrm>
        <a:graphic>
          <a:graphicData uri="http://schemas.openxmlformats.org/drawingml/2006/table">
            <a:tbl>
              <a:tblPr firstRow="1" firstCol="1" bandRow="1">
                <a:tableStyleId>{5C22544A-7EE6-4342-B048-85BDC9FD1C3A}</a:tableStyleId>
              </a:tblPr>
              <a:tblGrid>
                <a:gridCol w="675861">
                  <a:extLst>
                    <a:ext uri="{9D8B030D-6E8A-4147-A177-3AD203B41FA5}">
                      <a16:colId xmlns:a16="http://schemas.microsoft.com/office/drawing/2014/main" val="4144821521"/>
                    </a:ext>
                  </a:extLst>
                </a:gridCol>
                <a:gridCol w="2915478">
                  <a:extLst>
                    <a:ext uri="{9D8B030D-6E8A-4147-A177-3AD203B41FA5}">
                      <a16:colId xmlns:a16="http://schemas.microsoft.com/office/drawing/2014/main" val="1594027505"/>
                    </a:ext>
                  </a:extLst>
                </a:gridCol>
                <a:gridCol w="5552661">
                  <a:extLst>
                    <a:ext uri="{9D8B030D-6E8A-4147-A177-3AD203B41FA5}">
                      <a16:colId xmlns:a16="http://schemas.microsoft.com/office/drawing/2014/main" val="558179422"/>
                    </a:ext>
                  </a:extLst>
                </a:gridCol>
              </a:tblGrid>
              <a:tr h="162788">
                <a:tc>
                  <a:txBody>
                    <a:bodyPr/>
                    <a:lstStyle/>
                    <a:p>
                      <a:pPr marL="114300" marR="0" algn="just">
                        <a:lnSpc>
                          <a:spcPct val="107000"/>
                        </a:lnSpc>
                        <a:spcBef>
                          <a:spcPts val="0"/>
                        </a:spcBef>
                        <a:spcAft>
                          <a:spcPts val="0"/>
                        </a:spcAft>
                      </a:pPr>
                      <a:r>
                        <a:rPr lang="en-US" sz="1400">
                          <a:effectLst/>
                        </a:rPr>
                        <a:t>Bài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tc>
                  <a:txBody>
                    <a:bodyPr/>
                    <a:lstStyle/>
                    <a:p>
                      <a:pPr marL="0" marR="0" algn="just">
                        <a:lnSpc>
                          <a:spcPct val="107000"/>
                        </a:lnSpc>
                        <a:spcBef>
                          <a:spcPts val="0"/>
                        </a:spcBef>
                        <a:spcAft>
                          <a:spcPts val="0"/>
                        </a:spcAft>
                      </a:pPr>
                      <a:r>
                        <a:rPr lang="en-US" sz="1400">
                          <a:effectLst/>
                        </a:rPr>
                        <a:t>Quy trình dạy học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tc>
                  <a:txBody>
                    <a:bodyPr/>
                    <a:lstStyle/>
                    <a:p>
                      <a:pPr marL="0" marR="0" algn="just">
                        <a:lnSpc>
                          <a:spcPct val="107000"/>
                        </a:lnSpc>
                        <a:spcBef>
                          <a:spcPts val="0"/>
                        </a:spcBef>
                        <a:spcAft>
                          <a:spcPts val="0"/>
                        </a:spcAft>
                      </a:pPr>
                      <a:r>
                        <a:rPr lang="en-US" sz="1400">
                          <a:effectLst/>
                        </a:rPr>
                        <a:t>Lưu ý trong triển khai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extLst>
                  <a:ext uri="{0D108BD9-81ED-4DB2-BD59-A6C34878D82A}">
                    <a16:rowId xmlns:a16="http://schemas.microsoft.com/office/drawing/2014/main" val="1684027086"/>
                  </a:ext>
                </a:extLst>
              </a:tr>
              <a:tr h="5522962">
                <a:tc>
                  <a:txBody>
                    <a:bodyPr/>
                    <a:lstStyle/>
                    <a:p>
                      <a:pPr marL="0" marR="0" algn="just">
                        <a:lnSpc>
                          <a:spcPct val="120000"/>
                        </a:lnSpc>
                        <a:spcBef>
                          <a:spcPts val="300"/>
                        </a:spcBef>
                        <a:spcAft>
                          <a:spcPts val="300"/>
                        </a:spcAft>
                      </a:pPr>
                      <a:r>
                        <a:rPr lang="en-US" sz="1400">
                          <a:effectLst/>
                        </a:rPr>
                        <a:t>Bài 1. </a:t>
                      </a:r>
                      <a:endParaRPr lang="en-US" sz="1200">
                        <a:effectLst/>
                      </a:endParaRPr>
                    </a:p>
                    <a:p>
                      <a:pPr marL="0" marR="0" algn="just">
                        <a:lnSpc>
                          <a:spcPct val="120000"/>
                        </a:lnSpc>
                        <a:spcBef>
                          <a:spcPts val="300"/>
                        </a:spcBef>
                        <a:spcAft>
                          <a:spcPts val="300"/>
                        </a:spcAft>
                      </a:pPr>
                      <a:r>
                        <a:rPr lang="en-US" sz="1400">
                          <a:effectLst/>
                        </a:rPr>
                        <a:t>Khái quát về lĩnh vực thiết kế trang sức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tc>
                  <a:txBody>
                    <a:bodyPr/>
                    <a:lstStyle/>
                    <a:p>
                      <a:pPr marL="0" marR="0" algn="just">
                        <a:lnSpc>
                          <a:spcPct val="120000"/>
                        </a:lnSpc>
                        <a:spcBef>
                          <a:spcPts val="300"/>
                        </a:spcBef>
                        <a:spcAft>
                          <a:spcPts val="300"/>
                        </a:spcAft>
                      </a:pPr>
                      <a:r>
                        <a:rPr lang="en-US" sz="1600" dirty="0" err="1">
                          <a:effectLst/>
                        </a:rPr>
                        <a:t>Khám</a:t>
                      </a:r>
                      <a:r>
                        <a:rPr lang="en-US" sz="1600" dirty="0">
                          <a:effectLst/>
                        </a:rPr>
                        <a:t> </a:t>
                      </a:r>
                      <a:r>
                        <a:rPr lang="en-US" sz="1600" dirty="0" err="1">
                          <a:effectLst/>
                        </a:rPr>
                        <a:t>phá</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Khái</a:t>
                      </a:r>
                      <a:r>
                        <a:rPr lang="en-US" sz="1600" dirty="0">
                          <a:effectLst/>
                        </a:rPr>
                        <a:t> </a:t>
                      </a:r>
                      <a:r>
                        <a:rPr lang="en-US" sz="1600" dirty="0" err="1">
                          <a:effectLst/>
                        </a:rPr>
                        <a:t>niệm</a:t>
                      </a:r>
                      <a:r>
                        <a:rPr lang="en-US" sz="1600" dirty="0">
                          <a:effectLst/>
                        </a:rPr>
                        <a:t> </a:t>
                      </a:r>
                      <a:r>
                        <a:rPr lang="en-US" sz="1600" dirty="0" err="1">
                          <a:effectLst/>
                        </a:rPr>
                        <a:t>về</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Vật</a:t>
                      </a:r>
                      <a:r>
                        <a:rPr lang="en-US" sz="1600" dirty="0">
                          <a:effectLst/>
                        </a:rPr>
                        <a:t> </a:t>
                      </a:r>
                      <a:r>
                        <a:rPr lang="en-US" sz="1600" dirty="0" err="1">
                          <a:effectLst/>
                        </a:rPr>
                        <a:t>liệu</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Nhận</a:t>
                      </a:r>
                      <a:r>
                        <a:rPr lang="en-US" sz="1600" dirty="0">
                          <a:effectLst/>
                        </a:rPr>
                        <a:t> </a:t>
                      </a:r>
                      <a:r>
                        <a:rPr lang="en-US" sz="1600" dirty="0" err="1">
                          <a:effectLst/>
                        </a:rPr>
                        <a:t>biết</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của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thể</a:t>
                      </a:r>
                      <a:r>
                        <a:rPr lang="en-US" sz="1600" dirty="0">
                          <a:effectLst/>
                        </a:rPr>
                        <a:t> </a:t>
                      </a:r>
                      <a:r>
                        <a:rPr lang="en-US" sz="1600" dirty="0" err="1">
                          <a:effectLst/>
                        </a:rPr>
                        <a:t>loại</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phổ</a:t>
                      </a:r>
                      <a:r>
                        <a:rPr lang="en-US" sz="1600" dirty="0">
                          <a:effectLst/>
                        </a:rPr>
                        <a:t> </a:t>
                      </a:r>
                      <a:r>
                        <a:rPr lang="en-US" sz="1600" dirty="0" err="1">
                          <a:effectLst/>
                        </a:rPr>
                        <a:t>biến</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Vai </a:t>
                      </a:r>
                      <a:r>
                        <a:rPr lang="en-US" sz="1600" dirty="0" err="1">
                          <a:effectLst/>
                        </a:rPr>
                        <a:t>trò</a:t>
                      </a:r>
                      <a:r>
                        <a:rPr lang="en-US" sz="1600" dirty="0">
                          <a:effectLst/>
                        </a:rPr>
                        <a:t> </a:t>
                      </a:r>
                      <a:r>
                        <a:rPr lang="en-US" sz="1600" dirty="0" err="1">
                          <a:effectLst/>
                        </a:rPr>
                        <a:t>của</a:t>
                      </a:r>
                      <a:r>
                        <a:rPr lang="en-US" sz="1600" dirty="0">
                          <a:effectLst/>
                        </a:rPr>
                        <a:t> </a:t>
                      </a:r>
                      <a:r>
                        <a:rPr lang="en-US" sz="1600" dirty="0" err="1">
                          <a:effectLst/>
                        </a:rPr>
                        <a:t>ngành</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trong</a:t>
                      </a:r>
                      <a:r>
                        <a:rPr lang="en-US" sz="1600" dirty="0">
                          <a:effectLst/>
                        </a:rPr>
                        <a:t> </a:t>
                      </a:r>
                      <a:r>
                        <a:rPr lang="en-US" sz="1600" dirty="0" err="1">
                          <a:effectLst/>
                        </a:rPr>
                        <a:t>đời</a:t>
                      </a:r>
                      <a:r>
                        <a:rPr lang="en-US" sz="1600" dirty="0">
                          <a:effectLst/>
                        </a:rPr>
                        <a:t> </a:t>
                      </a:r>
                      <a:r>
                        <a:rPr lang="en-US" sz="1600" dirty="0" err="1">
                          <a:effectLst/>
                        </a:rPr>
                        <a:t>sống</a:t>
                      </a:r>
                      <a:r>
                        <a:rPr lang="en-US" sz="1600" dirty="0">
                          <a:effectLst/>
                        </a:rPr>
                        <a:t> </a:t>
                      </a:r>
                      <a:r>
                        <a:rPr lang="en-US" sz="1600" dirty="0" err="1">
                          <a:effectLst/>
                        </a:rPr>
                        <a:t>xã</a:t>
                      </a:r>
                      <a:r>
                        <a:rPr lang="en-US" sz="1600" dirty="0">
                          <a:effectLst/>
                        </a:rPr>
                        <a:t> </a:t>
                      </a:r>
                      <a:r>
                        <a:rPr lang="en-US" sz="1600" dirty="0" err="1">
                          <a:effectLst/>
                        </a:rPr>
                        <a:t>hội</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Quy</a:t>
                      </a:r>
                      <a:r>
                        <a:rPr lang="en-US" sz="1600" dirty="0">
                          <a:effectLst/>
                        </a:rPr>
                        <a:t> </a:t>
                      </a:r>
                      <a:r>
                        <a:rPr lang="en-US" sz="1600" dirty="0" err="1">
                          <a:effectLst/>
                        </a:rPr>
                        <a:t>trình</a:t>
                      </a:r>
                      <a:r>
                        <a:rPr lang="en-US" sz="1600" dirty="0">
                          <a:effectLst/>
                        </a:rPr>
                        <a:t> </a:t>
                      </a:r>
                      <a:r>
                        <a:rPr lang="en-US" sz="1600" dirty="0" err="1">
                          <a:effectLst/>
                        </a:rPr>
                        <a:t>tạo</a:t>
                      </a:r>
                      <a:r>
                        <a:rPr lang="en-US" sz="1600" dirty="0">
                          <a:effectLst/>
                        </a:rPr>
                        <a:t> </a:t>
                      </a:r>
                      <a:r>
                        <a:rPr lang="en-US" sz="1600" dirty="0" err="1">
                          <a:effectLst/>
                        </a:rPr>
                        <a:t>mẫu</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Củng</a:t>
                      </a:r>
                      <a:r>
                        <a:rPr lang="en-US" sz="1600" dirty="0">
                          <a:effectLst/>
                        </a:rPr>
                        <a:t> </a:t>
                      </a:r>
                      <a:r>
                        <a:rPr lang="en-US" sz="1600" dirty="0" err="1">
                          <a:effectLst/>
                        </a:rPr>
                        <a:t>cố</a:t>
                      </a:r>
                      <a:r>
                        <a:rPr lang="en-US" sz="1600" dirty="0">
                          <a:effectLst/>
                        </a:rPr>
                        <a:t>, </a:t>
                      </a:r>
                      <a:r>
                        <a:rPr lang="en-US" sz="1600" dirty="0" err="1">
                          <a:effectLst/>
                        </a:rPr>
                        <a:t>luyện</a:t>
                      </a:r>
                      <a:r>
                        <a:rPr lang="en-US" sz="1600" dirty="0">
                          <a:effectLst/>
                        </a:rPr>
                        <a:t> </a:t>
                      </a:r>
                      <a:r>
                        <a:rPr lang="en-US" sz="1600" dirty="0" err="1">
                          <a:effectLst/>
                        </a:rPr>
                        <a:t>tập</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trong</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theo</a:t>
                      </a:r>
                      <a:r>
                        <a:rPr lang="en-US" sz="1600" dirty="0">
                          <a:effectLst/>
                        </a:rPr>
                        <a:t> </a:t>
                      </a:r>
                      <a:r>
                        <a:rPr lang="en-US" sz="1600" dirty="0" err="1">
                          <a:effectLst/>
                        </a:rPr>
                        <a:t>các</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trong</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Vận</a:t>
                      </a:r>
                      <a:r>
                        <a:rPr lang="en-US" sz="1600" dirty="0">
                          <a:effectLst/>
                        </a:rPr>
                        <a:t> </a:t>
                      </a:r>
                      <a:r>
                        <a:rPr lang="en-US" sz="1600" dirty="0" err="1">
                          <a:effectLst/>
                        </a:rPr>
                        <a:t>dụng</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err="1">
                          <a:effectLst/>
                        </a:rPr>
                        <a:t>Lên</a:t>
                      </a:r>
                      <a:r>
                        <a:rPr lang="en-US" sz="1600" dirty="0">
                          <a:effectLst/>
                        </a:rPr>
                        <a:t> ý </a:t>
                      </a:r>
                      <a:r>
                        <a:rPr lang="en-US" sz="1600" dirty="0" err="1">
                          <a:effectLst/>
                        </a:rPr>
                        <a:t>tưởng</a:t>
                      </a:r>
                      <a:r>
                        <a:rPr lang="en-US" sz="1600" dirty="0">
                          <a:effectLst/>
                        </a:rPr>
                        <a:t> </a:t>
                      </a:r>
                      <a:r>
                        <a:rPr lang="en-US" sz="1600" dirty="0" err="1">
                          <a:effectLst/>
                        </a:rPr>
                        <a:t>và</a:t>
                      </a:r>
                      <a:r>
                        <a:rPr lang="en-US" sz="1600" dirty="0">
                          <a:effectLst/>
                        </a:rPr>
                        <a:t> </a:t>
                      </a:r>
                      <a:r>
                        <a:rPr lang="en-US" sz="1600" dirty="0" err="1">
                          <a:effectLst/>
                        </a:rPr>
                        <a:t>vẽ</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bộ</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tặng</a:t>
                      </a:r>
                      <a:r>
                        <a:rPr lang="en-US" sz="1600" dirty="0">
                          <a:effectLst/>
                        </a:rPr>
                        <a:t> </a:t>
                      </a:r>
                      <a:r>
                        <a:rPr lang="en-US" sz="1600" dirty="0" err="1">
                          <a:effectLst/>
                        </a:rPr>
                        <a:t>người</a:t>
                      </a:r>
                      <a:r>
                        <a:rPr lang="en-US" sz="1600" dirty="0">
                          <a:effectLst/>
                        </a:rPr>
                        <a:t> </a:t>
                      </a:r>
                      <a:r>
                        <a:rPr lang="en-US" sz="1600" dirty="0" err="1">
                          <a:effectLst/>
                        </a:rPr>
                        <a:t>thân</a:t>
                      </a:r>
                      <a:r>
                        <a:rPr lang="en-US" sz="1600" dirty="0">
                          <a:effectLst/>
                        </a:rPr>
                        <a:t> </a:t>
                      </a:r>
                      <a:r>
                        <a:rPr lang="en-US" sz="1600" dirty="0" err="1">
                          <a:effectLst/>
                        </a:rPr>
                        <a:t>trong</a:t>
                      </a:r>
                      <a:r>
                        <a:rPr lang="en-US" sz="1600" dirty="0">
                          <a:effectLst/>
                        </a:rPr>
                        <a:t> </a:t>
                      </a:r>
                      <a:r>
                        <a:rPr lang="en-US" sz="1600" dirty="0" err="1">
                          <a:effectLst/>
                        </a:rPr>
                        <a:t>gia</a:t>
                      </a:r>
                      <a:r>
                        <a:rPr lang="en-US" sz="1600" dirty="0">
                          <a:effectLst/>
                        </a:rPr>
                        <a:t> </a:t>
                      </a:r>
                      <a:r>
                        <a:rPr lang="en-US" sz="1600" dirty="0" err="1">
                          <a:effectLst/>
                        </a:rPr>
                        <a:t>đình</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tc>
                  <a:txBody>
                    <a:bodyPr/>
                    <a:lstStyle/>
                    <a:p>
                      <a:pPr marL="0" marR="0" algn="just">
                        <a:lnSpc>
                          <a:spcPct val="120000"/>
                        </a:lnSpc>
                        <a:spcBef>
                          <a:spcPts val="300"/>
                        </a:spcBef>
                        <a:spcAft>
                          <a:spcPts val="300"/>
                        </a:spcAft>
                      </a:pPr>
                      <a:r>
                        <a:rPr lang="en-US" sz="1600" dirty="0" err="1">
                          <a:effectLst/>
                        </a:rPr>
                        <a:t>Bài</a:t>
                      </a:r>
                      <a:r>
                        <a:rPr lang="en-US" sz="1600" dirty="0">
                          <a:effectLst/>
                        </a:rPr>
                        <a:t> 1 </a:t>
                      </a:r>
                      <a:r>
                        <a:rPr lang="en-US" sz="1600" dirty="0" err="1">
                          <a:effectLst/>
                        </a:rPr>
                        <a:t>có</a:t>
                      </a:r>
                      <a:r>
                        <a:rPr lang="en-US" sz="1600" dirty="0">
                          <a:effectLst/>
                        </a:rPr>
                        <a:t> </a:t>
                      </a:r>
                      <a:r>
                        <a:rPr lang="en-US" sz="1600" dirty="0" err="1">
                          <a:effectLst/>
                        </a:rPr>
                        <a:t>tính</a:t>
                      </a:r>
                      <a:r>
                        <a:rPr lang="en-US" sz="1600" dirty="0">
                          <a:effectLst/>
                        </a:rPr>
                        <a:t> </a:t>
                      </a: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ngành</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phân</a:t>
                      </a:r>
                      <a:r>
                        <a:rPr lang="en-US" sz="1600" dirty="0">
                          <a:effectLst/>
                        </a:rPr>
                        <a:t> </a:t>
                      </a:r>
                      <a:r>
                        <a:rPr lang="en-US" sz="1600" dirty="0" err="1">
                          <a:effectLst/>
                        </a:rPr>
                        <a:t>loại</a:t>
                      </a:r>
                      <a:r>
                        <a:rPr lang="en-US" sz="1600" dirty="0">
                          <a:effectLst/>
                        </a:rPr>
                        <a:t> </a:t>
                      </a:r>
                      <a:r>
                        <a:rPr lang="en-US" sz="1600" dirty="0" err="1">
                          <a:effectLst/>
                        </a:rPr>
                        <a:t>và</a:t>
                      </a:r>
                      <a:r>
                        <a:rPr lang="en-US" sz="1600" dirty="0">
                          <a:effectLst/>
                        </a:rPr>
                        <a:t> </a:t>
                      </a:r>
                      <a:r>
                        <a:rPr lang="en-US" sz="1600" dirty="0" err="1">
                          <a:effectLst/>
                        </a:rPr>
                        <a:t>quy</a:t>
                      </a:r>
                      <a:r>
                        <a:rPr lang="en-US" sz="1600" dirty="0">
                          <a:effectLst/>
                        </a:rPr>
                        <a:t> </a:t>
                      </a:r>
                      <a:r>
                        <a:rPr lang="en-US" sz="1600" dirty="0" err="1">
                          <a:effectLst/>
                        </a:rPr>
                        <a:t>trình</a:t>
                      </a:r>
                      <a:r>
                        <a:rPr lang="en-US" sz="1600" dirty="0">
                          <a:effectLst/>
                        </a:rPr>
                        <a:t> </a:t>
                      </a:r>
                      <a:r>
                        <a:rPr lang="en-US" sz="1600" dirty="0" err="1">
                          <a:effectLst/>
                        </a:rPr>
                        <a:t>tạo</a:t>
                      </a:r>
                      <a:r>
                        <a:rPr lang="en-US" sz="1600" dirty="0">
                          <a:effectLst/>
                        </a:rPr>
                        <a:t> </a:t>
                      </a:r>
                      <a:r>
                        <a:rPr lang="en-US" sz="1600" dirty="0" err="1">
                          <a:effectLst/>
                        </a:rPr>
                        <a:t>mẫu</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nên</a:t>
                      </a:r>
                      <a:r>
                        <a:rPr lang="en-US" sz="1600" dirty="0">
                          <a:effectLst/>
                        </a:rPr>
                        <a:t> </a:t>
                      </a:r>
                      <a:r>
                        <a:rPr lang="en-US" sz="1600" dirty="0" err="1">
                          <a:effectLst/>
                        </a:rPr>
                        <a:t>khi</a:t>
                      </a:r>
                      <a:r>
                        <a:rPr lang="en-US" sz="1600" dirty="0">
                          <a:effectLst/>
                        </a:rPr>
                        <a:t> </a:t>
                      </a:r>
                      <a:r>
                        <a:rPr lang="en-US" sz="1600" dirty="0" err="1">
                          <a:effectLst/>
                        </a:rPr>
                        <a:t>triển</a:t>
                      </a:r>
                      <a:r>
                        <a:rPr lang="en-US" sz="1600" dirty="0">
                          <a:effectLst/>
                        </a:rPr>
                        <a:t> </a:t>
                      </a:r>
                      <a:r>
                        <a:rPr lang="en-US" sz="1600" dirty="0" err="1">
                          <a:effectLst/>
                        </a:rPr>
                        <a:t>khai</a:t>
                      </a:r>
                      <a:r>
                        <a:rPr lang="en-US" sz="1600" dirty="0">
                          <a:effectLst/>
                        </a:rPr>
                        <a:t> </a:t>
                      </a:r>
                      <a:r>
                        <a:rPr lang="en-US" sz="1600" dirty="0" err="1">
                          <a:effectLst/>
                        </a:rPr>
                        <a:t>bài</a:t>
                      </a:r>
                      <a:r>
                        <a:rPr lang="en-US" sz="1600" dirty="0">
                          <a:effectLst/>
                        </a:rPr>
                        <a:t> </a:t>
                      </a:r>
                      <a:r>
                        <a:rPr lang="en-US" sz="1600" dirty="0" err="1">
                          <a:effectLst/>
                        </a:rPr>
                        <a:t>này</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lưu</a:t>
                      </a:r>
                      <a:r>
                        <a:rPr lang="en-US" sz="1600" dirty="0">
                          <a:effectLst/>
                        </a:rPr>
                        <a:t> ý:</a:t>
                      </a:r>
                      <a:endParaRPr lang="en-US" sz="1400" dirty="0">
                        <a:effectLst/>
                      </a:endParaRPr>
                    </a:p>
                    <a:p>
                      <a:pPr marL="0" marR="0" algn="just">
                        <a:lnSpc>
                          <a:spcPct val="120000"/>
                        </a:lnSpc>
                        <a:spcBef>
                          <a:spcPts val="300"/>
                        </a:spcBef>
                        <a:spcAft>
                          <a:spcPts val="300"/>
                        </a:spcAft>
                      </a:pPr>
                      <a:r>
                        <a:rPr lang="en-US" sz="1600" dirty="0">
                          <a:effectLst/>
                        </a:rPr>
                        <a:t>- Trang </a:t>
                      </a:r>
                      <a:r>
                        <a:rPr lang="en-US" sz="1600" dirty="0" err="1">
                          <a:effectLst/>
                        </a:rPr>
                        <a:t>sức</a:t>
                      </a:r>
                      <a:r>
                        <a:rPr lang="en-US" sz="1600" dirty="0">
                          <a:effectLst/>
                        </a:rPr>
                        <a:t> </a:t>
                      </a:r>
                      <a:r>
                        <a:rPr lang="en-US" sz="1600" dirty="0" err="1">
                          <a:effectLst/>
                        </a:rPr>
                        <a:t>và</a:t>
                      </a:r>
                      <a:r>
                        <a:rPr lang="en-US" sz="1600" dirty="0">
                          <a:effectLst/>
                        </a:rPr>
                        <a:t> </a:t>
                      </a:r>
                      <a:r>
                        <a:rPr lang="en-US" sz="1600" dirty="0" err="1">
                          <a:effectLst/>
                        </a:rPr>
                        <a:t>những</a:t>
                      </a:r>
                      <a:r>
                        <a:rPr lang="en-US" sz="1600" dirty="0">
                          <a:effectLst/>
                        </a:rPr>
                        <a:t> </a:t>
                      </a:r>
                      <a:r>
                        <a:rPr lang="en-US" sz="1600" dirty="0" err="1">
                          <a:effectLst/>
                        </a:rPr>
                        <a:t>vật</a:t>
                      </a:r>
                      <a:r>
                        <a:rPr lang="en-US" sz="1600" dirty="0">
                          <a:effectLst/>
                        </a:rPr>
                        <a:t> </a:t>
                      </a:r>
                      <a:r>
                        <a:rPr lang="en-US" sz="1600" dirty="0" err="1">
                          <a:effectLst/>
                        </a:rPr>
                        <a:t>liệu</a:t>
                      </a:r>
                      <a:r>
                        <a:rPr lang="en-US" sz="1600" dirty="0">
                          <a:effectLst/>
                        </a:rPr>
                        <a:t> </a:t>
                      </a:r>
                      <a:r>
                        <a:rPr lang="en-US" sz="1600" dirty="0" err="1">
                          <a:effectLst/>
                        </a:rPr>
                        <a:t>thông</a:t>
                      </a:r>
                      <a:r>
                        <a:rPr lang="en-US" sz="1600" dirty="0">
                          <a:effectLst/>
                        </a:rPr>
                        <a:t> </a:t>
                      </a:r>
                      <a:r>
                        <a:rPr lang="en-US" sz="1600" dirty="0" err="1">
                          <a:effectLst/>
                        </a:rPr>
                        <a:t>dụng</a:t>
                      </a:r>
                      <a:r>
                        <a:rPr lang="en-US" sz="1600" dirty="0">
                          <a:effectLst/>
                        </a:rPr>
                        <a:t> </a:t>
                      </a:r>
                      <a:r>
                        <a:rPr lang="en-US" sz="1600" dirty="0" err="1">
                          <a:effectLst/>
                        </a:rPr>
                        <a:t>trong</a:t>
                      </a:r>
                      <a:r>
                        <a:rPr lang="en-US" sz="1600" dirty="0">
                          <a:effectLst/>
                        </a:rPr>
                        <a:t> </a:t>
                      </a:r>
                      <a:r>
                        <a:rPr lang="en-US" sz="1600" dirty="0" err="1">
                          <a:effectLst/>
                        </a:rPr>
                        <a:t>tạo</a:t>
                      </a:r>
                      <a:r>
                        <a:rPr lang="en-US" sz="1600" dirty="0">
                          <a:effectLst/>
                        </a:rPr>
                        <a:t> </a:t>
                      </a:r>
                      <a:r>
                        <a:rPr lang="en-US" sz="1600" dirty="0" err="1">
                          <a:effectLst/>
                        </a:rPr>
                        <a:t>mẫu</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Nhận</a:t>
                      </a:r>
                      <a:r>
                        <a:rPr lang="en-US" sz="1600" dirty="0">
                          <a:effectLst/>
                        </a:rPr>
                        <a:t> </a:t>
                      </a:r>
                      <a:r>
                        <a:rPr lang="en-US" sz="1600" dirty="0" err="1">
                          <a:effectLst/>
                        </a:rPr>
                        <a:t>biết</a:t>
                      </a:r>
                      <a:r>
                        <a:rPr lang="en-US" sz="1600" dirty="0">
                          <a:effectLst/>
                        </a:rPr>
                        <a:t> </a:t>
                      </a: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của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thông</a:t>
                      </a:r>
                      <a:r>
                        <a:rPr lang="en-US" sz="1600" dirty="0">
                          <a:effectLst/>
                        </a:rPr>
                        <a:t> qua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đặc</a:t>
                      </a:r>
                      <a:r>
                        <a:rPr lang="en-US" sz="1600" dirty="0">
                          <a:effectLst/>
                        </a:rPr>
                        <a:t> </a:t>
                      </a:r>
                      <a:r>
                        <a:rPr lang="en-US" sz="1600" dirty="0" err="1">
                          <a:effectLst/>
                        </a:rPr>
                        <a:t>trưng</a:t>
                      </a:r>
                      <a:r>
                        <a:rPr lang="en-US" sz="1600" dirty="0">
                          <a:effectLst/>
                        </a:rPr>
                        <a:t> </a:t>
                      </a:r>
                      <a:r>
                        <a:rPr lang="en-US" sz="1600" dirty="0" err="1">
                          <a:effectLst/>
                        </a:rPr>
                        <a:t>như</a:t>
                      </a:r>
                      <a:r>
                        <a:rPr lang="en-US" sz="1600" dirty="0">
                          <a:effectLst/>
                        </a:rPr>
                        <a:t>: </a:t>
                      </a:r>
                      <a:r>
                        <a:rPr lang="en-US" sz="1600" dirty="0" err="1">
                          <a:effectLst/>
                        </a:rPr>
                        <a:t>tính</a:t>
                      </a:r>
                      <a:r>
                        <a:rPr lang="en-US" sz="1600" dirty="0">
                          <a:effectLst/>
                        </a:rPr>
                        <a:t> </a:t>
                      </a:r>
                      <a:r>
                        <a:rPr lang="en-US" sz="1600" dirty="0" err="1">
                          <a:effectLst/>
                        </a:rPr>
                        <a:t>thẩm</a:t>
                      </a:r>
                      <a:r>
                        <a:rPr lang="en-US" sz="1600" dirty="0">
                          <a:effectLst/>
                        </a:rPr>
                        <a:t> </a:t>
                      </a:r>
                      <a:r>
                        <a:rPr lang="en-US" sz="1600" dirty="0" err="1">
                          <a:effectLst/>
                        </a:rPr>
                        <a:t>mĩ</a:t>
                      </a:r>
                      <a:r>
                        <a:rPr lang="en-US" sz="1600" dirty="0">
                          <a:effectLst/>
                        </a:rPr>
                        <a:t>, </a:t>
                      </a:r>
                      <a:r>
                        <a:rPr lang="en-US" sz="1600" dirty="0" err="1">
                          <a:effectLst/>
                        </a:rPr>
                        <a:t>tính</a:t>
                      </a:r>
                      <a:r>
                        <a:rPr lang="en-US" sz="1600" dirty="0">
                          <a:effectLst/>
                        </a:rPr>
                        <a:t> </a:t>
                      </a:r>
                      <a:r>
                        <a:rPr lang="en-US" sz="1600" dirty="0" err="1">
                          <a:effectLst/>
                        </a:rPr>
                        <a:t>văn</a:t>
                      </a:r>
                      <a:r>
                        <a:rPr lang="en-US" sz="1600" dirty="0">
                          <a:effectLst/>
                        </a:rPr>
                        <a:t> </a:t>
                      </a:r>
                      <a:r>
                        <a:rPr lang="en-US" sz="1600" dirty="0" err="1">
                          <a:effectLst/>
                        </a:rPr>
                        <a:t>hóa</a:t>
                      </a:r>
                      <a:r>
                        <a:rPr lang="en-US" sz="1600" dirty="0">
                          <a:effectLst/>
                        </a:rPr>
                        <a:t>, </a:t>
                      </a:r>
                      <a:r>
                        <a:rPr lang="en-US" sz="1600" dirty="0" err="1">
                          <a:effectLst/>
                        </a:rPr>
                        <a:t>tính</a:t>
                      </a:r>
                      <a:r>
                        <a:rPr lang="en-US" sz="1600" dirty="0">
                          <a:effectLst/>
                        </a:rPr>
                        <a:t> </a:t>
                      </a:r>
                      <a:r>
                        <a:rPr lang="en-US" sz="1600" dirty="0" err="1">
                          <a:effectLst/>
                        </a:rPr>
                        <a:t>biểu</a:t>
                      </a:r>
                      <a:r>
                        <a:rPr lang="en-US" sz="1600" dirty="0">
                          <a:effectLst/>
                        </a:rPr>
                        <a:t> </a:t>
                      </a:r>
                      <a:r>
                        <a:rPr lang="en-US" sz="1600" dirty="0" err="1">
                          <a:effectLst/>
                        </a:rPr>
                        <a:t>tượng</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Có</a:t>
                      </a:r>
                      <a:r>
                        <a:rPr lang="en-US" sz="1600" dirty="0">
                          <a:effectLst/>
                        </a:rPr>
                        <a:t> </a:t>
                      </a:r>
                      <a:r>
                        <a:rPr lang="en-US" sz="1600" dirty="0" err="1">
                          <a:effectLst/>
                        </a:rPr>
                        <a:t>hiểu</a:t>
                      </a:r>
                      <a:r>
                        <a:rPr lang="en-US" sz="1600" dirty="0">
                          <a:effectLst/>
                        </a:rPr>
                        <a:t> </a:t>
                      </a:r>
                      <a:r>
                        <a:rPr lang="en-US" sz="1600" dirty="0" err="1">
                          <a:effectLst/>
                        </a:rPr>
                        <a:t>biết</a:t>
                      </a:r>
                      <a:r>
                        <a:rPr lang="en-US" sz="1600" dirty="0">
                          <a:effectLst/>
                        </a:rPr>
                        <a:t> </a:t>
                      </a:r>
                      <a:r>
                        <a:rPr lang="en-US" sz="1600" dirty="0" err="1">
                          <a:effectLst/>
                        </a:rPr>
                        <a:t>đúng</a:t>
                      </a:r>
                      <a:r>
                        <a:rPr lang="en-US" sz="1600" dirty="0">
                          <a:effectLst/>
                        </a:rPr>
                        <a:t> </a:t>
                      </a:r>
                      <a:r>
                        <a:rPr lang="en-US" sz="1600" dirty="0" err="1">
                          <a:effectLst/>
                        </a:rPr>
                        <a:t>về</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theo</a:t>
                      </a:r>
                      <a:r>
                        <a:rPr lang="en-US" sz="1600" dirty="0">
                          <a:effectLst/>
                        </a:rPr>
                        <a:t> </a:t>
                      </a:r>
                      <a:r>
                        <a:rPr lang="en-US" sz="1600" dirty="0" err="1">
                          <a:effectLst/>
                        </a:rPr>
                        <a:t>các</a:t>
                      </a:r>
                      <a:r>
                        <a:rPr lang="en-US" sz="1600" dirty="0">
                          <a:effectLst/>
                        </a:rPr>
                        <a:t> </a:t>
                      </a:r>
                      <a:r>
                        <a:rPr lang="en-US" sz="1600" dirty="0" err="1">
                          <a:effectLst/>
                        </a:rPr>
                        <a:t>dạng</a:t>
                      </a:r>
                      <a:r>
                        <a:rPr lang="en-US" sz="1600" dirty="0">
                          <a:effectLst/>
                        </a:rPr>
                        <a:t> </a:t>
                      </a:r>
                      <a:r>
                        <a:rPr lang="en-US" sz="1600" dirty="0" err="1">
                          <a:effectLst/>
                        </a:rPr>
                        <a:t>như</a:t>
                      </a:r>
                      <a:r>
                        <a:rPr lang="en-US" sz="1600" dirty="0">
                          <a:effectLst/>
                        </a:rPr>
                        <a:t>: </a:t>
                      </a:r>
                      <a:r>
                        <a:rPr lang="en-US" sz="1600" dirty="0" err="1">
                          <a:effectLst/>
                        </a:rPr>
                        <a:t>đính</a:t>
                      </a:r>
                      <a:r>
                        <a:rPr lang="en-US" sz="1600" dirty="0">
                          <a:effectLst/>
                        </a:rPr>
                        <a:t> </a:t>
                      </a:r>
                      <a:r>
                        <a:rPr lang="en-US" sz="1600" dirty="0" err="1">
                          <a:effectLst/>
                        </a:rPr>
                        <a:t>đá</a:t>
                      </a:r>
                      <a:r>
                        <a:rPr lang="en-US" sz="1600" dirty="0">
                          <a:effectLst/>
                        </a:rPr>
                        <a:t> </a:t>
                      </a:r>
                      <a:r>
                        <a:rPr lang="en-US" sz="1600" dirty="0" err="1">
                          <a:effectLst/>
                        </a:rPr>
                        <a:t>dạng</a:t>
                      </a:r>
                      <a:r>
                        <a:rPr lang="en-US" sz="1600" dirty="0">
                          <a:effectLst/>
                        </a:rPr>
                        <a:t> </a:t>
                      </a:r>
                      <a:r>
                        <a:rPr lang="en-US" sz="1600" dirty="0" err="1">
                          <a:effectLst/>
                        </a:rPr>
                        <a:t>chùm</a:t>
                      </a:r>
                      <a:r>
                        <a:rPr lang="en-US" sz="1600" dirty="0">
                          <a:effectLst/>
                        </a:rPr>
                        <a:t>, </a:t>
                      </a:r>
                      <a:r>
                        <a:rPr lang="en-US" sz="1600" dirty="0" err="1">
                          <a:effectLst/>
                        </a:rPr>
                        <a:t>dây</a:t>
                      </a:r>
                      <a:r>
                        <a:rPr lang="en-US" sz="1600" dirty="0">
                          <a:effectLst/>
                        </a:rPr>
                        <a:t> </a:t>
                      </a:r>
                      <a:r>
                        <a:rPr lang="en-US" sz="1600" dirty="0" err="1">
                          <a:effectLst/>
                        </a:rPr>
                        <a:t>xích</a:t>
                      </a:r>
                      <a:r>
                        <a:rPr lang="en-US" sz="1600" dirty="0">
                          <a:effectLst/>
                        </a:rPr>
                        <a:t>, </a:t>
                      </a:r>
                      <a:r>
                        <a:rPr lang="en-US" sz="1600" dirty="0" err="1">
                          <a:effectLst/>
                        </a:rPr>
                        <a:t>gắn</a:t>
                      </a:r>
                      <a:r>
                        <a:rPr lang="en-US" sz="1600" dirty="0">
                          <a:effectLst/>
                        </a:rPr>
                        <a:t> </a:t>
                      </a:r>
                      <a:r>
                        <a:rPr lang="en-US" sz="1600" dirty="0" err="1">
                          <a:effectLst/>
                        </a:rPr>
                        <a:t>biểu</a:t>
                      </a:r>
                      <a:r>
                        <a:rPr lang="en-US" sz="1600" dirty="0">
                          <a:effectLst/>
                        </a:rPr>
                        <a:t> </a:t>
                      </a:r>
                      <a:r>
                        <a:rPr lang="en-US" sz="1600" dirty="0" err="1">
                          <a:effectLst/>
                        </a:rPr>
                        <a:t>tượng</a:t>
                      </a:r>
                      <a:r>
                        <a:rPr lang="en-US" sz="1600" dirty="0">
                          <a:effectLst/>
                        </a:rPr>
                        <a:t>, </a:t>
                      </a:r>
                      <a:r>
                        <a:rPr lang="en-US" sz="1600" dirty="0" err="1">
                          <a:effectLst/>
                        </a:rPr>
                        <a:t>mĩ</a:t>
                      </a:r>
                      <a:r>
                        <a:rPr lang="en-US" sz="1600" dirty="0">
                          <a:effectLst/>
                        </a:rPr>
                        <a:t> </a:t>
                      </a:r>
                      <a:r>
                        <a:rPr lang="en-US" sz="1600" dirty="0" err="1">
                          <a:effectLst/>
                        </a:rPr>
                        <a:t>kí</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Quy</a:t>
                      </a:r>
                      <a:r>
                        <a:rPr lang="en-US" sz="1600" dirty="0">
                          <a:effectLst/>
                        </a:rPr>
                        <a:t> </a:t>
                      </a:r>
                      <a:r>
                        <a:rPr lang="en-US" sz="1600" dirty="0" err="1">
                          <a:effectLst/>
                        </a:rPr>
                        <a:t>trình</a:t>
                      </a:r>
                      <a:r>
                        <a:rPr lang="en-US" sz="1600" dirty="0">
                          <a:effectLst/>
                        </a:rPr>
                        <a:t>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trong</a:t>
                      </a:r>
                      <a:r>
                        <a:rPr lang="en-US" sz="1600" dirty="0">
                          <a:effectLst/>
                        </a:rPr>
                        <a:t> </a:t>
                      </a:r>
                      <a:r>
                        <a:rPr lang="en-US" sz="1600" dirty="0" err="1">
                          <a:effectLst/>
                        </a:rPr>
                        <a:t>tạo</a:t>
                      </a:r>
                      <a:r>
                        <a:rPr lang="en-US" sz="1600" dirty="0">
                          <a:effectLst/>
                        </a:rPr>
                        <a:t> </a:t>
                      </a:r>
                      <a:r>
                        <a:rPr lang="en-US" sz="1600" dirty="0" err="1">
                          <a:effectLst/>
                        </a:rPr>
                        <a:t>mẫu</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Do </a:t>
                      </a:r>
                      <a:r>
                        <a:rPr lang="en-US" sz="1600" dirty="0" err="1">
                          <a:effectLst/>
                        </a:rPr>
                        <a:t>đó</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cho</a:t>
                      </a:r>
                      <a:r>
                        <a:rPr lang="en-US" sz="1600" dirty="0">
                          <a:effectLst/>
                        </a:rPr>
                        <a:t> HS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chuẩn</a:t>
                      </a:r>
                      <a:r>
                        <a:rPr lang="en-US" sz="1600" dirty="0">
                          <a:effectLst/>
                        </a:rPr>
                        <a:t> </a:t>
                      </a:r>
                      <a:r>
                        <a:rPr lang="en-US" sz="1600" dirty="0" err="1">
                          <a:effectLst/>
                        </a:rPr>
                        <a:t>bị</a:t>
                      </a:r>
                      <a:r>
                        <a:rPr lang="en-US" sz="1600" dirty="0">
                          <a:effectLst/>
                        </a:rPr>
                        <a:t> </a:t>
                      </a:r>
                      <a:r>
                        <a:rPr lang="en-US" sz="1600" dirty="0" err="1">
                          <a:effectLst/>
                        </a:rPr>
                        <a:t>kĩ</a:t>
                      </a:r>
                      <a:r>
                        <a:rPr lang="en-US" sz="1600" dirty="0">
                          <a:effectLst/>
                        </a:rPr>
                        <a:t> </a:t>
                      </a:r>
                      <a:r>
                        <a:rPr lang="en-US" sz="1600" dirty="0" err="1">
                          <a:effectLst/>
                        </a:rPr>
                        <a:t>những</a:t>
                      </a:r>
                      <a:r>
                        <a:rPr lang="en-US" sz="1600" dirty="0">
                          <a:effectLst/>
                        </a:rPr>
                        <a:t> </a:t>
                      </a:r>
                      <a:r>
                        <a:rPr lang="en-US" sz="1600" dirty="0" err="1">
                          <a:effectLst/>
                        </a:rPr>
                        <a:t>nội</a:t>
                      </a:r>
                      <a:r>
                        <a:rPr lang="en-US" sz="1600" dirty="0">
                          <a:effectLst/>
                        </a:rPr>
                        <a:t> dung </a:t>
                      </a:r>
                      <a:r>
                        <a:rPr lang="en-US" sz="1600" dirty="0" err="1">
                          <a:effectLst/>
                        </a:rPr>
                        <a:t>có</a:t>
                      </a:r>
                      <a:r>
                        <a:rPr lang="en-US" sz="1600" dirty="0">
                          <a:effectLst/>
                        </a:rPr>
                        <a:t> </a:t>
                      </a:r>
                      <a:r>
                        <a:rPr lang="en-US" sz="1600" dirty="0" err="1">
                          <a:effectLst/>
                        </a:rPr>
                        <a:t>liên</a:t>
                      </a:r>
                      <a:r>
                        <a:rPr lang="en-US" sz="1600" dirty="0">
                          <a:effectLst/>
                        </a:rPr>
                        <a:t> </a:t>
                      </a:r>
                      <a:r>
                        <a:rPr lang="en-US" sz="1600" dirty="0" err="1">
                          <a:effectLst/>
                        </a:rPr>
                        <a:t>quan</a:t>
                      </a:r>
                      <a:r>
                        <a:rPr lang="en-US" sz="1600" dirty="0">
                          <a:effectLst/>
                        </a:rPr>
                        <a:t> </a:t>
                      </a:r>
                      <a:r>
                        <a:rPr lang="en-US" sz="1600" dirty="0" err="1">
                          <a:effectLst/>
                        </a:rPr>
                        <a:t>và</a:t>
                      </a:r>
                      <a:r>
                        <a:rPr lang="en-US" sz="1600" dirty="0">
                          <a:effectLst/>
                        </a:rPr>
                        <a:t> </a:t>
                      </a:r>
                      <a:r>
                        <a:rPr lang="en-US" sz="1600" dirty="0" err="1">
                          <a:effectLst/>
                        </a:rPr>
                        <a:t>thông</a:t>
                      </a:r>
                      <a:r>
                        <a:rPr lang="en-US" sz="1600" dirty="0">
                          <a:effectLst/>
                        </a:rPr>
                        <a:t> qua </a:t>
                      </a:r>
                      <a:r>
                        <a:rPr lang="en-US" sz="1600" dirty="0" err="1">
                          <a:effectLst/>
                        </a:rPr>
                        <a:t>trình</a:t>
                      </a:r>
                      <a:r>
                        <a:rPr lang="en-US" sz="1600" dirty="0">
                          <a:effectLst/>
                        </a:rPr>
                        <a:t> </a:t>
                      </a:r>
                      <a:r>
                        <a:rPr lang="en-US" sz="1600" dirty="0" err="1">
                          <a:effectLst/>
                        </a:rPr>
                        <a:t>bày</a:t>
                      </a:r>
                      <a:r>
                        <a:rPr lang="en-US" sz="1600" dirty="0">
                          <a:effectLst/>
                        </a:rPr>
                        <a:t> </a:t>
                      </a:r>
                      <a:r>
                        <a:rPr lang="en-US" sz="1600" dirty="0" err="1">
                          <a:effectLst/>
                        </a:rPr>
                        <a:t>của</a:t>
                      </a:r>
                      <a:r>
                        <a:rPr lang="en-US" sz="1600" dirty="0">
                          <a:effectLst/>
                        </a:rPr>
                        <a:t> </a:t>
                      </a:r>
                      <a:r>
                        <a:rPr lang="en-US" sz="1600" dirty="0" err="1">
                          <a:effectLst/>
                        </a:rPr>
                        <a:t>cá</a:t>
                      </a:r>
                      <a:r>
                        <a:rPr lang="en-US" sz="1600" dirty="0">
                          <a:effectLst/>
                        </a:rPr>
                        <a:t> </a:t>
                      </a:r>
                      <a:r>
                        <a:rPr lang="en-US" sz="1600" dirty="0" err="1">
                          <a:effectLst/>
                        </a:rPr>
                        <a:t>nhân</a:t>
                      </a:r>
                      <a:r>
                        <a:rPr lang="en-US" sz="1600" dirty="0">
                          <a:effectLst/>
                        </a:rPr>
                        <a:t>/ </a:t>
                      </a:r>
                      <a:r>
                        <a:rPr lang="en-US" sz="1600" dirty="0" err="1">
                          <a:effectLst/>
                        </a:rPr>
                        <a:t>nhóm</a:t>
                      </a:r>
                      <a:r>
                        <a:rPr lang="en-US" sz="1600" dirty="0">
                          <a:effectLst/>
                        </a:rPr>
                        <a:t> </a:t>
                      </a:r>
                      <a:r>
                        <a:rPr lang="en-US" sz="1600" dirty="0" err="1">
                          <a:effectLst/>
                        </a:rPr>
                        <a:t>để</a:t>
                      </a:r>
                      <a:r>
                        <a:rPr lang="en-US" sz="1600" dirty="0">
                          <a:effectLst/>
                        </a:rPr>
                        <a:t> </a:t>
                      </a:r>
                      <a:r>
                        <a:rPr lang="en-US" sz="1600" dirty="0" err="1">
                          <a:effectLst/>
                        </a:rPr>
                        <a:t>các</a:t>
                      </a:r>
                      <a:r>
                        <a:rPr lang="en-US" sz="1600" dirty="0">
                          <a:effectLst/>
                        </a:rPr>
                        <a:t> </a:t>
                      </a:r>
                      <a:r>
                        <a:rPr lang="en-US" sz="1600" dirty="0" err="1">
                          <a:effectLst/>
                        </a:rPr>
                        <a:t>thành</a:t>
                      </a:r>
                      <a:r>
                        <a:rPr lang="en-US" sz="1600" dirty="0">
                          <a:effectLst/>
                        </a:rPr>
                        <a:t> </a:t>
                      </a:r>
                      <a:r>
                        <a:rPr lang="en-US" sz="1600" dirty="0" err="1">
                          <a:effectLst/>
                        </a:rPr>
                        <a:t>viên</a:t>
                      </a:r>
                      <a:r>
                        <a:rPr lang="en-US" sz="1600" dirty="0">
                          <a:effectLst/>
                        </a:rPr>
                        <a:t> </a:t>
                      </a:r>
                      <a:r>
                        <a:rPr lang="en-US" sz="1600" dirty="0" err="1">
                          <a:effectLst/>
                        </a:rPr>
                        <a:t>trong</a:t>
                      </a:r>
                      <a:r>
                        <a:rPr lang="en-US" sz="1600" dirty="0">
                          <a:effectLst/>
                        </a:rPr>
                        <a:t> </a:t>
                      </a:r>
                      <a:r>
                        <a:rPr lang="en-US" sz="1600" dirty="0" err="1">
                          <a:effectLst/>
                        </a:rPr>
                        <a:t>lớp</a:t>
                      </a:r>
                      <a:r>
                        <a:rPr lang="en-US" sz="1600" dirty="0">
                          <a:effectLst/>
                        </a:rPr>
                        <a:t> </a:t>
                      </a:r>
                      <a:r>
                        <a:rPr lang="en-US" sz="1600" dirty="0" err="1">
                          <a:effectLst/>
                        </a:rPr>
                        <a:t>trao</a:t>
                      </a:r>
                      <a:r>
                        <a:rPr lang="en-US" sz="1600" dirty="0">
                          <a:effectLst/>
                        </a:rPr>
                        <a:t> </a:t>
                      </a:r>
                      <a:r>
                        <a:rPr lang="en-US" sz="1600" dirty="0" err="1">
                          <a:effectLst/>
                        </a:rPr>
                        <a:t>đổi</a:t>
                      </a:r>
                      <a:r>
                        <a:rPr lang="en-US" sz="1600" dirty="0">
                          <a:effectLst/>
                        </a:rPr>
                        <a:t>, </a:t>
                      </a: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Lúc</a:t>
                      </a:r>
                      <a:r>
                        <a:rPr lang="en-US" sz="1600" dirty="0">
                          <a:effectLst/>
                        </a:rPr>
                        <a:t> </a:t>
                      </a:r>
                      <a:r>
                        <a:rPr lang="en-US" sz="1600" dirty="0" err="1">
                          <a:effectLst/>
                        </a:rPr>
                        <a:t>này</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có</a:t>
                      </a:r>
                      <a:r>
                        <a:rPr lang="en-US" sz="1600" dirty="0">
                          <a:effectLst/>
                        </a:rPr>
                        <a:t> </a:t>
                      </a:r>
                      <a:r>
                        <a:rPr lang="en-US" sz="1600" dirty="0" err="1">
                          <a:effectLst/>
                        </a:rPr>
                        <a:t>vai</a:t>
                      </a:r>
                      <a:r>
                        <a:rPr lang="en-US" sz="1600" dirty="0">
                          <a:effectLst/>
                        </a:rPr>
                        <a:t> </a:t>
                      </a:r>
                      <a:r>
                        <a:rPr lang="en-US" sz="1600" dirty="0" err="1">
                          <a:effectLst/>
                        </a:rPr>
                        <a:t>trò</a:t>
                      </a:r>
                      <a:r>
                        <a:rPr lang="en-US" sz="1600" dirty="0">
                          <a:effectLst/>
                        </a:rPr>
                        <a:t> </a:t>
                      </a:r>
                      <a:r>
                        <a:rPr lang="en-US" sz="1600" dirty="0" err="1">
                          <a:effectLst/>
                        </a:rPr>
                        <a:t>là</a:t>
                      </a:r>
                      <a:r>
                        <a:rPr lang="en-US" sz="1600" dirty="0">
                          <a:effectLst/>
                        </a:rPr>
                        <a:t> </a:t>
                      </a:r>
                      <a:r>
                        <a:rPr lang="en-US" sz="1600" dirty="0" err="1">
                          <a:effectLst/>
                        </a:rPr>
                        <a:t>người</a:t>
                      </a:r>
                      <a:r>
                        <a:rPr lang="en-US" sz="1600" dirty="0">
                          <a:effectLst/>
                        </a:rPr>
                        <a:t> </a:t>
                      </a:r>
                      <a:r>
                        <a:rPr lang="en-US" sz="1600" dirty="0" err="1">
                          <a:effectLst/>
                        </a:rPr>
                        <a:t>tổ</a:t>
                      </a:r>
                      <a:r>
                        <a:rPr lang="en-US" sz="1600" dirty="0">
                          <a:effectLst/>
                        </a:rPr>
                        <a:t> </a:t>
                      </a:r>
                      <a:r>
                        <a:rPr lang="en-US" sz="1600" dirty="0" err="1">
                          <a:effectLst/>
                        </a:rPr>
                        <a:t>chức</a:t>
                      </a:r>
                      <a:r>
                        <a:rPr lang="en-US" sz="1600" dirty="0">
                          <a:effectLst/>
                        </a:rPr>
                        <a:t>, </a:t>
                      </a:r>
                      <a:r>
                        <a:rPr lang="en-US" sz="1600" dirty="0" err="1">
                          <a:effectLst/>
                        </a:rPr>
                        <a:t>định</a:t>
                      </a:r>
                      <a:r>
                        <a:rPr lang="en-US" sz="1600" dirty="0">
                          <a:effectLst/>
                        </a:rPr>
                        <a:t> </a:t>
                      </a:r>
                      <a:r>
                        <a:rPr lang="en-US" sz="1600" dirty="0" err="1">
                          <a:effectLst/>
                        </a:rPr>
                        <a:t>hướng</a:t>
                      </a:r>
                      <a:r>
                        <a:rPr lang="en-US" sz="1600" dirty="0">
                          <a:effectLst/>
                        </a:rPr>
                        <a:t> </a:t>
                      </a:r>
                      <a:r>
                        <a:rPr lang="en-US" sz="1600" dirty="0" err="1">
                          <a:effectLst/>
                        </a:rPr>
                        <a:t>nội</a:t>
                      </a:r>
                      <a:r>
                        <a:rPr lang="en-US" sz="1600" dirty="0">
                          <a:effectLst/>
                        </a:rPr>
                        <a:t> dung </a:t>
                      </a:r>
                      <a:r>
                        <a:rPr lang="en-US" sz="1600" dirty="0" err="1">
                          <a:effectLst/>
                        </a:rPr>
                        <a:t>sao</a:t>
                      </a:r>
                      <a:r>
                        <a:rPr lang="en-US" sz="1600" dirty="0">
                          <a:effectLst/>
                        </a:rPr>
                        <a:t> </a:t>
                      </a:r>
                      <a:r>
                        <a:rPr lang="en-US" sz="1600" dirty="0" err="1">
                          <a:effectLst/>
                        </a:rPr>
                        <a:t>cho</a:t>
                      </a:r>
                      <a:r>
                        <a:rPr lang="en-US" sz="1600" dirty="0">
                          <a:effectLst/>
                        </a:rPr>
                        <a:t> </a:t>
                      </a:r>
                      <a:r>
                        <a:rPr lang="en-US" sz="1600" dirty="0" err="1">
                          <a:effectLst/>
                        </a:rPr>
                        <a:t>đạt</a:t>
                      </a:r>
                      <a:r>
                        <a:rPr lang="en-US" sz="1600" dirty="0">
                          <a:effectLst/>
                        </a:rPr>
                        <a:t> </a:t>
                      </a:r>
                      <a:r>
                        <a:rPr lang="en-US" sz="1600" dirty="0" err="1">
                          <a:effectLst/>
                        </a:rPr>
                        <a:t>được</a:t>
                      </a:r>
                      <a:r>
                        <a:rPr lang="en-US" sz="1600" dirty="0">
                          <a:effectLst/>
                        </a:rPr>
                        <a:t> </a:t>
                      </a:r>
                      <a:r>
                        <a:rPr lang="en-US" sz="1600" dirty="0" err="1">
                          <a:effectLst/>
                        </a:rPr>
                        <a:t>mục</a:t>
                      </a:r>
                      <a:r>
                        <a:rPr lang="en-US" sz="1600" dirty="0">
                          <a:effectLst/>
                        </a:rPr>
                        <a:t> </a:t>
                      </a:r>
                      <a:r>
                        <a:rPr lang="en-US" sz="1600" dirty="0" err="1">
                          <a:effectLst/>
                        </a:rPr>
                        <a:t>tiêu</a:t>
                      </a:r>
                      <a:r>
                        <a:rPr lang="en-US" sz="1600" dirty="0">
                          <a:effectLst/>
                        </a:rPr>
                        <a:t> </a:t>
                      </a:r>
                      <a:r>
                        <a:rPr lang="en-US" sz="1600" dirty="0" err="1">
                          <a:effectLst/>
                        </a:rPr>
                        <a:t>của</a:t>
                      </a:r>
                      <a:r>
                        <a:rPr lang="en-US" sz="1600" dirty="0">
                          <a:effectLst/>
                        </a:rPr>
                        <a:t> </a:t>
                      </a:r>
                      <a:r>
                        <a:rPr lang="en-US" sz="1600" dirty="0" err="1">
                          <a:effectLst/>
                        </a:rPr>
                        <a:t>bài</a:t>
                      </a:r>
                      <a:r>
                        <a:rPr lang="en-US" sz="1600" dirty="0">
                          <a:effectLst/>
                        </a:rPr>
                        <a:t> </a:t>
                      </a:r>
                      <a:r>
                        <a:rPr lang="en-US" sz="1600" dirty="0" err="1">
                          <a:effectLst/>
                        </a:rPr>
                        <a:t>học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Phần</a:t>
                      </a:r>
                      <a:r>
                        <a:rPr lang="en-US" sz="1600" dirty="0">
                          <a:effectLst/>
                        </a:rPr>
                        <a:t> </a:t>
                      </a:r>
                      <a:r>
                        <a:rPr lang="en-US" sz="1600" dirty="0" err="1">
                          <a:effectLst/>
                        </a:rPr>
                        <a:t>vẽ</a:t>
                      </a:r>
                      <a:r>
                        <a:rPr lang="en-US" sz="1600" dirty="0">
                          <a:effectLst/>
                        </a:rPr>
                        <a:t> </a:t>
                      </a:r>
                      <a:r>
                        <a:rPr lang="en-US" sz="1600" dirty="0" err="1">
                          <a:effectLst/>
                        </a:rPr>
                        <a:t>phác</a:t>
                      </a:r>
                      <a:r>
                        <a:rPr lang="en-US" sz="1600" dirty="0">
                          <a:effectLst/>
                        </a:rPr>
                        <a:t> </a:t>
                      </a:r>
                      <a:r>
                        <a:rPr lang="en-US" sz="1600" dirty="0" err="1">
                          <a:effectLst/>
                        </a:rPr>
                        <a:t>thảo</a:t>
                      </a:r>
                      <a:r>
                        <a:rPr lang="en-US" sz="1600" dirty="0">
                          <a:effectLst/>
                        </a:rPr>
                        <a:t> ý </a:t>
                      </a:r>
                      <a:r>
                        <a:rPr lang="en-US" sz="1600" dirty="0" err="1">
                          <a:effectLst/>
                        </a:rPr>
                        <a:t>tưởng</a:t>
                      </a:r>
                      <a:r>
                        <a:rPr lang="en-US" sz="1600" dirty="0">
                          <a:effectLst/>
                        </a:rPr>
                        <a:t> </a:t>
                      </a:r>
                      <a:r>
                        <a:rPr lang="en-US" sz="1600" dirty="0" err="1">
                          <a:effectLst/>
                        </a:rPr>
                        <a:t>về</a:t>
                      </a:r>
                      <a:r>
                        <a:rPr lang="en-US" sz="1600" dirty="0">
                          <a:effectLst/>
                        </a:rPr>
                        <a:t> </a:t>
                      </a:r>
                      <a:r>
                        <a:rPr lang="en-US" sz="1600" dirty="0" err="1">
                          <a:effectLst/>
                        </a:rPr>
                        <a:t>một</a:t>
                      </a:r>
                      <a:r>
                        <a:rPr lang="en-US" sz="1600" dirty="0">
                          <a:effectLst/>
                        </a:rPr>
                        <a:t> </a:t>
                      </a:r>
                      <a:r>
                        <a:rPr lang="en-US" sz="1600" dirty="0" err="1">
                          <a:effectLst/>
                        </a:rPr>
                        <a:t>loại</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ở </a:t>
                      </a:r>
                      <a:r>
                        <a:rPr lang="en-US" sz="1600" dirty="0" err="1">
                          <a:effectLst/>
                        </a:rPr>
                        <a:t>phần</a:t>
                      </a:r>
                      <a:r>
                        <a:rPr lang="en-US" sz="1600" dirty="0">
                          <a:effectLst/>
                        </a:rPr>
                        <a:t> </a:t>
                      </a:r>
                      <a:r>
                        <a:rPr lang="en-US" sz="1600" dirty="0" err="1">
                          <a:effectLst/>
                        </a:rPr>
                        <a:t>Thể</a:t>
                      </a:r>
                      <a:r>
                        <a:rPr lang="en-US" sz="1600" dirty="0">
                          <a:effectLst/>
                        </a:rPr>
                        <a:t> </a:t>
                      </a:r>
                      <a:r>
                        <a:rPr lang="en-US" sz="1600" dirty="0" err="1">
                          <a:effectLst/>
                        </a:rPr>
                        <a:t>hiện</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cho</a:t>
                      </a:r>
                      <a:r>
                        <a:rPr lang="en-US" sz="1600" dirty="0">
                          <a:effectLst/>
                        </a:rPr>
                        <a:t> HS </a:t>
                      </a:r>
                      <a:r>
                        <a:rPr lang="en-US" sz="1600" dirty="0" err="1">
                          <a:effectLst/>
                        </a:rPr>
                        <a:t>nghiên</a:t>
                      </a:r>
                      <a:r>
                        <a:rPr lang="en-US" sz="1600" dirty="0">
                          <a:effectLst/>
                        </a:rPr>
                        <a:t> </a:t>
                      </a:r>
                      <a:r>
                        <a:rPr lang="en-US" sz="1600" dirty="0" err="1">
                          <a:effectLst/>
                        </a:rPr>
                        <a:t>cứu</a:t>
                      </a:r>
                      <a:r>
                        <a:rPr lang="en-US" sz="1600" dirty="0">
                          <a:effectLst/>
                        </a:rPr>
                        <a:t> </a:t>
                      </a:r>
                      <a:r>
                        <a:rPr lang="en-US" sz="1600" dirty="0" err="1">
                          <a:effectLst/>
                        </a:rPr>
                        <a:t>phần</a:t>
                      </a:r>
                      <a:r>
                        <a:rPr lang="en-US" sz="1600" dirty="0">
                          <a:effectLst/>
                        </a:rPr>
                        <a:t> </a:t>
                      </a:r>
                      <a:r>
                        <a:rPr lang="en-US" sz="1600" dirty="0" err="1">
                          <a:effectLst/>
                        </a:rPr>
                        <a:t>gợi</a:t>
                      </a:r>
                      <a:r>
                        <a:rPr lang="en-US" sz="1600" dirty="0">
                          <a:effectLst/>
                        </a:rPr>
                        <a:t> ý, </a:t>
                      </a:r>
                      <a:r>
                        <a:rPr lang="en-US" sz="1600" dirty="0" err="1">
                          <a:effectLst/>
                        </a:rPr>
                        <a:t>đây</a:t>
                      </a:r>
                      <a:r>
                        <a:rPr lang="en-US" sz="1600" dirty="0">
                          <a:effectLst/>
                        </a:rPr>
                        <a:t> </a:t>
                      </a:r>
                      <a:r>
                        <a:rPr lang="en-US" sz="1600" dirty="0" err="1">
                          <a:effectLst/>
                        </a:rPr>
                        <a:t>sẽ</a:t>
                      </a:r>
                      <a:r>
                        <a:rPr lang="en-US" sz="1600" dirty="0">
                          <a:effectLst/>
                        </a:rPr>
                        <a:t> </a:t>
                      </a:r>
                      <a:r>
                        <a:rPr lang="en-US" sz="1600" dirty="0" err="1">
                          <a:effectLst/>
                        </a:rPr>
                        <a:t>là</a:t>
                      </a:r>
                      <a:r>
                        <a:rPr lang="en-US" sz="1600" dirty="0">
                          <a:effectLst/>
                        </a:rPr>
                        <a:t> </a:t>
                      </a:r>
                      <a:r>
                        <a:rPr lang="en-US" sz="1600" dirty="0" err="1">
                          <a:effectLst/>
                        </a:rPr>
                        <a:t>căn</a:t>
                      </a:r>
                      <a:r>
                        <a:rPr lang="en-US" sz="1600" dirty="0">
                          <a:effectLst/>
                        </a:rPr>
                        <a:t> </a:t>
                      </a:r>
                      <a:r>
                        <a:rPr lang="en-US" sz="1600" dirty="0" err="1">
                          <a:effectLst/>
                        </a:rPr>
                        <a:t>cứ</a:t>
                      </a:r>
                      <a:r>
                        <a:rPr lang="en-US" sz="1600" dirty="0">
                          <a:effectLst/>
                        </a:rPr>
                        <a:t> </a:t>
                      </a:r>
                      <a:r>
                        <a:rPr lang="en-US" sz="1600" dirty="0" err="1">
                          <a:effectLst/>
                        </a:rPr>
                        <a:t>để</a:t>
                      </a:r>
                      <a:r>
                        <a:rPr lang="en-US" sz="1600" dirty="0">
                          <a:effectLst/>
                        </a:rPr>
                        <a:t> </a:t>
                      </a:r>
                      <a:r>
                        <a:rPr lang="en-US" sz="1600" dirty="0" err="1">
                          <a:effectLst/>
                        </a:rPr>
                        <a:t>học</a:t>
                      </a:r>
                      <a:r>
                        <a:rPr lang="en-US" sz="1600" dirty="0">
                          <a:effectLst/>
                        </a:rPr>
                        <a:t> </a:t>
                      </a:r>
                      <a:r>
                        <a:rPr lang="en-US" sz="1600" dirty="0" err="1">
                          <a:effectLst/>
                        </a:rPr>
                        <a:t>sinh</a:t>
                      </a:r>
                      <a:r>
                        <a:rPr lang="en-US" sz="1600" dirty="0">
                          <a:effectLst/>
                        </a:rPr>
                        <a:t> </a:t>
                      </a:r>
                      <a:r>
                        <a:rPr lang="en-US" sz="1600" dirty="0" err="1">
                          <a:effectLst/>
                        </a:rPr>
                        <a:t>lên</a:t>
                      </a:r>
                      <a:r>
                        <a:rPr lang="en-US" sz="1600" dirty="0">
                          <a:effectLst/>
                        </a:rPr>
                        <a:t> ý </a:t>
                      </a:r>
                      <a:r>
                        <a:rPr lang="en-US" sz="1600" dirty="0" err="1">
                          <a:effectLst/>
                        </a:rPr>
                        <a:t>tưởng</a:t>
                      </a:r>
                      <a:r>
                        <a:rPr lang="en-US" sz="1600" dirty="0">
                          <a:effectLst/>
                        </a:rPr>
                        <a:t> </a:t>
                      </a:r>
                      <a:r>
                        <a:rPr lang="en-US" sz="1600" dirty="0" err="1">
                          <a:effectLst/>
                        </a:rPr>
                        <a:t>và</a:t>
                      </a:r>
                      <a:r>
                        <a:rPr lang="en-US" sz="1600" dirty="0">
                          <a:effectLst/>
                        </a:rPr>
                        <a:t> </a:t>
                      </a:r>
                      <a:r>
                        <a:rPr lang="en-US" sz="1600" dirty="0" err="1">
                          <a:effectLst/>
                        </a:rPr>
                        <a:t>vẽ</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bộ</a:t>
                      </a:r>
                      <a:r>
                        <a:rPr lang="en-US" sz="1600" dirty="0">
                          <a:effectLst/>
                        </a:rPr>
                        <a:t> </a:t>
                      </a:r>
                      <a:r>
                        <a:rPr lang="en-US" sz="1600" dirty="0" err="1">
                          <a:effectLst/>
                        </a:rPr>
                        <a:t>trang</a:t>
                      </a:r>
                      <a:r>
                        <a:rPr lang="en-US" sz="1600" dirty="0">
                          <a:effectLst/>
                        </a:rPr>
                        <a:t> </a:t>
                      </a:r>
                      <a:r>
                        <a:rPr lang="en-US" sz="1600" dirty="0" err="1">
                          <a:effectLst/>
                        </a:rPr>
                        <a:t>sức</a:t>
                      </a:r>
                      <a:r>
                        <a:rPr lang="en-US" sz="1600" dirty="0">
                          <a:effectLst/>
                        </a:rPr>
                        <a:t> </a:t>
                      </a:r>
                      <a:r>
                        <a:rPr lang="en-US" sz="1600" dirty="0" err="1">
                          <a:effectLst/>
                        </a:rPr>
                        <a:t>tặng</a:t>
                      </a:r>
                      <a:r>
                        <a:rPr lang="en-US" sz="1600" dirty="0">
                          <a:effectLst/>
                        </a:rPr>
                        <a:t> </a:t>
                      </a:r>
                      <a:r>
                        <a:rPr lang="en-US" sz="1600" dirty="0" err="1">
                          <a:effectLst/>
                        </a:rPr>
                        <a:t>người</a:t>
                      </a:r>
                      <a:r>
                        <a:rPr lang="en-US" sz="1600" dirty="0">
                          <a:effectLst/>
                        </a:rPr>
                        <a:t> </a:t>
                      </a:r>
                      <a:r>
                        <a:rPr lang="en-US" sz="1600" dirty="0" err="1">
                          <a:effectLst/>
                        </a:rPr>
                        <a:t>thân</a:t>
                      </a:r>
                      <a:r>
                        <a:rPr lang="en-US" sz="1600" dirty="0">
                          <a:effectLst/>
                        </a:rPr>
                        <a:t> ở </a:t>
                      </a:r>
                      <a:r>
                        <a:rPr lang="en-US" sz="1600" dirty="0" err="1">
                          <a:effectLst/>
                        </a:rPr>
                        <a:t>phần</a:t>
                      </a:r>
                      <a:r>
                        <a:rPr lang="en-US" sz="1600" dirty="0">
                          <a:effectLst/>
                        </a:rPr>
                        <a:t> </a:t>
                      </a: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Điều</a:t>
                      </a:r>
                      <a:r>
                        <a:rPr lang="en-US" sz="1600" dirty="0">
                          <a:effectLst/>
                        </a:rPr>
                        <a:t> </a:t>
                      </a:r>
                      <a:r>
                        <a:rPr lang="en-US" sz="1600" dirty="0" err="1">
                          <a:effectLst/>
                        </a:rPr>
                        <a:t>này</a:t>
                      </a:r>
                      <a:r>
                        <a:rPr lang="en-US" sz="1600" dirty="0">
                          <a:effectLst/>
                        </a:rPr>
                        <a:t> </a:t>
                      </a:r>
                      <a:r>
                        <a:rPr lang="en-US" sz="1600" dirty="0" err="1">
                          <a:effectLst/>
                        </a:rPr>
                        <a:t>giúp</a:t>
                      </a:r>
                      <a:r>
                        <a:rPr lang="en-US" sz="1600" dirty="0">
                          <a:effectLst/>
                        </a:rPr>
                        <a:t> </a:t>
                      </a:r>
                      <a:r>
                        <a:rPr lang="en-US" sz="1600" dirty="0" err="1">
                          <a:effectLst/>
                        </a:rPr>
                        <a:t>chúng</a:t>
                      </a:r>
                      <a:r>
                        <a:rPr lang="en-US" sz="1600" dirty="0">
                          <a:effectLst/>
                        </a:rPr>
                        <a:t> ta </a:t>
                      </a:r>
                      <a:r>
                        <a:rPr lang="en-US" sz="1600" dirty="0" err="1">
                          <a:effectLst/>
                        </a:rPr>
                        <a:t>kiểm</a:t>
                      </a:r>
                      <a:r>
                        <a:rPr lang="en-US" sz="1600" dirty="0">
                          <a:effectLst/>
                        </a:rPr>
                        <a:t> </a:t>
                      </a:r>
                      <a:r>
                        <a:rPr lang="en-US" sz="1600" dirty="0" err="1">
                          <a:effectLst/>
                        </a:rPr>
                        <a:t>soát</a:t>
                      </a:r>
                      <a:r>
                        <a:rPr lang="en-US" sz="1600" dirty="0">
                          <a:effectLst/>
                        </a:rPr>
                        <a:t> </a:t>
                      </a:r>
                      <a:r>
                        <a:rPr lang="en-US" sz="1600" dirty="0" err="1">
                          <a:effectLst/>
                        </a:rPr>
                        <a:t>nếu</a:t>
                      </a:r>
                      <a:r>
                        <a:rPr lang="en-US" sz="1600" dirty="0">
                          <a:effectLst/>
                        </a:rPr>
                        <a:t> HS </a:t>
                      </a:r>
                      <a:r>
                        <a:rPr lang="en-US" sz="1600" dirty="0" err="1">
                          <a:effectLst/>
                        </a:rPr>
                        <a:t>biết</a:t>
                      </a:r>
                      <a:r>
                        <a:rPr lang="en-US" sz="1600" dirty="0">
                          <a:effectLst/>
                        </a:rPr>
                        <a:t>, </a:t>
                      </a:r>
                      <a:r>
                        <a:rPr lang="en-US" sz="1600" dirty="0" err="1">
                          <a:effectLst/>
                        </a:rPr>
                        <a:t>hiểu</a:t>
                      </a:r>
                      <a:r>
                        <a:rPr lang="en-US" sz="1600" dirty="0">
                          <a:effectLst/>
                        </a:rPr>
                        <a:t> </a:t>
                      </a:r>
                      <a:r>
                        <a:rPr lang="en-US" sz="1600" dirty="0" err="1">
                          <a:effectLst/>
                        </a:rPr>
                        <a:t>thì</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như</a:t>
                      </a:r>
                      <a:r>
                        <a:rPr lang="en-US" sz="1600" dirty="0">
                          <a:effectLst/>
                        </a:rPr>
                        <a:t> </a:t>
                      </a:r>
                      <a:r>
                        <a:rPr lang="en-US" sz="1600" dirty="0" err="1">
                          <a:effectLst/>
                        </a:rPr>
                        <a:t>thế</a:t>
                      </a:r>
                      <a:r>
                        <a:rPr lang="en-US" sz="1600" dirty="0">
                          <a:effectLst/>
                        </a:rPr>
                        <a:t> </a:t>
                      </a:r>
                      <a:r>
                        <a:rPr lang="en-US" sz="1600" dirty="0" err="1">
                          <a:effectLst/>
                        </a:rPr>
                        <a:t>nào</a:t>
                      </a:r>
                      <a:r>
                        <a:rPr lang="en-US" sz="1600" dirty="0">
                          <a:effectLst/>
                        </a:rPr>
                        <a:t>? </a:t>
                      </a:r>
                      <a:r>
                        <a:rPr lang="en-US" sz="1600" dirty="0" err="1">
                          <a:effectLst/>
                        </a:rPr>
                        <a:t>theo</a:t>
                      </a:r>
                      <a:r>
                        <a:rPr lang="en-US" sz="1600" dirty="0">
                          <a:effectLst/>
                        </a:rPr>
                        <a:t> </a:t>
                      </a:r>
                      <a:r>
                        <a:rPr lang="en-US" sz="1600" dirty="0" err="1">
                          <a:effectLst/>
                        </a:rPr>
                        <a:t>đúng</a:t>
                      </a:r>
                      <a:r>
                        <a:rPr lang="en-US" sz="1600" dirty="0">
                          <a:effectLst/>
                        </a:rPr>
                        <a:t> </a:t>
                      </a:r>
                      <a:r>
                        <a:rPr lang="en-US" sz="1600" dirty="0" err="1">
                          <a:effectLst/>
                        </a:rPr>
                        <a:t>tinh</a:t>
                      </a:r>
                      <a:r>
                        <a:rPr lang="en-US" sz="1600" dirty="0">
                          <a:effectLst/>
                        </a:rPr>
                        <a:t> </a:t>
                      </a:r>
                      <a:r>
                        <a:rPr lang="en-US" sz="1600" dirty="0" err="1">
                          <a:effectLst/>
                        </a:rPr>
                        <a:t>thần</a:t>
                      </a:r>
                      <a:r>
                        <a:rPr lang="en-US" sz="1600" dirty="0">
                          <a:effectLst/>
                        </a:rPr>
                        <a:t> </a:t>
                      </a:r>
                      <a:r>
                        <a:rPr lang="en-US" sz="1600" dirty="0" err="1">
                          <a:effectLst/>
                        </a:rPr>
                        <a:t>của</a:t>
                      </a:r>
                      <a:r>
                        <a:rPr lang="en-US" sz="1600" dirty="0">
                          <a:effectLst/>
                        </a:rPr>
                        <a:t> </a:t>
                      </a:r>
                      <a:r>
                        <a:rPr lang="en-US" sz="1600" dirty="0" err="1">
                          <a:effectLst/>
                        </a:rPr>
                        <a:t>dạy</a:t>
                      </a:r>
                      <a:r>
                        <a:rPr lang="en-US" sz="1600" dirty="0">
                          <a:effectLst/>
                        </a:rPr>
                        <a:t> </a:t>
                      </a:r>
                      <a:r>
                        <a:rPr lang="en-US" sz="1600" dirty="0" err="1">
                          <a:effectLst/>
                        </a:rPr>
                        <a:t>học</a:t>
                      </a:r>
                      <a:r>
                        <a:rPr lang="en-US" sz="1600" dirty="0">
                          <a:effectLst/>
                        </a:rPr>
                        <a:t> </a:t>
                      </a:r>
                      <a:r>
                        <a:rPr lang="en-US" sz="1600" dirty="0" err="1">
                          <a:effectLst/>
                        </a:rPr>
                        <a:t>theo</a:t>
                      </a:r>
                      <a:r>
                        <a:rPr lang="en-US" sz="1600" dirty="0">
                          <a:effectLst/>
                        </a:rPr>
                        <a:t> </a:t>
                      </a:r>
                      <a:r>
                        <a:rPr lang="en-US" sz="1600" dirty="0" err="1">
                          <a:effectLst/>
                        </a:rPr>
                        <a:t>định</a:t>
                      </a:r>
                      <a:r>
                        <a:rPr lang="en-US" sz="1600" dirty="0">
                          <a:effectLst/>
                        </a:rPr>
                        <a:t> </a:t>
                      </a:r>
                      <a:r>
                        <a:rPr lang="en-US" sz="1600" dirty="0" err="1">
                          <a:effectLst/>
                        </a:rPr>
                        <a:t>hướng</a:t>
                      </a:r>
                      <a:r>
                        <a:rPr lang="en-US" sz="1600" dirty="0">
                          <a:effectLst/>
                        </a:rPr>
                        <a:t> </a:t>
                      </a:r>
                      <a:r>
                        <a:rPr lang="en-US" sz="1600" dirty="0" err="1">
                          <a:effectLst/>
                        </a:rPr>
                        <a:t>phát</a:t>
                      </a:r>
                      <a:r>
                        <a:rPr lang="en-US" sz="1600" dirty="0">
                          <a:effectLst/>
                        </a:rPr>
                        <a:t> </a:t>
                      </a:r>
                      <a:r>
                        <a:rPr lang="en-US" sz="1600" dirty="0" err="1">
                          <a:effectLst/>
                        </a:rPr>
                        <a:t>triển</a:t>
                      </a:r>
                      <a:r>
                        <a:rPr lang="en-US" sz="1600" dirty="0">
                          <a:effectLst/>
                        </a:rPr>
                        <a:t> </a:t>
                      </a:r>
                      <a:r>
                        <a:rPr lang="en-US" sz="1600" dirty="0" err="1">
                          <a:effectLst/>
                        </a:rPr>
                        <a:t>năng</a:t>
                      </a:r>
                      <a:r>
                        <a:rPr lang="en-US" sz="1600" dirty="0">
                          <a:effectLst/>
                        </a:rPr>
                        <a:t> </a:t>
                      </a:r>
                      <a:r>
                        <a:rPr lang="en-US" sz="1600" dirty="0" err="1">
                          <a:effectLst/>
                        </a:rPr>
                        <a:t>lực</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887" marR="40887" marT="0" marB="0"/>
                </a:tc>
                <a:extLst>
                  <a:ext uri="{0D108BD9-81ED-4DB2-BD59-A6C34878D82A}">
                    <a16:rowId xmlns:a16="http://schemas.microsoft.com/office/drawing/2014/main" val="2135931432"/>
                  </a:ext>
                </a:extLst>
              </a:tr>
            </a:tbl>
          </a:graphicData>
        </a:graphic>
      </p:graphicFrame>
    </p:spTree>
    <p:extLst>
      <p:ext uri="{BB962C8B-B14F-4D97-AF65-F5344CB8AC3E}">
        <p14:creationId xmlns:p14="http://schemas.microsoft.com/office/powerpoint/2010/main" val="14927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6" name="Table 5">
            <a:extLst>
              <a:ext uri="{FF2B5EF4-FFF2-40B4-BE49-F238E27FC236}">
                <a16:creationId xmlns:a16="http://schemas.microsoft.com/office/drawing/2014/main" id="{2ACA5DB9-99F2-2AEE-2DC7-74057EE4E0B7}"/>
              </a:ext>
            </a:extLst>
          </p:cNvPr>
          <p:cNvGraphicFramePr>
            <a:graphicFrameLocks noGrp="1"/>
          </p:cNvGraphicFramePr>
          <p:nvPr>
            <p:extLst>
              <p:ext uri="{D42A27DB-BD31-4B8C-83A1-F6EECF244321}">
                <p14:modId xmlns:p14="http://schemas.microsoft.com/office/powerpoint/2010/main" val="446141803"/>
              </p:ext>
            </p:extLst>
          </p:nvPr>
        </p:nvGraphicFramePr>
        <p:xfrm>
          <a:off x="0" y="1113183"/>
          <a:ext cx="9144000" cy="6688519"/>
        </p:xfrm>
        <a:graphic>
          <a:graphicData uri="http://schemas.openxmlformats.org/drawingml/2006/table">
            <a:tbl>
              <a:tblPr firstRow="1" firstCol="1" bandRow="1">
                <a:tableStyleId>{5C22544A-7EE6-4342-B048-85BDC9FD1C3A}</a:tableStyleId>
              </a:tblPr>
              <a:tblGrid>
                <a:gridCol w="1329203">
                  <a:extLst>
                    <a:ext uri="{9D8B030D-6E8A-4147-A177-3AD203B41FA5}">
                      <a16:colId xmlns:a16="http://schemas.microsoft.com/office/drawing/2014/main" val="694647264"/>
                    </a:ext>
                  </a:extLst>
                </a:gridCol>
                <a:gridCol w="3653614">
                  <a:extLst>
                    <a:ext uri="{9D8B030D-6E8A-4147-A177-3AD203B41FA5}">
                      <a16:colId xmlns:a16="http://schemas.microsoft.com/office/drawing/2014/main" val="2147650941"/>
                    </a:ext>
                  </a:extLst>
                </a:gridCol>
                <a:gridCol w="4161183">
                  <a:extLst>
                    <a:ext uri="{9D8B030D-6E8A-4147-A177-3AD203B41FA5}">
                      <a16:colId xmlns:a16="http://schemas.microsoft.com/office/drawing/2014/main" val="147249189"/>
                    </a:ext>
                  </a:extLst>
                </a:gridCol>
              </a:tblGrid>
              <a:tr h="5744817">
                <a:tc>
                  <a:txBody>
                    <a:bodyPr/>
                    <a:lstStyle/>
                    <a:p>
                      <a:pPr marL="0" marR="0" algn="just">
                        <a:lnSpc>
                          <a:spcPct val="120000"/>
                        </a:lnSpc>
                        <a:spcBef>
                          <a:spcPts val="300"/>
                        </a:spcBef>
                        <a:spcAft>
                          <a:spcPts val="300"/>
                        </a:spcAft>
                      </a:pPr>
                      <a:r>
                        <a:rPr lang="en-US" sz="1400">
                          <a:effectLst/>
                        </a:rPr>
                        <a:t>Bài 2. </a:t>
                      </a:r>
                      <a:endParaRPr lang="en-US" sz="1200">
                        <a:effectLst/>
                      </a:endParaRPr>
                    </a:p>
                    <a:p>
                      <a:pPr marL="0" marR="0" algn="just">
                        <a:lnSpc>
                          <a:spcPct val="120000"/>
                        </a:lnSpc>
                        <a:spcBef>
                          <a:spcPts val="300"/>
                        </a:spcBef>
                        <a:spcAft>
                          <a:spcPts val="300"/>
                        </a:spcAft>
                      </a:pPr>
                      <a:r>
                        <a:rPr lang="en-US" sz="1400">
                          <a:effectLst/>
                        </a:rPr>
                        <a:t>Thiết kế đồ trang sức thủ công bằng vật liệu sẵn có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5403" marR="35403" marT="0" marB="0"/>
                </a:tc>
                <a:tc>
                  <a:txBody>
                    <a:bodyPr/>
                    <a:lstStyle/>
                    <a:p>
                      <a:pPr marL="0" marR="0" algn="just">
                        <a:lnSpc>
                          <a:spcPct val="120000"/>
                        </a:lnSpc>
                        <a:spcBef>
                          <a:spcPts val="300"/>
                        </a:spcBef>
                        <a:spcAft>
                          <a:spcPts val="300"/>
                        </a:spcAft>
                      </a:pPr>
                      <a:r>
                        <a:rPr lang="en-US" sz="1400" dirty="0" err="1">
                          <a:effectLst/>
                        </a:rPr>
                        <a:t>Khám</a:t>
                      </a:r>
                      <a:r>
                        <a:rPr lang="en-US" sz="1400" dirty="0">
                          <a:effectLst/>
                        </a:rPr>
                        <a:t> </a:t>
                      </a:r>
                      <a:r>
                        <a:rPr lang="en-US" sz="1400" dirty="0" err="1">
                          <a:effectLst/>
                        </a:rPr>
                        <a:t>phá</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err="1">
                          <a:effectLst/>
                        </a:rPr>
                        <a:t>Làm</a:t>
                      </a:r>
                      <a:r>
                        <a:rPr lang="en-US" sz="1400" dirty="0">
                          <a:effectLst/>
                        </a:rPr>
                        <a:t> </a:t>
                      </a:r>
                      <a:r>
                        <a:rPr lang="en-US" sz="1400" dirty="0" err="1">
                          <a:effectLst/>
                        </a:rPr>
                        <a:t>quen</a:t>
                      </a:r>
                      <a:r>
                        <a:rPr lang="en-US" sz="1400" dirty="0">
                          <a:effectLst/>
                        </a:rPr>
                        <a:t> </a:t>
                      </a:r>
                      <a:r>
                        <a:rPr lang="en-US" sz="1400" dirty="0" err="1">
                          <a:effectLst/>
                        </a:rPr>
                        <a:t>với</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 </a:t>
                      </a:r>
                      <a:r>
                        <a:rPr lang="en-US" sz="1400" dirty="0" err="1">
                          <a:effectLst/>
                        </a:rPr>
                        <a:t>được</a:t>
                      </a:r>
                      <a:r>
                        <a:rPr lang="en-US" sz="1400" dirty="0">
                          <a:effectLst/>
                        </a:rPr>
                        <a:t> </a:t>
                      </a:r>
                      <a:r>
                        <a:rPr lang="en-US" sz="1400" dirty="0" err="1">
                          <a:effectLst/>
                        </a:rPr>
                        <a:t>làm</a:t>
                      </a:r>
                      <a:r>
                        <a:rPr lang="en-US" sz="1400" dirty="0">
                          <a:effectLst/>
                        </a:rPr>
                        <a:t> </a:t>
                      </a:r>
                      <a:r>
                        <a:rPr lang="en-US" sz="1400" dirty="0" err="1">
                          <a:effectLst/>
                        </a:rPr>
                        <a:t>từ</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Nhận</a:t>
                      </a:r>
                      <a:r>
                        <a:rPr lang="en-US" sz="1400" dirty="0">
                          <a:effectLst/>
                        </a:rPr>
                        <a:t> </a:t>
                      </a:r>
                      <a:r>
                        <a:rPr lang="en-US" sz="1400" dirty="0" err="1">
                          <a:effectLst/>
                        </a:rPr>
                        <a:t>biết</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đặc</a:t>
                      </a:r>
                      <a:r>
                        <a:rPr lang="en-US" sz="1400" dirty="0">
                          <a:effectLst/>
                        </a:rPr>
                        <a:t> </a:t>
                      </a:r>
                      <a:r>
                        <a:rPr lang="en-US" sz="1400" dirty="0" err="1">
                          <a:effectLst/>
                        </a:rPr>
                        <a:t>điểm</a:t>
                      </a:r>
                      <a:r>
                        <a:rPr lang="en-US" sz="1400" dirty="0">
                          <a:effectLst/>
                        </a:rPr>
                        <a:t> </a:t>
                      </a:r>
                      <a:r>
                        <a:rPr lang="en-US" sz="1400" dirty="0" err="1">
                          <a:effectLst/>
                        </a:rPr>
                        <a:t>của</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 (</a:t>
                      </a:r>
                      <a:r>
                        <a:rPr lang="en-US" sz="1400" dirty="0" err="1">
                          <a:effectLst/>
                        </a:rPr>
                        <a:t>tính</a:t>
                      </a:r>
                      <a:r>
                        <a:rPr lang="en-US" sz="1400" dirty="0">
                          <a:effectLst/>
                        </a:rPr>
                        <a:t> </a:t>
                      </a:r>
                      <a:r>
                        <a:rPr lang="en-US" sz="1400" dirty="0" err="1">
                          <a:effectLst/>
                        </a:rPr>
                        <a:t>truyền</a:t>
                      </a:r>
                      <a:r>
                        <a:rPr lang="en-US" sz="1400" dirty="0">
                          <a:effectLst/>
                        </a:rPr>
                        <a:t> </a:t>
                      </a:r>
                      <a:r>
                        <a:rPr lang="en-US" sz="1400" dirty="0" err="1">
                          <a:effectLst/>
                        </a:rPr>
                        <a:t>thống</a:t>
                      </a:r>
                      <a:r>
                        <a:rPr lang="en-US" sz="1400" dirty="0">
                          <a:effectLst/>
                        </a:rPr>
                        <a:t>, </a:t>
                      </a:r>
                      <a:r>
                        <a:rPr lang="en-US" sz="1400" dirty="0" err="1">
                          <a:effectLst/>
                        </a:rPr>
                        <a:t>tính</a:t>
                      </a:r>
                      <a:r>
                        <a:rPr lang="en-US" sz="1400" dirty="0">
                          <a:effectLst/>
                        </a:rPr>
                        <a:t> </a:t>
                      </a:r>
                      <a:r>
                        <a:rPr lang="en-US" sz="1400" dirty="0" err="1">
                          <a:effectLst/>
                        </a:rPr>
                        <a:t>độc</a:t>
                      </a:r>
                      <a:r>
                        <a:rPr lang="en-US" sz="1400" dirty="0">
                          <a:effectLst/>
                        </a:rPr>
                        <a:t> </a:t>
                      </a:r>
                      <a:r>
                        <a:rPr lang="en-US" sz="1400" dirty="0" err="1">
                          <a:effectLst/>
                        </a:rPr>
                        <a:t>đáo</a:t>
                      </a:r>
                      <a:r>
                        <a:rPr lang="en-US" sz="1400" dirty="0">
                          <a:effectLst/>
                        </a:rPr>
                        <a:t>, </a:t>
                      </a:r>
                      <a:r>
                        <a:rPr lang="en-US" sz="1400" dirty="0" err="1">
                          <a:effectLst/>
                        </a:rPr>
                        <a:t>tính</a:t>
                      </a:r>
                      <a:r>
                        <a:rPr lang="en-US" sz="1400" dirty="0">
                          <a:effectLst/>
                        </a:rPr>
                        <a:t> </a:t>
                      </a:r>
                      <a:r>
                        <a:rPr lang="en-US" sz="1400" dirty="0" err="1">
                          <a:effectLst/>
                        </a:rPr>
                        <a:t>kinh</a:t>
                      </a:r>
                      <a:r>
                        <a:rPr lang="en-US" sz="1400" dirty="0">
                          <a:effectLst/>
                        </a:rPr>
                        <a:t> </a:t>
                      </a:r>
                      <a:r>
                        <a:rPr lang="en-US" sz="1400" dirty="0" err="1">
                          <a:effectLst/>
                        </a:rPr>
                        <a:t>tế</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làm</a:t>
                      </a:r>
                      <a:r>
                        <a:rPr lang="en-US" sz="1400" dirty="0">
                          <a:effectLst/>
                        </a:rPr>
                        <a:t> </a:t>
                      </a:r>
                      <a:r>
                        <a:rPr lang="en-US" sz="1400" dirty="0" err="1">
                          <a:effectLst/>
                        </a:rPr>
                        <a:t>từ</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lưu</a:t>
                      </a:r>
                      <a:r>
                        <a:rPr lang="en-US" sz="1400" dirty="0">
                          <a:effectLst/>
                        </a:rPr>
                        <a:t> ý </a:t>
                      </a:r>
                      <a:r>
                        <a:rPr lang="en-US" sz="1400" dirty="0" err="1">
                          <a:effectLst/>
                        </a:rPr>
                        <a:t>lựa</a:t>
                      </a:r>
                      <a:r>
                        <a:rPr lang="en-US" sz="1400" dirty="0">
                          <a:effectLst/>
                        </a:rPr>
                        <a:t> </a:t>
                      </a:r>
                      <a:r>
                        <a:rPr lang="en-US" sz="1400" dirty="0" err="1">
                          <a:effectLst/>
                        </a:rPr>
                        <a:t>chọn</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trong</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Một</a:t>
                      </a:r>
                      <a:r>
                        <a:rPr lang="en-US" sz="1400" dirty="0">
                          <a:effectLst/>
                        </a:rPr>
                        <a:t> </a:t>
                      </a:r>
                      <a:r>
                        <a:rPr lang="en-US" sz="1400" dirty="0" err="1">
                          <a:effectLst/>
                        </a:rPr>
                        <a:t>số</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trong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Kết</a:t>
                      </a:r>
                      <a:r>
                        <a:rPr lang="en-US" sz="1400" dirty="0">
                          <a:effectLst/>
                        </a:rPr>
                        <a:t> </a:t>
                      </a:r>
                      <a:r>
                        <a:rPr lang="en-US" sz="1400" dirty="0" err="1">
                          <a:effectLst/>
                        </a:rPr>
                        <a:t>hợp</a:t>
                      </a:r>
                      <a:r>
                        <a:rPr lang="en-US" sz="1400" dirty="0">
                          <a:effectLst/>
                        </a:rPr>
                        <a:t> </a:t>
                      </a:r>
                      <a:r>
                        <a:rPr lang="en-US" sz="1400" dirty="0" err="1">
                          <a:effectLst/>
                        </a:rPr>
                        <a:t>giữa</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với</a:t>
                      </a:r>
                      <a:r>
                        <a:rPr lang="en-US" sz="1400" dirty="0">
                          <a:effectLst/>
                        </a:rPr>
                        <a:t> </a:t>
                      </a:r>
                      <a:r>
                        <a:rPr lang="en-US" sz="1400" dirty="0" err="1">
                          <a:effectLst/>
                        </a:rPr>
                        <a:t>trang</a:t>
                      </a:r>
                      <a:r>
                        <a:rPr lang="en-US" sz="1400" dirty="0">
                          <a:effectLst/>
                        </a:rPr>
                        <a:t> </a:t>
                      </a:r>
                      <a:r>
                        <a:rPr lang="en-US" sz="1400" dirty="0" err="1">
                          <a:effectLst/>
                        </a:rPr>
                        <a:t>phục</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và</a:t>
                      </a:r>
                      <a:r>
                        <a:rPr lang="en-US" sz="1400" dirty="0">
                          <a:effectLst/>
                        </a:rPr>
                        <a:t> </a:t>
                      </a:r>
                      <a:r>
                        <a:rPr lang="en-US" sz="1400" dirty="0" err="1">
                          <a:effectLst/>
                        </a:rPr>
                        <a:t>tạo</a:t>
                      </a:r>
                      <a:r>
                        <a:rPr lang="en-US" sz="1400" dirty="0">
                          <a:effectLst/>
                        </a:rPr>
                        <a:t> </a:t>
                      </a:r>
                      <a:r>
                        <a:rPr lang="en-US" sz="1400" dirty="0" err="1">
                          <a:effectLst/>
                        </a:rPr>
                        <a:t>mẫu</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bằng</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về</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theo</a:t>
                      </a:r>
                      <a:r>
                        <a:rPr lang="en-US" sz="1400" dirty="0">
                          <a:effectLst/>
                        </a:rPr>
                        <a:t> </a:t>
                      </a:r>
                      <a:r>
                        <a:rPr lang="en-US" sz="1400" dirty="0" err="1">
                          <a:effectLst/>
                        </a:rPr>
                        <a:t>các</a:t>
                      </a:r>
                      <a:r>
                        <a:rPr lang="en-US" sz="1400" dirty="0">
                          <a:effectLst/>
                        </a:rPr>
                        <a:t> </a:t>
                      </a:r>
                      <a:r>
                        <a:rPr lang="en-US" sz="1400" dirty="0" err="1">
                          <a:effectLst/>
                        </a:rPr>
                        <a:t>nội</a:t>
                      </a:r>
                      <a:r>
                        <a:rPr lang="en-US" sz="1400" dirty="0">
                          <a:effectLst/>
                        </a:rPr>
                        <a:t> dung </a:t>
                      </a:r>
                      <a:r>
                        <a:rPr lang="en-US" sz="1400" dirty="0" err="1">
                          <a:effectLst/>
                        </a:rPr>
                        <a:t>trong</a:t>
                      </a:r>
                      <a:r>
                        <a:rPr lang="en-US" sz="1400" dirty="0">
                          <a:effectLst/>
                        </a:rPr>
                        <a:t> </a:t>
                      </a:r>
                      <a:r>
                        <a:rPr lang="en-US" sz="1400" dirty="0" err="1">
                          <a:effectLst/>
                        </a:rPr>
                        <a:t>sách</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Vận</a:t>
                      </a:r>
                      <a:r>
                        <a:rPr lang="en-US" sz="1400" dirty="0">
                          <a:effectLst/>
                        </a:rPr>
                        <a:t> </a:t>
                      </a:r>
                      <a:r>
                        <a:rPr lang="en-US" sz="1400" dirty="0" err="1">
                          <a:effectLst/>
                        </a:rPr>
                        <a:t>dụng</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bằng</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tái</a:t>
                      </a:r>
                      <a:r>
                        <a:rPr lang="en-US" sz="1400" dirty="0">
                          <a:effectLst/>
                        </a:rPr>
                        <a:t> </a:t>
                      </a:r>
                      <a:r>
                        <a:rPr lang="en-US" sz="1400" dirty="0" err="1">
                          <a:effectLst/>
                        </a:rPr>
                        <a:t>sử</a:t>
                      </a:r>
                      <a:r>
                        <a:rPr lang="en-US" sz="1400" dirty="0">
                          <a:effectLst/>
                        </a:rPr>
                        <a:t> </a:t>
                      </a:r>
                      <a:r>
                        <a:rPr lang="en-US" sz="1400" dirty="0" err="1">
                          <a:effectLst/>
                        </a:rPr>
                        <a:t>dụng</a:t>
                      </a:r>
                      <a:r>
                        <a:rPr lang="en-US" sz="1400" dirty="0">
                          <a:effectLst/>
                        </a:rPr>
                        <a:t>, </a:t>
                      </a:r>
                      <a:r>
                        <a:rPr lang="en-US" sz="1400" dirty="0" err="1">
                          <a:effectLst/>
                        </a:rPr>
                        <a:t>trao</a:t>
                      </a:r>
                      <a:r>
                        <a:rPr lang="en-US" sz="1400" dirty="0">
                          <a:effectLst/>
                        </a:rPr>
                        <a:t> </a:t>
                      </a:r>
                      <a:r>
                        <a:rPr lang="en-US" sz="1400" dirty="0" err="1">
                          <a:effectLst/>
                        </a:rPr>
                        <a:t>tặng</a:t>
                      </a:r>
                      <a:r>
                        <a:rPr lang="en-US" sz="1400" dirty="0">
                          <a:effectLst/>
                        </a:rPr>
                        <a:t> </a:t>
                      </a:r>
                      <a:r>
                        <a:rPr lang="en-US" sz="1400" dirty="0" err="1">
                          <a:effectLst/>
                        </a:rPr>
                        <a:t>cho</a:t>
                      </a:r>
                      <a:r>
                        <a:rPr lang="en-US" sz="1400" dirty="0">
                          <a:effectLst/>
                        </a:rPr>
                        <a:t> </a:t>
                      </a:r>
                      <a:r>
                        <a:rPr lang="en-US" sz="1400" dirty="0" err="1">
                          <a:effectLst/>
                        </a:rPr>
                        <a:t>trẻ</a:t>
                      </a:r>
                      <a:r>
                        <a:rPr lang="en-US" sz="1400" dirty="0">
                          <a:effectLst/>
                        </a:rPr>
                        <a:t> </a:t>
                      </a:r>
                      <a:r>
                        <a:rPr lang="en-US" sz="1400" dirty="0" err="1">
                          <a:effectLst/>
                        </a:rPr>
                        <a:t>em</a:t>
                      </a:r>
                      <a:r>
                        <a:rPr lang="en-US" sz="1400" dirty="0">
                          <a:effectLst/>
                        </a:rPr>
                        <a:t> </a:t>
                      </a:r>
                      <a:r>
                        <a:rPr lang="en-US" sz="1400" dirty="0" err="1">
                          <a:effectLst/>
                        </a:rPr>
                        <a:t>nghèo</a:t>
                      </a:r>
                      <a:r>
                        <a:rPr lang="en-US" sz="1400" dirty="0">
                          <a:effectLst/>
                        </a:rPr>
                        <a:t> ở </a:t>
                      </a:r>
                      <a:r>
                        <a:rPr lang="en-US" sz="1400" dirty="0" err="1">
                          <a:effectLst/>
                        </a:rPr>
                        <a:t>địa</a:t>
                      </a:r>
                      <a:r>
                        <a:rPr lang="en-US" sz="1400" dirty="0">
                          <a:effectLst/>
                        </a:rPr>
                        <a:t> </a:t>
                      </a:r>
                      <a:r>
                        <a:rPr lang="en-US" sz="1400" dirty="0" err="1">
                          <a:effectLst/>
                        </a:rPr>
                        <a:t>phương</a:t>
                      </a:r>
                      <a:r>
                        <a:rPr lang="en-US" sz="1400" dirty="0">
                          <a:effectLst/>
                        </a:rPr>
                        <a:t> </a:t>
                      </a:r>
                      <a:r>
                        <a:rPr lang="en-US" sz="1400" dirty="0" err="1">
                          <a:effectLst/>
                        </a:rPr>
                        <a:t>nơi</a:t>
                      </a:r>
                      <a:r>
                        <a:rPr lang="en-US" sz="1400" dirty="0">
                          <a:effectLst/>
                        </a:rPr>
                        <a:t> </a:t>
                      </a:r>
                      <a:r>
                        <a:rPr lang="en-US" sz="1400" dirty="0" err="1">
                          <a:effectLst/>
                        </a:rPr>
                        <a:t>mình</a:t>
                      </a:r>
                      <a:r>
                        <a:rPr lang="en-US" sz="1400" dirty="0">
                          <a:effectLst/>
                        </a:rPr>
                        <a:t> </a:t>
                      </a:r>
                      <a:r>
                        <a:rPr lang="en-US" sz="1400" dirty="0" err="1">
                          <a:effectLst/>
                        </a:rPr>
                        <a:t>sinh</a:t>
                      </a:r>
                      <a:r>
                        <a:rPr lang="en-US" sz="1400" dirty="0">
                          <a:effectLst/>
                        </a:rPr>
                        <a:t> </a:t>
                      </a:r>
                      <a:r>
                        <a:rPr lang="en-US" sz="1400" dirty="0" err="1">
                          <a:effectLst/>
                        </a:rPr>
                        <a:t>sống</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03" marR="35403" marT="0" marB="0"/>
                </a:tc>
                <a:tc>
                  <a:txBody>
                    <a:bodyPr/>
                    <a:lstStyle/>
                    <a:p>
                      <a:pPr marL="0" marR="0" algn="just">
                        <a:lnSpc>
                          <a:spcPct val="120000"/>
                        </a:lnSpc>
                        <a:spcBef>
                          <a:spcPts val="300"/>
                        </a:spcBef>
                        <a:spcAft>
                          <a:spcPts val="300"/>
                        </a:spcAft>
                      </a:pPr>
                      <a:r>
                        <a:rPr lang="en-US" sz="1400" dirty="0" err="1">
                          <a:effectLst/>
                        </a:rPr>
                        <a:t>Dạng</a:t>
                      </a:r>
                      <a:r>
                        <a:rPr lang="en-US" sz="1400" dirty="0">
                          <a:effectLst/>
                        </a:rPr>
                        <a:t> </a:t>
                      </a:r>
                      <a:r>
                        <a:rPr lang="en-US" sz="1400" dirty="0" err="1">
                          <a:effectLst/>
                        </a:rPr>
                        <a:t>bài</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được</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trên</a:t>
                      </a:r>
                      <a:r>
                        <a:rPr lang="en-US" sz="1400" dirty="0">
                          <a:effectLst/>
                        </a:rPr>
                        <a:t> </a:t>
                      </a:r>
                      <a:r>
                        <a:rPr lang="en-US" sz="1400" dirty="0" err="1">
                          <a:effectLst/>
                        </a:rPr>
                        <a:t>cơ</a:t>
                      </a:r>
                      <a:r>
                        <a:rPr lang="en-US" sz="1400" dirty="0">
                          <a:effectLst/>
                        </a:rPr>
                        <a:t> </a:t>
                      </a:r>
                      <a:r>
                        <a:rPr lang="en-US" sz="1400" dirty="0" err="1">
                          <a:effectLst/>
                        </a:rPr>
                        <a:t>sở</a:t>
                      </a:r>
                      <a:r>
                        <a:rPr lang="en-US" sz="1400" dirty="0">
                          <a:effectLst/>
                        </a:rPr>
                        <a:t> </a:t>
                      </a:r>
                      <a:r>
                        <a:rPr lang="en-US" sz="1400" dirty="0" err="1">
                          <a:effectLst/>
                        </a:rPr>
                        <a:t>từ</a:t>
                      </a:r>
                      <a:r>
                        <a:rPr lang="en-US" sz="1400" dirty="0">
                          <a:effectLst/>
                        </a:rPr>
                        <a:t> </a:t>
                      </a:r>
                      <a:r>
                        <a:rPr lang="en-US" sz="1400" dirty="0" err="1">
                          <a:effectLst/>
                        </a:rPr>
                        <a:t>phần</a:t>
                      </a:r>
                      <a:r>
                        <a:rPr lang="en-US" sz="1400" dirty="0">
                          <a:effectLst/>
                        </a:rPr>
                        <a:t> </a:t>
                      </a:r>
                      <a:r>
                        <a:rPr lang="en-US" sz="1400" dirty="0" err="1">
                          <a:effectLst/>
                        </a:rPr>
                        <a:t>loại</a:t>
                      </a:r>
                      <a:r>
                        <a:rPr lang="en-US" sz="1400" dirty="0">
                          <a:effectLst/>
                        </a:rPr>
                        <a:t>, </a:t>
                      </a:r>
                      <a:r>
                        <a:rPr lang="en-US" sz="1400" dirty="0" err="1">
                          <a:effectLst/>
                        </a:rPr>
                        <a:t>giá</a:t>
                      </a:r>
                      <a:r>
                        <a:rPr lang="en-US" sz="1400" dirty="0">
                          <a:effectLst/>
                        </a:rPr>
                        <a:t> </a:t>
                      </a:r>
                      <a:r>
                        <a:rPr lang="en-US" sz="1400" dirty="0" err="1">
                          <a:effectLst/>
                        </a:rPr>
                        <a:t>trị</a:t>
                      </a:r>
                      <a:r>
                        <a:rPr lang="en-US" sz="1400" dirty="0">
                          <a:effectLst/>
                        </a:rPr>
                        <a:t>, </a:t>
                      </a:r>
                      <a:r>
                        <a:rPr lang="en-US" sz="1400" dirty="0" err="1">
                          <a:effectLst/>
                        </a:rPr>
                        <a:t>yếu</a:t>
                      </a:r>
                      <a:r>
                        <a:rPr lang="en-US" sz="1400" dirty="0">
                          <a:effectLst/>
                        </a:rPr>
                        <a:t> </a:t>
                      </a:r>
                      <a:r>
                        <a:rPr lang="en-US" sz="1400" dirty="0" err="1">
                          <a:effectLst/>
                        </a:rPr>
                        <a:t>tố</a:t>
                      </a:r>
                      <a:r>
                        <a:rPr lang="en-US" sz="1400" dirty="0">
                          <a:effectLst/>
                        </a:rPr>
                        <a:t> </a:t>
                      </a:r>
                      <a:r>
                        <a:rPr lang="en-US" sz="1400" dirty="0" err="1">
                          <a:effectLst/>
                        </a:rPr>
                        <a:t>thẩm</a:t>
                      </a:r>
                      <a:r>
                        <a:rPr lang="en-US" sz="1400" dirty="0">
                          <a:effectLst/>
                        </a:rPr>
                        <a:t> </a:t>
                      </a:r>
                      <a:r>
                        <a:rPr lang="en-US" sz="1400" dirty="0" err="1">
                          <a:effectLst/>
                        </a:rPr>
                        <a:t>mĩ</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và</a:t>
                      </a:r>
                      <a:r>
                        <a:rPr lang="en-US" sz="1400" dirty="0">
                          <a:effectLst/>
                        </a:rPr>
                        <a:t> </a:t>
                      </a:r>
                      <a:r>
                        <a:rPr lang="en-US" sz="1400" dirty="0" err="1">
                          <a:effectLst/>
                        </a:rPr>
                        <a:t>quy</a:t>
                      </a:r>
                      <a:r>
                        <a:rPr lang="en-US" sz="1400" dirty="0">
                          <a:effectLst/>
                        </a:rPr>
                        <a:t> </a:t>
                      </a:r>
                      <a:r>
                        <a:rPr lang="en-US" sz="1400" dirty="0" err="1">
                          <a:effectLst/>
                        </a:rPr>
                        <a:t>trình</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Điều</a:t>
                      </a:r>
                      <a:r>
                        <a:rPr lang="en-US" sz="1400" dirty="0">
                          <a:effectLst/>
                        </a:rPr>
                        <a:t> </a:t>
                      </a:r>
                      <a:r>
                        <a:rPr lang="en-US" sz="1400" dirty="0" err="1">
                          <a:effectLst/>
                        </a:rPr>
                        <a:t>này</a:t>
                      </a:r>
                      <a:r>
                        <a:rPr lang="en-US" sz="1400" dirty="0">
                          <a:effectLst/>
                        </a:rPr>
                        <a:t> </a:t>
                      </a:r>
                      <a:r>
                        <a:rPr lang="en-US" sz="1400" dirty="0" err="1">
                          <a:effectLst/>
                        </a:rPr>
                        <a:t>giúp</a:t>
                      </a:r>
                      <a:r>
                        <a:rPr lang="en-US" sz="1400" dirty="0">
                          <a:effectLst/>
                        </a:rPr>
                        <a:t> </a:t>
                      </a:r>
                      <a:r>
                        <a:rPr lang="en-US" sz="1400" dirty="0" err="1">
                          <a:effectLst/>
                        </a:rPr>
                        <a:t>cho</a:t>
                      </a:r>
                      <a:r>
                        <a:rPr lang="en-US" sz="1400" dirty="0">
                          <a:effectLst/>
                        </a:rPr>
                        <a:t> HS </a:t>
                      </a:r>
                      <a:r>
                        <a:rPr lang="en-US" sz="1400" dirty="0" err="1">
                          <a:effectLst/>
                        </a:rPr>
                        <a:t>không</a:t>
                      </a:r>
                      <a:r>
                        <a:rPr lang="en-US" sz="1400" dirty="0">
                          <a:effectLst/>
                        </a:rPr>
                        <a:t> </a:t>
                      </a:r>
                      <a:r>
                        <a:rPr lang="en-US" sz="1400" dirty="0" err="1">
                          <a:effectLst/>
                        </a:rPr>
                        <a:t>chỉ</a:t>
                      </a:r>
                      <a:r>
                        <a:rPr lang="en-US" sz="1400" dirty="0">
                          <a:effectLst/>
                        </a:rPr>
                        <a:t> </a:t>
                      </a:r>
                      <a:r>
                        <a:rPr lang="en-US" sz="1400" dirty="0" err="1">
                          <a:effectLst/>
                        </a:rPr>
                        <a:t>có</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mà</a:t>
                      </a:r>
                      <a:r>
                        <a:rPr lang="en-US" sz="1400" dirty="0">
                          <a:effectLst/>
                        </a:rPr>
                        <a:t> </a:t>
                      </a:r>
                      <a:r>
                        <a:rPr lang="en-US" sz="1400" dirty="0" err="1">
                          <a:effectLst/>
                        </a:rPr>
                        <a:t>còn</a:t>
                      </a:r>
                      <a:r>
                        <a:rPr lang="en-US" sz="1400" dirty="0">
                          <a:effectLst/>
                        </a:rPr>
                        <a:t> </a:t>
                      </a:r>
                      <a:r>
                        <a:rPr lang="en-US" sz="1400" dirty="0" err="1">
                          <a:effectLst/>
                        </a:rPr>
                        <a:t>hình</a:t>
                      </a:r>
                      <a:r>
                        <a:rPr lang="en-US" sz="1400" dirty="0">
                          <a:effectLst/>
                        </a:rPr>
                        <a:t> </a:t>
                      </a:r>
                      <a:r>
                        <a:rPr lang="en-US" sz="1400" dirty="0" err="1">
                          <a:effectLst/>
                        </a:rPr>
                        <a:t>thành</a:t>
                      </a:r>
                      <a:r>
                        <a:rPr lang="en-US" sz="1400" dirty="0">
                          <a:effectLst/>
                        </a:rPr>
                        <a:t> </a:t>
                      </a:r>
                      <a:r>
                        <a:rPr lang="en-US" sz="1400" dirty="0" err="1">
                          <a:effectLst/>
                        </a:rPr>
                        <a:t>tư</a:t>
                      </a:r>
                      <a:r>
                        <a:rPr lang="en-US" sz="1400" dirty="0">
                          <a:effectLst/>
                        </a:rPr>
                        <a:t> </a:t>
                      </a:r>
                      <a:r>
                        <a:rPr lang="en-US" sz="1400" dirty="0" err="1">
                          <a:effectLst/>
                        </a:rPr>
                        <a:t>duy</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trong</a:t>
                      </a:r>
                      <a:r>
                        <a:rPr lang="en-US" sz="1400" dirty="0">
                          <a:effectLst/>
                        </a:rPr>
                        <a:t> </a:t>
                      </a:r>
                      <a:r>
                        <a:rPr lang="en-US" sz="1400" dirty="0" err="1">
                          <a:effectLst/>
                        </a:rPr>
                        <a:t>lĩnh</a:t>
                      </a:r>
                      <a:r>
                        <a:rPr lang="en-US" sz="1400" dirty="0">
                          <a:effectLst/>
                        </a:rPr>
                        <a:t> </a:t>
                      </a:r>
                      <a:r>
                        <a:rPr lang="en-US" sz="1400" dirty="0" err="1">
                          <a:effectLst/>
                        </a:rPr>
                        <a:t>vực</a:t>
                      </a:r>
                      <a:r>
                        <a:rPr lang="en-US" sz="1400" dirty="0">
                          <a:effectLst/>
                        </a:rPr>
                        <a:t> </a:t>
                      </a:r>
                      <a:r>
                        <a:rPr lang="en-US" sz="1400" dirty="0" err="1">
                          <a:effectLst/>
                        </a:rPr>
                        <a:t>này</a:t>
                      </a:r>
                      <a:r>
                        <a:rPr lang="en-US" sz="1400" dirty="0">
                          <a:effectLst/>
                        </a:rPr>
                        <a:t>, </a:t>
                      </a:r>
                      <a:r>
                        <a:rPr lang="en-US" sz="1400" dirty="0" err="1">
                          <a:effectLst/>
                        </a:rPr>
                        <a:t>và</a:t>
                      </a:r>
                      <a:r>
                        <a:rPr lang="en-US" sz="1400" dirty="0">
                          <a:effectLst/>
                        </a:rPr>
                        <a:t> </a:t>
                      </a:r>
                      <a:r>
                        <a:rPr lang="en-US" sz="1400" dirty="0" err="1">
                          <a:effectLst/>
                        </a:rPr>
                        <a:t>phù</a:t>
                      </a:r>
                      <a:r>
                        <a:rPr lang="en-US" sz="1400" dirty="0">
                          <a:effectLst/>
                        </a:rPr>
                        <a:t> </a:t>
                      </a:r>
                      <a:r>
                        <a:rPr lang="en-US" sz="1400" dirty="0" err="1">
                          <a:effectLst/>
                        </a:rPr>
                        <a:t>hợp</a:t>
                      </a:r>
                      <a:r>
                        <a:rPr lang="en-US" sz="1400" dirty="0">
                          <a:effectLst/>
                        </a:rPr>
                        <a:t> </a:t>
                      </a:r>
                      <a:r>
                        <a:rPr lang="en-US" sz="1400" dirty="0" err="1">
                          <a:effectLst/>
                        </a:rPr>
                        <a:t>với</a:t>
                      </a:r>
                      <a:r>
                        <a:rPr lang="en-US" sz="1400" dirty="0">
                          <a:effectLst/>
                        </a:rPr>
                        <a:t> </a:t>
                      </a:r>
                      <a:r>
                        <a:rPr lang="en-US" sz="1400" dirty="0" err="1">
                          <a:effectLst/>
                        </a:rPr>
                        <a:t>định</a:t>
                      </a:r>
                      <a:r>
                        <a:rPr lang="en-US" sz="1400" dirty="0">
                          <a:effectLst/>
                        </a:rPr>
                        <a:t> </a:t>
                      </a:r>
                      <a:r>
                        <a:rPr lang="en-US" sz="1400" dirty="0" err="1">
                          <a:effectLst/>
                        </a:rPr>
                        <a:t>hướng</a:t>
                      </a:r>
                      <a:r>
                        <a:rPr lang="en-US" sz="1400" dirty="0">
                          <a:effectLst/>
                        </a:rPr>
                        <a:t> </a:t>
                      </a:r>
                      <a:r>
                        <a:rPr lang="en-US" sz="1400" dirty="0" err="1">
                          <a:effectLst/>
                        </a:rPr>
                        <a:t>nghề</a:t>
                      </a:r>
                      <a:r>
                        <a:rPr lang="en-US" sz="1400" dirty="0">
                          <a:effectLst/>
                        </a:rPr>
                        <a:t> </a:t>
                      </a:r>
                      <a:r>
                        <a:rPr lang="en-US" sz="1400" dirty="0" err="1">
                          <a:effectLst/>
                        </a:rPr>
                        <a:t>nghiệp</a:t>
                      </a:r>
                      <a:r>
                        <a:rPr lang="en-US" sz="1400" dirty="0">
                          <a:effectLst/>
                        </a:rPr>
                        <a:t> </a:t>
                      </a:r>
                      <a:r>
                        <a:rPr lang="en-US" sz="1400" dirty="0" err="1">
                          <a:effectLst/>
                        </a:rPr>
                        <a:t>và</a:t>
                      </a:r>
                      <a:r>
                        <a:rPr lang="en-US" sz="1400" dirty="0">
                          <a:effectLst/>
                        </a:rPr>
                        <a:t> </a:t>
                      </a:r>
                      <a:r>
                        <a:rPr lang="en-US" sz="1400" dirty="0" err="1">
                          <a:effectLst/>
                        </a:rPr>
                        <a:t>phát</a:t>
                      </a:r>
                      <a:r>
                        <a:rPr lang="en-US" sz="1400" dirty="0">
                          <a:effectLst/>
                        </a:rPr>
                        <a:t> </a:t>
                      </a:r>
                      <a:r>
                        <a:rPr lang="en-US" sz="1400" dirty="0" err="1">
                          <a:effectLst/>
                        </a:rPr>
                        <a:t>triển</a:t>
                      </a:r>
                      <a:r>
                        <a:rPr lang="en-US" sz="1400" dirty="0">
                          <a:effectLst/>
                        </a:rPr>
                        <a:t> </a:t>
                      </a:r>
                      <a:r>
                        <a:rPr lang="en-US" sz="1400" dirty="0" err="1">
                          <a:effectLst/>
                        </a:rPr>
                        <a:t>năng</a:t>
                      </a:r>
                      <a:r>
                        <a:rPr lang="en-US" sz="1400" dirty="0">
                          <a:effectLst/>
                        </a:rPr>
                        <a:t> </a:t>
                      </a:r>
                      <a:r>
                        <a:rPr lang="en-US" sz="1400" dirty="0" err="1">
                          <a:effectLst/>
                        </a:rPr>
                        <a:t>lực</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ở </a:t>
                      </a:r>
                      <a:r>
                        <a:rPr lang="en-US" sz="1400" dirty="0" err="1">
                          <a:effectLst/>
                        </a:rPr>
                        <a:t>cấp</a:t>
                      </a:r>
                      <a:r>
                        <a:rPr lang="en-US" sz="1400" dirty="0">
                          <a:effectLst/>
                        </a:rPr>
                        <a:t> </a:t>
                      </a:r>
                      <a:r>
                        <a:rPr lang="en-US" sz="1400" dirty="0" err="1">
                          <a:effectLst/>
                        </a:rPr>
                        <a:t>THPT</a:t>
                      </a:r>
                      <a:r>
                        <a:rPr lang="en-US" sz="1400" dirty="0">
                          <a:effectLst/>
                        </a:rPr>
                        <a:t>. Do </a:t>
                      </a:r>
                      <a:r>
                        <a:rPr lang="en-US" sz="1400" dirty="0" err="1">
                          <a:effectLst/>
                        </a:rPr>
                        <a:t>đó</a:t>
                      </a:r>
                      <a:r>
                        <a:rPr lang="en-US" sz="1400" dirty="0">
                          <a:effectLst/>
                        </a:rPr>
                        <a:t>, </a:t>
                      </a:r>
                      <a:r>
                        <a:rPr lang="en-US" sz="1400" dirty="0" err="1">
                          <a:effectLst/>
                        </a:rPr>
                        <a:t>khi</a:t>
                      </a:r>
                      <a:r>
                        <a:rPr lang="en-US" sz="1400" dirty="0">
                          <a:effectLst/>
                        </a:rPr>
                        <a:t> </a:t>
                      </a:r>
                      <a:r>
                        <a:rPr lang="en-US" sz="1400" dirty="0" err="1">
                          <a:effectLst/>
                        </a:rPr>
                        <a:t>triển</a:t>
                      </a:r>
                      <a:r>
                        <a:rPr lang="en-US" sz="1400" dirty="0">
                          <a:effectLst/>
                        </a:rPr>
                        <a:t> </a:t>
                      </a:r>
                      <a:r>
                        <a:rPr lang="en-US" sz="1400" dirty="0" err="1">
                          <a:effectLst/>
                        </a:rPr>
                        <a:t>khai</a:t>
                      </a:r>
                      <a:r>
                        <a:rPr lang="en-US" sz="1400" dirty="0">
                          <a:effectLst/>
                        </a:rPr>
                        <a:t> </a:t>
                      </a:r>
                      <a:r>
                        <a:rPr lang="en-US" sz="1400" dirty="0" err="1">
                          <a:effectLst/>
                        </a:rPr>
                        <a:t>bài</a:t>
                      </a:r>
                      <a:r>
                        <a:rPr lang="en-US" sz="1400" dirty="0">
                          <a:effectLst/>
                        </a:rPr>
                        <a:t> </a:t>
                      </a:r>
                      <a:r>
                        <a:rPr lang="en-US" sz="1400" dirty="0" err="1">
                          <a:effectLst/>
                        </a:rPr>
                        <a:t>này</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giúp</a:t>
                      </a:r>
                      <a:r>
                        <a:rPr lang="en-US" sz="1400" dirty="0">
                          <a:effectLst/>
                        </a:rPr>
                        <a:t> HS:</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Nhận</a:t>
                      </a:r>
                      <a:r>
                        <a:rPr lang="en-US" sz="1400" dirty="0">
                          <a:effectLst/>
                        </a:rPr>
                        <a:t> </a:t>
                      </a:r>
                      <a:r>
                        <a:rPr lang="en-US" sz="1400" dirty="0" err="1">
                          <a:effectLst/>
                        </a:rPr>
                        <a:t>biết</a:t>
                      </a:r>
                      <a:r>
                        <a:rPr lang="en-US" sz="1400" dirty="0">
                          <a:effectLst/>
                        </a:rPr>
                        <a:t> </a:t>
                      </a:r>
                      <a:r>
                        <a:rPr lang="en-US" sz="1400" dirty="0" err="1">
                          <a:effectLst/>
                        </a:rPr>
                        <a:t>về</a:t>
                      </a:r>
                      <a:r>
                        <a:rPr lang="en-US" sz="1400" dirty="0">
                          <a:effectLst/>
                        </a:rPr>
                        <a:t> </a:t>
                      </a:r>
                      <a:r>
                        <a:rPr lang="en-US" sz="1400" dirty="0" err="1">
                          <a:effectLst/>
                        </a:rPr>
                        <a:t>hình</a:t>
                      </a:r>
                      <a:r>
                        <a:rPr lang="en-US" sz="1400" dirty="0">
                          <a:effectLst/>
                        </a:rPr>
                        <a:t> </a:t>
                      </a:r>
                      <a:r>
                        <a:rPr lang="en-US" sz="1400" dirty="0" err="1">
                          <a:effectLst/>
                        </a:rPr>
                        <a:t>dáng</a:t>
                      </a:r>
                      <a:r>
                        <a:rPr lang="en-US" sz="1400" dirty="0">
                          <a:effectLst/>
                        </a:rPr>
                        <a:t> </a:t>
                      </a:r>
                      <a:r>
                        <a:rPr lang="en-US" sz="1400" dirty="0" err="1">
                          <a:effectLst/>
                        </a:rPr>
                        <a:t>và</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 </a:t>
                      </a:r>
                      <a:r>
                        <a:rPr lang="en-US" sz="1400" dirty="0" err="1">
                          <a:effectLst/>
                        </a:rPr>
                        <a:t>làm</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Nhận</a:t>
                      </a:r>
                      <a:r>
                        <a:rPr lang="en-US" sz="1400" dirty="0">
                          <a:effectLst/>
                        </a:rPr>
                        <a:t> </a:t>
                      </a:r>
                      <a:r>
                        <a:rPr lang="en-US" sz="1400" dirty="0" err="1">
                          <a:effectLst/>
                        </a:rPr>
                        <a:t>biết</a:t>
                      </a:r>
                      <a:r>
                        <a:rPr lang="en-US" sz="1400" dirty="0">
                          <a:effectLst/>
                        </a:rPr>
                        <a:t> </a:t>
                      </a:r>
                      <a:r>
                        <a:rPr lang="en-US" sz="1400" dirty="0" err="1">
                          <a:effectLst/>
                        </a:rPr>
                        <a:t>về</a:t>
                      </a:r>
                      <a:r>
                        <a:rPr lang="en-US" sz="1400" dirty="0">
                          <a:effectLst/>
                        </a:rPr>
                        <a:t> </a:t>
                      </a:r>
                      <a:r>
                        <a:rPr lang="en-US" sz="1400" dirty="0" err="1">
                          <a:effectLst/>
                        </a:rPr>
                        <a:t>tính</a:t>
                      </a:r>
                      <a:r>
                        <a:rPr lang="en-US" sz="1400" dirty="0">
                          <a:effectLst/>
                        </a:rPr>
                        <a:t> </a:t>
                      </a:r>
                      <a:r>
                        <a:rPr lang="en-US" sz="1400" dirty="0" err="1">
                          <a:effectLst/>
                        </a:rPr>
                        <a:t>phù</a:t>
                      </a:r>
                      <a:r>
                        <a:rPr lang="en-US" sz="1400" dirty="0">
                          <a:effectLst/>
                        </a:rPr>
                        <a:t> </a:t>
                      </a:r>
                      <a:r>
                        <a:rPr lang="en-US" sz="1400" dirty="0" err="1">
                          <a:effectLst/>
                        </a:rPr>
                        <a:t>hợp</a:t>
                      </a:r>
                      <a:r>
                        <a:rPr lang="en-US" sz="1400" dirty="0">
                          <a:effectLst/>
                        </a:rPr>
                        <a:t> </a:t>
                      </a:r>
                      <a:r>
                        <a:rPr lang="en-US" sz="1400" dirty="0" err="1">
                          <a:effectLst/>
                        </a:rPr>
                        <a:t>giữa</a:t>
                      </a:r>
                      <a:r>
                        <a:rPr lang="en-US" sz="1400" dirty="0">
                          <a:effectLst/>
                        </a:rPr>
                        <a:t> </a:t>
                      </a:r>
                      <a:r>
                        <a:rPr lang="en-US" sz="1400" dirty="0" err="1">
                          <a:effectLst/>
                        </a:rPr>
                        <a:t>kĩ</a:t>
                      </a:r>
                      <a:r>
                        <a:rPr lang="en-US" sz="1400" dirty="0">
                          <a:effectLst/>
                        </a:rPr>
                        <a:t> </a:t>
                      </a:r>
                      <a:r>
                        <a:rPr lang="en-US" sz="1400" dirty="0" err="1">
                          <a:effectLst/>
                        </a:rPr>
                        <a:t>thuật</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kiểu</a:t>
                      </a:r>
                      <a:r>
                        <a:rPr lang="en-US" sz="1400" dirty="0">
                          <a:effectLst/>
                        </a:rPr>
                        <a:t> </a:t>
                      </a:r>
                      <a:r>
                        <a:rPr lang="en-US" sz="1400" dirty="0" err="1">
                          <a:effectLst/>
                        </a:rPr>
                        <a:t>dáng</a:t>
                      </a:r>
                      <a:r>
                        <a:rPr lang="en-US" sz="1400" dirty="0">
                          <a:effectLst/>
                        </a:rPr>
                        <a:t> </a:t>
                      </a:r>
                      <a:r>
                        <a:rPr lang="en-US" sz="1400" dirty="0" err="1">
                          <a:effectLst/>
                        </a:rPr>
                        <a:t>và</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sử</a:t>
                      </a:r>
                      <a:r>
                        <a:rPr lang="en-US" sz="1400" dirty="0">
                          <a:effectLst/>
                        </a:rPr>
                        <a:t> </a:t>
                      </a:r>
                      <a:r>
                        <a:rPr lang="en-US" sz="1400" dirty="0" err="1">
                          <a:effectLst/>
                        </a:rPr>
                        <a:t>dụng</a:t>
                      </a:r>
                      <a:r>
                        <a:rPr lang="en-US" sz="1400" dirty="0">
                          <a:effectLst/>
                        </a:rPr>
                        <a:t> </a:t>
                      </a:r>
                      <a:r>
                        <a:rPr lang="en-US" sz="1400" dirty="0" err="1">
                          <a:effectLst/>
                        </a:rPr>
                        <a:t>làm</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Từ</a:t>
                      </a:r>
                      <a:r>
                        <a:rPr lang="en-US" sz="1400" dirty="0">
                          <a:effectLst/>
                        </a:rPr>
                        <a:t> </a:t>
                      </a:r>
                      <a:r>
                        <a:rPr lang="en-US" sz="1400" dirty="0" err="1">
                          <a:effectLst/>
                        </a:rPr>
                        <a:t>đó</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giúp</a:t>
                      </a:r>
                      <a:r>
                        <a:rPr lang="en-US" sz="1400" dirty="0">
                          <a:effectLst/>
                        </a:rPr>
                        <a:t> HS </a:t>
                      </a:r>
                      <a:r>
                        <a:rPr lang="en-US" sz="1400" dirty="0" err="1">
                          <a:effectLst/>
                        </a:rPr>
                        <a:t>lên</a:t>
                      </a:r>
                      <a:r>
                        <a:rPr lang="en-US" sz="1400" dirty="0">
                          <a:effectLst/>
                        </a:rPr>
                        <a:t> ý </a:t>
                      </a:r>
                      <a:r>
                        <a:rPr lang="en-US" sz="1400" dirty="0" err="1">
                          <a:effectLst/>
                        </a:rPr>
                        <a:t>tưởng</a:t>
                      </a:r>
                      <a:r>
                        <a:rPr lang="en-US" sz="1400" dirty="0">
                          <a:effectLst/>
                        </a:rPr>
                        <a:t>, </a:t>
                      </a:r>
                      <a:r>
                        <a:rPr lang="en-US" sz="1400" dirty="0" err="1">
                          <a:effectLst/>
                        </a:rPr>
                        <a:t>kiểu</a:t>
                      </a:r>
                      <a:r>
                        <a:rPr lang="en-US" sz="1400" dirty="0">
                          <a:effectLst/>
                        </a:rPr>
                        <a:t> </a:t>
                      </a:r>
                      <a:r>
                        <a:rPr lang="en-US" sz="1400" dirty="0" err="1">
                          <a:effectLst/>
                        </a:rPr>
                        <a:t>dáng</a:t>
                      </a:r>
                      <a:r>
                        <a:rPr lang="en-US" sz="1400" dirty="0">
                          <a:effectLst/>
                        </a:rPr>
                        <a:t>, </a:t>
                      </a:r>
                      <a:r>
                        <a:rPr lang="en-US" sz="1400" dirty="0" err="1">
                          <a:effectLst/>
                        </a:rPr>
                        <a:t>màu</a:t>
                      </a:r>
                      <a:r>
                        <a:rPr lang="en-US" sz="1400" dirty="0">
                          <a:effectLst/>
                        </a:rPr>
                        <a:t> </a:t>
                      </a:r>
                      <a:r>
                        <a:rPr lang="en-US" sz="1400" dirty="0" err="1">
                          <a:effectLst/>
                        </a:rPr>
                        <a:t>sắc</a:t>
                      </a:r>
                      <a:r>
                        <a:rPr lang="en-US" sz="1400" dirty="0">
                          <a:effectLst/>
                        </a:rPr>
                        <a:t> </a:t>
                      </a:r>
                      <a:r>
                        <a:rPr lang="en-US" sz="1400" dirty="0" err="1">
                          <a:effectLst/>
                        </a:rPr>
                        <a:t>và</a:t>
                      </a:r>
                      <a:r>
                        <a:rPr lang="en-US" sz="1400" dirty="0">
                          <a:effectLst/>
                        </a:rPr>
                        <a:t> </a:t>
                      </a:r>
                      <a:r>
                        <a:rPr lang="en-US" sz="1400" dirty="0" err="1">
                          <a:effectLst/>
                        </a:rPr>
                        <a:t>lựa</a:t>
                      </a:r>
                      <a:r>
                        <a:rPr lang="en-US" sz="1400" dirty="0">
                          <a:effectLst/>
                        </a:rPr>
                        <a:t> </a:t>
                      </a:r>
                      <a:r>
                        <a:rPr lang="en-US" sz="1400" dirty="0" err="1">
                          <a:effectLst/>
                        </a:rPr>
                        <a:t>chọn</a:t>
                      </a:r>
                      <a:r>
                        <a:rPr lang="en-US" sz="1400" dirty="0">
                          <a:effectLst/>
                        </a:rPr>
                        <a:t> </a:t>
                      </a:r>
                      <a:r>
                        <a:rPr lang="en-US" sz="1400" dirty="0" err="1">
                          <a:effectLst/>
                        </a:rPr>
                        <a:t>vật</a:t>
                      </a:r>
                      <a:r>
                        <a:rPr lang="en-US" sz="1400" dirty="0">
                          <a:effectLst/>
                        </a:rPr>
                        <a:t> </a:t>
                      </a:r>
                      <a:r>
                        <a:rPr lang="en-US" sz="1400" dirty="0" err="1">
                          <a:effectLst/>
                        </a:rPr>
                        <a:t>liệu</a:t>
                      </a:r>
                      <a:r>
                        <a:rPr lang="en-US" sz="1400" dirty="0">
                          <a:effectLst/>
                        </a:rPr>
                        <a:t> </a:t>
                      </a:r>
                      <a:r>
                        <a:rPr lang="en-US" sz="1400" dirty="0" err="1">
                          <a:effectLst/>
                        </a:rPr>
                        <a:t>sẵn</a:t>
                      </a:r>
                      <a:r>
                        <a:rPr lang="en-US" sz="1400" dirty="0">
                          <a:effectLst/>
                        </a:rPr>
                        <a:t> </a:t>
                      </a:r>
                      <a:r>
                        <a:rPr lang="en-US" sz="1400" dirty="0" err="1">
                          <a:effectLst/>
                        </a:rPr>
                        <a:t>có</a:t>
                      </a:r>
                      <a:r>
                        <a:rPr lang="en-US" sz="1400" dirty="0">
                          <a:effectLst/>
                        </a:rPr>
                        <a:t> </a:t>
                      </a:r>
                      <a:r>
                        <a:rPr lang="en-US" sz="1400" dirty="0" err="1">
                          <a:effectLst/>
                        </a:rPr>
                        <a:t>trong</a:t>
                      </a:r>
                      <a:r>
                        <a:rPr lang="en-US" sz="1400" dirty="0">
                          <a:effectLst/>
                        </a:rPr>
                        <a:t> </a:t>
                      </a: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phù</a:t>
                      </a:r>
                      <a:r>
                        <a:rPr lang="en-US" sz="1400" dirty="0">
                          <a:effectLst/>
                        </a:rPr>
                        <a:t> </a:t>
                      </a:r>
                      <a:r>
                        <a:rPr lang="en-US" sz="1400" dirty="0" err="1">
                          <a:effectLst/>
                        </a:rPr>
                        <a:t>hợp</a:t>
                      </a:r>
                      <a:r>
                        <a:rPr lang="en-US" sz="1400" dirty="0">
                          <a:effectLst/>
                        </a:rPr>
                        <a:t> </a:t>
                      </a:r>
                      <a:r>
                        <a:rPr lang="en-US" sz="1400" dirty="0" err="1">
                          <a:effectLst/>
                        </a:rPr>
                        <a:t>với</a:t>
                      </a:r>
                      <a:r>
                        <a:rPr lang="en-US" sz="1400" dirty="0">
                          <a:effectLst/>
                        </a:rPr>
                        <a:t> </a:t>
                      </a:r>
                      <a:r>
                        <a:rPr lang="en-US" sz="1400" dirty="0" err="1">
                          <a:effectLst/>
                        </a:rPr>
                        <a:t>một</a:t>
                      </a:r>
                      <a:r>
                        <a:rPr lang="en-US" sz="1400" dirty="0">
                          <a:effectLst/>
                        </a:rPr>
                        <a:t> </a:t>
                      </a:r>
                      <a:r>
                        <a:rPr lang="en-US" sz="1400" dirty="0" err="1">
                          <a:effectLst/>
                        </a:rPr>
                        <a:t>đối</a:t>
                      </a:r>
                      <a:r>
                        <a:rPr lang="en-US" sz="1400" dirty="0">
                          <a:effectLst/>
                        </a:rPr>
                        <a:t> </a:t>
                      </a:r>
                      <a:r>
                        <a:rPr lang="en-US" sz="1400" dirty="0" err="1">
                          <a:effectLst/>
                        </a:rPr>
                        <a:t>tượng</a:t>
                      </a:r>
                      <a:r>
                        <a:rPr lang="en-US" sz="1400" dirty="0">
                          <a:effectLst/>
                        </a:rPr>
                        <a:t> </a:t>
                      </a:r>
                      <a:r>
                        <a:rPr lang="en-US" sz="1400" dirty="0" err="1">
                          <a:effectLst/>
                        </a:rPr>
                        <a:t>cụ</a:t>
                      </a:r>
                      <a:r>
                        <a:rPr lang="en-US" sz="1400" dirty="0">
                          <a:effectLst/>
                        </a:rPr>
                        <a:t> </a:t>
                      </a:r>
                      <a:r>
                        <a:rPr lang="en-US" sz="1400" dirty="0" err="1">
                          <a:effectLst/>
                        </a:rPr>
                        <a:t>thể</a:t>
                      </a:r>
                      <a:r>
                        <a:rPr lang="en-US" sz="1400" dirty="0">
                          <a:effectLst/>
                        </a:rPr>
                        <a:t>, </a:t>
                      </a:r>
                      <a:r>
                        <a:rPr lang="en-US" sz="1400" dirty="0" err="1">
                          <a:effectLst/>
                        </a:rPr>
                        <a:t>chú</a:t>
                      </a:r>
                      <a:r>
                        <a:rPr lang="en-US" sz="1400" dirty="0">
                          <a:effectLst/>
                        </a:rPr>
                        <a:t> ý </a:t>
                      </a:r>
                      <a:r>
                        <a:rPr lang="en-US" sz="1400" dirty="0" err="1">
                          <a:effectLst/>
                        </a:rPr>
                        <a:t>đến</a:t>
                      </a:r>
                      <a:r>
                        <a:rPr lang="en-US" sz="1400" dirty="0">
                          <a:effectLst/>
                        </a:rPr>
                        <a:t> </a:t>
                      </a:r>
                      <a:r>
                        <a:rPr lang="en-US" sz="1400" dirty="0" err="1">
                          <a:effectLst/>
                        </a:rPr>
                        <a:t>nội</a:t>
                      </a:r>
                      <a:r>
                        <a:rPr lang="en-US" sz="1400" dirty="0">
                          <a:effectLst/>
                        </a:rPr>
                        <a:t> dung </a:t>
                      </a:r>
                      <a:r>
                        <a:rPr lang="en-US" sz="1400" dirty="0" err="1">
                          <a:effectLst/>
                        </a:rPr>
                        <a:t>kết</a:t>
                      </a:r>
                      <a:r>
                        <a:rPr lang="en-US" sz="1400" dirty="0">
                          <a:effectLst/>
                        </a:rPr>
                        <a:t> </a:t>
                      </a:r>
                      <a:r>
                        <a:rPr lang="en-US" sz="1400" dirty="0" err="1">
                          <a:effectLst/>
                        </a:rPr>
                        <a:t>hợp</a:t>
                      </a:r>
                      <a:r>
                        <a:rPr lang="en-US" sz="1400" dirty="0">
                          <a:effectLst/>
                        </a:rPr>
                        <a:t> </a:t>
                      </a:r>
                      <a:r>
                        <a:rPr lang="en-US" sz="1400" dirty="0" err="1">
                          <a:effectLst/>
                        </a:rPr>
                        <a:t>giữa</a:t>
                      </a:r>
                      <a:r>
                        <a:rPr lang="en-US" sz="1400" dirty="0">
                          <a:effectLst/>
                        </a:rPr>
                        <a:t> </a:t>
                      </a:r>
                      <a:r>
                        <a:rPr lang="en-US" sz="1400" dirty="0" err="1">
                          <a:effectLst/>
                        </a:rPr>
                        <a:t>đồ</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và</a:t>
                      </a:r>
                      <a:r>
                        <a:rPr lang="en-US" sz="1400" dirty="0">
                          <a:effectLst/>
                        </a:rPr>
                        <a:t> </a:t>
                      </a:r>
                      <a:r>
                        <a:rPr lang="en-US" sz="1400" dirty="0" err="1">
                          <a:effectLst/>
                        </a:rPr>
                        <a:t>trang</a:t>
                      </a:r>
                      <a:r>
                        <a:rPr lang="en-US" sz="1400" dirty="0">
                          <a:effectLst/>
                        </a:rPr>
                        <a:t> </a:t>
                      </a:r>
                      <a:r>
                        <a:rPr lang="en-US" sz="1400" dirty="0" err="1">
                          <a:effectLst/>
                        </a:rPr>
                        <a:t>phục</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Những</a:t>
                      </a:r>
                      <a:r>
                        <a:rPr lang="en-US" sz="1400" dirty="0">
                          <a:effectLst/>
                        </a:rPr>
                        <a:t> </a:t>
                      </a:r>
                      <a:r>
                        <a:rPr lang="en-US" sz="1400" dirty="0" err="1">
                          <a:effectLst/>
                        </a:rPr>
                        <a:t>nội</a:t>
                      </a:r>
                      <a:r>
                        <a:rPr lang="en-US" sz="1400" dirty="0">
                          <a:effectLst/>
                        </a:rPr>
                        <a:t> dung </a:t>
                      </a:r>
                      <a:r>
                        <a:rPr lang="en-US" sz="1400" dirty="0" err="1">
                          <a:effectLst/>
                        </a:rPr>
                        <a:t>này</a:t>
                      </a:r>
                      <a:r>
                        <a:rPr lang="en-US" sz="1400" dirty="0">
                          <a:effectLst/>
                        </a:rPr>
                        <a:t> </a:t>
                      </a:r>
                      <a:r>
                        <a:rPr lang="en-US" sz="1400" dirty="0" err="1">
                          <a:effectLst/>
                        </a:rPr>
                        <a:t>được</a:t>
                      </a:r>
                      <a:r>
                        <a:rPr lang="en-US" sz="1400" dirty="0">
                          <a:effectLst/>
                        </a:rPr>
                        <a:t> </a:t>
                      </a:r>
                      <a:r>
                        <a:rPr lang="en-US" sz="1400" dirty="0" err="1">
                          <a:effectLst/>
                        </a:rPr>
                        <a:t>cụ</a:t>
                      </a:r>
                      <a:r>
                        <a:rPr lang="en-US" sz="1400" dirty="0">
                          <a:effectLst/>
                        </a:rPr>
                        <a:t> </a:t>
                      </a:r>
                      <a:r>
                        <a:rPr lang="en-US" sz="1400" dirty="0" err="1">
                          <a:effectLst/>
                        </a:rPr>
                        <a:t>thể</a:t>
                      </a:r>
                      <a:r>
                        <a:rPr lang="en-US" sz="1400" dirty="0">
                          <a:effectLst/>
                        </a:rPr>
                        <a:t> qua </a:t>
                      </a:r>
                      <a:r>
                        <a:rPr lang="en-US" sz="1400" dirty="0" err="1">
                          <a:effectLst/>
                        </a:rPr>
                        <a:t>nội</a:t>
                      </a:r>
                      <a:r>
                        <a:rPr lang="en-US" sz="1400" dirty="0">
                          <a:effectLst/>
                        </a:rPr>
                        <a:t> dung ở </a:t>
                      </a:r>
                      <a:r>
                        <a:rPr lang="en-US" sz="1400" dirty="0" err="1">
                          <a:effectLst/>
                        </a:rPr>
                        <a:t>phần</a:t>
                      </a: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trong</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sản</a:t>
                      </a:r>
                      <a:r>
                        <a:rPr lang="en-US" sz="1400" dirty="0">
                          <a:effectLst/>
                        </a:rPr>
                        <a:t> </a:t>
                      </a:r>
                      <a:r>
                        <a:rPr lang="en-US" sz="1400" dirty="0" err="1">
                          <a:effectLst/>
                        </a:rPr>
                        <a:t>phẩm</a:t>
                      </a:r>
                      <a:r>
                        <a:rPr lang="en-US" sz="1400" dirty="0">
                          <a:effectLst/>
                        </a:rPr>
                        <a:t> </a:t>
                      </a:r>
                      <a:r>
                        <a:rPr lang="en-US" sz="1400" dirty="0" err="1">
                          <a:effectLst/>
                        </a:rPr>
                        <a:t>trang</a:t>
                      </a:r>
                      <a:r>
                        <a:rPr lang="en-US" sz="1400" dirty="0">
                          <a:effectLst/>
                        </a:rPr>
                        <a:t> </a:t>
                      </a:r>
                      <a:r>
                        <a:rPr lang="en-US" sz="1400" dirty="0" err="1">
                          <a:effectLst/>
                        </a:rPr>
                        <a:t>sức</a:t>
                      </a:r>
                      <a:r>
                        <a:rPr lang="en-US" sz="1400" dirty="0">
                          <a:effectLst/>
                        </a:rPr>
                        <a:t> </a:t>
                      </a:r>
                      <a:r>
                        <a:rPr lang="en-US" sz="1400" dirty="0" err="1">
                          <a:effectLst/>
                        </a:rPr>
                        <a:t>thủ</a:t>
                      </a:r>
                      <a:r>
                        <a:rPr lang="en-US" sz="1400" dirty="0">
                          <a:effectLst/>
                        </a:rPr>
                        <a:t> </a:t>
                      </a:r>
                      <a:r>
                        <a:rPr lang="en-US" sz="1400" dirty="0" err="1">
                          <a:effectLst/>
                        </a:rPr>
                        <a:t>công</a:t>
                      </a:r>
                      <a:r>
                        <a:rPr lang="en-US" sz="1400" dirty="0">
                          <a:effectLst/>
                        </a:rPr>
                        <a:t>, do </a:t>
                      </a:r>
                      <a:r>
                        <a:rPr lang="en-US" sz="1400" dirty="0" err="1">
                          <a:effectLst/>
                        </a:rPr>
                        <a:t>đó</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căn</a:t>
                      </a:r>
                      <a:r>
                        <a:rPr lang="en-US" sz="1400" dirty="0">
                          <a:effectLst/>
                        </a:rPr>
                        <a:t> </a:t>
                      </a:r>
                      <a:r>
                        <a:rPr lang="en-US" sz="1400" dirty="0" err="1">
                          <a:effectLst/>
                        </a:rPr>
                        <a:t>cứ</a:t>
                      </a:r>
                      <a:r>
                        <a:rPr lang="en-US" sz="1400" dirty="0">
                          <a:effectLst/>
                        </a:rPr>
                        <a:t> </a:t>
                      </a:r>
                      <a:r>
                        <a:rPr lang="en-US" sz="1400" dirty="0" err="1">
                          <a:effectLst/>
                        </a:rPr>
                        <a:t>vào</a:t>
                      </a:r>
                      <a:r>
                        <a:rPr lang="en-US" sz="1400" dirty="0">
                          <a:effectLst/>
                        </a:rPr>
                        <a:t> </a:t>
                      </a:r>
                      <a:r>
                        <a:rPr lang="en-US" sz="1400" dirty="0" err="1">
                          <a:effectLst/>
                        </a:rPr>
                        <a:t>nội</a:t>
                      </a:r>
                      <a:r>
                        <a:rPr lang="en-US" sz="1400" dirty="0">
                          <a:effectLst/>
                        </a:rPr>
                        <a:t> dung </a:t>
                      </a:r>
                      <a:r>
                        <a:rPr lang="en-US" sz="1400" dirty="0" err="1">
                          <a:effectLst/>
                        </a:rPr>
                        <a:t>biên</a:t>
                      </a:r>
                      <a:r>
                        <a:rPr lang="en-US" sz="1400" dirty="0">
                          <a:effectLst/>
                        </a:rPr>
                        <a:t> </a:t>
                      </a:r>
                      <a:r>
                        <a:rPr lang="en-US" sz="1400" dirty="0" err="1">
                          <a:effectLst/>
                        </a:rPr>
                        <a:t>soạn</a:t>
                      </a:r>
                      <a:r>
                        <a:rPr lang="en-US" sz="1400" dirty="0">
                          <a:effectLst/>
                        </a:rPr>
                        <a:t> </a:t>
                      </a:r>
                      <a:r>
                        <a:rPr lang="en-US" sz="1400" dirty="0" err="1">
                          <a:effectLst/>
                        </a:rPr>
                        <a:t>trong</a:t>
                      </a:r>
                      <a:r>
                        <a:rPr lang="en-US" sz="1400" dirty="0">
                          <a:effectLst/>
                        </a:rPr>
                        <a:t> </a:t>
                      </a:r>
                      <a:r>
                        <a:rPr lang="en-US" sz="1400" dirty="0" err="1">
                          <a:effectLst/>
                        </a:rPr>
                        <a:t>sách</a:t>
                      </a:r>
                      <a:r>
                        <a:rPr lang="en-US" sz="1400" dirty="0">
                          <a:effectLst/>
                        </a:rPr>
                        <a:t> </a:t>
                      </a:r>
                      <a:r>
                        <a:rPr lang="en-US" sz="1400" dirty="0" err="1">
                          <a:effectLst/>
                        </a:rPr>
                        <a:t>cùng</a:t>
                      </a:r>
                      <a:r>
                        <a:rPr lang="en-US" sz="1400" dirty="0">
                          <a:effectLst/>
                        </a:rPr>
                        <a:t> HS </a:t>
                      </a:r>
                      <a:r>
                        <a:rPr lang="en-US" sz="1400" dirty="0" err="1">
                          <a:effectLst/>
                        </a:rPr>
                        <a:t>phân</a:t>
                      </a:r>
                      <a:r>
                        <a:rPr lang="en-US" sz="1400" dirty="0">
                          <a:effectLst/>
                        </a:rPr>
                        <a:t> </a:t>
                      </a:r>
                      <a:r>
                        <a:rPr lang="en-US" sz="1400" dirty="0" err="1">
                          <a:effectLst/>
                        </a:rPr>
                        <a:t>tích</a:t>
                      </a:r>
                      <a:r>
                        <a:rPr lang="en-US" sz="1400" dirty="0">
                          <a:effectLst/>
                        </a:rPr>
                        <a:t>, </a:t>
                      </a:r>
                      <a:r>
                        <a:rPr lang="en-US" sz="1400" dirty="0" err="1">
                          <a:effectLst/>
                        </a:rPr>
                        <a:t>tăng</a:t>
                      </a:r>
                      <a:r>
                        <a:rPr lang="en-US" sz="1400" dirty="0">
                          <a:effectLst/>
                        </a:rPr>
                        <a:t> </a:t>
                      </a:r>
                      <a:r>
                        <a:rPr lang="en-US" sz="1400" dirty="0" err="1">
                          <a:effectLst/>
                        </a:rPr>
                        <a:t>hiệu</a:t>
                      </a:r>
                      <a:r>
                        <a:rPr lang="en-US" sz="1400" dirty="0">
                          <a:effectLst/>
                        </a:rPr>
                        <a:t> </a:t>
                      </a:r>
                      <a:r>
                        <a:rPr lang="en-US" sz="1400" dirty="0" err="1">
                          <a:effectLst/>
                        </a:rPr>
                        <a:t>quả</a:t>
                      </a:r>
                      <a:r>
                        <a:rPr lang="en-US" sz="1400" dirty="0">
                          <a:effectLst/>
                        </a:rPr>
                        <a:t> </a:t>
                      </a:r>
                      <a:r>
                        <a:rPr lang="en-US" sz="1400" dirty="0" err="1">
                          <a:effectLst/>
                        </a:rPr>
                        <a:t>trực</a:t>
                      </a:r>
                      <a:r>
                        <a:rPr lang="en-US" sz="1400" dirty="0">
                          <a:effectLst/>
                        </a:rPr>
                        <a:t> </a:t>
                      </a:r>
                      <a:r>
                        <a:rPr lang="en-US" sz="1400" dirty="0" err="1">
                          <a:effectLst/>
                        </a:rPr>
                        <a:t>quan</a:t>
                      </a:r>
                      <a:r>
                        <a:rPr lang="en-US" sz="1400" dirty="0">
                          <a:effectLst/>
                        </a:rPr>
                        <a:t> </a:t>
                      </a:r>
                      <a:r>
                        <a:rPr lang="en-US" sz="1400" dirty="0" err="1">
                          <a:effectLst/>
                        </a:rPr>
                        <a:t>hơn</a:t>
                      </a:r>
                      <a:r>
                        <a:rPr lang="en-US" sz="1400" dirty="0">
                          <a:effectLst/>
                        </a:rPr>
                        <a:t>. </a:t>
                      </a:r>
                      <a:r>
                        <a:rPr lang="en-US" sz="1400" dirty="0" err="1">
                          <a:effectLst/>
                        </a:rPr>
                        <a:t>Những</a:t>
                      </a:r>
                      <a:r>
                        <a:rPr lang="en-US" sz="1400" dirty="0">
                          <a:effectLst/>
                        </a:rPr>
                        <a:t> </a:t>
                      </a:r>
                      <a:r>
                        <a:rPr lang="en-US" sz="1400" dirty="0" err="1">
                          <a:effectLst/>
                        </a:rPr>
                        <a:t>yêu</a:t>
                      </a:r>
                      <a:r>
                        <a:rPr lang="en-US" sz="1400" dirty="0">
                          <a:effectLst/>
                        </a:rPr>
                        <a:t> </a:t>
                      </a:r>
                      <a:r>
                        <a:rPr lang="en-US" sz="1400" dirty="0" err="1">
                          <a:effectLst/>
                        </a:rPr>
                        <a:t>cầu</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a:t>
                      </a:r>
                      <a:r>
                        <a:rPr lang="en-US" sz="1400" dirty="0" err="1">
                          <a:effectLst/>
                        </a:rPr>
                        <a:t>trong</a:t>
                      </a:r>
                      <a:r>
                        <a:rPr lang="en-US" sz="1400" dirty="0">
                          <a:effectLst/>
                        </a:rPr>
                        <a:t> </a:t>
                      </a:r>
                      <a:r>
                        <a:rPr lang="en-US" sz="1400" dirty="0" err="1">
                          <a:effectLst/>
                        </a:rPr>
                        <a:t>sách</a:t>
                      </a:r>
                      <a:r>
                        <a:rPr lang="en-US" sz="1400" dirty="0">
                          <a:effectLst/>
                        </a:rPr>
                        <a:t> </a:t>
                      </a:r>
                      <a:r>
                        <a:rPr lang="en-US" sz="1400" dirty="0" err="1">
                          <a:effectLst/>
                        </a:rPr>
                        <a:t>có</a:t>
                      </a:r>
                      <a:r>
                        <a:rPr lang="en-US" sz="1400" dirty="0">
                          <a:effectLst/>
                        </a:rPr>
                        <a:t> </a:t>
                      </a:r>
                      <a:r>
                        <a:rPr lang="en-US" sz="1400" dirty="0" err="1">
                          <a:effectLst/>
                        </a:rPr>
                        <a:t>tính</a:t>
                      </a:r>
                      <a:r>
                        <a:rPr lang="en-US" sz="1400" dirty="0">
                          <a:effectLst/>
                        </a:rPr>
                        <a:t> </a:t>
                      </a:r>
                      <a:r>
                        <a:rPr lang="en-US" sz="1400" dirty="0" err="1">
                          <a:effectLst/>
                        </a:rPr>
                        <a:t>tổng</a:t>
                      </a:r>
                      <a:r>
                        <a:rPr lang="en-US" sz="1400" dirty="0">
                          <a:effectLst/>
                        </a:rPr>
                        <a:t> </a:t>
                      </a:r>
                      <a:r>
                        <a:rPr lang="en-US" sz="1400" dirty="0" err="1">
                          <a:effectLst/>
                        </a:rPr>
                        <a:t>hợp</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nên</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cho</a:t>
                      </a:r>
                      <a:r>
                        <a:rPr lang="en-US" sz="1400" dirty="0">
                          <a:effectLst/>
                        </a:rPr>
                        <a:t> HS </a:t>
                      </a:r>
                      <a:r>
                        <a:rPr lang="en-US" sz="1400" dirty="0" err="1">
                          <a:effectLst/>
                        </a:rPr>
                        <a:t>tự</a:t>
                      </a:r>
                      <a:r>
                        <a:rPr lang="en-US" sz="1400" dirty="0">
                          <a:effectLst/>
                        </a:rPr>
                        <a:t> </a:t>
                      </a:r>
                      <a:r>
                        <a:rPr lang="en-US" sz="1400" dirty="0" err="1">
                          <a:effectLst/>
                        </a:rPr>
                        <a:t>mình</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chỉ</a:t>
                      </a:r>
                      <a:r>
                        <a:rPr lang="en-US" sz="1400" dirty="0">
                          <a:effectLst/>
                        </a:rPr>
                        <a:t> </a:t>
                      </a:r>
                      <a:r>
                        <a:rPr lang="en-US" sz="1400" dirty="0" err="1">
                          <a:effectLst/>
                        </a:rPr>
                        <a:t>gợi</a:t>
                      </a:r>
                      <a:r>
                        <a:rPr lang="en-US" sz="1400" dirty="0">
                          <a:effectLst/>
                        </a:rPr>
                        <a:t> ý </a:t>
                      </a:r>
                      <a:r>
                        <a:rPr lang="en-US" sz="1400" dirty="0" err="1">
                          <a:effectLst/>
                        </a:rPr>
                        <a:t>về</a:t>
                      </a:r>
                      <a:r>
                        <a:rPr lang="en-US" sz="1400" dirty="0">
                          <a:effectLst/>
                        </a:rPr>
                        <a:t> </a:t>
                      </a:r>
                      <a:r>
                        <a:rPr lang="en-US" sz="1400" dirty="0" err="1">
                          <a:effectLst/>
                        </a:rPr>
                        <a:t>cách</a:t>
                      </a:r>
                      <a:r>
                        <a:rPr lang="en-US" sz="1400" dirty="0">
                          <a:effectLst/>
                        </a:rPr>
                        <a:t> </a:t>
                      </a:r>
                      <a:r>
                        <a:rPr lang="en-US" sz="1400" dirty="0" err="1">
                          <a:effectLst/>
                        </a:rPr>
                        <a:t>làm</a:t>
                      </a:r>
                      <a:r>
                        <a:rPr lang="en-US" sz="1400" dirty="0">
                          <a:effectLst/>
                        </a:rPr>
                        <a:t> </a:t>
                      </a:r>
                      <a:r>
                        <a:rPr lang="en-US" sz="1400" dirty="0" err="1">
                          <a:effectLst/>
                        </a:rPr>
                        <a:t>trong</a:t>
                      </a:r>
                      <a:r>
                        <a:rPr lang="en-US" sz="1400" dirty="0">
                          <a:effectLst/>
                        </a:rPr>
                        <a:t> </a:t>
                      </a:r>
                      <a:r>
                        <a:rPr lang="en-US" sz="1400" dirty="0" err="1">
                          <a:effectLst/>
                        </a:rPr>
                        <a:t>trường</a:t>
                      </a:r>
                      <a:r>
                        <a:rPr lang="en-US" sz="1400" dirty="0">
                          <a:effectLst/>
                        </a:rPr>
                        <a:t> </a:t>
                      </a:r>
                      <a:r>
                        <a:rPr lang="en-US" sz="1400" dirty="0" err="1">
                          <a:effectLst/>
                        </a:rPr>
                        <a:t>hợp</a:t>
                      </a:r>
                      <a:r>
                        <a:rPr lang="en-US" sz="1400" dirty="0">
                          <a:effectLst/>
                        </a:rPr>
                        <a:t> HS </a:t>
                      </a:r>
                      <a:r>
                        <a:rPr lang="en-US" sz="1400" dirty="0" err="1">
                          <a:effectLst/>
                        </a:rPr>
                        <a:t>khó</a:t>
                      </a:r>
                      <a:r>
                        <a:rPr lang="en-US" sz="1400" dirty="0">
                          <a:effectLst/>
                        </a:rPr>
                        <a:t> </a:t>
                      </a:r>
                      <a:r>
                        <a:rPr lang="en-US" sz="1400" dirty="0" err="1">
                          <a:effectLst/>
                        </a:rPr>
                        <a:t>khăn</a:t>
                      </a:r>
                      <a:r>
                        <a:rPr lang="en-US" sz="1400" dirty="0">
                          <a:effectLst/>
                        </a:rPr>
                        <a:t> </a:t>
                      </a:r>
                      <a:r>
                        <a:rPr lang="en-US" sz="1400" dirty="0" err="1">
                          <a:effectLst/>
                        </a:rPr>
                        <a:t>khi</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thông</a:t>
                      </a:r>
                      <a:r>
                        <a:rPr lang="en-US" sz="1400" dirty="0">
                          <a:effectLst/>
                        </a:rPr>
                        <a:t> qua </a:t>
                      </a:r>
                      <a:r>
                        <a:rPr lang="en-US" sz="1400" dirty="0" err="1">
                          <a:effectLst/>
                        </a:rPr>
                        <a:t>phân</a:t>
                      </a:r>
                      <a:r>
                        <a:rPr lang="en-US" sz="1400" dirty="0">
                          <a:effectLst/>
                        </a:rPr>
                        <a:t> </a:t>
                      </a:r>
                      <a:r>
                        <a:rPr lang="en-US" sz="1400" dirty="0" err="1">
                          <a:effectLst/>
                        </a:rPr>
                        <a:t>tích</a:t>
                      </a:r>
                      <a:r>
                        <a:rPr lang="en-US" sz="1400" dirty="0">
                          <a:effectLst/>
                        </a:rPr>
                        <a:t> </a:t>
                      </a:r>
                      <a:r>
                        <a:rPr lang="en-US" sz="1400" dirty="0" err="1">
                          <a:effectLst/>
                        </a:rPr>
                        <a:t>hình</a:t>
                      </a:r>
                      <a:r>
                        <a:rPr lang="en-US" sz="1400" dirty="0">
                          <a:effectLst/>
                        </a:rPr>
                        <a:t> </a:t>
                      </a:r>
                      <a:r>
                        <a:rPr lang="en-US" sz="1400" dirty="0" err="1">
                          <a:effectLst/>
                        </a:rPr>
                        <a:t>ảnh</a:t>
                      </a:r>
                      <a:r>
                        <a:rPr lang="en-US" sz="1400" dirty="0">
                          <a:effectLst/>
                        </a:rPr>
                        <a:t> </a:t>
                      </a:r>
                      <a:r>
                        <a:rPr lang="en-US" sz="1400" dirty="0" err="1">
                          <a:effectLst/>
                        </a:rPr>
                        <a:t>trực</a:t>
                      </a:r>
                      <a:r>
                        <a:rPr lang="en-US" sz="1400" dirty="0">
                          <a:effectLst/>
                        </a:rPr>
                        <a:t> </a:t>
                      </a:r>
                      <a:r>
                        <a:rPr lang="en-US" sz="1400" dirty="0" err="1">
                          <a:effectLst/>
                        </a:rPr>
                        <a:t>quan</a:t>
                      </a:r>
                      <a:r>
                        <a:rPr lang="en-US" sz="1400" dirty="0">
                          <a:effectLst/>
                        </a:rPr>
                        <a:t> </a:t>
                      </a:r>
                      <a:r>
                        <a:rPr lang="en-US" sz="1400" dirty="0" err="1">
                          <a:effectLst/>
                        </a:rPr>
                        <a:t>trong</a:t>
                      </a:r>
                      <a:r>
                        <a:rPr lang="en-US" sz="1400" dirty="0">
                          <a:effectLst/>
                        </a:rPr>
                        <a:t> </a:t>
                      </a:r>
                      <a:r>
                        <a:rPr lang="en-US" sz="1400" dirty="0" err="1">
                          <a:effectLst/>
                        </a:rPr>
                        <a:t>sách</a:t>
                      </a:r>
                      <a:r>
                        <a:rPr lang="en-US" sz="1400" dirty="0">
                          <a:effectLst/>
                        </a:rPr>
                        <a:t> hay </a:t>
                      </a:r>
                      <a:r>
                        <a:rPr lang="en-US" sz="1400" dirty="0" err="1">
                          <a:effectLst/>
                        </a:rPr>
                        <a:t>đặt</a:t>
                      </a:r>
                      <a:r>
                        <a:rPr lang="en-US" sz="1400" dirty="0">
                          <a:effectLst/>
                        </a:rPr>
                        <a:t> </a:t>
                      </a:r>
                      <a:r>
                        <a:rPr lang="en-US" sz="1400" dirty="0" err="1">
                          <a:effectLst/>
                        </a:rPr>
                        <a:t>câu</a:t>
                      </a:r>
                      <a:r>
                        <a:rPr lang="en-US" sz="1400" dirty="0">
                          <a:effectLst/>
                        </a:rPr>
                        <a:t> </a:t>
                      </a:r>
                      <a:r>
                        <a:rPr lang="en-US" sz="1400" dirty="0" err="1">
                          <a:effectLst/>
                        </a:rPr>
                        <a:t>hỏi</a:t>
                      </a:r>
                      <a:r>
                        <a:rPr lang="en-US" sz="1400" dirty="0">
                          <a:effectLst/>
                        </a:rPr>
                        <a:t> </a:t>
                      </a:r>
                      <a:r>
                        <a:rPr lang="en-US" sz="1400" dirty="0" err="1">
                          <a:effectLst/>
                        </a:rPr>
                        <a:t>để</a:t>
                      </a:r>
                      <a:r>
                        <a:rPr lang="en-US" sz="1400" dirty="0">
                          <a:effectLst/>
                        </a:rPr>
                        <a:t> qua </a:t>
                      </a:r>
                      <a:r>
                        <a:rPr lang="en-US" sz="1400" dirty="0" err="1">
                          <a:effectLst/>
                        </a:rPr>
                        <a:t>đó</a:t>
                      </a:r>
                      <a:r>
                        <a:rPr lang="en-US" sz="1400" dirty="0">
                          <a:effectLst/>
                        </a:rPr>
                        <a:t> HS </a:t>
                      </a:r>
                      <a:r>
                        <a:rPr lang="en-US" sz="1400" dirty="0" err="1">
                          <a:effectLst/>
                        </a:rPr>
                        <a:t>được</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lại</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a:t>
                      </a:r>
                      <a:r>
                        <a:rPr lang="en-US" sz="1400" dirty="0" err="1">
                          <a:effectLst/>
                        </a:rPr>
                        <a:t>đã</a:t>
                      </a:r>
                      <a:r>
                        <a:rPr lang="en-US" sz="1400" dirty="0">
                          <a:effectLst/>
                        </a:rPr>
                        <a:t> </a:t>
                      </a:r>
                      <a:r>
                        <a:rPr lang="en-US" sz="1400" dirty="0" err="1">
                          <a:effectLst/>
                        </a:rPr>
                        <a:t>học</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5403" marR="35403" marT="0" marB="0"/>
                </a:tc>
                <a:extLst>
                  <a:ext uri="{0D108BD9-81ED-4DB2-BD59-A6C34878D82A}">
                    <a16:rowId xmlns:a16="http://schemas.microsoft.com/office/drawing/2014/main" val="3384404469"/>
                  </a:ext>
                </a:extLst>
              </a:tr>
            </a:tbl>
          </a:graphicData>
        </a:graphic>
      </p:graphicFrame>
    </p:spTree>
    <p:extLst>
      <p:ext uri="{BB962C8B-B14F-4D97-AF65-F5344CB8AC3E}">
        <p14:creationId xmlns:p14="http://schemas.microsoft.com/office/powerpoint/2010/main" val="2113044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334E6A43-9AB3-3FFC-8EDB-36D1374D5085}"/>
              </a:ext>
            </a:extLst>
          </p:cNvPr>
          <p:cNvSpPr txBox="1"/>
          <p:nvPr/>
        </p:nvSpPr>
        <p:spPr>
          <a:xfrm>
            <a:off x="331305" y="741363"/>
            <a:ext cx="7156173"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Thiết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kế</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mĩ</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thuật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đa</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phương</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tiện</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3D2D897D-BD49-65A8-6F8C-A83B3A27ECD4}"/>
              </a:ext>
            </a:extLst>
          </p:cNvPr>
          <p:cNvGraphicFramePr>
            <a:graphicFrameLocks noGrp="1"/>
          </p:cNvGraphicFramePr>
          <p:nvPr>
            <p:extLst>
              <p:ext uri="{D42A27DB-BD31-4B8C-83A1-F6EECF244321}">
                <p14:modId xmlns:p14="http://schemas.microsoft.com/office/powerpoint/2010/main" val="1094975298"/>
              </p:ext>
            </p:extLst>
          </p:nvPr>
        </p:nvGraphicFramePr>
        <p:xfrm>
          <a:off x="0" y="1272208"/>
          <a:ext cx="9143999" cy="5655956"/>
        </p:xfrm>
        <a:graphic>
          <a:graphicData uri="http://schemas.openxmlformats.org/drawingml/2006/table">
            <a:tbl>
              <a:tblPr firstRow="1" firstCol="1" bandRow="1">
                <a:tableStyleId>{5C22544A-7EE6-4342-B048-85BDC9FD1C3A}</a:tableStyleId>
              </a:tblPr>
              <a:tblGrid>
                <a:gridCol w="954157">
                  <a:extLst>
                    <a:ext uri="{9D8B030D-6E8A-4147-A177-3AD203B41FA5}">
                      <a16:colId xmlns:a16="http://schemas.microsoft.com/office/drawing/2014/main" val="240141125"/>
                    </a:ext>
                  </a:extLst>
                </a:gridCol>
                <a:gridCol w="4757530">
                  <a:extLst>
                    <a:ext uri="{9D8B030D-6E8A-4147-A177-3AD203B41FA5}">
                      <a16:colId xmlns:a16="http://schemas.microsoft.com/office/drawing/2014/main" val="3251536403"/>
                    </a:ext>
                  </a:extLst>
                </a:gridCol>
                <a:gridCol w="3432312">
                  <a:extLst>
                    <a:ext uri="{9D8B030D-6E8A-4147-A177-3AD203B41FA5}">
                      <a16:colId xmlns:a16="http://schemas.microsoft.com/office/drawing/2014/main" val="539471508"/>
                    </a:ext>
                  </a:extLst>
                </a:gridCol>
              </a:tblGrid>
              <a:tr h="148021">
                <a:tc>
                  <a:txBody>
                    <a:bodyPr/>
                    <a:lstStyle/>
                    <a:p>
                      <a:pPr marL="114300" marR="0" algn="just">
                        <a:lnSpc>
                          <a:spcPct val="107000"/>
                        </a:lnSpc>
                        <a:spcBef>
                          <a:spcPts val="0"/>
                        </a:spcBef>
                        <a:spcAft>
                          <a:spcPts val="0"/>
                        </a:spcAft>
                      </a:pPr>
                      <a:r>
                        <a:rPr lang="en-US" sz="1400" dirty="0" err="1">
                          <a:effectLst/>
                        </a:rPr>
                        <a:t>Bài</a:t>
                      </a:r>
                      <a:r>
                        <a:rPr lang="en-US" sz="1400" dirty="0">
                          <a:effectLst/>
                        </a:rPr>
                        <a:t> </a:t>
                      </a:r>
                      <a:r>
                        <a:rPr lang="en-US" sz="1400" dirty="0" err="1">
                          <a:effectLst/>
                        </a:rPr>
                        <a:t>học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tc>
                  <a:txBody>
                    <a:bodyPr/>
                    <a:lstStyle/>
                    <a:p>
                      <a:pPr marL="0" marR="0" algn="just">
                        <a:lnSpc>
                          <a:spcPct val="107000"/>
                        </a:lnSpc>
                        <a:spcBef>
                          <a:spcPts val="0"/>
                        </a:spcBef>
                        <a:spcAft>
                          <a:spcPts val="0"/>
                        </a:spcAft>
                      </a:pPr>
                      <a:r>
                        <a:rPr lang="en-US" sz="1400" dirty="0" err="1">
                          <a:effectLst/>
                        </a:rPr>
                        <a:t>Quy</a:t>
                      </a:r>
                      <a:r>
                        <a:rPr lang="en-US" sz="1400" dirty="0">
                          <a:effectLst/>
                        </a:rPr>
                        <a:t> </a:t>
                      </a:r>
                      <a:r>
                        <a:rPr lang="en-US" sz="1400" dirty="0" err="1">
                          <a:effectLst/>
                        </a:rPr>
                        <a:t>trình</a:t>
                      </a:r>
                      <a:r>
                        <a:rPr lang="en-US" sz="1400" dirty="0">
                          <a:effectLst/>
                        </a:rPr>
                        <a:t> </a:t>
                      </a:r>
                      <a:r>
                        <a:rPr lang="en-US" sz="1400" dirty="0" err="1">
                          <a:effectLst/>
                        </a:rPr>
                        <a:t>dạy</a:t>
                      </a:r>
                      <a:r>
                        <a:rPr lang="en-US" sz="1400" dirty="0">
                          <a:effectLst/>
                        </a:rPr>
                        <a:t> </a:t>
                      </a:r>
                      <a:r>
                        <a:rPr lang="en-US" sz="1400" dirty="0" err="1">
                          <a:effectLst/>
                        </a:rPr>
                        <a:t>học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tc>
                  <a:txBody>
                    <a:bodyPr/>
                    <a:lstStyle/>
                    <a:p>
                      <a:pPr marL="0" marR="0" algn="just">
                        <a:lnSpc>
                          <a:spcPct val="107000"/>
                        </a:lnSpc>
                        <a:spcBef>
                          <a:spcPts val="0"/>
                        </a:spcBef>
                        <a:spcAft>
                          <a:spcPts val="0"/>
                        </a:spcAft>
                      </a:pPr>
                      <a:r>
                        <a:rPr lang="en-US" sz="1400">
                          <a:effectLst/>
                        </a:rPr>
                        <a:t>Lưu ý trong triển khai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extLst>
                  <a:ext uri="{0D108BD9-81ED-4DB2-BD59-A6C34878D82A}">
                    <a16:rowId xmlns:a16="http://schemas.microsoft.com/office/drawing/2014/main" val="2424910442"/>
                  </a:ext>
                </a:extLst>
              </a:tr>
              <a:tr h="5437770">
                <a:tc>
                  <a:txBody>
                    <a:bodyPr/>
                    <a:lstStyle/>
                    <a:p>
                      <a:pPr marL="0" marR="0" algn="just">
                        <a:lnSpc>
                          <a:spcPct val="120000"/>
                        </a:lnSpc>
                        <a:spcBef>
                          <a:spcPts val="300"/>
                        </a:spcBef>
                        <a:spcAft>
                          <a:spcPts val="300"/>
                        </a:spcAft>
                      </a:pPr>
                      <a:r>
                        <a:rPr lang="en-US" sz="1400">
                          <a:effectLst/>
                        </a:rPr>
                        <a:t>Bài 1. </a:t>
                      </a:r>
                      <a:endParaRPr lang="en-US" sz="1200">
                        <a:effectLst/>
                      </a:endParaRPr>
                    </a:p>
                    <a:p>
                      <a:pPr marL="0" marR="0" algn="just">
                        <a:lnSpc>
                          <a:spcPct val="120000"/>
                        </a:lnSpc>
                        <a:spcBef>
                          <a:spcPts val="300"/>
                        </a:spcBef>
                        <a:spcAft>
                          <a:spcPts val="300"/>
                        </a:spcAft>
                      </a:pPr>
                      <a:r>
                        <a:rPr lang="en-US" sz="1400">
                          <a:effectLst/>
                        </a:rPr>
                        <a:t>Khái quát về video clip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tc>
                  <a:txBody>
                    <a:bodyPr/>
                    <a:lstStyle/>
                    <a:p>
                      <a:pPr marL="0" marR="0" algn="just">
                        <a:lnSpc>
                          <a:spcPct val="120000"/>
                        </a:lnSpc>
                        <a:spcBef>
                          <a:spcPts val="300"/>
                        </a:spcBef>
                        <a:spcAft>
                          <a:spcPts val="300"/>
                        </a:spcAft>
                      </a:pPr>
                      <a:r>
                        <a:rPr lang="en-US" sz="1400" dirty="0" err="1">
                          <a:effectLst/>
                        </a:rPr>
                        <a:t>Khám</a:t>
                      </a:r>
                      <a:r>
                        <a:rPr lang="en-US" sz="1400" dirty="0">
                          <a:effectLst/>
                        </a:rPr>
                        <a:t> </a:t>
                      </a:r>
                      <a:r>
                        <a:rPr lang="en-US" sz="1400" dirty="0" err="1">
                          <a:effectLst/>
                        </a:rPr>
                        <a:t>phá</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Khái</a:t>
                      </a:r>
                      <a:r>
                        <a:rPr lang="en-US" sz="1400" dirty="0">
                          <a:effectLst/>
                        </a:rPr>
                        <a:t> </a:t>
                      </a:r>
                      <a:r>
                        <a:rPr lang="en-US" sz="1400" dirty="0" err="1">
                          <a:effectLst/>
                        </a:rPr>
                        <a:t>niệm</a:t>
                      </a:r>
                      <a:r>
                        <a:rPr lang="en-US" sz="1400" dirty="0">
                          <a:effectLst/>
                        </a:rPr>
                        <a:t> </a:t>
                      </a:r>
                      <a:r>
                        <a:rPr lang="en-US" sz="1400" dirty="0" err="1">
                          <a:effectLst/>
                        </a:rPr>
                        <a:t>về</a:t>
                      </a:r>
                      <a:r>
                        <a:rPr lang="en-US" sz="1400" dirty="0">
                          <a:effectLst/>
                        </a:rPr>
                        <a:t> video clip.</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Sự</a:t>
                      </a:r>
                      <a:r>
                        <a:rPr lang="en-US" sz="1400" dirty="0">
                          <a:effectLst/>
                        </a:rPr>
                        <a:t> </a:t>
                      </a:r>
                      <a:r>
                        <a:rPr lang="en-US" sz="1400" dirty="0" err="1">
                          <a:effectLst/>
                        </a:rPr>
                        <a:t>xuất</a:t>
                      </a:r>
                      <a:r>
                        <a:rPr lang="en-US" sz="1400" dirty="0">
                          <a:effectLst/>
                        </a:rPr>
                        <a:t> </a:t>
                      </a:r>
                      <a:r>
                        <a:rPr lang="en-US" sz="1400" dirty="0" err="1">
                          <a:effectLst/>
                        </a:rPr>
                        <a:t>hiện</a:t>
                      </a:r>
                      <a:r>
                        <a:rPr lang="en-US" sz="1400" dirty="0">
                          <a:effectLst/>
                        </a:rPr>
                        <a:t> </a:t>
                      </a:r>
                      <a:r>
                        <a:rPr lang="en-US" sz="1400" dirty="0" err="1">
                          <a:effectLst/>
                        </a:rPr>
                        <a:t>của</a:t>
                      </a:r>
                      <a:r>
                        <a:rPr lang="en-US" sz="1400" dirty="0">
                          <a:effectLst/>
                        </a:rPr>
                        <a:t> video clip </a:t>
                      </a:r>
                      <a:r>
                        <a:rPr lang="en-US" sz="1400" dirty="0" err="1">
                          <a:effectLst/>
                        </a:rPr>
                        <a:t>trong</a:t>
                      </a:r>
                      <a:r>
                        <a:rPr lang="en-US" sz="1400" dirty="0">
                          <a:effectLst/>
                        </a:rPr>
                        <a:t> </a:t>
                      </a:r>
                      <a:r>
                        <a:rPr lang="en-US" sz="1400" dirty="0" err="1">
                          <a:effectLst/>
                        </a:rPr>
                        <a:t>cuộc</a:t>
                      </a:r>
                      <a:r>
                        <a:rPr lang="en-US" sz="1400" dirty="0">
                          <a:effectLst/>
                        </a:rPr>
                        <a:t> </a:t>
                      </a:r>
                      <a:r>
                        <a:rPr lang="en-US" sz="1400" dirty="0" err="1">
                          <a:effectLst/>
                        </a:rPr>
                        <a:t>sống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Nhận</a:t>
                      </a:r>
                      <a:r>
                        <a:rPr lang="en-US" sz="1400" dirty="0">
                          <a:effectLst/>
                        </a:rPr>
                        <a:t> </a:t>
                      </a:r>
                      <a:r>
                        <a:rPr lang="en-US" sz="1400" dirty="0" err="1">
                          <a:effectLst/>
                        </a:rPr>
                        <a:t>biết</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Những</a:t>
                      </a:r>
                      <a:r>
                        <a:rPr lang="en-US" sz="1400" dirty="0">
                          <a:effectLst/>
                        </a:rPr>
                        <a:t> </a:t>
                      </a:r>
                      <a:r>
                        <a:rPr lang="en-US" sz="1400" dirty="0" err="1">
                          <a:effectLst/>
                        </a:rPr>
                        <a:t>tên</a:t>
                      </a:r>
                      <a:r>
                        <a:rPr lang="en-US" sz="1400" dirty="0">
                          <a:effectLst/>
                        </a:rPr>
                        <a:t> </a:t>
                      </a:r>
                      <a:r>
                        <a:rPr lang="en-US" sz="1400" dirty="0" err="1">
                          <a:effectLst/>
                        </a:rPr>
                        <a:t>gọi</a:t>
                      </a:r>
                      <a:r>
                        <a:rPr lang="en-US" sz="1400" dirty="0">
                          <a:effectLst/>
                        </a:rPr>
                        <a:t>, </a:t>
                      </a:r>
                      <a:r>
                        <a:rPr lang="en-US" sz="1400" dirty="0" err="1">
                          <a:effectLst/>
                        </a:rPr>
                        <a:t>khái</a:t>
                      </a:r>
                      <a:r>
                        <a:rPr lang="en-US" sz="1400" dirty="0">
                          <a:effectLst/>
                        </a:rPr>
                        <a:t> </a:t>
                      </a:r>
                      <a:r>
                        <a:rPr lang="en-US" sz="1400" dirty="0" err="1">
                          <a:effectLst/>
                        </a:rPr>
                        <a:t>niệm</a:t>
                      </a:r>
                      <a:r>
                        <a:rPr lang="en-US" sz="1400" dirty="0">
                          <a:effectLst/>
                        </a:rPr>
                        <a:t> </a:t>
                      </a:r>
                      <a:r>
                        <a:rPr lang="en-US" sz="1400" dirty="0" err="1">
                          <a:effectLst/>
                        </a:rPr>
                        <a:t>về</a:t>
                      </a:r>
                      <a:r>
                        <a:rPr lang="en-US" sz="1400" dirty="0">
                          <a:effectLst/>
                        </a:rPr>
                        <a:t> </a:t>
                      </a:r>
                      <a:r>
                        <a:rPr lang="en-US" sz="1400" dirty="0" err="1">
                          <a:effectLst/>
                        </a:rPr>
                        <a:t>hình</a:t>
                      </a:r>
                      <a:r>
                        <a:rPr lang="en-US" sz="1400" dirty="0">
                          <a:effectLst/>
                        </a:rPr>
                        <a:t> </a:t>
                      </a:r>
                      <a:r>
                        <a:rPr lang="en-US" sz="1400" dirty="0" err="1">
                          <a:effectLst/>
                        </a:rPr>
                        <a:t>ảnh</a:t>
                      </a:r>
                      <a:r>
                        <a:rPr lang="en-US" sz="1400" dirty="0">
                          <a:effectLst/>
                        </a:rPr>
                        <a:t> </a:t>
                      </a:r>
                      <a:r>
                        <a:rPr lang="en-US" sz="1400" dirty="0" err="1">
                          <a:effectLst/>
                        </a:rPr>
                        <a:t>trong</a:t>
                      </a:r>
                      <a:r>
                        <a:rPr lang="en-US" sz="1400" dirty="0">
                          <a:effectLst/>
                        </a:rPr>
                        <a:t> video clip.</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Phương</a:t>
                      </a:r>
                      <a:r>
                        <a:rPr lang="en-US" sz="1400" dirty="0">
                          <a:effectLst/>
                        </a:rPr>
                        <a:t> </a:t>
                      </a:r>
                      <a:r>
                        <a:rPr lang="en-US" sz="1400" dirty="0" err="1">
                          <a:effectLst/>
                        </a:rPr>
                        <a:t>tiện</a:t>
                      </a:r>
                      <a:r>
                        <a:rPr lang="en-US" sz="1400" dirty="0">
                          <a:effectLst/>
                        </a:rPr>
                        <a:t> </a:t>
                      </a:r>
                      <a:r>
                        <a:rPr lang="en-US" sz="1400" dirty="0" err="1">
                          <a:effectLst/>
                        </a:rPr>
                        <a:t>thường</a:t>
                      </a:r>
                      <a:r>
                        <a:rPr lang="en-US" sz="1400" dirty="0">
                          <a:effectLst/>
                        </a:rPr>
                        <a:t> </a:t>
                      </a:r>
                      <a:r>
                        <a:rPr lang="en-US" sz="1400" dirty="0" err="1">
                          <a:effectLst/>
                        </a:rPr>
                        <a:t>dùng</a:t>
                      </a:r>
                      <a:r>
                        <a:rPr lang="en-US" sz="1400" dirty="0">
                          <a:effectLst/>
                        </a:rPr>
                        <a:t> </a:t>
                      </a:r>
                      <a:r>
                        <a:rPr lang="en-US" sz="1400" dirty="0" err="1">
                          <a:effectLst/>
                        </a:rPr>
                        <a:t>để</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video clip.</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cơ</a:t>
                      </a:r>
                      <a:r>
                        <a:rPr lang="en-US" sz="1400" dirty="0">
                          <a:effectLst/>
                        </a:rPr>
                        <a:t> </a:t>
                      </a:r>
                      <a:r>
                        <a:rPr lang="en-US" sz="1400" dirty="0" err="1">
                          <a:effectLst/>
                        </a:rPr>
                        <a:t>bản</a:t>
                      </a:r>
                      <a:r>
                        <a:rPr lang="en-US" sz="1400" dirty="0">
                          <a:effectLst/>
                        </a:rPr>
                        <a:t> </a:t>
                      </a:r>
                      <a:r>
                        <a:rPr lang="en-US" sz="1400" dirty="0" err="1">
                          <a:effectLst/>
                        </a:rPr>
                        <a:t>trong</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video clip.</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Lựa</a:t>
                      </a:r>
                      <a:r>
                        <a:rPr lang="en-US" sz="1400" dirty="0">
                          <a:effectLst/>
                        </a:rPr>
                        <a:t> </a:t>
                      </a:r>
                      <a:r>
                        <a:rPr lang="en-US" sz="1400" dirty="0" err="1">
                          <a:effectLst/>
                        </a:rPr>
                        <a:t>chọn</a:t>
                      </a:r>
                      <a:r>
                        <a:rPr lang="en-US" sz="1400" dirty="0">
                          <a:effectLst/>
                        </a:rPr>
                        <a:t> </a:t>
                      </a:r>
                      <a:r>
                        <a:rPr lang="en-US" sz="1400" dirty="0" err="1">
                          <a:effectLst/>
                        </a:rPr>
                        <a:t>một</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a:t>
                      </a:r>
                      <a:r>
                        <a:rPr lang="en-US" sz="1400" dirty="0" err="1">
                          <a:effectLst/>
                        </a:rPr>
                        <a:t>văn</a:t>
                      </a:r>
                      <a:r>
                        <a:rPr lang="en-US" sz="1400" dirty="0">
                          <a:effectLst/>
                        </a:rPr>
                        <a:t> </a:t>
                      </a:r>
                      <a:r>
                        <a:rPr lang="en-US" sz="1400" dirty="0" err="1">
                          <a:effectLst/>
                        </a:rPr>
                        <a:t>học</a:t>
                      </a:r>
                      <a:r>
                        <a:rPr lang="en-US" sz="1400" dirty="0">
                          <a:effectLst/>
                        </a:rPr>
                        <a:t> </a:t>
                      </a:r>
                      <a:r>
                        <a:rPr lang="en-US" sz="1400" dirty="0" err="1">
                          <a:effectLst/>
                        </a:rPr>
                        <a:t>và</a:t>
                      </a:r>
                      <a:r>
                        <a:rPr lang="en-US" sz="1400" dirty="0">
                          <a:effectLst/>
                        </a:rPr>
                        <a:t> </a:t>
                      </a:r>
                      <a:r>
                        <a:rPr lang="en-US" sz="1400" dirty="0" err="1">
                          <a:effectLst/>
                        </a:rPr>
                        <a:t>phác</a:t>
                      </a:r>
                      <a:r>
                        <a:rPr lang="en-US" sz="1400" dirty="0">
                          <a:effectLst/>
                        </a:rPr>
                        <a:t> </a:t>
                      </a:r>
                      <a:r>
                        <a:rPr lang="en-US" sz="1400" dirty="0" err="1">
                          <a:effectLst/>
                        </a:rPr>
                        <a:t>thảo</a:t>
                      </a:r>
                      <a:r>
                        <a:rPr lang="en-US" sz="1400" dirty="0">
                          <a:effectLst/>
                        </a:rPr>
                        <a:t> </a:t>
                      </a:r>
                      <a:r>
                        <a:rPr lang="en-US" sz="1400" dirty="0" err="1">
                          <a:effectLst/>
                        </a:rPr>
                        <a:t>một</a:t>
                      </a:r>
                      <a:r>
                        <a:rPr lang="en-US" sz="1400" dirty="0">
                          <a:effectLst/>
                        </a:rPr>
                        <a:t> </a:t>
                      </a:r>
                      <a:r>
                        <a:rPr lang="en-US" sz="1400" dirty="0" err="1">
                          <a:effectLst/>
                        </a:rPr>
                        <a:t>vài</a:t>
                      </a:r>
                      <a:r>
                        <a:rPr lang="en-US" sz="1400" dirty="0">
                          <a:effectLst/>
                        </a:rPr>
                        <a:t> </a:t>
                      </a:r>
                      <a:r>
                        <a:rPr lang="en-US" sz="1400" dirty="0" err="1">
                          <a:effectLst/>
                        </a:rPr>
                        <a:t>phân</a:t>
                      </a:r>
                      <a:r>
                        <a:rPr lang="en-US" sz="1400" dirty="0">
                          <a:effectLst/>
                        </a:rPr>
                        <a:t> </a:t>
                      </a:r>
                      <a:r>
                        <a:rPr lang="en-US" sz="1400" dirty="0" err="1">
                          <a:effectLst/>
                        </a:rPr>
                        <a:t>cảnh</a:t>
                      </a:r>
                      <a:r>
                        <a:rPr lang="en-US" sz="1400" dirty="0">
                          <a:effectLst/>
                        </a:rPr>
                        <a:t> video clip </a:t>
                      </a:r>
                      <a:r>
                        <a:rPr lang="en-US" sz="1400" dirty="0" err="1">
                          <a:effectLst/>
                        </a:rPr>
                        <a:t>trên</a:t>
                      </a:r>
                      <a:r>
                        <a:rPr lang="en-US" sz="1400" dirty="0">
                          <a:effectLst/>
                        </a:rPr>
                        <a:t> </a:t>
                      </a:r>
                      <a:r>
                        <a:rPr lang="en-US" sz="1400" dirty="0" err="1">
                          <a:effectLst/>
                        </a:rPr>
                        <a:t>giấy</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Thảo</a:t>
                      </a:r>
                      <a:r>
                        <a:rPr lang="en-US" sz="1400" dirty="0">
                          <a:effectLst/>
                        </a:rPr>
                        <a:t> </a:t>
                      </a:r>
                      <a:r>
                        <a:rPr lang="en-US" sz="1400" dirty="0" err="1">
                          <a:effectLst/>
                        </a:rPr>
                        <a:t>luận</a:t>
                      </a:r>
                      <a:r>
                        <a:rPr lang="en-US" sz="1400" dirty="0">
                          <a:effectLst/>
                        </a:rPr>
                        <a:t>: </a:t>
                      </a:r>
                      <a:r>
                        <a:rPr lang="en-US" sz="1400" dirty="0" err="1">
                          <a:effectLst/>
                        </a:rPr>
                        <a:t>Trao</a:t>
                      </a:r>
                      <a:r>
                        <a:rPr lang="en-US" sz="1400" dirty="0">
                          <a:effectLst/>
                        </a:rPr>
                        <a:t> </a:t>
                      </a:r>
                      <a:r>
                        <a:rPr lang="en-US" sz="1400" dirty="0" err="1">
                          <a:effectLst/>
                        </a:rPr>
                        <a:t>đổi</a:t>
                      </a:r>
                      <a:r>
                        <a:rPr lang="en-US" sz="1400" dirty="0">
                          <a:effectLst/>
                        </a:rPr>
                        <a:t> </a:t>
                      </a:r>
                      <a:r>
                        <a:rPr lang="en-US" sz="1400" dirty="0" err="1">
                          <a:effectLst/>
                        </a:rPr>
                        <a:t>về</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a:t>
                      </a:r>
                      <a:r>
                        <a:rPr lang="en-US" sz="1400" dirty="0" err="1">
                          <a:effectLst/>
                        </a:rPr>
                        <a:t>phân</a:t>
                      </a:r>
                      <a:r>
                        <a:rPr lang="en-US" sz="1400" dirty="0">
                          <a:effectLst/>
                        </a:rPr>
                        <a:t> </a:t>
                      </a:r>
                      <a:r>
                        <a:rPr lang="en-US" sz="1400" dirty="0" err="1">
                          <a:effectLst/>
                        </a:rPr>
                        <a:t>cảnh</a:t>
                      </a:r>
                      <a:r>
                        <a:rPr lang="en-US" sz="1400" dirty="0">
                          <a:effectLst/>
                        </a:rPr>
                        <a:t>, </a:t>
                      </a:r>
                      <a:r>
                        <a:rPr lang="en-US" sz="1400" dirty="0" err="1">
                          <a:effectLst/>
                        </a:rPr>
                        <a:t>hình</a:t>
                      </a:r>
                      <a:r>
                        <a:rPr lang="en-US" sz="1400" dirty="0">
                          <a:effectLst/>
                        </a:rPr>
                        <a:t> </a:t>
                      </a:r>
                      <a:r>
                        <a:rPr lang="en-US" sz="1400" dirty="0" err="1">
                          <a:effectLst/>
                        </a:rPr>
                        <a:t>thức</a:t>
                      </a:r>
                      <a:r>
                        <a:rPr lang="en-US" sz="1400" dirty="0">
                          <a:effectLst/>
                        </a:rPr>
                        <a:t> </a:t>
                      </a:r>
                      <a:r>
                        <a:rPr lang="en-US" sz="1400" dirty="0" err="1">
                          <a:effectLst/>
                        </a:rPr>
                        <a:t>thể</a:t>
                      </a:r>
                      <a:r>
                        <a:rPr lang="en-US" sz="1400" dirty="0">
                          <a:effectLst/>
                        </a:rPr>
                        <a:t> </a:t>
                      </a:r>
                      <a:r>
                        <a:rPr lang="en-US" sz="1400" dirty="0" err="1">
                          <a:effectLst/>
                        </a:rPr>
                        <a:t>hiện</a:t>
                      </a:r>
                      <a:r>
                        <a:rPr lang="en-US" sz="1400" dirty="0">
                          <a:effectLst/>
                        </a:rPr>
                        <a:t> </a:t>
                      </a:r>
                      <a:r>
                        <a:rPr lang="en-US" sz="1400" dirty="0" err="1">
                          <a:effectLst/>
                        </a:rPr>
                        <a:t>của</a:t>
                      </a:r>
                      <a:r>
                        <a:rPr lang="en-US" sz="1400" dirty="0">
                          <a:effectLst/>
                        </a:rPr>
                        <a:t> video clip qua </a:t>
                      </a:r>
                      <a:r>
                        <a:rPr lang="en-US" sz="1400" dirty="0" err="1">
                          <a:effectLst/>
                        </a:rPr>
                        <a:t>hệ</a:t>
                      </a:r>
                      <a:r>
                        <a:rPr lang="en-US" sz="1400" dirty="0">
                          <a:effectLst/>
                        </a:rPr>
                        <a:t> </a:t>
                      </a:r>
                      <a:r>
                        <a:rPr lang="en-US" sz="1400" dirty="0" err="1">
                          <a:effectLst/>
                        </a:rPr>
                        <a:t>thống</a:t>
                      </a:r>
                      <a:r>
                        <a:rPr lang="en-US" sz="1400" dirty="0">
                          <a:effectLst/>
                        </a:rPr>
                        <a:t> </a:t>
                      </a:r>
                      <a:r>
                        <a:rPr lang="en-US" sz="1400" dirty="0" err="1">
                          <a:effectLst/>
                        </a:rPr>
                        <a:t>câu</a:t>
                      </a:r>
                      <a:r>
                        <a:rPr lang="en-US" sz="1400" dirty="0">
                          <a:effectLst/>
                        </a:rPr>
                        <a:t> </a:t>
                      </a:r>
                      <a:r>
                        <a:rPr lang="en-US" sz="1400" dirty="0" err="1">
                          <a:effectLst/>
                        </a:rPr>
                        <a:t>hỏi</a:t>
                      </a:r>
                      <a:r>
                        <a:rPr lang="en-US" sz="1400" dirty="0">
                          <a:effectLst/>
                        </a:rPr>
                        <a:t> </a:t>
                      </a:r>
                      <a:r>
                        <a:rPr lang="en-US" sz="1400" dirty="0" err="1">
                          <a:effectLst/>
                        </a:rPr>
                        <a:t>nhằm</a:t>
                      </a:r>
                      <a:r>
                        <a:rPr lang="en-US" sz="1400" dirty="0">
                          <a:effectLst/>
                        </a:rPr>
                        <a:t> </a:t>
                      </a:r>
                      <a:r>
                        <a:rPr lang="en-US" sz="1400" dirty="0" err="1">
                          <a:effectLst/>
                        </a:rPr>
                        <a:t>củng</a:t>
                      </a:r>
                      <a:r>
                        <a:rPr lang="en-US" sz="1400" dirty="0">
                          <a:effectLst/>
                        </a:rPr>
                        <a:t> </a:t>
                      </a:r>
                      <a:r>
                        <a:rPr lang="en-US" sz="1400" dirty="0" err="1">
                          <a:effectLst/>
                        </a:rPr>
                        <a:t>cố</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Vận</a:t>
                      </a:r>
                      <a:r>
                        <a:rPr lang="en-US" sz="1400" dirty="0">
                          <a:effectLst/>
                        </a:rPr>
                        <a:t> </a:t>
                      </a:r>
                      <a:r>
                        <a:rPr lang="en-US" sz="1400" dirty="0" err="1">
                          <a:effectLst/>
                        </a:rPr>
                        <a:t>dụng</a:t>
                      </a:r>
                      <a:r>
                        <a:rPr lang="en-US" sz="1400" dirty="0">
                          <a:effectLst/>
                        </a:rPr>
                        <a:t>: </a:t>
                      </a:r>
                      <a:endParaRPr lang="en-US" sz="1200" dirty="0">
                        <a:effectLst/>
                      </a:endParaRPr>
                    </a:p>
                    <a:p>
                      <a:pPr marL="0" marR="0" algn="just">
                        <a:lnSpc>
                          <a:spcPct val="120000"/>
                        </a:lnSpc>
                        <a:spcBef>
                          <a:spcPts val="300"/>
                        </a:spcBef>
                        <a:spcAft>
                          <a:spcPts val="300"/>
                        </a:spcAft>
                      </a:pPr>
                      <a:r>
                        <a:rPr lang="en-US" sz="1400" dirty="0" err="1">
                          <a:effectLst/>
                        </a:rPr>
                        <a:t>Lựa</a:t>
                      </a:r>
                      <a:r>
                        <a:rPr lang="en-US" sz="1400" dirty="0">
                          <a:effectLst/>
                        </a:rPr>
                        <a:t> </a:t>
                      </a:r>
                      <a:r>
                        <a:rPr lang="en-US" sz="1400" dirty="0" err="1">
                          <a:effectLst/>
                        </a:rPr>
                        <a:t>chọn</a:t>
                      </a:r>
                      <a:r>
                        <a:rPr lang="en-US" sz="1400" dirty="0">
                          <a:effectLst/>
                        </a:rPr>
                        <a:t> </a:t>
                      </a:r>
                      <a:r>
                        <a:rPr lang="en-US" sz="1400" dirty="0" err="1">
                          <a:effectLst/>
                        </a:rPr>
                        <a:t>và</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kế</a:t>
                      </a:r>
                      <a:r>
                        <a:rPr lang="en-US" sz="1400" dirty="0">
                          <a:effectLst/>
                        </a:rPr>
                        <a:t> </a:t>
                      </a:r>
                      <a:r>
                        <a:rPr lang="en-US" sz="1400" dirty="0" err="1">
                          <a:effectLst/>
                        </a:rPr>
                        <a:t>hoạch</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video clip </a:t>
                      </a:r>
                      <a:r>
                        <a:rPr lang="en-US" sz="1400" dirty="0" err="1">
                          <a:effectLst/>
                        </a:rPr>
                        <a:t>về</a:t>
                      </a:r>
                      <a:r>
                        <a:rPr lang="en-US" sz="1400" dirty="0">
                          <a:effectLst/>
                        </a:rPr>
                        <a:t> </a:t>
                      </a:r>
                      <a:r>
                        <a:rPr lang="en-US" sz="1400" dirty="0" err="1">
                          <a:effectLst/>
                        </a:rPr>
                        <a:t>một</a:t>
                      </a:r>
                      <a:r>
                        <a:rPr lang="en-US" sz="1400" dirty="0">
                          <a:effectLst/>
                        </a:rPr>
                        <a:t> </a:t>
                      </a:r>
                      <a:r>
                        <a:rPr lang="en-US" sz="1400" dirty="0" err="1">
                          <a:effectLst/>
                        </a:rPr>
                        <a:t>trong</a:t>
                      </a:r>
                      <a:r>
                        <a:rPr lang="en-US" sz="1400" dirty="0">
                          <a:effectLst/>
                        </a:rPr>
                        <a:t> </a:t>
                      </a:r>
                      <a:r>
                        <a:rPr lang="en-US" sz="1400" dirty="0" err="1">
                          <a:effectLst/>
                        </a:rPr>
                        <a:t>những</a:t>
                      </a:r>
                      <a:r>
                        <a:rPr lang="en-US" sz="1400" dirty="0">
                          <a:effectLst/>
                        </a:rPr>
                        <a:t> </a:t>
                      </a:r>
                      <a:r>
                        <a:rPr lang="en-US" sz="1400" dirty="0" err="1">
                          <a:effectLst/>
                        </a:rPr>
                        <a:t>chủ</a:t>
                      </a:r>
                      <a:r>
                        <a:rPr lang="en-US" sz="1400" dirty="0">
                          <a:effectLst/>
                        </a:rPr>
                        <a:t> </a:t>
                      </a:r>
                      <a:r>
                        <a:rPr lang="en-US" sz="1400" dirty="0" err="1">
                          <a:effectLst/>
                        </a:rPr>
                        <a:t>đề</a:t>
                      </a:r>
                      <a:r>
                        <a:rPr lang="en-US" sz="1400" dirty="0">
                          <a:effectLst/>
                        </a:rPr>
                        <a:t> </a:t>
                      </a:r>
                      <a:r>
                        <a:rPr lang="en-US" sz="1400" dirty="0" err="1">
                          <a:effectLst/>
                        </a:rPr>
                        <a:t>phòng</a:t>
                      </a:r>
                      <a:r>
                        <a:rPr lang="en-US" sz="1400" dirty="0">
                          <a:effectLst/>
                        </a:rPr>
                        <a:t> </a:t>
                      </a:r>
                      <a:r>
                        <a:rPr lang="en-US" sz="1400" dirty="0" err="1">
                          <a:effectLst/>
                        </a:rPr>
                        <a:t>chống</a:t>
                      </a:r>
                      <a:r>
                        <a:rPr lang="en-US" sz="1400" dirty="0">
                          <a:effectLst/>
                        </a:rPr>
                        <a:t> </a:t>
                      </a:r>
                      <a:r>
                        <a:rPr lang="en-US" sz="1400" dirty="0" err="1">
                          <a:effectLst/>
                        </a:rPr>
                        <a:t>dịch</a:t>
                      </a:r>
                      <a:r>
                        <a:rPr lang="en-US" sz="1400" dirty="0">
                          <a:effectLst/>
                        </a:rPr>
                        <a:t> </a:t>
                      </a:r>
                      <a:r>
                        <a:rPr lang="en-US" sz="1400" dirty="0" err="1">
                          <a:effectLst/>
                        </a:rPr>
                        <a:t>bệnh</a:t>
                      </a:r>
                      <a:r>
                        <a:rPr lang="en-US" sz="1400" dirty="0">
                          <a:effectLst/>
                        </a:rPr>
                        <a:t>, </a:t>
                      </a:r>
                      <a:r>
                        <a:rPr lang="en-US" sz="1400" dirty="0" err="1">
                          <a:effectLst/>
                        </a:rPr>
                        <a:t>lên</a:t>
                      </a:r>
                      <a:r>
                        <a:rPr lang="en-US" sz="1400" dirty="0">
                          <a:effectLst/>
                        </a:rPr>
                        <a:t> </a:t>
                      </a:r>
                      <a:r>
                        <a:rPr lang="en-US" sz="1400" dirty="0" err="1">
                          <a:effectLst/>
                        </a:rPr>
                        <a:t>án</a:t>
                      </a:r>
                      <a:r>
                        <a:rPr lang="en-US" sz="1400" dirty="0">
                          <a:effectLst/>
                        </a:rPr>
                        <a:t> </a:t>
                      </a:r>
                      <a:r>
                        <a:rPr lang="en-US" sz="1400" dirty="0" err="1">
                          <a:effectLst/>
                        </a:rPr>
                        <a:t>nạn</a:t>
                      </a:r>
                      <a:r>
                        <a:rPr lang="en-US" sz="1400" dirty="0">
                          <a:effectLst/>
                        </a:rPr>
                        <a:t> </a:t>
                      </a:r>
                      <a:r>
                        <a:rPr lang="en-US" sz="1400" dirty="0" err="1">
                          <a:effectLst/>
                        </a:rPr>
                        <a:t>bạo</a:t>
                      </a:r>
                      <a:r>
                        <a:rPr lang="en-US" sz="1400" dirty="0">
                          <a:effectLst/>
                        </a:rPr>
                        <a:t> </a:t>
                      </a:r>
                      <a:r>
                        <a:rPr lang="en-US" sz="1400" dirty="0" err="1">
                          <a:effectLst/>
                        </a:rPr>
                        <a:t>lực</a:t>
                      </a:r>
                      <a:r>
                        <a:rPr lang="en-US" sz="1400" dirty="0">
                          <a:effectLst/>
                        </a:rPr>
                        <a:t> </a:t>
                      </a:r>
                      <a:r>
                        <a:rPr lang="en-US" sz="1400" dirty="0" err="1">
                          <a:effectLst/>
                        </a:rPr>
                        <a:t>học</a:t>
                      </a:r>
                      <a:r>
                        <a:rPr lang="en-US" sz="1400" dirty="0">
                          <a:effectLst/>
                        </a:rPr>
                        <a:t> </a:t>
                      </a:r>
                      <a:r>
                        <a:rPr lang="en-US" sz="1400" dirty="0" err="1">
                          <a:effectLst/>
                        </a:rPr>
                        <a:t>đường</a:t>
                      </a:r>
                      <a:r>
                        <a:rPr lang="en-US" sz="1400" dirty="0">
                          <a:effectLst/>
                        </a:rPr>
                        <a:t>, </a:t>
                      </a:r>
                      <a:r>
                        <a:rPr lang="en-US" sz="1400" dirty="0" err="1">
                          <a:effectLst/>
                        </a:rPr>
                        <a:t>tệ</a:t>
                      </a:r>
                      <a:r>
                        <a:rPr lang="en-US" sz="1400" dirty="0">
                          <a:effectLst/>
                        </a:rPr>
                        <a:t> </a:t>
                      </a:r>
                      <a:r>
                        <a:rPr lang="en-US" sz="1400" dirty="0" err="1">
                          <a:effectLst/>
                        </a:rPr>
                        <a:t>nạn</a:t>
                      </a:r>
                      <a:r>
                        <a:rPr lang="en-US" sz="1400" dirty="0">
                          <a:effectLst/>
                        </a:rPr>
                        <a:t> </a:t>
                      </a:r>
                      <a:r>
                        <a:rPr lang="en-US" sz="1400" dirty="0" err="1">
                          <a:effectLst/>
                        </a:rPr>
                        <a:t>xã</a:t>
                      </a:r>
                      <a:r>
                        <a:rPr lang="en-US" sz="1400" dirty="0">
                          <a:effectLst/>
                        </a:rPr>
                        <a:t> </a:t>
                      </a:r>
                      <a:r>
                        <a:rPr lang="en-US" sz="1400" dirty="0" err="1">
                          <a:effectLst/>
                        </a:rPr>
                        <a:t>hội</a:t>
                      </a:r>
                      <a:r>
                        <a:rPr lang="en-US" sz="1400" dirty="0">
                          <a:effectLst/>
                        </a:rPr>
                        <a:t>,… </a:t>
                      </a:r>
                      <a:r>
                        <a:rPr lang="en-US" sz="1400" dirty="0" err="1">
                          <a:effectLst/>
                        </a:rPr>
                        <a:t>theo</a:t>
                      </a:r>
                      <a:r>
                        <a:rPr lang="en-US" sz="1400" dirty="0">
                          <a:effectLst/>
                        </a:rPr>
                        <a:t> </a:t>
                      </a:r>
                      <a:r>
                        <a:rPr lang="en-US" sz="1400" dirty="0" err="1">
                          <a:effectLst/>
                        </a:rPr>
                        <a:t>cách</a:t>
                      </a:r>
                      <a:r>
                        <a:rPr lang="en-US" sz="1400" dirty="0">
                          <a:effectLst/>
                        </a:rPr>
                        <a:t> </a:t>
                      </a:r>
                      <a:r>
                        <a:rPr lang="en-US" sz="1400" dirty="0" err="1">
                          <a:effectLst/>
                        </a:rPr>
                        <a:t>phù</a:t>
                      </a:r>
                      <a:r>
                        <a:rPr lang="en-US" sz="1400" dirty="0">
                          <a:effectLst/>
                        </a:rPr>
                        <a:t> </a:t>
                      </a:r>
                      <a:r>
                        <a:rPr lang="en-US" sz="1400" dirty="0" err="1">
                          <a:effectLst/>
                        </a:rPr>
                        <a:t>hợp</a:t>
                      </a:r>
                      <a:r>
                        <a:rPr lang="en-US" sz="1400" dirty="0">
                          <a:effectLst/>
                        </a:rPr>
                        <a:t> </a:t>
                      </a:r>
                      <a:r>
                        <a:rPr lang="en-US" sz="1400" dirty="0" err="1">
                          <a:effectLst/>
                        </a:rPr>
                        <a:t>với</a:t>
                      </a:r>
                      <a:r>
                        <a:rPr lang="en-US" sz="1400" dirty="0">
                          <a:effectLst/>
                        </a:rPr>
                        <a:t> </a:t>
                      </a:r>
                      <a:r>
                        <a:rPr lang="en-US" sz="1400" dirty="0" err="1">
                          <a:effectLst/>
                        </a:rPr>
                        <a:t>khả</a:t>
                      </a:r>
                      <a:r>
                        <a:rPr lang="en-US" sz="1400" dirty="0">
                          <a:effectLst/>
                        </a:rPr>
                        <a:t> </a:t>
                      </a:r>
                      <a:r>
                        <a:rPr lang="en-US" sz="1400" dirty="0" err="1">
                          <a:effectLst/>
                        </a:rPr>
                        <a:t>năng</a:t>
                      </a:r>
                      <a:r>
                        <a:rPr lang="en-US" sz="1400" dirty="0">
                          <a:effectLst/>
                        </a:rPr>
                        <a:t>, </a:t>
                      </a:r>
                      <a:r>
                        <a:rPr lang="en-US" sz="1400" dirty="0" err="1">
                          <a:effectLst/>
                        </a:rPr>
                        <a:t>phương</a:t>
                      </a:r>
                      <a:r>
                        <a:rPr lang="en-US" sz="1400" dirty="0">
                          <a:effectLst/>
                        </a:rPr>
                        <a:t> </a:t>
                      </a:r>
                      <a:r>
                        <a:rPr lang="en-US" sz="1400" dirty="0" err="1">
                          <a:effectLst/>
                        </a:rPr>
                        <a:t>tiện</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tc>
                  <a:txBody>
                    <a:bodyPr/>
                    <a:lstStyle/>
                    <a:p>
                      <a:pPr marL="0" marR="0" algn="just">
                        <a:lnSpc>
                          <a:spcPct val="120000"/>
                        </a:lnSpc>
                        <a:spcBef>
                          <a:spcPts val="300"/>
                        </a:spcBef>
                        <a:spcAft>
                          <a:spcPts val="300"/>
                        </a:spcAft>
                      </a:pPr>
                      <a:r>
                        <a:rPr lang="en-US" sz="1400" dirty="0" err="1">
                          <a:effectLst/>
                        </a:rPr>
                        <a:t>Nội</a:t>
                      </a:r>
                      <a:r>
                        <a:rPr lang="en-US" sz="1400" dirty="0">
                          <a:effectLst/>
                        </a:rPr>
                        <a:t> dung video clip </a:t>
                      </a:r>
                      <a:r>
                        <a:rPr lang="en-US" sz="1400" dirty="0" err="1">
                          <a:effectLst/>
                        </a:rPr>
                        <a:t>trong</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đa</a:t>
                      </a:r>
                      <a:r>
                        <a:rPr lang="en-US" sz="1400" dirty="0">
                          <a:effectLst/>
                        </a:rPr>
                        <a:t> </a:t>
                      </a:r>
                      <a:r>
                        <a:rPr lang="en-US" sz="1400" dirty="0" err="1">
                          <a:effectLst/>
                        </a:rPr>
                        <a:t>phương</a:t>
                      </a:r>
                      <a:r>
                        <a:rPr lang="en-US" sz="1400" dirty="0">
                          <a:effectLst/>
                        </a:rPr>
                        <a:t> </a:t>
                      </a:r>
                      <a:r>
                        <a:rPr lang="en-US" sz="1400" dirty="0" err="1">
                          <a:effectLst/>
                        </a:rPr>
                        <a:t>tiện</a:t>
                      </a:r>
                      <a:r>
                        <a:rPr lang="en-US" sz="1400" dirty="0">
                          <a:effectLst/>
                        </a:rPr>
                        <a:t> </a:t>
                      </a:r>
                      <a:r>
                        <a:rPr lang="en-US" sz="1400" dirty="0" err="1">
                          <a:effectLst/>
                        </a:rPr>
                        <a:t>là</a:t>
                      </a:r>
                      <a:r>
                        <a:rPr lang="en-US" sz="1400" dirty="0">
                          <a:effectLst/>
                        </a:rPr>
                        <a:t> </a:t>
                      </a:r>
                      <a:r>
                        <a:rPr lang="en-US" sz="1400" dirty="0" err="1">
                          <a:effectLst/>
                        </a:rPr>
                        <a:t>một</a:t>
                      </a:r>
                      <a:r>
                        <a:rPr lang="en-US" sz="1400" dirty="0">
                          <a:effectLst/>
                        </a:rPr>
                        <a:t> </a:t>
                      </a:r>
                      <a:r>
                        <a:rPr lang="en-US" sz="1400" dirty="0" err="1">
                          <a:effectLst/>
                        </a:rPr>
                        <a:t>nội</a:t>
                      </a:r>
                      <a:r>
                        <a:rPr lang="en-US" sz="1400" dirty="0">
                          <a:effectLst/>
                        </a:rPr>
                        <a:t> dung </a:t>
                      </a:r>
                      <a:r>
                        <a:rPr lang="en-US" sz="1400" dirty="0" err="1">
                          <a:effectLst/>
                        </a:rPr>
                        <a:t>mới</a:t>
                      </a:r>
                      <a:r>
                        <a:rPr lang="en-US" sz="1400" dirty="0">
                          <a:effectLst/>
                        </a:rPr>
                        <a:t> </a:t>
                      </a:r>
                      <a:r>
                        <a:rPr lang="en-US" sz="1400" dirty="0" err="1">
                          <a:effectLst/>
                        </a:rPr>
                        <a:t>trong</a:t>
                      </a:r>
                      <a:r>
                        <a:rPr lang="en-US" sz="1400" dirty="0">
                          <a:effectLst/>
                        </a:rPr>
                        <a:t> </a:t>
                      </a:r>
                      <a:r>
                        <a:rPr lang="en-US" sz="1400" dirty="0" err="1">
                          <a:effectLst/>
                        </a:rPr>
                        <a:t>Chương</a:t>
                      </a:r>
                      <a:r>
                        <a:rPr lang="en-US" sz="1400" dirty="0">
                          <a:effectLst/>
                        </a:rPr>
                        <a:t> </a:t>
                      </a:r>
                      <a:r>
                        <a:rPr lang="en-US" sz="1400" dirty="0" err="1">
                          <a:effectLst/>
                        </a:rPr>
                        <a:t>trình</a:t>
                      </a:r>
                      <a:r>
                        <a:rPr lang="en-US" sz="1400" dirty="0">
                          <a:effectLst/>
                        </a:rPr>
                        <a:t> </a:t>
                      </a:r>
                      <a:r>
                        <a:rPr lang="en-US" sz="1400" dirty="0" err="1">
                          <a:effectLst/>
                        </a:rPr>
                        <a:t>môn</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năm</a:t>
                      </a:r>
                      <a:r>
                        <a:rPr lang="en-US" sz="1400" dirty="0">
                          <a:effectLst/>
                        </a:rPr>
                        <a:t> 2018. </a:t>
                      </a:r>
                      <a:r>
                        <a:rPr lang="en-US" sz="1400" dirty="0" err="1">
                          <a:effectLst/>
                        </a:rPr>
                        <a:t>Bài</a:t>
                      </a:r>
                      <a:r>
                        <a:rPr lang="en-US" sz="1400" dirty="0">
                          <a:effectLst/>
                        </a:rPr>
                        <a:t> 1 </a:t>
                      </a:r>
                      <a:r>
                        <a:rPr lang="en-US" sz="1400" dirty="0" err="1">
                          <a:effectLst/>
                        </a:rPr>
                        <a:t>được</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khái</a:t>
                      </a:r>
                      <a:r>
                        <a:rPr lang="en-US" sz="1400" dirty="0">
                          <a:effectLst/>
                        </a:rPr>
                        <a:t> </a:t>
                      </a:r>
                      <a:r>
                        <a:rPr lang="en-US" sz="1400" dirty="0" err="1">
                          <a:effectLst/>
                        </a:rPr>
                        <a:t>quát</a:t>
                      </a:r>
                      <a:r>
                        <a:rPr lang="en-US" sz="1400" dirty="0">
                          <a:effectLst/>
                        </a:rPr>
                        <a:t> </a:t>
                      </a:r>
                      <a:r>
                        <a:rPr lang="en-US" sz="1400" dirty="0" err="1">
                          <a:effectLst/>
                        </a:rPr>
                        <a:t>về</a:t>
                      </a:r>
                      <a:r>
                        <a:rPr lang="en-US" sz="1400" dirty="0">
                          <a:effectLst/>
                        </a:rPr>
                        <a:t> video clip </a:t>
                      </a:r>
                      <a:r>
                        <a:rPr lang="en-US" sz="1400" dirty="0" err="1">
                          <a:effectLst/>
                        </a:rPr>
                        <a:t>nên</a:t>
                      </a:r>
                      <a:r>
                        <a:rPr lang="en-US" sz="1400" dirty="0">
                          <a:effectLst/>
                        </a:rPr>
                        <a:t> </a:t>
                      </a:r>
                      <a:r>
                        <a:rPr lang="en-US" sz="1400" dirty="0" err="1">
                          <a:effectLst/>
                        </a:rPr>
                        <a:t>khi</a:t>
                      </a:r>
                      <a:r>
                        <a:rPr lang="en-US" sz="1400" dirty="0">
                          <a:effectLst/>
                        </a:rPr>
                        <a:t> </a:t>
                      </a:r>
                      <a:r>
                        <a:rPr lang="en-US" sz="1400" dirty="0" err="1">
                          <a:effectLst/>
                        </a:rPr>
                        <a:t>triển</a:t>
                      </a:r>
                      <a:r>
                        <a:rPr lang="en-US" sz="1400" dirty="0">
                          <a:effectLst/>
                        </a:rPr>
                        <a:t> </a:t>
                      </a:r>
                      <a:r>
                        <a:rPr lang="en-US" sz="1400" dirty="0" err="1">
                          <a:effectLst/>
                        </a:rPr>
                        <a:t>khai</a:t>
                      </a:r>
                      <a:r>
                        <a:rPr lang="en-US" sz="1400" dirty="0">
                          <a:effectLst/>
                        </a:rPr>
                        <a:t> </a:t>
                      </a:r>
                      <a:r>
                        <a:rPr lang="en-US" sz="1400" dirty="0" err="1">
                          <a:effectLst/>
                        </a:rPr>
                        <a:t>thầy</a:t>
                      </a:r>
                      <a:r>
                        <a:rPr lang="en-US" sz="1400" dirty="0">
                          <a:effectLst/>
                        </a:rPr>
                        <a:t> </a:t>
                      </a:r>
                      <a:r>
                        <a:rPr lang="en-US" sz="1400" dirty="0" err="1">
                          <a:effectLst/>
                        </a:rPr>
                        <a:t>cô</a:t>
                      </a:r>
                      <a:r>
                        <a:rPr lang="en-US" sz="1400" dirty="0">
                          <a:effectLst/>
                        </a:rPr>
                        <a:t> </a:t>
                      </a:r>
                      <a:r>
                        <a:rPr lang="en-US" sz="1400" dirty="0" err="1">
                          <a:effectLst/>
                        </a:rPr>
                        <a:t>lưu</a:t>
                      </a:r>
                      <a:r>
                        <a:rPr lang="en-US" sz="1400" dirty="0">
                          <a:effectLst/>
                        </a:rPr>
                        <a:t> ý </a:t>
                      </a:r>
                      <a:r>
                        <a:rPr lang="en-US" sz="1400" dirty="0" err="1">
                          <a:effectLst/>
                        </a:rPr>
                        <a:t>cốt</a:t>
                      </a:r>
                      <a:r>
                        <a:rPr lang="en-US" sz="1400" dirty="0">
                          <a:effectLst/>
                        </a:rPr>
                        <a:t> </a:t>
                      </a:r>
                      <a:r>
                        <a:rPr lang="en-US" sz="1400" dirty="0" err="1">
                          <a:effectLst/>
                        </a:rPr>
                        <a:t>lõi</a:t>
                      </a:r>
                      <a:r>
                        <a:rPr lang="en-US" sz="1400" dirty="0">
                          <a:effectLst/>
                        </a:rPr>
                        <a:t> </a:t>
                      </a:r>
                      <a:r>
                        <a:rPr lang="en-US" sz="1400" dirty="0" err="1">
                          <a:effectLst/>
                        </a:rPr>
                        <a:t>của</a:t>
                      </a:r>
                      <a:r>
                        <a:rPr lang="en-US" sz="1400" dirty="0">
                          <a:effectLst/>
                        </a:rPr>
                        <a:t> </a:t>
                      </a:r>
                      <a:r>
                        <a:rPr lang="en-US" sz="1400" dirty="0" err="1">
                          <a:effectLst/>
                        </a:rPr>
                        <a:t>bài</a:t>
                      </a:r>
                      <a:r>
                        <a:rPr lang="en-US" sz="1400" dirty="0">
                          <a:effectLst/>
                        </a:rPr>
                        <a:t> </a:t>
                      </a:r>
                      <a:r>
                        <a:rPr lang="en-US" sz="1400" dirty="0" err="1">
                          <a:effectLst/>
                        </a:rPr>
                        <a:t>này</a:t>
                      </a:r>
                      <a:r>
                        <a:rPr lang="en-US" sz="1400" dirty="0">
                          <a:effectLst/>
                        </a:rPr>
                        <a:t> </a:t>
                      </a:r>
                      <a:r>
                        <a:rPr lang="en-US" sz="1400" dirty="0" err="1">
                          <a:effectLst/>
                        </a:rPr>
                        <a:t>là</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cho</a:t>
                      </a:r>
                      <a:r>
                        <a:rPr lang="en-US" sz="1400" dirty="0">
                          <a:effectLst/>
                        </a:rPr>
                        <a:t> HS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và</a:t>
                      </a:r>
                      <a:r>
                        <a:rPr lang="en-US" sz="1400" dirty="0">
                          <a:effectLst/>
                        </a:rPr>
                        <a:t> </a:t>
                      </a:r>
                      <a:r>
                        <a:rPr lang="en-US" sz="1400" dirty="0" err="1">
                          <a:effectLst/>
                        </a:rPr>
                        <a:t>giới</a:t>
                      </a:r>
                      <a:r>
                        <a:rPr lang="en-US" sz="1400" dirty="0">
                          <a:effectLst/>
                        </a:rPr>
                        <a:t> </a:t>
                      </a:r>
                      <a:r>
                        <a:rPr lang="en-US" sz="1400" dirty="0" err="1">
                          <a:effectLst/>
                        </a:rPr>
                        <a:t>thiệu</a:t>
                      </a:r>
                      <a:r>
                        <a:rPr lang="en-US" sz="1400" dirty="0">
                          <a:effectLst/>
                        </a:rPr>
                        <a:t> </a:t>
                      </a:r>
                      <a:r>
                        <a:rPr lang="en-US" sz="1400" dirty="0" err="1">
                          <a:effectLst/>
                        </a:rPr>
                        <a:t>khái</a:t>
                      </a:r>
                      <a:r>
                        <a:rPr lang="en-US" sz="1400" dirty="0">
                          <a:effectLst/>
                        </a:rPr>
                        <a:t> </a:t>
                      </a:r>
                      <a:r>
                        <a:rPr lang="en-US" sz="1400" dirty="0" err="1">
                          <a:effectLst/>
                        </a:rPr>
                        <a:t>quát</a:t>
                      </a:r>
                      <a:r>
                        <a:rPr lang="en-US" sz="1400" dirty="0">
                          <a:effectLst/>
                        </a:rPr>
                        <a:t> </a:t>
                      </a:r>
                      <a:r>
                        <a:rPr lang="en-US" sz="1400" dirty="0" err="1">
                          <a:effectLst/>
                        </a:rPr>
                        <a:t>và</a:t>
                      </a:r>
                      <a:r>
                        <a:rPr lang="en-US" sz="1400" dirty="0">
                          <a:effectLst/>
                        </a:rPr>
                        <a:t> </a:t>
                      </a:r>
                      <a:r>
                        <a:rPr lang="en-US" sz="1400" dirty="0" err="1">
                          <a:effectLst/>
                        </a:rPr>
                        <a:t>sự</a:t>
                      </a:r>
                      <a:r>
                        <a:rPr lang="en-US" sz="1400" dirty="0">
                          <a:effectLst/>
                        </a:rPr>
                        <a:t> </a:t>
                      </a:r>
                      <a:r>
                        <a:rPr lang="en-US" sz="1400" dirty="0" err="1">
                          <a:effectLst/>
                        </a:rPr>
                        <a:t>xuất</a:t>
                      </a:r>
                      <a:r>
                        <a:rPr lang="en-US" sz="1400" dirty="0">
                          <a:effectLst/>
                        </a:rPr>
                        <a:t> </a:t>
                      </a:r>
                      <a:r>
                        <a:rPr lang="en-US" sz="1400" dirty="0" err="1">
                          <a:effectLst/>
                        </a:rPr>
                        <a:t>hiện</a:t>
                      </a:r>
                      <a:r>
                        <a:rPr lang="en-US" sz="1400" dirty="0">
                          <a:effectLst/>
                        </a:rPr>
                        <a:t> </a:t>
                      </a:r>
                      <a:r>
                        <a:rPr lang="en-US" sz="1400" dirty="0" err="1">
                          <a:effectLst/>
                        </a:rPr>
                        <a:t>của</a:t>
                      </a:r>
                      <a:r>
                        <a:rPr lang="en-US" sz="1400" dirty="0">
                          <a:effectLst/>
                        </a:rPr>
                        <a:t> video clip </a:t>
                      </a:r>
                      <a:r>
                        <a:rPr lang="en-US" sz="1400" dirty="0" err="1">
                          <a:effectLst/>
                        </a:rPr>
                        <a:t>trong</a:t>
                      </a:r>
                      <a:r>
                        <a:rPr lang="en-US" sz="1400" dirty="0">
                          <a:effectLst/>
                        </a:rPr>
                        <a:t> </a:t>
                      </a:r>
                      <a:r>
                        <a:rPr lang="en-US" sz="1400" dirty="0" err="1">
                          <a:effectLst/>
                        </a:rPr>
                        <a:t>đời</a:t>
                      </a:r>
                      <a:r>
                        <a:rPr lang="en-US" sz="1400" dirty="0">
                          <a:effectLst/>
                        </a:rPr>
                        <a:t> </a:t>
                      </a:r>
                      <a:r>
                        <a:rPr lang="en-US" sz="1400" dirty="0" err="1">
                          <a:effectLst/>
                        </a:rPr>
                        <a:t>sống</a:t>
                      </a:r>
                      <a:r>
                        <a:rPr lang="en-US" sz="1400" dirty="0">
                          <a:effectLst/>
                        </a:rPr>
                        <a:t> </a:t>
                      </a:r>
                      <a:r>
                        <a:rPr lang="en-US" sz="1400" dirty="0" err="1">
                          <a:effectLst/>
                        </a:rPr>
                        <a:t>xã</a:t>
                      </a:r>
                      <a:r>
                        <a:rPr lang="en-US" sz="1400" dirty="0">
                          <a:effectLst/>
                        </a:rPr>
                        <a:t> </a:t>
                      </a:r>
                      <a:r>
                        <a:rPr lang="en-US" sz="1400" dirty="0" err="1">
                          <a:effectLst/>
                        </a:rPr>
                        <a:t>hội</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a:effectLst/>
                        </a:rPr>
                        <a:t>- </a:t>
                      </a:r>
                      <a:r>
                        <a:rPr lang="en-US" sz="1400" dirty="0" err="1">
                          <a:effectLst/>
                        </a:rPr>
                        <a:t>Tổ</a:t>
                      </a:r>
                      <a:r>
                        <a:rPr lang="en-US" sz="1400" dirty="0">
                          <a:effectLst/>
                        </a:rPr>
                        <a:t> </a:t>
                      </a:r>
                      <a:r>
                        <a:rPr lang="en-US" sz="1400" dirty="0" err="1">
                          <a:effectLst/>
                        </a:rPr>
                        <a:t>chức</a:t>
                      </a:r>
                      <a:r>
                        <a:rPr lang="en-US" sz="1400" dirty="0">
                          <a:effectLst/>
                        </a:rPr>
                        <a:t> </a:t>
                      </a:r>
                      <a:r>
                        <a:rPr lang="en-US" sz="1400" dirty="0" err="1">
                          <a:effectLst/>
                        </a:rPr>
                        <a:t>các</a:t>
                      </a:r>
                      <a:r>
                        <a:rPr lang="en-US" sz="1400" dirty="0">
                          <a:effectLst/>
                        </a:rPr>
                        <a:t> </a:t>
                      </a:r>
                      <a:r>
                        <a:rPr lang="en-US" sz="1400" dirty="0" err="1">
                          <a:effectLst/>
                        </a:rPr>
                        <a:t>hoạt</a:t>
                      </a:r>
                      <a:r>
                        <a:rPr lang="en-US" sz="1400" dirty="0">
                          <a:effectLst/>
                        </a:rPr>
                        <a:t> </a:t>
                      </a:r>
                      <a:r>
                        <a:rPr lang="en-US" sz="1400" dirty="0" err="1">
                          <a:effectLst/>
                        </a:rPr>
                        <a:t>động</a:t>
                      </a:r>
                      <a:r>
                        <a:rPr lang="en-US" sz="1400" dirty="0">
                          <a:effectLst/>
                        </a:rPr>
                        <a:t> </a:t>
                      </a:r>
                      <a:r>
                        <a:rPr lang="en-US" sz="1400" dirty="0" err="1">
                          <a:effectLst/>
                        </a:rPr>
                        <a:t>cho</a:t>
                      </a:r>
                      <a:r>
                        <a:rPr lang="en-US" sz="1400" dirty="0">
                          <a:effectLst/>
                        </a:rPr>
                        <a:t> HS </a:t>
                      </a:r>
                      <a:r>
                        <a:rPr lang="en-US" sz="1400" dirty="0" err="1">
                          <a:effectLst/>
                        </a:rPr>
                        <a:t>xem</a:t>
                      </a:r>
                      <a:r>
                        <a:rPr lang="en-US" sz="1400" dirty="0">
                          <a:effectLst/>
                        </a:rPr>
                        <a:t>, </a:t>
                      </a:r>
                      <a:r>
                        <a:rPr lang="en-US" sz="1400" dirty="0" err="1">
                          <a:effectLst/>
                        </a:rPr>
                        <a:t>tìm</a:t>
                      </a:r>
                      <a:r>
                        <a:rPr lang="en-US" sz="1400" dirty="0">
                          <a:effectLst/>
                        </a:rPr>
                        <a:t> </a:t>
                      </a:r>
                      <a:r>
                        <a:rPr lang="en-US" sz="1400" dirty="0" err="1">
                          <a:effectLst/>
                        </a:rPr>
                        <a:t>hiểu</a:t>
                      </a:r>
                      <a:r>
                        <a:rPr lang="en-US" sz="1400" dirty="0">
                          <a:effectLst/>
                        </a:rPr>
                        <a:t> </a:t>
                      </a:r>
                      <a:r>
                        <a:rPr lang="en-US" sz="1400" dirty="0" err="1">
                          <a:effectLst/>
                        </a:rPr>
                        <a:t>các</a:t>
                      </a:r>
                      <a:r>
                        <a:rPr lang="en-US" sz="1400" dirty="0">
                          <a:effectLst/>
                        </a:rPr>
                        <a:t> </a:t>
                      </a:r>
                      <a:r>
                        <a:rPr lang="en-US" sz="1400" dirty="0" err="1">
                          <a:effectLst/>
                        </a:rPr>
                        <a:t>bước</a:t>
                      </a:r>
                      <a:r>
                        <a:rPr lang="en-US" sz="1400" dirty="0">
                          <a:effectLst/>
                        </a:rPr>
                        <a:t> </a:t>
                      </a:r>
                      <a:r>
                        <a:rPr lang="en-US" sz="1400" dirty="0" err="1">
                          <a:effectLst/>
                        </a:rPr>
                        <a:t>thực</a:t>
                      </a:r>
                      <a:r>
                        <a:rPr lang="en-US" sz="1400" dirty="0">
                          <a:effectLst/>
                        </a:rPr>
                        <a:t> </a:t>
                      </a:r>
                      <a:r>
                        <a:rPr lang="en-US" sz="1400" dirty="0" err="1">
                          <a:effectLst/>
                        </a:rPr>
                        <a:t>hiện</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video clip ở </a:t>
                      </a:r>
                      <a:r>
                        <a:rPr lang="en-US" sz="1400" dirty="0" err="1">
                          <a:effectLst/>
                        </a:rPr>
                        <a:t>mức</a:t>
                      </a:r>
                      <a:r>
                        <a:rPr lang="en-US" sz="1400" dirty="0">
                          <a:effectLst/>
                        </a:rPr>
                        <a:t> </a:t>
                      </a:r>
                      <a:r>
                        <a:rPr lang="en-US" sz="1400" dirty="0" err="1">
                          <a:effectLst/>
                        </a:rPr>
                        <a:t>độ</a:t>
                      </a:r>
                      <a:r>
                        <a:rPr lang="en-US" sz="1400" dirty="0">
                          <a:effectLst/>
                        </a:rPr>
                        <a:t> </a:t>
                      </a:r>
                      <a:r>
                        <a:rPr lang="en-US" sz="1400" dirty="0" err="1">
                          <a:effectLst/>
                        </a:rPr>
                        <a:t>đơn</a:t>
                      </a:r>
                      <a:r>
                        <a:rPr lang="en-US" sz="1400" dirty="0">
                          <a:effectLst/>
                        </a:rPr>
                        <a:t> </a:t>
                      </a:r>
                      <a:r>
                        <a:rPr lang="en-US" sz="1400" dirty="0" err="1">
                          <a:effectLst/>
                        </a:rPr>
                        <a:t>giản</a:t>
                      </a:r>
                      <a:r>
                        <a:rPr lang="en-US" sz="1400" dirty="0">
                          <a:effectLst/>
                        </a:rPr>
                        <a:t>, </a:t>
                      </a:r>
                      <a:r>
                        <a:rPr lang="en-US" sz="1400" dirty="0" err="1">
                          <a:effectLst/>
                        </a:rPr>
                        <a:t>vẽ</a:t>
                      </a:r>
                      <a:r>
                        <a:rPr lang="en-US" sz="1400" dirty="0">
                          <a:effectLst/>
                        </a:rPr>
                        <a:t> </a:t>
                      </a:r>
                      <a:r>
                        <a:rPr lang="en-US" sz="1400" dirty="0" err="1">
                          <a:effectLst/>
                        </a:rPr>
                        <a:t>được</a:t>
                      </a:r>
                      <a:r>
                        <a:rPr lang="en-US" sz="1400" dirty="0">
                          <a:effectLst/>
                        </a:rPr>
                        <a:t> </a:t>
                      </a:r>
                      <a:r>
                        <a:rPr lang="en-US" sz="1400" dirty="0" err="1">
                          <a:effectLst/>
                        </a:rPr>
                        <a:t>bản</a:t>
                      </a:r>
                      <a:r>
                        <a:rPr lang="en-US" sz="1400" dirty="0">
                          <a:effectLst/>
                        </a:rPr>
                        <a:t> </a:t>
                      </a:r>
                      <a:r>
                        <a:rPr lang="en-US" sz="1400" dirty="0" err="1">
                          <a:effectLst/>
                        </a:rPr>
                        <a:t>vẽ</a:t>
                      </a:r>
                      <a:r>
                        <a:rPr lang="en-US" sz="1400" dirty="0">
                          <a:effectLst/>
                        </a:rPr>
                        <a:t> </a:t>
                      </a:r>
                      <a:r>
                        <a:rPr lang="en-US" sz="1400" dirty="0" err="1">
                          <a:effectLst/>
                        </a:rPr>
                        <a:t>phân</a:t>
                      </a:r>
                      <a:r>
                        <a:rPr lang="en-US" sz="1400" dirty="0">
                          <a:effectLst/>
                        </a:rPr>
                        <a:t> </a:t>
                      </a:r>
                      <a:r>
                        <a:rPr lang="en-US" sz="1400" dirty="0" err="1">
                          <a:effectLst/>
                        </a:rPr>
                        <a:t>cảnh</a:t>
                      </a:r>
                      <a:r>
                        <a:rPr lang="en-US" sz="1400" dirty="0">
                          <a:effectLst/>
                        </a:rPr>
                        <a:t>.</a:t>
                      </a:r>
                      <a:endParaRPr lang="en-US" sz="1200" dirty="0">
                        <a:effectLst/>
                      </a:endParaRPr>
                    </a:p>
                    <a:p>
                      <a:pPr marL="0" marR="0" algn="just">
                        <a:lnSpc>
                          <a:spcPct val="120000"/>
                        </a:lnSpc>
                        <a:spcBef>
                          <a:spcPts val="300"/>
                        </a:spcBef>
                        <a:spcAft>
                          <a:spcPts val="300"/>
                        </a:spcAft>
                      </a:pPr>
                      <a:r>
                        <a:rPr lang="en-US" sz="1400" dirty="0" err="1">
                          <a:effectLst/>
                        </a:rPr>
                        <a:t>Phần</a:t>
                      </a:r>
                      <a:r>
                        <a:rPr lang="en-US" sz="1400" dirty="0">
                          <a:effectLst/>
                        </a:rPr>
                        <a:t> </a:t>
                      </a:r>
                      <a:r>
                        <a:rPr lang="en-US" sz="1400" dirty="0" err="1">
                          <a:effectLst/>
                        </a:rPr>
                        <a:t>thực</a:t>
                      </a:r>
                      <a:r>
                        <a:rPr lang="en-US" sz="1400" dirty="0">
                          <a:effectLst/>
                        </a:rPr>
                        <a:t> </a:t>
                      </a:r>
                      <a:r>
                        <a:rPr lang="en-US" sz="1400" dirty="0" err="1">
                          <a:effectLst/>
                        </a:rPr>
                        <a:t>hành</a:t>
                      </a:r>
                      <a:r>
                        <a:rPr lang="en-US" sz="1400" dirty="0">
                          <a:effectLst/>
                        </a:rPr>
                        <a:t> ở </a:t>
                      </a:r>
                      <a:r>
                        <a:rPr lang="en-US" sz="1400" dirty="0" err="1">
                          <a:effectLst/>
                        </a:rPr>
                        <a:t>bài</a:t>
                      </a:r>
                      <a:r>
                        <a:rPr lang="en-US" sz="1400" dirty="0">
                          <a:effectLst/>
                        </a:rPr>
                        <a:t> </a:t>
                      </a:r>
                      <a:r>
                        <a:rPr lang="en-US" sz="1400" dirty="0" err="1">
                          <a:effectLst/>
                        </a:rPr>
                        <a:t>này</a:t>
                      </a:r>
                      <a:r>
                        <a:rPr lang="en-US" sz="1400" dirty="0">
                          <a:effectLst/>
                        </a:rPr>
                        <a:t> </a:t>
                      </a:r>
                      <a:r>
                        <a:rPr lang="en-US" sz="1400" dirty="0" err="1">
                          <a:effectLst/>
                        </a:rPr>
                        <a:t>liên</a:t>
                      </a:r>
                      <a:r>
                        <a:rPr lang="en-US" sz="1400" dirty="0">
                          <a:effectLst/>
                        </a:rPr>
                        <a:t> </a:t>
                      </a:r>
                      <a:r>
                        <a:rPr lang="en-US" sz="1400" dirty="0" err="1">
                          <a:effectLst/>
                        </a:rPr>
                        <a:t>quan</a:t>
                      </a:r>
                      <a:r>
                        <a:rPr lang="en-US" sz="1400" dirty="0">
                          <a:effectLst/>
                        </a:rPr>
                        <a:t> </a:t>
                      </a:r>
                      <a:r>
                        <a:rPr lang="en-US" sz="1400" dirty="0" err="1">
                          <a:effectLst/>
                        </a:rPr>
                        <a:t>đến</a:t>
                      </a:r>
                      <a:r>
                        <a:rPr lang="en-US" sz="1400" dirty="0">
                          <a:effectLst/>
                        </a:rPr>
                        <a:t> </a:t>
                      </a:r>
                      <a:r>
                        <a:rPr lang="en-US" sz="1400" dirty="0" err="1">
                          <a:effectLst/>
                        </a:rPr>
                        <a:t>đến</a:t>
                      </a:r>
                      <a:r>
                        <a:rPr lang="en-US" sz="1400" dirty="0">
                          <a:effectLst/>
                        </a:rPr>
                        <a:t> </a:t>
                      </a:r>
                      <a:r>
                        <a:rPr lang="en-US" sz="1400" dirty="0" err="1">
                          <a:effectLst/>
                        </a:rPr>
                        <a:t>hiểu</a:t>
                      </a:r>
                      <a:r>
                        <a:rPr lang="en-US" sz="1400" dirty="0">
                          <a:effectLst/>
                        </a:rPr>
                        <a:t> </a:t>
                      </a:r>
                      <a:r>
                        <a:rPr lang="en-US" sz="1400" dirty="0" err="1">
                          <a:effectLst/>
                        </a:rPr>
                        <a:t>biết</a:t>
                      </a:r>
                      <a:r>
                        <a:rPr lang="en-US" sz="1400" dirty="0">
                          <a:effectLst/>
                        </a:rPr>
                        <a:t> </a:t>
                      </a:r>
                      <a:r>
                        <a:rPr lang="en-US" sz="1400" dirty="0" err="1">
                          <a:effectLst/>
                        </a:rPr>
                        <a:t>về</a:t>
                      </a:r>
                      <a:r>
                        <a:rPr lang="en-US" sz="1400" dirty="0">
                          <a:effectLst/>
                        </a:rPr>
                        <a:t> video clip </a:t>
                      </a:r>
                      <a:r>
                        <a:rPr lang="en-US" sz="1400" dirty="0" err="1">
                          <a:effectLst/>
                        </a:rPr>
                        <a:t>và</a:t>
                      </a:r>
                      <a:r>
                        <a:rPr lang="en-US" sz="1400" dirty="0">
                          <a:effectLst/>
                        </a:rPr>
                        <a:t> </a:t>
                      </a:r>
                      <a:r>
                        <a:rPr lang="en-US" sz="1400" dirty="0" err="1">
                          <a:effectLst/>
                        </a:rPr>
                        <a:t>cách</a:t>
                      </a:r>
                      <a:r>
                        <a:rPr lang="en-US" sz="1400" dirty="0">
                          <a:effectLst/>
                        </a:rPr>
                        <a:t> </a:t>
                      </a:r>
                      <a:r>
                        <a:rPr lang="en-US" sz="1400" dirty="0" err="1">
                          <a:effectLst/>
                        </a:rPr>
                        <a:t>xây</a:t>
                      </a:r>
                      <a:r>
                        <a:rPr lang="en-US" sz="1400" dirty="0">
                          <a:effectLst/>
                        </a:rPr>
                        <a:t> </a:t>
                      </a:r>
                      <a:r>
                        <a:rPr lang="en-US" sz="1400" dirty="0" err="1">
                          <a:effectLst/>
                        </a:rPr>
                        <a:t>dựng</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a:t>
                      </a:r>
                      <a:r>
                        <a:rPr lang="en-US" sz="1400" dirty="0" err="1">
                          <a:effectLst/>
                        </a:rPr>
                        <a:t>văn</a:t>
                      </a:r>
                      <a:r>
                        <a:rPr lang="en-US" sz="1400" dirty="0">
                          <a:effectLst/>
                        </a:rPr>
                        <a:t> </a:t>
                      </a:r>
                      <a:r>
                        <a:rPr lang="en-US" sz="1400" dirty="0" err="1">
                          <a:effectLst/>
                        </a:rPr>
                        <a:t>học</a:t>
                      </a:r>
                      <a:r>
                        <a:rPr lang="en-US" sz="1400" dirty="0">
                          <a:effectLst/>
                        </a:rPr>
                        <a:t>, </a:t>
                      </a:r>
                      <a:r>
                        <a:rPr lang="en-US" sz="1400" dirty="0" err="1">
                          <a:effectLst/>
                        </a:rPr>
                        <a:t>kịch</a:t>
                      </a:r>
                      <a:r>
                        <a:rPr lang="en-US" sz="1400" dirty="0">
                          <a:effectLst/>
                        </a:rPr>
                        <a:t> </a:t>
                      </a:r>
                      <a:r>
                        <a:rPr lang="en-US" sz="1400" dirty="0" err="1">
                          <a:effectLst/>
                        </a:rPr>
                        <a:t>bản</a:t>
                      </a:r>
                      <a:r>
                        <a:rPr lang="en-US" sz="1400" dirty="0">
                          <a:effectLst/>
                        </a:rPr>
                        <a:t> </a:t>
                      </a:r>
                      <a:r>
                        <a:rPr lang="en-US" sz="1400" dirty="0" err="1">
                          <a:effectLst/>
                        </a:rPr>
                        <a:t>phân</a:t>
                      </a:r>
                      <a:r>
                        <a:rPr lang="en-US" sz="1400" dirty="0">
                          <a:effectLst/>
                        </a:rPr>
                        <a:t> </a:t>
                      </a:r>
                      <a:r>
                        <a:rPr lang="en-US" sz="1400" dirty="0" err="1">
                          <a:effectLst/>
                        </a:rPr>
                        <a:t>cảnh</a:t>
                      </a:r>
                      <a:r>
                        <a:rPr lang="en-US" sz="1400" dirty="0">
                          <a:effectLst/>
                        </a:rPr>
                        <a:t> </a:t>
                      </a:r>
                      <a:r>
                        <a:rPr lang="en-US" sz="1400" dirty="0" err="1">
                          <a:effectLst/>
                        </a:rPr>
                        <a:t>theo</a:t>
                      </a:r>
                      <a:r>
                        <a:rPr lang="en-US" sz="1400" dirty="0">
                          <a:effectLst/>
                        </a:rPr>
                        <a:t> </a:t>
                      </a:r>
                      <a:r>
                        <a:rPr lang="en-US" sz="1400" dirty="0" err="1">
                          <a:effectLst/>
                        </a:rPr>
                        <a:t>cách</a:t>
                      </a:r>
                      <a:r>
                        <a:rPr lang="en-US" sz="1400" dirty="0">
                          <a:effectLst/>
                        </a:rPr>
                        <a:t> </a:t>
                      </a:r>
                      <a:r>
                        <a:rPr lang="en-US" sz="1400" dirty="0" err="1">
                          <a:effectLst/>
                        </a:rPr>
                        <a:t>khai</a:t>
                      </a:r>
                      <a:r>
                        <a:rPr lang="en-US" sz="1400" dirty="0">
                          <a:effectLst/>
                        </a:rPr>
                        <a:t> </a:t>
                      </a:r>
                      <a:r>
                        <a:rPr lang="en-US" sz="1400" dirty="0" err="1">
                          <a:effectLst/>
                        </a:rPr>
                        <a:t>thác</a:t>
                      </a:r>
                      <a:r>
                        <a:rPr lang="en-US" sz="1400" dirty="0">
                          <a:effectLst/>
                        </a:rPr>
                        <a:t> </a:t>
                      </a:r>
                      <a:r>
                        <a:rPr lang="en-US" sz="1400" dirty="0" err="1">
                          <a:effectLst/>
                        </a:rPr>
                        <a:t>vốn</a:t>
                      </a:r>
                      <a:r>
                        <a:rPr lang="en-US" sz="1400" dirty="0">
                          <a:effectLst/>
                        </a:rPr>
                        <a:t> </a:t>
                      </a:r>
                      <a:r>
                        <a:rPr lang="en-US" sz="1400" dirty="0" err="1">
                          <a:effectLst/>
                        </a:rPr>
                        <a:t>kinh</a:t>
                      </a:r>
                      <a:r>
                        <a:rPr lang="en-US" sz="1400" dirty="0">
                          <a:effectLst/>
                        </a:rPr>
                        <a:t> </a:t>
                      </a:r>
                      <a:r>
                        <a:rPr lang="en-US" sz="1400" dirty="0" err="1">
                          <a:effectLst/>
                        </a:rPr>
                        <a:t>nghiệm</a:t>
                      </a:r>
                      <a:r>
                        <a:rPr lang="en-US" sz="1400" dirty="0">
                          <a:effectLst/>
                        </a:rPr>
                        <a:t> </a:t>
                      </a:r>
                      <a:r>
                        <a:rPr lang="en-US" sz="1400" dirty="0" err="1">
                          <a:effectLst/>
                        </a:rPr>
                        <a:t>của</a:t>
                      </a:r>
                      <a:r>
                        <a:rPr lang="en-US" sz="1400" dirty="0">
                          <a:effectLst/>
                        </a:rPr>
                        <a:t> HS (</a:t>
                      </a:r>
                      <a:r>
                        <a:rPr lang="en-US" sz="1400" dirty="0" err="1">
                          <a:effectLst/>
                        </a:rPr>
                        <a:t>có</a:t>
                      </a:r>
                      <a:r>
                        <a:rPr lang="en-US" sz="1400" dirty="0">
                          <a:effectLst/>
                        </a:rPr>
                        <a:t> </a:t>
                      </a:r>
                      <a:r>
                        <a:rPr lang="en-US" sz="1400" dirty="0" err="1">
                          <a:effectLst/>
                        </a:rPr>
                        <a:t>thể</a:t>
                      </a:r>
                      <a:r>
                        <a:rPr lang="en-US" sz="1400" dirty="0">
                          <a:effectLst/>
                        </a:rPr>
                        <a:t> </a:t>
                      </a:r>
                      <a:r>
                        <a:rPr lang="en-US" sz="1400" dirty="0" err="1">
                          <a:effectLst/>
                        </a:rPr>
                        <a:t>đúng</a:t>
                      </a:r>
                      <a:r>
                        <a:rPr lang="en-US" sz="1400" dirty="0">
                          <a:effectLst/>
                        </a:rPr>
                        <a:t> </a:t>
                      </a:r>
                      <a:r>
                        <a:rPr lang="en-US" sz="1400" dirty="0" err="1">
                          <a:effectLst/>
                        </a:rPr>
                        <a:t>và</a:t>
                      </a:r>
                      <a:r>
                        <a:rPr lang="en-US" sz="1400" dirty="0">
                          <a:effectLst/>
                        </a:rPr>
                        <a:t> </a:t>
                      </a:r>
                      <a:r>
                        <a:rPr lang="en-US" sz="1400" dirty="0" err="1">
                          <a:effectLst/>
                        </a:rPr>
                        <a:t>sai</a:t>
                      </a:r>
                      <a:r>
                        <a:rPr lang="en-US" sz="1400" dirty="0">
                          <a:effectLst/>
                        </a:rPr>
                        <a:t>). </a:t>
                      </a:r>
                      <a:r>
                        <a:rPr lang="en-US" sz="1400" dirty="0" err="1">
                          <a:effectLst/>
                        </a:rPr>
                        <a:t>Đây</a:t>
                      </a:r>
                      <a:r>
                        <a:rPr lang="en-US" sz="1400" dirty="0">
                          <a:effectLst/>
                        </a:rPr>
                        <a:t> </a:t>
                      </a:r>
                      <a:r>
                        <a:rPr lang="en-US" sz="1400" dirty="0" err="1">
                          <a:effectLst/>
                        </a:rPr>
                        <a:t>là</a:t>
                      </a:r>
                      <a:r>
                        <a:rPr lang="en-US" sz="1400" dirty="0">
                          <a:effectLst/>
                        </a:rPr>
                        <a:t> </a:t>
                      </a:r>
                      <a:r>
                        <a:rPr lang="en-US" sz="1400" dirty="0" err="1">
                          <a:effectLst/>
                        </a:rPr>
                        <a:t>tiền</a:t>
                      </a:r>
                      <a:r>
                        <a:rPr lang="en-US" sz="1400" dirty="0">
                          <a:effectLst/>
                        </a:rPr>
                        <a:t> </a:t>
                      </a:r>
                      <a:r>
                        <a:rPr lang="en-US" sz="1400" dirty="0" err="1">
                          <a:effectLst/>
                        </a:rPr>
                        <a:t>đề</a:t>
                      </a:r>
                      <a:r>
                        <a:rPr lang="en-US" sz="1400" dirty="0">
                          <a:effectLst/>
                        </a:rPr>
                        <a:t> </a:t>
                      </a:r>
                      <a:r>
                        <a:rPr lang="en-US" sz="1400" dirty="0" err="1">
                          <a:effectLst/>
                        </a:rPr>
                        <a:t>để</a:t>
                      </a:r>
                      <a:r>
                        <a:rPr lang="en-US" sz="1400" dirty="0">
                          <a:effectLst/>
                        </a:rPr>
                        <a:t> qua </a:t>
                      </a:r>
                      <a:r>
                        <a:rPr lang="en-US" sz="1400" dirty="0" err="1">
                          <a:effectLst/>
                        </a:rPr>
                        <a:t>phần</a:t>
                      </a:r>
                      <a:r>
                        <a:rPr lang="en-US" sz="1400" dirty="0">
                          <a:effectLst/>
                        </a:rPr>
                        <a:t> </a:t>
                      </a:r>
                      <a:r>
                        <a:rPr lang="en-US" sz="1400" dirty="0" err="1">
                          <a:effectLst/>
                        </a:rPr>
                        <a:t>kiến</a:t>
                      </a:r>
                      <a:r>
                        <a:rPr lang="en-US" sz="1400" dirty="0">
                          <a:effectLst/>
                        </a:rPr>
                        <a:t> </a:t>
                      </a:r>
                      <a:r>
                        <a:rPr lang="en-US" sz="1400" dirty="0" err="1">
                          <a:effectLst/>
                        </a:rPr>
                        <a:t>thức</a:t>
                      </a:r>
                      <a:r>
                        <a:rPr lang="en-US" sz="1400" dirty="0">
                          <a:effectLst/>
                        </a:rPr>
                        <a:t>, </a:t>
                      </a:r>
                      <a:r>
                        <a:rPr lang="en-US" sz="1400" dirty="0" err="1">
                          <a:effectLst/>
                        </a:rPr>
                        <a:t>kĩ</a:t>
                      </a:r>
                      <a:r>
                        <a:rPr lang="en-US" sz="1400" dirty="0">
                          <a:effectLst/>
                        </a:rPr>
                        <a:t> </a:t>
                      </a:r>
                      <a:r>
                        <a:rPr lang="en-US" sz="1400" dirty="0" err="1">
                          <a:effectLst/>
                        </a:rPr>
                        <a:t>năng</a:t>
                      </a:r>
                      <a:r>
                        <a:rPr lang="en-US" sz="1400" dirty="0">
                          <a:effectLst/>
                        </a:rPr>
                        <a:t> ở </a:t>
                      </a:r>
                      <a:r>
                        <a:rPr lang="en-US" sz="1400" dirty="0" err="1">
                          <a:effectLst/>
                        </a:rPr>
                        <a:t>bài</a:t>
                      </a:r>
                      <a:r>
                        <a:rPr lang="en-US" sz="1400" dirty="0">
                          <a:effectLst/>
                        </a:rPr>
                        <a:t> </a:t>
                      </a:r>
                      <a:r>
                        <a:rPr lang="en-US" sz="1400" dirty="0" err="1">
                          <a:effectLst/>
                        </a:rPr>
                        <a:t>sau</a:t>
                      </a:r>
                      <a:r>
                        <a:rPr lang="en-US" sz="1400" dirty="0">
                          <a:effectLst/>
                        </a:rPr>
                        <a:t> </a:t>
                      </a:r>
                      <a:r>
                        <a:rPr lang="en-US" sz="1400" dirty="0" err="1">
                          <a:effectLst/>
                        </a:rPr>
                        <a:t>giúp</a:t>
                      </a:r>
                      <a:r>
                        <a:rPr lang="en-US" sz="1400" dirty="0">
                          <a:effectLst/>
                        </a:rPr>
                        <a:t> </a:t>
                      </a:r>
                      <a:r>
                        <a:rPr lang="en-US" sz="1400" dirty="0" err="1">
                          <a:effectLst/>
                        </a:rPr>
                        <a:t>cho</a:t>
                      </a:r>
                      <a:r>
                        <a:rPr lang="en-US" sz="1400" dirty="0">
                          <a:effectLst/>
                        </a:rPr>
                        <a:t> HS </a:t>
                      </a:r>
                      <a:r>
                        <a:rPr lang="en-US" sz="1400" dirty="0" err="1">
                          <a:effectLst/>
                        </a:rPr>
                        <a:t>hiểu</a:t>
                      </a:r>
                      <a:r>
                        <a:rPr lang="en-US" sz="1400" dirty="0">
                          <a:effectLst/>
                        </a:rPr>
                        <a:t> </a:t>
                      </a:r>
                      <a:r>
                        <a:rPr lang="en-US" sz="1400" dirty="0" err="1">
                          <a:effectLst/>
                        </a:rPr>
                        <a:t>và</a:t>
                      </a:r>
                      <a:r>
                        <a:rPr lang="en-US" sz="1400" dirty="0">
                          <a:effectLst/>
                        </a:rPr>
                        <a:t> </a:t>
                      </a:r>
                      <a:r>
                        <a:rPr lang="en-US" sz="1400" dirty="0" err="1">
                          <a:effectLst/>
                        </a:rPr>
                        <a:t>làm</a:t>
                      </a:r>
                      <a:r>
                        <a:rPr lang="en-US" sz="1400" dirty="0">
                          <a:effectLst/>
                        </a:rPr>
                        <a:t> </a:t>
                      </a:r>
                      <a:r>
                        <a:rPr lang="en-US" sz="1400" dirty="0" err="1">
                          <a:effectLst/>
                        </a:rPr>
                        <a:t>đúng</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248" marR="39248" marT="0" marB="0"/>
                </a:tc>
                <a:extLst>
                  <a:ext uri="{0D108BD9-81ED-4DB2-BD59-A6C34878D82A}">
                    <a16:rowId xmlns:a16="http://schemas.microsoft.com/office/drawing/2014/main" val="2613141975"/>
                  </a:ext>
                </a:extLst>
              </a:tr>
            </a:tbl>
          </a:graphicData>
        </a:graphic>
      </p:graphicFrame>
    </p:spTree>
    <p:extLst>
      <p:ext uri="{BB962C8B-B14F-4D97-AF65-F5344CB8AC3E}">
        <p14:creationId xmlns:p14="http://schemas.microsoft.com/office/powerpoint/2010/main" val="2383279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10780C57-75A8-A03B-E212-4EEB1331FA2E}"/>
              </a:ext>
            </a:extLst>
          </p:cNvPr>
          <p:cNvGraphicFramePr>
            <a:graphicFrameLocks noGrp="1"/>
          </p:cNvGraphicFramePr>
          <p:nvPr>
            <p:extLst>
              <p:ext uri="{D42A27DB-BD31-4B8C-83A1-F6EECF244321}">
                <p14:modId xmlns:p14="http://schemas.microsoft.com/office/powerpoint/2010/main" val="4284731705"/>
              </p:ext>
            </p:extLst>
          </p:nvPr>
        </p:nvGraphicFramePr>
        <p:xfrm>
          <a:off x="0" y="1152939"/>
          <a:ext cx="9144000" cy="6213602"/>
        </p:xfrm>
        <a:graphic>
          <a:graphicData uri="http://schemas.openxmlformats.org/drawingml/2006/table">
            <a:tbl>
              <a:tblPr firstRow="1" firstCol="1" bandRow="1">
                <a:tableStyleId>{5C22544A-7EE6-4342-B048-85BDC9FD1C3A}</a:tableStyleId>
              </a:tblPr>
              <a:tblGrid>
                <a:gridCol w="1020417">
                  <a:extLst>
                    <a:ext uri="{9D8B030D-6E8A-4147-A177-3AD203B41FA5}">
                      <a16:colId xmlns:a16="http://schemas.microsoft.com/office/drawing/2014/main" val="3125563748"/>
                    </a:ext>
                  </a:extLst>
                </a:gridCol>
                <a:gridCol w="3048000">
                  <a:extLst>
                    <a:ext uri="{9D8B030D-6E8A-4147-A177-3AD203B41FA5}">
                      <a16:colId xmlns:a16="http://schemas.microsoft.com/office/drawing/2014/main" val="3531303233"/>
                    </a:ext>
                  </a:extLst>
                </a:gridCol>
                <a:gridCol w="5075583">
                  <a:extLst>
                    <a:ext uri="{9D8B030D-6E8A-4147-A177-3AD203B41FA5}">
                      <a16:colId xmlns:a16="http://schemas.microsoft.com/office/drawing/2014/main" val="511939731"/>
                    </a:ext>
                  </a:extLst>
                </a:gridCol>
              </a:tblGrid>
              <a:tr h="5705061">
                <a:tc>
                  <a:txBody>
                    <a:bodyPr/>
                    <a:lstStyle/>
                    <a:p>
                      <a:pPr marL="0" marR="0" algn="just">
                        <a:lnSpc>
                          <a:spcPct val="120000"/>
                        </a:lnSpc>
                        <a:spcBef>
                          <a:spcPts val="300"/>
                        </a:spcBef>
                        <a:spcAft>
                          <a:spcPts val="300"/>
                        </a:spcAft>
                      </a:pPr>
                      <a:r>
                        <a:rPr lang="en-US" sz="1400">
                          <a:effectLst/>
                        </a:rPr>
                        <a:t>Bài 2. </a:t>
                      </a:r>
                      <a:endParaRPr lang="en-US" sz="1100">
                        <a:effectLst/>
                      </a:endParaRPr>
                    </a:p>
                    <a:p>
                      <a:pPr marL="0" marR="0" algn="just">
                        <a:lnSpc>
                          <a:spcPct val="120000"/>
                        </a:lnSpc>
                        <a:spcBef>
                          <a:spcPts val="300"/>
                        </a:spcBef>
                        <a:spcAft>
                          <a:spcPts val="300"/>
                        </a:spcAft>
                      </a:pPr>
                      <a:r>
                        <a:rPr lang="en-US" sz="1400">
                          <a:effectLst/>
                        </a:rPr>
                        <a:t>Thiết kế video clip theo chủ đề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5592" marR="45592" marT="0" marB="0"/>
                </a:tc>
                <a:tc>
                  <a:txBody>
                    <a:bodyPr/>
                    <a:lstStyle/>
                    <a:p>
                      <a:pPr marL="0" marR="0" algn="just">
                        <a:lnSpc>
                          <a:spcPct val="120000"/>
                        </a:lnSpc>
                        <a:spcBef>
                          <a:spcPts val="300"/>
                        </a:spcBef>
                        <a:spcAft>
                          <a:spcPts val="300"/>
                        </a:spcAft>
                      </a:pPr>
                      <a:r>
                        <a:rPr lang="en-US" sz="1600" b="0" dirty="0" err="1">
                          <a:effectLst/>
                        </a:rPr>
                        <a:t>Khám</a:t>
                      </a:r>
                      <a:r>
                        <a:rPr lang="en-US" sz="1600" b="0" dirty="0">
                          <a:effectLst/>
                        </a:rPr>
                        <a:t> </a:t>
                      </a:r>
                      <a:r>
                        <a:rPr lang="en-US" sz="1600" b="0" dirty="0" err="1">
                          <a:effectLst/>
                        </a:rPr>
                        <a:t>phá</a:t>
                      </a:r>
                      <a:r>
                        <a:rPr lang="en-US" sz="1600" b="0" dirty="0">
                          <a:effectLst/>
                        </a:rPr>
                        <a:t>: </a:t>
                      </a:r>
                      <a:endParaRPr lang="en-US" sz="1200" b="0" dirty="0">
                        <a:effectLst/>
                      </a:endParaRPr>
                    </a:p>
                    <a:p>
                      <a:pPr marL="0" marR="0" algn="just">
                        <a:lnSpc>
                          <a:spcPct val="120000"/>
                        </a:lnSpc>
                        <a:spcBef>
                          <a:spcPts val="300"/>
                        </a:spcBef>
                        <a:spcAft>
                          <a:spcPts val="300"/>
                        </a:spcAft>
                      </a:pPr>
                      <a:r>
                        <a:rPr lang="en-US" sz="1600" b="0" dirty="0" err="1">
                          <a:effectLst/>
                        </a:rPr>
                        <a:t>Giới</a:t>
                      </a:r>
                      <a:r>
                        <a:rPr lang="en-US" sz="1600" b="0" dirty="0">
                          <a:effectLst/>
                        </a:rPr>
                        <a:t> </a:t>
                      </a:r>
                      <a:r>
                        <a:rPr lang="en-US" sz="1600" b="0" dirty="0" err="1">
                          <a:effectLst/>
                        </a:rPr>
                        <a:t>thiệu</a:t>
                      </a:r>
                      <a:r>
                        <a:rPr lang="en-US" sz="1600" b="0" dirty="0">
                          <a:effectLst/>
                        </a:rPr>
                        <a:t>, </a:t>
                      </a:r>
                      <a:r>
                        <a:rPr lang="en-US" sz="1600" b="0" dirty="0" err="1">
                          <a:effectLst/>
                        </a:rPr>
                        <a:t>định</a:t>
                      </a:r>
                      <a:r>
                        <a:rPr lang="en-US" sz="1600" b="0" dirty="0">
                          <a:effectLst/>
                        </a:rPr>
                        <a:t> </a:t>
                      </a:r>
                      <a:r>
                        <a:rPr lang="en-US" sz="1600" b="0" dirty="0" err="1">
                          <a:effectLst/>
                        </a:rPr>
                        <a:t>hướng</a:t>
                      </a:r>
                      <a:r>
                        <a:rPr lang="en-US" sz="1600" b="0" dirty="0">
                          <a:effectLst/>
                        </a:rPr>
                        <a:t> </a:t>
                      </a:r>
                      <a:r>
                        <a:rPr lang="en-US" sz="1600" b="0" dirty="0" err="1">
                          <a:effectLst/>
                        </a:rPr>
                        <a:t>về</a:t>
                      </a:r>
                      <a:r>
                        <a:rPr lang="en-US" sz="1600" b="0" dirty="0">
                          <a:effectLst/>
                        </a:rPr>
                        <a:t> </a:t>
                      </a:r>
                      <a:r>
                        <a:rPr lang="en-US" sz="1600" b="0" dirty="0" err="1">
                          <a:effectLst/>
                        </a:rPr>
                        <a:t>thiết</a:t>
                      </a:r>
                      <a:r>
                        <a:rPr lang="en-US" sz="1600" b="0" dirty="0">
                          <a:effectLst/>
                        </a:rPr>
                        <a:t> </a:t>
                      </a:r>
                      <a:r>
                        <a:rPr lang="en-US" sz="1600" b="0" dirty="0" err="1">
                          <a:effectLst/>
                        </a:rPr>
                        <a:t>kế</a:t>
                      </a:r>
                      <a:r>
                        <a:rPr lang="en-US" sz="1600" b="0" dirty="0">
                          <a:effectLst/>
                        </a:rPr>
                        <a:t> video clip </a:t>
                      </a:r>
                      <a:r>
                        <a:rPr lang="en-US" sz="1600" b="0" dirty="0" err="1">
                          <a:effectLst/>
                        </a:rPr>
                        <a:t>theo</a:t>
                      </a:r>
                      <a:r>
                        <a:rPr lang="en-US" sz="1600" b="0" dirty="0">
                          <a:effectLst/>
                        </a:rPr>
                        <a:t> </a:t>
                      </a:r>
                      <a:r>
                        <a:rPr lang="en-US" sz="1600" b="0" dirty="0" err="1">
                          <a:effectLst/>
                        </a:rPr>
                        <a:t>chủ</a:t>
                      </a:r>
                      <a:r>
                        <a:rPr lang="en-US" sz="1600" b="0" dirty="0">
                          <a:effectLst/>
                        </a:rPr>
                        <a:t> </a:t>
                      </a:r>
                      <a:r>
                        <a:rPr lang="en-US" sz="1600" b="0" dirty="0" err="1">
                          <a:effectLst/>
                        </a:rPr>
                        <a:t>đề</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err="1">
                          <a:effectLst/>
                        </a:rPr>
                        <a:t>Nhận</a:t>
                      </a:r>
                      <a:r>
                        <a:rPr lang="en-US" sz="1600" b="0" dirty="0">
                          <a:effectLst/>
                        </a:rPr>
                        <a:t> </a:t>
                      </a:r>
                      <a:r>
                        <a:rPr lang="en-US" sz="1600" b="0" dirty="0" err="1">
                          <a:effectLst/>
                        </a:rPr>
                        <a:t>biết</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Phân</a:t>
                      </a:r>
                      <a:r>
                        <a:rPr lang="en-US" sz="1600" b="0" dirty="0">
                          <a:effectLst/>
                        </a:rPr>
                        <a:t> </a:t>
                      </a:r>
                      <a:r>
                        <a:rPr lang="en-US" sz="1600" b="0" dirty="0" err="1">
                          <a:effectLst/>
                        </a:rPr>
                        <a:t>loại</a:t>
                      </a:r>
                      <a:r>
                        <a:rPr lang="en-US" sz="1600" b="0" dirty="0">
                          <a:effectLst/>
                        </a:rPr>
                        <a:t> video clip.</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Các</a:t>
                      </a:r>
                      <a:r>
                        <a:rPr lang="en-US" sz="1600" b="0" dirty="0">
                          <a:effectLst/>
                        </a:rPr>
                        <a:t> </a:t>
                      </a:r>
                      <a:r>
                        <a:rPr lang="en-US" sz="1600" b="0" dirty="0" err="1">
                          <a:effectLst/>
                        </a:rPr>
                        <a:t>bước</a:t>
                      </a:r>
                      <a:r>
                        <a:rPr lang="en-US" sz="1600" b="0" dirty="0">
                          <a:effectLst/>
                        </a:rPr>
                        <a:t> </a:t>
                      </a:r>
                      <a:r>
                        <a:rPr lang="en-US" sz="1600" b="0" dirty="0" err="1">
                          <a:effectLst/>
                        </a:rPr>
                        <a:t>sáng</a:t>
                      </a:r>
                      <a:r>
                        <a:rPr lang="en-US" sz="1600" b="0" dirty="0">
                          <a:effectLst/>
                        </a:rPr>
                        <a:t> </a:t>
                      </a:r>
                      <a:r>
                        <a:rPr lang="en-US" sz="1600" b="0" dirty="0" err="1">
                          <a:effectLst/>
                        </a:rPr>
                        <a:t>tác</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Lựa</a:t>
                      </a:r>
                      <a:r>
                        <a:rPr lang="en-US" sz="1600" b="0" dirty="0">
                          <a:effectLst/>
                        </a:rPr>
                        <a:t> </a:t>
                      </a:r>
                      <a:r>
                        <a:rPr lang="en-US" sz="1600" b="0" dirty="0" err="1">
                          <a:effectLst/>
                        </a:rPr>
                        <a:t>chọn</a:t>
                      </a:r>
                      <a:r>
                        <a:rPr lang="en-US" sz="1600" b="0" dirty="0">
                          <a:effectLst/>
                        </a:rPr>
                        <a:t> </a:t>
                      </a:r>
                      <a:r>
                        <a:rPr lang="en-US" sz="1600" b="0" dirty="0" err="1">
                          <a:effectLst/>
                        </a:rPr>
                        <a:t>một</a:t>
                      </a:r>
                      <a:r>
                        <a:rPr lang="en-US" sz="1600" b="0" dirty="0">
                          <a:effectLst/>
                        </a:rPr>
                        <a:t> </a:t>
                      </a:r>
                      <a:r>
                        <a:rPr lang="en-US" sz="1600" b="0" dirty="0" err="1">
                          <a:effectLst/>
                        </a:rPr>
                        <a:t>kịch</a:t>
                      </a:r>
                      <a:r>
                        <a:rPr lang="en-US" sz="1600" b="0" dirty="0">
                          <a:effectLst/>
                        </a:rPr>
                        <a:t> </a:t>
                      </a:r>
                      <a:r>
                        <a:rPr lang="en-US" sz="1600" b="0" dirty="0" err="1">
                          <a:effectLst/>
                        </a:rPr>
                        <a:t>bản</a:t>
                      </a:r>
                      <a:r>
                        <a:rPr lang="en-US" sz="1600" b="0" dirty="0">
                          <a:effectLst/>
                        </a:rPr>
                        <a:t> video clip </a:t>
                      </a:r>
                      <a:r>
                        <a:rPr lang="en-US" sz="1600" b="0" dirty="0" err="1">
                          <a:effectLst/>
                        </a:rPr>
                        <a:t>và</a:t>
                      </a:r>
                      <a:r>
                        <a:rPr lang="en-US" sz="1600" b="0" dirty="0">
                          <a:effectLst/>
                        </a:rPr>
                        <a:t> </a:t>
                      </a:r>
                      <a:r>
                        <a:rPr lang="en-US" sz="1600" b="0" dirty="0" err="1">
                          <a:effectLst/>
                        </a:rPr>
                        <a:t>phác</a:t>
                      </a:r>
                      <a:r>
                        <a:rPr lang="en-US" sz="1600" b="0" dirty="0">
                          <a:effectLst/>
                        </a:rPr>
                        <a:t> </a:t>
                      </a:r>
                      <a:r>
                        <a:rPr lang="en-US" sz="1600" b="0" dirty="0" err="1">
                          <a:effectLst/>
                        </a:rPr>
                        <a:t>thảo</a:t>
                      </a:r>
                      <a:r>
                        <a:rPr lang="en-US" sz="1600" b="0" dirty="0">
                          <a:effectLst/>
                        </a:rPr>
                        <a:t> </a:t>
                      </a:r>
                      <a:r>
                        <a:rPr lang="en-US" sz="1600" b="0" dirty="0" err="1">
                          <a:effectLst/>
                        </a:rPr>
                        <a:t>một</a:t>
                      </a:r>
                      <a:r>
                        <a:rPr lang="en-US" sz="1600" b="0" dirty="0">
                          <a:effectLst/>
                        </a:rPr>
                        <a:t> </a:t>
                      </a:r>
                      <a:r>
                        <a:rPr lang="en-US" sz="1600" b="0" dirty="0" err="1">
                          <a:effectLst/>
                        </a:rPr>
                        <a:t>số</a:t>
                      </a:r>
                      <a:r>
                        <a:rPr lang="en-US" sz="1600" b="0" dirty="0">
                          <a:effectLst/>
                        </a:rPr>
                        <a:t> </a:t>
                      </a:r>
                      <a:r>
                        <a:rPr lang="en-US" sz="1600" b="0" dirty="0" err="1">
                          <a:effectLst/>
                        </a:rPr>
                        <a:t>kịch</a:t>
                      </a:r>
                      <a:r>
                        <a:rPr lang="en-US" sz="1600" b="0" dirty="0">
                          <a:effectLst/>
                        </a:rPr>
                        <a:t> </a:t>
                      </a:r>
                      <a:r>
                        <a:rPr lang="en-US" sz="1600" b="0" dirty="0" err="1">
                          <a:effectLst/>
                        </a:rPr>
                        <a:t>bản</a:t>
                      </a:r>
                      <a:r>
                        <a:rPr lang="en-US" sz="1600" b="0" dirty="0">
                          <a:effectLst/>
                        </a:rPr>
                        <a:t> </a:t>
                      </a:r>
                      <a:r>
                        <a:rPr lang="en-US" sz="1600" b="0" dirty="0" err="1">
                          <a:effectLst/>
                        </a:rPr>
                        <a:t>trên</a:t>
                      </a:r>
                      <a:r>
                        <a:rPr lang="en-US" sz="1600" b="0" dirty="0">
                          <a:effectLst/>
                        </a:rPr>
                        <a:t> </a:t>
                      </a:r>
                      <a:r>
                        <a:rPr lang="en-US" sz="1600" b="0" dirty="0" err="1">
                          <a:effectLst/>
                        </a:rPr>
                        <a:t>giấy</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Lựa</a:t>
                      </a:r>
                      <a:r>
                        <a:rPr lang="en-US" sz="1600" b="0" dirty="0">
                          <a:effectLst/>
                        </a:rPr>
                        <a:t> </a:t>
                      </a:r>
                      <a:r>
                        <a:rPr lang="en-US" sz="1600" b="0" dirty="0" err="1">
                          <a:effectLst/>
                        </a:rPr>
                        <a:t>chọn</a:t>
                      </a:r>
                      <a:r>
                        <a:rPr lang="en-US" sz="1600" b="0" dirty="0">
                          <a:effectLst/>
                        </a:rPr>
                        <a:t> </a:t>
                      </a:r>
                      <a:r>
                        <a:rPr lang="en-US" sz="1600" b="0" dirty="0" err="1">
                          <a:effectLst/>
                        </a:rPr>
                        <a:t>chủ</a:t>
                      </a:r>
                      <a:r>
                        <a:rPr lang="en-US" sz="1600" b="0" dirty="0">
                          <a:effectLst/>
                        </a:rPr>
                        <a:t> </a:t>
                      </a:r>
                      <a:r>
                        <a:rPr lang="en-US" sz="1600" b="0" dirty="0" err="1">
                          <a:effectLst/>
                        </a:rPr>
                        <a:t>đề</a:t>
                      </a:r>
                      <a:r>
                        <a:rPr lang="en-US" sz="1600" b="0" dirty="0">
                          <a:effectLst/>
                        </a:rPr>
                        <a:t>, </a:t>
                      </a:r>
                      <a:r>
                        <a:rPr lang="en-US" sz="1600" b="0" dirty="0" err="1">
                          <a:effectLst/>
                        </a:rPr>
                        <a:t>phương</a:t>
                      </a:r>
                      <a:r>
                        <a:rPr lang="en-US" sz="1600" b="0" dirty="0">
                          <a:effectLst/>
                        </a:rPr>
                        <a:t> </a:t>
                      </a:r>
                      <a:r>
                        <a:rPr lang="en-US" sz="1600" b="0" dirty="0" err="1">
                          <a:effectLst/>
                        </a:rPr>
                        <a:t>tiện</a:t>
                      </a:r>
                      <a:r>
                        <a:rPr lang="en-US" sz="1600" b="0" dirty="0">
                          <a:effectLst/>
                        </a:rPr>
                        <a:t> </a:t>
                      </a:r>
                      <a:r>
                        <a:rPr lang="en-US" sz="1600" b="0" dirty="0" err="1">
                          <a:effectLst/>
                        </a:rPr>
                        <a:t>sẵn</a:t>
                      </a:r>
                      <a:r>
                        <a:rPr lang="en-US" sz="1600" b="0" dirty="0">
                          <a:effectLst/>
                        </a:rPr>
                        <a:t> </a:t>
                      </a:r>
                      <a:r>
                        <a:rPr lang="en-US" sz="1600" b="0" dirty="0" err="1">
                          <a:effectLst/>
                        </a:rPr>
                        <a:t>có</a:t>
                      </a:r>
                      <a:r>
                        <a:rPr lang="en-US" sz="1600" b="0" dirty="0">
                          <a:effectLst/>
                        </a:rPr>
                        <a:t> </a:t>
                      </a:r>
                      <a:r>
                        <a:rPr lang="en-US" sz="1600" b="0" dirty="0" err="1">
                          <a:effectLst/>
                        </a:rPr>
                        <a:t>để</a:t>
                      </a:r>
                      <a:r>
                        <a:rPr lang="en-US" sz="1600" b="0" dirty="0">
                          <a:effectLst/>
                        </a:rPr>
                        <a:t> </a:t>
                      </a:r>
                      <a:r>
                        <a:rPr lang="en-US" sz="1600" b="0" dirty="0" err="1">
                          <a:effectLst/>
                        </a:rPr>
                        <a:t>thực</a:t>
                      </a:r>
                      <a:r>
                        <a:rPr lang="en-US" sz="1600" b="0" dirty="0">
                          <a:effectLst/>
                        </a:rPr>
                        <a:t> </a:t>
                      </a:r>
                      <a:r>
                        <a:rPr lang="en-US" sz="1600" b="0" dirty="0" err="1">
                          <a:effectLst/>
                        </a:rPr>
                        <a:t>hành</a:t>
                      </a:r>
                      <a:r>
                        <a:rPr lang="en-US" sz="1600" b="0" dirty="0">
                          <a:effectLst/>
                        </a:rPr>
                        <a:t>, </a:t>
                      </a:r>
                      <a:r>
                        <a:rPr lang="en-US" sz="1600" b="0" dirty="0" err="1">
                          <a:effectLst/>
                        </a:rPr>
                        <a:t>sáng</a:t>
                      </a:r>
                      <a:r>
                        <a:rPr lang="en-US" sz="1600" b="0" dirty="0">
                          <a:effectLst/>
                        </a:rPr>
                        <a:t> </a:t>
                      </a:r>
                      <a:r>
                        <a:rPr lang="en-US" sz="1600" b="0" dirty="0" err="1">
                          <a:effectLst/>
                        </a:rPr>
                        <a:t>tạo</a:t>
                      </a:r>
                      <a:r>
                        <a:rPr lang="en-US" sz="1600" b="0" dirty="0">
                          <a:effectLst/>
                        </a:rPr>
                        <a:t> video clip </a:t>
                      </a:r>
                      <a:r>
                        <a:rPr lang="en-US" sz="1600" b="0" dirty="0" err="1">
                          <a:effectLst/>
                        </a:rPr>
                        <a:t>theo</a:t>
                      </a:r>
                      <a:r>
                        <a:rPr lang="en-US" sz="1600" b="0" dirty="0">
                          <a:effectLst/>
                        </a:rPr>
                        <a:t> </a:t>
                      </a:r>
                      <a:r>
                        <a:rPr lang="en-US" sz="1600" b="0" dirty="0" err="1">
                          <a:effectLst/>
                        </a:rPr>
                        <a:t>chủ</a:t>
                      </a:r>
                      <a:r>
                        <a:rPr lang="en-US" sz="1600" b="0" dirty="0">
                          <a:effectLst/>
                        </a:rPr>
                        <a:t> </a:t>
                      </a:r>
                      <a:r>
                        <a:rPr lang="en-US" sz="1600" b="0" dirty="0" err="1">
                          <a:effectLst/>
                        </a:rPr>
                        <a:t>đề</a:t>
                      </a:r>
                      <a:r>
                        <a:rPr lang="en-US" sz="1600" b="0" dirty="0">
                          <a:effectLst/>
                        </a:rPr>
                        <a:t> </a:t>
                      </a:r>
                      <a:r>
                        <a:rPr lang="en-US" sz="1600" b="0" dirty="0" err="1">
                          <a:effectLst/>
                        </a:rPr>
                        <a:t>yêu</a:t>
                      </a:r>
                      <a:r>
                        <a:rPr lang="en-US" sz="1600" b="0" dirty="0">
                          <a:effectLst/>
                        </a:rPr>
                        <a:t> </a:t>
                      </a:r>
                      <a:r>
                        <a:rPr lang="en-US" sz="1600" b="0" dirty="0" err="1">
                          <a:effectLst/>
                        </a:rPr>
                        <a:t>thích</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Củng</a:t>
                      </a:r>
                      <a:r>
                        <a:rPr lang="en-US" sz="1600" b="0" dirty="0">
                          <a:effectLst/>
                        </a:rPr>
                        <a:t> </a:t>
                      </a:r>
                      <a:r>
                        <a:rPr lang="en-US" sz="1600" b="0" dirty="0" err="1">
                          <a:effectLst/>
                        </a:rPr>
                        <a:t>cố</a:t>
                      </a:r>
                      <a:r>
                        <a:rPr lang="en-US" sz="1600" b="0" dirty="0">
                          <a:effectLst/>
                        </a:rPr>
                        <a:t> </a:t>
                      </a:r>
                      <a:r>
                        <a:rPr lang="en-US" sz="1600" b="0" dirty="0" err="1">
                          <a:effectLst/>
                        </a:rPr>
                        <a:t>kiến</a:t>
                      </a:r>
                      <a:r>
                        <a:rPr lang="en-US" sz="1600" b="0" dirty="0">
                          <a:effectLst/>
                        </a:rPr>
                        <a:t> </a:t>
                      </a:r>
                      <a:r>
                        <a:rPr lang="en-US" sz="1600" b="0" dirty="0" err="1">
                          <a:effectLst/>
                        </a:rPr>
                        <a:t>thức</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về</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 </a:t>
                      </a:r>
                      <a:r>
                        <a:rPr lang="en-US" sz="1600" b="0" dirty="0" err="1">
                          <a:effectLst/>
                        </a:rPr>
                        <a:t>theo</a:t>
                      </a:r>
                      <a:r>
                        <a:rPr lang="en-US" sz="1600" b="0" dirty="0">
                          <a:effectLst/>
                        </a:rPr>
                        <a:t> </a:t>
                      </a:r>
                      <a:r>
                        <a:rPr lang="en-US" sz="1600" b="0" dirty="0" err="1">
                          <a:effectLst/>
                        </a:rPr>
                        <a:t>hệ</a:t>
                      </a:r>
                      <a:r>
                        <a:rPr lang="en-US" sz="1600" b="0" dirty="0">
                          <a:effectLst/>
                        </a:rPr>
                        <a:t> </a:t>
                      </a:r>
                      <a:r>
                        <a:rPr lang="en-US" sz="1600" b="0" dirty="0" err="1">
                          <a:effectLst/>
                        </a:rPr>
                        <a:t>thống</a:t>
                      </a:r>
                      <a:r>
                        <a:rPr lang="en-US" sz="1600" b="0" dirty="0">
                          <a:effectLst/>
                        </a:rPr>
                        <a:t> </a:t>
                      </a:r>
                      <a:r>
                        <a:rPr lang="en-US" sz="1600" b="0" dirty="0" err="1">
                          <a:effectLst/>
                        </a:rPr>
                        <a:t>câu</a:t>
                      </a:r>
                      <a:r>
                        <a:rPr lang="en-US" sz="1600" b="0" dirty="0">
                          <a:effectLst/>
                        </a:rPr>
                        <a:t> </a:t>
                      </a:r>
                      <a:r>
                        <a:rPr lang="en-US" sz="1600" b="0" dirty="0" err="1">
                          <a:effectLst/>
                        </a:rPr>
                        <a:t>hỏi</a:t>
                      </a:r>
                      <a:r>
                        <a:rPr lang="en-US" sz="1600" b="0" dirty="0">
                          <a:effectLst/>
                        </a:rPr>
                        <a:t> </a:t>
                      </a:r>
                      <a:r>
                        <a:rPr lang="en-US" sz="1600" b="0" dirty="0" err="1">
                          <a:effectLst/>
                        </a:rPr>
                        <a:t>trong</a:t>
                      </a:r>
                      <a:r>
                        <a:rPr lang="en-US" sz="1600" b="0" dirty="0">
                          <a:effectLst/>
                        </a:rPr>
                        <a:t> </a:t>
                      </a:r>
                      <a:r>
                        <a:rPr lang="en-US" sz="1600" b="0" dirty="0" err="1">
                          <a:effectLst/>
                        </a:rPr>
                        <a:t>sách</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err="1">
                          <a:effectLst/>
                        </a:rPr>
                        <a:t>Vận</a:t>
                      </a:r>
                      <a:r>
                        <a:rPr lang="en-US" sz="1600" b="0" dirty="0">
                          <a:effectLst/>
                        </a:rPr>
                        <a:t> </a:t>
                      </a:r>
                      <a:r>
                        <a:rPr lang="en-US" sz="1600" b="0" dirty="0" err="1">
                          <a:effectLst/>
                        </a:rPr>
                        <a:t>dụng</a:t>
                      </a:r>
                      <a:r>
                        <a:rPr lang="en-US" sz="1600" b="0" dirty="0">
                          <a:effectLst/>
                        </a:rPr>
                        <a:t>: </a:t>
                      </a:r>
                      <a:r>
                        <a:rPr lang="en-US" sz="1600" b="0" dirty="0" err="1">
                          <a:effectLst/>
                        </a:rPr>
                        <a:t>Xây</a:t>
                      </a:r>
                      <a:r>
                        <a:rPr lang="en-US" sz="1600" b="0" dirty="0">
                          <a:effectLst/>
                        </a:rPr>
                        <a:t> </a:t>
                      </a:r>
                      <a:r>
                        <a:rPr lang="en-US" sz="1600" b="0" dirty="0" err="1">
                          <a:effectLst/>
                        </a:rPr>
                        <a:t>dựng</a:t>
                      </a:r>
                      <a:r>
                        <a:rPr lang="en-US" sz="1600" b="0" dirty="0">
                          <a:effectLst/>
                        </a:rPr>
                        <a:t> </a:t>
                      </a:r>
                      <a:r>
                        <a:rPr lang="en-US" sz="1600" b="0" dirty="0" err="1">
                          <a:effectLst/>
                        </a:rPr>
                        <a:t>kịch</a:t>
                      </a:r>
                      <a:r>
                        <a:rPr lang="en-US" sz="1600" b="0" dirty="0">
                          <a:effectLst/>
                        </a:rPr>
                        <a:t> </a:t>
                      </a:r>
                      <a:r>
                        <a:rPr lang="en-US" sz="1600" b="0" dirty="0" err="1">
                          <a:effectLst/>
                        </a:rPr>
                        <a:t>bản</a:t>
                      </a:r>
                      <a:r>
                        <a:rPr lang="en-US" sz="1600" b="0" dirty="0">
                          <a:effectLst/>
                        </a:rPr>
                        <a:t>, </a:t>
                      </a:r>
                      <a:r>
                        <a:rPr lang="en-US" sz="1600" b="0" dirty="0" err="1">
                          <a:effectLst/>
                        </a:rPr>
                        <a:t>sáng</a:t>
                      </a:r>
                      <a:r>
                        <a:rPr lang="en-US" sz="1600" b="0" dirty="0">
                          <a:effectLst/>
                        </a:rPr>
                        <a:t> </a:t>
                      </a:r>
                      <a:r>
                        <a:rPr lang="en-US" sz="1600" b="0" dirty="0" err="1">
                          <a:effectLst/>
                        </a:rPr>
                        <a:t>tạo</a:t>
                      </a:r>
                      <a:r>
                        <a:rPr lang="en-US" sz="1600" b="0" dirty="0">
                          <a:effectLst/>
                        </a:rPr>
                        <a:t> </a:t>
                      </a:r>
                      <a:r>
                        <a:rPr lang="en-US" sz="1600" b="0" dirty="0" err="1">
                          <a:effectLst/>
                        </a:rPr>
                        <a:t>và</a:t>
                      </a:r>
                      <a:r>
                        <a:rPr lang="en-US" sz="1600" b="0" dirty="0">
                          <a:effectLst/>
                        </a:rPr>
                        <a:t> </a:t>
                      </a:r>
                      <a:r>
                        <a:rPr lang="en-US" sz="1600" b="0" dirty="0" err="1">
                          <a:effectLst/>
                        </a:rPr>
                        <a:t>thiết</a:t>
                      </a:r>
                      <a:r>
                        <a:rPr lang="en-US" sz="1600" b="0" dirty="0">
                          <a:effectLst/>
                        </a:rPr>
                        <a:t> </a:t>
                      </a:r>
                      <a:r>
                        <a:rPr lang="en-US" sz="1600" b="0" dirty="0" err="1">
                          <a:effectLst/>
                        </a:rPr>
                        <a:t>kế</a:t>
                      </a:r>
                      <a:r>
                        <a:rPr lang="en-US" sz="1600" b="0" dirty="0">
                          <a:effectLst/>
                        </a:rPr>
                        <a:t> video clip </a:t>
                      </a:r>
                      <a:r>
                        <a:rPr lang="en-US" sz="1600" b="0" dirty="0" err="1">
                          <a:effectLst/>
                        </a:rPr>
                        <a:t>giới</a:t>
                      </a:r>
                      <a:r>
                        <a:rPr lang="en-US" sz="1600" b="0" dirty="0">
                          <a:effectLst/>
                        </a:rPr>
                        <a:t> </a:t>
                      </a:r>
                      <a:r>
                        <a:rPr lang="en-US" sz="1600" b="0" dirty="0" err="1">
                          <a:effectLst/>
                        </a:rPr>
                        <a:t>thiệu</a:t>
                      </a:r>
                      <a:r>
                        <a:rPr lang="en-US" sz="1600" b="0" dirty="0">
                          <a:effectLst/>
                        </a:rPr>
                        <a:t> </a:t>
                      </a:r>
                      <a:r>
                        <a:rPr lang="en-US" sz="1600" b="0" dirty="0" err="1">
                          <a:effectLst/>
                        </a:rPr>
                        <a:t>vẻ</a:t>
                      </a:r>
                      <a:r>
                        <a:rPr lang="en-US" sz="1600" b="0" dirty="0">
                          <a:effectLst/>
                        </a:rPr>
                        <a:t> </a:t>
                      </a:r>
                      <a:r>
                        <a:rPr lang="en-US" sz="1600" b="0" dirty="0" err="1">
                          <a:effectLst/>
                        </a:rPr>
                        <a:t>đẹp</a:t>
                      </a:r>
                      <a:r>
                        <a:rPr lang="en-US" sz="1600" b="0" dirty="0">
                          <a:effectLst/>
                        </a:rPr>
                        <a:t> </a:t>
                      </a:r>
                      <a:r>
                        <a:rPr lang="en-US" sz="1600" b="0" dirty="0" err="1">
                          <a:effectLst/>
                        </a:rPr>
                        <a:t>vùng</a:t>
                      </a:r>
                      <a:r>
                        <a:rPr lang="en-US" sz="1600" b="0" dirty="0">
                          <a:effectLst/>
                        </a:rPr>
                        <a:t> </a:t>
                      </a:r>
                      <a:r>
                        <a:rPr lang="en-US" sz="1600" b="0" dirty="0" err="1">
                          <a:effectLst/>
                        </a:rPr>
                        <a:t>đất</a:t>
                      </a:r>
                      <a:r>
                        <a:rPr lang="en-US" sz="1600" b="0" dirty="0">
                          <a:effectLst/>
                        </a:rPr>
                        <a:t> </a:t>
                      </a:r>
                      <a:r>
                        <a:rPr lang="en-US" sz="1600" b="0" dirty="0" err="1">
                          <a:effectLst/>
                        </a:rPr>
                        <a:t>nơi</a:t>
                      </a:r>
                      <a:r>
                        <a:rPr lang="en-US" sz="1600" b="0" dirty="0">
                          <a:effectLst/>
                        </a:rPr>
                        <a:t> HS </a:t>
                      </a:r>
                      <a:r>
                        <a:rPr lang="en-US" sz="1600" b="0" dirty="0" err="1">
                          <a:effectLst/>
                        </a:rPr>
                        <a:t>sống</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92" marR="45592" marT="0" marB="0"/>
                </a:tc>
                <a:tc>
                  <a:txBody>
                    <a:bodyPr/>
                    <a:lstStyle/>
                    <a:p>
                      <a:pPr marL="0" marR="0" algn="just">
                        <a:lnSpc>
                          <a:spcPct val="120000"/>
                        </a:lnSpc>
                        <a:spcBef>
                          <a:spcPts val="300"/>
                        </a:spcBef>
                        <a:spcAft>
                          <a:spcPts val="300"/>
                        </a:spcAft>
                      </a:pPr>
                      <a:r>
                        <a:rPr lang="en-US" sz="1600" b="0" dirty="0" err="1">
                          <a:effectLst/>
                        </a:rPr>
                        <a:t>Bài</a:t>
                      </a:r>
                      <a:r>
                        <a:rPr lang="en-US" sz="1600" b="0" dirty="0">
                          <a:effectLst/>
                        </a:rPr>
                        <a:t> 2 </a:t>
                      </a:r>
                      <a:r>
                        <a:rPr lang="en-US" sz="1600" b="0" dirty="0" err="1">
                          <a:effectLst/>
                        </a:rPr>
                        <a:t>có</a:t>
                      </a:r>
                      <a:r>
                        <a:rPr lang="en-US" sz="1600" b="0" dirty="0">
                          <a:effectLst/>
                        </a:rPr>
                        <a:t> </a:t>
                      </a:r>
                      <a:r>
                        <a:rPr lang="en-US" sz="1600" b="0" dirty="0" err="1">
                          <a:effectLst/>
                        </a:rPr>
                        <a:t>mục</a:t>
                      </a:r>
                      <a:r>
                        <a:rPr lang="en-US" sz="1600" b="0" dirty="0">
                          <a:effectLst/>
                        </a:rPr>
                        <a:t> </a:t>
                      </a:r>
                      <a:r>
                        <a:rPr lang="en-US" sz="1600" b="0" dirty="0" err="1">
                          <a:effectLst/>
                        </a:rPr>
                        <a:t>đích</a:t>
                      </a:r>
                      <a:r>
                        <a:rPr lang="en-US" sz="1600" b="0" dirty="0">
                          <a:effectLst/>
                        </a:rPr>
                        <a:t> </a:t>
                      </a:r>
                      <a:r>
                        <a:rPr lang="en-US" sz="1600" b="0" dirty="0" err="1">
                          <a:effectLst/>
                        </a:rPr>
                        <a:t>cung</a:t>
                      </a:r>
                      <a:r>
                        <a:rPr lang="en-US" sz="1600" b="0" dirty="0">
                          <a:effectLst/>
                        </a:rPr>
                        <a:t> </a:t>
                      </a:r>
                      <a:r>
                        <a:rPr lang="en-US" sz="1600" b="0" dirty="0" err="1">
                          <a:effectLst/>
                        </a:rPr>
                        <a:t>cấp</a:t>
                      </a:r>
                      <a:r>
                        <a:rPr lang="en-US" sz="1600" b="0" dirty="0">
                          <a:effectLst/>
                        </a:rPr>
                        <a:t> </a:t>
                      </a:r>
                      <a:r>
                        <a:rPr lang="en-US" sz="1600" b="0" dirty="0" err="1">
                          <a:effectLst/>
                        </a:rPr>
                        <a:t>kiến</a:t>
                      </a:r>
                      <a:r>
                        <a:rPr lang="en-US" sz="1600" b="0" dirty="0">
                          <a:effectLst/>
                        </a:rPr>
                        <a:t> </a:t>
                      </a:r>
                      <a:r>
                        <a:rPr lang="en-US" sz="1600" b="0" dirty="0" err="1">
                          <a:effectLst/>
                        </a:rPr>
                        <a:t>thức</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để</a:t>
                      </a:r>
                      <a:r>
                        <a:rPr lang="en-US" sz="1600" b="0" dirty="0">
                          <a:effectLst/>
                        </a:rPr>
                        <a:t> HS </a:t>
                      </a:r>
                      <a:r>
                        <a:rPr lang="en-US" sz="1600" b="0" dirty="0" err="1">
                          <a:effectLst/>
                        </a:rPr>
                        <a:t>có</a:t>
                      </a:r>
                      <a:r>
                        <a:rPr lang="en-US" sz="1600" b="0" dirty="0">
                          <a:effectLst/>
                        </a:rPr>
                        <a:t> </a:t>
                      </a:r>
                      <a:r>
                        <a:rPr lang="en-US" sz="1600" b="0" dirty="0" err="1">
                          <a:effectLst/>
                        </a:rPr>
                        <a:t>thể</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 ở </a:t>
                      </a:r>
                      <a:r>
                        <a:rPr lang="en-US" sz="1600" b="0" dirty="0" err="1">
                          <a:effectLst/>
                        </a:rPr>
                        <a:t>mức</a:t>
                      </a:r>
                      <a:r>
                        <a:rPr lang="en-US" sz="1600" b="0" dirty="0">
                          <a:effectLst/>
                        </a:rPr>
                        <a:t> </a:t>
                      </a:r>
                      <a:r>
                        <a:rPr lang="en-US" sz="1600" b="0" dirty="0" err="1">
                          <a:effectLst/>
                        </a:rPr>
                        <a:t>độ</a:t>
                      </a:r>
                      <a:r>
                        <a:rPr lang="en-US" sz="1600" b="0" dirty="0">
                          <a:effectLst/>
                        </a:rPr>
                        <a:t> </a:t>
                      </a:r>
                      <a:r>
                        <a:rPr lang="en-US" sz="1600" b="0" dirty="0" err="1">
                          <a:effectLst/>
                        </a:rPr>
                        <a:t>khác</a:t>
                      </a:r>
                      <a:r>
                        <a:rPr lang="en-US" sz="1600" b="0" dirty="0">
                          <a:effectLst/>
                        </a:rPr>
                        <a:t> </a:t>
                      </a:r>
                      <a:r>
                        <a:rPr lang="en-US" sz="1600" b="0" dirty="0" err="1">
                          <a:effectLst/>
                        </a:rPr>
                        <a:t>nhau</a:t>
                      </a:r>
                      <a:r>
                        <a:rPr lang="en-US" sz="1600" b="0" dirty="0">
                          <a:effectLst/>
                        </a:rPr>
                        <a:t>. Qua </a:t>
                      </a:r>
                      <a:r>
                        <a:rPr lang="en-US" sz="1600" b="0" dirty="0" err="1">
                          <a:effectLst/>
                        </a:rPr>
                        <a:t>đó</a:t>
                      </a:r>
                      <a:r>
                        <a:rPr lang="en-US" sz="1600" b="0" dirty="0">
                          <a:effectLst/>
                        </a:rPr>
                        <a:t>, </a:t>
                      </a:r>
                      <a:r>
                        <a:rPr lang="en-US" sz="1600" b="0" dirty="0" err="1">
                          <a:effectLst/>
                        </a:rPr>
                        <a:t>những</a:t>
                      </a:r>
                      <a:r>
                        <a:rPr lang="en-US" sz="1600" b="0" dirty="0">
                          <a:effectLst/>
                        </a:rPr>
                        <a:t> </a:t>
                      </a:r>
                      <a:r>
                        <a:rPr lang="en-US" sz="1600" b="0" dirty="0" err="1">
                          <a:effectLst/>
                        </a:rPr>
                        <a:t>kiến</a:t>
                      </a:r>
                      <a:r>
                        <a:rPr lang="en-US" sz="1600" b="0" dirty="0">
                          <a:effectLst/>
                        </a:rPr>
                        <a:t> </a:t>
                      </a:r>
                      <a:r>
                        <a:rPr lang="en-US" sz="1600" b="0" dirty="0" err="1">
                          <a:effectLst/>
                        </a:rPr>
                        <a:t>thức</a:t>
                      </a:r>
                      <a:r>
                        <a:rPr lang="en-US" sz="1600" b="0" dirty="0">
                          <a:effectLst/>
                        </a:rPr>
                        <a:t> </a:t>
                      </a:r>
                      <a:r>
                        <a:rPr lang="en-US" sz="1600" b="0" dirty="0" err="1">
                          <a:effectLst/>
                        </a:rPr>
                        <a:t>cơ</a:t>
                      </a:r>
                      <a:r>
                        <a:rPr lang="en-US" sz="1600" b="0" dirty="0">
                          <a:effectLst/>
                        </a:rPr>
                        <a:t> </a:t>
                      </a:r>
                      <a:r>
                        <a:rPr lang="en-US" sz="1600" b="0" dirty="0" err="1">
                          <a:effectLst/>
                        </a:rPr>
                        <a:t>bản</a:t>
                      </a:r>
                      <a:r>
                        <a:rPr lang="en-US" sz="1600" b="0" dirty="0">
                          <a:effectLst/>
                        </a:rPr>
                        <a:t> </a:t>
                      </a:r>
                      <a:r>
                        <a:rPr lang="en-US" sz="1600" b="0" dirty="0" err="1">
                          <a:effectLst/>
                        </a:rPr>
                        <a:t>liên</a:t>
                      </a:r>
                      <a:r>
                        <a:rPr lang="en-US" sz="1600" b="0" dirty="0">
                          <a:effectLst/>
                        </a:rPr>
                        <a:t> </a:t>
                      </a:r>
                      <a:r>
                        <a:rPr lang="en-US" sz="1600" b="0" dirty="0" err="1">
                          <a:effectLst/>
                        </a:rPr>
                        <a:t>quan</a:t>
                      </a:r>
                      <a:r>
                        <a:rPr lang="en-US" sz="1600" b="0" dirty="0">
                          <a:effectLst/>
                        </a:rPr>
                        <a:t> </a:t>
                      </a:r>
                      <a:r>
                        <a:rPr lang="en-US" sz="1600" b="0" dirty="0" err="1">
                          <a:effectLst/>
                        </a:rPr>
                        <a:t>đến</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 </a:t>
                      </a:r>
                      <a:r>
                        <a:rPr lang="en-US" sz="1600" b="0" dirty="0" err="1">
                          <a:effectLst/>
                        </a:rPr>
                        <a:t>sẽ</a:t>
                      </a:r>
                      <a:r>
                        <a:rPr lang="en-US" sz="1600" b="0" dirty="0">
                          <a:effectLst/>
                        </a:rPr>
                        <a:t> </a:t>
                      </a:r>
                      <a:r>
                        <a:rPr lang="en-US" sz="1600" b="0" dirty="0" err="1">
                          <a:effectLst/>
                        </a:rPr>
                        <a:t>được</a:t>
                      </a:r>
                      <a:r>
                        <a:rPr lang="en-US" sz="1600" b="0" dirty="0">
                          <a:effectLst/>
                        </a:rPr>
                        <a:t> </a:t>
                      </a:r>
                      <a:r>
                        <a:rPr lang="en-US" sz="1600" b="0" dirty="0" err="1">
                          <a:effectLst/>
                        </a:rPr>
                        <a:t>giới</a:t>
                      </a:r>
                      <a:r>
                        <a:rPr lang="en-US" sz="1600" b="0" dirty="0">
                          <a:effectLst/>
                        </a:rPr>
                        <a:t> </a:t>
                      </a:r>
                      <a:r>
                        <a:rPr lang="en-US" sz="1600" b="0" dirty="0" err="1">
                          <a:effectLst/>
                        </a:rPr>
                        <a:t>thiệu</a:t>
                      </a:r>
                      <a:r>
                        <a:rPr lang="en-US" sz="1600" b="0" dirty="0">
                          <a:effectLst/>
                        </a:rPr>
                        <a:t> </a:t>
                      </a:r>
                      <a:r>
                        <a:rPr lang="en-US" sz="1600" b="0" dirty="0" err="1">
                          <a:effectLst/>
                        </a:rPr>
                        <a:t>đến</a:t>
                      </a:r>
                      <a:r>
                        <a:rPr lang="en-US" sz="1600" b="0" dirty="0">
                          <a:effectLst/>
                        </a:rPr>
                        <a:t> HS </a:t>
                      </a:r>
                      <a:r>
                        <a:rPr lang="en-US" sz="1600" b="0" dirty="0" err="1">
                          <a:effectLst/>
                        </a:rPr>
                        <a:t>thông</a:t>
                      </a:r>
                      <a:r>
                        <a:rPr lang="en-US" sz="1600" b="0" dirty="0">
                          <a:effectLst/>
                        </a:rPr>
                        <a:t> qua </a:t>
                      </a:r>
                      <a:r>
                        <a:rPr lang="en-US" sz="1600" b="0" dirty="0" err="1">
                          <a:effectLst/>
                        </a:rPr>
                        <a:t>các</a:t>
                      </a:r>
                      <a:r>
                        <a:rPr lang="en-US" sz="1600" b="0" dirty="0">
                          <a:effectLst/>
                        </a:rPr>
                        <a:t> </a:t>
                      </a:r>
                      <a:r>
                        <a:rPr lang="en-US" sz="1600" b="0" dirty="0" err="1">
                          <a:effectLst/>
                        </a:rPr>
                        <a:t>bài</a:t>
                      </a:r>
                      <a:r>
                        <a:rPr lang="en-US" sz="1600" b="0" dirty="0">
                          <a:effectLst/>
                        </a:rPr>
                        <a:t> </a:t>
                      </a:r>
                      <a:r>
                        <a:rPr lang="en-US" sz="1600" b="0" dirty="0" err="1">
                          <a:effectLst/>
                        </a:rPr>
                        <a:t>tập</a:t>
                      </a:r>
                      <a:r>
                        <a:rPr lang="en-US" sz="1600" b="0" dirty="0">
                          <a:effectLst/>
                        </a:rPr>
                        <a:t> </a:t>
                      </a:r>
                      <a:r>
                        <a:rPr lang="en-US" sz="1600" b="0" dirty="0" err="1">
                          <a:effectLst/>
                        </a:rPr>
                        <a:t>nhỏ</a:t>
                      </a:r>
                      <a:r>
                        <a:rPr lang="en-US" sz="1600" b="0" dirty="0">
                          <a:effectLst/>
                        </a:rPr>
                        <a:t> </a:t>
                      </a:r>
                      <a:r>
                        <a:rPr lang="en-US" sz="1600" b="0" dirty="0" err="1">
                          <a:effectLst/>
                        </a:rPr>
                        <a:t>để</a:t>
                      </a:r>
                      <a:r>
                        <a:rPr lang="en-US" sz="1600" b="0" dirty="0">
                          <a:effectLst/>
                        </a:rPr>
                        <a:t> </a:t>
                      </a:r>
                      <a:r>
                        <a:rPr lang="en-US" sz="1600" b="0" dirty="0" err="1">
                          <a:effectLst/>
                        </a:rPr>
                        <a:t>giúp</a:t>
                      </a:r>
                      <a:r>
                        <a:rPr lang="en-US" sz="1600" b="0" dirty="0">
                          <a:effectLst/>
                        </a:rPr>
                        <a:t> HS </a:t>
                      </a:r>
                      <a:r>
                        <a:rPr lang="en-US" sz="1600" b="0" dirty="0" err="1">
                          <a:effectLst/>
                        </a:rPr>
                        <a:t>rèn</a:t>
                      </a:r>
                      <a:r>
                        <a:rPr lang="en-US" sz="1600" b="0" dirty="0">
                          <a:effectLst/>
                        </a:rPr>
                        <a:t> </a:t>
                      </a:r>
                      <a:r>
                        <a:rPr lang="en-US" sz="1600" b="0" dirty="0" err="1">
                          <a:effectLst/>
                        </a:rPr>
                        <a:t>luyện</a:t>
                      </a:r>
                      <a:r>
                        <a:rPr lang="en-US" sz="1600" b="0" dirty="0">
                          <a:effectLst/>
                        </a:rPr>
                        <a:t>. </a:t>
                      </a:r>
                      <a:r>
                        <a:rPr lang="en-US" sz="1600" b="0" dirty="0" err="1">
                          <a:effectLst/>
                        </a:rPr>
                        <a:t>Điều</a:t>
                      </a:r>
                      <a:r>
                        <a:rPr lang="en-US" sz="1600" b="0" dirty="0">
                          <a:effectLst/>
                        </a:rPr>
                        <a:t> </a:t>
                      </a:r>
                      <a:r>
                        <a:rPr lang="en-US" sz="1600" b="0" dirty="0" err="1">
                          <a:effectLst/>
                        </a:rPr>
                        <a:t>này</a:t>
                      </a:r>
                      <a:r>
                        <a:rPr lang="en-US" sz="1600" b="0" dirty="0">
                          <a:effectLst/>
                        </a:rPr>
                        <a:t> </a:t>
                      </a:r>
                      <a:r>
                        <a:rPr lang="en-US" sz="1600" b="0" dirty="0" err="1">
                          <a:effectLst/>
                        </a:rPr>
                        <a:t>giúp</a:t>
                      </a:r>
                      <a:r>
                        <a:rPr lang="en-US" sz="1600" b="0" dirty="0">
                          <a:effectLst/>
                        </a:rPr>
                        <a:t> </a:t>
                      </a:r>
                      <a:r>
                        <a:rPr lang="en-US" sz="1600" b="0" dirty="0" err="1">
                          <a:effectLst/>
                        </a:rPr>
                        <a:t>cho</a:t>
                      </a:r>
                      <a:r>
                        <a:rPr lang="en-US" sz="1600" b="0" dirty="0">
                          <a:effectLst/>
                        </a:rPr>
                        <a:t> HS </a:t>
                      </a:r>
                      <a:r>
                        <a:rPr lang="en-US" sz="1600" b="0" dirty="0" err="1">
                          <a:effectLst/>
                        </a:rPr>
                        <a:t>không</a:t>
                      </a:r>
                      <a:r>
                        <a:rPr lang="en-US" sz="1600" b="0" dirty="0">
                          <a:effectLst/>
                        </a:rPr>
                        <a:t> </a:t>
                      </a:r>
                      <a:r>
                        <a:rPr lang="en-US" sz="1600" b="0" dirty="0" err="1">
                          <a:effectLst/>
                        </a:rPr>
                        <a:t>chỉ</a:t>
                      </a:r>
                      <a:r>
                        <a:rPr lang="en-US" sz="1600" b="0" dirty="0">
                          <a:effectLst/>
                        </a:rPr>
                        <a:t> </a:t>
                      </a:r>
                      <a:r>
                        <a:rPr lang="en-US" sz="1600" b="0" dirty="0" err="1">
                          <a:effectLst/>
                        </a:rPr>
                        <a:t>hình</a:t>
                      </a:r>
                      <a:r>
                        <a:rPr lang="en-US" sz="1600" b="0" dirty="0">
                          <a:effectLst/>
                        </a:rPr>
                        <a:t> </a:t>
                      </a:r>
                      <a:r>
                        <a:rPr lang="en-US" sz="1600" b="0" dirty="0" err="1">
                          <a:effectLst/>
                        </a:rPr>
                        <a:t>thành</a:t>
                      </a:r>
                      <a:r>
                        <a:rPr lang="en-US" sz="1600" b="0" dirty="0">
                          <a:effectLst/>
                        </a:rPr>
                        <a:t> </a:t>
                      </a:r>
                      <a:r>
                        <a:rPr lang="en-US" sz="1600" b="0" dirty="0" err="1">
                          <a:effectLst/>
                        </a:rPr>
                        <a:t>kĩ</a:t>
                      </a:r>
                      <a:r>
                        <a:rPr lang="en-US" sz="1600" b="0" dirty="0">
                          <a:effectLst/>
                        </a:rPr>
                        <a:t> </a:t>
                      </a:r>
                      <a:r>
                        <a:rPr lang="en-US" sz="1600" b="0" dirty="0" err="1">
                          <a:effectLst/>
                        </a:rPr>
                        <a:t>năng</a:t>
                      </a:r>
                      <a:r>
                        <a:rPr lang="en-US" sz="1600" b="0" dirty="0">
                          <a:effectLst/>
                        </a:rPr>
                        <a:t> </a:t>
                      </a:r>
                      <a:r>
                        <a:rPr lang="en-US" sz="1600" b="0" dirty="0" err="1">
                          <a:effectLst/>
                        </a:rPr>
                        <a:t>mà</a:t>
                      </a:r>
                      <a:r>
                        <a:rPr lang="en-US" sz="1600" b="0" dirty="0">
                          <a:effectLst/>
                        </a:rPr>
                        <a:t> </a:t>
                      </a:r>
                      <a:r>
                        <a:rPr lang="en-US" sz="1600" b="0" dirty="0" err="1">
                          <a:effectLst/>
                        </a:rPr>
                        <a:t>còn</a:t>
                      </a:r>
                      <a:r>
                        <a:rPr lang="en-US" sz="1600" b="0" dirty="0">
                          <a:effectLst/>
                        </a:rPr>
                        <a:t> </a:t>
                      </a:r>
                      <a:r>
                        <a:rPr lang="en-US" sz="1600" b="0" dirty="0" err="1">
                          <a:effectLst/>
                        </a:rPr>
                        <a:t>có</a:t>
                      </a:r>
                      <a:r>
                        <a:rPr lang="en-US" sz="1600" b="0" dirty="0">
                          <a:effectLst/>
                        </a:rPr>
                        <a:t> </a:t>
                      </a:r>
                      <a:r>
                        <a:rPr lang="en-US" sz="1600" b="0" dirty="0" err="1">
                          <a:effectLst/>
                        </a:rPr>
                        <a:t>tư</a:t>
                      </a:r>
                      <a:r>
                        <a:rPr lang="en-US" sz="1600" b="0" dirty="0">
                          <a:effectLst/>
                        </a:rPr>
                        <a:t> </a:t>
                      </a:r>
                      <a:r>
                        <a:rPr lang="en-US" sz="1600" b="0" dirty="0" err="1">
                          <a:effectLst/>
                        </a:rPr>
                        <a:t>duy</a:t>
                      </a:r>
                      <a:r>
                        <a:rPr lang="en-US" sz="1600" b="0" dirty="0">
                          <a:effectLst/>
                        </a:rPr>
                        <a:t> </a:t>
                      </a:r>
                      <a:r>
                        <a:rPr lang="en-US" sz="1600" b="0" dirty="0" err="1">
                          <a:effectLst/>
                        </a:rPr>
                        <a:t>trong</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a:t>
                      </a:r>
                      <a:r>
                        <a:rPr lang="en-US" sz="1600" b="0" dirty="0" err="1">
                          <a:effectLst/>
                        </a:rPr>
                        <a:t>một</a:t>
                      </a:r>
                      <a:r>
                        <a:rPr lang="en-US" sz="1600" b="0" dirty="0">
                          <a:effectLst/>
                        </a:rPr>
                        <a:t> </a:t>
                      </a:r>
                      <a:r>
                        <a:rPr lang="en-US" sz="1600" b="0" dirty="0" err="1">
                          <a:effectLst/>
                        </a:rPr>
                        <a:t>sản</a:t>
                      </a:r>
                      <a:r>
                        <a:rPr lang="en-US" sz="1600" b="0" dirty="0">
                          <a:effectLst/>
                        </a:rPr>
                        <a:t> </a:t>
                      </a:r>
                      <a:r>
                        <a:rPr lang="en-US" sz="1600" b="0" dirty="0" err="1">
                          <a:effectLst/>
                        </a:rPr>
                        <a:t>phẩm</a:t>
                      </a:r>
                      <a:r>
                        <a:rPr lang="en-US" sz="1600" b="0" dirty="0">
                          <a:effectLst/>
                        </a:rPr>
                        <a:t> video clip </a:t>
                      </a:r>
                      <a:r>
                        <a:rPr lang="en-US" sz="1600" b="0" dirty="0" err="1">
                          <a:effectLst/>
                        </a:rPr>
                        <a:t>phù</a:t>
                      </a:r>
                      <a:r>
                        <a:rPr lang="en-US" sz="1600" b="0" dirty="0">
                          <a:effectLst/>
                        </a:rPr>
                        <a:t> </a:t>
                      </a:r>
                      <a:r>
                        <a:rPr lang="en-US" sz="1600" b="0" dirty="0" err="1">
                          <a:effectLst/>
                        </a:rPr>
                        <a:t>hợp</a:t>
                      </a:r>
                      <a:r>
                        <a:rPr lang="en-US" sz="1600" b="0" dirty="0">
                          <a:effectLst/>
                        </a:rPr>
                        <a:t> </a:t>
                      </a:r>
                      <a:r>
                        <a:rPr lang="en-US" sz="1600" b="0" dirty="0" err="1">
                          <a:effectLst/>
                        </a:rPr>
                        <a:t>với</a:t>
                      </a:r>
                      <a:r>
                        <a:rPr lang="en-US" sz="1600" b="0" dirty="0">
                          <a:effectLst/>
                        </a:rPr>
                        <a:t> </a:t>
                      </a:r>
                      <a:r>
                        <a:rPr lang="en-US" sz="1600" b="0" dirty="0" err="1">
                          <a:effectLst/>
                        </a:rPr>
                        <a:t>điều</a:t>
                      </a:r>
                      <a:r>
                        <a:rPr lang="en-US" sz="1600" b="0" dirty="0">
                          <a:effectLst/>
                        </a:rPr>
                        <a:t> </a:t>
                      </a:r>
                      <a:r>
                        <a:rPr lang="en-US" sz="1600" b="0" dirty="0" err="1">
                          <a:effectLst/>
                        </a:rPr>
                        <a:t>kiện</a:t>
                      </a:r>
                      <a:r>
                        <a:rPr lang="en-US" sz="1600" b="0" dirty="0">
                          <a:effectLst/>
                        </a:rPr>
                        <a:t>, </a:t>
                      </a:r>
                      <a:r>
                        <a:rPr lang="en-US" sz="1600" b="0" dirty="0" err="1">
                          <a:effectLst/>
                        </a:rPr>
                        <a:t>phương</a:t>
                      </a:r>
                      <a:r>
                        <a:rPr lang="en-US" sz="1600" b="0" dirty="0">
                          <a:effectLst/>
                        </a:rPr>
                        <a:t> </a:t>
                      </a:r>
                      <a:r>
                        <a:rPr lang="en-US" sz="1600" b="0" dirty="0" err="1">
                          <a:effectLst/>
                        </a:rPr>
                        <a:t>tiện</a:t>
                      </a:r>
                      <a:r>
                        <a:rPr lang="en-US" sz="1600" b="0" dirty="0">
                          <a:effectLst/>
                        </a:rPr>
                        <a:t> </a:t>
                      </a:r>
                      <a:r>
                        <a:rPr lang="en-US" sz="1600" b="0" dirty="0" err="1">
                          <a:effectLst/>
                        </a:rPr>
                        <a:t>và</a:t>
                      </a:r>
                      <a:r>
                        <a:rPr lang="en-US" sz="1600" b="0" dirty="0">
                          <a:effectLst/>
                        </a:rPr>
                        <a:t> </a:t>
                      </a:r>
                      <a:r>
                        <a:rPr lang="en-US" sz="1600" b="0" dirty="0" err="1">
                          <a:effectLst/>
                        </a:rPr>
                        <a:t>khả</a:t>
                      </a:r>
                      <a:r>
                        <a:rPr lang="en-US" sz="1600" b="0" dirty="0">
                          <a:effectLst/>
                        </a:rPr>
                        <a:t> </a:t>
                      </a:r>
                      <a:r>
                        <a:rPr lang="en-US" sz="1600" b="0" dirty="0" err="1">
                          <a:effectLst/>
                        </a:rPr>
                        <a:t>năng</a:t>
                      </a:r>
                      <a:r>
                        <a:rPr lang="en-US" sz="1600" b="0" dirty="0">
                          <a:effectLst/>
                        </a:rPr>
                        <a:t> </a:t>
                      </a:r>
                      <a:r>
                        <a:rPr lang="en-US" sz="1600" b="0" dirty="0" err="1">
                          <a:effectLst/>
                        </a:rPr>
                        <a:t>của</a:t>
                      </a:r>
                      <a:r>
                        <a:rPr lang="en-US" sz="1600" b="0" dirty="0">
                          <a:effectLst/>
                        </a:rPr>
                        <a:t> </a:t>
                      </a:r>
                      <a:r>
                        <a:rPr lang="en-US" sz="1600" b="0" dirty="0" err="1">
                          <a:effectLst/>
                        </a:rPr>
                        <a:t>bản</a:t>
                      </a:r>
                      <a:r>
                        <a:rPr lang="en-US" sz="1600" b="0" dirty="0">
                          <a:effectLst/>
                        </a:rPr>
                        <a:t> </a:t>
                      </a:r>
                      <a:r>
                        <a:rPr lang="en-US" sz="1600" b="0" dirty="0" err="1">
                          <a:effectLst/>
                        </a:rPr>
                        <a:t>thân</a:t>
                      </a:r>
                      <a:r>
                        <a:rPr lang="en-US" sz="1600" b="0" dirty="0">
                          <a:effectLst/>
                        </a:rPr>
                        <a:t>, qua </a:t>
                      </a:r>
                      <a:r>
                        <a:rPr lang="en-US" sz="1600" b="0" dirty="0" err="1">
                          <a:effectLst/>
                        </a:rPr>
                        <a:t>đó</a:t>
                      </a:r>
                      <a:r>
                        <a:rPr lang="en-US" sz="1600" b="0" dirty="0">
                          <a:effectLst/>
                        </a:rPr>
                        <a:t> </a:t>
                      </a:r>
                      <a:r>
                        <a:rPr lang="en-US" sz="1600" b="0" dirty="0" err="1">
                          <a:effectLst/>
                        </a:rPr>
                        <a:t>thêm</a:t>
                      </a:r>
                      <a:r>
                        <a:rPr lang="en-US" sz="1600" b="0" dirty="0">
                          <a:effectLst/>
                        </a:rPr>
                        <a:t> </a:t>
                      </a:r>
                      <a:r>
                        <a:rPr lang="en-US" sz="1600" b="0" dirty="0" err="1">
                          <a:effectLst/>
                        </a:rPr>
                        <a:t>yêu</a:t>
                      </a:r>
                      <a:r>
                        <a:rPr lang="en-US" sz="1600" b="0" dirty="0">
                          <a:effectLst/>
                        </a:rPr>
                        <a:t> </a:t>
                      </a:r>
                      <a:r>
                        <a:rPr lang="en-US" sz="1600" b="0" dirty="0" err="1">
                          <a:effectLst/>
                        </a:rPr>
                        <a:t>thích</a:t>
                      </a:r>
                      <a:r>
                        <a:rPr lang="en-US" sz="1600" b="0" dirty="0">
                          <a:effectLst/>
                        </a:rPr>
                        <a:t> </a:t>
                      </a:r>
                      <a:r>
                        <a:rPr lang="en-US" sz="1600" b="0" dirty="0" err="1">
                          <a:effectLst/>
                        </a:rPr>
                        <a:t>môn</a:t>
                      </a:r>
                      <a:r>
                        <a:rPr lang="en-US" sz="1600" b="0" dirty="0">
                          <a:effectLst/>
                        </a:rPr>
                        <a:t> </a:t>
                      </a:r>
                      <a:r>
                        <a:rPr lang="en-US" sz="1600" b="0" dirty="0" err="1">
                          <a:effectLst/>
                        </a:rPr>
                        <a:t>học</a:t>
                      </a:r>
                      <a:r>
                        <a:rPr lang="en-US" sz="1600" b="0" dirty="0">
                          <a:effectLst/>
                        </a:rPr>
                        <a:t> </a:t>
                      </a:r>
                      <a:r>
                        <a:rPr lang="en-US" sz="1600" b="0" dirty="0" err="1">
                          <a:effectLst/>
                        </a:rPr>
                        <a:t>hơn</a:t>
                      </a:r>
                      <a:r>
                        <a:rPr lang="en-US" sz="1600" b="0" dirty="0">
                          <a:effectLst/>
                        </a:rPr>
                        <a:t>. Khi </a:t>
                      </a:r>
                      <a:r>
                        <a:rPr lang="en-US" sz="1600" b="0" dirty="0" err="1">
                          <a:effectLst/>
                        </a:rPr>
                        <a:t>dạy</a:t>
                      </a:r>
                      <a:r>
                        <a:rPr lang="en-US" sz="1600" b="0" dirty="0">
                          <a:effectLst/>
                        </a:rPr>
                        <a:t> </a:t>
                      </a:r>
                      <a:r>
                        <a:rPr lang="en-US" sz="1600" b="0" dirty="0" err="1">
                          <a:effectLst/>
                        </a:rPr>
                        <a:t>bài</a:t>
                      </a:r>
                      <a:r>
                        <a:rPr lang="en-US" sz="1600" b="0" dirty="0">
                          <a:effectLst/>
                        </a:rPr>
                        <a:t> </a:t>
                      </a:r>
                      <a:r>
                        <a:rPr lang="en-US" sz="1600" b="0" dirty="0" err="1">
                          <a:effectLst/>
                        </a:rPr>
                        <a:t>này</a:t>
                      </a:r>
                      <a:r>
                        <a:rPr lang="en-US" sz="1600" b="0" dirty="0">
                          <a:effectLst/>
                        </a:rPr>
                        <a:t>, </a:t>
                      </a:r>
                      <a:r>
                        <a:rPr lang="en-US" sz="1600" b="0" dirty="0" err="1">
                          <a:effectLst/>
                        </a:rPr>
                        <a:t>thầy</a:t>
                      </a:r>
                      <a:r>
                        <a:rPr lang="en-US" sz="1600" b="0" dirty="0">
                          <a:effectLst/>
                        </a:rPr>
                        <a:t> </a:t>
                      </a:r>
                      <a:r>
                        <a:rPr lang="en-US" sz="1600" b="0" dirty="0" err="1">
                          <a:effectLst/>
                        </a:rPr>
                        <a:t>cô</a:t>
                      </a:r>
                      <a:r>
                        <a:rPr lang="en-US" sz="1600" b="0" dirty="0">
                          <a:effectLst/>
                        </a:rPr>
                        <a:t> </a:t>
                      </a:r>
                      <a:r>
                        <a:rPr lang="en-US" sz="1600" b="0" dirty="0" err="1">
                          <a:effectLst/>
                        </a:rPr>
                        <a:t>lưu</a:t>
                      </a:r>
                      <a:r>
                        <a:rPr lang="en-US" sz="1600" b="0" dirty="0">
                          <a:effectLst/>
                        </a:rPr>
                        <a:t> ý:</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Về</a:t>
                      </a:r>
                      <a:r>
                        <a:rPr lang="en-US" sz="1600" b="0" dirty="0">
                          <a:effectLst/>
                        </a:rPr>
                        <a:t> </a:t>
                      </a:r>
                      <a:r>
                        <a:rPr lang="en-US" sz="1600" b="0" dirty="0" err="1">
                          <a:effectLst/>
                        </a:rPr>
                        <a:t>phương</a:t>
                      </a:r>
                      <a:r>
                        <a:rPr lang="en-US" sz="1600" b="0" dirty="0">
                          <a:effectLst/>
                        </a:rPr>
                        <a:t> </a:t>
                      </a:r>
                      <a:r>
                        <a:rPr lang="en-US" sz="1600" b="0" dirty="0" err="1">
                          <a:effectLst/>
                        </a:rPr>
                        <a:t>tiện</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 </a:t>
                      </a:r>
                      <a:r>
                        <a:rPr lang="en-US" sz="1600" b="0" dirty="0" err="1">
                          <a:effectLst/>
                        </a:rPr>
                        <a:t>sử</a:t>
                      </a:r>
                      <a:r>
                        <a:rPr lang="en-US" sz="1600" b="0" dirty="0">
                          <a:effectLst/>
                        </a:rPr>
                        <a:t> </a:t>
                      </a:r>
                      <a:r>
                        <a:rPr lang="en-US" sz="1600" b="0" dirty="0" err="1">
                          <a:effectLst/>
                        </a:rPr>
                        <a:t>dụng</a:t>
                      </a:r>
                      <a:r>
                        <a:rPr lang="en-US" sz="1600" b="0" dirty="0">
                          <a:effectLst/>
                        </a:rPr>
                        <a:t> </a:t>
                      </a:r>
                      <a:r>
                        <a:rPr lang="en-US" sz="1600" b="0" dirty="0" err="1">
                          <a:effectLst/>
                        </a:rPr>
                        <a:t>những</a:t>
                      </a:r>
                      <a:r>
                        <a:rPr lang="en-US" sz="1600" b="0" dirty="0">
                          <a:effectLst/>
                        </a:rPr>
                        <a:t> </a:t>
                      </a:r>
                      <a:r>
                        <a:rPr lang="en-US" sz="1600" b="0" dirty="0" err="1">
                          <a:effectLst/>
                        </a:rPr>
                        <a:t>phương</a:t>
                      </a:r>
                      <a:r>
                        <a:rPr lang="en-US" sz="1600" b="0" dirty="0">
                          <a:effectLst/>
                        </a:rPr>
                        <a:t> </a:t>
                      </a:r>
                      <a:r>
                        <a:rPr lang="en-US" sz="1600" b="0" dirty="0" err="1">
                          <a:effectLst/>
                        </a:rPr>
                        <a:t>tiện</a:t>
                      </a:r>
                      <a:r>
                        <a:rPr lang="en-US" sz="1600" b="0" dirty="0">
                          <a:effectLst/>
                        </a:rPr>
                        <a:t> </a:t>
                      </a:r>
                      <a:r>
                        <a:rPr lang="en-US" sz="1600" b="0" dirty="0" err="1">
                          <a:effectLst/>
                        </a:rPr>
                        <a:t>sẵn</a:t>
                      </a:r>
                      <a:r>
                        <a:rPr lang="en-US" sz="1600" b="0" dirty="0">
                          <a:effectLst/>
                        </a:rPr>
                        <a:t> </a:t>
                      </a:r>
                      <a:r>
                        <a:rPr lang="en-US" sz="1600" b="0" dirty="0" err="1">
                          <a:effectLst/>
                        </a:rPr>
                        <a:t>có</a:t>
                      </a:r>
                      <a:r>
                        <a:rPr lang="en-US" sz="1600" b="0" dirty="0">
                          <a:effectLst/>
                        </a:rPr>
                        <a:t> </a:t>
                      </a:r>
                      <a:r>
                        <a:rPr lang="en-US" sz="1600" b="0" dirty="0" err="1">
                          <a:effectLst/>
                        </a:rPr>
                        <a:t>của</a:t>
                      </a:r>
                      <a:r>
                        <a:rPr lang="en-US" sz="1600" b="0" dirty="0">
                          <a:effectLst/>
                        </a:rPr>
                        <a:t> </a:t>
                      </a:r>
                      <a:r>
                        <a:rPr lang="en-US" sz="1600" b="0" dirty="0" err="1">
                          <a:effectLst/>
                        </a:rPr>
                        <a:t>bản</a:t>
                      </a:r>
                      <a:r>
                        <a:rPr lang="en-US" sz="1600" b="0" dirty="0">
                          <a:effectLst/>
                        </a:rPr>
                        <a:t> </a:t>
                      </a:r>
                      <a:r>
                        <a:rPr lang="en-US" sz="1600" b="0" dirty="0" err="1">
                          <a:effectLst/>
                        </a:rPr>
                        <a:t>thân</a:t>
                      </a:r>
                      <a:r>
                        <a:rPr lang="en-US" sz="1600" b="0" dirty="0">
                          <a:effectLst/>
                        </a:rPr>
                        <a:t> </a:t>
                      </a:r>
                      <a:r>
                        <a:rPr lang="en-US" sz="1600" b="0" dirty="0" err="1">
                          <a:effectLst/>
                        </a:rPr>
                        <a:t>và</a:t>
                      </a:r>
                      <a:r>
                        <a:rPr lang="en-US" sz="1600" b="0" dirty="0">
                          <a:effectLst/>
                        </a:rPr>
                        <a:t> HS (</a:t>
                      </a:r>
                      <a:r>
                        <a:rPr lang="en-US" sz="1600" b="0" dirty="0" err="1">
                          <a:effectLst/>
                        </a:rPr>
                        <a:t>điện</a:t>
                      </a:r>
                      <a:r>
                        <a:rPr lang="en-US" sz="1600" b="0" dirty="0">
                          <a:effectLst/>
                        </a:rPr>
                        <a:t> </a:t>
                      </a:r>
                      <a:r>
                        <a:rPr lang="en-US" sz="1600" b="0" dirty="0" err="1">
                          <a:effectLst/>
                        </a:rPr>
                        <a:t>thoại</a:t>
                      </a:r>
                      <a:r>
                        <a:rPr lang="en-US" sz="1600" b="0" dirty="0">
                          <a:effectLst/>
                        </a:rPr>
                        <a:t> </a:t>
                      </a:r>
                      <a:r>
                        <a:rPr lang="en-US" sz="1600" b="0" dirty="0" err="1">
                          <a:effectLst/>
                        </a:rPr>
                        <a:t>có</a:t>
                      </a:r>
                      <a:r>
                        <a:rPr lang="en-US" sz="1600" b="0" dirty="0">
                          <a:effectLst/>
                        </a:rPr>
                        <a:t> </a:t>
                      </a:r>
                      <a:r>
                        <a:rPr lang="en-US" sz="1600" b="0" dirty="0" err="1">
                          <a:effectLst/>
                        </a:rPr>
                        <a:t>chức</a:t>
                      </a:r>
                      <a:r>
                        <a:rPr lang="en-US" sz="1600" b="0" dirty="0">
                          <a:effectLst/>
                        </a:rPr>
                        <a:t> </a:t>
                      </a:r>
                      <a:r>
                        <a:rPr lang="en-US" sz="1600" b="0" dirty="0" err="1">
                          <a:effectLst/>
                        </a:rPr>
                        <a:t>năng</a:t>
                      </a:r>
                      <a:r>
                        <a:rPr lang="en-US" sz="1600" b="0" dirty="0">
                          <a:effectLst/>
                        </a:rPr>
                        <a:t> quay </a:t>
                      </a:r>
                      <a:r>
                        <a:rPr lang="en-US" sz="1600" b="0" dirty="0" err="1">
                          <a:effectLst/>
                        </a:rPr>
                        <a:t>phim</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Về</a:t>
                      </a:r>
                      <a:r>
                        <a:rPr lang="en-US" sz="1600" b="0" dirty="0">
                          <a:effectLst/>
                        </a:rPr>
                        <a:t> </a:t>
                      </a:r>
                      <a:r>
                        <a:rPr lang="en-US" sz="1600" b="0" dirty="0" err="1">
                          <a:effectLst/>
                        </a:rPr>
                        <a:t>góc</a:t>
                      </a:r>
                      <a:r>
                        <a:rPr lang="en-US" sz="1600" b="0" dirty="0">
                          <a:effectLst/>
                        </a:rPr>
                        <a:t> </a:t>
                      </a:r>
                      <a:r>
                        <a:rPr lang="en-US" sz="1600" b="0" dirty="0" err="1">
                          <a:effectLst/>
                        </a:rPr>
                        <a:t>máy</a:t>
                      </a:r>
                      <a:r>
                        <a:rPr lang="en-US" sz="1600" b="0" dirty="0">
                          <a:effectLst/>
                        </a:rPr>
                        <a:t>, </a:t>
                      </a:r>
                      <a:r>
                        <a:rPr lang="en-US" sz="1600" b="0" dirty="0" err="1">
                          <a:effectLst/>
                        </a:rPr>
                        <a:t>khuôn</a:t>
                      </a:r>
                      <a:r>
                        <a:rPr lang="en-US" sz="1600" b="0" dirty="0">
                          <a:effectLst/>
                        </a:rPr>
                        <a:t> </a:t>
                      </a:r>
                      <a:r>
                        <a:rPr lang="en-US" sz="1600" b="0" dirty="0" err="1">
                          <a:effectLst/>
                        </a:rPr>
                        <a:t>hình</a:t>
                      </a:r>
                      <a:r>
                        <a:rPr lang="en-US" sz="1600" b="0" dirty="0">
                          <a:effectLst/>
                        </a:rPr>
                        <a:t>: </a:t>
                      </a:r>
                      <a:r>
                        <a:rPr lang="en-US" sz="1600" b="0" dirty="0" err="1">
                          <a:effectLst/>
                        </a:rPr>
                        <a:t>lựa</a:t>
                      </a:r>
                      <a:r>
                        <a:rPr lang="en-US" sz="1600" b="0" dirty="0">
                          <a:effectLst/>
                        </a:rPr>
                        <a:t> </a:t>
                      </a:r>
                      <a:r>
                        <a:rPr lang="en-US" sz="1600" b="0" dirty="0" err="1">
                          <a:effectLst/>
                        </a:rPr>
                        <a:t>chọn</a:t>
                      </a:r>
                      <a:r>
                        <a:rPr lang="en-US" sz="1600" b="0" dirty="0">
                          <a:effectLst/>
                        </a:rPr>
                        <a:t> </a:t>
                      </a:r>
                      <a:r>
                        <a:rPr lang="en-US" sz="1600" b="0" dirty="0" err="1">
                          <a:effectLst/>
                        </a:rPr>
                        <a:t>từ</a:t>
                      </a:r>
                      <a:r>
                        <a:rPr lang="en-US" sz="1600" b="0" dirty="0">
                          <a:effectLst/>
                        </a:rPr>
                        <a:t> </a:t>
                      </a:r>
                      <a:r>
                        <a:rPr lang="en-US" sz="1600" b="0" dirty="0" err="1">
                          <a:effectLst/>
                        </a:rPr>
                        <a:t>kịch</a:t>
                      </a:r>
                      <a:r>
                        <a:rPr lang="en-US" sz="1600" b="0" dirty="0">
                          <a:effectLst/>
                        </a:rPr>
                        <a:t> </a:t>
                      </a:r>
                      <a:r>
                        <a:rPr lang="en-US" sz="1600" b="0" dirty="0" err="1">
                          <a:effectLst/>
                        </a:rPr>
                        <a:t>bản</a:t>
                      </a:r>
                      <a:r>
                        <a:rPr lang="en-US" sz="1600" b="0" dirty="0">
                          <a:effectLst/>
                        </a:rPr>
                        <a:t> </a:t>
                      </a:r>
                      <a:r>
                        <a:rPr lang="en-US" sz="1600" b="0" dirty="0" err="1">
                          <a:effectLst/>
                        </a:rPr>
                        <a:t>văn</a:t>
                      </a:r>
                      <a:r>
                        <a:rPr lang="en-US" sz="1600" b="0" dirty="0">
                          <a:effectLst/>
                        </a:rPr>
                        <a:t> </a:t>
                      </a:r>
                      <a:r>
                        <a:rPr lang="en-US" sz="1600" b="0" dirty="0" err="1">
                          <a:effectLst/>
                        </a:rPr>
                        <a:t>học</a:t>
                      </a:r>
                      <a:r>
                        <a:rPr lang="en-US" sz="1600" b="0" dirty="0">
                          <a:effectLst/>
                        </a:rPr>
                        <a:t> </a:t>
                      </a:r>
                      <a:r>
                        <a:rPr lang="en-US" sz="1600" b="0" dirty="0" err="1">
                          <a:effectLst/>
                        </a:rPr>
                        <a:t>và</a:t>
                      </a:r>
                      <a:r>
                        <a:rPr lang="en-US" sz="1600" b="0" dirty="0">
                          <a:effectLst/>
                        </a:rPr>
                        <a:t> </a:t>
                      </a:r>
                      <a:r>
                        <a:rPr lang="en-US" sz="1600" b="0" dirty="0" err="1">
                          <a:effectLst/>
                        </a:rPr>
                        <a:t>kịch</a:t>
                      </a:r>
                      <a:r>
                        <a:rPr lang="en-US" sz="1600" b="0" dirty="0">
                          <a:effectLst/>
                        </a:rPr>
                        <a:t> </a:t>
                      </a:r>
                      <a:r>
                        <a:rPr lang="en-US" sz="1600" b="0" dirty="0" err="1">
                          <a:effectLst/>
                        </a:rPr>
                        <a:t>bản</a:t>
                      </a:r>
                      <a:r>
                        <a:rPr lang="en-US" sz="1600" b="0" dirty="0">
                          <a:effectLst/>
                        </a:rPr>
                        <a:t> </a:t>
                      </a:r>
                      <a:r>
                        <a:rPr lang="en-US" sz="1600" b="0" dirty="0" err="1">
                          <a:effectLst/>
                        </a:rPr>
                        <a:t>phân</a:t>
                      </a:r>
                      <a:r>
                        <a:rPr lang="en-US" sz="1600" b="0" dirty="0">
                          <a:effectLst/>
                        </a:rPr>
                        <a:t> </a:t>
                      </a:r>
                      <a:r>
                        <a:rPr lang="en-US" sz="1600" b="0" dirty="0" err="1">
                          <a:effectLst/>
                        </a:rPr>
                        <a:t>cảnh</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a:t>
                      </a:r>
                      <a:r>
                        <a:rPr lang="en-US" sz="1600" b="0" dirty="0" err="1">
                          <a:effectLst/>
                        </a:rPr>
                        <a:t>Về</a:t>
                      </a:r>
                      <a:r>
                        <a:rPr lang="en-US" sz="1600" b="0" dirty="0">
                          <a:effectLst/>
                        </a:rPr>
                        <a:t> </a:t>
                      </a:r>
                      <a:r>
                        <a:rPr lang="en-US" sz="1600" b="0" dirty="0" err="1">
                          <a:effectLst/>
                        </a:rPr>
                        <a:t>tổ</a:t>
                      </a:r>
                      <a:r>
                        <a:rPr lang="en-US" sz="1600" b="0" dirty="0">
                          <a:effectLst/>
                        </a:rPr>
                        <a:t> </a:t>
                      </a:r>
                      <a:r>
                        <a:rPr lang="en-US" sz="1600" b="0" dirty="0" err="1">
                          <a:effectLst/>
                        </a:rPr>
                        <a:t>chức</a:t>
                      </a:r>
                      <a:r>
                        <a:rPr lang="en-US" sz="1600" b="0" dirty="0">
                          <a:effectLst/>
                        </a:rPr>
                        <a:t> </a:t>
                      </a:r>
                      <a:r>
                        <a:rPr lang="en-US" sz="1600" b="0" dirty="0" err="1">
                          <a:effectLst/>
                        </a:rPr>
                        <a:t>hoạt</a:t>
                      </a:r>
                      <a:r>
                        <a:rPr lang="en-US" sz="1600" b="0" dirty="0">
                          <a:effectLst/>
                        </a:rPr>
                        <a:t> </a:t>
                      </a:r>
                      <a:r>
                        <a:rPr lang="en-US" sz="1600" b="0" dirty="0" err="1">
                          <a:effectLst/>
                        </a:rPr>
                        <a:t>động</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video clip (</a:t>
                      </a:r>
                      <a:r>
                        <a:rPr lang="en-US" sz="1600" b="0" dirty="0" err="1">
                          <a:effectLst/>
                        </a:rPr>
                        <a:t>tiền</a:t>
                      </a:r>
                      <a:r>
                        <a:rPr lang="en-US" sz="1600" b="0" dirty="0">
                          <a:effectLst/>
                        </a:rPr>
                        <a:t> </a:t>
                      </a:r>
                      <a:r>
                        <a:rPr lang="en-US" sz="1600" b="0" dirty="0" err="1">
                          <a:effectLst/>
                        </a:rPr>
                        <a:t>kì</a:t>
                      </a:r>
                      <a:r>
                        <a:rPr lang="en-US" sz="1600" b="0" dirty="0">
                          <a:effectLst/>
                        </a:rPr>
                        <a:t>, </a:t>
                      </a:r>
                      <a:r>
                        <a:rPr lang="en-US" sz="1600" b="0" dirty="0" err="1">
                          <a:effectLst/>
                        </a:rPr>
                        <a:t>hậu</a:t>
                      </a:r>
                      <a:r>
                        <a:rPr lang="en-US" sz="1600" b="0" dirty="0">
                          <a:effectLst/>
                        </a:rPr>
                        <a:t> </a:t>
                      </a:r>
                      <a:r>
                        <a:rPr lang="en-US" sz="1600" b="0" dirty="0" err="1">
                          <a:effectLst/>
                        </a:rPr>
                        <a:t>kì</a:t>
                      </a:r>
                      <a:r>
                        <a:rPr lang="en-US" sz="1600" b="0" dirty="0">
                          <a:effectLst/>
                        </a:rPr>
                        <a:t>). </a:t>
                      </a:r>
                      <a:r>
                        <a:rPr lang="en-US" sz="1600" b="0" dirty="0" err="1">
                          <a:effectLst/>
                        </a:rPr>
                        <a:t>Căn</a:t>
                      </a:r>
                      <a:r>
                        <a:rPr lang="en-US" sz="1600" b="0" dirty="0">
                          <a:effectLst/>
                        </a:rPr>
                        <a:t> </a:t>
                      </a:r>
                      <a:r>
                        <a:rPr lang="en-US" sz="1600" b="0" dirty="0" err="1">
                          <a:effectLst/>
                        </a:rPr>
                        <a:t>cứ</a:t>
                      </a:r>
                      <a:r>
                        <a:rPr lang="en-US" sz="1600" b="0" dirty="0">
                          <a:effectLst/>
                        </a:rPr>
                        <a:t> </a:t>
                      </a:r>
                      <a:r>
                        <a:rPr lang="en-US" sz="1600" b="0" dirty="0" err="1">
                          <a:effectLst/>
                        </a:rPr>
                        <a:t>vào</a:t>
                      </a:r>
                      <a:r>
                        <a:rPr lang="en-US" sz="1600" b="0" dirty="0">
                          <a:effectLst/>
                        </a:rPr>
                        <a:t> </a:t>
                      </a:r>
                      <a:r>
                        <a:rPr lang="en-US" sz="1600" b="0" dirty="0" err="1">
                          <a:effectLst/>
                        </a:rPr>
                        <a:t>thực</a:t>
                      </a:r>
                      <a:r>
                        <a:rPr lang="en-US" sz="1600" b="0" dirty="0">
                          <a:effectLst/>
                        </a:rPr>
                        <a:t> </a:t>
                      </a:r>
                      <a:r>
                        <a:rPr lang="en-US" sz="1600" b="0" dirty="0" err="1">
                          <a:effectLst/>
                        </a:rPr>
                        <a:t>tiễn</a:t>
                      </a:r>
                      <a:r>
                        <a:rPr lang="en-US" sz="1600" b="0" dirty="0">
                          <a:effectLst/>
                        </a:rPr>
                        <a:t> </a:t>
                      </a:r>
                      <a:r>
                        <a:rPr lang="en-US" sz="1600" b="0" dirty="0" err="1">
                          <a:effectLst/>
                        </a:rPr>
                        <a:t>triển</a:t>
                      </a:r>
                      <a:r>
                        <a:rPr lang="en-US" sz="1600" b="0" dirty="0">
                          <a:effectLst/>
                        </a:rPr>
                        <a:t> </a:t>
                      </a:r>
                      <a:r>
                        <a:rPr lang="en-US" sz="1600" b="0" dirty="0" err="1">
                          <a:effectLst/>
                        </a:rPr>
                        <a:t>khai</a:t>
                      </a:r>
                      <a:r>
                        <a:rPr lang="en-US" sz="1600" b="0" dirty="0">
                          <a:effectLst/>
                        </a:rPr>
                        <a:t> </a:t>
                      </a:r>
                      <a:r>
                        <a:rPr lang="en-US" sz="1600" b="0" dirty="0" err="1">
                          <a:effectLst/>
                        </a:rPr>
                        <a:t>và</a:t>
                      </a:r>
                      <a:r>
                        <a:rPr lang="en-US" sz="1600" b="0" dirty="0">
                          <a:effectLst/>
                        </a:rPr>
                        <a:t> </a:t>
                      </a:r>
                      <a:r>
                        <a:rPr lang="en-US" sz="1600" b="0" dirty="0" err="1">
                          <a:effectLst/>
                        </a:rPr>
                        <a:t>điều</a:t>
                      </a:r>
                      <a:r>
                        <a:rPr lang="en-US" sz="1600" b="0" dirty="0">
                          <a:effectLst/>
                        </a:rPr>
                        <a:t> </a:t>
                      </a:r>
                      <a:r>
                        <a:rPr lang="en-US" sz="1600" b="0" dirty="0" err="1">
                          <a:effectLst/>
                        </a:rPr>
                        <a:t>kiện</a:t>
                      </a:r>
                      <a:r>
                        <a:rPr lang="en-US" sz="1600" b="0" dirty="0">
                          <a:effectLst/>
                        </a:rPr>
                        <a:t> </a:t>
                      </a:r>
                      <a:r>
                        <a:rPr lang="en-US" sz="1600" b="0" dirty="0" err="1">
                          <a:effectLst/>
                        </a:rPr>
                        <a:t>cơ</a:t>
                      </a:r>
                      <a:r>
                        <a:rPr lang="en-US" sz="1600" b="0" dirty="0">
                          <a:effectLst/>
                        </a:rPr>
                        <a:t> </a:t>
                      </a:r>
                      <a:r>
                        <a:rPr lang="en-US" sz="1600" b="0" dirty="0" err="1">
                          <a:effectLst/>
                        </a:rPr>
                        <a:t>sở</a:t>
                      </a:r>
                      <a:r>
                        <a:rPr lang="en-US" sz="1600" b="0" dirty="0">
                          <a:effectLst/>
                        </a:rPr>
                        <a:t> </a:t>
                      </a:r>
                      <a:r>
                        <a:rPr lang="en-US" sz="1600" b="0" dirty="0" err="1">
                          <a:effectLst/>
                        </a:rPr>
                        <a:t>vật</a:t>
                      </a:r>
                      <a:r>
                        <a:rPr lang="en-US" sz="1600" b="0" dirty="0">
                          <a:effectLst/>
                        </a:rPr>
                        <a:t> </a:t>
                      </a:r>
                      <a:r>
                        <a:rPr lang="en-US" sz="1600" b="0" dirty="0" err="1">
                          <a:effectLst/>
                        </a:rPr>
                        <a:t>chất</a:t>
                      </a:r>
                      <a:r>
                        <a:rPr lang="en-US" sz="1600" b="0" dirty="0">
                          <a:effectLst/>
                        </a:rPr>
                        <a:t> </a:t>
                      </a:r>
                      <a:r>
                        <a:rPr lang="en-US" sz="1600" b="0" dirty="0" err="1">
                          <a:effectLst/>
                        </a:rPr>
                        <a:t>của</a:t>
                      </a:r>
                      <a:r>
                        <a:rPr lang="en-US" sz="1600" b="0" dirty="0">
                          <a:effectLst/>
                        </a:rPr>
                        <a:t> </a:t>
                      </a:r>
                      <a:r>
                        <a:rPr lang="en-US" sz="1600" b="0" dirty="0" err="1">
                          <a:effectLst/>
                        </a:rPr>
                        <a:t>nhà</a:t>
                      </a:r>
                      <a:r>
                        <a:rPr lang="en-US" sz="1600" b="0" dirty="0">
                          <a:effectLst/>
                        </a:rPr>
                        <a:t> </a:t>
                      </a:r>
                      <a:r>
                        <a:rPr lang="en-US" sz="1600" b="0" dirty="0" err="1">
                          <a:effectLst/>
                        </a:rPr>
                        <a:t>trường</a:t>
                      </a:r>
                      <a:r>
                        <a:rPr lang="en-US" sz="1600" b="0" dirty="0">
                          <a:effectLst/>
                        </a:rPr>
                        <a:t>, </a:t>
                      </a:r>
                      <a:r>
                        <a:rPr lang="en-US" sz="1600" b="0" dirty="0" err="1">
                          <a:effectLst/>
                        </a:rPr>
                        <a:t>địa</a:t>
                      </a:r>
                      <a:r>
                        <a:rPr lang="en-US" sz="1600" b="0" dirty="0">
                          <a:effectLst/>
                        </a:rPr>
                        <a:t> </a:t>
                      </a:r>
                      <a:r>
                        <a:rPr lang="en-US" sz="1600" b="0" dirty="0" err="1">
                          <a:effectLst/>
                        </a:rPr>
                        <a:t>phương</a:t>
                      </a:r>
                      <a:r>
                        <a:rPr lang="en-US" sz="1600" b="0" dirty="0">
                          <a:effectLst/>
                        </a:rPr>
                        <a:t> </a:t>
                      </a:r>
                      <a:r>
                        <a:rPr lang="en-US" sz="1600" b="0" dirty="0" err="1">
                          <a:effectLst/>
                        </a:rPr>
                        <a:t>thầy</a:t>
                      </a:r>
                      <a:r>
                        <a:rPr lang="en-US" sz="1600" b="0" dirty="0">
                          <a:effectLst/>
                        </a:rPr>
                        <a:t> </a:t>
                      </a:r>
                      <a:r>
                        <a:rPr lang="en-US" sz="1600" b="0" dirty="0" err="1">
                          <a:effectLst/>
                        </a:rPr>
                        <a:t>cô</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 Giao </a:t>
                      </a:r>
                      <a:r>
                        <a:rPr lang="en-US" sz="1600" b="0" dirty="0" err="1">
                          <a:effectLst/>
                        </a:rPr>
                        <a:t>nhiệm</a:t>
                      </a:r>
                      <a:r>
                        <a:rPr lang="en-US" sz="1600" b="0" dirty="0">
                          <a:effectLst/>
                        </a:rPr>
                        <a:t> </a:t>
                      </a:r>
                      <a:r>
                        <a:rPr lang="en-US" sz="1600" b="0" dirty="0" err="1">
                          <a:effectLst/>
                        </a:rPr>
                        <a:t>vụ</a:t>
                      </a:r>
                      <a:r>
                        <a:rPr lang="en-US" sz="1600" b="0" dirty="0">
                          <a:effectLst/>
                        </a:rPr>
                        <a:t> </a:t>
                      </a:r>
                      <a:r>
                        <a:rPr lang="en-US" sz="1600" b="0" dirty="0" err="1">
                          <a:effectLst/>
                        </a:rPr>
                        <a:t>cho</a:t>
                      </a:r>
                      <a:r>
                        <a:rPr lang="en-US" sz="1600" b="0" dirty="0">
                          <a:effectLst/>
                        </a:rPr>
                        <a:t> HS </a:t>
                      </a:r>
                      <a:r>
                        <a:rPr lang="en-US" sz="1600" b="0" dirty="0" err="1">
                          <a:effectLst/>
                        </a:rPr>
                        <a:t>thực</a:t>
                      </a:r>
                      <a:r>
                        <a:rPr lang="en-US" sz="1600" b="0" dirty="0">
                          <a:effectLst/>
                        </a:rPr>
                        <a:t> </a:t>
                      </a:r>
                      <a:r>
                        <a:rPr lang="en-US" sz="1600" b="0" dirty="0" err="1">
                          <a:effectLst/>
                        </a:rPr>
                        <a:t>hiện</a:t>
                      </a:r>
                      <a:r>
                        <a:rPr lang="en-US" sz="1600" b="0" dirty="0">
                          <a:effectLst/>
                        </a:rPr>
                        <a:t> ở </a:t>
                      </a:r>
                      <a:r>
                        <a:rPr lang="en-US" sz="1600" b="0" dirty="0" err="1">
                          <a:effectLst/>
                        </a:rPr>
                        <a:t>nhà</a:t>
                      </a:r>
                      <a:r>
                        <a:rPr lang="en-US" sz="1600" b="0" dirty="0">
                          <a:effectLst/>
                        </a:rPr>
                        <a:t>.</a:t>
                      </a:r>
                      <a:endParaRPr lang="en-US" sz="1200" b="0" dirty="0">
                        <a:effectLst/>
                      </a:endParaRPr>
                    </a:p>
                    <a:p>
                      <a:pPr marL="0" marR="0" algn="just">
                        <a:lnSpc>
                          <a:spcPct val="120000"/>
                        </a:lnSpc>
                        <a:spcBef>
                          <a:spcPts val="300"/>
                        </a:spcBef>
                        <a:spcAft>
                          <a:spcPts val="300"/>
                        </a:spcAft>
                      </a:pPr>
                      <a:r>
                        <a:rPr lang="en-US" sz="1600" b="0" dirty="0">
                          <a:effectLst/>
                        </a:rPr>
                        <a:t>  + </a:t>
                      </a:r>
                      <a:r>
                        <a:rPr lang="en-US" sz="1600" b="0" dirty="0" err="1">
                          <a:effectLst/>
                        </a:rPr>
                        <a:t>Tổ</a:t>
                      </a:r>
                      <a:r>
                        <a:rPr lang="en-US" sz="1600" b="0" dirty="0">
                          <a:effectLst/>
                        </a:rPr>
                        <a:t> </a:t>
                      </a:r>
                      <a:r>
                        <a:rPr lang="en-US" sz="1600" b="0" dirty="0" err="1">
                          <a:effectLst/>
                        </a:rPr>
                        <a:t>chức</a:t>
                      </a:r>
                      <a:r>
                        <a:rPr lang="en-US" sz="1600" b="0" dirty="0">
                          <a:effectLst/>
                        </a:rPr>
                        <a:t> </a:t>
                      </a:r>
                      <a:r>
                        <a:rPr lang="en-US" sz="1600" b="0" dirty="0" err="1">
                          <a:effectLst/>
                        </a:rPr>
                        <a:t>thực</a:t>
                      </a:r>
                      <a:r>
                        <a:rPr lang="en-US" sz="1600" b="0" dirty="0">
                          <a:effectLst/>
                        </a:rPr>
                        <a:t> </a:t>
                      </a:r>
                      <a:r>
                        <a:rPr lang="en-US" sz="1600" b="0" dirty="0" err="1">
                          <a:effectLst/>
                        </a:rPr>
                        <a:t>hiện</a:t>
                      </a:r>
                      <a:r>
                        <a:rPr lang="en-US" sz="1600" b="0" dirty="0">
                          <a:effectLst/>
                        </a:rPr>
                        <a:t> </a:t>
                      </a:r>
                      <a:r>
                        <a:rPr lang="en-US" sz="1600" b="0" dirty="0" err="1">
                          <a:effectLst/>
                        </a:rPr>
                        <a:t>theo</a:t>
                      </a:r>
                      <a:r>
                        <a:rPr lang="en-US" sz="1600" b="0" dirty="0">
                          <a:effectLst/>
                        </a:rPr>
                        <a:t> </a:t>
                      </a:r>
                      <a:r>
                        <a:rPr lang="en-US" sz="1600" b="0" dirty="0" err="1">
                          <a:effectLst/>
                        </a:rPr>
                        <a:t>hình</a:t>
                      </a:r>
                      <a:r>
                        <a:rPr lang="en-US" sz="1600" b="0" dirty="0">
                          <a:effectLst/>
                        </a:rPr>
                        <a:t> </a:t>
                      </a:r>
                      <a:r>
                        <a:rPr lang="en-US" sz="1600" b="0" dirty="0" err="1">
                          <a:effectLst/>
                        </a:rPr>
                        <a:t>thức</a:t>
                      </a:r>
                      <a:r>
                        <a:rPr lang="en-US" sz="1600" b="0" dirty="0">
                          <a:effectLst/>
                        </a:rPr>
                        <a:t> </a:t>
                      </a:r>
                      <a:r>
                        <a:rPr lang="en-US" sz="1600" b="0" dirty="0" err="1">
                          <a:effectLst/>
                        </a:rPr>
                        <a:t>học</a:t>
                      </a:r>
                      <a:r>
                        <a:rPr lang="en-US" sz="1600" b="0" dirty="0">
                          <a:effectLst/>
                        </a:rPr>
                        <a:t> </a:t>
                      </a:r>
                      <a:r>
                        <a:rPr lang="en-US" sz="1600" b="0" dirty="0" err="1">
                          <a:effectLst/>
                        </a:rPr>
                        <a:t>ngoại</a:t>
                      </a:r>
                      <a:r>
                        <a:rPr lang="en-US" sz="1600" b="0" dirty="0">
                          <a:effectLst/>
                        </a:rPr>
                        <a:t> </a:t>
                      </a:r>
                      <a:r>
                        <a:rPr lang="en-US" sz="1600" b="0" dirty="0" err="1">
                          <a:effectLst/>
                        </a:rPr>
                        <a:t>khoá</a:t>
                      </a:r>
                      <a:r>
                        <a:rPr lang="en-US" sz="1600" b="0" dirty="0">
                          <a:effectLst/>
                        </a:rPr>
                        <a:t> </a:t>
                      </a:r>
                      <a:r>
                        <a:rPr lang="en-US" sz="1600" b="0" dirty="0" err="1">
                          <a:effectLst/>
                        </a:rPr>
                        <a:t>tại</a:t>
                      </a:r>
                      <a:r>
                        <a:rPr lang="en-US" sz="1600" b="0" dirty="0">
                          <a:effectLst/>
                        </a:rPr>
                        <a:t> </a:t>
                      </a:r>
                      <a:r>
                        <a:rPr lang="en-US" sz="1600" b="0" dirty="0" err="1">
                          <a:effectLst/>
                        </a:rPr>
                        <a:t>một</a:t>
                      </a:r>
                      <a:r>
                        <a:rPr lang="en-US" sz="1600" b="0" dirty="0">
                          <a:effectLst/>
                        </a:rPr>
                        <a:t> </a:t>
                      </a:r>
                      <a:r>
                        <a:rPr lang="en-US" sz="1600" b="0" dirty="0" err="1">
                          <a:effectLst/>
                        </a:rPr>
                        <a:t>địa</a:t>
                      </a:r>
                      <a:r>
                        <a:rPr lang="en-US" sz="1600" b="0" dirty="0">
                          <a:effectLst/>
                        </a:rPr>
                        <a:t> </a:t>
                      </a:r>
                      <a:r>
                        <a:rPr lang="en-US" sz="1600" b="0" dirty="0" err="1">
                          <a:effectLst/>
                        </a:rPr>
                        <a:t>điểm</a:t>
                      </a:r>
                      <a:r>
                        <a:rPr lang="en-US" sz="1600" b="0" dirty="0">
                          <a:effectLst/>
                        </a:rPr>
                        <a:t> </a:t>
                      </a:r>
                      <a:r>
                        <a:rPr lang="en-US" sz="1600" b="0" dirty="0" err="1">
                          <a:effectLst/>
                        </a:rPr>
                        <a:t>gần</a:t>
                      </a:r>
                      <a:r>
                        <a:rPr lang="en-US" sz="1600" b="0" dirty="0">
                          <a:effectLst/>
                        </a:rPr>
                        <a:t> </a:t>
                      </a:r>
                      <a:r>
                        <a:rPr lang="en-US" sz="1600" b="0" dirty="0" err="1">
                          <a:effectLst/>
                        </a:rPr>
                        <a:t>trường</a:t>
                      </a:r>
                      <a:r>
                        <a:rPr lang="en-US" sz="1600" b="0" dirty="0">
                          <a:effectLst/>
                        </a:rPr>
                        <a:t> </a:t>
                      </a:r>
                      <a:r>
                        <a:rPr lang="en-US" sz="1600" b="0" dirty="0" err="1">
                          <a:effectLst/>
                        </a:rPr>
                        <a:t>và</a:t>
                      </a:r>
                      <a:r>
                        <a:rPr lang="en-US" sz="1600" b="0" dirty="0">
                          <a:effectLst/>
                        </a:rPr>
                        <a:t> </a:t>
                      </a:r>
                      <a:r>
                        <a:rPr lang="en-US" sz="1600" b="0" dirty="0" err="1">
                          <a:effectLst/>
                        </a:rPr>
                        <a:t>thuận</a:t>
                      </a:r>
                      <a:r>
                        <a:rPr lang="en-US" sz="1600" b="0" dirty="0">
                          <a:effectLst/>
                        </a:rPr>
                        <a:t> </a:t>
                      </a:r>
                      <a:r>
                        <a:rPr lang="en-US" sz="1600" b="0" dirty="0" err="1">
                          <a:effectLst/>
                        </a:rPr>
                        <a:t>tiện</a:t>
                      </a:r>
                      <a:r>
                        <a:rPr lang="en-US" sz="1600" b="0" dirty="0">
                          <a:effectLst/>
                        </a:rPr>
                        <a:t> </a:t>
                      </a:r>
                      <a:r>
                        <a:rPr lang="en-US" sz="1600" b="0" dirty="0" err="1">
                          <a:effectLst/>
                        </a:rPr>
                        <a:t>đi</a:t>
                      </a:r>
                      <a:r>
                        <a:rPr lang="en-US" sz="1600" b="0" dirty="0">
                          <a:effectLst/>
                        </a:rPr>
                        <a:t> </a:t>
                      </a:r>
                      <a:r>
                        <a:rPr lang="en-US" sz="1600" b="0" dirty="0" err="1">
                          <a:effectLst/>
                        </a:rPr>
                        <a:t>lại</a:t>
                      </a:r>
                      <a:r>
                        <a:rPr lang="en-US" sz="1600" b="0" dirty="0">
                          <a:effectLst/>
                        </a:rPr>
                        <a:t>, an </a:t>
                      </a:r>
                      <a:r>
                        <a:rPr lang="en-US" sz="1600" b="0" dirty="0" err="1">
                          <a:effectLst/>
                        </a:rPr>
                        <a:t>toàn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5592" marR="45592" marT="0" marB="0"/>
                </a:tc>
                <a:extLst>
                  <a:ext uri="{0D108BD9-81ED-4DB2-BD59-A6C34878D82A}">
                    <a16:rowId xmlns:a16="http://schemas.microsoft.com/office/drawing/2014/main" val="700261172"/>
                  </a:ext>
                </a:extLst>
              </a:tr>
            </a:tbl>
          </a:graphicData>
        </a:graphic>
      </p:graphicFrame>
    </p:spTree>
    <p:extLst>
      <p:ext uri="{BB962C8B-B14F-4D97-AF65-F5344CB8AC3E}">
        <p14:creationId xmlns:p14="http://schemas.microsoft.com/office/powerpoint/2010/main" val="348248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D3F7EAC-99F5-300B-9CD5-423AD0242739}"/>
              </a:ext>
            </a:extLst>
          </p:cNvPr>
          <p:cNvSpPr txBox="1"/>
          <p:nvPr/>
        </p:nvSpPr>
        <p:spPr>
          <a:xfrm>
            <a:off x="331305" y="741363"/>
            <a:ext cx="7156173"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Thiết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kế</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mĩ</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thuật</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đa</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phương</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tiện</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A257AA18-1F0B-DABE-5D9C-07EC60FC5E82}"/>
              </a:ext>
            </a:extLst>
          </p:cNvPr>
          <p:cNvGraphicFramePr>
            <a:graphicFrameLocks noGrp="1"/>
          </p:cNvGraphicFramePr>
          <p:nvPr>
            <p:extLst>
              <p:ext uri="{D42A27DB-BD31-4B8C-83A1-F6EECF244321}">
                <p14:modId xmlns:p14="http://schemas.microsoft.com/office/powerpoint/2010/main" val="2045133774"/>
              </p:ext>
            </p:extLst>
          </p:nvPr>
        </p:nvGraphicFramePr>
        <p:xfrm>
          <a:off x="0" y="1172250"/>
          <a:ext cx="9143999" cy="6626860"/>
        </p:xfrm>
        <a:graphic>
          <a:graphicData uri="http://schemas.openxmlformats.org/drawingml/2006/table">
            <a:tbl>
              <a:tblPr firstRow="1" firstCol="1" bandRow="1">
                <a:tableStyleId>{5C22544A-7EE6-4342-B048-85BDC9FD1C3A}</a:tableStyleId>
              </a:tblPr>
              <a:tblGrid>
                <a:gridCol w="1329204">
                  <a:extLst>
                    <a:ext uri="{9D8B030D-6E8A-4147-A177-3AD203B41FA5}">
                      <a16:colId xmlns:a16="http://schemas.microsoft.com/office/drawing/2014/main" val="1657502209"/>
                    </a:ext>
                  </a:extLst>
                </a:gridCol>
                <a:gridCol w="4024674">
                  <a:extLst>
                    <a:ext uri="{9D8B030D-6E8A-4147-A177-3AD203B41FA5}">
                      <a16:colId xmlns:a16="http://schemas.microsoft.com/office/drawing/2014/main" val="3343840644"/>
                    </a:ext>
                  </a:extLst>
                </a:gridCol>
                <a:gridCol w="3790121">
                  <a:extLst>
                    <a:ext uri="{9D8B030D-6E8A-4147-A177-3AD203B41FA5}">
                      <a16:colId xmlns:a16="http://schemas.microsoft.com/office/drawing/2014/main" val="862674142"/>
                    </a:ext>
                  </a:extLst>
                </a:gridCol>
              </a:tblGrid>
              <a:tr h="183713">
                <a:tc>
                  <a:txBody>
                    <a:bodyPr/>
                    <a:lstStyle/>
                    <a:p>
                      <a:pPr marL="114300" marR="0" algn="just">
                        <a:lnSpc>
                          <a:spcPct val="120000"/>
                        </a:lnSpc>
                        <a:spcBef>
                          <a:spcPts val="300"/>
                        </a:spcBef>
                        <a:spcAft>
                          <a:spcPts val="300"/>
                        </a:spcAft>
                      </a:pPr>
                      <a:r>
                        <a:rPr lang="en-US" sz="1600">
                          <a:effectLst/>
                        </a:rPr>
                        <a:t>Bài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tc>
                  <a:txBody>
                    <a:bodyPr/>
                    <a:lstStyle/>
                    <a:p>
                      <a:pPr marL="0" marR="0" algn="just">
                        <a:lnSpc>
                          <a:spcPct val="120000"/>
                        </a:lnSpc>
                        <a:spcBef>
                          <a:spcPts val="300"/>
                        </a:spcBef>
                        <a:spcAft>
                          <a:spcPts val="300"/>
                        </a:spcAft>
                      </a:pPr>
                      <a:r>
                        <a:rPr lang="en-US" sz="1600">
                          <a:effectLst/>
                        </a:rPr>
                        <a:t>Quy trình dạy học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tc>
                  <a:txBody>
                    <a:bodyPr/>
                    <a:lstStyle/>
                    <a:p>
                      <a:pPr marL="0" marR="0" algn="just">
                        <a:lnSpc>
                          <a:spcPct val="120000"/>
                        </a:lnSpc>
                        <a:spcBef>
                          <a:spcPts val="300"/>
                        </a:spcBef>
                        <a:spcAft>
                          <a:spcPts val="300"/>
                        </a:spcAft>
                      </a:pPr>
                      <a:r>
                        <a:rPr lang="en-US" sz="1600">
                          <a:effectLst/>
                        </a:rPr>
                        <a:t>Lưu ý trong triển khai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extLst>
                  <a:ext uri="{0D108BD9-81ED-4DB2-BD59-A6C34878D82A}">
                    <a16:rowId xmlns:a16="http://schemas.microsoft.com/office/drawing/2014/main" val="4044637664"/>
                  </a:ext>
                </a:extLst>
              </a:tr>
              <a:tr h="5502037">
                <a:tc>
                  <a:txBody>
                    <a:bodyPr/>
                    <a:lstStyle/>
                    <a:p>
                      <a:pPr marL="0" marR="0" algn="just">
                        <a:lnSpc>
                          <a:spcPct val="120000"/>
                        </a:lnSpc>
                        <a:spcBef>
                          <a:spcPts val="300"/>
                        </a:spcBef>
                        <a:spcAft>
                          <a:spcPts val="300"/>
                        </a:spcAft>
                      </a:pPr>
                      <a:r>
                        <a:rPr lang="en-US" sz="1600">
                          <a:effectLst/>
                        </a:rPr>
                        <a:t>Bài 1. </a:t>
                      </a:r>
                      <a:endParaRPr lang="en-US" sz="1400">
                        <a:effectLst/>
                      </a:endParaRPr>
                    </a:p>
                    <a:p>
                      <a:pPr marL="0" marR="0" algn="just">
                        <a:lnSpc>
                          <a:spcPct val="120000"/>
                        </a:lnSpc>
                        <a:spcBef>
                          <a:spcPts val="300"/>
                        </a:spcBef>
                        <a:spcAft>
                          <a:spcPts val="300"/>
                        </a:spcAft>
                      </a:pPr>
                      <a:r>
                        <a:rPr lang="en-US" sz="1600">
                          <a:effectLst/>
                        </a:rPr>
                        <a:t>Thiết kế mĩ thuật điện ảnh</a:t>
                      </a:r>
                      <a:endParaRPr lang="en-US" sz="1400">
                        <a:effectLst/>
                      </a:endParaRPr>
                    </a:p>
                    <a:p>
                      <a:pPr marL="0" marR="0" algn="just">
                        <a:lnSpc>
                          <a:spcPct val="120000"/>
                        </a:lnSpc>
                        <a:spcBef>
                          <a:spcPts val="300"/>
                        </a:spcBef>
                        <a:spcAft>
                          <a:spcPts val="300"/>
                        </a:spcAft>
                      </a:pPr>
                      <a:r>
                        <a:rPr lang="en-US" sz="16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tc>
                  <a:txBody>
                    <a:bodyPr/>
                    <a:lstStyle/>
                    <a:p>
                      <a:pPr marL="0" marR="0" algn="just">
                        <a:lnSpc>
                          <a:spcPct val="120000"/>
                        </a:lnSpc>
                        <a:spcBef>
                          <a:spcPts val="300"/>
                        </a:spcBef>
                        <a:spcAft>
                          <a:spcPts val="300"/>
                        </a:spcAft>
                      </a:pPr>
                      <a:r>
                        <a:rPr lang="en-US" sz="1600" dirty="0" err="1">
                          <a:effectLst/>
                        </a:rPr>
                        <a:t>Khám</a:t>
                      </a:r>
                      <a:r>
                        <a:rPr lang="en-US" sz="1600" dirty="0">
                          <a:effectLst/>
                        </a:rPr>
                        <a:t> </a:t>
                      </a:r>
                      <a:r>
                        <a:rPr lang="en-US" sz="1600" dirty="0" err="1">
                          <a:effectLst/>
                        </a:rPr>
                        <a:t>phá</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Nhận</a:t>
                      </a:r>
                      <a:r>
                        <a:rPr lang="en-US" sz="1600" dirty="0">
                          <a:effectLst/>
                        </a:rPr>
                        <a:t> </a:t>
                      </a:r>
                      <a:r>
                        <a:rPr lang="en-US" sz="1600" dirty="0" err="1">
                          <a:effectLst/>
                        </a:rPr>
                        <a:t>biết</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Công</a:t>
                      </a:r>
                      <a:r>
                        <a:rPr lang="en-US" sz="1600" dirty="0">
                          <a:effectLst/>
                        </a:rPr>
                        <a:t> </a:t>
                      </a:r>
                      <a:r>
                        <a:rPr lang="en-US" sz="1600" dirty="0" err="1">
                          <a:effectLst/>
                        </a:rPr>
                        <a:t>việc</a:t>
                      </a:r>
                      <a:r>
                        <a:rPr lang="en-US" sz="1600" dirty="0">
                          <a:effectLst/>
                        </a:rPr>
                        <a:t> </a:t>
                      </a:r>
                      <a:r>
                        <a:rPr lang="en-US" sz="1600" dirty="0" err="1">
                          <a:effectLst/>
                        </a:rPr>
                        <a:t>chính</a:t>
                      </a:r>
                      <a:r>
                        <a:rPr lang="en-US" sz="1600" dirty="0">
                          <a:effectLst/>
                        </a:rPr>
                        <a:t> </a:t>
                      </a:r>
                      <a:r>
                        <a:rPr lang="en-US" sz="1600" dirty="0" err="1">
                          <a:effectLst/>
                        </a:rPr>
                        <a:t>của</a:t>
                      </a:r>
                      <a:r>
                        <a:rPr lang="en-US" sz="1600" dirty="0">
                          <a:effectLst/>
                        </a:rPr>
                        <a:t> </a:t>
                      </a:r>
                      <a:r>
                        <a:rPr lang="en-US" sz="1600" dirty="0" err="1">
                          <a:effectLst/>
                        </a:rPr>
                        <a:t>hoạ</a:t>
                      </a:r>
                      <a:r>
                        <a:rPr lang="en-US" sz="1600" dirty="0">
                          <a:effectLst/>
                        </a:rPr>
                        <a:t> </a:t>
                      </a:r>
                      <a:r>
                        <a:rPr lang="en-US" sz="1600" dirty="0" err="1">
                          <a:effectLst/>
                        </a:rPr>
                        <a:t>sĩ</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Những</a:t>
                      </a:r>
                      <a:r>
                        <a:rPr lang="en-US" sz="1600" dirty="0">
                          <a:effectLst/>
                        </a:rPr>
                        <a:t> </a:t>
                      </a:r>
                      <a:r>
                        <a:rPr lang="en-US" sz="1600" dirty="0" err="1">
                          <a:effectLst/>
                        </a:rPr>
                        <a:t>bước</a:t>
                      </a:r>
                      <a:r>
                        <a:rPr lang="en-US" sz="1600" dirty="0">
                          <a:effectLst/>
                        </a:rPr>
                        <a:t> </a:t>
                      </a:r>
                      <a:r>
                        <a:rPr lang="en-US" sz="1600" dirty="0" err="1">
                          <a:effectLst/>
                        </a:rPr>
                        <a:t>gợi</a:t>
                      </a:r>
                      <a:r>
                        <a:rPr lang="en-US" sz="1600" dirty="0">
                          <a:effectLst/>
                        </a:rPr>
                        <a:t> ý </a:t>
                      </a:r>
                      <a:r>
                        <a:rPr lang="en-US" sz="1600" dirty="0" err="1">
                          <a:effectLst/>
                        </a:rPr>
                        <a:t>cơ</a:t>
                      </a:r>
                      <a:r>
                        <a:rPr lang="en-US" sz="1600" dirty="0">
                          <a:effectLst/>
                        </a:rPr>
                        <a:t> </a:t>
                      </a:r>
                      <a:r>
                        <a:rPr lang="en-US" sz="1600" dirty="0" err="1">
                          <a:effectLst/>
                        </a:rPr>
                        <a:t>bản</a:t>
                      </a:r>
                      <a:r>
                        <a:rPr lang="en-US" sz="1600" dirty="0">
                          <a:effectLst/>
                        </a:rPr>
                        <a:t> </a:t>
                      </a:r>
                      <a:r>
                        <a:rPr lang="en-US" sz="1600" dirty="0" err="1">
                          <a:effectLst/>
                        </a:rPr>
                        <a:t>khi</a:t>
                      </a:r>
                      <a:r>
                        <a:rPr lang="en-US" sz="1600" dirty="0">
                          <a:effectLst/>
                        </a:rPr>
                        <a:t> </a:t>
                      </a:r>
                      <a:r>
                        <a:rPr lang="en-US" sz="1600" dirty="0" err="1">
                          <a:effectLst/>
                        </a:rPr>
                        <a:t>thực</a:t>
                      </a:r>
                      <a:r>
                        <a:rPr lang="en-US" sz="1600" dirty="0">
                          <a:effectLst/>
                        </a:rPr>
                        <a:t> </a:t>
                      </a:r>
                      <a:r>
                        <a:rPr lang="en-US" sz="1600" dirty="0" err="1">
                          <a:effectLst/>
                        </a:rPr>
                        <a:t>hành</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từ</a:t>
                      </a:r>
                      <a:r>
                        <a:rPr lang="en-US" sz="1600" dirty="0">
                          <a:effectLst/>
                        </a:rPr>
                        <a:t> </a:t>
                      </a:r>
                      <a:r>
                        <a:rPr lang="en-US" sz="1600" dirty="0" err="1">
                          <a:effectLst/>
                        </a:rPr>
                        <a:t>kịch</a:t>
                      </a:r>
                      <a:r>
                        <a:rPr lang="en-US" sz="1600" dirty="0">
                          <a:effectLst/>
                        </a:rPr>
                        <a:t> </a:t>
                      </a:r>
                      <a:r>
                        <a:rPr lang="en-US" sz="1600" dirty="0" err="1">
                          <a:effectLst/>
                        </a:rPr>
                        <a:t>bản</a:t>
                      </a:r>
                      <a:r>
                        <a:rPr lang="en-US" sz="1600" dirty="0">
                          <a:effectLst/>
                        </a:rPr>
                        <a:t> </a:t>
                      </a:r>
                      <a:r>
                        <a:rPr lang="en-US" sz="1600" dirty="0" err="1">
                          <a:effectLst/>
                        </a:rPr>
                        <a:t>văn</a:t>
                      </a:r>
                      <a:r>
                        <a:rPr lang="en-US" sz="1600" dirty="0">
                          <a:effectLst/>
                        </a:rPr>
                        <a:t> </a:t>
                      </a:r>
                      <a:r>
                        <a:rPr lang="en-US" sz="1600" dirty="0" err="1">
                          <a:effectLst/>
                        </a:rPr>
                        <a:t>học</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Lựa</a:t>
                      </a:r>
                      <a:r>
                        <a:rPr lang="en-US" sz="1600" dirty="0">
                          <a:effectLst/>
                        </a:rPr>
                        <a:t> </a:t>
                      </a:r>
                      <a:r>
                        <a:rPr lang="en-US" sz="1600" dirty="0" err="1">
                          <a:effectLst/>
                        </a:rPr>
                        <a:t>chọn</a:t>
                      </a:r>
                      <a:r>
                        <a:rPr lang="en-US" sz="1600" dirty="0">
                          <a:effectLst/>
                        </a:rPr>
                        <a:t> </a:t>
                      </a:r>
                      <a:r>
                        <a:rPr lang="en-US" sz="1600" dirty="0" err="1">
                          <a:effectLst/>
                        </a:rPr>
                        <a:t>một</a:t>
                      </a:r>
                      <a:r>
                        <a:rPr lang="en-US" sz="1600" dirty="0">
                          <a:effectLst/>
                        </a:rPr>
                        <a:t> </a:t>
                      </a:r>
                      <a:r>
                        <a:rPr lang="en-US" sz="1600" dirty="0" err="1">
                          <a:effectLst/>
                        </a:rPr>
                        <a:t>trích</a:t>
                      </a:r>
                      <a:r>
                        <a:rPr lang="en-US" sz="1600" dirty="0">
                          <a:effectLst/>
                        </a:rPr>
                        <a:t> </a:t>
                      </a:r>
                      <a:r>
                        <a:rPr lang="en-US" sz="1600" dirty="0" err="1">
                          <a:effectLst/>
                        </a:rPr>
                        <a:t>đoạn</a:t>
                      </a:r>
                      <a:r>
                        <a:rPr lang="en-US" sz="1600" dirty="0">
                          <a:effectLst/>
                        </a:rPr>
                        <a:t> </a:t>
                      </a:r>
                      <a:r>
                        <a:rPr lang="en-US" sz="1600" dirty="0" err="1">
                          <a:effectLst/>
                        </a:rPr>
                        <a:t>trong</a:t>
                      </a:r>
                      <a:r>
                        <a:rPr lang="en-US" sz="1600" dirty="0">
                          <a:effectLst/>
                        </a:rPr>
                        <a:t> </a:t>
                      </a:r>
                      <a:r>
                        <a:rPr lang="en-US" sz="1600" dirty="0" err="1">
                          <a:effectLst/>
                        </a:rPr>
                        <a:t>câu</a:t>
                      </a:r>
                      <a:r>
                        <a:rPr lang="en-US" sz="1600" dirty="0">
                          <a:effectLst/>
                        </a:rPr>
                        <a:t> </a:t>
                      </a:r>
                      <a:r>
                        <a:rPr lang="en-US" sz="1600" dirty="0" err="1">
                          <a:effectLst/>
                        </a:rPr>
                        <a:t>chuyện</a:t>
                      </a:r>
                      <a:r>
                        <a:rPr lang="en-US" sz="1600" dirty="0">
                          <a:effectLst/>
                        </a:rPr>
                        <a:t> </a:t>
                      </a:r>
                      <a:r>
                        <a:rPr lang="en-US" sz="1600" dirty="0" err="1">
                          <a:effectLst/>
                        </a:rPr>
                        <a:t>văn</a:t>
                      </a:r>
                      <a:r>
                        <a:rPr lang="en-US" sz="1600" dirty="0">
                          <a:effectLst/>
                        </a:rPr>
                        <a:t> </a:t>
                      </a:r>
                      <a:r>
                        <a:rPr lang="en-US" sz="1600" dirty="0" err="1">
                          <a:effectLst/>
                        </a:rPr>
                        <a:t>học</a:t>
                      </a:r>
                      <a:r>
                        <a:rPr lang="en-US" sz="1600" dirty="0">
                          <a:effectLst/>
                        </a:rPr>
                        <a:t> </a:t>
                      </a:r>
                      <a:r>
                        <a:rPr lang="en-US" sz="1600" dirty="0" err="1">
                          <a:effectLst/>
                        </a:rPr>
                        <a:t>thiếu</a:t>
                      </a:r>
                      <a:r>
                        <a:rPr lang="en-US" sz="1600" dirty="0">
                          <a:effectLst/>
                        </a:rPr>
                        <a:t> </a:t>
                      </a:r>
                      <a:r>
                        <a:rPr lang="en-US" sz="1600" dirty="0" err="1">
                          <a:effectLst/>
                        </a:rPr>
                        <a:t>nhi</a:t>
                      </a:r>
                      <a:r>
                        <a:rPr lang="en-US" sz="1600" dirty="0">
                          <a:effectLst/>
                        </a:rPr>
                        <a:t> </a:t>
                      </a:r>
                      <a:r>
                        <a:rPr lang="en-US" sz="1600" dirty="0" err="1">
                          <a:effectLst/>
                        </a:rPr>
                        <a:t>và</a:t>
                      </a:r>
                      <a:r>
                        <a:rPr lang="en-US" sz="1600" dirty="0">
                          <a:effectLst/>
                        </a:rPr>
                        <a:t> </a:t>
                      </a:r>
                      <a:r>
                        <a:rPr lang="en-US" sz="1600" dirty="0" err="1">
                          <a:effectLst/>
                        </a:rPr>
                        <a:t>phác</a:t>
                      </a:r>
                      <a:r>
                        <a:rPr lang="en-US" sz="1600" dirty="0">
                          <a:effectLst/>
                        </a:rPr>
                        <a:t> </a:t>
                      </a:r>
                      <a:r>
                        <a:rPr lang="en-US" sz="1600" dirty="0" err="1">
                          <a:effectLst/>
                        </a:rPr>
                        <a:t>thảo</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một</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cho</a:t>
                      </a:r>
                      <a:r>
                        <a:rPr lang="en-US" sz="1600" dirty="0">
                          <a:effectLst/>
                        </a:rPr>
                        <a:t> </a:t>
                      </a:r>
                      <a:r>
                        <a:rPr lang="en-US" sz="1600" dirty="0" err="1">
                          <a:effectLst/>
                        </a:rPr>
                        <a:t>kịch</a:t>
                      </a:r>
                      <a:r>
                        <a:rPr lang="en-US" sz="1600" dirty="0">
                          <a:effectLst/>
                        </a:rPr>
                        <a:t> </a:t>
                      </a:r>
                      <a:r>
                        <a:rPr lang="en-US" sz="1600" dirty="0" err="1">
                          <a:effectLst/>
                        </a:rPr>
                        <a:t>bản</a:t>
                      </a:r>
                      <a:r>
                        <a:rPr lang="en-US" sz="1600" dirty="0">
                          <a:effectLst/>
                        </a:rPr>
                        <a:t> </a:t>
                      </a:r>
                      <a:r>
                        <a:rPr lang="en-US" sz="1600" dirty="0" err="1">
                          <a:effectLst/>
                        </a:rPr>
                        <a:t>đó</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Sự</a:t>
                      </a:r>
                      <a:r>
                        <a:rPr lang="en-US" sz="1600" dirty="0">
                          <a:effectLst/>
                        </a:rPr>
                        <a:t> </a:t>
                      </a:r>
                      <a:r>
                        <a:rPr lang="en-US" sz="1600" dirty="0" err="1">
                          <a:effectLst/>
                        </a:rPr>
                        <a:t>khác</a:t>
                      </a:r>
                      <a:r>
                        <a:rPr lang="en-US" sz="1600" dirty="0">
                          <a:effectLst/>
                        </a:rPr>
                        <a:t> </a:t>
                      </a:r>
                      <a:r>
                        <a:rPr lang="en-US" sz="1600" dirty="0" err="1">
                          <a:effectLst/>
                        </a:rPr>
                        <a:t>nhau</a:t>
                      </a:r>
                      <a:r>
                        <a:rPr lang="en-US" sz="1600" dirty="0">
                          <a:effectLst/>
                        </a:rPr>
                        <a:t> </a:t>
                      </a:r>
                      <a:r>
                        <a:rPr lang="en-US" sz="1600" dirty="0" err="1">
                          <a:effectLst/>
                        </a:rPr>
                        <a:t>giữa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và</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sân</a:t>
                      </a:r>
                      <a:r>
                        <a:rPr lang="en-US" sz="1600" dirty="0">
                          <a:effectLst/>
                        </a:rPr>
                        <a:t> </a:t>
                      </a:r>
                      <a:r>
                        <a:rPr lang="en-US" sz="1600" dirty="0" err="1">
                          <a:effectLst/>
                        </a:rPr>
                        <a:t>khấu</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Thảo</a:t>
                      </a:r>
                      <a:r>
                        <a:rPr lang="en-US" sz="1600" dirty="0">
                          <a:effectLst/>
                        </a:rPr>
                        <a:t> </a:t>
                      </a:r>
                      <a:r>
                        <a:rPr lang="en-US" sz="1600" dirty="0" err="1">
                          <a:effectLst/>
                        </a:rPr>
                        <a:t>luận</a:t>
                      </a:r>
                      <a:r>
                        <a:rPr lang="en-US" sz="1600" dirty="0">
                          <a:effectLst/>
                        </a:rPr>
                        <a:t>: </a:t>
                      </a:r>
                      <a:r>
                        <a:rPr lang="en-US" sz="1600" dirty="0" err="1">
                          <a:effectLst/>
                        </a:rPr>
                        <a:t>Củng</a:t>
                      </a:r>
                      <a:r>
                        <a:rPr lang="en-US" sz="1600" dirty="0">
                          <a:effectLst/>
                        </a:rPr>
                        <a:t> </a:t>
                      </a:r>
                      <a:r>
                        <a:rPr lang="en-US" sz="1600" dirty="0" err="1">
                          <a:effectLst/>
                        </a:rPr>
                        <a:t>cố</a:t>
                      </a:r>
                      <a:r>
                        <a:rPr lang="en-US" sz="1600" dirty="0">
                          <a:effectLst/>
                        </a:rPr>
                        <a:t>, </a:t>
                      </a:r>
                      <a:r>
                        <a:rPr lang="en-US" sz="1600" dirty="0" err="1">
                          <a:effectLst/>
                        </a:rPr>
                        <a:t>luyện</a:t>
                      </a:r>
                      <a:r>
                        <a:rPr lang="en-US" sz="1600" dirty="0">
                          <a:effectLst/>
                        </a:rPr>
                        <a:t> </a:t>
                      </a:r>
                      <a:r>
                        <a:rPr lang="en-US" sz="1600" dirty="0" err="1">
                          <a:effectLst/>
                        </a:rPr>
                        <a:t>tập</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kĩ</a:t>
                      </a:r>
                      <a:r>
                        <a:rPr lang="en-US" sz="1600" dirty="0">
                          <a:effectLst/>
                        </a:rPr>
                        <a:t> </a:t>
                      </a:r>
                      <a:r>
                        <a:rPr lang="en-US" sz="1600" dirty="0" err="1">
                          <a:effectLst/>
                        </a:rPr>
                        <a:t>năng</a:t>
                      </a:r>
                      <a:r>
                        <a:rPr lang="en-US" sz="1600" dirty="0">
                          <a:effectLst/>
                        </a:rPr>
                        <a:t> </a:t>
                      </a:r>
                      <a:r>
                        <a:rPr lang="en-US" sz="1600" dirty="0" err="1">
                          <a:effectLst/>
                        </a:rPr>
                        <a:t>về</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theo</a:t>
                      </a:r>
                      <a:r>
                        <a:rPr lang="en-US" sz="1600" dirty="0">
                          <a:effectLst/>
                        </a:rPr>
                        <a:t> </a:t>
                      </a:r>
                      <a:r>
                        <a:rPr lang="en-US" sz="1600" dirty="0" err="1">
                          <a:effectLst/>
                        </a:rPr>
                        <a:t>hình</a:t>
                      </a:r>
                      <a:r>
                        <a:rPr lang="en-US" sz="1600" dirty="0">
                          <a:effectLst/>
                        </a:rPr>
                        <a:t> </a:t>
                      </a:r>
                      <a:r>
                        <a:rPr lang="en-US" sz="1600" dirty="0" err="1">
                          <a:effectLst/>
                        </a:rPr>
                        <a:t>thức</a:t>
                      </a:r>
                      <a:r>
                        <a:rPr lang="en-US" sz="1600" dirty="0">
                          <a:effectLst/>
                        </a:rPr>
                        <a:t> </a:t>
                      </a:r>
                      <a:r>
                        <a:rPr lang="en-US" sz="1600" dirty="0" err="1">
                          <a:effectLst/>
                        </a:rPr>
                        <a:t>trao</a:t>
                      </a:r>
                      <a:r>
                        <a:rPr lang="en-US" sz="1600" dirty="0">
                          <a:effectLst/>
                        </a:rPr>
                        <a:t> </a:t>
                      </a:r>
                      <a:r>
                        <a:rPr lang="en-US" sz="1600" dirty="0" err="1">
                          <a:effectLst/>
                        </a:rPr>
                        <a:t>đổi</a:t>
                      </a:r>
                      <a:r>
                        <a:rPr lang="en-US" sz="1600" dirty="0">
                          <a:effectLst/>
                        </a:rPr>
                        <a:t> qua </a:t>
                      </a:r>
                      <a:r>
                        <a:rPr lang="en-US" sz="1600" dirty="0" err="1">
                          <a:effectLst/>
                        </a:rPr>
                        <a:t>hệ</a:t>
                      </a:r>
                      <a:r>
                        <a:rPr lang="en-US" sz="1600" dirty="0">
                          <a:effectLst/>
                        </a:rPr>
                        <a:t> </a:t>
                      </a:r>
                      <a:r>
                        <a:rPr lang="en-US" sz="1600" dirty="0" err="1">
                          <a:effectLst/>
                        </a:rPr>
                        <a:t>thống</a:t>
                      </a:r>
                      <a:r>
                        <a:rPr lang="en-US" sz="1600" dirty="0">
                          <a:effectLst/>
                        </a:rPr>
                        <a:t> </a:t>
                      </a:r>
                      <a:r>
                        <a:rPr lang="en-US" sz="1600" dirty="0" err="1">
                          <a:effectLst/>
                        </a:rPr>
                        <a:t>câu</a:t>
                      </a:r>
                      <a:r>
                        <a:rPr lang="en-US" sz="1600" dirty="0">
                          <a:effectLst/>
                        </a:rPr>
                        <a:t> </a:t>
                      </a:r>
                      <a:r>
                        <a:rPr lang="en-US" sz="1600" dirty="0" err="1">
                          <a:effectLst/>
                        </a:rPr>
                        <a:t>hỏi</a:t>
                      </a:r>
                      <a:r>
                        <a:rPr lang="en-US" sz="1600" dirty="0">
                          <a:effectLst/>
                        </a:rPr>
                        <a:t> </a:t>
                      </a:r>
                      <a:r>
                        <a:rPr lang="en-US" sz="1600" dirty="0" err="1">
                          <a:effectLst/>
                        </a:rPr>
                        <a:t>trong</a:t>
                      </a:r>
                      <a:r>
                        <a:rPr lang="en-US" sz="1600" dirty="0">
                          <a:effectLst/>
                        </a:rPr>
                        <a:t> </a:t>
                      </a:r>
                      <a:r>
                        <a:rPr lang="en-US" sz="1600" dirty="0" err="1">
                          <a:effectLst/>
                        </a:rPr>
                        <a:t>sách</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err="1">
                          <a:effectLst/>
                        </a:rPr>
                        <a:t>Vận</a:t>
                      </a:r>
                      <a:r>
                        <a:rPr lang="en-US" sz="1600" dirty="0">
                          <a:effectLst/>
                        </a:rPr>
                        <a:t> </a:t>
                      </a:r>
                      <a:r>
                        <a:rPr lang="en-US" sz="1600" dirty="0" err="1">
                          <a:effectLst/>
                        </a:rPr>
                        <a:t>dụng</a:t>
                      </a:r>
                      <a:r>
                        <a:rPr lang="en-US" sz="1600" dirty="0">
                          <a:effectLst/>
                        </a:rPr>
                        <a:t>: </a:t>
                      </a:r>
                      <a:endParaRPr lang="en-US" sz="1400" dirty="0">
                        <a:effectLst/>
                      </a:endParaRPr>
                    </a:p>
                    <a:p>
                      <a:pPr marL="0" marR="0" algn="just">
                        <a:lnSpc>
                          <a:spcPct val="120000"/>
                        </a:lnSpc>
                        <a:spcBef>
                          <a:spcPts val="300"/>
                        </a:spcBef>
                        <a:spcAft>
                          <a:spcPts val="300"/>
                        </a:spcAft>
                      </a:pPr>
                      <a:r>
                        <a:rPr lang="en-US" sz="1600" dirty="0" err="1">
                          <a:effectLst/>
                        </a:rPr>
                        <a:t>Tổ</a:t>
                      </a:r>
                      <a:r>
                        <a:rPr lang="en-US" sz="1600" dirty="0">
                          <a:effectLst/>
                        </a:rPr>
                        <a:t> </a:t>
                      </a:r>
                      <a:r>
                        <a:rPr lang="en-US" sz="1600" dirty="0" err="1">
                          <a:effectLst/>
                        </a:rPr>
                        <a:t>chức</a:t>
                      </a:r>
                      <a:r>
                        <a:rPr lang="en-US" sz="1600" dirty="0">
                          <a:effectLst/>
                        </a:rPr>
                        <a:t> </a:t>
                      </a:r>
                      <a:r>
                        <a:rPr lang="en-US" sz="1600" dirty="0" err="1">
                          <a:effectLst/>
                        </a:rPr>
                        <a:t>nhóm</a:t>
                      </a:r>
                      <a:r>
                        <a:rPr lang="en-US" sz="1600" dirty="0">
                          <a:effectLst/>
                        </a:rPr>
                        <a:t> </a:t>
                      </a:r>
                      <a:r>
                        <a:rPr lang="en-US" sz="1600" dirty="0" err="1">
                          <a:effectLst/>
                        </a:rPr>
                        <a:t>cùng</a:t>
                      </a:r>
                      <a:r>
                        <a:rPr lang="en-US" sz="1600" dirty="0">
                          <a:effectLst/>
                        </a:rPr>
                        <a:t> </a:t>
                      </a:r>
                      <a:r>
                        <a:rPr lang="en-US" sz="1600" dirty="0" err="1">
                          <a:effectLst/>
                        </a:rPr>
                        <a:t>xem</a:t>
                      </a:r>
                      <a:r>
                        <a:rPr lang="en-US" sz="1600" dirty="0">
                          <a:effectLst/>
                        </a:rPr>
                        <a:t> </a:t>
                      </a:r>
                      <a:r>
                        <a:rPr lang="en-US" sz="1600" dirty="0" err="1">
                          <a:effectLst/>
                        </a:rPr>
                        <a:t>một</a:t>
                      </a:r>
                      <a:r>
                        <a:rPr lang="en-US" sz="1600" dirty="0">
                          <a:effectLst/>
                        </a:rPr>
                        <a:t> </a:t>
                      </a:r>
                      <a:r>
                        <a:rPr lang="en-US" sz="1600" dirty="0" err="1">
                          <a:effectLst/>
                        </a:rPr>
                        <a:t>bộ</a:t>
                      </a:r>
                      <a:r>
                        <a:rPr lang="en-US" sz="1600" dirty="0">
                          <a:effectLst/>
                        </a:rPr>
                        <a:t> </a:t>
                      </a:r>
                      <a:r>
                        <a:rPr lang="en-US" sz="1600" dirty="0" err="1">
                          <a:effectLst/>
                        </a:rPr>
                        <a:t>phim</a:t>
                      </a:r>
                      <a:r>
                        <a:rPr lang="en-US" sz="1600" dirty="0">
                          <a:effectLst/>
                        </a:rPr>
                        <a:t> </a:t>
                      </a:r>
                      <a:r>
                        <a:rPr lang="en-US" sz="1600" dirty="0" err="1">
                          <a:effectLst/>
                        </a:rPr>
                        <a:t>yêu</a:t>
                      </a:r>
                      <a:r>
                        <a:rPr lang="en-US" sz="1600" dirty="0">
                          <a:effectLst/>
                        </a:rPr>
                        <a:t> </a:t>
                      </a:r>
                      <a:r>
                        <a:rPr lang="en-US" sz="1600" dirty="0" err="1">
                          <a:effectLst/>
                        </a:rPr>
                        <a:t>thích</a:t>
                      </a:r>
                      <a:r>
                        <a:rPr lang="en-US" sz="1600" dirty="0">
                          <a:effectLst/>
                        </a:rPr>
                        <a:t> </a:t>
                      </a:r>
                      <a:r>
                        <a:rPr lang="en-US" sz="1600" dirty="0" err="1">
                          <a:effectLst/>
                        </a:rPr>
                        <a:t>và</a:t>
                      </a:r>
                      <a:r>
                        <a:rPr lang="en-US" sz="1600" dirty="0">
                          <a:effectLst/>
                        </a:rPr>
                        <a:t> </a:t>
                      </a:r>
                      <a:r>
                        <a:rPr lang="en-US" sz="1600" dirty="0" err="1">
                          <a:effectLst/>
                        </a:rPr>
                        <a:t>thực</a:t>
                      </a:r>
                      <a:r>
                        <a:rPr lang="en-US" sz="1600" dirty="0">
                          <a:effectLst/>
                        </a:rPr>
                        <a:t> </a:t>
                      </a:r>
                      <a:r>
                        <a:rPr lang="en-US" sz="1600" dirty="0" err="1">
                          <a:effectLst/>
                        </a:rPr>
                        <a:t>hiện</a:t>
                      </a:r>
                      <a:r>
                        <a:rPr lang="en-US" sz="1600" dirty="0">
                          <a:effectLst/>
                        </a:rPr>
                        <a:t> </a:t>
                      </a:r>
                      <a:r>
                        <a:rPr lang="en-US" sz="1600" dirty="0" err="1">
                          <a:effectLst/>
                        </a:rPr>
                        <a:t>các</a:t>
                      </a:r>
                      <a:r>
                        <a:rPr lang="en-US" sz="1600" dirty="0">
                          <a:effectLst/>
                        </a:rPr>
                        <a:t> </a:t>
                      </a:r>
                      <a:r>
                        <a:rPr lang="en-US" sz="1600" dirty="0" err="1">
                          <a:effectLst/>
                        </a:rPr>
                        <a:t>nội</a:t>
                      </a:r>
                      <a:r>
                        <a:rPr lang="en-US" sz="1600" dirty="0">
                          <a:effectLst/>
                        </a:rPr>
                        <a:t> dung </a:t>
                      </a:r>
                      <a:r>
                        <a:rPr lang="en-US" sz="1600" dirty="0" err="1">
                          <a:effectLst/>
                        </a:rPr>
                        <a:t>trong</a:t>
                      </a:r>
                      <a:r>
                        <a:rPr lang="en-US" sz="1600" dirty="0">
                          <a:effectLst/>
                        </a:rPr>
                        <a:t> </a:t>
                      </a:r>
                      <a:r>
                        <a:rPr lang="en-US" sz="1600" dirty="0" err="1">
                          <a:effectLst/>
                        </a:rPr>
                        <a:t>sách</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tc>
                  <a:txBody>
                    <a:bodyPr/>
                    <a:lstStyle/>
                    <a:p>
                      <a:pPr marL="0" marR="0" algn="just">
                        <a:lnSpc>
                          <a:spcPct val="120000"/>
                        </a:lnSpc>
                        <a:spcBef>
                          <a:spcPts val="300"/>
                        </a:spcBef>
                        <a:spcAft>
                          <a:spcPts val="300"/>
                        </a:spcAft>
                      </a:pPr>
                      <a:r>
                        <a:rPr lang="en-US" sz="1600" dirty="0" err="1">
                          <a:effectLst/>
                        </a:rPr>
                        <a:t>Nội</a:t>
                      </a:r>
                      <a:r>
                        <a:rPr lang="en-US" sz="1600" dirty="0">
                          <a:effectLst/>
                        </a:rPr>
                        <a:t> dung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cũng</a:t>
                      </a:r>
                      <a:r>
                        <a:rPr lang="en-US" sz="1600" dirty="0">
                          <a:effectLst/>
                        </a:rPr>
                        <a:t> </a:t>
                      </a:r>
                      <a:r>
                        <a:rPr lang="en-US" sz="1600" dirty="0" err="1">
                          <a:effectLst/>
                        </a:rPr>
                        <a:t>là</a:t>
                      </a:r>
                      <a:r>
                        <a:rPr lang="en-US" sz="1600" dirty="0">
                          <a:effectLst/>
                        </a:rPr>
                        <a:t> </a:t>
                      </a:r>
                      <a:r>
                        <a:rPr lang="en-US" sz="1600" dirty="0" err="1">
                          <a:effectLst/>
                        </a:rPr>
                        <a:t>một</a:t>
                      </a:r>
                      <a:r>
                        <a:rPr lang="en-US" sz="1600" dirty="0">
                          <a:effectLst/>
                        </a:rPr>
                        <a:t> </a:t>
                      </a:r>
                      <a:r>
                        <a:rPr lang="en-US" sz="1600" dirty="0" err="1">
                          <a:effectLst/>
                        </a:rPr>
                        <a:t>nội</a:t>
                      </a:r>
                      <a:r>
                        <a:rPr lang="en-US" sz="1600" dirty="0">
                          <a:effectLst/>
                        </a:rPr>
                        <a:t> dung </a:t>
                      </a:r>
                      <a:r>
                        <a:rPr lang="en-US" sz="1600" dirty="0" err="1">
                          <a:effectLst/>
                        </a:rPr>
                        <a:t>mới</a:t>
                      </a:r>
                      <a:r>
                        <a:rPr lang="en-US" sz="1600" dirty="0">
                          <a:effectLst/>
                        </a:rPr>
                        <a:t> </a:t>
                      </a:r>
                      <a:r>
                        <a:rPr lang="en-US" sz="1600" dirty="0" err="1">
                          <a:effectLst/>
                        </a:rPr>
                        <a:t>trong</a:t>
                      </a:r>
                      <a:r>
                        <a:rPr lang="en-US" sz="1600" dirty="0">
                          <a:effectLst/>
                        </a:rPr>
                        <a:t> </a:t>
                      </a:r>
                      <a:r>
                        <a:rPr lang="en-US" sz="1600" dirty="0" err="1">
                          <a:effectLst/>
                        </a:rPr>
                        <a:t>Chương</a:t>
                      </a:r>
                      <a:r>
                        <a:rPr lang="en-US" sz="1600" dirty="0">
                          <a:effectLst/>
                        </a:rPr>
                        <a:t> </a:t>
                      </a:r>
                      <a:r>
                        <a:rPr lang="en-US" sz="1600" dirty="0" err="1">
                          <a:effectLst/>
                        </a:rPr>
                        <a:t>trình</a:t>
                      </a:r>
                      <a:r>
                        <a:rPr lang="en-US" sz="1600" dirty="0">
                          <a:effectLst/>
                        </a:rPr>
                        <a:t> </a:t>
                      </a:r>
                      <a:r>
                        <a:rPr lang="en-US" sz="1600" dirty="0" err="1">
                          <a:effectLst/>
                        </a:rPr>
                        <a:t>môn</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năm</a:t>
                      </a:r>
                      <a:r>
                        <a:rPr lang="en-US" sz="1600" dirty="0">
                          <a:effectLst/>
                        </a:rPr>
                        <a:t> 2018, </a:t>
                      </a:r>
                      <a:r>
                        <a:rPr lang="en-US" sz="1600" dirty="0" err="1">
                          <a:effectLst/>
                        </a:rPr>
                        <a:t>có</a:t>
                      </a:r>
                      <a:r>
                        <a:rPr lang="en-US" sz="1600" dirty="0">
                          <a:effectLst/>
                        </a:rPr>
                        <a:t> </a:t>
                      </a:r>
                      <a:r>
                        <a:rPr lang="en-US" sz="1600" dirty="0" err="1">
                          <a:effectLst/>
                        </a:rPr>
                        <a:t>tính</a:t>
                      </a:r>
                      <a:r>
                        <a:rPr lang="en-US" sz="1600" dirty="0">
                          <a:effectLst/>
                        </a:rPr>
                        <a:t> </a:t>
                      </a:r>
                      <a:r>
                        <a:rPr lang="en-US" sz="1600" dirty="0" err="1">
                          <a:effectLst/>
                        </a:rPr>
                        <a:t>ứng</a:t>
                      </a:r>
                      <a:r>
                        <a:rPr lang="en-US" sz="1600" dirty="0">
                          <a:effectLst/>
                        </a:rPr>
                        <a:t> </a:t>
                      </a:r>
                      <a:r>
                        <a:rPr lang="en-US" sz="1600" dirty="0" err="1">
                          <a:effectLst/>
                        </a:rPr>
                        <a:t>dụng</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được</a:t>
                      </a:r>
                      <a:r>
                        <a:rPr lang="en-US" sz="1600" dirty="0">
                          <a:effectLst/>
                        </a:rPr>
                        <a:t> </a:t>
                      </a:r>
                      <a:r>
                        <a:rPr lang="en-US" sz="1600" dirty="0" err="1">
                          <a:effectLst/>
                        </a:rPr>
                        <a:t>học</a:t>
                      </a:r>
                      <a:r>
                        <a:rPr lang="en-US" sz="1600" dirty="0">
                          <a:effectLst/>
                        </a:rPr>
                        <a:t> </a:t>
                      </a:r>
                      <a:r>
                        <a:rPr lang="en-US" sz="1600" dirty="0" err="1">
                          <a:effectLst/>
                        </a:rPr>
                        <a:t>một</a:t>
                      </a:r>
                      <a:r>
                        <a:rPr lang="en-US" sz="1600" dirty="0">
                          <a:effectLst/>
                        </a:rPr>
                        <a:t> </a:t>
                      </a:r>
                      <a:r>
                        <a:rPr lang="en-US" sz="1600" dirty="0" err="1">
                          <a:effectLst/>
                        </a:rPr>
                        <a:t>cách</a:t>
                      </a:r>
                      <a:r>
                        <a:rPr lang="en-US" sz="1600" dirty="0">
                          <a:effectLst/>
                        </a:rPr>
                        <a:t> </a:t>
                      </a:r>
                      <a:r>
                        <a:rPr lang="en-US" sz="1600" dirty="0" err="1">
                          <a:effectLst/>
                        </a:rPr>
                        <a:t>tổng</a:t>
                      </a:r>
                      <a:r>
                        <a:rPr lang="en-US" sz="1600" dirty="0">
                          <a:effectLst/>
                        </a:rPr>
                        <a:t> </a:t>
                      </a:r>
                      <a:r>
                        <a:rPr lang="en-US" sz="1600" dirty="0" err="1">
                          <a:effectLst/>
                        </a:rPr>
                        <a:t>hợp</a:t>
                      </a:r>
                      <a:r>
                        <a:rPr lang="en-US" sz="1600" dirty="0">
                          <a:effectLst/>
                        </a:rPr>
                        <a:t>. Do </a:t>
                      </a:r>
                      <a:r>
                        <a:rPr lang="en-US" sz="1600" dirty="0" err="1">
                          <a:effectLst/>
                        </a:rPr>
                        <a:t>đó</a:t>
                      </a:r>
                      <a:r>
                        <a:rPr lang="en-US" sz="1600" dirty="0">
                          <a:effectLst/>
                        </a:rPr>
                        <a:t>, </a:t>
                      </a:r>
                      <a:r>
                        <a:rPr lang="en-US" sz="1600" dirty="0" err="1">
                          <a:effectLst/>
                        </a:rPr>
                        <a:t>khi</a:t>
                      </a:r>
                      <a:r>
                        <a:rPr lang="en-US" sz="1600" dirty="0">
                          <a:effectLst/>
                        </a:rPr>
                        <a:t> </a:t>
                      </a:r>
                      <a:r>
                        <a:rPr lang="en-US" sz="1600" dirty="0" err="1">
                          <a:effectLst/>
                        </a:rPr>
                        <a:t>triển</a:t>
                      </a:r>
                      <a:r>
                        <a:rPr lang="en-US" sz="1600" dirty="0">
                          <a:effectLst/>
                        </a:rPr>
                        <a:t> </a:t>
                      </a:r>
                      <a:r>
                        <a:rPr lang="en-US" sz="1600" dirty="0" err="1">
                          <a:effectLst/>
                        </a:rPr>
                        <a:t>khai</a:t>
                      </a:r>
                      <a:r>
                        <a:rPr lang="en-US" sz="1600" dirty="0">
                          <a:effectLst/>
                        </a:rPr>
                        <a:t> </a:t>
                      </a:r>
                      <a:r>
                        <a:rPr lang="en-US" sz="1600" dirty="0" err="1">
                          <a:effectLst/>
                        </a:rPr>
                        <a:t>bài</a:t>
                      </a:r>
                      <a:r>
                        <a:rPr lang="en-US" sz="1600" dirty="0">
                          <a:effectLst/>
                        </a:rPr>
                        <a:t> 1 </a:t>
                      </a:r>
                      <a:r>
                        <a:rPr lang="en-US" sz="1600" dirty="0" err="1">
                          <a:effectLst/>
                        </a:rPr>
                        <a:t>có</a:t>
                      </a:r>
                      <a:r>
                        <a:rPr lang="en-US" sz="1600" dirty="0">
                          <a:effectLst/>
                        </a:rPr>
                        <a:t> </a:t>
                      </a:r>
                      <a:r>
                        <a:rPr lang="en-US" sz="1600" dirty="0" err="1">
                          <a:effectLst/>
                        </a:rPr>
                        <a:t>tính</a:t>
                      </a:r>
                      <a:r>
                        <a:rPr lang="en-US" sz="1600" dirty="0">
                          <a:effectLst/>
                        </a:rPr>
                        <a:t> </a:t>
                      </a:r>
                      <a:r>
                        <a:rPr lang="en-US" sz="1600" dirty="0" err="1">
                          <a:effectLst/>
                        </a:rPr>
                        <a:t>khái</a:t>
                      </a:r>
                      <a:r>
                        <a:rPr lang="en-US" sz="1600" dirty="0">
                          <a:effectLst/>
                        </a:rPr>
                        <a:t> </a:t>
                      </a:r>
                      <a:r>
                        <a:rPr lang="en-US" sz="1600" dirty="0" err="1">
                          <a:effectLst/>
                        </a:rPr>
                        <a:t>quát</a:t>
                      </a:r>
                      <a:r>
                        <a:rPr lang="en-US" sz="1600" dirty="0">
                          <a:effectLst/>
                        </a:rPr>
                        <a:t> </a:t>
                      </a:r>
                      <a:r>
                        <a:rPr lang="en-US" sz="1600" dirty="0" err="1">
                          <a:effectLst/>
                        </a:rPr>
                        <a:t>về</a:t>
                      </a:r>
                      <a:r>
                        <a:rPr lang="en-US" sz="1600" dirty="0">
                          <a:effectLst/>
                        </a:rPr>
                        <a:t> </a:t>
                      </a:r>
                      <a:r>
                        <a:rPr lang="en-US" sz="1600" dirty="0" err="1">
                          <a:effectLst/>
                        </a:rPr>
                        <a:t>lĩnh</a:t>
                      </a:r>
                      <a:r>
                        <a:rPr lang="en-US" sz="1600" dirty="0">
                          <a:effectLst/>
                        </a:rPr>
                        <a:t> </a:t>
                      </a:r>
                      <a:r>
                        <a:rPr lang="en-US" sz="1600" dirty="0" err="1">
                          <a:effectLst/>
                        </a:rPr>
                        <a:t>vực</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thầy</a:t>
                      </a:r>
                      <a:r>
                        <a:rPr lang="en-US" sz="1600" dirty="0">
                          <a:effectLst/>
                        </a:rPr>
                        <a:t> </a:t>
                      </a:r>
                      <a:r>
                        <a:rPr lang="en-US" sz="1600" dirty="0" err="1">
                          <a:effectLst/>
                        </a:rPr>
                        <a:t>cô</a:t>
                      </a:r>
                      <a:r>
                        <a:rPr lang="en-US" sz="1600" dirty="0">
                          <a:effectLst/>
                        </a:rPr>
                        <a:t> </a:t>
                      </a:r>
                      <a:r>
                        <a:rPr lang="en-US" sz="1600" dirty="0" err="1">
                          <a:effectLst/>
                        </a:rPr>
                        <a:t>lưu</a:t>
                      </a:r>
                      <a:r>
                        <a:rPr lang="en-US" sz="1600" dirty="0">
                          <a:effectLst/>
                        </a:rPr>
                        <a:t> ý:</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Tổ</a:t>
                      </a:r>
                      <a:r>
                        <a:rPr lang="en-US" sz="1600" dirty="0">
                          <a:effectLst/>
                        </a:rPr>
                        <a:t> </a:t>
                      </a:r>
                      <a:r>
                        <a:rPr lang="en-US" sz="1600" dirty="0" err="1">
                          <a:effectLst/>
                        </a:rPr>
                        <a:t>chức</a:t>
                      </a:r>
                      <a:r>
                        <a:rPr lang="en-US" sz="1600" dirty="0">
                          <a:effectLst/>
                        </a:rPr>
                        <a:t> </a:t>
                      </a:r>
                      <a:r>
                        <a:rPr lang="en-US" sz="1600" dirty="0" err="1">
                          <a:effectLst/>
                        </a:rPr>
                        <a:t>cho</a:t>
                      </a:r>
                      <a:r>
                        <a:rPr lang="en-US" sz="1600" dirty="0">
                          <a:effectLst/>
                        </a:rPr>
                        <a:t> HS </a:t>
                      </a:r>
                      <a:r>
                        <a:rPr lang="en-US" sz="1600" dirty="0" err="1">
                          <a:effectLst/>
                        </a:rPr>
                        <a:t>xem</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bộ</a:t>
                      </a:r>
                      <a:r>
                        <a:rPr lang="en-US" sz="1600" dirty="0">
                          <a:effectLst/>
                        </a:rPr>
                        <a:t> </a:t>
                      </a:r>
                      <a:r>
                        <a:rPr lang="en-US" sz="1600" dirty="0" err="1">
                          <a:effectLst/>
                        </a:rPr>
                        <a:t>phim</a:t>
                      </a:r>
                      <a:r>
                        <a:rPr lang="en-US" sz="1600" dirty="0">
                          <a:effectLst/>
                        </a:rPr>
                        <a:t> </a:t>
                      </a:r>
                      <a:r>
                        <a:rPr lang="en-US" sz="1600" dirty="0" err="1">
                          <a:effectLst/>
                        </a:rPr>
                        <a:t>để</a:t>
                      </a:r>
                      <a:r>
                        <a:rPr lang="en-US" sz="1600" dirty="0">
                          <a:effectLst/>
                        </a:rPr>
                        <a:t> </a:t>
                      </a:r>
                      <a:r>
                        <a:rPr lang="en-US" sz="1600" dirty="0" err="1">
                          <a:effectLst/>
                        </a:rPr>
                        <a:t>cùng</a:t>
                      </a:r>
                      <a:r>
                        <a:rPr lang="en-US" sz="1600" dirty="0">
                          <a:effectLst/>
                        </a:rPr>
                        <a:t>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phát</a:t>
                      </a:r>
                      <a:r>
                        <a:rPr lang="en-US" sz="1600" dirty="0">
                          <a:effectLst/>
                        </a:rPr>
                        <a:t> </a:t>
                      </a:r>
                      <a:r>
                        <a:rPr lang="en-US" sz="1600" dirty="0" err="1">
                          <a:effectLst/>
                        </a:rPr>
                        <a:t>hiện</a:t>
                      </a:r>
                      <a:r>
                        <a:rPr lang="en-US" sz="1600" dirty="0">
                          <a:effectLst/>
                        </a:rPr>
                        <a:t> </a:t>
                      </a:r>
                      <a:r>
                        <a:rPr lang="en-US" sz="1600" dirty="0" err="1">
                          <a:effectLst/>
                        </a:rPr>
                        <a:t>về</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trong</a:t>
                      </a:r>
                      <a:r>
                        <a:rPr lang="en-US" sz="1600" dirty="0">
                          <a:effectLst/>
                        </a:rPr>
                        <a:t> </a:t>
                      </a:r>
                      <a:r>
                        <a:rPr lang="en-US" sz="1600" dirty="0" err="1">
                          <a:effectLst/>
                        </a:rPr>
                        <a:t>phim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 </a:t>
                      </a:r>
                      <a:r>
                        <a:rPr lang="en-US" sz="1600" dirty="0" err="1">
                          <a:effectLst/>
                        </a:rPr>
                        <a:t>Dẫn</a:t>
                      </a:r>
                      <a:r>
                        <a:rPr lang="en-US" sz="1600" dirty="0">
                          <a:effectLst/>
                        </a:rPr>
                        <a:t> </a:t>
                      </a:r>
                      <a:r>
                        <a:rPr lang="en-US" sz="1600" dirty="0" err="1">
                          <a:effectLst/>
                        </a:rPr>
                        <a:t>dắt</a:t>
                      </a:r>
                      <a:r>
                        <a:rPr lang="en-US" sz="1600" dirty="0">
                          <a:effectLst/>
                        </a:rPr>
                        <a:t> HS </a:t>
                      </a:r>
                      <a:r>
                        <a:rPr lang="en-US" sz="1600" dirty="0" err="1">
                          <a:effectLst/>
                        </a:rPr>
                        <a:t>tìm</a:t>
                      </a:r>
                      <a:r>
                        <a:rPr lang="en-US" sz="1600" dirty="0">
                          <a:effectLst/>
                        </a:rPr>
                        <a:t> </a:t>
                      </a:r>
                      <a:r>
                        <a:rPr lang="en-US" sz="1600" dirty="0" err="1">
                          <a:effectLst/>
                        </a:rPr>
                        <a:t>hiểu</a:t>
                      </a:r>
                      <a:r>
                        <a:rPr lang="en-US" sz="1600" dirty="0">
                          <a:effectLst/>
                        </a:rPr>
                        <a:t> </a:t>
                      </a:r>
                      <a:r>
                        <a:rPr lang="en-US" sz="1600" dirty="0" err="1">
                          <a:effectLst/>
                        </a:rPr>
                        <a:t>để</a:t>
                      </a:r>
                      <a:r>
                        <a:rPr lang="en-US" sz="1600" dirty="0">
                          <a:effectLst/>
                        </a:rPr>
                        <a:t> </a:t>
                      </a:r>
                      <a:r>
                        <a:rPr lang="en-US" sz="1600" dirty="0" err="1">
                          <a:effectLst/>
                        </a:rPr>
                        <a:t>biết</a:t>
                      </a:r>
                      <a:r>
                        <a:rPr lang="en-US" sz="1600" dirty="0">
                          <a:effectLst/>
                        </a:rPr>
                        <a:t> </a:t>
                      </a:r>
                      <a:r>
                        <a:rPr lang="en-US" sz="1600" dirty="0" err="1">
                          <a:effectLst/>
                        </a:rPr>
                        <a:t>đến</a:t>
                      </a:r>
                      <a:r>
                        <a:rPr lang="en-US" sz="1600" dirty="0">
                          <a:effectLst/>
                        </a:rPr>
                        <a:t> </a:t>
                      </a:r>
                      <a:r>
                        <a:rPr lang="en-US" sz="1600" dirty="0" err="1">
                          <a:effectLst/>
                        </a:rPr>
                        <a:t>đặc</a:t>
                      </a:r>
                      <a:r>
                        <a:rPr lang="en-US" sz="1600" dirty="0">
                          <a:effectLst/>
                        </a:rPr>
                        <a:t> </a:t>
                      </a:r>
                      <a:r>
                        <a:rPr lang="en-US" sz="1600" dirty="0" err="1">
                          <a:effectLst/>
                        </a:rPr>
                        <a:t>điểm</a:t>
                      </a:r>
                      <a:r>
                        <a:rPr lang="en-US" sz="1600" dirty="0">
                          <a:effectLst/>
                        </a:rPr>
                        <a:t> </a:t>
                      </a:r>
                      <a:r>
                        <a:rPr lang="en-US" sz="1600" dirty="0" err="1">
                          <a:effectLst/>
                        </a:rPr>
                        <a:t>của</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trong</a:t>
                      </a:r>
                      <a:r>
                        <a:rPr lang="en-US" sz="1600" dirty="0">
                          <a:effectLst/>
                        </a:rPr>
                        <a:t> </a:t>
                      </a:r>
                      <a:r>
                        <a:rPr lang="en-US" sz="1600" dirty="0" err="1">
                          <a:effectLst/>
                        </a:rPr>
                        <a:t>phim</a:t>
                      </a:r>
                      <a:r>
                        <a:rPr lang="en-US" sz="1600" dirty="0">
                          <a:effectLst/>
                        </a:rPr>
                        <a:t> (</a:t>
                      </a:r>
                      <a:r>
                        <a:rPr lang="en-US" sz="1600" dirty="0" err="1">
                          <a:effectLst/>
                        </a:rPr>
                        <a:t>sự</a:t>
                      </a:r>
                      <a:r>
                        <a:rPr lang="en-US" sz="1600" dirty="0">
                          <a:effectLst/>
                        </a:rPr>
                        <a:t> </a:t>
                      </a:r>
                      <a:r>
                        <a:rPr lang="en-US" sz="1600" dirty="0" err="1">
                          <a:effectLst/>
                        </a:rPr>
                        <a:t>khác</a:t>
                      </a:r>
                      <a:r>
                        <a:rPr lang="en-US" sz="1600" dirty="0">
                          <a:effectLst/>
                        </a:rPr>
                        <a:t> </a:t>
                      </a:r>
                      <a:r>
                        <a:rPr lang="en-US" sz="1600" dirty="0" err="1">
                          <a:effectLst/>
                        </a:rPr>
                        <a:t>biệt</a:t>
                      </a:r>
                      <a:r>
                        <a:rPr lang="en-US" sz="1600" dirty="0">
                          <a:effectLst/>
                        </a:rPr>
                        <a:t> </a:t>
                      </a:r>
                      <a:r>
                        <a:rPr lang="en-US" sz="1600" dirty="0" err="1">
                          <a:effectLst/>
                        </a:rPr>
                        <a:t>với</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trong</a:t>
                      </a:r>
                      <a:r>
                        <a:rPr lang="en-US" sz="1600" dirty="0">
                          <a:effectLst/>
                        </a:rPr>
                        <a:t> </a:t>
                      </a:r>
                      <a:r>
                        <a:rPr lang="en-US" sz="1600" dirty="0" err="1">
                          <a:effectLst/>
                        </a:rPr>
                        <a:t>vở</a:t>
                      </a:r>
                      <a:r>
                        <a:rPr lang="en-US" sz="1600" dirty="0">
                          <a:effectLst/>
                        </a:rPr>
                        <a:t> </a:t>
                      </a:r>
                      <a:r>
                        <a:rPr lang="en-US" sz="1600" dirty="0" err="1">
                          <a:effectLst/>
                        </a:rPr>
                        <a:t>kịch</a:t>
                      </a:r>
                      <a:r>
                        <a:rPr lang="en-US" sz="1600" dirty="0">
                          <a:effectLst/>
                        </a:rPr>
                        <a:t>). Qua </a:t>
                      </a:r>
                      <a:r>
                        <a:rPr lang="en-US" sz="1600" dirty="0" err="1">
                          <a:effectLst/>
                        </a:rPr>
                        <a:t>đó</a:t>
                      </a:r>
                      <a:r>
                        <a:rPr lang="en-US" sz="1600" dirty="0">
                          <a:effectLst/>
                        </a:rPr>
                        <a:t>, HS </a:t>
                      </a:r>
                      <a:r>
                        <a:rPr lang="en-US" sz="1600" dirty="0" err="1">
                          <a:effectLst/>
                        </a:rPr>
                        <a:t>vận</a:t>
                      </a:r>
                      <a:r>
                        <a:rPr lang="en-US" sz="1600" dirty="0">
                          <a:effectLst/>
                        </a:rPr>
                        <a:t> </a:t>
                      </a:r>
                      <a:r>
                        <a:rPr lang="en-US" sz="1600" dirty="0" err="1">
                          <a:effectLst/>
                        </a:rPr>
                        <a:t>dụng</a:t>
                      </a:r>
                      <a:r>
                        <a:rPr lang="en-US" sz="1600" dirty="0">
                          <a:effectLst/>
                        </a:rPr>
                        <a:t> </a:t>
                      </a:r>
                      <a:r>
                        <a:rPr lang="en-US" sz="1600" dirty="0" err="1">
                          <a:effectLst/>
                        </a:rPr>
                        <a:t>được</a:t>
                      </a:r>
                      <a:r>
                        <a:rPr lang="en-US" sz="1600" dirty="0">
                          <a:effectLst/>
                        </a:rPr>
                        <a:t> </a:t>
                      </a:r>
                      <a:r>
                        <a:rPr lang="en-US" sz="1600" dirty="0" err="1">
                          <a:effectLst/>
                        </a:rPr>
                        <a:t>kiến</a:t>
                      </a:r>
                      <a:r>
                        <a:rPr lang="en-US" sz="1600" dirty="0">
                          <a:effectLst/>
                        </a:rPr>
                        <a:t> </a:t>
                      </a:r>
                      <a:r>
                        <a:rPr lang="en-US" sz="1600" dirty="0" err="1">
                          <a:effectLst/>
                        </a:rPr>
                        <a:t>thức</a:t>
                      </a:r>
                      <a:r>
                        <a:rPr lang="en-US" sz="1600" dirty="0">
                          <a:effectLst/>
                        </a:rPr>
                        <a:t> </a:t>
                      </a:r>
                      <a:r>
                        <a:rPr lang="en-US" sz="1600" dirty="0" err="1">
                          <a:effectLst/>
                        </a:rPr>
                        <a:t>về</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điện</a:t>
                      </a:r>
                      <a:r>
                        <a:rPr lang="en-US" sz="1600" dirty="0">
                          <a:effectLst/>
                        </a:rPr>
                        <a:t> </a:t>
                      </a:r>
                      <a:r>
                        <a:rPr lang="en-US" sz="1600" dirty="0" err="1">
                          <a:effectLst/>
                        </a:rPr>
                        <a:t>ảnh</a:t>
                      </a:r>
                      <a:r>
                        <a:rPr lang="en-US" sz="1600" dirty="0">
                          <a:effectLst/>
                        </a:rPr>
                        <a:t> </a:t>
                      </a:r>
                      <a:r>
                        <a:rPr lang="en-US" sz="1600" dirty="0" err="1">
                          <a:effectLst/>
                        </a:rPr>
                        <a:t>để</a:t>
                      </a:r>
                      <a:r>
                        <a:rPr lang="en-US" sz="1600" dirty="0">
                          <a:effectLst/>
                        </a:rPr>
                        <a:t> </a:t>
                      </a:r>
                      <a:r>
                        <a:rPr lang="en-US" sz="1600" dirty="0" err="1">
                          <a:effectLst/>
                        </a:rPr>
                        <a:t>xem</a:t>
                      </a:r>
                      <a:r>
                        <a:rPr lang="en-US" sz="1600" dirty="0">
                          <a:effectLst/>
                        </a:rPr>
                        <a:t> </a:t>
                      </a:r>
                      <a:r>
                        <a:rPr lang="en-US" sz="1600" dirty="0" err="1">
                          <a:effectLst/>
                        </a:rPr>
                        <a:t>một</a:t>
                      </a:r>
                      <a:r>
                        <a:rPr lang="en-US" sz="1600" dirty="0">
                          <a:effectLst/>
                        </a:rPr>
                        <a:t> </a:t>
                      </a:r>
                      <a:r>
                        <a:rPr lang="en-US" sz="1600" dirty="0" err="1">
                          <a:effectLst/>
                        </a:rPr>
                        <a:t>bộ</a:t>
                      </a:r>
                      <a:r>
                        <a:rPr lang="en-US" sz="1600" dirty="0">
                          <a:effectLst/>
                        </a:rPr>
                        <a:t> </a:t>
                      </a:r>
                      <a:r>
                        <a:rPr lang="en-US" sz="1600" dirty="0" err="1">
                          <a:effectLst/>
                        </a:rPr>
                        <a:t>phim</a:t>
                      </a:r>
                      <a:r>
                        <a:rPr lang="en-US" sz="1600" dirty="0">
                          <a:effectLst/>
                        </a:rPr>
                        <a:t> </a:t>
                      </a:r>
                      <a:r>
                        <a:rPr lang="en-US" sz="1600" dirty="0" err="1">
                          <a:effectLst/>
                        </a:rPr>
                        <a:t>và</a:t>
                      </a:r>
                      <a:r>
                        <a:rPr lang="en-US" sz="1600" dirty="0">
                          <a:effectLst/>
                        </a:rPr>
                        <a:t> </a:t>
                      </a:r>
                      <a:r>
                        <a:rPr lang="en-US" sz="1600" dirty="0" err="1">
                          <a:effectLst/>
                        </a:rPr>
                        <a:t>phân</a:t>
                      </a:r>
                      <a:r>
                        <a:rPr lang="en-US" sz="1600" dirty="0">
                          <a:effectLst/>
                        </a:rPr>
                        <a:t> </a:t>
                      </a:r>
                      <a:r>
                        <a:rPr lang="en-US" sz="1600" dirty="0" err="1">
                          <a:effectLst/>
                        </a:rPr>
                        <a:t>tích</a:t>
                      </a:r>
                      <a:r>
                        <a:rPr lang="en-US" sz="1600" dirty="0">
                          <a:effectLst/>
                        </a:rPr>
                        <a:t> </a:t>
                      </a:r>
                      <a:r>
                        <a:rPr lang="en-US" sz="1600" dirty="0" err="1">
                          <a:effectLst/>
                        </a:rPr>
                        <a:t>được</a:t>
                      </a:r>
                      <a:r>
                        <a:rPr lang="en-US" sz="1600" dirty="0">
                          <a:effectLst/>
                        </a:rPr>
                        <a:t> </a:t>
                      </a:r>
                      <a:r>
                        <a:rPr lang="en-US" sz="1600" dirty="0" err="1">
                          <a:effectLst/>
                        </a:rPr>
                        <a:t>yếu</a:t>
                      </a:r>
                      <a:r>
                        <a:rPr lang="en-US" sz="1600" dirty="0">
                          <a:effectLst/>
                        </a:rPr>
                        <a:t> </a:t>
                      </a:r>
                      <a:r>
                        <a:rPr lang="en-US" sz="1600" dirty="0" err="1">
                          <a:effectLst/>
                        </a:rPr>
                        <a:t>tố</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qua </a:t>
                      </a:r>
                      <a:r>
                        <a:rPr lang="en-US" sz="1600" dirty="0" err="1">
                          <a:effectLst/>
                        </a:rPr>
                        <a:t>đó</a:t>
                      </a:r>
                      <a:r>
                        <a:rPr lang="en-US" sz="1600" dirty="0">
                          <a:effectLst/>
                        </a:rPr>
                        <a:t> </a:t>
                      </a:r>
                      <a:r>
                        <a:rPr lang="en-US" sz="1600" dirty="0" err="1">
                          <a:effectLst/>
                        </a:rPr>
                        <a:t>hiểu</a:t>
                      </a:r>
                      <a:r>
                        <a:rPr lang="en-US" sz="1600" dirty="0">
                          <a:effectLst/>
                        </a:rPr>
                        <a:t> </a:t>
                      </a:r>
                      <a:r>
                        <a:rPr lang="en-US" sz="1600" dirty="0" err="1">
                          <a:effectLst/>
                        </a:rPr>
                        <a:t>được</a:t>
                      </a:r>
                      <a:r>
                        <a:rPr lang="en-US" sz="1600" dirty="0">
                          <a:effectLst/>
                        </a:rPr>
                        <a:t> </a:t>
                      </a:r>
                      <a:r>
                        <a:rPr lang="en-US" sz="1600" dirty="0" err="1">
                          <a:effectLst/>
                        </a:rPr>
                        <a:t>vai</a:t>
                      </a:r>
                      <a:r>
                        <a:rPr lang="en-US" sz="1600" dirty="0">
                          <a:effectLst/>
                        </a:rPr>
                        <a:t> </a:t>
                      </a:r>
                      <a:r>
                        <a:rPr lang="en-US" sz="1600" dirty="0" err="1">
                          <a:effectLst/>
                        </a:rPr>
                        <a:t>trò</a:t>
                      </a:r>
                      <a:r>
                        <a:rPr lang="en-US" sz="1600" dirty="0">
                          <a:effectLst/>
                        </a:rPr>
                        <a:t> </a:t>
                      </a:r>
                      <a:r>
                        <a:rPr lang="en-US" sz="1600" dirty="0" err="1">
                          <a:effectLst/>
                        </a:rPr>
                        <a:t>của</a:t>
                      </a:r>
                      <a:r>
                        <a:rPr lang="en-US" sz="1600" dirty="0">
                          <a:effectLst/>
                        </a:rPr>
                        <a:t> </a:t>
                      </a:r>
                      <a:r>
                        <a:rPr lang="en-US" sz="1600" dirty="0" err="1">
                          <a:effectLst/>
                        </a:rPr>
                        <a:t>thiết</a:t>
                      </a:r>
                      <a:r>
                        <a:rPr lang="en-US" sz="1600" dirty="0">
                          <a:effectLst/>
                        </a:rPr>
                        <a:t> </a:t>
                      </a:r>
                      <a:r>
                        <a:rPr lang="en-US" sz="1600" dirty="0" err="1">
                          <a:effectLst/>
                        </a:rPr>
                        <a:t>kế</a:t>
                      </a:r>
                      <a:r>
                        <a:rPr lang="en-US" sz="1600" dirty="0">
                          <a:effectLst/>
                        </a:rPr>
                        <a:t> </a:t>
                      </a:r>
                      <a:r>
                        <a:rPr lang="en-US" sz="1600" dirty="0" err="1">
                          <a:effectLst/>
                        </a:rPr>
                        <a:t>mĩ</a:t>
                      </a:r>
                      <a:r>
                        <a:rPr lang="en-US" sz="1600" dirty="0">
                          <a:effectLst/>
                        </a:rPr>
                        <a:t> </a:t>
                      </a:r>
                      <a:r>
                        <a:rPr lang="en-US" sz="1600" dirty="0" err="1">
                          <a:effectLst/>
                        </a:rPr>
                        <a:t>thuật</a:t>
                      </a:r>
                      <a:r>
                        <a:rPr lang="en-US" sz="1600" dirty="0">
                          <a:effectLst/>
                        </a:rPr>
                        <a:t> </a:t>
                      </a:r>
                      <a:r>
                        <a:rPr lang="en-US" sz="1600" dirty="0" err="1">
                          <a:effectLst/>
                        </a:rPr>
                        <a:t>góp</a:t>
                      </a:r>
                      <a:r>
                        <a:rPr lang="en-US" sz="1600" dirty="0">
                          <a:effectLst/>
                        </a:rPr>
                        <a:t> </a:t>
                      </a:r>
                      <a:r>
                        <a:rPr lang="en-US" sz="1600" dirty="0" err="1">
                          <a:effectLst/>
                        </a:rPr>
                        <a:t>phần</a:t>
                      </a:r>
                      <a:r>
                        <a:rPr lang="en-US" sz="1600" dirty="0">
                          <a:effectLst/>
                        </a:rPr>
                        <a:t> </a:t>
                      </a:r>
                      <a:r>
                        <a:rPr lang="en-US" sz="1600" dirty="0" err="1">
                          <a:effectLst/>
                        </a:rPr>
                        <a:t>tạo</a:t>
                      </a:r>
                      <a:r>
                        <a:rPr lang="en-US" sz="1600" dirty="0">
                          <a:effectLst/>
                        </a:rPr>
                        <a:t> </a:t>
                      </a:r>
                      <a:r>
                        <a:rPr lang="en-US" sz="1600" dirty="0" err="1">
                          <a:effectLst/>
                        </a:rPr>
                        <a:t>nên</a:t>
                      </a:r>
                      <a:r>
                        <a:rPr lang="en-US" sz="1600" dirty="0">
                          <a:effectLst/>
                        </a:rPr>
                        <a:t> </a:t>
                      </a:r>
                      <a:r>
                        <a:rPr lang="en-US" sz="1600" dirty="0" err="1">
                          <a:effectLst/>
                        </a:rPr>
                        <a:t>thành</a:t>
                      </a:r>
                      <a:r>
                        <a:rPr lang="en-US" sz="1600" dirty="0">
                          <a:effectLst/>
                        </a:rPr>
                        <a:t> </a:t>
                      </a:r>
                      <a:r>
                        <a:rPr lang="en-US" sz="1600" dirty="0" err="1">
                          <a:effectLst/>
                        </a:rPr>
                        <a:t>công</a:t>
                      </a:r>
                      <a:r>
                        <a:rPr lang="en-US" sz="1600" dirty="0">
                          <a:effectLst/>
                        </a:rPr>
                        <a:t> </a:t>
                      </a:r>
                      <a:r>
                        <a:rPr lang="en-US" sz="1600" dirty="0" err="1">
                          <a:effectLst/>
                        </a:rPr>
                        <a:t>của</a:t>
                      </a:r>
                      <a:r>
                        <a:rPr lang="en-US" sz="1600" dirty="0">
                          <a:effectLst/>
                        </a:rPr>
                        <a:t> </a:t>
                      </a:r>
                      <a:r>
                        <a:rPr lang="en-US" sz="1600" dirty="0" err="1">
                          <a:effectLst/>
                        </a:rPr>
                        <a:t>một</a:t>
                      </a:r>
                      <a:r>
                        <a:rPr lang="en-US" sz="1600" dirty="0">
                          <a:effectLst/>
                        </a:rPr>
                        <a:t> </a:t>
                      </a:r>
                      <a:r>
                        <a:rPr lang="en-US" sz="1600" dirty="0" err="1">
                          <a:effectLst/>
                        </a:rPr>
                        <a:t>bộ</a:t>
                      </a:r>
                      <a:r>
                        <a:rPr lang="en-US" sz="1600" dirty="0">
                          <a:effectLst/>
                        </a:rPr>
                        <a:t> </a:t>
                      </a:r>
                      <a:r>
                        <a:rPr lang="en-US" sz="1600" dirty="0" err="1">
                          <a:effectLst/>
                        </a:rPr>
                        <a:t>phim</a:t>
                      </a:r>
                      <a:r>
                        <a:rPr lang="en-US" sz="1600" dirty="0">
                          <a:effectLst/>
                        </a:rPr>
                        <a:t>.</a:t>
                      </a:r>
                      <a:endParaRPr lang="en-US" sz="1400" dirty="0">
                        <a:effectLst/>
                      </a:endParaRPr>
                    </a:p>
                    <a:p>
                      <a:pPr marL="0" marR="0" algn="just">
                        <a:lnSpc>
                          <a:spcPct val="120000"/>
                        </a:lnSpc>
                        <a:spcBef>
                          <a:spcPts val="300"/>
                        </a:spcBef>
                        <a:spcAft>
                          <a:spcPts val="300"/>
                        </a:spcAft>
                      </a:pPr>
                      <a:r>
                        <a:rPr lang="en-US" sz="1600" dirty="0">
                          <a:effectLst/>
                        </a:rPr>
                        <a:t>Qua </a:t>
                      </a:r>
                      <a:r>
                        <a:rPr lang="en-US" sz="1600" dirty="0" err="1">
                          <a:effectLst/>
                        </a:rPr>
                        <a:t>bài</a:t>
                      </a:r>
                      <a:r>
                        <a:rPr lang="en-US" sz="1600" dirty="0">
                          <a:effectLst/>
                        </a:rPr>
                        <a:t> 1, HS </a:t>
                      </a:r>
                      <a:r>
                        <a:rPr lang="en-US" sz="1600" dirty="0" err="1">
                          <a:effectLst/>
                        </a:rPr>
                        <a:t>cũng</a:t>
                      </a:r>
                      <a:r>
                        <a:rPr lang="en-US" sz="1600" dirty="0">
                          <a:effectLst/>
                        </a:rPr>
                        <a:t> </a:t>
                      </a:r>
                      <a:r>
                        <a:rPr lang="en-US" sz="1600" dirty="0" err="1">
                          <a:effectLst/>
                        </a:rPr>
                        <a:t>đã</a:t>
                      </a:r>
                      <a:r>
                        <a:rPr lang="en-US" sz="1600" dirty="0">
                          <a:effectLst/>
                        </a:rPr>
                        <a:t> </a:t>
                      </a:r>
                      <a:r>
                        <a:rPr lang="en-US" sz="1600" dirty="0" err="1">
                          <a:effectLst/>
                        </a:rPr>
                        <a:t>hiểu</a:t>
                      </a:r>
                      <a:r>
                        <a:rPr lang="en-US" sz="1600" dirty="0">
                          <a:effectLst/>
                        </a:rPr>
                        <a:t> </a:t>
                      </a:r>
                      <a:r>
                        <a:rPr lang="en-US" sz="1600" dirty="0" err="1">
                          <a:effectLst/>
                        </a:rPr>
                        <a:t>được</a:t>
                      </a:r>
                      <a:r>
                        <a:rPr lang="en-US" sz="1600" dirty="0">
                          <a:effectLst/>
                        </a:rPr>
                        <a:t> </a:t>
                      </a:r>
                      <a:r>
                        <a:rPr lang="en-US" sz="1600" dirty="0" err="1">
                          <a:effectLst/>
                        </a:rPr>
                        <a:t>cách</a:t>
                      </a:r>
                      <a:r>
                        <a:rPr lang="en-US" sz="1600" dirty="0">
                          <a:effectLst/>
                        </a:rPr>
                        <a:t> </a:t>
                      </a:r>
                      <a:r>
                        <a:rPr lang="en-US" sz="1600" dirty="0" err="1">
                          <a:effectLst/>
                        </a:rPr>
                        <a:t>thiết</a:t>
                      </a:r>
                      <a:r>
                        <a:rPr lang="en-US" sz="1600" dirty="0">
                          <a:effectLst/>
                        </a:rPr>
                        <a:t> </a:t>
                      </a:r>
                      <a:r>
                        <a:rPr lang="en-US" sz="1600" dirty="0" err="1">
                          <a:effectLst/>
                        </a:rPr>
                        <a:t>lập</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phim</a:t>
                      </a:r>
                      <a:r>
                        <a:rPr lang="en-US" sz="1600" dirty="0">
                          <a:effectLst/>
                        </a:rPr>
                        <a:t> </a:t>
                      </a:r>
                      <a:r>
                        <a:rPr lang="en-US" sz="1600" dirty="0" err="1">
                          <a:effectLst/>
                        </a:rPr>
                        <a:t>từ</a:t>
                      </a:r>
                      <a:r>
                        <a:rPr lang="en-US" sz="1600" dirty="0">
                          <a:effectLst/>
                        </a:rPr>
                        <a:t> </a:t>
                      </a:r>
                      <a:r>
                        <a:rPr lang="en-US" sz="1600" dirty="0" err="1">
                          <a:effectLst/>
                        </a:rPr>
                        <a:t>kịch</a:t>
                      </a:r>
                      <a:r>
                        <a:rPr lang="en-US" sz="1600" dirty="0">
                          <a:effectLst/>
                        </a:rPr>
                        <a:t> </a:t>
                      </a:r>
                      <a:r>
                        <a:rPr lang="en-US" sz="1600" dirty="0" err="1">
                          <a:effectLst/>
                        </a:rPr>
                        <a:t>bản</a:t>
                      </a:r>
                      <a:r>
                        <a:rPr lang="en-US" sz="1600" dirty="0">
                          <a:effectLst/>
                        </a:rPr>
                        <a:t> </a:t>
                      </a:r>
                      <a:r>
                        <a:rPr lang="en-US" sz="1600" dirty="0" err="1">
                          <a:effectLst/>
                        </a:rPr>
                        <a:t>văn</a:t>
                      </a:r>
                      <a:r>
                        <a:rPr lang="en-US" sz="1600" dirty="0">
                          <a:effectLst/>
                        </a:rPr>
                        <a:t> </a:t>
                      </a:r>
                      <a:r>
                        <a:rPr lang="en-US" sz="1600" dirty="0" err="1">
                          <a:effectLst/>
                        </a:rPr>
                        <a:t>học</a:t>
                      </a:r>
                      <a:r>
                        <a:rPr lang="en-US" sz="1600" dirty="0">
                          <a:effectLst/>
                        </a:rPr>
                        <a:t> </a:t>
                      </a:r>
                      <a:r>
                        <a:rPr lang="en-US" sz="1600" dirty="0" err="1">
                          <a:effectLst/>
                        </a:rPr>
                        <a:t>và</a:t>
                      </a:r>
                      <a:r>
                        <a:rPr lang="en-US" sz="1600" dirty="0">
                          <a:effectLst/>
                        </a:rPr>
                        <a:t> </a:t>
                      </a:r>
                      <a:r>
                        <a:rPr lang="en-US" sz="1600" dirty="0" err="1">
                          <a:effectLst/>
                        </a:rPr>
                        <a:t>có</a:t>
                      </a:r>
                      <a:r>
                        <a:rPr lang="en-US" sz="1600" dirty="0">
                          <a:effectLst/>
                        </a:rPr>
                        <a:t> </a:t>
                      </a:r>
                      <a:r>
                        <a:rPr lang="en-US" sz="1600" dirty="0" err="1">
                          <a:effectLst/>
                        </a:rPr>
                        <a:t>thể</a:t>
                      </a:r>
                      <a:r>
                        <a:rPr lang="en-US" sz="1600" dirty="0">
                          <a:effectLst/>
                        </a:rPr>
                        <a:t> </a:t>
                      </a:r>
                      <a:r>
                        <a:rPr lang="en-US" sz="1600" dirty="0" err="1">
                          <a:effectLst/>
                        </a:rPr>
                        <a:t>phác</a:t>
                      </a:r>
                      <a:r>
                        <a:rPr lang="en-US" sz="1600" dirty="0">
                          <a:effectLst/>
                        </a:rPr>
                        <a:t> </a:t>
                      </a:r>
                      <a:r>
                        <a:rPr lang="en-US" sz="1600" dirty="0" err="1">
                          <a:effectLst/>
                        </a:rPr>
                        <a:t>thảo</a:t>
                      </a:r>
                      <a:r>
                        <a:rPr lang="en-US" sz="1600" dirty="0">
                          <a:effectLst/>
                        </a:rPr>
                        <a:t> </a:t>
                      </a:r>
                      <a:r>
                        <a:rPr lang="en-US" sz="1600" dirty="0" err="1">
                          <a:effectLst/>
                        </a:rPr>
                        <a:t>bối</a:t>
                      </a:r>
                      <a:r>
                        <a:rPr lang="en-US" sz="1600" dirty="0">
                          <a:effectLst/>
                        </a:rPr>
                        <a:t> </a:t>
                      </a:r>
                      <a:r>
                        <a:rPr lang="en-US" sz="1600" dirty="0" err="1">
                          <a:effectLst/>
                        </a:rPr>
                        <a:t>cảnh</a:t>
                      </a:r>
                      <a:r>
                        <a:rPr lang="en-US" sz="1600" dirty="0">
                          <a:effectLst/>
                        </a:rPr>
                        <a:t> </a:t>
                      </a:r>
                      <a:r>
                        <a:rPr lang="en-US" sz="1600" dirty="0" err="1">
                          <a:effectLst/>
                        </a:rPr>
                        <a:t>cho</a:t>
                      </a:r>
                      <a:r>
                        <a:rPr lang="en-US" sz="1600" dirty="0">
                          <a:effectLst/>
                        </a:rPr>
                        <a:t> </a:t>
                      </a:r>
                      <a:r>
                        <a:rPr lang="en-US" sz="1600" dirty="0" err="1">
                          <a:effectLst/>
                        </a:rPr>
                        <a:t>một</a:t>
                      </a:r>
                      <a:r>
                        <a:rPr lang="en-US" sz="1600" dirty="0">
                          <a:effectLst/>
                        </a:rPr>
                        <a:t> </a:t>
                      </a:r>
                      <a:r>
                        <a:rPr lang="en-US" sz="1600" dirty="0" err="1">
                          <a:effectLst/>
                        </a:rPr>
                        <a:t>số</a:t>
                      </a:r>
                      <a:r>
                        <a:rPr lang="en-US" sz="1600" dirty="0">
                          <a:effectLst/>
                        </a:rPr>
                        <a:t> </a:t>
                      </a:r>
                      <a:r>
                        <a:rPr lang="en-US" sz="1600" dirty="0" err="1">
                          <a:effectLst/>
                        </a:rPr>
                        <a:t>phân</a:t>
                      </a:r>
                      <a:r>
                        <a:rPr lang="en-US" sz="1600" dirty="0">
                          <a:effectLst/>
                        </a:rPr>
                        <a:t> </a:t>
                      </a:r>
                      <a:r>
                        <a:rPr lang="en-US" sz="1600" dirty="0" err="1">
                          <a:effectLst/>
                        </a:rPr>
                        <a:t>cảnh</a:t>
                      </a:r>
                      <a:r>
                        <a:rPr lang="en-US" sz="16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71" marR="43671" marT="0" marB="0"/>
                </a:tc>
                <a:extLst>
                  <a:ext uri="{0D108BD9-81ED-4DB2-BD59-A6C34878D82A}">
                    <a16:rowId xmlns:a16="http://schemas.microsoft.com/office/drawing/2014/main" val="3119041682"/>
                  </a:ext>
                </a:extLst>
              </a:tr>
            </a:tbl>
          </a:graphicData>
        </a:graphic>
      </p:graphicFrame>
    </p:spTree>
    <p:extLst>
      <p:ext uri="{BB962C8B-B14F-4D97-AF65-F5344CB8AC3E}">
        <p14:creationId xmlns:p14="http://schemas.microsoft.com/office/powerpoint/2010/main" val="233782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0D41326B-FBA8-40A8-9E2C-FF81E81F95CF}"/>
              </a:ext>
            </a:extLst>
          </p:cNvPr>
          <p:cNvPicPr>
            <a:picLocks noChangeAspect="1"/>
          </p:cNvPicPr>
          <p:nvPr/>
        </p:nvPicPr>
        <p:blipFill>
          <a:blip r:embed="rId3"/>
          <a:stretch>
            <a:fillRect/>
          </a:stretch>
        </p:blipFill>
        <p:spPr>
          <a:xfrm>
            <a:off x="96050" y="1648090"/>
            <a:ext cx="8951900" cy="5209910"/>
          </a:xfrm>
          <a:prstGeom prst="rect">
            <a:avLst/>
          </a:prstGeom>
        </p:spPr>
      </p:pic>
    </p:spTree>
    <p:extLst>
      <p:ext uri="{BB962C8B-B14F-4D97-AF65-F5344CB8AC3E}">
        <p14:creationId xmlns:p14="http://schemas.microsoft.com/office/powerpoint/2010/main" val="535525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B2A86BAD-D282-3ACF-2A6B-2AB865B73C19}"/>
              </a:ext>
            </a:extLst>
          </p:cNvPr>
          <p:cNvGraphicFramePr>
            <a:graphicFrameLocks noGrp="1"/>
          </p:cNvGraphicFramePr>
          <p:nvPr>
            <p:extLst>
              <p:ext uri="{D42A27DB-BD31-4B8C-83A1-F6EECF244321}">
                <p14:modId xmlns:p14="http://schemas.microsoft.com/office/powerpoint/2010/main" val="3688027928"/>
              </p:ext>
            </p:extLst>
          </p:nvPr>
        </p:nvGraphicFramePr>
        <p:xfrm>
          <a:off x="0" y="1126434"/>
          <a:ext cx="9144000" cy="5731565"/>
        </p:xfrm>
        <a:graphic>
          <a:graphicData uri="http://schemas.openxmlformats.org/drawingml/2006/table">
            <a:tbl>
              <a:tblPr firstRow="1" firstCol="1" bandRow="1">
                <a:tableStyleId>{5C22544A-7EE6-4342-B048-85BDC9FD1C3A}</a:tableStyleId>
              </a:tblPr>
              <a:tblGrid>
                <a:gridCol w="808383">
                  <a:extLst>
                    <a:ext uri="{9D8B030D-6E8A-4147-A177-3AD203B41FA5}">
                      <a16:colId xmlns:a16="http://schemas.microsoft.com/office/drawing/2014/main" val="316134215"/>
                    </a:ext>
                  </a:extLst>
                </a:gridCol>
                <a:gridCol w="3869634">
                  <a:extLst>
                    <a:ext uri="{9D8B030D-6E8A-4147-A177-3AD203B41FA5}">
                      <a16:colId xmlns:a16="http://schemas.microsoft.com/office/drawing/2014/main" val="1145995023"/>
                    </a:ext>
                  </a:extLst>
                </a:gridCol>
                <a:gridCol w="4465983">
                  <a:extLst>
                    <a:ext uri="{9D8B030D-6E8A-4147-A177-3AD203B41FA5}">
                      <a16:colId xmlns:a16="http://schemas.microsoft.com/office/drawing/2014/main" val="1690435923"/>
                    </a:ext>
                  </a:extLst>
                </a:gridCol>
              </a:tblGrid>
              <a:tr h="5731565">
                <a:tc>
                  <a:txBody>
                    <a:bodyPr/>
                    <a:lstStyle/>
                    <a:p>
                      <a:pPr marL="0" marR="0" algn="just">
                        <a:lnSpc>
                          <a:spcPct val="120000"/>
                        </a:lnSpc>
                        <a:spcBef>
                          <a:spcPts val="300"/>
                        </a:spcBef>
                        <a:spcAft>
                          <a:spcPts val="300"/>
                        </a:spcAft>
                      </a:pPr>
                      <a:r>
                        <a:rPr lang="en-US" sz="1400" dirty="0" err="1">
                          <a:effectLst/>
                        </a:rPr>
                        <a:t>Bài</a:t>
                      </a:r>
                      <a:r>
                        <a:rPr lang="en-US" sz="1400" dirty="0">
                          <a:effectLst/>
                        </a:rPr>
                        <a:t> 2. </a:t>
                      </a:r>
                      <a:endParaRPr lang="en-US" sz="1200" dirty="0">
                        <a:effectLst/>
                      </a:endParaRPr>
                    </a:p>
                    <a:p>
                      <a:pPr marL="0" marR="0" algn="just">
                        <a:lnSpc>
                          <a:spcPct val="120000"/>
                        </a:lnSpc>
                        <a:spcBef>
                          <a:spcPts val="300"/>
                        </a:spcBef>
                        <a:spcAft>
                          <a:spcPts val="300"/>
                        </a:spcAft>
                      </a:pPr>
                      <a:r>
                        <a:rPr lang="en-US" sz="1400" dirty="0" err="1">
                          <a:effectLst/>
                        </a:rPr>
                        <a:t>Thiết</a:t>
                      </a:r>
                      <a:r>
                        <a:rPr lang="en-US" sz="1400" dirty="0">
                          <a:effectLst/>
                        </a:rPr>
                        <a:t> </a:t>
                      </a:r>
                      <a:r>
                        <a:rPr lang="en-US" sz="1400" dirty="0" err="1">
                          <a:effectLst/>
                        </a:rPr>
                        <a:t>kế</a:t>
                      </a:r>
                      <a:r>
                        <a:rPr lang="en-US" sz="1400" dirty="0">
                          <a:effectLst/>
                        </a:rPr>
                        <a:t> </a:t>
                      </a:r>
                      <a:r>
                        <a:rPr lang="en-US" sz="1400" dirty="0" err="1">
                          <a:effectLst/>
                        </a:rPr>
                        <a:t>mĩ</a:t>
                      </a:r>
                      <a:r>
                        <a:rPr lang="en-US" sz="1400" dirty="0">
                          <a:effectLst/>
                        </a:rPr>
                        <a:t> </a:t>
                      </a:r>
                      <a:r>
                        <a:rPr lang="en-US" sz="1400" dirty="0" err="1">
                          <a:effectLst/>
                        </a:rPr>
                        <a:t>thuật</a:t>
                      </a:r>
                      <a:r>
                        <a:rPr lang="en-US" sz="1400" dirty="0">
                          <a:effectLst/>
                        </a:rPr>
                        <a:t> </a:t>
                      </a:r>
                      <a:r>
                        <a:rPr lang="en-US" sz="1400" dirty="0" err="1">
                          <a:effectLst/>
                        </a:rPr>
                        <a:t>bối</a:t>
                      </a:r>
                      <a:r>
                        <a:rPr lang="en-US" sz="1400" dirty="0">
                          <a:effectLst/>
                        </a:rPr>
                        <a:t> </a:t>
                      </a:r>
                      <a:r>
                        <a:rPr lang="en-US" sz="1400" dirty="0" err="1">
                          <a:effectLst/>
                        </a:rPr>
                        <a:t>cảnh</a:t>
                      </a:r>
                      <a:r>
                        <a:rPr lang="en-US" sz="1400" dirty="0">
                          <a:effectLst/>
                        </a:rPr>
                        <a:t> </a:t>
                      </a:r>
                      <a:r>
                        <a:rPr lang="en-US" sz="1400" dirty="0" err="1">
                          <a:effectLst/>
                        </a:rPr>
                        <a:t>phim</a:t>
                      </a:r>
                      <a:r>
                        <a:rPr lang="en-US" sz="1400" dirty="0">
                          <a:effectLst/>
                        </a:rPr>
                        <a:t> </a:t>
                      </a:r>
                      <a:r>
                        <a:rPr lang="en-US" sz="1400" dirty="0" err="1">
                          <a:effectLst/>
                        </a:rPr>
                        <a:t>hoạt</a:t>
                      </a:r>
                      <a:r>
                        <a:rPr lang="en-US" sz="1400" dirty="0">
                          <a:effectLst/>
                        </a:rPr>
                        <a:t> </a:t>
                      </a:r>
                      <a:r>
                        <a:rPr lang="en-US" sz="1400" dirty="0" err="1">
                          <a:effectLst/>
                        </a:rPr>
                        <a:t>hình</a:t>
                      </a:r>
                      <a:r>
                        <a:rPr lang="en-US"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615" marR="44615" marT="0" marB="0"/>
                </a:tc>
                <a:tc>
                  <a:txBody>
                    <a:bodyPr/>
                    <a:lstStyle/>
                    <a:p>
                      <a:pPr marL="0" marR="0" algn="just">
                        <a:lnSpc>
                          <a:spcPct val="120000"/>
                        </a:lnSpc>
                        <a:spcBef>
                          <a:spcPts val="300"/>
                        </a:spcBef>
                        <a:spcAft>
                          <a:spcPts val="300"/>
                        </a:spcAft>
                      </a:pPr>
                      <a:r>
                        <a:rPr lang="en-US" sz="1400" b="0" dirty="0" err="1">
                          <a:effectLst/>
                        </a:rPr>
                        <a:t>Khám</a:t>
                      </a:r>
                      <a:r>
                        <a:rPr lang="en-US" sz="1400" b="0" dirty="0">
                          <a:effectLst/>
                        </a:rPr>
                        <a:t> </a:t>
                      </a:r>
                      <a:r>
                        <a:rPr lang="en-US" sz="1400" b="0" dirty="0" err="1">
                          <a:effectLst/>
                        </a:rPr>
                        <a:t>phá</a:t>
                      </a:r>
                      <a:r>
                        <a:rPr lang="en-US" sz="1400" b="0" dirty="0">
                          <a:effectLst/>
                        </a:rPr>
                        <a:t>: </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Giới</a:t>
                      </a:r>
                      <a:r>
                        <a:rPr lang="en-US" sz="1400" b="0" dirty="0">
                          <a:effectLst/>
                        </a:rPr>
                        <a:t> </a:t>
                      </a:r>
                      <a:r>
                        <a:rPr lang="en-US" sz="1400" b="0" dirty="0" err="1">
                          <a:effectLst/>
                        </a:rPr>
                        <a:t>thiệu</a:t>
                      </a:r>
                      <a:r>
                        <a:rPr lang="en-US" sz="1400" b="0" dirty="0">
                          <a:effectLst/>
                        </a:rPr>
                        <a:t> </a:t>
                      </a:r>
                      <a:r>
                        <a:rPr lang="en-US" sz="1400" b="0" dirty="0" err="1">
                          <a:effectLst/>
                        </a:rPr>
                        <a:t>về</a:t>
                      </a:r>
                      <a:r>
                        <a:rPr lang="en-US" sz="1400" b="0" dirty="0">
                          <a:effectLst/>
                        </a:rPr>
                        <a:t> </a:t>
                      </a:r>
                      <a:r>
                        <a:rPr lang="en-US" sz="1400" b="0" dirty="0" err="1">
                          <a:effectLst/>
                        </a:rPr>
                        <a:t>thiết</a:t>
                      </a:r>
                      <a:r>
                        <a:rPr lang="en-US" sz="1400" b="0" dirty="0">
                          <a:effectLst/>
                        </a:rPr>
                        <a:t> </a:t>
                      </a:r>
                      <a:r>
                        <a:rPr lang="en-US" sz="1400" b="0" dirty="0" err="1">
                          <a:effectLst/>
                        </a:rPr>
                        <a:t>kế</a:t>
                      </a:r>
                      <a:r>
                        <a:rPr lang="en-US" sz="1400" b="0" dirty="0">
                          <a:effectLst/>
                        </a:rPr>
                        <a:t> </a:t>
                      </a:r>
                      <a:r>
                        <a:rPr lang="en-US" sz="1400" b="0" dirty="0" err="1">
                          <a:effectLst/>
                        </a:rPr>
                        <a:t>mĩ</a:t>
                      </a:r>
                      <a:r>
                        <a:rPr lang="en-US" sz="1400" b="0" dirty="0">
                          <a:effectLst/>
                        </a:rPr>
                        <a:t> </a:t>
                      </a:r>
                      <a:r>
                        <a:rPr lang="en-US" sz="1400" b="0" dirty="0" err="1">
                          <a:effectLst/>
                        </a:rPr>
                        <a:t>thuật</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Một</a:t>
                      </a:r>
                      <a:r>
                        <a:rPr lang="en-US" sz="1400" b="0" dirty="0">
                          <a:effectLst/>
                        </a:rPr>
                        <a:t> </a:t>
                      </a:r>
                      <a:r>
                        <a:rPr lang="en-US" sz="1400" b="0" dirty="0" err="1">
                          <a:effectLst/>
                        </a:rPr>
                        <a:t>số</a:t>
                      </a:r>
                      <a:r>
                        <a:rPr lang="en-US" sz="1400" b="0" dirty="0">
                          <a:effectLst/>
                        </a:rPr>
                        <a:t> </a:t>
                      </a:r>
                      <a:r>
                        <a:rPr lang="en-US" sz="1400" b="0" dirty="0" err="1">
                          <a:effectLst/>
                        </a:rPr>
                        <a:t>hình</a:t>
                      </a:r>
                      <a:r>
                        <a:rPr lang="en-US" sz="1400" b="0" dirty="0">
                          <a:effectLst/>
                        </a:rPr>
                        <a:t> </a:t>
                      </a:r>
                      <a:r>
                        <a:rPr lang="en-US" sz="1400" b="0" dirty="0" err="1">
                          <a:effectLst/>
                        </a:rPr>
                        <a:t>thức</a:t>
                      </a:r>
                      <a:r>
                        <a:rPr lang="en-US" sz="1400" b="0" dirty="0">
                          <a:effectLst/>
                        </a:rPr>
                        <a:t> </a:t>
                      </a:r>
                      <a:r>
                        <a:rPr lang="en-US" sz="1400" b="0" dirty="0" err="1">
                          <a:effectLst/>
                        </a:rPr>
                        <a:t>thể</a:t>
                      </a:r>
                      <a:r>
                        <a:rPr lang="en-US" sz="1400" b="0" dirty="0">
                          <a:effectLst/>
                        </a:rPr>
                        <a:t> </a:t>
                      </a:r>
                      <a:r>
                        <a:rPr lang="en-US" sz="1400" b="0" dirty="0" err="1">
                          <a:effectLst/>
                        </a:rPr>
                        <a:t>hiện</a:t>
                      </a:r>
                      <a:r>
                        <a:rPr lang="en-US" sz="1400" b="0" dirty="0">
                          <a:effectLst/>
                        </a:rPr>
                        <a:t> </a:t>
                      </a:r>
                      <a:r>
                        <a:rPr lang="en-US" sz="1400" b="0" dirty="0" err="1">
                          <a:effectLst/>
                        </a:rPr>
                        <a:t>trong</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err="1">
                          <a:effectLst/>
                        </a:rPr>
                        <a:t>Nhận</a:t>
                      </a:r>
                      <a:r>
                        <a:rPr lang="en-US" sz="1400" b="0" dirty="0">
                          <a:effectLst/>
                        </a:rPr>
                        <a:t> </a:t>
                      </a:r>
                      <a:r>
                        <a:rPr lang="en-US" sz="1400" b="0" dirty="0" err="1">
                          <a:effectLst/>
                        </a:rPr>
                        <a:t>biết</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Đặc</a:t>
                      </a:r>
                      <a:r>
                        <a:rPr lang="en-US" sz="1400" b="0" dirty="0">
                          <a:effectLst/>
                        </a:rPr>
                        <a:t> </a:t>
                      </a:r>
                      <a:r>
                        <a:rPr lang="en-US" sz="1400" b="0" dirty="0" err="1">
                          <a:effectLst/>
                        </a:rPr>
                        <a:t>điểm</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trong</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Quá</a:t>
                      </a:r>
                      <a:r>
                        <a:rPr lang="en-US" sz="1400" b="0" dirty="0">
                          <a:effectLst/>
                        </a:rPr>
                        <a:t> </a:t>
                      </a:r>
                      <a:r>
                        <a:rPr lang="en-US" sz="1400" b="0" dirty="0" err="1">
                          <a:effectLst/>
                        </a:rPr>
                        <a:t>trình</a:t>
                      </a:r>
                      <a:r>
                        <a:rPr lang="en-US" sz="1400" b="0" dirty="0">
                          <a:effectLst/>
                        </a:rPr>
                        <a:t> </a:t>
                      </a:r>
                      <a:r>
                        <a:rPr lang="en-US" sz="1400" b="0" dirty="0" err="1">
                          <a:effectLst/>
                        </a:rPr>
                        <a:t>thiết</a:t>
                      </a:r>
                      <a:r>
                        <a:rPr lang="en-US" sz="1400" b="0" dirty="0">
                          <a:effectLst/>
                        </a:rPr>
                        <a:t> </a:t>
                      </a:r>
                      <a:r>
                        <a:rPr lang="en-US" sz="1400" b="0" dirty="0" err="1">
                          <a:effectLst/>
                        </a:rPr>
                        <a:t>kế</a:t>
                      </a:r>
                      <a:r>
                        <a:rPr lang="en-US" sz="1400" b="0" dirty="0">
                          <a:effectLst/>
                        </a:rPr>
                        <a:t> </a:t>
                      </a:r>
                      <a:r>
                        <a:rPr lang="en-US" sz="1400" b="0" dirty="0" err="1">
                          <a:effectLst/>
                        </a:rPr>
                        <a:t>mĩ</a:t>
                      </a:r>
                      <a:r>
                        <a:rPr lang="en-US" sz="1400" b="0" dirty="0">
                          <a:effectLst/>
                        </a:rPr>
                        <a:t> </a:t>
                      </a:r>
                      <a:r>
                        <a:rPr lang="en-US" sz="1400" b="0" dirty="0" err="1">
                          <a:effectLst/>
                        </a:rPr>
                        <a:t>thuật</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Các</a:t>
                      </a:r>
                      <a:r>
                        <a:rPr lang="en-US" sz="1400" b="0" dirty="0">
                          <a:effectLst/>
                        </a:rPr>
                        <a:t> </a:t>
                      </a:r>
                      <a:r>
                        <a:rPr lang="en-US" sz="1400" b="0" dirty="0" err="1">
                          <a:effectLst/>
                        </a:rPr>
                        <a:t>bước</a:t>
                      </a:r>
                      <a:r>
                        <a:rPr lang="en-US" sz="1400" b="0" dirty="0">
                          <a:effectLst/>
                        </a:rPr>
                        <a:t> </a:t>
                      </a:r>
                      <a:r>
                        <a:rPr lang="en-US" sz="1400" b="0" dirty="0" err="1">
                          <a:effectLst/>
                        </a:rPr>
                        <a:t>vẽ</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cho</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Các</a:t>
                      </a:r>
                      <a:r>
                        <a:rPr lang="en-US" sz="1400" b="0" dirty="0">
                          <a:effectLst/>
                        </a:rPr>
                        <a:t> </a:t>
                      </a:r>
                      <a:r>
                        <a:rPr lang="en-US" sz="1400" b="0" dirty="0" err="1">
                          <a:effectLst/>
                        </a:rPr>
                        <a:t>bước</a:t>
                      </a:r>
                      <a:r>
                        <a:rPr lang="en-US" sz="1400" b="0" dirty="0">
                          <a:effectLst/>
                        </a:rPr>
                        <a:t> </a:t>
                      </a:r>
                      <a:r>
                        <a:rPr lang="en-US" sz="1400" b="0" dirty="0" err="1">
                          <a:effectLst/>
                        </a:rPr>
                        <a:t>làm</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mô</a:t>
                      </a:r>
                      <a:r>
                        <a:rPr lang="en-US" sz="1400" b="0" dirty="0">
                          <a:effectLst/>
                        </a:rPr>
                        <a:t> </a:t>
                      </a:r>
                      <a:r>
                        <a:rPr lang="en-US" sz="1400" b="0" dirty="0" err="1">
                          <a:effectLst/>
                        </a:rPr>
                        <a:t>hình</a:t>
                      </a:r>
                      <a:r>
                        <a:rPr lang="en-US" sz="1400" b="0" dirty="0">
                          <a:effectLst/>
                        </a:rPr>
                        <a:t> </a:t>
                      </a:r>
                      <a:r>
                        <a:rPr lang="en-US" sz="1400" b="0" dirty="0" err="1">
                          <a:effectLst/>
                        </a:rPr>
                        <a:t>cho</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Tìm</a:t>
                      </a:r>
                      <a:r>
                        <a:rPr lang="en-US" sz="1400" b="0" dirty="0">
                          <a:effectLst/>
                        </a:rPr>
                        <a:t> </a:t>
                      </a:r>
                      <a:r>
                        <a:rPr lang="en-US" sz="1400" b="0" dirty="0" err="1">
                          <a:effectLst/>
                        </a:rPr>
                        <a:t>hiểu</a:t>
                      </a:r>
                      <a:r>
                        <a:rPr lang="en-US" sz="1400" b="0" dirty="0">
                          <a:effectLst/>
                        </a:rPr>
                        <a:t> </a:t>
                      </a:r>
                      <a:r>
                        <a:rPr lang="en-US" sz="1400" b="0" dirty="0" err="1">
                          <a:effectLst/>
                        </a:rPr>
                        <a:t>các</a:t>
                      </a:r>
                      <a:r>
                        <a:rPr lang="en-US" sz="1400" b="0" dirty="0">
                          <a:effectLst/>
                        </a:rPr>
                        <a:t> </a:t>
                      </a:r>
                      <a:r>
                        <a:rPr lang="en-US" sz="1400" b="0" dirty="0" err="1">
                          <a:effectLst/>
                        </a:rPr>
                        <a:t>bước</a:t>
                      </a:r>
                      <a:r>
                        <a:rPr lang="en-US" sz="1400" b="0" dirty="0">
                          <a:effectLst/>
                        </a:rPr>
                        <a:t> </a:t>
                      </a:r>
                      <a:r>
                        <a:rPr lang="en-US" sz="1400" b="0" dirty="0" err="1">
                          <a:effectLst/>
                        </a:rPr>
                        <a:t>gợi</a:t>
                      </a:r>
                      <a:r>
                        <a:rPr lang="en-US" sz="1400" b="0" dirty="0">
                          <a:effectLst/>
                        </a:rPr>
                        <a:t> ý </a:t>
                      </a:r>
                      <a:r>
                        <a:rPr lang="en-US" sz="1400" b="0" dirty="0" err="1">
                          <a:effectLst/>
                        </a:rPr>
                        <a:t>làm</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dạng</a:t>
                      </a:r>
                      <a:r>
                        <a:rPr lang="en-US" sz="1400" b="0" dirty="0">
                          <a:effectLst/>
                        </a:rPr>
                        <a:t> </a:t>
                      </a:r>
                      <a:r>
                        <a:rPr lang="en-US" sz="1400" b="0" dirty="0" err="1">
                          <a:effectLst/>
                        </a:rPr>
                        <a:t>mô</a:t>
                      </a:r>
                      <a:r>
                        <a:rPr lang="en-US" sz="1400" b="0" dirty="0">
                          <a:effectLst/>
                        </a:rPr>
                        <a:t> </a:t>
                      </a:r>
                      <a:r>
                        <a:rPr lang="en-US" sz="1400" b="0" dirty="0" err="1">
                          <a:effectLst/>
                        </a:rPr>
                        <a:t>hình</a:t>
                      </a:r>
                      <a:r>
                        <a:rPr lang="en-US" sz="1400" b="0" dirty="0">
                          <a:effectLst/>
                        </a:rPr>
                        <a:t> </a:t>
                      </a:r>
                      <a:r>
                        <a:rPr lang="en-US" sz="1400" b="0" dirty="0" err="1">
                          <a:effectLst/>
                        </a:rPr>
                        <a:t>một</a:t>
                      </a:r>
                      <a:r>
                        <a:rPr lang="en-US" sz="1400" b="0" dirty="0">
                          <a:effectLst/>
                        </a:rPr>
                        <a:t> </a:t>
                      </a:r>
                      <a:r>
                        <a:rPr lang="en-US" sz="1400" b="0" dirty="0" err="1">
                          <a:effectLst/>
                        </a:rPr>
                        <a:t>phân</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a:t>
                      </a:r>
                      <a:r>
                        <a:rPr lang="en-US" sz="1400" b="0" dirty="0" err="1">
                          <a:effectLst/>
                        </a:rPr>
                        <a:t>cụ</a:t>
                      </a:r>
                      <a:r>
                        <a:rPr lang="en-US" sz="1400" b="0" dirty="0">
                          <a:effectLst/>
                        </a:rPr>
                        <a:t> </a:t>
                      </a:r>
                      <a:r>
                        <a:rPr lang="en-US" sz="1400" b="0" dirty="0" err="1">
                          <a:effectLst/>
                        </a:rPr>
                        <a:t>thể</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err="1">
                          <a:effectLst/>
                        </a:rPr>
                        <a:t>Thảo</a:t>
                      </a:r>
                      <a:r>
                        <a:rPr lang="en-US" sz="1400" b="0" dirty="0">
                          <a:effectLst/>
                        </a:rPr>
                        <a:t> </a:t>
                      </a:r>
                      <a:r>
                        <a:rPr lang="en-US" sz="1400" b="0" dirty="0" err="1">
                          <a:effectLst/>
                        </a:rPr>
                        <a:t>luận</a:t>
                      </a:r>
                      <a:r>
                        <a:rPr lang="en-US" sz="1400" b="0" dirty="0">
                          <a:effectLst/>
                        </a:rPr>
                        <a:t>: </a:t>
                      </a:r>
                      <a:r>
                        <a:rPr lang="en-US" sz="1400" b="0" dirty="0" err="1">
                          <a:effectLst/>
                        </a:rPr>
                        <a:t>Củng</a:t>
                      </a:r>
                      <a:r>
                        <a:rPr lang="en-US" sz="1400" b="0" dirty="0">
                          <a:effectLst/>
                        </a:rPr>
                        <a:t> </a:t>
                      </a:r>
                      <a:r>
                        <a:rPr lang="en-US" sz="1400" b="0" dirty="0" err="1">
                          <a:effectLst/>
                        </a:rPr>
                        <a:t>cố</a:t>
                      </a:r>
                      <a:r>
                        <a:rPr lang="en-US" sz="1400" b="0" dirty="0">
                          <a:effectLst/>
                        </a:rPr>
                        <a:t> </a:t>
                      </a:r>
                      <a:r>
                        <a:rPr lang="en-US" sz="1400" b="0" dirty="0" err="1">
                          <a:effectLst/>
                        </a:rPr>
                        <a:t>kiến</a:t>
                      </a:r>
                      <a:r>
                        <a:rPr lang="en-US" sz="1400" b="0" dirty="0">
                          <a:effectLst/>
                        </a:rPr>
                        <a:t> </a:t>
                      </a:r>
                      <a:r>
                        <a:rPr lang="en-US" sz="1400" b="0" dirty="0" err="1">
                          <a:effectLst/>
                        </a:rPr>
                        <a:t>thức</a:t>
                      </a:r>
                      <a:r>
                        <a:rPr lang="en-US" sz="1400" b="0" dirty="0">
                          <a:effectLst/>
                        </a:rPr>
                        <a:t>, </a:t>
                      </a:r>
                      <a:r>
                        <a:rPr lang="en-US" sz="1400" b="0" dirty="0" err="1">
                          <a:effectLst/>
                        </a:rPr>
                        <a:t>kĩ</a:t>
                      </a:r>
                      <a:r>
                        <a:rPr lang="en-US" sz="1400" b="0" dirty="0">
                          <a:effectLst/>
                        </a:rPr>
                        <a:t> </a:t>
                      </a:r>
                      <a:r>
                        <a:rPr lang="en-US" sz="1400" b="0" dirty="0" err="1">
                          <a:effectLst/>
                        </a:rPr>
                        <a:t>năng</a:t>
                      </a:r>
                      <a:r>
                        <a:rPr lang="en-US" sz="1400" b="0" dirty="0">
                          <a:effectLst/>
                        </a:rPr>
                        <a:t> </a:t>
                      </a:r>
                      <a:r>
                        <a:rPr lang="en-US" sz="1400" b="0" dirty="0" err="1">
                          <a:effectLst/>
                        </a:rPr>
                        <a:t>về</a:t>
                      </a:r>
                      <a:r>
                        <a:rPr lang="en-US" sz="1400" b="0" dirty="0">
                          <a:effectLst/>
                        </a:rPr>
                        <a:t> </a:t>
                      </a:r>
                      <a:r>
                        <a:rPr lang="en-US" sz="1400" b="0" dirty="0" err="1">
                          <a:effectLst/>
                        </a:rPr>
                        <a:t>thiết</a:t>
                      </a:r>
                      <a:r>
                        <a:rPr lang="en-US" sz="1400" b="0" dirty="0">
                          <a:effectLst/>
                        </a:rPr>
                        <a:t> </a:t>
                      </a:r>
                      <a:r>
                        <a:rPr lang="en-US" sz="1400" b="0" dirty="0" err="1">
                          <a:effectLst/>
                        </a:rPr>
                        <a:t>kế</a:t>
                      </a:r>
                      <a:r>
                        <a:rPr lang="en-US" sz="1400" b="0" dirty="0">
                          <a:effectLst/>
                        </a:rPr>
                        <a:t> </a:t>
                      </a:r>
                      <a:r>
                        <a:rPr lang="en-US" sz="1400" b="0" dirty="0" err="1">
                          <a:effectLst/>
                        </a:rPr>
                        <a:t>mĩ</a:t>
                      </a:r>
                      <a:r>
                        <a:rPr lang="en-US" sz="1400" b="0" dirty="0">
                          <a:effectLst/>
                        </a:rPr>
                        <a:t> </a:t>
                      </a:r>
                      <a:r>
                        <a:rPr lang="en-US" sz="1400" b="0" dirty="0" err="1">
                          <a:effectLst/>
                        </a:rPr>
                        <a:t>thuật</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a:t>
                      </a:r>
                      <a:r>
                        <a:rPr lang="en-US" sz="1400" b="0" dirty="0" err="1">
                          <a:effectLst/>
                        </a:rPr>
                        <a:t>theo</a:t>
                      </a:r>
                      <a:r>
                        <a:rPr lang="en-US" sz="1400" b="0" dirty="0">
                          <a:effectLst/>
                        </a:rPr>
                        <a:t> </a:t>
                      </a:r>
                      <a:r>
                        <a:rPr lang="en-US" sz="1400" b="0" dirty="0" err="1">
                          <a:effectLst/>
                        </a:rPr>
                        <a:t>hệ</a:t>
                      </a:r>
                      <a:r>
                        <a:rPr lang="en-US" sz="1400" b="0" dirty="0">
                          <a:effectLst/>
                        </a:rPr>
                        <a:t> </a:t>
                      </a:r>
                      <a:r>
                        <a:rPr lang="en-US" sz="1400" b="0" dirty="0" err="1">
                          <a:effectLst/>
                        </a:rPr>
                        <a:t>thống</a:t>
                      </a:r>
                      <a:r>
                        <a:rPr lang="en-US" sz="1400" b="0" dirty="0">
                          <a:effectLst/>
                        </a:rPr>
                        <a:t> </a:t>
                      </a:r>
                      <a:r>
                        <a:rPr lang="en-US" sz="1400" b="0" dirty="0" err="1">
                          <a:effectLst/>
                        </a:rPr>
                        <a:t>câu</a:t>
                      </a:r>
                      <a:r>
                        <a:rPr lang="en-US" sz="1400" b="0" dirty="0">
                          <a:effectLst/>
                        </a:rPr>
                        <a:t> </a:t>
                      </a:r>
                      <a:r>
                        <a:rPr lang="en-US" sz="1400" b="0" dirty="0" err="1">
                          <a:effectLst/>
                        </a:rPr>
                        <a:t>hỏi</a:t>
                      </a:r>
                      <a:r>
                        <a:rPr lang="en-US" sz="1400" b="0" dirty="0">
                          <a:effectLst/>
                        </a:rPr>
                        <a:t> </a:t>
                      </a:r>
                      <a:r>
                        <a:rPr lang="en-US" sz="1400" b="0" dirty="0" err="1">
                          <a:effectLst/>
                        </a:rPr>
                        <a:t>trong</a:t>
                      </a:r>
                      <a:r>
                        <a:rPr lang="en-US" sz="1400" b="0" dirty="0">
                          <a:effectLst/>
                        </a:rPr>
                        <a:t> </a:t>
                      </a:r>
                      <a:r>
                        <a:rPr lang="en-US" sz="1400" b="0" dirty="0" err="1">
                          <a:effectLst/>
                        </a:rPr>
                        <a:t>sách</a:t>
                      </a:r>
                      <a:r>
                        <a:rPr lang="en-US" sz="1400" b="0" dirty="0">
                          <a:effectLst/>
                        </a:rPr>
                        <a:t> </a:t>
                      </a:r>
                      <a:r>
                        <a:rPr lang="en-US" sz="1400" b="0" dirty="0" err="1">
                          <a:effectLst/>
                        </a:rPr>
                        <a:t>giáo</a:t>
                      </a:r>
                      <a:r>
                        <a:rPr lang="en-US" sz="1400" b="0" dirty="0">
                          <a:effectLst/>
                        </a:rPr>
                        <a:t> khoa.</a:t>
                      </a:r>
                      <a:endParaRPr lang="en-US" sz="1200" b="0" dirty="0">
                        <a:effectLst/>
                      </a:endParaRPr>
                    </a:p>
                    <a:p>
                      <a:pPr marL="0" marR="0" algn="just">
                        <a:lnSpc>
                          <a:spcPct val="120000"/>
                        </a:lnSpc>
                        <a:spcBef>
                          <a:spcPts val="300"/>
                        </a:spcBef>
                        <a:spcAft>
                          <a:spcPts val="300"/>
                        </a:spcAft>
                      </a:pPr>
                      <a:r>
                        <a:rPr lang="en-US" sz="1400" b="0" dirty="0" err="1">
                          <a:effectLst/>
                        </a:rPr>
                        <a:t>Vận</a:t>
                      </a:r>
                      <a:r>
                        <a:rPr lang="en-US" sz="1400" b="0" dirty="0">
                          <a:effectLst/>
                        </a:rPr>
                        <a:t> </a:t>
                      </a:r>
                      <a:r>
                        <a:rPr lang="en-US" sz="1400" b="0" dirty="0" err="1">
                          <a:effectLst/>
                        </a:rPr>
                        <a:t>dụng</a:t>
                      </a:r>
                      <a:r>
                        <a:rPr lang="en-US" sz="1400" b="0" dirty="0">
                          <a:effectLst/>
                        </a:rPr>
                        <a:t>: </a:t>
                      </a:r>
                      <a:r>
                        <a:rPr lang="en-US" sz="1400" b="0" dirty="0" err="1">
                          <a:effectLst/>
                        </a:rPr>
                        <a:t>Lựa</a:t>
                      </a:r>
                      <a:r>
                        <a:rPr lang="en-US" sz="1400" b="0" dirty="0">
                          <a:effectLst/>
                        </a:rPr>
                        <a:t> </a:t>
                      </a:r>
                      <a:r>
                        <a:rPr lang="en-US" sz="1400" b="0" dirty="0" err="1">
                          <a:effectLst/>
                        </a:rPr>
                        <a:t>chọn</a:t>
                      </a:r>
                      <a:r>
                        <a:rPr lang="en-US" sz="1400" b="0" dirty="0">
                          <a:effectLst/>
                        </a:rPr>
                        <a:t> </a:t>
                      </a:r>
                      <a:r>
                        <a:rPr lang="en-US" sz="1400" b="0" dirty="0" err="1">
                          <a:effectLst/>
                        </a:rPr>
                        <a:t>và</a:t>
                      </a:r>
                      <a:r>
                        <a:rPr lang="en-US" sz="1400" b="0" dirty="0">
                          <a:effectLst/>
                        </a:rPr>
                        <a:t> </a:t>
                      </a:r>
                      <a:r>
                        <a:rPr lang="en-US" sz="1400" b="0" dirty="0" err="1">
                          <a:effectLst/>
                        </a:rPr>
                        <a:t>dựng</a:t>
                      </a:r>
                      <a:r>
                        <a:rPr lang="en-US" sz="1400" b="0" dirty="0">
                          <a:effectLst/>
                        </a:rPr>
                        <a:t> </a:t>
                      </a:r>
                      <a:r>
                        <a:rPr lang="en-US" sz="1400" b="0" dirty="0" err="1">
                          <a:effectLst/>
                        </a:rPr>
                        <a:t>mô</a:t>
                      </a:r>
                      <a:r>
                        <a:rPr lang="en-US" sz="1400" b="0" dirty="0">
                          <a:effectLst/>
                        </a:rPr>
                        <a:t> </a:t>
                      </a:r>
                      <a:r>
                        <a:rPr lang="en-US" sz="1400" b="0" dirty="0" err="1">
                          <a:effectLst/>
                        </a:rPr>
                        <a:t>hình</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tạo</a:t>
                      </a:r>
                      <a:r>
                        <a:rPr lang="en-US" sz="1400" b="0" dirty="0">
                          <a:effectLst/>
                        </a:rPr>
                        <a:t> </a:t>
                      </a:r>
                      <a:r>
                        <a:rPr lang="en-US" sz="1400" b="0" dirty="0" err="1">
                          <a:effectLst/>
                        </a:rPr>
                        <a:t>hình</a:t>
                      </a:r>
                      <a:r>
                        <a:rPr lang="en-US" sz="1400" b="0" dirty="0">
                          <a:effectLst/>
                        </a:rPr>
                        <a:t> </a:t>
                      </a:r>
                      <a:r>
                        <a:rPr lang="en-US" sz="1400" b="0" dirty="0" err="1">
                          <a:effectLst/>
                        </a:rPr>
                        <a:t>nhân</a:t>
                      </a:r>
                      <a:r>
                        <a:rPr lang="en-US" sz="1400" b="0" dirty="0">
                          <a:effectLst/>
                        </a:rPr>
                        <a:t> </a:t>
                      </a:r>
                      <a:r>
                        <a:rPr lang="en-US" sz="1400" b="0" dirty="0" err="1">
                          <a:effectLst/>
                        </a:rPr>
                        <a:t>vật</a:t>
                      </a:r>
                      <a:r>
                        <a:rPr lang="en-US" sz="1400" b="0" dirty="0">
                          <a:effectLst/>
                        </a:rPr>
                        <a:t> </a:t>
                      </a:r>
                      <a:r>
                        <a:rPr lang="en-US" sz="1400" b="0" dirty="0" err="1">
                          <a:effectLst/>
                        </a:rPr>
                        <a:t>cho</a:t>
                      </a:r>
                      <a:r>
                        <a:rPr lang="en-US" sz="1400" b="0" dirty="0">
                          <a:effectLst/>
                        </a:rPr>
                        <a:t> </a:t>
                      </a:r>
                      <a:r>
                        <a:rPr lang="en-US" sz="1400" b="0" dirty="0" err="1">
                          <a:effectLst/>
                        </a:rPr>
                        <a:t>nội</a:t>
                      </a:r>
                      <a:r>
                        <a:rPr lang="en-US" sz="1400" b="0" dirty="0">
                          <a:effectLst/>
                        </a:rPr>
                        <a:t> dung </a:t>
                      </a:r>
                      <a:r>
                        <a:rPr lang="en-US" sz="1400" b="0" dirty="0" err="1">
                          <a:effectLst/>
                        </a:rPr>
                        <a:t>của</a:t>
                      </a:r>
                      <a:r>
                        <a:rPr lang="en-US" sz="1400" b="0" dirty="0">
                          <a:effectLst/>
                        </a:rPr>
                        <a:t> </a:t>
                      </a:r>
                      <a:r>
                        <a:rPr lang="en-US" sz="1400" b="0" dirty="0" err="1">
                          <a:effectLst/>
                        </a:rPr>
                        <a:t>môn</a:t>
                      </a:r>
                      <a:r>
                        <a:rPr lang="en-US" sz="1400" b="0" dirty="0">
                          <a:effectLst/>
                        </a:rPr>
                        <a:t> </a:t>
                      </a:r>
                      <a:r>
                        <a:rPr lang="en-US" sz="1400" b="0" dirty="0" err="1">
                          <a:effectLst/>
                        </a:rPr>
                        <a:t>học</a:t>
                      </a:r>
                      <a:r>
                        <a:rPr lang="en-US" sz="1400" b="0" dirty="0">
                          <a:effectLst/>
                        </a:rPr>
                        <a:t> </a:t>
                      </a:r>
                      <a:r>
                        <a:rPr lang="en-US" sz="1400" b="0" dirty="0" err="1">
                          <a:effectLst/>
                        </a:rPr>
                        <a:t>yêu</a:t>
                      </a:r>
                      <a:r>
                        <a:rPr lang="en-US" sz="1400" b="0" dirty="0">
                          <a:effectLst/>
                        </a:rPr>
                        <a:t> </a:t>
                      </a:r>
                      <a:r>
                        <a:rPr lang="en-US" sz="1400" b="0" dirty="0" err="1">
                          <a:effectLst/>
                        </a:rPr>
                        <a:t>thích</a:t>
                      </a:r>
                      <a:r>
                        <a:rPr lang="en-US" sz="1400" b="0" dirty="0">
                          <a:effectLst/>
                        </a:rPr>
                        <a: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615" marR="44615" marT="0" marB="0"/>
                </a:tc>
                <a:tc>
                  <a:txBody>
                    <a:bodyPr/>
                    <a:lstStyle/>
                    <a:p>
                      <a:pPr marL="0" marR="0" algn="just">
                        <a:lnSpc>
                          <a:spcPct val="120000"/>
                        </a:lnSpc>
                        <a:spcBef>
                          <a:spcPts val="300"/>
                        </a:spcBef>
                        <a:spcAft>
                          <a:spcPts val="300"/>
                        </a:spcAft>
                      </a:pPr>
                      <a:r>
                        <a:rPr lang="en-US" sz="1400" b="0" dirty="0">
                          <a:effectLst/>
                        </a:rPr>
                        <a:t>Khi </a:t>
                      </a:r>
                      <a:r>
                        <a:rPr lang="en-US" sz="1400" b="0" dirty="0" err="1">
                          <a:effectLst/>
                        </a:rPr>
                        <a:t>triển</a:t>
                      </a:r>
                      <a:r>
                        <a:rPr lang="en-US" sz="1400" b="0" dirty="0">
                          <a:effectLst/>
                        </a:rPr>
                        <a:t> </a:t>
                      </a:r>
                      <a:r>
                        <a:rPr lang="en-US" sz="1400" b="0" dirty="0" err="1">
                          <a:effectLst/>
                        </a:rPr>
                        <a:t>khai</a:t>
                      </a:r>
                      <a:r>
                        <a:rPr lang="en-US" sz="1400" b="0" dirty="0">
                          <a:effectLst/>
                        </a:rPr>
                        <a:t> </a:t>
                      </a:r>
                      <a:r>
                        <a:rPr lang="en-US" sz="1400" b="0" dirty="0" err="1">
                          <a:effectLst/>
                        </a:rPr>
                        <a:t>bài</a:t>
                      </a:r>
                      <a:r>
                        <a:rPr lang="en-US" sz="1400" b="0" dirty="0">
                          <a:effectLst/>
                        </a:rPr>
                        <a:t> </a:t>
                      </a:r>
                      <a:r>
                        <a:rPr lang="en-US" sz="1400" b="0" dirty="0" err="1">
                          <a:effectLst/>
                        </a:rPr>
                        <a:t>này</a:t>
                      </a:r>
                      <a:r>
                        <a:rPr lang="en-US" sz="1400" b="0" dirty="0">
                          <a:effectLst/>
                        </a:rPr>
                        <a:t>, </a:t>
                      </a:r>
                      <a:r>
                        <a:rPr lang="en-US" sz="1400" b="0" dirty="0" err="1">
                          <a:effectLst/>
                        </a:rPr>
                        <a:t>thầy</a:t>
                      </a:r>
                      <a:r>
                        <a:rPr lang="en-US" sz="1400" b="0" dirty="0">
                          <a:effectLst/>
                        </a:rPr>
                        <a:t> </a:t>
                      </a:r>
                      <a:r>
                        <a:rPr lang="en-US" sz="1400" b="0" dirty="0" err="1">
                          <a:effectLst/>
                        </a:rPr>
                        <a:t>cô</a:t>
                      </a:r>
                      <a:r>
                        <a:rPr lang="en-US" sz="1400" b="0" dirty="0">
                          <a:effectLst/>
                        </a:rPr>
                        <a:t> </a:t>
                      </a:r>
                      <a:r>
                        <a:rPr lang="en-US" sz="1400" b="0" dirty="0" err="1">
                          <a:effectLst/>
                        </a:rPr>
                        <a:t>lưu</a:t>
                      </a:r>
                      <a:r>
                        <a:rPr lang="en-US" sz="1400" b="0" dirty="0">
                          <a:effectLst/>
                        </a:rPr>
                        <a:t> ý </a:t>
                      </a:r>
                      <a:r>
                        <a:rPr lang="en-US" sz="1400" b="0" dirty="0" err="1">
                          <a:effectLst/>
                        </a:rPr>
                        <a:t>bám</a:t>
                      </a:r>
                      <a:r>
                        <a:rPr lang="en-US" sz="1400" b="0" dirty="0">
                          <a:effectLst/>
                        </a:rPr>
                        <a:t> </a:t>
                      </a:r>
                      <a:r>
                        <a:rPr lang="en-US" sz="1400" b="0" dirty="0" err="1">
                          <a:effectLst/>
                        </a:rPr>
                        <a:t>sát</a:t>
                      </a:r>
                      <a:r>
                        <a:rPr lang="en-US" sz="1400" b="0" dirty="0">
                          <a:effectLst/>
                        </a:rPr>
                        <a:t> </a:t>
                      </a:r>
                      <a:r>
                        <a:rPr lang="en-US" sz="1400" b="0" dirty="0" err="1">
                          <a:effectLst/>
                        </a:rPr>
                        <a:t>theo</a:t>
                      </a:r>
                      <a:r>
                        <a:rPr lang="en-US" sz="1400" b="0" dirty="0">
                          <a:effectLst/>
                        </a:rPr>
                        <a:t> </a:t>
                      </a:r>
                      <a:r>
                        <a:rPr lang="en-US" sz="1400" b="0" dirty="0" err="1">
                          <a:effectLst/>
                        </a:rPr>
                        <a:t>tiến</a:t>
                      </a:r>
                      <a:r>
                        <a:rPr lang="en-US" sz="1400" b="0" dirty="0">
                          <a:effectLst/>
                        </a:rPr>
                        <a:t> </a:t>
                      </a:r>
                      <a:r>
                        <a:rPr lang="en-US" sz="1400" b="0" dirty="0" err="1">
                          <a:effectLst/>
                        </a:rPr>
                        <a:t>trình</a:t>
                      </a:r>
                      <a:r>
                        <a:rPr lang="en-US" sz="1400" b="0" dirty="0">
                          <a:effectLst/>
                        </a:rPr>
                        <a:t> </a:t>
                      </a:r>
                      <a:r>
                        <a:rPr lang="en-US" sz="1400" b="0" dirty="0" err="1">
                          <a:effectLst/>
                        </a:rPr>
                        <a:t>dạy</a:t>
                      </a:r>
                      <a:r>
                        <a:rPr lang="en-US" sz="1400" b="0" dirty="0">
                          <a:effectLst/>
                        </a:rPr>
                        <a:t> </a:t>
                      </a:r>
                      <a:r>
                        <a:rPr lang="en-US" sz="1400" b="0" dirty="0" err="1">
                          <a:effectLst/>
                        </a:rPr>
                        <a:t>học</a:t>
                      </a:r>
                      <a:r>
                        <a:rPr lang="en-US" sz="1400" b="0" dirty="0">
                          <a:effectLst/>
                        </a:rPr>
                        <a:t> </a:t>
                      </a:r>
                      <a:r>
                        <a:rPr lang="en-US" sz="1400" b="0" dirty="0" err="1">
                          <a:effectLst/>
                        </a:rPr>
                        <a:t>để</a:t>
                      </a:r>
                      <a:r>
                        <a:rPr lang="en-US" sz="1400" b="0" dirty="0">
                          <a:effectLst/>
                        </a:rPr>
                        <a:t> HS </a:t>
                      </a:r>
                      <a:r>
                        <a:rPr lang="en-US" sz="1400" b="0" dirty="0" err="1">
                          <a:effectLst/>
                        </a:rPr>
                        <a:t>có</a:t>
                      </a:r>
                      <a:r>
                        <a:rPr lang="en-US" sz="1400" b="0" dirty="0">
                          <a:effectLst/>
                        </a:rPr>
                        <a:t> </a:t>
                      </a:r>
                      <a:r>
                        <a:rPr lang="en-US" sz="1400" b="0" dirty="0" err="1">
                          <a:effectLst/>
                        </a:rPr>
                        <a:t>thể</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Nhận</a:t>
                      </a:r>
                      <a:r>
                        <a:rPr lang="en-US" sz="1400" b="0" dirty="0">
                          <a:effectLst/>
                        </a:rPr>
                        <a:t> </a:t>
                      </a:r>
                      <a:r>
                        <a:rPr lang="en-US" sz="1400" b="0" dirty="0" err="1">
                          <a:effectLst/>
                        </a:rPr>
                        <a:t>diện</a:t>
                      </a:r>
                      <a:r>
                        <a:rPr lang="en-US" sz="1400" b="0" dirty="0">
                          <a:effectLst/>
                        </a:rPr>
                        <a:t> </a:t>
                      </a:r>
                      <a:r>
                        <a:rPr lang="en-US" sz="1400" b="0" dirty="0" err="1">
                          <a:effectLst/>
                        </a:rPr>
                        <a:t>hình</a:t>
                      </a:r>
                      <a:r>
                        <a:rPr lang="en-US" sz="1400" b="0" dirty="0">
                          <a:effectLst/>
                        </a:rPr>
                        <a:t> </a:t>
                      </a:r>
                      <a:r>
                        <a:rPr lang="en-US" sz="1400" b="0" dirty="0" err="1">
                          <a:effectLst/>
                        </a:rPr>
                        <a:t>thức</a:t>
                      </a:r>
                      <a:r>
                        <a:rPr lang="en-US" sz="1400" b="0" dirty="0">
                          <a:effectLst/>
                        </a:rPr>
                        <a:t> </a:t>
                      </a:r>
                      <a:r>
                        <a:rPr lang="en-US" sz="1400" b="0" dirty="0" err="1">
                          <a:effectLst/>
                        </a:rPr>
                        <a:t>thể</a:t>
                      </a:r>
                      <a:r>
                        <a:rPr lang="en-US" sz="1400" b="0" dirty="0">
                          <a:effectLst/>
                        </a:rPr>
                        <a:t> </a:t>
                      </a:r>
                      <a:r>
                        <a:rPr lang="en-US" sz="1400" b="0" dirty="0" err="1">
                          <a:effectLst/>
                        </a:rPr>
                        <a:t>hiện</a:t>
                      </a:r>
                      <a:r>
                        <a:rPr lang="en-US" sz="1400" b="0" dirty="0">
                          <a:effectLst/>
                        </a:rPr>
                        <a:t> </a:t>
                      </a:r>
                      <a:r>
                        <a:rPr lang="en-US" sz="1400" b="0" dirty="0" err="1">
                          <a:effectLst/>
                        </a:rPr>
                        <a:t>trong</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a:t>
                      </a:r>
                      <a:r>
                        <a:rPr lang="en-US" sz="1400" b="0" dirty="0" err="1">
                          <a:effectLst/>
                        </a:rPr>
                        <a:t>và</a:t>
                      </a:r>
                      <a:r>
                        <a:rPr lang="en-US" sz="1400" b="0" dirty="0">
                          <a:effectLst/>
                        </a:rPr>
                        <a:t> </a:t>
                      </a:r>
                      <a:r>
                        <a:rPr lang="en-US" sz="1400" b="0" dirty="0" err="1">
                          <a:effectLst/>
                        </a:rPr>
                        <a:t>biết</a:t>
                      </a:r>
                      <a:r>
                        <a:rPr lang="en-US" sz="1400" b="0" dirty="0">
                          <a:effectLst/>
                        </a:rPr>
                        <a:t> </a:t>
                      </a:r>
                      <a:r>
                        <a:rPr lang="en-US" sz="1400" b="0" dirty="0" err="1">
                          <a:effectLst/>
                        </a:rPr>
                        <a:t>về</a:t>
                      </a:r>
                      <a:r>
                        <a:rPr lang="en-US" sz="1400" b="0" dirty="0">
                          <a:effectLst/>
                        </a:rPr>
                        <a:t> </a:t>
                      </a:r>
                      <a:r>
                        <a:rPr lang="en-US" sz="1400" b="0" dirty="0" err="1">
                          <a:effectLst/>
                        </a:rPr>
                        <a:t>đặc</a:t>
                      </a:r>
                      <a:r>
                        <a:rPr lang="en-US" sz="1400" b="0" dirty="0">
                          <a:effectLst/>
                        </a:rPr>
                        <a:t> </a:t>
                      </a:r>
                      <a:r>
                        <a:rPr lang="en-US" sz="1400" b="0" dirty="0" err="1">
                          <a:effectLst/>
                        </a:rPr>
                        <a:t>điểm</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của</a:t>
                      </a:r>
                      <a:r>
                        <a:rPr lang="en-US" sz="1400" b="0" dirty="0">
                          <a:effectLst/>
                        </a:rPr>
                        <a:t> </a:t>
                      </a:r>
                      <a:r>
                        <a:rPr lang="en-US" sz="1400" b="0" dirty="0" err="1">
                          <a:effectLst/>
                        </a:rPr>
                        <a:t>thể</a:t>
                      </a:r>
                      <a:r>
                        <a:rPr lang="en-US" sz="1400" b="0" dirty="0">
                          <a:effectLst/>
                        </a:rPr>
                        <a:t> </a:t>
                      </a:r>
                      <a:r>
                        <a:rPr lang="en-US" sz="1400" b="0" dirty="0" err="1">
                          <a:effectLst/>
                        </a:rPr>
                        <a:t>loại</a:t>
                      </a:r>
                      <a:r>
                        <a:rPr lang="en-US" sz="1400" b="0" dirty="0">
                          <a:effectLst/>
                        </a:rPr>
                        <a:t> </a:t>
                      </a:r>
                      <a:r>
                        <a:rPr lang="en-US" sz="1400" b="0" dirty="0" err="1">
                          <a:effectLst/>
                        </a:rPr>
                        <a:t>phim</a:t>
                      </a:r>
                      <a:r>
                        <a:rPr lang="en-US" sz="1400" b="0" dirty="0">
                          <a:effectLst/>
                        </a:rPr>
                        <a:t> </a:t>
                      </a:r>
                      <a:r>
                        <a:rPr lang="en-US" sz="1400" b="0" dirty="0" err="1">
                          <a:effectLst/>
                        </a:rPr>
                        <a:t>này</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Hiểu</a:t>
                      </a:r>
                      <a:r>
                        <a:rPr lang="en-US" sz="1400" b="0" dirty="0">
                          <a:effectLst/>
                        </a:rPr>
                        <a:t> </a:t>
                      </a:r>
                      <a:r>
                        <a:rPr lang="en-US" sz="1400" b="0" dirty="0" err="1">
                          <a:effectLst/>
                        </a:rPr>
                        <a:t>được</a:t>
                      </a:r>
                      <a:r>
                        <a:rPr lang="en-US" sz="1400" b="0" dirty="0">
                          <a:effectLst/>
                        </a:rPr>
                        <a:t> </a:t>
                      </a:r>
                      <a:r>
                        <a:rPr lang="en-US" sz="1400" b="0" dirty="0" err="1">
                          <a:effectLst/>
                        </a:rPr>
                        <a:t>quy</a:t>
                      </a:r>
                      <a:r>
                        <a:rPr lang="en-US" sz="1400" b="0" dirty="0">
                          <a:effectLst/>
                        </a:rPr>
                        <a:t> </a:t>
                      </a:r>
                      <a:r>
                        <a:rPr lang="en-US" sz="1400" b="0" dirty="0" err="1">
                          <a:effectLst/>
                        </a:rPr>
                        <a:t>trình</a:t>
                      </a:r>
                      <a:r>
                        <a:rPr lang="en-US" sz="1400" b="0" dirty="0">
                          <a:effectLst/>
                        </a:rPr>
                        <a:t> </a:t>
                      </a:r>
                      <a:r>
                        <a:rPr lang="en-US" sz="1400" b="0" dirty="0" err="1">
                          <a:effectLst/>
                        </a:rPr>
                        <a:t>thiết</a:t>
                      </a:r>
                      <a:r>
                        <a:rPr lang="en-US" sz="1400" b="0" dirty="0">
                          <a:effectLst/>
                        </a:rPr>
                        <a:t> </a:t>
                      </a:r>
                      <a:r>
                        <a:rPr lang="en-US" sz="1400" b="0" dirty="0" err="1">
                          <a:effectLst/>
                        </a:rPr>
                        <a:t>kế</a:t>
                      </a:r>
                      <a:r>
                        <a:rPr lang="en-US" sz="1400" b="0" dirty="0">
                          <a:effectLst/>
                        </a:rPr>
                        <a:t> </a:t>
                      </a:r>
                      <a:r>
                        <a:rPr lang="en-US" sz="1400" b="0" dirty="0" err="1">
                          <a:effectLst/>
                        </a:rPr>
                        <a:t>mĩ</a:t>
                      </a:r>
                      <a:r>
                        <a:rPr lang="en-US" sz="1400" b="0" dirty="0">
                          <a:effectLst/>
                        </a:rPr>
                        <a:t> </a:t>
                      </a:r>
                      <a:r>
                        <a:rPr lang="en-US" sz="1400" b="0" dirty="0" err="1">
                          <a:effectLst/>
                        </a:rPr>
                        <a:t>thuật</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Biết</a:t>
                      </a:r>
                      <a:r>
                        <a:rPr lang="en-US" sz="1400" b="0" dirty="0">
                          <a:effectLst/>
                        </a:rPr>
                        <a:t> </a:t>
                      </a:r>
                      <a:r>
                        <a:rPr lang="en-US" sz="1400" b="0" dirty="0" err="1">
                          <a:effectLst/>
                        </a:rPr>
                        <a:t>đến</a:t>
                      </a:r>
                      <a:r>
                        <a:rPr lang="en-US" sz="1400" b="0" dirty="0">
                          <a:effectLst/>
                        </a:rPr>
                        <a:t> </a:t>
                      </a:r>
                      <a:r>
                        <a:rPr lang="en-US" sz="1400" b="0" dirty="0" err="1">
                          <a:effectLst/>
                        </a:rPr>
                        <a:t>quá</a:t>
                      </a:r>
                      <a:r>
                        <a:rPr lang="en-US" sz="1400" b="0" dirty="0">
                          <a:effectLst/>
                        </a:rPr>
                        <a:t> </a:t>
                      </a:r>
                      <a:r>
                        <a:rPr lang="en-US" sz="1400" b="0" dirty="0" err="1">
                          <a:effectLst/>
                        </a:rPr>
                        <a:t>trình</a:t>
                      </a:r>
                      <a:r>
                        <a:rPr lang="en-US" sz="1400" b="0" dirty="0">
                          <a:effectLst/>
                        </a:rPr>
                        <a:t> </a:t>
                      </a:r>
                      <a:r>
                        <a:rPr lang="en-US" sz="1400" b="0" dirty="0" err="1">
                          <a:effectLst/>
                        </a:rPr>
                        <a:t>thiết</a:t>
                      </a:r>
                      <a:r>
                        <a:rPr lang="en-US" sz="1400" b="0" dirty="0">
                          <a:effectLst/>
                        </a:rPr>
                        <a:t> </a:t>
                      </a:r>
                      <a:r>
                        <a:rPr lang="en-US" sz="1400" b="0" dirty="0" err="1">
                          <a:effectLst/>
                        </a:rPr>
                        <a:t>kế</a:t>
                      </a:r>
                      <a:r>
                        <a:rPr lang="en-US" sz="1400" b="0" dirty="0">
                          <a:effectLst/>
                        </a:rPr>
                        <a:t> </a:t>
                      </a:r>
                      <a:r>
                        <a:rPr lang="en-US" sz="1400" b="0" dirty="0" err="1">
                          <a:effectLst/>
                        </a:rPr>
                        <a:t>mĩ</a:t>
                      </a:r>
                      <a:r>
                        <a:rPr lang="en-US" sz="1400" b="0" dirty="0">
                          <a:effectLst/>
                        </a:rPr>
                        <a:t> </a:t>
                      </a:r>
                      <a:r>
                        <a:rPr lang="en-US" sz="1400" b="0" dirty="0" err="1">
                          <a:effectLst/>
                        </a:rPr>
                        <a:t>thuật</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 </a:t>
                      </a:r>
                      <a:r>
                        <a:rPr lang="en-US" sz="1400" b="0" dirty="0" err="1">
                          <a:effectLst/>
                        </a:rPr>
                        <a:t>Hiểu</a:t>
                      </a:r>
                      <a:r>
                        <a:rPr lang="en-US" sz="1400" b="0" dirty="0">
                          <a:effectLst/>
                        </a:rPr>
                        <a:t> </a:t>
                      </a:r>
                      <a:r>
                        <a:rPr lang="en-US" sz="1400" b="0" dirty="0" err="1">
                          <a:effectLst/>
                        </a:rPr>
                        <a:t>và</a:t>
                      </a:r>
                      <a:r>
                        <a:rPr lang="en-US" sz="1400" b="0" dirty="0">
                          <a:effectLst/>
                        </a:rPr>
                        <a:t> </a:t>
                      </a:r>
                      <a:r>
                        <a:rPr lang="en-US" sz="1400" b="0" dirty="0" err="1">
                          <a:effectLst/>
                        </a:rPr>
                        <a:t>thực</a:t>
                      </a:r>
                      <a:r>
                        <a:rPr lang="en-US" sz="1400" b="0" dirty="0">
                          <a:effectLst/>
                        </a:rPr>
                        <a:t> </a:t>
                      </a:r>
                      <a:r>
                        <a:rPr lang="en-US" sz="1400" b="0" dirty="0" err="1">
                          <a:effectLst/>
                        </a:rPr>
                        <a:t>hành</a:t>
                      </a:r>
                      <a:r>
                        <a:rPr lang="en-US" sz="1400" b="0" dirty="0">
                          <a:effectLst/>
                        </a:rPr>
                        <a:t> </a:t>
                      </a:r>
                      <a:r>
                        <a:rPr lang="en-US" sz="1400" b="0" dirty="0" err="1">
                          <a:effectLst/>
                        </a:rPr>
                        <a:t>các</a:t>
                      </a:r>
                      <a:r>
                        <a:rPr lang="en-US" sz="1400" b="0" dirty="0">
                          <a:effectLst/>
                        </a:rPr>
                        <a:t> </a:t>
                      </a:r>
                      <a:r>
                        <a:rPr lang="en-US" sz="1400" b="0" dirty="0" err="1">
                          <a:effectLst/>
                        </a:rPr>
                        <a:t>bước</a:t>
                      </a:r>
                      <a:r>
                        <a:rPr lang="en-US" sz="1400" b="0" dirty="0">
                          <a:effectLst/>
                        </a:rPr>
                        <a:t> </a:t>
                      </a:r>
                      <a:r>
                        <a:rPr lang="en-US" sz="1400" b="0" dirty="0" err="1">
                          <a:effectLst/>
                        </a:rPr>
                        <a:t>vẽ</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dựng</a:t>
                      </a:r>
                      <a:r>
                        <a:rPr lang="en-US" sz="1400" b="0" dirty="0">
                          <a:effectLst/>
                        </a:rPr>
                        <a:t> </a:t>
                      </a:r>
                      <a:r>
                        <a:rPr lang="en-US" sz="1400" b="0" dirty="0" err="1">
                          <a:effectLst/>
                        </a:rPr>
                        <a:t>mô</a:t>
                      </a:r>
                      <a:r>
                        <a:rPr lang="en-US" sz="1400" b="0" dirty="0">
                          <a:effectLst/>
                        </a:rPr>
                        <a:t> </a:t>
                      </a:r>
                      <a:r>
                        <a:rPr lang="en-US" sz="1400" b="0" dirty="0" err="1">
                          <a:effectLst/>
                        </a:rPr>
                        <a:t>hình</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cho</a:t>
                      </a:r>
                      <a:r>
                        <a:rPr lang="en-US" sz="1400" b="0" dirty="0">
                          <a:effectLst/>
                        </a:rPr>
                        <a:t> </a:t>
                      </a:r>
                      <a:r>
                        <a:rPr lang="en-US" sz="1400" b="0" dirty="0" err="1">
                          <a:effectLst/>
                        </a:rPr>
                        <a:t>một</a:t>
                      </a:r>
                      <a:r>
                        <a:rPr lang="en-US" sz="1400" b="0" dirty="0">
                          <a:effectLst/>
                        </a:rPr>
                        <a:t> </a:t>
                      </a:r>
                      <a:r>
                        <a:rPr lang="en-US" sz="1400" b="0" dirty="0" err="1">
                          <a:effectLst/>
                        </a:rPr>
                        <a:t>phân</a:t>
                      </a:r>
                      <a:r>
                        <a:rPr lang="en-US" sz="1400" b="0" dirty="0">
                          <a:effectLst/>
                        </a:rPr>
                        <a:t> </a:t>
                      </a:r>
                      <a:r>
                        <a:rPr lang="en-US" sz="1400" b="0" dirty="0" err="1">
                          <a:effectLst/>
                        </a:rPr>
                        <a:t>đoạn</a:t>
                      </a:r>
                      <a:r>
                        <a:rPr lang="en-US" sz="1400" b="0" dirty="0">
                          <a:effectLst/>
                        </a:rPr>
                        <a:t> </a:t>
                      </a:r>
                      <a:r>
                        <a:rPr lang="en-US" sz="1400" b="0" dirty="0" err="1">
                          <a:effectLst/>
                        </a:rPr>
                        <a:t>trong</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ở </a:t>
                      </a:r>
                      <a:r>
                        <a:rPr lang="en-US" sz="1400" b="0" dirty="0" err="1">
                          <a:effectLst/>
                        </a:rPr>
                        <a:t>mức</a:t>
                      </a:r>
                      <a:r>
                        <a:rPr lang="en-US" sz="1400" b="0" dirty="0">
                          <a:effectLst/>
                        </a:rPr>
                        <a:t> </a:t>
                      </a:r>
                      <a:r>
                        <a:rPr lang="en-US" sz="1400" b="0" dirty="0" err="1">
                          <a:effectLst/>
                        </a:rPr>
                        <a:t>độ</a:t>
                      </a:r>
                      <a:r>
                        <a:rPr lang="en-US" sz="1400" b="0" dirty="0">
                          <a:effectLst/>
                        </a:rPr>
                        <a:t> </a:t>
                      </a:r>
                      <a:r>
                        <a:rPr lang="en-US" sz="1400" b="0" dirty="0" err="1">
                          <a:effectLst/>
                        </a:rPr>
                        <a:t>đơn</a:t>
                      </a:r>
                      <a:r>
                        <a:rPr lang="en-US" sz="1400" b="0" dirty="0">
                          <a:effectLst/>
                        </a:rPr>
                        <a:t> </a:t>
                      </a:r>
                      <a:r>
                        <a:rPr lang="en-US" sz="1400" b="0" dirty="0" err="1">
                          <a:effectLst/>
                        </a:rPr>
                        <a:t>giản</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a:effectLst/>
                        </a:rPr>
                        <a:t>Do </a:t>
                      </a:r>
                      <a:r>
                        <a:rPr lang="en-US" sz="1400" b="0" dirty="0" err="1">
                          <a:effectLst/>
                        </a:rPr>
                        <a:t>đó</a:t>
                      </a:r>
                      <a:r>
                        <a:rPr lang="en-US" sz="1400" b="0" dirty="0">
                          <a:effectLst/>
                        </a:rPr>
                        <a:t>, </a:t>
                      </a:r>
                      <a:r>
                        <a:rPr lang="en-US" sz="1400" b="0" dirty="0" err="1">
                          <a:effectLst/>
                        </a:rPr>
                        <a:t>thầy</a:t>
                      </a:r>
                      <a:r>
                        <a:rPr lang="en-US" sz="1400" b="0" dirty="0">
                          <a:effectLst/>
                        </a:rPr>
                        <a:t> </a:t>
                      </a:r>
                      <a:r>
                        <a:rPr lang="en-US" sz="1400" b="0" dirty="0" err="1">
                          <a:effectLst/>
                        </a:rPr>
                        <a:t>cô</a:t>
                      </a:r>
                      <a:r>
                        <a:rPr lang="en-US" sz="1400" b="0" dirty="0">
                          <a:effectLst/>
                        </a:rPr>
                        <a:t> </a:t>
                      </a:r>
                      <a:r>
                        <a:rPr lang="en-US" sz="1400" b="0" dirty="0" err="1">
                          <a:effectLst/>
                        </a:rPr>
                        <a:t>cần</a:t>
                      </a:r>
                      <a:r>
                        <a:rPr lang="en-US" sz="1400" b="0" dirty="0">
                          <a:effectLst/>
                        </a:rPr>
                        <a:t> </a:t>
                      </a:r>
                      <a:r>
                        <a:rPr lang="en-US" sz="1400" b="0" dirty="0" err="1">
                          <a:effectLst/>
                        </a:rPr>
                        <a:t>làm</a:t>
                      </a:r>
                      <a:r>
                        <a:rPr lang="en-US" sz="1400" b="0" dirty="0">
                          <a:effectLst/>
                        </a:rPr>
                        <a:t> </a:t>
                      </a:r>
                      <a:r>
                        <a:rPr lang="en-US" sz="1400" b="0" dirty="0" err="1">
                          <a:effectLst/>
                        </a:rPr>
                        <a:t>rõ</a:t>
                      </a:r>
                      <a:r>
                        <a:rPr lang="en-US" sz="1400" b="0" dirty="0">
                          <a:effectLst/>
                        </a:rPr>
                        <a:t> </a:t>
                      </a:r>
                      <a:r>
                        <a:rPr lang="en-US" sz="1400" b="0" dirty="0" err="1">
                          <a:effectLst/>
                        </a:rPr>
                        <a:t>được</a:t>
                      </a:r>
                      <a:r>
                        <a:rPr lang="en-US" sz="1400" b="0" dirty="0">
                          <a:effectLst/>
                        </a:rPr>
                        <a:t> </a:t>
                      </a:r>
                      <a:r>
                        <a:rPr lang="en-US" sz="1400" b="0" dirty="0" err="1">
                          <a:effectLst/>
                        </a:rPr>
                        <a:t>quy</a:t>
                      </a:r>
                      <a:r>
                        <a:rPr lang="en-US" sz="1400" b="0" dirty="0">
                          <a:effectLst/>
                        </a:rPr>
                        <a:t> </a:t>
                      </a:r>
                      <a:r>
                        <a:rPr lang="en-US" sz="1400" b="0" dirty="0" err="1">
                          <a:effectLst/>
                        </a:rPr>
                        <a:t>trình</a:t>
                      </a:r>
                      <a:r>
                        <a:rPr lang="en-US" sz="1400" b="0" dirty="0">
                          <a:effectLst/>
                        </a:rPr>
                        <a:t> </a:t>
                      </a:r>
                      <a:r>
                        <a:rPr lang="en-US" sz="1400" b="0" dirty="0" err="1">
                          <a:effectLst/>
                        </a:rPr>
                        <a:t>thể</a:t>
                      </a:r>
                      <a:r>
                        <a:rPr lang="en-US" sz="1400" b="0" dirty="0">
                          <a:effectLst/>
                        </a:rPr>
                        <a:t> </a:t>
                      </a:r>
                      <a:r>
                        <a:rPr lang="en-US" sz="1400" b="0" dirty="0" err="1">
                          <a:effectLst/>
                        </a:rPr>
                        <a:t>hiện</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a:t>
                      </a:r>
                      <a:r>
                        <a:rPr lang="en-US" sz="1400" b="0" dirty="0" err="1">
                          <a:effectLst/>
                        </a:rPr>
                        <a:t>dạng</a:t>
                      </a:r>
                      <a:r>
                        <a:rPr lang="en-US" sz="1400" b="0" dirty="0">
                          <a:effectLst/>
                        </a:rPr>
                        <a:t> </a:t>
                      </a:r>
                      <a:r>
                        <a:rPr lang="en-US" sz="1400" b="0" dirty="0" err="1">
                          <a:effectLst/>
                        </a:rPr>
                        <a:t>2D</a:t>
                      </a:r>
                      <a:r>
                        <a:rPr lang="en-US" sz="1400" b="0" dirty="0">
                          <a:effectLst/>
                        </a:rPr>
                        <a:t>, 3D </a:t>
                      </a:r>
                      <a:r>
                        <a:rPr lang="en-US" sz="1400" b="0" dirty="0" err="1">
                          <a:effectLst/>
                        </a:rPr>
                        <a:t>để</a:t>
                      </a:r>
                      <a:r>
                        <a:rPr lang="en-US" sz="1400" b="0" dirty="0">
                          <a:effectLst/>
                        </a:rPr>
                        <a:t> </a:t>
                      </a:r>
                      <a:r>
                        <a:rPr lang="en-US" sz="1400" b="0" dirty="0" err="1">
                          <a:effectLst/>
                        </a:rPr>
                        <a:t>tổ</a:t>
                      </a:r>
                      <a:r>
                        <a:rPr lang="en-US" sz="1400" b="0" dirty="0">
                          <a:effectLst/>
                        </a:rPr>
                        <a:t> </a:t>
                      </a:r>
                      <a:r>
                        <a:rPr lang="en-US" sz="1400" b="0" dirty="0" err="1">
                          <a:effectLst/>
                        </a:rPr>
                        <a:t>chức</a:t>
                      </a:r>
                      <a:r>
                        <a:rPr lang="en-US" sz="1400" b="0" dirty="0">
                          <a:effectLst/>
                        </a:rPr>
                        <a:t> </a:t>
                      </a:r>
                      <a:r>
                        <a:rPr lang="en-US" sz="1400" b="0" dirty="0" err="1">
                          <a:effectLst/>
                        </a:rPr>
                        <a:t>cho</a:t>
                      </a:r>
                      <a:r>
                        <a:rPr lang="en-US" sz="1400" b="0" dirty="0">
                          <a:effectLst/>
                        </a:rPr>
                        <a:t> HS </a:t>
                      </a:r>
                      <a:r>
                        <a:rPr lang="en-US" sz="1400" b="0" dirty="0" err="1">
                          <a:effectLst/>
                        </a:rPr>
                        <a:t>thực</a:t>
                      </a:r>
                      <a:r>
                        <a:rPr lang="en-US" sz="1400" b="0" dirty="0">
                          <a:effectLst/>
                        </a:rPr>
                        <a:t> </a:t>
                      </a:r>
                      <a:r>
                        <a:rPr lang="en-US" sz="1400" b="0" dirty="0" err="1">
                          <a:effectLst/>
                        </a:rPr>
                        <a:t>hiện</a:t>
                      </a:r>
                      <a:r>
                        <a:rPr lang="en-US" sz="1400" b="0" dirty="0">
                          <a:effectLst/>
                        </a:rPr>
                        <a:t> </a:t>
                      </a:r>
                      <a:r>
                        <a:rPr lang="en-US" sz="1400" b="0" dirty="0" err="1">
                          <a:effectLst/>
                        </a:rPr>
                        <a:t>theo</a:t>
                      </a:r>
                      <a:r>
                        <a:rPr lang="en-US" sz="1400" b="0" dirty="0">
                          <a:effectLst/>
                        </a:rPr>
                        <a:t> </a:t>
                      </a:r>
                      <a:r>
                        <a:rPr lang="en-US" sz="1400" b="0" dirty="0" err="1">
                          <a:effectLst/>
                        </a:rPr>
                        <a:t>sự</a:t>
                      </a:r>
                      <a:r>
                        <a:rPr lang="en-US" sz="1400" b="0" dirty="0">
                          <a:effectLst/>
                        </a:rPr>
                        <a:t> </a:t>
                      </a:r>
                      <a:r>
                        <a:rPr lang="en-US" sz="1400" b="0" dirty="0" err="1">
                          <a:effectLst/>
                        </a:rPr>
                        <a:t>lựa</a:t>
                      </a:r>
                      <a:r>
                        <a:rPr lang="en-US" sz="1400" b="0" dirty="0">
                          <a:effectLst/>
                        </a:rPr>
                        <a:t> </a:t>
                      </a:r>
                      <a:r>
                        <a:rPr lang="en-US" sz="1400" b="0" dirty="0" err="1">
                          <a:effectLst/>
                        </a:rPr>
                        <a:t>chọn</a:t>
                      </a:r>
                      <a:r>
                        <a:rPr lang="en-US" sz="1400" b="0" dirty="0">
                          <a:effectLst/>
                        </a:rPr>
                        <a:t> </a:t>
                      </a:r>
                      <a:r>
                        <a:rPr lang="en-US" sz="1400" b="0" dirty="0" err="1">
                          <a:effectLst/>
                        </a:rPr>
                        <a:t>yêu</a:t>
                      </a:r>
                      <a:r>
                        <a:rPr lang="en-US" sz="1400" b="0" dirty="0">
                          <a:effectLst/>
                        </a:rPr>
                        <a:t> </a:t>
                      </a:r>
                      <a:r>
                        <a:rPr lang="en-US" sz="1400" b="0" dirty="0" err="1">
                          <a:effectLst/>
                        </a:rPr>
                        <a:t>thích</a:t>
                      </a:r>
                      <a:r>
                        <a:rPr lang="en-US" sz="1400" b="0" dirty="0">
                          <a:effectLst/>
                        </a:rPr>
                        <a:t>.</a:t>
                      </a:r>
                      <a:endParaRPr lang="en-US" sz="1200" b="0" dirty="0">
                        <a:effectLst/>
                      </a:endParaRPr>
                    </a:p>
                    <a:p>
                      <a:pPr marL="0" marR="0" algn="just">
                        <a:lnSpc>
                          <a:spcPct val="120000"/>
                        </a:lnSpc>
                        <a:spcBef>
                          <a:spcPts val="300"/>
                        </a:spcBef>
                        <a:spcAft>
                          <a:spcPts val="300"/>
                        </a:spcAft>
                      </a:pPr>
                      <a:r>
                        <a:rPr lang="en-US" sz="1400" b="0" dirty="0" err="1">
                          <a:effectLst/>
                        </a:rPr>
                        <a:t>Những</a:t>
                      </a:r>
                      <a:r>
                        <a:rPr lang="en-US" sz="1400" b="0" dirty="0">
                          <a:effectLst/>
                        </a:rPr>
                        <a:t> </a:t>
                      </a:r>
                      <a:r>
                        <a:rPr lang="en-US" sz="1400" b="0" dirty="0" err="1">
                          <a:effectLst/>
                        </a:rPr>
                        <a:t>kĩ</a:t>
                      </a:r>
                      <a:r>
                        <a:rPr lang="en-US" sz="1400" b="0" dirty="0">
                          <a:effectLst/>
                        </a:rPr>
                        <a:t> </a:t>
                      </a:r>
                      <a:r>
                        <a:rPr lang="en-US" sz="1400" b="0" dirty="0" err="1">
                          <a:effectLst/>
                        </a:rPr>
                        <a:t>thuật</a:t>
                      </a:r>
                      <a:r>
                        <a:rPr lang="en-US" sz="1400" b="0" dirty="0">
                          <a:effectLst/>
                        </a:rPr>
                        <a:t> </a:t>
                      </a:r>
                      <a:r>
                        <a:rPr lang="en-US" sz="1400" b="0" dirty="0" err="1">
                          <a:effectLst/>
                        </a:rPr>
                        <a:t>thực</a:t>
                      </a:r>
                      <a:r>
                        <a:rPr lang="en-US" sz="1400" b="0" dirty="0">
                          <a:effectLst/>
                        </a:rPr>
                        <a:t> </a:t>
                      </a:r>
                      <a:r>
                        <a:rPr lang="en-US" sz="1400" b="0" dirty="0" err="1">
                          <a:effectLst/>
                        </a:rPr>
                        <a:t>hiện</a:t>
                      </a:r>
                      <a:r>
                        <a:rPr lang="en-US" sz="1400" b="0" dirty="0">
                          <a:effectLst/>
                        </a:rPr>
                        <a:t> </a:t>
                      </a:r>
                      <a:r>
                        <a:rPr lang="en-US" sz="1400" b="0" dirty="0" err="1">
                          <a:effectLst/>
                        </a:rPr>
                        <a:t>bối</a:t>
                      </a:r>
                      <a:r>
                        <a:rPr lang="en-US" sz="1400" b="0" dirty="0">
                          <a:effectLst/>
                        </a:rPr>
                        <a:t> </a:t>
                      </a:r>
                      <a:r>
                        <a:rPr lang="en-US" sz="1400" b="0" dirty="0" err="1">
                          <a:effectLst/>
                        </a:rPr>
                        <a:t>cảnh</a:t>
                      </a:r>
                      <a:r>
                        <a:rPr lang="en-US" sz="1400" b="0" dirty="0">
                          <a:effectLst/>
                        </a:rPr>
                        <a:t> </a:t>
                      </a:r>
                      <a:r>
                        <a:rPr lang="en-US" sz="1400" b="0" dirty="0" err="1">
                          <a:effectLst/>
                        </a:rPr>
                        <a:t>phim</a:t>
                      </a:r>
                      <a:r>
                        <a:rPr lang="en-US" sz="1400" b="0" dirty="0">
                          <a:effectLst/>
                        </a:rPr>
                        <a:t> </a:t>
                      </a:r>
                      <a:r>
                        <a:rPr lang="en-US" sz="1400" b="0" dirty="0" err="1">
                          <a:effectLst/>
                        </a:rPr>
                        <a:t>hoạt</a:t>
                      </a:r>
                      <a:r>
                        <a:rPr lang="en-US" sz="1400" b="0" dirty="0">
                          <a:effectLst/>
                        </a:rPr>
                        <a:t> </a:t>
                      </a:r>
                      <a:r>
                        <a:rPr lang="en-US" sz="1400" b="0" dirty="0" err="1">
                          <a:effectLst/>
                        </a:rPr>
                        <a:t>hình</a:t>
                      </a:r>
                      <a:r>
                        <a:rPr lang="en-US" sz="1400" b="0" dirty="0">
                          <a:effectLst/>
                        </a:rPr>
                        <a:t> </a:t>
                      </a:r>
                      <a:r>
                        <a:rPr lang="en-US" sz="1400" b="0" dirty="0" err="1">
                          <a:effectLst/>
                        </a:rPr>
                        <a:t>2D</a:t>
                      </a:r>
                      <a:r>
                        <a:rPr lang="en-US" sz="1400" b="0" dirty="0">
                          <a:effectLst/>
                        </a:rPr>
                        <a:t>, 3D </a:t>
                      </a:r>
                      <a:r>
                        <a:rPr lang="en-US" sz="1400" b="0" dirty="0" err="1">
                          <a:effectLst/>
                        </a:rPr>
                        <a:t>không</a:t>
                      </a:r>
                      <a:r>
                        <a:rPr lang="en-US" sz="1400" b="0" dirty="0">
                          <a:effectLst/>
                        </a:rPr>
                        <a:t> </a:t>
                      </a:r>
                      <a:r>
                        <a:rPr lang="en-US" sz="1400" b="0" dirty="0" err="1">
                          <a:effectLst/>
                        </a:rPr>
                        <a:t>khó</a:t>
                      </a:r>
                      <a:r>
                        <a:rPr lang="en-US" sz="1400" b="0" dirty="0">
                          <a:effectLst/>
                        </a:rPr>
                        <a:t> </a:t>
                      </a:r>
                      <a:r>
                        <a:rPr lang="en-US" sz="1400" b="0" dirty="0" err="1">
                          <a:effectLst/>
                        </a:rPr>
                        <a:t>đối</a:t>
                      </a:r>
                      <a:r>
                        <a:rPr lang="en-US" sz="1400" b="0" dirty="0">
                          <a:effectLst/>
                        </a:rPr>
                        <a:t> </a:t>
                      </a:r>
                      <a:r>
                        <a:rPr lang="en-US" sz="1400" b="0" dirty="0" err="1">
                          <a:effectLst/>
                        </a:rPr>
                        <a:t>với</a:t>
                      </a:r>
                      <a:r>
                        <a:rPr lang="en-US" sz="1400" b="0" dirty="0">
                          <a:effectLst/>
                        </a:rPr>
                        <a:t> HS </a:t>
                      </a:r>
                      <a:r>
                        <a:rPr lang="en-US" sz="1400" b="0" dirty="0" err="1">
                          <a:effectLst/>
                        </a:rPr>
                        <a:t>lớp</a:t>
                      </a:r>
                      <a:r>
                        <a:rPr lang="en-US" sz="1400" b="0" dirty="0">
                          <a:effectLst/>
                        </a:rPr>
                        <a:t> 11 </a:t>
                      </a:r>
                      <a:r>
                        <a:rPr lang="en-US" sz="1400" b="0" dirty="0" err="1">
                          <a:effectLst/>
                        </a:rPr>
                        <a:t>nên</a:t>
                      </a:r>
                      <a:r>
                        <a:rPr lang="en-US" sz="1400" b="0" dirty="0">
                          <a:effectLst/>
                        </a:rPr>
                        <a:t> </a:t>
                      </a:r>
                      <a:r>
                        <a:rPr lang="en-US" sz="1400" b="0" dirty="0" err="1">
                          <a:effectLst/>
                        </a:rPr>
                        <a:t>thầy</a:t>
                      </a:r>
                      <a:r>
                        <a:rPr lang="en-US" sz="1400" b="0" dirty="0">
                          <a:effectLst/>
                        </a:rPr>
                        <a:t> </a:t>
                      </a:r>
                      <a:r>
                        <a:rPr lang="en-US" sz="1400" b="0" dirty="0" err="1">
                          <a:effectLst/>
                        </a:rPr>
                        <a:t>cô</a:t>
                      </a:r>
                      <a:r>
                        <a:rPr lang="en-US" sz="1400" b="0" dirty="0">
                          <a:effectLst/>
                        </a:rPr>
                        <a:t> </a:t>
                      </a:r>
                      <a:r>
                        <a:rPr lang="en-US" sz="1400" b="0" dirty="0" err="1">
                          <a:effectLst/>
                        </a:rPr>
                        <a:t>tập</a:t>
                      </a:r>
                      <a:r>
                        <a:rPr lang="en-US" sz="1400" b="0" dirty="0">
                          <a:effectLst/>
                        </a:rPr>
                        <a:t> </a:t>
                      </a:r>
                      <a:r>
                        <a:rPr lang="en-US" sz="1400" b="0" dirty="0" err="1">
                          <a:effectLst/>
                        </a:rPr>
                        <a:t>trung</a:t>
                      </a:r>
                      <a:r>
                        <a:rPr lang="en-US" sz="1400" b="0" dirty="0">
                          <a:effectLst/>
                        </a:rPr>
                        <a:t> </a:t>
                      </a:r>
                      <a:r>
                        <a:rPr lang="en-US" sz="1400" b="0" dirty="0" err="1">
                          <a:effectLst/>
                        </a:rPr>
                        <a:t>hướng</a:t>
                      </a:r>
                      <a:r>
                        <a:rPr lang="en-US" sz="1400" b="0" dirty="0">
                          <a:effectLst/>
                        </a:rPr>
                        <a:t> </a:t>
                      </a:r>
                      <a:r>
                        <a:rPr lang="en-US" sz="1400" b="0" dirty="0" err="1">
                          <a:effectLst/>
                        </a:rPr>
                        <a:t>dẫn</a:t>
                      </a:r>
                      <a:r>
                        <a:rPr lang="en-US" sz="1400" b="0" dirty="0">
                          <a:effectLst/>
                        </a:rPr>
                        <a:t> HS </a:t>
                      </a:r>
                      <a:r>
                        <a:rPr lang="en-US" sz="1400" b="0" dirty="0" err="1">
                          <a:effectLst/>
                        </a:rPr>
                        <a:t>cách</a:t>
                      </a:r>
                      <a:r>
                        <a:rPr lang="en-US" sz="1400" b="0" dirty="0">
                          <a:effectLst/>
                        </a:rPr>
                        <a:t> </a:t>
                      </a:r>
                      <a:r>
                        <a:rPr lang="en-US" sz="1400" b="0" dirty="0" err="1">
                          <a:effectLst/>
                        </a:rPr>
                        <a:t>tư</a:t>
                      </a:r>
                      <a:r>
                        <a:rPr lang="en-US" sz="1400" b="0" dirty="0">
                          <a:effectLst/>
                        </a:rPr>
                        <a:t> </a:t>
                      </a:r>
                      <a:r>
                        <a:rPr lang="en-US" sz="1400" b="0" dirty="0" err="1">
                          <a:effectLst/>
                        </a:rPr>
                        <a:t>duy</a:t>
                      </a:r>
                      <a:r>
                        <a:rPr lang="en-US" sz="1400" b="0" dirty="0">
                          <a:effectLst/>
                        </a:rPr>
                        <a:t>, </a:t>
                      </a:r>
                      <a:r>
                        <a:rPr lang="en-US" sz="1400" b="0" dirty="0" err="1">
                          <a:effectLst/>
                        </a:rPr>
                        <a:t>tạo</a:t>
                      </a:r>
                      <a:r>
                        <a:rPr lang="en-US" sz="1400" b="0" dirty="0">
                          <a:effectLst/>
                        </a:rPr>
                        <a:t> </a:t>
                      </a:r>
                      <a:r>
                        <a:rPr lang="en-US" sz="1400" b="0" dirty="0" err="1">
                          <a:effectLst/>
                        </a:rPr>
                        <a:t>không</a:t>
                      </a:r>
                      <a:r>
                        <a:rPr lang="en-US" sz="1400" b="0" dirty="0">
                          <a:effectLst/>
                        </a:rPr>
                        <a:t> </a:t>
                      </a:r>
                      <a:r>
                        <a:rPr lang="en-US" sz="1400" b="0" dirty="0" err="1">
                          <a:effectLst/>
                        </a:rPr>
                        <a:t>gian</a:t>
                      </a:r>
                      <a:r>
                        <a:rPr lang="en-US" sz="1400" b="0" dirty="0">
                          <a:effectLst/>
                        </a:rPr>
                        <a:t> </a:t>
                      </a:r>
                      <a:r>
                        <a:rPr lang="en-US" sz="1400" b="0" dirty="0" err="1">
                          <a:effectLst/>
                        </a:rPr>
                        <a:t>từ</a:t>
                      </a:r>
                      <a:r>
                        <a:rPr lang="en-US" sz="1400" b="0" dirty="0">
                          <a:effectLst/>
                        </a:rPr>
                        <a:t> </a:t>
                      </a:r>
                      <a:r>
                        <a:rPr lang="en-US" sz="1400" b="0" dirty="0" err="1">
                          <a:effectLst/>
                        </a:rPr>
                        <a:t>kịch</a:t>
                      </a:r>
                      <a:r>
                        <a:rPr lang="en-US" sz="1400" b="0" dirty="0">
                          <a:effectLst/>
                        </a:rPr>
                        <a:t> </a:t>
                      </a:r>
                      <a:r>
                        <a:rPr lang="en-US" sz="1400" b="0" dirty="0" err="1">
                          <a:effectLst/>
                        </a:rPr>
                        <a:t>bản</a:t>
                      </a:r>
                      <a:r>
                        <a:rPr lang="en-US" sz="1400" b="0" dirty="0">
                          <a:effectLst/>
                        </a:rPr>
                        <a:t> </a:t>
                      </a:r>
                      <a:r>
                        <a:rPr lang="en-US" sz="1400" b="0" dirty="0" err="1">
                          <a:effectLst/>
                        </a:rPr>
                        <a:t>văn</a:t>
                      </a:r>
                      <a:r>
                        <a:rPr lang="en-US" sz="1400" b="0" dirty="0">
                          <a:effectLst/>
                        </a:rPr>
                        <a:t> </a:t>
                      </a:r>
                      <a:r>
                        <a:rPr lang="en-US" sz="1400" b="0" dirty="0" err="1">
                          <a:effectLst/>
                        </a:rPr>
                        <a:t>học</a:t>
                      </a:r>
                      <a:r>
                        <a:rPr lang="en-US" sz="1400" b="0" dirty="0">
                          <a:effectLst/>
                        </a:rPr>
                        <a:t> </a:t>
                      </a:r>
                      <a:r>
                        <a:rPr lang="en-US" sz="1400" b="0" dirty="0" err="1">
                          <a:effectLst/>
                        </a:rPr>
                        <a:t>cho</a:t>
                      </a:r>
                      <a:r>
                        <a:rPr lang="en-US" sz="1400" b="0" dirty="0">
                          <a:effectLst/>
                        </a:rPr>
                        <a:t> </a:t>
                      </a:r>
                      <a:r>
                        <a:rPr lang="en-US" sz="1400" b="0" dirty="0" err="1">
                          <a:effectLst/>
                        </a:rPr>
                        <a:t>đến</a:t>
                      </a:r>
                      <a:r>
                        <a:rPr lang="en-US" sz="1400" b="0" dirty="0">
                          <a:effectLst/>
                        </a:rPr>
                        <a:t> </a:t>
                      </a:r>
                      <a:r>
                        <a:rPr lang="en-US" sz="1400" b="0" dirty="0" err="1">
                          <a:effectLst/>
                        </a:rPr>
                        <a:t>bản</a:t>
                      </a:r>
                      <a:r>
                        <a:rPr lang="en-US" sz="1400" b="0" dirty="0">
                          <a:effectLst/>
                        </a:rPr>
                        <a:t> </a:t>
                      </a:r>
                      <a:r>
                        <a:rPr lang="en-US" sz="1400" b="0" dirty="0" err="1">
                          <a:effectLst/>
                        </a:rPr>
                        <a:t>vẽ</a:t>
                      </a:r>
                      <a:r>
                        <a:rPr lang="en-US" sz="1400" b="0" dirty="0">
                          <a:effectLst/>
                        </a:rPr>
                        <a:t> hay </a:t>
                      </a:r>
                      <a:r>
                        <a:rPr lang="en-US" sz="1400" b="0" dirty="0" err="1">
                          <a:effectLst/>
                        </a:rPr>
                        <a:t>mô</a:t>
                      </a:r>
                      <a:r>
                        <a:rPr lang="en-US" sz="1400" b="0" dirty="0">
                          <a:effectLst/>
                        </a:rPr>
                        <a:t> </a:t>
                      </a:r>
                      <a:r>
                        <a:rPr lang="en-US" sz="1400" b="0" dirty="0" err="1">
                          <a:effectLst/>
                        </a:rPr>
                        <a:t>hình</a:t>
                      </a:r>
                      <a:r>
                        <a:rPr lang="en-US" sz="1400" b="0" dirty="0">
                          <a:effectLst/>
                        </a:rPr>
                        <a:t>. </a:t>
                      </a:r>
                      <a:r>
                        <a:rPr lang="en-US" sz="1400" b="0" dirty="0" err="1">
                          <a:effectLst/>
                        </a:rPr>
                        <a:t>Điều</a:t>
                      </a:r>
                      <a:r>
                        <a:rPr lang="en-US" sz="1400" b="0" dirty="0">
                          <a:effectLst/>
                        </a:rPr>
                        <a:t> </a:t>
                      </a:r>
                      <a:r>
                        <a:rPr lang="en-US" sz="1400" b="0" dirty="0" err="1">
                          <a:effectLst/>
                        </a:rPr>
                        <a:t>này</a:t>
                      </a:r>
                      <a:r>
                        <a:rPr lang="en-US" sz="1400" b="0" dirty="0">
                          <a:effectLst/>
                        </a:rPr>
                        <a:t> </a:t>
                      </a:r>
                      <a:r>
                        <a:rPr lang="en-US" sz="1400" b="0" dirty="0" err="1">
                          <a:effectLst/>
                        </a:rPr>
                        <a:t>giúp</a:t>
                      </a:r>
                      <a:r>
                        <a:rPr lang="en-US" sz="1400" b="0" dirty="0">
                          <a:effectLst/>
                        </a:rPr>
                        <a:t> </a:t>
                      </a:r>
                      <a:r>
                        <a:rPr lang="en-US" sz="1400" b="0" dirty="0" err="1">
                          <a:effectLst/>
                        </a:rPr>
                        <a:t>cho</a:t>
                      </a:r>
                      <a:r>
                        <a:rPr lang="en-US" sz="1400" b="0" dirty="0">
                          <a:effectLst/>
                        </a:rPr>
                        <a:t> HS </a:t>
                      </a:r>
                      <a:r>
                        <a:rPr lang="en-US" sz="1400" b="0" dirty="0" err="1">
                          <a:effectLst/>
                        </a:rPr>
                        <a:t>chủ</a:t>
                      </a:r>
                      <a:r>
                        <a:rPr lang="en-US" sz="1400" b="0" dirty="0">
                          <a:effectLst/>
                        </a:rPr>
                        <a:t> </a:t>
                      </a:r>
                      <a:r>
                        <a:rPr lang="en-US" sz="1400" b="0" dirty="0" err="1">
                          <a:effectLst/>
                        </a:rPr>
                        <a:t>động</a:t>
                      </a:r>
                      <a:r>
                        <a:rPr lang="en-US" sz="1400" b="0" dirty="0">
                          <a:effectLst/>
                        </a:rPr>
                        <a:t> </a:t>
                      </a:r>
                      <a:r>
                        <a:rPr lang="en-US" sz="1400" b="0" dirty="0" err="1">
                          <a:effectLst/>
                        </a:rPr>
                        <a:t>thực</a:t>
                      </a:r>
                      <a:r>
                        <a:rPr lang="en-US" sz="1400" b="0" dirty="0">
                          <a:effectLst/>
                        </a:rPr>
                        <a:t> </a:t>
                      </a:r>
                      <a:r>
                        <a:rPr lang="en-US" sz="1400" b="0" dirty="0" err="1">
                          <a:effectLst/>
                        </a:rPr>
                        <a:t>hiện</a:t>
                      </a:r>
                      <a:r>
                        <a:rPr lang="en-US" sz="1400" b="0" dirty="0">
                          <a:effectLst/>
                        </a:rPr>
                        <a:t> </a:t>
                      </a:r>
                      <a:r>
                        <a:rPr lang="en-US" sz="1400" b="0" dirty="0" err="1">
                          <a:effectLst/>
                        </a:rPr>
                        <a:t>được</a:t>
                      </a:r>
                      <a:r>
                        <a:rPr lang="en-US" sz="1400" b="0" dirty="0">
                          <a:effectLst/>
                        </a:rPr>
                        <a:t> </a:t>
                      </a:r>
                      <a:r>
                        <a:rPr lang="en-US" sz="1400" b="0" dirty="0" err="1">
                          <a:effectLst/>
                        </a:rPr>
                        <a:t>sản</a:t>
                      </a:r>
                      <a:r>
                        <a:rPr lang="en-US" sz="1400" b="0" dirty="0">
                          <a:effectLst/>
                        </a:rPr>
                        <a:t> </a:t>
                      </a:r>
                      <a:r>
                        <a:rPr lang="en-US" sz="1400" b="0" dirty="0" err="1">
                          <a:effectLst/>
                        </a:rPr>
                        <a:t>phẩm</a:t>
                      </a:r>
                      <a:r>
                        <a:rPr lang="en-US" sz="1400" b="0" dirty="0">
                          <a:effectLst/>
                        </a:rPr>
                        <a:t> </a:t>
                      </a:r>
                      <a:r>
                        <a:rPr lang="en-US" sz="1400" b="0" dirty="0" err="1">
                          <a:effectLst/>
                        </a:rPr>
                        <a:t>và</a:t>
                      </a:r>
                      <a:r>
                        <a:rPr lang="en-US" sz="1400" b="0" dirty="0">
                          <a:effectLst/>
                        </a:rPr>
                        <a:t> </a:t>
                      </a:r>
                      <a:r>
                        <a:rPr lang="en-US" sz="1400" b="0" dirty="0" err="1">
                          <a:effectLst/>
                        </a:rPr>
                        <a:t>yêu</a:t>
                      </a:r>
                      <a:r>
                        <a:rPr lang="en-US" sz="1400" b="0" dirty="0">
                          <a:effectLst/>
                        </a:rPr>
                        <a:t> </a:t>
                      </a:r>
                      <a:r>
                        <a:rPr lang="en-US" sz="1400" b="0" dirty="0" err="1">
                          <a:effectLst/>
                        </a:rPr>
                        <a:t>thích</a:t>
                      </a:r>
                      <a:r>
                        <a:rPr lang="en-US" sz="1400" b="0" dirty="0">
                          <a:effectLst/>
                        </a:rPr>
                        <a:t> </a:t>
                      </a:r>
                      <a:r>
                        <a:rPr lang="en-US" sz="1400" b="0" dirty="0" err="1">
                          <a:effectLst/>
                        </a:rPr>
                        <a:t>đối</a:t>
                      </a:r>
                      <a:r>
                        <a:rPr lang="en-US" sz="1400" b="0" dirty="0">
                          <a:effectLst/>
                        </a:rPr>
                        <a:t> </a:t>
                      </a:r>
                      <a:r>
                        <a:rPr lang="en-US" sz="1400" b="0" dirty="0" err="1">
                          <a:effectLst/>
                        </a:rPr>
                        <a:t>với</a:t>
                      </a:r>
                      <a:r>
                        <a:rPr lang="en-US" sz="1400" b="0" dirty="0">
                          <a:effectLst/>
                        </a:rPr>
                        <a:t> </a:t>
                      </a:r>
                      <a:r>
                        <a:rPr lang="en-US" sz="1400" b="0" dirty="0" err="1">
                          <a:effectLst/>
                        </a:rPr>
                        <a:t>nội</a:t>
                      </a:r>
                      <a:r>
                        <a:rPr lang="en-US" sz="1400" b="0" dirty="0">
                          <a:effectLst/>
                        </a:rPr>
                        <a:t> dung </a:t>
                      </a:r>
                      <a:r>
                        <a:rPr lang="en-US" sz="1400" b="0" dirty="0" err="1">
                          <a:effectLst/>
                        </a:rPr>
                        <a:t>giáo</a:t>
                      </a:r>
                      <a:r>
                        <a:rPr lang="en-US" sz="1400" b="0" dirty="0">
                          <a:effectLst/>
                        </a:rPr>
                        <a:t> </a:t>
                      </a:r>
                      <a:r>
                        <a:rPr lang="en-US" sz="1400" b="0" dirty="0" err="1">
                          <a:effectLst/>
                        </a:rPr>
                        <a:t>dục</a:t>
                      </a:r>
                      <a:r>
                        <a:rPr lang="en-US" sz="1400" b="0" dirty="0">
                          <a:effectLst/>
                        </a:rPr>
                        <a:t> </a:t>
                      </a:r>
                      <a:r>
                        <a:rPr lang="en-US" sz="1400" b="0" dirty="0" err="1">
                          <a:effectLst/>
                        </a:rPr>
                        <a:t>này</a:t>
                      </a:r>
                      <a:r>
                        <a:rPr lang="en-US" sz="1400" b="0" dirty="0">
                          <a:effectLst/>
                        </a:rPr>
                        <a: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4615" marR="44615" marT="0" marB="0"/>
                </a:tc>
                <a:extLst>
                  <a:ext uri="{0D108BD9-81ED-4DB2-BD59-A6C34878D82A}">
                    <a16:rowId xmlns:a16="http://schemas.microsoft.com/office/drawing/2014/main" val="1354984583"/>
                  </a:ext>
                </a:extLst>
              </a:tr>
            </a:tbl>
          </a:graphicData>
        </a:graphic>
      </p:graphicFrame>
    </p:spTree>
    <p:extLst>
      <p:ext uri="{BB962C8B-B14F-4D97-AF65-F5344CB8AC3E}">
        <p14:creationId xmlns:p14="http://schemas.microsoft.com/office/powerpoint/2010/main" val="1704519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A541A74-CE41-DD48-AA34-D36709FB3712}"/>
              </a:ext>
            </a:extLst>
          </p:cNvPr>
          <p:cNvSpPr txBox="1"/>
          <p:nvPr/>
        </p:nvSpPr>
        <p:spPr>
          <a:xfrm>
            <a:off x="331305" y="741363"/>
            <a:ext cx="7156173"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nội</a:t>
            </a:r>
            <a:r>
              <a:rPr lang="en-US" altLang="en-US" sz="2200" b="1" dirty="0">
                <a:solidFill>
                  <a:srgbClr val="FF0000"/>
                </a:solidFill>
                <a:ea typeface="Calibri" panose="020F0502020204030204" pitchFamily="34" charset="0"/>
                <a:cs typeface="Times New Roman" panose="02020603050405020304" pitchFamily="18" charset="0"/>
              </a:rPr>
              <a:t> dung </a:t>
            </a:r>
            <a:r>
              <a:rPr lang="en-US" altLang="en-US" sz="2200" b="1" dirty="0" err="1">
                <a:solidFill>
                  <a:srgbClr val="FF0000"/>
                </a:solidFill>
                <a:ea typeface="Calibri" panose="020F0502020204030204" pitchFamily="34" charset="0"/>
                <a:cs typeface="Times New Roman" panose="02020603050405020304" pitchFamily="18" charset="0"/>
              </a:rPr>
              <a:t>Kiến</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trúc</a:t>
            </a:r>
            <a:endParaRPr lang="en-US" sz="2200" dirty="0">
              <a:solidFill>
                <a:srgbClr val="FF0000"/>
              </a:solidFill>
            </a:endParaRPr>
          </a:p>
        </p:txBody>
      </p:sp>
      <p:graphicFrame>
        <p:nvGraphicFramePr>
          <p:cNvPr id="7" name="Table 6">
            <a:extLst>
              <a:ext uri="{FF2B5EF4-FFF2-40B4-BE49-F238E27FC236}">
                <a16:creationId xmlns:a16="http://schemas.microsoft.com/office/drawing/2014/main" id="{5F924036-3594-4D05-09AB-1F2A79D7A7F9}"/>
              </a:ext>
            </a:extLst>
          </p:cNvPr>
          <p:cNvGraphicFramePr>
            <a:graphicFrameLocks noGrp="1"/>
          </p:cNvGraphicFramePr>
          <p:nvPr>
            <p:extLst>
              <p:ext uri="{D42A27DB-BD31-4B8C-83A1-F6EECF244321}">
                <p14:modId xmlns:p14="http://schemas.microsoft.com/office/powerpoint/2010/main" val="200491359"/>
              </p:ext>
            </p:extLst>
          </p:nvPr>
        </p:nvGraphicFramePr>
        <p:xfrm>
          <a:off x="0" y="1172250"/>
          <a:ext cx="9143999" cy="6248400"/>
        </p:xfrm>
        <a:graphic>
          <a:graphicData uri="http://schemas.openxmlformats.org/drawingml/2006/table">
            <a:tbl>
              <a:tblPr firstRow="1" firstCol="1" bandRow="1">
                <a:tableStyleId>{5C22544A-7EE6-4342-B048-85BDC9FD1C3A}</a:tableStyleId>
              </a:tblPr>
              <a:tblGrid>
                <a:gridCol w="746760">
                  <a:extLst>
                    <a:ext uri="{9D8B030D-6E8A-4147-A177-3AD203B41FA5}">
                      <a16:colId xmlns:a16="http://schemas.microsoft.com/office/drawing/2014/main" val="2267874979"/>
                    </a:ext>
                  </a:extLst>
                </a:gridCol>
                <a:gridCol w="3749040">
                  <a:extLst>
                    <a:ext uri="{9D8B030D-6E8A-4147-A177-3AD203B41FA5}">
                      <a16:colId xmlns:a16="http://schemas.microsoft.com/office/drawing/2014/main" val="270459198"/>
                    </a:ext>
                  </a:extLst>
                </a:gridCol>
                <a:gridCol w="4648199">
                  <a:extLst>
                    <a:ext uri="{9D8B030D-6E8A-4147-A177-3AD203B41FA5}">
                      <a16:colId xmlns:a16="http://schemas.microsoft.com/office/drawing/2014/main" val="3135872118"/>
                    </a:ext>
                  </a:extLst>
                </a:gridCol>
              </a:tblGrid>
              <a:tr h="252842">
                <a:tc>
                  <a:txBody>
                    <a:bodyPr/>
                    <a:lstStyle/>
                    <a:p>
                      <a:pPr marL="114300" marR="0" algn="just">
                        <a:lnSpc>
                          <a:spcPct val="100000"/>
                        </a:lnSpc>
                        <a:spcBef>
                          <a:spcPts val="0"/>
                        </a:spcBef>
                        <a:spcAft>
                          <a:spcPts val="0"/>
                        </a:spcAft>
                      </a:pPr>
                      <a:r>
                        <a:rPr lang="en-US" sz="1600" dirty="0" err="1">
                          <a:solidFill>
                            <a:schemeClr val="tx1"/>
                          </a:solidFill>
                          <a:effectLst/>
                        </a:rPr>
                        <a:t>Bài</a:t>
                      </a:r>
                      <a:r>
                        <a:rPr lang="en-US" sz="1600" dirty="0">
                          <a:solidFill>
                            <a:schemeClr val="tx1"/>
                          </a:solidFill>
                          <a:effectLst/>
                        </a:rPr>
                        <a:t> </a:t>
                      </a:r>
                      <a:r>
                        <a:rPr lang="en-US" sz="1600" dirty="0" err="1">
                          <a:solidFill>
                            <a:schemeClr val="tx1"/>
                          </a:solidFill>
                          <a:effectLst/>
                        </a:rPr>
                        <a:t>học</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tc>
                  <a:txBody>
                    <a:bodyPr/>
                    <a:lstStyle/>
                    <a:p>
                      <a:pPr marL="0" marR="0" algn="just">
                        <a:lnSpc>
                          <a:spcPct val="100000"/>
                        </a:lnSpc>
                        <a:spcBef>
                          <a:spcPts val="0"/>
                        </a:spcBef>
                        <a:spcAft>
                          <a:spcPts val="0"/>
                        </a:spcAft>
                      </a:pPr>
                      <a:r>
                        <a:rPr lang="en-US" sz="1600">
                          <a:solidFill>
                            <a:schemeClr val="tx1"/>
                          </a:solidFill>
                          <a:effectLst/>
                        </a:rPr>
                        <a:t>Quy trình dạy học</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tc>
                  <a:txBody>
                    <a:bodyPr/>
                    <a:lstStyle/>
                    <a:p>
                      <a:pPr marL="0" marR="0" algn="just">
                        <a:lnSpc>
                          <a:spcPct val="100000"/>
                        </a:lnSpc>
                        <a:spcBef>
                          <a:spcPts val="0"/>
                        </a:spcBef>
                        <a:spcAft>
                          <a:spcPts val="0"/>
                        </a:spcAft>
                      </a:pPr>
                      <a:r>
                        <a:rPr lang="en-US" sz="1600">
                          <a:solidFill>
                            <a:schemeClr val="tx1"/>
                          </a:solidFill>
                          <a:effectLst/>
                        </a:rPr>
                        <a:t>Lưu ý trong triển khai</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extLst>
                  <a:ext uri="{0D108BD9-81ED-4DB2-BD59-A6C34878D82A}">
                    <a16:rowId xmlns:a16="http://schemas.microsoft.com/office/drawing/2014/main" val="573983225"/>
                  </a:ext>
                </a:extLst>
              </a:tr>
              <a:tr h="5432908">
                <a:tc>
                  <a:txBody>
                    <a:bodyPr/>
                    <a:lstStyle/>
                    <a:p>
                      <a:pPr marL="0" marR="0" algn="just">
                        <a:lnSpc>
                          <a:spcPct val="100000"/>
                        </a:lnSpc>
                        <a:spcBef>
                          <a:spcPts val="0"/>
                        </a:spcBef>
                        <a:spcAft>
                          <a:spcPts val="0"/>
                        </a:spcAft>
                      </a:pPr>
                      <a:r>
                        <a:rPr lang="en-US" sz="1800" dirty="0" err="1">
                          <a:solidFill>
                            <a:schemeClr val="tx1"/>
                          </a:solidFill>
                          <a:effectLst/>
                        </a:rPr>
                        <a:t>Bài</a:t>
                      </a:r>
                      <a:r>
                        <a:rPr lang="en-US" sz="1800" dirty="0">
                          <a:solidFill>
                            <a:schemeClr val="tx1"/>
                          </a:solidFill>
                          <a:effectLst/>
                        </a:rPr>
                        <a:t> 1. </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Khái</a:t>
                      </a:r>
                      <a:r>
                        <a:rPr lang="en-US" sz="1800" dirty="0">
                          <a:solidFill>
                            <a:schemeClr val="tx1"/>
                          </a:solidFill>
                          <a:effectLst/>
                        </a:rPr>
                        <a:t> </a:t>
                      </a:r>
                      <a:r>
                        <a:rPr lang="en-US" sz="1800" dirty="0" err="1">
                          <a:solidFill>
                            <a:schemeClr val="tx1"/>
                          </a:solidFill>
                          <a:effectLst/>
                        </a:rPr>
                        <a:t>quát</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a:t>
                      </a:r>
                      <a:r>
                        <a:rPr lang="en-US" sz="1400" dirty="0" err="1">
                          <a:solidFill>
                            <a:schemeClr val="tx1"/>
                          </a:solidFill>
                          <a:effectLst/>
                        </a:rPr>
                        <a:t>ấ</a:t>
                      </a:r>
                      <a:r>
                        <a:rPr lang="en-US" sz="1800" dirty="0" err="1">
                          <a:solidFill>
                            <a:schemeClr val="tx1"/>
                          </a:solidFill>
                          <a:effectLst/>
                        </a:rPr>
                        <a:t>t</a:t>
                      </a:r>
                      <a:r>
                        <a:rPr lang="en-US" sz="1800" dirty="0">
                          <a:solidFill>
                            <a:schemeClr val="tx1"/>
                          </a:solidFill>
                          <a:effectLst/>
                        </a:rPr>
                        <a:t>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tc>
                  <a:txBody>
                    <a:bodyPr/>
                    <a:lstStyle/>
                    <a:p>
                      <a:pPr marL="0" marR="0" algn="just">
                        <a:lnSpc>
                          <a:spcPct val="100000"/>
                        </a:lnSpc>
                        <a:spcBef>
                          <a:spcPts val="0"/>
                        </a:spcBef>
                        <a:spcAft>
                          <a:spcPts val="0"/>
                        </a:spcAft>
                      </a:pPr>
                      <a:r>
                        <a:rPr lang="en-US" sz="1800" dirty="0" err="1">
                          <a:solidFill>
                            <a:schemeClr val="tx1"/>
                          </a:solidFill>
                          <a:effectLst/>
                        </a:rPr>
                        <a:t>Khám</a:t>
                      </a:r>
                      <a:r>
                        <a:rPr lang="en-US" sz="1800" dirty="0">
                          <a:solidFill>
                            <a:schemeClr val="tx1"/>
                          </a:solidFill>
                          <a:effectLst/>
                        </a:rPr>
                        <a:t> </a:t>
                      </a:r>
                      <a:r>
                        <a:rPr lang="en-US" sz="1800" dirty="0" err="1">
                          <a:solidFill>
                            <a:schemeClr val="tx1"/>
                          </a:solidFill>
                          <a:effectLst/>
                        </a:rPr>
                        <a:t>phá</a:t>
                      </a:r>
                      <a:r>
                        <a:rPr lang="en-US" sz="1800" dirty="0">
                          <a:solidFill>
                            <a:schemeClr val="tx1"/>
                          </a:solidFill>
                          <a:effectLst/>
                        </a:rPr>
                        <a:t>: </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Giới</a:t>
                      </a:r>
                      <a:r>
                        <a:rPr lang="en-US" sz="1800" dirty="0">
                          <a:solidFill>
                            <a:schemeClr val="tx1"/>
                          </a:solidFill>
                          <a:effectLst/>
                        </a:rPr>
                        <a:t> </a:t>
                      </a:r>
                      <a:r>
                        <a:rPr lang="en-US" sz="1800" dirty="0" err="1">
                          <a:solidFill>
                            <a:schemeClr val="tx1"/>
                          </a:solidFill>
                          <a:effectLst/>
                        </a:rPr>
                        <a:t>thiệu</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từ</a:t>
                      </a:r>
                      <a:r>
                        <a:rPr lang="en-US" sz="1800" dirty="0">
                          <a:solidFill>
                            <a:schemeClr val="tx1"/>
                          </a:solidFill>
                          <a:effectLst/>
                        </a:rPr>
                        <a:t> </a:t>
                      </a:r>
                      <a:r>
                        <a:rPr lang="en-US" sz="1800" dirty="0" err="1">
                          <a:solidFill>
                            <a:schemeClr val="tx1"/>
                          </a:solidFill>
                          <a:effectLst/>
                        </a:rPr>
                        <a:t>khái</a:t>
                      </a:r>
                      <a:r>
                        <a:rPr lang="en-US" sz="1800" dirty="0">
                          <a:solidFill>
                            <a:schemeClr val="tx1"/>
                          </a:solidFill>
                          <a:effectLst/>
                        </a:rPr>
                        <a:t> </a:t>
                      </a:r>
                      <a:r>
                        <a:rPr lang="en-US" sz="1800" dirty="0" err="1">
                          <a:solidFill>
                            <a:schemeClr val="tx1"/>
                          </a:solidFill>
                          <a:effectLst/>
                        </a:rPr>
                        <a:t>niệm</a:t>
                      </a:r>
                      <a:r>
                        <a:rPr lang="en-US" sz="1800" dirty="0">
                          <a:solidFill>
                            <a:schemeClr val="tx1"/>
                          </a:solidFill>
                          <a:effectLst/>
                        </a:rPr>
                        <a:t> </a:t>
                      </a:r>
                      <a:r>
                        <a:rPr lang="en-US" sz="1800" dirty="0" err="1">
                          <a:solidFill>
                            <a:schemeClr val="tx1"/>
                          </a:solidFill>
                          <a:effectLst/>
                        </a:rPr>
                        <a:t>cho</a:t>
                      </a:r>
                      <a:r>
                        <a:rPr lang="en-US" sz="1800" dirty="0">
                          <a:solidFill>
                            <a:schemeClr val="tx1"/>
                          </a:solidFill>
                          <a:effectLst/>
                        </a:rPr>
                        <a:t> </a:t>
                      </a:r>
                      <a:r>
                        <a:rPr lang="en-US" sz="1800" dirty="0" err="1">
                          <a:solidFill>
                            <a:schemeClr val="tx1"/>
                          </a:solidFill>
                          <a:effectLst/>
                        </a:rPr>
                        <a:t>đến</a:t>
                      </a:r>
                      <a:r>
                        <a:rPr lang="en-US" sz="1800" dirty="0">
                          <a:solidFill>
                            <a:schemeClr val="tx1"/>
                          </a:solidFill>
                          <a:effectLst/>
                        </a:rPr>
                        <a:t> </a:t>
                      </a:r>
                      <a:r>
                        <a:rPr lang="en-US" sz="1800" dirty="0" err="1">
                          <a:solidFill>
                            <a:schemeClr val="tx1"/>
                          </a:solidFill>
                          <a:effectLst/>
                        </a:rPr>
                        <a:t>một</a:t>
                      </a:r>
                      <a:r>
                        <a:rPr lang="en-US" sz="1800" dirty="0">
                          <a:solidFill>
                            <a:schemeClr val="tx1"/>
                          </a:solidFill>
                          <a:effectLst/>
                        </a:rPr>
                        <a:t> </a:t>
                      </a:r>
                      <a:r>
                        <a:rPr lang="en-US" sz="1800" dirty="0" err="1">
                          <a:solidFill>
                            <a:schemeClr val="tx1"/>
                          </a:solidFill>
                          <a:effectLst/>
                        </a:rPr>
                        <a:t>số</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sơ</a:t>
                      </a:r>
                      <a:r>
                        <a:rPr lang="en-US" sz="1800" dirty="0">
                          <a:solidFill>
                            <a:schemeClr val="tx1"/>
                          </a:solidFill>
                          <a:effectLst/>
                        </a:rPr>
                        <a:t> </a:t>
                      </a:r>
                      <a:r>
                        <a:rPr lang="en-US" sz="1800" dirty="0" err="1">
                          <a:solidFill>
                            <a:schemeClr val="tx1"/>
                          </a:solidFill>
                          <a:effectLst/>
                        </a:rPr>
                        <a:t>đồ</a:t>
                      </a:r>
                      <a:r>
                        <a:rPr lang="en-US" sz="1800" dirty="0">
                          <a:solidFill>
                            <a:schemeClr val="tx1"/>
                          </a:solidFill>
                          <a:effectLst/>
                        </a:rPr>
                        <a:t>, </a:t>
                      </a:r>
                      <a:r>
                        <a:rPr lang="en-US" sz="1800" dirty="0" err="1">
                          <a:solidFill>
                            <a:schemeClr val="tx1"/>
                          </a:solidFill>
                          <a:effectLst/>
                        </a:rPr>
                        <a:t>bản</a:t>
                      </a:r>
                      <a:r>
                        <a:rPr lang="en-US" sz="1800" dirty="0">
                          <a:solidFill>
                            <a:schemeClr val="tx1"/>
                          </a:solidFill>
                          <a:effectLst/>
                        </a:rPr>
                        <a:t> </a:t>
                      </a:r>
                      <a:r>
                        <a:rPr lang="en-US" sz="1800" dirty="0" err="1">
                          <a:solidFill>
                            <a:schemeClr val="tx1"/>
                          </a:solidFill>
                          <a:effectLst/>
                        </a:rPr>
                        <a:t>vẽ</a:t>
                      </a:r>
                      <a:r>
                        <a:rPr lang="en-US" sz="1800" dirty="0">
                          <a:solidFill>
                            <a:schemeClr val="tx1"/>
                          </a:solidFill>
                          <a:effectLst/>
                        </a:rPr>
                        <a:t> </a:t>
                      </a:r>
                      <a:r>
                        <a:rPr lang="en-US" sz="1800" dirty="0" err="1">
                          <a:solidFill>
                            <a:schemeClr val="tx1"/>
                          </a:solidFill>
                          <a:effectLst/>
                        </a:rPr>
                        <a:t>đơn</a:t>
                      </a:r>
                      <a:r>
                        <a:rPr lang="en-US" sz="1800" dirty="0">
                          <a:solidFill>
                            <a:schemeClr val="tx1"/>
                          </a:solidFill>
                          <a:effectLst/>
                        </a:rPr>
                        <a:t> </a:t>
                      </a:r>
                      <a:r>
                        <a:rPr lang="en-US" sz="1800" dirty="0" err="1">
                          <a:solidFill>
                            <a:schemeClr val="tx1"/>
                          </a:solidFill>
                          <a:effectLst/>
                        </a:rPr>
                        <a:t>giản</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Nhận</a:t>
                      </a:r>
                      <a:r>
                        <a:rPr lang="en-US" sz="1800" dirty="0">
                          <a:solidFill>
                            <a:schemeClr val="tx1"/>
                          </a:solidFill>
                          <a:effectLst/>
                        </a:rPr>
                        <a:t> </a:t>
                      </a:r>
                      <a:r>
                        <a:rPr lang="en-US" sz="1800" dirty="0" err="1">
                          <a:solidFill>
                            <a:schemeClr val="tx1"/>
                          </a:solidFill>
                          <a:effectLst/>
                        </a:rPr>
                        <a:t>biết</a:t>
                      </a:r>
                      <a:r>
                        <a:rPr lang="en-US" sz="1800" dirty="0">
                          <a:solidFill>
                            <a:schemeClr val="tx1"/>
                          </a:solidFill>
                          <a:effectLst/>
                        </a:rPr>
                        <a:t>: </a:t>
                      </a:r>
                      <a:endParaRPr lang="en-US" sz="1400" dirty="0">
                        <a:solidFill>
                          <a:schemeClr val="tx1"/>
                        </a:solidFill>
                        <a:effectLst/>
                      </a:endParaRPr>
                    </a:p>
                    <a:p>
                      <a:pPr marL="0" marR="0" algn="just">
                        <a:lnSpc>
                          <a:spcPct val="100000"/>
                        </a:lnSpc>
                        <a:spcBef>
                          <a:spcPts val="0"/>
                        </a:spcBef>
                        <a:spcAft>
                          <a:spcPts val="0"/>
                        </a:spcAft>
                      </a:pPr>
                      <a:r>
                        <a:rPr lang="en-US" sz="1800" dirty="0">
                          <a:solidFill>
                            <a:schemeClr val="tx1"/>
                          </a:solidFill>
                          <a:effectLst/>
                        </a:rPr>
                        <a:t>- </a:t>
                      </a:r>
                      <a:r>
                        <a:rPr lang="en-US" sz="1800" dirty="0" err="1">
                          <a:solidFill>
                            <a:schemeClr val="tx1"/>
                          </a:solidFill>
                          <a:effectLst/>
                        </a:rPr>
                        <a:t>Phân</a:t>
                      </a:r>
                      <a:r>
                        <a:rPr lang="en-US" sz="1800" dirty="0">
                          <a:solidFill>
                            <a:schemeClr val="tx1"/>
                          </a:solidFill>
                          <a:effectLst/>
                        </a:rPr>
                        <a:t> </a:t>
                      </a:r>
                      <a:r>
                        <a:rPr lang="en-US" sz="1800" dirty="0" err="1">
                          <a:solidFill>
                            <a:schemeClr val="tx1"/>
                          </a:solidFill>
                          <a:effectLst/>
                        </a:rPr>
                        <a:t>loại</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thành</a:t>
                      </a:r>
                      <a:r>
                        <a:rPr lang="en-US" sz="1800" dirty="0">
                          <a:solidFill>
                            <a:schemeClr val="tx1"/>
                          </a:solidFill>
                          <a:effectLst/>
                        </a:rPr>
                        <a:t> </a:t>
                      </a:r>
                      <a:r>
                        <a:rPr lang="en-US" sz="1800" dirty="0" err="1">
                          <a:solidFill>
                            <a:schemeClr val="tx1"/>
                          </a:solidFill>
                          <a:effectLst/>
                        </a:rPr>
                        <a:t>phần</a:t>
                      </a:r>
                      <a:r>
                        <a:rPr lang="en-US" sz="1800" dirty="0">
                          <a:solidFill>
                            <a:schemeClr val="tx1"/>
                          </a:solidFill>
                          <a:effectLst/>
                        </a:rPr>
                        <a:t> </a:t>
                      </a:r>
                      <a:r>
                        <a:rPr lang="en-US" sz="1800" dirty="0" err="1">
                          <a:solidFill>
                            <a:schemeClr val="tx1"/>
                          </a:solidFill>
                          <a:effectLst/>
                        </a:rPr>
                        <a:t>cơ</a:t>
                      </a:r>
                      <a:r>
                        <a:rPr lang="en-US" sz="1800" dirty="0">
                          <a:solidFill>
                            <a:schemeClr val="tx1"/>
                          </a:solidFill>
                          <a:effectLst/>
                        </a:rPr>
                        <a:t> </a:t>
                      </a:r>
                      <a:r>
                        <a:rPr lang="en-US" sz="1800" dirty="0" err="1">
                          <a:solidFill>
                            <a:schemeClr val="tx1"/>
                          </a:solidFill>
                          <a:effectLst/>
                        </a:rPr>
                        <a:t>bản</a:t>
                      </a:r>
                      <a:r>
                        <a:rPr lang="en-US" sz="1800" dirty="0">
                          <a:solidFill>
                            <a:schemeClr val="tx1"/>
                          </a:solidFill>
                          <a:effectLst/>
                        </a:rPr>
                        <a:t>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a:solidFill>
                            <a:schemeClr val="tx1"/>
                          </a:solidFill>
                          <a:effectLst/>
                        </a:rPr>
                        <a:t>- </a:t>
                      </a:r>
                      <a:r>
                        <a:rPr lang="en-US" sz="1800" dirty="0" err="1">
                          <a:solidFill>
                            <a:schemeClr val="tx1"/>
                          </a:solidFill>
                          <a:effectLst/>
                        </a:rPr>
                        <a:t>Mối</a:t>
                      </a:r>
                      <a:r>
                        <a:rPr lang="en-US" sz="1800" dirty="0">
                          <a:solidFill>
                            <a:schemeClr val="tx1"/>
                          </a:solidFill>
                          <a:effectLst/>
                        </a:rPr>
                        <a:t> </a:t>
                      </a:r>
                      <a:r>
                        <a:rPr lang="en-US" sz="1800" dirty="0" err="1">
                          <a:solidFill>
                            <a:schemeClr val="tx1"/>
                          </a:solidFill>
                          <a:effectLst/>
                        </a:rPr>
                        <a:t>liên</a:t>
                      </a:r>
                      <a:r>
                        <a:rPr lang="en-US" sz="1800" dirty="0">
                          <a:solidFill>
                            <a:schemeClr val="tx1"/>
                          </a:solidFill>
                          <a:effectLst/>
                        </a:rPr>
                        <a:t> </a:t>
                      </a:r>
                      <a:r>
                        <a:rPr lang="en-US" sz="1800" dirty="0" err="1">
                          <a:solidFill>
                            <a:schemeClr val="tx1"/>
                          </a:solidFill>
                          <a:effectLst/>
                        </a:rPr>
                        <a:t>hệ</a:t>
                      </a:r>
                      <a:r>
                        <a:rPr lang="en-US" sz="1800" dirty="0">
                          <a:solidFill>
                            <a:schemeClr val="tx1"/>
                          </a:solidFill>
                          <a:effectLst/>
                        </a:rPr>
                        <a:t> </a:t>
                      </a:r>
                      <a:r>
                        <a:rPr lang="en-US" sz="1800" dirty="0" err="1">
                          <a:solidFill>
                            <a:schemeClr val="tx1"/>
                          </a:solidFill>
                          <a:effectLst/>
                        </a:rPr>
                        <a:t>giữa</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với</a:t>
                      </a:r>
                      <a:r>
                        <a:rPr lang="en-US" sz="1800" dirty="0">
                          <a:solidFill>
                            <a:schemeClr val="tx1"/>
                          </a:solidFill>
                          <a:effectLst/>
                        </a:rPr>
                        <a:t> </a:t>
                      </a:r>
                      <a:r>
                        <a:rPr lang="en-US" sz="1800" dirty="0" err="1">
                          <a:solidFill>
                            <a:schemeClr val="tx1"/>
                          </a:solidFill>
                          <a:effectLst/>
                        </a:rPr>
                        <a:t>kiến</a:t>
                      </a:r>
                      <a:r>
                        <a:rPr lang="en-US" sz="1800" dirty="0">
                          <a:solidFill>
                            <a:schemeClr val="tx1"/>
                          </a:solidFill>
                          <a:effectLst/>
                        </a:rPr>
                        <a:t> </a:t>
                      </a:r>
                      <a:r>
                        <a:rPr lang="en-US" sz="1800" dirty="0" err="1">
                          <a:solidFill>
                            <a:schemeClr val="tx1"/>
                          </a:solidFill>
                          <a:effectLst/>
                        </a:rPr>
                        <a:t>trúc</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a:solidFill>
                            <a:schemeClr val="tx1"/>
                          </a:solidFill>
                          <a:effectLst/>
                        </a:rPr>
                        <a:t>- </a:t>
                      </a:r>
                      <a:r>
                        <a:rPr lang="en-US" sz="1800" dirty="0" err="1">
                          <a:solidFill>
                            <a:schemeClr val="tx1"/>
                          </a:solidFill>
                          <a:effectLst/>
                        </a:rPr>
                        <a:t>Mối</a:t>
                      </a:r>
                      <a:r>
                        <a:rPr lang="en-US" sz="1800" dirty="0">
                          <a:solidFill>
                            <a:schemeClr val="tx1"/>
                          </a:solidFill>
                          <a:effectLst/>
                        </a:rPr>
                        <a:t> </a:t>
                      </a:r>
                      <a:r>
                        <a:rPr lang="en-US" sz="1800" dirty="0" err="1">
                          <a:solidFill>
                            <a:schemeClr val="tx1"/>
                          </a:solidFill>
                          <a:effectLst/>
                        </a:rPr>
                        <a:t>liên</a:t>
                      </a:r>
                      <a:r>
                        <a:rPr lang="en-US" sz="1800" dirty="0">
                          <a:solidFill>
                            <a:schemeClr val="tx1"/>
                          </a:solidFill>
                          <a:effectLst/>
                        </a:rPr>
                        <a:t> </a:t>
                      </a:r>
                      <a:r>
                        <a:rPr lang="en-US" sz="1800" dirty="0" err="1">
                          <a:solidFill>
                            <a:schemeClr val="tx1"/>
                          </a:solidFill>
                          <a:effectLst/>
                        </a:rPr>
                        <a:t>hệ</a:t>
                      </a:r>
                      <a:r>
                        <a:rPr lang="en-US" sz="1800" dirty="0">
                          <a:solidFill>
                            <a:schemeClr val="tx1"/>
                          </a:solidFill>
                          <a:effectLst/>
                        </a:rPr>
                        <a:t> </a:t>
                      </a:r>
                      <a:r>
                        <a:rPr lang="en-US" sz="1800" dirty="0" err="1">
                          <a:solidFill>
                            <a:schemeClr val="tx1"/>
                          </a:solidFill>
                          <a:effectLst/>
                        </a:rPr>
                        <a:t>giữa</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và</a:t>
                      </a:r>
                      <a:r>
                        <a:rPr lang="en-US" sz="1800" dirty="0">
                          <a:solidFill>
                            <a:schemeClr val="tx1"/>
                          </a:solidFill>
                          <a:effectLst/>
                        </a:rPr>
                        <a:t> </a:t>
                      </a:r>
                      <a:r>
                        <a:rPr lang="en-US" sz="1800" dirty="0" err="1">
                          <a:solidFill>
                            <a:schemeClr val="tx1"/>
                          </a:solidFill>
                          <a:effectLst/>
                        </a:rPr>
                        <a:t>mĩ</a:t>
                      </a:r>
                      <a:r>
                        <a:rPr lang="en-US" sz="1800" dirty="0">
                          <a:solidFill>
                            <a:schemeClr val="tx1"/>
                          </a:solidFill>
                          <a:effectLst/>
                        </a:rPr>
                        <a:t> </a:t>
                      </a:r>
                      <a:r>
                        <a:rPr lang="en-US" sz="1800" dirty="0" err="1">
                          <a:solidFill>
                            <a:schemeClr val="tx1"/>
                          </a:solidFill>
                          <a:effectLst/>
                        </a:rPr>
                        <a:t>thuật</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yếu</a:t>
                      </a:r>
                      <a:r>
                        <a:rPr lang="en-US" sz="1800" dirty="0">
                          <a:solidFill>
                            <a:schemeClr val="tx1"/>
                          </a:solidFill>
                          <a:effectLst/>
                        </a:rPr>
                        <a:t> </a:t>
                      </a:r>
                      <a:r>
                        <a:rPr lang="en-US" sz="1800" dirty="0" err="1">
                          <a:solidFill>
                            <a:schemeClr val="tx1"/>
                          </a:solidFill>
                          <a:effectLst/>
                        </a:rPr>
                        <a:t>tố</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hưởng</a:t>
                      </a:r>
                      <a:r>
                        <a:rPr lang="en-US" sz="1800" dirty="0">
                          <a:solidFill>
                            <a:schemeClr val="tx1"/>
                          </a:solidFill>
                          <a:effectLst/>
                        </a:rPr>
                        <a:t> </a:t>
                      </a:r>
                      <a:r>
                        <a:rPr lang="en-US" sz="1800" dirty="0" err="1">
                          <a:solidFill>
                            <a:schemeClr val="tx1"/>
                          </a:solidFill>
                          <a:effectLst/>
                        </a:rPr>
                        <a:t>tới</a:t>
                      </a:r>
                      <a:r>
                        <a:rPr lang="en-US" sz="1800" dirty="0">
                          <a:solidFill>
                            <a:schemeClr val="tx1"/>
                          </a:solidFill>
                          <a:effectLst/>
                        </a:rPr>
                        <a:t> </a:t>
                      </a:r>
                      <a:r>
                        <a:rPr lang="en-US" sz="1800" dirty="0" err="1">
                          <a:solidFill>
                            <a:schemeClr val="tx1"/>
                          </a:solidFill>
                          <a:effectLst/>
                        </a:rPr>
                        <a:t>thiết</a:t>
                      </a:r>
                      <a:r>
                        <a:rPr lang="en-US" sz="1800" dirty="0">
                          <a:solidFill>
                            <a:schemeClr val="tx1"/>
                          </a:solidFill>
                          <a:effectLst/>
                        </a:rPr>
                        <a:t> </a:t>
                      </a:r>
                      <a:r>
                        <a:rPr lang="en-US" sz="1800" dirty="0" err="1">
                          <a:solidFill>
                            <a:schemeClr val="tx1"/>
                          </a:solidFill>
                          <a:effectLst/>
                        </a:rPr>
                        <a:t>kế</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Thảo</a:t>
                      </a:r>
                      <a:r>
                        <a:rPr lang="en-US" sz="1800" dirty="0">
                          <a:solidFill>
                            <a:schemeClr val="tx1"/>
                          </a:solidFill>
                          <a:effectLst/>
                        </a:rPr>
                        <a:t> </a:t>
                      </a:r>
                      <a:r>
                        <a:rPr lang="en-US" sz="1800" dirty="0" err="1">
                          <a:solidFill>
                            <a:schemeClr val="tx1"/>
                          </a:solidFill>
                          <a:effectLst/>
                        </a:rPr>
                        <a:t>luận</a:t>
                      </a:r>
                      <a:r>
                        <a:rPr lang="en-US" sz="1800" dirty="0">
                          <a:solidFill>
                            <a:schemeClr val="tx1"/>
                          </a:solidFill>
                          <a:effectLst/>
                        </a:rPr>
                        <a:t>: </a:t>
                      </a:r>
                      <a:r>
                        <a:rPr lang="en-US" sz="1800" dirty="0" err="1">
                          <a:solidFill>
                            <a:schemeClr val="tx1"/>
                          </a:solidFill>
                          <a:effectLst/>
                        </a:rPr>
                        <a:t>Củng</a:t>
                      </a:r>
                      <a:r>
                        <a:rPr lang="en-US" sz="1800" dirty="0">
                          <a:solidFill>
                            <a:schemeClr val="tx1"/>
                          </a:solidFill>
                          <a:effectLst/>
                        </a:rPr>
                        <a:t> </a:t>
                      </a:r>
                      <a:r>
                        <a:rPr lang="en-US" sz="1800" dirty="0" err="1">
                          <a:solidFill>
                            <a:schemeClr val="tx1"/>
                          </a:solidFill>
                          <a:effectLst/>
                        </a:rPr>
                        <a:t>cố</a:t>
                      </a:r>
                      <a:r>
                        <a:rPr lang="en-US" sz="1800" dirty="0">
                          <a:solidFill>
                            <a:schemeClr val="tx1"/>
                          </a:solidFill>
                          <a:effectLst/>
                        </a:rPr>
                        <a:t>, </a:t>
                      </a:r>
                      <a:r>
                        <a:rPr lang="en-US" sz="1800" dirty="0" err="1">
                          <a:solidFill>
                            <a:schemeClr val="tx1"/>
                          </a:solidFill>
                          <a:effectLst/>
                        </a:rPr>
                        <a:t>luyện</a:t>
                      </a:r>
                      <a:r>
                        <a:rPr lang="en-US" sz="1800" dirty="0">
                          <a:solidFill>
                            <a:schemeClr val="tx1"/>
                          </a:solidFill>
                          <a:effectLst/>
                        </a:rPr>
                        <a:t> </a:t>
                      </a:r>
                      <a:r>
                        <a:rPr lang="en-US" sz="1800" dirty="0" err="1">
                          <a:solidFill>
                            <a:schemeClr val="tx1"/>
                          </a:solidFill>
                          <a:effectLst/>
                        </a:rPr>
                        <a:t>tập</a:t>
                      </a:r>
                      <a:r>
                        <a:rPr lang="en-US" sz="1800" dirty="0">
                          <a:solidFill>
                            <a:schemeClr val="tx1"/>
                          </a:solidFill>
                          <a:effectLst/>
                        </a:rPr>
                        <a:t> </a:t>
                      </a:r>
                      <a:r>
                        <a:rPr lang="en-US" sz="1800" dirty="0" err="1">
                          <a:solidFill>
                            <a:schemeClr val="tx1"/>
                          </a:solidFill>
                          <a:effectLst/>
                        </a:rPr>
                        <a:t>kiến</a:t>
                      </a:r>
                      <a:r>
                        <a:rPr lang="en-US" sz="1800" dirty="0">
                          <a:solidFill>
                            <a:schemeClr val="tx1"/>
                          </a:solidFill>
                          <a:effectLst/>
                        </a:rPr>
                        <a:t> </a:t>
                      </a:r>
                      <a:r>
                        <a:rPr lang="en-US" sz="1800" dirty="0" err="1">
                          <a:solidFill>
                            <a:schemeClr val="tx1"/>
                          </a:solidFill>
                          <a:effectLst/>
                        </a:rPr>
                        <a:t>thức</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theo</a:t>
                      </a:r>
                      <a:r>
                        <a:rPr lang="en-US" sz="1800" dirty="0">
                          <a:solidFill>
                            <a:schemeClr val="tx1"/>
                          </a:solidFill>
                          <a:effectLst/>
                        </a:rPr>
                        <a:t> </a:t>
                      </a:r>
                      <a:r>
                        <a:rPr lang="en-US" sz="1800" dirty="0" err="1">
                          <a:solidFill>
                            <a:schemeClr val="tx1"/>
                          </a:solidFill>
                          <a:effectLst/>
                        </a:rPr>
                        <a:t>hệ</a:t>
                      </a:r>
                      <a:r>
                        <a:rPr lang="en-US" sz="1800" dirty="0">
                          <a:solidFill>
                            <a:schemeClr val="tx1"/>
                          </a:solidFill>
                          <a:effectLst/>
                        </a:rPr>
                        <a:t> </a:t>
                      </a:r>
                      <a:r>
                        <a:rPr lang="en-US" sz="1800" dirty="0" err="1">
                          <a:solidFill>
                            <a:schemeClr val="tx1"/>
                          </a:solidFill>
                          <a:effectLst/>
                        </a:rPr>
                        <a:t>thống</a:t>
                      </a:r>
                      <a:r>
                        <a:rPr lang="en-US" sz="1800" dirty="0">
                          <a:solidFill>
                            <a:schemeClr val="tx1"/>
                          </a:solidFill>
                          <a:effectLst/>
                        </a:rPr>
                        <a:t> </a:t>
                      </a:r>
                      <a:r>
                        <a:rPr lang="en-US" sz="1800" dirty="0" err="1">
                          <a:solidFill>
                            <a:schemeClr val="tx1"/>
                          </a:solidFill>
                          <a:effectLst/>
                        </a:rPr>
                        <a:t>câu</a:t>
                      </a:r>
                      <a:r>
                        <a:rPr lang="en-US" sz="1800" dirty="0">
                          <a:solidFill>
                            <a:schemeClr val="tx1"/>
                          </a:solidFill>
                          <a:effectLst/>
                        </a:rPr>
                        <a:t> </a:t>
                      </a:r>
                      <a:r>
                        <a:rPr lang="en-US" sz="1800" dirty="0" err="1">
                          <a:solidFill>
                            <a:schemeClr val="tx1"/>
                          </a:solidFill>
                          <a:effectLst/>
                        </a:rPr>
                        <a:t>hỏi</a:t>
                      </a:r>
                      <a:r>
                        <a:rPr lang="en-US" sz="1800" dirty="0">
                          <a:solidFill>
                            <a:schemeClr val="tx1"/>
                          </a:solidFill>
                          <a:effectLst/>
                        </a:rPr>
                        <a:t> </a:t>
                      </a:r>
                      <a:r>
                        <a:rPr lang="en-US" sz="1800" dirty="0" err="1">
                          <a:solidFill>
                            <a:schemeClr val="tx1"/>
                          </a:solidFill>
                          <a:effectLst/>
                        </a:rPr>
                        <a:t>trong</a:t>
                      </a:r>
                      <a:r>
                        <a:rPr lang="en-US" sz="1800" dirty="0">
                          <a:solidFill>
                            <a:schemeClr val="tx1"/>
                          </a:solidFill>
                          <a:effectLst/>
                        </a:rPr>
                        <a:t> </a:t>
                      </a:r>
                      <a:r>
                        <a:rPr lang="en-US" sz="1800" dirty="0" err="1">
                          <a:solidFill>
                            <a:schemeClr val="tx1"/>
                          </a:solidFill>
                          <a:effectLst/>
                        </a:rPr>
                        <a:t>sách</a:t>
                      </a:r>
                      <a:r>
                        <a:rPr lang="en-US" sz="1800" dirty="0">
                          <a:solidFill>
                            <a:schemeClr val="tx1"/>
                          </a:solidFill>
                          <a:effectLst/>
                        </a:rPr>
                        <a:t> </a:t>
                      </a:r>
                      <a:r>
                        <a:rPr lang="en-US" sz="1800" dirty="0" err="1">
                          <a:solidFill>
                            <a:schemeClr val="tx1"/>
                          </a:solidFill>
                          <a:effectLst/>
                        </a:rPr>
                        <a:t>giáo</a:t>
                      </a:r>
                      <a:r>
                        <a:rPr lang="en-US" sz="1800" dirty="0">
                          <a:solidFill>
                            <a:schemeClr val="tx1"/>
                          </a:solidFill>
                          <a:effectLst/>
                        </a:rPr>
                        <a:t> khoa </a:t>
                      </a:r>
                      <a:r>
                        <a:rPr lang="en-US" sz="1800" dirty="0" err="1">
                          <a:solidFill>
                            <a:schemeClr val="tx1"/>
                          </a:solidFill>
                          <a:effectLst/>
                        </a:rPr>
                        <a:t>bằng</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thức</a:t>
                      </a:r>
                      <a:r>
                        <a:rPr lang="en-US" sz="1800" dirty="0">
                          <a:solidFill>
                            <a:schemeClr val="tx1"/>
                          </a:solidFill>
                          <a:effectLst/>
                        </a:rPr>
                        <a:t> </a:t>
                      </a:r>
                      <a:r>
                        <a:rPr lang="en-US" sz="1800" dirty="0" err="1">
                          <a:solidFill>
                            <a:schemeClr val="tx1"/>
                          </a:solidFill>
                          <a:effectLst/>
                        </a:rPr>
                        <a:t>trao</a:t>
                      </a:r>
                      <a:r>
                        <a:rPr lang="en-US" sz="1800" dirty="0">
                          <a:solidFill>
                            <a:schemeClr val="tx1"/>
                          </a:solidFill>
                          <a:effectLst/>
                        </a:rPr>
                        <a:t> </a:t>
                      </a:r>
                      <a:r>
                        <a:rPr lang="en-US" sz="1800" dirty="0" err="1">
                          <a:solidFill>
                            <a:schemeClr val="tx1"/>
                          </a:solidFill>
                          <a:effectLst/>
                        </a:rPr>
                        <a:t>đổi</a:t>
                      </a:r>
                      <a:r>
                        <a:rPr lang="en-US" sz="1800" dirty="0">
                          <a:solidFill>
                            <a:schemeClr val="tx1"/>
                          </a:solidFill>
                          <a:effectLst/>
                        </a:rPr>
                        <a:t>.</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Vận</a:t>
                      </a:r>
                      <a:r>
                        <a:rPr lang="en-US" sz="1800" dirty="0">
                          <a:solidFill>
                            <a:schemeClr val="tx1"/>
                          </a:solidFill>
                          <a:effectLst/>
                        </a:rPr>
                        <a:t> </a:t>
                      </a:r>
                      <a:r>
                        <a:rPr lang="en-US" sz="1800" dirty="0" err="1">
                          <a:solidFill>
                            <a:schemeClr val="tx1"/>
                          </a:solidFill>
                          <a:effectLst/>
                        </a:rPr>
                        <a:t>dụng</a:t>
                      </a:r>
                      <a:r>
                        <a:rPr lang="en-US" sz="1800" dirty="0">
                          <a:solidFill>
                            <a:schemeClr val="tx1"/>
                          </a:solidFill>
                          <a:effectLst/>
                        </a:rPr>
                        <a:t>: </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Sử</a:t>
                      </a:r>
                      <a:r>
                        <a:rPr lang="en-US" sz="1800" dirty="0">
                          <a:solidFill>
                            <a:schemeClr val="tx1"/>
                          </a:solidFill>
                          <a:effectLst/>
                        </a:rPr>
                        <a:t> </a:t>
                      </a:r>
                      <a:r>
                        <a:rPr lang="en-US" sz="1800" dirty="0" err="1">
                          <a:solidFill>
                            <a:schemeClr val="tx1"/>
                          </a:solidFill>
                          <a:effectLst/>
                        </a:rPr>
                        <a:t>dụng</a:t>
                      </a:r>
                      <a:r>
                        <a:rPr lang="en-US" sz="1800" dirty="0">
                          <a:solidFill>
                            <a:schemeClr val="tx1"/>
                          </a:solidFill>
                          <a:effectLst/>
                        </a:rPr>
                        <a:t> </a:t>
                      </a:r>
                      <a:r>
                        <a:rPr lang="en-US" sz="1800" dirty="0" err="1">
                          <a:solidFill>
                            <a:schemeClr val="tx1"/>
                          </a:solidFill>
                          <a:effectLst/>
                        </a:rPr>
                        <a:t>vật</a:t>
                      </a:r>
                      <a:r>
                        <a:rPr lang="en-US" sz="1800" dirty="0">
                          <a:solidFill>
                            <a:schemeClr val="tx1"/>
                          </a:solidFill>
                          <a:effectLst/>
                        </a:rPr>
                        <a:t> </a:t>
                      </a:r>
                      <a:r>
                        <a:rPr lang="en-US" sz="1800" dirty="0" err="1">
                          <a:solidFill>
                            <a:schemeClr val="tx1"/>
                          </a:solidFill>
                          <a:effectLst/>
                        </a:rPr>
                        <a:t>liệu</a:t>
                      </a:r>
                      <a:r>
                        <a:rPr lang="en-US" sz="1800" dirty="0">
                          <a:solidFill>
                            <a:schemeClr val="tx1"/>
                          </a:solidFill>
                          <a:effectLst/>
                        </a:rPr>
                        <a:t> </a:t>
                      </a:r>
                      <a:r>
                        <a:rPr lang="en-US" sz="1800" dirty="0" err="1">
                          <a:solidFill>
                            <a:schemeClr val="tx1"/>
                          </a:solidFill>
                          <a:effectLst/>
                        </a:rPr>
                        <a:t>sẵn</a:t>
                      </a:r>
                      <a:r>
                        <a:rPr lang="en-US" sz="1800" dirty="0">
                          <a:solidFill>
                            <a:schemeClr val="tx1"/>
                          </a:solidFill>
                          <a:effectLst/>
                        </a:rPr>
                        <a:t> </a:t>
                      </a:r>
                      <a:r>
                        <a:rPr lang="en-US" sz="1800" dirty="0" err="1">
                          <a:solidFill>
                            <a:schemeClr val="tx1"/>
                          </a:solidFill>
                          <a:effectLst/>
                        </a:rPr>
                        <a:t>có</a:t>
                      </a:r>
                      <a:r>
                        <a:rPr lang="en-US" sz="1800" dirty="0">
                          <a:solidFill>
                            <a:schemeClr val="tx1"/>
                          </a:solidFill>
                          <a:effectLst/>
                        </a:rPr>
                        <a:t> </a:t>
                      </a:r>
                      <a:r>
                        <a:rPr lang="en-US" sz="1800" dirty="0" err="1">
                          <a:solidFill>
                            <a:schemeClr val="tx1"/>
                          </a:solidFill>
                          <a:effectLst/>
                        </a:rPr>
                        <a:t>làm</a:t>
                      </a:r>
                      <a:r>
                        <a:rPr lang="en-US" sz="1800" dirty="0">
                          <a:solidFill>
                            <a:schemeClr val="tx1"/>
                          </a:solidFill>
                          <a:effectLst/>
                        </a:rPr>
                        <a:t> </a:t>
                      </a:r>
                      <a:r>
                        <a:rPr lang="en-US" sz="1800" dirty="0" err="1">
                          <a:solidFill>
                            <a:schemeClr val="tx1"/>
                          </a:solidFill>
                          <a:effectLst/>
                        </a:rPr>
                        <a:t>mô</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mô</a:t>
                      </a:r>
                      <a:r>
                        <a:rPr lang="en-US" sz="1800" dirty="0">
                          <a:solidFill>
                            <a:schemeClr val="tx1"/>
                          </a:solidFill>
                          <a:effectLst/>
                        </a:rPr>
                        <a:t> </a:t>
                      </a:r>
                      <a:r>
                        <a:rPr lang="en-US" sz="1800" dirty="0" err="1">
                          <a:solidFill>
                            <a:schemeClr val="tx1"/>
                          </a:solidFill>
                          <a:effectLst/>
                        </a:rPr>
                        <a:t>phỏng</a:t>
                      </a:r>
                      <a:r>
                        <a:rPr lang="en-US" sz="1800" dirty="0">
                          <a:solidFill>
                            <a:schemeClr val="tx1"/>
                          </a:solidFill>
                          <a:effectLst/>
                        </a:rPr>
                        <a:t> </a:t>
                      </a:r>
                      <a:r>
                        <a:rPr lang="en-US" sz="1800" dirty="0" err="1">
                          <a:solidFill>
                            <a:schemeClr val="tx1"/>
                          </a:solidFill>
                          <a:effectLst/>
                        </a:rPr>
                        <a:t>một</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yêu</a:t>
                      </a:r>
                      <a:r>
                        <a:rPr lang="en-US" sz="1800" dirty="0">
                          <a:solidFill>
                            <a:schemeClr val="tx1"/>
                          </a:solidFill>
                          <a:effectLst/>
                        </a:rPr>
                        <a:t> </a:t>
                      </a:r>
                      <a:r>
                        <a:rPr lang="en-US" sz="1800" dirty="0" err="1">
                          <a:solidFill>
                            <a:schemeClr val="tx1"/>
                          </a:solidFill>
                          <a:effectLst/>
                        </a:rPr>
                        <a:t>thích</a:t>
                      </a:r>
                      <a:r>
                        <a:rPr lang="en-US" sz="18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tc>
                  <a:txBody>
                    <a:bodyPr/>
                    <a:lstStyle/>
                    <a:p>
                      <a:pPr marL="0" marR="0" algn="just">
                        <a:lnSpc>
                          <a:spcPct val="100000"/>
                        </a:lnSpc>
                        <a:spcBef>
                          <a:spcPts val="0"/>
                        </a:spcBef>
                        <a:spcAft>
                          <a:spcPts val="0"/>
                        </a:spcAft>
                      </a:pPr>
                      <a:r>
                        <a:rPr lang="en-US" sz="1800" dirty="0">
                          <a:solidFill>
                            <a:schemeClr val="tx1"/>
                          </a:solidFill>
                          <a:effectLst/>
                        </a:rPr>
                        <a:t>Khi </a:t>
                      </a:r>
                      <a:r>
                        <a:rPr lang="en-US" sz="1800" dirty="0" err="1">
                          <a:solidFill>
                            <a:schemeClr val="tx1"/>
                          </a:solidFill>
                          <a:effectLst/>
                        </a:rPr>
                        <a:t>dạy</a:t>
                      </a:r>
                      <a:r>
                        <a:rPr lang="en-US" sz="1800" dirty="0">
                          <a:solidFill>
                            <a:schemeClr val="tx1"/>
                          </a:solidFill>
                          <a:effectLst/>
                        </a:rPr>
                        <a:t> </a:t>
                      </a:r>
                      <a:r>
                        <a:rPr lang="en-US" sz="1800" dirty="0" err="1">
                          <a:solidFill>
                            <a:schemeClr val="tx1"/>
                          </a:solidFill>
                          <a:effectLst/>
                        </a:rPr>
                        <a:t>bài</a:t>
                      </a:r>
                      <a:r>
                        <a:rPr lang="en-US" sz="1800" dirty="0">
                          <a:solidFill>
                            <a:schemeClr val="tx1"/>
                          </a:solidFill>
                          <a:effectLst/>
                        </a:rPr>
                        <a:t> </a:t>
                      </a:r>
                      <a:r>
                        <a:rPr lang="en-US" sz="1800" dirty="0" err="1">
                          <a:solidFill>
                            <a:schemeClr val="tx1"/>
                          </a:solidFill>
                          <a:effectLst/>
                        </a:rPr>
                        <a:t>này</a:t>
                      </a:r>
                      <a:r>
                        <a:rPr lang="en-US" sz="1800" dirty="0">
                          <a:solidFill>
                            <a:schemeClr val="tx1"/>
                          </a:solidFill>
                          <a:effectLst/>
                        </a:rPr>
                        <a:t>, </a:t>
                      </a:r>
                      <a:r>
                        <a:rPr lang="en-US" sz="1800" dirty="0" err="1">
                          <a:solidFill>
                            <a:schemeClr val="tx1"/>
                          </a:solidFill>
                          <a:effectLst/>
                        </a:rPr>
                        <a:t>thầy</a:t>
                      </a:r>
                      <a:r>
                        <a:rPr lang="en-US" sz="1800" dirty="0">
                          <a:solidFill>
                            <a:schemeClr val="tx1"/>
                          </a:solidFill>
                          <a:effectLst/>
                        </a:rPr>
                        <a:t> </a:t>
                      </a:r>
                      <a:r>
                        <a:rPr lang="en-US" sz="1800" dirty="0" err="1">
                          <a:solidFill>
                            <a:schemeClr val="tx1"/>
                          </a:solidFill>
                          <a:effectLst/>
                        </a:rPr>
                        <a:t>cô</a:t>
                      </a:r>
                      <a:r>
                        <a:rPr lang="en-US" sz="1800" dirty="0">
                          <a:solidFill>
                            <a:schemeClr val="tx1"/>
                          </a:solidFill>
                          <a:effectLst/>
                        </a:rPr>
                        <a:t> </a:t>
                      </a:r>
                      <a:r>
                        <a:rPr lang="en-US" sz="1800" dirty="0" err="1">
                          <a:solidFill>
                            <a:schemeClr val="tx1"/>
                          </a:solidFill>
                          <a:effectLst/>
                        </a:rPr>
                        <a:t>cần</a:t>
                      </a:r>
                      <a:r>
                        <a:rPr lang="en-US" sz="1800" dirty="0">
                          <a:solidFill>
                            <a:schemeClr val="tx1"/>
                          </a:solidFill>
                          <a:effectLst/>
                        </a:rPr>
                        <a:t> </a:t>
                      </a:r>
                      <a:r>
                        <a:rPr lang="en-US" sz="1800" dirty="0" err="1">
                          <a:solidFill>
                            <a:schemeClr val="tx1"/>
                          </a:solidFill>
                          <a:effectLst/>
                        </a:rPr>
                        <a:t>giúp</a:t>
                      </a:r>
                      <a:r>
                        <a:rPr lang="en-US" sz="1800" dirty="0">
                          <a:solidFill>
                            <a:schemeClr val="tx1"/>
                          </a:solidFill>
                          <a:effectLst/>
                        </a:rPr>
                        <a:t> HS </a:t>
                      </a:r>
                      <a:r>
                        <a:rPr lang="en-US" sz="1800" dirty="0" err="1">
                          <a:solidFill>
                            <a:schemeClr val="tx1"/>
                          </a:solidFill>
                          <a:effectLst/>
                        </a:rPr>
                        <a:t>nắm</a:t>
                      </a:r>
                      <a:r>
                        <a:rPr lang="en-US" sz="1800" dirty="0">
                          <a:solidFill>
                            <a:schemeClr val="tx1"/>
                          </a:solidFill>
                          <a:effectLst/>
                        </a:rPr>
                        <a:t> </a:t>
                      </a:r>
                      <a:r>
                        <a:rPr lang="en-US" sz="1800" dirty="0" err="1">
                          <a:solidFill>
                            <a:schemeClr val="tx1"/>
                          </a:solidFill>
                          <a:effectLst/>
                        </a:rPr>
                        <a:t>vững</a:t>
                      </a:r>
                      <a:r>
                        <a:rPr lang="en-US" sz="1800" dirty="0">
                          <a:solidFill>
                            <a:schemeClr val="tx1"/>
                          </a:solidFill>
                          <a:effectLst/>
                        </a:rPr>
                        <a:t> </a:t>
                      </a:r>
                      <a:r>
                        <a:rPr lang="en-US" sz="1800" dirty="0" err="1">
                          <a:solidFill>
                            <a:schemeClr val="tx1"/>
                          </a:solidFill>
                          <a:effectLst/>
                        </a:rPr>
                        <a:t>khái</a:t>
                      </a:r>
                      <a:r>
                        <a:rPr lang="en-US" sz="1800" dirty="0">
                          <a:solidFill>
                            <a:schemeClr val="tx1"/>
                          </a:solidFill>
                          <a:effectLst/>
                        </a:rPr>
                        <a:t> </a:t>
                      </a:r>
                      <a:r>
                        <a:rPr lang="en-US" sz="1800" dirty="0" err="1">
                          <a:solidFill>
                            <a:schemeClr val="tx1"/>
                          </a:solidFill>
                          <a:effectLst/>
                        </a:rPr>
                        <a:t>niệm</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thông</a:t>
                      </a:r>
                      <a:r>
                        <a:rPr lang="en-US" sz="1800" dirty="0">
                          <a:solidFill>
                            <a:schemeClr val="tx1"/>
                          </a:solidFill>
                          <a:effectLst/>
                        </a:rPr>
                        <a:t> qua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bản</a:t>
                      </a:r>
                      <a:r>
                        <a:rPr lang="en-US" sz="1800" dirty="0">
                          <a:solidFill>
                            <a:schemeClr val="tx1"/>
                          </a:solidFill>
                          <a:effectLst/>
                        </a:rPr>
                        <a:t> </a:t>
                      </a:r>
                      <a:r>
                        <a:rPr lang="en-US" sz="1800" dirty="0" err="1">
                          <a:solidFill>
                            <a:schemeClr val="tx1"/>
                          </a:solidFill>
                          <a:effectLst/>
                        </a:rPr>
                        <a:t>vẽ</a:t>
                      </a:r>
                      <a:r>
                        <a:rPr lang="en-US" sz="1800" dirty="0">
                          <a:solidFill>
                            <a:schemeClr val="tx1"/>
                          </a:solidFill>
                          <a:effectLst/>
                        </a:rPr>
                        <a:t> </a:t>
                      </a:r>
                      <a:r>
                        <a:rPr lang="en-US" sz="1800" dirty="0" err="1">
                          <a:solidFill>
                            <a:schemeClr val="tx1"/>
                          </a:solidFill>
                          <a:effectLst/>
                        </a:rPr>
                        <a:t>và</a:t>
                      </a:r>
                      <a:r>
                        <a:rPr lang="en-US" sz="1800" dirty="0">
                          <a:solidFill>
                            <a:schemeClr val="tx1"/>
                          </a:solidFill>
                          <a:effectLst/>
                        </a:rPr>
                        <a:t> </a:t>
                      </a:r>
                      <a:r>
                        <a:rPr lang="en-US" sz="1800" dirty="0" err="1">
                          <a:solidFill>
                            <a:schemeClr val="tx1"/>
                          </a:solidFill>
                          <a:effectLst/>
                        </a:rPr>
                        <a:t>khái</a:t>
                      </a:r>
                      <a:r>
                        <a:rPr lang="en-US" sz="1800" dirty="0">
                          <a:solidFill>
                            <a:schemeClr val="tx1"/>
                          </a:solidFill>
                          <a:effectLst/>
                        </a:rPr>
                        <a:t> </a:t>
                      </a:r>
                      <a:r>
                        <a:rPr lang="en-US" sz="1800" dirty="0" err="1">
                          <a:solidFill>
                            <a:schemeClr val="tx1"/>
                          </a:solidFill>
                          <a:effectLst/>
                        </a:rPr>
                        <a:t>niệm</a:t>
                      </a:r>
                      <a:r>
                        <a:rPr lang="en-US" sz="1800" dirty="0">
                          <a:solidFill>
                            <a:schemeClr val="tx1"/>
                          </a:solidFill>
                          <a:effectLst/>
                        </a:rPr>
                        <a:t> </a:t>
                      </a:r>
                      <a:r>
                        <a:rPr lang="en-US" sz="1800" dirty="0" err="1">
                          <a:solidFill>
                            <a:schemeClr val="tx1"/>
                          </a:solidFill>
                          <a:effectLst/>
                        </a:rPr>
                        <a:t>cơ</a:t>
                      </a:r>
                      <a:r>
                        <a:rPr lang="en-US" sz="1800" dirty="0">
                          <a:solidFill>
                            <a:schemeClr val="tx1"/>
                          </a:solidFill>
                          <a:effectLst/>
                        </a:rPr>
                        <a:t> </a:t>
                      </a:r>
                      <a:r>
                        <a:rPr lang="en-US" sz="1800" dirty="0" err="1">
                          <a:solidFill>
                            <a:schemeClr val="tx1"/>
                          </a:solidFill>
                          <a:effectLst/>
                        </a:rPr>
                        <a:t>bản</a:t>
                      </a:r>
                      <a:r>
                        <a:rPr lang="en-US" sz="1800" dirty="0">
                          <a:solidFill>
                            <a:schemeClr val="tx1"/>
                          </a:solidFill>
                          <a:effectLst/>
                        </a:rPr>
                        <a:t> </a:t>
                      </a:r>
                      <a:r>
                        <a:rPr lang="en-US" sz="1800" dirty="0" err="1">
                          <a:solidFill>
                            <a:schemeClr val="tx1"/>
                          </a:solidFill>
                          <a:effectLst/>
                        </a:rPr>
                        <a:t>thông</a:t>
                      </a:r>
                      <a:r>
                        <a:rPr lang="en-US" sz="1800" dirty="0">
                          <a:solidFill>
                            <a:schemeClr val="tx1"/>
                          </a:solidFill>
                          <a:effectLst/>
                        </a:rPr>
                        <a:t> qua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thức</a:t>
                      </a:r>
                      <a:r>
                        <a:rPr lang="en-US" sz="1800" dirty="0">
                          <a:solidFill>
                            <a:schemeClr val="tx1"/>
                          </a:solidFill>
                          <a:effectLst/>
                        </a:rPr>
                        <a:t> HS </a:t>
                      </a:r>
                      <a:r>
                        <a:rPr lang="en-US" sz="1800" dirty="0" err="1">
                          <a:solidFill>
                            <a:schemeClr val="tx1"/>
                          </a:solidFill>
                          <a:effectLst/>
                        </a:rPr>
                        <a:t>tìm</a:t>
                      </a:r>
                      <a:r>
                        <a:rPr lang="en-US" sz="1800" dirty="0">
                          <a:solidFill>
                            <a:schemeClr val="tx1"/>
                          </a:solidFill>
                          <a:effectLst/>
                        </a:rPr>
                        <a:t> </a:t>
                      </a:r>
                      <a:r>
                        <a:rPr lang="en-US" sz="1800" dirty="0" err="1">
                          <a:solidFill>
                            <a:schemeClr val="tx1"/>
                          </a:solidFill>
                          <a:effectLst/>
                        </a:rPr>
                        <a:t>hiểu</a:t>
                      </a:r>
                      <a:r>
                        <a:rPr lang="en-US" sz="1800" dirty="0">
                          <a:solidFill>
                            <a:schemeClr val="tx1"/>
                          </a:solidFill>
                          <a:effectLst/>
                        </a:rPr>
                        <a:t>, </a:t>
                      </a:r>
                      <a:r>
                        <a:rPr lang="en-US" sz="1800" dirty="0" err="1">
                          <a:solidFill>
                            <a:schemeClr val="tx1"/>
                          </a:solidFill>
                          <a:effectLst/>
                        </a:rPr>
                        <a:t>thuyết</a:t>
                      </a:r>
                      <a:r>
                        <a:rPr lang="en-US" sz="1800" dirty="0">
                          <a:solidFill>
                            <a:schemeClr val="tx1"/>
                          </a:solidFill>
                          <a:effectLst/>
                        </a:rPr>
                        <a:t> </a:t>
                      </a:r>
                      <a:r>
                        <a:rPr lang="en-US" sz="1800" dirty="0" err="1">
                          <a:solidFill>
                            <a:schemeClr val="tx1"/>
                          </a:solidFill>
                          <a:effectLst/>
                        </a:rPr>
                        <a:t>trình</a:t>
                      </a:r>
                      <a:r>
                        <a:rPr lang="en-US" sz="1800" dirty="0">
                          <a:solidFill>
                            <a:schemeClr val="tx1"/>
                          </a:solidFill>
                          <a:effectLst/>
                        </a:rPr>
                        <a:t> </a:t>
                      </a:r>
                      <a:r>
                        <a:rPr lang="en-US" sz="1800" dirty="0" err="1">
                          <a:solidFill>
                            <a:schemeClr val="tx1"/>
                          </a:solidFill>
                          <a:effectLst/>
                        </a:rPr>
                        <a:t>bằng</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thức</a:t>
                      </a:r>
                      <a:r>
                        <a:rPr lang="en-US" sz="1800" dirty="0">
                          <a:solidFill>
                            <a:schemeClr val="tx1"/>
                          </a:solidFill>
                          <a:effectLst/>
                        </a:rPr>
                        <a:t> </a:t>
                      </a:r>
                      <a:r>
                        <a:rPr lang="en-US" sz="1800" dirty="0" err="1">
                          <a:solidFill>
                            <a:schemeClr val="tx1"/>
                          </a:solidFill>
                          <a:effectLst/>
                        </a:rPr>
                        <a:t>phù</a:t>
                      </a:r>
                      <a:r>
                        <a:rPr lang="en-US" sz="1800" dirty="0">
                          <a:solidFill>
                            <a:schemeClr val="tx1"/>
                          </a:solidFill>
                          <a:effectLst/>
                        </a:rPr>
                        <a:t> </a:t>
                      </a:r>
                      <a:r>
                        <a:rPr lang="en-US" sz="1800" dirty="0" err="1">
                          <a:solidFill>
                            <a:schemeClr val="tx1"/>
                          </a:solidFill>
                          <a:effectLst/>
                        </a:rPr>
                        <a:t>hợp</a:t>
                      </a:r>
                      <a:r>
                        <a:rPr lang="en-US" sz="1800" dirty="0">
                          <a:solidFill>
                            <a:schemeClr val="tx1"/>
                          </a:solidFill>
                          <a:effectLst/>
                        </a:rPr>
                        <a:t>. </a:t>
                      </a:r>
                      <a:endParaRPr lang="en-US" sz="1400" dirty="0">
                        <a:solidFill>
                          <a:schemeClr val="tx1"/>
                        </a:solidFill>
                        <a:effectLst/>
                      </a:endParaRPr>
                    </a:p>
                    <a:p>
                      <a:pPr marL="0" marR="0" algn="just">
                        <a:lnSpc>
                          <a:spcPct val="100000"/>
                        </a:lnSpc>
                        <a:spcBef>
                          <a:spcPts val="0"/>
                        </a:spcBef>
                        <a:spcAft>
                          <a:spcPts val="0"/>
                        </a:spcAft>
                      </a:pPr>
                      <a:r>
                        <a:rPr lang="en-US" sz="1800" dirty="0" err="1">
                          <a:solidFill>
                            <a:schemeClr val="tx1"/>
                          </a:solidFill>
                          <a:effectLst/>
                        </a:rPr>
                        <a:t>Trong</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dạng</a:t>
                      </a:r>
                      <a:r>
                        <a:rPr lang="en-US" sz="1800" dirty="0">
                          <a:solidFill>
                            <a:schemeClr val="tx1"/>
                          </a:solidFill>
                          <a:effectLst/>
                        </a:rPr>
                        <a:t> </a:t>
                      </a:r>
                      <a:r>
                        <a:rPr lang="en-US" sz="1800" dirty="0" err="1">
                          <a:solidFill>
                            <a:schemeClr val="tx1"/>
                          </a:solidFill>
                          <a:effectLst/>
                        </a:rPr>
                        <a:t>bài</a:t>
                      </a:r>
                      <a:r>
                        <a:rPr lang="en-US" sz="1800" dirty="0">
                          <a:solidFill>
                            <a:schemeClr val="tx1"/>
                          </a:solidFill>
                          <a:effectLst/>
                        </a:rPr>
                        <a:t>, </a:t>
                      </a:r>
                      <a:r>
                        <a:rPr lang="en-US" sz="1800" dirty="0" err="1">
                          <a:solidFill>
                            <a:schemeClr val="tx1"/>
                          </a:solidFill>
                          <a:effectLst/>
                        </a:rPr>
                        <a:t>câu</a:t>
                      </a:r>
                      <a:r>
                        <a:rPr lang="en-US" sz="1800" dirty="0">
                          <a:solidFill>
                            <a:schemeClr val="tx1"/>
                          </a:solidFill>
                          <a:effectLst/>
                        </a:rPr>
                        <a:t> </a:t>
                      </a:r>
                      <a:r>
                        <a:rPr lang="en-US" sz="1800" dirty="0" err="1">
                          <a:solidFill>
                            <a:schemeClr val="tx1"/>
                          </a:solidFill>
                          <a:effectLst/>
                        </a:rPr>
                        <a:t>hỏi</a:t>
                      </a:r>
                      <a:r>
                        <a:rPr lang="en-US" sz="1800" dirty="0">
                          <a:solidFill>
                            <a:schemeClr val="tx1"/>
                          </a:solidFill>
                          <a:effectLst/>
                        </a:rPr>
                        <a:t> </a:t>
                      </a:r>
                      <a:r>
                        <a:rPr lang="en-US" sz="1800" dirty="0" err="1">
                          <a:solidFill>
                            <a:schemeClr val="tx1"/>
                          </a:solidFill>
                          <a:effectLst/>
                        </a:rPr>
                        <a:t>nhận</a:t>
                      </a:r>
                      <a:r>
                        <a:rPr lang="en-US" sz="1800" dirty="0">
                          <a:solidFill>
                            <a:schemeClr val="tx1"/>
                          </a:solidFill>
                          <a:effectLst/>
                        </a:rPr>
                        <a:t> </a:t>
                      </a:r>
                      <a:r>
                        <a:rPr lang="en-US" sz="1800" dirty="0" err="1">
                          <a:solidFill>
                            <a:schemeClr val="tx1"/>
                          </a:solidFill>
                          <a:effectLst/>
                        </a:rPr>
                        <a:t>diện</a:t>
                      </a:r>
                      <a:r>
                        <a:rPr lang="en-US" sz="1800" dirty="0">
                          <a:solidFill>
                            <a:schemeClr val="tx1"/>
                          </a:solidFill>
                          <a:effectLst/>
                        </a:rPr>
                        <a:t> </a:t>
                      </a:r>
                      <a:r>
                        <a:rPr lang="en-US" sz="1800" dirty="0" err="1">
                          <a:solidFill>
                            <a:schemeClr val="tx1"/>
                          </a:solidFill>
                          <a:effectLst/>
                        </a:rPr>
                        <a:t>đặc</a:t>
                      </a:r>
                      <a:r>
                        <a:rPr lang="en-US" sz="1800" dirty="0">
                          <a:solidFill>
                            <a:schemeClr val="tx1"/>
                          </a:solidFill>
                          <a:effectLst/>
                        </a:rPr>
                        <a:t> </a:t>
                      </a:r>
                      <a:r>
                        <a:rPr lang="en-US" sz="1800" dirty="0" err="1">
                          <a:solidFill>
                            <a:schemeClr val="tx1"/>
                          </a:solidFill>
                          <a:effectLst/>
                        </a:rPr>
                        <a:t>điểm</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dạng</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thầy</a:t>
                      </a:r>
                      <a:r>
                        <a:rPr lang="en-US" sz="1800" dirty="0">
                          <a:solidFill>
                            <a:schemeClr val="tx1"/>
                          </a:solidFill>
                          <a:effectLst/>
                        </a:rPr>
                        <a:t> </a:t>
                      </a:r>
                      <a:r>
                        <a:rPr lang="en-US" sz="1800" dirty="0" err="1">
                          <a:solidFill>
                            <a:schemeClr val="tx1"/>
                          </a:solidFill>
                          <a:effectLst/>
                        </a:rPr>
                        <a:t>cô</a:t>
                      </a:r>
                      <a:r>
                        <a:rPr lang="en-US" sz="1800" dirty="0">
                          <a:solidFill>
                            <a:schemeClr val="tx1"/>
                          </a:solidFill>
                          <a:effectLst/>
                        </a:rPr>
                        <a:t> </a:t>
                      </a:r>
                      <a:r>
                        <a:rPr lang="en-US" sz="1800" dirty="0" err="1">
                          <a:solidFill>
                            <a:schemeClr val="tx1"/>
                          </a:solidFill>
                          <a:effectLst/>
                        </a:rPr>
                        <a:t>ngoài</a:t>
                      </a:r>
                      <a:r>
                        <a:rPr lang="en-US" sz="1800" dirty="0">
                          <a:solidFill>
                            <a:schemeClr val="tx1"/>
                          </a:solidFill>
                          <a:effectLst/>
                        </a:rPr>
                        <a:t> </a:t>
                      </a:r>
                      <a:r>
                        <a:rPr lang="en-US" sz="1800" dirty="0" err="1">
                          <a:solidFill>
                            <a:schemeClr val="tx1"/>
                          </a:solidFill>
                          <a:effectLst/>
                        </a:rPr>
                        <a:t>việc</a:t>
                      </a:r>
                      <a:r>
                        <a:rPr lang="en-US" sz="1800" dirty="0">
                          <a:solidFill>
                            <a:schemeClr val="tx1"/>
                          </a:solidFill>
                          <a:effectLst/>
                        </a:rPr>
                        <a:t> </a:t>
                      </a:r>
                      <a:r>
                        <a:rPr lang="en-US" sz="1800" dirty="0" err="1">
                          <a:solidFill>
                            <a:schemeClr val="tx1"/>
                          </a:solidFill>
                          <a:effectLst/>
                        </a:rPr>
                        <a:t>giao</a:t>
                      </a:r>
                      <a:r>
                        <a:rPr lang="en-US" sz="1800" dirty="0">
                          <a:solidFill>
                            <a:schemeClr val="tx1"/>
                          </a:solidFill>
                          <a:effectLst/>
                        </a:rPr>
                        <a:t> </a:t>
                      </a:r>
                      <a:r>
                        <a:rPr lang="en-US" sz="1800" dirty="0" err="1">
                          <a:solidFill>
                            <a:schemeClr val="tx1"/>
                          </a:solidFill>
                          <a:effectLst/>
                        </a:rPr>
                        <a:t>nhiệm</a:t>
                      </a:r>
                      <a:r>
                        <a:rPr lang="en-US" sz="1800" dirty="0">
                          <a:solidFill>
                            <a:schemeClr val="tx1"/>
                          </a:solidFill>
                          <a:effectLst/>
                        </a:rPr>
                        <a:t> </a:t>
                      </a:r>
                      <a:r>
                        <a:rPr lang="en-US" sz="1800" dirty="0" err="1">
                          <a:solidFill>
                            <a:schemeClr val="tx1"/>
                          </a:solidFill>
                          <a:effectLst/>
                        </a:rPr>
                        <a:t>vụ</a:t>
                      </a:r>
                      <a:r>
                        <a:rPr lang="en-US" sz="1800" dirty="0">
                          <a:solidFill>
                            <a:schemeClr val="tx1"/>
                          </a:solidFill>
                          <a:effectLst/>
                        </a:rPr>
                        <a:t> </a:t>
                      </a:r>
                      <a:r>
                        <a:rPr lang="en-US" sz="1800" dirty="0" err="1">
                          <a:solidFill>
                            <a:schemeClr val="tx1"/>
                          </a:solidFill>
                          <a:effectLst/>
                        </a:rPr>
                        <a:t>kèm</a:t>
                      </a:r>
                      <a:r>
                        <a:rPr lang="en-US" sz="1800" dirty="0">
                          <a:solidFill>
                            <a:schemeClr val="tx1"/>
                          </a:solidFill>
                          <a:effectLst/>
                        </a:rPr>
                        <a:t> </a:t>
                      </a:r>
                      <a:r>
                        <a:rPr lang="en-US" sz="1800" dirty="0" err="1">
                          <a:solidFill>
                            <a:schemeClr val="tx1"/>
                          </a:solidFill>
                          <a:effectLst/>
                        </a:rPr>
                        <a:t>theo</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câu</a:t>
                      </a:r>
                      <a:r>
                        <a:rPr lang="en-US" sz="1800" dirty="0">
                          <a:solidFill>
                            <a:schemeClr val="tx1"/>
                          </a:solidFill>
                          <a:effectLst/>
                        </a:rPr>
                        <a:t> </a:t>
                      </a:r>
                      <a:r>
                        <a:rPr lang="en-US" sz="1800" dirty="0" err="1">
                          <a:solidFill>
                            <a:schemeClr val="tx1"/>
                          </a:solidFill>
                          <a:effectLst/>
                        </a:rPr>
                        <a:t>hỏi</a:t>
                      </a:r>
                      <a:r>
                        <a:rPr lang="en-US" sz="1800" dirty="0">
                          <a:solidFill>
                            <a:schemeClr val="tx1"/>
                          </a:solidFill>
                          <a:effectLst/>
                        </a:rPr>
                        <a:t> </a:t>
                      </a:r>
                      <a:r>
                        <a:rPr lang="en-US" sz="1800" dirty="0" err="1">
                          <a:solidFill>
                            <a:schemeClr val="tx1"/>
                          </a:solidFill>
                          <a:effectLst/>
                        </a:rPr>
                        <a:t>gợi</a:t>
                      </a:r>
                      <a:r>
                        <a:rPr lang="en-US" sz="1800" dirty="0">
                          <a:solidFill>
                            <a:schemeClr val="tx1"/>
                          </a:solidFill>
                          <a:effectLst/>
                        </a:rPr>
                        <a:t> ý </a:t>
                      </a:r>
                      <a:r>
                        <a:rPr lang="en-US" sz="1800" dirty="0" err="1">
                          <a:solidFill>
                            <a:schemeClr val="tx1"/>
                          </a:solidFill>
                          <a:effectLst/>
                        </a:rPr>
                        <a:t>cho</a:t>
                      </a:r>
                      <a:r>
                        <a:rPr lang="en-US" sz="1800" dirty="0">
                          <a:solidFill>
                            <a:schemeClr val="tx1"/>
                          </a:solidFill>
                          <a:effectLst/>
                        </a:rPr>
                        <a:t> HS </a:t>
                      </a:r>
                      <a:r>
                        <a:rPr lang="en-US" sz="1800" dirty="0" err="1">
                          <a:solidFill>
                            <a:schemeClr val="tx1"/>
                          </a:solidFill>
                          <a:effectLst/>
                        </a:rPr>
                        <a:t>trước</a:t>
                      </a:r>
                      <a:r>
                        <a:rPr lang="en-US" sz="1800" dirty="0">
                          <a:solidFill>
                            <a:schemeClr val="tx1"/>
                          </a:solidFill>
                          <a:effectLst/>
                        </a:rPr>
                        <a:t> </a:t>
                      </a:r>
                      <a:r>
                        <a:rPr lang="en-US" sz="1800" dirty="0" err="1">
                          <a:solidFill>
                            <a:schemeClr val="tx1"/>
                          </a:solidFill>
                          <a:effectLst/>
                        </a:rPr>
                        <a:t>buổi</a:t>
                      </a:r>
                      <a:r>
                        <a:rPr lang="en-US" sz="1800" dirty="0">
                          <a:solidFill>
                            <a:schemeClr val="tx1"/>
                          </a:solidFill>
                          <a:effectLst/>
                        </a:rPr>
                        <a:t> </a:t>
                      </a:r>
                      <a:r>
                        <a:rPr lang="en-US" sz="1800" dirty="0" err="1">
                          <a:solidFill>
                            <a:schemeClr val="tx1"/>
                          </a:solidFill>
                          <a:effectLst/>
                        </a:rPr>
                        <a:t>lên</a:t>
                      </a:r>
                      <a:r>
                        <a:rPr lang="en-US" sz="1800" dirty="0">
                          <a:solidFill>
                            <a:schemeClr val="tx1"/>
                          </a:solidFill>
                          <a:effectLst/>
                        </a:rPr>
                        <a:t> </a:t>
                      </a:r>
                      <a:r>
                        <a:rPr lang="en-US" sz="1800" dirty="0" err="1">
                          <a:solidFill>
                            <a:schemeClr val="tx1"/>
                          </a:solidFill>
                          <a:effectLst/>
                        </a:rPr>
                        <a:t>lớp</a:t>
                      </a:r>
                      <a:r>
                        <a:rPr lang="en-US" sz="1800" dirty="0">
                          <a:solidFill>
                            <a:schemeClr val="tx1"/>
                          </a:solidFill>
                          <a:effectLst/>
                        </a:rPr>
                        <a:t> </a:t>
                      </a:r>
                      <a:r>
                        <a:rPr lang="en-US" sz="1800" dirty="0" err="1">
                          <a:solidFill>
                            <a:schemeClr val="tx1"/>
                          </a:solidFill>
                          <a:effectLst/>
                        </a:rPr>
                        <a:t>cũng</a:t>
                      </a:r>
                      <a:r>
                        <a:rPr lang="en-US" sz="1800" dirty="0">
                          <a:solidFill>
                            <a:schemeClr val="tx1"/>
                          </a:solidFill>
                          <a:effectLst/>
                        </a:rPr>
                        <a:t> </a:t>
                      </a:r>
                      <a:r>
                        <a:rPr lang="en-US" sz="1800" dirty="0" err="1">
                          <a:solidFill>
                            <a:schemeClr val="tx1"/>
                          </a:solidFill>
                          <a:effectLst/>
                        </a:rPr>
                        <a:t>cần</a:t>
                      </a:r>
                      <a:r>
                        <a:rPr lang="en-US" sz="1800" dirty="0">
                          <a:solidFill>
                            <a:schemeClr val="tx1"/>
                          </a:solidFill>
                          <a:effectLst/>
                        </a:rPr>
                        <a:t> </a:t>
                      </a:r>
                      <a:r>
                        <a:rPr lang="en-US" sz="1800" dirty="0" err="1">
                          <a:solidFill>
                            <a:schemeClr val="tx1"/>
                          </a:solidFill>
                          <a:effectLst/>
                        </a:rPr>
                        <a:t>hướng</a:t>
                      </a:r>
                      <a:r>
                        <a:rPr lang="en-US" sz="1800" dirty="0">
                          <a:solidFill>
                            <a:schemeClr val="tx1"/>
                          </a:solidFill>
                          <a:effectLst/>
                        </a:rPr>
                        <a:t> </a:t>
                      </a:r>
                      <a:r>
                        <a:rPr lang="en-US" sz="1800" dirty="0" err="1">
                          <a:solidFill>
                            <a:schemeClr val="tx1"/>
                          </a:solidFill>
                          <a:effectLst/>
                        </a:rPr>
                        <a:t>dẫn</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em</a:t>
                      </a:r>
                      <a:r>
                        <a:rPr lang="en-US" sz="1800" dirty="0">
                          <a:solidFill>
                            <a:schemeClr val="tx1"/>
                          </a:solidFill>
                          <a:effectLst/>
                        </a:rPr>
                        <a:t> </a:t>
                      </a:r>
                      <a:r>
                        <a:rPr lang="en-US" sz="1800" dirty="0" err="1">
                          <a:solidFill>
                            <a:schemeClr val="tx1"/>
                          </a:solidFill>
                          <a:effectLst/>
                        </a:rPr>
                        <a:t>cách</a:t>
                      </a:r>
                      <a:r>
                        <a:rPr lang="en-US" sz="1800" dirty="0">
                          <a:solidFill>
                            <a:schemeClr val="tx1"/>
                          </a:solidFill>
                          <a:effectLst/>
                        </a:rPr>
                        <a:t> </a:t>
                      </a:r>
                      <a:r>
                        <a:rPr lang="en-US" sz="1800" dirty="0" err="1">
                          <a:solidFill>
                            <a:schemeClr val="tx1"/>
                          </a:solidFill>
                          <a:effectLst/>
                        </a:rPr>
                        <a:t>thức</a:t>
                      </a:r>
                      <a:r>
                        <a:rPr lang="en-US" sz="1800" dirty="0">
                          <a:solidFill>
                            <a:schemeClr val="tx1"/>
                          </a:solidFill>
                          <a:effectLst/>
                        </a:rPr>
                        <a:t> </a:t>
                      </a:r>
                      <a:r>
                        <a:rPr lang="en-US" sz="1800" dirty="0" err="1">
                          <a:solidFill>
                            <a:schemeClr val="tx1"/>
                          </a:solidFill>
                          <a:effectLst/>
                        </a:rPr>
                        <a:t>tìm</a:t>
                      </a:r>
                      <a:r>
                        <a:rPr lang="en-US" sz="1800" dirty="0">
                          <a:solidFill>
                            <a:schemeClr val="tx1"/>
                          </a:solidFill>
                          <a:effectLst/>
                        </a:rPr>
                        <a:t> </a:t>
                      </a:r>
                      <a:r>
                        <a:rPr lang="en-US" sz="1800" dirty="0" err="1">
                          <a:solidFill>
                            <a:schemeClr val="tx1"/>
                          </a:solidFill>
                          <a:effectLst/>
                        </a:rPr>
                        <a:t>kiếm</a:t>
                      </a:r>
                      <a:r>
                        <a:rPr lang="en-US" sz="1800" dirty="0">
                          <a:solidFill>
                            <a:schemeClr val="tx1"/>
                          </a:solidFill>
                          <a:effectLst/>
                        </a:rPr>
                        <a:t> </a:t>
                      </a:r>
                      <a:r>
                        <a:rPr lang="en-US" sz="1800" dirty="0" err="1">
                          <a:solidFill>
                            <a:schemeClr val="tx1"/>
                          </a:solidFill>
                          <a:effectLst/>
                        </a:rPr>
                        <a:t>thông</a:t>
                      </a:r>
                      <a:r>
                        <a:rPr lang="en-US" sz="1800" dirty="0">
                          <a:solidFill>
                            <a:schemeClr val="tx1"/>
                          </a:solidFill>
                          <a:effectLst/>
                        </a:rPr>
                        <a:t> tin </a:t>
                      </a:r>
                      <a:r>
                        <a:rPr lang="en-US" sz="1800" dirty="0" err="1">
                          <a:solidFill>
                            <a:schemeClr val="tx1"/>
                          </a:solidFill>
                          <a:effectLst/>
                        </a:rPr>
                        <a:t>theo</a:t>
                      </a:r>
                      <a:r>
                        <a:rPr lang="en-US" sz="1800" dirty="0">
                          <a:solidFill>
                            <a:schemeClr val="tx1"/>
                          </a:solidFill>
                          <a:effectLst/>
                        </a:rPr>
                        <a:t> </a:t>
                      </a:r>
                      <a:r>
                        <a:rPr lang="en-US" sz="1800" dirty="0" err="1">
                          <a:solidFill>
                            <a:schemeClr val="tx1"/>
                          </a:solidFill>
                          <a:effectLst/>
                        </a:rPr>
                        <a:t>nhiều</a:t>
                      </a:r>
                      <a:r>
                        <a:rPr lang="en-US" sz="1800" dirty="0">
                          <a:solidFill>
                            <a:schemeClr val="tx1"/>
                          </a:solidFill>
                          <a:effectLst/>
                        </a:rPr>
                        <a:t> </a:t>
                      </a:r>
                      <a:r>
                        <a:rPr lang="en-US" sz="1800" dirty="0" err="1">
                          <a:solidFill>
                            <a:schemeClr val="tx1"/>
                          </a:solidFill>
                          <a:effectLst/>
                        </a:rPr>
                        <a:t>cách</a:t>
                      </a:r>
                      <a:r>
                        <a:rPr lang="en-US" sz="1800" dirty="0">
                          <a:solidFill>
                            <a:schemeClr val="tx1"/>
                          </a:solidFill>
                          <a:effectLst/>
                        </a:rPr>
                        <a:t> </a:t>
                      </a:r>
                      <a:r>
                        <a:rPr lang="en-US" sz="1800" dirty="0" err="1">
                          <a:solidFill>
                            <a:schemeClr val="tx1"/>
                          </a:solidFill>
                          <a:effectLst/>
                        </a:rPr>
                        <a:t>khác</a:t>
                      </a:r>
                      <a:r>
                        <a:rPr lang="en-US" sz="1800" dirty="0">
                          <a:solidFill>
                            <a:schemeClr val="tx1"/>
                          </a:solidFill>
                          <a:effectLst/>
                        </a:rPr>
                        <a:t> </a:t>
                      </a:r>
                      <a:r>
                        <a:rPr lang="en-US" sz="1800" dirty="0" err="1">
                          <a:solidFill>
                            <a:schemeClr val="tx1"/>
                          </a:solidFill>
                          <a:effectLst/>
                        </a:rPr>
                        <a:t>nhau</a:t>
                      </a:r>
                      <a:r>
                        <a:rPr lang="en-US" sz="1800" dirty="0">
                          <a:solidFill>
                            <a:schemeClr val="tx1"/>
                          </a:solidFill>
                          <a:effectLst/>
                        </a:rPr>
                        <a:t> </a:t>
                      </a:r>
                      <a:r>
                        <a:rPr lang="en-US" sz="1800" dirty="0" err="1">
                          <a:solidFill>
                            <a:schemeClr val="tx1"/>
                          </a:solidFill>
                          <a:effectLst/>
                        </a:rPr>
                        <a:t>như</a:t>
                      </a:r>
                      <a:r>
                        <a:rPr lang="en-US" sz="1800" dirty="0">
                          <a:solidFill>
                            <a:schemeClr val="tx1"/>
                          </a:solidFill>
                          <a:effectLst/>
                        </a:rPr>
                        <a:t> </a:t>
                      </a:r>
                      <a:r>
                        <a:rPr lang="en-US" sz="1800" dirty="0" err="1">
                          <a:solidFill>
                            <a:schemeClr val="tx1"/>
                          </a:solidFill>
                          <a:effectLst/>
                        </a:rPr>
                        <a:t>quan</a:t>
                      </a:r>
                      <a:r>
                        <a:rPr lang="en-US" sz="1800" dirty="0">
                          <a:solidFill>
                            <a:schemeClr val="tx1"/>
                          </a:solidFill>
                          <a:effectLst/>
                        </a:rPr>
                        <a:t> </a:t>
                      </a:r>
                      <a:r>
                        <a:rPr lang="en-US" sz="1800" dirty="0" err="1">
                          <a:solidFill>
                            <a:schemeClr val="tx1"/>
                          </a:solidFill>
                          <a:effectLst/>
                        </a:rPr>
                        <a:t>sát</a:t>
                      </a:r>
                      <a:r>
                        <a:rPr lang="en-US" sz="1800" dirty="0">
                          <a:solidFill>
                            <a:schemeClr val="tx1"/>
                          </a:solidFill>
                          <a:effectLst/>
                        </a:rPr>
                        <a:t>, </a:t>
                      </a:r>
                      <a:r>
                        <a:rPr lang="en-US" sz="1800" dirty="0" err="1">
                          <a:solidFill>
                            <a:schemeClr val="tx1"/>
                          </a:solidFill>
                          <a:effectLst/>
                        </a:rPr>
                        <a:t>chụp</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sưu</a:t>
                      </a:r>
                      <a:r>
                        <a:rPr lang="en-US" sz="1800" dirty="0">
                          <a:solidFill>
                            <a:schemeClr val="tx1"/>
                          </a:solidFill>
                          <a:effectLst/>
                        </a:rPr>
                        <a:t> </a:t>
                      </a:r>
                      <a:r>
                        <a:rPr lang="en-US" sz="1800" dirty="0" err="1">
                          <a:solidFill>
                            <a:schemeClr val="tx1"/>
                          </a:solidFill>
                          <a:effectLst/>
                        </a:rPr>
                        <a:t>tầm</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tuỳ</a:t>
                      </a:r>
                      <a:r>
                        <a:rPr lang="en-US" sz="1800" dirty="0">
                          <a:solidFill>
                            <a:schemeClr val="tx1"/>
                          </a:solidFill>
                          <a:effectLst/>
                        </a:rPr>
                        <a:t> </a:t>
                      </a:r>
                      <a:r>
                        <a:rPr lang="en-US" sz="1800" dirty="0" err="1">
                          <a:solidFill>
                            <a:schemeClr val="tx1"/>
                          </a:solidFill>
                          <a:effectLst/>
                        </a:rPr>
                        <a:t>theo</a:t>
                      </a:r>
                      <a:r>
                        <a:rPr lang="en-US" sz="1800" dirty="0">
                          <a:solidFill>
                            <a:schemeClr val="tx1"/>
                          </a:solidFill>
                          <a:effectLst/>
                        </a:rPr>
                        <a:t> </a:t>
                      </a:r>
                      <a:r>
                        <a:rPr lang="en-US" sz="1800" dirty="0" err="1">
                          <a:solidFill>
                            <a:schemeClr val="tx1"/>
                          </a:solidFill>
                          <a:effectLst/>
                        </a:rPr>
                        <a:t>điều</a:t>
                      </a:r>
                      <a:r>
                        <a:rPr lang="en-US" sz="1800" dirty="0">
                          <a:solidFill>
                            <a:schemeClr val="tx1"/>
                          </a:solidFill>
                          <a:effectLst/>
                        </a:rPr>
                        <a:t> </a:t>
                      </a:r>
                      <a:r>
                        <a:rPr lang="en-US" sz="1800" dirty="0" err="1">
                          <a:solidFill>
                            <a:schemeClr val="tx1"/>
                          </a:solidFill>
                          <a:effectLst/>
                        </a:rPr>
                        <a:t>kiện</a:t>
                      </a:r>
                      <a:r>
                        <a:rPr lang="en-US" sz="1800" dirty="0">
                          <a:solidFill>
                            <a:schemeClr val="tx1"/>
                          </a:solidFill>
                          <a:effectLst/>
                        </a:rPr>
                        <a:t> </a:t>
                      </a:r>
                      <a:r>
                        <a:rPr lang="en-US" sz="1800" dirty="0" err="1">
                          <a:solidFill>
                            <a:schemeClr val="tx1"/>
                          </a:solidFill>
                          <a:effectLst/>
                        </a:rPr>
                        <a:t>hoàn</a:t>
                      </a:r>
                      <a:r>
                        <a:rPr lang="en-US" sz="1800" dirty="0">
                          <a:solidFill>
                            <a:schemeClr val="tx1"/>
                          </a:solidFill>
                          <a:effectLst/>
                        </a:rPr>
                        <a:t> </a:t>
                      </a:r>
                      <a:r>
                        <a:rPr lang="en-US" sz="1800" dirty="0" err="1">
                          <a:solidFill>
                            <a:schemeClr val="tx1"/>
                          </a:solidFill>
                          <a:effectLst/>
                        </a:rPr>
                        <a:t>cảnh</a:t>
                      </a:r>
                      <a:r>
                        <a:rPr lang="en-US" sz="1800" dirty="0">
                          <a:solidFill>
                            <a:schemeClr val="tx1"/>
                          </a:solidFill>
                          <a:effectLst/>
                        </a:rPr>
                        <a:t>. HS </a:t>
                      </a:r>
                      <a:r>
                        <a:rPr lang="en-US" sz="1800" dirty="0" err="1">
                          <a:solidFill>
                            <a:schemeClr val="tx1"/>
                          </a:solidFill>
                          <a:effectLst/>
                        </a:rPr>
                        <a:t>trong</a:t>
                      </a:r>
                      <a:r>
                        <a:rPr lang="en-US" sz="1800" dirty="0">
                          <a:solidFill>
                            <a:schemeClr val="tx1"/>
                          </a:solidFill>
                          <a:effectLst/>
                        </a:rPr>
                        <a:t> </a:t>
                      </a:r>
                      <a:r>
                        <a:rPr lang="en-US" sz="1800" dirty="0" err="1">
                          <a:solidFill>
                            <a:schemeClr val="tx1"/>
                          </a:solidFill>
                          <a:effectLst/>
                        </a:rPr>
                        <a:t>trường</a:t>
                      </a:r>
                      <a:r>
                        <a:rPr lang="en-US" sz="1800" dirty="0">
                          <a:solidFill>
                            <a:schemeClr val="tx1"/>
                          </a:solidFill>
                          <a:effectLst/>
                        </a:rPr>
                        <a:t> </a:t>
                      </a:r>
                      <a:r>
                        <a:rPr lang="en-US" sz="1800" dirty="0" err="1">
                          <a:solidFill>
                            <a:schemeClr val="tx1"/>
                          </a:solidFill>
                          <a:effectLst/>
                        </a:rPr>
                        <a:t>hợp</a:t>
                      </a:r>
                      <a:r>
                        <a:rPr lang="en-US" sz="1800" dirty="0">
                          <a:solidFill>
                            <a:schemeClr val="tx1"/>
                          </a:solidFill>
                          <a:effectLst/>
                        </a:rPr>
                        <a:t> </a:t>
                      </a:r>
                      <a:r>
                        <a:rPr lang="en-US" sz="1800" dirty="0" err="1">
                          <a:solidFill>
                            <a:schemeClr val="tx1"/>
                          </a:solidFill>
                          <a:effectLst/>
                        </a:rPr>
                        <a:t>này</a:t>
                      </a:r>
                      <a:r>
                        <a:rPr lang="en-US" sz="1800" dirty="0">
                          <a:solidFill>
                            <a:schemeClr val="tx1"/>
                          </a:solidFill>
                          <a:effectLst/>
                        </a:rPr>
                        <a:t> </a:t>
                      </a:r>
                      <a:r>
                        <a:rPr lang="en-US" sz="1800" dirty="0" err="1">
                          <a:solidFill>
                            <a:schemeClr val="tx1"/>
                          </a:solidFill>
                          <a:effectLst/>
                        </a:rPr>
                        <a:t>có</a:t>
                      </a:r>
                      <a:r>
                        <a:rPr lang="en-US" sz="1800" dirty="0">
                          <a:solidFill>
                            <a:schemeClr val="tx1"/>
                          </a:solidFill>
                          <a:effectLst/>
                        </a:rPr>
                        <a:t> </a:t>
                      </a:r>
                      <a:r>
                        <a:rPr lang="en-US" sz="1800" dirty="0" err="1">
                          <a:solidFill>
                            <a:schemeClr val="tx1"/>
                          </a:solidFill>
                          <a:effectLst/>
                        </a:rPr>
                        <a:t>thể</a:t>
                      </a:r>
                      <a:r>
                        <a:rPr lang="en-US" sz="1800" dirty="0">
                          <a:solidFill>
                            <a:schemeClr val="tx1"/>
                          </a:solidFill>
                          <a:effectLst/>
                        </a:rPr>
                        <a:t> </a:t>
                      </a:r>
                      <a:r>
                        <a:rPr lang="en-US" sz="1800" dirty="0" err="1">
                          <a:solidFill>
                            <a:schemeClr val="tx1"/>
                          </a:solidFill>
                          <a:effectLst/>
                        </a:rPr>
                        <a:t>tìm</a:t>
                      </a:r>
                      <a:r>
                        <a:rPr lang="en-US" sz="1800" dirty="0">
                          <a:solidFill>
                            <a:schemeClr val="tx1"/>
                          </a:solidFill>
                          <a:effectLst/>
                        </a:rPr>
                        <a:t> </a:t>
                      </a:r>
                      <a:r>
                        <a:rPr lang="en-US" sz="1800" dirty="0" err="1">
                          <a:solidFill>
                            <a:schemeClr val="tx1"/>
                          </a:solidFill>
                          <a:effectLst/>
                        </a:rPr>
                        <a:t>tư</a:t>
                      </a:r>
                      <a:r>
                        <a:rPr lang="en-US" sz="1800" dirty="0">
                          <a:solidFill>
                            <a:schemeClr val="tx1"/>
                          </a:solidFill>
                          <a:effectLst/>
                        </a:rPr>
                        <a:t> </a:t>
                      </a:r>
                      <a:r>
                        <a:rPr lang="en-US" sz="1800" dirty="0" err="1">
                          <a:solidFill>
                            <a:schemeClr val="tx1"/>
                          </a:solidFill>
                          <a:effectLst/>
                        </a:rPr>
                        <a:t>liệu</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từ</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trang</a:t>
                      </a:r>
                      <a:r>
                        <a:rPr lang="en-US" sz="1800" dirty="0">
                          <a:solidFill>
                            <a:schemeClr val="tx1"/>
                          </a:solidFill>
                          <a:effectLst/>
                        </a:rPr>
                        <a:t> </a:t>
                      </a:r>
                      <a:r>
                        <a:rPr lang="en-US" sz="1800" dirty="0" err="1">
                          <a:solidFill>
                            <a:schemeClr val="tx1"/>
                          </a:solidFill>
                          <a:effectLst/>
                        </a:rPr>
                        <a:t>sách</a:t>
                      </a:r>
                      <a:r>
                        <a:rPr lang="en-US" sz="1800" dirty="0">
                          <a:solidFill>
                            <a:schemeClr val="tx1"/>
                          </a:solidFill>
                          <a:effectLst/>
                        </a:rPr>
                        <a:t>, </a:t>
                      </a:r>
                      <a:r>
                        <a:rPr lang="en-US" sz="1800" dirty="0" err="1">
                          <a:solidFill>
                            <a:schemeClr val="tx1"/>
                          </a:solidFill>
                          <a:effectLst/>
                        </a:rPr>
                        <a:t>báo</a:t>
                      </a:r>
                      <a:r>
                        <a:rPr lang="en-US" sz="1800" dirty="0">
                          <a:solidFill>
                            <a:schemeClr val="tx1"/>
                          </a:solidFill>
                          <a:effectLst/>
                        </a:rPr>
                        <a:t> </a:t>
                      </a:r>
                      <a:r>
                        <a:rPr lang="en-US" sz="1800" dirty="0" err="1">
                          <a:solidFill>
                            <a:schemeClr val="tx1"/>
                          </a:solidFill>
                          <a:effectLst/>
                        </a:rPr>
                        <a:t>cũ</a:t>
                      </a:r>
                      <a:r>
                        <a:rPr lang="en-US" sz="1800" dirty="0">
                          <a:solidFill>
                            <a:schemeClr val="tx1"/>
                          </a:solidFill>
                          <a:effectLst/>
                        </a:rPr>
                        <a:t>, </a:t>
                      </a:r>
                      <a:r>
                        <a:rPr lang="en-US" sz="1800" dirty="0" err="1">
                          <a:solidFill>
                            <a:schemeClr val="tx1"/>
                          </a:solidFill>
                          <a:effectLst/>
                        </a:rPr>
                        <a:t>rồi</a:t>
                      </a:r>
                      <a:r>
                        <a:rPr lang="en-US" sz="1800" dirty="0">
                          <a:solidFill>
                            <a:schemeClr val="tx1"/>
                          </a:solidFill>
                          <a:effectLst/>
                        </a:rPr>
                        <a:t> </a:t>
                      </a:r>
                      <a:r>
                        <a:rPr lang="en-US" sz="1800" dirty="0" err="1">
                          <a:solidFill>
                            <a:schemeClr val="tx1"/>
                          </a:solidFill>
                          <a:effectLst/>
                        </a:rPr>
                        <a:t>cắt</a:t>
                      </a:r>
                      <a:r>
                        <a:rPr lang="en-US" sz="1800" dirty="0">
                          <a:solidFill>
                            <a:schemeClr val="tx1"/>
                          </a:solidFill>
                          <a:effectLst/>
                        </a:rPr>
                        <a:t>, </a:t>
                      </a:r>
                      <a:r>
                        <a:rPr lang="en-US" sz="1800" dirty="0" err="1">
                          <a:solidFill>
                            <a:schemeClr val="tx1"/>
                          </a:solidFill>
                          <a:effectLst/>
                        </a:rPr>
                        <a:t>dán</a:t>
                      </a:r>
                      <a:r>
                        <a:rPr lang="en-US" sz="1800" dirty="0">
                          <a:solidFill>
                            <a:schemeClr val="tx1"/>
                          </a:solidFill>
                          <a:effectLst/>
                        </a:rPr>
                        <a:t> </a:t>
                      </a:r>
                      <a:r>
                        <a:rPr lang="en-US" sz="1800" dirty="0" err="1">
                          <a:solidFill>
                            <a:schemeClr val="tx1"/>
                          </a:solidFill>
                          <a:effectLst/>
                        </a:rPr>
                        <a:t>lên</a:t>
                      </a:r>
                      <a:r>
                        <a:rPr lang="en-US" sz="1800" dirty="0">
                          <a:solidFill>
                            <a:schemeClr val="tx1"/>
                          </a:solidFill>
                          <a:effectLst/>
                        </a:rPr>
                        <a:t> </a:t>
                      </a:r>
                      <a:r>
                        <a:rPr lang="en-US" sz="1800" dirty="0" err="1">
                          <a:solidFill>
                            <a:schemeClr val="tx1"/>
                          </a:solidFill>
                          <a:effectLst/>
                        </a:rPr>
                        <a:t>khổ</a:t>
                      </a:r>
                      <a:r>
                        <a:rPr lang="en-US" sz="1800" dirty="0">
                          <a:solidFill>
                            <a:schemeClr val="tx1"/>
                          </a:solidFill>
                          <a:effectLst/>
                        </a:rPr>
                        <a:t> </a:t>
                      </a:r>
                      <a:r>
                        <a:rPr lang="en-US" sz="1800" dirty="0" err="1">
                          <a:solidFill>
                            <a:schemeClr val="tx1"/>
                          </a:solidFill>
                          <a:effectLst/>
                        </a:rPr>
                        <a:t>giấy</a:t>
                      </a:r>
                      <a:r>
                        <a:rPr lang="en-US" sz="1800" dirty="0">
                          <a:solidFill>
                            <a:schemeClr val="tx1"/>
                          </a:solidFill>
                          <a:effectLst/>
                        </a:rPr>
                        <a:t> </a:t>
                      </a:r>
                      <a:r>
                        <a:rPr lang="en-US" sz="1800" dirty="0" err="1">
                          <a:solidFill>
                            <a:schemeClr val="tx1"/>
                          </a:solidFill>
                          <a:effectLst/>
                        </a:rPr>
                        <a:t>bìa</a:t>
                      </a:r>
                      <a:r>
                        <a:rPr lang="en-US" sz="1800" dirty="0">
                          <a:solidFill>
                            <a:schemeClr val="tx1"/>
                          </a:solidFill>
                          <a:effectLst/>
                        </a:rPr>
                        <a:t> </a:t>
                      </a:r>
                      <a:r>
                        <a:rPr lang="en-US" sz="1800" dirty="0" err="1">
                          <a:solidFill>
                            <a:schemeClr val="tx1"/>
                          </a:solidFill>
                          <a:effectLst/>
                        </a:rPr>
                        <a:t>lớn</a:t>
                      </a:r>
                      <a:r>
                        <a:rPr lang="en-US" sz="1800" dirty="0">
                          <a:solidFill>
                            <a:schemeClr val="tx1"/>
                          </a:solidFill>
                          <a:effectLst/>
                        </a:rPr>
                        <a:t> </a:t>
                      </a:r>
                      <a:r>
                        <a:rPr lang="en-US" sz="1800" dirty="0" err="1">
                          <a:solidFill>
                            <a:schemeClr val="tx1"/>
                          </a:solidFill>
                          <a:effectLst/>
                        </a:rPr>
                        <a:t>để</a:t>
                      </a:r>
                      <a:r>
                        <a:rPr lang="en-US" sz="1800" dirty="0">
                          <a:solidFill>
                            <a:schemeClr val="tx1"/>
                          </a:solidFill>
                          <a:effectLst/>
                        </a:rPr>
                        <a:t> </a:t>
                      </a:r>
                      <a:r>
                        <a:rPr lang="en-US" sz="1800" dirty="0" err="1">
                          <a:solidFill>
                            <a:schemeClr val="tx1"/>
                          </a:solidFill>
                          <a:effectLst/>
                        </a:rPr>
                        <a:t>thuyết</a:t>
                      </a:r>
                      <a:r>
                        <a:rPr lang="en-US" sz="1800" dirty="0">
                          <a:solidFill>
                            <a:schemeClr val="tx1"/>
                          </a:solidFill>
                          <a:effectLst/>
                        </a:rPr>
                        <a:t> </a:t>
                      </a:r>
                      <a:r>
                        <a:rPr lang="en-US" sz="1800" dirty="0" err="1">
                          <a:solidFill>
                            <a:schemeClr val="tx1"/>
                          </a:solidFill>
                          <a:effectLst/>
                        </a:rPr>
                        <a:t>trình</a:t>
                      </a:r>
                      <a:r>
                        <a:rPr lang="en-US" sz="1800" dirty="0">
                          <a:solidFill>
                            <a:schemeClr val="tx1"/>
                          </a:solidFill>
                          <a:effectLst/>
                        </a:rPr>
                        <a:t>. HS </a:t>
                      </a:r>
                      <a:r>
                        <a:rPr lang="en-US" sz="1800" dirty="0" err="1">
                          <a:solidFill>
                            <a:schemeClr val="tx1"/>
                          </a:solidFill>
                          <a:effectLst/>
                        </a:rPr>
                        <a:t>cũng</a:t>
                      </a:r>
                      <a:r>
                        <a:rPr lang="en-US" sz="1800" dirty="0">
                          <a:solidFill>
                            <a:schemeClr val="tx1"/>
                          </a:solidFill>
                          <a:effectLst/>
                        </a:rPr>
                        <a:t> </a:t>
                      </a:r>
                      <a:r>
                        <a:rPr lang="en-US" sz="1800" dirty="0" err="1">
                          <a:solidFill>
                            <a:schemeClr val="tx1"/>
                          </a:solidFill>
                          <a:effectLst/>
                        </a:rPr>
                        <a:t>có</a:t>
                      </a:r>
                      <a:r>
                        <a:rPr lang="en-US" sz="1800" dirty="0">
                          <a:solidFill>
                            <a:schemeClr val="tx1"/>
                          </a:solidFill>
                          <a:effectLst/>
                        </a:rPr>
                        <a:t> </a:t>
                      </a:r>
                      <a:r>
                        <a:rPr lang="en-US" sz="1800" dirty="0" err="1">
                          <a:solidFill>
                            <a:schemeClr val="tx1"/>
                          </a:solidFill>
                          <a:effectLst/>
                        </a:rPr>
                        <a:t>thể</a:t>
                      </a:r>
                      <a:r>
                        <a:rPr lang="en-US" sz="1800" dirty="0">
                          <a:solidFill>
                            <a:schemeClr val="tx1"/>
                          </a:solidFill>
                          <a:effectLst/>
                        </a:rPr>
                        <a:t> </a:t>
                      </a:r>
                      <a:r>
                        <a:rPr lang="en-US" sz="1800" dirty="0" err="1">
                          <a:solidFill>
                            <a:schemeClr val="tx1"/>
                          </a:solidFill>
                          <a:effectLst/>
                        </a:rPr>
                        <a:t>tự</a:t>
                      </a:r>
                      <a:r>
                        <a:rPr lang="en-US" sz="1800" dirty="0">
                          <a:solidFill>
                            <a:schemeClr val="tx1"/>
                          </a:solidFill>
                          <a:effectLst/>
                        </a:rPr>
                        <a:t> </a:t>
                      </a:r>
                      <a:r>
                        <a:rPr lang="en-US" sz="1800" dirty="0" err="1">
                          <a:solidFill>
                            <a:schemeClr val="tx1"/>
                          </a:solidFill>
                          <a:effectLst/>
                        </a:rPr>
                        <a:t>vẽ</a:t>
                      </a:r>
                      <a:r>
                        <a:rPr lang="en-US" sz="1800" dirty="0">
                          <a:solidFill>
                            <a:schemeClr val="tx1"/>
                          </a:solidFill>
                          <a:effectLst/>
                        </a:rPr>
                        <a:t> </a:t>
                      </a:r>
                      <a:r>
                        <a:rPr lang="en-US" sz="1800" dirty="0" err="1">
                          <a:solidFill>
                            <a:schemeClr val="tx1"/>
                          </a:solidFill>
                          <a:effectLst/>
                        </a:rPr>
                        <a:t>lại</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mà</a:t>
                      </a:r>
                      <a:r>
                        <a:rPr lang="en-US" sz="1800" dirty="0">
                          <a:solidFill>
                            <a:schemeClr val="tx1"/>
                          </a:solidFill>
                          <a:effectLst/>
                        </a:rPr>
                        <a:t> </a:t>
                      </a:r>
                      <a:r>
                        <a:rPr lang="en-US" sz="1800" dirty="0" err="1">
                          <a:solidFill>
                            <a:schemeClr val="tx1"/>
                          </a:solidFill>
                          <a:effectLst/>
                        </a:rPr>
                        <a:t>mình</a:t>
                      </a:r>
                      <a:r>
                        <a:rPr lang="en-US" sz="1800" dirty="0">
                          <a:solidFill>
                            <a:schemeClr val="tx1"/>
                          </a:solidFill>
                          <a:effectLst/>
                        </a:rPr>
                        <a:t> </a:t>
                      </a:r>
                      <a:r>
                        <a:rPr lang="en-US" sz="1800" dirty="0" err="1">
                          <a:solidFill>
                            <a:schemeClr val="tx1"/>
                          </a:solidFill>
                          <a:effectLst/>
                        </a:rPr>
                        <a:t>biết</a:t>
                      </a:r>
                      <a:r>
                        <a:rPr lang="en-US" sz="1800" dirty="0">
                          <a:solidFill>
                            <a:schemeClr val="tx1"/>
                          </a:solidFill>
                          <a:effectLst/>
                        </a:rPr>
                        <a:t> </a:t>
                      </a:r>
                      <a:r>
                        <a:rPr lang="en-US" sz="1800" dirty="0" err="1">
                          <a:solidFill>
                            <a:schemeClr val="tx1"/>
                          </a:solidFill>
                          <a:effectLst/>
                        </a:rPr>
                        <a:t>để</a:t>
                      </a:r>
                      <a:r>
                        <a:rPr lang="en-US" sz="1800" dirty="0">
                          <a:solidFill>
                            <a:schemeClr val="tx1"/>
                          </a:solidFill>
                          <a:effectLst/>
                        </a:rPr>
                        <a:t> </a:t>
                      </a:r>
                      <a:r>
                        <a:rPr lang="en-US" sz="1800" dirty="0" err="1">
                          <a:solidFill>
                            <a:schemeClr val="tx1"/>
                          </a:solidFill>
                          <a:effectLst/>
                        </a:rPr>
                        <a:t>minh</a:t>
                      </a:r>
                      <a:r>
                        <a:rPr lang="en-US" sz="1800" dirty="0">
                          <a:solidFill>
                            <a:schemeClr val="tx1"/>
                          </a:solidFill>
                          <a:effectLst/>
                        </a:rPr>
                        <a:t> </a:t>
                      </a:r>
                      <a:r>
                        <a:rPr lang="en-US" sz="1800" dirty="0" err="1">
                          <a:solidFill>
                            <a:schemeClr val="tx1"/>
                          </a:solidFill>
                          <a:effectLst/>
                        </a:rPr>
                        <a:t>hoạ</a:t>
                      </a:r>
                      <a:r>
                        <a:rPr lang="en-US" sz="1800" dirty="0">
                          <a:solidFill>
                            <a:schemeClr val="tx1"/>
                          </a:solidFill>
                          <a:effectLst/>
                        </a:rPr>
                        <a:t> </a:t>
                      </a:r>
                      <a:r>
                        <a:rPr lang="en-US" sz="1800" dirty="0" err="1">
                          <a:solidFill>
                            <a:schemeClr val="tx1"/>
                          </a:solidFill>
                          <a:effectLst/>
                        </a:rPr>
                        <a:t>cho</a:t>
                      </a:r>
                      <a:r>
                        <a:rPr lang="en-US" sz="1800" dirty="0">
                          <a:solidFill>
                            <a:schemeClr val="tx1"/>
                          </a:solidFill>
                          <a:effectLst/>
                        </a:rPr>
                        <a:t> </a:t>
                      </a:r>
                      <a:r>
                        <a:rPr lang="en-US" sz="1800" dirty="0" err="1">
                          <a:solidFill>
                            <a:schemeClr val="tx1"/>
                          </a:solidFill>
                          <a:effectLst/>
                        </a:rPr>
                        <a:t>bài</a:t>
                      </a:r>
                      <a:r>
                        <a:rPr lang="en-US" sz="1800" dirty="0">
                          <a:solidFill>
                            <a:schemeClr val="tx1"/>
                          </a:solidFill>
                          <a:effectLst/>
                        </a:rPr>
                        <a:t> </a:t>
                      </a:r>
                      <a:r>
                        <a:rPr lang="en-US" sz="1800" dirty="0" err="1">
                          <a:solidFill>
                            <a:schemeClr val="tx1"/>
                          </a:solidFill>
                          <a:effectLst/>
                        </a:rPr>
                        <a:t>thuyết</a:t>
                      </a:r>
                      <a:r>
                        <a:rPr lang="en-US" sz="1800" dirty="0">
                          <a:solidFill>
                            <a:schemeClr val="tx1"/>
                          </a:solidFill>
                          <a:effectLst/>
                        </a:rPr>
                        <a:t> </a:t>
                      </a:r>
                      <a:r>
                        <a:rPr lang="en-US" sz="1800" dirty="0" err="1">
                          <a:solidFill>
                            <a:schemeClr val="tx1"/>
                          </a:solidFill>
                          <a:effectLst/>
                        </a:rPr>
                        <a:t>trình</a:t>
                      </a:r>
                      <a:r>
                        <a:rPr lang="en-US" sz="1800" dirty="0">
                          <a:solidFill>
                            <a:schemeClr val="tx1"/>
                          </a:solidFill>
                          <a:effectLst/>
                        </a:rPr>
                        <a:t>. </a:t>
                      </a:r>
                      <a:r>
                        <a:rPr lang="en-US" sz="1800" dirty="0" err="1">
                          <a:solidFill>
                            <a:schemeClr val="tx1"/>
                          </a:solidFill>
                          <a:effectLst/>
                        </a:rPr>
                        <a:t>Đồng</a:t>
                      </a:r>
                      <a:r>
                        <a:rPr lang="en-US" sz="1800" dirty="0">
                          <a:solidFill>
                            <a:schemeClr val="tx1"/>
                          </a:solidFill>
                          <a:effectLst/>
                        </a:rPr>
                        <a:t> </a:t>
                      </a:r>
                      <a:r>
                        <a:rPr lang="en-US" sz="1800" dirty="0" err="1">
                          <a:solidFill>
                            <a:schemeClr val="tx1"/>
                          </a:solidFill>
                          <a:effectLst/>
                        </a:rPr>
                        <a:t>thời</a:t>
                      </a:r>
                      <a:r>
                        <a:rPr lang="en-US" sz="1800" dirty="0">
                          <a:solidFill>
                            <a:schemeClr val="tx1"/>
                          </a:solidFill>
                          <a:effectLst/>
                        </a:rPr>
                        <a:t>, </a:t>
                      </a:r>
                      <a:r>
                        <a:rPr lang="en-US" sz="1800" dirty="0" err="1">
                          <a:solidFill>
                            <a:schemeClr val="tx1"/>
                          </a:solidFill>
                          <a:effectLst/>
                        </a:rPr>
                        <a:t>thầy</a:t>
                      </a:r>
                      <a:r>
                        <a:rPr lang="en-US" sz="1800" dirty="0">
                          <a:solidFill>
                            <a:schemeClr val="tx1"/>
                          </a:solidFill>
                          <a:effectLst/>
                        </a:rPr>
                        <a:t> </a:t>
                      </a:r>
                      <a:r>
                        <a:rPr lang="en-US" sz="1800" dirty="0" err="1">
                          <a:solidFill>
                            <a:schemeClr val="tx1"/>
                          </a:solidFill>
                          <a:effectLst/>
                        </a:rPr>
                        <a:t>cô</a:t>
                      </a:r>
                      <a:r>
                        <a:rPr lang="en-US" sz="1800" dirty="0">
                          <a:solidFill>
                            <a:schemeClr val="tx1"/>
                          </a:solidFill>
                          <a:effectLst/>
                        </a:rPr>
                        <a:t> </a:t>
                      </a:r>
                      <a:r>
                        <a:rPr lang="en-US" sz="1800" dirty="0" err="1">
                          <a:solidFill>
                            <a:schemeClr val="tx1"/>
                          </a:solidFill>
                          <a:effectLst/>
                        </a:rPr>
                        <a:t>cũng</a:t>
                      </a:r>
                      <a:r>
                        <a:rPr lang="en-US" sz="1800" dirty="0">
                          <a:solidFill>
                            <a:schemeClr val="tx1"/>
                          </a:solidFill>
                          <a:effectLst/>
                        </a:rPr>
                        <a:t> </a:t>
                      </a:r>
                      <a:r>
                        <a:rPr lang="en-US" sz="1800" dirty="0" err="1">
                          <a:solidFill>
                            <a:schemeClr val="tx1"/>
                          </a:solidFill>
                          <a:effectLst/>
                        </a:rPr>
                        <a:t>chủ</a:t>
                      </a:r>
                      <a:r>
                        <a:rPr lang="en-US" sz="1800" dirty="0">
                          <a:solidFill>
                            <a:schemeClr val="tx1"/>
                          </a:solidFill>
                          <a:effectLst/>
                        </a:rPr>
                        <a:t> </a:t>
                      </a:r>
                      <a:r>
                        <a:rPr lang="en-US" sz="1800" dirty="0" err="1">
                          <a:solidFill>
                            <a:schemeClr val="tx1"/>
                          </a:solidFill>
                          <a:effectLst/>
                        </a:rPr>
                        <a:t>động</a:t>
                      </a:r>
                      <a:r>
                        <a:rPr lang="en-US" sz="1800" dirty="0">
                          <a:solidFill>
                            <a:schemeClr val="tx1"/>
                          </a:solidFill>
                          <a:effectLst/>
                        </a:rPr>
                        <a:t> </a:t>
                      </a:r>
                      <a:r>
                        <a:rPr lang="en-US" sz="1800" dirty="0" err="1">
                          <a:solidFill>
                            <a:schemeClr val="tx1"/>
                          </a:solidFill>
                          <a:effectLst/>
                        </a:rPr>
                        <a:t>sưu</a:t>
                      </a:r>
                      <a:r>
                        <a:rPr lang="en-US" sz="1800" dirty="0">
                          <a:solidFill>
                            <a:schemeClr val="tx1"/>
                          </a:solidFill>
                          <a:effectLst/>
                        </a:rPr>
                        <a:t> </a:t>
                      </a:r>
                      <a:r>
                        <a:rPr lang="en-US" sz="1800" dirty="0" err="1">
                          <a:solidFill>
                            <a:schemeClr val="tx1"/>
                          </a:solidFill>
                          <a:effectLst/>
                        </a:rPr>
                        <a:t>tầm</a:t>
                      </a:r>
                      <a:r>
                        <a:rPr lang="en-US" sz="1800" dirty="0">
                          <a:solidFill>
                            <a:schemeClr val="tx1"/>
                          </a:solidFill>
                          <a:effectLst/>
                        </a:rPr>
                        <a:t>, in </a:t>
                      </a:r>
                      <a:r>
                        <a:rPr lang="en-US" sz="1800" dirty="0" err="1">
                          <a:solidFill>
                            <a:schemeClr val="tx1"/>
                          </a:solidFill>
                          <a:effectLst/>
                        </a:rPr>
                        <a:t>sẵn</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hình</a:t>
                      </a:r>
                      <a:r>
                        <a:rPr lang="en-US" sz="1800" dirty="0">
                          <a:solidFill>
                            <a:schemeClr val="tx1"/>
                          </a:solidFill>
                          <a:effectLst/>
                        </a:rPr>
                        <a:t> </a:t>
                      </a:r>
                      <a:r>
                        <a:rPr lang="en-US" sz="1800" dirty="0" err="1">
                          <a:solidFill>
                            <a:schemeClr val="tx1"/>
                          </a:solidFill>
                          <a:effectLst/>
                        </a:rPr>
                        <a:t>ảnh</a:t>
                      </a:r>
                      <a:r>
                        <a:rPr lang="en-US" sz="1800" dirty="0">
                          <a:solidFill>
                            <a:schemeClr val="tx1"/>
                          </a:solidFill>
                          <a:effectLst/>
                        </a:rPr>
                        <a:t> </a:t>
                      </a:r>
                      <a:r>
                        <a:rPr lang="en-US" sz="1800" dirty="0" err="1">
                          <a:solidFill>
                            <a:schemeClr val="tx1"/>
                          </a:solidFill>
                          <a:effectLst/>
                        </a:rPr>
                        <a:t>minh</a:t>
                      </a:r>
                      <a:r>
                        <a:rPr lang="en-US" sz="1800" dirty="0">
                          <a:solidFill>
                            <a:schemeClr val="tx1"/>
                          </a:solidFill>
                          <a:effectLst/>
                        </a:rPr>
                        <a:t> </a:t>
                      </a:r>
                      <a:r>
                        <a:rPr lang="en-US" sz="1800" dirty="0" err="1">
                          <a:solidFill>
                            <a:schemeClr val="tx1"/>
                          </a:solidFill>
                          <a:effectLst/>
                        </a:rPr>
                        <a:t>hoạ</a:t>
                      </a:r>
                      <a:r>
                        <a:rPr lang="en-US" sz="1800" dirty="0">
                          <a:solidFill>
                            <a:schemeClr val="tx1"/>
                          </a:solidFill>
                          <a:effectLst/>
                        </a:rPr>
                        <a:t> </a:t>
                      </a:r>
                      <a:r>
                        <a:rPr lang="en-US" sz="1800" dirty="0" err="1">
                          <a:solidFill>
                            <a:schemeClr val="tx1"/>
                          </a:solidFill>
                          <a:effectLst/>
                        </a:rPr>
                        <a:t>về</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không</a:t>
                      </a:r>
                      <a:r>
                        <a:rPr lang="en-US" sz="1800" dirty="0">
                          <a:solidFill>
                            <a:schemeClr val="tx1"/>
                          </a:solidFill>
                          <a:effectLst/>
                        </a:rPr>
                        <a:t> </a:t>
                      </a:r>
                      <a:r>
                        <a:rPr lang="en-US" sz="1800" dirty="0" err="1">
                          <a:solidFill>
                            <a:schemeClr val="tx1"/>
                          </a:solidFill>
                          <a:effectLst/>
                        </a:rPr>
                        <a:t>gian</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a:t>
                      </a:r>
                      <a:r>
                        <a:rPr lang="en-US" sz="1800" dirty="0" err="1">
                          <a:solidFill>
                            <a:schemeClr val="tx1"/>
                          </a:solidFill>
                          <a:effectLst/>
                        </a:rPr>
                        <a:t>thất</a:t>
                      </a:r>
                      <a:r>
                        <a:rPr lang="en-US" sz="1800" dirty="0">
                          <a:solidFill>
                            <a:schemeClr val="tx1"/>
                          </a:solidFill>
                          <a:effectLst/>
                        </a:rPr>
                        <a:t> </a:t>
                      </a:r>
                      <a:r>
                        <a:rPr lang="en-US" sz="1800" dirty="0" err="1">
                          <a:solidFill>
                            <a:schemeClr val="tx1"/>
                          </a:solidFill>
                          <a:effectLst/>
                        </a:rPr>
                        <a:t>theo</a:t>
                      </a:r>
                      <a:r>
                        <a:rPr lang="en-US" sz="1800" dirty="0">
                          <a:solidFill>
                            <a:schemeClr val="tx1"/>
                          </a:solidFill>
                          <a:effectLst/>
                        </a:rPr>
                        <a:t> </a:t>
                      </a:r>
                      <a:r>
                        <a:rPr lang="en-US" sz="1800" dirty="0" err="1">
                          <a:solidFill>
                            <a:schemeClr val="tx1"/>
                          </a:solidFill>
                          <a:effectLst/>
                        </a:rPr>
                        <a:t>từng</a:t>
                      </a:r>
                      <a:r>
                        <a:rPr lang="en-US" sz="1800" dirty="0">
                          <a:solidFill>
                            <a:schemeClr val="tx1"/>
                          </a:solidFill>
                          <a:effectLst/>
                        </a:rPr>
                        <a:t> </a:t>
                      </a:r>
                      <a:r>
                        <a:rPr lang="en-US" sz="1800" dirty="0" err="1">
                          <a:solidFill>
                            <a:schemeClr val="tx1"/>
                          </a:solidFill>
                          <a:effectLst/>
                        </a:rPr>
                        <a:t>nội</a:t>
                      </a:r>
                      <a:r>
                        <a:rPr lang="en-US" sz="1800" dirty="0">
                          <a:solidFill>
                            <a:schemeClr val="tx1"/>
                          </a:solidFill>
                          <a:effectLst/>
                        </a:rPr>
                        <a:t> dung, </a:t>
                      </a:r>
                      <a:r>
                        <a:rPr lang="en-US" sz="1800" dirty="0" err="1">
                          <a:solidFill>
                            <a:schemeClr val="tx1"/>
                          </a:solidFill>
                          <a:effectLst/>
                        </a:rPr>
                        <a:t>giúp</a:t>
                      </a:r>
                      <a:r>
                        <a:rPr lang="en-US" sz="1800" dirty="0">
                          <a:solidFill>
                            <a:schemeClr val="tx1"/>
                          </a:solidFill>
                          <a:effectLst/>
                        </a:rPr>
                        <a:t> HS </a:t>
                      </a:r>
                      <a:r>
                        <a:rPr lang="en-US" sz="1800" dirty="0" err="1">
                          <a:solidFill>
                            <a:schemeClr val="tx1"/>
                          </a:solidFill>
                          <a:effectLst/>
                        </a:rPr>
                        <a:t>mở</a:t>
                      </a:r>
                      <a:r>
                        <a:rPr lang="en-US" sz="1800" dirty="0">
                          <a:solidFill>
                            <a:schemeClr val="tx1"/>
                          </a:solidFill>
                          <a:effectLst/>
                        </a:rPr>
                        <a:t> </a:t>
                      </a:r>
                      <a:r>
                        <a:rPr lang="en-US" sz="1800" dirty="0" err="1">
                          <a:solidFill>
                            <a:schemeClr val="tx1"/>
                          </a:solidFill>
                          <a:effectLst/>
                        </a:rPr>
                        <a:t>rộng</a:t>
                      </a:r>
                      <a:r>
                        <a:rPr lang="en-US" sz="1800" dirty="0">
                          <a:solidFill>
                            <a:schemeClr val="tx1"/>
                          </a:solidFill>
                          <a:effectLst/>
                        </a:rPr>
                        <a:t> </a:t>
                      </a:r>
                      <a:r>
                        <a:rPr lang="en-US" sz="1800" dirty="0" err="1">
                          <a:solidFill>
                            <a:schemeClr val="tx1"/>
                          </a:solidFill>
                          <a:effectLst/>
                        </a:rPr>
                        <a:t>hiểu</a:t>
                      </a:r>
                      <a:r>
                        <a:rPr lang="en-US" sz="1800" dirty="0">
                          <a:solidFill>
                            <a:schemeClr val="tx1"/>
                          </a:solidFill>
                          <a:effectLst/>
                        </a:rPr>
                        <a:t> </a:t>
                      </a:r>
                      <a:r>
                        <a:rPr lang="en-US" sz="1800" dirty="0" err="1">
                          <a:solidFill>
                            <a:schemeClr val="tx1"/>
                          </a:solidFill>
                          <a:effectLst/>
                        </a:rPr>
                        <a:t>biết</a:t>
                      </a:r>
                      <a:r>
                        <a:rPr lang="en-US" sz="18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81" marR="46381" marT="0" marB="0">
                    <a:solidFill>
                      <a:schemeClr val="bg1"/>
                    </a:solidFill>
                  </a:tcPr>
                </a:tc>
                <a:extLst>
                  <a:ext uri="{0D108BD9-81ED-4DB2-BD59-A6C34878D82A}">
                    <a16:rowId xmlns:a16="http://schemas.microsoft.com/office/drawing/2014/main" val="4156927070"/>
                  </a:ext>
                </a:extLst>
              </a:tr>
            </a:tbl>
          </a:graphicData>
        </a:graphic>
      </p:graphicFrame>
    </p:spTree>
    <p:extLst>
      <p:ext uri="{BB962C8B-B14F-4D97-AF65-F5344CB8AC3E}">
        <p14:creationId xmlns:p14="http://schemas.microsoft.com/office/powerpoint/2010/main" val="4101694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EAF3F0CD-8807-806E-DAB8-E5EFDA1FDAB7}"/>
              </a:ext>
            </a:extLst>
          </p:cNvPr>
          <p:cNvGraphicFramePr>
            <a:graphicFrameLocks noGrp="1"/>
          </p:cNvGraphicFramePr>
          <p:nvPr>
            <p:extLst>
              <p:ext uri="{D42A27DB-BD31-4B8C-83A1-F6EECF244321}">
                <p14:modId xmlns:p14="http://schemas.microsoft.com/office/powerpoint/2010/main" val="3388981443"/>
              </p:ext>
            </p:extLst>
          </p:nvPr>
        </p:nvGraphicFramePr>
        <p:xfrm>
          <a:off x="0" y="1143000"/>
          <a:ext cx="9144000" cy="6035040"/>
        </p:xfrm>
        <a:graphic>
          <a:graphicData uri="http://schemas.openxmlformats.org/drawingml/2006/table">
            <a:tbl>
              <a:tblPr firstRow="1" firstCol="1" bandRow="1">
                <a:tableStyleId>{5C22544A-7EE6-4342-B048-85BDC9FD1C3A}</a:tableStyleId>
              </a:tblPr>
              <a:tblGrid>
                <a:gridCol w="1036320">
                  <a:extLst>
                    <a:ext uri="{9D8B030D-6E8A-4147-A177-3AD203B41FA5}">
                      <a16:colId xmlns:a16="http://schemas.microsoft.com/office/drawing/2014/main" val="482254752"/>
                    </a:ext>
                  </a:extLst>
                </a:gridCol>
                <a:gridCol w="2423160">
                  <a:extLst>
                    <a:ext uri="{9D8B030D-6E8A-4147-A177-3AD203B41FA5}">
                      <a16:colId xmlns:a16="http://schemas.microsoft.com/office/drawing/2014/main" val="3225267236"/>
                    </a:ext>
                  </a:extLst>
                </a:gridCol>
                <a:gridCol w="5684520">
                  <a:extLst>
                    <a:ext uri="{9D8B030D-6E8A-4147-A177-3AD203B41FA5}">
                      <a16:colId xmlns:a16="http://schemas.microsoft.com/office/drawing/2014/main" val="115491428"/>
                    </a:ext>
                  </a:extLst>
                </a:gridCol>
              </a:tblGrid>
              <a:tr h="5715000">
                <a:tc>
                  <a:txBody>
                    <a:bodyPr/>
                    <a:lstStyle/>
                    <a:p>
                      <a:pPr marL="0" marR="0" algn="just">
                        <a:lnSpc>
                          <a:spcPct val="100000"/>
                        </a:lnSpc>
                        <a:spcBef>
                          <a:spcPts val="0"/>
                        </a:spcBef>
                        <a:spcAft>
                          <a:spcPts val="0"/>
                        </a:spcAft>
                      </a:pPr>
                      <a:r>
                        <a:rPr lang="en-US" sz="1800" b="0" dirty="0" err="1">
                          <a:solidFill>
                            <a:schemeClr val="tx1"/>
                          </a:solidFill>
                          <a:effectLst/>
                        </a:rPr>
                        <a:t>Bài</a:t>
                      </a:r>
                      <a:r>
                        <a:rPr lang="en-US" sz="1800" b="0" dirty="0">
                          <a:solidFill>
                            <a:schemeClr val="tx1"/>
                          </a:solidFill>
                          <a:effectLst/>
                        </a:rPr>
                        <a:t> 2. </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84" marR="38584" marT="0" marB="0">
                    <a:solidFill>
                      <a:schemeClr val="bg1"/>
                    </a:solidFill>
                  </a:tcPr>
                </a:tc>
                <a:tc>
                  <a:txBody>
                    <a:bodyPr/>
                    <a:lstStyle/>
                    <a:p>
                      <a:pPr marL="0" marR="0" algn="just">
                        <a:lnSpc>
                          <a:spcPct val="100000"/>
                        </a:lnSpc>
                        <a:spcBef>
                          <a:spcPts val="0"/>
                        </a:spcBef>
                        <a:spcAft>
                          <a:spcPts val="0"/>
                        </a:spcAft>
                      </a:pPr>
                      <a:r>
                        <a:rPr lang="en-US" sz="1800" b="0" dirty="0" err="1">
                          <a:solidFill>
                            <a:schemeClr val="tx1"/>
                          </a:solidFill>
                          <a:effectLst/>
                        </a:rPr>
                        <a:t>Khám</a:t>
                      </a:r>
                      <a:r>
                        <a:rPr lang="en-US" sz="1800" b="0" dirty="0">
                          <a:solidFill>
                            <a:schemeClr val="tx1"/>
                          </a:solidFill>
                          <a:effectLst/>
                        </a:rPr>
                        <a:t> </a:t>
                      </a:r>
                      <a:r>
                        <a:rPr lang="en-US" sz="1800" b="0" dirty="0" err="1">
                          <a:solidFill>
                            <a:schemeClr val="tx1"/>
                          </a:solidFill>
                          <a:effectLst/>
                        </a:rPr>
                        <a:t>phá</a:t>
                      </a:r>
                      <a:r>
                        <a:rPr lang="en-US" sz="1800" b="0" dirty="0">
                          <a:solidFill>
                            <a:schemeClr val="tx1"/>
                          </a:solidFill>
                          <a:effectLst/>
                        </a:rPr>
                        <a:t>: </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Sự</a:t>
                      </a:r>
                      <a:r>
                        <a:rPr lang="en-US" sz="1800" b="0" dirty="0">
                          <a:solidFill>
                            <a:schemeClr val="tx1"/>
                          </a:solidFill>
                          <a:effectLst/>
                        </a:rPr>
                        <a:t> </a:t>
                      </a:r>
                      <a:r>
                        <a:rPr lang="en-US" sz="1800" b="0" dirty="0" err="1">
                          <a:solidFill>
                            <a:schemeClr val="tx1"/>
                          </a:solidFill>
                          <a:effectLst/>
                        </a:rPr>
                        <a:t>cần</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của</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đời</a:t>
                      </a:r>
                      <a:r>
                        <a:rPr lang="en-US" sz="1800" b="0" dirty="0">
                          <a:solidFill>
                            <a:schemeClr val="tx1"/>
                          </a:solidFill>
                          <a:effectLst/>
                        </a:rPr>
                        <a:t> </a:t>
                      </a:r>
                      <a:r>
                        <a:rPr lang="en-US" sz="1800" b="0" dirty="0" err="1">
                          <a:solidFill>
                            <a:schemeClr val="tx1"/>
                          </a:solidFill>
                          <a:effectLst/>
                        </a:rPr>
                        <a:t>sống</a:t>
                      </a:r>
                      <a:r>
                        <a:rPr lang="en-US" sz="1800" b="0" dirty="0">
                          <a:solidFill>
                            <a:schemeClr val="tx1"/>
                          </a:solidFill>
                          <a:effectLst/>
                        </a:rPr>
                        <a:t> </a:t>
                      </a:r>
                      <a:r>
                        <a:rPr lang="en-US" sz="1800" b="0" dirty="0" err="1">
                          <a:solidFill>
                            <a:schemeClr val="tx1"/>
                          </a:solidFill>
                          <a:effectLst/>
                        </a:rPr>
                        <a:t>xã</a:t>
                      </a:r>
                      <a:r>
                        <a:rPr lang="en-US" sz="1800" b="0" dirty="0">
                          <a:solidFill>
                            <a:schemeClr val="tx1"/>
                          </a:solidFill>
                          <a:effectLst/>
                        </a:rPr>
                        <a:t> </a:t>
                      </a:r>
                      <a:r>
                        <a:rPr lang="en-US" sz="1800" b="0" dirty="0" err="1">
                          <a:solidFill>
                            <a:schemeClr val="tx1"/>
                          </a:solidFill>
                          <a:effectLst/>
                        </a:rPr>
                        <a:t>hội</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Nhận</a:t>
                      </a:r>
                      <a:r>
                        <a:rPr lang="en-US" sz="1800" b="0" dirty="0">
                          <a:solidFill>
                            <a:schemeClr val="tx1"/>
                          </a:solidFill>
                          <a:effectLst/>
                        </a:rPr>
                        <a:t> </a:t>
                      </a:r>
                      <a:r>
                        <a:rPr lang="en-US" sz="1800" b="0" dirty="0" err="1">
                          <a:solidFill>
                            <a:schemeClr val="tx1"/>
                          </a:solidFill>
                          <a:effectLst/>
                        </a:rPr>
                        <a:t>biết</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Yêu</a:t>
                      </a:r>
                      <a:r>
                        <a:rPr lang="en-US" sz="1800" b="0" dirty="0">
                          <a:solidFill>
                            <a:schemeClr val="tx1"/>
                          </a:solidFill>
                          <a:effectLst/>
                        </a:rPr>
                        <a:t> </a:t>
                      </a:r>
                      <a:r>
                        <a:rPr lang="en-US" sz="1800" b="0" dirty="0" err="1">
                          <a:solidFill>
                            <a:schemeClr val="tx1"/>
                          </a:solidFill>
                          <a:effectLst/>
                        </a:rPr>
                        <a:t>cầu</a:t>
                      </a:r>
                      <a:r>
                        <a:rPr lang="en-US" sz="1800" b="0" dirty="0">
                          <a:solidFill>
                            <a:schemeClr val="tx1"/>
                          </a:solidFill>
                          <a:effectLst/>
                        </a:rPr>
                        <a:t> </a:t>
                      </a:r>
                      <a:r>
                        <a:rPr lang="en-US" sz="1800" b="0" dirty="0" err="1">
                          <a:solidFill>
                            <a:schemeClr val="tx1"/>
                          </a:solidFill>
                          <a:effectLst/>
                        </a:rPr>
                        <a:t>của</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Các</a:t>
                      </a:r>
                      <a:r>
                        <a:rPr lang="en-US" sz="1800" b="0" dirty="0">
                          <a:solidFill>
                            <a:schemeClr val="tx1"/>
                          </a:solidFill>
                          <a:effectLst/>
                        </a:rPr>
                        <a:t> </a:t>
                      </a:r>
                      <a:r>
                        <a:rPr lang="en-US" sz="1800" b="0" dirty="0" err="1">
                          <a:solidFill>
                            <a:schemeClr val="tx1"/>
                          </a:solidFill>
                          <a:effectLst/>
                        </a:rPr>
                        <a:t>yếu</a:t>
                      </a:r>
                      <a:r>
                        <a:rPr lang="en-US" sz="1800" b="0" dirty="0">
                          <a:solidFill>
                            <a:schemeClr val="tx1"/>
                          </a:solidFill>
                          <a:effectLst/>
                        </a:rPr>
                        <a:t> </a:t>
                      </a:r>
                      <a:r>
                        <a:rPr lang="en-US" sz="1800" b="0" dirty="0" err="1">
                          <a:solidFill>
                            <a:schemeClr val="tx1"/>
                          </a:solidFill>
                          <a:effectLst/>
                        </a:rPr>
                        <a:t>tố</a:t>
                      </a:r>
                      <a:r>
                        <a:rPr lang="en-US" sz="1800" b="0" dirty="0">
                          <a:solidFill>
                            <a:schemeClr val="tx1"/>
                          </a:solidFill>
                          <a:effectLst/>
                        </a:rPr>
                        <a:t> </a:t>
                      </a:r>
                      <a:r>
                        <a:rPr lang="en-US" sz="1800" b="0" dirty="0" err="1">
                          <a:solidFill>
                            <a:schemeClr val="tx1"/>
                          </a:solidFill>
                          <a:effectLst/>
                        </a:rPr>
                        <a:t>cơ</a:t>
                      </a:r>
                      <a:r>
                        <a:rPr lang="en-US" sz="1800" b="0" dirty="0">
                          <a:solidFill>
                            <a:schemeClr val="tx1"/>
                          </a:solidFill>
                          <a:effectLst/>
                        </a:rPr>
                        <a:t> </a:t>
                      </a:r>
                      <a:r>
                        <a:rPr lang="en-US" sz="1800" b="0" dirty="0" err="1">
                          <a:solidFill>
                            <a:schemeClr val="tx1"/>
                          </a:solidFill>
                          <a:effectLst/>
                        </a:rPr>
                        <a:t>sở</a:t>
                      </a:r>
                      <a:r>
                        <a:rPr lang="en-US" sz="1800" b="0" dirty="0">
                          <a:solidFill>
                            <a:schemeClr val="tx1"/>
                          </a:solidFill>
                          <a:effectLst/>
                        </a:rPr>
                        <a:t> </a:t>
                      </a: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Quy</a:t>
                      </a:r>
                      <a:r>
                        <a:rPr lang="en-US" sz="1800" b="0" dirty="0">
                          <a:solidFill>
                            <a:schemeClr val="tx1"/>
                          </a:solidFill>
                          <a:effectLst/>
                        </a:rPr>
                        <a:t> </a:t>
                      </a:r>
                      <a:r>
                        <a:rPr lang="en-US" sz="1800" b="0" dirty="0" err="1">
                          <a:solidFill>
                            <a:schemeClr val="tx1"/>
                          </a:solidFill>
                          <a:effectLst/>
                        </a:rPr>
                        <a:t>trình</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Thảo</a:t>
                      </a:r>
                      <a:r>
                        <a:rPr lang="en-US" sz="1800" b="0" dirty="0">
                          <a:solidFill>
                            <a:schemeClr val="tx1"/>
                          </a:solidFill>
                          <a:effectLst/>
                        </a:rPr>
                        <a:t> </a:t>
                      </a:r>
                      <a:r>
                        <a:rPr lang="en-US" sz="1800" b="0" dirty="0" err="1">
                          <a:solidFill>
                            <a:schemeClr val="tx1"/>
                          </a:solidFill>
                          <a:effectLst/>
                        </a:rPr>
                        <a:t>luận</a:t>
                      </a:r>
                      <a:r>
                        <a:rPr lang="en-US" sz="1800" b="0" dirty="0">
                          <a:solidFill>
                            <a:schemeClr val="tx1"/>
                          </a:solidFill>
                          <a:effectLst/>
                        </a:rPr>
                        <a:t>: </a:t>
                      </a:r>
                      <a:r>
                        <a:rPr lang="en-US" sz="1800" b="0" dirty="0" err="1">
                          <a:solidFill>
                            <a:schemeClr val="tx1"/>
                          </a:solidFill>
                          <a:effectLst/>
                        </a:rPr>
                        <a:t>Củng</a:t>
                      </a:r>
                      <a:r>
                        <a:rPr lang="en-US" sz="1800" b="0" dirty="0">
                          <a:solidFill>
                            <a:schemeClr val="tx1"/>
                          </a:solidFill>
                          <a:effectLst/>
                        </a:rPr>
                        <a:t> </a:t>
                      </a:r>
                      <a:r>
                        <a:rPr lang="en-US" sz="1800" b="0" dirty="0" err="1">
                          <a:solidFill>
                            <a:schemeClr val="tx1"/>
                          </a:solidFill>
                          <a:effectLst/>
                        </a:rPr>
                        <a:t>cố</a:t>
                      </a:r>
                      <a:r>
                        <a:rPr lang="en-US" sz="1800" b="0" dirty="0">
                          <a:solidFill>
                            <a:schemeClr val="tx1"/>
                          </a:solidFill>
                          <a:effectLst/>
                        </a:rPr>
                        <a:t> </a:t>
                      </a:r>
                      <a:r>
                        <a:rPr lang="en-US" sz="1800" b="0" dirty="0" err="1">
                          <a:solidFill>
                            <a:schemeClr val="tx1"/>
                          </a:solidFill>
                          <a:effectLst/>
                        </a:rPr>
                        <a:t>kiến</a:t>
                      </a:r>
                      <a:r>
                        <a:rPr lang="en-US" sz="1800" b="0" dirty="0">
                          <a:solidFill>
                            <a:schemeClr val="tx1"/>
                          </a:solidFill>
                          <a:effectLst/>
                        </a:rPr>
                        <a:t> </a:t>
                      </a:r>
                      <a:r>
                        <a:rPr lang="en-US" sz="1800" b="0" dirty="0" err="1">
                          <a:solidFill>
                            <a:schemeClr val="tx1"/>
                          </a:solidFill>
                          <a:effectLst/>
                        </a:rPr>
                        <a:t>thức</a:t>
                      </a:r>
                      <a:r>
                        <a:rPr lang="en-US" sz="1800" b="0" dirty="0">
                          <a:solidFill>
                            <a:schemeClr val="tx1"/>
                          </a:solidFill>
                          <a:effectLst/>
                        </a:rPr>
                        <a:t>, </a:t>
                      </a:r>
                      <a:r>
                        <a:rPr lang="en-US" sz="1800" b="0" dirty="0" err="1">
                          <a:solidFill>
                            <a:schemeClr val="tx1"/>
                          </a:solidFill>
                          <a:effectLst/>
                        </a:rPr>
                        <a:t>kĩ</a:t>
                      </a:r>
                      <a:r>
                        <a:rPr lang="en-US" sz="1800" b="0" dirty="0">
                          <a:solidFill>
                            <a:schemeClr val="tx1"/>
                          </a:solidFill>
                          <a:effectLst/>
                        </a:rPr>
                        <a:t> </a:t>
                      </a:r>
                      <a:r>
                        <a:rPr lang="en-US" sz="1800" b="0" dirty="0" err="1">
                          <a:solidFill>
                            <a:schemeClr val="tx1"/>
                          </a:solidFill>
                          <a:effectLst/>
                        </a:rPr>
                        <a:t>năng</a:t>
                      </a:r>
                      <a:r>
                        <a:rPr lang="en-US" sz="1800" b="0" dirty="0">
                          <a:solidFill>
                            <a:schemeClr val="tx1"/>
                          </a:solidFill>
                          <a:effectLst/>
                        </a:rPr>
                        <a:t> </a:t>
                      </a:r>
                      <a:r>
                        <a:rPr lang="en-US" sz="1800" b="0" dirty="0" err="1">
                          <a:solidFill>
                            <a:schemeClr val="tx1"/>
                          </a:solidFill>
                          <a:effectLst/>
                        </a:rPr>
                        <a:t>về</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qua </a:t>
                      </a:r>
                      <a:r>
                        <a:rPr lang="en-US" sz="1800" b="0" dirty="0" err="1">
                          <a:solidFill>
                            <a:schemeClr val="tx1"/>
                          </a:solidFill>
                          <a:effectLst/>
                        </a:rPr>
                        <a:t>trao</a:t>
                      </a:r>
                      <a:r>
                        <a:rPr lang="en-US" sz="1800" b="0" dirty="0">
                          <a:solidFill>
                            <a:schemeClr val="tx1"/>
                          </a:solidFill>
                          <a:effectLst/>
                        </a:rPr>
                        <a:t> </a:t>
                      </a:r>
                      <a:r>
                        <a:rPr lang="en-US" sz="1800" b="0" dirty="0" err="1">
                          <a:solidFill>
                            <a:schemeClr val="tx1"/>
                          </a:solidFill>
                          <a:effectLst/>
                        </a:rPr>
                        <a:t>đổi</a:t>
                      </a:r>
                      <a:r>
                        <a:rPr lang="en-US" sz="1800" b="0" dirty="0">
                          <a:solidFill>
                            <a:schemeClr val="tx1"/>
                          </a:solidFill>
                          <a:effectLst/>
                        </a:rPr>
                        <a:t> </a:t>
                      </a:r>
                      <a:r>
                        <a:rPr lang="en-US" sz="1800" b="0" dirty="0" err="1">
                          <a:solidFill>
                            <a:schemeClr val="tx1"/>
                          </a:solidFill>
                          <a:effectLst/>
                        </a:rPr>
                        <a:t>theo</a:t>
                      </a:r>
                      <a:r>
                        <a:rPr lang="en-US" sz="1800" b="0" dirty="0">
                          <a:solidFill>
                            <a:schemeClr val="tx1"/>
                          </a:solidFill>
                          <a:effectLst/>
                        </a:rPr>
                        <a:t> </a:t>
                      </a:r>
                      <a:r>
                        <a:rPr lang="en-US" sz="1800" b="0" dirty="0" err="1">
                          <a:solidFill>
                            <a:schemeClr val="tx1"/>
                          </a:solidFill>
                          <a:effectLst/>
                        </a:rPr>
                        <a:t>câu</a:t>
                      </a:r>
                      <a:r>
                        <a:rPr lang="en-US" sz="1800" b="0" dirty="0">
                          <a:solidFill>
                            <a:schemeClr val="tx1"/>
                          </a:solidFill>
                          <a:effectLst/>
                        </a:rPr>
                        <a:t> </a:t>
                      </a:r>
                      <a:r>
                        <a:rPr lang="en-US" sz="1800" b="0" dirty="0" err="1">
                          <a:solidFill>
                            <a:schemeClr val="tx1"/>
                          </a:solidFill>
                          <a:effectLst/>
                        </a:rPr>
                        <a:t>hỏi</a:t>
                      </a:r>
                      <a:r>
                        <a:rPr lang="en-US" sz="1800" b="0" dirty="0">
                          <a:solidFill>
                            <a:schemeClr val="tx1"/>
                          </a:solidFill>
                          <a:effectLst/>
                        </a:rPr>
                        <a:t> </a:t>
                      </a: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sách</a:t>
                      </a:r>
                      <a:r>
                        <a:rPr lang="en-US" sz="1800" b="0" dirty="0">
                          <a:solidFill>
                            <a:schemeClr val="tx1"/>
                          </a:solidFill>
                          <a:effectLst/>
                        </a:rPr>
                        <a:t> </a:t>
                      </a:r>
                      <a:r>
                        <a:rPr lang="en-US" sz="1800" b="0" dirty="0" err="1">
                          <a:solidFill>
                            <a:schemeClr val="tx1"/>
                          </a:solidFill>
                          <a:effectLst/>
                        </a:rPr>
                        <a:t>giáo</a:t>
                      </a:r>
                      <a:r>
                        <a:rPr lang="en-US" sz="1800" b="0" dirty="0">
                          <a:solidFill>
                            <a:schemeClr val="tx1"/>
                          </a:solidFill>
                          <a:effectLst/>
                        </a:rPr>
                        <a:t> khoa.</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Vận</a:t>
                      </a:r>
                      <a:r>
                        <a:rPr lang="en-US" sz="1800" b="0" dirty="0">
                          <a:solidFill>
                            <a:schemeClr val="tx1"/>
                          </a:solidFill>
                          <a:effectLst/>
                        </a:rPr>
                        <a:t> </a:t>
                      </a:r>
                      <a:r>
                        <a:rPr lang="en-US" sz="1800" b="0" dirty="0" err="1">
                          <a:solidFill>
                            <a:schemeClr val="tx1"/>
                          </a:solidFill>
                          <a:effectLst/>
                        </a:rPr>
                        <a:t>dụng</a:t>
                      </a:r>
                      <a:r>
                        <a:rPr lang="en-US" sz="1800" b="0" dirty="0">
                          <a:solidFill>
                            <a:schemeClr val="tx1"/>
                          </a:solidFill>
                          <a:effectLst/>
                        </a:rPr>
                        <a:t>: </a:t>
                      </a:r>
                      <a:r>
                        <a:rPr lang="en-US" sz="1800" b="0" dirty="0" err="1">
                          <a:solidFill>
                            <a:schemeClr val="tx1"/>
                          </a:solidFill>
                          <a:effectLst/>
                        </a:rPr>
                        <a:t>Lựa</a:t>
                      </a:r>
                      <a:r>
                        <a:rPr lang="en-US" sz="1800" b="0" dirty="0">
                          <a:solidFill>
                            <a:schemeClr val="tx1"/>
                          </a:solidFill>
                          <a:effectLst/>
                        </a:rPr>
                        <a:t> </a:t>
                      </a:r>
                      <a:r>
                        <a:rPr lang="en-US" sz="1800" b="0" dirty="0" err="1">
                          <a:solidFill>
                            <a:schemeClr val="tx1"/>
                          </a:solidFill>
                          <a:effectLst/>
                        </a:rPr>
                        <a:t>chọn</a:t>
                      </a:r>
                      <a:r>
                        <a:rPr lang="en-US" sz="1800" b="0" dirty="0">
                          <a:solidFill>
                            <a:schemeClr val="tx1"/>
                          </a:solidFill>
                          <a:effectLst/>
                        </a:rPr>
                        <a:t> </a:t>
                      </a:r>
                      <a:r>
                        <a:rPr lang="en-US" sz="1800" b="0" dirty="0" err="1">
                          <a:solidFill>
                            <a:schemeClr val="tx1"/>
                          </a:solidFill>
                          <a:effectLst/>
                        </a:rPr>
                        <a:t>một</a:t>
                      </a:r>
                      <a:r>
                        <a:rPr lang="en-US" sz="1800" b="0" dirty="0">
                          <a:solidFill>
                            <a:schemeClr val="tx1"/>
                          </a:solidFill>
                          <a:effectLst/>
                        </a:rPr>
                        <a:t> </a:t>
                      </a:r>
                      <a:r>
                        <a:rPr lang="en-US" sz="1800" b="0" dirty="0" err="1">
                          <a:solidFill>
                            <a:schemeClr val="tx1"/>
                          </a:solidFill>
                          <a:effectLst/>
                        </a:rPr>
                        <a:t>không</a:t>
                      </a:r>
                      <a:r>
                        <a:rPr lang="en-US" sz="1800" b="0" dirty="0">
                          <a:solidFill>
                            <a:schemeClr val="tx1"/>
                          </a:solidFill>
                          <a:effectLst/>
                        </a:rPr>
                        <a:t> </a:t>
                      </a:r>
                      <a:r>
                        <a:rPr lang="en-US" sz="1800" b="0" dirty="0" err="1">
                          <a:solidFill>
                            <a:schemeClr val="tx1"/>
                          </a:solidFill>
                          <a:effectLst/>
                        </a:rPr>
                        <a:t>gian</a:t>
                      </a:r>
                      <a:r>
                        <a:rPr lang="en-US" sz="1800" b="0" dirty="0">
                          <a:solidFill>
                            <a:schemeClr val="tx1"/>
                          </a:solidFill>
                          <a:effectLst/>
                        </a:rPr>
                        <a:t> </a:t>
                      </a:r>
                      <a:r>
                        <a:rPr lang="en-US" sz="1800" b="0" dirty="0" err="1">
                          <a:solidFill>
                            <a:schemeClr val="tx1"/>
                          </a:solidFill>
                          <a:effectLst/>
                        </a:rPr>
                        <a:t>yêu</a:t>
                      </a:r>
                      <a:r>
                        <a:rPr lang="en-US" sz="1800" b="0" dirty="0">
                          <a:solidFill>
                            <a:schemeClr val="tx1"/>
                          </a:solidFill>
                          <a:effectLst/>
                        </a:rPr>
                        <a:t> </a:t>
                      </a:r>
                      <a:r>
                        <a:rPr lang="en-US" sz="1800" b="0" dirty="0" err="1">
                          <a:solidFill>
                            <a:schemeClr val="tx1"/>
                          </a:solidFill>
                          <a:effectLst/>
                        </a:rPr>
                        <a:t>thích</a:t>
                      </a:r>
                      <a:r>
                        <a:rPr lang="en-US" sz="1800" b="0" dirty="0">
                          <a:solidFill>
                            <a:schemeClr val="tx1"/>
                          </a:solidFill>
                          <a:effectLst/>
                        </a:rPr>
                        <a:t> </a:t>
                      </a:r>
                      <a:r>
                        <a:rPr lang="en-US" sz="1800" b="0" dirty="0" err="1">
                          <a:solidFill>
                            <a:schemeClr val="tx1"/>
                          </a:solidFill>
                          <a:effectLst/>
                        </a:rPr>
                        <a:t>và</a:t>
                      </a:r>
                      <a:r>
                        <a:rPr lang="en-US" sz="1800" b="0" dirty="0">
                          <a:solidFill>
                            <a:schemeClr val="tx1"/>
                          </a:solidFill>
                          <a:effectLst/>
                        </a:rPr>
                        <a:t> </a:t>
                      </a:r>
                      <a:r>
                        <a:rPr lang="en-US" sz="1800" b="0" dirty="0" err="1">
                          <a:solidFill>
                            <a:schemeClr val="tx1"/>
                          </a:solidFill>
                          <a:effectLst/>
                        </a:rPr>
                        <a:t>đưa</a:t>
                      </a:r>
                      <a:r>
                        <a:rPr lang="en-US" sz="1800" b="0" dirty="0">
                          <a:solidFill>
                            <a:schemeClr val="tx1"/>
                          </a:solidFill>
                          <a:effectLst/>
                        </a:rPr>
                        <a:t> </a:t>
                      </a:r>
                      <a:r>
                        <a:rPr lang="en-US" sz="1800" b="0" dirty="0" err="1">
                          <a:solidFill>
                            <a:schemeClr val="tx1"/>
                          </a:solidFill>
                          <a:effectLst/>
                        </a:rPr>
                        <a:t>ra</a:t>
                      </a:r>
                      <a:r>
                        <a:rPr lang="en-US" sz="1800" b="0" dirty="0">
                          <a:solidFill>
                            <a:schemeClr val="tx1"/>
                          </a:solidFill>
                          <a:effectLst/>
                        </a:rPr>
                        <a:t> </a:t>
                      </a:r>
                      <a:r>
                        <a:rPr lang="en-US" sz="1800" b="0" dirty="0" err="1">
                          <a:solidFill>
                            <a:schemeClr val="tx1"/>
                          </a:solidFill>
                          <a:effectLst/>
                        </a:rPr>
                        <a:t>giải</a:t>
                      </a:r>
                      <a:r>
                        <a:rPr lang="en-US" sz="1800" b="0" dirty="0">
                          <a:solidFill>
                            <a:schemeClr val="tx1"/>
                          </a:solidFill>
                          <a:effectLst/>
                        </a:rPr>
                        <a:t> </a:t>
                      </a:r>
                      <a:r>
                        <a:rPr lang="en-US" sz="1800" b="0" dirty="0" err="1">
                          <a:solidFill>
                            <a:schemeClr val="tx1"/>
                          </a:solidFill>
                          <a:effectLst/>
                        </a:rPr>
                        <a:t>pháp</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thể</a:t>
                      </a:r>
                      <a:r>
                        <a:rPr lang="en-US" sz="1800" b="0" dirty="0">
                          <a:solidFill>
                            <a:schemeClr val="tx1"/>
                          </a:solidFill>
                          <a:effectLst/>
                        </a:rPr>
                        <a:t> </a:t>
                      </a:r>
                      <a:r>
                        <a:rPr lang="en-US" sz="1800" b="0" dirty="0" err="1">
                          <a:solidFill>
                            <a:schemeClr val="tx1"/>
                          </a:solidFill>
                          <a:effectLst/>
                        </a:rPr>
                        <a:t>hiện</a:t>
                      </a:r>
                      <a:r>
                        <a:rPr lang="en-US" sz="1800" b="0" dirty="0">
                          <a:solidFill>
                            <a:schemeClr val="tx1"/>
                          </a:solidFill>
                          <a:effectLst/>
                        </a:rPr>
                        <a:t> </a:t>
                      </a:r>
                      <a:r>
                        <a:rPr lang="en-US" sz="1800" b="0" dirty="0" err="1">
                          <a:solidFill>
                            <a:schemeClr val="tx1"/>
                          </a:solidFill>
                          <a:effectLst/>
                        </a:rPr>
                        <a:t>bằng</a:t>
                      </a:r>
                      <a:r>
                        <a:rPr lang="en-US" sz="1800" b="0" dirty="0">
                          <a:solidFill>
                            <a:schemeClr val="tx1"/>
                          </a:solidFill>
                          <a:effectLst/>
                        </a:rPr>
                        <a:t> </a:t>
                      </a:r>
                      <a:r>
                        <a:rPr lang="en-US" sz="1800" b="0" dirty="0" err="1">
                          <a:solidFill>
                            <a:schemeClr val="tx1"/>
                          </a:solidFill>
                          <a:effectLst/>
                        </a:rPr>
                        <a:t>bản</a:t>
                      </a:r>
                      <a:r>
                        <a:rPr lang="en-US" sz="1800" b="0" dirty="0">
                          <a:solidFill>
                            <a:schemeClr val="tx1"/>
                          </a:solidFill>
                          <a:effectLst/>
                        </a:rPr>
                        <a:t> </a:t>
                      </a:r>
                      <a:r>
                        <a:rPr lang="en-US" sz="1800" b="0" dirty="0" err="1">
                          <a:solidFill>
                            <a:schemeClr val="tx1"/>
                          </a:solidFill>
                          <a:effectLst/>
                        </a:rPr>
                        <a:t>vẽ</a:t>
                      </a:r>
                      <a:r>
                        <a:rPr lang="en-US" sz="1800" b="0" dirty="0">
                          <a:solidFill>
                            <a:schemeClr val="tx1"/>
                          </a:solidFill>
                          <a:effectLst/>
                        </a:rPr>
                        <a:t> </a:t>
                      </a:r>
                      <a:r>
                        <a:rPr lang="en-US" sz="1800" b="0" dirty="0" err="1">
                          <a:solidFill>
                            <a:schemeClr val="tx1"/>
                          </a:solidFill>
                          <a:effectLst/>
                        </a:rPr>
                        <a:t>hoặc</a:t>
                      </a:r>
                      <a:r>
                        <a:rPr lang="en-US" sz="1800" b="0" dirty="0">
                          <a:solidFill>
                            <a:schemeClr val="tx1"/>
                          </a:solidFill>
                          <a:effectLst/>
                        </a:rPr>
                        <a:t> </a:t>
                      </a:r>
                      <a:r>
                        <a:rPr lang="en-US" sz="1800" b="0" dirty="0" err="1">
                          <a:solidFill>
                            <a:schemeClr val="tx1"/>
                          </a:solidFill>
                          <a:effectLst/>
                        </a:rPr>
                        <a:t>làm</a:t>
                      </a:r>
                      <a:r>
                        <a:rPr lang="en-US" sz="1800" b="0" dirty="0">
                          <a:solidFill>
                            <a:schemeClr val="tx1"/>
                          </a:solidFill>
                          <a:effectLst/>
                        </a:rPr>
                        <a:t> </a:t>
                      </a:r>
                      <a:r>
                        <a:rPr lang="en-US" sz="1800" b="0" dirty="0" err="1">
                          <a:solidFill>
                            <a:schemeClr val="tx1"/>
                          </a:solidFill>
                          <a:effectLst/>
                        </a:rPr>
                        <a:t>mô</a:t>
                      </a:r>
                      <a:r>
                        <a:rPr lang="en-US" sz="1800" b="0" dirty="0">
                          <a:solidFill>
                            <a:schemeClr val="tx1"/>
                          </a:solidFill>
                          <a:effectLst/>
                        </a:rPr>
                        <a:t> </a:t>
                      </a:r>
                      <a:r>
                        <a:rPr lang="en-US" sz="1800" b="0" dirty="0" err="1">
                          <a:solidFill>
                            <a:schemeClr val="tx1"/>
                          </a:solidFill>
                          <a:effectLst/>
                        </a:rPr>
                        <a:t>hình</a:t>
                      </a:r>
                      <a:r>
                        <a:rPr lang="en-US" sz="1800" b="0" dirty="0">
                          <a:solidFill>
                            <a:schemeClr val="tx1"/>
                          </a:solidFill>
                          <a:effectLst/>
                        </a:rPr>
                        <a:t> </a:t>
                      </a:r>
                      <a:r>
                        <a:rPr lang="en-US" sz="1800" b="0" dirty="0" err="1">
                          <a:solidFill>
                            <a:schemeClr val="tx1"/>
                          </a:solidFill>
                          <a:effectLst/>
                        </a:rPr>
                        <a:t>từ</a:t>
                      </a:r>
                      <a:r>
                        <a:rPr lang="en-US" sz="1800" b="0" dirty="0">
                          <a:solidFill>
                            <a:schemeClr val="tx1"/>
                          </a:solidFill>
                          <a:effectLst/>
                        </a:rPr>
                        <a:t> </a:t>
                      </a:r>
                      <a:r>
                        <a:rPr lang="en-US" sz="1800" b="0" dirty="0" err="1">
                          <a:solidFill>
                            <a:schemeClr val="tx1"/>
                          </a:solidFill>
                          <a:effectLst/>
                        </a:rPr>
                        <a:t>vật</a:t>
                      </a:r>
                      <a:r>
                        <a:rPr lang="en-US" sz="1800" b="0" dirty="0">
                          <a:solidFill>
                            <a:schemeClr val="tx1"/>
                          </a:solidFill>
                          <a:effectLst/>
                        </a:rPr>
                        <a:t> </a:t>
                      </a:r>
                      <a:r>
                        <a:rPr lang="en-US" sz="1800" b="0" dirty="0" err="1">
                          <a:solidFill>
                            <a:schemeClr val="tx1"/>
                          </a:solidFill>
                          <a:effectLst/>
                        </a:rPr>
                        <a:t>liệu</a:t>
                      </a:r>
                      <a:r>
                        <a:rPr lang="en-US" sz="1800" b="0" dirty="0">
                          <a:solidFill>
                            <a:schemeClr val="tx1"/>
                          </a:solidFill>
                          <a:effectLst/>
                        </a:rPr>
                        <a:t> </a:t>
                      </a:r>
                      <a:r>
                        <a:rPr lang="en-US" sz="1800" b="0" dirty="0" err="1">
                          <a:solidFill>
                            <a:schemeClr val="tx1"/>
                          </a:solidFill>
                          <a:effectLst/>
                        </a:rPr>
                        <a:t>sẵn</a:t>
                      </a:r>
                      <a:r>
                        <a:rPr lang="en-US" sz="1800" b="0" dirty="0">
                          <a:solidFill>
                            <a:schemeClr val="tx1"/>
                          </a:solidFill>
                          <a:effectLst/>
                        </a:rPr>
                        <a:t> </a:t>
                      </a:r>
                      <a:r>
                        <a:rPr lang="en-US" sz="1800" b="0" dirty="0" err="1">
                          <a:solidFill>
                            <a:schemeClr val="tx1"/>
                          </a:solidFill>
                          <a:effectLst/>
                        </a:rPr>
                        <a:t>có</a:t>
                      </a:r>
                      <a:r>
                        <a:rPr lang="en-US" sz="1800" b="0" dirty="0">
                          <a:solidFill>
                            <a:schemeClr val="tx1"/>
                          </a:solidFill>
                          <a:effectLst/>
                        </a:rPr>
                        <a:t>.</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84" marR="38584" marT="0" marB="0">
                    <a:solidFill>
                      <a:schemeClr val="bg1"/>
                    </a:solidFill>
                  </a:tcPr>
                </a:tc>
                <a:tc>
                  <a:txBody>
                    <a:bodyPr/>
                    <a:lstStyle/>
                    <a:p>
                      <a:pPr marL="0" marR="0" algn="just">
                        <a:lnSpc>
                          <a:spcPct val="100000"/>
                        </a:lnSpc>
                        <a:spcBef>
                          <a:spcPts val="0"/>
                        </a:spcBef>
                        <a:spcAft>
                          <a:spcPts val="0"/>
                        </a:spcAft>
                      </a:pPr>
                      <a:r>
                        <a:rPr lang="en-US" sz="1800" b="0" dirty="0">
                          <a:solidFill>
                            <a:schemeClr val="tx1"/>
                          </a:solidFill>
                          <a:effectLst/>
                        </a:rPr>
                        <a:t>Khi </a:t>
                      </a:r>
                      <a:r>
                        <a:rPr lang="en-US" sz="1800" b="0" dirty="0" err="1">
                          <a:solidFill>
                            <a:schemeClr val="tx1"/>
                          </a:solidFill>
                          <a:effectLst/>
                        </a:rPr>
                        <a:t>triển</a:t>
                      </a:r>
                      <a:r>
                        <a:rPr lang="en-US" sz="1800" b="0" dirty="0">
                          <a:solidFill>
                            <a:schemeClr val="tx1"/>
                          </a:solidFill>
                          <a:effectLst/>
                        </a:rPr>
                        <a:t> </a:t>
                      </a:r>
                      <a:r>
                        <a:rPr lang="en-US" sz="1800" b="0" dirty="0" err="1">
                          <a:solidFill>
                            <a:schemeClr val="tx1"/>
                          </a:solidFill>
                          <a:effectLst/>
                        </a:rPr>
                        <a:t>khai</a:t>
                      </a:r>
                      <a:r>
                        <a:rPr lang="en-US" sz="1800" b="0" dirty="0">
                          <a:solidFill>
                            <a:schemeClr val="tx1"/>
                          </a:solidFill>
                          <a:effectLst/>
                        </a:rPr>
                        <a:t> </a:t>
                      </a:r>
                      <a:r>
                        <a:rPr lang="en-US" sz="1800" b="0" dirty="0" err="1">
                          <a:solidFill>
                            <a:schemeClr val="tx1"/>
                          </a:solidFill>
                          <a:effectLst/>
                        </a:rPr>
                        <a:t>bài</a:t>
                      </a:r>
                      <a:r>
                        <a:rPr lang="en-US" sz="1800" b="0" dirty="0">
                          <a:solidFill>
                            <a:schemeClr val="tx1"/>
                          </a:solidFill>
                          <a:effectLst/>
                        </a:rPr>
                        <a:t> 2, </a:t>
                      </a:r>
                      <a:r>
                        <a:rPr lang="en-US" sz="1800" b="0" dirty="0" err="1">
                          <a:solidFill>
                            <a:schemeClr val="tx1"/>
                          </a:solidFill>
                          <a:effectLst/>
                        </a:rPr>
                        <a:t>các</a:t>
                      </a:r>
                      <a:r>
                        <a:rPr lang="en-US" sz="1800" b="0" dirty="0">
                          <a:solidFill>
                            <a:schemeClr val="tx1"/>
                          </a:solidFill>
                          <a:effectLst/>
                        </a:rPr>
                        <a:t> </a:t>
                      </a:r>
                      <a:r>
                        <a:rPr lang="en-US" sz="1800" b="0" dirty="0" err="1">
                          <a:solidFill>
                            <a:schemeClr val="tx1"/>
                          </a:solidFill>
                          <a:effectLst/>
                        </a:rPr>
                        <a:t>thầy</a:t>
                      </a:r>
                      <a:r>
                        <a:rPr lang="en-US" sz="1800" b="0" dirty="0">
                          <a:solidFill>
                            <a:schemeClr val="tx1"/>
                          </a:solidFill>
                          <a:effectLst/>
                        </a:rPr>
                        <a:t> </a:t>
                      </a:r>
                      <a:r>
                        <a:rPr lang="en-US" sz="1800" b="0" dirty="0" err="1">
                          <a:solidFill>
                            <a:schemeClr val="tx1"/>
                          </a:solidFill>
                          <a:effectLst/>
                        </a:rPr>
                        <a:t>cô</a:t>
                      </a:r>
                      <a:r>
                        <a:rPr lang="en-US" sz="1800" b="0" dirty="0">
                          <a:solidFill>
                            <a:schemeClr val="tx1"/>
                          </a:solidFill>
                          <a:effectLst/>
                        </a:rPr>
                        <a:t> </a:t>
                      </a:r>
                      <a:r>
                        <a:rPr lang="en-US" sz="1800" b="0" dirty="0" err="1">
                          <a:solidFill>
                            <a:schemeClr val="tx1"/>
                          </a:solidFill>
                          <a:effectLst/>
                        </a:rPr>
                        <a:t>lưu</a:t>
                      </a:r>
                      <a:r>
                        <a:rPr lang="en-US" sz="1800" b="0" dirty="0">
                          <a:solidFill>
                            <a:schemeClr val="tx1"/>
                          </a:solidFill>
                          <a:effectLst/>
                        </a:rPr>
                        <a:t> ý logic </a:t>
                      </a:r>
                      <a:r>
                        <a:rPr lang="en-US" sz="1800" b="0" dirty="0" err="1">
                          <a:solidFill>
                            <a:schemeClr val="tx1"/>
                          </a:solidFill>
                          <a:effectLst/>
                        </a:rPr>
                        <a:t>của</a:t>
                      </a:r>
                      <a:r>
                        <a:rPr lang="en-US" sz="1800" b="0" dirty="0">
                          <a:solidFill>
                            <a:schemeClr val="tx1"/>
                          </a:solidFill>
                          <a:effectLst/>
                        </a:rPr>
                        <a:t> </a:t>
                      </a:r>
                      <a:r>
                        <a:rPr lang="en-US" sz="1800" b="0" dirty="0" err="1">
                          <a:solidFill>
                            <a:schemeClr val="tx1"/>
                          </a:solidFill>
                          <a:effectLst/>
                        </a:rPr>
                        <a:t>bài</a:t>
                      </a:r>
                      <a:r>
                        <a:rPr lang="en-US" sz="1800" b="0" dirty="0">
                          <a:solidFill>
                            <a:schemeClr val="tx1"/>
                          </a:solidFill>
                          <a:effectLst/>
                        </a:rPr>
                        <a:t> </a:t>
                      </a:r>
                      <a:r>
                        <a:rPr lang="en-US" sz="1800" b="0" dirty="0" err="1">
                          <a:solidFill>
                            <a:schemeClr val="tx1"/>
                          </a:solidFill>
                          <a:effectLst/>
                        </a:rPr>
                        <a:t>này</a:t>
                      </a:r>
                      <a:r>
                        <a:rPr lang="en-US" sz="1800" b="0" dirty="0">
                          <a:solidFill>
                            <a:schemeClr val="tx1"/>
                          </a:solidFill>
                          <a:effectLst/>
                        </a:rPr>
                        <a:t> </a:t>
                      </a:r>
                      <a:r>
                        <a:rPr lang="en-US" sz="1800" b="0" dirty="0" err="1">
                          <a:solidFill>
                            <a:schemeClr val="tx1"/>
                          </a:solidFill>
                          <a:effectLst/>
                        </a:rPr>
                        <a:t>là</a:t>
                      </a:r>
                      <a:r>
                        <a:rPr lang="en-US" sz="1800" b="0" dirty="0">
                          <a:solidFill>
                            <a:schemeClr val="tx1"/>
                          </a:solidFill>
                          <a:effectLst/>
                        </a:rPr>
                        <a:t> </a:t>
                      </a:r>
                      <a:r>
                        <a:rPr lang="en-US" sz="1800" b="0" dirty="0" err="1">
                          <a:solidFill>
                            <a:schemeClr val="tx1"/>
                          </a:solidFill>
                          <a:effectLst/>
                        </a:rPr>
                        <a:t>giúp</a:t>
                      </a:r>
                      <a:r>
                        <a:rPr lang="en-US" sz="1800" b="0" dirty="0">
                          <a:solidFill>
                            <a:schemeClr val="tx1"/>
                          </a:solidFill>
                          <a:effectLst/>
                        </a:rPr>
                        <a:t> HS:</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Biết</a:t>
                      </a:r>
                      <a:r>
                        <a:rPr lang="en-US" sz="1800" b="0" dirty="0">
                          <a:solidFill>
                            <a:schemeClr val="tx1"/>
                          </a:solidFill>
                          <a:effectLst/>
                        </a:rPr>
                        <a:t> </a:t>
                      </a:r>
                      <a:r>
                        <a:rPr lang="en-US" sz="1800" b="0" dirty="0" err="1">
                          <a:solidFill>
                            <a:schemeClr val="tx1"/>
                          </a:solidFill>
                          <a:effectLst/>
                        </a:rPr>
                        <a:t>đến</a:t>
                      </a:r>
                      <a:r>
                        <a:rPr lang="en-US" sz="1800" b="0" dirty="0">
                          <a:solidFill>
                            <a:schemeClr val="tx1"/>
                          </a:solidFill>
                          <a:effectLst/>
                        </a:rPr>
                        <a:t> </a:t>
                      </a:r>
                      <a:r>
                        <a:rPr lang="en-US" sz="1800" b="0" dirty="0" err="1">
                          <a:solidFill>
                            <a:schemeClr val="tx1"/>
                          </a:solidFill>
                          <a:effectLst/>
                        </a:rPr>
                        <a:t>các</a:t>
                      </a:r>
                      <a:r>
                        <a:rPr lang="en-US" sz="1800" b="0" dirty="0">
                          <a:solidFill>
                            <a:schemeClr val="tx1"/>
                          </a:solidFill>
                          <a:effectLst/>
                        </a:rPr>
                        <a:t> </a:t>
                      </a:r>
                      <a:r>
                        <a:rPr lang="en-US" sz="1800" b="0" dirty="0" err="1">
                          <a:solidFill>
                            <a:schemeClr val="tx1"/>
                          </a:solidFill>
                          <a:effectLst/>
                        </a:rPr>
                        <a:t>yêu</a:t>
                      </a:r>
                      <a:r>
                        <a:rPr lang="en-US" sz="1800" b="0" dirty="0">
                          <a:solidFill>
                            <a:schemeClr val="tx1"/>
                          </a:solidFill>
                          <a:effectLst/>
                        </a:rPr>
                        <a:t> </a:t>
                      </a:r>
                      <a:r>
                        <a:rPr lang="en-US" sz="1800" b="0" dirty="0" err="1">
                          <a:solidFill>
                            <a:schemeClr val="tx1"/>
                          </a:solidFill>
                          <a:effectLst/>
                        </a:rPr>
                        <a:t>cầu</a:t>
                      </a:r>
                      <a:r>
                        <a:rPr lang="en-US" sz="1800" b="0" dirty="0">
                          <a:solidFill>
                            <a:schemeClr val="tx1"/>
                          </a:solidFill>
                          <a:effectLst/>
                        </a:rPr>
                        <a:t> </a:t>
                      </a:r>
                      <a:r>
                        <a:rPr lang="en-US" sz="1800" b="0" dirty="0" err="1">
                          <a:solidFill>
                            <a:schemeClr val="tx1"/>
                          </a:solidFill>
                          <a:effectLst/>
                        </a:rPr>
                        <a:t>cơ</a:t>
                      </a:r>
                      <a:r>
                        <a:rPr lang="en-US" sz="1800" b="0" dirty="0">
                          <a:solidFill>
                            <a:schemeClr val="tx1"/>
                          </a:solidFill>
                          <a:effectLst/>
                        </a:rPr>
                        <a:t> </a:t>
                      </a:r>
                      <a:r>
                        <a:rPr lang="en-US" sz="1800" b="0" dirty="0" err="1">
                          <a:solidFill>
                            <a:schemeClr val="tx1"/>
                          </a:solidFill>
                          <a:effectLst/>
                        </a:rPr>
                        <a:t>bản</a:t>
                      </a:r>
                      <a:r>
                        <a:rPr lang="en-US" sz="1800" b="0" dirty="0">
                          <a:solidFill>
                            <a:schemeClr val="tx1"/>
                          </a:solidFill>
                          <a:effectLst/>
                        </a:rPr>
                        <a:t> </a:t>
                      </a:r>
                      <a:r>
                        <a:rPr lang="en-US" sz="1800" b="0" dirty="0" err="1">
                          <a:solidFill>
                            <a:schemeClr val="tx1"/>
                          </a:solidFill>
                          <a:effectLst/>
                        </a:rPr>
                        <a:t>của</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Hiểu</a:t>
                      </a:r>
                      <a:r>
                        <a:rPr lang="en-US" sz="1800" b="0" dirty="0">
                          <a:solidFill>
                            <a:schemeClr val="tx1"/>
                          </a:solidFill>
                          <a:effectLst/>
                        </a:rPr>
                        <a:t> </a:t>
                      </a:r>
                      <a:r>
                        <a:rPr lang="en-US" sz="1800" b="0" dirty="0" err="1">
                          <a:solidFill>
                            <a:schemeClr val="tx1"/>
                          </a:solidFill>
                          <a:effectLst/>
                        </a:rPr>
                        <a:t>được</a:t>
                      </a:r>
                      <a:r>
                        <a:rPr lang="en-US" sz="1800" b="0" dirty="0">
                          <a:solidFill>
                            <a:schemeClr val="tx1"/>
                          </a:solidFill>
                          <a:effectLst/>
                        </a:rPr>
                        <a:t> </a:t>
                      </a:r>
                      <a:r>
                        <a:rPr lang="en-US" sz="1800" b="0" dirty="0" err="1">
                          <a:solidFill>
                            <a:schemeClr val="tx1"/>
                          </a:solidFill>
                          <a:effectLst/>
                        </a:rPr>
                        <a:t>các</a:t>
                      </a:r>
                      <a:r>
                        <a:rPr lang="en-US" sz="1800" b="0" dirty="0">
                          <a:solidFill>
                            <a:schemeClr val="tx1"/>
                          </a:solidFill>
                          <a:effectLst/>
                        </a:rPr>
                        <a:t> </a:t>
                      </a:r>
                      <a:r>
                        <a:rPr lang="en-US" sz="1800" b="0" dirty="0" err="1">
                          <a:solidFill>
                            <a:schemeClr val="tx1"/>
                          </a:solidFill>
                          <a:effectLst/>
                        </a:rPr>
                        <a:t>yếu</a:t>
                      </a:r>
                      <a:r>
                        <a:rPr lang="en-US" sz="1800" b="0" dirty="0">
                          <a:solidFill>
                            <a:schemeClr val="tx1"/>
                          </a:solidFill>
                          <a:effectLst/>
                        </a:rPr>
                        <a:t> </a:t>
                      </a:r>
                      <a:r>
                        <a:rPr lang="en-US" sz="1800" b="0" dirty="0" err="1">
                          <a:solidFill>
                            <a:schemeClr val="tx1"/>
                          </a:solidFill>
                          <a:effectLst/>
                        </a:rPr>
                        <a:t>tố</a:t>
                      </a:r>
                      <a:r>
                        <a:rPr lang="en-US" sz="1800" b="0" dirty="0">
                          <a:solidFill>
                            <a:schemeClr val="tx1"/>
                          </a:solidFill>
                          <a:effectLst/>
                        </a:rPr>
                        <a:t> </a:t>
                      </a:r>
                      <a:r>
                        <a:rPr lang="en-US" sz="1800" b="0" dirty="0" err="1">
                          <a:solidFill>
                            <a:schemeClr val="tx1"/>
                          </a:solidFill>
                          <a:effectLst/>
                        </a:rPr>
                        <a:t>cơ</a:t>
                      </a:r>
                      <a:r>
                        <a:rPr lang="en-US" sz="1800" b="0" dirty="0">
                          <a:solidFill>
                            <a:schemeClr val="tx1"/>
                          </a:solidFill>
                          <a:effectLst/>
                        </a:rPr>
                        <a:t> </a:t>
                      </a:r>
                      <a:r>
                        <a:rPr lang="en-US" sz="1800" b="0" dirty="0" err="1">
                          <a:solidFill>
                            <a:schemeClr val="tx1"/>
                          </a:solidFill>
                          <a:effectLst/>
                        </a:rPr>
                        <a:t>sở</a:t>
                      </a:r>
                      <a:r>
                        <a:rPr lang="en-US" sz="1800" b="0" dirty="0">
                          <a:solidFill>
                            <a:schemeClr val="tx1"/>
                          </a:solidFill>
                          <a:effectLst/>
                        </a:rPr>
                        <a:t> </a:t>
                      </a: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để</a:t>
                      </a:r>
                      <a:r>
                        <a:rPr lang="en-US" sz="1800" b="0" dirty="0">
                          <a:solidFill>
                            <a:schemeClr val="tx1"/>
                          </a:solidFill>
                          <a:effectLst/>
                        </a:rPr>
                        <a:t> </a:t>
                      </a:r>
                      <a:r>
                        <a:rPr lang="en-US" sz="1800" b="0" dirty="0" err="1">
                          <a:solidFill>
                            <a:schemeClr val="tx1"/>
                          </a:solidFill>
                          <a:effectLst/>
                        </a:rPr>
                        <a:t>vận</a:t>
                      </a:r>
                      <a:r>
                        <a:rPr lang="en-US" sz="1800" b="0" dirty="0">
                          <a:solidFill>
                            <a:schemeClr val="tx1"/>
                          </a:solidFill>
                          <a:effectLst/>
                        </a:rPr>
                        <a:t> </a:t>
                      </a:r>
                      <a:r>
                        <a:rPr lang="en-US" sz="1800" b="0" dirty="0" err="1">
                          <a:solidFill>
                            <a:schemeClr val="tx1"/>
                          </a:solidFill>
                          <a:effectLst/>
                        </a:rPr>
                        <a:t>dụng</a:t>
                      </a:r>
                      <a:r>
                        <a:rPr lang="en-US" sz="1800" b="0" dirty="0">
                          <a:solidFill>
                            <a:schemeClr val="tx1"/>
                          </a:solidFill>
                          <a:effectLst/>
                        </a:rPr>
                        <a:t> </a:t>
                      </a: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thực</a:t>
                      </a:r>
                      <a:r>
                        <a:rPr lang="en-US" sz="1800" b="0" dirty="0">
                          <a:solidFill>
                            <a:schemeClr val="tx1"/>
                          </a:solidFill>
                          <a:effectLst/>
                        </a:rPr>
                        <a:t> </a:t>
                      </a:r>
                      <a:r>
                        <a:rPr lang="en-US" sz="1800" b="0" dirty="0" err="1">
                          <a:solidFill>
                            <a:schemeClr val="tx1"/>
                          </a:solidFill>
                          <a:effectLst/>
                        </a:rPr>
                        <a:t>hiện</a:t>
                      </a:r>
                      <a:r>
                        <a:rPr lang="en-US" sz="1800" b="0" dirty="0">
                          <a:solidFill>
                            <a:schemeClr val="tx1"/>
                          </a:solidFill>
                          <a:effectLst/>
                        </a:rPr>
                        <a:t> </a:t>
                      </a:r>
                      <a:r>
                        <a:rPr lang="en-US" sz="1800" b="0" dirty="0" err="1">
                          <a:solidFill>
                            <a:schemeClr val="tx1"/>
                          </a:solidFill>
                          <a:effectLst/>
                        </a:rPr>
                        <a:t>nhiệm</a:t>
                      </a:r>
                      <a:r>
                        <a:rPr lang="en-US" sz="1800" b="0" dirty="0">
                          <a:solidFill>
                            <a:schemeClr val="tx1"/>
                          </a:solidFill>
                          <a:effectLst/>
                        </a:rPr>
                        <a:t> </a:t>
                      </a:r>
                      <a:r>
                        <a:rPr lang="en-US" sz="1800" b="0" dirty="0" err="1">
                          <a:solidFill>
                            <a:schemeClr val="tx1"/>
                          </a:solidFill>
                          <a:effectLst/>
                        </a:rPr>
                        <a:t>vụ</a:t>
                      </a:r>
                      <a:r>
                        <a:rPr lang="en-US" sz="1800" b="0" dirty="0">
                          <a:solidFill>
                            <a:schemeClr val="tx1"/>
                          </a:solidFill>
                          <a:effectLst/>
                        </a:rPr>
                        <a:t> </a:t>
                      </a:r>
                      <a:r>
                        <a:rPr lang="en-US" sz="1800" b="0" dirty="0" err="1">
                          <a:solidFill>
                            <a:schemeClr val="tx1"/>
                          </a:solidFill>
                          <a:effectLst/>
                        </a:rPr>
                        <a:t>học</a:t>
                      </a:r>
                      <a:r>
                        <a:rPr lang="en-US" sz="1800" b="0" dirty="0">
                          <a:solidFill>
                            <a:schemeClr val="tx1"/>
                          </a:solidFill>
                          <a:effectLst/>
                        </a:rPr>
                        <a:t> </a:t>
                      </a:r>
                      <a:r>
                        <a:rPr lang="en-US" sz="1800" b="0" dirty="0" err="1">
                          <a:solidFill>
                            <a:schemeClr val="tx1"/>
                          </a:solidFill>
                          <a:effectLst/>
                        </a:rPr>
                        <a:t>tập</a:t>
                      </a:r>
                      <a:r>
                        <a:rPr lang="en-US" sz="1800" b="0" dirty="0">
                          <a:solidFill>
                            <a:schemeClr val="tx1"/>
                          </a:solidFill>
                          <a:effectLst/>
                        </a:rPr>
                        <a:t> </a:t>
                      </a:r>
                      <a:r>
                        <a:rPr lang="en-US" sz="1800" b="0" dirty="0" err="1">
                          <a:solidFill>
                            <a:schemeClr val="tx1"/>
                          </a:solidFill>
                          <a:effectLst/>
                        </a:rPr>
                        <a:t>của</a:t>
                      </a:r>
                      <a:r>
                        <a:rPr lang="en-US" sz="1800" b="0" dirty="0">
                          <a:solidFill>
                            <a:schemeClr val="tx1"/>
                          </a:solidFill>
                          <a:effectLst/>
                        </a:rPr>
                        <a:t> </a:t>
                      </a:r>
                      <a:r>
                        <a:rPr lang="en-US" sz="1800" b="0" dirty="0" err="1">
                          <a:solidFill>
                            <a:schemeClr val="tx1"/>
                          </a:solidFill>
                          <a:effectLst/>
                        </a:rPr>
                        <a:t>mình</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a:solidFill>
                            <a:schemeClr val="tx1"/>
                          </a:solidFill>
                          <a:effectLst/>
                        </a:rPr>
                        <a:t>- </a:t>
                      </a:r>
                      <a:r>
                        <a:rPr lang="en-US" sz="1800" b="0" dirty="0" err="1">
                          <a:solidFill>
                            <a:schemeClr val="tx1"/>
                          </a:solidFill>
                          <a:effectLst/>
                        </a:rPr>
                        <a:t>Biết</a:t>
                      </a:r>
                      <a:r>
                        <a:rPr lang="en-US" sz="1800" b="0" dirty="0">
                          <a:solidFill>
                            <a:schemeClr val="tx1"/>
                          </a:solidFill>
                          <a:effectLst/>
                        </a:rPr>
                        <a:t> </a:t>
                      </a:r>
                      <a:r>
                        <a:rPr lang="en-US" sz="1800" b="0" dirty="0" err="1">
                          <a:solidFill>
                            <a:schemeClr val="tx1"/>
                          </a:solidFill>
                          <a:effectLst/>
                        </a:rPr>
                        <a:t>đến</a:t>
                      </a:r>
                      <a:r>
                        <a:rPr lang="en-US" sz="1800" b="0" dirty="0">
                          <a:solidFill>
                            <a:schemeClr val="tx1"/>
                          </a:solidFill>
                          <a:effectLst/>
                        </a:rPr>
                        <a:t> </a:t>
                      </a:r>
                      <a:r>
                        <a:rPr lang="en-US" sz="1800" b="0" dirty="0" err="1">
                          <a:solidFill>
                            <a:schemeClr val="tx1"/>
                          </a:solidFill>
                          <a:effectLst/>
                        </a:rPr>
                        <a:t>các</a:t>
                      </a:r>
                      <a:r>
                        <a:rPr lang="en-US" sz="1800" b="0" dirty="0">
                          <a:solidFill>
                            <a:schemeClr val="tx1"/>
                          </a:solidFill>
                          <a:effectLst/>
                        </a:rPr>
                        <a:t> </a:t>
                      </a:r>
                      <a:r>
                        <a:rPr lang="en-US" sz="1800" b="0" dirty="0" err="1">
                          <a:solidFill>
                            <a:schemeClr val="tx1"/>
                          </a:solidFill>
                          <a:effectLst/>
                        </a:rPr>
                        <a:t>bước</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vằng</a:t>
                      </a:r>
                      <a:r>
                        <a:rPr lang="en-US" sz="1800" b="0" dirty="0">
                          <a:solidFill>
                            <a:schemeClr val="tx1"/>
                          </a:solidFill>
                          <a:effectLst/>
                        </a:rPr>
                        <a:t> </a:t>
                      </a:r>
                      <a:r>
                        <a:rPr lang="en-US" sz="1800" b="0" dirty="0" err="1">
                          <a:solidFill>
                            <a:schemeClr val="tx1"/>
                          </a:solidFill>
                          <a:effectLst/>
                        </a:rPr>
                        <a:t>hình</a:t>
                      </a:r>
                      <a:r>
                        <a:rPr lang="en-US" sz="1800" b="0" dirty="0">
                          <a:solidFill>
                            <a:schemeClr val="tx1"/>
                          </a:solidFill>
                          <a:effectLst/>
                        </a:rPr>
                        <a:t> </a:t>
                      </a:r>
                      <a:r>
                        <a:rPr lang="en-US" sz="1800" b="0" dirty="0" err="1">
                          <a:solidFill>
                            <a:schemeClr val="tx1"/>
                          </a:solidFill>
                          <a:effectLst/>
                        </a:rPr>
                        <a:t>thức</a:t>
                      </a:r>
                      <a:r>
                        <a:rPr lang="en-US" sz="1800" b="0" dirty="0">
                          <a:solidFill>
                            <a:schemeClr val="tx1"/>
                          </a:solidFill>
                          <a:effectLst/>
                        </a:rPr>
                        <a:t> </a:t>
                      </a:r>
                      <a:r>
                        <a:rPr lang="en-US" sz="1800" b="0" dirty="0" err="1">
                          <a:solidFill>
                            <a:schemeClr val="tx1"/>
                          </a:solidFill>
                          <a:effectLst/>
                        </a:rPr>
                        <a:t>bản</a:t>
                      </a:r>
                      <a:r>
                        <a:rPr lang="en-US" sz="1800" b="0" dirty="0">
                          <a:solidFill>
                            <a:schemeClr val="tx1"/>
                          </a:solidFill>
                          <a:effectLst/>
                        </a:rPr>
                        <a:t> </a:t>
                      </a:r>
                      <a:r>
                        <a:rPr lang="en-US" sz="1800" b="0" dirty="0" err="1">
                          <a:solidFill>
                            <a:schemeClr val="tx1"/>
                          </a:solidFill>
                          <a:effectLst/>
                        </a:rPr>
                        <a:t>vẽ</a:t>
                      </a:r>
                      <a:r>
                        <a:rPr lang="en-US" sz="1800" b="0" dirty="0">
                          <a:solidFill>
                            <a:schemeClr val="tx1"/>
                          </a:solidFill>
                          <a:effectLst/>
                        </a:rPr>
                        <a:t> </a:t>
                      </a:r>
                      <a:r>
                        <a:rPr lang="en-US" sz="1800" b="0" dirty="0" err="1">
                          <a:solidFill>
                            <a:schemeClr val="tx1"/>
                          </a:solidFill>
                          <a:effectLst/>
                        </a:rPr>
                        <a:t>hoặc</a:t>
                      </a:r>
                      <a:r>
                        <a:rPr lang="en-US" sz="1800" b="0" dirty="0">
                          <a:solidFill>
                            <a:schemeClr val="tx1"/>
                          </a:solidFill>
                          <a:effectLst/>
                        </a:rPr>
                        <a:t> </a:t>
                      </a:r>
                      <a:r>
                        <a:rPr lang="en-US" sz="1800" b="0" dirty="0" err="1">
                          <a:solidFill>
                            <a:schemeClr val="tx1"/>
                          </a:solidFill>
                          <a:effectLst/>
                        </a:rPr>
                        <a:t>mô</a:t>
                      </a:r>
                      <a:r>
                        <a:rPr lang="en-US" sz="1800" b="0" dirty="0">
                          <a:solidFill>
                            <a:schemeClr val="tx1"/>
                          </a:solidFill>
                          <a:effectLst/>
                        </a:rPr>
                        <a:t> </a:t>
                      </a:r>
                      <a:r>
                        <a:rPr lang="en-US" sz="1800" b="0" dirty="0" err="1">
                          <a:solidFill>
                            <a:schemeClr val="tx1"/>
                          </a:solidFill>
                          <a:effectLst/>
                        </a:rPr>
                        <a:t>hình</a:t>
                      </a:r>
                      <a:r>
                        <a:rPr lang="en-US" sz="1800" b="0" dirty="0">
                          <a:solidFill>
                            <a:schemeClr val="tx1"/>
                          </a:solidFill>
                          <a:effectLst/>
                        </a:rPr>
                        <a:t> </a:t>
                      </a:r>
                      <a:r>
                        <a:rPr lang="en-US" sz="1800" b="0" dirty="0" err="1">
                          <a:solidFill>
                            <a:schemeClr val="tx1"/>
                          </a:solidFill>
                          <a:effectLst/>
                        </a:rPr>
                        <a:t>đơn</a:t>
                      </a:r>
                      <a:r>
                        <a:rPr lang="en-US" sz="1800" b="0" dirty="0">
                          <a:solidFill>
                            <a:schemeClr val="tx1"/>
                          </a:solidFill>
                          <a:effectLst/>
                        </a:rPr>
                        <a:t> </a:t>
                      </a:r>
                      <a:r>
                        <a:rPr lang="en-US" sz="1800" b="0" dirty="0" err="1">
                          <a:solidFill>
                            <a:schemeClr val="tx1"/>
                          </a:solidFill>
                          <a:effectLst/>
                        </a:rPr>
                        <a:t>giản</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những</a:t>
                      </a:r>
                      <a:r>
                        <a:rPr lang="en-US" sz="1800" b="0" dirty="0">
                          <a:solidFill>
                            <a:schemeClr val="tx1"/>
                          </a:solidFill>
                          <a:effectLst/>
                        </a:rPr>
                        <a:t> </a:t>
                      </a:r>
                      <a:r>
                        <a:rPr lang="en-US" sz="1800" b="0" dirty="0" err="1">
                          <a:solidFill>
                            <a:schemeClr val="tx1"/>
                          </a:solidFill>
                          <a:effectLst/>
                        </a:rPr>
                        <a:t>bài</a:t>
                      </a:r>
                      <a:r>
                        <a:rPr lang="en-US" sz="1800" b="0" dirty="0">
                          <a:solidFill>
                            <a:schemeClr val="tx1"/>
                          </a:solidFill>
                          <a:effectLst/>
                        </a:rPr>
                        <a:t> </a:t>
                      </a:r>
                      <a:r>
                        <a:rPr lang="en-US" sz="1800" b="0" dirty="0" err="1">
                          <a:solidFill>
                            <a:schemeClr val="tx1"/>
                          </a:solidFill>
                          <a:effectLst/>
                        </a:rPr>
                        <a:t>tập</a:t>
                      </a:r>
                      <a:r>
                        <a:rPr lang="en-US" sz="1800" b="0" dirty="0">
                          <a:solidFill>
                            <a:schemeClr val="tx1"/>
                          </a:solidFill>
                          <a:effectLst/>
                        </a:rPr>
                        <a:t> </a:t>
                      </a:r>
                      <a:r>
                        <a:rPr lang="en-US" sz="1800" b="0" dirty="0" err="1">
                          <a:solidFill>
                            <a:schemeClr val="tx1"/>
                          </a:solidFill>
                          <a:effectLst/>
                        </a:rPr>
                        <a:t>nhỏ</a:t>
                      </a:r>
                      <a:r>
                        <a:rPr lang="en-US" sz="1800" b="0" dirty="0">
                          <a:solidFill>
                            <a:schemeClr val="tx1"/>
                          </a:solidFill>
                          <a:effectLst/>
                        </a:rPr>
                        <a:t> ở </a:t>
                      </a:r>
                      <a:r>
                        <a:rPr lang="en-US" sz="1800" b="0" dirty="0" err="1">
                          <a:solidFill>
                            <a:schemeClr val="tx1"/>
                          </a:solidFill>
                          <a:effectLst/>
                        </a:rPr>
                        <a:t>mỗi</a:t>
                      </a:r>
                      <a:r>
                        <a:rPr lang="en-US" sz="1800" b="0" dirty="0">
                          <a:solidFill>
                            <a:schemeClr val="tx1"/>
                          </a:solidFill>
                          <a:effectLst/>
                        </a:rPr>
                        <a:t> </a:t>
                      </a:r>
                      <a:r>
                        <a:rPr lang="en-US" sz="1800" b="0" dirty="0" err="1">
                          <a:solidFill>
                            <a:schemeClr val="tx1"/>
                          </a:solidFill>
                          <a:effectLst/>
                        </a:rPr>
                        <a:t>mục</a:t>
                      </a:r>
                      <a:r>
                        <a:rPr lang="en-US" sz="1800" b="0" dirty="0">
                          <a:solidFill>
                            <a:schemeClr val="tx1"/>
                          </a:solidFill>
                          <a:effectLst/>
                        </a:rPr>
                        <a:t> </a:t>
                      </a:r>
                      <a:r>
                        <a:rPr lang="en-US" sz="1800" b="0" dirty="0" err="1">
                          <a:solidFill>
                            <a:schemeClr val="tx1"/>
                          </a:solidFill>
                          <a:effectLst/>
                        </a:rPr>
                        <a:t>đều</a:t>
                      </a:r>
                      <a:r>
                        <a:rPr lang="en-US" sz="1800" b="0" dirty="0">
                          <a:solidFill>
                            <a:schemeClr val="tx1"/>
                          </a:solidFill>
                          <a:effectLst/>
                        </a:rPr>
                        <a:t> </a:t>
                      </a:r>
                      <a:r>
                        <a:rPr lang="en-US" sz="1800" b="0" dirty="0" err="1">
                          <a:solidFill>
                            <a:schemeClr val="tx1"/>
                          </a:solidFill>
                          <a:effectLst/>
                        </a:rPr>
                        <a:t>là</a:t>
                      </a:r>
                      <a:r>
                        <a:rPr lang="en-US" sz="1800" b="0" dirty="0">
                          <a:solidFill>
                            <a:schemeClr val="tx1"/>
                          </a:solidFill>
                          <a:effectLst/>
                        </a:rPr>
                        <a:t> </a:t>
                      </a:r>
                      <a:r>
                        <a:rPr lang="en-US" sz="1800" b="0" dirty="0" err="1">
                          <a:solidFill>
                            <a:schemeClr val="tx1"/>
                          </a:solidFill>
                          <a:effectLst/>
                        </a:rPr>
                        <a:t>những</a:t>
                      </a:r>
                      <a:r>
                        <a:rPr lang="en-US" sz="1800" b="0" dirty="0">
                          <a:solidFill>
                            <a:schemeClr val="tx1"/>
                          </a:solidFill>
                          <a:effectLst/>
                        </a:rPr>
                        <a:t> </a:t>
                      </a:r>
                      <a:r>
                        <a:rPr lang="en-US" sz="1800" b="0" dirty="0" err="1">
                          <a:solidFill>
                            <a:schemeClr val="tx1"/>
                          </a:solidFill>
                          <a:effectLst/>
                        </a:rPr>
                        <a:t>thành</a:t>
                      </a:r>
                      <a:r>
                        <a:rPr lang="en-US" sz="1800" b="0" dirty="0">
                          <a:solidFill>
                            <a:schemeClr val="tx1"/>
                          </a:solidFill>
                          <a:effectLst/>
                        </a:rPr>
                        <a:t> </a:t>
                      </a:r>
                      <a:r>
                        <a:rPr lang="en-US" sz="1800" b="0" dirty="0" err="1">
                          <a:solidFill>
                            <a:schemeClr val="tx1"/>
                          </a:solidFill>
                          <a:effectLst/>
                        </a:rPr>
                        <a:t>phần</a:t>
                      </a:r>
                      <a:r>
                        <a:rPr lang="en-US" sz="1800" b="0" dirty="0">
                          <a:solidFill>
                            <a:schemeClr val="tx1"/>
                          </a:solidFill>
                          <a:effectLst/>
                        </a:rPr>
                        <a:t> </a:t>
                      </a:r>
                      <a:r>
                        <a:rPr lang="en-US" sz="1800" b="0" dirty="0" err="1">
                          <a:solidFill>
                            <a:schemeClr val="tx1"/>
                          </a:solidFill>
                          <a:effectLst/>
                        </a:rPr>
                        <a:t>không</a:t>
                      </a:r>
                      <a:r>
                        <a:rPr lang="en-US" sz="1800" b="0" dirty="0">
                          <a:solidFill>
                            <a:schemeClr val="tx1"/>
                          </a:solidFill>
                          <a:effectLst/>
                        </a:rPr>
                        <a:t> </a:t>
                      </a:r>
                      <a:r>
                        <a:rPr lang="en-US" sz="1800" b="0" dirty="0" err="1">
                          <a:solidFill>
                            <a:schemeClr val="tx1"/>
                          </a:solidFill>
                          <a:effectLst/>
                        </a:rPr>
                        <a:t>thể</a:t>
                      </a:r>
                      <a:r>
                        <a:rPr lang="en-US" sz="1800" b="0" dirty="0">
                          <a:solidFill>
                            <a:schemeClr val="tx1"/>
                          </a:solidFill>
                          <a:effectLst/>
                        </a:rPr>
                        <a:t> </a:t>
                      </a:r>
                      <a:r>
                        <a:rPr lang="en-US" sz="1800" b="0" dirty="0" err="1">
                          <a:solidFill>
                            <a:schemeClr val="tx1"/>
                          </a:solidFill>
                          <a:effectLst/>
                        </a:rPr>
                        <a:t>thiếu</a:t>
                      </a:r>
                      <a:r>
                        <a:rPr lang="en-US" sz="1800" b="0" dirty="0">
                          <a:solidFill>
                            <a:schemeClr val="tx1"/>
                          </a:solidFill>
                          <a:effectLst/>
                        </a:rPr>
                        <a:t> </a:t>
                      </a:r>
                      <a:r>
                        <a:rPr lang="en-US" sz="1800" b="0" dirty="0" err="1">
                          <a:solidFill>
                            <a:schemeClr val="tx1"/>
                          </a:solidFill>
                          <a:effectLst/>
                        </a:rPr>
                        <a:t>nhắm</a:t>
                      </a:r>
                      <a:r>
                        <a:rPr lang="en-US" sz="1800" b="0" dirty="0">
                          <a:solidFill>
                            <a:schemeClr val="tx1"/>
                          </a:solidFill>
                          <a:effectLst/>
                        </a:rPr>
                        <a:t> </a:t>
                      </a:r>
                      <a:r>
                        <a:rPr lang="en-US" sz="1800" b="0" dirty="0" err="1">
                          <a:solidFill>
                            <a:schemeClr val="tx1"/>
                          </a:solidFill>
                          <a:effectLst/>
                        </a:rPr>
                        <a:t>giúp</a:t>
                      </a:r>
                      <a:r>
                        <a:rPr lang="en-US" sz="1800" b="0" dirty="0">
                          <a:solidFill>
                            <a:schemeClr val="tx1"/>
                          </a:solidFill>
                          <a:effectLst/>
                        </a:rPr>
                        <a:t> HS </a:t>
                      </a:r>
                      <a:r>
                        <a:rPr lang="en-US" sz="1800" b="0" dirty="0" err="1">
                          <a:solidFill>
                            <a:schemeClr val="tx1"/>
                          </a:solidFill>
                          <a:effectLst/>
                        </a:rPr>
                        <a:t>đạt</a:t>
                      </a:r>
                      <a:r>
                        <a:rPr lang="en-US" sz="1800" b="0" dirty="0">
                          <a:solidFill>
                            <a:schemeClr val="tx1"/>
                          </a:solidFill>
                          <a:effectLst/>
                        </a:rPr>
                        <a:t> </a:t>
                      </a:r>
                      <a:r>
                        <a:rPr lang="en-US" sz="1800" b="0" dirty="0" err="1">
                          <a:solidFill>
                            <a:schemeClr val="tx1"/>
                          </a:solidFill>
                          <a:effectLst/>
                        </a:rPr>
                        <a:t>được</a:t>
                      </a:r>
                      <a:r>
                        <a:rPr lang="en-US" sz="1800" b="0" dirty="0">
                          <a:solidFill>
                            <a:schemeClr val="tx1"/>
                          </a:solidFill>
                          <a:effectLst/>
                        </a:rPr>
                        <a:t> </a:t>
                      </a:r>
                      <a:r>
                        <a:rPr lang="en-US" sz="1800" b="0" dirty="0" err="1">
                          <a:solidFill>
                            <a:schemeClr val="tx1"/>
                          </a:solidFill>
                          <a:effectLst/>
                        </a:rPr>
                        <a:t>mục</a:t>
                      </a:r>
                      <a:r>
                        <a:rPr lang="en-US" sz="1800" b="0" dirty="0">
                          <a:solidFill>
                            <a:schemeClr val="tx1"/>
                          </a:solidFill>
                          <a:effectLst/>
                        </a:rPr>
                        <a:t> </a:t>
                      </a:r>
                      <a:r>
                        <a:rPr lang="en-US" sz="1800" b="0" dirty="0" err="1">
                          <a:solidFill>
                            <a:schemeClr val="tx1"/>
                          </a:solidFill>
                          <a:effectLst/>
                        </a:rPr>
                        <a:t>tiêu</a:t>
                      </a:r>
                      <a:r>
                        <a:rPr lang="en-US" sz="1800" b="0" dirty="0">
                          <a:solidFill>
                            <a:schemeClr val="tx1"/>
                          </a:solidFill>
                          <a:effectLst/>
                        </a:rPr>
                        <a:t> </a:t>
                      </a:r>
                      <a:r>
                        <a:rPr lang="en-US" sz="1800" b="0" dirty="0" err="1">
                          <a:solidFill>
                            <a:schemeClr val="tx1"/>
                          </a:solidFill>
                          <a:effectLst/>
                        </a:rPr>
                        <a:t>về</a:t>
                      </a:r>
                      <a:r>
                        <a:rPr lang="en-US" sz="1800" b="0" dirty="0">
                          <a:solidFill>
                            <a:schemeClr val="tx1"/>
                          </a:solidFill>
                          <a:effectLst/>
                        </a:rPr>
                        <a:t> </a:t>
                      </a:r>
                      <a:r>
                        <a:rPr lang="en-US" sz="1800" b="0" dirty="0" err="1">
                          <a:solidFill>
                            <a:schemeClr val="tx1"/>
                          </a:solidFill>
                          <a:effectLst/>
                        </a:rPr>
                        <a:t>kiến</a:t>
                      </a:r>
                      <a:r>
                        <a:rPr lang="en-US" sz="1800" b="0" dirty="0">
                          <a:solidFill>
                            <a:schemeClr val="tx1"/>
                          </a:solidFill>
                          <a:effectLst/>
                        </a:rPr>
                        <a:t> </a:t>
                      </a:r>
                      <a:r>
                        <a:rPr lang="en-US" sz="1800" b="0" dirty="0" err="1">
                          <a:solidFill>
                            <a:schemeClr val="tx1"/>
                          </a:solidFill>
                          <a:effectLst/>
                        </a:rPr>
                        <a:t>thức</a:t>
                      </a:r>
                      <a:r>
                        <a:rPr lang="en-US" sz="1800" b="0" dirty="0">
                          <a:solidFill>
                            <a:schemeClr val="tx1"/>
                          </a:solidFill>
                          <a:effectLst/>
                        </a:rPr>
                        <a:t>, </a:t>
                      </a:r>
                      <a:r>
                        <a:rPr lang="en-US" sz="1800" b="0" dirty="0" err="1">
                          <a:solidFill>
                            <a:schemeClr val="tx1"/>
                          </a:solidFill>
                          <a:effectLst/>
                        </a:rPr>
                        <a:t>kĩ</a:t>
                      </a:r>
                      <a:r>
                        <a:rPr lang="en-US" sz="1800" b="0" dirty="0">
                          <a:solidFill>
                            <a:schemeClr val="tx1"/>
                          </a:solidFill>
                          <a:effectLst/>
                        </a:rPr>
                        <a:t> </a:t>
                      </a:r>
                      <a:r>
                        <a:rPr lang="en-US" sz="1800" b="0" dirty="0" err="1">
                          <a:solidFill>
                            <a:schemeClr val="tx1"/>
                          </a:solidFill>
                          <a:effectLst/>
                        </a:rPr>
                        <a:t>năng</a:t>
                      </a:r>
                      <a:r>
                        <a:rPr lang="en-US" sz="1800" b="0" dirty="0">
                          <a:solidFill>
                            <a:schemeClr val="tx1"/>
                          </a:solidFill>
                          <a:effectLst/>
                        </a:rPr>
                        <a:t> </a:t>
                      </a:r>
                      <a:r>
                        <a:rPr lang="en-US" sz="1800" b="0" dirty="0" err="1">
                          <a:solidFill>
                            <a:schemeClr val="tx1"/>
                          </a:solidFill>
                          <a:effectLst/>
                        </a:rPr>
                        <a:t>về</a:t>
                      </a:r>
                      <a:r>
                        <a:rPr lang="en-US" sz="1800" b="0" dirty="0">
                          <a:solidFill>
                            <a:schemeClr val="tx1"/>
                          </a:solidFill>
                          <a:effectLst/>
                        </a:rPr>
                        <a:t> </a:t>
                      </a:r>
                      <a:r>
                        <a:rPr lang="en-US" sz="1800" b="0" dirty="0" err="1">
                          <a:solidFill>
                            <a:schemeClr val="tx1"/>
                          </a:solidFill>
                          <a:effectLst/>
                        </a:rPr>
                        <a:t>thiết</a:t>
                      </a:r>
                      <a:r>
                        <a:rPr lang="en-US" sz="1800" b="0" dirty="0">
                          <a:solidFill>
                            <a:schemeClr val="tx1"/>
                          </a:solidFill>
                          <a:effectLst/>
                        </a:rPr>
                        <a:t> </a:t>
                      </a:r>
                      <a:r>
                        <a:rPr lang="en-US" sz="1800" b="0" dirty="0" err="1">
                          <a:solidFill>
                            <a:schemeClr val="tx1"/>
                          </a:solidFill>
                          <a:effectLst/>
                        </a:rPr>
                        <a:t>kế</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ở </a:t>
                      </a:r>
                      <a:r>
                        <a:rPr lang="en-US" sz="1800" b="0" dirty="0" err="1">
                          <a:solidFill>
                            <a:schemeClr val="tx1"/>
                          </a:solidFill>
                          <a:effectLst/>
                        </a:rPr>
                        <a:t>mức</a:t>
                      </a:r>
                      <a:r>
                        <a:rPr lang="en-US" sz="1800" b="0" dirty="0">
                          <a:solidFill>
                            <a:schemeClr val="tx1"/>
                          </a:solidFill>
                          <a:effectLst/>
                        </a:rPr>
                        <a:t> </a:t>
                      </a:r>
                      <a:r>
                        <a:rPr lang="en-US" sz="1800" b="0" dirty="0" err="1">
                          <a:solidFill>
                            <a:schemeClr val="tx1"/>
                          </a:solidFill>
                          <a:effectLst/>
                        </a:rPr>
                        <a:t>độ</a:t>
                      </a:r>
                      <a:r>
                        <a:rPr lang="en-US" sz="1800" b="0" dirty="0">
                          <a:solidFill>
                            <a:schemeClr val="tx1"/>
                          </a:solidFill>
                          <a:effectLst/>
                        </a:rPr>
                        <a:t> </a:t>
                      </a:r>
                      <a:r>
                        <a:rPr lang="en-US" sz="1800" b="0" dirty="0" err="1">
                          <a:solidFill>
                            <a:schemeClr val="tx1"/>
                          </a:solidFill>
                          <a:effectLst/>
                        </a:rPr>
                        <a:t>cơ</a:t>
                      </a:r>
                      <a:r>
                        <a:rPr lang="en-US" sz="1800" b="0" dirty="0">
                          <a:solidFill>
                            <a:schemeClr val="tx1"/>
                          </a:solidFill>
                          <a:effectLst/>
                        </a:rPr>
                        <a:t> </a:t>
                      </a:r>
                      <a:r>
                        <a:rPr lang="en-US" sz="1800" b="0" dirty="0" err="1">
                          <a:solidFill>
                            <a:schemeClr val="tx1"/>
                          </a:solidFill>
                          <a:effectLst/>
                        </a:rPr>
                        <a:t>bản</a:t>
                      </a:r>
                      <a:r>
                        <a:rPr lang="en-US" sz="1800" b="0" dirty="0">
                          <a:solidFill>
                            <a:schemeClr val="tx1"/>
                          </a:solidFill>
                          <a:effectLst/>
                        </a:rPr>
                        <a:t> </a:t>
                      </a:r>
                      <a:r>
                        <a:rPr lang="en-US" sz="1800" b="0" dirty="0" err="1">
                          <a:solidFill>
                            <a:schemeClr val="tx1"/>
                          </a:solidFill>
                          <a:effectLst/>
                        </a:rPr>
                        <a:t>như</a:t>
                      </a:r>
                      <a:r>
                        <a:rPr lang="en-US" sz="1800" b="0" dirty="0">
                          <a:solidFill>
                            <a:schemeClr val="tx1"/>
                          </a:solidFill>
                          <a:effectLst/>
                        </a:rPr>
                        <a:t> </a:t>
                      </a:r>
                      <a:r>
                        <a:rPr lang="en-US" sz="1800" b="0" dirty="0" err="1">
                          <a:solidFill>
                            <a:schemeClr val="tx1"/>
                          </a:solidFill>
                          <a:effectLst/>
                        </a:rPr>
                        <a:t>lên</a:t>
                      </a:r>
                      <a:r>
                        <a:rPr lang="en-US" sz="1800" b="0" dirty="0">
                          <a:solidFill>
                            <a:schemeClr val="tx1"/>
                          </a:solidFill>
                          <a:effectLst/>
                        </a:rPr>
                        <a:t> ý </a:t>
                      </a:r>
                      <a:r>
                        <a:rPr lang="en-US" sz="1800" b="0" dirty="0" err="1">
                          <a:solidFill>
                            <a:schemeClr val="tx1"/>
                          </a:solidFill>
                          <a:effectLst/>
                        </a:rPr>
                        <a:t>tưởng</a:t>
                      </a:r>
                      <a:r>
                        <a:rPr lang="en-US" sz="1800" b="0" dirty="0">
                          <a:solidFill>
                            <a:schemeClr val="tx1"/>
                          </a:solidFill>
                          <a:effectLst/>
                        </a:rPr>
                        <a:t> </a:t>
                      </a:r>
                      <a:r>
                        <a:rPr lang="en-US" sz="1800" b="0" dirty="0" err="1">
                          <a:solidFill>
                            <a:schemeClr val="tx1"/>
                          </a:solidFill>
                          <a:effectLst/>
                        </a:rPr>
                        <a:t>trang</a:t>
                      </a:r>
                      <a:r>
                        <a:rPr lang="en-US" sz="1800" b="0" dirty="0">
                          <a:solidFill>
                            <a:schemeClr val="tx1"/>
                          </a:solidFill>
                          <a:effectLst/>
                        </a:rPr>
                        <a:t> </a:t>
                      </a:r>
                      <a:r>
                        <a:rPr lang="en-US" sz="1800" b="0" dirty="0" err="1">
                          <a:solidFill>
                            <a:schemeClr val="tx1"/>
                          </a:solidFill>
                          <a:effectLst/>
                        </a:rPr>
                        <a:t>trí</a:t>
                      </a:r>
                      <a:r>
                        <a:rPr lang="en-US" sz="1800" b="0" dirty="0">
                          <a:solidFill>
                            <a:schemeClr val="tx1"/>
                          </a:solidFill>
                          <a:effectLst/>
                        </a:rPr>
                        <a:t> </a:t>
                      </a:r>
                      <a:r>
                        <a:rPr lang="en-US" sz="1800" b="0" dirty="0" err="1">
                          <a:solidFill>
                            <a:schemeClr val="tx1"/>
                          </a:solidFill>
                          <a:effectLst/>
                        </a:rPr>
                        <a:t>diện</a:t>
                      </a:r>
                      <a:r>
                        <a:rPr lang="en-US" sz="1800" b="0" dirty="0">
                          <a:solidFill>
                            <a:schemeClr val="tx1"/>
                          </a:solidFill>
                          <a:effectLst/>
                        </a:rPr>
                        <a:t> </a:t>
                      </a:r>
                      <a:r>
                        <a:rPr lang="en-US" sz="1800" b="0" dirty="0" err="1">
                          <a:solidFill>
                            <a:schemeClr val="tx1"/>
                          </a:solidFill>
                          <a:effectLst/>
                        </a:rPr>
                        <a:t>trần</a:t>
                      </a:r>
                      <a:r>
                        <a:rPr lang="en-US" sz="1800" b="0" dirty="0">
                          <a:solidFill>
                            <a:schemeClr val="tx1"/>
                          </a:solidFill>
                          <a:effectLst/>
                        </a:rPr>
                        <a:t>, </a:t>
                      </a:r>
                      <a:r>
                        <a:rPr lang="en-US" sz="1800" b="0" dirty="0" err="1">
                          <a:solidFill>
                            <a:schemeClr val="tx1"/>
                          </a:solidFill>
                          <a:effectLst/>
                        </a:rPr>
                        <a:t>tường</a:t>
                      </a:r>
                      <a:r>
                        <a:rPr lang="en-US" sz="1800" b="0" dirty="0">
                          <a:solidFill>
                            <a:schemeClr val="tx1"/>
                          </a:solidFill>
                          <a:effectLst/>
                        </a:rPr>
                        <a:t> </a:t>
                      </a:r>
                      <a:r>
                        <a:rPr lang="en-US" sz="1800" b="0" dirty="0" err="1">
                          <a:solidFill>
                            <a:schemeClr val="tx1"/>
                          </a:solidFill>
                          <a:effectLst/>
                        </a:rPr>
                        <a:t>hoặc</a:t>
                      </a:r>
                      <a:r>
                        <a:rPr lang="en-US" sz="1800" b="0" dirty="0">
                          <a:solidFill>
                            <a:schemeClr val="tx1"/>
                          </a:solidFill>
                          <a:effectLst/>
                        </a:rPr>
                        <a:t> </a:t>
                      </a:r>
                      <a:r>
                        <a:rPr lang="en-US" sz="1800" b="0" dirty="0" err="1">
                          <a:solidFill>
                            <a:schemeClr val="tx1"/>
                          </a:solidFill>
                          <a:effectLst/>
                        </a:rPr>
                        <a:t>sàn</a:t>
                      </a:r>
                      <a:r>
                        <a:rPr lang="en-US" sz="1800" b="0" dirty="0">
                          <a:solidFill>
                            <a:schemeClr val="tx1"/>
                          </a:solidFill>
                          <a:effectLst/>
                        </a:rPr>
                        <a:t> </a:t>
                      </a:r>
                      <a:r>
                        <a:rPr lang="en-US" sz="1800" b="0" dirty="0" err="1">
                          <a:solidFill>
                            <a:schemeClr val="tx1"/>
                          </a:solidFill>
                          <a:effectLst/>
                        </a:rPr>
                        <a:t>một</a:t>
                      </a:r>
                      <a:r>
                        <a:rPr lang="en-US" sz="1800" b="0" dirty="0">
                          <a:solidFill>
                            <a:schemeClr val="tx1"/>
                          </a:solidFill>
                          <a:effectLst/>
                        </a:rPr>
                        <a:t> </a:t>
                      </a:r>
                      <a:r>
                        <a:rPr lang="en-US" sz="1800" b="0" dirty="0" err="1">
                          <a:solidFill>
                            <a:schemeClr val="tx1"/>
                          </a:solidFill>
                          <a:effectLst/>
                        </a:rPr>
                        <a:t>không</a:t>
                      </a:r>
                      <a:r>
                        <a:rPr lang="en-US" sz="1800" b="0" dirty="0">
                          <a:solidFill>
                            <a:schemeClr val="tx1"/>
                          </a:solidFill>
                          <a:effectLst/>
                        </a:rPr>
                        <a:t> </a:t>
                      </a:r>
                      <a:r>
                        <a:rPr lang="en-US" sz="1800" b="0" dirty="0" err="1">
                          <a:solidFill>
                            <a:schemeClr val="tx1"/>
                          </a:solidFill>
                          <a:effectLst/>
                        </a:rPr>
                        <a:t>gian</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yêu</a:t>
                      </a:r>
                      <a:r>
                        <a:rPr lang="en-US" sz="1800" b="0" dirty="0">
                          <a:solidFill>
                            <a:schemeClr val="tx1"/>
                          </a:solidFill>
                          <a:effectLst/>
                        </a:rPr>
                        <a:t> </a:t>
                      </a:r>
                      <a:r>
                        <a:rPr lang="en-US" sz="1800" b="0" dirty="0" err="1">
                          <a:solidFill>
                            <a:schemeClr val="tx1"/>
                          </a:solidFill>
                          <a:effectLst/>
                        </a:rPr>
                        <a:t>thích</a:t>
                      </a:r>
                      <a:r>
                        <a:rPr lang="en-US" sz="1800" b="0" dirty="0">
                          <a:solidFill>
                            <a:schemeClr val="tx1"/>
                          </a:solidFill>
                          <a:effectLst/>
                        </a:rPr>
                        <a:t>; </a:t>
                      </a:r>
                      <a:r>
                        <a:rPr lang="en-US" sz="1800" b="0" dirty="0" err="1">
                          <a:solidFill>
                            <a:schemeClr val="tx1"/>
                          </a:solidFill>
                          <a:effectLst/>
                        </a:rPr>
                        <a:t>mô</a:t>
                      </a:r>
                      <a:r>
                        <a:rPr lang="en-US" sz="1800" b="0" dirty="0">
                          <a:solidFill>
                            <a:schemeClr val="tx1"/>
                          </a:solidFill>
                          <a:effectLst/>
                        </a:rPr>
                        <a:t> </a:t>
                      </a:r>
                      <a:r>
                        <a:rPr lang="en-US" sz="1800" b="0" dirty="0" err="1">
                          <a:solidFill>
                            <a:schemeClr val="tx1"/>
                          </a:solidFill>
                          <a:effectLst/>
                        </a:rPr>
                        <a:t>phỏng</a:t>
                      </a:r>
                      <a:r>
                        <a:rPr lang="en-US" sz="1800" b="0" dirty="0">
                          <a:solidFill>
                            <a:schemeClr val="tx1"/>
                          </a:solidFill>
                          <a:effectLst/>
                        </a:rPr>
                        <a:t> </a:t>
                      </a:r>
                      <a:r>
                        <a:rPr lang="en-US" sz="1800" b="0" dirty="0" err="1">
                          <a:solidFill>
                            <a:schemeClr val="tx1"/>
                          </a:solidFill>
                          <a:effectLst/>
                        </a:rPr>
                        <a:t>lại</a:t>
                      </a:r>
                      <a:r>
                        <a:rPr lang="en-US" sz="1800" b="0" dirty="0">
                          <a:solidFill>
                            <a:schemeClr val="tx1"/>
                          </a:solidFill>
                          <a:effectLst/>
                        </a:rPr>
                        <a:t> </a:t>
                      </a:r>
                      <a:r>
                        <a:rPr lang="en-US" sz="1800" b="0" dirty="0" err="1">
                          <a:solidFill>
                            <a:schemeClr val="tx1"/>
                          </a:solidFill>
                          <a:effectLst/>
                        </a:rPr>
                        <a:t>một</a:t>
                      </a:r>
                      <a:r>
                        <a:rPr lang="en-US" sz="1800" b="0" dirty="0">
                          <a:solidFill>
                            <a:schemeClr val="tx1"/>
                          </a:solidFill>
                          <a:effectLst/>
                        </a:rPr>
                        <a:t> </a:t>
                      </a:r>
                      <a:r>
                        <a:rPr lang="en-US" sz="1800" b="0" dirty="0" err="1">
                          <a:solidFill>
                            <a:schemeClr val="tx1"/>
                          </a:solidFill>
                          <a:effectLst/>
                        </a:rPr>
                        <a:t>không</a:t>
                      </a:r>
                      <a:r>
                        <a:rPr lang="en-US" sz="1800" b="0" dirty="0">
                          <a:solidFill>
                            <a:schemeClr val="tx1"/>
                          </a:solidFill>
                          <a:effectLst/>
                        </a:rPr>
                        <a:t> </a:t>
                      </a:r>
                      <a:r>
                        <a:rPr lang="en-US" sz="1800" b="0" dirty="0" err="1">
                          <a:solidFill>
                            <a:schemeClr val="tx1"/>
                          </a:solidFill>
                          <a:effectLst/>
                        </a:rPr>
                        <a:t>gian</a:t>
                      </a:r>
                      <a:r>
                        <a:rPr lang="en-US" sz="1800" b="0" dirty="0">
                          <a:solidFill>
                            <a:schemeClr val="tx1"/>
                          </a:solidFill>
                          <a:effectLst/>
                        </a:rPr>
                        <a:t> </a:t>
                      </a:r>
                      <a:r>
                        <a:rPr lang="en-US" sz="1800" b="0" dirty="0" err="1">
                          <a:solidFill>
                            <a:schemeClr val="tx1"/>
                          </a:solidFill>
                          <a:effectLst/>
                        </a:rPr>
                        <a:t>nội</a:t>
                      </a:r>
                      <a:r>
                        <a:rPr lang="en-US" sz="1800" b="0" dirty="0">
                          <a:solidFill>
                            <a:schemeClr val="tx1"/>
                          </a:solidFill>
                          <a:effectLst/>
                        </a:rPr>
                        <a:t> </a:t>
                      </a:r>
                      <a:r>
                        <a:rPr lang="en-US" sz="1800" b="0" dirty="0" err="1">
                          <a:solidFill>
                            <a:schemeClr val="tx1"/>
                          </a:solidFill>
                          <a:effectLst/>
                        </a:rPr>
                        <a:t>thất</a:t>
                      </a:r>
                      <a:r>
                        <a:rPr lang="en-US" sz="1800" b="0" dirty="0">
                          <a:solidFill>
                            <a:schemeClr val="tx1"/>
                          </a:solidFill>
                          <a:effectLst/>
                        </a:rPr>
                        <a:t> </a:t>
                      </a:r>
                      <a:r>
                        <a:rPr lang="en-US" sz="1800" b="0" dirty="0" err="1">
                          <a:solidFill>
                            <a:schemeClr val="tx1"/>
                          </a:solidFill>
                          <a:effectLst/>
                        </a:rPr>
                        <a:t>nhà</a:t>
                      </a:r>
                      <a:r>
                        <a:rPr lang="en-US" sz="1800" b="0" dirty="0">
                          <a:solidFill>
                            <a:schemeClr val="tx1"/>
                          </a:solidFill>
                          <a:effectLst/>
                        </a:rPr>
                        <a:t> ở </a:t>
                      </a:r>
                      <a:r>
                        <a:rPr lang="en-US" sz="1800" b="0" dirty="0" err="1">
                          <a:solidFill>
                            <a:schemeClr val="tx1"/>
                          </a:solidFill>
                          <a:effectLst/>
                        </a:rPr>
                        <a:t>bằng</a:t>
                      </a:r>
                      <a:r>
                        <a:rPr lang="en-US" sz="1800" b="0" dirty="0">
                          <a:solidFill>
                            <a:schemeClr val="tx1"/>
                          </a:solidFill>
                          <a:effectLst/>
                        </a:rPr>
                        <a:t> </a:t>
                      </a:r>
                      <a:r>
                        <a:rPr lang="en-US" sz="1800" b="0" dirty="0" err="1">
                          <a:solidFill>
                            <a:schemeClr val="tx1"/>
                          </a:solidFill>
                          <a:effectLst/>
                        </a:rPr>
                        <a:t>bản</a:t>
                      </a:r>
                      <a:r>
                        <a:rPr lang="en-US" sz="1800" b="0" dirty="0">
                          <a:solidFill>
                            <a:schemeClr val="tx1"/>
                          </a:solidFill>
                          <a:effectLst/>
                        </a:rPr>
                        <a:t> </a:t>
                      </a:r>
                      <a:r>
                        <a:rPr lang="en-US" sz="1800" b="0" dirty="0" err="1">
                          <a:solidFill>
                            <a:schemeClr val="tx1"/>
                          </a:solidFill>
                          <a:effectLst/>
                        </a:rPr>
                        <a:t>vẽ</a:t>
                      </a:r>
                      <a:r>
                        <a:rPr lang="en-US" sz="1800" b="0" dirty="0">
                          <a:solidFill>
                            <a:schemeClr val="tx1"/>
                          </a:solidFill>
                          <a:effectLst/>
                        </a:rPr>
                        <a:t> </a:t>
                      </a:r>
                      <a:r>
                        <a:rPr lang="en-US" sz="1800" b="0" dirty="0" err="1">
                          <a:solidFill>
                            <a:schemeClr val="tx1"/>
                          </a:solidFill>
                          <a:effectLst/>
                        </a:rPr>
                        <a:t>hoặc</a:t>
                      </a:r>
                      <a:r>
                        <a:rPr lang="en-US" sz="1800" b="0" dirty="0">
                          <a:solidFill>
                            <a:schemeClr val="tx1"/>
                          </a:solidFill>
                          <a:effectLst/>
                        </a:rPr>
                        <a:t> </a:t>
                      </a:r>
                      <a:r>
                        <a:rPr lang="en-US" sz="1800" b="0" dirty="0" err="1">
                          <a:solidFill>
                            <a:schemeClr val="tx1"/>
                          </a:solidFill>
                          <a:effectLst/>
                        </a:rPr>
                        <a:t>mô</a:t>
                      </a:r>
                      <a:r>
                        <a:rPr lang="en-US" sz="1800" b="0" dirty="0">
                          <a:solidFill>
                            <a:schemeClr val="tx1"/>
                          </a:solidFill>
                          <a:effectLst/>
                        </a:rPr>
                        <a:t> </a:t>
                      </a:r>
                      <a:r>
                        <a:rPr lang="en-US" sz="1800" b="0" dirty="0" err="1">
                          <a:solidFill>
                            <a:schemeClr val="tx1"/>
                          </a:solidFill>
                          <a:effectLst/>
                        </a:rPr>
                        <a:t>hình</a:t>
                      </a:r>
                      <a:r>
                        <a:rPr lang="en-US" sz="1800" b="0" dirty="0">
                          <a:solidFill>
                            <a:schemeClr val="tx1"/>
                          </a:solidFill>
                          <a:effectLst/>
                        </a:rPr>
                        <a:t>,…. Do </a:t>
                      </a:r>
                      <a:r>
                        <a:rPr lang="en-US" sz="1800" b="0" dirty="0" err="1">
                          <a:solidFill>
                            <a:schemeClr val="tx1"/>
                          </a:solidFill>
                          <a:effectLst/>
                        </a:rPr>
                        <a:t>đó</a:t>
                      </a:r>
                      <a:r>
                        <a:rPr lang="en-US" sz="1800" b="0" dirty="0">
                          <a:solidFill>
                            <a:schemeClr val="tx1"/>
                          </a:solidFill>
                          <a:effectLst/>
                        </a:rPr>
                        <a:t>, </a:t>
                      </a:r>
                      <a:r>
                        <a:rPr lang="en-US" sz="1800" b="0" dirty="0" err="1">
                          <a:solidFill>
                            <a:schemeClr val="tx1"/>
                          </a:solidFill>
                          <a:effectLst/>
                        </a:rPr>
                        <a:t>thầy</a:t>
                      </a:r>
                      <a:r>
                        <a:rPr lang="en-US" sz="1800" b="0" dirty="0">
                          <a:solidFill>
                            <a:schemeClr val="tx1"/>
                          </a:solidFill>
                          <a:effectLst/>
                        </a:rPr>
                        <a:t> </a:t>
                      </a:r>
                      <a:r>
                        <a:rPr lang="en-US" sz="1800" b="0" dirty="0" err="1">
                          <a:solidFill>
                            <a:schemeClr val="tx1"/>
                          </a:solidFill>
                          <a:effectLst/>
                        </a:rPr>
                        <a:t>cô</a:t>
                      </a:r>
                      <a:r>
                        <a:rPr lang="en-US" sz="1800" b="0" dirty="0">
                          <a:solidFill>
                            <a:schemeClr val="tx1"/>
                          </a:solidFill>
                          <a:effectLst/>
                        </a:rPr>
                        <a:t> </a:t>
                      </a:r>
                      <a:r>
                        <a:rPr lang="en-US" sz="1800" b="0" dirty="0" err="1">
                          <a:solidFill>
                            <a:schemeClr val="tx1"/>
                          </a:solidFill>
                          <a:effectLst/>
                        </a:rPr>
                        <a:t>giao</a:t>
                      </a:r>
                      <a:r>
                        <a:rPr lang="en-US" sz="1800" b="0" dirty="0">
                          <a:solidFill>
                            <a:schemeClr val="tx1"/>
                          </a:solidFill>
                          <a:effectLst/>
                        </a:rPr>
                        <a:t> </a:t>
                      </a:r>
                      <a:r>
                        <a:rPr lang="en-US" sz="1800" b="0" dirty="0" err="1">
                          <a:solidFill>
                            <a:schemeClr val="tx1"/>
                          </a:solidFill>
                          <a:effectLst/>
                        </a:rPr>
                        <a:t>nhiệm</a:t>
                      </a:r>
                      <a:r>
                        <a:rPr lang="en-US" sz="1800" b="0" dirty="0">
                          <a:solidFill>
                            <a:schemeClr val="tx1"/>
                          </a:solidFill>
                          <a:effectLst/>
                        </a:rPr>
                        <a:t> </a:t>
                      </a:r>
                      <a:r>
                        <a:rPr lang="en-US" sz="1800" b="0" dirty="0" err="1">
                          <a:solidFill>
                            <a:schemeClr val="tx1"/>
                          </a:solidFill>
                          <a:effectLst/>
                        </a:rPr>
                        <a:t>vụ</a:t>
                      </a:r>
                      <a:r>
                        <a:rPr lang="en-US" sz="1800" b="0" dirty="0">
                          <a:solidFill>
                            <a:schemeClr val="tx1"/>
                          </a:solidFill>
                          <a:effectLst/>
                        </a:rPr>
                        <a:t> </a:t>
                      </a:r>
                      <a:r>
                        <a:rPr lang="en-US" sz="1800" b="0" dirty="0" err="1">
                          <a:solidFill>
                            <a:schemeClr val="tx1"/>
                          </a:solidFill>
                          <a:effectLst/>
                        </a:rPr>
                        <a:t>cho</a:t>
                      </a:r>
                      <a:r>
                        <a:rPr lang="en-US" sz="1800" b="0" dirty="0">
                          <a:solidFill>
                            <a:schemeClr val="tx1"/>
                          </a:solidFill>
                          <a:effectLst/>
                        </a:rPr>
                        <a:t> HS/</a:t>
                      </a:r>
                      <a:r>
                        <a:rPr lang="en-US" sz="1800" b="0" dirty="0" err="1">
                          <a:solidFill>
                            <a:schemeClr val="tx1"/>
                          </a:solidFill>
                          <a:effectLst/>
                        </a:rPr>
                        <a:t>nhóm</a:t>
                      </a:r>
                      <a:r>
                        <a:rPr lang="en-US" sz="1800" b="0" dirty="0">
                          <a:solidFill>
                            <a:schemeClr val="tx1"/>
                          </a:solidFill>
                          <a:effectLst/>
                        </a:rPr>
                        <a:t> HS </a:t>
                      </a:r>
                      <a:r>
                        <a:rPr lang="en-US" sz="1800" b="0" dirty="0" err="1">
                          <a:solidFill>
                            <a:schemeClr val="tx1"/>
                          </a:solidFill>
                          <a:effectLst/>
                        </a:rPr>
                        <a:t>thực</a:t>
                      </a:r>
                      <a:r>
                        <a:rPr lang="en-US" sz="1800" b="0" dirty="0">
                          <a:solidFill>
                            <a:schemeClr val="tx1"/>
                          </a:solidFill>
                          <a:effectLst/>
                        </a:rPr>
                        <a:t> </a:t>
                      </a:r>
                      <a:r>
                        <a:rPr lang="en-US" sz="1800" b="0" dirty="0" err="1">
                          <a:solidFill>
                            <a:schemeClr val="tx1"/>
                          </a:solidFill>
                          <a:effectLst/>
                        </a:rPr>
                        <a:t>hiện</a:t>
                      </a:r>
                      <a:r>
                        <a:rPr lang="en-US" sz="1800" b="0" dirty="0">
                          <a:solidFill>
                            <a:schemeClr val="tx1"/>
                          </a:solidFill>
                          <a:effectLst/>
                        </a:rPr>
                        <a:t> </a:t>
                      </a:r>
                      <a:r>
                        <a:rPr lang="en-US" sz="1800" b="0" dirty="0" err="1">
                          <a:solidFill>
                            <a:schemeClr val="tx1"/>
                          </a:solidFill>
                          <a:effectLst/>
                        </a:rPr>
                        <a:t>để</a:t>
                      </a:r>
                      <a:r>
                        <a:rPr lang="en-US" sz="1800" b="0" dirty="0">
                          <a:solidFill>
                            <a:schemeClr val="tx1"/>
                          </a:solidFill>
                          <a:effectLst/>
                        </a:rPr>
                        <a:t> qua </a:t>
                      </a:r>
                      <a:r>
                        <a:rPr lang="en-US" sz="1800" b="0" dirty="0" err="1">
                          <a:solidFill>
                            <a:schemeClr val="tx1"/>
                          </a:solidFill>
                          <a:effectLst/>
                        </a:rPr>
                        <a:t>đó</a:t>
                      </a:r>
                      <a:r>
                        <a:rPr lang="en-US" sz="1800" b="0" dirty="0">
                          <a:solidFill>
                            <a:schemeClr val="tx1"/>
                          </a:solidFill>
                          <a:effectLst/>
                        </a:rPr>
                        <a:t> </a:t>
                      </a:r>
                      <a:r>
                        <a:rPr lang="en-US" sz="1800" b="0" dirty="0" err="1">
                          <a:solidFill>
                            <a:schemeClr val="tx1"/>
                          </a:solidFill>
                          <a:effectLst/>
                        </a:rPr>
                        <a:t>kiểm</a:t>
                      </a:r>
                      <a:r>
                        <a:rPr lang="en-US" sz="1800" b="0" dirty="0">
                          <a:solidFill>
                            <a:schemeClr val="tx1"/>
                          </a:solidFill>
                          <a:effectLst/>
                        </a:rPr>
                        <a:t> </a:t>
                      </a:r>
                      <a:r>
                        <a:rPr lang="en-US" sz="1800" b="0" dirty="0" err="1">
                          <a:solidFill>
                            <a:schemeClr val="tx1"/>
                          </a:solidFill>
                          <a:effectLst/>
                        </a:rPr>
                        <a:t>soát</a:t>
                      </a:r>
                      <a:r>
                        <a:rPr lang="en-US" sz="1800" b="0" dirty="0">
                          <a:solidFill>
                            <a:schemeClr val="tx1"/>
                          </a:solidFill>
                          <a:effectLst/>
                        </a:rPr>
                        <a:t> </a:t>
                      </a:r>
                      <a:r>
                        <a:rPr lang="en-US" sz="1800" b="0" dirty="0" err="1">
                          <a:solidFill>
                            <a:schemeClr val="tx1"/>
                          </a:solidFill>
                          <a:effectLst/>
                        </a:rPr>
                        <a:t>quá</a:t>
                      </a:r>
                      <a:r>
                        <a:rPr lang="en-US" sz="1800" b="0" dirty="0">
                          <a:solidFill>
                            <a:schemeClr val="tx1"/>
                          </a:solidFill>
                          <a:effectLst/>
                        </a:rPr>
                        <a:t> </a:t>
                      </a:r>
                      <a:r>
                        <a:rPr lang="en-US" sz="1800" b="0" dirty="0" err="1">
                          <a:solidFill>
                            <a:schemeClr val="tx1"/>
                          </a:solidFill>
                          <a:effectLst/>
                        </a:rPr>
                        <a:t>trình</a:t>
                      </a:r>
                      <a:r>
                        <a:rPr lang="en-US" sz="1800" b="0" dirty="0">
                          <a:solidFill>
                            <a:schemeClr val="tx1"/>
                          </a:solidFill>
                          <a:effectLst/>
                        </a:rPr>
                        <a:t> </a:t>
                      </a:r>
                      <a:r>
                        <a:rPr lang="en-US" sz="1800" b="0" dirty="0" err="1">
                          <a:solidFill>
                            <a:schemeClr val="tx1"/>
                          </a:solidFill>
                          <a:effectLst/>
                        </a:rPr>
                        <a:t>lĩnh</a:t>
                      </a:r>
                      <a:r>
                        <a:rPr lang="en-US" sz="1800" b="0" dirty="0">
                          <a:solidFill>
                            <a:schemeClr val="tx1"/>
                          </a:solidFill>
                          <a:effectLst/>
                        </a:rPr>
                        <a:t> </a:t>
                      </a:r>
                      <a:r>
                        <a:rPr lang="en-US" sz="1800" b="0" dirty="0" err="1">
                          <a:solidFill>
                            <a:schemeClr val="tx1"/>
                          </a:solidFill>
                          <a:effectLst/>
                        </a:rPr>
                        <a:t>hội</a:t>
                      </a:r>
                      <a:r>
                        <a:rPr lang="en-US" sz="1800" b="0" dirty="0">
                          <a:solidFill>
                            <a:schemeClr val="tx1"/>
                          </a:solidFill>
                          <a:effectLst/>
                        </a:rPr>
                        <a:t> </a:t>
                      </a:r>
                      <a:r>
                        <a:rPr lang="en-US" sz="1800" b="0" dirty="0" err="1">
                          <a:solidFill>
                            <a:schemeClr val="tx1"/>
                          </a:solidFill>
                          <a:effectLst/>
                        </a:rPr>
                        <a:t>của</a:t>
                      </a:r>
                      <a:r>
                        <a:rPr lang="en-US" sz="1800" b="0" dirty="0">
                          <a:solidFill>
                            <a:schemeClr val="tx1"/>
                          </a:solidFill>
                          <a:effectLst/>
                        </a:rPr>
                        <a:t> HS </a:t>
                      </a:r>
                      <a:r>
                        <a:rPr lang="en-US" sz="1800" b="0" dirty="0" err="1">
                          <a:solidFill>
                            <a:schemeClr val="tx1"/>
                          </a:solidFill>
                          <a:effectLst/>
                        </a:rPr>
                        <a:t>có</a:t>
                      </a:r>
                      <a:r>
                        <a:rPr lang="en-US" sz="1800" b="0" dirty="0">
                          <a:solidFill>
                            <a:schemeClr val="tx1"/>
                          </a:solidFill>
                          <a:effectLst/>
                        </a:rPr>
                        <a:t> </a:t>
                      </a:r>
                      <a:r>
                        <a:rPr lang="en-US" sz="1800" b="0" dirty="0" err="1">
                          <a:solidFill>
                            <a:schemeClr val="tx1"/>
                          </a:solidFill>
                          <a:effectLst/>
                        </a:rPr>
                        <a:t>hiệu</a:t>
                      </a:r>
                      <a:r>
                        <a:rPr lang="en-US" sz="1800" b="0" dirty="0">
                          <a:solidFill>
                            <a:schemeClr val="tx1"/>
                          </a:solidFill>
                          <a:effectLst/>
                        </a:rPr>
                        <a:t> </a:t>
                      </a:r>
                      <a:r>
                        <a:rPr lang="en-US" sz="1800" b="0" dirty="0" err="1">
                          <a:solidFill>
                            <a:schemeClr val="tx1"/>
                          </a:solidFill>
                          <a:effectLst/>
                        </a:rPr>
                        <a:t>quả</a:t>
                      </a:r>
                      <a:r>
                        <a:rPr lang="en-US" sz="1800" b="0" dirty="0">
                          <a:solidFill>
                            <a:schemeClr val="tx1"/>
                          </a:solidFill>
                          <a:effectLst/>
                        </a:rPr>
                        <a:t> hay </a:t>
                      </a:r>
                      <a:r>
                        <a:rPr lang="en-US" sz="1800" b="0" dirty="0" err="1">
                          <a:solidFill>
                            <a:schemeClr val="tx1"/>
                          </a:solidFill>
                          <a:effectLst/>
                        </a:rPr>
                        <a:t>vướng</a:t>
                      </a:r>
                      <a:r>
                        <a:rPr lang="en-US" sz="1800" b="0" dirty="0">
                          <a:solidFill>
                            <a:schemeClr val="tx1"/>
                          </a:solidFill>
                          <a:effectLst/>
                        </a:rPr>
                        <a:t> </a:t>
                      </a:r>
                      <a:r>
                        <a:rPr lang="en-US" sz="1800" b="0" dirty="0" err="1">
                          <a:solidFill>
                            <a:schemeClr val="tx1"/>
                          </a:solidFill>
                          <a:effectLst/>
                        </a:rPr>
                        <a:t>mắc</a:t>
                      </a:r>
                      <a:r>
                        <a:rPr lang="en-US" sz="1800" b="0" dirty="0">
                          <a:solidFill>
                            <a:schemeClr val="tx1"/>
                          </a:solidFill>
                          <a:effectLst/>
                        </a:rPr>
                        <a:t> ở </a:t>
                      </a:r>
                      <a:r>
                        <a:rPr lang="en-US" sz="1800" b="0" dirty="0" err="1">
                          <a:solidFill>
                            <a:schemeClr val="tx1"/>
                          </a:solidFill>
                          <a:effectLst/>
                        </a:rPr>
                        <a:t>khâu</a:t>
                      </a:r>
                      <a:r>
                        <a:rPr lang="en-US" sz="1800" b="0" dirty="0">
                          <a:solidFill>
                            <a:schemeClr val="tx1"/>
                          </a:solidFill>
                          <a:effectLst/>
                        </a:rPr>
                        <a:t> </a:t>
                      </a:r>
                      <a:r>
                        <a:rPr lang="en-US" sz="1800" b="0" dirty="0" err="1">
                          <a:solidFill>
                            <a:schemeClr val="tx1"/>
                          </a:solidFill>
                          <a:effectLst/>
                        </a:rPr>
                        <a:t>nào</a:t>
                      </a:r>
                      <a:r>
                        <a:rPr lang="en-US" sz="1800" b="0" dirty="0">
                          <a:solidFill>
                            <a:schemeClr val="tx1"/>
                          </a:solidFill>
                          <a:effectLst/>
                        </a:rPr>
                        <a:t>, </a:t>
                      </a:r>
                      <a:r>
                        <a:rPr lang="en-US" sz="1800" b="0" dirty="0" err="1">
                          <a:solidFill>
                            <a:schemeClr val="tx1"/>
                          </a:solidFill>
                          <a:effectLst/>
                        </a:rPr>
                        <a:t>từ</a:t>
                      </a:r>
                      <a:r>
                        <a:rPr lang="en-US" sz="1800" b="0" dirty="0">
                          <a:solidFill>
                            <a:schemeClr val="tx1"/>
                          </a:solidFill>
                          <a:effectLst/>
                        </a:rPr>
                        <a:t> </a:t>
                      </a:r>
                      <a:r>
                        <a:rPr lang="en-US" sz="1800" b="0" dirty="0" err="1">
                          <a:solidFill>
                            <a:schemeClr val="tx1"/>
                          </a:solidFill>
                          <a:effectLst/>
                        </a:rPr>
                        <a:t>đó</a:t>
                      </a:r>
                      <a:r>
                        <a:rPr lang="en-US" sz="1800" b="0" dirty="0">
                          <a:solidFill>
                            <a:schemeClr val="tx1"/>
                          </a:solidFill>
                          <a:effectLst/>
                        </a:rPr>
                        <a:t> </a:t>
                      </a:r>
                      <a:r>
                        <a:rPr lang="en-US" sz="1800" b="0" dirty="0" err="1">
                          <a:solidFill>
                            <a:schemeClr val="tx1"/>
                          </a:solidFill>
                          <a:effectLst/>
                        </a:rPr>
                        <a:t>có</a:t>
                      </a:r>
                      <a:r>
                        <a:rPr lang="en-US" sz="1800" b="0" dirty="0">
                          <a:solidFill>
                            <a:schemeClr val="tx1"/>
                          </a:solidFill>
                          <a:effectLst/>
                        </a:rPr>
                        <a:t> </a:t>
                      </a:r>
                      <a:r>
                        <a:rPr lang="en-US" sz="1800" b="0" dirty="0" err="1">
                          <a:solidFill>
                            <a:schemeClr val="tx1"/>
                          </a:solidFill>
                          <a:effectLst/>
                        </a:rPr>
                        <a:t>giải</a:t>
                      </a:r>
                      <a:r>
                        <a:rPr lang="en-US" sz="1800" b="0" dirty="0">
                          <a:solidFill>
                            <a:schemeClr val="tx1"/>
                          </a:solidFill>
                          <a:effectLst/>
                        </a:rPr>
                        <a:t> </a:t>
                      </a:r>
                      <a:r>
                        <a:rPr lang="en-US" sz="1800" b="0" dirty="0" err="1">
                          <a:solidFill>
                            <a:schemeClr val="tx1"/>
                          </a:solidFill>
                          <a:effectLst/>
                        </a:rPr>
                        <a:t>pháp</a:t>
                      </a:r>
                      <a:r>
                        <a:rPr lang="en-US" sz="1800" b="0" dirty="0">
                          <a:solidFill>
                            <a:schemeClr val="tx1"/>
                          </a:solidFill>
                          <a:effectLst/>
                        </a:rPr>
                        <a:t> </a:t>
                      </a:r>
                      <a:r>
                        <a:rPr lang="en-US" sz="1800" b="0" dirty="0" err="1">
                          <a:solidFill>
                            <a:schemeClr val="tx1"/>
                          </a:solidFill>
                          <a:effectLst/>
                        </a:rPr>
                        <a:t>hỗ</a:t>
                      </a:r>
                      <a:r>
                        <a:rPr lang="en-US" sz="1800" b="0" dirty="0">
                          <a:solidFill>
                            <a:schemeClr val="tx1"/>
                          </a:solidFill>
                          <a:effectLst/>
                        </a:rPr>
                        <a:t> </a:t>
                      </a:r>
                      <a:r>
                        <a:rPr lang="en-US" sz="1800" b="0" dirty="0" err="1">
                          <a:solidFill>
                            <a:schemeClr val="tx1"/>
                          </a:solidFill>
                          <a:effectLst/>
                        </a:rPr>
                        <a:t>trợ</a:t>
                      </a:r>
                      <a:r>
                        <a:rPr lang="en-US" sz="1800" b="0" dirty="0">
                          <a:solidFill>
                            <a:schemeClr val="tx1"/>
                          </a:solidFill>
                          <a:effectLst/>
                        </a:rPr>
                        <a:t> ở </a:t>
                      </a:r>
                      <a:r>
                        <a:rPr lang="en-US" sz="1800" b="0" dirty="0" err="1">
                          <a:solidFill>
                            <a:schemeClr val="tx1"/>
                          </a:solidFill>
                          <a:effectLst/>
                        </a:rPr>
                        <a:t>từng</a:t>
                      </a:r>
                      <a:r>
                        <a:rPr lang="en-US" sz="1800" b="0" dirty="0">
                          <a:solidFill>
                            <a:schemeClr val="tx1"/>
                          </a:solidFill>
                          <a:effectLst/>
                        </a:rPr>
                        <a:t> </a:t>
                      </a:r>
                      <a:r>
                        <a:rPr lang="en-US" sz="1800" b="0" dirty="0" err="1">
                          <a:solidFill>
                            <a:schemeClr val="tx1"/>
                          </a:solidFill>
                          <a:effectLst/>
                        </a:rPr>
                        <a:t>trường</a:t>
                      </a:r>
                      <a:r>
                        <a:rPr lang="en-US" sz="1800" b="0" dirty="0">
                          <a:solidFill>
                            <a:schemeClr val="tx1"/>
                          </a:solidFill>
                          <a:effectLst/>
                        </a:rPr>
                        <a:t> </a:t>
                      </a:r>
                      <a:r>
                        <a:rPr lang="en-US" sz="1800" b="0" dirty="0" err="1">
                          <a:solidFill>
                            <a:schemeClr val="tx1"/>
                          </a:solidFill>
                          <a:effectLst/>
                        </a:rPr>
                        <a:t>hợp</a:t>
                      </a:r>
                      <a:r>
                        <a:rPr lang="en-US" sz="1800" b="0" dirty="0">
                          <a:solidFill>
                            <a:schemeClr val="tx1"/>
                          </a:solidFill>
                          <a:effectLst/>
                        </a:rPr>
                        <a:t>. </a:t>
                      </a:r>
                      <a:r>
                        <a:rPr lang="en-US" sz="1800" b="0" dirty="0" err="1">
                          <a:solidFill>
                            <a:schemeClr val="tx1"/>
                          </a:solidFill>
                          <a:effectLst/>
                        </a:rPr>
                        <a:t>Điều</a:t>
                      </a:r>
                      <a:r>
                        <a:rPr lang="en-US" sz="1800" b="0" dirty="0">
                          <a:solidFill>
                            <a:schemeClr val="tx1"/>
                          </a:solidFill>
                          <a:effectLst/>
                        </a:rPr>
                        <a:t> </a:t>
                      </a:r>
                      <a:r>
                        <a:rPr lang="en-US" sz="1800" b="0" dirty="0" err="1">
                          <a:solidFill>
                            <a:schemeClr val="tx1"/>
                          </a:solidFill>
                          <a:effectLst/>
                        </a:rPr>
                        <a:t>này</a:t>
                      </a:r>
                      <a:r>
                        <a:rPr lang="en-US" sz="1800" b="0" dirty="0">
                          <a:solidFill>
                            <a:schemeClr val="tx1"/>
                          </a:solidFill>
                          <a:effectLst/>
                        </a:rPr>
                        <a:t> </a:t>
                      </a:r>
                      <a:r>
                        <a:rPr lang="en-US" sz="1800" b="0" dirty="0" err="1">
                          <a:solidFill>
                            <a:schemeClr val="tx1"/>
                          </a:solidFill>
                          <a:effectLst/>
                        </a:rPr>
                        <a:t>tránh</a:t>
                      </a:r>
                      <a:r>
                        <a:rPr lang="en-US" sz="1800" b="0" dirty="0">
                          <a:solidFill>
                            <a:schemeClr val="tx1"/>
                          </a:solidFill>
                          <a:effectLst/>
                        </a:rPr>
                        <a:t> </a:t>
                      </a:r>
                      <a:r>
                        <a:rPr lang="en-US" sz="1800" b="0" dirty="0" err="1">
                          <a:solidFill>
                            <a:schemeClr val="tx1"/>
                          </a:solidFill>
                          <a:effectLst/>
                        </a:rPr>
                        <a:t>đi</a:t>
                      </a:r>
                      <a:r>
                        <a:rPr lang="en-US" sz="1800" b="0" dirty="0">
                          <a:solidFill>
                            <a:schemeClr val="tx1"/>
                          </a:solidFill>
                          <a:effectLst/>
                        </a:rPr>
                        <a:t> </a:t>
                      </a:r>
                      <a:r>
                        <a:rPr lang="en-US" sz="1800" b="0" dirty="0" err="1">
                          <a:solidFill>
                            <a:schemeClr val="tx1"/>
                          </a:solidFill>
                          <a:effectLst/>
                        </a:rPr>
                        <a:t>việc</a:t>
                      </a:r>
                      <a:r>
                        <a:rPr lang="en-US" sz="1800" b="0" dirty="0">
                          <a:solidFill>
                            <a:schemeClr val="tx1"/>
                          </a:solidFill>
                          <a:effectLst/>
                        </a:rPr>
                        <a:t> </a:t>
                      </a:r>
                      <a:r>
                        <a:rPr lang="en-US" sz="1800" b="0" dirty="0" err="1">
                          <a:solidFill>
                            <a:schemeClr val="tx1"/>
                          </a:solidFill>
                          <a:effectLst/>
                        </a:rPr>
                        <a:t>bị</a:t>
                      </a:r>
                      <a:r>
                        <a:rPr lang="en-US" sz="1800" b="0" dirty="0">
                          <a:solidFill>
                            <a:schemeClr val="tx1"/>
                          </a:solidFill>
                          <a:effectLst/>
                        </a:rPr>
                        <a:t> “</a:t>
                      </a:r>
                      <a:r>
                        <a:rPr lang="en-US" sz="1800" b="0" dirty="0" err="1">
                          <a:solidFill>
                            <a:schemeClr val="tx1"/>
                          </a:solidFill>
                          <a:effectLst/>
                        </a:rPr>
                        <a:t>trôi</a:t>
                      </a:r>
                      <a:r>
                        <a:rPr lang="en-US" sz="1800" b="0" dirty="0">
                          <a:solidFill>
                            <a:schemeClr val="tx1"/>
                          </a:solidFill>
                          <a:effectLst/>
                        </a:rPr>
                        <a:t>” </a:t>
                      </a:r>
                      <a:r>
                        <a:rPr lang="en-US" sz="1800" b="0" dirty="0" err="1">
                          <a:solidFill>
                            <a:schemeClr val="tx1"/>
                          </a:solidFill>
                          <a:effectLst/>
                        </a:rPr>
                        <a:t>kiến</a:t>
                      </a:r>
                      <a:r>
                        <a:rPr lang="en-US" sz="1800" b="0" dirty="0">
                          <a:solidFill>
                            <a:schemeClr val="tx1"/>
                          </a:solidFill>
                          <a:effectLst/>
                        </a:rPr>
                        <a:t> </a:t>
                      </a:r>
                      <a:r>
                        <a:rPr lang="en-US" sz="1800" b="0" dirty="0" err="1">
                          <a:solidFill>
                            <a:schemeClr val="tx1"/>
                          </a:solidFill>
                          <a:effectLst/>
                        </a:rPr>
                        <a:t>thức</a:t>
                      </a:r>
                      <a:r>
                        <a:rPr lang="en-US" sz="1800" b="0" dirty="0">
                          <a:solidFill>
                            <a:schemeClr val="tx1"/>
                          </a:solidFill>
                          <a:effectLst/>
                        </a:rPr>
                        <a:t>.</a:t>
                      </a:r>
                      <a:endParaRPr lang="en-US" sz="1600" b="0" dirty="0">
                        <a:solidFill>
                          <a:schemeClr val="tx1"/>
                        </a:solidFill>
                        <a:effectLst/>
                      </a:endParaRPr>
                    </a:p>
                    <a:p>
                      <a:pPr marL="0" marR="0" algn="just">
                        <a:lnSpc>
                          <a:spcPct val="100000"/>
                        </a:lnSpc>
                        <a:spcBef>
                          <a:spcPts val="0"/>
                        </a:spcBef>
                        <a:spcAft>
                          <a:spcPts val="0"/>
                        </a:spcAft>
                      </a:pPr>
                      <a:r>
                        <a:rPr lang="en-US" sz="1800" b="0" dirty="0" err="1">
                          <a:solidFill>
                            <a:schemeClr val="tx1"/>
                          </a:solidFill>
                          <a:effectLst/>
                        </a:rPr>
                        <a:t>Trong</a:t>
                      </a:r>
                      <a:r>
                        <a:rPr lang="en-US" sz="1800" b="0" dirty="0">
                          <a:solidFill>
                            <a:schemeClr val="tx1"/>
                          </a:solidFill>
                          <a:effectLst/>
                        </a:rPr>
                        <a:t> </a:t>
                      </a:r>
                      <a:r>
                        <a:rPr lang="en-US" sz="1800" b="0" dirty="0" err="1">
                          <a:solidFill>
                            <a:schemeClr val="tx1"/>
                          </a:solidFill>
                          <a:effectLst/>
                        </a:rPr>
                        <a:t>phần</a:t>
                      </a:r>
                      <a:r>
                        <a:rPr lang="en-US" sz="1800" b="0" dirty="0">
                          <a:solidFill>
                            <a:schemeClr val="tx1"/>
                          </a:solidFill>
                          <a:effectLst/>
                        </a:rPr>
                        <a:t> </a:t>
                      </a:r>
                      <a:r>
                        <a:rPr lang="en-US" sz="1800" b="0" dirty="0" err="1">
                          <a:solidFill>
                            <a:schemeClr val="tx1"/>
                          </a:solidFill>
                          <a:effectLst/>
                        </a:rPr>
                        <a:t>thực</a:t>
                      </a:r>
                      <a:r>
                        <a:rPr lang="en-US" sz="1800" b="0" dirty="0">
                          <a:solidFill>
                            <a:schemeClr val="tx1"/>
                          </a:solidFill>
                          <a:effectLst/>
                        </a:rPr>
                        <a:t> </a:t>
                      </a:r>
                      <a:r>
                        <a:rPr lang="en-US" sz="1800" b="0" dirty="0" err="1">
                          <a:solidFill>
                            <a:schemeClr val="tx1"/>
                          </a:solidFill>
                          <a:effectLst/>
                        </a:rPr>
                        <a:t>hành</a:t>
                      </a:r>
                      <a:r>
                        <a:rPr lang="en-US" sz="1800" b="0" dirty="0">
                          <a:solidFill>
                            <a:schemeClr val="tx1"/>
                          </a:solidFill>
                          <a:effectLst/>
                        </a:rPr>
                        <a:t> </a:t>
                      </a:r>
                      <a:r>
                        <a:rPr lang="en-US" sz="1800" b="0" dirty="0" err="1">
                          <a:solidFill>
                            <a:schemeClr val="tx1"/>
                          </a:solidFill>
                          <a:effectLst/>
                        </a:rPr>
                        <a:t>làm</a:t>
                      </a:r>
                      <a:r>
                        <a:rPr lang="en-US" sz="1800" b="0" dirty="0">
                          <a:solidFill>
                            <a:schemeClr val="tx1"/>
                          </a:solidFill>
                          <a:effectLst/>
                        </a:rPr>
                        <a:t> </a:t>
                      </a:r>
                      <a:r>
                        <a:rPr lang="en-US" sz="1800" b="0" dirty="0" err="1">
                          <a:solidFill>
                            <a:schemeClr val="tx1"/>
                          </a:solidFill>
                          <a:effectLst/>
                        </a:rPr>
                        <a:t>mô</a:t>
                      </a:r>
                      <a:r>
                        <a:rPr lang="en-US" sz="1800" b="0" dirty="0">
                          <a:solidFill>
                            <a:schemeClr val="tx1"/>
                          </a:solidFill>
                          <a:effectLst/>
                        </a:rPr>
                        <a:t> </a:t>
                      </a:r>
                      <a:r>
                        <a:rPr lang="en-US" sz="1800" b="0" dirty="0" err="1">
                          <a:solidFill>
                            <a:schemeClr val="tx1"/>
                          </a:solidFill>
                          <a:effectLst/>
                        </a:rPr>
                        <a:t>hình</a:t>
                      </a:r>
                      <a:r>
                        <a:rPr lang="en-US" sz="1800" b="0" dirty="0">
                          <a:solidFill>
                            <a:schemeClr val="tx1"/>
                          </a:solidFill>
                          <a:effectLst/>
                        </a:rPr>
                        <a:t>, </a:t>
                      </a:r>
                      <a:r>
                        <a:rPr lang="en-US" sz="1800" b="0" dirty="0" err="1">
                          <a:solidFill>
                            <a:schemeClr val="tx1"/>
                          </a:solidFill>
                          <a:effectLst/>
                        </a:rPr>
                        <a:t>thầy</a:t>
                      </a:r>
                      <a:r>
                        <a:rPr lang="en-US" sz="1800" b="0" dirty="0">
                          <a:solidFill>
                            <a:schemeClr val="tx1"/>
                          </a:solidFill>
                          <a:effectLst/>
                        </a:rPr>
                        <a:t> </a:t>
                      </a:r>
                      <a:r>
                        <a:rPr lang="en-US" sz="1800" b="0" dirty="0" err="1">
                          <a:solidFill>
                            <a:schemeClr val="tx1"/>
                          </a:solidFill>
                          <a:effectLst/>
                        </a:rPr>
                        <a:t>cô</a:t>
                      </a:r>
                      <a:r>
                        <a:rPr lang="en-US" sz="1800" b="0" dirty="0">
                          <a:solidFill>
                            <a:schemeClr val="tx1"/>
                          </a:solidFill>
                          <a:effectLst/>
                        </a:rPr>
                        <a:t> </a:t>
                      </a:r>
                      <a:r>
                        <a:rPr lang="en-US" sz="1800" b="0" dirty="0" err="1">
                          <a:solidFill>
                            <a:schemeClr val="tx1"/>
                          </a:solidFill>
                          <a:effectLst/>
                        </a:rPr>
                        <a:t>khuyến</a:t>
                      </a:r>
                      <a:r>
                        <a:rPr lang="en-US" sz="1800" b="0" dirty="0">
                          <a:solidFill>
                            <a:schemeClr val="tx1"/>
                          </a:solidFill>
                          <a:effectLst/>
                        </a:rPr>
                        <a:t> </a:t>
                      </a:r>
                      <a:r>
                        <a:rPr lang="en-US" sz="1800" b="0" dirty="0" err="1">
                          <a:solidFill>
                            <a:schemeClr val="tx1"/>
                          </a:solidFill>
                          <a:effectLst/>
                        </a:rPr>
                        <a:t>khích</a:t>
                      </a:r>
                      <a:r>
                        <a:rPr lang="en-US" sz="1800" b="0" dirty="0">
                          <a:solidFill>
                            <a:schemeClr val="tx1"/>
                          </a:solidFill>
                          <a:effectLst/>
                        </a:rPr>
                        <a:t> HS </a:t>
                      </a:r>
                      <a:r>
                        <a:rPr lang="en-US" sz="1800" b="0" dirty="0" err="1">
                          <a:solidFill>
                            <a:schemeClr val="tx1"/>
                          </a:solidFill>
                          <a:effectLst/>
                        </a:rPr>
                        <a:t>lựa</a:t>
                      </a:r>
                      <a:r>
                        <a:rPr lang="en-US" sz="1800" b="0" dirty="0">
                          <a:solidFill>
                            <a:schemeClr val="tx1"/>
                          </a:solidFill>
                          <a:effectLst/>
                        </a:rPr>
                        <a:t> </a:t>
                      </a:r>
                      <a:r>
                        <a:rPr lang="en-US" sz="1800" b="0" dirty="0" err="1">
                          <a:solidFill>
                            <a:schemeClr val="tx1"/>
                          </a:solidFill>
                          <a:effectLst/>
                        </a:rPr>
                        <a:t>chọn</a:t>
                      </a:r>
                      <a:r>
                        <a:rPr lang="en-US" sz="1800" b="0" dirty="0">
                          <a:solidFill>
                            <a:schemeClr val="tx1"/>
                          </a:solidFill>
                          <a:effectLst/>
                        </a:rPr>
                        <a:t>, </a:t>
                      </a:r>
                      <a:r>
                        <a:rPr lang="en-US" sz="1800" b="0" dirty="0" err="1">
                          <a:solidFill>
                            <a:schemeClr val="tx1"/>
                          </a:solidFill>
                          <a:effectLst/>
                        </a:rPr>
                        <a:t>sưu</a:t>
                      </a:r>
                      <a:r>
                        <a:rPr lang="en-US" sz="1800" b="0" dirty="0">
                          <a:solidFill>
                            <a:schemeClr val="tx1"/>
                          </a:solidFill>
                          <a:effectLst/>
                        </a:rPr>
                        <a:t> </a:t>
                      </a:r>
                      <a:r>
                        <a:rPr lang="en-US" sz="1800" b="0" dirty="0" err="1">
                          <a:solidFill>
                            <a:schemeClr val="tx1"/>
                          </a:solidFill>
                          <a:effectLst/>
                        </a:rPr>
                        <a:t>tầm</a:t>
                      </a:r>
                      <a:r>
                        <a:rPr lang="en-US" sz="1800" b="0" dirty="0">
                          <a:solidFill>
                            <a:schemeClr val="tx1"/>
                          </a:solidFill>
                          <a:effectLst/>
                        </a:rPr>
                        <a:t> </a:t>
                      </a:r>
                      <a:r>
                        <a:rPr lang="en-US" sz="1800" b="0" dirty="0" err="1">
                          <a:solidFill>
                            <a:schemeClr val="tx1"/>
                          </a:solidFill>
                          <a:effectLst/>
                        </a:rPr>
                        <a:t>những</a:t>
                      </a:r>
                      <a:r>
                        <a:rPr lang="en-US" sz="1800" b="0" dirty="0">
                          <a:solidFill>
                            <a:schemeClr val="tx1"/>
                          </a:solidFill>
                          <a:effectLst/>
                        </a:rPr>
                        <a:t> </a:t>
                      </a:r>
                      <a:r>
                        <a:rPr lang="en-US" sz="1800" b="0" dirty="0" err="1">
                          <a:solidFill>
                            <a:schemeClr val="tx1"/>
                          </a:solidFill>
                          <a:effectLst/>
                        </a:rPr>
                        <a:t>vật</a:t>
                      </a:r>
                      <a:r>
                        <a:rPr lang="en-US" sz="1800" b="0" dirty="0">
                          <a:solidFill>
                            <a:schemeClr val="tx1"/>
                          </a:solidFill>
                          <a:effectLst/>
                        </a:rPr>
                        <a:t> </a:t>
                      </a:r>
                      <a:r>
                        <a:rPr lang="en-US" sz="1800" b="0" dirty="0" err="1">
                          <a:solidFill>
                            <a:schemeClr val="tx1"/>
                          </a:solidFill>
                          <a:effectLst/>
                        </a:rPr>
                        <a:t>liệu</a:t>
                      </a:r>
                      <a:r>
                        <a:rPr lang="en-US" sz="1800" b="0" dirty="0">
                          <a:solidFill>
                            <a:schemeClr val="tx1"/>
                          </a:solidFill>
                          <a:effectLst/>
                        </a:rPr>
                        <a:t> </a:t>
                      </a:r>
                      <a:r>
                        <a:rPr lang="en-US" sz="1800" b="0" dirty="0" err="1">
                          <a:solidFill>
                            <a:schemeClr val="tx1"/>
                          </a:solidFill>
                          <a:effectLst/>
                        </a:rPr>
                        <a:t>sẵn</a:t>
                      </a:r>
                      <a:r>
                        <a:rPr lang="en-US" sz="1800" b="0" dirty="0">
                          <a:solidFill>
                            <a:schemeClr val="tx1"/>
                          </a:solidFill>
                          <a:effectLst/>
                        </a:rPr>
                        <a:t> </a:t>
                      </a:r>
                      <a:r>
                        <a:rPr lang="en-US" sz="1800" b="0" dirty="0" err="1">
                          <a:solidFill>
                            <a:schemeClr val="tx1"/>
                          </a:solidFill>
                          <a:effectLst/>
                        </a:rPr>
                        <a:t>có</a:t>
                      </a:r>
                      <a:r>
                        <a:rPr lang="en-US" sz="1800" b="0" dirty="0">
                          <a:solidFill>
                            <a:schemeClr val="tx1"/>
                          </a:solidFill>
                          <a:effectLst/>
                        </a:rPr>
                        <a:t> ở </a:t>
                      </a:r>
                      <a:r>
                        <a:rPr lang="en-US" sz="1800" b="0" dirty="0" err="1">
                          <a:solidFill>
                            <a:schemeClr val="tx1"/>
                          </a:solidFill>
                          <a:effectLst/>
                        </a:rPr>
                        <a:t>địa</a:t>
                      </a:r>
                      <a:r>
                        <a:rPr lang="en-US" sz="1800" b="0" dirty="0">
                          <a:solidFill>
                            <a:schemeClr val="tx1"/>
                          </a:solidFill>
                          <a:effectLst/>
                        </a:rPr>
                        <a:t> </a:t>
                      </a:r>
                      <a:r>
                        <a:rPr lang="en-US" sz="1800" b="0" dirty="0" err="1">
                          <a:solidFill>
                            <a:schemeClr val="tx1"/>
                          </a:solidFill>
                          <a:effectLst/>
                        </a:rPr>
                        <a:t>phương</a:t>
                      </a:r>
                      <a:r>
                        <a:rPr lang="en-US" sz="1800" b="0" dirty="0">
                          <a:solidFill>
                            <a:schemeClr val="tx1"/>
                          </a:solidFill>
                          <a:effectLst/>
                        </a:rPr>
                        <a:t>, </a:t>
                      </a:r>
                      <a:r>
                        <a:rPr lang="en-US" sz="1800" b="0" dirty="0" err="1">
                          <a:solidFill>
                            <a:schemeClr val="tx1"/>
                          </a:solidFill>
                          <a:effectLst/>
                        </a:rPr>
                        <a:t>vật</a:t>
                      </a:r>
                      <a:r>
                        <a:rPr lang="en-US" sz="1800" b="0" dirty="0">
                          <a:solidFill>
                            <a:schemeClr val="tx1"/>
                          </a:solidFill>
                          <a:effectLst/>
                        </a:rPr>
                        <a:t> </a:t>
                      </a:r>
                      <a:r>
                        <a:rPr lang="en-US" sz="1800" b="0" dirty="0" err="1">
                          <a:solidFill>
                            <a:schemeClr val="tx1"/>
                          </a:solidFill>
                          <a:effectLst/>
                        </a:rPr>
                        <a:t>liệu</a:t>
                      </a:r>
                      <a:r>
                        <a:rPr lang="en-US" sz="1800" b="0" dirty="0">
                          <a:solidFill>
                            <a:schemeClr val="tx1"/>
                          </a:solidFill>
                          <a:effectLst/>
                        </a:rPr>
                        <a:t> </a:t>
                      </a:r>
                      <a:r>
                        <a:rPr lang="en-US" sz="1800" b="0" dirty="0" err="1">
                          <a:solidFill>
                            <a:schemeClr val="tx1"/>
                          </a:solidFill>
                          <a:effectLst/>
                        </a:rPr>
                        <a:t>tái</a:t>
                      </a:r>
                      <a:r>
                        <a:rPr lang="en-US" sz="1800" b="0" dirty="0">
                          <a:solidFill>
                            <a:schemeClr val="tx1"/>
                          </a:solidFill>
                          <a:effectLst/>
                        </a:rPr>
                        <a:t> </a:t>
                      </a:r>
                      <a:r>
                        <a:rPr lang="en-US" sz="1800" b="0" dirty="0" err="1">
                          <a:solidFill>
                            <a:schemeClr val="tx1"/>
                          </a:solidFill>
                          <a:effectLst/>
                        </a:rPr>
                        <a:t>sử</a:t>
                      </a:r>
                      <a:r>
                        <a:rPr lang="en-US" sz="1800" b="0" dirty="0">
                          <a:solidFill>
                            <a:schemeClr val="tx1"/>
                          </a:solidFill>
                          <a:effectLst/>
                        </a:rPr>
                        <a:t> </a:t>
                      </a:r>
                      <a:r>
                        <a:rPr lang="en-US" sz="1800" b="0" dirty="0" err="1">
                          <a:solidFill>
                            <a:schemeClr val="tx1"/>
                          </a:solidFill>
                          <a:effectLst/>
                        </a:rPr>
                        <a:t>dụng</a:t>
                      </a:r>
                      <a:r>
                        <a:rPr lang="en-US" sz="1800" b="0" dirty="0">
                          <a:solidFill>
                            <a:schemeClr val="tx1"/>
                          </a:solidFill>
                          <a:effectLst/>
                        </a:rPr>
                        <a:t> </a:t>
                      </a:r>
                      <a:r>
                        <a:rPr lang="en-US" sz="1800" b="0" dirty="0" err="1">
                          <a:solidFill>
                            <a:schemeClr val="tx1"/>
                          </a:solidFill>
                          <a:effectLst/>
                        </a:rPr>
                        <a:t>phù</a:t>
                      </a:r>
                      <a:r>
                        <a:rPr lang="en-US" sz="1800" b="0" dirty="0">
                          <a:solidFill>
                            <a:schemeClr val="tx1"/>
                          </a:solidFill>
                          <a:effectLst/>
                        </a:rPr>
                        <a:t> </a:t>
                      </a:r>
                      <a:r>
                        <a:rPr lang="en-US" sz="1800" b="0" dirty="0" err="1">
                          <a:solidFill>
                            <a:schemeClr val="tx1"/>
                          </a:solidFill>
                          <a:effectLst/>
                        </a:rPr>
                        <a:t>hợp</a:t>
                      </a:r>
                      <a:r>
                        <a:rPr lang="en-US" sz="1800" b="0" dirty="0">
                          <a:solidFill>
                            <a:schemeClr val="tx1"/>
                          </a:solidFill>
                          <a:effectLst/>
                        </a:rPr>
                        <a:t> </a:t>
                      </a:r>
                      <a:r>
                        <a:rPr lang="en-US" sz="1800" b="0" dirty="0" err="1">
                          <a:solidFill>
                            <a:schemeClr val="tx1"/>
                          </a:solidFill>
                          <a:effectLst/>
                        </a:rPr>
                        <a:t>với</a:t>
                      </a:r>
                      <a:r>
                        <a:rPr lang="en-US" sz="1800" b="0" dirty="0">
                          <a:solidFill>
                            <a:schemeClr val="tx1"/>
                          </a:solidFill>
                          <a:effectLst/>
                        </a:rPr>
                        <a:t> </a:t>
                      </a:r>
                      <a:r>
                        <a:rPr lang="en-US" sz="1800" b="0" dirty="0" err="1">
                          <a:solidFill>
                            <a:schemeClr val="tx1"/>
                          </a:solidFill>
                          <a:effectLst/>
                        </a:rPr>
                        <a:t>khả</a:t>
                      </a:r>
                      <a:r>
                        <a:rPr lang="en-US" sz="1800" b="0" dirty="0">
                          <a:solidFill>
                            <a:schemeClr val="tx1"/>
                          </a:solidFill>
                          <a:effectLst/>
                        </a:rPr>
                        <a:t> </a:t>
                      </a:r>
                      <a:r>
                        <a:rPr lang="en-US" sz="1800" b="0" dirty="0" err="1">
                          <a:solidFill>
                            <a:schemeClr val="tx1"/>
                          </a:solidFill>
                          <a:effectLst/>
                        </a:rPr>
                        <a:t>năng</a:t>
                      </a:r>
                      <a:r>
                        <a:rPr lang="en-US" sz="1800" b="0" dirty="0">
                          <a:solidFill>
                            <a:schemeClr val="tx1"/>
                          </a:solidFill>
                          <a:effectLst/>
                        </a:rPr>
                        <a:t> </a:t>
                      </a:r>
                      <a:r>
                        <a:rPr lang="en-US" sz="1800" b="0" dirty="0" err="1">
                          <a:solidFill>
                            <a:schemeClr val="tx1"/>
                          </a:solidFill>
                          <a:effectLst/>
                        </a:rPr>
                        <a:t>thực</a:t>
                      </a:r>
                      <a:r>
                        <a:rPr lang="en-US" sz="1800" b="0" dirty="0">
                          <a:solidFill>
                            <a:schemeClr val="tx1"/>
                          </a:solidFill>
                          <a:effectLst/>
                        </a:rPr>
                        <a:t> </a:t>
                      </a:r>
                      <a:r>
                        <a:rPr lang="en-US" sz="1800" b="0" dirty="0" err="1">
                          <a:solidFill>
                            <a:schemeClr val="tx1"/>
                          </a:solidFill>
                          <a:effectLst/>
                        </a:rPr>
                        <a:t>hiện</a:t>
                      </a:r>
                      <a:r>
                        <a:rPr lang="en-US" sz="1800" b="0" dirty="0">
                          <a:solidFill>
                            <a:schemeClr val="tx1"/>
                          </a:solidFill>
                          <a:effectLst/>
                        </a:rPr>
                        <a:t> </a:t>
                      </a:r>
                      <a:r>
                        <a:rPr lang="en-US" sz="1800" b="0" dirty="0" err="1">
                          <a:solidFill>
                            <a:schemeClr val="tx1"/>
                          </a:solidFill>
                          <a:effectLst/>
                        </a:rPr>
                        <a:t>và</a:t>
                      </a:r>
                      <a:r>
                        <a:rPr lang="en-US" sz="1800" b="0" dirty="0">
                          <a:solidFill>
                            <a:schemeClr val="tx1"/>
                          </a:solidFill>
                          <a:effectLst/>
                        </a:rPr>
                        <a:t> </a:t>
                      </a:r>
                      <a:r>
                        <a:rPr lang="en-US" sz="1800" b="0" dirty="0" err="1">
                          <a:solidFill>
                            <a:schemeClr val="tx1"/>
                          </a:solidFill>
                          <a:effectLst/>
                        </a:rPr>
                        <a:t>tạo</a:t>
                      </a:r>
                      <a:r>
                        <a:rPr lang="en-US" sz="1800" b="0" dirty="0">
                          <a:solidFill>
                            <a:schemeClr val="tx1"/>
                          </a:solidFill>
                          <a:effectLst/>
                        </a:rPr>
                        <a:t> </a:t>
                      </a:r>
                      <a:r>
                        <a:rPr lang="en-US" sz="1800" b="0" dirty="0" err="1">
                          <a:solidFill>
                            <a:schemeClr val="tx1"/>
                          </a:solidFill>
                          <a:effectLst/>
                        </a:rPr>
                        <a:t>được</a:t>
                      </a:r>
                      <a:r>
                        <a:rPr lang="en-US" sz="1800" b="0" dirty="0">
                          <a:solidFill>
                            <a:schemeClr val="tx1"/>
                          </a:solidFill>
                          <a:effectLst/>
                        </a:rPr>
                        <a:t> </a:t>
                      </a:r>
                      <a:r>
                        <a:rPr lang="en-US" sz="1800" b="0" dirty="0" err="1">
                          <a:solidFill>
                            <a:schemeClr val="tx1"/>
                          </a:solidFill>
                          <a:effectLst/>
                        </a:rPr>
                        <a:t>sản</a:t>
                      </a:r>
                      <a:r>
                        <a:rPr lang="en-US" sz="1800" b="0" dirty="0">
                          <a:solidFill>
                            <a:schemeClr val="tx1"/>
                          </a:solidFill>
                          <a:effectLst/>
                        </a:rPr>
                        <a:t> </a:t>
                      </a:r>
                      <a:r>
                        <a:rPr lang="en-US" sz="1800" b="0" dirty="0" err="1">
                          <a:solidFill>
                            <a:schemeClr val="tx1"/>
                          </a:solidFill>
                          <a:effectLst/>
                        </a:rPr>
                        <a:t>phẩm</a:t>
                      </a:r>
                      <a:r>
                        <a:rPr lang="en-US" sz="1800" b="0" dirty="0">
                          <a:solidFill>
                            <a:schemeClr val="tx1"/>
                          </a:solidFill>
                          <a:effectLst/>
                        </a:rPr>
                        <a:t> </a:t>
                      </a:r>
                      <a:r>
                        <a:rPr lang="en-US" sz="1800" b="0" dirty="0" err="1">
                          <a:solidFill>
                            <a:schemeClr val="tx1"/>
                          </a:solidFill>
                          <a:effectLst/>
                        </a:rPr>
                        <a:t>đẹp</a:t>
                      </a:r>
                      <a:r>
                        <a:rPr lang="en-US" sz="1800" b="0" dirty="0">
                          <a:solidFill>
                            <a:schemeClr val="tx1"/>
                          </a:solidFill>
                          <a:effectLst/>
                        </a:rPr>
                        <a:t> </a:t>
                      </a:r>
                      <a:r>
                        <a:rPr lang="en-US" sz="1800" b="0" dirty="0" err="1">
                          <a:solidFill>
                            <a:schemeClr val="tx1"/>
                          </a:solidFill>
                          <a:effectLst/>
                        </a:rPr>
                        <a:t>mắt</a:t>
                      </a:r>
                      <a:r>
                        <a:rPr lang="en-US" sz="1800" b="0" dirty="0">
                          <a:solidFill>
                            <a:schemeClr val="tx1"/>
                          </a:solidFill>
                          <a:effectLst/>
                        </a:rPr>
                        <a:t>.</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8584" marR="38584" marT="0" marB="0">
                    <a:solidFill>
                      <a:schemeClr val="bg1"/>
                    </a:solidFill>
                  </a:tcPr>
                </a:tc>
                <a:extLst>
                  <a:ext uri="{0D108BD9-81ED-4DB2-BD59-A6C34878D82A}">
                    <a16:rowId xmlns:a16="http://schemas.microsoft.com/office/drawing/2014/main" val="3421101358"/>
                  </a:ext>
                </a:extLst>
              </a:tr>
            </a:tbl>
          </a:graphicData>
        </a:graphic>
      </p:graphicFrame>
    </p:spTree>
    <p:extLst>
      <p:ext uri="{BB962C8B-B14F-4D97-AF65-F5344CB8AC3E}">
        <p14:creationId xmlns:p14="http://schemas.microsoft.com/office/powerpoint/2010/main" val="609766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
            <a:ext cx="9144000" cy="6858000"/>
          </a:xfrm>
          <a:prstGeom prst="rect">
            <a:avLst/>
          </a:prstGeom>
        </p:spPr>
      </p:pic>
      <p:sp>
        <p:nvSpPr>
          <p:cNvPr id="4" name="TextBox 3">
            <a:extLst>
              <a:ext uri="{FF2B5EF4-FFF2-40B4-BE49-F238E27FC236}">
                <a16:creationId xmlns:a16="http://schemas.microsoft.com/office/drawing/2014/main" id="{97159E0D-E284-2507-01DA-FABC73ADB582}"/>
              </a:ext>
            </a:extLst>
          </p:cNvPr>
          <p:cNvSpPr txBox="1"/>
          <p:nvPr/>
        </p:nvSpPr>
        <p:spPr>
          <a:xfrm>
            <a:off x="317216" y="606993"/>
            <a:ext cx="7156173" cy="430887"/>
          </a:xfrm>
          <a:prstGeom prst="rect">
            <a:avLst/>
          </a:prstGeom>
          <a:noFill/>
        </p:spPr>
        <p:txBody>
          <a:bodyPr wrap="square">
            <a:spAutoFit/>
          </a:bodyPr>
          <a:lstStyle/>
          <a:p>
            <a:r>
              <a:rPr kumimoji="0" lang="en-US" altLang="en-US" sz="2200" b="1" i="0" u="none" strike="noStrike" cap="none" normalizeH="0" baseline="0" dirty="0" err="1">
                <a:ln>
                  <a:noFill/>
                </a:ln>
                <a:solidFill>
                  <a:srgbClr val="FF0000"/>
                </a:solidFill>
                <a:effectLst/>
                <a:ea typeface="Calibri" panose="020F0502020204030204" pitchFamily="34" charset="0"/>
                <a:cs typeface="Times New Roman" panose="02020603050405020304" pitchFamily="18" charset="0"/>
              </a:rPr>
              <a:t>Gợi</a:t>
            </a:r>
            <a:r>
              <a:rPr kumimoji="0" lang="en-US" altLang="en-US" sz="2200"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 ý </a:t>
            </a:r>
            <a:r>
              <a:rPr lang="en-US" altLang="en-US" sz="2200" b="1" dirty="0" err="1">
                <a:solidFill>
                  <a:srgbClr val="FF0000"/>
                </a:solidFill>
                <a:ea typeface="Calibri" panose="020F0502020204030204" pitchFamily="34" charset="0"/>
                <a:cs typeface="Times New Roman" panose="02020603050405020304" pitchFamily="18" charset="0"/>
              </a:rPr>
              <a:t>dạy</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chuyên</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đề</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học</a:t>
            </a:r>
            <a:r>
              <a:rPr lang="en-US" altLang="en-US" sz="2200" b="1" dirty="0">
                <a:solidFill>
                  <a:srgbClr val="FF0000"/>
                </a:solidFill>
                <a:ea typeface="Calibri" panose="020F0502020204030204" pitchFamily="34" charset="0"/>
                <a:cs typeface="Times New Roman" panose="02020603050405020304" pitchFamily="18" charset="0"/>
              </a:rPr>
              <a:t> </a:t>
            </a:r>
            <a:r>
              <a:rPr lang="en-US" altLang="en-US" sz="2200" b="1" dirty="0" err="1">
                <a:solidFill>
                  <a:srgbClr val="FF0000"/>
                </a:solidFill>
                <a:ea typeface="Calibri" panose="020F0502020204030204" pitchFamily="34" charset="0"/>
                <a:cs typeface="Times New Roman" panose="02020603050405020304" pitchFamily="18" charset="0"/>
              </a:rPr>
              <a:t>tập</a:t>
            </a:r>
            <a:endParaRPr lang="en-US" sz="2200" dirty="0">
              <a:solidFill>
                <a:srgbClr val="FF0000"/>
              </a:solidFill>
            </a:endParaRPr>
          </a:p>
        </p:txBody>
      </p:sp>
      <p:sp>
        <p:nvSpPr>
          <p:cNvPr id="9" name="TextBox 8">
            <a:extLst>
              <a:ext uri="{FF2B5EF4-FFF2-40B4-BE49-F238E27FC236}">
                <a16:creationId xmlns:a16="http://schemas.microsoft.com/office/drawing/2014/main" id="{C3ACFAEC-F205-C934-CE60-CF1FC974D671}"/>
              </a:ext>
            </a:extLst>
          </p:cNvPr>
          <p:cNvSpPr txBox="1"/>
          <p:nvPr/>
        </p:nvSpPr>
        <p:spPr>
          <a:xfrm>
            <a:off x="317216" y="1004566"/>
            <a:ext cx="4678680" cy="369332"/>
          </a:xfrm>
          <a:prstGeom prst="rect">
            <a:avLst/>
          </a:prstGeom>
          <a:noFill/>
        </p:spPr>
        <p:txBody>
          <a:bodyPr wrap="square">
            <a:spAutoFit/>
          </a:bodyPr>
          <a:lstStyle/>
          <a:p>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Chuyên</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đề</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1: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Thực</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hành</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vẽ</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hình</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a:t>
            </a:r>
            <a:r>
              <a:rPr lang="en-US" sz="1800" b="1" i="1" kern="0" dirty="0" err="1">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hoạ</a:t>
            </a:r>
            <a:r>
              <a:rPr lang="en-US" sz="1800" b="1" i="1" kern="0" dirty="0">
                <a:solidFill>
                  <a:srgbClr val="000000"/>
                </a:solidFill>
                <a:effectLst/>
                <a:latin typeface="Times New Roman" panose="02020603050405020304" pitchFamily="18" charset="0"/>
                <a:ea typeface="Calibri" panose="020F0502020204030204" pitchFamily="34" charset="0"/>
                <a:cs typeface="Tahoma" panose="020B0604030504040204" pitchFamily="34" charset="0"/>
              </a:rPr>
              <a:t> 2</a:t>
            </a:r>
            <a:endParaRPr lang="en-US" dirty="0"/>
          </a:p>
        </p:txBody>
      </p:sp>
      <p:graphicFrame>
        <p:nvGraphicFramePr>
          <p:cNvPr id="10" name="Table 9">
            <a:extLst>
              <a:ext uri="{FF2B5EF4-FFF2-40B4-BE49-F238E27FC236}">
                <a16:creationId xmlns:a16="http://schemas.microsoft.com/office/drawing/2014/main" id="{386971C8-ACC9-D72A-2670-35973C51591F}"/>
              </a:ext>
            </a:extLst>
          </p:cNvPr>
          <p:cNvGraphicFramePr>
            <a:graphicFrameLocks noGrp="1"/>
          </p:cNvGraphicFramePr>
          <p:nvPr>
            <p:extLst>
              <p:ext uri="{D42A27DB-BD31-4B8C-83A1-F6EECF244321}">
                <p14:modId xmlns:p14="http://schemas.microsoft.com/office/powerpoint/2010/main" val="2925342007"/>
              </p:ext>
            </p:extLst>
          </p:nvPr>
        </p:nvGraphicFramePr>
        <p:xfrm>
          <a:off x="0" y="1495818"/>
          <a:ext cx="9144000" cy="5444173"/>
        </p:xfrm>
        <a:graphic>
          <a:graphicData uri="http://schemas.openxmlformats.org/drawingml/2006/table">
            <a:tbl>
              <a:tblPr bandRow="1">
                <a:tableStyleId>{5C22544A-7EE6-4342-B048-85BDC9FD1C3A}</a:tableStyleId>
              </a:tblPr>
              <a:tblGrid>
                <a:gridCol w="1051560">
                  <a:extLst>
                    <a:ext uri="{9D8B030D-6E8A-4147-A177-3AD203B41FA5}">
                      <a16:colId xmlns:a16="http://schemas.microsoft.com/office/drawing/2014/main" val="1004272135"/>
                    </a:ext>
                  </a:extLst>
                </a:gridCol>
                <a:gridCol w="5821680">
                  <a:extLst>
                    <a:ext uri="{9D8B030D-6E8A-4147-A177-3AD203B41FA5}">
                      <a16:colId xmlns:a16="http://schemas.microsoft.com/office/drawing/2014/main" val="3343330693"/>
                    </a:ext>
                  </a:extLst>
                </a:gridCol>
                <a:gridCol w="2270760">
                  <a:extLst>
                    <a:ext uri="{9D8B030D-6E8A-4147-A177-3AD203B41FA5}">
                      <a16:colId xmlns:a16="http://schemas.microsoft.com/office/drawing/2014/main" val="576961483"/>
                    </a:ext>
                  </a:extLst>
                </a:gridCol>
              </a:tblGrid>
              <a:tr h="191695">
                <a:tc>
                  <a:txBody>
                    <a:bodyPr/>
                    <a:lstStyle/>
                    <a:p>
                      <a:pPr marL="0" marR="0" algn="ctr">
                        <a:lnSpc>
                          <a:spcPct val="107000"/>
                        </a:lnSpc>
                        <a:spcBef>
                          <a:spcPts val="0"/>
                        </a:spcBef>
                        <a:spcAft>
                          <a:spcPts val="0"/>
                        </a:spcAft>
                      </a:pPr>
                      <a:r>
                        <a:rPr lang="es-ES" sz="1600" b="1" kern="100" dirty="0" err="1">
                          <a:effectLst/>
                          <a:latin typeface="Times New Roman" panose="02020603050405020304" pitchFamily="18" charset="0"/>
                          <a:cs typeface="Times New Roman" panose="02020603050405020304" pitchFamily="18" charset="0"/>
                        </a:rPr>
                        <a:t>Bài</a:t>
                      </a:r>
                      <a:r>
                        <a:rPr lang="es-ES" sz="1600" b="1" kern="100" dirty="0">
                          <a:effectLst/>
                          <a:latin typeface="Times New Roman" panose="02020603050405020304" pitchFamily="18" charset="0"/>
                          <a:cs typeface="Times New Roman" panose="02020603050405020304" pitchFamily="18" charset="0"/>
                        </a:rPr>
                        <a:t> </a:t>
                      </a:r>
                      <a:r>
                        <a:rPr lang="es-ES" sz="1600" b="1" kern="100" dirty="0" err="1">
                          <a:effectLst/>
                          <a:latin typeface="Times New Roman" panose="02020603050405020304" pitchFamily="18" charset="0"/>
                          <a:cs typeface="Times New Roman" panose="02020603050405020304" pitchFamily="18" charset="0"/>
                        </a:rPr>
                        <a:t>học</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59" marR="50459" marT="0" marB="0" anchor="ctr"/>
                </a:tc>
                <a:tc>
                  <a:txBody>
                    <a:bodyPr/>
                    <a:lstStyle/>
                    <a:p>
                      <a:pPr marL="0" marR="0" algn="ctr">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Quy</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trình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dạy</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học</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59" marR="50459" marT="0" marB="0" anchor="ctr"/>
                </a:tc>
                <a:tc>
                  <a:txBody>
                    <a:bodyPr/>
                    <a:lstStyle/>
                    <a:p>
                      <a:pPr marL="0" marR="0" algn="ctr">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Lưu</a:t>
                      </a:r>
                      <a:r>
                        <a:rPr lang="en-US" sz="1600" b="1" kern="100" dirty="0">
                          <a:effectLst/>
                          <a:latin typeface="Times New Roman" panose="02020603050405020304" pitchFamily="18" charset="0"/>
                          <a:cs typeface="Times New Roman" panose="02020603050405020304" pitchFamily="18" charset="0"/>
                        </a:rPr>
                        <a:t> ý </a:t>
                      </a:r>
                      <a:r>
                        <a:rPr lang="en-US" sz="1600" b="1" kern="100" dirty="0" err="1">
                          <a:effectLst/>
                          <a:latin typeface="Times New Roman" panose="02020603050405020304" pitchFamily="18" charset="0"/>
                          <a:cs typeface="Times New Roman" panose="02020603050405020304" pitchFamily="18" charset="0"/>
                        </a:rPr>
                        <a:t>khi</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triển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khai</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59" marR="50459" marT="0" marB="0" anchor="ctr"/>
                </a:tc>
                <a:extLst>
                  <a:ext uri="{0D108BD9-81ED-4DB2-BD59-A6C34878D82A}">
                    <a16:rowId xmlns:a16="http://schemas.microsoft.com/office/drawing/2014/main" val="741303444"/>
                  </a:ext>
                </a:extLst>
              </a:tr>
              <a:tr h="5170487">
                <a:tc>
                  <a:txBody>
                    <a:bodyPr/>
                    <a:lstStyle/>
                    <a:p>
                      <a:pPr marL="0" marR="0">
                        <a:lnSpc>
                          <a:spcPct val="107000"/>
                        </a:lnSpc>
                        <a:spcBef>
                          <a:spcPts val="0"/>
                        </a:spcBef>
                        <a:spcAft>
                          <a:spcPts val="0"/>
                        </a:spcAft>
                      </a:pPr>
                      <a:r>
                        <a:rPr lang="en-US" sz="2400" b="1" kern="100" dirty="0" err="1">
                          <a:effectLst/>
                          <a:latin typeface="Times New Roman" panose="02020603050405020304" pitchFamily="18" charset="0"/>
                          <a:cs typeface="Times New Roman" panose="02020603050405020304" pitchFamily="18" charset="0"/>
                        </a:rPr>
                        <a:t>Bài</a:t>
                      </a:r>
                      <a:r>
                        <a:rPr lang="en-US" sz="2400" b="1" kern="100" dirty="0">
                          <a:effectLst/>
                          <a:latin typeface="Times New Roman" panose="02020603050405020304" pitchFamily="18" charset="0"/>
                          <a:cs typeface="Times New Roman" panose="02020603050405020304" pitchFamily="18" charset="0"/>
                        </a:rPr>
                        <a:t> 1: </a:t>
                      </a:r>
                      <a:r>
                        <a:rPr lang="en-US" sz="2400" b="1" kern="100" dirty="0" err="1">
                          <a:effectLst/>
                          <a:latin typeface="Times New Roman" panose="02020603050405020304" pitchFamily="18" charset="0"/>
                          <a:cs typeface="Times New Roman" panose="02020603050405020304" pitchFamily="18" charset="0"/>
                        </a:rPr>
                        <a:t>Tìm</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hiểu</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đặc</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điểm</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cấu</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trúc</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khối</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mắt</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mũi</a:t>
                      </a:r>
                      <a:r>
                        <a:rPr lang="en-US" sz="2400" b="1" kern="100" dirty="0">
                          <a:effectLst/>
                          <a:latin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cs typeface="Times New Roman" panose="02020603050405020304" pitchFamily="18" charset="0"/>
                        </a:rPr>
                        <a:t>miệng</a:t>
                      </a:r>
                      <a:r>
                        <a:rPr lang="en-US" sz="2400" b="1" kern="100" dirty="0">
                          <a:effectLst/>
                          <a:latin typeface="Times New Roman" panose="02020603050405020304" pitchFamily="18" charset="0"/>
                          <a:cs typeface="Times New Roman" panose="02020603050405020304" pitchFamily="18" charset="0"/>
                        </a:rPr>
                        <a:t>, tai</a:t>
                      </a:r>
                      <a:endParaRPr lang="en-US" sz="18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6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59" marR="50459" marT="0" marB="0"/>
                </a:tc>
                <a:tc>
                  <a:txBody>
                    <a:bodyPr/>
                    <a:lstStyle/>
                    <a:p>
                      <a:pPr marL="0" marR="0">
                        <a:lnSpc>
                          <a:spcPct val="107000"/>
                        </a:lnSpc>
                        <a:spcBef>
                          <a:spcPts val="0"/>
                        </a:spcBef>
                        <a:spcAft>
                          <a:spcPts val="0"/>
                        </a:spcAft>
                      </a:pPr>
                      <a:r>
                        <a:rPr lang="en-US" sz="1600" b="1" kern="100" dirty="0">
                          <a:effectLst/>
                          <a:latin typeface="Times New Roman" panose="02020603050405020304" pitchFamily="18" charset="0"/>
                          <a:cs typeface="Times New Roman" panose="02020603050405020304" pitchFamily="18" charset="0"/>
                        </a:rPr>
                        <a:t>QUAN </a:t>
                      </a:r>
                      <a:r>
                        <a:rPr lang="en-US" sz="1600" b="1" kern="100" dirty="0" err="1">
                          <a:effectLst/>
                          <a:latin typeface="Times New Roman" panose="02020603050405020304" pitchFamily="18" charset="0"/>
                          <a:cs typeface="Times New Roman" panose="02020603050405020304" pitchFamily="18" charset="0"/>
                        </a:rPr>
                        <a:t>SÁT</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VÀ</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NHẬN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THỨC</a:t>
                      </a:r>
                      <a:r>
                        <a:rPr lang="en-US" sz="16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1. </a:t>
                      </a:r>
                      <a:r>
                        <a:rPr lang="en-US" sz="1600" kern="100" dirty="0" err="1">
                          <a:effectLst/>
                          <a:latin typeface="Times New Roman" panose="02020603050405020304" pitchFamily="18" charset="0"/>
                          <a:cs typeface="Times New Roman" panose="02020603050405020304" pitchFamily="18" charset="0"/>
                        </a:rPr>
                        <a:t>Tìm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hiểu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cấu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trúc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Đường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hướng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 </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2.  </a:t>
                      </a:r>
                      <a:r>
                        <a:rPr lang="en-US" sz="1600" kern="100" dirty="0" err="1">
                          <a:effectLst/>
                          <a:latin typeface="Times New Roman" panose="02020603050405020304" pitchFamily="18" charset="0"/>
                          <a:cs typeface="Times New Roman" panose="02020603050405020304" pitchFamily="18" charset="0"/>
                        </a:rPr>
                        <a:t>Tìm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hiểu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về</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đậm</a:t>
                      </a:r>
                      <a:r>
                        <a:rPr lang="en-US" sz="1600" kern="100" dirty="0">
                          <a:effectLst/>
                          <a:latin typeface="Times New Roman" panose="02020603050405020304" pitchFamily="18" charset="0"/>
                          <a:cs typeface="Times New Roman" panose="02020603050405020304" pitchFamily="18" charset="0"/>
                        </a:rPr>
                        <a:t> – </a:t>
                      </a:r>
                      <a:r>
                        <a:rPr lang="en-US" sz="1600" kern="100" dirty="0" err="1">
                          <a:effectLst/>
                          <a:latin typeface="Times New Roman" panose="02020603050405020304" pitchFamily="18" charset="0"/>
                          <a:cs typeface="Times New Roman" panose="02020603050405020304" pitchFamily="18" charset="0"/>
                        </a:rPr>
                        <a:t>nhạt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đậm</a:t>
                      </a:r>
                      <a:r>
                        <a:rPr lang="en-US" sz="1600" kern="100" dirty="0">
                          <a:effectLst/>
                          <a:latin typeface="Times New Roman" panose="02020603050405020304" pitchFamily="18" charset="0"/>
                          <a:cs typeface="Times New Roman" panose="02020603050405020304" pitchFamily="18" charset="0"/>
                        </a:rPr>
                        <a:t> – </a:t>
                      </a:r>
                      <a:r>
                        <a:rPr lang="en-US" sz="1600" kern="100" dirty="0" err="1">
                          <a:effectLst/>
                          <a:latin typeface="Times New Roman" panose="02020603050405020304" pitchFamily="18" charset="0"/>
                          <a:cs typeface="Times New Roman" panose="02020603050405020304" pitchFamily="18" charset="0"/>
                        </a:rPr>
                        <a:t>nhạt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đậm</a:t>
                      </a:r>
                      <a:r>
                        <a:rPr lang="en-US" sz="1600" kern="100" dirty="0">
                          <a:effectLst/>
                          <a:latin typeface="Times New Roman" panose="02020603050405020304" pitchFamily="18" charset="0"/>
                          <a:cs typeface="Times New Roman" panose="02020603050405020304" pitchFamily="18" charset="0"/>
                        </a:rPr>
                        <a:t> – </a:t>
                      </a:r>
                      <a:r>
                        <a:rPr lang="en-US" sz="1600" kern="100" dirty="0" err="1">
                          <a:effectLst/>
                          <a:latin typeface="Times New Roman" panose="02020603050405020304" pitchFamily="18" charset="0"/>
                          <a:cs typeface="Times New Roman" panose="02020603050405020304" pitchFamily="18" charset="0"/>
                        </a:rPr>
                        <a:t>nhạt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LUYỆN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TẬP</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VÀ</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SÁNG</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TẠO</a:t>
                      </a:r>
                      <a:r>
                        <a:rPr lang="en-US" sz="16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1. </a:t>
                      </a:r>
                      <a:r>
                        <a:rPr lang="en-US" sz="1600" kern="100" dirty="0" err="1">
                          <a:effectLst/>
                          <a:latin typeface="Times New Roman" panose="02020603050405020304" pitchFamily="18" charset="0"/>
                          <a:cs typeface="Times New Roman" panose="02020603050405020304" pitchFamily="18" charset="0"/>
                        </a:rPr>
                        <a:t>Chuẩn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bị</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dụng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2. </a:t>
                      </a:r>
                      <a:r>
                        <a:rPr lang="en-US" sz="1600" kern="100" dirty="0" err="1">
                          <a:effectLst/>
                          <a:latin typeface="Times New Roman" panose="02020603050405020304" pitchFamily="18" charset="0"/>
                          <a:cs typeface="Times New Roman" panose="02020603050405020304" pitchFamily="18" charset="0"/>
                        </a:rPr>
                        <a:t>Đặt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mẫu</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3. </a:t>
                      </a:r>
                      <a:r>
                        <a:rPr lang="en-US" sz="1600" kern="100" dirty="0" err="1">
                          <a:effectLst/>
                          <a:latin typeface="Times New Roman" panose="02020603050405020304" pitchFamily="18" charset="0"/>
                          <a:cs typeface="Times New Roman" panose="02020603050405020304" pitchFamily="18" charset="0"/>
                        </a:rPr>
                        <a:t>Gợi</a:t>
                      </a:r>
                      <a:r>
                        <a:rPr lang="en-US" sz="1600" kern="100" dirty="0">
                          <a:effectLst/>
                          <a:latin typeface="Times New Roman" panose="02020603050405020304" pitchFamily="18" charset="0"/>
                          <a:cs typeface="Times New Roman" panose="02020603050405020304" pitchFamily="18" charset="0"/>
                        </a:rPr>
                        <a:t> ý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bước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vẽ</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PHÂN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TÍCH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VÀ</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ĐÁNH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GIÁ</a:t>
                      </a:r>
                      <a:r>
                        <a:rPr lang="en-US" sz="16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Đặc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điểm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để</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về</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tỉ</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lệ</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đường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hướng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Yếu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tạo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cơ</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bản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trong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vẽ</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VẬN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DỤNG</a:t>
                      </a:r>
                      <a:r>
                        <a:rPr lang="en-US" sz="16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HS </a:t>
                      </a:r>
                      <a:r>
                        <a:rPr lang="en-US" sz="1600" kern="100" dirty="0" err="1">
                          <a:effectLst/>
                          <a:latin typeface="Times New Roman" panose="02020603050405020304" pitchFamily="18" charset="0"/>
                          <a:cs typeface="Times New Roman" panose="02020603050405020304" pitchFamily="18" charset="0"/>
                        </a:rPr>
                        <a:t>vận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dụng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kiến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đã</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học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để</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thể</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hiện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bằng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bút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chì</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giấy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một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đồ</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thích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bằng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diện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txBody>
                  <a:tcPr marL="50459" marR="50459" marT="0" marB="0"/>
                </a:tc>
                <a:tc>
                  <a:txBody>
                    <a:bodyPr/>
                    <a:lstStyle/>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Trong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này</a:t>
                      </a:r>
                      <a:r>
                        <a:rPr lang="en-US" sz="1600" kern="100" dirty="0">
                          <a:effectLst/>
                          <a:latin typeface="Times New Roman" panose="02020603050405020304" pitchFamily="18" charset="0"/>
                          <a:cs typeface="Times New Roman" panose="02020603050405020304" pitchFamily="18" charset="0"/>
                        </a:rPr>
                        <a:t>,</a:t>
                      </a:r>
                      <a:br>
                        <a:rPr lang="en-US" sz="1600" kern="100" dirty="0">
                          <a:effectLst/>
                          <a:latin typeface="Times New Roman" panose="02020603050405020304" pitchFamily="18" charset="0"/>
                          <a:cs typeface="Times New Roman" panose="02020603050405020304" pitchFamily="18" charset="0"/>
                        </a:rPr>
                      </a:br>
                      <a:r>
                        <a:rPr lang="en-US" sz="1600" kern="100" dirty="0" err="1">
                          <a:effectLst/>
                          <a:latin typeface="Times New Roman" panose="02020603050405020304" pitchFamily="18" charset="0"/>
                          <a:cs typeface="Times New Roman" panose="02020603050405020304" pitchFamily="18" charset="0"/>
                        </a:rPr>
                        <a:t>GV</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lưu</a:t>
                      </a:r>
                      <a:r>
                        <a:rPr lang="en-US" sz="1600" kern="100" dirty="0">
                          <a:effectLst/>
                          <a:latin typeface="Times New Roman" panose="02020603050405020304" pitchFamily="18" charset="0"/>
                          <a:cs typeface="Times New Roman" panose="02020603050405020304" pitchFamily="18" charset="0"/>
                        </a:rPr>
                        <a:t> ý </a:t>
                      </a:r>
                      <a:r>
                        <a:rPr lang="en-US" sz="1600" kern="100" dirty="0" err="1">
                          <a:effectLst/>
                          <a:latin typeface="Times New Roman" panose="02020603050405020304" pitchFamily="18" charset="0"/>
                          <a:cs typeface="Times New Roman" panose="02020603050405020304" pitchFamily="18" charset="0"/>
                        </a:rPr>
                        <a:t>giúp</a:t>
                      </a:r>
                      <a:r>
                        <a:rPr lang="en-US" sz="1600" kern="100" dirty="0">
                          <a:effectLst/>
                          <a:latin typeface="Times New Roman" panose="02020603050405020304" pitchFamily="18" charset="0"/>
                          <a:cs typeface="Times New Roman" panose="02020603050405020304" pitchFamily="18" charset="0"/>
                        </a:rPr>
                        <a:t> HS:</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đặc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điểm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cơ</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bản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cấu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trúc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tỉ</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lệ</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sắp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xếp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thể</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hiện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mảng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mắt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mũi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miệng</a:t>
                      </a:r>
                      <a:r>
                        <a:rPr lang="en-US" sz="1600" kern="100" dirty="0">
                          <a:effectLst/>
                          <a:latin typeface="Times New Roman" panose="02020603050405020304" pitchFamily="18" charset="0"/>
                          <a:cs typeface="Times New Roman" panose="02020603050405020304" pitchFamily="18" charset="0"/>
                        </a:rPr>
                        <a:t>/ tai </a:t>
                      </a:r>
                      <a:r>
                        <a:rPr lang="en-US" sz="1600" kern="100" dirty="0" err="1">
                          <a:effectLst/>
                          <a:latin typeface="Times New Roman" panose="02020603050405020304" pitchFamily="18" charset="0"/>
                          <a:cs typeface="Times New Roman" panose="02020603050405020304" pitchFamily="18" charset="0"/>
                        </a:rPr>
                        <a:t>trên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giấy</a:t>
                      </a:r>
                      <a:r>
                        <a:rPr lang="en-US" sz="16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tích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giải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quyết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quan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hệ</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giữa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khối</a:t>
                      </a:r>
                      <a:r>
                        <a:rPr lang="en-US" sz="1600" kern="100" dirty="0">
                          <a:effectLst/>
                          <a:latin typeface="Times New Roman" panose="02020603050405020304" pitchFamily="18" charset="0"/>
                          <a:cs typeface="Times New Roman" panose="02020603050405020304" pitchFamily="18" charset="0"/>
                        </a:rPr>
                        <a:t> </a:t>
                      </a:r>
                      <a:r>
                        <a:rPr lang="vi-VN" sz="1600" kern="100" dirty="0">
                          <a:effectLst/>
                          <a:latin typeface="Times New Roman" panose="02020603050405020304" pitchFamily="18" charset="0"/>
                          <a:cs typeface="Times New Roman" panose="02020603050405020304" pitchFamily="18" charset="0"/>
                        </a:rPr>
                        <a:t>mắt/ mũi/ miệng/ tai trong không gian.</a:t>
                      </a:r>
                      <a:endParaRPr lang="en-US"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459" marR="50459" marT="0" marB="0"/>
                </a:tc>
                <a:extLst>
                  <a:ext uri="{0D108BD9-81ED-4DB2-BD59-A6C34878D82A}">
                    <a16:rowId xmlns:a16="http://schemas.microsoft.com/office/drawing/2014/main" val="3595236686"/>
                  </a:ext>
                </a:extLst>
              </a:tr>
            </a:tbl>
          </a:graphicData>
        </a:graphic>
      </p:graphicFrame>
    </p:spTree>
    <p:extLst>
      <p:ext uri="{BB962C8B-B14F-4D97-AF65-F5344CB8AC3E}">
        <p14:creationId xmlns:p14="http://schemas.microsoft.com/office/powerpoint/2010/main" val="2284669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BDE0F083-EAA7-0666-D068-20246A0508C7}"/>
              </a:ext>
            </a:extLst>
          </p:cNvPr>
          <p:cNvGraphicFramePr>
            <a:graphicFrameLocks noGrp="1"/>
          </p:cNvGraphicFramePr>
          <p:nvPr>
            <p:extLst>
              <p:ext uri="{D42A27DB-BD31-4B8C-83A1-F6EECF244321}">
                <p14:modId xmlns:p14="http://schemas.microsoft.com/office/powerpoint/2010/main" val="2770213994"/>
              </p:ext>
            </p:extLst>
          </p:nvPr>
        </p:nvGraphicFramePr>
        <p:xfrm>
          <a:off x="0" y="1097280"/>
          <a:ext cx="9144000" cy="6052439"/>
        </p:xfrm>
        <a:graphic>
          <a:graphicData uri="http://schemas.openxmlformats.org/drawingml/2006/table">
            <a:tbl>
              <a:tblPr bandRow="1">
                <a:tableStyleId>{5C22544A-7EE6-4342-B048-85BDC9FD1C3A}</a:tableStyleId>
              </a:tblPr>
              <a:tblGrid>
                <a:gridCol w="1097279">
                  <a:extLst>
                    <a:ext uri="{9D8B030D-6E8A-4147-A177-3AD203B41FA5}">
                      <a16:colId xmlns:a16="http://schemas.microsoft.com/office/drawing/2014/main" val="2966211407"/>
                    </a:ext>
                  </a:extLst>
                </a:gridCol>
                <a:gridCol w="6126480">
                  <a:extLst>
                    <a:ext uri="{9D8B030D-6E8A-4147-A177-3AD203B41FA5}">
                      <a16:colId xmlns:a16="http://schemas.microsoft.com/office/drawing/2014/main" val="12165935"/>
                    </a:ext>
                  </a:extLst>
                </a:gridCol>
                <a:gridCol w="1920241">
                  <a:extLst>
                    <a:ext uri="{9D8B030D-6E8A-4147-A177-3AD203B41FA5}">
                      <a16:colId xmlns:a16="http://schemas.microsoft.com/office/drawing/2014/main" val="3873127896"/>
                    </a:ext>
                  </a:extLst>
                </a:gridCol>
              </a:tblGrid>
              <a:tr h="5669280">
                <a:tc>
                  <a:txBody>
                    <a:bodyPr/>
                    <a:lstStyle/>
                    <a:p>
                      <a:pPr marL="0" marR="0">
                        <a:lnSpc>
                          <a:spcPct val="107000"/>
                        </a:lnSpc>
                        <a:spcBef>
                          <a:spcPts val="0"/>
                        </a:spcBef>
                        <a:spcAft>
                          <a:spcPts val="0"/>
                        </a:spcAft>
                      </a:pPr>
                      <a:r>
                        <a:rPr lang="en-US" sz="2800" b="1" kern="100" dirty="0" err="1">
                          <a:effectLst/>
                          <a:latin typeface="Times New Roman" panose="02020603050405020304" pitchFamily="18" charset="0"/>
                          <a:cs typeface="Times New Roman" panose="02020603050405020304" pitchFamily="18" charset="0"/>
                        </a:rPr>
                        <a:t>Bài</a:t>
                      </a:r>
                      <a:r>
                        <a:rPr lang="en-US" sz="2800" b="1" kern="100" dirty="0">
                          <a:effectLst/>
                          <a:latin typeface="Times New Roman" panose="02020603050405020304" pitchFamily="18" charset="0"/>
                          <a:cs typeface="Times New Roman" panose="02020603050405020304" pitchFamily="18" charset="0"/>
                        </a:rPr>
                        <a:t> 2: </a:t>
                      </a:r>
                      <a:r>
                        <a:rPr lang="en-US" sz="2800" b="1" kern="100" dirty="0" err="1">
                          <a:effectLst/>
                          <a:latin typeface="Times New Roman" panose="02020603050405020304" pitchFamily="18" charset="0"/>
                          <a:cs typeface="Times New Roman" panose="02020603050405020304" pitchFamily="18" charset="0"/>
                        </a:rPr>
                        <a:t>Thực</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hành</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vẽ</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tượng</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chân</a:t>
                      </a:r>
                      <a:r>
                        <a:rPr lang="en-US" sz="2800" b="1" kern="100" dirty="0">
                          <a:effectLst/>
                          <a:latin typeface="Times New Roman" panose="02020603050405020304" pitchFamily="18" charset="0"/>
                          <a:cs typeface="Times New Roman" panose="02020603050405020304" pitchFamily="18" charset="0"/>
                        </a:rPr>
                        <a:t> dung </a:t>
                      </a:r>
                      <a:r>
                        <a:rPr lang="en-US" sz="2800" b="1" kern="100" dirty="0" err="1">
                          <a:effectLst/>
                          <a:latin typeface="Times New Roman" panose="02020603050405020304" pitchFamily="18" charset="0"/>
                          <a:cs typeface="Times New Roman" panose="02020603050405020304" pitchFamily="18" charset="0"/>
                        </a:rPr>
                        <a:t>phạt</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mảng</a:t>
                      </a:r>
                      <a:endParaRPr lang="en-US" sz="18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tc>
                  <a:txBody>
                    <a:bodyPr/>
                    <a:lstStyle/>
                    <a:p>
                      <a:pPr marL="0" marR="0">
                        <a:lnSpc>
                          <a:spcPct val="107000"/>
                        </a:lnSpc>
                        <a:spcBef>
                          <a:spcPts val="0"/>
                        </a:spcBef>
                        <a:spcAft>
                          <a:spcPts val="0"/>
                        </a:spcAft>
                      </a:pPr>
                      <a:r>
                        <a:rPr lang="en-US" sz="1800" b="1" kern="100" dirty="0">
                          <a:effectLst/>
                          <a:latin typeface="Times New Roman" panose="02020603050405020304" pitchFamily="18" charset="0"/>
                          <a:cs typeface="Times New Roman" panose="02020603050405020304" pitchFamily="18" charset="0"/>
                        </a:rPr>
                        <a:t>QUAN </a:t>
                      </a:r>
                      <a:r>
                        <a:rPr lang="en-US" sz="1800" b="1" kern="100" dirty="0" err="1">
                          <a:effectLst/>
                          <a:latin typeface="Times New Roman" panose="02020603050405020304" pitchFamily="18" charset="0"/>
                          <a:cs typeface="Times New Roman" panose="02020603050405020304" pitchFamily="18" charset="0"/>
                        </a:rPr>
                        <a:t>SÁT</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NHẬN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THỨC</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1. </a:t>
                      </a:r>
                      <a:r>
                        <a:rPr lang="en-US" sz="1800" kern="100" dirty="0" err="1">
                          <a:effectLst/>
                          <a:latin typeface="Times New Roman" panose="02020603050405020304" pitchFamily="18" charset="0"/>
                          <a:cs typeface="Times New Roman" panose="02020603050405020304" pitchFamily="18" charset="0"/>
                        </a:rPr>
                        <a:t>Tìm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hiểu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2. </a:t>
                      </a:r>
                      <a:r>
                        <a:rPr lang="en-US" sz="1800" kern="100" dirty="0" err="1">
                          <a:effectLst/>
                          <a:latin typeface="Times New Roman" panose="02020603050405020304" pitchFamily="18" charset="0"/>
                          <a:cs typeface="Times New Roman" panose="02020603050405020304" pitchFamily="18" charset="0"/>
                        </a:rPr>
                        <a:t>Tìm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hiểu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cấu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trúc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tỉ</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lệ</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Đường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mặt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đường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hướng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mắt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mũi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miệng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của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cấu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trúc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của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xương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đầu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người</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cấu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trúc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khái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quát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của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đầu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người</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Tỉ</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lệ</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hướng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ngang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dọc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mắt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mũi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miệng</a:t>
                      </a:r>
                      <a:r>
                        <a:rPr lang="en-US" sz="1800" kern="100" dirty="0">
                          <a:effectLst/>
                          <a:latin typeface="Times New Roman" panose="02020603050405020304" pitchFamily="18" charset="0"/>
                          <a:cs typeface="Times New Roman" panose="02020603050405020304" pitchFamily="18" charset="0"/>
                        </a:rPr>
                        <a:t>, tai </a:t>
                      </a:r>
                      <a:r>
                        <a:rPr lang="en-US" sz="1800" kern="100" dirty="0" err="1">
                          <a:effectLst/>
                          <a:latin typeface="Times New Roman" panose="02020603050405020304" pitchFamily="18" charset="0"/>
                          <a:cs typeface="Times New Roman" panose="02020603050405020304" pitchFamily="18" charset="0"/>
                        </a:rPr>
                        <a:t>trên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LUYỆN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TẬP</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SÁNG</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TẠO</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1. </a:t>
                      </a:r>
                      <a:r>
                        <a:rPr lang="en-US" sz="1800" kern="100" dirty="0" err="1">
                          <a:effectLst/>
                          <a:latin typeface="Times New Roman" panose="02020603050405020304" pitchFamily="18" charset="0"/>
                          <a:cs typeface="Times New Roman" panose="02020603050405020304" pitchFamily="18" charset="0"/>
                        </a:rPr>
                        <a:t>Chuẩn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bị</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dụng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2. </a:t>
                      </a:r>
                      <a:r>
                        <a:rPr lang="en-US" sz="1800" kern="100" dirty="0" err="1">
                          <a:effectLst/>
                          <a:latin typeface="Times New Roman" panose="02020603050405020304" pitchFamily="18" charset="0"/>
                          <a:cs typeface="Times New Roman" panose="02020603050405020304" pitchFamily="18" charset="0"/>
                        </a:rPr>
                        <a:t>Đặt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mẫu</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3. </a:t>
                      </a:r>
                      <a:r>
                        <a:rPr lang="en-US" sz="1800" kern="100" dirty="0" err="1">
                          <a:effectLst/>
                          <a:latin typeface="Times New Roman" panose="02020603050405020304" pitchFamily="18" charset="0"/>
                          <a:cs typeface="Times New Roman" panose="02020603050405020304" pitchFamily="18" charset="0"/>
                        </a:rPr>
                        <a:t>Gợi</a:t>
                      </a:r>
                      <a:r>
                        <a:rPr lang="en-US" sz="1800" kern="100" dirty="0">
                          <a:effectLst/>
                          <a:latin typeface="Times New Roman" panose="02020603050405020304" pitchFamily="18" charset="0"/>
                          <a:cs typeface="Times New Roman" panose="02020603050405020304" pitchFamily="18" charset="0"/>
                        </a:rPr>
                        <a:t> ý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bước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thực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hiện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vẽ</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PHÂN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TÍCH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ĐÁNH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GIÁ</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Giúp</a:t>
                      </a:r>
                      <a:r>
                        <a:rPr lang="en-US" sz="1800" kern="100" dirty="0">
                          <a:effectLst/>
                          <a:latin typeface="Times New Roman" panose="02020603050405020304" pitchFamily="18" charset="0"/>
                          <a:cs typeface="Times New Roman" panose="02020603050405020304" pitchFamily="18" charset="0"/>
                        </a:rPr>
                        <a:t> HS </a:t>
                      </a:r>
                      <a:r>
                        <a:rPr lang="en-US" sz="1800" kern="100" dirty="0" err="1">
                          <a:effectLst/>
                          <a:latin typeface="Times New Roman" panose="02020603050405020304" pitchFamily="18" charset="0"/>
                          <a:cs typeface="Times New Roman" panose="02020603050405020304" pitchFamily="18" charset="0"/>
                        </a:rPr>
                        <a:t>phân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tích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cấu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trúc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diện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quan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hệ</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ánh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của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không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gian</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VẬN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DỤNG</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HS </a:t>
                      </a:r>
                      <a:r>
                        <a:rPr lang="en-US" sz="1800" kern="100" dirty="0" err="1">
                          <a:effectLst/>
                          <a:latin typeface="Times New Roman" panose="02020603050405020304" pitchFamily="18" charset="0"/>
                          <a:cs typeface="Times New Roman" panose="02020603050405020304" pitchFamily="18" charset="0"/>
                        </a:rPr>
                        <a:t>vận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dụng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kiến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thức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đã</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học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dùng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màu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goát</a:t>
                      </a:r>
                      <a:r>
                        <a:rPr lang="en-US" sz="1800" kern="100" dirty="0">
                          <a:effectLst/>
                          <a:latin typeface="Times New Roman" panose="02020603050405020304" pitchFamily="18" charset="0"/>
                          <a:cs typeface="Times New Roman" panose="02020603050405020304" pitchFamily="18" charset="0"/>
                        </a:rPr>
                        <a:t> (gouache) </a:t>
                      </a:r>
                      <a:r>
                        <a:rPr lang="en-US" sz="1800" kern="100" dirty="0" err="1">
                          <a:effectLst/>
                          <a:latin typeface="Times New Roman" panose="02020603050405020304" pitchFamily="18" charset="0"/>
                          <a:cs typeface="Times New Roman" panose="02020603050405020304" pitchFamily="18" charset="0"/>
                        </a:rPr>
                        <a:t>hoặc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màu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arcrylic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vẽ</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một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với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sắc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độ</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đậm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nhạt</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tc>
                  <a:txBody>
                    <a:bodyPr/>
                    <a:lstStyle/>
                    <a:p>
                      <a:pPr marL="0" marR="0">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bài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này</a:t>
                      </a:r>
                      <a:r>
                        <a:rPr lang="en-US" sz="1800" kern="100" dirty="0">
                          <a:effectLst/>
                          <a:latin typeface="Times New Roman" panose="02020603050405020304" pitchFamily="18" charset="0"/>
                          <a:cs typeface="Times New Roman" panose="02020603050405020304" pitchFamily="18" charset="0"/>
                        </a:rPr>
                        <a:t>,</a:t>
                      </a:r>
                      <a:br>
                        <a:rPr lang="en-US" sz="1800" kern="100" dirty="0">
                          <a:effectLst/>
                          <a:latin typeface="Times New Roman" panose="02020603050405020304" pitchFamily="18" charset="0"/>
                          <a:cs typeface="Times New Roman" panose="02020603050405020304" pitchFamily="18" charset="0"/>
                        </a:rPr>
                      </a:br>
                      <a:r>
                        <a:rPr lang="en-US" sz="1800" kern="100" dirty="0" err="1">
                          <a:effectLst/>
                          <a:latin typeface="Times New Roman" panose="02020603050405020304" pitchFamily="18" charset="0"/>
                          <a:cs typeface="Times New Roman" panose="02020603050405020304" pitchFamily="18" charset="0"/>
                        </a:rPr>
                        <a:t>GV</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lưu</a:t>
                      </a:r>
                      <a:r>
                        <a:rPr lang="en-US" sz="1800" kern="100" dirty="0">
                          <a:effectLst/>
                          <a:latin typeface="Times New Roman" panose="02020603050405020304" pitchFamily="18" charset="0"/>
                          <a:cs typeface="Times New Roman" panose="02020603050405020304" pitchFamily="18" charset="0"/>
                        </a:rPr>
                        <a:t> ý </a:t>
                      </a:r>
                      <a:r>
                        <a:rPr lang="en-US" sz="1800" kern="100" dirty="0" err="1">
                          <a:effectLst/>
                          <a:latin typeface="Times New Roman" panose="02020603050405020304" pitchFamily="18" charset="0"/>
                          <a:cs typeface="Times New Roman" panose="02020603050405020304" pitchFamily="18" charset="0"/>
                        </a:rPr>
                        <a:t>giúp</a:t>
                      </a:r>
                      <a:r>
                        <a:rPr lang="en-US" sz="1800" kern="100" dirty="0">
                          <a:effectLst/>
                          <a:latin typeface="Times New Roman" panose="02020603050405020304" pitchFamily="18" charset="0"/>
                          <a:cs typeface="Times New Roman" panose="02020603050405020304" pitchFamily="18" charset="0"/>
                        </a:rPr>
                        <a:t> HS:</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Nhận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biết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cấu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trúc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tỉ</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lệ</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Sắp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xếp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vẽ</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mẫu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giấy</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Hiểu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tích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quan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hệ</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giữa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ánh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khối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của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chân</a:t>
                      </a:r>
                      <a:r>
                        <a:rPr lang="en-US" sz="1800" kern="100" dirty="0">
                          <a:effectLst/>
                          <a:latin typeface="Times New Roman" panose="02020603050405020304" pitchFamily="18" charset="0"/>
                          <a:cs typeface="Times New Roman" panose="02020603050405020304" pitchFamily="18" charset="0"/>
                        </a:rPr>
                        <a:t> dung </a:t>
                      </a:r>
                      <a:r>
                        <a:rPr lang="en-US" sz="1800" kern="100" dirty="0" err="1">
                          <a:effectLst/>
                          <a:latin typeface="Times New Roman" panose="02020603050405020304" pitchFamily="18" charset="0"/>
                          <a:cs typeface="Times New Roman" panose="02020603050405020304" pitchFamily="18" charset="0"/>
                        </a:rPr>
                        <a:t>tượng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phạt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mảng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không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gian</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extLst>
                  <a:ext uri="{0D108BD9-81ED-4DB2-BD59-A6C34878D82A}">
                    <a16:rowId xmlns:a16="http://schemas.microsoft.com/office/drawing/2014/main" val="1540320481"/>
                  </a:ext>
                </a:extLst>
              </a:tr>
            </a:tbl>
          </a:graphicData>
        </a:graphic>
      </p:graphicFrame>
    </p:spTree>
    <p:extLst>
      <p:ext uri="{BB962C8B-B14F-4D97-AF65-F5344CB8AC3E}">
        <p14:creationId xmlns:p14="http://schemas.microsoft.com/office/powerpoint/2010/main" val="573117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5856B249-6528-03E9-873B-67B51CB22A5C}"/>
              </a:ext>
            </a:extLst>
          </p:cNvPr>
          <p:cNvSpPr txBox="1"/>
          <p:nvPr/>
        </p:nvSpPr>
        <p:spPr>
          <a:xfrm>
            <a:off x="449580" y="757682"/>
            <a:ext cx="4678680" cy="369332"/>
          </a:xfrm>
          <a:prstGeom prst="rect">
            <a:avLst/>
          </a:prstGeom>
          <a:noFill/>
        </p:spPr>
        <p:txBody>
          <a:bodyPr wrap="square">
            <a:spAutoFit/>
          </a:bodyPr>
          <a:lstStyle/>
          <a:p>
            <a:r>
              <a:rPr lang="en-US" sz="1800" b="1" i="1" kern="0" dirty="0" err="1">
                <a:effectLst/>
                <a:latin typeface="Times New Roman" panose="02020603050405020304" pitchFamily="18" charset="0"/>
                <a:ea typeface="Calibri" panose="020F0502020204030204" pitchFamily="34" charset="0"/>
              </a:rPr>
              <a:t>Chuyên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đề</a:t>
            </a:r>
            <a:r>
              <a:rPr lang="en-US" sz="1800" b="1" i="1" kern="0" dirty="0">
                <a:effectLst/>
                <a:latin typeface="Times New Roman" panose="02020603050405020304" pitchFamily="18" charset="0"/>
                <a:ea typeface="Calibri" panose="020F0502020204030204" pitchFamily="34" charset="0"/>
              </a:rPr>
              <a:t> 2. </a:t>
            </a:r>
            <a:r>
              <a:rPr lang="en-US" sz="1800" b="1" i="1" kern="0" dirty="0" err="1">
                <a:effectLst/>
                <a:latin typeface="Times New Roman" panose="02020603050405020304" pitchFamily="18" charset="0"/>
                <a:ea typeface="Calibri" panose="020F0502020204030204" pitchFamily="34" charset="0"/>
              </a:rPr>
              <a:t>Thực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trí</a:t>
            </a:r>
            <a:r>
              <a:rPr lang="en-US" sz="1800" b="1" i="1" kern="0" dirty="0">
                <a:effectLst/>
                <a:latin typeface="Times New Roman" panose="02020603050405020304" pitchFamily="18" charset="0"/>
                <a:ea typeface="Calibri" panose="020F0502020204030204" pitchFamily="34" charset="0"/>
              </a:rPr>
              <a:t> 2</a:t>
            </a:r>
            <a:endParaRPr lang="en-US" dirty="0"/>
          </a:p>
        </p:txBody>
      </p:sp>
      <p:graphicFrame>
        <p:nvGraphicFramePr>
          <p:cNvPr id="10" name="Table 9">
            <a:extLst>
              <a:ext uri="{FF2B5EF4-FFF2-40B4-BE49-F238E27FC236}">
                <a16:creationId xmlns:a16="http://schemas.microsoft.com/office/drawing/2014/main" id="{9E5BC91A-D92C-E5E4-A707-56C8BEF0A2CC}"/>
              </a:ext>
            </a:extLst>
          </p:cNvPr>
          <p:cNvGraphicFramePr>
            <a:graphicFrameLocks noGrp="1"/>
          </p:cNvGraphicFramePr>
          <p:nvPr>
            <p:extLst>
              <p:ext uri="{D42A27DB-BD31-4B8C-83A1-F6EECF244321}">
                <p14:modId xmlns:p14="http://schemas.microsoft.com/office/powerpoint/2010/main" val="2511987300"/>
              </p:ext>
            </p:extLst>
          </p:nvPr>
        </p:nvGraphicFramePr>
        <p:xfrm>
          <a:off x="0" y="1127014"/>
          <a:ext cx="9144000" cy="7317677"/>
        </p:xfrm>
        <a:graphic>
          <a:graphicData uri="http://schemas.openxmlformats.org/drawingml/2006/table">
            <a:tbl>
              <a:tblPr bandRow="1">
                <a:tableStyleId>{5C22544A-7EE6-4342-B048-85BDC9FD1C3A}</a:tableStyleId>
              </a:tblPr>
              <a:tblGrid>
                <a:gridCol w="1097279">
                  <a:extLst>
                    <a:ext uri="{9D8B030D-6E8A-4147-A177-3AD203B41FA5}">
                      <a16:colId xmlns:a16="http://schemas.microsoft.com/office/drawing/2014/main" val="2966211407"/>
                    </a:ext>
                  </a:extLst>
                </a:gridCol>
                <a:gridCol w="6195619">
                  <a:extLst>
                    <a:ext uri="{9D8B030D-6E8A-4147-A177-3AD203B41FA5}">
                      <a16:colId xmlns:a16="http://schemas.microsoft.com/office/drawing/2014/main" val="12165935"/>
                    </a:ext>
                  </a:extLst>
                </a:gridCol>
                <a:gridCol w="1851102">
                  <a:extLst>
                    <a:ext uri="{9D8B030D-6E8A-4147-A177-3AD203B41FA5}">
                      <a16:colId xmlns:a16="http://schemas.microsoft.com/office/drawing/2014/main" val="3873127896"/>
                    </a:ext>
                  </a:extLst>
                </a:gridCol>
              </a:tblGrid>
              <a:tr h="6488668">
                <a:tc>
                  <a:txBody>
                    <a:bodyPr/>
                    <a:lstStyle/>
                    <a:p>
                      <a:pPr marL="0" marR="0">
                        <a:lnSpc>
                          <a:spcPct val="107000"/>
                        </a:lnSpc>
                        <a:spcBef>
                          <a:spcPts val="0"/>
                        </a:spcBef>
                        <a:spcAft>
                          <a:spcPts val="0"/>
                        </a:spcAft>
                      </a:pPr>
                      <a:r>
                        <a:rPr lang="en-US" sz="2800" b="1" kern="100" dirty="0" err="1">
                          <a:effectLst/>
                          <a:latin typeface="Times New Roman" panose="02020603050405020304" pitchFamily="18" charset="0"/>
                          <a:cs typeface="Times New Roman" panose="02020603050405020304" pitchFamily="18" charset="0"/>
                        </a:rPr>
                        <a:t>Bài</a:t>
                      </a:r>
                      <a:r>
                        <a:rPr lang="en-US" sz="2800" b="1" kern="100" dirty="0">
                          <a:effectLst/>
                          <a:latin typeface="Times New Roman" panose="02020603050405020304" pitchFamily="18" charset="0"/>
                          <a:cs typeface="Times New Roman" panose="02020603050405020304" pitchFamily="18" charset="0"/>
                        </a:rPr>
                        <a:t> 1: Trang </a:t>
                      </a:r>
                      <a:r>
                        <a:rPr lang="en-US" sz="2800" b="1" kern="100" dirty="0" err="1">
                          <a:effectLst/>
                          <a:latin typeface="Times New Roman" panose="02020603050405020304" pitchFamily="18" charset="0"/>
                          <a:cs typeface="Times New Roman" panose="02020603050405020304" pitchFamily="18" charset="0"/>
                        </a:rPr>
                        <a:t>trí</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hình</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tròn</a:t>
                      </a:r>
                      <a:r>
                        <a:rPr lang="en-US" sz="2800" b="1" kern="100" dirty="0">
                          <a:effectLst/>
                          <a:latin typeface="Times New Roman" panose="02020603050405020304" pitchFamily="18" charset="0"/>
                          <a:cs typeface="Times New Roman" panose="02020603050405020304" pitchFamily="18" charset="0"/>
                        </a:rPr>
                        <a:t> </a:t>
                      </a:r>
                      <a:endParaRPr lang="en-US" sz="24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tc>
                  <a:txBody>
                    <a:bodyPr/>
                    <a:lstStyle/>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QUAN SÁT VÀ NHẬN THỨC:</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1. Tìm hiểu một số hình thức trang trí hình tròn</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2. Hoà sắc trong trang trí</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Hoà sắc nóng</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Hoà sắc lạnh</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3. Quy luật ứng dụng trong trang trí hình tròn</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đối xứng qua trục và qua tâm</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lặp lại </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đảo ngược (xoay chiều)</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xen kẽ</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tự do (bất đăng đối)</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Quy luật chồng hình</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4. Hoạ tiết trong trang trí hình tròn </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LUYỆN TẬP VÀ SÁNG TẠO:</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1. Các bước xây dựng bài trang trí hình tròn ở dạng đen trắng</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Bước chuẩn bị</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 Bước thực hành</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2. Gợi ý các bước xây dựng phác thảo đen trắng trang trí hình tròn</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PHÂN TÍCH VÀ ĐÁNH GIÁ:</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HS phân tích sản phẩm thực hành của mình và của bạn.</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VẬN DỤNG:</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Tìm hiểu về nghệ thuật trang trí mosaic và ứng dụng kĩ thuật ghép mảnh bằng các vật</a:t>
                      </a:r>
                    </a:p>
                    <a:p>
                      <a:pPr marL="0" marR="0">
                        <a:lnSpc>
                          <a:spcPct val="107000"/>
                        </a:lnSpc>
                        <a:spcBef>
                          <a:spcPts val="0"/>
                        </a:spcBef>
                        <a:spcAft>
                          <a:spcPts val="0"/>
                        </a:spcAft>
                      </a:pPr>
                      <a:r>
                        <a:rPr lang="vi-VN" sz="1800" b="0" kern="100" dirty="0">
                          <a:effectLst/>
                          <a:latin typeface="Times New Roman" panose="02020603050405020304" pitchFamily="18" charset="0"/>
                          <a:cs typeface="Times New Roman" panose="02020603050405020304" pitchFamily="18" charset="0"/>
                        </a:rPr>
                        <a:t>liệu sẵn có để trang trí hình tròn.</a:t>
                      </a:r>
                    </a:p>
                    <a:p>
                      <a:pPr marL="0" marR="0" algn="just">
                        <a:lnSpc>
                          <a:spcPct val="107000"/>
                        </a:lnSpc>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tc>
                  <a:txBody>
                    <a:bodyPr/>
                    <a:lstStyle/>
                    <a:p>
                      <a:pPr marL="0" marR="0">
                        <a:lnSpc>
                          <a:spcPct val="107000"/>
                        </a:lnSpc>
                        <a:spcBef>
                          <a:spcPts val="0"/>
                        </a:spcBef>
                        <a:spcAft>
                          <a:spcPts val="0"/>
                        </a:spcAf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Trong dạng bài này,</a:t>
                      </a:r>
                      <a:b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b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GV lưu ý giúp HS:</a:t>
                      </a:r>
                    </a:p>
                    <a:p>
                      <a:pPr marL="0" marR="0">
                        <a:lnSpc>
                          <a:spcPct val="107000"/>
                        </a:lnSpc>
                        <a:spcBef>
                          <a:spcPts val="0"/>
                        </a:spcBef>
                        <a:spcAft>
                          <a:spcPts val="0"/>
                        </a:spcAf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Nhận biết được đặc điểm trang trí hình tròn.</a:t>
                      </a:r>
                    </a:p>
                    <a:p>
                      <a:pPr marL="0" marR="0">
                        <a:lnSpc>
                          <a:spcPct val="107000"/>
                        </a:lnSpc>
                        <a:spcBef>
                          <a:spcPts val="0"/>
                        </a:spcBef>
                        <a:spcAft>
                          <a:spcPts val="0"/>
                        </a:spcAf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Lựa chọn được hoạ tiết, biết cách sắp xếp và tạo được sự liên kết, mảng chính, mảng phụ của các nhóm hoạ tiết trong trang trí hình tròn.</a:t>
                      </a:r>
                    </a:p>
                    <a:p>
                      <a:pPr marL="0" marR="0">
                        <a:lnSpc>
                          <a:spcPct val="107000"/>
                        </a:lnSpc>
                        <a:spcBef>
                          <a:spcPts val="0"/>
                        </a:spcBef>
                        <a:spcAft>
                          <a:spcPts val="0"/>
                        </a:spcAft>
                      </a:pP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Biết sử dụng chất liệu để thực hiện xây dựng bản phác thảo trang trí hình tròn.</a:t>
                      </a:r>
                    </a:p>
                    <a:p>
                      <a:pPr marL="0" marR="0">
                        <a:lnSpc>
                          <a:spcPct val="107000"/>
                        </a:lnSpc>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343" marR="61343" marT="0" marB="0"/>
                </a:tc>
                <a:extLst>
                  <a:ext uri="{0D108BD9-81ED-4DB2-BD59-A6C34878D82A}">
                    <a16:rowId xmlns:a16="http://schemas.microsoft.com/office/drawing/2014/main" val="1540320481"/>
                  </a:ext>
                </a:extLst>
              </a:tr>
            </a:tbl>
          </a:graphicData>
        </a:graphic>
      </p:graphicFrame>
    </p:spTree>
    <p:extLst>
      <p:ext uri="{BB962C8B-B14F-4D97-AF65-F5344CB8AC3E}">
        <p14:creationId xmlns:p14="http://schemas.microsoft.com/office/powerpoint/2010/main" val="2684451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a:extLst>
              <a:ext uri="{FF2B5EF4-FFF2-40B4-BE49-F238E27FC236}">
                <a16:creationId xmlns:a16="http://schemas.microsoft.com/office/drawing/2014/main" id="{F75FD755-FE86-0649-1144-43162E1C2695}"/>
              </a:ext>
            </a:extLst>
          </p:cNvPr>
          <p:cNvGraphicFramePr>
            <a:graphicFrameLocks noGrp="1"/>
          </p:cNvGraphicFramePr>
          <p:nvPr>
            <p:extLst>
              <p:ext uri="{D42A27DB-BD31-4B8C-83A1-F6EECF244321}">
                <p14:modId xmlns:p14="http://schemas.microsoft.com/office/powerpoint/2010/main" val="3063267225"/>
              </p:ext>
            </p:extLst>
          </p:nvPr>
        </p:nvGraphicFramePr>
        <p:xfrm>
          <a:off x="-1" y="1227312"/>
          <a:ext cx="9143999" cy="5630687"/>
        </p:xfrm>
        <a:graphic>
          <a:graphicData uri="http://schemas.openxmlformats.org/drawingml/2006/table">
            <a:tbl>
              <a:tblPr bandRow="1">
                <a:tableStyleId>{5C22544A-7EE6-4342-B048-85BDC9FD1C3A}</a:tableStyleId>
              </a:tblPr>
              <a:tblGrid>
                <a:gridCol w="1160061">
                  <a:extLst>
                    <a:ext uri="{9D8B030D-6E8A-4147-A177-3AD203B41FA5}">
                      <a16:colId xmlns:a16="http://schemas.microsoft.com/office/drawing/2014/main" val="2247804510"/>
                    </a:ext>
                  </a:extLst>
                </a:gridCol>
                <a:gridCol w="5337665">
                  <a:extLst>
                    <a:ext uri="{9D8B030D-6E8A-4147-A177-3AD203B41FA5}">
                      <a16:colId xmlns:a16="http://schemas.microsoft.com/office/drawing/2014/main" val="604441263"/>
                    </a:ext>
                  </a:extLst>
                </a:gridCol>
                <a:gridCol w="2646273">
                  <a:extLst>
                    <a:ext uri="{9D8B030D-6E8A-4147-A177-3AD203B41FA5}">
                      <a16:colId xmlns:a16="http://schemas.microsoft.com/office/drawing/2014/main" val="428191380"/>
                    </a:ext>
                  </a:extLst>
                </a:gridCol>
              </a:tblGrid>
              <a:tr h="5630687">
                <a:tc>
                  <a:txBody>
                    <a:bodyPr/>
                    <a:lstStyle/>
                    <a:p>
                      <a:pPr marL="457200" marR="0" algn="just">
                        <a:lnSpc>
                          <a:spcPct val="107000"/>
                        </a:lnSpc>
                        <a:spcBef>
                          <a:spcPts val="0"/>
                        </a:spcBef>
                        <a:spcAft>
                          <a:spcPts val="0"/>
                        </a:spcAft>
                      </a:pPr>
                      <a:r>
                        <a:rPr lang="en-US" sz="1600" b="1" kern="100" dirty="0" err="1">
                          <a:effectLst/>
                          <a:latin typeface="Times New Roman" panose="02020603050405020304" pitchFamily="18" charset="0"/>
                          <a:cs typeface="Times New Roman" panose="02020603050405020304" pitchFamily="18" charset="0"/>
                        </a:rPr>
                        <a:t>Bài</a:t>
                      </a:r>
                      <a:r>
                        <a:rPr lang="en-US" sz="1600" b="1" kern="100" dirty="0">
                          <a:effectLst/>
                          <a:latin typeface="Times New Roman" panose="02020603050405020304" pitchFamily="18" charset="0"/>
                          <a:cs typeface="Times New Roman" panose="02020603050405020304" pitchFamily="18" charset="0"/>
                        </a:rPr>
                        <a:t> 2: </a:t>
                      </a:r>
                      <a:r>
                        <a:rPr lang="en-US" sz="1600" b="1" kern="100" dirty="0" err="1">
                          <a:effectLst/>
                          <a:latin typeface="Times New Roman" panose="02020603050405020304" pitchFamily="18" charset="0"/>
                          <a:cs typeface="Times New Roman" panose="02020603050405020304" pitchFamily="18" charset="0"/>
                        </a:rPr>
                        <a:t>Thực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hành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trang</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trí</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hình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tròn</a:t>
                      </a:r>
                      <a:endParaRPr lang="en-US" sz="16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QUAN </a:t>
                      </a:r>
                      <a:r>
                        <a:rPr lang="en-US" sz="1900" kern="100" dirty="0" err="1">
                          <a:effectLst/>
                          <a:latin typeface="Times New Roman" panose="02020603050405020304" pitchFamily="18" charset="0"/>
                          <a:cs typeface="Times New Roman" panose="02020603050405020304" pitchFamily="18" charset="0"/>
                        </a:rPr>
                        <a:t>SÁT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NHẬN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THỨC</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1. </a:t>
                      </a:r>
                      <a:r>
                        <a:rPr lang="en-US" sz="1900" kern="100" dirty="0" err="1">
                          <a:effectLst/>
                          <a:latin typeface="Times New Roman" panose="02020603050405020304" pitchFamily="18" charset="0"/>
                          <a:cs typeface="Times New Roman" panose="02020603050405020304" pitchFamily="18" charset="0"/>
                        </a:rPr>
                        <a:t>Đặc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điểm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cấu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trúc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hình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tròn</a:t>
                      </a:r>
                      <a:endParaRPr lang="en-US" sz="19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2. </a:t>
                      </a:r>
                      <a:r>
                        <a:rPr lang="en-US" sz="1900" kern="100" dirty="0" err="1">
                          <a:effectLst/>
                          <a:latin typeface="Times New Roman" panose="02020603050405020304" pitchFamily="18" charset="0"/>
                          <a:cs typeface="Times New Roman" panose="02020603050405020304" pitchFamily="18" charset="0"/>
                        </a:rPr>
                        <a:t>Bố</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cục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trong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trang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trí</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hình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tròn</a:t>
                      </a:r>
                      <a:endParaRPr lang="en-US" sz="19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p>
                    <a:p>
                      <a:pPr marL="457200" marR="0" algn="just">
                        <a:lnSpc>
                          <a:spcPct val="107000"/>
                        </a:lnSpc>
                        <a:spcBef>
                          <a:spcPts val="0"/>
                        </a:spcBef>
                        <a:spcAft>
                          <a:spcPts val="0"/>
                        </a:spcAft>
                      </a:pPr>
                      <a:r>
                        <a:rPr lang="en-US" sz="1900" kern="100" dirty="0" err="1">
                          <a:effectLst/>
                          <a:latin typeface="Times New Roman" panose="02020603050405020304" pitchFamily="18" charset="0"/>
                          <a:cs typeface="Times New Roman" panose="02020603050405020304" pitchFamily="18" charset="0"/>
                        </a:rPr>
                        <a:t>LUYỆN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TẬP</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SÁNG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TẠO</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1. </a:t>
                      </a:r>
                      <a:r>
                        <a:rPr lang="en-US" sz="1900" kern="100" dirty="0" err="1">
                          <a:effectLst/>
                          <a:latin typeface="Times New Roman" panose="02020603050405020304" pitchFamily="18" charset="0"/>
                          <a:cs typeface="Times New Roman" panose="02020603050405020304" pitchFamily="18" charset="0"/>
                        </a:rPr>
                        <a:t>Các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bước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thực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hiện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một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trang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trí</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hình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tròn</a:t>
                      </a:r>
                      <a:endParaRPr lang="en-US" sz="19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Bước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chuẩn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bị</a:t>
                      </a:r>
                      <a:endParaRPr lang="en-US" sz="19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Bước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thực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hành</a:t>
                      </a:r>
                      <a:r>
                        <a:rPr lang="en-US" sz="1900" kern="100" dirty="0">
                          <a:effectLst/>
                          <a:latin typeface="Times New Roman" panose="02020603050405020304" pitchFamily="18" charset="0"/>
                          <a:cs typeface="Times New Roman" panose="02020603050405020304" pitchFamily="18" charset="0"/>
                        </a:rPr>
                        <a:t> </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2. </a:t>
                      </a:r>
                      <a:r>
                        <a:rPr lang="en-US" sz="1900" kern="100" dirty="0" err="1">
                          <a:effectLst/>
                          <a:latin typeface="Times New Roman" panose="02020603050405020304" pitchFamily="18" charset="0"/>
                          <a:cs typeface="Times New Roman" panose="02020603050405020304" pitchFamily="18" charset="0"/>
                        </a:rPr>
                        <a:t>Gợi</a:t>
                      </a:r>
                      <a:r>
                        <a:rPr lang="en-US" sz="1900" kern="100" dirty="0">
                          <a:effectLst/>
                          <a:latin typeface="Times New Roman" panose="02020603050405020304" pitchFamily="18" charset="0"/>
                          <a:cs typeface="Times New Roman" panose="02020603050405020304" pitchFamily="18" charset="0"/>
                        </a:rPr>
                        <a:t> ý </a:t>
                      </a:r>
                      <a:r>
                        <a:rPr lang="en-US" sz="1900" kern="100" dirty="0" err="1">
                          <a:effectLst/>
                          <a:latin typeface="Times New Roman" panose="02020603050405020304" pitchFamily="18" charset="0"/>
                          <a:cs typeface="Times New Roman" panose="02020603050405020304" pitchFamily="18" charset="0"/>
                        </a:rPr>
                        <a:t>các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bước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thực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hành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một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trang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trí</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hình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tròn</a:t>
                      </a:r>
                      <a:endParaRPr lang="en-US" sz="19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900" kern="100" dirty="0" err="1">
                          <a:effectLst/>
                          <a:latin typeface="Times New Roman" panose="02020603050405020304" pitchFamily="18" charset="0"/>
                          <a:cs typeface="Times New Roman" panose="02020603050405020304" pitchFamily="18" charset="0"/>
                        </a:rPr>
                        <a:t>PHÂN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TÍCH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ĐÁNH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GIÁ</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Trưng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bày</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sản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phẩm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thực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hành</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Nhận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xét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sản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phẩm</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err="1">
                          <a:effectLst/>
                          <a:latin typeface="Times New Roman" panose="02020603050405020304" pitchFamily="18" charset="0"/>
                          <a:cs typeface="Times New Roman" panose="02020603050405020304" pitchFamily="18" charset="0"/>
                        </a:rPr>
                        <a:t>VẬN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DỤNG</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HS </a:t>
                      </a:r>
                      <a:r>
                        <a:rPr lang="en-US" sz="1900" kern="100" dirty="0" err="1">
                          <a:effectLst/>
                          <a:latin typeface="Times New Roman" panose="02020603050405020304" pitchFamily="18" charset="0"/>
                          <a:cs typeface="Times New Roman" panose="02020603050405020304" pitchFamily="18" charset="0"/>
                        </a:rPr>
                        <a:t>vận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dụng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kiến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thức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đã</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học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để</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trang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trí</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một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sản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phẩm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đồ</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vật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từ</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những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mẫu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trang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trí</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hình</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tròn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yêu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thích</a:t>
                      </a:r>
                      <a:r>
                        <a:rPr lang="en-US" sz="1900" kern="100" dirty="0">
                          <a:effectLst/>
                          <a:latin typeface="Times New Roman" panose="02020603050405020304" pitchFamily="18" charset="0"/>
                          <a:cs typeface="Times New Roman" panose="02020603050405020304" pitchFamily="18" charset="0"/>
                        </a:rPr>
                        <a:t>.</a:t>
                      </a:r>
                    </a:p>
                    <a:p>
                      <a:pPr marL="457200" marR="0" algn="just">
                        <a:lnSpc>
                          <a:spcPct val="107000"/>
                        </a:lnSpc>
                        <a:spcBef>
                          <a:spcPts val="0"/>
                        </a:spcBef>
                        <a:spcAft>
                          <a:spcPts val="0"/>
                        </a:spcAft>
                      </a:pPr>
                      <a:r>
                        <a:rPr lang="en-US" sz="1900" kern="100" dirty="0">
                          <a:effectLst/>
                          <a:latin typeface="Times New Roman" panose="02020603050405020304" pitchFamily="18" charset="0"/>
                          <a:cs typeface="Times New Roman" panose="02020603050405020304" pitchFamily="18" charset="0"/>
                        </a:rPr>
                        <a:t> </a:t>
                      </a:r>
                      <a:endParaRPr lang="en-US" sz="19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900" kern="100" dirty="0" err="1">
                          <a:effectLst/>
                          <a:latin typeface="Times New Roman" panose="02020603050405020304" pitchFamily="18" charset="0"/>
                          <a:cs typeface="Times New Roman" panose="02020603050405020304" pitchFamily="18" charset="0"/>
                        </a:rPr>
                        <a:t>Trong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dạng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này</a:t>
                      </a:r>
                      <a:r>
                        <a:rPr lang="en-US" sz="1900" kern="100" dirty="0">
                          <a:effectLst/>
                          <a:latin typeface="Times New Roman" panose="02020603050405020304" pitchFamily="18" charset="0"/>
                          <a:cs typeface="Times New Roman" panose="02020603050405020304" pitchFamily="18" charset="0"/>
                        </a:rPr>
                        <a:t>,</a:t>
                      </a:r>
                      <a:br>
                        <a:rPr lang="en-US" sz="1900" kern="100" dirty="0">
                          <a:effectLst/>
                          <a:latin typeface="Times New Roman" panose="02020603050405020304" pitchFamily="18" charset="0"/>
                          <a:cs typeface="Times New Roman" panose="02020603050405020304" pitchFamily="18" charset="0"/>
                        </a:rPr>
                      </a:br>
                      <a:r>
                        <a:rPr lang="en-US" sz="1900" kern="100" dirty="0" err="1">
                          <a:effectLst/>
                          <a:latin typeface="Times New Roman" panose="02020603050405020304" pitchFamily="18" charset="0"/>
                          <a:cs typeface="Times New Roman" panose="02020603050405020304" pitchFamily="18" charset="0"/>
                        </a:rPr>
                        <a:t>GV</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lưu</a:t>
                      </a:r>
                      <a:r>
                        <a:rPr lang="en-US" sz="1900" kern="100" dirty="0">
                          <a:effectLst/>
                          <a:latin typeface="Times New Roman" panose="02020603050405020304" pitchFamily="18" charset="0"/>
                          <a:cs typeface="Times New Roman" panose="02020603050405020304" pitchFamily="18" charset="0"/>
                        </a:rPr>
                        <a:t> ý </a:t>
                      </a:r>
                      <a:r>
                        <a:rPr lang="en-US" sz="1900" kern="100" dirty="0" err="1">
                          <a:effectLst/>
                          <a:latin typeface="Times New Roman" panose="02020603050405020304" pitchFamily="18" charset="0"/>
                          <a:cs typeface="Times New Roman" panose="02020603050405020304" pitchFamily="18" charset="0"/>
                        </a:rPr>
                        <a:t>giúp</a:t>
                      </a:r>
                      <a:r>
                        <a:rPr lang="en-US" sz="1900" kern="100" dirty="0">
                          <a:effectLst/>
                          <a:latin typeface="Times New Roman" panose="02020603050405020304" pitchFamily="18" charset="0"/>
                          <a:cs typeface="Times New Roman" panose="02020603050405020304" pitchFamily="18" charset="0"/>
                        </a:rPr>
                        <a:t> HS:</a:t>
                      </a:r>
                    </a:p>
                    <a:p>
                      <a:pPr marL="0" marR="0" algn="just">
                        <a:lnSpc>
                          <a:spcPct val="107000"/>
                        </a:lnSpc>
                        <a:spcBef>
                          <a:spcPts val="15"/>
                        </a:spcBef>
                        <a:spcAft>
                          <a:spcPts val="0"/>
                        </a:spcAft>
                      </a:pP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Hiểu</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được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các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bước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thực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hành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trang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trí</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hình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tròn</a:t>
                      </a:r>
                      <a:r>
                        <a:rPr lang="en-US" sz="1900" kern="100" spc="5" dirty="0">
                          <a:effectLst/>
                          <a:latin typeface="Times New Roman" panose="02020603050405020304" pitchFamily="18" charset="0"/>
                          <a:cs typeface="Times New Roman" panose="02020603050405020304" pitchFamily="18" charset="0"/>
                        </a:rPr>
                        <a:t>.</a:t>
                      </a:r>
                      <a:br>
                        <a:rPr lang="en-US" sz="1900" kern="100" spc="5" dirty="0">
                          <a:effectLst/>
                          <a:latin typeface="Times New Roman" panose="02020603050405020304" pitchFamily="18" charset="0"/>
                          <a:cs typeface="Times New Roman" panose="02020603050405020304" pitchFamily="18" charset="0"/>
                        </a:rPr>
                      </a:b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Biết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lựa</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chọn</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hoạ</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tiết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chất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liệu</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để</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thực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hành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và</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biết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sắp</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xếp</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hoạ</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tiết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trong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trang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trí</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hình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tròn</a:t>
                      </a:r>
                      <a:r>
                        <a:rPr lang="en-US" sz="1900" kern="100" spc="5" dirty="0">
                          <a:effectLst/>
                          <a:latin typeface="Times New Roman" panose="02020603050405020304" pitchFamily="18" charset="0"/>
                          <a:cs typeface="Times New Roman" panose="02020603050405020304" pitchFamily="18" charset="0"/>
                        </a:rPr>
                        <a:t>.</a:t>
                      </a:r>
                      <a:br>
                        <a:rPr lang="en-US" sz="1900" kern="100" spc="5" dirty="0">
                          <a:effectLst/>
                          <a:latin typeface="Times New Roman" panose="02020603050405020304" pitchFamily="18" charset="0"/>
                          <a:cs typeface="Times New Roman" panose="02020603050405020304" pitchFamily="18" charset="0"/>
                        </a:rPr>
                      </a:b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Biết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sử</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dụng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chất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liệu</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màu</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bột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màu</a:t>
                      </a:r>
                      <a:r>
                        <a:rPr lang="en-US" sz="1900" kern="100" spc="5" dirty="0">
                          <a:effectLst/>
                          <a:latin typeface="Times New Roman" panose="02020603050405020304" pitchFamily="18" charset="0"/>
                          <a:cs typeface="Times New Roman" panose="02020603050405020304" pitchFamily="18" charset="0"/>
                        </a:rPr>
                        <a:t> gouache </a:t>
                      </a:r>
                      <a:r>
                        <a:rPr lang="en-US" sz="1900" kern="100" spc="5" dirty="0" err="1">
                          <a:effectLst/>
                          <a:latin typeface="Times New Roman" panose="02020603050405020304" pitchFamily="18" charset="0"/>
                          <a:cs typeface="Times New Roman" panose="02020603050405020304" pitchFamily="18" charset="0"/>
                        </a:rPr>
                        <a:t>hoặc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chất</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liệu</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tương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đương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trong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thực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hành</a:t>
                      </a:r>
                      <a:r>
                        <a:rPr lang="en-US" sz="1900" kern="100" spc="5" dirty="0">
                          <a:effectLst/>
                          <a:latin typeface="Times New Roman" panose="02020603050405020304" pitchFamily="18" charset="0"/>
                          <a:cs typeface="Times New Roman" panose="02020603050405020304" pitchFamily="18" charset="0"/>
                        </a:rPr>
                        <a:t>.</a:t>
                      </a:r>
                      <a:br>
                        <a:rPr lang="en-US" sz="1900" kern="100" spc="5" dirty="0">
                          <a:effectLst/>
                          <a:latin typeface="Times New Roman" panose="02020603050405020304" pitchFamily="18" charset="0"/>
                          <a:cs typeface="Times New Roman" panose="02020603050405020304" pitchFamily="18" charset="0"/>
                        </a:rPr>
                      </a:b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Phân</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tích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được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vẻ</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đẹp</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của</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trang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trí</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hình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tròn</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và</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liên</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hệ</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được</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tính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ứng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dụng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của</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trang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trí</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hình</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tròn</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trong</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đời</a:t>
                      </a:r>
                      <a:r>
                        <a:rPr lang="en-US" sz="1900" kern="100" spc="5" dirty="0">
                          <a:effectLst/>
                          <a:latin typeface="Times New Roman" panose="02020603050405020304" pitchFamily="18" charset="0"/>
                          <a:cs typeface="Times New Roman" panose="02020603050405020304" pitchFamily="18" charset="0"/>
                        </a:rPr>
                        <a:t> </a:t>
                      </a:r>
                      <a:r>
                        <a:rPr lang="en-US" sz="1900" kern="100" spc="5" dirty="0" err="1">
                          <a:effectLst/>
                          <a:latin typeface="Times New Roman" panose="02020603050405020304" pitchFamily="18" charset="0"/>
                          <a:cs typeface="Times New Roman" panose="02020603050405020304" pitchFamily="18" charset="0"/>
                        </a:rPr>
                        <a:t>sống</a:t>
                      </a:r>
                      <a:endParaRPr lang="en-US"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8235016"/>
                  </a:ext>
                </a:extLst>
              </a:tr>
            </a:tbl>
          </a:graphicData>
        </a:graphic>
      </p:graphicFrame>
    </p:spTree>
    <p:extLst>
      <p:ext uri="{BB962C8B-B14F-4D97-AF65-F5344CB8AC3E}">
        <p14:creationId xmlns:p14="http://schemas.microsoft.com/office/powerpoint/2010/main" val="1623582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360D4061-668E-D8EA-5B9C-215882D487E3}"/>
              </a:ext>
            </a:extLst>
          </p:cNvPr>
          <p:cNvSpPr txBox="1"/>
          <p:nvPr/>
        </p:nvSpPr>
        <p:spPr>
          <a:xfrm>
            <a:off x="416256" y="750205"/>
            <a:ext cx="4572000" cy="369332"/>
          </a:xfrm>
          <a:prstGeom prst="rect">
            <a:avLst/>
          </a:prstGeom>
          <a:noFill/>
        </p:spPr>
        <p:txBody>
          <a:bodyPr wrap="square">
            <a:spAutoFit/>
          </a:bodyPr>
          <a:lstStyle/>
          <a:p>
            <a:r>
              <a:rPr lang="en-US" sz="1800" b="1" i="1" kern="0" dirty="0" err="1">
                <a:effectLst/>
                <a:latin typeface="Times New Roman" panose="02020603050405020304" pitchFamily="18" charset="0"/>
                <a:ea typeface="Calibri" panose="020F0502020204030204" pitchFamily="34" charset="0"/>
              </a:rPr>
              <a:t>Chuyên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đề</a:t>
            </a:r>
            <a:r>
              <a:rPr lang="en-US" sz="1800" b="1" i="1" kern="0" dirty="0">
                <a:effectLst/>
                <a:latin typeface="Times New Roman" panose="02020603050405020304" pitchFamily="18" charset="0"/>
                <a:ea typeface="Calibri" panose="020F0502020204030204" pitchFamily="34" charset="0"/>
              </a:rPr>
              <a:t> 3. </a:t>
            </a:r>
            <a:r>
              <a:rPr lang="en-US" sz="1800" b="1" i="1" kern="0" dirty="0" err="1">
                <a:effectLst/>
                <a:latin typeface="Times New Roman" panose="02020603050405020304" pitchFamily="18" charset="0"/>
                <a:ea typeface="Calibri" panose="020F0502020204030204" pitchFamily="34" charset="0"/>
              </a:rPr>
              <a:t>Thực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tranh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bố</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cục</a:t>
            </a:r>
            <a:r>
              <a:rPr lang="en-US" sz="1800" b="1" i="1" kern="0" dirty="0">
                <a:effectLst/>
                <a:latin typeface="Times New Roman" panose="02020603050405020304" pitchFamily="18" charset="0"/>
                <a:ea typeface="Calibri" panose="020F0502020204030204" pitchFamily="34" charset="0"/>
              </a:rPr>
              <a:t> 2</a:t>
            </a:r>
            <a:endParaRPr lang="en-US" dirty="0"/>
          </a:p>
        </p:txBody>
      </p:sp>
      <p:graphicFrame>
        <p:nvGraphicFramePr>
          <p:cNvPr id="9" name="Table 8">
            <a:extLst>
              <a:ext uri="{FF2B5EF4-FFF2-40B4-BE49-F238E27FC236}">
                <a16:creationId xmlns:a16="http://schemas.microsoft.com/office/drawing/2014/main" id="{208A3678-B860-219B-2037-5B5931A57B8F}"/>
              </a:ext>
            </a:extLst>
          </p:cNvPr>
          <p:cNvGraphicFramePr>
            <a:graphicFrameLocks noGrp="1"/>
          </p:cNvGraphicFramePr>
          <p:nvPr>
            <p:extLst>
              <p:ext uri="{D42A27DB-BD31-4B8C-83A1-F6EECF244321}">
                <p14:modId xmlns:p14="http://schemas.microsoft.com/office/powerpoint/2010/main" val="3067183565"/>
              </p:ext>
            </p:extLst>
          </p:nvPr>
        </p:nvGraphicFramePr>
        <p:xfrm>
          <a:off x="0" y="1135316"/>
          <a:ext cx="9144001" cy="5722684"/>
        </p:xfrm>
        <a:graphic>
          <a:graphicData uri="http://schemas.openxmlformats.org/drawingml/2006/table">
            <a:tbl>
              <a:tblPr bandRow="1">
                <a:tableStyleId>{5C22544A-7EE6-4342-B048-85BDC9FD1C3A}</a:tableStyleId>
              </a:tblPr>
              <a:tblGrid>
                <a:gridCol w="682388">
                  <a:extLst>
                    <a:ext uri="{9D8B030D-6E8A-4147-A177-3AD203B41FA5}">
                      <a16:colId xmlns:a16="http://schemas.microsoft.com/office/drawing/2014/main" val="1480452518"/>
                    </a:ext>
                  </a:extLst>
                </a:gridCol>
                <a:gridCol w="6960358">
                  <a:extLst>
                    <a:ext uri="{9D8B030D-6E8A-4147-A177-3AD203B41FA5}">
                      <a16:colId xmlns:a16="http://schemas.microsoft.com/office/drawing/2014/main" val="1129920481"/>
                    </a:ext>
                  </a:extLst>
                </a:gridCol>
                <a:gridCol w="1501255">
                  <a:extLst>
                    <a:ext uri="{9D8B030D-6E8A-4147-A177-3AD203B41FA5}">
                      <a16:colId xmlns:a16="http://schemas.microsoft.com/office/drawing/2014/main" val="757702515"/>
                    </a:ext>
                  </a:extLst>
                </a:gridCol>
              </a:tblGrid>
              <a:tr h="5604669">
                <a:tc>
                  <a:txBody>
                    <a:bodyPr/>
                    <a:lstStyle/>
                    <a:p>
                      <a:pPr marL="0" marR="0" algn="just">
                        <a:lnSpc>
                          <a:spcPct val="107000"/>
                        </a:lnSpc>
                        <a:spcBef>
                          <a:spcPts val="15"/>
                        </a:spcBef>
                        <a:spcAft>
                          <a:spcPts val="0"/>
                        </a:spcAft>
                      </a:pPr>
                      <a:r>
                        <a:rPr lang="en-US" sz="1600" b="1" kern="100" dirty="0" err="1">
                          <a:effectLst/>
                          <a:latin typeface="Times New Roman" panose="02020603050405020304" pitchFamily="18" charset="0"/>
                          <a:cs typeface="Times New Roman" panose="02020603050405020304" pitchFamily="18" charset="0"/>
                        </a:rPr>
                        <a:t>Bài</a:t>
                      </a:r>
                      <a:r>
                        <a:rPr lang="en-US" sz="1600" b="1" kern="100" dirty="0">
                          <a:effectLst/>
                          <a:latin typeface="Times New Roman" panose="02020603050405020304" pitchFamily="18" charset="0"/>
                          <a:cs typeface="Times New Roman" panose="02020603050405020304" pitchFamily="18" charset="0"/>
                        </a:rPr>
                        <a:t> 1: </a:t>
                      </a:r>
                      <a:r>
                        <a:rPr lang="en-US" sz="1600" b="1" kern="100" dirty="0" err="1">
                          <a:effectLst/>
                          <a:latin typeface="Times New Roman" panose="02020603050405020304" pitchFamily="18" charset="0"/>
                          <a:cs typeface="Times New Roman" panose="02020603050405020304" pitchFamily="18" charset="0"/>
                        </a:rPr>
                        <a:t>Tranh</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bố</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cục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nhân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vật</a:t>
                      </a:r>
                      <a:endParaRPr lang="en-US" sz="14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89" marR="54289" marT="0" marB="0"/>
                </a:tc>
                <a:tc>
                  <a:txBody>
                    <a:bodyPr/>
                    <a:lstStyle/>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QUAN </a:t>
                      </a:r>
                      <a:r>
                        <a:rPr lang="en-US" sz="1600" kern="100" dirty="0" err="1">
                          <a:effectLst/>
                          <a:latin typeface="Times New Roman" panose="02020603050405020304" pitchFamily="18" charset="0"/>
                          <a:cs typeface="Times New Roman" panose="02020603050405020304" pitchFamily="18" charset="0"/>
                        </a:rPr>
                        <a:t>SÁT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THỨC</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1. </a:t>
                      </a:r>
                      <a:r>
                        <a:rPr lang="en-US" sz="1600" kern="100" dirty="0" err="1">
                          <a:effectLst/>
                          <a:latin typeface="Times New Roman" panose="02020603050405020304" pitchFamily="18" charset="0"/>
                          <a:cs typeface="Times New Roman" panose="02020603050405020304" pitchFamily="18" charset="0"/>
                        </a:rPr>
                        <a:t>Tìm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hiểu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về</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2. </a:t>
                      </a:r>
                      <a:r>
                        <a:rPr lang="en-US" sz="1600" kern="100" dirty="0" err="1">
                          <a:effectLst/>
                          <a:latin typeface="Times New Roman" panose="02020603050405020304" pitchFamily="18" charset="0"/>
                          <a:cs typeface="Times New Roman" panose="02020603050405020304" pitchFamily="18" charset="0"/>
                        </a:rPr>
                        <a:t>Một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tròn</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vuông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chữ</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tam </a:t>
                      </a:r>
                      <a:r>
                        <a:rPr lang="en-US" sz="1600" kern="100" dirty="0" err="1">
                          <a:effectLst/>
                          <a:latin typeface="Times New Roman" panose="02020603050405020304" pitchFamily="18" charset="0"/>
                          <a:cs typeface="Times New Roman" panose="02020603050405020304" pitchFamily="18" charset="0"/>
                        </a:rPr>
                        <a:t>giác</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đối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lập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tương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phản</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theo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lí</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nhịp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điệu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chuyển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động</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LUYỆN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TẬP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TẠO</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Tham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khảo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bước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vẽ</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khuôn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khổ</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ngang</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khuôn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khổ</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dọc</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Gợi</a:t>
                      </a:r>
                      <a:r>
                        <a:rPr lang="en-US" sz="1600" kern="100" dirty="0">
                          <a:effectLst/>
                          <a:latin typeface="Times New Roman" panose="02020603050405020304" pitchFamily="18" charset="0"/>
                          <a:cs typeface="Times New Roman" panose="02020603050405020304" pitchFamily="18" charset="0"/>
                        </a:rPr>
                        <a:t> ý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bước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thực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hiện</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PHÂN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TÍCH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ĐÁNH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GIÁ</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Trưng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bày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sản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phẩm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đổi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với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thành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viên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trong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nhóm</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VẬN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DỤNG</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Tìm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hiểu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đề</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hoạ</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sĩ</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nổi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tiếng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Việt</a:t>
                      </a:r>
                      <a:r>
                        <a:rPr lang="en-US" sz="1600" kern="100" dirty="0">
                          <a:effectLst/>
                          <a:latin typeface="Times New Roman" panose="02020603050405020304" pitchFamily="18" charset="0"/>
                          <a:cs typeface="Times New Roman" panose="02020603050405020304" pitchFamily="18" charset="0"/>
                        </a:rPr>
                        <a:t> Nam </a:t>
                      </a:r>
                      <a:r>
                        <a:rPr lang="en-US" sz="1600" kern="100" dirty="0" err="1">
                          <a:effectLst/>
                          <a:latin typeface="Times New Roman" panose="02020603050405020304" pitchFamily="18" charset="0"/>
                          <a:cs typeface="Times New Roman" panose="02020603050405020304" pitchFamily="18" charset="0"/>
                        </a:rPr>
                        <a:t>như</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Tô</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Ngọc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Vân</a:t>
                      </a:r>
                      <a:r>
                        <a:rPr lang="en-US" sz="1600" kern="100" dirty="0">
                          <a:effectLst/>
                          <a:latin typeface="Times New Roman" panose="02020603050405020304" pitchFamily="18" charset="0"/>
                          <a:cs typeface="Times New Roman" panose="02020603050405020304" pitchFamily="18" charset="0"/>
                        </a:rPr>
                        <a:t>, Mai </a:t>
                      </a:r>
                      <a:r>
                        <a:rPr lang="en-US" sz="1600" kern="100" dirty="0" err="1">
                          <a:effectLst/>
                          <a:latin typeface="Times New Roman" panose="02020603050405020304" pitchFamily="18" charset="0"/>
                          <a:cs typeface="Times New Roman" panose="02020603050405020304" pitchFamily="18" charset="0"/>
                        </a:rPr>
                        <a:t>Trung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dirty="0">
                          <a:effectLst/>
                          <a:latin typeface="Times New Roman" panose="02020603050405020304" pitchFamily="18" charset="0"/>
                          <a:cs typeface="Times New Roman" panose="02020603050405020304" pitchFamily="18" charset="0"/>
                        </a:rPr>
                        <a:t> Phan </a:t>
                      </a:r>
                      <a:r>
                        <a:rPr lang="en-US" sz="1600" kern="100" dirty="0" err="1">
                          <a:effectLst/>
                          <a:latin typeface="Times New Roman" panose="02020603050405020304" pitchFamily="18" charset="0"/>
                          <a:cs typeface="Times New Roman" panose="02020603050405020304" pitchFamily="18" charset="0"/>
                        </a:rPr>
                        <a:t>Chánh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Trần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Văn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Cẩn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Tư</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Nghiêm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chép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mô</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phỏng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lại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đạm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phẩm</a:t>
                      </a:r>
                      <a:r>
                        <a:rPr lang="en-US" sz="1600" kern="100" dirty="0">
                          <a:effectLst/>
                          <a:latin typeface="Times New Roman" panose="02020603050405020304" pitchFamily="18" charset="0"/>
                          <a:cs typeface="Times New Roman" panose="02020603050405020304" pitchFamily="18" charset="0"/>
                        </a:rPr>
                        <a:t> ở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đơn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giản</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457200" marR="0">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endParaRPr lang="en-US" sz="16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4289" marR="54289" marT="0" marB="0"/>
                </a:tc>
                <a:tc>
                  <a:txBody>
                    <a:bodyPr/>
                    <a:lstStyle/>
                    <a:p>
                      <a:pPr marL="0" marR="0">
                        <a:lnSpc>
                          <a:spcPct val="107000"/>
                        </a:lnSpc>
                        <a:spcBef>
                          <a:spcPts val="0"/>
                        </a:spcBef>
                        <a:spcAft>
                          <a:spcPts val="0"/>
                        </a:spcAft>
                      </a:pPr>
                      <a:r>
                        <a:rPr lang="en-US" sz="1600" kern="100" dirty="0" err="1">
                          <a:effectLst/>
                          <a:latin typeface="Times New Roman" panose="02020603050405020304" pitchFamily="18" charset="0"/>
                          <a:cs typeface="Times New Roman" panose="02020603050405020304" pitchFamily="18" charset="0"/>
                        </a:rPr>
                        <a:t>Trong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này</a:t>
                      </a:r>
                      <a:r>
                        <a:rPr lang="en-US" sz="1600" kern="100" dirty="0">
                          <a:effectLst/>
                          <a:latin typeface="Times New Roman" panose="02020603050405020304" pitchFamily="18" charset="0"/>
                          <a:cs typeface="Times New Roman" panose="02020603050405020304" pitchFamily="18" charset="0"/>
                        </a:rPr>
                        <a:t>,</a:t>
                      </a:r>
                      <a:br>
                        <a:rPr lang="en-US" sz="1600" kern="100" dirty="0">
                          <a:effectLst/>
                          <a:latin typeface="Times New Roman" panose="02020603050405020304" pitchFamily="18" charset="0"/>
                          <a:cs typeface="Times New Roman" panose="02020603050405020304" pitchFamily="18" charset="0"/>
                        </a:rPr>
                      </a:br>
                      <a:r>
                        <a:rPr lang="en-US" sz="1600" kern="100" dirty="0" err="1">
                          <a:effectLst/>
                          <a:latin typeface="Times New Roman" panose="02020603050405020304" pitchFamily="18" charset="0"/>
                          <a:cs typeface="Times New Roman" panose="02020603050405020304" pitchFamily="18" charset="0"/>
                        </a:rPr>
                        <a:t>GV</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lưu</a:t>
                      </a:r>
                      <a:r>
                        <a:rPr lang="en-US" sz="1600" kern="100" dirty="0">
                          <a:effectLst/>
                          <a:latin typeface="Times New Roman" panose="02020603050405020304" pitchFamily="18" charset="0"/>
                          <a:cs typeface="Times New Roman" panose="02020603050405020304" pitchFamily="18" charset="0"/>
                        </a:rPr>
                        <a:t> ý </a:t>
                      </a:r>
                      <a:r>
                        <a:rPr lang="en-US" sz="1600" kern="100" dirty="0" err="1">
                          <a:effectLst/>
                          <a:latin typeface="Times New Roman" panose="02020603050405020304" pitchFamily="18" charset="0"/>
                          <a:cs typeface="Times New Roman" panose="02020603050405020304" pitchFamily="18" charset="0"/>
                        </a:rPr>
                        <a:t>giúp</a:t>
                      </a:r>
                      <a:r>
                        <a:rPr lang="en-US" sz="1600" kern="100" dirty="0">
                          <a:effectLst/>
                          <a:latin typeface="Times New Roman" panose="02020603050405020304" pitchFamily="18" charset="0"/>
                          <a:cs typeface="Times New Roman" panose="02020603050405020304" pitchFamily="18" charset="0"/>
                        </a:rPr>
                        <a:t> HS:</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đặc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điểm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dụng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lí</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tạo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để</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thực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hiện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được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thảo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hợp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lí</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sinh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động</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Biết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phân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tích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nhận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xét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về</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các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yếu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lí</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tạo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hình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trong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tranh</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bố</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289" marR="54289" marT="0" marB="0"/>
                </a:tc>
                <a:extLst>
                  <a:ext uri="{0D108BD9-81ED-4DB2-BD59-A6C34878D82A}">
                    <a16:rowId xmlns:a16="http://schemas.microsoft.com/office/drawing/2014/main" val="3280308076"/>
                  </a:ext>
                </a:extLst>
              </a:tr>
            </a:tbl>
          </a:graphicData>
        </a:graphic>
      </p:graphicFrame>
    </p:spTree>
    <p:extLst>
      <p:ext uri="{BB962C8B-B14F-4D97-AF65-F5344CB8AC3E}">
        <p14:creationId xmlns:p14="http://schemas.microsoft.com/office/powerpoint/2010/main" val="3020925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2830"/>
            <a:ext cx="9144000" cy="6858000"/>
          </a:xfrm>
          <a:prstGeom prst="rect">
            <a:avLst/>
          </a:prstGeom>
        </p:spPr>
      </p:pic>
      <p:graphicFrame>
        <p:nvGraphicFramePr>
          <p:cNvPr id="2" name="Table 1">
            <a:extLst>
              <a:ext uri="{FF2B5EF4-FFF2-40B4-BE49-F238E27FC236}">
                <a16:creationId xmlns:a16="http://schemas.microsoft.com/office/drawing/2014/main" id="{01BA2E50-C1EA-5AB5-7422-4CB94B3B4313}"/>
              </a:ext>
            </a:extLst>
          </p:cNvPr>
          <p:cNvGraphicFramePr>
            <a:graphicFrameLocks noGrp="1"/>
          </p:cNvGraphicFramePr>
          <p:nvPr>
            <p:extLst>
              <p:ext uri="{D42A27DB-BD31-4B8C-83A1-F6EECF244321}">
                <p14:modId xmlns:p14="http://schemas.microsoft.com/office/powerpoint/2010/main" val="1921699213"/>
              </p:ext>
            </p:extLst>
          </p:nvPr>
        </p:nvGraphicFramePr>
        <p:xfrm>
          <a:off x="0" y="1037230"/>
          <a:ext cx="9143999" cy="5820770"/>
        </p:xfrm>
        <a:graphic>
          <a:graphicData uri="http://schemas.openxmlformats.org/drawingml/2006/table">
            <a:tbl>
              <a:tblPr bandRow="1">
                <a:tableStyleId>{5C22544A-7EE6-4342-B048-85BDC9FD1C3A}</a:tableStyleId>
              </a:tblPr>
              <a:tblGrid>
                <a:gridCol w="1023582">
                  <a:extLst>
                    <a:ext uri="{9D8B030D-6E8A-4147-A177-3AD203B41FA5}">
                      <a16:colId xmlns:a16="http://schemas.microsoft.com/office/drawing/2014/main" val="523024658"/>
                    </a:ext>
                  </a:extLst>
                </a:gridCol>
                <a:gridCol w="5936776">
                  <a:extLst>
                    <a:ext uri="{9D8B030D-6E8A-4147-A177-3AD203B41FA5}">
                      <a16:colId xmlns:a16="http://schemas.microsoft.com/office/drawing/2014/main" val="1441146974"/>
                    </a:ext>
                  </a:extLst>
                </a:gridCol>
                <a:gridCol w="2183641">
                  <a:extLst>
                    <a:ext uri="{9D8B030D-6E8A-4147-A177-3AD203B41FA5}">
                      <a16:colId xmlns:a16="http://schemas.microsoft.com/office/drawing/2014/main" val="345421925"/>
                    </a:ext>
                  </a:extLst>
                </a:gridCol>
              </a:tblGrid>
              <a:tr h="5820770">
                <a:tc>
                  <a:txBody>
                    <a:bodyPr/>
                    <a:lstStyle/>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Bài</a:t>
                      </a:r>
                      <a:r>
                        <a:rPr lang="en-US" sz="1800" b="1" kern="100" dirty="0">
                          <a:effectLst/>
                          <a:latin typeface="Times New Roman" panose="02020603050405020304" pitchFamily="18" charset="0"/>
                          <a:cs typeface="Times New Roman" panose="02020603050405020304" pitchFamily="18" charset="0"/>
                        </a:rPr>
                        <a:t> 2: </a:t>
                      </a:r>
                      <a:r>
                        <a:rPr lang="en-US" sz="1800" b="1" kern="100" dirty="0" err="1">
                          <a:effectLst/>
                          <a:latin typeface="Times New Roman" panose="02020603050405020304" pitchFamily="18" charset="0"/>
                          <a:cs typeface="Times New Roman" panose="02020603050405020304" pitchFamily="18" charset="0"/>
                        </a:rPr>
                        <a:t>Thực</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hành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vẽ</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tranh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bố</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cục</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nhân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vật</a:t>
                      </a:r>
                      <a:r>
                        <a:rPr lang="en-US" sz="1800" b="1" kern="100" dirty="0">
                          <a:effectLst/>
                          <a:latin typeface="Times New Roman" panose="02020603050405020304" pitchFamily="18" charset="0"/>
                          <a:cs typeface="Times New Roman" panose="02020603050405020304" pitchFamily="18" charset="0"/>
                        </a:rPr>
                        <a:t> </a:t>
                      </a:r>
                      <a:endParaRPr lang="en-US" sz="1200" b="1"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781" marR="58781" marT="0" marB="0"/>
                </a:tc>
                <a:tc>
                  <a:txBody>
                    <a:bodyPr/>
                    <a:lstStyle/>
                    <a:p>
                      <a:pPr marL="0" marR="0">
                        <a:lnSpc>
                          <a:spcPct val="107000"/>
                        </a:lnSpc>
                        <a:spcBef>
                          <a:spcPts val="0"/>
                        </a:spcBef>
                        <a:spcAft>
                          <a:spcPts val="0"/>
                        </a:spcAft>
                      </a:pPr>
                      <a:r>
                        <a:rPr lang="en-US" sz="1800" b="1" kern="100" dirty="0">
                          <a:effectLst/>
                          <a:latin typeface="Times New Roman" panose="02020603050405020304" pitchFamily="18" charset="0"/>
                          <a:cs typeface="Times New Roman" panose="02020603050405020304" pitchFamily="18" charset="0"/>
                        </a:rPr>
                        <a:t>QUAN </a:t>
                      </a:r>
                      <a:r>
                        <a:rPr lang="en-US" sz="1800" b="1" kern="100" dirty="0" err="1">
                          <a:effectLst/>
                          <a:latin typeface="Times New Roman" panose="02020603050405020304" pitchFamily="18" charset="0"/>
                          <a:cs typeface="Times New Roman" panose="02020603050405020304" pitchFamily="18" charset="0"/>
                        </a:rPr>
                        <a:t>SÁT</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NHẬN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THỨC</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1. </a:t>
                      </a:r>
                      <a:r>
                        <a:rPr lang="en-US" sz="1800" kern="100" dirty="0" err="1">
                          <a:effectLst/>
                          <a:latin typeface="Times New Roman" panose="02020603050405020304" pitchFamily="18" charset="0"/>
                          <a:cs typeface="Times New Roman" panose="02020603050405020304" pitchFamily="18" charset="0"/>
                        </a:rPr>
                        <a:t>Tìm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hiểu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thức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xây</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dựng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Nguyên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chính</a:t>
                      </a:r>
                      <a:r>
                        <a:rPr lang="en-US" sz="1800" kern="100" dirty="0">
                          <a:effectLst/>
                          <a:latin typeface="Times New Roman" panose="02020603050405020304" pitchFamily="18" charset="0"/>
                          <a:cs typeface="Times New Roman" panose="02020603050405020304" pitchFamily="18" charset="0"/>
                        </a:rPr>
                        <a:t> – </a:t>
                      </a:r>
                      <a:r>
                        <a:rPr lang="en-US" sz="1800" kern="100" dirty="0" err="1">
                          <a:effectLst/>
                          <a:latin typeface="Times New Roman" panose="02020603050405020304" pitchFamily="18" charset="0"/>
                          <a:cs typeface="Times New Roman" panose="02020603050405020304" pitchFamily="18" charset="0"/>
                        </a:rPr>
                        <a:t>phụ</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Nguyên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bằng</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Nguyên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chuyển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động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nhịp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điệu</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Nguyên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nhấn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mạnh</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2. </a:t>
                      </a:r>
                      <a:r>
                        <a:rPr lang="en-US" sz="1800" kern="100" dirty="0" err="1">
                          <a:effectLst/>
                          <a:latin typeface="Times New Roman" panose="02020603050405020304" pitchFamily="18" charset="0"/>
                          <a:cs typeface="Times New Roman" panose="02020603050405020304" pitchFamily="18" charset="0"/>
                        </a:rPr>
                        <a:t>Những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điều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cần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tránh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xây</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dựng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LUYỆN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TẬP</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SÁNG</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TẠO</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Tham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khảo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bước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hiện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theo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đề</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tài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tự</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chọn</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Gợi</a:t>
                      </a:r>
                      <a:r>
                        <a:rPr lang="en-US" sz="1800" kern="100" dirty="0">
                          <a:effectLst/>
                          <a:latin typeface="Times New Roman" panose="02020603050405020304" pitchFamily="18" charset="0"/>
                          <a:cs typeface="Times New Roman" panose="02020603050405020304" pitchFamily="18" charset="0"/>
                        </a:rPr>
                        <a:t> ý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bước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thực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hiện</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PHÂN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TÍCH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VÀ</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ĐÁNH</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GIÁ</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Trưng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bày</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sản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phẩm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thảo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luận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với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thành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viên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nhóm</a:t>
                      </a: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Times New Roman" panose="02020603050405020304" pitchFamily="18" charset="0"/>
                          <a:cs typeface="Times New Roman" panose="02020603050405020304" pitchFamily="18" charset="0"/>
                        </a:rPr>
                        <a:t>VẬN</a:t>
                      </a:r>
                      <a:r>
                        <a:rPr lang="en-US" sz="1800" b="1" kern="100" dirty="0">
                          <a:effectLst/>
                          <a:latin typeface="Times New Roman" panose="02020603050405020304" pitchFamily="18" charset="0"/>
                          <a:cs typeface="Times New Roman" panose="02020603050405020304" pitchFamily="18" charset="0"/>
                        </a:rPr>
                        <a:t> </a:t>
                      </a:r>
                      <a:r>
                        <a:rPr lang="en-US" sz="1800" b="1" kern="100" dirty="0" err="1">
                          <a:effectLst/>
                          <a:latin typeface="Times New Roman" panose="02020603050405020304" pitchFamily="18" charset="0"/>
                          <a:cs typeface="Times New Roman" panose="02020603050405020304" pitchFamily="18" charset="0"/>
                        </a:rPr>
                        <a:t>DỤNG</a:t>
                      </a:r>
                      <a:r>
                        <a:rPr lang="en-US" sz="1800" b="1" kern="100" dirty="0">
                          <a:effectLst/>
                          <a:latin typeface="Times New Roman" panose="02020603050405020304" pitchFamily="18" charset="0"/>
                          <a:cs typeface="Times New Roman" panose="02020603050405020304" pitchFamily="18" charset="0"/>
                        </a:rPr>
                        <a:t>:</a:t>
                      </a:r>
                      <a:endParaRPr lang="en-US" sz="1200" b="1"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Vận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dụng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kiến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thức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đã</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học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về</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phương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pháp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xây</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dựng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tìm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liệu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bài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học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thông</a:t>
                      </a:r>
                      <a:r>
                        <a:rPr lang="en-US" sz="1800" kern="100" dirty="0">
                          <a:effectLst/>
                          <a:latin typeface="Times New Roman" panose="02020603050405020304" pitchFamily="18" charset="0"/>
                          <a:cs typeface="Times New Roman" panose="02020603050405020304" pitchFamily="18" charset="0"/>
                        </a:rPr>
                        <a:t> qua </a:t>
                      </a:r>
                      <a:r>
                        <a:rPr lang="en-US" sz="1800" kern="100" dirty="0" err="1">
                          <a:effectLst/>
                          <a:latin typeface="Times New Roman" panose="02020603050405020304" pitchFamily="18" charset="0"/>
                          <a:cs typeface="Times New Roman" panose="02020603050405020304" pitchFamily="18" charset="0"/>
                        </a:rPr>
                        <a:t>việc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chụp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ảnh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ghi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chép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kí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hoạ</a:t>
                      </a: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cs typeface="Times New Roman" panose="02020603050405020304" pitchFamily="18" charset="0"/>
                      </a:endParaRPr>
                    </a:p>
                    <a:p>
                      <a:pPr marL="0" marR="0">
                        <a:lnSpc>
                          <a:spcPts val="17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cs typeface="Times New Roman" panose="02020603050405020304" pitchFamily="18" charset="0"/>
                      </a:endParaRPr>
                    </a:p>
                    <a:p>
                      <a:pPr marL="457200" marR="0" algn="just">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8781" marR="58781" marT="0" marB="0"/>
                </a:tc>
                <a:tc>
                  <a:txBody>
                    <a:bodyPr/>
                    <a:lstStyle/>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bài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này</a:t>
                      </a:r>
                      <a:r>
                        <a:rPr lang="en-US" sz="1800" kern="100" dirty="0">
                          <a:effectLst/>
                          <a:latin typeface="Times New Roman" panose="02020603050405020304" pitchFamily="18" charset="0"/>
                          <a:cs typeface="Times New Roman" panose="02020603050405020304" pitchFamily="18" charset="0"/>
                        </a:rPr>
                        <a:t>,</a:t>
                      </a:r>
                      <a:br>
                        <a:rPr lang="en-US" sz="1800" kern="100" dirty="0">
                          <a:effectLst/>
                          <a:latin typeface="Times New Roman" panose="02020603050405020304" pitchFamily="18" charset="0"/>
                          <a:cs typeface="Times New Roman" panose="02020603050405020304" pitchFamily="18" charset="0"/>
                        </a:rPr>
                      </a:br>
                      <a:r>
                        <a:rPr lang="en-US" sz="1800" kern="100" dirty="0" err="1">
                          <a:effectLst/>
                          <a:latin typeface="Times New Roman" panose="02020603050405020304" pitchFamily="18" charset="0"/>
                          <a:cs typeface="Times New Roman" panose="02020603050405020304" pitchFamily="18" charset="0"/>
                        </a:rPr>
                        <a:t>GV</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lưu</a:t>
                      </a:r>
                      <a:r>
                        <a:rPr lang="en-US" sz="1800" kern="100" dirty="0">
                          <a:effectLst/>
                          <a:latin typeface="Times New Roman" panose="02020603050405020304" pitchFamily="18" charset="0"/>
                          <a:cs typeface="Times New Roman" panose="02020603050405020304" pitchFamily="18" charset="0"/>
                        </a:rPr>
                        <a:t> ý </a:t>
                      </a:r>
                      <a:r>
                        <a:rPr lang="en-US" sz="1800" kern="100" dirty="0" err="1">
                          <a:effectLst/>
                          <a:latin typeface="Times New Roman" panose="02020603050405020304" pitchFamily="18" charset="0"/>
                          <a:cs typeface="Times New Roman" panose="02020603050405020304" pitchFamily="18" charset="0"/>
                        </a:rPr>
                        <a:t>giúp</a:t>
                      </a:r>
                      <a:r>
                        <a:rPr lang="en-US" sz="1800" kern="100" dirty="0">
                          <a:effectLst/>
                          <a:latin typeface="Times New Roman" panose="02020603050405020304" pitchFamily="18" charset="0"/>
                          <a:cs typeface="Times New Roman" panose="02020603050405020304" pitchFamily="18" charset="0"/>
                        </a:rPr>
                        <a:t> HS:</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Biết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lựa</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chọn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đề</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tài</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chất</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liệu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hiện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dụng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nguyên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lí</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bằng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tương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phản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nhịp</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điệu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chính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phụ</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tỉ</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lệ</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effectLst/>
                          <a:latin typeface="Times New Roman" panose="02020603050405020304" pitchFamily="18" charset="0"/>
                          <a:cs typeface="Times New Roman" panose="02020603050405020304" pitchFamily="18" charset="0"/>
                        </a:rPr>
                        <a:t>nhấn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mạnh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yếu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tạo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hình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tạo</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tranh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bố</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cục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vật</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Thể</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hiện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được</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quan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điểm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cá</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nhân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trong</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phân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tích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và</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đánh</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giá</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sản</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phẩm</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mĩ</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thuật</a:t>
                      </a:r>
                      <a:r>
                        <a:rPr lang="en-US" sz="1800" kern="100" dirty="0">
                          <a:effectLst/>
                          <a:latin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781" marR="58781" marT="0" marB="0"/>
                </a:tc>
                <a:extLst>
                  <a:ext uri="{0D108BD9-81ED-4DB2-BD59-A6C34878D82A}">
                    <a16:rowId xmlns:a16="http://schemas.microsoft.com/office/drawing/2014/main" val="1543695467"/>
                  </a:ext>
                </a:extLst>
              </a:tr>
            </a:tbl>
          </a:graphicData>
        </a:graphic>
      </p:graphicFrame>
    </p:spTree>
    <p:extLst>
      <p:ext uri="{BB962C8B-B14F-4D97-AF65-F5344CB8AC3E}">
        <p14:creationId xmlns:p14="http://schemas.microsoft.com/office/powerpoint/2010/main" val="2843734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a:xfrm>
            <a:off x="235526" y="986543"/>
            <a:ext cx="7808544" cy="789247"/>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III </a:t>
            </a:r>
            <a:r>
              <a:rPr lang="vi-VN" sz="2000" b="1" dirty="0">
                <a:solidFill>
                  <a:srgbClr val="FF0000"/>
                </a:solidFill>
                <a:latin typeface="Arial" pitchFamily="34" charset="0"/>
                <a:cs typeface="Arial" pitchFamily="34" charset="0"/>
              </a:rPr>
              <a:t>PHƯƠNG PHÁP DẠY HỌC/ </a:t>
            </a:r>
            <a:r>
              <a:rPr lang="en-US" sz="2000" b="1" dirty="0" err="1">
                <a:solidFill>
                  <a:srgbClr val="FF0000"/>
                </a:solidFill>
                <a:latin typeface="Arial" pitchFamily="34" charset="0"/>
                <a:cs typeface="Arial" pitchFamily="34" charset="0"/>
              </a:rPr>
              <a:t>HÌNH</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THỨC</a:t>
            </a:r>
            <a:r>
              <a:rPr lang="en-US" sz="2000" b="1" dirty="0">
                <a:solidFill>
                  <a:srgbClr val="FF0000"/>
                </a:solidFill>
                <a:latin typeface="Arial" pitchFamily="34" charset="0"/>
                <a:cs typeface="Arial" pitchFamily="34" charset="0"/>
              </a:rPr>
              <a:t> </a:t>
            </a:r>
            <a:r>
              <a:rPr lang="vi-VN" sz="2000" b="1" dirty="0">
                <a:solidFill>
                  <a:srgbClr val="FF0000"/>
                </a:solidFill>
                <a:latin typeface="Arial" pitchFamily="34" charset="0"/>
                <a:cs typeface="Arial" pitchFamily="34" charset="0"/>
              </a:rPr>
              <a:t>TỔ CHỨC </a:t>
            </a:r>
            <a:r>
              <a:rPr lang="en-US" sz="2000" b="1" dirty="0" err="1">
                <a:solidFill>
                  <a:srgbClr val="FF0000"/>
                </a:solidFill>
                <a:latin typeface="Arial" pitchFamily="34" charset="0"/>
                <a:cs typeface="Arial" pitchFamily="34" charset="0"/>
              </a:rPr>
              <a:t>DẠY</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HỌC</a:t>
            </a:r>
            <a:r>
              <a:rPr lang="en-US" sz="2000" b="1" dirty="0">
                <a:solidFill>
                  <a:srgbClr val="FF0000"/>
                </a:solidFill>
                <a:latin typeface="Arial" pitchFamily="34" charset="0"/>
                <a:cs typeface="Arial" pitchFamily="34" charset="0"/>
              </a:rPr>
              <a:t> </a:t>
            </a:r>
            <a:endParaRPr lang="en-US" sz="2000" b="1" i="1" dirty="0">
              <a:solidFill>
                <a:srgbClr val="FF0000"/>
              </a:solidFill>
              <a:latin typeface="Arial" pitchFamily="34" charset="0"/>
              <a:cs typeface="Arial" pitchFamily="34" charset="0"/>
            </a:endParaRPr>
          </a:p>
        </p:txBody>
      </p:sp>
      <p:sp>
        <p:nvSpPr>
          <p:cNvPr id="6" name="TextBox 5">
            <a:extLst>
              <a:ext uri="{FF2B5EF4-FFF2-40B4-BE49-F238E27FC236}">
                <a16:creationId xmlns:a16="http://schemas.microsoft.com/office/drawing/2014/main" id="{C20991CC-C350-4D76-8491-A126B9868B70}"/>
              </a:ext>
            </a:extLst>
          </p:cNvPr>
          <p:cNvSpPr txBox="1"/>
          <p:nvPr/>
        </p:nvSpPr>
        <p:spPr>
          <a:xfrm>
            <a:off x="702367" y="2036002"/>
            <a:ext cx="7341703" cy="3108543"/>
          </a:xfrm>
          <a:prstGeom prst="rect">
            <a:avLst/>
          </a:prstGeom>
          <a:noFill/>
        </p:spPr>
        <p:txBody>
          <a:bodyPr wrap="square">
            <a:spAutoFit/>
          </a:bodyPr>
          <a:lstStyle/>
          <a:p>
            <a:pPr algn="just"/>
            <a:r>
              <a:rPr lang="en-US" sz="2800" dirty="0"/>
              <a:t>	</a:t>
            </a:r>
            <a:r>
              <a:rPr lang="en-US" sz="2800" dirty="0" err="1"/>
              <a:t>Về</a:t>
            </a:r>
            <a:r>
              <a:rPr lang="en-US" sz="2800" dirty="0"/>
              <a:t> </a:t>
            </a:r>
            <a:r>
              <a:rPr lang="en-US" sz="2800" dirty="0" err="1"/>
              <a:t>cơ</a:t>
            </a:r>
            <a:r>
              <a:rPr lang="en-US" sz="2800" dirty="0"/>
              <a:t> </a:t>
            </a:r>
            <a:r>
              <a:rPr lang="en-US" sz="2800" dirty="0" err="1"/>
              <a:t>bản</a:t>
            </a:r>
            <a:r>
              <a:rPr lang="en-US" sz="2800" dirty="0"/>
              <a:t>, </a:t>
            </a:r>
            <a:r>
              <a:rPr lang="en-US" sz="2800" dirty="0" err="1"/>
              <a:t>phương</a:t>
            </a:r>
            <a:r>
              <a:rPr lang="en-US" sz="2800" dirty="0"/>
              <a:t> </a:t>
            </a:r>
            <a:r>
              <a:rPr lang="en-US" sz="2800" dirty="0" err="1"/>
              <a:t>pháp</a:t>
            </a:r>
            <a:r>
              <a:rPr lang="en-US" sz="2800" dirty="0"/>
              <a:t> </a:t>
            </a:r>
            <a:r>
              <a:rPr lang="en-US" sz="2800" dirty="0" err="1"/>
              <a:t>và</a:t>
            </a:r>
            <a:r>
              <a:rPr lang="en-US" sz="2800" dirty="0"/>
              <a:t> </a:t>
            </a:r>
            <a:r>
              <a:rPr lang="en-US" sz="2800" dirty="0" err="1"/>
              <a:t>hình</a:t>
            </a:r>
            <a:r>
              <a:rPr lang="en-US" sz="2800" dirty="0"/>
              <a:t> </a:t>
            </a:r>
            <a:r>
              <a:rPr lang="en-US" sz="2800" dirty="0" err="1"/>
              <a:t>thức</a:t>
            </a:r>
            <a:r>
              <a:rPr lang="en-US" sz="2800" dirty="0"/>
              <a:t> </a:t>
            </a:r>
            <a:r>
              <a:rPr lang="en-US" sz="2800" dirty="0" err="1"/>
              <a:t>tổ</a:t>
            </a:r>
            <a:r>
              <a:rPr lang="en-US" sz="2800" dirty="0"/>
              <a:t> </a:t>
            </a:r>
            <a:r>
              <a:rPr lang="en-US" sz="2800" dirty="0" err="1"/>
              <a:t>chức</a:t>
            </a:r>
            <a:r>
              <a:rPr lang="en-US" sz="2800" dirty="0"/>
              <a:t> </a:t>
            </a:r>
            <a:r>
              <a:rPr lang="en-US" sz="2800" dirty="0" err="1"/>
              <a:t>dạy</a:t>
            </a:r>
            <a:r>
              <a:rPr lang="en-US" sz="2800" dirty="0"/>
              <a:t> </a:t>
            </a:r>
            <a:r>
              <a:rPr lang="en-US" sz="2800" dirty="0" err="1"/>
              <a:t>học</a:t>
            </a:r>
            <a:r>
              <a:rPr lang="en-US" sz="2800" dirty="0"/>
              <a:t>, </a:t>
            </a:r>
            <a:r>
              <a:rPr lang="en-US" sz="2800" dirty="0" err="1"/>
              <a:t>nhấn</a:t>
            </a:r>
            <a:r>
              <a:rPr lang="en-US" sz="2800" dirty="0"/>
              <a:t> </a:t>
            </a:r>
            <a:r>
              <a:rPr lang="en-US" sz="2800" dirty="0" err="1"/>
              <a:t>mạnh</a:t>
            </a:r>
            <a:r>
              <a:rPr lang="en-US" sz="2800" dirty="0"/>
              <a:t> </a:t>
            </a:r>
            <a:r>
              <a:rPr lang="en-US" sz="2800" dirty="0" err="1"/>
              <a:t>việc</a:t>
            </a:r>
            <a:r>
              <a:rPr lang="en-US" sz="2800" dirty="0"/>
              <a:t> </a:t>
            </a:r>
            <a:r>
              <a:rPr lang="en-US" sz="2800" dirty="0" err="1"/>
              <a:t>sử</a:t>
            </a:r>
            <a:r>
              <a:rPr lang="en-US" sz="2800" dirty="0"/>
              <a:t> </a:t>
            </a:r>
            <a:r>
              <a:rPr lang="en-US" sz="2800" dirty="0" err="1"/>
              <a:t>dụng</a:t>
            </a:r>
            <a:r>
              <a:rPr lang="en-US" sz="2800" dirty="0"/>
              <a:t> </a:t>
            </a:r>
            <a:r>
              <a:rPr lang="en-US" sz="2800" dirty="0" err="1"/>
              <a:t>đa</a:t>
            </a:r>
            <a:r>
              <a:rPr lang="en-US" sz="2800" dirty="0"/>
              <a:t> </a:t>
            </a:r>
            <a:r>
              <a:rPr lang="en-US" sz="2800" dirty="0" err="1"/>
              <a:t>dạng</a:t>
            </a:r>
            <a:r>
              <a:rPr lang="en-US" sz="2800" dirty="0"/>
              <a:t> </a:t>
            </a:r>
            <a:r>
              <a:rPr lang="en-US" sz="2800" dirty="0" err="1"/>
              <a:t>chất</a:t>
            </a:r>
            <a:r>
              <a:rPr lang="en-US" sz="2800" dirty="0"/>
              <a:t> </a:t>
            </a:r>
            <a:r>
              <a:rPr lang="en-US" sz="2800" dirty="0" err="1"/>
              <a:t>liệu</a:t>
            </a:r>
            <a:r>
              <a:rPr lang="en-US" sz="2800" dirty="0"/>
              <a:t>, </a:t>
            </a:r>
            <a:r>
              <a:rPr lang="en-US" sz="2800" dirty="0" err="1"/>
              <a:t>vật</a:t>
            </a:r>
            <a:r>
              <a:rPr lang="en-US" sz="2800" dirty="0"/>
              <a:t> </a:t>
            </a:r>
            <a:r>
              <a:rPr lang="en-US" sz="2800" dirty="0" err="1"/>
              <a:t>liệu</a:t>
            </a:r>
            <a:r>
              <a:rPr lang="en-US" sz="2800" dirty="0"/>
              <a:t> </a:t>
            </a:r>
            <a:r>
              <a:rPr lang="en-US" sz="2800" dirty="0" err="1"/>
              <a:t>sưu</a:t>
            </a:r>
            <a:r>
              <a:rPr lang="en-US" sz="2800" dirty="0"/>
              <a:t> </a:t>
            </a:r>
            <a:r>
              <a:rPr lang="en-US" sz="2800" dirty="0" err="1"/>
              <a:t>tầm</a:t>
            </a:r>
            <a:r>
              <a:rPr lang="en-US" sz="2800" dirty="0"/>
              <a:t> </a:t>
            </a:r>
            <a:r>
              <a:rPr lang="en-US" sz="2800" dirty="0" err="1"/>
              <a:t>trong</a:t>
            </a:r>
            <a:r>
              <a:rPr lang="en-US" sz="2800" dirty="0"/>
              <a:t> </a:t>
            </a:r>
            <a:r>
              <a:rPr lang="en-US" sz="2800" dirty="0" err="1"/>
              <a:t>thực</a:t>
            </a:r>
            <a:r>
              <a:rPr lang="en-US" sz="2800" dirty="0"/>
              <a:t> </a:t>
            </a:r>
            <a:r>
              <a:rPr lang="en-US" sz="2800" dirty="0" err="1"/>
              <a:t>hành</a:t>
            </a:r>
            <a:r>
              <a:rPr lang="en-US" sz="2800" dirty="0"/>
              <a:t>, </a:t>
            </a:r>
            <a:r>
              <a:rPr lang="en-US" sz="2800" dirty="0" err="1"/>
              <a:t>sáng</a:t>
            </a:r>
            <a:r>
              <a:rPr lang="en-US" sz="2800" dirty="0"/>
              <a:t> </a:t>
            </a:r>
            <a:r>
              <a:rPr lang="en-US" sz="2800" dirty="0" err="1"/>
              <a:t>tạo</a:t>
            </a:r>
            <a:r>
              <a:rPr lang="en-US" sz="2800" dirty="0"/>
              <a:t>; </a:t>
            </a:r>
            <a:r>
              <a:rPr lang="en-US" sz="2800" dirty="0" err="1"/>
              <a:t>chú</a:t>
            </a:r>
            <a:r>
              <a:rPr lang="en-US" sz="2800" dirty="0"/>
              <a:t> </a:t>
            </a:r>
            <a:r>
              <a:rPr lang="en-US" sz="2800" dirty="0" err="1"/>
              <a:t>trọng</a:t>
            </a:r>
            <a:r>
              <a:rPr lang="en-US" sz="2800" dirty="0"/>
              <a:t> </a:t>
            </a:r>
            <a:r>
              <a:rPr lang="en-US" sz="2800" dirty="0" err="1"/>
              <a:t>việc</a:t>
            </a:r>
            <a:r>
              <a:rPr lang="en-US" sz="2800" dirty="0"/>
              <a:t> </a:t>
            </a:r>
            <a:r>
              <a:rPr lang="en-US" sz="2800" dirty="0" err="1"/>
              <a:t>tích</a:t>
            </a:r>
            <a:r>
              <a:rPr lang="en-US" sz="2800" dirty="0"/>
              <a:t> </a:t>
            </a:r>
            <a:r>
              <a:rPr lang="en-US" sz="2800" dirty="0" err="1"/>
              <a:t>hợp</a:t>
            </a:r>
            <a:r>
              <a:rPr lang="en-US" sz="2800" dirty="0"/>
              <a:t> </a:t>
            </a:r>
            <a:r>
              <a:rPr lang="en-US" sz="2800" dirty="0" err="1"/>
              <a:t>và</a:t>
            </a:r>
            <a:r>
              <a:rPr lang="en-US" sz="2800" dirty="0"/>
              <a:t> </a:t>
            </a:r>
            <a:r>
              <a:rPr lang="en-US" sz="2800" dirty="0" err="1"/>
              <a:t>lồng</a:t>
            </a:r>
            <a:r>
              <a:rPr lang="en-US" sz="2800" dirty="0"/>
              <a:t> </a:t>
            </a:r>
            <a:r>
              <a:rPr lang="en-US" sz="2800" dirty="0" err="1"/>
              <a:t>ghép</a:t>
            </a:r>
            <a:r>
              <a:rPr lang="en-US" sz="2800" dirty="0"/>
              <a:t> </a:t>
            </a:r>
            <a:r>
              <a:rPr lang="en-US" sz="2800" dirty="0" err="1"/>
              <a:t>hoạt</a:t>
            </a:r>
            <a:r>
              <a:rPr lang="en-US" sz="2800" dirty="0"/>
              <a:t> </a:t>
            </a:r>
            <a:r>
              <a:rPr lang="en-US" sz="2800" dirty="0" err="1"/>
              <a:t>động</a:t>
            </a:r>
            <a:r>
              <a:rPr lang="en-US" sz="2800" dirty="0"/>
              <a:t> </a:t>
            </a:r>
            <a:r>
              <a:rPr lang="en-US" sz="2800" dirty="0" err="1"/>
              <a:t>thảo</a:t>
            </a:r>
            <a:r>
              <a:rPr lang="en-US" sz="2800" dirty="0"/>
              <a:t> </a:t>
            </a:r>
            <a:r>
              <a:rPr lang="en-US" sz="2800" dirty="0" err="1"/>
              <a:t>luận</a:t>
            </a:r>
            <a:r>
              <a:rPr lang="en-US" sz="2800" dirty="0"/>
              <a:t> </a:t>
            </a:r>
            <a:r>
              <a:rPr lang="en-US" sz="2800" dirty="0" err="1"/>
              <a:t>với</a:t>
            </a:r>
            <a:r>
              <a:rPr lang="en-US" sz="2800" dirty="0"/>
              <a:t> </a:t>
            </a:r>
            <a:r>
              <a:rPr lang="en-US" sz="2800" dirty="0" err="1"/>
              <a:t>thực</a:t>
            </a:r>
            <a:r>
              <a:rPr lang="en-US" sz="2800" dirty="0"/>
              <a:t> </a:t>
            </a:r>
            <a:r>
              <a:rPr lang="en-US" sz="2800" dirty="0" err="1"/>
              <a:t>hành</a:t>
            </a:r>
            <a:r>
              <a:rPr lang="en-US" sz="2800" dirty="0"/>
              <a:t>. Theo </a:t>
            </a:r>
            <a:r>
              <a:rPr lang="en-US" sz="2800" dirty="0" err="1"/>
              <a:t>đó</a:t>
            </a:r>
            <a:r>
              <a:rPr lang="en-US" sz="2800" dirty="0"/>
              <a:t>, HS </a:t>
            </a:r>
            <a:r>
              <a:rPr lang="en-US" sz="2800" dirty="0" err="1"/>
              <a:t>vừa</a:t>
            </a:r>
            <a:r>
              <a:rPr lang="en-US" sz="2800" dirty="0"/>
              <a:t> </a:t>
            </a:r>
            <a:r>
              <a:rPr lang="en-US" sz="2800" dirty="0" err="1"/>
              <a:t>là</a:t>
            </a:r>
            <a:r>
              <a:rPr lang="en-US" sz="2800" dirty="0"/>
              <a:t> </a:t>
            </a:r>
            <a:r>
              <a:rPr lang="en-US" sz="2800" dirty="0" err="1"/>
              <a:t>người</a:t>
            </a:r>
            <a:r>
              <a:rPr lang="en-US" sz="2800" dirty="0"/>
              <a:t> </a:t>
            </a:r>
            <a:r>
              <a:rPr lang="en-US" sz="2800" dirty="0" err="1"/>
              <a:t>sáng</a:t>
            </a:r>
            <a:r>
              <a:rPr lang="en-US" sz="2800" dirty="0"/>
              <a:t> </a:t>
            </a:r>
            <a:r>
              <a:rPr lang="en-US" sz="2800" dirty="0" err="1"/>
              <a:t>tạo</a:t>
            </a:r>
            <a:r>
              <a:rPr lang="en-US" sz="2800" dirty="0"/>
              <a:t> </a:t>
            </a:r>
            <a:r>
              <a:rPr lang="en-US" sz="2800" dirty="0" err="1"/>
              <a:t>nghệ</a:t>
            </a:r>
            <a:r>
              <a:rPr lang="en-US" sz="2800" dirty="0"/>
              <a:t> </a:t>
            </a:r>
            <a:r>
              <a:rPr lang="en-US" sz="2800" dirty="0" err="1"/>
              <a:t>thuật</a:t>
            </a:r>
            <a:r>
              <a:rPr lang="en-US" sz="2800" dirty="0"/>
              <a:t>, </a:t>
            </a:r>
            <a:r>
              <a:rPr lang="en-US" sz="2800" dirty="0" err="1"/>
              <a:t>vừa</a:t>
            </a:r>
            <a:r>
              <a:rPr lang="en-US" sz="2800" dirty="0"/>
              <a:t> </a:t>
            </a:r>
            <a:r>
              <a:rPr lang="en-US" sz="2800" dirty="0" err="1"/>
              <a:t>là</a:t>
            </a:r>
            <a:r>
              <a:rPr lang="en-US" sz="2800" dirty="0"/>
              <a:t> </a:t>
            </a:r>
            <a:r>
              <a:rPr lang="en-US" sz="2800" dirty="0" err="1"/>
              <a:t>người</a:t>
            </a:r>
            <a:r>
              <a:rPr lang="en-US" sz="2800" dirty="0"/>
              <a:t> </a:t>
            </a:r>
            <a:r>
              <a:rPr lang="en-US" sz="2800" dirty="0" err="1"/>
              <a:t>thưởng</a:t>
            </a:r>
            <a:r>
              <a:rPr lang="en-US" sz="2800" dirty="0"/>
              <a:t> </a:t>
            </a:r>
            <a:r>
              <a:rPr lang="en-US" sz="2800" dirty="0" err="1"/>
              <a:t>thức</a:t>
            </a:r>
            <a:r>
              <a:rPr lang="en-US" sz="2800" dirty="0"/>
              <a:t> </a:t>
            </a:r>
            <a:r>
              <a:rPr lang="en-US" sz="2800" dirty="0" err="1"/>
              <a:t>nghệ</a:t>
            </a:r>
            <a:r>
              <a:rPr lang="en-US" sz="2800" dirty="0"/>
              <a:t> </a:t>
            </a:r>
            <a:r>
              <a:rPr lang="en-US" sz="2800" dirty="0" err="1"/>
              <a:t>thuật</a:t>
            </a:r>
            <a:r>
              <a:rPr lang="en-US" sz="2800" dirty="0"/>
              <a:t>. </a:t>
            </a:r>
          </a:p>
        </p:txBody>
      </p:sp>
      <p:sp>
        <p:nvSpPr>
          <p:cNvPr id="8" name="TextBox 7">
            <a:extLst>
              <a:ext uri="{FF2B5EF4-FFF2-40B4-BE49-F238E27FC236}">
                <a16:creationId xmlns:a16="http://schemas.microsoft.com/office/drawing/2014/main" id="{99C3E9E8-BAAF-4287-9903-84745CAED326}"/>
              </a:ext>
            </a:extLst>
          </p:cNvPr>
          <p:cNvSpPr txBox="1"/>
          <p:nvPr/>
        </p:nvSpPr>
        <p:spPr>
          <a:xfrm>
            <a:off x="1311966" y="1381166"/>
            <a:ext cx="4664764"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3.1. </a:t>
            </a:r>
            <a:r>
              <a:rPr lang="en-US" sz="2800" b="1" dirty="0" err="1">
                <a:effectLst/>
                <a:latin typeface="Times New Roman" panose="02020603050405020304" pitchFamily="18" charset="0"/>
                <a:ea typeface="Calibri" panose="020F0502020204030204" pitchFamily="34" charset="0"/>
              </a:rPr>
              <a:t>Phương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pháp</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dạy</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học</a:t>
            </a:r>
            <a:endParaRPr lang="en-US" sz="2800" b="1" dirty="0"/>
          </a:p>
        </p:txBody>
      </p:sp>
    </p:spTree>
    <p:extLst>
      <p:ext uri="{BB962C8B-B14F-4D97-AF65-F5344CB8AC3E}">
        <p14:creationId xmlns:p14="http://schemas.microsoft.com/office/powerpoint/2010/main" val="1343009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93CF7801-E695-4DDE-A43C-3F3CF2A998AB}"/>
              </a:ext>
            </a:extLst>
          </p:cNvPr>
          <p:cNvSpPr txBox="1"/>
          <p:nvPr/>
        </p:nvSpPr>
        <p:spPr>
          <a:xfrm>
            <a:off x="304619" y="1578362"/>
            <a:ext cx="7265096" cy="163121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2023 – 2024, </a:t>
            </a:r>
            <a:r>
              <a:rPr lang="en-US" sz="2000" b="1" i="1" dirty="0" err="1">
                <a:latin typeface="Arial" panose="020B0604020202020204" pitchFamily="34" charset="0"/>
                <a:cs typeface="Arial" panose="020B0604020202020204" pitchFamily="34" charset="0"/>
              </a:rPr>
              <a:t>SGK</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Mĩ</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thuật</a:t>
            </a:r>
            <a:r>
              <a:rPr lang="en-US" sz="2000" b="1" i="1" dirty="0">
                <a:latin typeface="Arial" panose="020B0604020202020204" pitchFamily="34" charset="0"/>
                <a:cs typeface="Arial" panose="020B0604020202020204" pitchFamily="34" charset="0"/>
              </a:rPr>
              <a:t> 11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khoa </a:t>
            </a:r>
            <a:r>
              <a:rPr lang="en-US" sz="2000" dirty="0" err="1">
                <a:latin typeface="Arial" panose="020B0604020202020204" pitchFamily="34" charset="0"/>
                <a:cs typeface="Arial" panose="020B0604020202020204" pitchFamily="34" charset="0"/>
              </a:rPr>
              <a:t>mĩ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THPT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phổ</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Thuộc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khoa </a:t>
            </a:r>
            <a:r>
              <a:rPr lang="en-US" sz="2000" dirty="0" err="1">
                <a:latin typeface="Arial" panose="020B0604020202020204" pitchFamily="34" charset="0"/>
                <a:cs typeface="Arial" panose="020B0604020202020204" pitchFamily="34" charset="0"/>
              </a:rPr>
              <a:t>mĩ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suốt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phổ</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7253CC94-DC7B-4633-ED2F-66A6D4FDE4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8841"/>
            <a:ext cx="9144000" cy="3479159"/>
          </a:xfrm>
          <a:prstGeom prst="rect">
            <a:avLst/>
          </a:prstGeom>
        </p:spPr>
      </p:pic>
    </p:spTree>
    <p:extLst>
      <p:ext uri="{BB962C8B-B14F-4D97-AF65-F5344CB8AC3E}">
        <p14:creationId xmlns:p14="http://schemas.microsoft.com/office/powerpoint/2010/main" val="945131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5D9BE87D-7DF9-4DC1-A6CB-0BC8B967D523}"/>
              </a:ext>
            </a:extLst>
          </p:cNvPr>
          <p:cNvSpPr txBox="1"/>
          <p:nvPr/>
        </p:nvSpPr>
        <p:spPr>
          <a:xfrm>
            <a:off x="563218" y="1874728"/>
            <a:ext cx="8017564" cy="3539430"/>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a:t>
            </a:r>
            <a:r>
              <a:rPr lang="en-US" sz="2800" dirty="0">
                <a:effectLst/>
                <a:latin typeface="Times New Roman" panose="02020603050405020304" pitchFamily="18" charset="0"/>
                <a:ea typeface="Calibri" panose="020F0502020204030204" pitchFamily="34" charset="0"/>
              </a:rPr>
              <a:t>, p</a:t>
            </a:r>
            <a:r>
              <a:rPr lang="pt-BR" sz="2800" dirty="0">
                <a:effectLst/>
                <a:latin typeface="Times New Roman" panose="02020603050405020304" pitchFamily="18" charset="0"/>
                <a:ea typeface="Calibri" panose="020F0502020204030204" pitchFamily="34" charset="0"/>
              </a:rPr>
              <a:t>hương pháp giáo dục phải phát huy tính tích cực, tự giác, chủ động sáng tạo của người học. </a:t>
            </a:r>
          </a:p>
          <a:p>
            <a:pPr algn="just"/>
            <a:r>
              <a:rPr lang="pt-BR" sz="2800" dirty="0">
                <a:effectLst/>
                <a:latin typeface="Times New Roman" panose="02020603050405020304" pitchFamily="18" charset="0"/>
                <a:ea typeface="Calibri" panose="020F0502020204030204" pitchFamily="34" charset="0"/>
              </a:rPr>
              <a:t>	Cần tích hợp, lồng ghép lí thuyết, thực</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hành</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và</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thảo</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luận</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nghệ</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thuật;</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chú</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trọng</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tổ</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chức,</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định</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hướng</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các</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hoạt</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động</a:t>
            </a:r>
            <a:r>
              <a:rPr lang="pt-BR" sz="2800" spc="-20"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học</a:t>
            </a:r>
            <a:r>
              <a:rPr lang="pt-BR" sz="2800" spc="-25" dirty="0">
                <a:effectLst/>
                <a:latin typeface="Times New Roman" panose="02020603050405020304" pitchFamily="18" charset="0"/>
                <a:ea typeface="Calibri" panose="020F0502020204030204" pitchFamily="34" charset="0"/>
              </a:rPr>
              <a:t> </a:t>
            </a:r>
            <a:r>
              <a:rPr lang="pt-BR" sz="2800" dirty="0">
                <a:effectLst/>
                <a:latin typeface="Times New Roman" panose="02020603050405020304" pitchFamily="18" charset="0"/>
                <a:ea typeface="Calibri" panose="020F0502020204030204" pitchFamily="34" charset="0"/>
              </a:rPr>
              <a:t>tập, thực hành, sáng tạo thông qua trải nghiệm đa giác quan, đa dạng không gian và hình thức hoạt động học tập.</a:t>
            </a:r>
            <a:endParaRPr lang="en-US" sz="2800" dirty="0"/>
          </a:p>
        </p:txBody>
      </p:sp>
    </p:spTree>
    <p:extLst>
      <p:ext uri="{BB962C8B-B14F-4D97-AF65-F5344CB8AC3E}">
        <p14:creationId xmlns:p14="http://schemas.microsoft.com/office/powerpoint/2010/main" val="3471237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AF07FF61-6D20-4608-AAED-CDB6FDCBB7DE}"/>
              </a:ext>
            </a:extLst>
          </p:cNvPr>
          <p:cNvSpPr txBox="1"/>
          <p:nvPr/>
        </p:nvSpPr>
        <p:spPr>
          <a:xfrm>
            <a:off x="682487" y="1241492"/>
            <a:ext cx="7779025" cy="4332083"/>
          </a:xfrm>
          <a:prstGeom prst="rect">
            <a:avLst/>
          </a:prstGeom>
          <a:noFill/>
        </p:spPr>
        <p:txBody>
          <a:bodyPr wrap="square">
            <a:spAutoFit/>
          </a:bodyPr>
          <a:lstStyle/>
          <a:p>
            <a:pPr marL="0" marR="0" algn="just">
              <a:lnSpc>
                <a:spcPct val="110000"/>
              </a:lnSpc>
              <a:spcBef>
                <a:spcPts val="480"/>
              </a:spcBef>
              <a:spcAft>
                <a:spcPts val="480"/>
              </a:spcAft>
              <a:tabLst>
                <a:tab pos="457200" algn="l"/>
                <a:tab pos="493395"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k</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ích thích trí tưởng tượng, tư duy hình ảnh thẩm mĩ, huy động kiến thức, kinh nghiệm của HS; kết hợp liên hệ, kiến thức, kĩ năng của môn học với kiến thức, kĩ năng của các môn học, hoạt động giáo dục khác và những vẫn đề gắn với thực tiễn (ở địa phương, trong cuộc sống,...) một cách phù hợp, thiết thực, tạo cơ hội để HS được vận dụng kiến thức, kĩ năng cũng như đưa các sản phẩm sáng tạo vào đời</a:t>
            </a:r>
            <a:r>
              <a:rPr lang="pt-BR" sz="2800" spc="-7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30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7B959067-280A-4CC8-A5FB-7ACEFC5776E5}"/>
              </a:ext>
            </a:extLst>
          </p:cNvPr>
          <p:cNvSpPr txBox="1"/>
          <p:nvPr/>
        </p:nvSpPr>
        <p:spPr>
          <a:xfrm>
            <a:off x="742123" y="1756780"/>
            <a:ext cx="8110330" cy="3677289"/>
          </a:xfrm>
          <a:prstGeom prst="rect">
            <a:avLst/>
          </a:prstGeom>
          <a:noFill/>
        </p:spPr>
        <p:txBody>
          <a:bodyPr wrap="square">
            <a:spAutoFit/>
          </a:bodyPr>
          <a:lstStyle/>
          <a:p>
            <a:pPr algn="just">
              <a:lnSpc>
                <a:spcPct val="120000"/>
              </a:lnSpc>
              <a:spcBef>
                <a:spcPts val="600"/>
              </a:spcBef>
              <a:spcAft>
                <a:spcPts val="600"/>
              </a:spcAft>
            </a:pPr>
            <a:r>
              <a:rPr lang="en-US" sz="2800" dirty="0"/>
              <a:t>	</a:t>
            </a:r>
            <a:r>
              <a:rPr lang="en-US" sz="2800" dirty="0" err="1"/>
              <a:t>Phát</a:t>
            </a:r>
            <a:r>
              <a:rPr lang="en-US" sz="2800" dirty="0"/>
              <a:t> </a:t>
            </a:r>
            <a:r>
              <a:rPr lang="en-US" sz="2800" dirty="0" err="1"/>
              <a:t>triển</a:t>
            </a:r>
            <a:r>
              <a:rPr lang="en-US" sz="2800" dirty="0"/>
              <a:t> </a:t>
            </a:r>
            <a:r>
              <a:rPr lang="en-US" sz="2800" dirty="0" err="1"/>
              <a:t>khả</a:t>
            </a:r>
            <a:r>
              <a:rPr lang="en-US" sz="2800" dirty="0"/>
              <a:t> </a:t>
            </a:r>
            <a:r>
              <a:rPr lang="en-US" sz="2800" dirty="0" err="1"/>
              <a:t>năng</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 </a:t>
            </a:r>
            <a:r>
              <a:rPr lang="en-US" sz="2800" dirty="0" err="1"/>
              <a:t>tư</a:t>
            </a:r>
            <a:r>
              <a:rPr lang="en-US" sz="2800" dirty="0"/>
              <a:t> </a:t>
            </a:r>
            <a:r>
              <a:rPr lang="en-US" sz="2800" dirty="0" err="1"/>
              <a:t>duy</a:t>
            </a:r>
            <a:r>
              <a:rPr lang="en-US" sz="2800" dirty="0"/>
              <a:t> </a:t>
            </a:r>
            <a:r>
              <a:rPr lang="en-US" sz="2800" dirty="0" err="1"/>
              <a:t>độc</a:t>
            </a:r>
            <a:r>
              <a:rPr lang="en-US" sz="2800" dirty="0"/>
              <a:t> </a:t>
            </a:r>
            <a:r>
              <a:rPr lang="en-US" sz="2800" dirty="0" err="1"/>
              <a:t>lập</a:t>
            </a:r>
            <a:r>
              <a:rPr lang="en-US" sz="2800" dirty="0"/>
              <a:t>, </a:t>
            </a:r>
            <a:r>
              <a:rPr lang="en-US" sz="2800" dirty="0" err="1"/>
              <a:t>phân</a:t>
            </a:r>
            <a:r>
              <a:rPr lang="en-US" sz="2800" dirty="0"/>
              <a:t> </a:t>
            </a:r>
            <a:r>
              <a:rPr lang="en-US" sz="2800" dirty="0" err="1"/>
              <a:t>tích</a:t>
            </a:r>
            <a:r>
              <a:rPr lang="en-US" sz="2800" dirty="0"/>
              <a:t>, </a:t>
            </a:r>
            <a:r>
              <a:rPr lang="en-US" sz="2800" dirty="0" err="1"/>
              <a:t>phản</a:t>
            </a:r>
            <a:r>
              <a:rPr lang="en-US" sz="2800" dirty="0"/>
              <a:t> </a:t>
            </a:r>
            <a:r>
              <a:rPr lang="en-US" sz="2800" dirty="0" err="1"/>
              <a:t>biện</a:t>
            </a:r>
            <a:r>
              <a:rPr lang="en-US" sz="2800" dirty="0"/>
              <a:t> </a:t>
            </a:r>
            <a:r>
              <a:rPr lang="en-US" sz="2800" dirty="0" err="1"/>
              <a:t>thẩm</a:t>
            </a:r>
            <a:r>
              <a:rPr lang="en-US" sz="2800" dirty="0"/>
              <a:t> </a:t>
            </a:r>
            <a:r>
              <a:rPr lang="en-US" sz="2800" dirty="0" err="1"/>
              <a:t>mĩ</a:t>
            </a:r>
            <a:r>
              <a:rPr lang="en-US" sz="2800" dirty="0"/>
              <a:t>; </a:t>
            </a:r>
            <a:r>
              <a:rPr lang="en-US" sz="2800" dirty="0" err="1"/>
              <a:t>tăng</a:t>
            </a:r>
            <a:r>
              <a:rPr lang="en-US" sz="2800" dirty="0"/>
              <a:t> </a:t>
            </a:r>
            <a:r>
              <a:rPr lang="en-US" sz="2800" dirty="0" err="1"/>
              <a:t>cường</a:t>
            </a:r>
            <a:r>
              <a:rPr lang="en-US" sz="2800" dirty="0"/>
              <a:t> </a:t>
            </a:r>
            <a:r>
              <a:rPr lang="en-US" sz="2800" dirty="0" err="1"/>
              <a:t>vận</a:t>
            </a:r>
            <a:r>
              <a:rPr lang="en-US" sz="2800" dirty="0"/>
              <a:t> </a:t>
            </a:r>
            <a:r>
              <a:rPr lang="en-US" sz="2800" dirty="0" err="1"/>
              <a:t>dụng</a:t>
            </a:r>
            <a:r>
              <a:rPr lang="en-US" sz="2800" dirty="0"/>
              <a:t> </a:t>
            </a:r>
            <a:r>
              <a:rPr lang="en-US" sz="2800" dirty="0" err="1"/>
              <a:t>các</a:t>
            </a:r>
            <a:r>
              <a:rPr lang="en-US" sz="2800" dirty="0"/>
              <a:t> </a:t>
            </a:r>
            <a:r>
              <a:rPr lang="en-US" sz="2800" dirty="0" err="1"/>
              <a:t>chất</a:t>
            </a:r>
            <a:r>
              <a:rPr lang="en-US" sz="2800" dirty="0"/>
              <a:t> </a:t>
            </a:r>
            <a:r>
              <a:rPr lang="en-US" sz="2800" dirty="0" err="1"/>
              <a:t>liệu</a:t>
            </a:r>
            <a:r>
              <a:rPr lang="en-US" sz="2800" dirty="0"/>
              <a:t>, </a:t>
            </a:r>
            <a:r>
              <a:rPr lang="en-US" sz="2800" dirty="0" err="1"/>
              <a:t>vật</a:t>
            </a:r>
            <a:r>
              <a:rPr lang="en-US" sz="2800" dirty="0"/>
              <a:t> </a:t>
            </a:r>
            <a:r>
              <a:rPr lang="en-US" sz="2800" dirty="0" err="1"/>
              <a:t>liệu</a:t>
            </a:r>
            <a:r>
              <a:rPr lang="en-US" sz="2800" dirty="0"/>
              <a:t> </a:t>
            </a:r>
            <a:r>
              <a:rPr lang="en-US" sz="2800" dirty="0" err="1"/>
              <a:t>sẵn</a:t>
            </a:r>
            <a:r>
              <a:rPr lang="en-US" sz="2800" dirty="0"/>
              <a:t> </a:t>
            </a:r>
            <a:r>
              <a:rPr lang="en-US" sz="2800" dirty="0" err="1"/>
              <a:t>có</a:t>
            </a:r>
            <a:r>
              <a:rPr lang="en-US" sz="2800" dirty="0"/>
              <a:t> ở </a:t>
            </a:r>
            <a:r>
              <a:rPr lang="en-US" sz="2800" dirty="0" err="1"/>
              <a:t>địa</a:t>
            </a:r>
            <a:r>
              <a:rPr lang="en-US" sz="2800" dirty="0"/>
              <a:t> </a:t>
            </a:r>
            <a:r>
              <a:rPr lang="en-US" sz="2800" dirty="0" err="1"/>
              <a:t>phương</a:t>
            </a:r>
            <a:r>
              <a:rPr lang="en-US" sz="2800" dirty="0"/>
              <a:t>, </a:t>
            </a:r>
            <a:r>
              <a:rPr lang="en-US" sz="2800" dirty="0" err="1"/>
              <a:t>vật</a:t>
            </a:r>
            <a:r>
              <a:rPr lang="en-US" sz="2800" dirty="0"/>
              <a:t> </a:t>
            </a:r>
            <a:r>
              <a:rPr lang="en-US" sz="2800" dirty="0" err="1"/>
              <a:t>liệu</a:t>
            </a:r>
            <a:r>
              <a:rPr lang="en-US" sz="2800" dirty="0"/>
              <a:t> </a:t>
            </a:r>
            <a:r>
              <a:rPr lang="en-US" sz="2800" dirty="0" err="1"/>
              <a:t>sưu</a:t>
            </a:r>
            <a:r>
              <a:rPr lang="en-US" sz="2800" dirty="0"/>
              <a:t> </a:t>
            </a:r>
            <a:r>
              <a:rPr lang="en-US" sz="2800" dirty="0" err="1"/>
              <a:t>tầm</a:t>
            </a:r>
            <a:r>
              <a:rPr lang="en-US" sz="2800" dirty="0"/>
              <a:t>, </a:t>
            </a:r>
            <a:r>
              <a:rPr lang="en-US" sz="2800" dirty="0" err="1"/>
              <a:t>tái</a:t>
            </a:r>
            <a:r>
              <a:rPr lang="en-US" sz="2800" dirty="0"/>
              <a:t> </a:t>
            </a:r>
            <a:r>
              <a:rPr lang="en-US" sz="2800" dirty="0" err="1"/>
              <a:t>sử</a:t>
            </a:r>
            <a:r>
              <a:rPr lang="en-US" sz="2800" dirty="0"/>
              <a:t> </a:t>
            </a:r>
            <a:r>
              <a:rPr lang="en-US" sz="2800" dirty="0" err="1"/>
              <a:t>dụng</a:t>
            </a:r>
            <a:r>
              <a:rPr lang="en-US" sz="2800" dirty="0"/>
              <a:t>; </a:t>
            </a:r>
            <a:r>
              <a:rPr lang="en-US" sz="2800" dirty="0" err="1"/>
              <a:t>phối</a:t>
            </a:r>
            <a:r>
              <a:rPr lang="en-US" sz="2800" dirty="0"/>
              <a:t> </a:t>
            </a:r>
            <a:r>
              <a:rPr lang="en-US" sz="2800" dirty="0" err="1"/>
              <a:t>hợp</a:t>
            </a:r>
            <a:r>
              <a:rPr lang="en-US" sz="2800" dirty="0"/>
              <a:t> </a:t>
            </a:r>
            <a:r>
              <a:rPr lang="en-US" sz="2800" dirty="0" err="1"/>
              <a:t>sử</a:t>
            </a:r>
            <a:r>
              <a:rPr lang="en-US" sz="2800" dirty="0"/>
              <a:t> </a:t>
            </a:r>
            <a:r>
              <a:rPr lang="en-US" sz="2800" dirty="0" err="1"/>
              <a:t>dụng</a:t>
            </a:r>
            <a:r>
              <a:rPr lang="en-US" sz="2800" dirty="0"/>
              <a:t> </a:t>
            </a:r>
            <a:r>
              <a:rPr lang="en-US" sz="2800" dirty="0" err="1"/>
              <a:t>các</a:t>
            </a:r>
            <a:r>
              <a:rPr lang="en-US" sz="2800" dirty="0"/>
              <a:t> </a:t>
            </a:r>
            <a:r>
              <a:rPr lang="en-US" sz="2800" dirty="0" err="1"/>
              <a:t>công</a:t>
            </a:r>
            <a:r>
              <a:rPr lang="en-US" sz="2800" dirty="0"/>
              <a:t> </a:t>
            </a:r>
            <a:r>
              <a:rPr lang="en-US" sz="2800" dirty="0" err="1"/>
              <a:t>cụ</a:t>
            </a:r>
            <a:r>
              <a:rPr lang="en-US" sz="2800" dirty="0"/>
              <a:t>, </a:t>
            </a:r>
            <a:r>
              <a:rPr lang="en-US" sz="2800" dirty="0" err="1"/>
              <a:t>phương</a:t>
            </a:r>
            <a:r>
              <a:rPr lang="en-US" sz="2800" dirty="0"/>
              <a:t> </a:t>
            </a:r>
            <a:r>
              <a:rPr lang="en-US" sz="2800" dirty="0" err="1"/>
              <a:t>tiện</a:t>
            </a:r>
            <a:r>
              <a:rPr lang="en-US" sz="2800" dirty="0"/>
              <a:t> </a:t>
            </a:r>
            <a:r>
              <a:rPr lang="en-US" sz="2800" dirty="0" err="1"/>
              <a:t>học</a:t>
            </a:r>
            <a:r>
              <a:rPr lang="en-US" sz="2800" dirty="0"/>
              <a:t> </a:t>
            </a:r>
            <a:r>
              <a:rPr lang="en-US" sz="2800" dirty="0" err="1"/>
              <a:t>tập</a:t>
            </a:r>
            <a:r>
              <a:rPr lang="en-US" sz="2800" dirty="0"/>
              <a:t> </a:t>
            </a:r>
            <a:r>
              <a:rPr lang="en-US" sz="2800" dirty="0" err="1"/>
              <a:t>với</a:t>
            </a:r>
            <a:r>
              <a:rPr lang="en-US" sz="2800" dirty="0"/>
              <a:t> </a:t>
            </a:r>
            <a:r>
              <a:rPr lang="en-US" sz="2800" dirty="0" err="1"/>
              <a:t>việc</a:t>
            </a:r>
            <a:r>
              <a:rPr lang="en-US" sz="2800" dirty="0"/>
              <a:t> </a:t>
            </a:r>
            <a:r>
              <a:rPr lang="en-US" sz="2800" dirty="0" err="1"/>
              <a:t>khai</a:t>
            </a:r>
            <a:r>
              <a:rPr lang="en-US" sz="2800" dirty="0"/>
              <a:t> </a:t>
            </a:r>
            <a:r>
              <a:rPr lang="en-US" sz="2800" dirty="0" err="1"/>
              <a:t>thác</a:t>
            </a:r>
            <a:r>
              <a:rPr lang="en-US" sz="2800" dirty="0"/>
              <a:t>, </a:t>
            </a:r>
            <a:r>
              <a:rPr lang="en-US" sz="2800" dirty="0" err="1"/>
              <a:t>sử</a:t>
            </a:r>
            <a:r>
              <a:rPr lang="en-US" sz="2800" dirty="0"/>
              <a:t> </a:t>
            </a:r>
            <a:r>
              <a:rPr lang="en-US" sz="2800" dirty="0" err="1"/>
              <a:t>dụng</a:t>
            </a:r>
            <a:r>
              <a:rPr lang="en-US" sz="2800" dirty="0"/>
              <a:t> </a:t>
            </a:r>
            <a:r>
              <a:rPr lang="en-US" sz="2800" dirty="0" err="1"/>
              <a:t>thiết</a:t>
            </a:r>
            <a:r>
              <a:rPr lang="en-US" sz="2800" dirty="0"/>
              <a:t> </a:t>
            </a:r>
            <a:r>
              <a:rPr lang="en-US" sz="2800" dirty="0" err="1"/>
              <a:t>bị</a:t>
            </a:r>
            <a:r>
              <a:rPr lang="en-US" sz="2800" dirty="0"/>
              <a:t> </a:t>
            </a:r>
            <a:r>
              <a:rPr lang="en-US" sz="2800" dirty="0" err="1"/>
              <a:t>công</a:t>
            </a:r>
            <a:r>
              <a:rPr lang="en-US" sz="2800" dirty="0"/>
              <a:t> </a:t>
            </a:r>
            <a:r>
              <a:rPr lang="en-US" sz="2800" dirty="0" err="1"/>
              <a:t>nghệ</a:t>
            </a:r>
            <a:r>
              <a:rPr lang="en-US" sz="2800" dirty="0"/>
              <a:t>, </a:t>
            </a:r>
            <a:r>
              <a:rPr lang="en-US" sz="2800" dirty="0" err="1"/>
              <a:t>nguồn</a:t>
            </a:r>
            <a:r>
              <a:rPr lang="en-US" sz="2800" dirty="0"/>
              <a:t> internet </a:t>
            </a:r>
            <a:r>
              <a:rPr lang="en-US" sz="2800" dirty="0" err="1"/>
              <a:t>một</a:t>
            </a:r>
            <a:r>
              <a:rPr lang="en-US" sz="2800" dirty="0"/>
              <a:t> </a:t>
            </a:r>
            <a:r>
              <a:rPr lang="en-US" sz="2800" dirty="0" err="1"/>
              <a:t>cách</a:t>
            </a:r>
            <a:r>
              <a:rPr lang="en-US" sz="2800" dirty="0"/>
              <a:t> </a:t>
            </a:r>
            <a:r>
              <a:rPr lang="en-US" sz="2800" dirty="0" err="1"/>
              <a:t>phù</a:t>
            </a:r>
            <a:r>
              <a:rPr lang="en-US" sz="2800" dirty="0"/>
              <a:t> </a:t>
            </a:r>
            <a:r>
              <a:rPr lang="en-US" sz="2800" dirty="0" err="1"/>
              <a:t>hợp</a:t>
            </a:r>
            <a:r>
              <a:rPr lang="en-US" sz="2800" dirty="0"/>
              <a:t> </a:t>
            </a:r>
            <a:r>
              <a:rPr lang="en-US" sz="2800" dirty="0" err="1"/>
              <a:t>trong</a:t>
            </a:r>
            <a:r>
              <a:rPr lang="en-US" sz="2800" dirty="0"/>
              <a:t> </a:t>
            </a:r>
            <a:r>
              <a:rPr lang="en-US" sz="2800" dirty="0" err="1"/>
              <a:t>tiến</a:t>
            </a:r>
            <a:r>
              <a:rPr lang="en-US" sz="2800" dirty="0"/>
              <a:t> </a:t>
            </a:r>
            <a:r>
              <a:rPr lang="en-US" sz="2800" dirty="0" err="1"/>
              <a:t>trình</a:t>
            </a:r>
            <a:r>
              <a:rPr lang="en-US" sz="2800" dirty="0"/>
              <a:t> </a:t>
            </a:r>
            <a:r>
              <a:rPr lang="en-US" sz="2800" dirty="0" err="1"/>
              <a:t>dạy</a:t>
            </a:r>
            <a:r>
              <a:rPr lang="en-US" sz="2800" dirty="0"/>
              <a:t> </a:t>
            </a:r>
            <a:r>
              <a:rPr lang="en-US" sz="2800" dirty="0" err="1"/>
              <a:t>học</a:t>
            </a:r>
            <a:r>
              <a:rPr lang="en-US" sz="2800" dirty="0"/>
              <a:t>, </a:t>
            </a:r>
            <a:r>
              <a:rPr lang="en-US" sz="2800" dirty="0" err="1"/>
              <a:t>giáo</a:t>
            </a:r>
            <a:r>
              <a:rPr lang="en-US" sz="2800" dirty="0"/>
              <a:t> </a:t>
            </a:r>
            <a:r>
              <a:rPr lang="en-US" sz="2800" dirty="0" err="1"/>
              <a:t>dục</a:t>
            </a:r>
            <a:r>
              <a:rPr lang="en-US" sz="2800" dirty="0"/>
              <a:t>.</a:t>
            </a:r>
          </a:p>
        </p:txBody>
      </p:sp>
    </p:spTree>
    <p:extLst>
      <p:ext uri="{BB962C8B-B14F-4D97-AF65-F5344CB8AC3E}">
        <p14:creationId xmlns:p14="http://schemas.microsoft.com/office/powerpoint/2010/main" val="1412403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0E5A545E-6291-4923-A2B6-05CCB00F4173}"/>
              </a:ext>
            </a:extLst>
          </p:cNvPr>
          <p:cNvSpPr txBox="1"/>
          <p:nvPr/>
        </p:nvSpPr>
        <p:spPr>
          <a:xfrm>
            <a:off x="609600" y="1349202"/>
            <a:ext cx="8044070" cy="5262979"/>
          </a:xfrm>
          <a:prstGeom prst="rect">
            <a:avLst/>
          </a:prstGeom>
          <a:noFill/>
        </p:spPr>
        <p:txBody>
          <a:bodyPr wrap="square">
            <a:spAutoFit/>
          </a:bodyPr>
          <a:lstStyle/>
          <a:p>
            <a:pPr marL="0" indent="0" algn="just">
              <a:lnSpc>
                <a:spcPct val="100000"/>
              </a:lnSpc>
              <a:spcBef>
                <a:spcPts val="0"/>
              </a:spcBef>
              <a:buNone/>
              <a:defRPr/>
            </a:pPr>
            <a:r>
              <a:rPr lang="en-US" sz="2800"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SGK</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i="1" dirty="0" err="1">
                <a:solidFill>
                  <a:srgbClr val="000000"/>
                </a:solidFill>
                <a:effectLst/>
                <a:latin typeface="Times New Roman" panose="02020603050405020304" pitchFamily="18" charset="0"/>
                <a:ea typeface="Arial" panose="020B0604020202020204" pitchFamily="34" charset="0"/>
              </a:rPr>
              <a:t>Mĩ</a:t>
            </a:r>
            <a:r>
              <a:rPr lang="en-US" sz="2800" b="1" i="1" dirty="0">
                <a:solidFill>
                  <a:srgbClr val="000000"/>
                </a:solidFill>
                <a:effectLst/>
                <a:latin typeface="Times New Roman" panose="02020603050405020304" pitchFamily="18" charset="0"/>
                <a:ea typeface="Arial" panose="020B0604020202020204" pitchFamily="34" charset="0"/>
              </a:rPr>
              <a:t> </a:t>
            </a:r>
            <a:r>
              <a:rPr lang="en-US" sz="2800" b="1" i="1" dirty="0" err="1">
                <a:solidFill>
                  <a:srgbClr val="000000"/>
                </a:solidFill>
                <a:effectLst/>
                <a:latin typeface="Times New Roman" panose="02020603050405020304" pitchFamily="18" charset="0"/>
                <a:ea typeface="Arial" panose="020B0604020202020204" pitchFamily="34" charset="0"/>
              </a:rPr>
              <a:t>thuật</a:t>
            </a:r>
            <a:r>
              <a:rPr lang="en-US" sz="2800" b="1" i="1" dirty="0">
                <a:solidFill>
                  <a:srgbClr val="000000"/>
                </a:solidFill>
                <a:effectLst/>
                <a:latin typeface="Times New Roman" panose="02020603050405020304" pitchFamily="18" charset="0"/>
                <a:ea typeface="Arial" panose="020B0604020202020204" pitchFamily="34" charset="0"/>
              </a:rPr>
              <a:t> 11 </a:t>
            </a:r>
            <a:r>
              <a:rPr lang="en-US" sz="2800" dirty="0" err="1">
                <a:solidFill>
                  <a:srgbClr val="000000"/>
                </a:solidFill>
                <a:effectLst/>
                <a:latin typeface="Times New Roman" panose="02020603050405020304" pitchFamily="18" charset="0"/>
                <a:ea typeface="Arial" panose="020B0604020202020204" pitchFamily="34" charset="0"/>
              </a:rPr>
              <a:t>sử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số</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dạy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truyền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thống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kết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hợp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với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số</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dạy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mới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quan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điểm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dạy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tích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cụ</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thể</a:t>
            </a:r>
            <a:r>
              <a:rPr lang="en-US" sz="2800" dirty="0">
                <a:solidFill>
                  <a:srgbClr val="000000"/>
                </a:solidFill>
                <a:effectLst/>
                <a:latin typeface="Times New Roman" panose="02020603050405020304" pitchFamily="18" charset="0"/>
                <a:ea typeface="Arial" panose="020B0604020202020204" pitchFamily="34" charset="0"/>
              </a:rPr>
              <a:t>: </a:t>
            </a:r>
          </a:p>
          <a:p>
            <a:pPr marL="0" indent="0" algn="just">
              <a:lnSpc>
                <a:spcPct val="100000"/>
              </a:lnSpc>
              <a:spcBef>
                <a:spcPts val="0"/>
              </a:spcBef>
              <a:buNone/>
              <a:defRPr/>
            </a:pPr>
            <a:r>
              <a:rPr lang="en-US" sz="2800" dirty="0">
                <a:solidFill>
                  <a:srgbClr val="000000"/>
                </a:solidFill>
                <a:latin typeface="Times New Roman" panose="02020603050405020304" pitchFamily="18" charset="0"/>
                <a:ea typeface="Arial" panose="020B0604020202020204" pitchFamily="34" charset="0"/>
              </a:rPr>
              <a:t>	P</a:t>
            </a:r>
            <a:r>
              <a:rPr lang="vi-VN" sz="2800" dirty="0">
                <a:solidFill>
                  <a:srgbClr val="000000"/>
                </a:solidFill>
                <a:effectLst/>
                <a:latin typeface="Times New Roman" panose="02020603050405020304" pitchFamily="18" charset="0"/>
                <a:ea typeface="Arial" panose="020B0604020202020204" pitchFamily="34" charset="0"/>
              </a:rPr>
              <a:t>hương pháp trực quan (quan sát bài vẽ, tranh ảnh minh hoạ, mẫu); </a:t>
            </a:r>
            <a:endParaRPr lang="en-US" sz="2800" dirty="0">
              <a:solidFill>
                <a:srgbClr val="000000"/>
              </a:solidFill>
              <a:effectLst/>
              <a:latin typeface="Times New Roman" panose="02020603050405020304" pitchFamily="18" charset="0"/>
              <a:ea typeface="Arial" panose="020B0604020202020204" pitchFamily="34" charset="0"/>
            </a:endParaRPr>
          </a:p>
          <a:p>
            <a:pPr marL="0" indent="0" algn="just">
              <a:lnSpc>
                <a:spcPct val="100000"/>
              </a:lnSpc>
              <a:spcBef>
                <a:spcPts val="0"/>
              </a:spcBef>
              <a:buNone/>
              <a:defRPr/>
            </a:pPr>
            <a:r>
              <a:rPr lang="en-US" sz="2800" dirty="0">
                <a:solidFill>
                  <a:srgbClr val="000000"/>
                </a:solidFill>
                <a:latin typeface="Times New Roman" panose="02020603050405020304" pitchFamily="18" charset="0"/>
                <a:ea typeface="Arial" panose="020B0604020202020204" pitchFamily="34" charset="0"/>
              </a:rPr>
              <a:t>	P</a:t>
            </a:r>
            <a:r>
              <a:rPr lang="vi-VN" sz="2800" dirty="0">
                <a:solidFill>
                  <a:srgbClr val="000000"/>
                </a:solidFill>
                <a:effectLst/>
                <a:latin typeface="Times New Roman" panose="02020603050405020304" pitchFamily="18" charset="0"/>
                <a:ea typeface="Arial" panose="020B0604020202020204" pitchFamily="34" charset="0"/>
              </a:rPr>
              <a:t>hương pháp vấn đáp, gợi mở (gợi mở ý tưởng</a:t>
            </a:r>
            <a:r>
              <a:rPr lang="en-US" sz="2800" dirty="0">
                <a:solidFill>
                  <a:srgbClr val="000000"/>
                </a:solidFill>
                <a:effectLst/>
                <a:latin typeface="Times New Roman" panose="02020603050405020304" pitchFamily="18" charset="0"/>
                <a:ea typeface="Arial" panose="020B0604020202020204" pitchFamily="34" charset="0"/>
              </a:rPr>
              <a:t>,</a:t>
            </a:r>
            <a:r>
              <a:rPr lang="vi-VN" sz="2800" dirty="0">
                <a:solidFill>
                  <a:srgbClr val="000000"/>
                </a:solidFill>
                <a:effectLst/>
                <a:latin typeface="Times New Roman" panose="02020603050405020304" pitchFamily="18" charset="0"/>
                <a:ea typeface="Arial" panose="020B0604020202020204" pitchFamily="34" charset="0"/>
              </a:rPr>
              <a:t>...); </a:t>
            </a:r>
            <a:endParaRPr lang="en-US" sz="2800" dirty="0">
              <a:solidFill>
                <a:srgbClr val="000000"/>
              </a:solidFill>
              <a:effectLst/>
              <a:latin typeface="Times New Roman" panose="02020603050405020304" pitchFamily="18" charset="0"/>
              <a:ea typeface="Arial" panose="020B0604020202020204" pitchFamily="34" charset="0"/>
            </a:endParaRPr>
          </a:p>
          <a:p>
            <a:pPr marL="0" indent="0" algn="just">
              <a:lnSpc>
                <a:spcPct val="100000"/>
              </a:lnSpc>
              <a:spcBef>
                <a:spcPts val="0"/>
              </a:spcBef>
              <a:buNone/>
              <a:defRPr/>
            </a:pPr>
            <a:r>
              <a:rPr lang="en-US" sz="2800" dirty="0">
                <a:solidFill>
                  <a:srgbClr val="000000"/>
                </a:solidFill>
                <a:latin typeface="Times New Roman" panose="02020603050405020304" pitchFamily="18" charset="0"/>
                <a:ea typeface="Arial" panose="020B0604020202020204" pitchFamily="34" charset="0"/>
              </a:rPr>
              <a:t>	P</a:t>
            </a:r>
            <a:r>
              <a:rPr lang="vi-VN" sz="2800" dirty="0">
                <a:solidFill>
                  <a:srgbClr val="000000"/>
                </a:solidFill>
                <a:effectLst/>
                <a:latin typeface="Times New Roman" panose="02020603050405020304" pitchFamily="18" charset="0"/>
                <a:ea typeface="Arial" panose="020B0604020202020204" pitchFamily="34" charset="0"/>
              </a:rPr>
              <a:t>h</a:t>
            </a:r>
            <a:r>
              <a:rPr lang="en-US" sz="2800" dirty="0" err="1">
                <a:solidFill>
                  <a:srgbClr val="000000"/>
                </a:solidFill>
                <a:effectLst/>
                <a:latin typeface="Times New Roman" panose="02020603050405020304" pitchFamily="18" charset="0"/>
                <a:ea typeface="Arial" panose="020B0604020202020204" pitchFamily="34" charset="0"/>
              </a:rPr>
              <a:t>ươ</a:t>
            </a:r>
            <a:r>
              <a:rPr lang="vi-VN" sz="2800" dirty="0">
                <a:solidFill>
                  <a:srgbClr val="000000"/>
                </a:solidFill>
                <a:effectLst/>
                <a:latin typeface="Times New Roman" panose="02020603050405020304" pitchFamily="18" charset="0"/>
                <a:ea typeface="Arial" panose="020B0604020202020204" pitchFamily="34" charset="0"/>
              </a:rPr>
              <a:t>ng pháp hợp tác nhóm</a:t>
            </a:r>
            <a:r>
              <a:rPr lang="en-US" sz="2800" dirty="0">
                <a:solidFill>
                  <a:srgbClr val="000000"/>
                </a:solidFill>
                <a:effectLst/>
                <a:latin typeface="Times New Roman" panose="02020603050405020304" pitchFamily="18" charset="0"/>
                <a:ea typeface="Arial" panose="020B0604020202020204" pitchFamily="34" charset="0"/>
              </a:rPr>
              <a:t>; </a:t>
            </a:r>
          </a:p>
          <a:p>
            <a:pPr marL="0" indent="0" algn="just">
              <a:lnSpc>
                <a:spcPct val="100000"/>
              </a:lnSpc>
              <a:spcBef>
                <a:spcPts val="0"/>
              </a:spcBef>
              <a:buNone/>
              <a:defRPr/>
            </a:pP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a:t>
            </a:r>
            <a:r>
              <a:rPr lang="en-US" sz="2800" dirty="0" err="1">
                <a:solidFill>
                  <a:srgbClr val="000000"/>
                </a:solidFill>
                <a:effectLst/>
                <a:latin typeface="Times New Roman" panose="02020603050405020304" pitchFamily="18" charset="0"/>
                <a:ea typeface="Arial" panose="020B0604020202020204" pitchFamily="34" charset="0"/>
              </a:rPr>
              <a:t>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hình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mô</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phỏng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vẽ</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nhớ</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pháp</a:t>
            </a:r>
            <a:r>
              <a:rPr lang="en-US" sz="2800" dirty="0">
                <a:solidFill>
                  <a:srgbClr val="000000"/>
                </a:solidFill>
                <a:effectLst/>
                <a:latin typeface="Times New Roman" panose="02020603050405020304" pitchFamily="18" charset="0"/>
                <a:ea typeface="Arial" panose="020B0604020202020204" pitchFamily="34" charset="0"/>
              </a:rPr>
              <a:t> d</a:t>
            </a:r>
            <a:r>
              <a:rPr lang="vi-VN" sz="2800" dirty="0">
                <a:solidFill>
                  <a:srgbClr val="000000"/>
                </a:solidFill>
                <a:effectLst/>
                <a:latin typeface="Times New Roman" panose="02020603050405020304" pitchFamily="18" charset="0"/>
                <a:ea typeface="Arial" panose="020B0604020202020204" pitchFamily="34" charset="0"/>
              </a:rPr>
              <a:t>ạy học tích hợp</a:t>
            </a:r>
            <a:r>
              <a:rPr lang="en-US" sz="2800" dirty="0">
                <a:solidFill>
                  <a:srgbClr val="000000"/>
                </a:solidFill>
                <a:effectLst/>
                <a:latin typeface="Times New Roman" panose="02020603050405020304" pitchFamily="18" charset="0"/>
                <a:ea typeface="Arial" panose="020B0604020202020204" pitchFamily="34" charset="0"/>
              </a:rPr>
              <a:t>, d</a:t>
            </a:r>
            <a:r>
              <a:rPr lang="vi-VN" sz="2800" dirty="0">
                <a:solidFill>
                  <a:srgbClr val="000000"/>
                </a:solidFill>
                <a:effectLst/>
                <a:latin typeface="Times New Roman" panose="02020603050405020304" pitchFamily="18" charset="0"/>
                <a:ea typeface="Arial" panose="020B0604020202020204" pitchFamily="34" charset="0"/>
              </a:rPr>
              <a:t>ạy học theo chủ đề; </a:t>
            </a:r>
            <a:r>
              <a:rPr lang="en-US" sz="2800" dirty="0">
                <a:solidFill>
                  <a:srgbClr val="000000"/>
                </a:solidFill>
                <a:effectLst/>
                <a:latin typeface="Times New Roman" panose="02020603050405020304" pitchFamily="18" charset="0"/>
                <a:ea typeface="Arial" panose="020B0604020202020204" pitchFamily="34" charset="0"/>
              </a:rPr>
              <a:t>d</a:t>
            </a:r>
            <a:r>
              <a:rPr lang="vi-VN" sz="2800" dirty="0">
                <a:solidFill>
                  <a:srgbClr val="000000"/>
                </a:solidFill>
                <a:effectLst/>
                <a:latin typeface="Times New Roman" panose="02020603050405020304" pitchFamily="18" charset="0"/>
                <a:ea typeface="Arial" panose="020B0604020202020204" pitchFamily="34" charset="0"/>
              </a:rPr>
              <a:t>ạy học khám phá; </a:t>
            </a:r>
            <a:r>
              <a:rPr lang="en-US" sz="2800" dirty="0">
                <a:solidFill>
                  <a:srgbClr val="000000"/>
                </a:solidFill>
                <a:effectLst/>
                <a:latin typeface="Times New Roman" panose="02020603050405020304" pitchFamily="18" charset="0"/>
                <a:ea typeface="Arial" panose="020B0604020202020204" pitchFamily="34" charset="0"/>
              </a:rPr>
              <a:t>d</a:t>
            </a:r>
            <a:r>
              <a:rPr lang="vi-VN" sz="2800" dirty="0">
                <a:solidFill>
                  <a:srgbClr val="000000"/>
                </a:solidFill>
                <a:effectLst/>
                <a:latin typeface="Times New Roman" panose="02020603050405020304" pitchFamily="18" charset="0"/>
                <a:ea typeface="Arial" panose="020B0604020202020204" pitchFamily="34" charset="0"/>
              </a:rPr>
              <a:t>ạy học thực hành, sáng tạo; </a:t>
            </a:r>
            <a:r>
              <a:rPr lang="en-US" sz="2800" dirty="0">
                <a:solidFill>
                  <a:srgbClr val="000000"/>
                </a:solidFill>
                <a:effectLst/>
                <a:latin typeface="Times New Roman" panose="02020603050405020304" pitchFamily="18" charset="0"/>
                <a:ea typeface="Arial" panose="020B0604020202020204" pitchFamily="34" charset="0"/>
              </a:rPr>
              <a:t>d</a:t>
            </a:r>
            <a:r>
              <a:rPr lang="vi-VN" sz="2800" dirty="0">
                <a:solidFill>
                  <a:srgbClr val="000000"/>
                </a:solidFill>
                <a:effectLst/>
                <a:latin typeface="Times New Roman" panose="02020603050405020304" pitchFamily="18" charset="0"/>
                <a:ea typeface="Arial" panose="020B0604020202020204" pitchFamily="34" charset="0"/>
              </a:rPr>
              <a:t>ạy học đa phương tiện</a:t>
            </a:r>
            <a:r>
              <a:rPr lang="en-US" sz="2800" dirty="0">
                <a:solidFill>
                  <a:srgbClr val="000000"/>
                </a:solidFill>
                <a:effectLst/>
                <a:latin typeface="Times New Roman" panose="02020603050405020304" pitchFamily="18" charset="0"/>
                <a:ea typeface="Arial" panose="020B0604020202020204" pitchFamily="34" charset="0"/>
              </a:rPr>
              <a:t>,… </a:t>
            </a:r>
            <a:endParaRPr lang="en-US" altLang="en-US" sz="3200" dirty="0">
              <a:latin typeface="Arial" panose="020B0604020202020204" pitchFamily="34" charset="0"/>
            </a:endParaRPr>
          </a:p>
        </p:txBody>
      </p:sp>
    </p:spTree>
    <p:extLst>
      <p:ext uri="{BB962C8B-B14F-4D97-AF65-F5344CB8AC3E}">
        <p14:creationId xmlns:p14="http://schemas.microsoft.com/office/powerpoint/2010/main" val="43053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8CD9CA1B-DC6D-4A84-9F40-8E7A484F9429}"/>
              </a:ext>
            </a:extLst>
          </p:cNvPr>
          <p:cNvSpPr txBox="1"/>
          <p:nvPr/>
        </p:nvSpPr>
        <p:spPr>
          <a:xfrm>
            <a:off x="695739" y="1190176"/>
            <a:ext cx="7752522" cy="4854662"/>
          </a:xfrm>
          <a:prstGeom prst="rect">
            <a:avLst/>
          </a:prstGeom>
          <a:noFill/>
        </p:spPr>
        <p:txBody>
          <a:bodyPr wrap="square">
            <a:spAutoFit/>
          </a:bodyPr>
          <a:lstStyle/>
          <a:p>
            <a:pPr marL="0" marR="0" algn="just">
              <a:lnSpc>
                <a:spcPct val="120000"/>
              </a:lnSpc>
              <a:spcBef>
                <a:spcPts val="300"/>
              </a:spcBef>
              <a:spcAft>
                <a:spcPts val="300"/>
              </a:spcAft>
              <a:tabLst>
                <a:tab pos="457200" algn="l"/>
              </a:tabLst>
            </a:pPr>
            <a:r>
              <a:rPr lang="en-US" sz="2800" dirty="0" err="1">
                <a:solidFill>
                  <a:srgbClr val="000000"/>
                </a:solidFill>
                <a:effectLst/>
                <a:latin typeface="Times New Roman" panose="02020603050405020304" pitchFamily="18" charset="0"/>
                <a:ea typeface="Arial" panose="020B0604020202020204" pitchFamily="34" charset="0"/>
              </a:rPr>
              <a:t>Ngoài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ra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SGK</a:t>
            </a:r>
            <a:r>
              <a:rPr lang="en-US" sz="2800" dirty="0">
                <a:solidFill>
                  <a:srgbClr val="000000"/>
                </a:solidFill>
                <a:effectLst/>
                <a:latin typeface="Times New Roman" panose="02020603050405020304" pitchFamily="18" charset="0"/>
                <a:ea typeface="Arial" panose="020B0604020202020204" pitchFamily="34" charset="0"/>
              </a:rPr>
              <a:t> </a:t>
            </a:r>
            <a:r>
              <a:rPr lang="en-US" sz="2800" i="1" dirty="0" err="1">
                <a:solidFill>
                  <a:srgbClr val="000000"/>
                </a:solidFill>
                <a:effectLst/>
                <a:latin typeface="Times New Roman" panose="02020603050405020304" pitchFamily="18" charset="0"/>
                <a:ea typeface="Arial" panose="020B0604020202020204" pitchFamily="34" charset="0"/>
              </a:rPr>
              <a:t>Mĩ</a:t>
            </a:r>
            <a:r>
              <a:rPr lang="en-US" sz="2800" i="1" dirty="0">
                <a:solidFill>
                  <a:srgbClr val="000000"/>
                </a:solidFill>
                <a:effectLst/>
                <a:latin typeface="Times New Roman" panose="02020603050405020304" pitchFamily="18" charset="0"/>
                <a:ea typeface="Arial" panose="020B0604020202020204" pitchFamily="34" charset="0"/>
              </a:rPr>
              <a:t> </a:t>
            </a:r>
            <a:r>
              <a:rPr lang="en-US" sz="2800" i="1" dirty="0" err="1">
                <a:solidFill>
                  <a:srgbClr val="000000"/>
                </a:solidFill>
                <a:effectLst/>
                <a:latin typeface="Times New Roman" panose="02020603050405020304" pitchFamily="18" charset="0"/>
                <a:ea typeface="Arial" panose="020B0604020202020204" pitchFamily="34" charset="0"/>
              </a:rPr>
              <a:t>thuật</a:t>
            </a:r>
            <a:r>
              <a:rPr lang="en-US" sz="2800" i="1" dirty="0">
                <a:solidFill>
                  <a:srgbClr val="000000"/>
                </a:solidFill>
                <a:effectLst/>
                <a:latin typeface="Times New Roman" panose="02020603050405020304" pitchFamily="18" charset="0"/>
                <a:ea typeface="Arial" panose="020B0604020202020204" pitchFamily="34" charset="0"/>
              </a:rPr>
              <a:t> 11 </a:t>
            </a:r>
            <a:r>
              <a:rPr lang="en-US" sz="2800" dirty="0" err="1">
                <a:solidFill>
                  <a:srgbClr val="000000"/>
                </a:solidFill>
                <a:effectLst/>
                <a:latin typeface="Times New Roman" panose="02020603050405020304" pitchFamily="18" charset="0"/>
                <a:ea typeface="Arial" panose="020B0604020202020204" pitchFamily="34" charset="0"/>
              </a:rPr>
              <a:t>còn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kết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hợp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số</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kĩ</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thuật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dạy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như</a:t>
            </a:r>
            <a:r>
              <a:rPr lang="en-US" sz="2800" dirty="0">
                <a:solidFill>
                  <a:srgbClr val="000000"/>
                </a:solidFill>
                <a:effectLst/>
                <a:latin typeface="Times New Roman" panose="02020603050405020304" pitchFamily="18" charset="0"/>
                <a:ea typeface="Arial" panose="020B0604020202020204" pitchFamily="34" charset="0"/>
              </a:rPr>
              <a:t>: </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800" b="1" dirty="0" err="1">
                <a:solidFill>
                  <a:srgbClr val="000000"/>
                </a:solidFill>
                <a:effectLst/>
                <a:latin typeface="Times New Roman" panose="02020603050405020304" pitchFamily="18" charset="0"/>
                <a:ea typeface="Arial" panose="020B0604020202020204" pitchFamily="34" charset="0"/>
              </a:rPr>
              <a:t>Động</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não</a:t>
            </a:r>
            <a:r>
              <a:rPr lang="en-US" sz="2800" b="1"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Kĩ</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thuật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phát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huy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khả</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năng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quan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sát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tìm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hiểu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chủ</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a:solidFill>
                  <a:srgbClr val="000000"/>
                </a:solidFill>
                <a:effectLst/>
                <a:latin typeface="Times New Roman" panose="02020603050405020304" pitchFamily="18" charset="0"/>
                <a:ea typeface="Arial" panose="020B0604020202020204" pitchFamily="34" charset="0"/>
                <a:sym typeface="Wingdings" panose="05000000000000000000" pitchFamily="2" charset="2"/>
              </a:rPr>
              <a: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phù</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hợp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phần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quan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sát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đổi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qua </a:t>
            </a:r>
            <a:r>
              <a:rPr lang="en-US" sz="2800" dirty="0" err="1">
                <a:solidFill>
                  <a:srgbClr val="000000"/>
                </a:solidFill>
                <a:effectLst/>
                <a:latin typeface="Times New Roman" panose="02020603050405020304" pitchFamily="18" charset="0"/>
                <a:ea typeface="Arial" panose="020B0604020202020204" pitchFamily="34" charset="0"/>
              </a:rPr>
              <a:t>việc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câu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hỏi</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800" b="1" dirty="0" err="1">
                <a:solidFill>
                  <a:srgbClr val="000000"/>
                </a:solidFill>
                <a:effectLst/>
                <a:latin typeface="Times New Roman" panose="02020603050405020304" pitchFamily="18" charset="0"/>
                <a:ea typeface="Arial" panose="020B0604020202020204" pitchFamily="34" charset="0"/>
              </a:rPr>
              <a:t>Khăn</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trải</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bàn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Kĩ</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thuật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tổ</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chức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HĐ</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mang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tính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hợp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thúc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đẩy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sự</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tích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trách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của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nhân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a:solidFill>
                  <a:srgbClr val="000000"/>
                </a:solidFill>
                <a:effectLst/>
                <a:latin typeface="Times New Roman" panose="02020603050405020304" pitchFamily="18" charset="0"/>
                <a:ea typeface="Arial" panose="020B0604020202020204" pitchFamily="34" charset="0"/>
                <a:sym typeface="Wingdings" panose="05000000000000000000" pitchFamily="2" charset="2"/>
              </a:rPr>
              <a: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dùng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phần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2777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6FBB643D-8A1D-4898-825A-A6145C9F7A2E}"/>
              </a:ext>
            </a:extLst>
          </p:cNvPr>
          <p:cNvSpPr txBox="1"/>
          <p:nvPr/>
        </p:nvSpPr>
        <p:spPr>
          <a:xfrm>
            <a:off x="583096" y="1329302"/>
            <a:ext cx="8083826" cy="4854662"/>
          </a:xfrm>
          <a:prstGeom prst="rect">
            <a:avLst/>
          </a:prstGeom>
          <a:noFill/>
        </p:spPr>
        <p:txBody>
          <a:bodyPr wrap="square">
            <a:spAutoFit/>
          </a:bodyPr>
          <a:lstStyle/>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800" b="1" dirty="0" err="1">
                <a:solidFill>
                  <a:srgbClr val="000000"/>
                </a:solidFill>
                <a:effectLst/>
                <a:latin typeface="Times New Roman" panose="02020603050405020304" pitchFamily="18" charset="0"/>
                <a:ea typeface="Arial" panose="020B0604020202020204" pitchFamily="34" charset="0"/>
              </a:rPr>
              <a:t>Phòng</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tranh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viết</a:t>
            </a:r>
            <a:r>
              <a:rPr lang="en-US" sz="2800" dirty="0">
                <a:solidFill>
                  <a:srgbClr val="000000"/>
                </a:solidFill>
                <a:effectLst/>
                <a:latin typeface="Times New Roman" panose="02020603050405020304" pitchFamily="18" charset="0"/>
                <a:ea typeface="Arial" panose="020B0604020202020204" pitchFamily="34" charset="0"/>
              </a:rPr>
              <a:t> ý </a:t>
            </a:r>
            <a:r>
              <a:rPr lang="en-US" sz="2800" dirty="0" err="1">
                <a:solidFill>
                  <a:srgbClr val="000000"/>
                </a:solidFill>
                <a:effectLst/>
                <a:latin typeface="Times New Roman" panose="02020603050405020304" pitchFamily="18" charset="0"/>
                <a:ea typeface="Arial" panose="020B0604020202020204" pitchFamily="34" charset="0"/>
              </a:rPr>
              <a:t>tưởng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giấy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bảng</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cùng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đổi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tìm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án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tối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ưu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800" b="1" dirty="0" err="1">
                <a:solidFill>
                  <a:srgbClr val="000000"/>
                </a:solidFill>
                <a:effectLst/>
                <a:latin typeface="Times New Roman" panose="02020603050405020304" pitchFamily="18" charset="0"/>
                <a:ea typeface="Arial" panose="020B0604020202020204" pitchFamily="34" charset="0"/>
              </a:rPr>
              <a:t>Công</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đoạn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trưởng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đổi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cùng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hiện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sản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phẩm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đó</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phân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công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viên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hiện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ghép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sản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phẩm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nhân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300"/>
              </a:spcBef>
              <a:spcAft>
                <a:spcPts val="300"/>
              </a:spcAft>
              <a:buFont typeface="Wingdings" panose="05000000000000000000" pitchFamily="2" charset="2"/>
              <a:buChar char=""/>
              <a:tabLst>
                <a:tab pos="768985" algn="l"/>
              </a:tabLst>
            </a:pPr>
            <a:r>
              <a:rPr lang="en-US" sz="2800" b="1" dirty="0" err="1">
                <a:solidFill>
                  <a:srgbClr val="000000"/>
                </a:solidFill>
                <a:effectLst/>
                <a:latin typeface="Times New Roman" panose="02020603050405020304" pitchFamily="18" charset="0"/>
                <a:ea typeface="Arial" panose="020B0604020202020204" pitchFamily="34" charset="0"/>
              </a:rPr>
              <a:t>Đặt</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câu</a:t>
            </a:r>
            <a:r>
              <a:rPr lang="en-US" sz="2800" b="1" dirty="0">
                <a:solidFill>
                  <a:srgbClr val="000000"/>
                </a:solidFill>
                <a:effectLst/>
                <a:latin typeface="Times New Roman" panose="02020603050405020304" pitchFamily="18" charset="0"/>
                <a:ea typeface="Arial" panose="020B0604020202020204" pitchFamily="34" charset="0"/>
              </a:rPr>
              <a:t> </a:t>
            </a:r>
            <a:r>
              <a:rPr lang="en-US" sz="2800" b="1" dirty="0" err="1">
                <a:solidFill>
                  <a:srgbClr val="000000"/>
                </a:solidFill>
                <a:effectLst/>
                <a:latin typeface="Times New Roman" panose="02020603050405020304" pitchFamily="18" charset="0"/>
                <a:ea typeface="Arial" panose="020B0604020202020204" pitchFamily="34" charset="0"/>
              </a:rPr>
              <a:t>hỏi</a:t>
            </a:r>
            <a:r>
              <a:rPr lang="en-US" sz="2800" dirty="0">
                <a:solidFill>
                  <a:srgbClr val="000000"/>
                </a:solidFill>
                <a:effectLst/>
                <a:latin typeface="Times New Roman" panose="02020603050405020304" pitchFamily="18" charset="0"/>
                <a:ea typeface="Arial" panose="020B0604020202020204" pitchFamily="34" charset="0"/>
              </a:rPr>
              <a:t>:</a:t>
            </a:r>
            <a:r>
              <a:rPr lang="en-US" sz="2800" b="1"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Lưu</a:t>
            </a:r>
            <a:r>
              <a:rPr lang="en-US" sz="2800" dirty="0">
                <a:solidFill>
                  <a:srgbClr val="000000"/>
                </a:solidFill>
                <a:effectLst/>
                <a:latin typeface="Times New Roman" panose="02020603050405020304" pitchFamily="18" charset="0"/>
                <a:ea typeface="Arial" panose="020B0604020202020204" pitchFamily="34" charset="0"/>
              </a:rPr>
              <a:t> ý </a:t>
            </a:r>
            <a:r>
              <a:rPr lang="en-US" sz="2800" dirty="0" err="1">
                <a:solidFill>
                  <a:srgbClr val="000000"/>
                </a:solidFill>
                <a:effectLst/>
                <a:latin typeface="Times New Roman" panose="02020603050405020304" pitchFamily="18" charset="0"/>
                <a:ea typeface="Arial" panose="020B0604020202020204" pitchFamily="34" charset="0"/>
              </a:rPr>
              <a:t>câu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hỏi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liên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quan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hiện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mục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tiêu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chủ</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ngắn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gọn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phù</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hợp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năng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vốn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kinh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của</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tránh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dùng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câu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hỏi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nghĩa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gây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khó</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với</a:t>
            </a:r>
            <a:r>
              <a:rPr lang="en-US" sz="2800" dirty="0">
                <a:solidFill>
                  <a:srgbClr val="000000"/>
                </a:solidFill>
                <a:effectLst/>
                <a:latin typeface="Times New Roman" panose="02020603050405020304" pitchFamily="18" charset="0"/>
                <a:ea typeface="Arial" panose="020B0604020202020204" pitchFamily="34" charset="0"/>
              </a:rPr>
              <a:t> HS.</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5469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3816A1BA-8690-4D18-9E42-3FC1D0DE9DFA}"/>
              </a:ext>
            </a:extLst>
          </p:cNvPr>
          <p:cNvSpPr txBox="1"/>
          <p:nvPr/>
        </p:nvSpPr>
        <p:spPr>
          <a:xfrm>
            <a:off x="702365" y="1010106"/>
            <a:ext cx="5764695" cy="523220"/>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3.2. </a:t>
            </a:r>
            <a:r>
              <a:rPr lang="en-US" sz="2800" b="1" dirty="0" err="1">
                <a:effectLst/>
                <a:latin typeface="Times New Roman" panose="02020603050405020304" pitchFamily="18" charset="0"/>
                <a:ea typeface="Calibri" panose="020F0502020204030204" pitchFamily="34" charset="0"/>
              </a:rPr>
              <a:t>Hình</a:t>
            </a:r>
            <a:r>
              <a:rPr lang="en-US" sz="2800" b="1" dirty="0">
                <a:effectLst/>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thức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tổ</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chức</a:t>
            </a:r>
            <a:r>
              <a:rPr lang="en-US" sz="2800" b="1" dirty="0">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dạy</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học</a:t>
            </a:r>
            <a:endParaRPr lang="en-US" sz="2800" b="1" dirty="0"/>
          </a:p>
        </p:txBody>
      </p:sp>
      <p:sp>
        <p:nvSpPr>
          <p:cNvPr id="8" name="TextBox 7">
            <a:extLst>
              <a:ext uri="{FF2B5EF4-FFF2-40B4-BE49-F238E27FC236}">
                <a16:creationId xmlns:a16="http://schemas.microsoft.com/office/drawing/2014/main" id="{F9646E5A-3AFA-4DAC-9A2D-F0F2EC60A9C7}"/>
              </a:ext>
            </a:extLst>
          </p:cNvPr>
          <p:cNvSpPr txBox="1"/>
          <p:nvPr/>
        </p:nvSpPr>
        <p:spPr>
          <a:xfrm>
            <a:off x="861392" y="1533326"/>
            <a:ext cx="7036904" cy="4934299"/>
          </a:xfrm>
          <a:prstGeom prst="rect">
            <a:avLst/>
          </a:prstGeom>
          <a:noFill/>
        </p:spPr>
        <p:txBody>
          <a:bodyPr wrap="square">
            <a:spAutoFit/>
          </a:bodyPr>
          <a:lstStyle/>
          <a:p>
            <a:pPr marL="0" marR="0" algn="just">
              <a:lnSpc>
                <a:spcPct val="110000"/>
              </a:lnSpc>
              <a:spcBef>
                <a:spcPts val="480"/>
              </a:spcBef>
              <a:spcAft>
                <a:spcPts val="48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0000"/>
              </a:lnSpc>
              <a:spcBef>
                <a:spcPts val="480"/>
              </a:spcBef>
              <a:spcAft>
                <a:spcPts val="48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mới.Trả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264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F4947299-ABE1-403B-93E8-937E7451909E}"/>
              </a:ext>
            </a:extLst>
          </p:cNvPr>
          <p:cNvSpPr txBox="1"/>
          <p:nvPr/>
        </p:nvSpPr>
        <p:spPr>
          <a:xfrm>
            <a:off x="496956" y="1003685"/>
            <a:ext cx="7745896" cy="5664756"/>
          </a:xfrm>
          <a:prstGeom prst="rect">
            <a:avLst/>
          </a:prstGeom>
          <a:noFill/>
        </p:spPr>
        <p:txBody>
          <a:bodyPr wrap="square">
            <a:spAutoFit/>
          </a:bodyPr>
          <a:lstStyle/>
          <a:p>
            <a:pPr marL="0" marR="0" algn="just">
              <a:lnSpc>
                <a:spcPct val="110000"/>
              </a:lnSpc>
              <a:spcBef>
                <a:spcPts val="480"/>
              </a:spcBef>
              <a:spcAft>
                <a:spcPts val="48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0000"/>
              </a:lnSpc>
              <a:spcBef>
                <a:spcPts val="480"/>
              </a:spcBef>
              <a:spcAft>
                <a:spcPts val="48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GV</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0000"/>
              </a:lnSpc>
              <a:spcBef>
                <a:spcPts val="480"/>
              </a:spcBef>
              <a:spcAft>
                <a:spcPts val="48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algn="just">
              <a:lnSpc>
                <a:spcPct val="110000"/>
              </a:lnSpc>
              <a:spcBef>
                <a:spcPts val="480"/>
              </a:spcBef>
              <a:spcAft>
                <a:spcPts val="48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GV</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dõi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2781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F6C1457C-6485-4A34-9E48-486737EEF3C5}"/>
              </a:ext>
            </a:extLst>
          </p:cNvPr>
          <p:cNvSpPr txBox="1"/>
          <p:nvPr/>
        </p:nvSpPr>
        <p:spPr>
          <a:xfrm>
            <a:off x="556591" y="1155200"/>
            <a:ext cx="8176591" cy="4794967"/>
          </a:xfrm>
          <a:prstGeom prst="rect">
            <a:avLst/>
          </a:prstGeom>
          <a:noFill/>
        </p:spPr>
        <p:txBody>
          <a:bodyPr wrap="square">
            <a:spAutoFit/>
          </a:bodyPr>
          <a:lstStyle/>
          <a:p>
            <a:pPr marL="0" marR="0" algn="just">
              <a:lnSpc>
                <a:spcPct val="110000"/>
              </a:lnSpc>
              <a:spcBef>
                <a:spcPts val="480"/>
              </a:spcBef>
              <a:spcAft>
                <a:spcPts val="48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HS –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GV</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 HS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sung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5000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6050785C-5AA4-40B7-AF2C-6A1F09C01803}"/>
              </a:ext>
            </a:extLst>
          </p:cNvPr>
          <p:cNvSpPr txBox="1"/>
          <p:nvPr/>
        </p:nvSpPr>
        <p:spPr>
          <a:xfrm>
            <a:off x="556591" y="1186390"/>
            <a:ext cx="8030818" cy="4585166"/>
          </a:xfrm>
          <a:prstGeom prst="rect">
            <a:avLst/>
          </a:prstGeom>
          <a:noFill/>
        </p:spPr>
        <p:txBody>
          <a:bodyPr wrap="square">
            <a:spAutoFit/>
          </a:bodyPr>
          <a:lstStyle/>
          <a:p>
            <a:pPr marL="0" marR="0" algn="just">
              <a:lnSpc>
                <a:spcPct val="110000"/>
              </a:lnSpc>
              <a:spcBef>
                <a:spcPts val="480"/>
              </a:spcBef>
              <a:spcAft>
                <a:spcPts val="48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0000"/>
              </a:lnSpc>
              <a:spcBef>
                <a:spcPts val="480"/>
              </a:spcBef>
              <a:spcAft>
                <a:spcPts val="48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GQVĐ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GV</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0000"/>
              </a:lnSpc>
              <a:spcBef>
                <a:spcPts val="480"/>
              </a:spcBef>
              <a:spcAft>
                <a:spcPts val="48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0000"/>
              </a:lnSpc>
              <a:spcBef>
                <a:spcPts val="480"/>
              </a:spcBef>
              <a:spcAft>
                <a:spcPts val="48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HS chia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015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AutoShape 20"/>
          <p:cNvSpPr>
            <a:spLocks noChangeArrowheads="1"/>
          </p:cNvSpPr>
          <p:nvPr/>
        </p:nvSpPr>
        <p:spPr bwMode="ltGray">
          <a:xfrm rot="5400000" flipH="1">
            <a:off x="-376882" y="2759856"/>
            <a:ext cx="4066704" cy="2592505"/>
          </a:xfrm>
          <a:prstGeom prst="rightArrow">
            <a:avLst>
              <a:gd name="adj1" fmla="val 79306"/>
              <a:gd name="adj2" fmla="val 35602"/>
            </a:avLst>
          </a:prstGeom>
          <a:solidFill>
            <a:srgbClr val="92D050"/>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4" name="Rectangle 3"/>
          <p:cNvSpPr/>
          <p:nvPr/>
        </p:nvSpPr>
        <p:spPr>
          <a:xfrm>
            <a:off x="692727" y="2611584"/>
            <a:ext cx="1905000" cy="3477875"/>
          </a:xfrm>
          <a:prstGeom prst="rect">
            <a:avLst/>
          </a:prstGeom>
        </p:spPr>
        <p:txBody>
          <a:bodyPr wrap="square">
            <a:spAutoFit/>
          </a:bodyPr>
          <a:lstStyle/>
          <a:p>
            <a:pPr algn="ctr"/>
            <a:r>
              <a:rPr lang="en-US" sz="2000" b="1" dirty="0" err="1">
                <a:solidFill>
                  <a:srgbClr val="FF0000"/>
                </a:solidFill>
                <a:latin typeface="Arial" pitchFamily="34" charset="0"/>
                <a:cs typeface="Arial" pitchFamily="34" charset="0"/>
              </a:rPr>
              <a:t>Chuẩn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mực</a:t>
            </a:r>
            <a:r>
              <a:rPr lang="en-US" sz="2000" b="1" dirty="0">
                <a:solidFill>
                  <a:srgbClr val="FF0000"/>
                </a:solidFill>
                <a:latin typeface="Arial" pitchFamily="34" charset="0"/>
                <a:cs typeface="Arial" pitchFamily="34" charset="0"/>
              </a:rPr>
              <a:t>:</a:t>
            </a:r>
            <a:endParaRPr lang="vi-VN" sz="2000" b="1" dirty="0">
              <a:solidFill>
                <a:srgbClr val="FF0000"/>
              </a:solidFill>
              <a:latin typeface="Arial" pitchFamily="34" charset="0"/>
              <a:cs typeface="Arial" pitchFamily="34" charset="0"/>
            </a:endParaRPr>
          </a:p>
          <a:p>
            <a:r>
              <a:rPr lang="en-US" sz="2000" dirty="0">
                <a:latin typeface="Arial" pitchFamily="34" charset="0"/>
                <a:cs typeface="Arial" pitchFamily="34" charset="0"/>
              </a:rPr>
              <a:t> </a:t>
            </a:r>
            <a:endParaRPr lang="vi-VN" sz="2000" dirty="0">
              <a:latin typeface="Arial" pitchFamily="34" charset="0"/>
              <a:cs typeface="Arial" pitchFamily="34" charset="0"/>
            </a:endParaRPr>
          </a:p>
          <a:p>
            <a:r>
              <a:rPr lang="en-US" sz="2000" dirty="0" err="1">
                <a:latin typeface="Arial" pitchFamily="34" charset="0"/>
                <a:cs typeface="Arial" pitchFamily="34" charset="0"/>
              </a:rPr>
              <a:t>Bám</a:t>
            </a:r>
            <a:r>
              <a:rPr lang="en-US" sz="2000" dirty="0">
                <a:latin typeface="Arial" pitchFamily="34" charset="0"/>
                <a:cs typeface="Arial" pitchFamily="34" charset="0"/>
              </a:rPr>
              <a:t> </a:t>
            </a:r>
            <a:r>
              <a:rPr lang="en-US" sz="2000" dirty="0" err="1">
                <a:latin typeface="Arial" pitchFamily="34" charset="0"/>
                <a:cs typeface="Arial" pitchFamily="34" charset="0"/>
              </a:rPr>
              <a:t>sát</a:t>
            </a:r>
            <a:r>
              <a:rPr lang="en-US" sz="2000" dirty="0">
                <a:latin typeface="Arial" pitchFamily="34" charset="0"/>
                <a:cs typeface="Arial" pitchFamily="34" charset="0"/>
              </a:rPr>
              <a:t> </a:t>
            </a:r>
            <a:r>
              <a:rPr lang="en-US" sz="2000" dirty="0" err="1">
                <a:latin typeface="Arial" pitchFamily="34" charset="0"/>
                <a:cs typeface="Arial" pitchFamily="34" charset="0"/>
              </a:rPr>
              <a:t>nội</a:t>
            </a:r>
            <a:r>
              <a:rPr lang="en-US" sz="2000" dirty="0">
                <a:latin typeface="Arial" pitchFamily="34" charset="0"/>
                <a:cs typeface="Arial" pitchFamily="34" charset="0"/>
              </a:rPr>
              <a:t> dung, </a:t>
            </a:r>
            <a:r>
              <a:rPr lang="en-US" sz="2000" dirty="0" err="1">
                <a:latin typeface="Arial" pitchFamily="34" charset="0"/>
                <a:cs typeface="Arial" pitchFamily="34" charset="0"/>
              </a:rPr>
              <a:t>yêu</a:t>
            </a:r>
            <a:r>
              <a:rPr lang="en-US" sz="2000" dirty="0">
                <a:latin typeface="Arial" pitchFamily="34" charset="0"/>
                <a:cs typeface="Arial" pitchFamily="34" charset="0"/>
              </a:rPr>
              <a:t> </a:t>
            </a:r>
            <a:r>
              <a:rPr lang="en-US" sz="2000" dirty="0" err="1">
                <a:latin typeface="Arial" pitchFamily="34" charset="0"/>
                <a:cs typeface="Arial" pitchFamily="34" charset="0"/>
              </a:rPr>
              <a:t>cầu</a:t>
            </a:r>
            <a:r>
              <a:rPr lang="en-US" sz="2000" dirty="0">
                <a:latin typeface="Arial" pitchFamily="34" charset="0"/>
                <a:cs typeface="Arial" pitchFamily="34" charset="0"/>
              </a:rPr>
              <a:t> </a:t>
            </a:r>
            <a:r>
              <a:rPr lang="en-US" sz="2000" dirty="0" err="1">
                <a:latin typeface="Arial" pitchFamily="34" charset="0"/>
                <a:cs typeface="Arial" pitchFamily="34" charset="0"/>
              </a:rPr>
              <a:t>cần</a:t>
            </a:r>
            <a:r>
              <a:rPr lang="en-US" sz="2000" dirty="0">
                <a:latin typeface="Arial" pitchFamily="34" charset="0"/>
                <a:cs typeface="Arial" pitchFamily="34" charset="0"/>
              </a:rPr>
              <a:t> </a:t>
            </a:r>
            <a:r>
              <a:rPr lang="en-US" sz="2000" dirty="0" err="1">
                <a:latin typeface="Arial" pitchFamily="34" charset="0"/>
                <a:cs typeface="Arial" pitchFamily="34" charset="0"/>
              </a:rPr>
              <a:t>đạt</a:t>
            </a:r>
            <a:r>
              <a:rPr lang="en-US" sz="2000" dirty="0">
                <a:latin typeface="Arial" pitchFamily="34" charset="0"/>
                <a:cs typeface="Arial" pitchFamily="34" charset="0"/>
              </a:rPr>
              <a:t> </a:t>
            </a:r>
            <a:r>
              <a:rPr lang="en-US" sz="2000" dirty="0" err="1">
                <a:latin typeface="Arial" pitchFamily="34" charset="0"/>
                <a:cs typeface="Arial" pitchFamily="34" charset="0"/>
              </a:rPr>
              <a:t>trong</a:t>
            </a:r>
            <a:r>
              <a:rPr lang="en-US" sz="2000" dirty="0">
                <a:latin typeface="Arial" pitchFamily="34" charset="0"/>
                <a:cs typeface="Arial" pitchFamily="34" charset="0"/>
              </a:rPr>
              <a:t> </a:t>
            </a:r>
            <a:r>
              <a:rPr lang="en-US" sz="2000" dirty="0" err="1">
                <a:latin typeface="Arial" pitchFamily="34" charset="0"/>
                <a:cs typeface="Arial" pitchFamily="34" charset="0"/>
              </a:rPr>
              <a:t>Chương</a:t>
            </a:r>
            <a:r>
              <a:rPr lang="en-US" sz="2000" dirty="0">
                <a:latin typeface="Arial" pitchFamily="34" charset="0"/>
                <a:cs typeface="Arial" pitchFamily="34" charset="0"/>
              </a:rPr>
              <a:t> </a:t>
            </a:r>
            <a:r>
              <a:rPr lang="en-US" sz="2000" dirty="0" err="1">
                <a:latin typeface="Arial" pitchFamily="34" charset="0"/>
                <a:cs typeface="Arial" pitchFamily="34" charset="0"/>
              </a:rPr>
              <a:t>trình</a:t>
            </a:r>
            <a:r>
              <a:rPr lang="en-US" sz="2000" dirty="0">
                <a:latin typeface="Arial" pitchFamily="34" charset="0"/>
                <a:cs typeface="Arial" pitchFamily="34" charset="0"/>
              </a:rPr>
              <a:t> </a:t>
            </a:r>
            <a:r>
              <a:rPr lang="en-US" sz="2000" dirty="0" err="1">
                <a:latin typeface="Arial" pitchFamily="34" charset="0"/>
                <a:cs typeface="Arial" pitchFamily="34" charset="0"/>
              </a:rPr>
              <a:t>Mĩ</a:t>
            </a:r>
            <a:r>
              <a:rPr lang="en-US" sz="2000" dirty="0">
                <a:latin typeface="Arial" pitchFamily="34" charset="0"/>
                <a:cs typeface="Arial" pitchFamily="34" charset="0"/>
              </a:rPr>
              <a:t> </a:t>
            </a:r>
            <a:r>
              <a:rPr lang="en-US" sz="2000" dirty="0" err="1">
                <a:latin typeface="Arial" pitchFamily="34" charset="0"/>
                <a:cs typeface="Arial" pitchFamily="34" charset="0"/>
              </a:rPr>
              <a:t>thuật</a:t>
            </a:r>
            <a:r>
              <a:rPr lang="en-US" sz="2000" dirty="0">
                <a:latin typeface="Arial" pitchFamily="34" charset="0"/>
                <a:cs typeface="Arial" pitchFamily="34" charset="0"/>
              </a:rPr>
              <a:t> 2018, </a:t>
            </a:r>
            <a:r>
              <a:rPr lang="en-US" sz="2000" dirty="0" err="1">
                <a:latin typeface="Arial" pitchFamily="34" charset="0"/>
                <a:cs typeface="Arial" pitchFamily="34" charset="0"/>
              </a:rPr>
              <a:t>cũng</a:t>
            </a:r>
            <a:r>
              <a:rPr lang="en-US" sz="2000" dirty="0">
                <a:latin typeface="Arial" pitchFamily="34" charset="0"/>
                <a:cs typeface="Arial" pitchFamily="34" charset="0"/>
              </a:rPr>
              <a:t> </a:t>
            </a:r>
            <a:r>
              <a:rPr lang="en-US" sz="2000" dirty="0" err="1">
                <a:latin typeface="Arial" pitchFamily="34" charset="0"/>
                <a:cs typeface="Arial" pitchFamily="34" charset="0"/>
              </a:rPr>
              <a:t>như</a:t>
            </a:r>
            <a:r>
              <a:rPr lang="en-US" sz="2000" dirty="0">
                <a:latin typeface="Arial" pitchFamily="34" charset="0"/>
                <a:cs typeface="Arial" pitchFamily="34" charset="0"/>
              </a:rPr>
              <a:t> </a:t>
            </a:r>
            <a:r>
              <a:rPr lang="en-US" sz="2000" dirty="0" err="1">
                <a:latin typeface="Arial" pitchFamily="34" charset="0"/>
                <a:cs typeface="Arial" pitchFamily="34" charset="0"/>
              </a:rPr>
              <a:t>đáp</a:t>
            </a:r>
            <a:r>
              <a:rPr lang="en-US" sz="2000" dirty="0">
                <a:latin typeface="Arial" pitchFamily="34" charset="0"/>
                <a:cs typeface="Arial" pitchFamily="34" charset="0"/>
              </a:rPr>
              <a:t> </a:t>
            </a:r>
            <a:r>
              <a:rPr lang="en-US" sz="2000" dirty="0" err="1">
                <a:latin typeface="Arial" pitchFamily="34" charset="0"/>
                <a:cs typeface="Arial" pitchFamily="34" charset="0"/>
              </a:rPr>
              <a:t>ứng</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tính</a:t>
            </a:r>
            <a:r>
              <a:rPr lang="en-US" sz="2000" dirty="0">
                <a:latin typeface="Arial" pitchFamily="34" charset="0"/>
                <a:cs typeface="Arial" pitchFamily="34" charset="0"/>
              </a:rPr>
              <a:t> </a:t>
            </a:r>
            <a:r>
              <a:rPr lang="en-US" sz="2000" dirty="0" err="1">
                <a:latin typeface="Arial" pitchFamily="34" charset="0"/>
                <a:cs typeface="Arial" pitchFamily="34" charset="0"/>
              </a:rPr>
              <a:t>sư</a:t>
            </a:r>
            <a:r>
              <a:rPr lang="en-US" sz="2000" dirty="0">
                <a:latin typeface="Arial" pitchFamily="34" charset="0"/>
                <a:cs typeface="Arial" pitchFamily="34" charset="0"/>
              </a:rPr>
              <a:t> </a:t>
            </a:r>
            <a:r>
              <a:rPr lang="en-US" sz="2000" dirty="0" err="1">
                <a:latin typeface="Arial" pitchFamily="34" charset="0"/>
                <a:cs typeface="Arial" pitchFamily="34" charset="0"/>
              </a:rPr>
              <a:t>phạm</a:t>
            </a:r>
            <a:r>
              <a:rPr lang="en-US" sz="2000" dirty="0">
                <a:latin typeface="Arial" pitchFamily="34" charset="0"/>
                <a:cs typeface="Arial" pitchFamily="34" charset="0"/>
              </a:rPr>
              <a:t>, </a:t>
            </a:r>
            <a:r>
              <a:rPr lang="en-US" sz="2000" dirty="0" err="1">
                <a:latin typeface="Arial" pitchFamily="34" charset="0"/>
                <a:cs typeface="Arial" pitchFamily="34" charset="0"/>
              </a:rPr>
              <a:t>chuyên</a:t>
            </a:r>
            <a:r>
              <a:rPr lang="en-US" sz="2000" dirty="0">
                <a:latin typeface="Arial" pitchFamily="34" charset="0"/>
                <a:cs typeface="Arial" pitchFamily="34" charset="0"/>
              </a:rPr>
              <a:t> </a:t>
            </a:r>
            <a:r>
              <a:rPr lang="en-US" sz="2000" dirty="0" err="1">
                <a:latin typeface="Arial" pitchFamily="34" charset="0"/>
                <a:cs typeface="Arial" pitchFamily="34" charset="0"/>
              </a:rPr>
              <a:t>ngành</a:t>
            </a:r>
            <a:r>
              <a:rPr lang="en-US" sz="2000" dirty="0">
                <a:latin typeface="Arial" pitchFamily="34" charset="0"/>
                <a:cs typeface="Arial" pitchFamily="34" charset="0"/>
              </a:rPr>
              <a:t>.</a:t>
            </a:r>
          </a:p>
        </p:txBody>
      </p:sp>
      <p:sp>
        <p:nvSpPr>
          <p:cNvPr id="6" name="AutoShape 20"/>
          <p:cNvSpPr>
            <a:spLocks noChangeArrowheads="1"/>
          </p:cNvSpPr>
          <p:nvPr/>
        </p:nvSpPr>
        <p:spPr bwMode="ltGray">
          <a:xfrm rot="5400000" flipH="1">
            <a:off x="5232602" y="2829223"/>
            <a:ext cx="4066702" cy="2453766"/>
          </a:xfrm>
          <a:prstGeom prst="rightArrow">
            <a:avLst>
              <a:gd name="adj1" fmla="val 79306"/>
              <a:gd name="adj2" fmla="val 35602"/>
            </a:avLst>
          </a:prstGeom>
          <a:solidFill>
            <a:schemeClr val="accent6">
              <a:lumMod val="60000"/>
              <a:lumOff val="40000"/>
            </a:schemeClr>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7" name="AutoShape 20"/>
          <p:cNvSpPr>
            <a:spLocks noChangeArrowheads="1"/>
          </p:cNvSpPr>
          <p:nvPr/>
        </p:nvSpPr>
        <p:spPr bwMode="ltGray">
          <a:xfrm rot="5400000" flipH="1">
            <a:off x="2455801" y="2717132"/>
            <a:ext cx="4052847" cy="2691805"/>
          </a:xfrm>
          <a:prstGeom prst="rightArrow">
            <a:avLst>
              <a:gd name="adj1" fmla="val 79306"/>
              <a:gd name="adj2" fmla="val 35602"/>
            </a:avLst>
          </a:prstGeom>
          <a:solidFill>
            <a:srgbClr val="FFC000"/>
          </a:solidFill>
          <a:ln w="9525">
            <a:noFill/>
            <a:miter lim="800000"/>
            <a:headEnd/>
            <a:tailEnd/>
          </a:ln>
          <a:effectLst>
            <a:outerShdw blurRad="50800" dist="38100" dir="18900000" algn="bl" rotWithShape="0">
              <a:prstClr val="black">
                <a:alpha val="40000"/>
              </a:prstClr>
            </a:outerShdw>
          </a:effectLst>
        </p:spPr>
        <p:txBody>
          <a:bodyPr wrap="none" anchor="ctr"/>
          <a:lstStyle/>
          <a:p>
            <a:endParaRPr lang="en-US">
              <a:solidFill>
                <a:prstClr val="black"/>
              </a:solidFill>
            </a:endParaRPr>
          </a:p>
        </p:txBody>
      </p:sp>
      <p:sp>
        <p:nvSpPr>
          <p:cNvPr id="9" name="Rectangle 8"/>
          <p:cNvSpPr/>
          <p:nvPr/>
        </p:nvSpPr>
        <p:spPr>
          <a:xfrm>
            <a:off x="692727" y="1268069"/>
            <a:ext cx="6400801" cy="400110"/>
          </a:xfrm>
          <a:prstGeom prst="rect">
            <a:avLst/>
          </a:prstGeom>
        </p:spPr>
        <p:txBody>
          <a:bodyPr wrap="square">
            <a:spAutoFit/>
          </a:bodyPr>
          <a:lstStyle/>
          <a:p>
            <a:pPr algn="ctr"/>
            <a:r>
              <a:rPr lang="en-US" sz="2000" b="1" dirty="0">
                <a:latin typeface="Arial" pitchFamily="34" charset="0"/>
                <a:cs typeface="Arial" pitchFamily="34" charset="0"/>
              </a:rPr>
              <a:t>3. </a:t>
            </a:r>
            <a:r>
              <a:rPr lang="en-US" sz="2000" b="1" dirty="0" err="1">
                <a:latin typeface="Arial" pitchFamily="34" charset="0"/>
                <a:cs typeface="Arial" pitchFamily="34" charset="0"/>
              </a:rPr>
              <a:t>Các</a:t>
            </a:r>
            <a:r>
              <a:rPr lang="en-US" sz="2000" b="1" dirty="0">
                <a:latin typeface="Arial" pitchFamily="34" charset="0"/>
                <a:cs typeface="Arial" pitchFamily="34" charset="0"/>
              </a:rPr>
              <a:t> </a:t>
            </a:r>
            <a:r>
              <a:rPr lang="en-US" sz="2000" b="1" dirty="0" err="1">
                <a:latin typeface="Arial" pitchFamily="34" charset="0"/>
                <a:cs typeface="Arial" pitchFamily="34" charset="0"/>
              </a:rPr>
              <a:t>nguyên</a:t>
            </a:r>
            <a:r>
              <a:rPr lang="en-US" sz="2000" b="1" dirty="0">
                <a:latin typeface="Arial" pitchFamily="34" charset="0"/>
                <a:cs typeface="Arial" pitchFamily="34" charset="0"/>
              </a:rPr>
              <a:t> </a:t>
            </a:r>
            <a:r>
              <a:rPr lang="en-US" sz="2000" b="1" dirty="0" err="1">
                <a:latin typeface="Arial" pitchFamily="34" charset="0"/>
                <a:cs typeface="Arial" pitchFamily="34" charset="0"/>
              </a:rPr>
              <a:t>tắc</a:t>
            </a:r>
            <a:r>
              <a:rPr lang="en-US" sz="2000" b="1" dirty="0">
                <a:latin typeface="Arial" pitchFamily="34" charset="0"/>
                <a:cs typeface="Arial" pitchFamily="34" charset="0"/>
              </a:rPr>
              <a:t> </a:t>
            </a:r>
            <a:r>
              <a:rPr lang="en-US" sz="2000" b="1" dirty="0" err="1">
                <a:latin typeface="Arial" pitchFamily="34" charset="0"/>
                <a:cs typeface="Arial" pitchFamily="34" charset="0"/>
              </a:rPr>
              <a:t>biên</a:t>
            </a:r>
            <a:r>
              <a:rPr lang="en-US" sz="2000" b="1" dirty="0">
                <a:latin typeface="Arial" pitchFamily="34" charset="0"/>
                <a:cs typeface="Arial" pitchFamily="34" charset="0"/>
              </a:rPr>
              <a:t> </a:t>
            </a:r>
            <a:r>
              <a:rPr lang="en-US" sz="2000" b="1" dirty="0" err="1">
                <a:latin typeface="Arial" pitchFamily="34" charset="0"/>
                <a:cs typeface="Arial" pitchFamily="34" charset="0"/>
              </a:rPr>
              <a:t>soạn</a:t>
            </a:r>
            <a:r>
              <a:rPr lang="en-US" sz="2000" b="1" dirty="0">
                <a:latin typeface="Arial" pitchFamily="34" charset="0"/>
                <a:cs typeface="Arial" pitchFamily="34" charset="0"/>
              </a:rPr>
              <a:t> SGK </a:t>
            </a:r>
            <a:r>
              <a:rPr lang="en-US" sz="2000" b="1" dirty="0" err="1">
                <a:latin typeface="Arial" pitchFamily="34" charset="0"/>
                <a:cs typeface="Arial" pitchFamily="34" charset="0"/>
              </a:rPr>
              <a:t>Mĩ</a:t>
            </a:r>
            <a:r>
              <a:rPr lang="en-US" sz="2000" b="1" dirty="0">
                <a:latin typeface="Arial" pitchFamily="34" charset="0"/>
                <a:cs typeface="Arial" pitchFamily="34" charset="0"/>
              </a:rPr>
              <a:t> </a:t>
            </a:r>
            <a:r>
              <a:rPr lang="en-US" sz="2000" b="1" dirty="0" err="1">
                <a:latin typeface="Arial" pitchFamily="34" charset="0"/>
                <a:cs typeface="Arial" pitchFamily="34" charset="0"/>
              </a:rPr>
              <a:t>thuật</a:t>
            </a:r>
            <a:r>
              <a:rPr lang="en-US" sz="2000" b="1" dirty="0">
                <a:latin typeface="Arial" pitchFamily="34" charset="0"/>
                <a:cs typeface="Arial" pitchFamily="34" charset="0"/>
              </a:rPr>
              <a:t> </a:t>
            </a:r>
            <a:r>
              <a:rPr lang="en-US" sz="2000" b="1" dirty="0" err="1">
                <a:latin typeface="Arial" pitchFamily="34" charset="0"/>
                <a:cs typeface="Arial" pitchFamily="34" charset="0"/>
              </a:rPr>
              <a:t>lớp</a:t>
            </a:r>
            <a:r>
              <a:rPr lang="en-US" sz="2000" b="1" dirty="0">
                <a:latin typeface="Arial" pitchFamily="34" charset="0"/>
                <a:cs typeface="Arial" pitchFamily="34" charset="0"/>
              </a:rPr>
              <a:t> 11</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9"/>
          <p:cNvSpPr/>
          <p:nvPr/>
        </p:nvSpPr>
        <p:spPr>
          <a:xfrm>
            <a:off x="3532909" y="2615914"/>
            <a:ext cx="1905000" cy="3477875"/>
          </a:xfrm>
          <a:prstGeom prst="rect">
            <a:avLst/>
          </a:prstGeom>
        </p:spPr>
        <p:txBody>
          <a:bodyPr wrap="square">
            <a:spAutoFit/>
          </a:bodyPr>
          <a:lstStyle/>
          <a:p>
            <a:pPr algn="ctr"/>
            <a:r>
              <a:rPr lang="en-US" sz="2000" b="1" dirty="0" err="1">
                <a:solidFill>
                  <a:srgbClr val="FF0000"/>
                </a:solidFill>
                <a:latin typeface="Arial" pitchFamily="34" charset="0"/>
                <a:cs typeface="Arial" pitchFamily="34" charset="0"/>
              </a:rPr>
              <a:t>Khoa</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học</a:t>
            </a:r>
            <a:r>
              <a:rPr lang="en-US" sz="2000" b="1" dirty="0">
                <a:solidFill>
                  <a:srgbClr val="FF0000"/>
                </a:solidFill>
                <a:latin typeface="Arial" pitchFamily="34" charset="0"/>
                <a:cs typeface="Arial" pitchFamily="34" charset="0"/>
              </a:rPr>
              <a:t>:</a:t>
            </a:r>
            <a:endParaRPr lang="vi-VN" sz="2000" b="1" dirty="0">
              <a:solidFill>
                <a:srgbClr val="FF0000"/>
              </a:solidFill>
              <a:latin typeface="Arial" pitchFamily="34" charset="0"/>
              <a:cs typeface="Arial" pitchFamily="34" charset="0"/>
            </a:endParaRPr>
          </a:p>
          <a:p>
            <a:r>
              <a:rPr lang="en-US" sz="2000" dirty="0">
                <a:latin typeface="Arial" pitchFamily="34" charset="0"/>
                <a:cs typeface="Arial" pitchFamily="34" charset="0"/>
              </a:rPr>
              <a:t> </a:t>
            </a:r>
          </a:p>
          <a:p>
            <a:r>
              <a:rPr lang="en-US" sz="2000" dirty="0" err="1">
                <a:latin typeface="Arial" pitchFamily="34" charset="0"/>
                <a:cs typeface="Arial" pitchFamily="34" charset="0"/>
              </a:rPr>
              <a:t>Nội</a:t>
            </a:r>
            <a:r>
              <a:rPr lang="en-US" sz="2000" dirty="0">
                <a:latin typeface="Arial" pitchFamily="34" charset="0"/>
                <a:cs typeface="Arial" pitchFamily="34" charset="0"/>
              </a:rPr>
              <a:t> dung </a:t>
            </a:r>
            <a:r>
              <a:rPr lang="en-US" sz="2000" dirty="0" err="1">
                <a:latin typeface="Arial" pitchFamily="34" charset="0"/>
                <a:cs typeface="Arial" pitchFamily="34" charset="0"/>
              </a:rPr>
              <a:t>lựa</a:t>
            </a:r>
            <a:r>
              <a:rPr lang="en-US" sz="2000" dirty="0">
                <a:latin typeface="Arial" pitchFamily="34" charset="0"/>
                <a:cs typeface="Arial" pitchFamily="34" charset="0"/>
              </a:rPr>
              <a:t> </a:t>
            </a:r>
            <a:r>
              <a:rPr lang="en-US" sz="2000" dirty="0" err="1">
                <a:latin typeface="Arial" pitchFamily="34" charset="0"/>
                <a:cs typeface="Arial" pitchFamily="34" charset="0"/>
              </a:rPr>
              <a:t>chọn</a:t>
            </a:r>
            <a:r>
              <a:rPr lang="en-US" sz="2000" dirty="0">
                <a:latin typeface="Arial" pitchFamily="34" charset="0"/>
                <a:cs typeface="Arial" pitchFamily="34" charset="0"/>
              </a:rPr>
              <a:t> </a:t>
            </a:r>
            <a:r>
              <a:rPr lang="en-US" sz="2000" dirty="0" err="1">
                <a:latin typeface="Arial" pitchFamily="34" charset="0"/>
                <a:cs typeface="Arial" pitchFamily="34" charset="0"/>
              </a:rPr>
              <a:t>có</a:t>
            </a:r>
            <a:r>
              <a:rPr lang="en-US" sz="2000" dirty="0">
                <a:latin typeface="Arial" pitchFamily="34" charset="0"/>
                <a:cs typeface="Arial" pitchFamily="34" charset="0"/>
              </a:rPr>
              <a:t> </a:t>
            </a:r>
            <a:r>
              <a:rPr lang="en-US" sz="2000" dirty="0" err="1">
                <a:latin typeface="Arial" pitchFamily="34" charset="0"/>
                <a:cs typeface="Arial" pitchFamily="34" charset="0"/>
              </a:rPr>
              <a:t>sự</a:t>
            </a:r>
            <a:r>
              <a:rPr lang="en-US" sz="2000" dirty="0">
                <a:latin typeface="Arial" pitchFamily="34" charset="0"/>
                <a:cs typeface="Arial" pitchFamily="34" charset="0"/>
              </a:rPr>
              <a:t> logic </a:t>
            </a:r>
            <a:r>
              <a:rPr lang="en-US" sz="2000" dirty="0" err="1">
                <a:latin typeface="Arial" pitchFamily="34" charset="0"/>
                <a:cs typeface="Arial" pitchFamily="34" charset="0"/>
              </a:rPr>
              <a:t>chặt</a:t>
            </a:r>
            <a:r>
              <a:rPr lang="en-US" sz="2000" dirty="0">
                <a:latin typeface="Arial" pitchFamily="34" charset="0"/>
                <a:cs typeface="Arial" pitchFamily="34" charset="0"/>
              </a:rPr>
              <a:t> </a:t>
            </a:r>
            <a:r>
              <a:rPr lang="en-US" sz="2000" dirty="0" err="1">
                <a:latin typeface="Arial" pitchFamily="34" charset="0"/>
                <a:cs typeface="Arial" pitchFamily="34" charset="0"/>
              </a:rPr>
              <a:t>chẽ</a:t>
            </a:r>
            <a:r>
              <a:rPr lang="en-US" sz="2000" dirty="0">
                <a:latin typeface="Arial" pitchFamily="34" charset="0"/>
                <a:cs typeface="Arial" pitchFamily="34" charset="0"/>
              </a:rPr>
              <a:t>, </a:t>
            </a:r>
            <a:r>
              <a:rPr lang="en-US" sz="2000" dirty="0" err="1">
                <a:latin typeface="Arial" pitchFamily="34" charset="0"/>
                <a:cs typeface="Arial" pitchFamily="34" charset="0"/>
              </a:rPr>
              <a:t>từ</a:t>
            </a:r>
            <a:r>
              <a:rPr lang="en-US" sz="2000" dirty="0">
                <a:latin typeface="Arial" pitchFamily="34" charset="0"/>
                <a:cs typeface="Arial" pitchFamily="34" charset="0"/>
              </a:rPr>
              <a:t> </a:t>
            </a:r>
            <a:r>
              <a:rPr lang="en-US" sz="2000" dirty="0" err="1">
                <a:latin typeface="Arial" pitchFamily="34" charset="0"/>
                <a:cs typeface="Arial" pitchFamily="34" charset="0"/>
              </a:rPr>
              <a:t>đơn</a:t>
            </a:r>
            <a:r>
              <a:rPr lang="en-US" sz="2000" dirty="0">
                <a:latin typeface="Arial" pitchFamily="34" charset="0"/>
                <a:cs typeface="Arial" pitchFamily="34" charset="0"/>
              </a:rPr>
              <a:t> </a:t>
            </a:r>
            <a:r>
              <a:rPr lang="en-US" sz="2000" dirty="0" err="1">
                <a:latin typeface="Arial" pitchFamily="34" charset="0"/>
                <a:cs typeface="Arial" pitchFamily="34" charset="0"/>
              </a:rPr>
              <a:t>giản</a:t>
            </a:r>
            <a:r>
              <a:rPr lang="en-US" sz="2000" dirty="0">
                <a:latin typeface="Arial" pitchFamily="34" charset="0"/>
                <a:cs typeface="Arial" pitchFamily="34" charset="0"/>
              </a:rPr>
              <a:t> </a:t>
            </a:r>
            <a:r>
              <a:rPr lang="en-US" sz="2000" dirty="0" err="1">
                <a:latin typeface="Arial" pitchFamily="34" charset="0"/>
                <a:cs typeface="Arial" pitchFamily="34" charset="0"/>
              </a:rPr>
              <a:t>đến</a:t>
            </a:r>
            <a:r>
              <a:rPr lang="en-US" sz="2000" dirty="0">
                <a:latin typeface="Arial" pitchFamily="34" charset="0"/>
                <a:cs typeface="Arial" pitchFamily="34" charset="0"/>
              </a:rPr>
              <a:t> </a:t>
            </a:r>
            <a:r>
              <a:rPr lang="en-US" sz="2000" dirty="0" err="1">
                <a:latin typeface="Arial" pitchFamily="34" charset="0"/>
                <a:cs typeface="Arial" pitchFamily="34" charset="0"/>
              </a:rPr>
              <a:t>phức</a:t>
            </a:r>
            <a:r>
              <a:rPr lang="en-US" sz="2000" dirty="0">
                <a:latin typeface="Arial" pitchFamily="34" charset="0"/>
                <a:cs typeface="Arial" pitchFamily="34" charset="0"/>
              </a:rPr>
              <a:t> </a:t>
            </a:r>
            <a:r>
              <a:rPr lang="en-US" sz="2000" dirty="0" err="1">
                <a:latin typeface="Arial" pitchFamily="34" charset="0"/>
                <a:cs typeface="Arial" pitchFamily="34" charset="0"/>
              </a:rPr>
              <a:t>tạp</a:t>
            </a:r>
            <a:r>
              <a:rPr lang="en-US" sz="2000" dirty="0">
                <a:latin typeface="Arial" pitchFamily="34" charset="0"/>
                <a:cs typeface="Arial" pitchFamily="34" charset="0"/>
              </a:rPr>
              <a:t>, </a:t>
            </a:r>
            <a:r>
              <a:rPr lang="en-US" sz="2000" dirty="0" err="1">
                <a:latin typeface="Arial" pitchFamily="34" charset="0"/>
                <a:cs typeface="Arial" pitchFamily="34" charset="0"/>
              </a:rPr>
              <a:t>đáp</a:t>
            </a:r>
            <a:r>
              <a:rPr lang="en-US" sz="2000" dirty="0">
                <a:latin typeface="Arial" pitchFamily="34" charset="0"/>
                <a:cs typeface="Arial" pitchFamily="34" charset="0"/>
              </a:rPr>
              <a:t> </a:t>
            </a:r>
            <a:r>
              <a:rPr lang="en-US" sz="2000" dirty="0" err="1">
                <a:latin typeface="Arial" pitchFamily="34" charset="0"/>
                <a:cs typeface="Arial" pitchFamily="34" charset="0"/>
              </a:rPr>
              <a:t>ứng</a:t>
            </a:r>
            <a:r>
              <a:rPr lang="en-US" sz="2000" dirty="0">
                <a:latin typeface="Arial" pitchFamily="34" charset="0"/>
                <a:cs typeface="Arial" pitchFamily="34" charset="0"/>
              </a:rPr>
              <a:t> </a:t>
            </a:r>
            <a:r>
              <a:rPr lang="en-US" sz="2000" dirty="0" err="1">
                <a:latin typeface="Arial" pitchFamily="34" charset="0"/>
                <a:cs typeface="Arial" pitchFamily="34" charset="0"/>
              </a:rPr>
              <a:t>được</a:t>
            </a:r>
            <a:r>
              <a:rPr lang="en-US" sz="2000" dirty="0">
                <a:latin typeface="Arial" pitchFamily="34" charset="0"/>
                <a:cs typeface="Arial" pitchFamily="34" charset="0"/>
              </a:rPr>
              <a:t> </a:t>
            </a:r>
            <a:r>
              <a:rPr lang="en-US" sz="2000" dirty="0" err="1">
                <a:latin typeface="Arial" pitchFamily="34" charset="0"/>
                <a:cs typeface="Arial" pitchFamily="34" charset="0"/>
              </a:rPr>
              <a:t>tính</a:t>
            </a:r>
            <a:r>
              <a:rPr lang="en-US" sz="2000" dirty="0">
                <a:latin typeface="Arial" pitchFamily="34" charset="0"/>
                <a:cs typeface="Arial" pitchFamily="34" charset="0"/>
              </a:rPr>
              <a:t> </a:t>
            </a:r>
            <a:r>
              <a:rPr lang="en-US" sz="2000" dirty="0" err="1">
                <a:latin typeface="Arial" pitchFamily="34" charset="0"/>
                <a:cs typeface="Arial" pitchFamily="34" charset="0"/>
              </a:rPr>
              <a:t>đại</a:t>
            </a:r>
            <a:r>
              <a:rPr lang="en-US" sz="2000" dirty="0">
                <a:latin typeface="Arial" pitchFamily="34" charset="0"/>
                <a:cs typeface="Arial" pitchFamily="34" charset="0"/>
              </a:rPr>
              <a:t> </a:t>
            </a:r>
            <a:r>
              <a:rPr lang="en-US" sz="2000" dirty="0" err="1">
                <a:latin typeface="Arial" pitchFamily="34" charset="0"/>
                <a:cs typeface="Arial" pitchFamily="34" charset="0"/>
              </a:rPr>
              <a:t>trà</a:t>
            </a:r>
            <a:r>
              <a:rPr lang="en-US" sz="2000" dirty="0">
                <a:latin typeface="Arial" pitchFamily="34" charset="0"/>
                <a:cs typeface="Arial" pitchFamily="34" charset="0"/>
              </a:rPr>
              <a:t> </a:t>
            </a:r>
            <a:r>
              <a:rPr lang="en-US" sz="2000" dirty="0" err="1">
                <a:latin typeface="Arial" pitchFamily="34" charset="0"/>
                <a:cs typeface="Arial" pitchFamily="34" charset="0"/>
              </a:rPr>
              <a:t>và</a:t>
            </a:r>
            <a:r>
              <a:rPr lang="en-US" sz="2000" dirty="0">
                <a:latin typeface="Arial" pitchFamily="34" charset="0"/>
                <a:cs typeface="Arial" pitchFamily="34" charset="0"/>
              </a:rPr>
              <a:t> </a:t>
            </a:r>
            <a:r>
              <a:rPr lang="en-US" sz="2000" dirty="0" err="1">
                <a:latin typeface="Arial" pitchFamily="34" charset="0"/>
                <a:cs typeface="Arial" pitchFamily="34" charset="0"/>
              </a:rPr>
              <a:t>năng</a:t>
            </a:r>
            <a:r>
              <a:rPr lang="en-US" sz="2000" dirty="0">
                <a:latin typeface="Arial" pitchFamily="34" charset="0"/>
                <a:cs typeface="Arial" pitchFamily="34" charset="0"/>
              </a:rPr>
              <a:t> </a:t>
            </a:r>
            <a:r>
              <a:rPr lang="en-US" sz="2000" dirty="0" err="1">
                <a:latin typeface="Arial" pitchFamily="34" charset="0"/>
                <a:cs typeface="Arial" pitchFamily="34" charset="0"/>
              </a:rPr>
              <a:t>khiếu</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HS.</a:t>
            </a:r>
          </a:p>
        </p:txBody>
      </p:sp>
      <p:sp>
        <p:nvSpPr>
          <p:cNvPr id="11" name="Rectangle 10"/>
          <p:cNvSpPr/>
          <p:nvPr/>
        </p:nvSpPr>
        <p:spPr>
          <a:xfrm>
            <a:off x="6352309" y="2588204"/>
            <a:ext cx="1981200" cy="3170099"/>
          </a:xfrm>
          <a:prstGeom prst="rect">
            <a:avLst/>
          </a:prstGeom>
        </p:spPr>
        <p:txBody>
          <a:bodyPr wrap="square">
            <a:spAutoFit/>
          </a:bodyPr>
          <a:lstStyle/>
          <a:p>
            <a:pPr algn="ctr"/>
            <a:r>
              <a:rPr lang="en-US" sz="2000" b="1" dirty="0" err="1">
                <a:solidFill>
                  <a:srgbClr val="FF0000"/>
                </a:solidFill>
                <a:latin typeface="Arial" pitchFamily="34" charset="0"/>
                <a:cs typeface="Arial" pitchFamily="34" charset="0"/>
              </a:rPr>
              <a:t>Hiện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đại</a:t>
            </a:r>
            <a:r>
              <a:rPr lang="en-US" sz="2000" b="1" dirty="0">
                <a:solidFill>
                  <a:srgbClr val="FF0000"/>
                </a:solidFill>
                <a:latin typeface="Arial" pitchFamily="34" charset="0"/>
                <a:cs typeface="Arial" pitchFamily="34" charset="0"/>
              </a:rPr>
              <a:t>:</a:t>
            </a:r>
            <a:endParaRPr lang="vi-VN" sz="2000" b="1" dirty="0">
              <a:solidFill>
                <a:srgbClr val="FF0000"/>
              </a:solidFill>
              <a:latin typeface="Arial" pitchFamily="34" charset="0"/>
              <a:cs typeface="Arial" pitchFamily="34" charset="0"/>
            </a:endParaRPr>
          </a:p>
          <a:p>
            <a:r>
              <a:rPr lang="en-US" sz="2000" b="1" dirty="0">
                <a:latin typeface="Arial" pitchFamily="34" charset="0"/>
                <a:cs typeface="Arial" pitchFamily="34" charset="0"/>
              </a:rPr>
              <a:t> </a:t>
            </a:r>
          </a:p>
          <a:p>
            <a:r>
              <a:rPr lang="en-US" sz="2000" dirty="0" err="1">
                <a:latin typeface="Arial" pitchFamily="34" charset="0"/>
                <a:cs typeface="Arial" pitchFamily="34" charset="0"/>
              </a:rPr>
              <a:t>Cập</a:t>
            </a:r>
            <a:r>
              <a:rPr lang="en-US" sz="2000" dirty="0">
                <a:latin typeface="Arial" pitchFamily="34" charset="0"/>
                <a:cs typeface="Arial" pitchFamily="34" charset="0"/>
              </a:rPr>
              <a:t> </a:t>
            </a:r>
            <a:r>
              <a:rPr lang="en-US" sz="2000" dirty="0" err="1">
                <a:latin typeface="Arial" pitchFamily="34" charset="0"/>
                <a:cs typeface="Arial" pitchFamily="34" charset="0"/>
              </a:rPr>
              <a:t>nhật</a:t>
            </a:r>
            <a:r>
              <a:rPr lang="en-US" sz="2000" dirty="0">
                <a:latin typeface="Arial" pitchFamily="34" charset="0"/>
                <a:cs typeface="Arial" pitchFamily="34" charset="0"/>
              </a:rPr>
              <a:t> tri </a:t>
            </a:r>
            <a:r>
              <a:rPr lang="en-US" sz="2000" dirty="0" err="1">
                <a:latin typeface="Arial" pitchFamily="34" charset="0"/>
                <a:cs typeface="Arial" pitchFamily="34" charset="0"/>
              </a:rPr>
              <a:t>thức</a:t>
            </a:r>
            <a:r>
              <a:rPr lang="en-US" sz="2000" dirty="0">
                <a:latin typeface="Arial" pitchFamily="34" charset="0"/>
                <a:cs typeface="Arial" pitchFamily="34" charset="0"/>
              </a:rPr>
              <a:t> </a:t>
            </a:r>
            <a:r>
              <a:rPr lang="en-US" sz="2000" dirty="0" err="1">
                <a:latin typeface="Arial" pitchFamily="34" charset="0"/>
                <a:cs typeface="Arial" pitchFamily="34" charset="0"/>
              </a:rPr>
              <a:t>mới</a:t>
            </a:r>
            <a:r>
              <a:rPr lang="en-US" sz="2000" dirty="0">
                <a:latin typeface="Arial" pitchFamily="34" charset="0"/>
                <a:cs typeface="Arial" pitchFamily="34" charset="0"/>
              </a:rPr>
              <a:t>, </a:t>
            </a:r>
            <a:r>
              <a:rPr lang="en-US" sz="2000" dirty="0" err="1">
                <a:latin typeface="Arial" pitchFamily="34" charset="0"/>
                <a:cs typeface="Arial" pitchFamily="34" charset="0"/>
              </a:rPr>
              <a:t>nội</a:t>
            </a:r>
            <a:r>
              <a:rPr lang="en-US" sz="2000" dirty="0">
                <a:latin typeface="Arial" pitchFamily="34" charset="0"/>
                <a:cs typeface="Arial" pitchFamily="34" charset="0"/>
              </a:rPr>
              <a:t> dung, </a:t>
            </a:r>
            <a:r>
              <a:rPr lang="en-US" sz="2000" dirty="0" err="1">
                <a:latin typeface="Arial" pitchFamily="34" charset="0"/>
                <a:cs typeface="Arial" pitchFamily="34" charset="0"/>
              </a:rPr>
              <a:t>hình</a:t>
            </a:r>
            <a:r>
              <a:rPr lang="en-US" sz="2000" dirty="0">
                <a:latin typeface="Arial" pitchFamily="34" charset="0"/>
                <a:cs typeface="Arial" pitchFamily="34" charset="0"/>
              </a:rPr>
              <a:t> </a:t>
            </a:r>
            <a:r>
              <a:rPr lang="en-US" sz="2000" dirty="0" err="1">
                <a:latin typeface="Arial" pitchFamily="34" charset="0"/>
                <a:cs typeface="Arial" pitchFamily="34" charset="0"/>
              </a:rPr>
              <a:t>thức</a:t>
            </a:r>
            <a:r>
              <a:rPr lang="en-US" sz="2000" dirty="0">
                <a:latin typeface="Arial" pitchFamily="34" charset="0"/>
                <a:cs typeface="Arial" pitchFamily="34" charset="0"/>
              </a:rPr>
              <a:t> </a:t>
            </a:r>
            <a:r>
              <a:rPr lang="en-US" sz="2000" dirty="0" err="1">
                <a:latin typeface="Arial" pitchFamily="34" charset="0"/>
                <a:cs typeface="Arial" pitchFamily="34" charset="0"/>
              </a:rPr>
              <a:t>trình</a:t>
            </a:r>
            <a:r>
              <a:rPr lang="en-US" sz="2000" dirty="0">
                <a:latin typeface="Arial" pitchFamily="34" charset="0"/>
                <a:cs typeface="Arial" pitchFamily="34" charset="0"/>
              </a:rPr>
              <a:t> </a:t>
            </a:r>
            <a:r>
              <a:rPr lang="en-US" sz="2000" dirty="0" err="1">
                <a:latin typeface="Arial" pitchFamily="34" charset="0"/>
                <a:cs typeface="Arial" pitchFamily="34" charset="0"/>
              </a:rPr>
              <a:t>bày</a:t>
            </a:r>
            <a:r>
              <a:rPr lang="en-US" sz="2000" dirty="0">
                <a:latin typeface="Arial" pitchFamily="34" charset="0"/>
                <a:cs typeface="Arial" pitchFamily="34" charset="0"/>
              </a:rPr>
              <a:t> </a:t>
            </a:r>
            <a:r>
              <a:rPr lang="en-US" sz="2000" dirty="0" err="1">
                <a:latin typeface="Arial" pitchFamily="34" charset="0"/>
                <a:cs typeface="Arial" pitchFamily="34" charset="0"/>
              </a:rPr>
              <a:t>trên</a:t>
            </a:r>
            <a:r>
              <a:rPr lang="en-US" sz="2000" dirty="0">
                <a:latin typeface="Arial" pitchFamily="34" charset="0"/>
                <a:cs typeface="Arial" pitchFamily="34" charset="0"/>
              </a:rPr>
              <a:t> </a:t>
            </a:r>
            <a:r>
              <a:rPr lang="en-US" sz="2000" dirty="0" err="1">
                <a:latin typeface="Arial" pitchFamily="34" charset="0"/>
                <a:cs typeface="Arial" pitchFamily="34" charset="0"/>
              </a:rPr>
              <a:t>cơ</a:t>
            </a:r>
            <a:r>
              <a:rPr lang="en-US" sz="2000" dirty="0">
                <a:latin typeface="Arial" pitchFamily="34" charset="0"/>
                <a:cs typeface="Arial" pitchFamily="34" charset="0"/>
              </a:rPr>
              <a:t> </a:t>
            </a:r>
            <a:r>
              <a:rPr lang="en-US" sz="2000" dirty="0" err="1">
                <a:latin typeface="Arial" pitchFamily="34" charset="0"/>
                <a:cs typeface="Arial" pitchFamily="34" charset="0"/>
              </a:rPr>
              <a:t>sở</a:t>
            </a:r>
            <a:r>
              <a:rPr lang="en-US" sz="2000" dirty="0">
                <a:latin typeface="Arial" pitchFamily="34" charset="0"/>
                <a:cs typeface="Arial" pitchFamily="34" charset="0"/>
              </a:rPr>
              <a:t> </a:t>
            </a:r>
            <a:r>
              <a:rPr lang="en-US" sz="2000" dirty="0" err="1">
                <a:latin typeface="Arial" pitchFamily="34" charset="0"/>
                <a:cs typeface="Arial" pitchFamily="34" charset="0"/>
              </a:rPr>
              <a:t>thuận</a:t>
            </a:r>
            <a:r>
              <a:rPr lang="en-US" sz="2000" dirty="0">
                <a:latin typeface="Arial" pitchFamily="34" charset="0"/>
                <a:cs typeface="Arial" pitchFamily="34" charset="0"/>
              </a:rPr>
              <a:t> </a:t>
            </a:r>
            <a:r>
              <a:rPr lang="en-US" sz="2000" dirty="0" err="1">
                <a:latin typeface="Arial" pitchFamily="34" charset="0"/>
                <a:cs typeface="Arial" pitchFamily="34" charset="0"/>
              </a:rPr>
              <a:t>tiện</a:t>
            </a:r>
            <a:r>
              <a:rPr lang="en-US" sz="2000" dirty="0">
                <a:latin typeface="Arial" pitchFamily="34" charset="0"/>
                <a:cs typeface="Arial" pitchFamily="34" charset="0"/>
              </a:rPr>
              <a:t> </a:t>
            </a:r>
            <a:r>
              <a:rPr lang="en-US" sz="2000" dirty="0" err="1">
                <a:latin typeface="Arial" pitchFamily="34" charset="0"/>
                <a:cs typeface="Arial" pitchFamily="34" charset="0"/>
              </a:rPr>
              <a:t>cho</a:t>
            </a:r>
            <a:r>
              <a:rPr lang="en-US" sz="2000" dirty="0">
                <a:latin typeface="Arial" pitchFamily="34" charset="0"/>
                <a:cs typeface="Arial" pitchFamily="34" charset="0"/>
              </a:rPr>
              <a:t> </a:t>
            </a:r>
            <a:r>
              <a:rPr lang="en-US" sz="2000" dirty="0" err="1">
                <a:latin typeface="Arial" pitchFamily="34" charset="0"/>
                <a:cs typeface="Arial" pitchFamily="34" charset="0"/>
              </a:rPr>
              <a:t>việc</a:t>
            </a:r>
            <a:r>
              <a:rPr lang="en-US" sz="2000" dirty="0">
                <a:latin typeface="Arial" pitchFamily="34" charset="0"/>
                <a:cs typeface="Arial" pitchFamily="34" charset="0"/>
              </a:rPr>
              <a:t> </a:t>
            </a:r>
            <a:r>
              <a:rPr lang="en-US" sz="2000" dirty="0" err="1">
                <a:latin typeface="Arial" pitchFamily="34" charset="0"/>
                <a:cs typeface="Arial" pitchFamily="34" charset="0"/>
              </a:rPr>
              <a:t>sử</a:t>
            </a:r>
            <a:r>
              <a:rPr lang="en-US" sz="2000" dirty="0">
                <a:latin typeface="Arial" pitchFamily="34" charset="0"/>
                <a:cs typeface="Arial" pitchFamily="34" charset="0"/>
              </a:rPr>
              <a:t> </a:t>
            </a:r>
            <a:r>
              <a:rPr lang="en-US" sz="2000" dirty="0" err="1">
                <a:latin typeface="Arial" pitchFamily="34" charset="0"/>
                <a:cs typeface="Arial" pitchFamily="34" charset="0"/>
              </a:rPr>
              <a:t>dụng</a:t>
            </a:r>
            <a:r>
              <a:rPr lang="en-US" sz="2000" dirty="0">
                <a:latin typeface="Arial" pitchFamily="34" charset="0"/>
                <a:cs typeface="Arial" pitchFamily="34" charset="0"/>
              </a:rPr>
              <a:t> </a:t>
            </a:r>
            <a:r>
              <a:rPr lang="en-US" sz="2000" dirty="0" err="1">
                <a:latin typeface="Arial" pitchFamily="34" charset="0"/>
                <a:cs typeface="Arial" pitchFamily="34" charset="0"/>
              </a:rPr>
              <a:t>sách</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GV </a:t>
            </a:r>
            <a:r>
              <a:rPr lang="en-US" sz="2000" dirty="0" err="1">
                <a:latin typeface="Arial" pitchFamily="34" charset="0"/>
                <a:cs typeface="Arial" pitchFamily="34" charset="0"/>
              </a:rPr>
              <a:t>và</a:t>
            </a:r>
            <a:r>
              <a:rPr lang="en-US" sz="2000" dirty="0">
                <a:latin typeface="Arial" pitchFamily="34" charset="0"/>
                <a:cs typeface="Arial" pitchFamily="34" charset="0"/>
              </a:rPr>
              <a:t> HS</a:t>
            </a:r>
          </a:p>
        </p:txBody>
      </p:sp>
    </p:spTree>
    <p:extLst>
      <p:ext uri="{BB962C8B-B14F-4D97-AF65-F5344CB8AC3E}">
        <p14:creationId xmlns:p14="http://schemas.microsoft.com/office/powerpoint/2010/main" val="1046946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a:xfrm>
            <a:off x="235526" y="986543"/>
            <a:ext cx="7410977" cy="789247"/>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IV. </a:t>
            </a:r>
            <a:r>
              <a:rPr lang="en-US" sz="2000" b="1" dirty="0" err="1">
                <a:solidFill>
                  <a:srgbClr val="FF0000"/>
                </a:solidFill>
                <a:latin typeface="Arial" pitchFamily="34" charset="0"/>
                <a:cs typeface="Arial" pitchFamily="34" charset="0"/>
              </a:rPr>
              <a:t>KIỂM</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TRA</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ĐÁNH</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GIÁ</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KẾT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QUẢ</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HỌC</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TẬP</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MÔN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MĨ</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THUẬT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LỚP</a:t>
            </a:r>
            <a:r>
              <a:rPr lang="en-US" sz="2000" b="1" dirty="0">
                <a:solidFill>
                  <a:srgbClr val="FF0000"/>
                </a:solidFill>
                <a:latin typeface="Arial" pitchFamily="34" charset="0"/>
                <a:cs typeface="Arial" pitchFamily="34" charset="0"/>
              </a:rPr>
              <a:t> 11</a:t>
            </a:r>
            <a:endParaRPr lang="en-US" sz="2000" b="1" i="1" dirty="0">
              <a:solidFill>
                <a:srgbClr val="FF0000"/>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A64E39B0-2AA9-42D5-95ED-2F273B8D7B3D}"/>
              </a:ext>
            </a:extLst>
          </p:cNvPr>
          <p:cNvSpPr/>
          <p:nvPr/>
        </p:nvSpPr>
        <p:spPr>
          <a:xfrm>
            <a:off x="655983" y="1775791"/>
            <a:ext cx="7832033" cy="38431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i="1" dirty="0"/>
          </a:p>
          <a:p>
            <a:pPr algn="just"/>
            <a:endParaRPr lang="en-US" b="1" dirty="0"/>
          </a:p>
          <a:p>
            <a:pPr algn="just"/>
            <a:r>
              <a:rPr lang="vi-VN" sz="2400" dirty="0"/>
              <a:t>Nội dung này thực hiện theo thông tư 22 quy định về đánh giá học sinh trung học cơ sở và học sinh trung học phổ thông, ban hành năm 2021. Theo đó, trong một học kì, kết quả học tập môn Mĩ thuật của học sinh được đánh giá theo 01 (một) trong 02 (hai) mức: Đạt, Chưa đạt. </a:t>
            </a:r>
          </a:p>
          <a:p>
            <a:pPr algn="just"/>
            <a:r>
              <a:rPr lang="vi-VN" sz="2400" dirty="0"/>
              <a:t>Trong đó, Mức Đạt: Có đủ số lần kiểm tra, đánh giá theo quy định tại Thông tư này và tất cả các lần được đánh giá mức Đạt. Mức Chưa đạt: Các trường hợp còn lại.</a:t>
            </a:r>
          </a:p>
          <a:p>
            <a:pPr algn="ctr"/>
            <a:endParaRPr lang="en-US" dirty="0"/>
          </a:p>
        </p:txBody>
      </p:sp>
    </p:spTree>
    <p:extLst>
      <p:ext uri="{BB962C8B-B14F-4D97-AF65-F5344CB8AC3E}">
        <p14:creationId xmlns:p14="http://schemas.microsoft.com/office/powerpoint/2010/main" val="1180229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A64E39B0-2AA9-42D5-95ED-2F273B8D7B3D}"/>
              </a:ext>
            </a:extLst>
          </p:cNvPr>
          <p:cNvSpPr/>
          <p:nvPr/>
        </p:nvSpPr>
        <p:spPr>
          <a:xfrm>
            <a:off x="655983" y="968991"/>
            <a:ext cx="7832033" cy="514520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i="1" dirty="0"/>
              <a:t>Công văn số 4020/BGDĐT-GDTrH, ban hành ngày 22/8/2022, về việc hướng dẫn thực hiện nhiệm vụ giáo dục trung học năm học 2022-2023 đã làm rõ quy định việc giao quyền tự chủ cho các trường trong việc xây dựng kế hoạch dạy học, giáo dục theo định hướng không quy định số tiết/tuần mà chỉ quy định số tiết/năm học,…</a:t>
            </a:r>
            <a:endParaRPr lang="en-US" i="1" dirty="0"/>
          </a:p>
          <a:p>
            <a:pPr algn="just"/>
            <a:endParaRPr lang="en-US" b="1" dirty="0"/>
          </a:p>
          <a:p>
            <a:pPr algn="just"/>
            <a:r>
              <a:rPr lang="en-US" sz="2800" dirty="0"/>
              <a:t>M</a:t>
            </a:r>
            <a:r>
              <a:rPr lang="vi-VN" sz="2800" dirty="0"/>
              <a:t>ôn Mĩ thuật cấp Trung học phổ thông quy định 70 tiết/năm đối với 4 nội dung và 35 tiết/năm đối với chuyên đề học tập NÊN căn cứ theo tình hình nhà trường có thể dạy cuốn chiếu từng nội dung, không nhất thiết dạy 2 tiết/tuần (đối với nội dung giáo dục) hay 1 tiết/ tuần (đối với chuyên đề học tập),...</a:t>
            </a:r>
            <a:endParaRPr lang="en-US" sz="2800" dirty="0"/>
          </a:p>
        </p:txBody>
      </p:sp>
    </p:spTree>
    <p:extLst>
      <p:ext uri="{BB962C8B-B14F-4D97-AF65-F5344CB8AC3E}">
        <p14:creationId xmlns:p14="http://schemas.microsoft.com/office/powerpoint/2010/main" val="9907423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F8625B63-1FCA-456A-A0C3-D822A2FCB23E}"/>
              </a:ext>
            </a:extLst>
          </p:cNvPr>
          <p:cNvSpPr/>
          <p:nvPr/>
        </p:nvSpPr>
        <p:spPr>
          <a:xfrm>
            <a:off x="815008" y="1228299"/>
            <a:ext cx="7361583" cy="452314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l"/>
            <a:r>
              <a:rPr lang="vi-VN" sz="3200" b="1" i="1" dirty="0">
                <a:solidFill>
                  <a:srgbClr val="050505"/>
                </a:solidFill>
                <a:effectLst/>
                <a:latin typeface="inherit"/>
              </a:rPr>
              <a:t>Nội dung giáo dục</a:t>
            </a:r>
            <a:endParaRPr lang="vi-VN" sz="3200" b="0" i="0" dirty="0">
              <a:solidFill>
                <a:srgbClr val="050505"/>
              </a:solidFill>
              <a:effectLst/>
              <a:latin typeface="Segoe UI Historic" panose="020B0502040204020203" pitchFamily="34" charset="0"/>
            </a:endParaRPr>
          </a:p>
          <a:p>
            <a:pPr algn="l"/>
            <a:r>
              <a:rPr lang="vi-VN" sz="3200" b="1" i="0" dirty="0">
                <a:solidFill>
                  <a:srgbClr val="050505"/>
                </a:solidFill>
                <a:effectLst/>
                <a:latin typeface="inherit"/>
              </a:rPr>
              <a:t>Kiểm tra, đánh giá thường xuyên</a:t>
            </a:r>
            <a:endParaRPr lang="en-US" sz="3200" b="1" i="0" dirty="0">
              <a:solidFill>
                <a:srgbClr val="050505"/>
              </a:solidFill>
              <a:effectLst/>
              <a:latin typeface="inherit"/>
            </a:endParaRPr>
          </a:p>
          <a:p>
            <a:pPr algn="l"/>
            <a:r>
              <a:rPr lang="en-US" sz="3200" dirty="0">
                <a:solidFill>
                  <a:srgbClr val="050505"/>
                </a:solidFill>
                <a:latin typeface="inherit"/>
              </a:rPr>
              <a:t>M</a:t>
            </a:r>
            <a:r>
              <a:rPr lang="vi-VN" sz="3200" b="0" i="0" dirty="0">
                <a:solidFill>
                  <a:srgbClr val="050505"/>
                </a:solidFill>
                <a:effectLst/>
                <a:latin typeface="inherit"/>
              </a:rPr>
              <a:t>ôn Mĩ thuật là môn có 70 tiết/năm học nên sẽ có 3 ĐGtx/HK; các nhóm chuyên môn (đối với trường có 2 – 3 giáo viên) có thể họp để thống nhất từ đầu năm học là ghi xếp loại Đạt (Đ) hay Chưa đạt (CĐ) vào cột điểm</a:t>
            </a:r>
            <a:endParaRPr lang="vi-VN" sz="3200" b="0" i="0" dirty="0">
              <a:solidFill>
                <a:srgbClr val="050505"/>
              </a:solidFill>
              <a:effectLst/>
              <a:latin typeface="Segoe UI Historic" panose="020B0502040204020203" pitchFamily="34" charset="0"/>
            </a:endParaRPr>
          </a:p>
          <a:p>
            <a:pPr algn="just"/>
            <a:endParaRPr lang="vi-VN" sz="2400" dirty="0"/>
          </a:p>
        </p:txBody>
      </p:sp>
    </p:spTree>
    <p:extLst>
      <p:ext uri="{BB962C8B-B14F-4D97-AF65-F5344CB8AC3E}">
        <p14:creationId xmlns:p14="http://schemas.microsoft.com/office/powerpoint/2010/main" val="3646883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F8625B63-1FCA-456A-A0C3-D822A2FCB23E}"/>
              </a:ext>
            </a:extLst>
          </p:cNvPr>
          <p:cNvSpPr/>
          <p:nvPr/>
        </p:nvSpPr>
        <p:spPr>
          <a:xfrm>
            <a:off x="815008" y="1009934"/>
            <a:ext cx="7361583" cy="55273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l"/>
            <a:r>
              <a:rPr lang="en-US" sz="2400" b="0" i="0" dirty="0" err="1">
                <a:solidFill>
                  <a:srgbClr val="050505"/>
                </a:solidFill>
                <a:effectLst/>
                <a:latin typeface="inherit"/>
              </a:rPr>
              <a:t>Bên</a:t>
            </a:r>
            <a:r>
              <a:rPr lang="en-US" sz="2400" b="0" i="0" dirty="0">
                <a:solidFill>
                  <a:srgbClr val="050505"/>
                </a:solidFill>
                <a:effectLst/>
                <a:latin typeface="inherit"/>
              </a:rPr>
              <a:t> </a:t>
            </a:r>
            <a:r>
              <a:rPr lang="en-US" sz="2400" b="0" i="0" dirty="0" err="1">
                <a:solidFill>
                  <a:srgbClr val="050505"/>
                </a:solidFill>
                <a:effectLst/>
                <a:latin typeface="inherit"/>
              </a:rPr>
              <a:t>cạnh</a:t>
            </a:r>
            <a:r>
              <a:rPr lang="en-US" sz="2400" b="0" i="0" dirty="0">
                <a:solidFill>
                  <a:srgbClr val="050505"/>
                </a:solidFill>
                <a:effectLst/>
                <a:latin typeface="inherit"/>
              </a:rPr>
              <a:t> </a:t>
            </a:r>
            <a:r>
              <a:rPr lang="en-US" sz="2400" b="0" i="0" dirty="0" err="1">
                <a:solidFill>
                  <a:srgbClr val="050505"/>
                </a:solidFill>
                <a:effectLst/>
                <a:latin typeface="inherit"/>
              </a:rPr>
              <a:t>đó</a:t>
            </a:r>
            <a:r>
              <a:rPr lang="en-US" sz="2400" b="0" i="0" dirty="0">
                <a:solidFill>
                  <a:srgbClr val="050505"/>
                </a:solidFill>
                <a:effectLst/>
                <a:latin typeface="inherit"/>
              </a:rPr>
              <a:t>, </a:t>
            </a:r>
            <a:r>
              <a:rPr lang="en-US" sz="2400" b="0" i="0" dirty="0" err="1">
                <a:solidFill>
                  <a:srgbClr val="050505"/>
                </a:solidFill>
                <a:effectLst/>
                <a:latin typeface="inherit"/>
              </a:rPr>
              <a:t>môn</a:t>
            </a:r>
            <a:r>
              <a:rPr lang="en-US" sz="2400" b="0" i="0" dirty="0">
                <a:solidFill>
                  <a:srgbClr val="050505"/>
                </a:solidFill>
                <a:effectLst/>
                <a:latin typeface="inherit"/>
              </a:rPr>
              <a:t> </a:t>
            </a:r>
            <a:r>
              <a:rPr lang="en-US" sz="2400" b="0" i="0" dirty="0" err="1">
                <a:solidFill>
                  <a:srgbClr val="050505"/>
                </a:solidFill>
                <a:effectLst/>
                <a:latin typeface="inherit"/>
              </a:rPr>
              <a:t>Mĩ</a:t>
            </a:r>
            <a:r>
              <a:rPr lang="en-US" sz="2400" b="0" i="0" dirty="0">
                <a:solidFill>
                  <a:srgbClr val="050505"/>
                </a:solidFill>
                <a:effectLst/>
                <a:latin typeface="inherit"/>
              </a:rPr>
              <a:t> </a:t>
            </a:r>
            <a:r>
              <a:rPr lang="en-US" sz="2400" b="0" i="0" dirty="0" err="1">
                <a:solidFill>
                  <a:srgbClr val="050505"/>
                </a:solidFill>
                <a:effectLst/>
                <a:latin typeface="inherit"/>
              </a:rPr>
              <a:t>thuật</a:t>
            </a:r>
            <a:r>
              <a:rPr lang="en-US" sz="2400" b="0" i="0" dirty="0">
                <a:solidFill>
                  <a:srgbClr val="050505"/>
                </a:solidFill>
                <a:effectLst/>
                <a:latin typeface="inherit"/>
              </a:rPr>
              <a:t> </a:t>
            </a:r>
            <a:r>
              <a:rPr lang="en-US" sz="2400" b="0" i="0" dirty="0" err="1">
                <a:solidFill>
                  <a:srgbClr val="050505"/>
                </a:solidFill>
                <a:effectLst/>
                <a:latin typeface="inherit"/>
              </a:rPr>
              <a:t>có</a:t>
            </a:r>
            <a:r>
              <a:rPr lang="en-US" sz="2400" b="0" i="0" dirty="0">
                <a:solidFill>
                  <a:srgbClr val="050505"/>
                </a:solidFill>
                <a:effectLst/>
                <a:latin typeface="inherit"/>
              </a:rPr>
              <a:t> </a:t>
            </a:r>
            <a:r>
              <a:rPr lang="en-US" sz="2400" b="0" i="0" dirty="0" err="1">
                <a:solidFill>
                  <a:srgbClr val="050505"/>
                </a:solidFill>
                <a:effectLst/>
                <a:latin typeface="inherit"/>
              </a:rPr>
              <a:t>thời</a:t>
            </a:r>
            <a:r>
              <a:rPr lang="en-US" sz="2400" b="0" i="0" dirty="0">
                <a:solidFill>
                  <a:srgbClr val="050505"/>
                </a:solidFill>
                <a:effectLst/>
                <a:latin typeface="inherit"/>
              </a:rPr>
              <a:t> </a:t>
            </a:r>
            <a:r>
              <a:rPr lang="en-US" sz="2400" b="0" i="0" dirty="0" err="1">
                <a:solidFill>
                  <a:srgbClr val="050505"/>
                </a:solidFill>
                <a:effectLst/>
                <a:latin typeface="inherit"/>
              </a:rPr>
              <a:t>gian</a:t>
            </a:r>
            <a:r>
              <a:rPr lang="en-US" sz="2400" b="0" i="0" dirty="0">
                <a:solidFill>
                  <a:srgbClr val="050505"/>
                </a:solidFill>
                <a:effectLst/>
                <a:latin typeface="inherit"/>
              </a:rPr>
              <a:t> </a:t>
            </a:r>
            <a:r>
              <a:rPr lang="en-US" sz="2400" b="1" i="0" dirty="0">
                <a:solidFill>
                  <a:srgbClr val="050505"/>
                </a:solidFill>
                <a:effectLst/>
                <a:latin typeface="inherit"/>
              </a:rPr>
              <a:t>4 </a:t>
            </a:r>
            <a:r>
              <a:rPr lang="en-US" sz="2400" b="1" i="0" dirty="0" err="1">
                <a:solidFill>
                  <a:srgbClr val="050505"/>
                </a:solidFill>
                <a:effectLst/>
                <a:latin typeface="inherit"/>
              </a:rPr>
              <a:t>tiết</a:t>
            </a:r>
            <a:r>
              <a:rPr lang="en-US" sz="2400" b="1" i="0" dirty="0">
                <a:solidFill>
                  <a:srgbClr val="050505"/>
                </a:solidFill>
                <a:effectLst/>
                <a:latin typeface="inherit"/>
              </a:rPr>
              <a:t> </a:t>
            </a:r>
            <a:r>
              <a:rPr lang="en-US" sz="2400" b="1" i="0" dirty="0" err="1">
                <a:solidFill>
                  <a:srgbClr val="050505"/>
                </a:solidFill>
                <a:effectLst/>
                <a:latin typeface="inherit"/>
              </a:rPr>
              <a:t>dành</a:t>
            </a:r>
            <a:r>
              <a:rPr lang="en-US" sz="2400" b="1" i="0" dirty="0">
                <a:solidFill>
                  <a:srgbClr val="050505"/>
                </a:solidFill>
                <a:effectLst/>
                <a:latin typeface="inherit"/>
              </a:rPr>
              <a:t> </a:t>
            </a:r>
            <a:r>
              <a:rPr lang="en-US" sz="2400" b="1" i="0" dirty="0" err="1">
                <a:solidFill>
                  <a:srgbClr val="050505"/>
                </a:solidFill>
                <a:effectLst/>
                <a:latin typeface="inherit"/>
              </a:rPr>
              <a:t>cho</a:t>
            </a:r>
            <a:r>
              <a:rPr lang="en-US" sz="2400" b="1" i="0" dirty="0">
                <a:solidFill>
                  <a:srgbClr val="050505"/>
                </a:solidFill>
                <a:effectLst/>
                <a:latin typeface="inherit"/>
              </a:rPr>
              <a:t> </a:t>
            </a:r>
            <a:r>
              <a:rPr lang="en-US" sz="2400" b="1" i="0" dirty="0" err="1">
                <a:solidFill>
                  <a:srgbClr val="050505"/>
                </a:solidFill>
                <a:effectLst/>
                <a:latin typeface="inherit"/>
              </a:rPr>
              <a:t>hoạt</a:t>
            </a:r>
            <a:r>
              <a:rPr lang="en-US" sz="2400" b="1" i="0" dirty="0">
                <a:solidFill>
                  <a:srgbClr val="050505"/>
                </a:solidFill>
                <a:effectLst/>
                <a:latin typeface="inherit"/>
              </a:rPr>
              <a:t> </a:t>
            </a:r>
            <a:r>
              <a:rPr lang="en-US" sz="2400" b="1" i="0" dirty="0" err="1">
                <a:solidFill>
                  <a:srgbClr val="050505"/>
                </a:solidFill>
                <a:effectLst/>
                <a:latin typeface="inherit"/>
              </a:rPr>
              <a:t>động</a:t>
            </a:r>
            <a:r>
              <a:rPr lang="en-US" sz="2400" b="1" i="0" dirty="0">
                <a:solidFill>
                  <a:srgbClr val="050505"/>
                </a:solidFill>
                <a:effectLst/>
                <a:latin typeface="inherit"/>
              </a:rPr>
              <a:t> </a:t>
            </a:r>
            <a:r>
              <a:rPr lang="en-US" sz="2400" b="1" i="0" dirty="0" err="1">
                <a:solidFill>
                  <a:srgbClr val="050505"/>
                </a:solidFill>
                <a:effectLst/>
                <a:latin typeface="inherit"/>
              </a:rPr>
              <a:t>đánh</a:t>
            </a:r>
            <a:r>
              <a:rPr lang="en-US" sz="2400" b="1" i="0" dirty="0">
                <a:solidFill>
                  <a:srgbClr val="050505"/>
                </a:solidFill>
                <a:effectLst/>
                <a:latin typeface="inherit"/>
              </a:rPr>
              <a:t> </a:t>
            </a:r>
            <a:r>
              <a:rPr lang="en-US" sz="2400" b="1" i="0" dirty="0" err="1">
                <a:solidFill>
                  <a:srgbClr val="050505"/>
                </a:solidFill>
                <a:effectLst/>
                <a:latin typeface="inherit"/>
              </a:rPr>
              <a:t>giá</a:t>
            </a:r>
            <a:r>
              <a:rPr lang="en-US" sz="2400" b="1" i="0" dirty="0">
                <a:solidFill>
                  <a:srgbClr val="050505"/>
                </a:solidFill>
                <a:effectLst/>
                <a:latin typeface="inherit"/>
              </a:rPr>
              <a:t> </a:t>
            </a:r>
            <a:r>
              <a:rPr lang="en-US" sz="2400" b="1" i="0" dirty="0" err="1">
                <a:solidFill>
                  <a:srgbClr val="050505"/>
                </a:solidFill>
                <a:effectLst/>
                <a:latin typeface="inherit"/>
              </a:rPr>
              <a:t>chung</a:t>
            </a:r>
            <a:r>
              <a:rPr lang="en-US" sz="2400" b="1" i="0" dirty="0">
                <a:solidFill>
                  <a:srgbClr val="050505"/>
                </a:solidFill>
                <a:effectLst/>
                <a:latin typeface="inherit"/>
              </a:rPr>
              <a:t> </a:t>
            </a:r>
            <a:r>
              <a:rPr lang="en-US" sz="2400" b="1" i="0" dirty="0" err="1">
                <a:solidFill>
                  <a:srgbClr val="050505"/>
                </a:solidFill>
                <a:effectLst/>
                <a:latin typeface="inherit"/>
              </a:rPr>
              <a:t>cho</a:t>
            </a:r>
            <a:r>
              <a:rPr lang="en-US" sz="2400" b="1" i="0" dirty="0">
                <a:solidFill>
                  <a:srgbClr val="050505"/>
                </a:solidFill>
                <a:effectLst/>
                <a:latin typeface="inherit"/>
              </a:rPr>
              <a:t> 4 </a:t>
            </a:r>
            <a:r>
              <a:rPr lang="en-US" sz="2400" b="1" i="0" dirty="0" err="1">
                <a:solidFill>
                  <a:srgbClr val="050505"/>
                </a:solidFill>
                <a:effectLst/>
                <a:latin typeface="inherit"/>
              </a:rPr>
              <a:t>nội</a:t>
            </a:r>
            <a:r>
              <a:rPr lang="en-US" sz="2400" b="1" i="0" dirty="0">
                <a:solidFill>
                  <a:srgbClr val="050505"/>
                </a:solidFill>
                <a:effectLst/>
                <a:latin typeface="inherit"/>
              </a:rPr>
              <a:t> dung </a:t>
            </a:r>
            <a:r>
              <a:rPr lang="en-US" sz="2400" b="1" i="0" dirty="0" err="1">
                <a:solidFill>
                  <a:srgbClr val="050505"/>
                </a:solidFill>
                <a:effectLst/>
                <a:latin typeface="inherit"/>
              </a:rPr>
              <a:t>giáo</a:t>
            </a:r>
            <a:r>
              <a:rPr lang="en-US" sz="2400" b="1" i="0" dirty="0">
                <a:solidFill>
                  <a:srgbClr val="050505"/>
                </a:solidFill>
                <a:effectLst/>
                <a:latin typeface="inherit"/>
              </a:rPr>
              <a:t> </a:t>
            </a:r>
            <a:r>
              <a:rPr lang="en-US" sz="2400" b="1" i="0" dirty="0" err="1">
                <a:solidFill>
                  <a:srgbClr val="050505"/>
                </a:solidFill>
                <a:effectLst/>
                <a:latin typeface="inherit"/>
              </a:rPr>
              <a:t>dục</a:t>
            </a:r>
            <a:r>
              <a:rPr lang="en-US" sz="2400" b="0" i="0" dirty="0">
                <a:solidFill>
                  <a:srgbClr val="050505"/>
                </a:solidFill>
                <a:effectLst/>
                <a:latin typeface="inherit"/>
              </a:rPr>
              <a:t>. </a:t>
            </a:r>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viên</a:t>
            </a:r>
            <a:r>
              <a:rPr lang="en-US" sz="2400" b="0" i="0" dirty="0">
                <a:solidFill>
                  <a:srgbClr val="050505"/>
                </a:solidFill>
                <a:effectLst/>
                <a:latin typeface="inherit"/>
              </a:rPr>
              <a:t> </a:t>
            </a:r>
            <a:r>
              <a:rPr lang="en-US" sz="2400" b="0" i="0" dirty="0" err="1">
                <a:solidFill>
                  <a:srgbClr val="050505"/>
                </a:solidFill>
                <a:effectLst/>
                <a:latin typeface="inherit"/>
              </a:rPr>
              <a:t>có</a:t>
            </a:r>
            <a:r>
              <a:rPr lang="en-US" sz="2400" b="0" i="0" dirty="0">
                <a:solidFill>
                  <a:srgbClr val="050505"/>
                </a:solidFill>
                <a:effectLst/>
                <a:latin typeface="inherit"/>
              </a:rPr>
              <a:t> </a:t>
            </a:r>
            <a:r>
              <a:rPr lang="en-US" sz="2400" b="0" i="0" dirty="0" err="1">
                <a:solidFill>
                  <a:srgbClr val="050505"/>
                </a:solidFill>
                <a:effectLst/>
                <a:latin typeface="inherit"/>
              </a:rPr>
              <a:t>thể</a:t>
            </a:r>
            <a:r>
              <a:rPr lang="en-US" sz="2400" b="0" i="0" dirty="0">
                <a:solidFill>
                  <a:srgbClr val="050505"/>
                </a:solidFill>
                <a:effectLst/>
                <a:latin typeface="inherit"/>
              </a:rPr>
              <a:t> </a:t>
            </a:r>
            <a:r>
              <a:rPr lang="en-US" sz="2400" b="0" i="0" dirty="0" err="1">
                <a:solidFill>
                  <a:srgbClr val="050505"/>
                </a:solidFill>
                <a:effectLst/>
                <a:latin typeface="inherit"/>
              </a:rPr>
              <a:t>tổ</a:t>
            </a:r>
            <a:r>
              <a:rPr lang="en-US" sz="2400" b="0" i="0" dirty="0">
                <a:solidFill>
                  <a:srgbClr val="050505"/>
                </a:solidFill>
                <a:effectLst/>
                <a:latin typeface="inherit"/>
              </a:rPr>
              <a:t> </a:t>
            </a:r>
            <a:r>
              <a:rPr lang="en-US" sz="2400" b="0" i="0" dirty="0" err="1">
                <a:solidFill>
                  <a:srgbClr val="050505"/>
                </a:solidFill>
                <a:effectLst/>
                <a:latin typeface="inherit"/>
              </a:rPr>
              <a:t>chức</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gợi</a:t>
            </a:r>
            <a:r>
              <a:rPr lang="en-US" sz="2400" b="0" i="0" dirty="0">
                <a:solidFill>
                  <a:srgbClr val="050505"/>
                </a:solidFill>
                <a:effectLst/>
                <a:latin typeface="inherit"/>
              </a:rPr>
              <a:t> ý </a:t>
            </a:r>
            <a:r>
              <a:rPr lang="en-US" sz="2400" b="0" i="0" dirty="0" err="1">
                <a:solidFill>
                  <a:srgbClr val="050505"/>
                </a:solidFill>
                <a:effectLst/>
                <a:latin typeface="inherit"/>
              </a:rPr>
              <a:t>sau</a:t>
            </a:r>
            <a:r>
              <a:rPr lang="en-US" sz="2400" b="0" i="0" dirty="0">
                <a:solidFill>
                  <a:srgbClr val="050505"/>
                </a:solidFill>
                <a:effectLst/>
                <a:latin typeface="inherit"/>
              </a:rPr>
              <a:t>:</a:t>
            </a:r>
            <a:endParaRPr lang="en-US" sz="2400" b="0" i="0" dirty="0">
              <a:solidFill>
                <a:srgbClr val="050505"/>
              </a:solidFill>
              <a:effectLst/>
              <a:latin typeface="Segoe UI Historic" panose="020B0502040204020203" pitchFamily="34" charset="0"/>
            </a:endParaRPr>
          </a:p>
          <a:p>
            <a:pPr algn="l"/>
            <a:r>
              <a:rPr lang="en-US" sz="2400" b="0" i="0" dirty="0">
                <a:solidFill>
                  <a:srgbClr val="050505"/>
                </a:solidFill>
                <a:effectLst/>
                <a:latin typeface="inherit"/>
              </a:rPr>
              <a:t>- </a:t>
            </a:r>
            <a:r>
              <a:rPr lang="en-US" sz="2400" b="0" i="0" dirty="0" err="1">
                <a:solidFill>
                  <a:srgbClr val="050505"/>
                </a:solidFill>
                <a:effectLst/>
                <a:latin typeface="inherit"/>
              </a:rPr>
              <a:t>Thời</a:t>
            </a:r>
            <a:r>
              <a:rPr lang="en-US" sz="2400" b="0" i="0" dirty="0">
                <a:solidFill>
                  <a:srgbClr val="050505"/>
                </a:solidFill>
                <a:effectLst/>
                <a:latin typeface="inherit"/>
              </a:rPr>
              <a:t> </a:t>
            </a:r>
            <a:r>
              <a:rPr lang="en-US" sz="2400" b="0" i="0" dirty="0" err="1">
                <a:solidFill>
                  <a:srgbClr val="050505"/>
                </a:solidFill>
                <a:effectLst/>
                <a:latin typeface="inherit"/>
              </a:rPr>
              <a:t>gian</a:t>
            </a:r>
            <a:r>
              <a:rPr lang="en-US" sz="2400" b="0" i="0" dirty="0">
                <a:solidFill>
                  <a:srgbClr val="050505"/>
                </a:solidFill>
                <a:effectLst/>
                <a:latin typeface="inherit"/>
              </a:rPr>
              <a:t>:</a:t>
            </a:r>
            <a:endParaRPr lang="en-US" sz="2400" b="0" i="0" dirty="0">
              <a:solidFill>
                <a:srgbClr val="050505"/>
              </a:solidFill>
              <a:effectLst/>
              <a:latin typeface="Segoe UI Historic" panose="020B0502040204020203" pitchFamily="34" charset="0"/>
            </a:endParaRPr>
          </a:p>
          <a:p>
            <a:pPr algn="l"/>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viên</a:t>
            </a:r>
            <a:r>
              <a:rPr lang="en-US" sz="2400" b="0" i="0" dirty="0">
                <a:solidFill>
                  <a:srgbClr val="050505"/>
                </a:solidFill>
                <a:effectLst/>
                <a:latin typeface="inherit"/>
              </a:rPr>
              <a:t> </a:t>
            </a:r>
            <a:r>
              <a:rPr lang="en-US" sz="2400" b="0" i="0" dirty="0" err="1">
                <a:solidFill>
                  <a:srgbClr val="050505"/>
                </a:solidFill>
                <a:effectLst/>
                <a:latin typeface="inherit"/>
              </a:rPr>
              <a:t>chủ</a:t>
            </a:r>
            <a:r>
              <a:rPr lang="en-US" sz="2400" b="0" i="0" dirty="0">
                <a:solidFill>
                  <a:srgbClr val="050505"/>
                </a:solidFill>
                <a:effectLst/>
                <a:latin typeface="inherit"/>
              </a:rPr>
              <a:t> </a:t>
            </a:r>
            <a:r>
              <a:rPr lang="en-US" sz="2400" b="0" i="0" dirty="0" err="1">
                <a:solidFill>
                  <a:srgbClr val="050505"/>
                </a:solidFill>
                <a:effectLst/>
                <a:latin typeface="inherit"/>
              </a:rPr>
              <a:t>động</a:t>
            </a:r>
            <a:r>
              <a:rPr lang="en-US" sz="2400" b="0" i="0" dirty="0">
                <a:solidFill>
                  <a:srgbClr val="050505"/>
                </a:solidFill>
                <a:effectLst/>
                <a:latin typeface="inherit"/>
              </a:rPr>
              <a:t> </a:t>
            </a:r>
            <a:r>
              <a:rPr lang="en-US" sz="2400" b="0" i="0" dirty="0" err="1">
                <a:solidFill>
                  <a:srgbClr val="050505"/>
                </a:solidFill>
                <a:effectLst/>
                <a:latin typeface="inherit"/>
              </a:rPr>
              <a:t>thực</a:t>
            </a:r>
            <a:r>
              <a:rPr lang="en-US" sz="2400" b="0" i="0" dirty="0">
                <a:solidFill>
                  <a:srgbClr val="050505"/>
                </a:solidFill>
                <a:effectLst/>
                <a:latin typeface="inherit"/>
              </a:rPr>
              <a:t> </a:t>
            </a:r>
            <a:r>
              <a:rPr lang="en-US" sz="2400" b="0" i="0" dirty="0" err="1">
                <a:solidFill>
                  <a:srgbClr val="050505"/>
                </a:solidFill>
                <a:effectLst/>
                <a:latin typeface="inherit"/>
              </a:rPr>
              <a:t>hiện</a:t>
            </a:r>
            <a:r>
              <a:rPr lang="en-US" sz="2400" b="0" i="0" dirty="0">
                <a:solidFill>
                  <a:srgbClr val="050505"/>
                </a:solidFill>
                <a:effectLst/>
                <a:latin typeface="inherit"/>
              </a:rPr>
              <a:t> </a:t>
            </a:r>
            <a:r>
              <a:rPr lang="en-US" sz="2400" b="0" i="0" dirty="0" err="1">
                <a:solidFill>
                  <a:srgbClr val="050505"/>
                </a:solidFill>
                <a:effectLst/>
                <a:latin typeface="inherit"/>
              </a:rPr>
              <a:t>đánh</a:t>
            </a:r>
            <a:r>
              <a:rPr lang="en-US" sz="2400" b="0" i="0" dirty="0">
                <a:solidFill>
                  <a:srgbClr val="050505"/>
                </a:solidFill>
                <a:effectLst/>
                <a:latin typeface="inherit"/>
              </a:rPr>
              <a:t> </a:t>
            </a:r>
            <a:r>
              <a:rPr lang="en-US" sz="2400" b="0" i="0" dirty="0" err="1">
                <a:solidFill>
                  <a:srgbClr val="050505"/>
                </a:solidFill>
                <a:effectLst/>
                <a:latin typeface="inherit"/>
              </a:rPr>
              <a:t>giá</a:t>
            </a:r>
            <a:r>
              <a:rPr lang="en-US" sz="2400" b="0" i="0" dirty="0">
                <a:solidFill>
                  <a:srgbClr val="050505"/>
                </a:solidFill>
                <a:effectLst/>
                <a:latin typeface="inherit"/>
              </a:rPr>
              <a:t> </a:t>
            </a:r>
            <a:r>
              <a:rPr lang="en-US" sz="2400" b="0" i="0" dirty="0" err="1">
                <a:solidFill>
                  <a:srgbClr val="050505"/>
                </a:solidFill>
                <a:effectLst/>
                <a:latin typeface="inherit"/>
              </a:rPr>
              <a:t>căn</a:t>
            </a:r>
            <a:r>
              <a:rPr lang="en-US" sz="2400" b="0" i="0" dirty="0">
                <a:solidFill>
                  <a:srgbClr val="050505"/>
                </a:solidFill>
                <a:effectLst/>
                <a:latin typeface="inherit"/>
              </a:rPr>
              <a:t> </a:t>
            </a:r>
            <a:r>
              <a:rPr lang="en-US" sz="2400" b="0" i="0" dirty="0" err="1">
                <a:solidFill>
                  <a:srgbClr val="050505"/>
                </a:solidFill>
                <a:effectLst/>
                <a:latin typeface="inherit"/>
              </a:rPr>
              <a:t>cứ</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Kế</a:t>
            </a:r>
            <a:r>
              <a:rPr lang="en-US" sz="2400" b="0" i="0" dirty="0">
                <a:solidFill>
                  <a:srgbClr val="050505"/>
                </a:solidFill>
                <a:effectLst/>
                <a:latin typeface="inherit"/>
              </a:rPr>
              <a:t> </a:t>
            </a:r>
            <a:r>
              <a:rPr lang="en-US" sz="2400" b="0" i="0" dirty="0" err="1">
                <a:solidFill>
                  <a:srgbClr val="050505"/>
                </a:solidFill>
                <a:effectLst/>
                <a:latin typeface="inherit"/>
              </a:rPr>
              <a:t>hoạch</a:t>
            </a:r>
            <a:r>
              <a:rPr lang="en-US" sz="2400" b="0" i="0" dirty="0">
                <a:solidFill>
                  <a:srgbClr val="050505"/>
                </a:solidFill>
                <a:effectLst/>
                <a:latin typeface="inherit"/>
              </a:rPr>
              <a:t> </a:t>
            </a:r>
            <a:r>
              <a:rPr lang="en-US" sz="2400" b="0" i="0" dirty="0" err="1">
                <a:solidFill>
                  <a:srgbClr val="050505"/>
                </a:solidFill>
                <a:effectLst/>
                <a:latin typeface="inherit"/>
              </a:rPr>
              <a:t>dạy</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đã</a:t>
            </a:r>
            <a:r>
              <a:rPr lang="en-US" sz="2400" b="0" i="0" dirty="0">
                <a:solidFill>
                  <a:srgbClr val="050505"/>
                </a:solidFill>
                <a:effectLst/>
                <a:latin typeface="inherit"/>
              </a:rPr>
              <a:t> </a:t>
            </a:r>
            <a:r>
              <a:rPr lang="en-US" sz="2400" b="0" i="0" dirty="0" err="1">
                <a:solidFill>
                  <a:srgbClr val="050505"/>
                </a:solidFill>
                <a:effectLst/>
                <a:latin typeface="inherit"/>
              </a:rPr>
              <a:t>xây</a:t>
            </a:r>
            <a:r>
              <a:rPr lang="en-US" sz="2400" b="0" i="0" dirty="0">
                <a:solidFill>
                  <a:srgbClr val="050505"/>
                </a:solidFill>
                <a:effectLst/>
                <a:latin typeface="inherit"/>
              </a:rPr>
              <a:t> </a:t>
            </a:r>
            <a:r>
              <a:rPr lang="en-US" sz="2400" b="0" i="0" dirty="0" err="1">
                <a:solidFill>
                  <a:srgbClr val="050505"/>
                </a:solidFill>
                <a:effectLst/>
                <a:latin typeface="inherit"/>
              </a:rPr>
              <a:t>dựng</a:t>
            </a:r>
            <a:r>
              <a:rPr lang="en-US" sz="2400" b="0" i="0" dirty="0">
                <a:solidFill>
                  <a:srgbClr val="050505"/>
                </a:solidFill>
                <a:effectLst/>
                <a:latin typeface="inherit"/>
              </a:rPr>
              <a:t> </a:t>
            </a:r>
            <a:r>
              <a:rPr lang="en-US" sz="2400" b="0" i="0" dirty="0" err="1">
                <a:solidFill>
                  <a:srgbClr val="050505"/>
                </a:solidFill>
                <a:effectLst/>
                <a:latin typeface="inherit"/>
              </a:rPr>
              <a:t>đầu</a:t>
            </a:r>
            <a:r>
              <a:rPr lang="en-US" sz="2400" b="0" i="0" dirty="0">
                <a:solidFill>
                  <a:srgbClr val="050505"/>
                </a:solidFill>
                <a:effectLst/>
                <a:latin typeface="inherit"/>
              </a:rPr>
              <a:t> </a:t>
            </a:r>
            <a:r>
              <a:rPr lang="en-US" sz="2400" b="0" i="0" dirty="0" err="1">
                <a:solidFill>
                  <a:srgbClr val="050505"/>
                </a:solidFill>
                <a:effectLst/>
                <a:latin typeface="inherit"/>
              </a:rPr>
              <a:t>năm</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Việc</a:t>
            </a:r>
            <a:r>
              <a:rPr lang="en-US" sz="2400" b="0" i="0" dirty="0">
                <a:solidFill>
                  <a:srgbClr val="050505"/>
                </a:solidFill>
                <a:effectLst/>
                <a:latin typeface="inherit"/>
              </a:rPr>
              <a:t> </a:t>
            </a:r>
            <a:r>
              <a:rPr lang="en-US" sz="2400" b="0" i="0" dirty="0" err="1">
                <a:solidFill>
                  <a:srgbClr val="050505"/>
                </a:solidFill>
                <a:effectLst/>
                <a:latin typeface="inherit"/>
              </a:rPr>
              <a:t>đánh</a:t>
            </a:r>
            <a:r>
              <a:rPr lang="en-US" sz="2400" b="0" i="0" dirty="0">
                <a:solidFill>
                  <a:srgbClr val="050505"/>
                </a:solidFill>
                <a:effectLst/>
                <a:latin typeface="inherit"/>
              </a:rPr>
              <a:t> </a:t>
            </a:r>
            <a:r>
              <a:rPr lang="en-US" sz="2400" b="0" i="0" dirty="0" err="1">
                <a:solidFill>
                  <a:srgbClr val="050505"/>
                </a:solidFill>
                <a:effectLst/>
                <a:latin typeface="inherit"/>
              </a:rPr>
              <a:t>giá</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nội</a:t>
            </a:r>
            <a:r>
              <a:rPr lang="en-US" sz="2400" b="0" i="0" dirty="0">
                <a:solidFill>
                  <a:srgbClr val="050505"/>
                </a:solidFill>
                <a:effectLst/>
                <a:latin typeface="inherit"/>
              </a:rPr>
              <a:t> dung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sinh</a:t>
            </a:r>
            <a:r>
              <a:rPr lang="en-US" sz="2400" b="0" i="0" dirty="0">
                <a:solidFill>
                  <a:srgbClr val="050505"/>
                </a:solidFill>
                <a:effectLst/>
                <a:latin typeface="inherit"/>
              </a:rPr>
              <a:t> </a:t>
            </a:r>
            <a:r>
              <a:rPr lang="en-US" sz="2400" b="0" i="0" dirty="0" err="1">
                <a:solidFill>
                  <a:srgbClr val="050505"/>
                </a:solidFill>
                <a:effectLst/>
                <a:latin typeface="inherit"/>
              </a:rPr>
              <a:t>lựa</a:t>
            </a:r>
            <a:r>
              <a:rPr lang="en-US" sz="2400" b="0" i="0" dirty="0">
                <a:solidFill>
                  <a:srgbClr val="050505"/>
                </a:solidFill>
                <a:effectLst/>
                <a:latin typeface="inherit"/>
              </a:rPr>
              <a:t> </a:t>
            </a:r>
            <a:r>
              <a:rPr lang="en-US" sz="2400" b="0" i="0" dirty="0" err="1">
                <a:solidFill>
                  <a:srgbClr val="050505"/>
                </a:solidFill>
                <a:effectLst/>
                <a:latin typeface="inherit"/>
              </a:rPr>
              <a:t>chọn</a:t>
            </a:r>
            <a:r>
              <a:rPr lang="en-US" sz="2400" b="0" i="0" dirty="0">
                <a:solidFill>
                  <a:srgbClr val="050505"/>
                </a:solidFill>
                <a:effectLst/>
                <a:latin typeface="inherit"/>
              </a:rPr>
              <a:t> </a:t>
            </a:r>
            <a:r>
              <a:rPr lang="en-US" sz="2400" b="0" i="0" dirty="0" err="1">
                <a:solidFill>
                  <a:srgbClr val="050505"/>
                </a:solidFill>
                <a:effectLst/>
                <a:latin typeface="inherit"/>
              </a:rPr>
              <a:t>trong</a:t>
            </a:r>
            <a:r>
              <a:rPr lang="en-US" sz="2400" b="0" i="0" dirty="0">
                <a:solidFill>
                  <a:srgbClr val="050505"/>
                </a:solidFill>
                <a:effectLst/>
                <a:latin typeface="inherit"/>
              </a:rPr>
              <a:t> 4 </a:t>
            </a:r>
            <a:r>
              <a:rPr lang="en-US" sz="2400" b="0" i="0" dirty="0" err="1">
                <a:solidFill>
                  <a:srgbClr val="050505"/>
                </a:solidFill>
                <a:effectLst/>
                <a:latin typeface="inherit"/>
              </a:rPr>
              <a:t>nội</a:t>
            </a:r>
            <a:r>
              <a:rPr lang="en-US" sz="2400" b="0" i="0" dirty="0">
                <a:solidFill>
                  <a:srgbClr val="050505"/>
                </a:solidFill>
                <a:effectLst/>
                <a:latin typeface="inherit"/>
              </a:rPr>
              <a:t> dung </a:t>
            </a:r>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dục</a:t>
            </a:r>
            <a:r>
              <a:rPr lang="en-US" sz="2400" b="0" i="0" dirty="0">
                <a:solidFill>
                  <a:srgbClr val="050505"/>
                </a:solidFill>
                <a:effectLst/>
                <a:latin typeface="inherit"/>
              </a:rPr>
              <a:t> </a:t>
            </a:r>
            <a:r>
              <a:rPr lang="en-US" sz="2400" b="0" i="0" dirty="0" err="1">
                <a:solidFill>
                  <a:srgbClr val="050505"/>
                </a:solidFill>
                <a:effectLst/>
                <a:latin typeface="inherit"/>
              </a:rPr>
              <a:t>trong</a:t>
            </a:r>
            <a:r>
              <a:rPr lang="en-US" sz="2400" b="0" i="0" dirty="0">
                <a:solidFill>
                  <a:srgbClr val="050505"/>
                </a:solidFill>
                <a:effectLst/>
                <a:latin typeface="inherit"/>
              </a:rPr>
              <a:t> </a:t>
            </a:r>
            <a:r>
              <a:rPr lang="en-US" sz="2400" b="0" i="0" dirty="0" err="1">
                <a:solidFill>
                  <a:srgbClr val="050505"/>
                </a:solidFill>
                <a:effectLst/>
                <a:latin typeface="inherit"/>
              </a:rPr>
              <a:t>môn</a:t>
            </a:r>
            <a:r>
              <a:rPr lang="en-US" sz="2400" b="0" i="0" dirty="0">
                <a:solidFill>
                  <a:srgbClr val="050505"/>
                </a:solidFill>
                <a:effectLst/>
                <a:latin typeface="inherit"/>
              </a:rPr>
              <a:t> </a:t>
            </a:r>
            <a:r>
              <a:rPr lang="en-US" sz="2400" b="0" i="0" dirty="0" err="1">
                <a:solidFill>
                  <a:srgbClr val="050505"/>
                </a:solidFill>
                <a:effectLst/>
                <a:latin typeface="inherit"/>
              </a:rPr>
              <a:t>Mĩ</a:t>
            </a:r>
            <a:r>
              <a:rPr lang="en-US" sz="2400" b="0" i="0" dirty="0">
                <a:solidFill>
                  <a:srgbClr val="050505"/>
                </a:solidFill>
                <a:effectLst/>
                <a:latin typeface="inherit"/>
              </a:rPr>
              <a:t> </a:t>
            </a:r>
            <a:r>
              <a:rPr lang="en-US" sz="2400" b="0" i="0" dirty="0" err="1">
                <a:solidFill>
                  <a:srgbClr val="050505"/>
                </a:solidFill>
                <a:effectLst/>
                <a:latin typeface="inherit"/>
              </a:rPr>
              <a:t>thuật</a:t>
            </a:r>
            <a:r>
              <a:rPr lang="en-US" sz="2400" b="0" i="0" dirty="0">
                <a:solidFill>
                  <a:srgbClr val="050505"/>
                </a:solidFill>
                <a:effectLst/>
                <a:latin typeface="inherit"/>
              </a:rPr>
              <a:t> </a:t>
            </a:r>
            <a:r>
              <a:rPr lang="en-US" sz="2400" b="0" i="0" dirty="0" err="1">
                <a:solidFill>
                  <a:srgbClr val="050505"/>
                </a:solidFill>
                <a:effectLst/>
                <a:latin typeface="inherit"/>
              </a:rPr>
              <a:t>nên</a:t>
            </a:r>
            <a:r>
              <a:rPr lang="en-US" sz="2400" b="0" i="0" dirty="0">
                <a:solidFill>
                  <a:srgbClr val="050505"/>
                </a:solidFill>
                <a:effectLst/>
                <a:latin typeface="inherit"/>
              </a:rPr>
              <a:t> </a:t>
            </a:r>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viên</a:t>
            </a:r>
            <a:r>
              <a:rPr lang="en-US" sz="2400" b="0" i="0" dirty="0">
                <a:solidFill>
                  <a:srgbClr val="050505"/>
                </a:solidFill>
                <a:effectLst/>
                <a:latin typeface="inherit"/>
              </a:rPr>
              <a:t> </a:t>
            </a:r>
            <a:r>
              <a:rPr lang="en-US" sz="2400" b="0" i="0" dirty="0" err="1">
                <a:solidFill>
                  <a:srgbClr val="050505"/>
                </a:solidFill>
                <a:effectLst/>
                <a:latin typeface="inherit"/>
              </a:rPr>
              <a:t>có</a:t>
            </a:r>
            <a:r>
              <a:rPr lang="en-US" sz="2400" b="0" i="0" dirty="0">
                <a:solidFill>
                  <a:srgbClr val="050505"/>
                </a:solidFill>
                <a:effectLst/>
                <a:latin typeface="inherit"/>
              </a:rPr>
              <a:t> </a:t>
            </a:r>
            <a:r>
              <a:rPr lang="en-US" sz="2400" b="0" i="0" dirty="0" err="1">
                <a:solidFill>
                  <a:srgbClr val="050505"/>
                </a:solidFill>
                <a:effectLst/>
                <a:latin typeface="inherit"/>
              </a:rPr>
              <a:t>thể</a:t>
            </a:r>
            <a:r>
              <a:rPr lang="en-US" sz="2400" b="0" i="0" dirty="0">
                <a:solidFill>
                  <a:srgbClr val="050505"/>
                </a:solidFill>
                <a:effectLst/>
                <a:latin typeface="inherit"/>
              </a:rPr>
              <a:t> </a:t>
            </a:r>
            <a:r>
              <a:rPr lang="en-US" sz="2400" b="0" i="0" dirty="0" err="1">
                <a:solidFill>
                  <a:srgbClr val="050505"/>
                </a:solidFill>
                <a:effectLst/>
                <a:latin typeface="inherit"/>
              </a:rPr>
              <a:t>cho</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sinh</a:t>
            </a:r>
            <a:r>
              <a:rPr lang="en-US" sz="2400" b="0" i="0" dirty="0">
                <a:solidFill>
                  <a:srgbClr val="050505"/>
                </a:solidFill>
                <a:effectLst/>
                <a:latin typeface="inherit"/>
              </a:rPr>
              <a:t> </a:t>
            </a:r>
            <a:r>
              <a:rPr lang="en-US" sz="2400" b="0" i="0" dirty="0" err="1">
                <a:solidFill>
                  <a:srgbClr val="050505"/>
                </a:solidFill>
                <a:effectLst/>
                <a:latin typeface="inherit"/>
              </a:rPr>
              <a:t>đăng</a:t>
            </a:r>
            <a:r>
              <a:rPr lang="en-US" sz="2400" b="0" i="0" dirty="0">
                <a:solidFill>
                  <a:srgbClr val="050505"/>
                </a:solidFill>
                <a:effectLst/>
                <a:latin typeface="inherit"/>
              </a:rPr>
              <a:t> </a:t>
            </a:r>
            <a:r>
              <a:rPr lang="en-US" sz="2400" b="0" i="0" dirty="0" err="1">
                <a:solidFill>
                  <a:srgbClr val="050505"/>
                </a:solidFill>
                <a:effectLst/>
                <a:latin typeface="inherit"/>
              </a:rPr>
              <a:t>kí</a:t>
            </a:r>
            <a:r>
              <a:rPr lang="en-US" sz="2400" b="0" i="0" dirty="0">
                <a:solidFill>
                  <a:srgbClr val="050505"/>
                </a:solidFill>
                <a:effectLst/>
                <a:latin typeface="inherit"/>
              </a:rPr>
              <a:t> </a:t>
            </a:r>
            <a:r>
              <a:rPr lang="en-US" sz="2400" b="0" i="0" dirty="0" err="1">
                <a:solidFill>
                  <a:srgbClr val="050505"/>
                </a:solidFill>
                <a:effectLst/>
                <a:latin typeface="inherit"/>
              </a:rPr>
              <a:t>và</a:t>
            </a:r>
            <a:r>
              <a:rPr lang="en-US" sz="2400" b="0" i="0" dirty="0">
                <a:solidFill>
                  <a:srgbClr val="050505"/>
                </a:solidFill>
                <a:effectLst/>
                <a:latin typeface="inherit"/>
              </a:rPr>
              <a:t> </a:t>
            </a:r>
            <a:r>
              <a:rPr lang="en-US" sz="2400" b="0" i="0" dirty="0" err="1">
                <a:solidFill>
                  <a:srgbClr val="050505"/>
                </a:solidFill>
                <a:effectLst/>
                <a:latin typeface="inherit"/>
              </a:rPr>
              <a:t>tổ</a:t>
            </a:r>
            <a:r>
              <a:rPr lang="en-US" sz="2400" b="0" i="0" dirty="0">
                <a:solidFill>
                  <a:srgbClr val="050505"/>
                </a:solidFill>
                <a:effectLst/>
                <a:latin typeface="inherit"/>
              </a:rPr>
              <a:t> </a:t>
            </a:r>
            <a:r>
              <a:rPr lang="en-US" sz="2400" b="0" i="0" dirty="0" err="1">
                <a:solidFill>
                  <a:srgbClr val="050505"/>
                </a:solidFill>
                <a:effectLst/>
                <a:latin typeface="inherit"/>
              </a:rPr>
              <a:t>chức</a:t>
            </a:r>
            <a:r>
              <a:rPr lang="en-US" sz="2400" b="0" i="0" dirty="0">
                <a:solidFill>
                  <a:srgbClr val="050505"/>
                </a:solidFill>
                <a:effectLst/>
                <a:latin typeface="inherit"/>
              </a:rPr>
              <a:t> </a:t>
            </a:r>
            <a:r>
              <a:rPr lang="en-US" sz="2400" b="0" i="0" dirty="0" err="1">
                <a:solidFill>
                  <a:srgbClr val="050505"/>
                </a:solidFill>
                <a:effectLst/>
                <a:latin typeface="inherit"/>
              </a:rPr>
              <a:t>việc</a:t>
            </a:r>
            <a:r>
              <a:rPr lang="en-US" sz="2400" b="0" i="0" dirty="0">
                <a:solidFill>
                  <a:srgbClr val="050505"/>
                </a:solidFill>
                <a:effectLst/>
                <a:latin typeface="inherit"/>
              </a:rPr>
              <a:t> </a:t>
            </a:r>
            <a:r>
              <a:rPr lang="en-US" sz="2400" b="0" i="0" dirty="0" err="1">
                <a:solidFill>
                  <a:srgbClr val="050505"/>
                </a:solidFill>
                <a:effectLst/>
                <a:latin typeface="inherit"/>
              </a:rPr>
              <a:t>đánh</a:t>
            </a:r>
            <a:r>
              <a:rPr lang="en-US" sz="2400" b="0" i="0" dirty="0">
                <a:solidFill>
                  <a:srgbClr val="050505"/>
                </a:solidFill>
                <a:effectLst/>
                <a:latin typeface="inherit"/>
              </a:rPr>
              <a:t> </a:t>
            </a:r>
            <a:r>
              <a:rPr lang="en-US" sz="2400" b="0" i="0" dirty="0" err="1">
                <a:solidFill>
                  <a:srgbClr val="050505"/>
                </a:solidFill>
                <a:effectLst/>
                <a:latin typeface="inherit"/>
              </a:rPr>
              <a:t>giá</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nhóm</a:t>
            </a:r>
            <a:r>
              <a:rPr lang="en-US" sz="2400" b="0" i="0" dirty="0">
                <a:solidFill>
                  <a:srgbClr val="050505"/>
                </a:solidFill>
                <a:effectLst/>
                <a:latin typeface="inherit"/>
              </a:rPr>
              <a:t>. </a:t>
            </a:r>
            <a:r>
              <a:rPr lang="en-US" sz="2400" b="0" i="0" dirty="0" err="1">
                <a:solidFill>
                  <a:srgbClr val="050505"/>
                </a:solidFill>
                <a:effectLst/>
                <a:latin typeface="inherit"/>
              </a:rPr>
              <a:t>Ví</a:t>
            </a:r>
            <a:r>
              <a:rPr lang="en-US" sz="2400" b="0" i="0" dirty="0">
                <a:solidFill>
                  <a:srgbClr val="050505"/>
                </a:solidFill>
                <a:effectLst/>
                <a:latin typeface="inherit"/>
              </a:rPr>
              <a:t> </a:t>
            </a:r>
            <a:r>
              <a:rPr lang="en-US" sz="2400" b="0" i="0" dirty="0" err="1">
                <a:solidFill>
                  <a:srgbClr val="050505"/>
                </a:solidFill>
                <a:effectLst/>
                <a:latin typeface="inherit"/>
              </a:rPr>
              <a:t>dụ</a:t>
            </a:r>
            <a:r>
              <a:rPr lang="en-US" sz="2400" b="0" i="0" dirty="0">
                <a:solidFill>
                  <a:srgbClr val="050505"/>
                </a:solidFill>
                <a:effectLst/>
                <a:latin typeface="inherit"/>
              </a:rPr>
              <a:t>: </a:t>
            </a:r>
            <a:r>
              <a:rPr lang="en-US" sz="2400" b="0" i="0" dirty="0" err="1">
                <a:solidFill>
                  <a:srgbClr val="050505"/>
                </a:solidFill>
                <a:effectLst/>
                <a:latin typeface="inherit"/>
              </a:rPr>
              <a:t>lớp</a:t>
            </a:r>
            <a:r>
              <a:rPr lang="en-US" sz="2400" b="0" i="0" dirty="0">
                <a:solidFill>
                  <a:srgbClr val="050505"/>
                </a:solidFill>
                <a:effectLst/>
                <a:latin typeface="inherit"/>
              </a:rPr>
              <a:t> </a:t>
            </a:r>
            <a:r>
              <a:rPr lang="en-US" sz="2400" b="0" i="0" dirty="0" err="1">
                <a:solidFill>
                  <a:srgbClr val="050505"/>
                </a:solidFill>
                <a:effectLst/>
                <a:latin typeface="inherit"/>
              </a:rPr>
              <a:t>có</a:t>
            </a:r>
            <a:r>
              <a:rPr lang="en-US" sz="2400" b="0" i="0" dirty="0">
                <a:solidFill>
                  <a:srgbClr val="050505"/>
                </a:solidFill>
                <a:effectLst/>
                <a:latin typeface="inherit"/>
              </a:rPr>
              <a:t> 4 </a:t>
            </a:r>
            <a:r>
              <a:rPr lang="en-US" sz="2400" b="0" i="0" dirty="0" err="1">
                <a:solidFill>
                  <a:srgbClr val="050505"/>
                </a:solidFill>
                <a:effectLst/>
                <a:latin typeface="inherit"/>
              </a:rPr>
              <a:t>nhóm</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sinh</a:t>
            </a:r>
            <a:r>
              <a:rPr lang="en-US" sz="2400" b="0" i="0" dirty="0">
                <a:solidFill>
                  <a:srgbClr val="050505"/>
                </a:solidFill>
                <a:effectLst/>
                <a:latin typeface="inherit"/>
              </a:rPr>
              <a:t> </a:t>
            </a:r>
            <a:r>
              <a:rPr lang="en-US" sz="2400" b="0" i="0" dirty="0" err="1">
                <a:solidFill>
                  <a:srgbClr val="050505"/>
                </a:solidFill>
                <a:effectLst/>
                <a:latin typeface="inherit"/>
              </a:rPr>
              <a:t>đăng</a:t>
            </a:r>
            <a:r>
              <a:rPr lang="en-US" sz="2400" b="0" i="0" dirty="0">
                <a:solidFill>
                  <a:srgbClr val="050505"/>
                </a:solidFill>
                <a:effectLst/>
                <a:latin typeface="inherit"/>
              </a:rPr>
              <a:t> </a:t>
            </a:r>
            <a:r>
              <a:rPr lang="en-US" sz="2400" b="0" i="0" dirty="0" err="1">
                <a:solidFill>
                  <a:srgbClr val="050505"/>
                </a:solidFill>
                <a:effectLst/>
                <a:latin typeface="inherit"/>
              </a:rPr>
              <a:t>kí</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4 </a:t>
            </a:r>
            <a:r>
              <a:rPr lang="en-US" sz="2400" b="0" i="0" dirty="0" err="1">
                <a:solidFill>
                  <a:srgbClr val="050505"/>
                </a:solidFill>
                <a:effectLst/>
                <a:latin typeface="inherit"/>
              </a:rPr>
              <a:t>nội</a:t>
            </a:r>
            <a:r>
              <a:rPr lang="en-US" sz="2400" b="0" i="0" dirty="0">
                <a:solidFill>
                  <a:srgbClr val="050505"/>
                </a:solidFill>
                <a:effectLst/>
                <a:latin typeface="inherit"/>
              </a:rPr>
              <a:t> dung </a:t>
            </a:r>
            <a:r>
              <a:rPr lang="en-US" sz="2400" b="0" i="0" dirty="0" err="1">
                <a:solidFill>
                  <a:srgbClr val="050505"/>
                </a:solidFill>
                <a:effectLst/>
                <a:latin typeface="inherit"/>
              </a:rPr>
              <a:t>khác</a:t>
            </a:r>
            <a:r>
              <a:rPr lang="en-US" sz="2400" b="0" i="0" dirty="0">
                <a:solidFill>
                  <a:srgbClr val="050505"/>
                </a:solidFill>
                <a:effectLst/>
                <a:latin typeface="inherit"/>
              </a:rPr>
              <a:t> </a:t>
            </a:r>
            <a:r>
              <a:rPr lang="en-US" sz="2400" b="0" i="0" dirty="0" err="1">
                <a:solidFill>
                  <a:srgbClr val="050505"/>
                </a:solidFill>
                <a:effectLst/>
                <a:latin typeface="inherit"/>
              </a:rPr>
              <a:t>nhau</a:t>
            </a:r>
            <a:r>
              <a:rPr lang="en-US" sz="2400" b="0" i="0" dirty="0">
                <a:solidFill>
                  <a:srgbClr val="050505"/>
                </a:solidFill>
                <a:effectLst/>
                <a:latin typeface="inherit"/>
              </a:rPr>
              <a:t>, </a:t>
            </a:r>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viên</a:t>
            </a:r>
            <a:r>
              <a:rPr lang="en-US" sz="2400" b="0" i="0" dirty="0">
                <a:solidFill>
                  <a:srgbClr val="050505"/>
                </a:solidFill>
                <a:effectLst/>
                <a:latin typeface="inherit"/>
              </a:rPr>
              <a:t> </a:t>
            </a:r>
            <a:r>
              <a:rPr lang="en-US" sz="2400" b="0" i="0" dirty="0" err="1">
                <a:solidFill>
                  <a:srgbClr val="050505"/>
                </a:solidFill>
                <a:effectLst/>
                <a:latin typeface="inherit"/>
              </a:rPr>
              <a:t>sẽ</a:t>
            </a:r>
            <a:r>
              <a:rPr lang="en-US" sz="2400" b="0" i="0" dirty="0">
                <a:solidFill>
                  <a:srgbClr val="050505"/>
                </a:solidFill>
                <a:effectLst/>
                <a:latin typeface="inherit"/>
              </a:rPr>
              <a:t> </a:t>
            </a:r>
            <a:r>
              <a:rPr lang="en-US" sz="2400" b="0" i="0" dirty="0" err="1">
                <a:solidFill>
                  <a:srgbClr val="050505"/>
                </a:solidFill>
                <a:effectLst/>
                <a:latin typeface="inherit"/>
              </a:rPr>
              <a:t>căn</a:t>
            </a:r>
            <a:r>
              <a:rPr lang="en-US" sz="2400" b="0" i="0" dirty="0">
                <a:solidFill>
                  <a:srgbClr val="050505"/>
                </a:solidFill>
                <a:effectLst/>
                <a:latin typeface="inherit"/>
              </a:rPr>
              <a:t> </a:t>
            </a:r>
            <a:r>
              <a:rPr lang="en-US" sz="2400" b="0" i="0" dirty="0" err="1">
                <a:solidFill>
                  <a:srgbClr val="050505"/>
                </a:solidFill>
                <a:effectLst/>
                <a:latin typeface="inherit"/>
              </a:rPr>
              <a:t>cứ</a:t>
            </a:r>
            <a:r>
              <a:rPr lang="en-US" sz="2400" b="0" i="0" dirty="0">
                <a:solidFill>
                  <a:srgbClr val="050505"/>
                </a:solidFill>
                <a:effectLst/>
                <a:latin typeface="inherit"/>
              </a:rPr>
              <a:t> </a:t>
            </a:r>
            <a:r>
              <a:rPr lang="en-US" sz="2400" b="0" i="0" dirty="0" err="1">
                <a:solidFill>
                  <a:srgbClr val="050505"/>
                </a:solidFill>
                <a:effectLst/>
                <a:latin typeface="inherit"/>
              </a:rPr>
              <a:t>vào</a:t>
            </a:r>
            <a:r>
              <a:rPr lang="en-US" sz="2400" b="0" i="0" dirty="0">
                <a:solidFill>
                  <a:srgbClr val="050505"/>
                </a:solidFill>
                <a:effectLst/>
                <a:latin typeface="inherit"/>
              </a:rPr>
              <a:t> </a:t>
            </a:r>
            <a:r>
              <a:rPr lang="en-US" sz="2400" b="0" i="0" dirty="0" err="1">
                <a:solidFill>
                  <a:srgbClr val="050505"/>
                </a:solidFill>
                <a:effectLst/>
                <a:latin typeface="inherit"/>
              </a:rPr>
              <a:t>đăng</a:t>
            </a:r>
            <a:r>
              <a:rPr lang="en-US" sz="2400" b="0" i="0" dirty="0">
                <a:solidFill>
                  <a:srgbClr val="050505"/>
                </a:solidFill>
                <a:effectLst/>
                <a:latin typeface="inherit"/>
              </a:rPr>
              <a:t> </a:t>
            </a:r>
            <a:r>
              <a:rPr lang="en-US" sz="2400" b="0" i="0" dirty="0" err="1">
                <a:solidFill>
                  <a:srgbClr val="050505"/>
                </a:solidFill>
                <a:effectLst/>
                <a:latin typeface="inherit"/>
              </a:rPr>
              <a:t>kí</a:t>
            </a:r>
            <a:r>
              <a:rPr lang="en-US" sz="2400" b="0" i="0" dirty="0">
                <a:solidFill>
                  <a:srgbClr val="050505"/>
                </a:solidFill>
                <a:effectLst/>
                <a:latin typeface="inherit"/>
              </a:rPr>
              <a:t> </a:t>
            </a:r>
            <a:r>
              <a:rPr lang="en-US" sz="2400" b="0" i="0" dirty="0" err="1">
                <a:solidFill>
                  <a:srgbClr val="050505"/>
                </a:solidFill>
                <a:effectLst/>
                <a:latin typeface="inherit"/>
              </a:rPr>
              <a:t>để</a:t>
            </a:r>
            <a:r>
              <a:rPr lang="en-US" sz="2400" b="0" i="0" dirty="0">
                <a:solidFill>
                  <a:srgbClr val="050505"/>
                </a:solidFill>
                <a:effectLst/>
                <a:latin typeface="inherit"/>
              </a:rPr>
              <a:t> </a:t>
            </a:r>
            <a:r>
              <a:rPr lang="en-US" sz="2400" b="0" i="0" dirty="0" err="1">
                <a:solidFill>
                  <a:srgbClr val="050505"/>
                </a:solidFill>
                <a:effectLst/>
                <a:latin typeface="inherit"/>
              </a:rPr>
              <a:t>bố</a:t>
            </a:r>
            <a:r>
              <a:rPr lang="en-US" sz="2400" b="0" i="0" dirty="0">
                <a:solidFill>
                  <a:srgbClr val="050505"/>
                </a:solidFill>
                <a:effectLst/>
                <a:latin typeface="inherit"/>
              </a:rPr>
              <a:t> </a:t>
            </a:r>
            <a:r>
              <a:rPr lang="en-US" sz="2400" b="0" i="0" dirty="0" err="1">
                <a:solidFill>
                  <a:srgbClr val="050505"/>
                </a:solidFill>
                <a:effectLst/>
                <a:latin typeface="inherit"/>
              </a:rPr>
              <a:t>trí</a:t>
            </a:r>
            <a:r>
              <a:rPr lang="en-US" sz="2400" b="0" i="0" dirty="0">
                <a:solidFill>
                  <a:srgbClr val="050505"/>
                </a:solidFill>
                <a:effectLst/>
                <a:latin typeface="inherit"/>
              </a:rPr>
              <a:t> </a:t>
            </a:r>
            <a:r>
              <a:rPr lang="en-US" sz="2400" b="0" i="0" dirty="0" err="1">
                <a:solidFill>
                  <a:srgbClr val="050505"/>
                </a:solidFill>
                <a:effectLst/>
                <a:latin typeface="inherit"/>
              </a:rPr>
              <a:t>thời</a:t>
            </a:r>
            <a:r>
              <a:rPr lang="en-US" sz="2400" b="0" i="0" dirty="0">
                <a:solidFill>
                  <a:srgbClr val="050505"/>
                </a:solidFill>
                <a:effectLst/>
                <a:latin typeface="inherit"/>
              </a:rPr>
              <a:t> </a:t>
            </a:r>
            <a:r>
              <a:rPr lang="en-US" sz="2400" b="0" i="0" dirty="0" err="1">
                <a:solidFill>
                  <a:srgbClr val="050505"/>
                </a:solidFill>
                <a:effectLst/>
                <a:latin typeface="inherit"/>
              </a:rPr>
              <a:t>gian</a:t>
            </a:r>
            <a:r>
              <a:rPr lang="en-US" sz="2400" b="0" i="0" dirty="0">
                <a:solidFill>
                  <a:srgbClr val="050505"/>
                </a:solidFill>
                <a:effectLst/>
                <a:latin typeface="inherit"/>
              </a:rPr>
              <a:t> </a:t>
            </a:r>
            <a:r>
              <a:rPr lang="en-US" sz="2400" b="0" i="0" dirty="0" err="1">
                <a:solidFill>
                  <a:srgbClr val="050505"/>
                </a:solidFill>
                <a:effectLst/>
                <a:latin typeface="inherit"/>
              </a:rPr>
              <a:t>đánh</a:t>
            </a:r>
            <a:r>
              <a:rPr lang="en-US" sz="2400" b="0" i="0" dirty="0">
                <a:solidFill>
                  <a:srgbClr val="050505"/>
                </a:solidFill>
                <a:effectLst/>
                <a:latin typeface="inherit"/>
              </a:rPr>
              <a:t> </a:t>
            </a:r>
            <a:r>
              <a:rPr lang="en-US" sz="2400" b="0" i="0" dirty="0" err="1">
                <a:solidFill>
                  <a:srgbClr val="050505"/>
                </a:solidFill>
                <a:effectLst/>
                <a:latin typeface="inherit"/>
              </a:rPr>
              <a:t>giá</a:t>
            </a:r>
            <a:r>
              <a:rPr lang="en-US" sz="2400" b="0" i="0" dirty="0">
                <a:solidFill>
                  <a:srgbClr val="050505"/>
                </a:solidFill>
                <a:effectLst/>
                <a:latin typeface="inherit"/>
              </a:rPr>
              <a:t> </a:t>
            </a:r>
            <a:r>
              <a:rPr lang="en-US" sz="2400" b="0" i="0" dirty="0" err="1">
                <a:solidFill>
                  <a:srgbClr val="050505"/>
                </a:solidFill>
                <a:effectLst/>
                <a:latin typeface="inherit"/>
              </a:rPr>
              <a:t>cho</a:t>
            </a:r>
            <a:r>
              <a:rPr lang="en-US" sz="2400" b="0" i="0" dirty="0">
                <a:solidFill>
                  <a:srgbClr val="050505"/>
                </a:solidFill>
                <a:effectLst/>
                <a:latin typeface="inherit"/>
              </a:rPr>
              <a:t> </a:t>
            </a:r>
            <a:r>
              <a:rPr lang="en-US" sz="2400" b="0" i="0" dirty="0" err="1">
                <a:solidFill>
                  <a:srgbClr val="050505"/>
                </a:solidFill>
                <a:effectLst/>
                <a:latin typeface="inherit"/>
              </a:rPr>
              <a:t>phù</a:t>
            </a:r>
            <a:r>
              <a:rPr lang="en-US" sz="2400" b="0" i="0" dirty="0">
                <a:solidFill>
                  <a:srgbClr val="050505"/>
                </a:solidFill>
                <a:effectLst/>
                <a:latin typeface="inherit"/>
              </a:rPr>
              <a:t> </a:t>
            </a:r>
            <a:r>
              <a:rPr lang="en-US" sz="2400" b="0" i="0" dirty="0" err="1">
                <a:solidFill>
                  <a:srgbClr val="050505"/>
                </a:solidFill>
                <a:effectLst/>
                <a:latin typeface="inherit"/>
              </a:rPr>
              <a:t>hợp</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Kế</a:t>
            </a:r>
            <a:r>
              <a:rPr lang="en-US" sz="2400" b="0" i="0" dirty="0">
                <a:solidFill>
                  <a:srgbClr val="050505"/>
                </a:solidFill>
                <a:effectLst/>
                <a:latin typeface="inherit"/>
              </a:rPr>
              <a:t> </a:t>
            </a:r>
            <a:r>
              <a:rPr lang="en-US" sz="2400" b="0" i="0" dirty="0" err="1">
                <a:solidFill>
                  <a:srgbClr val="050505"/>
                </a:solidFill>
                <a:effectLst/>
                <a:latin typeface="inherit"/>
              </a:rPr>
              <a:t>hoạch</a:t>
            </a:r>
            <a:r>
              <a:rPr lang="en-US" sz="2400" b="0" i="0" dirty="0">
                <a:solidFill>
                  <a:srgbClr val="050505"/>
                </a:solidFill>
                <a:effectLst/>
                <a:latin typeface="inherit"/>
              </a:rPr>
              <a:t> </a:t>
            </a:r>
            <a:r>
              <a:rPr lang="en-US" sz="2400" b="0" i="0" dirty="0" err="1">
                <a:solidFill>
                  <a:srgbClr val="050505"/>
                </a:solidFill>
                <a:effectLst/>
                <a:latin typeface="inherit"/>
              </a:rPr>
              <a:t>dạy</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đã</a:t>
            </a:r>
            <a:r>
              <a:rPr lang="en-US" sz="2400" b="0" i="0" dirty="0">
                <a:solidFill>
                  <a:srgbClr val="050505"/>
                </a:solidFill>
                <a:effectLst/>
                <a:latin typeface="inherit"/>
              </a:rPr>
              <a:t> </a:t>
            </a:r>
            <a:r>
              <a:rPr lang="en-US" sz="2400" b="0" i="0" dirty="0" err="1">
                <a:solidFill>
                  <a:srgbClr val="050505"/>
                </a:solidFill>
                <a:effectLst/>
                <a:latin typeface="inherit"/>
              </a:rPr>
              <a:t>xây</a:t>
            </a:r>
            <a:r>
              <a:rPr lang="en-US" sz="2400" b="0" i="0" dirty="0">
                <a:solidFill>
                  <a:srgbClr val="050505"/>
                </a:solidFill>
                <a:effectLst/>
                <a:latin typeface="inherit"/>
              </a:rPr>
              <a:t> </a:t>
            </a:r>
            <a:r>
              <a:rPr lang="en-US" sz="2400" b="0" i="0" dirty="0" err="1">
                <a:solidFill>
                  <a:srgbClr val="050505"/>
                </a:solidFill>
                <a:effectLst/>
                <a:latin typeface="inherit"/>
              </a:rPr>
              <a:t>dựng</a:t>
            </a:r>
            <a:r>
              <a:rPr lang="en-US" sz="2400" b="0" i="0" dirty="0">
                <a:solidFill>
                  <a:srgbClr val="050505"/>
                </a:solidFill>
                <a:effectLst/>
                <a:latin typeface="inherit"/>
              </a:rPr>
              <a:t> </a:t>
            </a:r>
            <a:r>
              <a:rPr lang="en-US" sz="2400" b="0" i="0" dirty="0" err="1">
                <a:solidFill>
                  <a:srgbClr val="050505"/>
                </a:solidFill>
                <a:effectLst/>
                <a:latin typeface="inherit"/>
              </a:rPr>
              <a:t>theo</a:t>
            </a:r>
            <a:r>
              <a:rPr lang="en-US" sz="2400" b="0" i="0" dirty="0">
                <a:solidFill>
                  <a:srgbClr val="050505"/>
                </a:solidFill>
                <a:effectLst/>
                <a:latin typeface="inherit"/>
              </a:rPr>
              <a:t> </a:t>
            </a:r>
            <a:r>
              <a:rPr lang="en-US" sz="2400" b="0" i="0" dirty="0" err="1">
                <a:solidFill>
                  <a:srgbClr val="050505"/>
                </a:solidFill>
                <a:effectLst/>
                <a:latin typeface="inherit"/>
              </a:rPr>
              <a:t>đúng</a:t>
            </a:r>
            <a:r>
              <a:rPr lang="en-US" sz="2400" b="0" i="0" dirty="0">
                <a:solidFill>
                  <a:srgbClr val="050505"/>
                </a:solidFill>
                <a:effectLst/>
                <a:latin typeface="inherit"/>
              </a:rPr>
              <a:t> </a:t>
            </a:r>
            <a:r>
              <a:rPr lang="en-US" sz="2400" b="0" i="0" dirty="0" err="1">
                <a:solidFill>
                  <a:srgbClr val="050505"/>
                </a:solidFill>
                <a:effectLst/>
                <a:latin typeface="inherit"/>
              </a:rPr>
              <a:t>thời</a:t>
            </a:r>
            <a:r>
              <a:rPr lang="en-US" sz="2400" b="0" i="0" dirty="0">
                <a:solidFill>
                  <a:srgbClr val="050505"/>
                </a:solidFill>
                <a:effectLst/>
                <a:latin typeface="inherit"/>
              </a:rPr>
              <a:t> </a:t>
            </a:r>
            <a:r>
              <a:rPr lang="en-US" sz="2400" b="0" i="0" dirty="0" err="1">
                <a:solidFill>
                  <a:srgbClr val="050505"/>
                </a:solidFill>
                <a:effectLst/>
                <a:latin typeface="inherit"/>
              </a:rPr>
              <a:t>gian</a:t>
            </a:r>
            <a:r>
              <a:rPr lang="en-US" sz="2400" b="0" i="0" dirty="0">
                <a:solidFill>
                  <a:srgbClr val="050505"/>
                </a:solidFill>
                <a:effectLst/>
                <a:latin typeface="inherit"/>
              </a:rPr>
              <a:t> </a:t>
            </a:r>
            <a:r>
              <a:rPr lang="en-US" sz="2400" b="0" i="0" dirty="0" err="1">
                <a:solidFill>
                  <a:srgbClr val="050505"/>
                </a:solidFill>
                <a:effectLst/>
                <a:latin typeface="inherit"/>
              </a:rPr>
              <a:t>triển</a:t>
            </a:r>
            <a:r>
              <a:rPr lang="en-US" sz="2400" b="0" i="0" dirty="0">
                <a:solidFill>
                  <a:srgbClr val="050505"/>
                </a:solidFill>
                <a:effectLst/>
                <a:latin typeface="inherit"/>
              </a:rPr>
              <a:t> </a:t>
            </a:r>
            <a:r>
              <a:rPr lang="en-US" sz="2400" b="0" i="0" dirty="0" err="1">
                <a:solidFill>
                  <a:srgbClr val="050505"/>
                </a:solidFill>
                <a:effectLst/>
                <a:latin typeface="inherit"/>
              </a:rPr>
              <a:t>khai</a:t>
            </a:r>
            <a:r>
              <a:rPr lang="en-US" sz="2400" b="0" i="0" dirty="0">
                <a:solidFill>
                  <a:srgbClr val="050505"/>
                </a:solidFill>
                <a:effectLst/>
                <a:latin typeface="inherit"/>
              </a:rPr>
              <a:t> </a:t>
            </a:r>
            <a:r>
              <a:rPr lang="en-US" sz="2400" b="0" i="0" dirty="0" err="1">
                <a:solidFill>
                  <a:srgbClr val="050505"/>
                </a:solidFill>
                <a:effectLst/>
                <a:latin typeface="inherit"/>
              </a:rPr>
              <a:t>các</a:t>
            </a:r>
            <a:r>
              <a:rPr lang="en-US" sz="2400" b="0" i="0" dirty="0">
                <a:solidFill>
                  <a:srgbClr val="050505"/>
                </a:solidFill>
                <a:effectLst/>
                <a:latin typeface="inherit"/>
              </a:rPr>
              <a:t> </a:t>
            </a:r>
            <a:r>
              <a:rPr lang="en-US" sz="2400" b="0" i="0" dirty="0" err="1">
                <a:solidFill>
                  <a:srgbClr val="050505"/>
                </a:solidFill>
                <a:effectLst/>
                <a:latin typeface="inherit"/>
              </a:rPr>
              <a:t>nội</a:t>
            </a:r>
            <a:r>
              <a:rPr lang="en-US" sz="2400" b="0" i="0" dirty="0">
                <a:solidFill>
                  <a:srgbClr val="050505"/>
                </a:solidFill>
                <a:effectLst/>
                <a:latin typeface="inherit"/>
              </a:rPr>
              <a:t> dung.</a:t>
            </a:r>
            <a:endParaRPr lang="en-US" sz="2400"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25245552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F8625B63-1FCA-456A-A0C3-D822A2FCB23E}"/>
              </a:ext>
            </a:extLst>
          </p:cNvPr>
          <p:cNvSpPr/>
          <p:nvPr/>
        </p:nvSpPr>
        <p:spPr>
          <a:xfrm>
            <a:off x="602553" y="1337479"/>
            <a:ext cx="7938893" cy="439457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l"/>
            <a:r>
              <a:rPr lang="en-US" sz="2400" b="0" i="0" dirty="0">
                <a:solidFill>
                  <a:srgbClr val="050505"/>
                </a:solidFill>
                <a:effectLst/>
                <a:latin typeface="inherit"/>
              </a:rPr>
              <a:t>- </a:t>
            </a:r>
            <a:r>
              <a:rPr lang="en-US" sz="2400" b="0" i="0" dirty="0" err="1">
                <a:solidFill>
                  <a:srgbClr val="050505"/>
                </a:solidFill>
                <a:effectLst/>
                <a:latin typeface="inherit"/>
              </a:rPr>
              <a:t>Cách</a:t>
            </a:r>
            <a:r>
              <a:rPr lang="en-US" sz="2400" b="0" i="0" dirty="0">
                <a:solidFill>
                  <a:srgbClr val="050505"/>
                </a:solidFill>
                <a:effectLst/>
                <a:latin typeface="inherit"/>
              </a:rPr>
              <a:t> </a:t>
            </a:r>
            <a:r>
              <a:rPr lang="en-US" sz="2400" b="0" i="0" dirty="0" err="1">
                <a:solidFill>
                  <a:srgbClr val="050505"/>
                </a:solidFill>
                <a:effectLst/>
                <a:latin typeface="inherit"/>
              </a:rPr>
              <a:t>thức</a:t>
            </a:r>
            <a:r>
              <a:rPr lang="en-US" sz="2400" b="0" i="0" dirty="0">
                <a:solidFill>
                  <a:srgbClr val="050505"/>
                </a:solidFill>
                <a:effectLst/>
                <a:latin typeface="inherit"/>
              </a:rPr>
              <a:t> </a:t>
            </a:r>
            <a:r>
              <a:rPr lang="en-US" sz="2400" b="0" i="0" dirty="0" err="1">
                <a:solidFill>
                  <a:srgbClr val="050505"/>
                </a:solidFill>
                <a:effectLst/>
                <a:latin typeface="inherit"/>
              </a:rPr>
              <a:t>thực</a:t>
            </a:r>
            <a:r>
              <a:rPr lang="en-US" sz="2400" b="0" i="0" dirty="0">
                <a:solidFill>
                  <a:srgbClr val="050505"/>
                </a:solidFill>
                <a:effectLst/>
                <a:latin typeface="inherit"/>
              </a:rPr>
              <a:t> </a:t>
            </a:r>
            <a:r>
              <a:rPr lang="en-US" sz="2400" b="0" i="0" dirty="0" err="1">
                <a:solidFill>
                  <a:srgbClr val="050505"/>
                </a:solidFill>
                <a:effectLst/>
                <a:latin typeface="inherit"/>
              </a:rPr>
              <a:t>hiện</a:t>
            </a:r>
            <a:r>
              <a:rPr lang="en-US" sz="2400" b="0" i="0" dirty="0">
                <a:solidFill>
                  <a:srgbClr val="050505"/>
                </a:solidFill>
                <a:effectLst/>
                <a:latin typeface="inherit"/>
              </a:rPr>
              <a:t>: </a:t>
            </a:r>
            <a:r>
              <a:rPr lang="en-US" sz="2400" b="0" i="0" dirty="0" err="1">
                <a:solidFill>
                  <a:srgbClr val="050505"/>
                </a:solidFill>
                <a:effectLst/>
                <a:latin typeface="inherit"/>
              </a:rPr>
              <a:t>Thực</a:t>
            </a:r>
            <a:r>
              <a:rPr lang="en-US" sz="2400" b="0" i="0" dirty="0">
                <a:solidFill>
                  <a:srgbClr val="050505"/>
                </a:solidFill>
                <a:effectLst/>
                <a:latin typeface="inherit"/>
              </a:rPr>
              <a:t> </a:t>
            </a:r>
            <a:r>
              <a:rPr lang="en-US" sz="2400" b="0" i="0" dirty="0" err="1">
                <a:solidFill>
                  <a:srgbClr val="050505"/>
                </a:solidFill>
                <a:effectLst/>
                <a:latin typeface="inherit"/>
              </a:rPr>
              <a:t>hiện</a:t>
            </a:r>
            <a:r>
              <a:rPr lang="en-US" sz="2400" b="0" i="0" dirty="0">
                <a:solidFill>
                  <a:srgbClr val="050505"/>
                </a:solidFill>
                <a:effectLst/>
                <a:latin typeface="inherit"/>
              </a:rPr>
              <a:t> </a:t>
            </a:r>
            <a:r>
              <a:rPr lang="en-US" sz="2400" b="0" i="0" dirty="0" err="1">
                <a:solidFill>
                  <a:srgbClr val="050505"/>
                </a:solidFill>
                <a:effectLst/>
                <a:latin typeface="inherit"/>
              </a:rPr>
              <a:t>sản</a:t>
            </a:r>
            <a:r>
              <a:rPr lang="en-US" sz="2400" b="0" i="0" dirty="0">
                <a:solidFill>
                  <a:srgbClr val="050505"/>
                </a:solidFill>
                <a:effectLst/>
                <a:latin typeface="inherit"/>
              </a:rPr>
              <a:t> </a:t>
            </a:r>
            <a:r>
              <a:rPr lang="en-US" sz="2400" b="0" i="0" dirty="0" err="1">
                <a:solidFill>
                  <a:srgbClr val="050505"/>
                </a:solidFill>
                <a:effectLst/>
                <a:latin typeface="inherit"/>
              </a:rPr>
              <a:t>phẩm</a:t>
            </a:r>
            <a:r>
              <a:rPr lang="en-US" sz="2400" b="0" i="0" dirty="0">
                <a:solidFill>
                  <a:srgbClr val="050505"/>
                </a:solidFill>
                <a:effectLst/>
                <a:latin typeface="inherit"/>
              </a:rPr>
              <a:t> </a:t>
            </a:r>
            <a:r>
              <a:rPr lang="en-US" sz="2400" b="0" i="0" dirty="0" err="1">
                <a:solidFill>
                  <a:srgbClr val="050505"/>
                </a:solidFill>
                <a:effectLst/>
                <a:latin typeface="inherit"/>
              </a:rPr>
              <a:t>mĩ</a:t>
            </a:r>
            <a:r>
              <a:rPr lang="en-US" sz="2400" b="0" i="0" dirty="0">
                <a:solidFill>
                  <a:srgbClr val="050505"/>
                </a:solidFill>
                <a:effectLst/>
                <a:latin typeface="inherit"/>
              </a:rPr>
              <a:t> </a:t>
            </a:r>
            <a:r>
              <a:rPr lang="en-US" sz="2400" b="0" i="0" dirty="0" err="1">
                <a:solidFill>
                  <a:srgbClr val="050505"/>
                </a:solidFill>
                <a:effectLst/>
                <a:latin typeface="inherit"/>
              </a:rPr>
              <a:t>thuật</a:t>
            </a:r>
            <a:r>
              <a:rPr lang="en-US" sz="2400" b="0" i="0" dirty="0">
                <a:solidFill>
                  <a:srgbClr val="050505"/>
                </a:solidFill>
                <a:effectLst/>
                <a:latin typeface="inherit"/>
              </a:rPr>
              <a:t>/ </a:t>
            </a:r>
            <a:r>
              <a:rPr lang="en-US" sz="2400" b="0" i="0" dirty="0" err="1">
                <a:solidFill>
                  <a:srgbClr val="050505"/>
                </a:solidFill>
                <a:effectLst/>
                <a:latin typeface="inherit"/>
              </a:rPr>
              <a:t>dự</a:t>
            </a:r>
            <a:r>
              <a:rPr lang="en-US" sz="2400" b="0" i="0" dirty="0">
                <a:solidFill>
                  <a:srgbClr val="050505"/>
                </a:solidFill>
                <a:effectLst/>
                <a:latin typeface="inherit"/>
              </a:rPr>
              <a:t> </a:t>
            </a:r>
            <a:r>
              <a:rPr lang="en-US" sz="2400" b="0" i="0" dirty="0" err="1">
                <a:solidFill>
                  <a:srgbClr val="050505"/>
                </a:solidFill>
                <a:effectLst/>
                <a:latin typeface="inherit"/>
              </a:rPr>
              <a:t>án</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tập</a:t>
            </a:r>
            <a:r>
              <a:rPr lang="en-US" sz="2400" b="0" i="0" dirty="0">
                <a:solidFill>
                  <a:srgbClr val="050505"/>
                </a:solidFill>
                <a:effectLst/>
                <a:latin typeface="inherit"/>
              </a:rPr>
              <a:t> </a:t>
            </a:r>
            <a:r>
              <a:rPr lang="en-US" sz="2400" b="0" i="0" dirty="0" err="1">
                <a:solidFill>
                  <a:srgbClr val="050505"/>
                </a:solidFill>
                <a:effectLst/>
                <a:latin typeface="inherit"/>
              </a:rPr>
              <a:t>trên</a:t>
            </a:r>
            <a:r>
              <a:rPr lang="en-US" sz="2400" b="0" i="0" dirty="0">
                <a:solidFill>
                  <a:srgbClr val="050505"/>
                </a:solidFill>
                <a:effectLst/>
                <a:latin typeface="inherit"/>
              </a:rPr>
              <a:t> </a:t>
            </a:r>
            <a:r>
              <a:rPr lang="en-US" sz="2400" b="0" i="0" dirty="0" err="1">
                <a:solidFill>
                  <a:srgbClr val="050505"/>
                </a:solidFill>
                <a:effectLst/>
                <a:latin typeface="inherit"/>
              </a:rPr>
              <a:t>lớp</a:t>
            </a:r>
            <a:r>
              <a:rPr lang="en-US" sz="2400" b="0" i="0" dirty="0">
                <a:solidFill>
                  <a:srgbClr val="050505"/>
                </a:solidFill>
                <a:effectLst/>
                <a:latin typeface="inherit"/>
              </a:rPr>
              <a:t> </a:t>
            </a:r>
            <a:r>
              <a:rPr lang="en-US" sz="2400" b="0" i="0" dirty="0" err="1">
                <a:solidFill>
                  <a:srgbClr val="050505"/>
                </a:solidFill>
                <a:effectLst/>
                <a:latin typeface="inherit"/>
              </a:rPr>
              <a:t>vào</a:t>
            </a:r>
            <a:r>
              <a:rPr lang="en-US" sz="2400" b="0" i="0" dirty="0">
                <a:solidFill>
                  <a:srgbClr val="050505"/>
                </a:solidFill>
                <a:effectLst/>
                <a:latin typeface="inherit"/>
              </a:rPr>
              <a:t> </a:t>
            </a:r>
            <a:r>
              <a:rPr lang="en-US" sz="2400" b="0" i="0" dirty="0" err="1">
                <a:solidFill>
                  <a:srgbClr val="050505"/>
                </a:solidFill>
                <a:effectLst/>
                <a:latin typeface="inherit"/>
              </a:rPr>
              <a:t>thời</a:t>
            </a:r>
            <a:r>
              <a:rPr lang="en-US" sz="2400" b="0" i="0" dirty="0">
                <a:solidFill>
                  <a:srgbClr val="050505"/>
                </a:solidFill>
                <a:effectLst/>
                <a:latin typeface="inherit"/>
              </a:rPr>
              <a:t> </a:t>
            </a:r>
            <a:r>
              <a:rPr lang="en-US" sz="2400" b="0" i="0" dirty="0" err="1">
                <a:solidFill>
                  <a:srgbClr val="050505"/>
                </a:solidFill>
                <a:effectLst/>
                <a:latin typeface="inherit"/>
              </a:rPr>
              <a:t>điểm</a:t>
            </a:r>
            <a:r>
              <a:rPr lang="en-US" sz="2400" b="0" i="0" dirty="0">
                <a:solidFill>
                  <a:srgbClr val="050505"/>
                </a:solidFill>
                <a:effectLst/>
                <a:latin typeface="inherit"/>
              </a:rPr>
              <a:t> </a:t>
            </a:r>
            <a:r>
              <a:rPr lang="en-US" sz="2400" b="0" i="0" dirty="0" err="1">
                <a:solidFill>
                  <a:srgbClr val="050505"/>
                </a:solidFill>
                <a:effectLst/>
                <a:latin typeface="inherit"/>
              </a:rPr>
              <a:t>sau</a:t>
            </a:r>
            <a:r>
              <a:rPr lang="en-US" sz="2400" b="0" i="0" dirty="0">
                <a:solidFill>
                  <a:srgbClr val="050505"/>
                </a:solidFill>
                <a:effectLst/>
                <a:latin typeface="inherit"/>
              </a:rPr>
              <a:t> 2 </a:t>
            </a:r>
            <a:r>
              <a:rPr lang="en-US" sz="2400" b="0" i="0" dirty="0" err="1">
                <a:solidFill>
                  <a:srgbClr val="050505"/>
                </a:solidFill>
                <a:effectLst/>
                <a:latin typeface="inherit"/>
              </a:rPr>
              <a:t>nội</a:t>
            </a:r>
            <a:r>
              <a:rPr lang="en-US" sz="2400" b="0" i="0" dirty="0">
                <a:solidFill>
                  <a:srgbClr val="050505"/>
                </a:solidFill>
                <a:effectLst/>
                <a:latin typeface="inherit"/>
              </a:rPr>
              <a:t> dung </a:t>
            </a:r>
            <a:r>
              <a:rPr lang="en-US" sz="2400" b="0" i="0" dirty="0" err="1">
                <a:solidFill>
                  <a:srgbClr val="050505"/>
                </a:solidFill>
                <a:effectLst/>
                <a:latin typeface="inherit"/>
              </a:rPr>
              <a:t>giáo</a:t>
            </a:r>
            <a:r>
              <a:rPr lang="en-US" sz="2400" b="0" i="0" dirty="0">
                <a:solidFill>
                  <a:srgbClr val="050505"/>
                </a:solidFill>
                <a:effectLst/>
                <a:latin typeface="inherit"/>
              </a:rPr>
              <a:t> </a:t>
            </a:r>
            <a:r>
              <a:rPr lang="en-US" sz="2400" b="0" i="0" dirty="0" err="1">
                <a:solidFill>
                  <a:srgbClr val="050505"/>
                </a:solidFill>
                <a:effectLst/>
                <a:latin typeface="inherit"/>
              </a:rPr>
              <a:t>dục</a:t>
            </a:r>
            <a:r>
              <a:rPr lang="en-US" sz="2400" b="0" i="0" dirty="0">
                <a:solidFill>
                  <a:srgbClr val="050505"/>
                </a:solidFill>
                <a:effectLst/>
                <a:latin typeface="inherit"/>
              </a:rPr>
              <a:t>.</a:t>
            </a:r>
            <a:endParaRPr lang="en-US" sz="2400" b="0" i="0" dirty="0">
              <a:solidFill>
                <a:srgbClr val="050505"/>
              </a:solidFill>
              <a:effectLst/>
              <a:latin typeface="Segoe UI Historic" panose="020B0502040204020203" pitchFamily="34" charset="0"/>
            </a:endParaRPr>
          </a:p>
          <a:p>
            <a:pPr algn="l"/>
            <a:r>
              <a:rPr lang="en-US" sz="2400" b="0" i="0" dirty="0">
                <a:solidFill>
                  <a:srgbClr val="050505"/>
                </a:solidFill>
                <a:effectLst/>
                <a:latin typeface="inherit"/>
              </a:rPr>
              <a:t>- </a:t>
            </a:r>
            <a:r>
              <a:rPr lang="en-US" sz="2400" b="0" i="0" dirty="0" err="1">
                <a:solidFill>
                  <a:srgbClr val="050505"/>
                </a:solidFill>
                <a:effectLst/>
                <a:latin typeface="inherit"/>
              </a:rPr>
              <a:t>Sản</a:t>
            </a:r>
            <a:r>
              <a:rPr lang="en-US" sz="2400" b="0" i="0" dirty="0">
                <a:solidFill>
                  <a:srgbClr val="050505"/>
                </a:solidFill>
                <a:effectLst/>
                <a:latin typeface="inherit"/>
              </a:rPr>
              <a:t> </a:t>
            </a:r>
            <a:r>
              <a:rPr lang="en-US" sz="2400" b="0" i="0" dirty="0" err="1">
                <a:solidFill>
                  <a:srgbClr val="050505"/>
                </a:solidFill>
                <a:effectLst/>
                <a:latin typeface="inherit"/>
              </a:rPr>
              <a:t>phẩm</a:t>
            </a:r>
            <a:r>
              <a:rPr lang="en-US" sz="2400" b="0" i="0" dirty="0">
                <a:solidFill>
                  <a:srgbClr val="050505"/>
                </a:solidFill>
                <a:effectLst/>
                <a:latin typeface="inherit"/>
              </a:rPr>
              <a:t>: </a:t>
            </a:r>
            <a:r>
              <a:rPr lang="en-US" sz="2400" b="0" i="0" dirty="0" err="1">
                <a:solidFill>
                  <a:srgbClr val="050505"/>
                </a:solidFill>
                <a:effectLst/>
                <a:latin typeface="inherit"/>
              </a:rPr>
              <a:t>Sản</a:t>
            </a:r>
            <a:r>
              <a:rPr lang="en-US" sz="2400" b="0" i="0" dirty="0">
                <a:solidFill>
                  <a:srgbClr val="050505"/>
                </a:solidFill>
                <a:effectLst/>
                <a:latin typeface="inherit"/>
              </a:rPr>
              <a:t> </a:t>
            </a:r>
            <a:r>
              <a:rPr lang="en-US" sz="2400" b="0" i="0" dirty="0" err="1">
                <a:solidFill>
                  <a:srgbClr val="050505"/>
                </a:solidFill>
                <a:effectLst/>
                <a:latin typeface="inherit"/>
              </a:rPr>
              <a:t>phẩm</a:t>
            </a:r>
            <a:r>
              <a:rPr lang="en-US" sz="2400" b="0" i="0" dirty="0">
                <a:solidFill>
                  <a:srgbClr val="050505"/>
                </a:solidFill>
                <a:effectLst/>
                <a:latin typeface="inherit"/>
              </a:rPr>
              <a:t> </a:t>
            </a:r>
            <a:r>
              <a:rPr lang="en-US" sz="2400" b="0" i="0" dirty="0" err="1">
                <a:solidFill>
                  <a:srgbClr val="050505"/>
                </a:solidFill>
                <a:effectLst/>
                <a:latin typeface="inherit"/>
              </a:rPr>
              <a:t>mĩ</a:t>
            </a:r>
            <a:r>
              <a:rPr lang="en-US" sz="2400" b="0" i="0" dirty="0">
                <a:solidFill>
                  <a:srgbClr val="050505"/>
                </a:solidFill>
                <a:effectLst/>
                <a:latin typeface="inherit"/>
              </a:rPr>
              <a:t> </a:t>
            </a:r>
            <a:r>
              <a:rPr lang="en-US" sz="2400" b="0" i="0" dirty="0" err="1">
                <a:solidFill>
                  <a:srgbClr val="050505"/>
                </a:solidFill>
                <a:effectLst/>
                <a:latin typeface="inherit"/>
              </a:rPr>
              <a:t>thuật</a:t>
            </a:r>
            <a:r>
              <a:rPr lang="en-US" sz="2400" b="0" i="0" dirty="0">
                <a:solidFill>
                  <a:srgbClr val="050505"/>
                </a:solidFill>
                <a:effectLst/>
                <a:latin typeface="inherit"/>
              </a:rPr>
              <a:t>/ </a:t>
            </a:r>
            <a:r>
              <a:rPr lang="en-US" sz="2400" b="0" i="0" dirty="0" err="1">
                <a:solidFill>
                  <a:srgbClr val="050505"/>
                </a:solidFill>
                <a:effectLst/>
                <a:latin typeface="inherit"/>
              </a:rPr>
              <a:t>dự</a:t>
            </a:r>
            <a:r>
              <a:rPr lang="en-US" sz="2400" b="0" i="0" dirty="0">
                <a:solidFill>
                  <a:srgbClr val="050505"/>
                </a:solidFill>
                <a:effectLst/>
                <a:latin typeface="inherit"/>
              </a:rPr>
              <a:t> </a:t>
            </a:r>
            <a:r>
              <a:rPr lang="en-US" sz="2400" b="0" i="0" dirty="0" err="1">
                <a:solidFill>
                  <a:srgbClr val="050505"/>
                </a:solidFill>
                <a:effectLst/>
                <a:latin typeface="inherit"/>
              </a:rPr>
              <a:t>án</a:t>
            </a:r>
            <a:r>
              <a:rPr lang="en-US" sz="2400" b="0" i="0" dirty="0">
                <a:solidFill>
                  <a:srgbClr val="050505"/>
                </a:solidFill>
                <a:effectLst/>
                <a:latin typeface="inherit"/>
              </a:rPr>
              <a:t> </a:t>
            </a:r>
            <a:r>
              <a:rPr lang="en-US" sz="2400" b="0" i="0" dirty="0" err="1">
                <a:solidFill>
                  <a:srgbClr val="050505"/>
                </a:solidFill>
                <a:effectLst/>
                <a:latin typeface="inherit"/>
              </a:rPr>
              <a:t>học</a:t>
            </a:r>
            <a:r>
              <a:rPr lang="en-US" sz="2400" b="0" i="0" dirty="0">
                <a:solidFill>
                  <a:srgbClr val="050505"/>
                </a:solidFill>
                <a:effectLst/>
                <a:latin typeface="inherit"/>
              </a:rPr>
              <a:t> </a:t>
            </a:r>
            <a:r>
              <a:rPr lang="en-US" sz="2400" b="0" i="0" dirty="0" err="1">
                <a:solidFill>
                  <a:srgbClr val="050505"/>
                </a:solidFill>
                <a:effectLst/>
                <a:latin typeface="inherit"/>
              </a:rPr>
              <a:t>tập</a:t>
            </a:r>
            <a:r>
              <a:rPr lang="en-US" sz="2400" b="0" i="0" dirty="0">
                <a:solidFill>
                  <a:srgbClr val="050505"/>
                </a:solidFill>
                <a:effectLst/>
                <a:latin typeface="inherit"/>
              </a:rPr>
              <a:t> </a:t>
            </a:r>
            <a:r>
              <a:rPr lang="en-US" sz="2400" b="0" i="0" dirty="0" err="1">
                <a:solidFill>
                  <a:srgbClr val="050505"/>
                </a:solidFill>
                <a:effectLst/>
                <a:latin typeface="inherit"/>
              </a:rPr>
              <a:t>phù</a:t>
            </a:r>
            <a:r>
              <a:rPr lang="en-US" sz="2400" b="0" i="0" dirty="0">
                <a:solidFill>
                  <a:srgbClr val="050505"/>
                </a:solidFill>
                <a:effectLst/>
                <a:latin typeface="inherit"/>
              </a:rPr>
              <a:t> </a:t>
            </a:r>
            <a:r>
              <a:rPr lang="en-US" sz="2400" b="0" i="0" dirty="0" err="1">
                <a:solidFill>
                  <a:srgbClr val="050505"/>
                </a:solidFill>
                <a:effectLst/>
                <a:latin typeface="inherit"/>
              </a:rPr>
              <a:t>hợp</a:t>
            </a:r>
            <a:r>
              <a:rPr lang="en-US" sz="2400" b="0" i="0" dirty="0">
                <a:solidFill>
                  <a:srgbClr val="050505"/>
                </a:solidFill>
                <a:effectLst/>
                <a:latin typeface="inherit"/>
              </a:rPr>
              <a:t> </a:t>
            </a:r>
            <a:r>
              <a:rPr lang="en-US" sz="2400" b="0" i="0" dirty="0" err="1">
                <a:solidFill>
                  <a:srgbClr val="050505"/>
                </a:solidFill>
                <a:effectLst/>
                <a:latin typeface="inherit"/>
              </a:rPr>
              <a:t>với</a:t>
            </a:r>
            <a:r>
              <a:rPr lang="en-US" sz="2400" b="0" i="0" dirty="0">
                <a:solidFill>
                  <a:srgbClr val="050505"/>
                </a:solidFill>
                <a:effectLst/>
                <a:latin typeface="inherit"/>
              </a:rPr>
              <a:t> </a:t>
            </a:r>
            <a:r>
              <a:rPr lang="en-US" sz="2400" b="0" i="0" dirty="0" err="1">
                <a:solidFill>
                  <a:srgbClr val="050505"/>
                </a:solidFill>
                <a:effectLst/>
                <a:latin typeface="inherit"/>
              </a:rPr>
              <a:t>nội</a:t>
            </a:r>
            <a:r>
              <a:rPr lang="en-US" sz="2400" b="0" i="0" dirty="0">
                <a:solidFill>
                  <a:srgbClr val="050505"/>
                </a:solidFill>
                <a:effectLst/>
                <a:latin typeface="inherit"/>
              </a:rPr>
              <a:t> dung </a:t>
            </a:r>
            <a:r>
              <a:rPr lang="en-US" sz="2400" b="0" i="0" dirty="0" err="1">
                <a:solidFill>
                  <a:srgbClr val="050505"/>
                </a:solidFill>
                <a:effectLst/>
                <a:latin typeface="inherit"/>
              </a:rPr>
              <a:t>lựa</a:t>
            </a:r>
            <a:r>
              <a:rPr lang="en-US" sz="2400" b="0" i="0" dirty="0">
                <a:solidFill>
                  <a:srgbClr val="050505"/>
                </a:solidFill>
                <a:effectLst/>
                <a:latin typeface="inherit"/>
              </a:rPr>
              <a:t> </a:t>
            </a:r>
            <a:r>
              <a:rPr lang="en-US" sz="2400" b="0" i="0" dirty="0" err="1">
                <a:solidFill>
                  <a:srgbClr val="050505"/>
                </a:solidFill>
                <a:effectLst/>
                <a:latin typeface="inherit"/>
              </a:rPr>
              <a:t>chọn</a:t>
            </a:r>
            <a:r>
              <a:rPr lang="en-US" sz="2400" b="0" i="0" dirty="0">
                <a:solidFill>
                  <a:srgbClr val="050505"/>
                </a:solidFill>
                <a:effectLst/>
                <a:latin typeface="inherit"/>
              </a:rPr>
              <a:t> </a:t>
            </a:r>
            <a:r>
              <a:rPr lang="en-US" sz="2400" b="0" i="0" dirty="0" err="1">
                <a:solidFill>
                  <a:srgbClr val="050505"/>
                </a:solidFill>
                <a:effectLst/>
                <a:latin typeface="inherit"/>
              </a:rPr>
              <a:t>đánh</a:t>
            </a:r>
            <a:r>
              <a:rPr lang="en-US" sz="2400" b="0" i="0" dirty="0">
                <a:solidFill>
                  <a:srgbClr val="050505"/>
                </a:solidFill>
                <a:effectLst/>
                <a:latin typeface="inherit"/>
              </a:rPr>
              <a:t> </a:t>
            </a:r>
            <a:r>
              <a:rPr lang="en-US" sz="2400" b="0" i="0" dirty="0" err="1">
                <a:solidFill>
                  <a:srgbClr val="050505"/>
                </a:solidFill>
                <a:effectLst/>
                <a:latin typeface="inherit"/>
              </a:rPr>
              <a:t>giá</a:t>
            </a:r>
            <a:r>
              <a:rPr lang="en-US" sz="2400" b="0" i="0" dirty="0">
                <a:solidFill>
                  <a:srgbClr val="050505"/>
                </a:solidFill>
                <a:effectLst/>
                <a:latin typeface="inherit"/>
              </a:rPr>
              <a:t>.</a:t>
            </a:r>
            <a:endParaRPr lang="en-US"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 Tổ chức thực hiện:</a:t>
            </a:r>
            <a:endParaRPr lang="vi-VN"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Giáo viên:</a:t>
            </a:r>
            <a:endParaRPr lang="vi-VN"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 Đầu năm, cho học sinh đăng kí nội dung kiểm tra đánh giá và tập hợp, phân nhóm.</a:t>
            </a:r>
            <a:endParaRPr lang="vi-VN"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 Thông báo cho học sinh/ nhóm học sinh kế hoạch đánh giá, theo Kế hoạch dạy học đã xây dựng đầu năm.</a:t>
            </a:r>
            <a:endParaRPr lang="vi-VN"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 Công bố nội dung và tiêu chí đánh giá để học sinh nắm được.</a:t>
            </a:r>
            <a:endParaRPr lang="vi-VN" sz="2400"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1599483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F8625B63-1FCA-456A-A0C3-D822A2FCB23E}"/>
              </a:ext>
            </a:extLst>
          </p:cNvPr>
          <p:cNvSpPr/>
          <p:nvPr/>
        </p:nvSpPr>
        <p:spPr>
          <a:xfrm>
            <a:off x="815008" y="1160060"/>
            <a:ext cx="7361583" cy="459138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b="1" dirty="0"/>
              <a:t>Đ</a:t>
            </a:r>
            <a:r>
              <a:rPr lang="vi-VN" sz="2400" b="1" dirty="0"/>
              <a:t>ánh giá </a:t>
            </a:r>
            <a:r>
              <a:rPr lang="en-US" sz="2400" b="1" dirty="0" err="1"/>
              <a:t>định</a:t>
            </a:r>
            <a:r>
              <a:rPr lang="en-US" sz="2400" b="1" dirty="0"/>
              <a:t> </a:t>
            </a:r>
            <a:r>
              <a:rPr lang="en-US" sz="2400" b="1" dirty="0" err="1"/>
              <a:t>kì</a:t>
            </a:r>
            <a:endParaRPr lang="en-US" sz="2400" b="1" dirty="0"/>
          </a:p>
          <a:p>
            <a:pPr algn="just"/>
            <a:r>
              <a:rPr lang="vi-VN" sz="2400" dirty="0"/>
              <a:t> kết quả học tập mỗi môn học của học sinh được đánh giá theo 01 (một) trong 02 (hai) mức: Đạt, Chưa đạt. </a:t>
            </a:r>
          </a:p>
          <a:p>
            <a:pPr algn="just"/>
            <a:r>
              <a:rPr lang="vi-VN" sz="2400" b="1" dirty="0"/>
              <a:t>Mức Đạt: </a:t>
            </a:r>
            <a:r>
              <a:rPr lang="vi-VN" sz="2400" dirty="0"/>
              <a:t>Kết quả học tập học kì II được đánh giá mức Đạt. </a:t>
            </a:r>
            <a:endParaRPr lang="en-US" sz="2400" dirty="0"/>
          </a:p>
          <a:p>
            <a:pPr algn="just"/>
            <a:r>
              <a:rPr lang="vi-VN" sz="2400" b="1" dirty="0"/>
              <a:t>Mức Chưa đạt: </a:t>
            </a:r>
            <a:r>
              <a:rPr lang="vi-VN" sz="2400" dirty="0"/>
              <a:t>Kết quả học tập học kì II được đánh giá mức Chưa đạt. </a:t>
            </a:r>
          </a:p>
          <a:p>
            <a:pPr algn="just"/>
            <a:r>
              <a:rPr lang="vi-VN" sz="2400" dirty="0"/>
              <a:t>Đánh giá ở môn Mĩ thuật thông qua nhận xét, đánh giá kết quả rèn luyện, sự tiến bộ, ưu điểm nổi bật, hạn chế chủ yếu của học sinh trong quá trình rèn luyện và học tập môn học.</a:t>
            </a:r>
          </a:p>
        </p:txBody>
      </p:sp>
    </p:spTree>
    <p:extLst>
      <p:ext uri="{BB962C8B-B14F-4D97-AF65-F5344CB8AC3E}">
        <p14:creationId xmlns:p14="http://schemas.microsoft.com/office/powerpoint/2010/main" val="2775917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A1627AE6-C2B1-41DE-B3A6-638934528502}"/>
              </a:ext>
            </a:extLst>
          </p:cNvPr>
          <p:cNvSpPr/>
          <p:nvPr/>
        </p:nvSpPr>
        <p:spPr>
          <a:xfrm>
            <a:off x="638478" y="1596788"/>
            <a:ext cx="7566991" cy="332511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indent="457200" algn="just">
              <a:lnSpc>
                <a:spcPct val="120000"/>
              </a:lnSpc>
              <a:spcBef>
                <a:spcPts val="300"/>
              </a:spcBef>
              <a:spcAft>
                <a:spcPts val="300"/>
              </a:spcAft>
            </a:pPr>
            <a:r>
              <a:rPr lang="en-US" sz="2800" dirty="0" err="1">
                <a:solidFill>
                  <a:srgbClr val="000000"/>
                </a:solidFill>
                <a:effectLst/>
                <a:latin typeface="Times New Roman" panose="02020603050405020304" pitchFamily="18" charset="0"/>
                <a:ea typeface="Arial" panose="020B0604020202020204" pitchFamily="34" charset="0"/>
              </a:rPr>
              <a:t>Môn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Mĩ</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thuật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có</a:t>
            </a:r>
            <a:r>
              <a:rPr lang="en-US" sz="2800" dirty="0">
                <a:solidFill>
                  <a:srgbClr val="000000"/>
                </a:solidFill>
                <a:effectLst/>
                <a:latin typeface="Times New Roman" panose="02020603050405020304" pitchFamily="18" charset="0"/>
                <a:ea typeface="Arial" panose="020B0604020202020204" pitchFamily="34" charset="0"/>
              </a:rPr>
              <a:t> 01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lần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đánh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giữa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kì</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01 (</a:t>
            </a:r>
            <a:r>
              <a:rPr lang="en-US" sz="2800" dirty="0" err="1">
                <a:solidFill>
                  <a:srgbClr val="000000"/>
                </a:solidFill>
                <a:effectLst/>
                <a:latin typeface="Times New Roman" panose="02020603050405020304" pitchFamily="18" charset="0"/>
                <a:ea typeface="Arial" panose="020B0604020202020204" pitchFamily="34" charset="0"/>
              </a:rPr>
              <a:t>một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lần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đánh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cuối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kì</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hiện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thông</a:t>
            </a:r>
            <a:r>
              <a:rPr lang="en-US" sz="2800" dirty="0">
                <a:solidFill>
                  <a:srgbClr val="000000"/>
                </a:solidFill>
                <a:effectLst/>
                <a:latin typeface="Times New Roman" panose="02020603050405020304" pitchFamily="18" charset="0"/>
                <a:ea typeface="Arial" panose="020B0604020202020204" pitchFamily="34" charset="0"/>
              </a:rPr>
              <a:t> qua: </a:t>
            </a:r>
            <a:r>
              <a:rPr lang="en-US" sz="2800" dirty="0" err="1">
                <a:solidFill>
                  <a:srgbClr val="000000"/>
                </a:solidFill>
                <a:effectLst/>
                <a:latin typeface="Times New Roman" panose="02020603050405020304" pitchFamily="18" charset="0"/>
                <a:ea typeface="Arial" panose="020B0604020202020204" pitchFamily="34" charset="0"/>
              </a:rPr>
              <a:t>bài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kiểm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giấy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hoặc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máy</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tính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bài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thực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dự</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án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tập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Thời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gian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bài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kiểm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tra</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là</a:t>
            </a:r>
            <a:r>
              <a:rPr lang="en-US" sz="2800" dirty="0">
                <a:solidFill>
                  <a:srgbClr val="000000"/>
                </a:solidFill>
                <a:effectLst/>
                <a:latin typeface="Times New Roman" panose="02020603050405020304" pitchFamily="18" charset="0"/>
                <a:ea typeface="Arial" panose="020B0604020202020204" pitchFamily="34" charset="0"/>
              </a:rPr>
              <a:t> 45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9354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BDC6EFDA-8ED6-4E61-E6EF-16EEBC768383}"/>
              </a:ext>
            </a:extLst>
          </p:cNvPr>
          <p:cNvSpPr txBox="1"/>
          <p:nvPr/>
        </p:nvSpPr>
        <p:spPr>
          <a:xfrm>
            <a:off x="948519" y="1398728"/>
            <a:ext cx="7246961" cy="3785652"/>
          </a:xfrm>
          <a:prstGeom prst="rect">
            <a:avLst/>
          </a:prstGeom>
          <a:noFill/>
          <a:ln>
            <a:solidFill>
              <a:srgbClr val="FFC000"/>
            </a:solidFill>
          </a:ln>
        </p:spPr>
        <p:txBody>
          <a:bodyPr wrap="square">
            <a:spAutoFit/>
          </a:bodyPr>
          <a:lstStyle/>
          <a:p>
            <a:pPr algn="l"/>
            <a:r>
              <a:rPr lang="vi-VN" sz="2400" b="1" i="1" dirty="0">
                <a:solidFill>
                  <a:srgbClr val="050505"/>
                </a:solidFill>
                <a:effectLst/>
                <a:latin typeface="inherit"/>
              </a:rPr>
              <a:t>Chuyên đề học tập</a:t>
            </a:r>
            <a:endParaRPr lang="vi-VN" sz="2400" b="0" i="0" dirty="0">
              <a:solidFill>
                <a:srgbClr val="050505"/>
              </a:solidFill>
              <a:effectLst/>
              <a:latin typeface="Segoe UI Historic" panose="020B0502040204020203" pitchFamily="34" charset="0"/>
            </a:endParaRPr>
          </a:p>
          <a:p>
            <a:pPr algn="l"/>
            <a:r>
              <a:rPr lang="vi-VN" sz="2400" b="0" i="0" dirty="0">
                <a:solidFill>
                  <a:srgbClr val="050505"/>
                </a:solidFill>
                <a:effectLst/>
                <a:latin typeface="inherit"/>
              </a:rPr>
              <a:t>Đối với cụm chuyên đề học tập của môn học ở cấp trung học phổ thông, mỗi học sinh được kiểm tra, đánh giá theo từng chuyên đề học tập, trong đó chọn kết quả của 01 (một) lần kiểm tra, đánh giá làm kết quả đánh giá của cụm chuyên đề học tập. </a:t>
            </a:r>
            <a:endParaRPr lang="en-US" sz="2400" b="0" i="0" dirty="0">
              <a:solidFill>
                <a:srgbClr val="050505"/>
              </a:solidFill>
              <a:effectLst/>
              <a:latin typeface="inherit"/>
            </a:endParaRPr>
          </a:p>
          <a:p>
            <a:pPr algn="l"/>
            <a:r>
              <a:rPr lang="vi-VN" sz="2400" b="0" i="0" dirty="0">
                <a:solidFill>
                  <a:srgbClr val="050505"/>
                </a:solidFill>
                <a:effectLst/>
                <a:latin typeface="inherit"/>
              </a:rPr>
              <a:t>Kết quả đánh giá của cụm chuyên đề học tập của môn học được tính là kết quả của 01 (một) lần đánh giá thường xuyên của môn học đó và ghi vào sổ theo dõi và đánh giá học sinh (theo lớp học).</a:t>
            </a:r>
            <a:endParaRPr lang="vi-VN" sz="2400"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1256204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a:xfrm>
            <a:off x="235527" y="986544"/>
            <a:ext cx="6339840" cy="49696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000" b="1" dirty="0">
                <a:solidFill>
                  <a:srgbClr val="FF0000"/>
                </a:solidFill>
                <a:latin typeface="Arial" pitchFamily="34" charset="0"/>
                <a:cs typeface="Arial" pitchFamily="34" charset="0"/>
              </a:rPr>
              <a:t>V - SÁCH GIÁO VIÊN </a:t>
            </a:r>
            <a:r>
              <a:rPr lang="en-US" sz="2000" b="1" dirty="0" err="1">
                <a:solidFill>
                  <a:srgbClr val="FF0000"/>
                </a:solidFill>
                <a:latin typeface="Arial" pitchFamily="34" charset="0"/>
                <a:cs typeface="Arial" pitchFamily="34" charset="0"/>
              </a:rPr>
              <a:t>LỚP</a:t>
            </a:r>
            <a:r>
              <a:rPr lang="en-US" sz="2000" b="1" dirty="0">
                <a:solidFill>
                  <a:srgbClr val="FF0000"/>
                </a:solidFill>
                <a:latin typeface="Arial" pitchFamily="34" charset="0"/>
                <a:cs typeface="Arial" pitchFamily="34" charset="0"/>
              </a:rPr>
              <a:t> 11 </a:t>
            </a:r>
            <a:endParaRPr lang="en-US" sz="2000" b="1" i="1" dirty="0">
              <a:solidFill>
                <a:srgbClr val="FF0000"/>
              </a:solidFill>
              <a:latin typeface="Arial" pitchFamily="34" charset="0"/>
              <a:cs typeface="Arial" pitchFamily="34" charset="0"/>
            </a:endParaRPr>
          </a:p>
        </p:txBody>
      </p:sp>
      <p:sp>
        <p:nvSpPr>
          <p:cNvPr id="6" name="Rectangle 5"/>
          <p:cNvSpPr/>
          <p:nvPr/>
        </p:nvSpPr>
        <p:spPr>
          <a:xfrm>
            <a:off x="498613" y="1483504"/>
            <a:ext cx="4735995" cy="4524315"/>
          </a:xfrm>
          <a:prstGeom prst="rect">
            <a:avLst/>
          </a:prstGeom>
        </p:spPr>
        <p:txBody>
          <a:bodyPr wrap="square">
            <a:spAutoFit/>
          </a:bodyPr>
          <a:lstStyle/>
          <a:p>
            <a:pPr algn="just"/>
            <a:r>
              <a:rPr lang="vi-VN" sz="2400" dirty="0">
                <a:cs typeface="Arial" pitchFamily="34" charset="0"/>
              </a:rPr>
              <a:t>Để triển khai SGK Mĩ thuật 11 hiệu quả trong cơ sở giáo dục, bộ sách Kết nối tri thức với cuộc sống biên soạn sách giáo viên, trong đó: </a:t>
            </a:r>
          </a:p>
          <a:p>
            <a:pPr algn="just"/>
            <a:r>
              <a:rPr lang="vi-VN" sz="2400" dirty="0">
                <a:cs typeface="Arial" pitchFamily="34" charset="0"/>
              </a:rPr>
              <a:t>Phần 1: Hướng dẫn chung (Mục tiêu môn học; giới thiệu sách giáo khoa; mức độ nội dung và cách trình bày; phương pháp dạy học; đánh giá kết quả học tập).</a:t>
            </a:r>
          </a:p>
          <a:p>
            <a:pPr algn="just"/>
            <a:r>
              <a:rPr lang="vi-VN" sz="2400" dirty="0">
                <a:cs typeface="Arial" pitchFamily="34" charset="0"/>
              </a:rPr>
              <a:t>Phần 2: Hướng dẫn dạy học các bài trong SGK Mĩ thuật lớp 11</a:t>
            </a:r>
            <a:endParaRPr lang="en-US" sz="2400" dirty="0">
              <a:latin typeface="Arial" pitchFamily="34" charset="0"/>
              <a:cs typeface="Arial" pitchFamily="34" charset="0"/>
            </a:endParaRPr>
          </a:p>
        </p:txBody>
      </p:sp>
      <p:pic>
        <p:nvPicPr>
          <p:cNvPr id="7" name="Picture 6">
            <a:extLst>
              <a:ext uri="{FF2B5EF4-FFF2-40B4-BE49-F238E27FC236}">
                <a16:creationId xmlns:a16="http://schemas.microsoft.com/office/drawing/2014/main" id="{FB40554A-E9F5-3CF0-BE12-B84731800233}"/>
              </a:ext>
            </a:extLst>
          </p:cNvPr>
          <p:cNvPicPr>
            <a:picLocks noChangeAspect="1"/>
          </p:cNvPicPr>
          <p:nvPr/>
        </p:nvPicPr>
        <p:blipFill>
          <a:blip r:embed="rId4"/>
          <a:stretch>
            <a:fillRect/>
          </a:stretch>
        </p:blipFill>
        <p:spPr>
          <a:xfrm>
            <a:off x="5417729" y="1483504"/>
            <a:ext cx="3629532" cy="4906060"/>
          </a:xfrm>
          <a:prstGeom prst="rect">
            <a:avLst/>
          </a:prstGeom>
        </p:spPr>
      </p:pic>
    </p:spTree>
    <p:extLst>
      <p:ext uri="{BB962C8B-B14F-4D97-AF65-F5344CB8AC3E}">
        <p14:creationId xmlns:p14="http://schemas.microsoft.com/office/powerpoint/2010/main" val="14605875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2" y="0"/>
            <a:ext cx="9212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2"/>
          <p:cNvSpPr>
            <a:spLocks noGrp="1"/>
          </p:cNvSpPr>
          <p:nvPr>
            <p:ph type="dt" sz="half" idx="10"/>
          </p:nvPr>
        </p:nvSpPr>
        <p:spPr>
          <a:xfrm>
            <a:off x="457200" y="6356350"/>
            <a:ext cx="2133600" cy="365125"/>
          </a:xfrm>
        </p:spPr>
        <p:txBody>
          <a:bodyPr/>
          <a:lstStyle/>
          <a:p>
            <a:pPr>
              <a:defRPr/>
            </a:pPr>
            <a:fld id="{BF481FD9-88BC-4637-A0FE-1EFE7C86B89C}" type="datetime1">
              <a:rPr lang="en-US" smtClean="0">
                <a:solidFill>
                  <a:schemeClr val="bg1">
                    <a:lumMod val="85000"/>
                  </a:schemeClr>
                </a:solidFill>
              </a:rPr>
              <a:pPr>
                <a:defRPr/>
              </a:pPr>
              <a:t>4/12/2023</a:t>
            </a:fld>
            <a:endParaRPr lang="en-US" dirty="0">
              <a:solidFill>
                <a:schemeClr val="bg1">
                  <a:lumMod val="85000"/>
                </a:schemeClr>
              </a:solidFill>
            </a:endParaRPr>
          </a:p>
        </p:txBody>
      </p:sp>
      <p:sp>
        <p:nvSpPr>
          <p:cNvPr id="8" name="TextBox 7"/>
          <p:cNvSpPr txBox="1"/>
          <p:nvPr/>
        </p:nvSpPr>
        <p:spPr>
          <a:xfrm>
            <a:off x="134846" y="740682"/>
            <a:ext cx="8159638" cy="3570204"/>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FF0000"/>
                </a:solidFill>
                <a:latin typeface="Aaril"/>
              </a:rPr>
              <a:t>VI. HỆ TÀI NGUYÊN CỦA BỘ SÁCH</a:t>
            </a:r>
          </a:p>
          <a:p>
            <a:pPr>
              <a:spcBef>
                <a:spcPts val="400"/>
              </a:spcBef>
              <a:spcAft>
                <a:spcPts val="400"/>
              </a:spcAft>
            </a:pPr>
            <a:r>
              <a:rPr lang="en-US" sz="1600" b="1" dirty="0">
                <a:solidFill>
                  <a:srgbClr val="002060"/>
                </a:solidFill>
                <a:latin typeface="Aaril"/>
              </a:rPr>
              <a:t>	</a:t>
            </a:r>
            <a:r>
              <a:rPr lang="en-US" b="1" dirty="0" err="1">
                <a:solidFill>
                  <a:srgbClr val="002060"/>
                </a:solidFill>
                <a:latin typeface="Aaril"/>
              </a:rPr>
              <a:t>Bộ</a:t>
            </a:r>
            <a:r>
              <a:rPr lang="en-US" b="1" dirty="0">
                <a:solidFill>
                  <a:srgbClr val="002060"/>
                </a:solidFill>
                <a:latin typeface="Aaril"/>
              </a:rPr>
              <a:t> </a:t>
            </a:r>
            <a:r>
              <a:rPr lang="en-US" b="1" dirty="0" err="1">
                <a:solidFill>
                  <a:srgbClr val="002060"/>
                </a:solidFill>
                <a:latin typeface="Aaril"/>
              </a:rPr>
              <a:t>sách</a:t>
            </a:r>
            <a:r>
              <a:rPr lang="en-US" b="1" dirty="0">
                <a:solidFill>
                  <a:srgbClr val="002060"/>
                </a:solidFill>
                <a:latin typeface="Aaril"/>
              </a:rPr>
              <a:t> </a:t>
            </a:r>
            <a:r>
              <a:rPr lang="en-US" b="1" dirty="0" err="1">
                <a:solidFill>
                  <a:srgbClr val="002060"/>
                </a:solidFill>
                <a:latin typeface="Aaril"/>
              </a:rPr>
              <a:t>Mĩ</a:t>
            </a:r>
            <a:r>
              <a:rPr lang="en-US" b="1" dirty="0">
                <a:solidFill>
                  <a:srgbClr val="002060"/>
                </a:solidFill>
                <a:latin typeface="Aaril"/>
              </a:rPr>
              <a:t> </a:t>
            </a:r>
            <a:r>
              <a:rPr lang="en-US" b="1" dirty="0" err="1">
                <a:solidFill>
                  <a:srgbClr val="002060"/>
                </a:solidFill>
                <a:latin typeface="Aaril"/>
              </a:rPr>
              <a:t>thuật</a:t>
            </a:r>
            <a:r>
              <a:rPr lang="en-US" b="1" dirty="0">
                <a:solidFill>
                  <a:srgbClr val="002060"/>
                </a:solidFill>
                <a:latin typeface="Aaril"/>
              </a:rPr>
              <a:t> 11 </a:t>
            </a:r>
            <a:r>
              <a:rPr lang="en-US" b="1" dirty="0" err="1">
                <a:solidFill>
                  <a:srgbClr val="002060"/>
                </a:solidFill>
                <a:latin typeface="Aaril"/>
              </a:rPr>
              <a:t>cũng</a:t>
            </a:r>
            <a:r>
              <a:rPr lang="en-US" b="1" dirty="0">
                <a:solidFill>
                  <a:srgbClr val="002060"/>
                </a:solidFill>
                <a:latin typeface="Aaril"/>
              </a:rPr>
              <a:t> </a:t>
            </a:r>
            <a:r>
              <a:rPr lang="en-US" b="1" dirty="0" err="1">
                <a:solidFill>
                  <a:srgbClr val="002060"/>
                </a:solidFill>
                <a:latin typeface="Aaril"/>
              </a:rPr>
              <a:t>đã</a:t>
            </a:r>
            <a:r>
              <a:rPr lang="en-US" b="1" dirty="0">
                <a:solidFill>
                  <a:srgbClr val="002060"/>
                </a:solidFill>
                <a:latin typeface="Aaril"/>
              </a:rPr>
              <a:t> </a:t>
            </a:r>
            <a:r>
              <a:rPr lang="en-US" b="1" dirty="0" err="1">
                <a:solidFill>
                  <a:srgbClr val="002060"/>
                </a:solidFill>
                <a:latin typeface="Aaril"/>
              </a:rPr>
              <a:t>và</a:t>
            </a:r>
            <a:r>
              <a:rPr lang="en-US" b="1" dirty="0">
                <a:solidFill>
                  <a:srgbClr val="002060"/>
                </a:solidFill>
                <a:latin typeface="Aaril"/>
              </a:rPr>
              <a:t> </a:t>
            </a:r>
            <a:r>
              <a:rPr lang="en-US" b="1" dirty="0" err="1">
                <a:solidFill>
                  <a:srgbClr val="002060"/>
                </a:solidFill>
                <a:latin typeface="Aaril"/>
              </a:rPr>
              <a:t>đang</a:t>
            </a:r>
            <a:r>
              <a:rPr lang="en-US" b="1" dirty="0">
                <a:solidFill>
                  <a:srgbClr val="002060"/>
                </a:solidFill>
                <a:latin typeface="Aaril"/>
              </a:rPr>
              <a:t> </a:t>
            </a:r>
            <a:r>
              <a:rPr lang="en-US" b="1" dirty="0" err="1">
                <a:solidFill>
                  <a:srgbClr val="002060"/>
                </a:solidFill>
                <a:latin typeface="Aaril"/>
              </a:rPr>
              <a:t>hoàn</a:t>
            </a:r>
            <a:r>
              <a:rPr lang="en-US" b="1" dirty="0">
                <a:solidFill>
                  <a:srgbClr val="002060"/>
                </a:solidFill>
                <a:latin typeface="Aaril"/>
              </a:rPr>
              <a:t> </a:t>
            </a:r>
            <a:r>
              <a:rPr lang="en-US" b="1" dirty="0" err="1">
                <a:solidFill>
                  <a:srgbClr val="002060"/>
                </a:solidFill>
                <a:latin typeface="Aaril"/>
              </a:rPr>
              <a:t>thiện</a:t>
            </a:r>
            <a:r>
              <a:rPr lang="en-US" b="1" dirty="0">
                <a:solidFill>
                  <a:srgbClr val="002060"/>
                </a:solidFill>
                <a:latin typeface="Aaril"/>
              </a:rPr>
              <a:t> </a:t>
            </a:r>
            <a:r>
              <a:rPr lang="en-US" b="1" dirty="0" err="1">
                <a:solidFill>
                  <a:srgbClr val="002060"/>
                </a:solidFill>
                <a:latin typeface="Aaril"/>
              </a:rPr>
              <a:t>hệ</a:t>
            </a:r>
            <a:r>
              <a:rPr lang="en-US" b="1" dirty="0">
                <a:solidFill>
                  <a:srgbClr val="002060"/>
                </a:solidFill>
                <a:latin typeface="Aaril"/>
              </a:rPr>
              <a:t> </a:t>
            </a:r>
            <a:r>
              <a:rPr lang="en-US" b="1" dirty="0" err="1">
                <a:solidFill>
                  <a:srgbClr val="002060"/>
                </a:solidFill>
                <a:latin typeface="Aaril"/>
              </a:rPr>
              <a:t>thống</a:t>
            </a:r>
            <a:r>
              <a:rPr lang="en-US" b="1" dirty="0">
                <a:solidFill>
                  <a:srgbClr val="002060"/>
                </a:solidFill>
                <a:latin typeface="Aaril"/>
              </a:rPr>
              <a:t> </a:t>
            </a:r>
            <a:r>
              <a:rPr lang="en-US" b="1" dirty="0" err="1">
                <a:solidFill>
                  <a:srgbClr val="002060"/>
                </a:solidFill>
                <a:latin typeface="Aaril"/>
              </a:rPr>
              <a:t>tài</a:t>
            </a:r>
            <a:r>
              <a:rPr lang="en-US" b="1" dirty="0">
                <a:solidFill>
                  <a:srgbClr val="002060"/>
                </a:solidFill>
                <a:latin typeface="Aaril"/>
              </a:rPr>
              <a:t> </a:t>
            </a:r>
            <a:r>
              <a:rPr lang="en-US" b="1" dirty="0" err="1">
                <a:solidFill>
                  <a:srgbClr val="002060"/>
                </a:solidFill>
                <a:latin typeface="Aaril"/>
              </a:rPr>
              <a:t>nguyên</a:t>
            </a:r>
            <a:r>
              <a:rPr lang="en-US" b="1" dirty="0">
                <a:solidFill>
                  <a:srgbClr val="002060"/>
                </a:solidFill>
                <a:latin typeface="Aaril"/>
              </a:rPr>
              <a:t> </a:t>
            </a:r>
            <a:r>
              <a:rPr lang="en-US" b="1" dirty="0" err="1">
                <a:solidFill>
                  <a:srgbClr val="002060"/>
                </a:solidFill>
                <a:latin typeface="Aaril"/>
              </a:rPr>
              <a:t>của</a:t>
            </a:r>
            <a:r>
              <a:rPr lang="en-US" b="1" dirty="0">
                <a:solidFill>
                  <a:srgbClr val="002060"/>
                </a:solidFill>
                <a:latin typeface="Aaril"/>
              </a:rPr>
              <a:t> </a:t>
            </a:r>
            <a:r>
              <a:rPr lang="en-US" b="1" dirty="0" err="1">
                <a:solidFill>
                  <a:srgbClr val="002060"/>
                </a:solidFill>
                <a:latin typeface="Aaril"/>
              </a:rPr>
              <a:t>bộ</a:t>
            </a:r>
            <a:r>
              <a:rPr lang="en-US" b="1" dirty="0">
                <a:solidFill>
                  <a:srgbClr val="002060"/>
                </a:solidFill>
                <a:latin typeface="Aaril"/>
              </a:rPr>
              <a:t> </a:t>
            </a:r>
            <a:r>
              <a:rPr lang="en-US" b="1" dirty="0" err="1">
                <a:solidFill>
                  <a:srgbClr val="002060"/>
                </a:solidFill>
                <a:latin typeface="Aaril"/>
              </a:rPr>
              <a:t>sách</a:t>
            </a:r>
            <a:r>
              <a:rPr lang="en-US" b="1" dirty="0">
                <a:solidFill>
                  <a:srgbClr val="002060"/>
                </a:solidFill>
                <a:latin typeface="Aaril"/>
              </a:rPr>
              <a:t> </a:t>
            </a:r>
            <a:r>
              <a:rPr lang="en-US" b="1" dirty="0" err="1">
                <a:solidFill>
                  <a:srgbClr val="002060"/>
                </a:solidFill>
                <a:latin typeface="Aaril"/>
              </a:rPr>
              <a:t>như</a:t>
            </a:r>
            <a:r>
              <a:rPr lang="en-US" b="1" dirty="0">
                <a:solidFill>
                  <a:srgbClr val="002060"/>
                </a:solidFill>
                <a:latin typeface="Aaril"/>
              </a:rPr>
              <a:t>:</a:t>
            </a:r>
          </a:p>
          <a:p>
            <a:pPr marL="457178" indent="-457178">
              <a:buFont typeface="Arial" panose="020B0604020202020204" pitchFamily="34" charset="0"/>
              <a:buChar char="•"/>
            </a:pPr>
            <a:r>
              <a:rPr lang="vi-VN" i="1" dirty="0">
                <a:solidFill>
                  <a:srgbClr val="002060"/>
                </a:solidFill>
                <a:latin typeface="Aaril"/>
                <a:ea typeface="Cambria" panose="02040503050406030204" pitchFamily="18" charset="0"/>
              </a:rPr>
              <a:t>Sách giáo khoa điện tử (Sách học sinh - Sách giáo viên - Sách bài tập);</a:t>
            </a:r>
          </a:p>
          <a:p>
            <a:pPr marL="457178" indent="-457178">
              <a:buFont typeface="Arial" panose="020B0604020202020204" pitchFamily="34" charset="0"/>
              <a:buChar char="•"/>
            </a:pPr>
            <a:r>
              <a:rPr lang="vi-VN" i="1" dirty="0">
                <a:solidFill>
                  <a:srgbClr val="002060"/>
                </a:solidFill>
                <a:latin typeface="Aaril"/>
                <a:ea typeface="Cambria" panose="02040503050406030204" pitchFamily="18" charset="0"/>
              </a:rPr>
              <a:t>Slide, tài liệu và video giới thiệu bộ sách, sách giáo khoa;</a:t>
            </a:r>
          </a:p>
          <a:p>
            <a:pPr marL="457178" indent="-457178">
              <a:buFont typeface="Arial" panose="020B0604020202020204" pitchFamily="34" charset="0"/>
              <a:buChar char="•"/>
            </a:pPr>
            <a:r>
              <a:rPr lang="vi-VN" i="1" dirty="0">
                <a:solidFill>
                  <a:srgbClr val="002060"/>
                </a:solidFill>
                <a:latin typeface="Aaril"/>
                <a:ea typeface="Cambria" panose="02040503050406030204" pitchFamily="18" charset="0"/>
              </a:rPr>
              <a:t>Phân phối chương trình và kế hoạch dạy học theo chủ đề;</a:t>
            </a:r>
          </a:p>
          <a:p>
            <a:pPr marL="457178" indent="-457178">
              <a:buFont typeface="Arial" panose="020B0604020202020204" pitchFamily="34" charset="0"/>
              <a:buChar char="•"/>
            </a:pPr>
            <a:r>
              <a:rPr lang="vi-VN" i="1" dirty="0">
                <a:solidFill>
                  <a:srgbClr val="002060"/>
                </a:solidFill>
                <a:latin typeface="Aaril"/>
                <a:ea typeface="Cambria" panose="02040503050406030204" pitchFamily="18" charset="0"/>
              </a:rPr>
              <a:t>Slide, video và tài liệu tập huấn sách giáo khoa;</a:t>
            </a:r>
          </a:p>
          <a:p>
            <a:pPr marL="457178" indent="-457178">
              <a:buFont typeface="Arial" panose="020B0604020202020204" pitchFamily="34" charset="0"/>
              <a:buChar char="•"/>
            </a:pPr>
            <a:r>
              <a:rPr lang="vi-VN" i="1" dirty="0">
                <a:solidFill>
                  <a:srgbClr val="002060"/>
                </a:solidFill>
                <a:latin typeface="Aaril"/>
                <a:ea typeface="Cambria" panose="02040503050406030204" pitchFamily="18" charset="0"/>
              </a:rPr>
              <a:t>Video minh hoạ, phân tích tiết dạy minh họa;</a:t>
            </a:r>
          </a:p>
          <a:p>
            <a:r>
              <a:rPr lang="en-US" dirty="0">
                <a:solidFill>
                  <a:srgbClr val="002060"/>
                </a:solidFill>
                <a:latin typeface="Aaril"/>
                <a:ea typeface="Cambria" panose="02040503050406030204" pitchFamily="18" charset="0"/>
              </a:rPr>
              <a:t>	</a:t>
            </a:r>
            <a:r>
              <a:rPr lang="en-US" dirty="0" err="1">
                <a:solidFill>
                  <a:srgbClr val="002060"/>
                </a:solidFill>
                <a:latin typeface="Aaril"/>
                <a:ea typeface="Cambria" panose="02040503050406030204" pitchFamily="18" charset="0"/>
              </a:rPr>
              <a:t>Trên</a:t>
            </a:r>
            <a:r>
              <a:rPr lang="en-US" dirty="0">
                <a:solidFill>
                  <a:srgbClr val="002060"/>
                </a:solidFill>
                <a:latin typeface="Aaril"/>
                <a:ea typeface="Cambria" panose="02040503050406030204" pitchFamily="18" charset="0"/>
              </a:rPr>
              <a:t> </a:t>
            </a:r>
            <a:r>
              <a:rPr lang="vi-VN" dirty="0">
                <a:solidFill>
                  <a:srgbClr val="002060"/>
                </a:solidFill>
                <a:latin typeface="Aaril"/>
                <a:ea typeface="Cambria" panose="02040503050406030204" pitchFamily="18" charset="0"/>
              </a:rPr>
              <a:t>diễn đàn của bộ sách: </a:t>
            </a:r>
            <a:r>
              <a:rPr lang="vi-VN" b="1" dirty="0">
                <a:solidFill>
                  <a:srgbClr val="002060"/>
                </a:solidFill>
                <a:latin typeface="Aaril"/>
                <a:ea typeface="Cambria" panose="02040503050406030204" pitchFamily="18" charset="0"/>
              </a:rPr>
              <a:t>SGK Mĩ thuật </a:t>
            </a:r>
            <a:r>
              <a:rPr lang="en-US" b="1" dirty="0" err="1">
                <a:solidFill>
                  <a:srgbClr val="002060"/>
                </a:solidFill>
                <a:latin typeface="Aaril"/>
                <a:ea typeface="Cambria" panose="02040503050406030204" pitchFamily="18" charset="0"/>
              </a:rPr>
              <a:t>Trung</a:t>
            </a:r>
            <a:r>
              <a:rPr lang="en-US" b="1" dirty="0">
                <a:solidFill>
                  <a:srgbClr val="002060"/>
                </a:solidFill>
                <a:latin typeface="Aaril"/>
                <a:ea typeface="Cambria" panose="02040503050406030204" pitchFamily="18" charset="0"/>
              </a:rPr>
              <a:t> </a:t>
            </a:r>
            <a:r>
              <a:rPr lang="en-US" b="1" dirty="0" err="1">
                <a:solidFill>
                  <a:srgbClr val="002060"/>
                </a:solidFill>
                <a:latin typeface="Aaril"/>
                <a:ea typeface="Cambria" panose="02040503050406030204" pitchFamily="18" charset="0"/>
              </a:rPr>
              <a:t>học</a:t>
            </a:r>
            <a:r>
              <a:rPr lang="en-US" b="1" dirty="0">
                <a:solidFill>
                  <a:srgbClr val="002060"/>
                </a:solidFill>
                <a:latin typeface="Aaril"/>
                <a:ea typeface="Cambria" panose="02040503050406030204" pitchFamily="18" charset="0"/>
              </a:rPr>
              <a:t> </a:t>
            </a:r>
            <a:r>
              <a:rPr lang="en-US" b="1" dirty="0" err="1">
                <a:solidFill>
                  <a:srgbClr val="002060"/>
                </a:solidFill>
                <a:latin typeface="Aaril"/>
                <a:ea typeface="Cambria" panose="02040503050406030204" pitchFamily="18" charset="0"/>
              </a:rPr>
              <a:t>phổ</a:t>
            </a:r>
            <a:r>
              <a:rPr lang="en-US" b="1" dirty="0">
                <a:solidFill>
                  <a:srgbClr val="002060"/>
                </a:solidFill>
                <a:latin typeface="Aaril"/>
                <a:ea typeface="Cambria" panose="02040503050406030204" pitchFamily="18" charset="0"/>
              </a:rPr>
              <a:t> </a:t>
            </a:r>
            <a:r>
              <a:rPr lang="en-US" b="1" dirty="0" err="1">
                <a:solidFill>
                  <a:srgbClr val="002060"/>
                </a:solidFill>
                <a:latin typeface="Aaril"/>
                <a:ea typeface="Cambria" panose="02040503050406030204" pitchFamily="18" charset="0"/>
              </a:rPr>
              <a:t>thông</a:t>
            </a:r>
            <a:r>
              <a:rPr lang="vi-VN" b="1" dirty="0">
                <a:solidFill>
                  <a:srgbClr val="002060"/>
                </a:solidFill>
                <a:latin typeface="Aaril"/>
                <a:ea typeface="Cambria" panose="02040503050406030204" pitchFamily="18" charset="0"/>
              </a:rPr>
              <a:t>, NXBGDVN </a:t>
            </a:r>
            <a:r>
              <a:rPr lang="vi-VN" dirty="0">
                <a:solidFill>
                  <a:srgbClr val="002060"/>
                </a:solidFill>
                <a:latin typeface="Aaril"/>
                <a:ea typeface="Cambria" panose="02040503050406030204" pitchFamily="18" charset="0"/>
              </a:rPr>
              <a:t>luôn hỗ trợ trực tuyến cho giáo viên trong quá trình dạy học, trong đó có những chia sẻ về tình huống sư phạm, gợi ý cách tổ chức trò chơi, trao đổi và tháo gỡ những vướng mắc khi triển khai SGK tại nhà trường</a:t>
            </a:r>
            <a:r>
              <a:rPr lang="en-US" dirty="0">
                <a:solidFill>
                  <a:srgbClr val="002060"/>
                </a:solidFill>
                <a:latin typeface="Aaril"/>
                <a:ea typeface="Cambria" panose="02040503050406030204" pitchFamily="18" charset="0"/>
              </a:rPr>
              <a:t>.</a:t>
            </a:r>
            <a:endParaRPr lang="vi-VN" dirty="0">
              <a:solidFill>
                <a:srgbClr val="002060"/>
              </a:solidFill>
              <a:latin typeface="Aaril"/>
              <a:ea typeface="Cambria" panose="02040503050406030204" pitchFamily="18" charset="0"/>
            </a:endParaRPr>
          </a:p>
        </p:txBody>
      </p:sp>
      <p:pic>
        <p:nvPicPr>
          <p:cNvPr id="2" name="Picture 1">
            <a:extLst>
              <a:ext uri="{FF2B5EF4-FFF2-40B4-BE49-F238E27FC236}">
                <a16:creationId xmlns:a16="http://schemas.microsoft.com/office/drawing/2014/main" id="{0BED0BF7-6B03-B914-37B8-1FDD84A27E5D}"/>
              </a:ext>
            </a:extLst>
          </p:cNvPr>
          <p:cNvPicPr>
            <a:picLocks noChangeAspect="1"/>
          </p:cNvPicPr>
          <p:nvPr/>
        </p:nvPicPr>
        <p:blipFill>
          <a:blip r:embed="rId3"/>
          <a:stretch>
            <a:fillRect/>
          </a:stretch>
        </p:blipFill>
        <p:spPr>
          <a:xfrm>
            <a:off x="2428143" y="4286340"/>
            <a:ext cx="4895090" cy="2571660"/>
          </a:xfrm>
          <a:prstGeom prst="rect">
            <a:avLst/>
          </a:prstGeom>
        </p:spPr>
      </p:pic>
    </p:spTree>
    <p:extLst>
      <p:ext uri="{BB962C8B-B14F-4D97-AF65-F5344CB8AC3E}">
        <p14:creationId xmlns:p14="http://schemas.microsoft.com/office/powerpoint/2010/main" val="74263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txBox="1">
            <a:spLocks noChangeArrowheads="1"/>
          </p:cNvSpPr>
          <p:nvPr/>
        </p:nvSpPr>
        <p:spPr bwMode="white">
          <a:xfrm>
            <a:off x="317875" y="1191622"/>
            <a:ext cx="5460075"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algn="l" eaLnBrk="1" hangingPunct="1"/>
            <a:r>
              <a:rPr lang="en-US" sz="2000" dirty="0">
                <a:solidFill>
                  <a:schemeClr val="tx1"/>
                </a:solidFill>
                <a:latin typeface="Myriad Pro" pitchFamily="34" charset="0"/>
              </a:rPr>
              <a:t>4. </a:t>
            </a:r>
            <a:r>
              <a:rPr lang="en-US" sz="2000" dirty="0" err="1">
                <a:solidFill>
                  <a:schemeClr val="tx1"/>
                </a:solidFill>
                <a:latin typeface="Myriad Pro" pitchFamily="34" charset="0"/>
              </a:rPr>
              <a:t>Cấu</a:t>
            </a:r>
            <a:r>
              <a:rPr lang="en-US" sz="2000" dirty="0">
                <a:solidFill>
                  <a:schemeClr val="tx1"/>
                </a:solidFill>
                <a:latin typeface="Myriad Pro" pitchFamily="34" charset="0"/>
              </a:rPr>
              <a:t> </a:t>
            </a:r>
            <a:r>
              <a:rPr lang="en-US" sz="2000" dirty="0" err="1">
                <a:solidFill>
                  <a:schemeClr val="tx1"/>
                </a:solidFill>
                <a:latin typeface="Myriad Pro" pitchFamily="34" charset="0"/>
              </a:rPr>
              <a:t>trúc</a:t>
            </a:r>
            <a:r>
              <a:rPr lang="en-US" sz="2000" dirty="0">
                <a:solidFill>
                  <a:schemeClr val="tx1"/>
                </a:solidFill>
                <a:latin typeface="Myriad Pro" pitchFamily="34" charset="0"/>
              </a:rPr>
              <a:t> </a:t>
            </a:r>
            <a:r>
              <a:rPr lang="en-US" sz="2000" dirty="0" err="1">
                <a:solidFill>
                  <a:schemeClr val="tx1"/>
                </a:solidFill>
                <a:latin typeface="Myriad Pro" pitchFamily="34" charset="0"/>
              </a:rPr>
              <a:t>của</a:t>
            </a:r>
            <a:r>
              <a:rPr lang="en-US" sz="2000" dirty="0">
                <a:solidFill>
                  <a:schemeClr val="tx1"/>
                </a:solidFill>
                <a:latin typeface="Myriad Pro" pitchFamily="34" charset="0"/>
              </a:rPr>
              <a:t> </a:t>
            </a:r>
            <a:r>
              <a:rPr lang="en-US" sz="2000" dirty="0" err="1">
                <a:solidFill>
                  <a:schemeClr val="tx1"/>
                </a:solidFill>
                <a:latin typeface="Myriad Pro" pitchFamily="34" charset="0"/>
              </a:rPr>
              <a:t>mỗi</a:t>
            </a:r>
            <a:r>
              <a:rPr lang="en-US" sz="2000" dirty="0">
                <a:solidFill>
                  <a:schemeClr val="tx1"/>
                </a:solidFill>
                <a:latin typeface="Myriad Pro" pitchFamily="34" charset="0"/>
              </a:rPr>
              <a:t> </a:t>
            </a:r>
            <a:r>
              <a:rPr lang="en-US" sz="2000" dirty="0" err="1">
                <a:solidFill>
                  <a:schemeClr val="tx1"/>
                </a:solidFill>
                <a:latin typeface="Myriad Pro" pitchFamily="34" charset="0"/>
              </a:rPr>
              <a:t>bài</a:t>
            </a:r>
            <a:r>
              <a:rPr lang="en-US" sz="2000" dirty="0">
                <a:solidFill>
                  <a:schemeClr val="tx1"/>
                </a:solidFill>
                <a:latin typeface="Myriad Pro" pitchFamily="34" charset="0"/>
              </a:rPr>
              <a:t> </a:t>
            </a:r>
            <a:r>
              <a:rPr lang="en-US" sz="2000" dirty="0" err="1">
                <a:solidFill>
                  <a:schemeClr val="tx1"/>
                </a:solidFill>
                <a:latin typeface="Myriad Pro" pitchFamily="34" charset="0"/>
              </a:rPr>
              <a:t>học</a:t>
            </a:r>
            <a:endParaRPr lang="en-US" sz="2000" b="0" kern="0" dirty="0">
              <a:solidFill>
                <a:schemeClr val="tx1"/>
              </a:solidFill>
              <a:effectLst>
                <a:outerShdw blurRad="38100" dist="38100" dir="2700000" algn="tl">
                  <a:srgbClr val="000000">
                    <a:alpha val="43137"/>
                  </a:srgbClr>
                </a:outerShdw>
              </a:effectLst>
              <a:latin typeface="Times New Roman" pitchFamily="18" charset="0"/>
            </a:endParaRPr>
          </a:p>
        </p:txBody>
      </p:sp>
      <p:sp>
        <p:nvSpPr>
          <p:cNvPr id="15" name="Rectangle 4"/>
          <p:cNvSpPr txBox="1">
            <a:spLocks noChangeArrowheads="1"/>
          </p:cNvSpPr>
          <p:nvPr/>
        </p:nvSpPr>
        <p:spPr bwMode="white">
          <a:xfrm>
            <a:off x="3869425" y="2405066"/>
            <a:ext cx="4495801" cy="3449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algn="just"/>
            <a:endParaRPr lang="en-US" sz="2000" dirty="0">
              <a:solidFill>
                <a:srgbClr val="FF0000"/>
              </a:solidFill>
            </a:endParaRPr>
          </a:p>
          <a:p>
            <a:pPr algn="just"/>
            <a:r>
              <a:rPr lang="en-US" dirty="0" err="1">
                <a:solidFill>
                  <a:schemeClr val="bg2">
                    <a:lumMod val="10000"/>
                  </a:schemeClr>
                </a:solidFill>
              </a:rPr>
              <a:t>Cấu</a:t>
            </a:r>
            <a:r>
              <a:rPr lang="en-US" dirty="0">
                <a:solidFill>
                  <a:schemeClr val="bg2">
                    <a:lumMod val="10000"/>
                  </a:schemeClr>
                </a:solidFill>
              </a:rPr>
              <a:t> </a:t>
            </a:r>
            <a:r>
              <a:rPr lang="en-US" dirty="0" err="1">
                <a:solidFill>
                  <a:schemeClr val="bg2">
                    <a:lumMod val="10000"/>
                  </a:schemeClr>
                </a:solidFill>
              </a:rPr>
              <a:t>trúc</a:t>
            </a:r>
            <a:r>
              <a:rPr lang="en-US" dirty="0">
                <a:solidFill>
                  <a:schemeClr val="bg2">
                    <a:lumMod val="10000"/>
                  </a:schemeClr>
                </a:solidFill>
              </a:rPr>
              <a:t> </a:t>
            </a:r>
            <a:r>
              <a:rPr lang="en-US" dirty="0" err="1">
                <a:solidFill>
                  <a:schemeClr val="bg2">
                    <a:lumMod val="10000"/>
                  </a:schemeClr>
                </a:solidFill>
              </a:rPr>
              <a:t>trong</a:t>
            </a:r>
            <a:r>
              <a:rPr lang="en-US" dirty="0">
                <a:solidFill>
                  <a:schemeClr val="bg2">
                    <a:lumMod val="10000"/>
                  </a:schemeClr>
                </a:solidFill>
              </a:rPr>
              <a:t> </a:t>
            </a:r>
            <a:r>
              <a:rPr lang="en-US" dirty="0" err="1">
                <a:solidFill>
                  <a:schemeClr val="bg2">
                    <a:lumMod val="10000"/>
                  </a:schemeClr>
                </a:solidFill>
              </a:rPr>
              <a:t>nội</a:t>
            </a:r>
            <a:r>
              <a:rPr lang="en-US" dirty="0">
                <a:solidFill>
                  <a:schemeClr val="bg2">
                    <a:lumMod val="10000"/>
                  </a:schemeClr>
                </a:solidFill>
              </a:rPr>
              <a:t> dung </a:t>
            </a:r>
            <a:r>
              <a:rPr lang="en-US" dirty="0" err="1">
                <a:solidFill>
                  <a:schemeClr val="bg2">
                    <a:lumMod val="10000"/>
                  </a:schemeClr>
                </a:solidFill>
              </a:rPr>
              <a:t>giáo</a:t>
            </a:r>
            <a:r>
              <a:rPr lang="en-US" dirty="0">
                <a:solidFill>
                  <a:schemeClr val="bg2">
                    <a:lumMod val="10000"/>
                  </a:schemeClr>
                </a:solidFill>
              </a:rPr>
              <a:t> </a:t>
            </a:r>
            <a:r>
              <a:rPr lang="en-US" dirty="0" err="1">
                <a:solidFill>
                  <a:schemeClr val="bg2">
                    <a:lumMod val="10000"/>
                  </a:schemeClr>
                </a:solidFill>
              </a:rPr>
              <a:t>dục</a:t>
            </a:r>
            <a:r>
              <a:rPr lang="en-US" dirty="0">
                <a:solidFill>
                  <a:schemeClr val="bg2">
                    <a:lumMod val="10000"/>
                  </a:schemeClr>
                </a:solidFill>
              </a:rPr>
              <a:t> </a:t>
            </a:r>
            <a:r>
              <a:rPr lang="en-US" dirty="0" err="1">
                <a:solidFill>
                  <a:schemeClr val="bg2">
                    <a:lumMod val="10000"/>
                  </a:schemeClr>
                </a:solidFill>
              </a:rPr>
              <a:t>gồm</a:t>
            </a:r>
            <a:r>
              <a:rPr lang="en-US" dirty="0">
                <a:solidFill>
                  <a:schemeClr val="bg2">
                    <a:lumMod val="10000"/>
                  </a:schemeClr>
                </a:solidFill>
              </a:rPr>
              <a:t> 4 </a:t>
            </a:r>
            <a:r>
              <a:rPr lang="en-US" dirty="0" err="1">
                <a:solidFill>
                  <a:schemeClr val="bg2">
                    <a:lumMod val="10000"/>
                  </a:schemeClr>
                </a:solidFill>
              </a:rPr>
              <a:t>phần</a:t>
            </a:r>
            <a:r>
              <a:rPr lang="en-US" dirty="0">
                <a:solidFill>
                  <a:schemeClr val="bg2">
                    <a:lumMod val="10000"/>
                  </a:schemeClr>
                </a:solidFill>
              </a:rPr>
              <a:t>, </a:t>
            </a:r>
            <a:r>
              <a:rPr lang="en-US" dirty="0" err="1">
                <a:solidFill>
                  <a:schemeClr val="bg2">
                    <a:lumMod val="10000"/>
                  </a:schemeClr>
                </a:solidFill>
              </a:rPr>
              <a:t>phù</a:t>
            </a:r>
            <a:r>
              <a:rPr lang="en-US" dirty="0">
                <a:solidFill>
                  <a:schemeClr val="bg2">
                    <a:lumMod val="10000"/>
                  </a:schemeClr>
                </a:solidFill>
              </a:rPr>
              <a:t> </a:t>
            </a:r>
            <a:r>
              <a:rPr lang="en-US" dirty="0" err="1">
                <a:solidFill>
                  <a:schemeClr val="bg2">
                    <a:lumMod val="10000"/>
                  </a:schemeClr>
                </a:solidFill>
              </a:rPr>
              <a:t>hợp</a:t>
            </a:r>
            <a:r>
              <a:rPr lang="en-US" dirty="0">
                <a:solidFill>
                  <a:schemeClr val="bg2">
                    <a:lumMod val="10000"/>
                  </a:schemeClr>
                </a:solidFill>
              </a:rPr>
              <a:t> </a:t>
            </a:r>
            <a:r>
              <a:rPr lang="en-US" dirty="0" err="1">
                <a:solidFill>
                  <a:schemeClr val="bg2">
                    <a:lumMod val="10000"/>
                  </a:schemeClr>
                </a:solidFill>
              </a:rPr>
              <a:t>với</a:t>
            </a:r>
            <a:r>
              <a:rPr lang="en-US" dirty="0">
                <a:solidFill>
                  <a:schemeClr val="bg2">
                    <a:lumMod val="10000"/>
                  </a:schemeClr>
                </a:solidFill>
              </a:rPr>
              <a:t> </a:t>
            </a:r>
            <a:r>
              <a:rPr lang="en-US" dirty="0" err="1">
                <a:solidFill>
                  <a:schemeClr val="bg2">
                    <a:lumMod val="10000"/>
                  </a:schemeClr>
                </a:solidFill>
              </a:rPr>
              <a:t>việc</a:t>
            </a:r>
            <a:r>
              <a:rPr lang="en-US" dirty="0">
                <a:solidFill>
                  <a:schemeClr val="bg2">
                    <a:lumMod val="10000"/>
                  </a:schemeClr>
                </a:solidFill>
              </a:rPr>
              <a:t> </a:t>
            </a:r>
            <a:r>
              <a:rPr lang="en-US" dirty="0" err="1">
                <a:solidFill>
                  <a:schemeClr val="bg2">
                    <a:lumMod val="10000"/>
                  </a:schemeClr>
                </a:solidFill>
              </a:rPr>
              <a:t>tổ</a:t>
            </a:r>
            <a:r>
              <a:rPr lang="en-US" dirty="0">
                <a:solidFill>
                  <a:schemeClr val="bg2">
                    <a:lumMod val="10000"/>
                  </a:schemeClr>
                </a:solidFill>
              </a:rPr>
              <a:t> </a:t>
            </a:r>
            <a:r>
              <a:rPr lang="en-US" dirty="0" err="1">
                <a:solidFill>
                  <a:schemeClr val="bg2">
                    <a:lumMod val="10000"/>
                  </a:schemeClr>
                </a:solidFill>
              </a:rPr>
              <a:t>chức</a:t>
            </a:r>
            <a:r>
              <a:rPr lang="en-US" dirty="0">
                <a:solidFill>
                  <a:schemeClr val="bg2">
                    <a:lumMod val="10000"/>
                  </a:schemeClr>
                </a:solidFill>
              </a:rPr>
              <a:t> </a:t>
            </a:r>
            <a:r>
              <a:rPr lang="en-US" dirty="0" err="1">
                <a:solidFill>
                  <a:schemeClr val="bg2">
                    <a:lumMod val="10000"/>
                  </a:schemeClr>
                </a:solidFill>
              </a:rPr>
              <a:t>các</a:t>
            </a:r>
            <a:r>
              <a:rPr lang="en-US" dirty="0">
                <a:solidFill>
                  <a:schemeClr val="bg2">
                    <a:lumMod val="10000"/>
                  </a:schemeClr>
                </a:solidFill>
              </a:rPr>
              <a:t> </a:t>
            </a:r>
            <a:r>
              <a:rPr lang="en-US" dirty="0" err="1">
                <a:solidFill>
                  <a:schemeClr val="bg2">
                    <a:lumMod val="10000"/>
                  </a:schemeClr>
                </a:solidFill>
              </a:rPr>
              <a:t>hoạt</a:t>
            </a:r>
            <a:r>
              <a:rPr lang="en-US" dirty="0">
                <a:solidFill>
                  <a:schemeClr val="bg2">
                    <a:lumMod val="10000"/>
                  </a:schemeClr>
                </a:solidFill>
              </a:rPr>
              <a:t> </a:t>
            </a:r>
            <a:r>
              <a:rPr lang="en-US" dirty="0" err="1">
                <a:solidFill>
                  <a:schemeClr val="bg2">
                    <a:lumMod val="10000"/>
                  </a:schemeClr>
                </a:solidFill>
              </a:rPr>
              <a:t>động</a:t>
            </a:r>
            <a:r>
              <a:rPr lang="en-US" dirty="0">
                <a:solidFill>
                  <a:schemeClr val="bg2">
                    <a:lumMod val="10000"/>
                  </a:schemeClr>
                </a:solidFill>
              </a:rPr>
              <a:t> </a:t>
            </a:r>
            <a:r>
              <a:rPr lang="en-US" dirty="0" err="1">
                <a:solidFill>
                  <a:schemeClr val="bg2">
                    <a:lumMod val="10000"/>
                  </a:schemeClr>
                </a:solidFill>
              </a:rPr>
              <a:t>học</a:t>
            </a:r>
            <a:r>
              <a:rPr lang="en-US" dirty="0">
                <a:solidFill>
                  <a:schemeClr val="bg2">
                    <a:lumMod val="10000"/>
                  </a:schemeClr>
                </a:solidFill>
              </a:rPr>
              <a:t> </a:t>
            </a:r>
            <a:r>
              <a:rPr lang="en-US" dirty="0" err="1">
                <a:solidFill>
                  <a:schemeClr val="bg2">
                    <a:lumMod val="10000"/>
                  </a:schemeClr>
                </a:solidFill>
              </a:rPr>
              <a:t>theo</a:t>
            </a:r>
            <a:r>
              <a:rPr lang="en-US" dirty="0">
                <a:solidFill>
                  <a:schemeClr val="bg2">
                    <a:lumMod val="10000"/>
                  </a:schemeClr>
                </a:solidFill>
              </a:rPr>
              <a:t> </a:t>
            </a:r>
            <a:r>
              <a:rPr lang="en-US" dirty="0" err="1">
                <a:solidFill>
                  <a:schemeClr val="bg2">
                    <a:lumMod val="10000"/>
                  </a:schemeClr>
                </a:solidFill>
              </a:rPr>
              <a:t>hình</a:t>
            </a:r>
            <a:r>
              <a:rPr lang="en-US" dirty="0">
                <a:solidFill>
                  <a:schemeClr val="bg2">
                    <a:lumMod val="10000"/>
                  </a:schemeClr>
                </a:solidFill>
              </a:rPr>
              <a:t> </a:t>
            </a:r>
            <a:r>
              <a:rPr lang="en-US" dirty="0" err="1">
                <a:solidFill>
                  <a:schemeClr val="bg2">
                    <a:lumMod val="10000"/>
                  </a:schemeClr>
                </a:solidFill>
              </a:rPr>
              <a:t>thức</a:t>
            </a:r>
            <a:r>
              <a:rPr lang="en-US" dirty="0">
                <a:solidFill>
                  <a:schemeClr val="bg2">
                    <a:lumMod val="10000"/>
                  </a:schemeClr>
                </a:solidFill>
              </a:rPr>
              <a:t> </a:t>
            </a:r>
            <a:r>
              <a:rPr lang="en-US" dirty="0" err="1">
                <a:solidFill>
                  <a:schemeClr val="bg2">
                    <a:lumMod val="10000"/>
                  </a:schemeClr>
                </a:solidFill>
              </a:rPr>
              <a:t>trải</a:t>
            </a:r>
            <a:r>
              <a:rPr lang="en-US" dirty="0">
                <a:solidFill>
                  <a:schemeClr val="bg2">
                    <a:lumMod val="10000"/>
                  </a:schemeClr>
                </a:solidFill>
              </a:rPr>
              <a:t> </a:t>
            </a:r>
            <a:r>
              <a:rPr lang="en-US" dirty="0" err="1">
                <a:solidFill>
                  <a:schemeClr val="bg2">
                    <a:lumMod val="10000"/>
                  </a:schemeClr>
                </a:solidFill>
              </a:rPr>
              <a:t>nghiệm</a:t>
            </a:r>
            <a:r>
              <a:rPr lang="en-US" dirty="0">
                <a:solidFill>
                  <a:schemeClr val="bg2">
                    <a:lumMod val="10000"/>
                  </a:schemeClr>
                </a:solidFill>
              </a:rPr>
              <a:t> </a:t>
            </a:r>
            <a:r>
              <a:rPr lang="en-US" dirty="0" err="1">
                <a:solidFill>
                  <a:schemeClr val="bg2">
                    <a:lumMod val="10000"/>
                  </a:schemeClr>
                </a:solidFill>
              </a:rPr>
              <a:t>và</a:t>
            </a:r>
            <a:r>
              <a:rPr lang="en-US" dirty="0">
                <a:solidFill>
                  <a:schemeClr val="bg2">
                    <a:lumMod val="10000"/>
                  </a:schemeClr>
                </a:solidFill>
              </a:rPr>
              <a:t> </a:t>
            </a:r>
            <a:r>
              <a:rPr lang="en-US" dirty="0" err="1">
                <a:solidFill>
                  <a:schemeClr val="bg2">
                    <a:lumMod val="10000"/>
                  </a:schemeClr>
                </a:solidFill>
              </a:rPr>
              <a:t>định</a:t>
            </a:r>
            <a:r>
              <a:rPr lang="en-US" dirty="0">
                <a:solidFill>
                  <a:schemeClr val="bg2">
                    <a:lumMod val="10000"/>
                  </a:schemeClr>
                </a:solidFill>
              </a:rPr>
              <a:t> </a:t>
            </a:r>
            <a:r>
              <a:rPr lang="en-US" dirty="0" err="1">
                <a:solidFill>
                  <a:schemeClr val="bg2">
                    <a:lumMod val="10000"/>
                  </a:schemeClr>
                </a:solidFill>
              </a:rPr>
              <a:t>lượng</a:t>
            </a:r>
            <a:r>
              <a:rPr lang="en-US" dirty="0">
                <a:solidFill>
                  <a:schemeClr val="bg2">
                    <a:lumMod val="10000"/>
                  </a:schemeClr>
                </a:solidFill>
              </a:rPr>
              <a:t> </a:t>
            </a:r>
            <a:r>
              <a:rPr lang="en-US" dirty="0" err="1">
                <a:solidFill>
                  <a:schemeClr val="bg2">
                    <a:lumMod val="10000"/>
                  </a:schemeClr>
                </a:solidFill>
              </a:rPr>
              <a:t>sản</a:t>
            </a:r>
            <a:r>
              <a:rPr lang="en-US" dirty="0">
                <a:solidFill>
                  <a:schemeClr val="bg2">
                    <a:lumMod val="10000"/>
                  </a:schemeClr>
                </a:solidFill>
              </a:rPr>
              <a:t> </a:t>
            </a:r>
            <a:r>
              <a:rPr lang="en-US" dirty="0" err="1">
                <a:solidFill>
                  <a:schemeClr val="bg2">
                    <a:lumMod val="10000"/>
                  </a:schemeClr>
                </a:solidFill>
              </a:rPr>
              <a:t>phẩm</a:t>
            </a:r>
            <a:r>
              <a:rPr lang="en-US" dirty="0">
                <a:solidFill>
                  <a:schemeClr val="bg2">
                    <a:lumMod val="10000"/>
                  </a:schemeClr>
                </a:solidFill>
              </a:rPr>
              <a:t> ở </a:t>
            </a:r>
            <a:r>
              <a:rPr lang="en-US" dirty="0" err="1">
                <a:solidFill>
                  <a:schemeClr val="bg2">
                    <a:lumMod val="10000"/>
                  </a:schemeClr>
                </a:solidFill>
              </a:rPr>
              <a:t>mỗi</a:t>
            </a:r>
            <a:r>
              <a:rPr lang="en-US" dirty="0">
                <a:solidFill>
                  <a:schemeClr val="bg2">
                    <a:lumMod val="10000"/>
                  </a:schemeClr>
                </a:solidFill>
              </a:rPr>
              <a:t> </a:t>
            </a:r>
            <a:r>
              <a:rPr lang="en-US" dirty="0" err="1">
                <a:solidFill>
                  <a:schemeClr val="bg2">
                    <a:lumMod val="10000"/>
                  </a:schemeClr>
                </a:solidFill>
              </a:rPr>
              <a:t>hoạt</a:t>
            </a:r>
            <a:r>
              <a:rPr lang="en-US" dirty="0">
                <a:solidFill>
                  <a:schemeClr val="bg2">
                    <a:lumMod val="10000"/>
                  </a:schemeClr>
                </a:solidFill>
              </a:rPr>
              <a:t> </a:t>
            </a:r>
            <a:r>
              <a:rPr lang="en-US" dirty="0" err="1">
                <a:solidFill>
                  <a:schemeClr val="bg2">
                    <a:lumMod val="10000"/>
                  </a:schemeClr>
                </a:solidFill>
              </a:rPr>
              <a:t>động</a:t>
            </a:r>
            <a:r>
              <a:rPr lang="en-US" dirty="0">
                <a:solidFill>
                  <a:schemeClr val="bg2">
                    <a:lumMod val="10000"/>
                  </a:schemeClr>
                </a:solidFill>
              </a:rPr>
              <a:t>.</a:t>
            </a:r>
          </a:p>
          <a:p>
            <a:pPr algn="just"/>
            <a:endParaRPr lang="en-US" sz="2000" dirty="0">
              <a:solidFill>
                <a:srgbClr val="FF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778774" y="2216549"/>
            <a:ext cx="2639267" cy="4379316"/>
          </a:xfrm>
          <a:prstGeom prst="rect">
            <a:avLst/>
          </a:prstGeom>
        </p:spPr>
      </p:pic>
      <p:sp>
        <p:nvSpPr>
          <p:cNvPr id="6" name="Rectangle 4"/>
          <p:cNvSpPr txBox="1">
            <a:spLocks noChangeArrowheads="1"/>
          </p:cNvSpPr>
          <p:nvPr/>
        </p:nvSpPr>
        <p:spPr bwMode="white">
          <a:xfrm>
            <a:off x="538289" y="1652986"/>
            <a:ext cx="5460075" cy="455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FF"/>
                </a:solidFill>
                <a:latin typeface="+mj-lt"/>
                <a:ea typeface="+mj-ea"/>
                <a:cs typeface="+mj-cs"/>
              </a:defRPr>
            </a:lvl1pPr>
            <a:lvl2pPr algn="ctr" rtl="0" eaLnBrk="0" fontAlgn="base" hangingPunct="0">
              <a:spcBef>
                <a:spcPct val="0"/>
              </a:spcBef>
              <a:spcAft>
                <a:spcPct val="0"/>
              </a:spcAft>
              <a:defRPr sz="3200" b="1">
                <a:solidFill>
                  <a:srgbClr val="FFFFFF"/>
                </a:solidFill>
                <a:latin typeface="Verdana" pitchFamily="34" charset="0"/>
              </a:defRPr>
            </a:lvl2pPr>
            <a:lvl3pPr algn="ctr" rtl="0" eaLnBrk="0" fontAlgn="base" hangingPunct="0">
              <a:spcBef>
                <a:spcPct val="0"/>
              </a:spcBef>
              <a:spcAft>
                <a:spcPct val="0"/>
              </a:spcAft>
              <a:defRPr sz="3200" b="1">
                <a:solidFill>
                  <a:srgbClr val="FFFFFF"/>
                </a:solidFill>
                <a:latin typeface="Verdana" pitchFamily="34" charset="0"/>
              </a:defRPr>
            </a:lvl3pPr>
            <a:lvl4pPr algn="ctr" rtl="0" eaLnBrk="0" fontAlgn="base" hangingPunct="0">
              <a:spcBef>
                <a:spcPct val="0"/>
              </a:spcBef>
              <a:spcAft>
                <a:spcPct val="0"/>
              </a:spcAft>
              <a:defRPr sz="3200" b="1">
                <a:solidFill>
                  <a:srgbClr val="FFFFFF"/>
                </a:solidFill>
                <a:latin typeface="Verdana" pitchFamily="34" charset="0"/>
              </a:defRPr>
            </a:lvl4pPr>
            <a:lvl5pPr algn="ctr" rtl="0" eaLnBrk="0" fontAlgn="base" hangingPunct="0">
              <a:spcBef>
                <a:spcPct val="0"/>
              </a:spcBef>
              <a:spcAft>
                <a:spcPct val="0"/>
              </a:spcAft>
              <a:defRPr sz="3200" b="1">
                <a:solidFill>
                  <a:srgbClr val="FFFFFF"/>
                </a:solidFill>
                <a:latin typeface="Verdana" pitchFamily="34" charset="0"/>
              </a:defRPr>
            </a:lvl5pPr>
            <a:lvl6pPr marL="457200" algn="ctr" rtl="0" fontAlgn="base">
              <a:spcBef>
                <a:spcPct val="0"/>
              </a:spcBef>
              <a:spcAft>
                <a:spcPct val="0"/>
              </a:spcAft>
              <a:defRPr sz="3200" b="1">
                <a:solidFill>
                  <a:srgbClr val="FFFFFF"/>
                </a:solidFill>
                <a:latin typeface="Verdana" pitchFamily="34" charset="0"/>
              </a:defRPr>
            </a:lvl6pPr>
            <a:lvl7pPr marL="914400" algn="ctr" rtl="0" fontAlgn="base">
              <a:spcBef>
                <a:spcPct val="0"/>
              </a:spcBef>
              <a:spcAft>
                <a:spcPct val="0"/>
              </a:spcAft>
              <a:defRPr sz="3200" b="1">
                <a:solidFill>
                  <a:srgbClr val="FFFFFF"/>
                </a:solidFill>
                <a:latin typeface="Verdana" pitchFamily="34" charset="0"/>
              </a:defRPr>
            </a:lvl7pPr>
            <a:lvl8pPr marL="1371600" algn="ctr" rtl="0" fontAlgn="base">
              <a:spcBef>
                <a:spcPct val="0"/>
              </a:spcBef>
              <a:spcAft>
                <a:spcPct val="0"/>
              </a:spcAft>
              <a:defRPr sz="3200" b="1">
                <a:solidFill>
                  <a:srgbClr val="FFFFFF"/>
                </a:solidFill>
                <a:latin typeface="Verdana" pitchFamily="34" charset="0"/>
              </a:defRPr>
            </a:lvl8pPr>
            <a:lvl9pPr marL="1828800" algn="ctr" rtl="0" fontAlgn="base">
              <a:spcBef>
                <a:spcPct val="0"/>
              </a:spcBef>
              <a:spcAft>
                <a:spcPct val="0"/>
              </a:spcAft>
              <a:defRPr sz="3200" b="1">
                <a:solidFill>
                  <a:srgbClr val="FFFFFF"/>
                </a:solidFill>
                <a:latin typeface="Verdana" pitchFamily="34" charset="0"/>
              </a:defRPr>
            </a:lvl9pPr>
          </a:lstStyle>
          <a:p>
            <a:pPr algn="l" eaLnBrk="1" hangingPunct="1"/>
            <a:r>
              <a:rPr lang="en-US" sz="1600" dirty="0">
                <a:solidFill>
                  <a:schemeClr val="tx1"/>
                </a:solidFill>
                <a:latin typeface="Myriad Pro" pitchFamily="34" charset="0"/>
              </a:rPr>
              <a:t>4.1. </a:t>
            </a:r>
            <a:r>
              <a:rPr lang="en-US" sz="1600" dirty="0" err="1">
                <a:solidFill>
                  <a:schemeClr val="tx1"/>
                </a:solidFill>
                <a:latin typeface="Myriad Pro" pitchFamily="34" charset="0"/>
              </a:rPr>
              <a:t>Cấu</a:t>
            </a:r>
            <a:r>
              <a:rPr lang="en-US" sz="1600" dirty="0">
                <a:solidFill>
                  <a:schemeClr val="tx1"/>
                </a:solidFill>
                <a:latin typeface="Myriad Pro" pitchFamily="34" charset="0"/>
              </a:rPr>
              <a:t> </a:t>
            </a:r>
            <a:r>
              <a:rPr lang="en-US" sz="1600" dirty="0" err="1">
                <a:solidFill>
                  <a:schemeClr val="tx1"/>
                </a:solidFill>
                <a:latin typeface="Myriad Pro" pitchFamily="34" charset="0"/>
              </a:rPr>
              <a:t>trúc</a:t>
            </a:r>
            <a:r>
              <a:rPr lang="en-US" sz="1600" dirty="0">
                <a:solidFill>
                  <a:schemeClr val="tx1"/>
                </a:solidFill>
                <a:latin typeface="Myriad Pro" pitchFamily="34" charset="0"/>
              </a:rPr>
              <a:t> </a:t>
            </a:r>
            <a:r>
              <a:rPr lang="en-US" sz="1600" dirty="0" err="1">
                <a:solidFill>
                  <a:schemeClr val="tx1"/>
                </a:solidFill>
                <a:latin typeface="Myriad Pro" pitchFamily="34" charset="0"/>
              </a:rPr>
              <a:t>của</a:t>
            </a:r>
            <a:r>
              <a:rPr lang="en-US" sz="1600" dirty="0">
                <a:solidFill>
                  <a:schemeClr val="tx1"/>
                </a:solidFill>
                <a:latin typeface="Myriad Pro" pitchFamily="34" charset="0"/>
              </a:rPr>
              <a:t> </a:t>
            </a:r>
            <a:r>
              <a:rPr lang="en-US" sz="1600" dirty="0" err="1">
                <a:solidFill>
                  <a:schemeClr val="tx1"/>
                </a:solidFill>
                <a:latin typeface="Myriad Pro" pitchFamily="34" charset="0"/>
              </a:rPr>
              <a:t>mỗi</a:t>
            </a:r>
            <a:r>
              <a:rPr lang="en-US" sz="1600" dirty="0">
                <a:solidFill>
                  <a:schemeClr val="tx1"/>
                </a:solidFill>
                <a:latin typeface="Myriad Pro" pitchFamily="34" charset="0"/>
              </a:rPr>
              <a:t> </a:t>
            </a:r>
            <a:r>
              <a:rPr lang="en-US" sz="1600" dirty="0" err="1">
                <a:solidFill>
                  <a:schemeClr val="tx1"/>
                </a:solidFill>
                <a:latin typeface="Myriad Pro" pitchFamily="34" charset="0"/>
              </a:rPr>
              <a:t>bài</a:t>
            </a:r>
            <a:r>
              <a:rPr lang="en-US" sz="1600" dirty="0">
                <a:solidFill>
                  <a:schemeClr val="tx1"/>
                </a:solidFill>
                <a:latin typeface="Myriad Pro" pitchFamily="34" charset="0"/>
              </a:rPr>
              <a:t> </a:t>
            </a:r>
            <a:r>
              <a:rPr lang="en-US" sz="1600" dirty="0" err="1">
                <a:solidFill>
                  <a:schemeClr val="tx1"/>
                </a:solidFill>
                <a:latin typeface="Myriad Pro" pitchFamily="34" charset="0"/>
              </a:rPr>
              <a:t>học</a:t>
            </a:r>
            <a:r>
              <a:rPr lang="en-US" sz="1600" dirty="0">
                <a:solidFill>
                  <a:schemeClr val="tx1"/>
                </a:solidFill>
                <a:latin typeface="Myriad Pro" pitchFamily="34" charset="0"/>
              </a:rPr>
              <a:t> </a:t>
            </a:r>
            <a:r>
              <a:rPr lang="en-US" sz="1600" dirty="0" err="1">
                <a:solidFill>
                  <a:schemeClr val="tx1"/>
                </a:solidFill>
                <a:latin typeface="Myriad Pro" pitchFamily="34" charset="0"/>
              </a:rPr>
              <a:t>trong</a:t>
            </a:r>
            <a:r>
              <a:rPr lang="en-US" sz="1600" dirty="0">
                <a:solidFill>
                  <a:schemeClr val="tx1"/>
                </a:solidFill>
                <a:latin typeface="Myriad Pro" pitchFamily="34" charset="0"/>
              </a:rPr>
              <a:t> </a:t>
            </a:r>
            <a:r>
              <a:rPr lang="en-US" sz="1600" dirty="0" err="1">
                <a:solidFill>
                  <a:schemeClr val="tx1"/>
                </a:solidFill>
                <a:latin typeface="Myriad Pro" pitchFamily="34" charset="0"/>
              </a:rPr>
              <a:t>nội</a:t>
            </a:r>
            <a:r>
              <a:rPr lang="en-US" sz="1600" dirty="0">
                <a:solidFill>
                  <a:schemeClr val="tx1"/>
                </a:solidFill>
                <a:latin typeface="Myriad Pro" pitchFamily="34" charset="0"/>
              </a:rPr>
              <a:t> dung </a:t>
            </a:r>
            <a:r>
              <a:rPr lang="en-US" sz="1600" dirty="0" err="1">
                <a:solidFill>
                  <a:schemeClr val="tx1"/>
                </a:solidFill>
                <a:latin typeface="Myriad Pro" pitchFamily="34" charset="0"/>
              </a:rPr>
              <a:t>giáo</a:t>
            </a:r>
            <a:r>
              <a:rPr lang="en-US" sz="1600" dirty="0">
                <a:solidFill>
                  <a:schemeClr val="tx1"/>
                </a:solidFill>
                <a:latin typeface="Myriad Pro" pitchFamily="34" charset="0"/>
              </a:rPr>
              <a:t> </a:t>
            </a:r>
            <a:r>
              <a:rPr lang="en-US" sz="1600" dirty="0" err="1">
                <a:solidFill>
                  <a:schemeClr val="tx1"/>
                </a:solidFill>
                <a:latin typeface="Myriad Pro" pitchFamily="34" charset="0"/>
              </a:rPr>
              <a:t>dục</a:t>
            </a:r>
            <a:endParaRPr lang="en-US" sz="1600" b="0" kern="0" dirty="0">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8280818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2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2"/>
          <p:cNvSpPr>
            <a:spLocks noGrp="1"/>
          </p:cNvSpPr>
          <p:nvPr>
            <p:ph type="dt" sz="half" idx="10"/>
          </p:nvPr>
        </p:nvSpPr>
        <p:spPr>
          <a:xfrm>
            <a:off x="457200" y="6356350"/>
            <a:ext cx="2133600" cy="365125"/>
          </a:xfrm>
        </p:spPr>
        <p:txBody>
          <a:bodyPr/>
          <a:lstStyle/>
          <a:p>
            <a:pPr>
              <a:defRPr/>
            </a:pPr>
            <a:fld id="{BF481FD9-88BC-4637-A0FE-1EFE7C86B89C}" type="datetime1">
              <a:rPr lang="en-US" smtClean="0">
                <a:solidFill>
                  <a:schemeClr val="bg1">
                    <a:lumMod val="85000"/>
                  </a:schemeClr>
                </a:solidFill>
              </a:rPr>
              <a:pPr>
                <a:defRPr/>
              </a:pPr>
              <a:t>4/12/2023</a:t>
            </a:fld>
            <a:endParaRPr lang="en-US" dirty="0">
              <a:solidFill>
                <a:schemeClr val="bg1">
                  <a:lumMod val="85000"/>
                </a:schemeClr>
              </a:solidFill>
            </a:endParaRPr>
          </a:p>
        </p:txBody>
      </p:sp>
      <p:sp>
        <p:nvSpPr>
          <p:cNvPr id="8" name="TextBox 7"/>
          <p:cNvSpPr txBox="1"/>
          <p:nvPr/>
        </p:nvSpPr>
        <p:spPr>
          <a:xfrm>
            <a:off x="474911" y="1458309"/>
            <a:ext cx="8159638" cy="2215987"/>
          </a:xfrm>
          <a:prstGeom prst="rect">
            <a:avLst/>
          </a:prstGeom>
          <a:noFill/>
        </p:spPr>
        <p:txBody>
          <a:bodyPr wrap="square" lIns="121917" tIns="60958" rIns="121917" bIns="60958" rtlCol="0">
            <a:spAutoFit/>
          </a:bodyPr>
          <a:lstStyle/>
          <a:p>
            <a:pPr algn="just"/>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Cùng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với</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đó</a:t>
            </a:r>
            <a:r>
              <a:rPr lang="en-US" sz="2000" dirty="0">
                <a:solidFill>
                  <a:srgbClr val="002060"/>
                </a:solidFill>
                <a:latin typeface="Aaril"/>
                <a:ea typeface="Cambria" panose="02040503050406030204" pitchFamily="18" charset="0"/>
              </a:rPr>
              <a:t>, NXBGDVN </a:t>
            </a:r>
            <a:r>
              <a:rPr lang="en-US" sz="2000" dirty="0" err="1">
                <a:solidFill>
                  <a:srgbClr val="002060"/>
                </a:solidFill>
                <a:latin typeface="Aaril"/>
                <a:ea typeface="Cambria" panose="02040503050406030204" pitchFamily="18" charset="0"/>
              </a:rPr>
              <a:t>kết</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hợp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với</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các</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tác</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giả</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giáo</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viên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đứng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lớp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tổ</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chức</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các</a:t>
            </a:r>
            <a:r>
              <a:rPr lang="en-US" sz="2000" dirty="0">
                <a:solidFill>
                  <a:srgbClr val="002060"/>
                </a:solidFill>
                <a:latin typeface="Aaril"/>
                <a:ea typeface="Cambria" panose="02040503050406030204" pitchFamily="18" charset="0"/>
              </a:rPr>
              <a:t> video </a:t>
            </a:r>
            <a:r>
              <a:rPr lang="en-US" sz="2000" dirty="0" err="1">
                <a:solidFill>
                  <a:srgbClr val="002060"/>
                </a:solidFill>
                <a:latin typeface="Aaril"/>
                <a:ea typeface="Cambria" panose="02040503050406030204" pitchFamily="18" charset="0"/>
              </a:rPr>
              <a:t>tập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huấn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trực</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tuyến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tiết</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dạy</a:t>
            </a:r>
            <a:r>
              <a:rPr lang="en-US" sz="2000" dirty="0">
                <a:solidFill>
                  <a:srgbClr val="002060"/>
                </a:solidFill>
                <a:latin typeface="Aaril"/>
                <a:ea typeface="Cambria" panose="02040503050406030204" pitchFamily="18" charset="0"/>
              </a:rPr>
              <a:t> minh </a:t>
            </a:r>
            <a:r>
              <a:rPr lang="en-US" sz="2000" dirty="0" err="1">
                <a:solidFill>
                  <a:srgbClr val="002060"/>
                </a:solidFill>
                <a:latin typeface="Aaril"/>
                <a:ea typeface="Cambria" panose="02040503050406030204" pitchFamily="18" charset="0"/>
              </a:rPr>
              <a:t>họa</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nhằm</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làm</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rõ</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hơn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những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nội</a:t>
            </a:r>
            <a:r>
              <a:rPr lang="en-US" sz="2000" dirty="0">
                <a:solidFill>
                  <a:srgbClr val="002060"/>
                </a:solidFill>
                <a:latin typeface="Aaril"/>
                <a:ea typeface="Cambria" panose="02040503050406030204" pitchFamily="18" charset="0"/>
              </a:rPr>
              <a:t> dung, </a:t>
            </a:r>
            <a:r>
              <a:rPr lang="en-US" sz="2000" dirty="0" err="1">
                <a:solidFill>
                  <a:srgbClr val="002060"/>
                </a:solidFill>
                <a:latin typeface="Aaril"/>
                <a:ea typeface="Cambria" panose="02040503050406030204" pitchFamily="18" charset="0"/>
              </a:rPr>
              <a:t>phương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pháp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sử</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dụng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trong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sách</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giáo</a:t>
            </a:r>
            <a:r>
              <a:rPr lang="en-US" sz="2000" dirty="0">
                <a:solidFill>
                  <a:srgbClr val="002060"/>
                </a:solidFill>
                <a:latin typeface="Aaril"/>
                <a:ea typeface="Cambria" panose="02040503050406030204" pitchFamily="18" charset="0"/>
              </a:rPr>
              <a:t> khoa </a:t>
            </a:r>
            <a:r>
              <a:rPr lang="en-US" sz="2000" i="1" dirty="0" err="1">
                <a:solidFill>
                  <a:srgbClr val="002060"/>
                </a:solidFill>
                <a:latin typeface="Aaril"/>
                <a:ea typeface="Cambria" panose="02040503050406030204" pitchFamily="18" charset="0"/>
              </a:rPr>
              <a:t>Mĩ</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thuật</a:t>
            </a:r>
            <a:r>
              <a:rPr lang="en-US" sz="2000" i="1" dirty="0">
                <a:solidFill>
                  <a:srgbClr val="002060"/>
                </a:solidFill>
                <a:latin typeface="Aaril"/>
                <a:ea typeface="Cambria" panose="02040503050406030204" pitchFamily="18" charset="0"/>
              </a:rPr>
              <a:t> 11</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Những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tài</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liệu</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này</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sẽ</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được</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cập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nhật</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thường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xuyên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trên</a:t>
            </a:r>
            <a:r>
              <a:rPr lang="en-US" sz="2000" dirty="0">
                <a:solidFill>
                  <a:srgbClr val="002060"/>
                </a:solidFill>
                <a:latin typeface="Aaril"/>
                <a:ea typeface="Cambria" panose="02040503050406030204" pitchFamily="18" charset="0"/>
              </a:rPr>
              <a:t>:</a:t>
            </a:r>
          </a:p>
          <a:p>
            <a:pPr marL="285750" indent="-285750">
              <a:buFontTx/>
              <a:buChar char="-"/>
            </a:pPr>
            <a:r>
              <a:rPr lang="en-US" sz="2000" dirty="0" err="1">
                <a:solidFill>
                  <a:srgbClr val="002060"/>
                </a:solidFill>
                <a:latin typeface="Aaril"/>
                <a:ea typeface="Cambria" panose="02040503050406030204" pitchFamily="18" charset="0"/>
              </a:rPr>
              <a:t>Kênh</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youtube</a:t>
            </a:r>
            <a:r>
              <a:rPr lang="en-US" sz="2000"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Sách</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giáo</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khoa</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Kết</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nối</a:t>
            </a:r>
            <a:r>
              <a:rPr lang="en-US" sz="2000" i="1" dirty="0">
                <a:solidFill>
                  <a:srgbClr val="002060"/>
                </a:solidFill>
                <a:latin typeface="Aaril"/>
                <a:ea typeface="Cambria" panose="02040503050406030204" pitchFamily="18" charset="0"/>
              </a:rPr>
              <a:t> tri </a:t>
            </a:r>
            <a:r>
              <a:rPr lang="en-US" sz="2000" i="1" dirty="0" err="1">
                <a:solidFill>
                  <a:srgbClr val="002060"/>
                </a:solidFill>
                <a:latin typeface="Aaril"/>
                <a:ea typeface="Cambria" panose="02040503050406030204" pitchFamily="18" charset="0"/>
              </a:rPr>
              <a:t>thức</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với</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cuộc</a:t>
            </a:r>
            <a:r>
              <a:rPr lang="en-US" sz="2000" i="1" dirty="0">
                <a:solidFill>
                  <a:srgbClr val="002060"/>
                </a:solidFill>
                <a:latin typeface="Aaril"/>
                <a:ea typeface="Cambria" panose="02040503050406030204" pitchFamily="18" charset="0"/>
              </a:rPr>
              <a:t> </a:t>
            </a:r>
            <a:r>
              <a:rPr lang="en-US" sz="2000" i="1" dirty="0" err="1">
                <a:solidFill>
                  <a:srgbClr val="002060"/>
                </a:solidFill>
                <a:latin typeface="Aaril"/>
                <a:ea typeface="Cambria" panose="02040503050406030204" pitchFamily="18" charset="0"/>
              </a:rPr>
              <a:t>sống</a:t>
            </a:r>
            <a:endParaRPr lang="en-US" sz="2000" i="1" dirty="0">
              <a:solidFill>
                <a:srgbClr val="002060"/>
              </a:solidFill>
              <a:latin typeface="Aaril"/>
              <a:ea typeface="Cambria" panose="02040503050406030204" pitchFamily="18" charset="0"/>
            </a:endParaRPr>
          </a:p>
          <a:p>
            <a:pPr marL="285750" indent="-285750">
              <a:buFontTx/>
              <a:buChar char="-"/>
            </a:pPr>
            <a:r>
              <a:rPr lang="en-US" sz="2000" dirty="0" err="1">
                <a:solidFill>
                  <a:srgbClr val="002060"/>
                </a:solidFill>
                <a:latin typeface="Aaril"/>
                <a:ea typeface="Cambria" panose="02040503050406030204" pitchFamily="18" charset="0"/>
              </a:rPr>
              <a:t>Trang</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Tập</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huấn</a:t>
            </a:r>
            <a:r>
              <a:rPr lang="en-US" sz="2000" dirty="0">
                <a:solidFill>
                  <a:srgbClr val="002060"/>
                </a:solidFill>
                <a:latin typeface="Aaril"/>
                <a:ea typeface="Cambria" panose="02040503050406030204" pitchFamily="18" charset="0"/>
              </a:rPr>
              <a:t> </a:t>
            </a:r>
            <a:r>
              <a:rPr lang="en-US" sz="2000" dirty="0" err="1">
                <a:solidFill>
                  <a:srgbClr val="002060"/>
                </a:solidFill>
                <a:latin typeface="Aaril"/>
                <a:ea typeface="Cambria" panose="02040503050406030204" pitchFamily="18" charset="0"/>
              </a:rPr>
              <a:t>của</a:t>
            </a:r>
            <a:r>
              <a:rPr lang="en-US" sz="2000" dirty="0">
                <a:solidFill>
                  <a:srgbClr val="002060"/>
                </a:solidFill>
                <a:latin typeface="Aaril"/>
                <a:ea typeface="Cambria" panose="02040503050406030204" pitchFamily="18" charset="0"/>
              </a:rPr>
              <a:t> NXBGDVN: www.taphuan.nxbgd.vn</a:t>
            </a:r>
            <a:endParaRPr lang="vi-VN" sz="2000" dirty="0">
              <a:solidFill>
                <a:srgbClr val="002060"/>
              </a:solidFill>
              <a:latin typeface="Aaril"/>
              <a:ea typeface="Cambria" panose="02040503050406030204" pitchFamily="18" charset="0"/>
            </a:endParaRPr>
          </a:p>
          <a:p>
            <a:pPr marL="457178" indent="-457178">
              <a:buFont typeface="Arial" panose="020B0604020202020204" pitchFamily="34" charset="0"/>
              <a:buChar char="•"/>
            </a:pPr>
            <a:endParaRPr lang="vi-VN" sz="1600" dirty="0">
              <a:solidFill>
                <a:srgbClr val="002060"/>
              </a:solidFill>
              <a:latin typeface="Aaril"/>
              <a:ea typeface="Cambria" panose="02040503050406030204" pitchFamily="18" charset="0"/>
            </a:endParaRPr>
          </a:p>
        </p:txBody>
      </p:sp>
      <p:pic>
        <p:nvPicPr>
          <p:cNvPr id="4" name="Picture 3">
            <a:extLst>
              <a:ext uri="{FF2B5EF4-FFF2-40B4-BE49-F238E27FC236}">
                <a16:creationId xmlns:a16="http://schemas.microsoft.com/office/drawing/2014/main" id="{2D6C0C02-75E3-E028-1B07-FA4A375255A2}"/>
              </a:ext>
            </a:extLst>
          </p:cNvPr>
          <p:cNvPicPr>
            <a:picLocks noChangeAspect="1"/>
          </p:cNvPicPr>
          <p:nvPr/>
        </p:nvPicPr>
        <p:blipFill>
          <a:blip r:embed="rId3"/>
          <a:stretch>
            <a:fillRect/>
          </a:stretch>
        </p:blipFill>
        <p:spPr>
          <a:xfrm>
            <a:off x="54615" y="3429000"/>
            <a:ext cx="9144000" cy="3043451"/>
          </a:xfrm>
          <a:prstGeom prst="rect">
            <a:avLst/>
          </a:prstGeom>
        </p:spPr>
      </p:pic>
    </p:spTree>
    <p:extLst>
      <p:ext uri="{BB962C8B-B14F-4D97-AF65-F5344CB8AC3E}">
        <p14:creationId xmlns:p14="http://schemas.microsoft.com/office/powerpoint/2010/main" val="2515963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57503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2007</TotalTime>
  <Words>12794</Words>
  <Application>Microsoft Office PowerPoint</Application>
  <PresentationFormat>On-screen Show (4:3)</PresentationFormat>
  <Paragraphs>891</Paragraphs>
  <Slides>91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91</vt:i4>
      </vt:variant>
    </vt:vector>
  </HeadingPairs>
  <TitlesOfParts>
    <vt:vector size="106" baseType="lpstr">
      <vt:lpstr>Aaril</vt:lpstr>
      <vt:lpstr>Arial</vt:lpstr>
      <vt:lpstr>Calibri</vt:lpstr>
      <vt:lpstr>Calibri Light</vt:lpstr>
      <vt:lpstr>Cambria</vt:lpstr>
      <vt:lpstr>inherit</vt:lpstr>
      <vt:lpstr>Myriad Arabic</vt:lpstr>
      <vt:lpstr>Myriad Pro</vt:lpstr>
      <vt:lpstr>Open Sans Extrabold</vt:lpstr>
      <vt:lpstr>Segoe UI Historic</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376</cp:revision>
  <dcterms:created xsi:type="dcterms:W3CDTF">2021-01-29T04:19:07Z</dcterms:created>
  <dcterms:modified xsi:type="dcterms:W3CDTF">2023-04-12T05:57:46Z</dcterms:modified>
</cp:coreProperties>
</file>