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3" autoAdjust="0"/>
    <p:restoredTop sz="94660"/>
  </p:normalViewPr>
  <p:slideViewPr>
    <p:cSldViewPr>
      <p:cViewPr varScale="1">
        <p:scale>
          <a:sx n="91" d="100"/>
          <a:sy n="91" d="100"/>
        </p:scale>
        <p:origin x="270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34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5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5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8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9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1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3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3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8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0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8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DFAE-58B0-47BA-BD11-53F2931789AF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1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3.xml"/><Relationship Id="rId3" Type="http://schemas.openxmlformats.org/officeDocument/2006/relationships/slideLayout" Target="../slideLayouts/slideLayout1.xml"/><Relationship Id="rId7" Type="http://schemas.openxmlformats.org/officeDocument/2006/relationships/slide" Target="slide9.xml"/><Relationship Id="rId12" Type="http://schemas.openxmlformats.org/officeDocument/2006/relationships/slide" Target="slide4.xml"/><Relationship Id="rId17" Type="http://schemas.openxmlformats.org/officeDocument/2006/relationships/image" Target="../media/image5.png"/><Relationship Id="rId2" Type="http://schemas.microsoft.com/office/2007/relationships/media" Target="../media/media1.WAV"/><Relationship Id="rId16" Type="http://schemas.openxmlformats.org/officeDocument/2006/relationships/image" Target="../media/image4.gif"/><Relationship Id="rId1" Type="http://schemas.openxmlformats.org/officeDocument/2006/relationships/audio" Target="NULL" TargetMode="External"/><Relationship Id="rId6" Type="http://schemas.openxmlformats.org/officeDocument/2006/relationships/slide" Target="slide8.xml"/><Relationship Id="rId11" Type="http://schemas.openxmlformats.org/officeDocument/2006/relationships/slide" Target="slide5.xml"/><Relationship Id="rId5" Type="http://schemas.openxmlformats.org/officeDocument/2006/relationships/slide" Target="slide7.xml"/><Relationship Id="rId15" Type="http://schemas.openxmlformats.org/officeDocument/2006/relationships/image" Target="../media/image3.gif"/><Relationship Id="rId10" Type="http://schemas.openxmlformats.org/officeDocument/2006/relationships/slide" Target="slide6.xml"/><Relationship Id="rId4" Type="http://schemas.openxmlformats.org/officeDocument/2006/relationships/image" Target="../media/image2.png"/><Relationship Id="rId9" Type="http://schemas.openxmlformats.org/officeDocument/2006/relationships/slide" Target="slide11.xml"/><Relationship Id="rId1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9" y="991819"/>
            <a:ext cx="6096001" cy="3460593"/>
          </a:xfrm>
          <a:prstGeom prst="rect">
            <a:avLst/>
          </a:prstGeom>
        </p:spPr>
      </p:pic>
      <p:sp>
        <p:nvSpPr>
          <p:cNvPr id="61" name="Rectangle 60">
            <a:hlinkClick r:id="rId5" action="ppaction://hlinksldjump"/>
          </p:cNvPr>
          <p:cNvSpPr/>
          <p:nvPr/>
        </p:nvSpPr>
        <p:spPr>
          <a:xfrm>
            <a:off x="15240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6</a:t>
            </a:r>
          </a:p>
        </p:txBody>
      </p:sp>
      <p:sp>
        <p:nvSpPr>
          <p:cNvPr id="63" name="Rectangle 62">
            <a:hlinkClick r:id="rId6" action="ppaction://hlinksldjump"/>
          </p:cNvPr>
          <p:cNvSpPr/>
          <p:nvPr/>
        </p:nvSpPr>
        <p:spPr>
          <a:xfrm>
            <a:off x="27432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7</a:t>
            </a:r>
          </a:p>
        </p:txBody>
      </p:sp>
      <p:sp>
        <p:nvSpPr>
          <p:cNvPr id="65" name="Rectangle 64">
            <a:hlinkClick r:id="rId7" action="ppaction://hlinksldjump"/>
          </p:cNvPr>
          <p:cNvSpPr/>
          <p:nvPr/>
        </p:nvSpPr>
        <p:spPr>
          <a:xfrm>
            <a:off x="39624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8</a:t>
            </a:r>
          </a:p>
        </p:txBody>
      </p:sp>
      <p:sp>
        <p:nvSpPr>
          <p:cNvPr id="67" name="Rectangle 66">
            <a:hlinkClick r:id="rId8" action="ppaction://hlinksldjump"/>
          </p:cNvPr>
          <p:cNvSpPr/>
          <p:nvPr/>
        </p:nvSpPr>
        <p:spPr>
          <a:xfrm>
            <a:off x="51816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9</a:t>
            </a:r>
          </a:p>
        </p:txBody>
      </p:sp>
      <p:sp>
        <p:nvSpPr>
          <p:cNvPr id="69" name="Rectangle 68">
            <a:hlinkClick r:id="rId9" action="ppaction://hlinksldjump"/>
          </p:cNvPr>
          <p:cNvSpPr/>
          <p:nvPr/>
        </p:nvSpPr>
        <p:spPr>
          <a:xfrm>
            <a:off x="64008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10</a:t>
            </a:r>
          </a:p>
        </p:txBody>
      </p:sp>
      <p:sp>
        <p:nvSpPr>
          <p:cNvPr id="49" name="Rectangle 48">
            <a:hlinkClick r:id="rId10" action="ppaction://hlinksldjump"/>
          </p:cNvPr>
          <p:cNvSpPr/>
          <p:nvPr/>
        </p:nvSpPr>
        <p:spPr>
          <a:xfrm>
            <a:off x="64008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5</a:t>
            </a:r>
          </a:p>
        </p:txBody>
      </p:sp>
      <p:sp>
        <p:nvSpPr>
          <p:cNvPr id="47" name="Rectangle 46">
            <a:hlinkClick r:id="rId11" action="ppaction://hlinksldjump"/>
          </p:cNvPr>
          <p:cNvSpPr/>
          <p:nvPr/>
        </p:nvSpPr>
        <p:spPr>
          <a:xfrm>
            <a:off x="51816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4</a:t>
            </a:r>
          </a:p>
        </p:txBody>
      </p:sp>
      <p:sp>
        <p:nvSpPr>
          <p:cNvPr id="45" name="Rectangle 44">
            <a:hlinkClick r:id="rId12" action="ppaction://hlinksldjump"/>
          </p:cNvPr>
          <p:cNvSpPr/>
          <p:nvPr/>
        </p:nvSpPr>
        <p:spPr>
          <a:xfrm>
            <a:off x="39624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</a:p>
        </p:txBody>
      </p:sp>
      <p:sp>
        <p:nvSpPr>
          <p:cNvPr id="42" name="Rectangle 41">
            <a:hlinkClick r:id="rId13" action="ppaction://hlinksldjump"/>
          </p:cNvPr>
          <p:cNvSpPr/>
          <p:nvPr/>
        </p:nvSpPr>
        <p:spPr>
          <a:xfrm>
            <a:off x="27432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971550"/>
            <a:ext cx="6096000" cy="348086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14" action="ppaction://hlinksldjump"/>
          </p:cNvPr>
          <p:cNvSpPr/>
          <p:nvPr/>
        </p:nvSpPr>
        <p:spPr>
          <a:xfrm>
            <a:off x="15240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93763" y="4558076"/>
            <a:ext cx="4756474" cy="50417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642610" y="133350"/>
            <a:ext cx="57534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 LẬT MẢNH GHÉP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94" y="146870"/>
            <a:ext cx="495300" cy="4381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96" y="538442"/>
            <a:ext cx="495300" cy="4381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146870"/>
            <a:ext cx="495300" cy="4381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48" y="538442"/>
            <a:ext cx="495300" cy="4381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26" y="739319"/>
            <a:ext cx="4228206" cy="2322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10951" y="4579329"/>
            <a:ext cx="3733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về địa lý thế giới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50.1804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279876" y="5467350"/>
            <a:ext cx="609600" cy="60960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502910" y="2445281"/>
            <a:ext cx="533400" cy="533400"/>
          </a:xfrm>
          <a:prstGeom prst="star5">
            <a:avLst>
              <a:gd name="adj" fmla="val 25914"/>
              <a:gd name="hf" fmla="val 105146"/>
              <a:gd name="vf" fmla="val 110557"/>
            </a:avLst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7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689"/>
                            </p:stCondLst>
                            <p:childTnLst>
                              <p:par>
                                <p:cTn id="2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  <p:bldP spid="65" grpId="0" animBg="1"/>
      <p:bldP spid="67" grpId="0" animBg="1"/>
      <p:bldP spid="69" grpId="0" animBg="1"/>
      <p:bldP spid="49" grpId="0" animBg="1"/>
      <p:bldP spid="47" grpId="0" animBg="1"/>
      <p:bldP spid="45" grpId="0" animBg="1"/>
      <p:bldP spid="42" grpId="0" animBg="1"/>
      <p:bldP spid="7" grpId="0" animBg="1"/>
      <p:bldP spid="32" grpId="0"/>
      <p:bldP spid="2" grpId="0"/>
      <p:bldP spid="2" grpId="1" build="allAtOnce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2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vi-VN" sz="32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 gia châu Á </a:t>
            </a:r>
            <a:r>
              <a:rPr lang="vi-VN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 </a:t>
            </a:r>
            <a:endParaRPr lang="en-US" sz="3200" b="1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vi-VN" sz="32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thưa </a:t>
            </a:r>
            <a:r>
              <a:rPr lang="vi-VN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 nhất?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Mông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cổ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kumimoji="0" lang="en-US" sz="2000" b="0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ghép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77323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2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 </a:t>
            </a: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 gia Đông Nam Á </a:t>
            </a: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 </a:t>
            </a:r>
            <a:endParaRPr lang="en-US" sz="3200" b="1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32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 danh là ‘xứ sở vạn đảo’?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Indonesia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kumimoji="0" lang="en-US" sz="2000" b="0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ghép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23953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 Quốc gia nào có diện </a:t>
            </a: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 </a:t>
            </a:r>
            <a:endParaRPr lang="en-US" sz="3200" b="1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 </a:t>
            </a: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 thế giới?</a:t>
            </a:r>
            <a:endParaRPr lang="en-US" sz="48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Vantican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 ghép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24790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2: Quốc gia nào có nhiều hồ nước nhất thế giới?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 ghép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228" y="5306225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68967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3: Thác nước tự nhiên, không ngắt quãng cao nhất thế giới nằm ở đâu?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Venezuela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 ghép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8006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74283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4: Dãy núi nào dài nhất thế giới?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2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ãy </a:t>
            </a: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Andes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 ghép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79695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2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32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nào có thủ đô cao nhất thế giới?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Bolivia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Mảnh ghép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06919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2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32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 nào nhỏ nhất Trái Đất?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Băng Dương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Mảnh ghép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76003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2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7: </a:t>
            </a: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 nào sâu nhất thế giới?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Congo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kumimoji="0" lang="en-US" sz="2000" b="0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ghép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2060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2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vi-VN" sz="32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 quốc nhỏ nhất thế </a:t>
            </a:r>
            <a:r>
              <a:rPr lang="vi-VN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</a:t>
            </a:r>
            <a:endParaRPr lang="en-US" sz="3200" b="1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vi-VN" sz="32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vi-VN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nào?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Nauru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kumimoji="0" lang="en-US" sz="2000" b="0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ghép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2474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548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213</Words>
  <PresentationFormat>On-screen Show (16:9)</PresentationFormat>
  <Paragraphs>56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2018-01-11T15:19:09Z</dcterms:created>
  <dcterms:modified xsi:type="dcterms:W3CDTF">2021-06-25T17:49:38Z</dcterms:modified>
</cp:coreProperties>
</file>