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7" r:id="rId6"/>
    <p:sldId id="261" r:id="rId7"/>
    <p:sldId id="262" r:id="rId8"/>
    <p:sldId id="263" r:id="rId9"/>
    <p:sldId id="264" r:id="rId10"/>
    <p:sldId id="258" r:id="rId11"/>
    <p:sldId id="265" r:id="rId12"/>
    <p:sldId id="266" r:id="rId13"/>
    <p:sldId id="267" r:id="rId14"/>
    <p:sldId id="268" r:id="rId15"/>
    <p:sldId id="25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-2124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E5AD8-1793-4970-A2C4-177ECF257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23031F-9DBE-4AA3-A9B3-EB5251587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42DBB9-154F-486B-AB3E-C5546826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E2BDB6-08EE-4586-90D5-38DC6E06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794926-0D66-4C3B-B282-318727CE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90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DAB24E-51C6-4D9A-A258-F46A1746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39CB5A-D3B4-45CD-942E-350BCDA68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CB671-9772-4BAA-8931-18C4377F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5B54E5-3C79-4683-9F4D-A559D2AB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3A115F-E032-4063-9CAE-E5FC4BD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69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7EADC97-57BD-4B2C-B95A-729026811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38477E-8380-4D8B-B015-7085E7DA1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F93E45-C21B-49E8-86F3-2B80246E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944D8B-6912-4153-892D-F4D1BCA8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CADB1A-E380-4469-A500-47FDA1B9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52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FC57D-E573-4DC3-B472-49FC2446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92885C-0E71-4F54-A39F-A2B797101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7893AB-CAA6-41BE-89E9-99D98A82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C40DB2-C8CA-417A-A3A1-0F68866E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7D303F-9E1E-4555-A0E3-E5B962E6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40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5DA49-4732-447B-A370-25A074F0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244E58-B78A-4E4E-A759-3DA7C04EC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C06B48-689C-4D35-B14A-05668CC9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17949E-4946-407F-AC86-91A94A22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C2CA6F-C436-4AD1-B466-E0EC5D7B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35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F5D92-A13D-44A8-8605-7CE0CE60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25F2D-6A2F-4840-8A0A-D59A9D482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D3D985-7A7E-4327-8BD7-E67294DA5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90044A-4D80-45FC-8F02-16307288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EA70DB-3DAA-4088-9F10-F72786CB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EB9C54-B49B-4FD6-8760-10D1B23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93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5494F-9427-4529-BFED-4D63D7C9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3C106D-3E60-4BE0-8FDB-6D47E37A4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2CA491-A247-4992-A499-80F3C9C3F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D844F5-676C-43BA-B68F-D306B728E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14D0E00-A985-4EB6-9352-CE70A4F92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F3CE34D-C449-433B-AAF2-5538FB45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8F4839-C526-4CDD-9715-0EB56234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AEA380-C8B2-445C-8A68-FD90552A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30C4D-43BB-4EB9-8B89-3920CA20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76F2C9-2F94-424A-9BD0-D5981F2C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8E4B06-58DE-4A05-BC50-9530A9B9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D6A9D0-4CE4-4201-B067-91764EC7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84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1EAB96-A422-4C2B-A319-583247F6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C64A2D-69AA-4A2F-93C7-60D3DD8F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DA4581-E841-4F1E-9F5F-E48FC70F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42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124F1-AD5D-4EF7-827F-30B497E2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1A519F-7238-472A-915F-E5A4DA14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146F2B-EE67-4EA7-A77E-16E7E2EBD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44458C-519F-4812-9E3A-C9BD7767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D75B52-7DAB-4E0C-A5AF-A2036835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52B7E1-DBFD-40FD-A8B2-C88ECB0E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01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73BDB-127D-491D-831D-8D70859A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707548-62BD-4C95-9E04-3AA4F79AE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965051-3E98-4AE2-96B7-32560273E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EF1D72-214C-4A36-84EE-FAB72F0A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3CA474-149E-40F8-B44A-3F43D91F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559ECC-FA1B-408B-B5C1-B29AE604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02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F19E10C-60E4-4B61-A1CC-F043E926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D0B088-18CB-4BAD-AD1D-A64A9B5C8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8EE329-D361-46DC-AE89-8AC8659EB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CF78-D236-4ABC-AB14-98EDAE46DE4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C68FF-A30C-4AB0-BF38-89EEC9BD1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D355E2-8796-4D1A-A040-E26AEB9DB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78496-345D-4FB6-AF2D-19D6BE8D0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38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8" b="74630"/>
          <a:stretch/>
        </p:blipFill>
        <p:spPr>
          <a:xfrm>
            <a:off x="600075" y="0"/>
            <a:ext cx="112299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75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6" t="33868" r="9516" b="48553"/>
          <a:stretch/>
        </p:blipFill>
        <p:spPr>
          <a:xfrm>
            <a:off x="168964" y="1073425"/>
            <a:ext cx="12023035" cy="49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39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42" t="39467" r="62667" b="49449"/>
          <a:stretch/>
        </p:blipFill>
        <p:spPr>
          <a:xfrm>
            <a:off x="1914525" y="0"/>
            <a:ext cx="7772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6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08" t="39307" r="49789" b="49609"/>
          <a:stretch/>
        </p:blipFill>
        <p:spPr>
          <a:xfrm>
            <a:off x="2428875" y="0"/>
            <a:ext cx="71151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22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74" t="38868" r="36911" b="50048"/>
          <a:stretch/>
        </p:blipFill>
        <p:spPr>
          <a:xfrm>
            <a:off x="3028951" y="-1"/>
            <a:ext cx="6886574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08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52" t="39187" r="24033" b="49729"/>
          <a:stretch/>
        </p:blipFill>
        <p:spPr>
          <a:xfrm>
            <a:off x="2085975" y="0"/>
            <a:ext cx="74866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0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202A6F9-359E-4FB6-8C26-EA0F35263AA3}"/>
              </a:ext>
            </a:extLst>
          </p:cNvPr>
          <p:cNvGrpSpPr/>
          <p:nvPr/>
        </p:nvGrpSpPr>
        <p:grpSpPr>
          <a:xfrm>
            <a:off x="168965" y="1073425"/>
            <a:ext cx="11627480" cy="5111618"/>
            <a:chOff x="168965" y="1073425"/>
            <a:chExt cx="11627480" cy="51116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2C922E1-06B6-4260-84ED-4544BE937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577" t="53646" r="13726" b="22749"/>
            <a:stretch/>
          </p:blipFill>
          <p:spPr>
            <a:xfrm>
              <a:off x="168965" y="1073425"/>
              <a:ext cx="11627480" cy="51116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3BDAF95-4A35-4A31-BD00-DF459F37D979}"/>
                </a:ext>
              </a:extLst>
            </p:cNvPr>
            <p:cNvSpPr/>
            <p:nvPr/>
          </p:nvSpPr>
          <p:spPr>
            <a:xfrm>
              <a:off x="667820" y="5476126"/>
              <a:ext cx="7006976" cy="688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6512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06" t="80083" r="37206" b="3747"/>
          <a:stretch/>
        </p:blipFill>
        <p:spPr>
          <a:xfrm>
            <a:off x="1043609" y="1252330"/>
            <a:ext cx="9716976" cy="41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47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30" t="25555" r="6664" b="64815"/>
          <a:stretch/>
        </p:blipFill>
        <p:spPr>
          <a:xfrm>
            <a:off x="681892" y="1701799"/>
            <a:ext cx="10828215" cy="28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58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26" t="34690" r="12002" b="40738"/>
          <a:stretch/>
        </p:blipFill>
        <p:spPr>
          <a:xfrm>
            <a:off x="696761" y="495570"/>
            <a:ext cx="10798478" cy="636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78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4" t="58515" r="11164" b="8177"/>
          <a:stretch/>
        </p:blipFill>
        <p:spPr>
          <a:xfrm>
            <a:off x="696761" y="165100"/>
            <a:ext cx="10798478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959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9" t="5639" r="6774" b="65231"/>
          <a:stretch/>
        </p:blipFill>
        <p:spPr>
          <a:xfrm>
            <a:off x="1063487" y="675861"/>
            <a:ext cx="10609406" cy="51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56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98" t="16120" r="64713" b="67090"/>
          <a:stretch/>
        </p:blipFill>
        <p:spPr>
          <a:xfrm>
            <a:off x="1914526" y="0"/>
            <a:ext cx="8801100" cy="685799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321429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27" t="16931" r="46585" b="66279"/>
          <a:stretch/>
        </p:blipFill>
        <p:spPr>
          <a:xfrm>
            <a:off x="1257300" y="0"/>
            <a:ext cx="10001249" cy="685799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295900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17" t="15846" r="24275" b="67364"/>
          <a:stretch/>
        </p:blipFill>
        <p:spPr>
          <a:xfrm>
            <a:off x="1657350" y="0"/>
            <a:ext cx="8943975" cy="685799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57732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45" t="17250" r="2547" b="65960"/>
          <a:stretch/>
        </p:blipFill>
        <p:spPr>
          <a:xfrm>
            <a:off x="2657475" y="0"/>
            <a:ext cx="7715250" cy="685799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237984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2020-08-15T01:47:18Z</dcterms:created>
  <dcterms:modified xsi:type="dcterms:W3CDTF">2020-10-02T15:19:18Z</dcterms:modified>
</cp:coreProperties>
</file>