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281" r:id="rId4"/>
    <p:sldId id="289" r:id="rId5"/>
    <p:sldId id="293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260" r:id="rId14"/>
    <p:sldId id="25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952662" y="5220347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61" y="378929"/>
            <a:ext cx="5853732" cy="488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7038" y="5665941"/>
            <a:ext cx="226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00324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80948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ia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562" y="3877212"/>
            <a:ext cx="2017873" cy="1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05" y="3877212"/>
            <a:ext cx="2292349" cy="16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9" y="4129873"/>
            <a:ext cx="2078697" cy="147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07" y="3994524"/>
            <a:ext cx="2100120" cy="174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3810" y="5131605"/>
            <a:ext cx="9632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48" y="829004"/>
            <a:ext cx="9752227" cy="42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466391" y="955528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955528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04" y="1440697"/>
            <a:ext cx="7672091" cy="50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4240" y="610030"/>
            <a:ext cx="211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ơn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23: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704566" y="1060812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041" y="3951019"/>
            <a:ext cx="853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ung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quà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3" y="426203"/>
            <a:ext cx="10647013" cy="48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058258" y="628683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29" y="697836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4" name="Trung thu, bé được chia qu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303" y="5616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02806" y="503399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3" y="890398"/>
            <a:ext cx="6384706" cy="4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57" y="1622023"/>
            <a:ext cx="4586179" cy="32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9267" y="5292578"/>
            <a:ext cx="4394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09" y="1522640"/>
            <a:ext cx="5489271" cy="390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142</Words>
  <PresentationFormat>Custom</PresentationFormat>
  <Paragraphs>58</Paragraphs>
  <Slides>15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2020-08-24T09:58:18Z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