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4" r:id="rId2"/>
  </p:sldMasterIdLst>
  <p:notesMasterIdLst>
    <p:notesMasterId r:id="rId16"/>
  </p:notesMasterIdLst>
  <p:sldIdLst>
    <p:sldId id="505" r:id="rId3"/>
    <p:sldId id="50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925" autoAdjust="0"/>
  </p:normalViewPr>
  <p:slideViewPr>
    <p:cSldViewPr snapToGrid="0">
      <p:cViewPr varScale="1">
        <p:scale>
          <a:sx n="56" d="100"/>
          <a:sy n="56" d="100"/>
        </p:scale>
        <p:origin x="96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9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EF951-569A-4669-B6F3-C85580BB2BC5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E6A27-6777-4523-8292-B04913C2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5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E6A27-6777-4523-8292-B04913C257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8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49D2-B6B8-48B0-80DD-6A016708CDBA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E4A7-3AA3-4D2F-BB6F-0E9FD0425343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04F6-6F30-4A4E-8F41-5ABC315F7E46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6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49D2-B6B8-48B0-80DD-6A016708CDBA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41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18B7-E437-4A94-B98C-547345CD43B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8C5011-87F5-5E78-9767-D864AE46B4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910"/>
            <a:ext cx="11408392" cy="146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76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D699-A8B3-4EEA-AC4C-BA04B4FB9C2F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3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32F2-0978-4826-80E6-95756A2512F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01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92AF-1D5B-4B1A-965B-53CD1BD60CC4}" type="datetime1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23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A2055-7A86-4475-8B31-930EEAAD573E}" type="datetime1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19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82C-6311-4B28-B875-452599598DDD}" type="datetime1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6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838B-F2C0-4222-BDD0-EAD1022DDE9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4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910"/>
            <a:ext cx="11408392" cy="14652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225475"/>
            <a:ext cx="10548904" cy="839337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791" y="1535373"/>
            <a:ext cx="10515600" cy="4606120"/>
          </a:xfrm>
        </p:spPr>
        <p:txBody>
          <a:bodyPr/>
          <a:lstStyle>
            <a:lvl2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18B7-E437-4A94-B98C-547345CD43B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1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1F0A-994C-41EC-8937-033C1469DF54}" type="datetime1">
              <a:rPr lang="en-US" smtClean="0"/>
              <a:t>5/31/2023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91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4930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493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527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39821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4641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E4A7-3AA3-4D2F-BB6F-0E9FD0425343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729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04F6-6F30-4A4E-8F41-5ABC315F7E46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1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678072"/>
            <a:ext cx="10515600" cy="884403"/>
          </a:xfr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100000">
                <a:srgbClr val="0087E6"/>
              </a:gs>
              <a:gs pos="100000">
                <a:srgbClr val="005CB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4000" b="1">
                <a:solidFill>
                  <a:schemeClr val="bg1"/>
                </a:solidFill>
              </a:defRPr>
            </a:lvl1pPr>
          </a:lstStyle>
          <a:p>
            <a:pPr marL="228600" lvl="0" indent="-228600">
              <a:buFont typeface="Arial" panose="020B0604020202020204" pitchFamily="34" charset="0"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81181"/>
            <a:ext cx="10515600" cy="852986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vert="horz" lIns="91440" tIns="45720" rIns="91440" bIns="45720" rtlCol="0" anchor="b">
            <a:normAutofit/>
          </a:bodyPr>
          <a:lstStyle>
            <a:lvl1pPr>
              <a:defRPr lang="en-US" sz="32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D699-A8B3-4EEA-AC4C-BA04B4FB9C2F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32F2-0978-4826-80E6-95756A2512F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6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92AF-1D5B-4B1A-965B-53CD1BD60CC4}" type="datetime1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5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705" y="139938"/>
            <a:ext cx="9111018" cy="7539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A2055-7A86-4475-8B31-930EEAAD573E}" type="datetime1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4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82C-6311-4B28-B875-452599598DDD}" type="datetime1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4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838B-F2C0-4222-BDD0-EAD1022DDE9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1F0A-994C-41EC-8937-033C1469DF5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696" y="81886"/>
            <a:ext cx="1151988" cy="11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3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14DD-1848-49FF-AF58-5491B6E74F24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7896BC-590F-41E2-AE69-29568EAD1C2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D8A311-6AC1-263C-9E11-1C1B6320D53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696" y="81886"/>
            <a:ext cx="1151988" cy="11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9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2565-55F5-BD3B-3254-2D9F65D46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767" y="987904"/>
            <a:ext cx="8460188" cy="1859376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CỤM CHUYÊN ĐỀ 11 CS</a:t>
            </a:r>
            <a:endParaRPr lang="vi-VN" b="1" dirty="0">
              <a:solidFill>
                <a:schemeClr val="accent1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DD4C6-C726-1D17-D91B-33EA0DB82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5669" y="4157159"/>
            <a:ext cx="7766936" cy="185937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TS. </a:t>
            </a:r>
            <a:r>
              <a:rPr lang="en-US" sz="2800" dirty="0" err="1">
                <a:solidFill>
                  <a:schemeClr val="tx1"/>
                </a:solidFill>
              </a:rPr>
              <a:t>Đỗ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Đông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Chủ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biên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r>
              <a:rPr lang="en-US" sz="2800" dirty="0">
                <a:solidFill>
                  <a:schemeClr val="tx1"/>
                </a:solidFill>
              </a:rPr>
              <a:t>TS. </a:t>
            </a:r>
            <a:r>
              <a:rPr lang="en-US" sz="2800" dirty="0" err="1">
                <a:solidFill>
                  <a:schemeClr val="tx1"/>
                </a:solidFill>
              </a:rPr>
              <a:t>Nguyễn</a:t>
            </a:r>
            <a:r>
              <a:rPr lang="en-US" sz="2800" dirty="0">
                <a:solidFill>
                  <a:schemeClr val="tx1"/>
                </a:solidFill>
              </a:rPr>
              <a:t> Khánh </a:t>
            </a:r>
            <a:r>
              <a:rPr lang="en-US" sz="2800" dirty="0" err="1">
                <a:solidFill>
                  <a:schemeClr val="tx1"/>
                </a:solidFill>
              </a:rPr>
              <a:t>Phương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PGS. TS. </a:t>
            </a:r>
            <a:r>
              <a:rPr lang="en-US" sz="2800" dirty="0" err="1">
                <a:solidFill>
                  <a:schemeClr val="tx1"/>
                </a:solidFill>
              </a:rPr>
              <a:t>Đỗ</a:t>
            </a:r>
            <a:r>
              <a:rPr lang="en-US" sz="2800" dirty="0">
                <a:solidFill>
                  <a:schemeClr val="tx1"/>
                </a:solidFill>
              </a:rPr>
              <a:t> Phan </a:t>
            </a:r>
            <a:r>
              <a:rPr lang="en-US" sz="2800" dirty="0" err="1">
                <a:solidFill>
                  <a:schemeClr val="tx1"/>
                </a:solidFill>
              </a:rPr>
              <a:t>Thuận</a:t>
            </a:r>
            <a:endParaRPr lang="en-US" sz="2800" dirty="0">
              <a:solidFill>
                <a:schemeClr val="tx1"/>
              </a:solidFill>
            </a:endParaRPr>
          </a:p>
          <a:p>
            <a:endParaRPr lang="vi-VN" sz="2000" b="1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299646-B9C9-78D0-AFEA-6F240944A7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143" y="503305"/>
            <a:ext cx="1151988" cy="11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9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2.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Chia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5" y="1535372"/>
            <a:ext cx="11121656" cy="50142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số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lưu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ý</a:t>
            </a:r>
            <a:endParaRPr lang="en-US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Chia </a:t>
            </a:r>
            <a:r>
              <a:rPr lang="vi-VN" dirty="0"/>
              <a:t>để trị là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vi-VN" dirty="0"/>
              <a:t>khó về cả tư duy thuật toán và kỹ thuật cài đặt. 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</a:t>
            </a:r>
            <a:r>
              <a:rPr lang="vi-VN" dirty="0"/>
              <a:t>ần nhiều ví dụ </a:t>
            </a:r>
            <a:r>
              <a:rPr lang="en-US" dirty="0" err="1"/>
              <a:t>minh</a:t>
            </a:r>
            <a:r>
              <a:rPr lang="en-US" dirty="0"/>
              <a:t> </a:t>
            </a:r>
            <a:r>
              <a:rPr lang="en-US" dirty="0" err="1"/>
              <a:t>họa</a:t>
            </a:r>
            <a:r>
              <a:rPr lang="en-US" dirty="0"/>
              <a:t> </a:t>
            </a:r>
            <a:r>
              <a:rPr lang="vi-VN" dirty="0"/>
              <a:t>để HS </a:t>
            </a:r>
            <a:r>
              <a:rPr lang="en-US" dirty="0"/>
              <a:t>h</a:t>
            </a:r>
            <a:r>
              <a:rPr lang="vi-VN" dirty="0"/>
              <a:t>ình </a:t>
            </a:r>
            <a:r>
              <a:rPr lang="en-US" dirty="0" err="1"/>
              <a:t>thành</a:t>
            </a:r>
            <a:r>
              <a:rPr lang="en-US" dirty="0"/>
              <a:t> k</a:t>
            </a:r>
            <a:r>
              <a:rPr lang="vi-VN" dirty="0"/>
              <a:t>iến thức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vi-VN" dirty="0"/>
              <a:t>trực quan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trừu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quát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vi-VN" dirty="0"/>
              <a:t>Kĩ thuật đệ quy giúp việc triển khai thuật toán chia để trị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vi-VN" dirty="0"/>
              <a:t>cách tự nhiên</a:t>
            </a:r>
            <a:r>
              <a:rPr lang="en-US" dirty="0"/>
              <a:t> =&gt; C</a:t>
            </a:r>
            <a:r>
              <a:rPr lang="vi-VN" dirty="0"/>
              <a:t>huyên đề hướng dẫn cài đặt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Chia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vi-VN" dirty="0"/>
              <a:t>bằng kĩ thuật đệ quy. 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</a:t>
            </a:r>
            <a:r>
              <a:rPr lang="vi-VN" dirty="0"/>
              <a:t>ần giải thích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vi-VN" dirty="0"/>
              <a:t>hoạt động của thuật toán chia để trị tương ứng với kĩ thuật đệ quy 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HS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mối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vi-VN" dirty="0"/>
              <a:t> và chia để trị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HS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2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3. </a:t>
            </a:r>
            <a:r>
              <a:rPr lang="en-US" sz="3200" i="1" dirty="0" err="1"/>
              <a:t>Thực</a:t>
            </a:r>
            <a:r>
              <a:rPr lang="en-US" sz="3200" i="1" dirty="0"/>
              <a:t> </a:t>
            </a:r>
            <a:r>
              <a:rPr lang="en-US" sz="3200" i="1" dirty="0" err="1"/>
              <a:t>hành</a:t>
            </a:r>
            <a:r>
              <a:rPr lang="en-US" sz="3200" i="1" dirty="0"/>
              <a:t> </a:t>
            </a:r>
            <a:r>
              <a:rPr lang="en-US" sz="3200" i="1" dirty="0" err="1"/>
              <a:t>thiết</a:t>
            </a:r>
            <a:r>
              <a:rPr lang="en-US" sz="3200" i="1" dirty="0"/>
              <a:t> </a:t>
            </a:r>
            <a:r>
              <a:rPr lang="en-US" sz="3200" i="1" dirty="0" err="1"/>
              <a:t>kế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</a:t>
            </a:r>
            <a:r>
              <a:rPr lang="en-US" sz="3200" i="1" dirty="0" err="1"/>
              <a:t>toán</a:t>
            </a:r>
            <a:r>
              <a:rPr lang="en-US" sz="3200" i="1" dirty="0"/>
              <a:t> </a:t>
            </a:r>
            <a:r>
              <a:rPr lang="en-US" sz="3200" i="1" dirty="0" err="1"/>
              <a:t>theo</a:t>
            </a:r>
            <a:r>
              <a:rPr lang="en-US" sz="3200" i="1" dirty="0"/>
              <a:t> </a:t>
            </a:r>
            <a:r>
              <a:rPr lang="en-US" sz="3200" i="1" dirty="0" err="1"/>
              <a:t>kĩ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</a:t>
            </a:r>
            <a:r>
              <a:rPr lang="en-US" sz="3200" i="1" dirty="0" err="1"/>
              <a:t>duyệt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321" y="1535373"/>
            <a:ext cx="10781070" cy="4606120"/>
          </a:xfrm>
        </p:spPr>
        <p:txBody>
          <a:bodyPr>
            <a:normAutofit/>
          </a:bodyPr>
          <a:lstStyle/>
          <a:p>
            <a:r>
              <a:rPr lang="en-US" dirty="0"/>
              <a:t>Ý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giản</a:t>
            </a:r>
            <a:r>
              <a:rPr lang="en-US" dirty="0"/>
              <a:t>: </a:t>
            </a:r>
            <a:r>
              <a:rPr lang="en-US" dirty="0" err="1"/>
              <a:t>duyệt</a:t>
            </a:r>
            <a:r>
              <a:rPr lang="en-US" dirty="0"/>
              <a:t> </a:t>
            </a:r>
            <a:r>
              <a:rPr lang="en-US" dirty="0" err="1"/>
              <a:t>hết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! </a:t>
            </a:r>
          </a:p>
          <a:p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…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hay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</a:t>
            </a:r>
          </a:p>
          <a:p>
            <a:r>
              <a:rPr lang="es-ES" dirty="0" err="1"/>
              <a:t>Các</a:t>
            </a:r>
            <a:r>
              <a:rPr lang="es-ES" dirty="0"/>
              <a:t> </a:t>
            </a:r>
            <a:r>
              <a:rPr lang="es-ES" dirty="0" err="1"/>
              <a:t>ví</a:t>
            </a:r>
            <a:r>
              <a:rPr lang="es-ES" dirty="0"/>
              <a:t> </a:t>
            </a:r>
            <a:r>
              <a:rPr lang="es-ES" dirty="0" err="1"/>
              <a:t>dụ</a:t>
            </a:r>
            <a:r>
              <a:rPr lang="es-ES" dirty="0"/>
              <a:t> </a:t>
            </a:r>
            <a:r>
              <a:rPr lang="es-ES" dirty="0" err="1"/>
              <a:t>minh</a:t>
            </a:r>
            <a:r>
              <a:rPr lang="es-ES" dirty="0"/>
              <a:t> </a:t>
            </a:r>
            <a:r>
              <a:rPr lang="es-ES" dirty="0" err="1"/>
              <a:t>hoạ</a:t>
            </a:r>
            <a:r>
              <a:rPr lang="es-ES" dirty="0"/>
              <a:t>: </a:t>
            </a:r>
            <a:r>
              <a:rPr lang="es-ES" dirty="0" err="1"/>
              <a:t>tìm</a:t>
            </a:r>
            <a:r>
              <a:rPr lang="es-ES" dirty="0"/>
              <a:t> </a:t>
            </a:r>
            <a:r>
              <a:rPr lang="es-ES" dirty="0" err="1"/>
              <a:t>phần</a:t>
            </a:r>
            <a:r>
              <a:rPr lang="es-ES" dirty="0"/>
              <a:t> </a:t>
            </a:r>
            <a:r>
              <a:rPr lang="es-ES" dirty="0" err="1"/>
              <a:t>tử</a:t>
            </a:r>
            <a:r>
              <a:rPr lang="es-ES" dirty="0"/>
              <a:t> </a:t>
            </a:r>
            <a:r>
              <a:rPr lang="es-ES" dirty="0" err="1"/>
              <a:t>lớn</a:t>
            </a:r>
            <a:r>
              <a:rPr lang="es-ES" dirty="0"/>
              <a:t> </a:t>
            </a:r>
            <a:r>
              <a:rPr lang="es-ES" dirty="0" err="1"/>
              <a:t>nhất</a:t>
            </a:r>
            <a:r>
              <a:rPr lang="es-ES" dirty="0"/>
              <a:t> </a:t>
            </a:r>
            <a:r>
              <a:rPr lang="es-ES" dirty="0" err="1"/>
              <a:t>hoặc</a:t>
            </a:r>
            <a:r>
              <a:rPr lang="es-ES" dirty="0"/>
              <a:t> </a:t>
            </a:r>
            <a:r>
              <a:rPr lang="es-ES" dirty="0" err="1"/>
              <a:t>nhỏ</a:t>
            </a:r>
            <a:r>
              <a:rPr lang="es-ES" dirty="0"/>
              <a:t> </a:t>
            </a:r>
            <a:r>
              <a:rPr lang="es-ES" dirty="0" err="1"/>
              <a:t>nhất</a:t>
            </a:r>
            <a:r>
              <a:rPr lang="es-ES" dirty="0"/>
              <a:t> </a:t>
            </a:r>
            <a:r>
              <a:rPr lang="es-ES" dirty="0" err="1"/>
              <a:t>trong</a:t>
            </a:r>
            <a:r>
              <a:rPr lang="es-ES" dirty="0"/>
              <a:t> </a:t>
            </a:r>
            <a:r>
              <a:rPr lang="es-ES" dirty="0" err="1"/>
              <a:t>một</a:t>
            </a:r>
            <a:r>
              <a:rPr lang="es-ES" dirty="0"/>
              <a:t> </a:t>
            </a:r>
            <a:r>
              <a:rPr lang="es-ES" dirty="0" err="1"/>
              <a:t>dãy</a:t>
            </a:r>
            <a:r>
              <a:rPr lang="es-ES" dirty="0"/>
              <a:t> </a:t>
            </a:r>
            <a:r>
              <a:rPr lang="es-ES" dirty="0" err="1"/>
              <a:t>số</a:t>
            </a:r>
            <a:r>
              <a:rPr lang="es-ES" dirty="0"/>
              <a:t>, </a:t>
            </a:r>
            <a:r>
              <a:rPr lang="es-ES" dirty="0" err="1"/>
              <a:t>tìm</a:t>
            </a:r>
            <a:r>
              <a:rPr lang="es-ES" dirty="0"/>
              <a:t> </a:t>
            </a:r>
            <a:r>
              <a:rPr lang="es-ES" dirty="0" err="1"/>
              <a:t>một</a:t>
            </a:r>
            <a:r>
              <a:rPr lang="es-ES" dirty="0"/>
              <a:t> </a:t>
            </a:r>
            <a:r>
              <a:rPr lang="es-ES" dirty="0" err="1"/>
              <a:t>số</a:t>
            </a:r>
            <a:r>
              <a:rPr lang="es-ES" dirty="0"/>
              <a:t> </a:t>
            </a:r>
            <a:r>
              <a:rPr lang="es-ES" dirty="0" err="1"/>
              <a:t>trong</a:t>
            </a:r>
            <a:r>
              <a:rPr lang="es-ES" dirty="0"/>
              <a:t> </a:t>
            </a:r>
            <a:r>
              <a:rPr lang="es-ES" dirty="0" err="1"/>
              <a:t>một</a:t>
            </a:r>
            <a:r>
              <a:rPr lang="es-ES" dirty="0"/>
              <a:t> </a:t>
            </a:r>
            <a:r>
              <a:rPr lang="es-ES" dirty="0" err="1"/>
              <a:t>dãy</a:t>
            </a:r>
            <a:r>
              <a:rPr lang="es-ES" dirty="0"/>
              <a:t> </a:t>
            </a:r>
            <a:r>
              <a:rPr lang="es-ES" dirty="0" err="1"/>
              <a:t>số</a:t>
            </a:r>
            <a:r>
              <a:rPr lang="es-ES" dirty="0"/>
              <a:t>,... =&gt; </a:t>
            </a:r>
            <a:r>
              <a:rPr lang="es-ES" dirty="0" err="1"/>
              <a:t>tìm</a:t>
            </a:r>
            <a:r>
              <a:rPr lang="es-ES" dirty="0"/>
              <a:t> </a:t>
            </a:r>
            <a:r>
              <a:rPr lang="es-ES" dirty="0" err="1"/>
              <a:t>lời</a:t>
            </a:r>
            <a:r>
              <a:rPr lang="es-ES" dirty="0"/>
              <a:t> </a:t>
            </a:r>
            <a:r>
              <a:rPr lang="es-ES" dirty="0" err="1"/>
              <a:t>giải</a:t>
            </a:r>
            <a:r>
              <a:rPr lang="es-ES" dirty="0"/>
              <a:t> cho </a:t>
            </a:r>
            <a:r>
              <a:rPr lang="es-ES" dirty="0" err="1"/>
              <a:t>một</a:t>
            </a:r>
            <a:r>
              <a:rPr lang="es-ES" dirty="0"/>
              <a:t> </a:t>
            </a:r>
            <a:r>
              <a:rPr lang="es-ES" dirty="0" err="1"/>
              <a:t>bài</a:t>
            </a:r>
            <a:r>
              <a:rPr lang="es-ES" dirty="0"/>
              <a:t> </a:t>
            </a:r>
            <a:r>
              <a:rPr lang="es-ES" dirty="0" err="1"/>
              <a:t>toán</a:t>
            </a:r>
            <a:r>
              <a:rPr lang="es-ES" dirty="0"/>
              <a:t> ! </a:t>
            </a:r>
            <a:endParaRPr lang="en-US" dirty="0"/>
          </a:p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=&gt;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nhánh</a:t>
            </a:r>
            <a:r>
              <a:rPr lang="en-US" dirty="0"/>
              <a:t>,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cây</a:t>
            </a:r>
            <a:r>
              <a:rPr lang="en-US" dirty="0"/>
              <a:t> =&gt; </a:t>
            </a:r>
            <a:r>
              <a:rPr lang="es-ES" dirty="0" err="1"/>
              <a:t>kĩ</a:t>
            </a:r>
            <a:r>
              <a:rPr lang="es-ES" dirty="0"/>
              <a:t> </a:t>
            </a:r>
            <a:r>
              <a:rPr lang="es-ES" dirty="0" err="1"/>
              <a:t>thuật</a:t>
            </a:r>
            <a:r>
              <a:rPr lang="es-ES" dirty="0"/>
              <a:t> </a:t>
            </a:r>
            <a:r>
              <a:rPr lang="es-ES" dirty="0" err="1"/>
              <a:t>Quay</a:t>
            </a:r>
            <a:r>
              <a:rPr lang="es-ES" dirty="0"/>
              <a:t> lui </a:t>
            </a:r>
          </a:p>
          <a:p>
            <a:r>
              <a:rPr lang="es-ES" dirty="0" err="1"/>
              <a:t>Các</a:t>
            </a:r>
            <a:r>
              <a:rPr lang="es-ES" dirty="0"/>
              <a:t> </a:t>
            </a:r>
            <a:r>
              <a:rPr lang="es-ES" dirty="0" err="1"/>
              <a:t>minh</a:t>
            </a:r>
            <a:r>
              <a:rPr lang="es-ES" dirty="0"/>
              <a:t> </a:t>
            </a:r>
            <a:r>
              <a:rPr lang="es-ES" dirty="0" err="1"/>
              <a:t>hoạ</a:t>
            </a:r>
            <a:r>
              <a:rPr lang="es-ES" dirty="0"/>
              <a:t>: </a:t>
            </a:r>
            <a:r>
              <a:rPr lang="vi-VN" dirty="0"/>
              <a:t>in các xâu nhị phân độ dài n, tìm tất cả các hoán vị của n phần tử,...</a:t>
            </a:r>
            <a:r>
              <a:rPr lang="es-ES" dirty="0"/>
              <a:t>.</a:t>
            </a:r>
            <a:endParaRPr lang="en-US" dirty="0"/>
          </a:p>
          <a:p>
            <a:r>
              <a:rPr lang="en-US" dirty="0"/>
              <a:t>HS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mối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quay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1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 err="1"/>
              <a:t>Chuyên</a:t>
            </a:r>
            <a:r>
              <a:rPr lang="en-US" sz="2800" i="1" dirty="0"/>
              <a:t> </a:t>
            </a:r>
            <a:r>
              <a:rPr lang="en-US" sz="2800" i="1" dirty="0" err="1"/>
              <a:t>đề</a:t>
            </a:r>
            <a:r>
              <a:rPr lang="en-US" sz="2800" i="1" dirty="0"/>
              <a:t> 3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hành</a:t>
            </a:r>
            <a:r>
              <a:rPr lang="en-US" sz="2800" i="1" dirty="0"/>
              <a:t> </a:t>
            </a:r>
            <a:r>
              <a:rPr lang="en-US" sz="2800" i="1" dirty="0" err="1"/>
              <a:t>thiết</a:t>
            </a:r>
            <a:r>
              <a:rPr lang="en-US" sz="2800" i="1" dirty="0"/>
              <a:t> </a:t>
            </a:r>
            <a:r>
              <a:rPr lang="en-US" sz="2800" i="1" dirty="0" err="1"/>
              <a:t>kế</a:t>
            </a:r>
            <a:r>
              <a:rPr lang="en-US" sz="2800" i="1" dirty="0"/>
              <a:t> </a:t>
            </a:r>
            <a:r>
              <a:rPr lang="en-US" sz="2800" i="1" dirty="0" err="1"/>
              <a:t>thuật</a:t>
            </a:r>
            <a:r>
              <a:rPr lang="en-US" sz="2800" i="1" dirty="0"/>
              <a:t> </a:t>
            </a:r>
            <a:r>
              <a:rPr lang="en-US" sz="2800" i="1" dirty="0" err="1"/>
              <a:t>toán</a:t>
            </a:r>
            <a:r>
              <a:rPr lang="en-US" sz="2800" i="1" dirty="0"/>
              <a:t> </a:t>
            </a:r>
            <a:r>
              <a:rPr lang="en-US" sz="2800" i="1" dirty="0" err="1"/>
              <a:t>theo</a:t>
            </a:r>
            <a:r>
              <a:rPr lang="en-US" sz="2800" i="1" dirty="0"/>
              <a:t> </a:t>
            </a:r>
            <a:r>
              <a:rPr lang="en-US" sz="2800" i="1" dirty="0" err="1"/>
              <a:t>kĩ</a:t>
            </a:r>
            <a:r>
              <a:rPr lang="en-US" sz="2800" i="1" dirty="0"/>
              <a:t> </a:t>
            </a:r>
            <a:r>
              <a:rPr lang="en-US" sz="2800" i="1" dirty="0" err="1"/>
              <a:t>thuật</a:t>
            </a:r>
            <a:r>
              <a:rPr lang="en-US" sz="2800" i="1" dirty="0"/>
              <a:t> </a:t>
            </a:r>
            <a:r>
              <a:rPr lang="en-US" sz="2800" i="1" dirty="0" err="1"/>
              <a:t>duyệt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905589"/>
              </p:ext>
            </p:extLst>
          </p:nvPr>
        </p:nvGraphicFramePr>
        <p:xfrm>
          <a:off x="1116419" y="1417639"/>
          <a:ext cx="9314121" cy="4689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6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2511">
                <a:tc>
                  <a:txBody>
                    <a:bodyPr/>
                    <a:lstStyle/>
                    <a:p>
                      <a:pPr marL="0" marR="2540" indent="27051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Nội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dung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3775" algn="l"/>
                        </a:tabLs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Số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48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1.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duyệt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548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2.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quay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lui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548">
                <a:tc>
                  <a:txBody>
                    <a:bodyPr/>
                    <a:lstStyle/>
                    <a:p>
                      <a:pPr marL="0" marR="0" indent="13462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3.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quay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lui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548">
                <a:tc>
                  <a:txBody>
                    <a:bodyPr/>
                    <a:lstStyle/>
                    <a:p>
                      <a:pPr marL="0" marR="0" indent="13462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4.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tổng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hợp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duyệt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51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4.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quay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lui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giải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xếp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hậu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251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Dự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Xây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dựng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chương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sử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dụng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duyệt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05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 err="1"/>
              <a:t>Chuyên</a:t>
            </a:r>
            <a:r>
              <a:rPr lang="en-US" sz="2800" i="1" dirty="0"/>
              <a:t> </a:t>
            </a:r>
            <a:r>
              <a:rPr lang="en-US" sz="2800" i="1" dirty="0" err="1"/>
              <a:t>đề</a:t>
            </a:r>
            <a:r>
              <a:rPr lang="en-US" sz="2800" i="1" dirty="0"/>
              <a:t> 3.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thiết</a:t>
            </a:r>
            <a:r>
              <a:rPr lang="en-US" sz="2800" dirty="0"/>
              <a:t> </a:t>
            </a:r>
            <a:r>
              <a:rPr lang="en-US" sz="2800" dirty="0" err="1"/>
              <a:t>kế</a:t>
            </a:r>
            <a:r>
              <a:rPr lang="en-US" sz="2800" dirty="0"/>
              <a:t> </a:t>
            </a:r>
            <a:r>
              <a:rPr lang="en-US" sz="2800" dirty="0" err="1"/>
              <a:t>thuật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kĩ</a:t>
            </a:r>
            <a:r>
              <a:rPr lang="en-US" sz="2800" dirty="0"/>
              <a:t> </a:t>
            </a:r>
            <a:r>
              <a:rPr lang="en-US" sz="2800" dirty="0" err="1"/>
              <a:t>thuật</a:t>
            </a:r>
            <a:r>
              <a:rPr lang="en-US" sz="2800" dirty="0"/>
              <a:t> </a:t>
            </a:r>
            <a:r>
              <a:rPr lang="en-US" sz="2800" dirty="0" err="1"/>
              <a:t>duyệt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số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lưu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ý</a:t>
            </a:r>
            <a:endParaRPr lang="en-US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quay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khó</a:t>
            </a:r>
            <a:r>
              <a:rPr lang="en-US" dirty="0"/>
              <a:t> </a:t>
            </a:r>
          </a:p>
          <a:p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quay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dàng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 </a:t>
            </a:r>
          </a:p>
          <a:p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rõ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động </a:t>
            </a:r>
            <a:r>
              <a:rPr lang="en-US" dirty="0" err="1"/>
              <a:t>khi</a:t>
            </a:r>
            <a:r>
              <a:rPr lang="en-US" dirty="0"/>
              <a:t> quay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qua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minh</a:t>
            </a:r>
            <a:r>
              <a:rPr lang="en-US" dirty="0"/>
              <a:t> </a:t>
            </a:r>
            <a:r>
              <a:rPr lang="en-US" dirty="0" err="1"/>
              <a:t>họa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nhị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hoán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. </a:t>
            </a:r>
          </a:p>
          <a:p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“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duyệt</a:t>
            </a:r>
            <a:r>
              <a:rPr lang="en-US" dirty="0"/>
              <a:t>” </a:t>
            </a:r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trọn</a:t>
            </a:r>
            <a:r>
              <a:rPr lang="en-US" dirty="0"/>
              <a:t> </a:t>
            </a:r>
            <a:r>
              <a:rPr lang="en-US" dirty="0" err="1"/>
              <a:t>vẹn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. </a:t>
            </a:r>
          </a:p>
          <a:p>
            <a:r>
              <a:rPr lang="en-US" dirty="0"/>
              <a:t>HS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động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+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4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F3848C6-EF3F-648C-0ABB-A0C0160E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28B4E5-34CC-55DD-C45D-61528414A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6044"/>
            <a:ext cx="10515600" cy="3991351"/>
          </a:xfrm>
        </p:spPr>
        <p:txBody>
          <a:bodyPr/>
          <a:lstStyle/>
          <a:p>
            <a:pPr lvl="0"/>
            <a:r>
              <a:rPr lang="es-ES" sz="2800" dirty="0" err="1"/>
              <a:t>Phát</a:t>
            </a:r>
            <a:r>
              <a:rPr lang="es-ES" sz="2800" dirty="0"/>
              <a:t> </a:t>
            </a:r>
            <a:r>
              <a:rPr lang="es-ES" sz="2800" dirty="0" err="1"/>
              <a:t>triển</a:t>
            </a:r>
            <a:r>
              <a:rPr lang="es-ES" sz="2800" dirty="0"/>
              <a:t> </a:t>
            </a:r>
            <a:r>
              <a:rPr lang="es-ES" sz="2800" dirty="0" err="1"/>
              <a:t>tư</a:t>
            </a:r>
            <a:r>
              <a:rPr lang="es-ES" sz="2800" dirty="0"/>
              <a:t> </a:t>
            </a:r>
            <a:r>
              <a:rPr lang="es-ES" sz="2800" dirty="0" err="1"/>
              <a:t>duy</a:t>
            </a:r>
            <a:r>
              <a:rPr lang="es-ES" sz="2800" dirty="0"/>
              <a:t> </a:t>
            </a:r>
            <a:r>
              <a:rPr lang="es-ES" sz="2800" dirty="0" err="1"/>
              <a:t>máy</a:t>
            </a:r>
            <a:r>
              <a:rPr lang="es-ES" sz="2800" dirty="0"/>
              <a:t> </a:t>
            </a:r>
            <a:r>
              <a:rPr lang="es-ES" sz="2800" dirty="0" err="1"/>
              <a:t>tính</a:t>
            </a:r>
            <a:r>
              <a:rPr lang="es-ES" sz="2800" dirty="0"/>
              <a:t>, </a:t>
            </a:r>
            <a:r>
              <a:rPr lang="es-ES" sz="2800" dirty="0" err="1"/>
              <a:t>năng</a:t>
            </a:r>
            <a:r>
              <a:rPr lang="es-ES" sz="2800" dirty="0"/>
              <a:t> </a:t>
            </a:r>
            <a:r>
              <a:rPr lang="es-ES" sz="2800" dirty="0" err="1"/>
              <a:t>lực</a:t>
            </a:r>
            <a:r>
              <a:rPr lang="es-ES" sz="2800" dirty="0"/>
              <a:t> </a:t>
            </a:r>
            <a:r>
              <a:rPr lang="es-ES" sz="2800" dirty="0" err="1"/>
              <a:t>giải</a:t>
            </a:r>
            <a:r>
              <a:rPr lang="es-ES" sz="2800" dirty="0"/>
              <a:t> </a:t>
            </a:r>
            <a:r>
              <a:rPr lang="es-ES" sz="2800" dirty="0" err="1"/>
              <a:t>quyết</a:t>
            </a:r>
            <a:r>
              <a:rPr lang="es-ES" sz="2800" dirty="0"/>
              <a:t> </a:t>
            </a:r>
            <a:r>
              <a:rPr lang="es-ES" sz="2800" dirty="0" err="1"/>
              <a:t>vấn</a:t>
            </a:r>
            <a:r>
              <a:rPr lang="es-ES" sz="2800" dirty="0"/>
              <a:t> </a:t>
            </a:r>
            <a:r>
              <a:rPr lang="es-ES" sz="2800" dirty="0" err="1"/>
              <a:t>đề</a:t>
            </a:r>
            <a:endParaRPr lang="en-US" sz="2800" dirty="0"/>
          </a:p>
          <a:p>
            <a:pPr lvl="0"/>
            <a:r>
              <a:rPr lang="es-ES" sz="2800" dirty="0" err="1"/>
              <a:t>Rèn</a:t>
            </a:r>
            <a:r>
              <a:rPr lang="es-ES" sz="2800" dirty="0"/>
              <a:t> </a:t>
            </a:r>
            <a:r>
              <a:rPr lang="es-ES" sz="2800" dirty="0" err="1"/>
              <a:t>luyện</a:t>
            </a:r>
            <a:r>
              <a:rPr lang="es-ES" sz="2800" dirty="0"/>
              <a:t> </a:t>
            </a:r>
            <a:r>
              <a:rPr lang="es-ES" sz="2800" dirty="0" err="1"/>
              <a:t>kĩ</a:t>
            </a:r>
            <a:r>
              <a:rPr lang="es-ES" sz="2800" dirty="0"/>
              <a:t> </a:t>
            </a:r>
            <a:r>
              <a:rPr lang="es-ES" sz="2800" dirty="0" err="1"/>
              <a:t>năng</a:t>
            </a:r>
            <a:r>
              <a:rPr lang="es-ES" sz="2800" dirty="0"/>
              <a:t> </a:t>
            </a:r>
            <a:r>
              <a:rPr lang="es-ES" sz="2800" dirty="0" err="1"/>
              <a:t>làm</a:t>
            </a:r>
            <a:r>
              <a:rPr lang="es-ES" sz="2800" dirty="0"/>
              <a:t> </a:t>
            </a:r>
            <a:r>
              <a:rPr lang="es-ES" sz="2800" dirty="0" err="1"/>
              <a:t>việc</a:t>
            </a:r>
            <a:r>
              <a:rPr lang="es-ES" sz="2800" dirty="0"/>
              <a:t> </a:t>
            </a:r>
            <a:r>
              <a:rPr lang="es-ES" sz="2800" dirty="0" err="1"/>
              <a:t>nhóm</a:t>
            </a:r>
            <a:r>
              <a:rPr lang="es-ES" sz="2800" dirty="0"/>
              <a:t>;</a:t>
            </a:r>
          </a:p>
          <a:p>
            <a:pPr lvl="0"/>
            <a:r>
              <a:rPr lang="es-ES" dirty="0" err="1"/>
              <a:t>Rèn</a:t>
            </a:r>
            <a:r>
              <a:rPr lang="es-ES" dirty="0"/>
              <a:t> </a:t>
            </a:r>
            <a:r>
              <a:rPr lang="es-ES" dirty="0" err="1"/>
              <a:t>luyện</a:t>
            </a:r>
            <a:r>
              <a:rPr lang="es-ES" dirty="0"/>
              <a:t> </a:t>
            </a:r>
            <a:r>
              <a:rPr lang="es-ES" dirty="0" err="1"/>
              <a:t>kĩ</a:t>
            </a:r>
            <a:r>
              <a:rPr lang="es-ES" dirty="0"/>
              <a:t> </a:t>
            </a:r>
            <a:r>
              <a:rPr lang="es-ES" dirty="0" err="1"/>
              <a:t>năng</a:t>
            </a:r>
            <a:r>
              <a:rPr lang="es-ES" dirty="0"/>
              <a:t> </a:t>
            </a:r>
            <a:r>
              <a:rPr lang="es-ES" dirty="0" err="1"/>
              <a:t>lập</a:t>
            </a:r>
            <a:r>
              <a:rPr lang="es-ES" dirty="0"/>
              <a:t> </a:t>
            </a:r>
            <a:r>
              <a:rPr lang="es-ES" dirty="0" err="1"/>
              <a:t>trình</a:t>
            </a:r>
            <a:r>
              <a:rPr lang="es-ES" dirty="0"/>
              <a:t>;</a:t>
            </a:r>
          </a:p>
          <a:p>
            <a:pPr lvl="0"/>
            <a:r>
              <a:rPr lang="es-ES" dirty="0" err="1"/>
              <a:t>Hiểu</a:t>
            </a:r>
            <a:r>
              <a:rPr lang="es-ES" dirty="0"/>
              <a:t> </a:t>
            </a:r>
            <a:r>
              <a:rPr lang="es-ES" sz="2800" dirty="0" err="1"/>
              <a:t>một</a:t>
            </a:r>
            <a:r>
              <a:rPr lang="es-ES" sz="2800" dirty="0"/>
              <a:t> </a:t>
            </a:r>
            <a:r>
              <a:rPr lang="es-ES" sz="2800" dirty="0" err="1"/>
              <a:t>số</a:t>
            </a:r>
            <a:r>
              <a:rPr lang="es-ES" sz="2800" dirty="0"/>
              <a:t> </a:t>
            </a:r>
            <a:r>
              <a:rPr lang="es-ES" sz="2800" dirty="0" err="1"/>
              <a:t>chiến</a:t>
            </a:r>
            <a:r>
              <a:rPr lang="es-ES" sz="2800" dirty="0"/>
              <a:t> </a:t>
            </a:r>
            <a:r>
              <a:rPr lang="es-ES" sz="2800" dirty="0" err="1"/>
              <a:t>lược</a:t>
            </a:r>
            <a:r>
              <a:rPr lang="es-ES" sz="2800" dirty="0"/>
              <a:t> </a:t>
            </a:r>
            <a:r>
              <a:rPr lang="es-ES" sz="2800" dirty="0" err="1"/>
              <a:t>thiết</a:t>
            </a:r>
            <a:r>
              <a:rPr lang="es-ES" sz="2800" dirty="0"/>
              <a:t> </a:t>
            </a:r>
            <a:r>
              <a:rPr lang="es-ES" sz="2800" dirty="0" err="1"/>
              <a:t>kế</a:t>
            </a:r>
            <a:r>
              <a:rPr lang="es-ES" sz="2800" dirty="0"/>
              <a:t> </a:t>
            </a:r>
            <a:r>
              <a:rPr lang="es-ES" sz="2800" dirty="0" err="1"/>
              <a:t>thuật</a:t>
            </a:r>
            <a:r>
              <a:rPr lang="es-ES" sz="2800" dirty="0"/>
              <a:t> </a:t>
            </a:r>
            <a:r>
              <a:rPr lang="es-ES" sz="2800" dirty="0" err="1"/>
              <a:t>toán</a:t>
            </a:r>
            <a:r>
              <a:rPr lang="es-ES" sz="2800" dirty="0"/>
              <a:t> </a:t>
            </a:r>
            <a:r>
              <a:rPr lang="es-ES" sz="2800" dirty="0" err="1"/>
              <a:t>cơ</a:t>
            </a:r>
            <a:r>
              <a:rPr lang="es-ES" sz="2800" dirty="0"/>
              <a:t> </a:t>
            </a:r>
            <a:r>
              <a:rPr lang="es-ES" sz="2800" dirty="0" err="1"/>
              <a:t>bản</a:t>
            </a:r>
            <a:r>
              <a:rPr lang="es-ES" sz="2800" dirty="0"/>
              <a:t>;</a:t>
            </a:r>
          </a:p>
          <a:p>
            <a:pPr lvl="0"/>
            <a:r>
              <a:rPr lang="es-ES" dirty="0" err="1"/>
              <a:t>Áp</a:t>
            </a:r>
            <a:r>
              <a:rPr lang="es-ES" dirty="0"/>
              <a:t> </a:t>
            </a:r>
            <a:r>
              <a:rPr lang="es-ES" dirty="0" err="1"/>
              <a:t>dụng</a:t>
            </a:r>
            <a:r>
              <a:rPr lang="es-ES" dirty="0"/>
              <a:t> </a:t>
            </a:r>
            <a:r>
              <a:rPr lang="es-ES" dirty="0" err="1"/>
              <a:t>được</a:t>
            </a:r>
            <a:r>
              <a:rPr lang="es-ES" dirty="0"/>
              <a:t> </a:t>
            </a:r>
            <a:r>
              <a:rPr lang="es-ES" dirty="0" err="1"/>
              <a:t>trong</a:t>
            </a:r>
            <a:r>
              <a:rPr lang="es-ES" dirty="0"/>
              <a:t> </a:t>
            </a:r>
            <a:r>
              <a:rPr lang="es-ES" dirty="0" err="1"/>
              <a:t>lập</a:t>
            </a:r>
            <a:r>
              <a:rPr lang="es-ES" dirty="0"/>
              <a:t> </a:t>
            </a:r>
            <a:r>
              <a:rPr lang="es-ES" dirty="0" err="1"/>
              <a:t>trình</a:t>
            </a:r>
            <a:r>
              <a:rPr lang="es-ES" dirty="0"/>
              <a:t> </a:t>
            </a:r>
            <a:r>
              <a:rPr lang="es-ES" dirty="0" err="1"/>
              <a:t>giải</a:t>
            </a:r>
            <a:r>
              <a:rPr lang="es-ES" dirty="0"/>
              <a:t> </a:t>
            </a:r>
            <a:r>
              <a:rPr lang="es-ES" dirty="0" err="1"/>
              <a:t>các</a:t>
            </a:r>
            <a:r>
              <a:rPr lang="es-ES" dirty="0"/>
              <a:t> </a:t>
            </a:r>
            <a:r>
              <a:rPr lang="es-ES" dirty="0" err="1"/>
              <a:t>bài</a:t>
            </a:r>
            <a:r>
              <a:rPr lang="es-ES" dirty="0"/>
              <a:t> </a:t>
            </a:r>
            <a:r>
              <a:rPr lang="es-ES" dirty="0" err="1"/>
              <a:t>toán</a:t>
            </a:r>
            <a:r>
              <a:rPr lang="es-ES" dirty="0"/>
              <a:t> </a:t>
            </a:r>
            <a:r>
              <a:rPr lang="es-ES" dirty="0" err="1"/>
              <a:t>điển</a:t>
            </a:r>
            <a:r>
              <a:rPr lang="es-ES" dirty="0"/>
              <a:t> </a:t>
            </a:r>
            <a:r>
              <a:rPr lang="es-ES" dirty="0" err="1"/>
              <a:t>hình</a:t>
            </a:r>
            <a:r>
              <a:rPr lang="es-ES" dirty="0"/>
              <a:t>  </a:t>
            </a:r>
            <a:endParaRPr lang="es-ES" sz="2800" dirty="0"/>
          </a:p>
          <a:p>
            <a:pPr lvl="0"/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896BC-590F-41E2-AE69-29568EAD1C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Mục</a:t>
            </a:r>
            <a:r>
              <a:rPr lang="en-US" sz="4000" dirty="0"/>
              <a:t> </a:t>
            </a:r>
            <a:r>
              <a:rPr lang="en-US" sz="4000" dirty="0" err="1"/>
              <a:t>tiêu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09F75F-D9A6-D6FB-F8BA-57590D657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308" y="1201478"/>
            <a:ext cx="11447384" cy="565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9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1.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đệ</a:t>
            </a:r>
            <a:r>
              <a:rPr lang="en-US" sz="3200" dirty="0"/>
              <a:t> </a:t>
            </a:r>
            <a:r>
              <a:rPr lang="en-US" sz="3200" dirty="0" err="1"/>
              <a:t>quy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791" y="1637413"/>
            <a:ext cx="10515600" cy="450407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;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,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, …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: </a:t>
            </a:r>
            <a:r>
              <a:rPr lang="es-ES" dirty="0" err="1"/>
              <a:t>phần</a:t>
            </a:r>
            <a:r>
              <a:rPr lang="es-ES" dirty="0"/>
              <a:t> </a:t>
            </a:r>
            <a:r>
              <a:rPr lang="es-ES" dirty="0" err="1"/>
              <a:t>cơ</a:t>
            </a:r>
            <a:r>
              <a:rPr lang="es-ES" dirty="0"/>
              <a:t> </a:t>
            </a:r>
            <a:r>
              <a:rPr lang="es-ES" dirty="0" err="1"/>
              <a:t>sở</a:t>
            </a:r>
            <a:r>
              <a:rPr lang="es-ES" dirty="0"/>
              <a:t> </a:t>
            </a:r>
            <a:r>
              <a:rPr lang="es-ES" dirty="0" err="1"/>
              <a:t>và</a:t>
            </a:r>
            <a:r>
              <a:rPr lang="es-ES" dirty="0"/>
              <a:t> </a:t>
            </a:r>
            <a:r>
              <a:rPr lang="es-ES" dirty="0" err="1"/>
              <a:t>phần</a:t>
            </a:r>
            <a:r>
              <a:rPr lang="es-ES" dirty="0"/>
              <a:t> </a:t>
            </a:r>
            <a:r>
              <a:rPr lang="es-ES" dirty="0" err="1"/>
              <a:t>đệ</a:t>
            </a:r>
            <a:r>
              <a:rPr lang="es-ES" dirty="0"/>
              <a:t> </a:t>
            </a:r>
            <a:r>
              <a:rPr lang="es-ES" dirty="0" err="1"/>
              <a:t>quy</a:t>
            </a:r>
            <a:r>
              <a:rPr lang="es-ES" dirty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giản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đẹp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thú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minh</a:t>
            </a:r>
            <a:r>
              <a:rPr lang="en-US" dirty="0"/>
              <a:t> </a:t>
            </a:r>
            <a:r>
              <a:rPr lang="en-US" dirty="0" err="1"/>
              <a:t>họa</a:t>
            </a:r>
            <a:r>
              <a:rPr lang="en-US" dirty="0"/>
              <a:t>: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búp</a:t>
            </a:r>
            <a:r>
              <a:rPr lang="en-US" dirty="0"/>
              <a:t> </a:t>
            </a:r>
            <a:r>
              <a:rPr lang="en-US" dirty="0" err="1"/>
              <a:t>bê</a:t>
            </a:r>
            <a:r>
              <a:rPr lang="en-US" dirty="0"/>
              <a:t> Matryoshka, Fractal Design, …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: </a:t>
            </a:r>
            <a:r>
              <a:rPr lang="en-US" dirty="0" err="1"/>
              <a:t>số</a:t>
            </a:r>
            <a:r>
              <a:rPr lang="en-US" dirty="0"/>
              <a:t> Fibonacci, </a:t>
            </a:r>
            <a:r>
              <a:rPr lang="en-US" dirty="0" err="1"/>
              <a:t>Tháp</a:t>
            </a:r>
            <a:r>
              <a:rPr lang="en-US" dirty="0"/>
              <a:t> Hà </a:t>
            </a:r>
            <a:r>
              <a:rPr lang="en-US" dirty="0" err="1"/>
              <a:t>Nội</a:t>
            </a:r>
            <a:r>
              <a:rPr lang="en-US" dirty="0"/>
              <a:t>,…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5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1.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đệ</a:t>
            </a:r>
            <a:r>
              <a:rPr lang="en-US" sz="3200" dirty="0"/>
              <a:t> </a:t>
            </a:r>
            <a:r>
              <a:rPr lang="en-US" sz="3200" dirty="0" err="1"/>
              <a:t>quy</a:t>
            </a:r>
            <a:endParaRPr lang="en-US" sz="4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613527"/>
              </p:ext>
            </p:extLst>
          </p:nvPr>
        </p:nvGraphicFramePr>
        <p:xfrm>
          <a:off x="1010093" y="1752600"/>
          <a:ext cx="10343707" cy="3530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564">
                <a:tc>
                  <a:txBody>
                    <a:bodyPr/>
                    <a:lstStyle/>
                    <a:p>
                      <a:pPr marL="0" marR="2540" indent="27051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</a:rPr>
                        <a:t>Nội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</a:rPr>
                        <a:t> dung</a:t>
                      </a:r>
                      <a:endParaRPr lang="en-US" sz="2800" b="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3775" algn="l"/>
                        </a:tabLst>
                      </a:pP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</a:rPr>
                        <a:t>Số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586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1.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Khái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niệm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quy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ví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dụ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586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2.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quy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586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3.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thiết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kế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quy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86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4.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tổng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hợp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thiết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kế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quy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933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1.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đệ</a:t>
            </a:r>
            <a:r>
              <a:rPr lang="en-US" sz="3200" dirty="0"/>
              <a:t> </a:t>
            </a:r>
            <a:r>
              <a:rPr lang="en-US" sz="3200" dirty="0" err="1"/>
              <a:t>quy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791" y="1275907"/>
            <a:ext cx="10515600" cy="4865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số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kern="1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lưu</a:t>
            </a:r>
            <a:r>
              <a:rPr lang="en-US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ý</a:t>
            </a:r>
            <a:endParaRPr lang="en-US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then </a:t>
            </a:r>
            <a:r>
              <a:rPr lang="en-US" dirty="0" err="1"/>
              <a:t>chốt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chia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, quay </a:t>
            </a:r>
            <a:r>
              <a:rPr lang="en-US" dirty="0" err="1"/>
              <a:t>lui</a:t>
            </a:r>
            <a:r>
              <a:rPr lang="en-US" dirty="0"/>
              <a:t> ở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. </a:t>
            </a:r>
          </a:p>
          <a:p>
            <a:r>
              <a:rPr lang="en-US" dirty="0"/>
              <a:t>HS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,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nó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giảm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. </a:t>
            </a:r>
          </a:p>
          <a:p>
            <a:r>
              <a:rPr lang="en-US" i="1" dirty="0" err="1"/>
              <a:t>Tìm</a:t>
            </a:r>
            <a:r>
              <a:rPr lang="en-US" i="1" dirty="0"/>
              <a:t> </a:t>
            </a:r>
            <a:r>
              <a:rPr lang="en-US" i="1" dirty="0" err="1"/>
              <a:t>hiểu</a:t>
            </a:r>
            <a:r>
              <a:rPr lang="en-US" i="1" dirty="0"/>
              <a:t> </a:t>
            </a:r>
            <a:r>
              <a:rPr lang="en-US" i="1" dirty="0" err="1"/>
              <a:t>thêm</a:t>
            </a:r>
            <a:r>
              <a:rPr lang="en-US" dirty="0"/>
              <a:t>: </a:t>
            </a:r>
            <a:r>
              <a:rPr lang="en-US" dirty="0" err="1"/>
              <a:t>Đệ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nhớ</a:t>
            </a:r>
            <a:r>
              <a:rPr lang="en-US" dirty="0"/>
              <a:t>  =&gt; Quy </a:t>
            </a:r>
            <a:r>
              <a:rPr lang="en-US" dirty="0" err="1"/>
              <a:t>hoạch</a:t>
            </a:r>
            <a:r>
              <a:rPr lang="en-US" dirty="0"/>
              <a:t> động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2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225475"/>
            <a:ext cx="10770781" cy="965372"/>
          </a:xfrm>
        </p:spPr>
        <p:txBody>
          <a:bodyPr>
            <a:normAutofit fontScale="90000"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2. </a:t>
            </a:r>
            <a:r>
              <a:rPr lang="en-US" sz="3200" i="1" dirty="0" err="1"/>
              <a:t>Thực</a:t>
            </a:r>
            <a:r>
              <a:rPr lang="en-US" sz="3200" i="1" dirty="0"/>
              <a:t> </a:t>
            </a:r>
            <a:r>
              <a:rPr lang="en-US" sz="3200" i="1" dirty="0" err="1"/>
              <a:t>hành</a:t>
            </a:r>
            <a:r>
              <a:rPr lang="en-US" sz="3200" i="1" dirty="0"/>
              <a:t> </a:t>
            </a:r>
            <a:r>
              <a:rPr lang="en-US" sz="3200" i="1" dirty="0" err="1"/>
              <a:t>thiết</a:t>
            </a:r>
            <a:r>
              <a:rPr lang="en-US" sz="3200" i="1" dirty="0"/>
              <a:t> </a:t>
            </a:r>
            <a:r>
              <a:rPr lang="en-US" sz="3200" i="1" dirty="0" err="1"/>
              <a:t>kế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</a:t>
            </a:r>
            <a:r>
              <a:rPr lang="en-US" sz="3200" i="1" dirty="0" err="1"/>
              <a:t>toán</a:t>
            </a:r>
            <a:r>
              <a:rPr lang="en-US" sz="3200" i="1" dirty="0"/>
              <a:t> </a:t>
            </a:r>
            <a:r>
              <a:rPr lang="en-US" sz="3200" i="1" dirty="0" err="1"/>
              <a:t>theo</a:t>
            </a:r>
            <a:r>
              <a:rPr lang="en-US" sz="3200" i="1" dirty="0"/>
              <a:t> </a:t>
            </a:r>
            <a:r>
              <a:rPr lang="en-US" sz="3200" i="1" dirty="0" err="1"/>
              <a:t>kĩ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chia </a:t>
            </a:r>
            <a:r>
              <a:rPr lang="en-US" sz="3200" i="1" dirty="0" err="1"/>
              <a:t>để</a:t>
            </a:r>
            <a:r>
              <a:rPr lang="en-US" sz="3200" i="1" dirty="0"/>
              <a:t> </a:t>
            </a:r>
            <a:r>
              <a:rPr lang="en-US" sz="3200" i="1" dirty="0" err="1"/>
              <a:t>trị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HS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chia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,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tin </a:t>
            </a:r>
            <a:r>
              <a:rPr lang="en-US" dirty="0" err="1"/>
              <a:t>học</a:t>
            </a:r>
            <a:r>
              <a:rPr lang="en-US" dirty="0"/>
              <a:t>. </a:t>
            </a:r>
          </a:p>
          <a:p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kiếm</a:t>
            </a:r>
            <a:r>
              <a:rPr lang="en-US" dirty="0"/>
              <a:t>, qua </a:t>
            </a:r>
            <a:r>
              <a:rPr lang="en-US" dirty="0" err="1"/>
              <a:t>đó</a:t>
            </a:r>
            <a:r>
              <a:rPr lang="en-US" dirty="0"/>
              <a:t> HS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kĩ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chia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8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i="1" dirty="0" err="1"/>
              <a:t>Chuyên</a:t>
            </a:r>
            <a:r>
              <a:rPr lang="en-US" sz="3200" i="1" dirty="0"/>
              <a:t> </a:t>
            </a:r>
            <a:r>
              <a:rPr lang="en-US" sz="3200" i="1" dirty="0" err="1"/>
              <a:t>đề</a:t>
            </a:r>
            <a:r>
              <a:rPr lang="en-US" sz="3200" i="1" dirty="0"/>
              <a:t> 2.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hành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kế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Chia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s-ES" kern="100" dirty="0" err="1">
                <a:ea typeface="SimSun" panose="02010600030101010101" pitchFamily="2" charset="-122"/>
              </a:rPr>
              <a:t>Biết</a:t>
            </a:r>
            <a:r>
              <a:rPr lang="es-ES" kern="100" dirty="0">
                <a:ea typeface="SimSun" panose="02010600030101010101" pitchFamily="2" charset="-122"/>
              </a:rPr>
              <a:t> </a:t>
            </a:r>
            <a:r>
              <a:rPr lang="es-ES" kern="100" dirty="0" err="1">
                <a:ea typeface="SimSun" panose="02010600030101010101" pitchFamily="2" charset="-122"/>
              </a:rPr>
              <a:t>được</a:t>
            </a:r>
            <a:r>
              <a:rPr lang="es-ES" kern="100" dirty="0">
                <a:ea typeface="SimSun" panose="02010600030101010101" pitchFamily="2" charset="-122"/>
              </a:rPr>
              <a:t> </a:t>
            </a:r>
            <a:r>
              <a:rPr lang="vi-VN" kern="100" dirty="0">
                <a:ea typeface="SimSun" panose="02010600030101010101" pitchFamily="2" charset="-122"/>
              </a:rPr>
              <a:t>Chia để tr</a:t>
            </a:r>
            <a:r>
              <a:rPr lang="en-US" kern="100" dirty="0">
                <a:ea typeface="SimSun" panose="02010600030101010101" pitchFamily="2" charset="-122"/>
              </a:rPr>
              <a:t>ị </a:t>
            </a:r>
            <a:r>
              <a:rPr lang="en-US" kern="100" dirty="0" err="1">
                <a:ea typeface="SimSun" panose="02010600030101010101" pitchFamily="2" charset="-122"/>
              </a:rPr>
              <a:t>là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một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chiến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lược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phổ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dụng</a:t>
            </a:r>
            <a:r>
              <a:rPr lang="en-US" kern="100" dirty="0">
                <a:ea typeface="SimSun" panose="02010600030101010101" pitchFamily="2" charset="-122"/>
              </a:rPr>
              <a:t>.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 err="1">
                <a:ea typeface="SimSun" panose="02010600030101010101" pitchFamily="2" charset="-122"/>
              </a:rPr>
              <a:t>Hiểu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vi-VN" kern="100" dirty="0">
                <a:ea typeface="SimSun" panose="02010600030101010101" pitchFamily="2" charset="-122"/>
              </a:rPr>
              <a:t>được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vi-VN" kern="100" dirty="0">
                <a:ea typeface="SimSun" panose="02010600030101010101" pitchFamily="2" charset="-122"/>
              </a:rPr>
              <a:t>kĩ </a:t>
            </a:r>
            <a:r>
              <a:rPr lang="vi-VN" kern="100" dirty="0">
                <a:effectLst/>
                <a:ea typeface="SimSun" panose="02010600030101010101" pitchFamily="2" charset="-122"/>
              </a:rPr>
              <a:t>thuật</a:t>
            </a:r>
            <a:r>
              <a:rPr lang="es-ES" kern="100" dirty="0">
                <a:ea typeface="SimSun" panose="02010600030101010101" pitchFamily="2" charset="-122"/>
              </a:rPr>
              <a:t> C</a:t>
            </a:r>
            <a:r>
              <a:rPr lang="vi-VN" kern="100" dirty="0">
                <a:ea typeface="SimSun" panose="02010600030101010101" pitchFamily="2" charset="-122"/>
              </a:rPr>
              <a:t>hia để trị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để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vi-VN" kern="100" dirty="0">
                <a:ea typeface="SimSun" panose="02010600030101010101" pitchFamily="2" charset="-122"/>
              </a:rPr>
              <a:t>thiết </a:t>
            </a:r>
            <a:r>
              <a:rPr lang="vi-VN" kern="100" dirty="0">
                <a:effectLst/>
                <a:ea typeface="SimSun" panose="02010600030101010101" pitchFamily="2" charset="-122"/>
              </a:rPr>
              <a:t>kế thuật toán</a:t>
            </a:r>
            <a:r>
              <a:rPr lang="en-US" kern="100" dirty="0">
                <a:effectLst/>
                <a:ea typeface="SimSun" panose="02010600030101010101" pitchFamily="2" charset="-122"/>
              </a:rPr>
              <a:t>.</a:t>
            </a:r>
            <a:r>
              <a:rPr lang="vi-VN" kern="100" dirty="0">
                <a:effectLst/>
                <a:ea typeface="SimSun" panose="02010600030101010101" pitchFamily="2" charset="-122"/>
              </a:rPr>
              <a:t> </a:t>
            </a:r>
            <a:endParaRPr lang="en-US" kern="100" dirty="0">
              <a:effectLst/>
              <a:ea typeface="SimSun" panose="02010600030101010101" pitchFamily="2" charset="-122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 err="1">
                <a:ea typeface="SimSun" panose="02010600030101010101" pitchFamily="2" charset="-122"/>
              </a:rPr>
              <a:t>Hiểu</a:t>
            </a:r>
            <a:r>
              <a:rPr lang="vi-VN" kern="100" dirty="0">
                <a:effectLst/>
                <a:ea typeface="SimSun" panose="02010600030101010101" pitchFamily="2" charset="-122"/>
              </a:rPr>
              <a:t> được mối liên hệ giữa thiết kế thuật toán theo </a:t>
            </a:r>
            <a:r>
              <a:rPr lang="es-ES" kern="100" dirty="0" err="1">
                <a:effectLst/>
                <a:ea typeface="SimSun" panose="02010600030101010101" pitchFamily="2" charset="-122"/>
              </a:rPr>
              <a:t>kĩ</a:t>
            </a:r>
            <a:r>
              <a:rPr lang="es-ES" kern="100" dirty="0">
                <a:effectLst/>
                <a:ea typeface="SimSun" panose="02010600030101010101" pitchFamily="2" charset="-122"/>
              </a:rPr>
              <a:t> </a:t>
            </a:r>
            <a:r>
              <a:rPr lang="es-ES" kern="100" dirty="0" err="1">
                <a:effectLst/>
                <a:ea typeface="SimSun" panose="02010600030101010101" pitchFamily="2" charset="-122"/>
              </a:rPr>
              <a:t>thuật</a:t>
            </a:r>
            <a:r>
              <a:rPr lang="es-ES" kern="100" dirty="0">
                <a:effectLst/>
                <a:ea typeface="SimSun" panose="02010600030101010101" pitchFamily="2" charset="-122"/>
              </a:rPr>
              <a:t> C</a:t>
            </a:r>
            <a:r>
              <a:rPr lang="vi-VN" kern="100" dirty="0">
                <a:effectLst/>
                <a:ea typeface="SimSun" panose="02010600030101010101" pitchFamily="2" charset="-122"/>
              </a:rPr>
              <a:t>hia để trị và </a:t>
            </a:r>
            <a:r>
              <a:rPr lang="es-ES" kern="100" dirty="0">
                <a:effectLst/>
                <a:ea typeface="SimSun" panose="02010600030101010101" pitchFamily="2" charset="-122"/>
              </a:rPr>
              <a:t>Đ</a:t>
            </a:r>
            <a:r>
              <a:rPr lang="vi-VN" kern="100" dirty="0">
                <a:effectLst/>
                <a:ea typeface="SimSun" panose="02010600030101010101" pitchFamily="2" charset="-122"/>
              </a:rPr>
              <a:t>ệ quy</a:t>
            </a:r>
            <a:r>
              <a:rPr lang="en-US" kern="100" dirty="0">
                <a:effectLst/>
                <a:ea typeface="SimSun" panose="02010600030101010101" pitchFamily="2" charset="-122"/>
              </a:rPr>
              <a:t>;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 err="1">
                <a:ea typeface="SimSun" panose="02010600030101010101" pitchFamily="2" charset="-122"/>
              </a:rPr>
              <a:t>Các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bài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en-US" kern="100" dirty="0" err="1">
                <a:ea typeface="SimSun" panose="02010600030101010101" pitchFamily="2" charset="-122"/>
              </a:rPr>
              <a:t>toán</a:t>
            </a:r>
            <a:r>
              <a:rPr lang="en-US" kern="100" dirty="0">
                <a:ea typeface="SimSun" panose="02010600030101010101" pitchFamily="2" charset="-122"/>
              </a:rPr>
              <a:t> </a:t>
            </a:r>
            <a:r>
              <a:rPr lang="vi-VN" kern="100" dirty="0">
                <a:effectLst/>
                <a:ea typeface="SimSun" panose="02010600030101010101" pitchFamily="2" charset="-122"/>
              </a:rPr>
              <a:t>minh hoạ.</a:t>
            </a:r>
            <a:endParaRPr lang="en-US" kern="100" dirty="0">
              <a:effectLst/>
              <a:ea typeface="SimSu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60000"/>
                <a:lumOff val="40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225475"/>
            <a:ext cx="10548904" cy="965372"/>
          </a:xfrm>
        </p:spPr>
        <p:txBody>
          <a:bodyPr>
            <a:normAutofit fontScale="90000"/>
          </a:bodyPr>
          <a:lstStyle/>
          <a:p>
            <a:r>
              <a:rPr lang="en-US" sz="2800" i="1" dirty="0" err="1"/>
              <a:t>Chuyên</a:t>
            </a:r>
            <a:r>
              <a:rPr lang="en-US" sz="2800" i="1" dirty="0"/>
              <a:t> </a:t>
            </a:r>
            <a:r>
              <a:rPr lang="en-US" sz="2800" i="1" dirty="0" err="1"/>
              <a:t>đề</a:t>
            </a:r>
            <a:r>
              <a:rPr lang="en-US" sz="2800" i="1" dirty="0"/>
              <a:t> 2</a:t>
            </a:r>
            <a:r>
              <a:rPr lang="en-US" sz="3200" i="1" dirty="0"/>
              <a:t> </a:t>
            </a:r>
            <a:r>
              <a:rPr lang="en-US" sz="3200" i="1" dirty="0" err="1"/>
              <a:t>Thực</a:t>
            </a:r>
            <a:r>
              <a:rPr lang="en-US" sz="3200" i="1" dirty="0"/>
              <a:t> </a:t>
            </a:r>
            <a:r>
              <a:rPr lang="en-US" sz="3200" i="1" dirty="0" err="1"/>
              <a:t>hành</a:t>
            </a:r>
            <a:r>
              <a:rPr lang="en-US" sz="3200" i="1" dirty="0"/>
              <a:t> </a:t>
            </a:r>
            <a:r>
              <a:rPr lang="en-US" sz="3200" i="1" dirty="0" err="1"/>
              <a:t>thiết</a:t>
            </a:r>
            <a:r>
              <a:rPr lang="en-US" sz="3200" i="1" dirty="0"/>
              <a:t> </a:t>
            </a:r>
            <a:r>
              <a:rPr lang="en-US" sz="3200" i="1" dirty="0" err="1"/>
              <a:t>kế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</a:t>
            </a:r>
            <a:r>
              <a:rPr lang="en-US" sz="3200" i="1" dirty="0" err="1"/>
              <a:t>toán</a:t>
            </a:r>
            <a:r>
              <a:rPr lang="en-US" sz="3200" i="1" dirty="0"/>
              <a:t> </a:t>
            </a:r>
            <a:r>
              <a:rPr lang="en-US" sz="3200" i="1" dirty="0" err="1"/>
              <a:t>theo</a:t>
            </a:r>
            <a:r>
              <a:rPr lang="en-US" sz="3200" i="1" dirty="0"/>
              <a:t> </a:t>
            </a:r>
            <a:r>
              <a:rPr lang="en-US" sz="3200" i="1" dirty="0" err="1"/>
              <a:t>kĩ</a:t>
            </a:r>
            <a:r>
              <a:rPr lang="en-US" sz="3200" i="1" dirty="0"/>
              <a:t> </a:t>
            </a:r>
            <a:r>
              <a:rPr lang="en-US" sz="3200" i="1" dirty="0" err="1"/>
              <a:t>thuật</a:t>
            </a:r>
            <a:r>
              <a:rPr lang="en-US" sz="3200" i="1" dirty="0"/>
              <a:t> Chia </a:t>
            </a:r>
            <a:r>
              <a:rPr lang="en-US" sz="3200" i="1" dirty="0" err="1"/>
              <a:t>để</a:t>
            </a:r>
            <a:r>
              <a:rPr lang="en-US" sz="3200" i="1" dirty="0"/>
              <a:t> </a:t>
            </a:r>
            <a:r>
              <a:rPr lang="en-US" sz="3200" i="1" dirty="0" err="1"/>
              <a:t>trị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08558"/>
              </p:ext>
            </p:extLst>
          </p:nvPr>
        </p:nvGraphicFramePr>
        <p:xfrm>
          <a:off x="710975" y="1488559"/>
          <a:ext cx="10548904" cy="4867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741">
                <a:tc>
                  <a:txBody>
                    <a:bodyPr/>
                    <a:lstStyle/>
                    <a:p>
                      <a:pPr marL="0" marR="2540" indent="27051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Nội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dung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3775" algn="l"/>
                        </a:tabLs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Số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4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1. Ý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tưởng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chia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trị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74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2.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qui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chia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trị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4084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3.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ứng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dụng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tìm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kiếm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nhị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phân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bằng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đệ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qui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 tiết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74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4.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Kĩ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chia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trị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thuật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toán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sắp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xếp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trộn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741">
                <a:tc>
                  <a:txBody>
                    <a:bodyPr/>
                    <a:lstStyle/>
                    <a:p>
                      <a:pPr marL="0" marR="2540" indent="108585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5.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hành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tổng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hợp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chia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để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trị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</a:rPr>
                        <a:t>tiết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540B-7CA5-41A8-9CD7-7A664F079B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9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1607</TotalTime>
  <Words>1109</Words>
  <Application>Microsoft Office PowerPoint</Application>
  <PresentationFormat>Widescreen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Unicode MS</vt:lpstr>
      <vt:lpstr>Calibri</vt:lpstr>
      <vt:lpstr>Calibri Light</vt:lpstr>
      <vt:lpstr>Times New Roman</vt:lpstr>
      <vt:lpstr>Trebuchet MS</vt:lpstr>
      <vt:lpstr>Wingdings 3</vt:lpstr>
      <vt:lpstr>Office Theme</vt:lpstr>
      <vt:lpstr>Facet</vt:lpstr>
      <vt:lpstr>CỤM CHUYÊN ĐỀ 11 CS</vt:lpstr>
      <vt:lpstr>   Mục tiêu</vt:lpstr>
      <vt:lpstr>Mục tiêu </vt:lpstr>
      <vt:lpstr>Chuyên đề 1. Thực hành thiết kế thuật toán theo kĩ thuật đệ quy</vt:lpstr>
      <vt:lpstr>Chuyên đề 1. Thực hành thiết kế thuật toán theo kĩ thuật đệ quy</vt:lpstr>
      <vt:lpstr>Chuyên đề 1. Thực hành thiết kế thuật toán theo kĩ thuật đệ quy</vt:lpstr>
      <vt:lpstr>Chuyên đề 2. Thực hành thiết kế thuật toán theo kĩ thuật chia để trị</vt:lpstr>
      <vt:lpstr>Chuyên đề 2. Thực hành thiết kế thuật toán theo kĩ thuật Chia để trị</vt:lpstr>
      <vt:lpstr>Chuyên đề 2 Thực hành thiết kế thuật toán theo kĩ thuật Chia để trị</vt:lpstr>
      <vt:lpstr>Chuyên đề 2. Thực hành thiết kế thuật toán theo kĩ thuật Chia để trị</vt:lpstr>
      <vt:lpstr>Chuyên đề 3. Thực hành thiết kế thuật toán theo kĩ thuật duyệt</vt:lpstr>
      <vt:lpstr>Chuyên đề 3 Thực hành thiết kế thuật toán theo kĩ thuật duyệt</vt:lpstr>
      <vt:lpstr>Chuyên đề 3. Thực hành thiết kế thuật toán theo kĩ thuật duyệt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Hoa Nguyen Dinh</cp:lastModifiedBy>
  <cp:revision>96</cp:revision>
  <dcterms:created xsi:type="dcterms:W3CDTF">2022-02-11T06:40:15Z</dcterms:created>
  <dcterms:modified xsi:type="dcterms:W3CDTF">2023-05-30T22:56:04Z</dcterms:modified>
</cp:coreProperties>
</file>