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0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24384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C5FF"/>
    <a:srgbClr val="A4E6FD"/>
    <a:srgbClr val="63D6FE"/>
    <a:srgbClr val="00B0F0"/>
    <a:srgbClr val="79D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5" d="100"/>
          <a:sy n="35" d="100"/>
        </p:scale>
        <p:origin x="696" y="9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1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2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0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sz="2100" b="0" i="0" u="none" strike="noStrike">
                <a:solidFill>
                  <a:srgbClr val="333333"/>
                </a:solidFill>
                <a:latin typeface="Rubik Light Regular"/>
              </a:defRPr>
            </a:pPr>
            <a:r>
              <a:rPr lang="en-US" sz="2100" b="0" i="0" u="none" strike="noStrike">
                <a:solidFill>
                  <a:srgbClr val="333333"/>
                </a:solidFill>
                <a:latin typeface="Rubik Light Regular"/>
              </a:rPr>
              <a:t>The company chart</a:t>
            </a:r>
          </a:p>
        </c:rich>
      </c:tx>
      <c:layout>
        <c:manualLayout>
          <c:xMode val="edge"/>
          <c:yMode val="edge"/>
          <c:x val="0.29937399999999997"/>
          <c:y val="0"/>
          <c:w val="0.401252"/>
          <c:h val="9.0345700000000001E-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5.0000000000000001E-3"/>
          <c:y val="9.0345700000000001E-2"/>
          <c:w val="0.99"/>
          <c:h val="0.89715400000000001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277CBF"/>
            </a:solidFill>
            <a:ln w="9525" cap="flat">
              <a:noFill/>
              <a:miter lim="400000"/>
            </a:ln>
            <a:effectLst/>
          </c:spPr>
          <c:dPt>
            <c:idx val="0"/>
            <c:bubble3D val="0"/>
            <c:spPr>
              <a:solidFill>
                <a:srgbClr val="00B0F0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0-9A51-4797-9E32-8D22F3179EEB}"/>
              </c:ext>
            </c:extLst>
          </c:dPt>
          <c:dPt>
            <c:idx val="1"/>
            <c:bubble3D val="0"/>
            <c:spPr>
              <a:solidFill>
                <a:srgbClr val="21C5FF">
                  <a:alpha val="69804"/>
                </a:srgbClr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9A51-4797-9E32-8D22F3179EEB}"/>
              </c:ext>
            </c:extLst>
          </c:dPt>
          <c:dPt>
            <c:idx val="2"/>
            <c:bubble3D val="0"/>
            <c:spPr>
              <a:solidFill>
                <a:srgbClr val="21C5FF">
                  <a:alpha val="40154"/>
                </a:srgbClr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9A51-4797-9E32-8D22F3179EEB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2100" b="0" i="0" u="none" strike="noStrike">
                      <a:solidFill>
                        <a:srgbClr val="FFFFFF"/>
                      </a:solidFill>
                      <a:latin typeface="Rubik Light Regular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9A51-4797-9E32-8D22F3179EEB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1800" b="0" i="0" u="none" strike="noStrike">
                      <a:solidFill>
                        <a:srgbClr val="FFFFFF"/>
                      </a:solidFill>
                      <a:latin typeface="Rubik Light Regular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9A51-4797-9E32-8D22F3179EEB}"/>
                </c:ext>
              </c:extLst>
            </c:dLbl>
            <c:dLbl>
              <c:idx val="2"/>
              <c:numFmt formatCode="#,##0%" sourceLinked="0"/>
              <c:spPr/>
              <c:txPr>
                <a:bodyPr/>
                <a:lstStyle/>
                <a:p>
                  <a:pPr>
                    <a:defRPr sz="1800" b="0" i="0" u="none" strike="noStrike">
                      <a:solidFill>
                        <a:srgbClr val="FFFFFF"/>
                      </a:solidFill>
                      <a:latin typeface="Rubik Light Regular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9A51-4797-9E32-8D22F3179EEB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100" b="0" i="0" u="none" strike="noStrike">
                    <a:solidFill>
                      <a:srgbClr val="FFFFFF"/>
                    </a:solidFill>
                    <a:latin typeface="Rubik Light Regular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A51-4797-9E32-8D22F3179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277CBF"/>
            </a:solidFill>
            <a:ln w="9525" cap="flat">
              <a:noFill/>
              <a:miter lim="400000"/>
            </a:ln>
            <a:effectLst>
              <a:outerShdw blurRad="508000" dist="256360" dir="5400000" algn="tl">
                <a:srgbClr val="000000">
                  <a:alpha val="20134"/>
                </a:srgb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9525" cap="flat">
                <a:noFill/>
                <a:miter lim="400000"/>
              </a:ln>
              <a:effectLst>
                <a:outerShdw blurRad="508000" dist="256360" dir="5400000" algn="tl">
                  <a:srgbClr val="000000">
                    <a:alpha val="20134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5ECB-4EDC-90BD-14E8143A7191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5ECB-4EDC-90BD-14E8143A7191}"/>
              </c:ext>
            </c:extLst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CB-4EDC-90BD-14E8143A7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277CBF"/>
            </a:solidFill>
            <a:ln w="9525" cap="flat">
              <a:noFill/>
              <a:miter lim="400000"/>
            </a:ln>
            <a:effectLst>
              <a:outerShdw blurRad="508000" dist="256360" dir="5400000" algn="tl">
                <a:srgbClr val="000000">
                  <a:alpha val="20134"/>
                </a:srgb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9525" cap="flat">
                <a:noFill/>
                <a:miter lim="400000"/>
              </a:ln>
              <a:effectLst>
                <a:outerShdw blurRad="508000" dist="256360" dir="5400000" algn="tl">
                  <a:srgbClr val="000000">
                    <a:alpha val="20134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3265-462C-9D0B-A2115C10C405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3265-462C-9D0B-A2115C10C405}"/>
              </c:ext>
            </c:extLst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65-462C-9D0B-A2115C10C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277CBF"/>
            </a:solidFill>
            <a:ln w="9525" cap="flat">
              <a:noFill/>
              <a:miter lim="400000"/>
            </a:ln>
            <a:effectLst>
              <a:outerShdw blurRad="508000" dist="256360" dir="5400000" algn="tl">
                <a:srgbClr val="000000">
                  <a:alpha val="20134"/>
                </a:srgb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9525" cap="flat">
                <a:noFill/>
                <a:miter lim="400000"/>
              </a:ln>
              <a:effectLst>
                <a:outerShdw blurRad="508000" dist="256360" dir="5400000" algn="tl">
                  <a:srgbClr val="000000">
                    <a:alpha val="20134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7401-4D93-9BD6-5C1046AC59AF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7401-4D93-9BD6-5C1046AC59AF}"/>
              </c:ext>
            </c:extLst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</c:v>
                </c:pt>
                <c:pt idx="1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01-4D93-9BD6-5C1046AC59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5525E-2"/>
          <c:y val="4.6924399999999998E-2"/>
          <c:w val="0.97544799999999998"/>
          <c:h val="0.87375499999999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21C5FF">
                <a:alpha val="39324"/>
              </a:srgbClr>
            </a:solidFill>
            <a:ln w="9525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17</c:v>
                </c:pt>
                <c:pt idx="1">
                  <c:v>26</c:v>
                </c:pt>
                <c:pt idx="2">
                  <c:v>53</c:v>
                </c:pt>
                <c:pt idx="3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54-4516-BA7F-44A79370A80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Region 2</c:v>
                </c:pt>
              </c:strCache>
            </c:strRef>
          </c:tx>
          <c:spPr>
            <a:solidFill>
              <a:srgbClr val="00B0F0"/>
            </a:solidFill>
            <a:ln w="9525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55</c:v>
                </c:pt>
                <c:pt idx="1">
                  <c:v>43</c:v>
                </c:pt>
                <c:pt idx="2">
                  <c:v>70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54-4516-BA7F-44A79370A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100" b="0" i="0" u="none" strike="noStrike">
                <a:solidFill>
                  <a:srgbClr val="333333"/>
                </a:solidFill>
                <a:latin typeface="Lato Regular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333333">
                  <a:alpha val="20349"/>
                </a:srgbClr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6"/>
          <c:y val="0.13119400000000001"/>
          <c:w val="0.85941100000000004"/>
          <c:h val="0.80453399999999997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ln w="1905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9"/>
            <c:spPr>
              <a:solidFill>
                <a:schemeClr val="accent1"/>
              </a:solidFill>
              <a:ln w="6350" cap="flat" cmpd="sng" algn="ctr">
                <a:solidFill>
                  <a:schemeClr val="accent1"/>
                </a:solidFill>
                <a:prstDash val="solid"/>
                <a:round/>
              </a:ln>
              <a:effectLst/>
            </c:spPr>
          </c:marker>
          <c:cat>
            <c:strRef>
              <c:f>Sheet1!$B$1:$E$1</c:f>
              <c:strCache>
                <c:ptCount val="4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17</c:v>
                </c:pt>
                <c:pt idx="1">
                  <c:v>70</c:v>
                </c:pt>
                <c:pt idx="2">
                  <c:v>53</c:v>
                </c:pt>
                <c:pt idx="3">
                  <c:v>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EE-4A51-B950-4C16ADD81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noFill/>
          <a:ln w="12700" cap="flat" cmpd="sng" algn="ctr">
            <a:noFill/>
            <a:prstDash val="solid"/>
            <a:miter lim="400000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000000"/>
                </a:solidFill>
                <a:latin typeface="Arial"/>
                <a:ea typeface="+mn-ea"/>
                <a:cs typeface="+mn-cs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tickLblSkip val="2"/>
        <c:noMultiLvlLbl val="1"/>
      </c:catAx>
      <c:valAx>
        <c:axId val="2094734553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one"/>
        <c:spPr>
          <a:noFill/>
          <a:ln w="12700" cap="flat" cmpd="sng" algn="ctr">
            <a:noFill/>
            <a:prstDash val="solid"/>
            <a:miter lim="400000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000000"/>
                </a:solidFill>
                <a:latin typeface="Arial"/>
                <a:ea typeface="+mn-ea"/>
                <a:cs typeface="+mn-cs"/>
              </a:defRPr>
            </a:pPr>
            <a:endParaRPr lang="en-US"/>
          </a:p>
        </c:txPr>
        <c:crossAx val="2094734552"/>
        <c:crosses val="autoZero"/>
        <c:crossBetween val="midCat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6"/>
          <c:y val="0.13119400000000001"/>
          <c:w val="0.85941100000000004"/>
          <c:h val="0.80453399999999997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ln w="1905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9"/>
            <c:spPr>
              <a:solidFill>
                <a:schemeClr val="accent1"/>
              </a:solidFill>
              <a:ln w="6350" cap="flat" cmpd="sng" algn="ctr">
                <a:solidFill>
                  <a:schemeClr val="accent1"/>
                </a:solidFill>
                <a:prstDash val="solid"/>
                <a:round/>
              </a:ln>
              <a:effectLst/>
            </c:spPr>
          </c:marker>
          <c:cat>
            <c:strRef>
              <c:f>Sheet1!$B$1:$E$1</c:f>
              <c:strCache>
                <c:ptCount val="4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50</c:v>
                </c:pt>
                <c:pt idx="1">
                  <c:v>70</c:v>
                </c:pt>
                <c:pt idx="2">
                  <c:v>20</c:v>
                </c:pt>
                <c:pt idx="3">
                  <c:v>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11-4D79-A75C-75175236A4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noFill/>
          <a:ln w="12700" cap="flat" cmpd="sng" algn="ctr">
            <a:noFill/>
            <a:prstDash val="solid"/>
            <a:miter lim="400000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000000"/>
                </a:solidFill>
                <a:latin typeface="Arial"/>
                <a:ea typeface="+mn-ea"/>
                <a:cs typeface="+mn-cs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tickLblSkip val="2"/>
        <c:noMultiLvlLbl val="1"/>
      </c:catAx>
      <c:valAx>
        <c:axId val="2094734553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one"/>
        <c:spPr>
          <a:noFill/>
          <a:ln w="12700" cap="flat" cmpd="sng" algn="ctr">
            <a:noFill/>
            <a:prstDash val="solid"/>
            <a:miter lim="400000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000000"/>
                </a:solidFill>
                <a:latin typeface="Arial"/>
                <a:ea typeface="+mn-ea"/>
                <a:cs typeface="+mn-cs"/>
              </a:defRPr>
            </a:pPr>
            <a:endParaRPr lang="en-US"/>
          </a:p>
        </c:txPr>
        <c:crossAx val="2094734552"/>
        <c:crosses val="autoZero"/>
        <c:crossBetween val="midCat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277CBF"/>
            </a:solidFill>
            <a:ln w="9525" cap="flat">
              <a:noFill/>
              <a:miter lim="400000"/>
            </a:ln>
            <a:effectLst>
              <a:outerShdw blurRad="508000" dist="256360" dir="5400000" algn="tl">
                <a:srgbClr val="000000">
                  <a:alpha val="20134"/>
                </a:srgb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9525" cap="flat">
                <a:noFill/>
                <a:miter lim="400000"/>
              </a:ln>
              <a:effectLst>
                <a:outerShdw blurRad="508000" dist="256360" dir="5400000" algn="tl">
                  <a:srgbClr val="000000">
                    <a:alpha val="20134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1B3-44D2-9A64-EF4683C254FF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F1B3-44D2-9A64-EF4683C254FF}"/>
              </c:ext>
            </c:extLst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B3-44D2-9A64-EF4683C254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277CBF"/>
            </a:solidFill>
            <a:ln w="9525" cap="flat">
              <a:noFill/>
              <a:miter lim="400000"/>
            </a:ln>
            <a:effectLst>
              <a:outerShdw blurRad="508000" dist="256360" dir="5400000" algn="tl">
                <a:srgbClr val="000000">
                  <a:alpha val="20134"/>
                </a:srgb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9525" cap="flat">
                <a:noFill/>
                <a:miter lim="400000"/>
              </a:ln>
              <a:effectLst>
                <a:outerShdw blurRad="508000" dist="256360" dir="5400000" algn="tl">
                  <a:srgbClr val="000000">
                    <a:alpha val="20134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1E78-4786-A3E4-251DBAB32582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1E78-4786-A3E4-251DBAB32582}"/>
              </c:ext>
            </c:extLst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</c:v>
                </c:pt>
                <c:pt idx="1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78-4786-A3E4-251DBAB325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277CBF"/>
            </a:solidFill>
            <a:ln w="9525" cap="flat">
              <a:noFill/>
              <a:miter lim="400000"/>
            </a:ln>
            <a:effectLst>
              <a:outerShdw blurRad="508000" dist="256360" dir="5400000" algn="tl">
                <a:srgbClr val="000000">
                  <a:alpha val="20134"/>
                </a:srgb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9525" cap="flat">
                <a:noFill/>
                <a:miter lim="400000"/>
              </a:ln>
              <a:effectLst>
                <a:outerShdw blurRad="508000" dist="256360" dir="5400000" algn="tl">
                  <a:srgbClr val="000000">
                    <a:alpha val="20134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5ECB-4EDC-90BD-14E8143A7191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5ECB-4EDC-90BD-14E8143A7191}"/>
              </c:ext>
            </c:extLst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CB-4EDC-90BD-14E8143A7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277CBF"/>
            </a:solidFill>
            <a:ln w="9525" cap="flat">
              <a:noFill/>
              <a:miter lim="400000"/>
            </a:ln>
            <a:effectLst>
              <a:outerShdw blurRad="508000" dist="256360" dir="5400000" algn="tl">
                <a:srgbClr val="000000">
                  <a:alpha val="20134"/>
                </a:srgb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9525" cap="flat">
                <a:noFill/>
                <a:miter lim="400000"/>
              </a:ln>
              <a:effectLst>
                <a:outerShdw blurRad="508000" dist="256360" dir="5400000" algn="tl">
                  <a:srgbClr val="000000">
                    <a:alpha val="20134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3265-462C-9D0B-A2115C10C405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3265-462C-9D0B-A2115C10C405}"/>
              </c:ext>
            </c:extLst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65-462C-9D0B-A2115C10C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277CBF"/>
            </a:solidFill>
            <a:ln w="9525" cap="flat">
              <a:noFill/>
              <a:miter lim="400000"/>
            </a:ln>
            <a:effectLst>
              <a:outerShdw blurRad="508000" dist="256360" dir="5400000" algn="tl">
                <a:srgbClr val="000000">
                  <a:alpha val="20134"/>
                </a:srgb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9525" cap="flat">
                <a:noFill/>
                <a:miter lim="400000"/>
              </a:ln>
              <a:effectLst>
                <a:outerShdw blurRad="508000" dist="256360" dir="5400000" algn="tl">
                  <a:srgbClr val="000000">
                    <a:alpha val="20134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7401-4D93-9BD6-5C1046AC59AF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7401-4D93-9BD6-5C1046AC59AF}"/>
              </c:ext>
            </c:extLst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</c:v>
                </c:pt>
                <c:pt idx="1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01-4D93-9BD6-5C1046AC59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0A5F-86A2-4D6A-9425-B0A7B29D91A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74B5A-351C-4A55-8848-D2B9692B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7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69029B9-E4C3-459A-8201-9EE7E1560DA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185030" y="-1"/>
            <a:ext cx="9046320" cy="9405869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3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8D4D0A7-03BE-4A98-837C-904D9E5CCD5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05600" y="1"/>
            <a:ext cx="17677709" cy="9405868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80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0F2B6BD-1D6E-4535-9D3F-A421639BF5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80510" y="4109916"/>
            <a:ext cx="9087891" cy="483544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5B9BC377-3BD2-48A5-94F9-383C9736BFE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191999" y="6527635"/>
            <a:ext cx="9087891" cy="483544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50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AA5F9F7-5C98-44A3-82D2-E1A164EC43DD}"/>
              </a:ext>
            </a:extLst>
          </p:cNvPr>
          <p:cNvSpPr/>
          <p:nvPr userDrawn="1"/>
        </p:nvSpPr>
        <p:spPr>
          <a:xfrm>
            <a:off x="12192001" y="1419648"/>
            <a:ext cx="8229600" cy="72391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EA04818-588A-4622-AEE9-866DADFE18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192000" y="1419648"/>
            <a:ext cx="8229601" cy="7239169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89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3DCE434-F11E-417B-950B-B1D1B25A0FC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89636" y="2267321"/>
            <a:ext cx="7122603" cy="918136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2F9C7EBD-7EAA-458A-942E-2536ECF195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770857" y="2290204"/>
            <a:ext cx="5444160" cy="5302087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90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12BD867-B269-4B5F-A58B-530446BF9E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75584" y="1419648"/>
            <a:ext cx="7122603" cy="629991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5269919-D8F4-4D24-8DAA-CA8D71BF215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244872" y="1419647"/>
            <a:ext cx="9203433" cy="9533078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32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34F1304-0937-4472-B7E4-0D7BDDD1E0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133922" y="0"/>
            <a:ext cx="9250078" cy="807293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52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7083D6A-0AFC-45F8-B863-E62FD47290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80125" y="0"/>
            <a:ext cx="9250077" cy="13716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97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4186F16-4419-49A6-B7D1-1E230A2D42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04236" y="6040581"/>
            <a:ext cx="7373193" cy="566143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BB4199A6-DC6F-4908-A10C-6FAB3563127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036641" y="6040581"/>
            <a:ext cx="7373193" cy="5599133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C493EF4C-0082-4A0B-86A8-B2819A2B62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7969046" y="2294296"/>
            <a:ext cx="4310717" cy="3683988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04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034CB01-F0C1-4343-A335-345F7FD814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57425" y="0"/>
            <a:ext cx="7549964" cy="13716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2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0A5F-86A2-4D6A-9425-B0A7B29D91A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74B5A-351C-4A55-8848-D2B9692B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331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53830A8-3FEB-4B40-B8DE-86E68BE270A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23589" y="1419648"/>
            <a:ext cx="7067627" cy="6909904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4F64823-391F-4557-96BC-C74D7B26FFB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855480" y="0"/>
            <a:ext cx="7549964" cy="13716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58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CB12B7B-5BA0-4382-8BB7-5770653E2C4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123763" y="1"/>
            <a:ext cx="7549963" cy="838287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45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94829AD-C6FC-4659-9914-A5E197A5EB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817352" y="0"/>
            <a:ext cx="7195634" cy="13716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902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75341C7-0CA2-40AF-9CF9-091977FC07D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981792" y="3750805"/>
            <a:ext cx="9001409" cy="5639987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251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7F19156-6494-4455-B06D-3A3EB9DF0C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459109" y="3280598"/>
            <a:ext cx="3878571" cy="6827267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07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2C5FCF1-8DCF-4FD8-BB45-1EB1883267A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57425" y="1"/>
            <a:ext cx="7549964" cy="13716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451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D13A020-61F2-46E2-81EE-D253170DA6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96211" y="2375037"/>
            <a:ext cx="6502299" cy="5582369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50C178AE-2339-4B9C-93B1-9A93B6395B4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133750" y="2375036"/>
            <a:ext cx="7030374" cy="8965926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94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31AFA71-35C3-42F5-A697-A986136A97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19875" y="5880323"/>
            <a:ext cx="6502299" cy="558237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EC1EEF16-769E-4007-816B-FE5D84A9BD1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494684" y="2129284"/>
            <a:ext cx="12092363" cy="558237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11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FEDD747-AEDF-4355-93FD-C4AF839BDF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19875" y="2315770"/>
            <a:ext cx="6502299" cy="6145202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768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E81CB21-FF79-4CC4-AF15-AC2B0F7E26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09006" y="5541232"/>
            <a:ext cx="6502299" cy="614520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FC30A64C-E306-4702-A65C-5D530DC9349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42380" y="2904418"/>
            <a:ext cx="8796237" cy="614520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1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0A5F-86A2-4D6A-9425-B0A7B29D91A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74B5A-351C-4A55-8848-D2B9692B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864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C6B339C-6816-4790-BB5A-D1ADD534E0B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92015" y="2480673"/>
            <a:ext cx="8796236" cy="6145202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60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96213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06002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797E15B6-3050-4A7E-8F2C-3F077D2FFD6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947980" y="0"/>
            <a:ext cx="9151167" cy="7748138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410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05BA1C4-8CCA-4C86-B1EF-51C1492FE9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232832" y="0"/>
            <a:ext cx="9151167" cy="13716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837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1E9A6F5B-4247-40BF-A857-05D5407F88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448041" y="0"/>
            <a:ext cx="8935960" cy="8180276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774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A99D59F-B810-41F7-9F02-702093525D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104749" y="-61513"/>
            <a:ext cx="10279252" cy="13777514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606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0A5F-86A2-4D6A-9425-B0A7B29D91A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74B5A-351C-4A55-8848-D2B9692B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358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0A5F-86A2-4D6A-9425-B0A7B29D91A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74B5A-351C-4A55-8848-D2B9692B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452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0A5F-86A2-4D6A-9425-B0A7B29D91A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74B5A-351C-4A55-8848-D2B9692B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2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0A5F-86A2-4D6A-9425-B0A7B29D91A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74B5A-351C-4A55-8848-D2B9692B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7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0A5F-86A2-4D6A-9425-B0A7B29D91A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74B5A-351C-4A55-8848-D2B9692B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0A5F-86A2-4D6A-9425-B0A7B29D91A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74B5A-351C-4A55-8848-D2B9692B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0A5F-86A2-4D6A-9425-B0A7B29D91A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74B5A-351C-4A55-8848-D2B9692B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2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AC6EAD5-37B3-4E5B-8592-F37F0E4715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829007" y="2389238"/>
            <a:ext cx="6329673" cy="6275107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28E49556-27A2-4AE2-81A7-F4AAE05B591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985729" y="7391254"/>
            <a:ext cx="4061177" cy="402616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0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E40601B-7CFD-48CC-ADEA-5FEE81629C8F}"/>
              </a:ext>
            </a:extLst>
          </p:cNvPr>
          <p:cNvSpPr/>
          <p:nvPr userDrawn="1"/>
        </p:nvSpPr>
        <p:spPr>
          <a:xfrm>
            <a:off x="7967399" y="3169614"/>
            <a:ext cx="1641660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F0BC1FA-284A-4CB1-A6EE-BB8B91F2FC2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283300" y="1419648"/>
            <a:ext cx="10080408" cy="10823385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B319155-0F9A-4C2F-AC4B-FC9189F9C61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593" y="2438453"/>
            <a:ext cx="9232684" cy="8934398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6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50A5F-86A2-4D6A-9425-B0A7B29D91A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74B5A-351C-4A55-8848-D2B9692B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8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  <p:sldLayoutId id="2147483681" r:id="rId17"/>
    <p:sldLayoutId id="2147483682" r:id="rId18"/>
    <p:sldLayoutId id="2147483683" r:id="rId19"/>
    <p:sldLayoutId id="2147483684" r:id="rId20"/>
    <p:sldLayoutId id="2147483685" r:id="rId21"/>
    <p:sldLayoutId id="2147483686" r:id="rId22"/>
    <p:sldLayoutId id="2147483687" r:id="rId23"/>
    <p:sldLayoutId id="2147483688" r:id="rId24"/>
    <p:sldLayoutId id="2147483689" r:id="rId25"/>
    <p:sldLayoutId id="2147483690" r:id="rId26"/>
    <p:sldLayoutId id="2147483691" r:id="rId27"/>
    <p:sldLayoutId id="2147483692" r:id="rId28"/>
    <p:sldLayoutId id="2147483693" r:id="rId29"/>
    <p:sldLayoutId id="2147483694" r:id="rId30"/>
    <p:sldLayoutId id="2147483695" r:id="rId31"/>
    <p:sldLayoutId id="2147483696" r:id="rId32"/>
    <p:sldLayoutId id="2147483697" r:id="rId33"/>
    <p:sldLayoutId id="2147483698" r:id="rId34"/>
    <p:sldLayoutId id="2147483699" r:id="rId35"/>
    <p:sldLayoutId id="2147483700" r:id="rId36"/>
    <p:sldLayoutId id="2147483668" r:id="rId37"/>
    <p:sldLayoutId id="2147483669" r:id="rId38"/>
    <p:sldLayoutId id="2147483670" r:id="rId39"/>
    <p:sldLayoutId id="2147483671" r:id="rId40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2.xml"/><Relationship Id="rId4" Type="http://schemas.openxmlformats.org/officeDocument/2006/relationships/chart" Target="../charts/char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2.xml"/><Relationship Id="rId4" Type="http://schemas.openxmlformats.org/officeDocument/2006/relationships/chart" Target="../charts/char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2.xml"/><Relationship Id="rId4" Type="http://schemas.openxmlformats.org/officeDocument/2006/relationships/chart" Target="../charts/char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50730EE-D091-425C-89AC-171F7D18228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9D5190C-D142-4A83-A529-295EB532FBD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B47E82-8743-4FB4-AD75-672CB7E6EFCA}"/>
              </a:ext>
            </a:extLst>
          </p:cNvPr>
          <p:cNvSpPr/>
          <p:nvPr/>
        </p:nvSpPr>
        <p:spPr>
          <a:xfrm>
            <a:off x="14299531" y="8969257"/>
            <a:ext cx="7859150" cy="23575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lana">
            <a:extLst>
              <a:ext uri="{FF2B5EF4-FFF2-40B4-BE49-F238E27FC236}">
                <a16:creationId xmlns:a16="http://schemas.microsoft.com/office/drawing/2014/main" id="{C81F5771-ED68-47F1-A657-033B1D6A3B75}"/>
              </a:ext>
            </a:extLst>
          </p:cNvPr>
          <p:cNvSpPr txBox="1"/>
          <p:nvPr/>
        </p:nvSpPr>
        <p:spPr>
          <a:xfrm>
            <a:off x="2050472" y="4197815"/>
            <a:ext cx="10799019" cy="231694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16000" dirty="0">
                <a:solidFill>
                  <a:srgbClr val="00B0F0"/>
                </a:solidFill>
              </a:rPr>
              <a:t>Thomas</a:t>
            </a:r>
            <a:endParaRPr sz="16000" dirty="0">
              <a:solidFill>
                <a:srgbClr val="00B0F0"/>
              </a:solidFill>
            </a:endParaRPr>
          </a:p>
        </p:txBody>
      </p:sp>
      <p:sp>
        <p:nvSpPr>
          <p:cNvPr id="7" name="Google Shape;145;p21">
            <a:extLst>
              <a:ext uri="{FF2B5EF4-FFF2-40B4-BE49-F238E27FC236}">
                <a16:creationId xmlns:a16="http://schemas.microsoft.com/office/drawing/2014/main" id="{FA2263C7-59C0-4EEF-8682-43F7B7B60D06}"/>
              </a:ext>
            </a:extLst>
          </p:cNvPr>
          <p:cNvSpPr txBox="1"/>
          <p:nvPr/>
        </p:nvSpPr>
        <p:spPr>
          <a:xfrm>
            <a:off x="14563066" y="9063332"/>
            <a:ext cx="7354825" cy="221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id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ea typeface="Open Sans"/>
                <a:cs typeface="Rubik" panose="02000604000000020004" pitchFamily="2" charset="-79"/>
                <a:sym typeface="Open Sans"/>
              </a:rPr>
              <a:t>Time for another Keynote presentation? Or maybe it's your first one, and your hands are already sweating at the thought of having to speak in front of a crowd.</a:t>
            </a:r>
            <a:endParaRPr sz="2300" dirty="0">
              <a:solidFill>
                <a:schemeClr val="tx1">
                  <a:lumMod val="75000"/>
                  <a:lumOff val="25000"/>
                </a:schemeClr>
              </a:solidFill>
              <a:latin typeface="Rubik" panose="02000604000000020004" pitchFamily="2" charset="-79"/>
              <a:ea typeface="Open Sans"/>
              <a:cs typeface="Rubik" panose="02000604000000020004" pitchFamily="2" charset="-79"/>
              <a:sym typeface="Open San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11318244" y="2298581"/>
            <a:ext cx="2195276" cy="1843816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A15B0348-9300-43F8-8833-1DCE988806EF}"/>
              </a:ext>
            </a:extLst>
          </p:cNvPr>
          <p:cNvSpPr/>
          <p:nvPr/>
        </p:nvSpPr>
        <p:spPr>
          <a:xfrm>
            <a:off x="14299531" y="7394344"/>
            <a:ext cx="1270004" cy="1270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8C3851B-24F3-4917-8F42-37D7E2CB904D}"/>
              </a:ext>
            </a:extLst>
          </p:cNvPr>
          <p:cNvGrpSpPr/>
          <p:nvPr/>
        </p:nvGrpSpPr>
        <p:grpSpPr>
          <a:xfrm>
            <a:off x="4128657" y="9556736"/>
            <a:ext cx="1141855" cy="1153162"/>
            <a:chOff x="3394366" y="914401"/>
            <a:chExt cx="1399308" cy="141316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01B7751-1924-4D8B-9CFE-B71BEA9B3B05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E4C7A5B-8F9A-4A46-BB87-E52E487B79B0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26BEDBB-C0AF-4BBF-8E61-A55FFCE09F4E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59105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22C63FF-DBB7-4CB3-9259-C8399D7321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2168365" y="7616889"/>
            <a:ext cx="1270004" cy="1270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D4D2CB7-8DD4-405F-A894-0473837621B5}"/>
              </a:ext>
            </a:extLst>
          </p:cNvPr>
          <p:cNvSpPr/>
          <p:nvPr/>
        </p:nvSpPr>
        <p:spPr>
          <a:xfrm>
            <a:off x="2176315" y="2666012"/>
            <a:ext cx="1270004" cy="1270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 rot="16200000" flipV="1">
            <a:off x="8586966" y="5453501"/>
            <a:ext cx="10952727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13322121" y="9173032"/>
            <a:ext cx="5145578" cy="2568132"/>
            <a:chOff x="1995053" y="2168713"/>
            <a:chExt cx="6813560" cy="256813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419896"/>
              <a:ext cx="6259380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Service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4828309" y="2666012"/>
            <a:ext cx="6605293" cy="32278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5A0F8D1-C4D4-41E2-8282-B25243FAD2FE}"/>
              </a:ext>
            </a:extLst>
          </p:cNvPr>
          <p:cNvSpPr txBox="1"/>
          <p:nvPr/>
        </p:nvSpPr>
        <p:spPr>
          <a:xfrm>
            <a:off x="5270624" y="3810843"/>
            <a:ext cx="6162978" cy="1769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1" name="Google Shape;504;p45">
            <a:extLst>
              <a:ext uri="{FF2B5EF4-FFF2-40B4-BE49-F238E27FC236}">
                <a16:creationId xmlns:a16="http://schemas.microsoft.com/office/drawing/2014/main" id="{BD6DE6C5-C67A-4111-86FC-12A70B60179D}"/>
              </a:ext>
            </a:extLst>
          </p:cNvPr>
          <p:cNvSpPr txBox="1"/>
          <p:nvPr/>
        </p:nvSpPr>
        <p:spPr>
          <a:xfrm>
            <a:off x="3828939" y="2917195"/>
            <a:ext cx="5171046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tx1">
                    <a:lumMod val="75000"/>
                    <a:lumOff val="25000"/>
                  </a:schemeClr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7837664-ACC0-42F2-8159-8ABC127829AF}"/>
              </a:ext>
            </a:extLst>
          </p:cNvPr>
          <p:cNvSpPr/>
          <p:nvPr/>
        </p:nvSpPr>
        <p:spPr>
          <a:xfrm>
            <a:off x="4802108" y="7671740"/>
            <a:ext cx="6605293" cy="32278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84237194-5C5D-4183-8DD8-B0DC1A6D95CD}"/>
              </a:ext>
            </a:extLst>
          </p:cNvPr>
          <p:cNvSpPr txBox="1"/>
          <p:nvPr/>
        </p:nvSpPr>
        <p:spPr>
          <a:xfrm>
            <a:off x="5244423" y="8816571"/>
            <a:ext cx="6162978" cy="1769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37" name="Google Shape;504;p45">
            <a:extLst>
              <a:ext uri="{FF2B5EF4-FFF2-40B4-BE49-F238E27FC236}">
                <a16:creationId xmlns:a16="http://schemas.microsoft.com/office/drawing/2014/main" id="{B569EAE0-0E7F-4D5D-9B43-14DF12864C49}"/>
              </a:ext>
            </a:extLst>
          </p:cNvPr>
          <p:cNvSpPr txBox="1"/>
          <p:nvPr/>
        </p:nvSpPr>
        <p:spPr>
          <a:xfrm>
            <a:off x="3802738" y="7922923"/>
            <a:ext cx="5171046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tx1">
                    <a:lumMod val="75000"/>
                    <a:lumOff val="25000"/>
                  </a:schemeClr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21372360" y="7308907"/>
            <a:ext cx="2119166" cy="1864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3916ECD-0B84-4CFF-8554-0C34CB048D50}"/>
              </a:ext>
            </a:extLst>
          </p:cNvPr>
          <p:cNvGrpSpPr/>
          <p:nvPr/>
        </p:nvGrpSpPr>
        <p:grpSpPr>
          <a:xfrm>
            <a:off x="2176316" y="2668625"/>
            <a:ext cx="1270003" cy="1270001"/>
            <a:chOff x="2176316" y="2668625"/>
            <a:chExt cx="1270003" cy="1270001"/>
          </a:xfrm>
        </p:grpSpPr>
        <p:sp>
          <p:nvSpPr>
            <p:cNvPr id="31" name="Google Shape;503;p45">
              <a:extLst>
                <a:ext uri="{FF2B5EF4-FFF2-40B4-BE49-F238E27FC236}">
                  <a16:creationId xmlns:a16="http://schemas.microsoft.com/office/drawing/2014/main" id="{9DD7ECC8-3876-4F97-9FAC-E4E06B7A2374}"/>
                </a:ext>
              </a:extLst>
            </p:cNvPr>
            <p:cNvSpPr/>
            <p:nvPr/>
          </p:nvSpPr>
          <p:spPr>
            <a:xfrm>
              <a:off x="2176316" y="2668625"/>
              <a:ext cx="1270003" cy="1270001"/>
            </a:xfrm>
            <a:prstGeom prst="rect">
              <a:avLst/>
            </a:prstGeom>
            <a:solidFill>
              <a:srgbClr val="00B0F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EA8D9967-955F-4D8B-BF41-F43042D5A3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0270" y="2901327"/>
              <a:ext cx="744824" cy="744824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775E4AD-AC77-4F85-951F-6467B4DEE285}"/>
              </a:ext>
            </a:extLst>
          </p:cNvPr>
          <p:cNvGrpSpPr/>
          <p:nvPr/>
        </p:nvGrpSpPr>
        <p:grpSpPr>
          <a:xfrm>
            <a:off x="2176317" y="7617023"/>
            <a:ext cx="1270002" cy="1270001"/>
            <a:chOff x="2176317" y="7617023"/>
            <a:chExt cx="1270002" cy="1270001"/>
          </a:xfrm>
        </p:grpSpPr>
        <p:sp>
          <p:nvSpPr>
            <p:cNvPr id="33" name="Google Shape;503;p45">
              <a:extLst>
                <a:ext uri="{FF2B5EF4-FFF2-40B4-BE49-F238E27FC236}">
                  <a16:creationId xmlns:a16="http://schemas.microsoft.com/office/drawing/2014/main" id="{3CB248EA-F9EF-4C2A-B576-CA28476C86EB}"/>
                </a:ext>
              </a:extLst>
            </p:cNvPr>
            <p:cNvSpPr/>
            <p:nvPr/>
          </p:nvSpPr>
          <p:spPr>
            <a:xfrm>
              <a:off x="2176317" y="7617023"/>
              <a:ext cx="1270002" cy="1270001"/>
            </a:xfrm>
            <a:prstGeom prst="rect">
              <a:avLst/>
            </a:prstGeom>
            <a:solidFill>
              <a:srgbClr val="00B0F0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endParaRPr/>
            </a:p>
          </p:txBody>
        </p: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3FDE996D-8FE1-47D3-81DA-A807230505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6757" y="7869135"/>
              <a:ext cx="831850" cy="8318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06598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DF03F63-5DA3-4A4E-A5BF-0AB0945A46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21829361" y="1472966"/>
            <a:ext cx="1270004" cy="1270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 rot="16200000" flipV="1">
            <a:off x="11996505" y="2043958"/>
            <a:ext cx="4136289" cy="4836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13322122" y="2356594"/>
            <a:ext cx="5145578" cy="2568132"/>
            <a:chOff x="1995053" y="2168713"/>
            <a:chExt cx="6813560" cy="256813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419896"/>
              <a:ext cx="6259380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Service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14330193" y="6979321"/>
            <a:ext cx="6605293" cy="32278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5A0F8D1-C4D4-41E2-8282-B25243FAD2FE}"/>
              </a:ext>
            </a:extLst>
          </p:cNvPr>
          <p:cNvSpPr txBox="1"/>
          <p:nvPr/>
        </p:nvSpPr>
        <p:spPr>
          <a:xfrm>
            <a:off x="14772508" y="8124152"/>
            <a:ext cx="6162978" cy="1769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1" name="Google Shape;504;p45">
            <a:extLst>
              <a:ext uri="{FF2B5EF4-FFF2-40B4-BE49-F238E27FC236}">
                <a16:creationId xmlns:a16="http://schemas.microsoft.com/office/drawing/2014/main" id="{BD6DE6C5-C67A-4111-86FC-12A70B60179D}"/>
              </a:ext>
            </a:extLst>
          </p:cNvPr>
          <p:cNvSpPr txBox="1"/>
          <p:nvPr/>
        </p:nvSpPr>
        <p:spPr>
          <a:xfrm>
            <a:off x="13330823" y="7230504"/>
            <a:ext cx="5171046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tx1">
                    <a:lumMod val="75000"/>
                    <a:lumOff val="25000"/>
                  </a:schemeClr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10612582" y="12114213"/>
            <a:ext cx="1877204" cy="16512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3632E68-0432-4A59-B772-6FB5A8297CEA}"/>
              </a:ext>
            </a:extLst>
          </p:cNvPr>
          <p:cNvGrpSpPr/>
          <p:nvPr/>
        </p:nvGrpSpPr>
        <p:grpSpPr>
          <a:xfrm>
            <a:off x="19119273" y="5156333"/>
            <a:ext cx="825540" cy="833715"/>
            <a:chOff x="3394366" y="914401"/>
            <a:chExt cx="1399308" cy="1413164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DCD0617-1B30-4C37-8CD6-C12E33E5719C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79EA3D0-8B60-46A8-9C79-A86A2CE37482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3CBE71C-F021-4010-BF66-46EB1B55C113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81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573B035-BA64-4D16-A702-1A8E6840E2E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5930652-1181-4DCD-9F9F-700B6E12C11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BA5CB1A-003B-4111-9343-BDE4CC9DBAD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 rot="16200000">
            <a:off x="790686" y="2010309"/>
            <a:ext cx="4206240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104236" y="2356595"/>
            <a:ext cx="5145578" cy="2568132"/>
            <a:chOff x="1995053" y="2168713"/>
            <a:chExt cx="6813560" cy="256813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419896"/>
              <a:ext cx="6259380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Service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17969049" y="6400800"/>
            <a:ext cx="4310716" cy="40455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5A0F8D1-C4D4-41E2-8282-B25243FAD2FE}"/>
              </a:ext>
            </a:extLst>
          </p:cNvPr>
          <p:cNvSpPr txBox="1"/>
          <p:nvPr/>
        </p:nvSpPr>
        <p:spPr>
          <a:xfrm>
            <a:off x="8557368" y="3321266"/>
            <a:ext cx="7695754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1" name="Google Shape;504;p45">
            <a:extLst>
              <a:ext uri="{FF2B5EF4-FFF2-40B4-BE49-F238E27FC236}">
                <a16:creationId xmlns:a16="http://schemas.microsoft.com/office/drawing/2014/main" id="{BD6DE6C5-C67A-4111-86FC-12A70B60179D}"/>
              </a:ext>
            </a:extLst>
          </p:cNvPr>
          <p:cNvSpPr txBox="1"/>
          <p:nvPr/>
        </p:nvSpPr>
        <p:spPr>
          <a:xfrm>
            <a:off x="7181664" y="2402579"/>
            <a:ext cx="5171046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tx1">
                    <a:lumMod val="75000"/>
                    <a:lumOff val="25000"/>
                  </a:schemeClr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 dolor</a:t>
            </a:r>
          </a:p>
        </p:txBody>
      </p:sp>
    </p:spTree>
    <p:extLst>
      <p:ext uri="{BB962C8B-B14F-4D97-AF65-F5344CB8AC3E}">
        <p14:creationId xmlns:p14="http://schemas.microsoft.com/office/powerpoint/2010/main" val="1369120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0C0F5B4-1BAF-4E7C-BF78-9AC0956BE3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19615439" y="1997356"/>
            <a:ext cx="2549236" cy="2242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16822019" y="6125980"/>
            <a:ext cx="7589520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13170131" y="5278308"/>
            <a:ext cx="3651888" cy="2568132"/>
            <a:chOff x="1995053" y="2168713"/>
            <a:chExt cx="5708073" cy="256813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4" y="2419896"/>
              <a:ext cx="5153892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Page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Break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4188833" y="7210396"/>
            <a:ext cx="5829300" cy="25290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300" i="1" dirty="0">
              <a:solidFill>
                <a:srgbClr val="556271"/>
              </a:solidFill>
              <a:latin typeface="Merriweather Light" panose="00000400000000000000" pitchFamily="50" charset="0"/>
              <a:ea typeface="Merriweather"/>
              <a:cs typeface="Merriweather"/>
              <a:sym typeface="Merriweather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CF1C5B4-AC40-4264-A428-BDB2CD4BFB04}"/>
              </a:ext>
            </a:extLst>
          </p:cNvPr>
          <p:cNvSpPr/>
          <p:nvPr/>
        </p:nvSpPr>
        <p:spPr>
          <a:xfrm>
            <a:off x="22274698" y="298216"/>
            <a:ext cx="1641354" cy="14438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69034A-D144-4BE8-868A-C223DDEABFB4}"/>
              </a:ext>
            </a:extLst>
          </p:cNvPr>
          <p:cNvSpPr txBox="1"/>
          <p:nvPr/>
        </p:nvSpPr>
        <p:spPr>
          <a:xfrm>
            <a:off x="4816836" y="7751931"/>
            <a:ext cx="4573294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i="1" dirty="0">
                <a:solidFill>
                  <a:srgbClr val="556271"/>
                </a:solidFill>
                <a:latin typeface="Merriweather Light" panose="00000400000000000000" pitchFamily="50" charset="0"/>
                <a:ea typeface="Merriweather"/>
                <a:cs typeface="Merriweather"/>
                <a:sym typeface="Merriweather"/>
              </a:rPr>
              <a:t>“This is a quote. Words full of wisdom that someone important said and can make the reader get inspired.”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EB6E87-58E6-4BB2-AF6C-DA2C777B290C}"/>
              </a:ext>
            </a:extLst>
          </p:cNvPr>
          <p:cNvSpPr/>
          <p:nvPr/>
        </p:nvSpPr>
        <p:spPr>
          <a:xfrm>
            <a:off x="11950647" y="10980104"/>
            <a:ext cx="820677" cy="721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17A0028-45E0-45EE-A53D-90B1F82BCC4F}"/>
              </a:ext>
            </a:extLst>
          </p:cNvPr>
          <p:cNvSpPr/>
          <p:nvPr/>
        </p:nvSpPr>
        <p:spPr>
          <a:xfrm>
            <a:off x="11781661" y="1445006"/>
            <a:ext cx="820677" cy="721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38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5F35C64-3059-462C-871F-4721ADF382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04DF871-20AC-413A-9105-A625A9224DC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21829361" y="1472966"/>
            <a:ext cx="1270004" cy="1270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 rot="16200000">
            <a:off x="655813" y="11397032"/>
            <a:ext cx="4691207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219874" y="8917597"/>
            <a:ext cx="6468133" cy="2623550"/>
            <a:chOff x="1995053" y="2168713"/>
            <a:chExt cx="6813560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377568"/>
              <a:ext cx="625938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Features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2248280" y="1472967"/>
            <a:ext cx="2406847" cy="21171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10804471" y="6456219"/>
            <a:ext cx="5334048" cy="36273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6E300A-6271-4FD3-830C-4213342F6168}"/>
              </a:ext>
            </a:extLst>
          </p:cNvPr>
          <p:cNvSpPr/>
          <p:nvPr/>
        </p:nvSpPr>
        <p:spPr>
          <a:xfrm>
            <a:off x="11063595" y="6716477"/>
            <a:ext cx="4846772" cy="315555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5A0F8D1-C4D4-41E2-8282-B25243FAD2FE}"/>
              </a:ext>
            </a:extLst>
          </p:cNvPr>
          <p:cNvSpPr txBox="1"/>
          <p:nvPr/>
        </p:nvSpPr>
        <p:spPr>
          <a:xfrm>
            <a:off x="11479509" y="7035333"/>
            <a:ext cx="4076843" cy="247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0C5C1C-4A5A-480D-A191-4FB82BD28F7B}"/>
              </a:ext>
            </a:extLst>
          </p:cNvPr>
          <p:cNvGrpSpPr/>
          <p:nvPr/>
        </p:nvGrpSpPr>
        <p:grpSpPr>
          <a:xfrm>
            <a:off x="3535763" y="6007341"/>
            <a:ext cx="842319" cy="850659"/>
            <a:chOff x="3394366" y="914401"/>
            <a:chExt cx="1399308" cy="141316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C52CF33-EC71-4CAA-BCCB-A92CEF35BB9C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561A30-9129-45BF-9D10-66551B5D0502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A41E604-7E17-448B-83DC-2EB9FCC35A63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6194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B957490-309A-415E-B4F1-7AC4272B95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 rot="16200000">
            <a:off x="11727155" y="11397032"/>
            <a:ext cx="4691207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13291216" y="8917597"/>
            <a:ext cx="6468133" cy="2623550"/>
            <a:chOff x="1995053" y="2168713"/>
            <a:chExt cx="6813560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377568"/>
              <a:ext cx="625938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Features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3576487" y="2414964"/>
            <a:ext cx="8391642" cy="29844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6E300A-6271-4FD3-830C-4213342F6168}"/>
              </a:ext>
            </a:extLst>
          </p:cNvPr>
          <p:cNvSpPr/>
          <p:nvPr/>
        </p:nvSpPr>
        <p:spPr>
          <a:xfrm>
            <a:off x="3914353" y="2742967"/>
            <a:ext cx="7695755" cy="23597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E23B86B8-3ABB-4210-9B31-C6500FB27986}"/>
              </a:ext>
            </a:extLst>
          </p:cNvPr>
          <p:cNvSpPr/>
          <p:nvPr/>
        </p:nvSpPr>
        <p:spPr>
          <a:xfrm>
            <a:off x="2231405" y="2742967"/>
            <a:ext cx="938019" cy="680603"/>
          </a:xfrm>
          <a:prstGeom prst="rightArrow">
            <a:avLst/>
          </a:prstGeom>
          <a:solidFill>
            <a:schemeClr val="bg1">
              <a:lumMod val="95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2C32ADCC-7C74-495F-B8F2-F054F299630C}"/>
              </a:ext>
            </a:extLst>
          </p:cNvPr>
          <p:cNvSpPr txBox="1"/>
          <p:nvPr/>
        </p:nvSpPr>
        <p:spPr>
          <a:xfrm>
            <a:off x="4023584" y="3423570"/>
            <a:ext cx="7695754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3" name="Google Shape;504;p45">
            <a:extLst>
              <a:ext uri="{FF2B5EF4-FFF2-40B4-BE49-F238E27FC236}">
                <a16:creationId xmlns:a16="http://schemas.microsoft.com/office/drawing/2014/main" id="{CCDCB83F-0B8E-4776-B68A-2BB0E8673154}"/>
              </a:ext>
            </a:extLst>
          </p:cNvPr>
          <p:cNvSpPr txBox="1"/>
          <p:nvPr/>
        </p:nvSpPr>
        <p:spPr>
          <a:xfrm>
            <a:off x="2700415" y="2837407"/>
            <a:ext cx="5171046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First Features</a:t>
            </a:r>
            <a:endParaRPr dirty="0">
              <a:solidFill>
                <a:schemeClr val="bg1">
                  <a:lumMod val="95000"/>
                </a:schemeClr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B74F72C-E836-4F97-8787-29FE77D9BC9A}"/>
              </a:ext>
            </a:extLst>
          </p:cNvPr>
          <p:cNvSpPr/>
          <p:nvPr/>
        </p:nvSpPr>
        <p:spPr>
          <a:xfrm>
            <a:off x="3487491" y="7346813"/>
            <a:ext cx="8391642" cy="29844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CC3DE32-B84E-4942-A57F-ADF1999FAA56}"/>
              </a:ext>
            </a:extLst>
          </p:cNvPr>
          <p:cNvSpPr/>
          <p:nvPr/>
        </p:nvSpPr>
        <p:spPr>
          <a:xfrm>
            <a:off x="3825357" y="7674816"/>
            <a:ext cx="7695755" cy="23597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E42907F9-572E-40A7-8A1F-7428CBDD2CDB}"/>
              </a:ext>
            </a:extLst>
          </p:cNvPr>
          <p:cNvSpPr/>
          <p:nvPr/>
        </p:nvSpPr>
        <p:spPr>
          <a:xfrm>
            <a:off x="2142409" y="7674816"/>
            <a:ext cx="938019" cy="680603"/>
          </a:xfrm>
          <a:prstGeom prst="rightArrow">
            <a:avLst/>
          </a:prstGeom>
          <a:solidFill>
            <a:schemeClr val="bg1">
              <a:lumMod val="95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F561BA30-46B4-450D-B97D-3F655A7A375B}"/>
              </a:ext>
            </a:extLst>
          </p:cNvPr>
          <p:cNvSpPr txBox="1"/>
          <p:nvPr/>
        </p:nvSpPr>
        <p:spPr>
          <a:xfrm>
            <a:off x="3934588" y="8355419"/>
            <a:ext cx="7695754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32" name="Google Shape;504;p45">
            <a:extLst>
              <a:ext uri="{FF2B5EF4-FFF2-40B4-BE49-F238E27FC236}">
                <a16:creationId xmlns:a16="http://schemas.microsoft.com/office/drawing/2014/main" id="{9233C470-B902-4D75-A315-02A152DBDF5B}"/>
              </a:ext>
            </a:extLst>
          </p:cNvPr>
          <p:cNvSpPr txBox="1"/>
          <p:nvPr/>
        </p:nvSpPr>
        <p:spPr>
          <a:xfrm>
            <a:off x="2611419" y="7769256"/>
            <a:ext cx="5171046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Two Features</a:t>
            </a:r>
            <a:endParaRPr dirty="0">
              <a:solidFill>
                <a:schemeClr val="bg1">
                  <a:lumMod val="95000"/>
                </a:schemeClr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20261507" y="7569015"/>
            <a:ext cx="1270004" cy="1270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5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794F636-487D-481D-A51C-1C6330B5CC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 rot="16200000">
            <a:off x="9409319" y="9040445"/>
            <a:ext cx="9326880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13291217" y="2431292"/>
            <a:ext cx="6468133" cy="2623550"/>
            <a:chOff x="1995053" y="2168713"/>
            <a:chExt cx="6813560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377568"/>
              <a:ext cx="625938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Features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3576487" y="2414964"/>
            <a:ext cx="8391642" cy="29844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6E300A-6271-4FD3-830C-4213342F6168}"/>
              </a:ext>
            </a:extLst>
          </p:cNvPr>
          <p:cNvSpPr/>
          <p:nvPr/>
        </p:nvSpPr>
        <p:spPr>
          <a:xfrm>
            <a:off x="3914353" y="2742967"/>
            <a:ext cx="7695755" cy="23597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E23B86B8-3ABB-4210-9B31-C6500FB27986}"/>
              </a:ext>
            </a:extLst>
          </p:cNvPr>
          <p:cNvSpPr/>
          <p:nvPr/>
        </p:nvSpPr>
        <p:spPr>
          <a:xfrm>
            <a:off x="2231405" y="2742967"/>
            <a:ext cx="938019" cy="680603"/>
          </a:xfrm>
          <a:prstGeom prst="rightArrow">
            <a:avLst/>
          </a:prstGeom>
          <a:solidFill>
            <a:schemeClr val="bg1">
              <a:lumMod val="95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2C32ADCC-7C74-495F-B8F2-F054F299630C}"/>
              </a:ext>
            </a:extLst>
          </p:cNvPr>
          <p:cNvSpPr txBox="1"/>
          <p:nvPr/>
        </p:nvSpPr>
        <p:spPr>
          <a:xfrm>
            <a:off x="4023584" y="3423570"/>
            <a:ext cx="7695754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3" name="Google Shape;504;p45">
            <a:extLst>
              <a:ext uri="{FF2B5EF4-FFF2-40B4-BE49-F238E27FC236}">
                <a16:creationId xmlns:a16="http://schemas.microsoft.com/office/drawing/2014/main" id="{CCDCB83F-0B8E-4776-B68A-2BB0E8673154}"/>
              </a:ext>
            </a:extLst>
          </p:cNvPr>
          <p:cNvSpPr txBox="1"/>
          <p:nvPr/>
        </p:nvSpPr>
        <p:spPr>
          <a:xfrm>
            <a:off x="2700415" y="2837407"/>
            <a:ext cx="5171046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Tree Features</a:t>
            </a:r>
            <a:endParaRPr dirty="0">
              <a:solidFill>
                <a:schemeClr val="bg1">
                  <a:lumMod val="95000"/>
                </a:schemeClr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B74F72C-E836-4F97-8787-29FE77D9BC9A}"/>
              </a:ext>
            </a:extLst>
          </p:cNvPr>
          <p:cNvSpPr/>
          <p:nvPr/>
        </p:nvSpPr>
        <p:spPr>
          <a:xfrm>
            <a:off x="3487491" y="7346813"/>
            <a:ext cx="8391642" cy="29844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CC3DE32-B84E-4942-A57F-ADF1999FAA56}"/>
              </a:ext>
            </a:extLst>
          </p:cNvPr>
          <p:cNvSpPr/>
          <p:nvPr/>
        </p:nvSpPr>
        <p:spPr>
          <a:xfrm>
            <a:off x="3825357" y="7674816"/>
            <a:ext cx="7695755" cy="23597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E42907F9-572E-40A7-8A1F-7428CBDD2CDB}"/>
              </a:ext>
            </a:extLst>
          </p:cNvPr>
          <p:cNvSpPr/>
          <p:nvPr/>
        </p:nvSpPr>
        <p:spPr>
          <a:xfrm>
            <a:off x="2142409" y="7674816"/>
            <a:ext cx="938019" cy="680603"/>
          </a:xfrm>
          <a:prstGeom prst="rightArrow">
            <a:avLst/>
          </a:prstGeom>
          <a:solidFill>
            <a:schemeClr val="bg1">
              <a:lumMod val="95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F561BA30-46B4-450D-B97D-3F655A7A375B}"/>
              </a:ext>
            </a:extLst>
          </p:cNvPr>
          <p:cNvSpPr txBox="1"/>
          <p:nvPr/>
        </p:nvSpPr>
        <p:spPr>
          <a:xfrm>
            <a:off x="3934588" y="8355419"/>
            <a:ext cx="7695754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32" name="Google Shape;504;p45">
            <a:extLst>
              <a:ext uri="{FF2B5EF4-FFF2-40B4-BE49-F238E27FC236}">
                <a16:creationId xmlns:a16="http://schemas.microsoft.com/office/drawing/2014/main" id="{9233C470-B902-4D75-A315-02A152DBDF5B}"/>
              </a:ext>
            </a:extLst>
          </p:cNvPr>
          <p:cNvSpPr txBox="1"/>
          <p:nvPr/>
        </p:nvSpPr>
        <p:spPr>
          <a:xfrm>
            <a:off x="2611419" y="7769256"/>
            <a:ext cx="5171046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Four Features</a:t>
            </a:r>
            <a:endParaRPr dirty="0">
              <a:solidFill>
                <a:schemeClr val="bg1">
                  <a:lumMod val="95000"/>
                </a:schemeClr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6655626" y="11608033"/>
            <a:ext cx="1270004" cy="1270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09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D71EF7B-3DC9-4094-B7D3-9F94501ED2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 rot="16200000">
            <a:off x="-1792813" y="9040445"/>
            <a:ext cx="9326880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089085" y="2431292"/>
            <a:ext cx="6468133" cy="2623550"/>
            <a:chOff x="1995053" y="2168713"/>
            <a:chExt cx="6813560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377568"/>
              <a:ext cx="625938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Features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620172D-3447-4523-8B82-A0DD947DFDBD}"/>
              </a:ext>
            </a:extLst>
          </p:cNvPr>
          <p:cNvGrpSpPr/>
          <p:nvPr/>
        </p:nvGrpSpPr>
        <p:grpSpPr>
          <a:xfrm>
            <a:off x="2518928" y="7774678"/>
            <a:ext cx="9267714" cy="2984406"/>
            <a:chOff x="2700415" y="2414964"/>
            <a:chExt cx="9267714" cy="2984406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886E6C2-335E-4DE0-B1D6-219CBF8437CA}"/>
                </a:ext>
              </a:extLst>
            </p:cNvPr>
            <p:cNvSpPr/>
            <p:nvPr/>
          </p:nvSpPr>
          <p:spPr>
            <a:xfrm>
              <a:off x="3576487" y="2414964"/>
              <a:ext cx="8391642" cy="29844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B6E300A-6271-4FD3-830C-4213342F6168}"/>
                </a:ext>
              </a:extLst>
            </p:cNvPr>
            <p:cNvSpPr/>
            <p:nvPr/>
          </p:nvSpPr>
          <p:spPr>
            <a:xfrm>
              <a:off x="3914353" y="2742967"/>
              <a:ext cx="7695755" cy="235978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1" name="Lorem Ipsum has been the industry's standard dummy text ever since the 1500s, when an unknown printer took a galley of type and scrambled it to make a type specimen book.">
              <a:extLst>
                <a:ext uri="{FF2B5EF4-FFF2-40B4-BE49-F238E27FC236}">
                  <a16:creationId xmlns:a16="http://schemas.microsoft.com/office/drawing/2014/main" id="{2C32ADCC-7C74-495F-B8F2-F054F299630C}"/>
                </a:ext>
              </a:extLst>
            </p:cNvPr>
            <p:cNvSpPr txBox="1"/>
            <p:nvPr/>
          </p:nvSpPr>
          <p:spPr>
            <a:xfrm>
              <a:off x="4023584" y="3423570"/>
              <a:ext cx="7695754" cy="14157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lvl1pPr>
            </a:lstStyle>
            <a:p>
              <a:r>
                <a:rPr sz="2300" dirty="0">
                  <a:solidFill>
                    <a:schemeClr val="bg1">
                      <a:lumMod val="95000"/>
                    </a:schemeClr>
                  </a:solidFill>
                  <a:latin typeface="Rubik" panose="02000604000000020004" pitchFamily="2" charset="-79"/>
                  <a:cs typeface="Rubik" panose="02000604000000020004" pitchFamily="2" charset="-79"/>
                </a:rPr>
                <a:t>Lorem Ipsum has been the industry's standard dummy text ever since the 1500s, when an unknown printer took a galley of type and scrambled it to make a type specimen book.</a:t>
              </a:r>
            </a:p>
          </p:txBody>
        </p:sp>
        <p:sp>
          <p:nvSpPr>
            <p:cNvPr id="23" name="Google Shape;504;p45">
              <a:extLst>
                <a:ext uri="{FF2B5EF4-FFF2-40B4-BE49-F238E27FC236}">
                  <a16:creationId xmlns:a16="http://schemas.microsoft.com/office/drawing/2014/main" id="{CCDCB83F-0B8E-4776-B68A-2BB0E8673154}"/>
                </a:ext>
              </a:extLst>
            </p:cNvPr>
            <p:cNvSpPr txBox="1"/>
            <p:nvPr/>
          </p:nvSpPr>
          <p:spPr>
            <a:xfrm>
              <a:off x="2700415" y="2837407"/>
              <a:ext cx="5171046" cy="4917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0124" tIns="30124" rIns="30124" bIns="30124">
              <a:spAutoFit/>
            </a:bodyPr>
            <a:lstStyle/>
            <a:p>
              <a:pPr lvl="3">
                <a:defRPr sz="2800" b="1">
                  <a:latin typeface="Proza Libre"/>
                  <a:ea typeface="Proza Libre"/>
                  <a:cs typeface="Proza Libre"/>
                  <a:sym typeface="Proza Libre"/>
                </a:defRPr>
              </a:pPr>
              <a:r>
                <a:rPr lang="en-US" dirty="0">
                  <a:solidFill>
                    <a:schemeClr val="bg1">
                      <a:lumMod val="95000"/>
                    </a:schemeClr>
                  </a:solidFill>
                  <a:latin typeface="Proza Libre" panose="02000503060000020004" pitchFamily="2" charset="0"/>
                  <a:cs typeface="Rubik" panose="02000604000000020004" pitchFamily="2" charset="-79"/>
                </a:rPr>
                <a:t>Desktop Features</a:t>
              </a:r>
              <a:endParaRPr dirty="0">
                <a:solidFill>
                  <a:schemeClr val="bg1">
                    <a:lumMod val="95000"/>
                  </a:schemeClr>
                </a:solidFill>
                <a:latin typeface="Proza Libre" panose="02000503060000020004" pitchFamily="2" charset="0"/>
                <a:cs typeface="Rubik" panose="02000604000000020004" pitchFamily="2" charset="-79"/>
              </a:endParaRP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11747340" y="1404867"/>
            <a:ext cx="911983" cy="911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oogle Shape;49;p12">
            <a:extLst>
              <a:ext uri="{FF2B5EF4-FFF2-40B4-BE49-F238E27FC236}">
                <a16:creationId xmlns:a16="http://schemas.microsoft.com/office/drawing/2014/main" id="{7665DD1E-9184-4CCC-8E07-419134F12638}"/>
              </a:ext>
            </a:extLst>
          </p:cNvPr>
          <p:cNvGrpSpPr/>
          <p:nvPr/>
        </p:nvGrpSpPr>
        <p:grpSpPr>
          <a:xfrm>
            <a:off x="12659323" y="3549205"/>
            <a:ext cx="9664232" cy="7335831"/>
            <a:chOff x="3422350" y="731675"/>
            <a:chExt cx="4831537" cy="3674898"/>
          </a:xfrm>
        </p:grpSpPr>
        <p:sp>
          <p:nvSpPr>
            <p:cNvPr id="35" name="Google Shape;50;p12">
              <a:extLst>
                <a:ext uri="{FF2B5EF4-FFF2-40B4-BE49-F238E27FC236}">
                  <a16:creationId xmlns:a16="http://schemas.microsoft.com/office/drawing/2014/main" id="{B22B1A8C-4343-4D26-A7AC-B27E0BA4E052}"/>
                </a:ext>
              </a:extLst>
            </p:cNvPr>
            <p:cNvSpPr/>
            <p:nvPr/>
          </p:nvSpPr>
          <p:spPr>
            <a:xfrm>
              <a:off x="5352325" y="4031650"/>
              <a:ext cx="958800" cy="255300"/>
            </a:xfrm>
            <a:prstGeom prst="rect">
              <a:avLst/>
            </a:prstGeom>
            <a:solidFill>
              <a:srgbClr val="A0A0A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51;p12">
              <a:extLst>
                <a:ext uri="{FF2B5EF4-FFF2-40B4-BE49-F238E27FC236}">
                  <a16:creationId xmlns:a16="http://schemas.microsoft.com/office/drawing/2014/main" id="{30BFD768-DBAC-4748-A4B3-39C12C014721}"/>
                </a:ext>
              </a:extLst>
            </p:cNvPr>
            <p:cNvSpPr/>
            <p:nvPr/>
          </p:nvSpPr>
          <p:spPr>
            <a:xfrm flipH="1">
              <a:off x="6230475" y="3891500"/>
              <a:ext cx="399775" cy="489077"/>
            </a:xfrm>
            <a:custGeom>
              <a:avLst/>
              <a:gdLst/>
              <a:ahLst/>
              <a:cxnLst/>
              <a:rect l="l" t="t" r="r" b="b"/>
              <a:pathLst>
                <a:path w="15991" h="18395" extrusionOk="0">
                  <a:moveTo>
                    <a:pt x="1325" y="15800"/>
                  </a:moveTo>
                  <a:cubicBezTo>
                    <a:pt x="2082" y="15098"/>
                    <a:pt x="4341" y="13522"/>
                    <a:pt x="5354" y="12612"/>
                  </a:cubicBezTo>
                  <a:cubicBezTo>
                    <a:pt x="6368" y="11702"/>
                    <a:pt x="6856" y="11031"/>
                    <a:pt x="7406" y="10341"/>
                  </a:cubicBezTo>
                  <a:cubicBezTo>
                    <a:pt x="7956" y="9651"/>
                    <a:pt x="8176" y="9340"/>
                    <a:pt x="8652" y="8473"/>
                  </a:cubicBezTo>
                  <a:cubicBezTo>
                    <a:pt x="9128" y="7606"/>
                    <a:pt x="9849" y="6220"/>
                    <a:pt x="10264" y="5139"/>
                  </a:cubicBezTo>
                  <a:cubicBezTo>
                    <a:pt x="10679" y="4058"/>
                    <a:pt x="10948" y="2702"/>
                    <a:pt x="11143" y="1988"/>
                  </a:cubicBezTo>
                  <a:cubicBezTo>
                    <a:pt x="11338" y="1274"/>
                    <a:pt x="11241" y="1067"/>
                    <a:pt x="11436" y="853"/>
                  </a:cubicBezTo>
                  <a:cubicBezTo>
                    <a:pt x="11631" y="639"/>
                    <a:pt x="11558" y="-845"/>
                    <a:pt x="12315" y="706"/>
                  </a:cubicBezTo>
                  <a:cubicBezTo>
                    <a:pt x="13072" y="2257"/>
                    <a:pt x="16162" y="7838"/>
                    <a:pt x="15979" y="10158"/>
                  </a:cubicBezTo>
                  <a:cubicBezTo>
                    <a:pt x="15796" y="12478"/>
                    <a:pt x="13756" y="13577"/>
                    <a:pt x="11216" y="14627"/>
                  </a:cubicBezTo>
                  <a:cubicBezTo>
                    <a:pt x="8676" y="15677"/>
                    <a:pt x="2461" y="15836"/>
                    <a:pt x="739" y="16459"/>
                  </a:cubicBezTo>
                  <a:cubicBezTo>
                    <a:pt x="-983" y="17082"/>
                    <a:pt x="873" y="18303"/>
                    <a:pt x="885" y="18364"/>
                  </a:cubicBezTo>
                  <a:cubicBezTo>
                    <a:pt x="897" y="18425"/>
                    <a:pt x="739" y="17252"/>
                    <a:pt x="812" y="16825"/>
                  </a:cubicBezTo>
                  <a:cubicBezTo>
                    <a:pt x="885" y="16398"/>
                    <a:pt x="568" y="16502"/>
                    <a:pt x="1325" y="15800"/>
                  </a:cubicBez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52;p12">
              <a:extLst>
                <a:ext uri="{FF2B5EF4-FFF2-40B4-BE49-F238E27FC236}">
                  <a16:creationId xmlns:a16="http://schemas.microsoft.com/office/drawing/2014/main" id="{C4911A2A-8A16-41BC-8399-284164F1B32E}"/>
                </a:ext>
              </a:extLst>
            </p:cNvPr>
            <p:cNvSpPr/>
            <p:nvPr/>
          </p:nvSpPr>
          <p:spPr>
            <a:xfrm>
              <a:off x="5043518" y="3915067"/>
              <a:ext cx="399775" cy="459875"/>
            </a:xfrm>
            <a:custGeom>
              <a:avLst/>
              <a:gdLst/>
              <a:ahLst/>
              <a:cxnLst/>
              <a:rect l="l" t="t" r="r" b="b"/>
              <a:pathLst>
                <a:path w="15991" h="18395" extrusionOk="0">
                  <a:moveTo>
                    <a:pt x="1325" y="15800"/>
                  </a:moveTo>
                  <a:cubicBezTo>
                    <a:pt x="2082" y="15098"/>
                    <a:pt x="4341" y="13522"/>
                    <a:pt x="5354" y="12612"/>
                  </a:cubicBezTo>
                  <a:cubicBezTo>
                    <a:pt x="6368" y="11702"/>
                    <a:pt x="6856" y="11031"/>
                    <a:pt x="7406" y="10341"/>
                  </a:cubicBezTo>
                  <a:cubicBezTo>
                    <a:pt x="7956" y="9651"/>
                    <a:pt x="8176" y="9340"/>
                    <a:pt x="8652" y="8473"/>
                  </a:cubicBezTo>
                  <a:cubicBezTo>
                    <a:pt x="9128" y="7606"/>
                    <a:pt x="9849" y="6220"/>
                    <a:pt x="10264" y="5139"/>
                  </a:cubicBezTo>
                  <a:cubicBezTo>
                    <a:pt x="10679" y="4058"/>
                    <a:pt x="10948" y="2702"/>
                    <a:pt x="11143" y="1988"/>
                  </a:cubicBezTo>
                  <a:cubicBezTo>
                    <a:pt x="11338" y="1274"/>
                    <a:pt x="11241" y="1067"/>
                    <a:pt x="11436" y="853"/>
                  </a:cubicBezTo>
                  <a:cubicBezTo>
                    <a:pt x="11631" y="639"/>
                    <a:pt x="11558" y="-845"/>
                    <a:pt x="12315" y="706"/>
                  </a:cubicBezTo>
                  <a:cubicBezTo>
                    <a:pt x="13072" y="2257"/>
                    <a:pt x="16162" y="7838"/>
                    <a:pt x="15979" y="10158"/>
                  </a:cubicBezTo>
                  <a:cubicBezTo>
                    <a:pt x="15796" y="12478"/>
                    <a:pt x="13756" y="13577"/>
                    <a:pt x="11216" y="14627"/>
                  </a:cubicBezTo>
                  <a:cubicBezTo>
                    <a:pt x="8676" y="15677"/>
                    <a:pt x="2461" y="15836"/>
                    <a:pt x="739" y="16459"/>
                  </a:cubicBezTo>
                  <a:cubicBezTo>
                    <a:pt x="-983" y="17082"/>
                    <a:pt x="873" y="18303"/>
                    <a:pt x="885" y="18364"/>
                  </a:cubicBezTo>
                  <a:cubicBezTo>
                    <a:pt x="897" y="18425"/>
                    <a:pt x="739" y="17252"/>
                    <a:pt x="812" y="16825"/>
                  </a:cubicBezTo>
                  <a:cubicBezTo>
                    <a:pt x="885" y="16398"/>
                    <a:pt x="568" y="16502"/>
                    <a:pt x="1325" y="15800"/>
                  </a:cubicBez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53;p12">
              <a:extLst>
                <a:ext uri="{FF2B5EF4-FFF2-40B4-BE49-F238E27FC236}">
                  <a16:creationId xmlns:a16="http://schemas.microsoft.com/office/drawing/2014/main" id="{E2328F7A-8941-4EE3-A079-689923C0DE43}"/>
                </a:ext>
              </a:extLst>
            </p:cNvPr>
            <p:cNvSpPr/>
            <p:nvPr/>
          </p:nvSpPr>
          <p:spPr>
            <a:xfrm>
              <a:off x="5183975" y="3763900"/>
              <a:ext cx="87000" cy="25200"/>
            </a:xfrm>
            <a:prstGeom prst="rect">
              <a:avLst/>
            </a:prstGeom>
            <a:solidFill>
              <a:srgbClr val="A0A0A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54;p12">
              <a:extLst>
                <a:ext uri="{FF2B5EF4-FFF2-40B4-BE49-F238E27FC236}">
                  <a16:creationId xmlns:a16="http://schemas.microsoft.com/office/drawing/2014/main" id="{564552C1-57BC-4C70-881F-2A02F2E9391F}"/>
                </a:ext>
              </a:extLst>
            </p:cNvPr>
            <p:cNvSpPr/>
            <p:nvPr/>
          </p:nvSpPr>
          <p:spPr>
            <a:xfrm>
              <a:off x="5348300" y="3810000"/>
              <a:ext cx="981000" cy="185400"/>
            </a:xfrm>
            <a:prstGeom prst="rect">
              <a:avLst/>
            </a:prstGeom>
            <a:solidFill>
              <a:srgbClr val="A0A0A0"/>
            </a:solidFill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55;p12">
              <a:extLst>
                <a:ext uri="{FF2B5EF4-FFF2-40B4-BE49-F238E27FC236}">
                  <a16:creationId xmlns:a16="http://schemas.microsoft.com/office/drawing/2014/main" id="{7F9583A6-460E-473B-B31E-D37BEBB0CB5A}"/>
                </a:ext>
              </a:extLst>
            </p:cNvPr>
            <p:cNvSpPr/>
            <p:nvPr/>
          </p:nvSpPr>
          <p:spPr>
            <a:xfrm>
              <a:off x="5258919" y="4129800"/>
              <a:ext cx="29" cy="2369"/>
            </a:xfrm>
            <a:custGeom>
              <a:avLst/>
              <a:gdLst/>
              <a:ahLst/>
              <a:cxnLst/>
              <a:rect l="l" t="t" r="r" b="b"/>
              <a:pathLst>
                <a:path w="1" h="82" extrusionOk="0">
                  <a:moveTo>
                    <a:pt x="1" y="8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56;p12">
              <a:extLst>
                <a:ext uri="{FF2B5EF4-FFF2-40B4-BE49-F238E27FC236}">
                  <a16:creationId xmlns:a16="http://schemas.microsoft.com/office/drawing/2014/main" id="{7AB82ECC-B2F1-46B9-9309-C7B12A22F5F2}"/>
                </a:ext>
              </a:extLst>
            </p:cNvPr>
            <p:cNvSpPr/>
            <p:nvPr/>
          </p:nvSpPr>
          <p:spPr>
            <a:xfrm>
              <a:off x="5223962" y="4174089"/>
              <a:ext cx="2369" cy="7020"/>
            </a:xfrm>
            <a:custGeom>
              <a:avLst/>
              <a:gdLst/>
              <a:ahLst/>
              <a:cxnLst/>
              <a:rect l="l" t="t" r="r" b="b"/>
              <a:pathLst>
                <a:path w="82" h="243" extrusionOk="0">
                  <a:moveTo>
                    <a:pt x="1" y="243"/>
                  </a:moveTo>
                  <a:lnTo>
                    <a:pt x="81" y="1"/>
                  </a:ln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57;p12">
              <a:extLst>
                <a:ext uri="{FF2B5EF4-FFF2-40B4-BE49-F238E27FC236}">
                  <a16:creationId xmlns:a16="http://schemas.microsoft.com/office/drawing/2014/main" id="{D0DDACC6-EFA0-4455-B9F2-07D31A0D8E6F}"/>
                </a:ext>
              </a:extLst>
            </p:cNvPr>
            <p:cNvSpPr/>
            <p:nvPr/>
          </p:nvSpPr>
          <p:spPr>
            <a:xfrm>
              <a:off x="6447569" y="4174089"/>
              <a:ext cx="4709" cy="4680"/>
            </a:xfrm>
            <a:custGeom>
              <a:avLst/>
              <a:gdLst/>
              <a:ahLst/>
              <a:cxnLst/>
              <a:rect l="l" t="t" r="r" b="b"/>
              <a:pathLst>
                <a:path w="163" h="162" extrusionOk="0">
                  <a:moveTo>
                    <a:pt x="1" y="1"/>
                  </a:moveTo>
                  <a:lnTo>
                    <a:pt x="162" y="162"/>
                  </a:ln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58;p12">
              <a:extLst>
                <a:ext uri="{FF2B5EF4-FFF2-40B4-BE49-F238E27FC236}">
                  <a16:creationId xmlns:a16="http://schemas.microsoft.com/office/drawing/2014/main" id="{2704114E-611F-45CE-B0AF-773E450F526C}"/>
                </a:ext>
              </a:extLst>
            </p:cNvPr>
            <p:cNvSpPr/>
            <p:nvPr/>
          </p:nvSpPr>
          <p:spPr>
            <a:xfrm>
              <a:off x="6417292" y="4132140"/>
              <a:ext cx="29" cy="2369"/>
            </a:xfrm>
            <a:custGeom>
              <a:avLst/>
              <a:gdLst/>
              <a:ahLst/>
              <a:cxnLst/>
              <a:rect l="l" t="t" r="r" b="b"/>
              <a:pathLst>
                <a:path w="1" h="82" extrusionOk="0">
                  <a:moveTo>
                    <a:pt x="0" y="0"/>
                  </a:moveTo>
                  <a:lnTo>
                    <a:pt x="0" y="81"/>
                  </a:ln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59;p12">
              <a:extLst>
                <a:ext uri="{FF2B5EF4-FFF2-40B4-BE49-F238E27FC236}">
                  <a16:creationId xmlns:a16="http://schemas.microsoft.com/office/drawing/2014/main" id="{47B5D6FE-486E-4569-AB1C-2549A2BF16DD}"/>
                </a:ext>
              </a:extLst>
            </p:cNvPr>
            <p:cNvSpPr/>
            <p:nvPr/>
          </p:nvSpPr>
          <p:spPr>
            <a:xfrm>
              <a:off x="5028174" y="4248712"/>
              <a:ext cx="1619862" cy="97879"/>
            </a:xfrm>
            <a:custGeom>
              <a:avLst/>
              <a:gdLst/>
              <a:ahLst/>
              <a:cxnLst/>
              <a:rect l="l" t="t" r="r" b="b"/>
              <a:pathLst>
                <a:path w="56070" h="3388" extrusionOk="0">
                  <a:moveTo>
                    <a:pt x="4435" y="1"/>
                  </a:moveTo>
                  <a:lnTo>
                    <a:pt x="4196" y="160"/>
                  </a:lnTo>
                  <a:lnTo>
                    <a:pt x="4200" y="160"/>
                  </a:lnTo>
                  <a:cubicBezTo>
                    <a:pt x="4279" y="105"/>
                    <a:pt x="4357" y="53"/>
                    <a:pt x="4435" y="1"/>
                  </a:cubicBezTo>
                  <a:close/>
                  <a:moveTo>
                    <a:pt x="51636" y="1"/>
                  </a:moveTo>
                  <a:cubicBezTo>
                    <a:pt x="51714" y="53"/>
                    <a:pt x="51792" y="105"/>
                    <a:pt x="51868" y="160"/>
                  </a:cubicBezTo>
                  <a:lnTo>
                    <a:pt x="51875" y="160"/>
                  </a:lnTo>
                  <a:lnTo>
                    <a:pt x="51636" y="1"/>
                  </a:lnTo>
                  <a:close/>
                  <a:moveTo>
                    <a:pt x="4200" y="160"/>
                  </a:moveTo>
                  <a:cubicBezTo>
                    <a:pt x="4037" y="275"/>
                    <a:pt x="3875" y="401"/>
                    <a:pt x="3712" y="564"/>
                  </a:cubicBezTo>
                  <a:lnTo>
                    <a:pt x="82" y="3226"/>
                  </a:lnTo>
                  <a:cubicBezTo>
                    <a:pt x="82" y="3307"/>
                    <a:pt x="1" y="3307"/>
                    <a:pt x="1" y="3387"/>
                  </a:cubicBezTo>
                  <a:lnTo>
                    <a:pt x="56070" y="3387"/>
                  </a:lnTo>
                  <a:lnTo>
                    <a:pt x="55909" y="3226"/>
                  </a:lnTo>
                  <a:lnTo>
                    <a:pt x="52278" y="564"/>
                  </a:lnTo>
                  <a:cubicBezTo>
                    <a:pt x="52170" y="401"/>
                    <a:pt x="52025" y="275"/>
                    <a:pt x="51868" y="160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60;p12">
              <a:extLst>
                <a:ext uri="{FF2B5EF4-FFF2-40B4-BE49-F238E27FC236}">
                  <a16:creationId xmlns:a16="http://schemas.microsoft.com/office/drawing/2014/main" id="{8ABADA9C-5BC5-42B3-8ABE-BA0AB922A27C}"/>
                </a:ext>
              </a:extLst>
            </p:cNvPr>
            <p:cNvSpPr/>
            <p:nvPr/>
          </p:nvSpPr>
          <p:spPr>
            <a:xfrm>
              <a:off x="5282233" y="3789534"/>
              <a:ext cx="1109434" cy="300687"/>
            </a:xfrm>
            <a:custGeom>
              <a:avLst/>
              <a:gdLst/>
              <a:ahLst/>
              <a:cxnLst/>
              <a:rect l="l" t="t" r="r" b="b"/>
              <a:pathLst>
                <a:path w="38402" h="10408" extrusionOk="0">
                  <a:moveTo>
                    <a:pt x="2017" y="0"/>
                  </a:moveTo>
                  <a:lnTo>
                    <a:pt x="1291" y="6616"/>
                  </a:lnTo>
                  <a:cubicBezTo>
                    <a:pt x="1049" y="7906"/>
                    <a:pt x="565" y="9197"/>
                    <a:pt x="0" y="10407"/>
                  </a:cubicBezTo>
                  <a:lnTo>
                    <a:pt x="81" y="10246"/>
                  </a:lnTo>
                  <a:lnTo>
                    <a:pt x="38327" y="10246"/>
                  </a:lnTo>
                  <a:cubicBezTo>
                    <a:pt x="37794" y="9083"/>
                    <a:pt x="37342" y="7849"/>
                    <a:pt x="37111" y="6616"/>
                  </a:cubicBezTo>
                  <a:lnTo>
                    <a:pt x="36465" y="565"/>
                  </a:lnTo>
                  <a:cubicBezTo>
                    <a:pt x="32270" y="3066"/>
                    <a:pt x="27591" y="4679"/>
                    <a:pt x="22670" y="5244"/>
                  </a:cubicBezTo>
                  <a:cubicBezTo>
                    <a:pt x="21500" y="5345"/>
                    <a:pt x="20331" y="5395"/>
                    <a:pt x="19163" y="5395"/>
                  </a:cubicBezTo>
                  <a:cubicBezTo>
                    <a:pt x="15661" y="5395"/>
                    <a:pt x="12182" y="4942"/>
                    <a:pt x="8794" y="4034"/>
                  </a:cubicBezTo>
                  <a:cubicBezTo>
                    <a:pt x="6777" y="3631"/>
                    <a:pt x="4841" y="2905"/>
                    <a:pt x="2985" y="1936"/>
                  </a:cubicBezTo>
                  <a:cubicBezTo>
                    <a:pt x="2824" y="1856"/>
                    <a:pt x="2743" y="1694"/>
                    <a:pt x="2582" y="1533"/>
                  </a:cubicBezTo>
                  <a:cubicBezTo>
                    <a:pt x="2421" y="1372"/>
                    <a:pt x="2098" y="1049"/>
                    <a:pt x="1937" y="807"/>
                  </a:cubicBezTo>
                  <a:lnTo>
                    <a:pt x="2017" y="0"/>
                  </a:lnTo>
                  <a:close/>
                  <a:moveTo>
                    <a:pt x="38327" y="10246"/>
                  </a:moveTo>
                  <a:cubicBezTo>
                    <a:pt x="38352" y="10300"/>
                    <a:pt x="38377" y="10354"/>
                    <a:pt x="38402" y="10407"/>
                  </a:cubicBezTo>
                  <a:cubicBezTo>
                    <a:pt x="38402" y="10327"/>
                    <a:pt x="38402" y="10246"/>
                    <a:pt x="38402" y="10246"/>
                  </a:cubicBez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61;p12">
              <a:extLst>
                <a:ext uri="{FF2B5EF4-FFF2-40B4-BE49-F238E27FC236}">
                  <a16:creationId xmlns:a16="http://schemas.microsoft.com/office/drawing/2014/main" id="{CAD1F357-1E49-41FE-A8F8-AC617D4FC574}"/>
                </a:ext>
              </a:extLst>
            </p:cNvPr>
            <p:cNvSpPr/>
            <p:nvPr/>
          </p:nvSpPr>
          <p:spPr>
            <a:xfrm>
              <a:off x="6482526" y="4213697"/>
              <a:ext cx="9360" cy="9360"/>
            </a:xfrm>
            <a:custGeom>
              <a:avLst/>
              <a:gdLst/>
              <a:ahLst/>
              <a:cxnLst/>
              <a:rect l="l" t="t" r="r" b="b"/>
              <a:pathLst>
                <a:path w="324" h="324" extrusionOk="0">
                  <a:moveTo>
                    <a:pt x="324" y="324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62;p12">
              <a:extLst>
                <a:ext uri="{FF2B5EF4-FFF2-40B4-BE49-F238E27FC236}">
                  <a16:creationId xmlns:a16="http://schemas.microsoft.com/office/drawing/2014/main" id="{5F57F934-A0D6-414C-B7B7-0B5A1B175C63}"/>
                </a:ext>
              </a:extLst>
            </p:cNvPr>
            <p:cNvSpPr/>
            <p:nvPr/>
          </p:nvSpPr>
          <p:spPr>
            <a:xfrm>
              <a:off x="5184353" y="4213697"/>
              <a:ext cx="9331" cy="9360"/>
            </a:xfrm>
            <a:custGeom>
              <a:avLst/>
              <a:gdLst/>
              <a:ahLst/>
              <a:cxnLst/>
              <a:rect l="l" t="t" r="r" b="b"/>
              <a:pathLst>
                <a:path w="323" h="324" extrusionOk="0">
                  <a:moveTo>
                    <a:pt x="323" y="1"/>
                  </a:moveTo>
                  <a:lnTo>
                    <a:pt x="0" y="324"/>
                  </a:ln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63;p12">
              <a:extLst>
                <a:ext uri="{FF2B5EF4-FFF2-40B4-BE49-F238E27FC236}">
                  <a16:creationId xmlns:a16="http://schemas.microsoft.com/office/drawing/2014/main" id="{6CCC42A5-6AAD-4C4E-826E-BF835D0026E3}"/>
                </a:ext>
              </a:extLst>
            </p:cNvPr>
            <p:cNvSpPr/>
            <p:nvPr/>
          </p:nvSpPr>
          <p:spPr>
            <a:xfrm>
              <a:off x="5151708" y="4085512"/>
              <a:ext cx="1377475" cy="167851"/>
            </a:xfrm>
            <a:custGeom>
              <a:avLst/>
              <a:gdLst/>
              <a:ahLst/>
              <a:cxnLst/>
              <a:rect l="l" t="t" r="r" b="b"/>
              <a:pathLst>
                <a:path w="47680" h="5810" extrusionOk="0">
                  <a:moveTo>
                    <a:pt x="4599" y="1"/>
                  </a:moveTo>
                  <a:lnTo>
                    <a:pt x="4518" y="162"/>
                  </a:lnTo>
                  <a:cubicBezTo>
                    <a:pt x="4276" y="646"/>
                    <a:pt x="3954" y="1130"/>
                    <a:pt x="3712" y="1614"/>
                  </a:cubicBezTo>
                  <a:cubicBezTo>
                    <a:pt x="3389" y="2179"/>
                    <a:pt x="2986" y="2663"/>
                    <a:pt x="2663" y="3067"/>
                  </a:cubicBezTo>
                  <a:lnTo>
                    <a:pt x="2502" y="3309"/>
                  </a:lnTo>
                  <a:cubicBezTo>
                    <a:pt x="2260" y="3631"/>
                    <a:pt x="1856" y="4035"/>
                    <a:pt x="1533" y="4438"/>
                  </a:cubicBezTo>
                  <a:lnTo>
                    <a:pt x="1211" y="4761"/>
                  </a:lnTo>
                  <a:cubicBezTo>
                    <a:pt x="888" y="5003"/>
                    <a:pt x="565" y="5325"/>
                    <a:pt x="162" y="5648"/>
                  </a:cubicBezTo>
                  <a:lnTo>
                    <a:pt x="1" y="5809"/>
                  </a:lnTo>
                  <a:lnTo>
                    <a:pt x="47679" y="5809"/>
                  </a:lnTo>
                  <a:lnTo>
                    <a:pt x="47437" y="5648"/>
                  </a:lnTo>
                  <a:cubicBezTo>
                    <a:pt x="47115" y="5325"/>
                    <a:pt x="46711" y="5003"/>
                    <a:pt x="46389" y="4761"/>
                  </a:cubicBezTo>
                  <a:lnTo>
                    <a:pt x="46066" y="4438"/>
                  </a:lnTo>
                  <a:cubicBezTo>
                    <a:pt x="45743" y="4035"/>
                    <a:pt x="45421" y="3631"/>
                    <a:pt x="45098" y="3228"/>
                  </a:cubicBezTo>
                  <a:lnTo>
                    <a:pt x="44937" y="3067"/>
                  </a:lnTo>
                  <a:cubicBezTo>
                    <a:pt x="44533" y="2663"/>
                    <a:pt x="44210" y="2098"/>
                    <a:pt x="43888" y="1614"/>
                  </a:cubicBezTo>
                  <a:cubicBezTo>
                    <a:pt x="43646" y="1130"/>
                    <a:pt x="43404" y="646"/>
                    <a:pt x="43081" y="162"/>
                  </a:cubicBezTo>
                  <a:cubicBezTo>
                    <a:pt x="43081" y="162"/>
                    <a:pt x="43081" y="82"/>
                    <a:pt x="43081" y="1"/>
                  </a:cubicBez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64;p12">
              <a:extLst>
                <a:ext uri="{FF2B5EF4-FFF2-40B4-BE49-F238E27FC236}">
                  <a16:creationId xmlns:a16="http://schemas.microsoft.com/office/drawing/2014/main" id="{20F9968B-28C7-4473-93FE-2F727F4C80A1}"/>
                </a:ext>
              </a:extLst>
            </p:cNvPr>
            <p:cNvSpPr/>
            <p:nvPr/>
          </p:nvSpPr>
          <p:spPr>
            <a:xfrm>
              <a:off x="5016531" y="4343477"/>
              <a:ext cx="1645401" cy="63096"/>
            </a:xfrm>
            <a:custGeom>
              <a:avLst/>
              <a:gdLst/>
              <a:ahLst/>
              <a:cxnLst/>
              <a:rect l="l" t="t" r="r" b="b"/>
              <a:pathLst>
                <a:path w="56954" h="2184" extrusionOk="0">
                  <a:moveTo>
                    <a:pt x="404" y="0"/>
                  </a:moveTo>
                  <a:cubicBezTo>
                    <a:pt x="162" y="161"/>
                    <a:pt x="81" y="323"/>
                    <a:pt x="1" y="565"/>
                  </a:cubicBezTo>
                  <a:cubicBezTo>
                    <a:pt x="1" y="645"/>
                    <a:pt x="1" y="726"/>
                    <a:pt x="1" y="887"/>
                  </a:cubicBezTo>
                  <a:cubicBezTo>
                    <a:pt x="81" y="1614"/>
                    <a:pt x="727" y="2178"/>
                    <a:pt x="1533" y="2178"/>
                  </a:cubicBezTo>
                  <a:lnTo>
                    <a:pt x="55424" y="2178"/>
                  </a:lnTo>
                  <a:cubicBezTo>
                    <a:pt x="55465" y="2182"/>
                    <a:pt x="55506" y="2184"/>
                    <a:pt x="55546" y="2184"/>
                  </a:cubicBezTo>
                  <a:cubicBezTo>
                    <a:pt x="56370" y="2184"/>
                    <a:pt x="56953" y="1411"/>
                    <a:pt x="56876" y="565"/>
                  </a:cubicBezTo>
                  <a:cubicBezTo>
                    <a:pt x="56796" y="323"/>
                    <a:pt x="56634" y="161"/>
                    <a:pt x="56473" y="0"/>
                  </a:cubicBezTo>
                  <a:close/>
                </a:path>
              </a:pathLst>
            </a:custGeom>
            <a:solidFill>
              <a:srgbClr val="818284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65;p12">
              <a:extLst>
                <a:ext uri="{FF2B5EF4-FFF2-40B4-BE49-F238E27FC236}">
                  <a16:creationId xmlns:a16="http://schemas.microsoft.com/office/drawing/2014/main" id="{4027BA99-5C26-498D-B7F0-7C58DF815739}"/>
                </a:ext>
              </a:extLst>
            </p:cNvPr>
            <p:cNvSpPr/>
            <p:nvPr/>
          </p:nvSpPr>
          <p:spPr>
            <a:xfrm>
              <a:off x="5230953" y="785292"/>
              <a:ext cx="3022934" cy="3160162"/>
            </a:xfrm>
            <a:custGeom>
              <a:avLst/>
              <a:gdLst/>
              <a:ahLst/>
              <a:cxnLst/>
              <a:rect l="l" t="t" r="r" b="b"/>
              <a:pathLst>
                <a:path w="104636" h="109386" extrusionOk="0">
                  <a:moveTo>
                    <a:pt x="103990" y="0"/>
                  </a:moveTo>
                  <a:lnTo>
                    <a:pt x="103264" y="726"/>
                  </a:lnTo>
                  <a:cubicBezTo>
                    <a:pt x="103506" y="1130"/>
                    <a:pt x="103668" y="1694"/>
                    <a:pt x="103668" y="2178"/>
                  </a:cubicBezTo>
                  <a:lnTo>
                    <a:pt x="103668" y="100036"/>
                  </a:lnTo>
                  <a:cubicBezTo>
                    <a:pt x="103668" y="101730"/>
                    <a:pt x="102296" y="103102"/>
                    <a:pt x="100602" y="103102"/>
                  </a:cubicBezTo>
                  <a:lnTo>
                    <a:pt x="969" y="103102"/>
                  </a:lnTo>
                  <a:lnTo>
                    <a:pt x="1" y="103989"/>
                  </a:lnTo>
                  <a:lnTo>
                    <a:pt x="3792" y="103989"/>
                  </a:lnTo>
                  <a:lnTo>
                    <a:pt x="3712" y="104796"/>
                  </a:lnTo>
                  <a:cubicBezTo>
                    <a:pt x="3873" y="105038"/>
                    <a:pt x="4115" y="105280"/>
                    <a:pt x="4357" y="105522"/>
                  </a:cubicBezTo>
                  <a:lnTo>
                    <a:pt x="4760" y="106006"/>
                  </a:lnTo>
                  <a:cubicBezTo>
                    <a:pt x="6616" y="106894"/>
                    <a:pt x="8552" y="107620"/>
                    <a:pt x="10569" y="108104"/>
                  </a:cubicBezTo>
                  <a:cubicBezTo>
                    <a:pt x="13943" y="108947"/>
                    <a:pt x="17407" y="109386"/>
                    <a:pt x="20893" y="109386"/>
                  </a:cubicBezTo>
                  <a:cubicBezTo>
                    <a:pt x="22076" y="109386"/>
                    <a:pt x="23260" y="109335"/>
                    <a:pt x="24445" y="109233"/>
                  </a:cubicBezTo>
                  <a:cubicBezTo>
                    <a:pt x="29366" y="108668"/>
                    <a:pt x="34045" y="107136"/>
                    <a:pt x="38321" y="104635"/>
                  </a:cubicBezTo>
                  <a:lnTo>
                    <a:pt x="38240" y="103989"/>
                  </a:lnTo>
                  <a:lnTo>
                    <a:pt x="100602" y="103989"/>
                  </a:lnTo>
                  <a:cubicBezTo>
                    <a:pt x="102780" y="103989"/>
                    <a:pt x="104636" y="102214"/>
                    <a:pt x="104636" y="99956"/>
                  </a:cubicBezTo>
                  <a:lnTo>
                    <a:pt x="104636" y="2178"/>
                  </a:lnTo>
                  <a:cubicBezTo>
                    <a:pt x="104636" y="1372"/>
                    <a:pt x="104394" y="646"/>
                    <a:pt x="103990" y="0"/>
                  </a:cubicBezTo>
                  <a:close/>
                </a:path>
              </a:pathLst>
            </a:custGeom>
            <a:gradFill>
              <a:gsLst>
                <a:gs pos="0">
                  <a:srgbClr val="A0A0A0"/>
                </a:gs>
                <a:gs pos="12000">
                  <a:srgbClr val="919192"/>
                </a:gs>
                <a:gs pos="100000">
                  <a:srgbClr val="818284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66;p12">
              <a:extLst>
                <a:ext uri="{FF2B5EF4-FFF2-40B4-BE49-F238E27FC236}">
                  <a16:creationId xmlns:a16="http://schemas.microsoft.com/office/drawing/2014/main" id="{DE0B83DC-210E-4255-A551-6D5CBE24B015}"/>
                </a:ext>
              </a:extLst>
            </p:cNvPr>
            <p:cNvSpPr/>
            <p:nvPr/>
          </p:nvSpPr>
          <p:spPr>
            <a:xfrm>
              <a:off x="5258919" y="803926"/>
              <a:ext cx="2967003" cy="2959983"/>
            </a:xfrm>
            <a:custGeom>
              <a:avLst/>
              <a:gdLst/>
              <a:ahLst/>
              <a:cxnLst/>
              <a:rect l="l" t="t" r="r" b="b"/>
              <a:pathLst>
                <a:path w="102700" h="102457" extrusionOk="0">
                  <a:moveTo>
                    <a:pt x="102377" y="1"/>
                  </a:moveTo>
                  <a:lnTo>
                    <a:pt x="98101" y="4276"/>
                  </a:lnTo>
                  <a:lnTo>
                    <a:pt x="98101" y="97858"/>
                  </a:lnTo>
                  <a:lnTo>
                    <a:pt x="4519" y="97858"/>
                  </a:lnTo>
                  <a:lnTo>
                    <a:pt x="1" y="102457"/>
                  </a:lnTo>
                  <a:lnTo>
                    <a:pt x="99634" y="102457"/>
                  </a:lnTo>
                  <a:cubicBezTo>
                    <a:pt x="101328" y="102457"/>
                    <a:pt x="102700" y="101005"/>
                    <a:pt x="102700" y="99311"/>
                  </a:cubicBezTo>
                  <a:lnTo>
                    <a:pt x="102700" y="1533"/>
                  </a:lnTo>
                  <a:cubicBezTo>
                    <a:pt x="102700" y="969"/>
                    <a:pt x="102619" y="485"/>
                    <a:pt x="1023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67;p12">
              <a:extLst>
                <a:ext uri="{FF2B5EF4-FFF2-40B4-BE49-F238E27FC236}">
                  <a16:creationId xmlns:a16="http://schemas.microsoft.com/office/drawing/2014/main" id="{E1EC3046-BA7F-43FD-822C-8F24DE15C84B}"/>
                </a:ext>
              </a:extLst>
            </p:cNvPr>
            <p:cNvSpPr/>
            <p:nvPr/>
          </p:nvSpPr>
          <p:spPr>
            <a:xfrm>
              <a:off x="3422350" y="731675"/>
              <a:ext cx="4812901" cy="3057819"/>
            </a:xfrm>
            <a:custGeom>
              <a:avLst/>
              <a:gdLst/>
              <a:ahLst/>
              <a:cxnLst/>
              <a:rect l="l" t="t" r="r" b="b"/>
              <a:pathLst>
                <a:path w="166594" h="105926" extrusionOk="0">
                  <a:moveTo>
                    <a:pt x="4034" y="1"/>
                  </a:moveTo>
                  <a:cubicBezTo>
                    <a:pt x="1775" y="1"/>
                    <a:pt x="0" y="1856"/>
                    <a:pt x="0" y="4034"/>
                  </a:cubicBezTo>
                  <a:lnTo>
                    <a:pt x="0" y="101892"/>
                  </a:lnTo>
                  <a:cubicBezTo>
                    <a:pt x="0" y="104070"/>
                    <a:pt x="1775" y="105926"/>
                    <a:pt x="4034" y="105926"/>
                  </a:cubicBezTo>
                  <a:lnTo>
                    <a:pt x="62604" y="105926"/>
                  </a:lnTo>
                  <a:lnTo>
                    <a:pt x="63491" y="105039"/>
                  </a:lnTo>
                  <a:lnTo>
                    <a:pt x="4034" y="104958"/>
                  </a:lnTo>
                  <a:cubicBezTo>
                    <a:pt x="2340" y="104958"/>
                    <a:pt x="968" y="103506"/>
                    <a:pt x="968" y="101812"/>
                  </a:cubicBezTo>
                  <a:lnTo>
                    <a:pt x="968" y="4034"/>
                  </a:lnTo>
                  <a:cubicBezTo>
                    <a:pt x="968" y="2340"/>
                    <a:pt x="2340" y="969"/>
                    <a:pt x="4034" y="969"/>
                  </a:cubicBezTo>
                  <a:lnTo>
                    <a:pt x="163205" y="969"/>
                  </a:lnTo>
                  <a:cubicBezTo>
                    <a:pt x="164334" y="969"/>
                    <a:pt x="165383" y="1534"/>
                    <a:pt x="165867" y="2582"/>
                  </a:cubicBezTo>
                  <a:lnTo>
                    <a:pt x="166593" y="1856"/>
                  </a:lnTo>
                  <a:cubicBezTo>
                    <a:pt x="165787" y="727"/>
                    <a:pt x="164577" y="1"/>
                    <a:pt x="163205" y="1"/>
                  </a:cubicBez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68;p12">
              <a:extLst>
                <a:ext uri="{FF2B5EF4-FFF2-40B4-BE49-F238E27FC236}">
                  <a16:creationId xmlns:a16="http://schemas.microsoft.com/office/drawing/2014/main" id="{41A33B22-4AAF-4E4E-A2F7-7CA53157D8B6}"/>
                </a:ext>
              </a:extLst>
            </p:cNvPr>
            <p:cNvSpPr/>
            <p:nvPr/>
          </p:nvSpPr>
          <p:spPr>
            <a:xfrm>
              <a:off x="8071400" y="760800"/>
              <a:ext cx="153000" cy="153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0"/>
                <a:buFont typeface="Arial"/>
                <a:buNone/>
              </a:pPr>
              <a:endParaRPr sz="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69;p12">
              <a:extLst>
                <a:ext uri="{FF2B5EF4-FFF2-40B4-BE49-F238E27FC236}">
                  <a16:creationId xmlns:a16="http://schemas.microsoft.com/office/drawing/2014/main" id="{310DF42D-058B-4E8F-AFB5-AB5DC1F8FA6A}"/>
                </a:ext>
              </a:extLst>
            </p:cNvPr>
            <p:cNvSpPr/>
            <p:nvPr/>
          </p:nvSpPr>
          <p:spPr>
            <a:xfrm>
              <a:off x="3447978" y="759551"/>
              <a:ext cx="4766301" cy="3004358"/>
            </a:xfrm>
            <a:custGeom>
              <a:avLst/>
              <a:gdLst/>
              <a:ahLst/>
              <a:cxnLst/>
              <a:rect l="l" t="t" r="r" b="b"/>
              <a:pathLst>
                <a:path w="164981" h="103993" extrusionOk="0">
                  <a:moveTo>
                    <a:pt x="82691" y="1273"/>
                  </a:moveTo>
                  <a:cubicBezTo>
                    <a:pt x="83178" y="1273"/>
                    <a:pt x="83660" y="1635"/>
                    <a:pt x="83660" y="2182"/>
                  </a:cubicBezTo>
                  <a:cubicBezTo>
                    <a:pt x="83660" y="2666"/>
                    <a:pt x="83257" y="3150"/>
                    <a:pt x="82692" y="3150"/>
                  </a:cubicBezTo>
                  <a:cubicBezTo>
                    <a:pt x="81885" y="3069"/>
                    <a:pt x="81482" y="2101"/>
                    <a:pt x="82047" y="1537"/>
                  </a:cubicBezTo>
                  <a:cubicBezTo>
                    <a:pt x="82228" y="1355"/>
                    <a:pt x="82460" y="1273"/>
                    <a:pt x="82691" y="1273"/>
                  </a:cubicBezTo>
                  <a:close/>
                  <a:moveTo>
                    <a:pt x="3012" y="1"/>
                  </a:moveTo>
                  <a:cubicBezTo>
                    <a:pt x="1376" y="1"/>
                    <a:pt x="0" y="1420"/>
                    <a:pt x="0" y="3069"/>
                  </a:cubicBezTo>
                  <a:lnTo>
                    <a:pt x="0" y="100927"/>
                  </a:lnTo>
                  <a:cubicBezTo>
                    <a:pt x="81" y="102621"/>
                    <a:pt x="1453" y="103993"/>
                    <a:pt x="3147" y="103993"/>
                  </a:cubicBezTo>
                  <a:lnTo>
                    <a:pt x="62685" y="103993"/>
                  </a:lnTo>
                  <a:lnTo>
                    <a:pt x="67203" y="99394"/>
                  </a:lnTo>
                  <a:lnTo>
                    <a:pt x="4599" y="99394"/>
                  </a:lnTo>
                  <a:lnTo>
                    <a:pt x="4599" y="4602"/>
                  </a:lnTo>
                  <a:lnTo>
                    <a:pt x="160785" y="4602"/>
                  </a:lnTo>
                  <a:lnTo>
                    <a:pt x="160785" y="5812"/>
                  </a:lnTo>
                  <a:lnTo>
                    <a:pt x="164980" y="1617"/>
                  </a:lnTo>
                  <a:cubicBezTo>
                    <a:pt x="164496" y="649"/>
                    <a:pt x="163447" y="4"/>
                    <a:pt x="162318" y="4"/>
                  </a:cubicBezTo>
                  <a:lnTo>
                    <a:pt x="3147" y="4"/>
                  </a:lnTo>
                  <a:cubicBezTo>
                    <a:pt x="3102" y="2"/>
                    <a:pt x="3057" y="1"/>
                    <a:pt x="3012" y="1"/>
                  </a:cubicBezTo>
                  <a:close/>
                </a:path>
              </a:pathLst>
            </a:custGeom>
            <a:solidFill>
              <a:srgbClr val="20202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70;p12">
              <a:extLst>
                <a:ext uri="{FF2B5EF4-FFF2-40B4-BE49-F238E27FC236}">
                  <a16:creationId xmlns:a16="http://schemas.microsoft.com/office/drawing/2014/main" id="{A05F2A09-DE18-4063-BBDB-3AA86DE489CE}"/>
                </a:ext>
              </a:extLst>
            </p:cNvPr>
            <p:cNvSpPr/>
            <p:nvPr/>
          </p:nvSpPr>
          <p:spPr>
            <a:xfrm>
              <a:off x="5801964" y="796934"/>
              <a:ext cx="62980" cy="51915"/>
            </a:xfrm>
            <a:custGeom>
              <a:avLst/>
              <a:gdLst/>
              <a:ahLst/>
              <a:cxnLst/>
              <a:rect l="l" t="t" r="r" b="b"/>
              <a:pathLst>
                <a:path w="2180" h="1797" extrusionOk="0">
                  <a:moveTo>
                    <a:pt x="1256" y="171"/>
                  </a:moveTo>
                  <a:cubicBezTo>
                    <a:pt x="1614" y="171"/>
                    <a:pt x="1937" y="458"/>
                    <a:pt x="1937" y="888"/>
                  </a:cubicBezTo>
                  <a:cubicBezTo>
                    <a:pt x="1937" y="1291"/>
                    <a:pt x="1614" y="1614"/>
                    <a:pt x="1211" y="1614"/>
                  </a:cubicBezTo>
                  <a:cubicBezTo>
                    <a:pt x="566" y="1614"/>
                    <a:pt x="324" y="807"/>
                    <a:pt x="727" y="404"/>
                  </a:cubicBezTo>
                  <a:cubicBezTo>
                    <a:pt x="888" y="243"/>
                    <a:pt x="1077" y="171"/>
                    <a:pt x="1256" y="171"/>
                  </a:cubicBezTo>
                  <a:close/>
                  <a:moveTo>
                    <a:pt x="1211" y="1"/>
                  </a:moveTo>
                  <a:cubicBezTo>
                    <a:pt x="404" y="1"/>
                    <a:pt x="1" y="969"/>
                    <a:pt x="566" y="1533"/>
                  </a:cubicBezTo>
                  <a:cubicBezTo>
                    <a:pt x="747" y="1715"/>
                    <a:pt x="979" y="1797"/>
                    <a:pt x="1210" y="1797"/>
                  </a:cubicBezTo>
                  <a:cubicBezTo>
                    <a:pt x="1697" y="1797"/>
                    <a:pt x="2179" y="1435"/>
                    <a:pt x="2179" y="888"/>
                  </a:cubicBezTo>
                  <a:cubicBezTo>
                    <a:pt x="2179" y="404"/>
                    <a:pt x="1776" y="1"/>
                    <a:pt x="12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71;p12">
              <a:extLst>
                <a:ext uri="{FF2B5EF4-FFF2-40B4-BE49-F238E27FC236}">
                  <a16:creationId xmlns:a16="http://schemas.microsoft.com/office/drawing/2014/main" id="{03C25A09-8A84-4C26-9925-7A12A25EEE8E}"/>
                </a:ext>
              </a:extLst>
            </p:cNvPr>
            <p:cNvSpPr/>
            <p:nvPr/>
          </p:nvSpPr>
          <p:spPr>
            <a:xfrm>
              <a:off x="5818287" y="801615"/>
              <a:ext cx="39666" cy="41977"/>
            </a:xfrm>
            <a:custGeom>
              <a:avLst/>
              <a:gdLst/>
              <a:ahLst/>
              <a:cxnLst/>
              <a:rect l="l" t="t" r="r" b="b"/>
              <a:pathLst>
                <a:path w="1373" h="1453" extrusionOk="0">
                  <a:moveTo>
                    <a:pt x="646" y="0"/>
                  </a:moveTo>
                  <a:cubicBezTo>
                    <a:pt x="243" y="0"/>
                    <a:pt x="1" y="323"/>
                    <a:pt x="1" y="726"/>
                  </a:cubicBezTo>
                  <a:cubicBezTo>
                    <a:pt x="1" y="1129"/>
                    <a:pt x="243" y="1452"/>
                    <a:pt x="646" y="1452"/>
                  </a:cubicBezTo>
                  <a:cubicBezTo>
                    <a:pt x="1049" y="1452"/>
                    <a:pt x="1372" y="1129"/>
                    <a:pt x="1372" y="726"/>
                  </a:cubicBezTo>
                  <a:cubicBezTo>
                    <a:pt x="1372" y="323"/>
                    <a:pt x="1049" y="0"/>
                    <a:pt x="646" y="0"/>
                  </a:cubicBezTo>
                  <a:close/>
                </a:path>
              </a:pathLst>
            </a:custGeom>
            <a:solidFill>
              <a:srgbClr val="20202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72;p12">
              <a:extLst>
                <a:ext uri="{FF2B5EF4-FFF2-40B4-BE49-F238E27FC236}">
                  <a16:creationId xmlns:a16="http://schemas.microsoft.com/office/drawing/2014/main" id="{464D6BF2-7562-4C73-8295-5906CB11FACE}"/>
                </a:ext>
              </a:extLst>
            </p:cNvPr>
            <p:cNvSpPr/>
            <p:nvPr/>
          </p:nvSpPr>
          <p:spPr>
            <a:xfrm>
              <a:off x="5338300" y="3789525"/>
              <a:ext cx="1000500" cy="185400"/>
            </a:xfrm>
            <a:prstGeom prst="rect">
              <a:avLst/>
            </a:prstGeom>
            <a:gradFill>
              <a:gsLst>
                <a:gs pos="0">
                  <a:srgbClr val="A0A0A0"/>
                </a:gs>
                <a:gs pos="36000">
                  <a:srgbClr val="919192"/>
                </a:gs>
                <a:gs pos="100000">
                  <a:srgbClr val="818284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87A16DD-8C1D-40F8-BCA4-86D44EF823F9}"/>
              </a:ext>
            </a:extLst>
          </p:cNvPr>
          <p:cNvGrpSpPr/>
          <p:nvPr/>
        </p:nvGrpSpPr>
        <p:grpSpPr>
          <a:xfrm>
            <a:off x="9539644" y="5015172"/>
            <a:ext cx="989518" cy="999317"/>
            <a:chOff x="3394366" y="914401"/>
            <a:chExt cx="1399308" cy="1413164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E012998D-27F7-44A4-8325-384D3EB32317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F301693-FE05-46E2-A41D-AE2989699308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259101E2-BD98-4F2A-A612-1CE0E34D86C9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83672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725FC8D-3020-40B6-9367-965ED9413C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 rot="16200000">
            <a:off x="-1792813" y="9040445"/>
            <a:ext cx="9326880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089085" y="2431292"/>
            <a:ext cx="6468133" cy="2623550"/>
            <a:chOff x="1995053" y="2168713"/>
            <a:chExt cx="6813560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377568"/>
              <a:ext cx="625938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Features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620172D-3447-4523-8B82-A0DD947DFDBD}"/>
              </a:ext>
            </a:extLst>
          </p:cNvPr>
          <p:cNvGrpSpPr/>
          <p:nvPr/>
        </p:nvGrpSpPr>
        <p:grpSpPr>
          <a:xfrm>
            <a:off x="2518928" y="7774678"/>
            <a:ext cx="9267714" cy="2984406"/>
            <a:chOff x="2700415" y="2414964"/>
            <a:chExt cx="9267714" cy="2984406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886E6C2-335E-4DE0-B1D6-219CBF8437CA}"/>
                </a:ext>
              </a:extLst>
            </p:cNvPr>
            <p:cNvSpPr/>
            <p:nvPr/>
          </p:nvSpPr>
          <p:spPr>
            <a:xfrm>
              <a:off x="3576487" y="2414964"/>
              <a:ext cx="8391642" cy="29844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B6E300A-6271-4FD3-830C-4213342F6168}"/>
                </a:ext>
              </a:extLst>
            </p:cNvPr>
            <p:cNvSpPr/>
            <p:nvPr/>
          </p:nvSpPr>
          <p:spPr>
            <a:xfrm>
              <a:off x="3914353" y="2742967"/>
              <a:ext cx="7695755" cy="235978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1" name="Lorem Ipsum has been the industry's standard dummy text ever since the 1500s, when an unknown printer took a galley of type and scrambled it to make a type specimen book.">
              <a:extLst>
                <a:ext uri="{FF2B5EF4-FFF2-40B4-BE49-F238E27FC236}">
                  <a16:creationId xmlns:a16="http://schemas.microsoft.com/office/drawing/2014/main" id="{2C32ADCC-7C74-495F-B8F2-F054F299630C}"/>
                </a:ext>
              </a:extLst>
            </p:cNvPr>
            <p:cNvSpPr txBox="1"/>
            <p:nvPr/>
          </p:nvSpPr>
          <p:spPr>
            <a:xfrm>
              <a:off x="4023584" y="3423570"/>
              <a:ext cx="7695754" cy="14157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lvl1pPr>
            </a:lstStyle>
            <a:p>
              <a:r>
                <a:rPr sz="2300" dirty="0">
                  <a:solidFill>
                    <a:schemeClr val="bg1">
                      <a:lumMod val="95000"/>
                    </a:schemeClr>
                  </a:solidFill>
                  <a:latin typeface="Rubik" panose="02000604000000020004" pitchFamily="2" charset="-79"/>
                  <a:cs typeface="Rubik" panose="02000604000000020004" pitchFamily="2" charset="-79"/>
                </a:rPr>
                <a:t>Lorem Ipsum has been the industry's standard dummy text ever since the 1500s, when an unknown printer took a galley of type and scrambled it to make a type specimen book.</a:t>
              </a:r>
            </a:p>
          </p:txBody>
        </p:sp>
        <p:sp>
          <p:nvSpPr>
            <p:cNvPr id="23" name="Google Shape;504;p45">
              <a:extLst>
                <a:ext uri="{FF2B5EF4-FFF2-40B4-BE49-F238E27FC236}">
                  <a16:creationId xmlns:a16="http://schemas.microsoft.com/office/drawing/2014/main" id="{CCDCB83F-0B8E-4776-B68A-2BB0E8673154}"/>
                </a:ext>
              </a:extLst>
            </p:cNvPr>
            <p:cNvSpPr txBox="1"/>
            <p:nvPr/>
          </p:nvSpPr>
          <p:spPr>
            <a:xfrm>
              <a:off x="2700415" y="2837407"/>
              <a:ext cx="5171046" cy="4917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0124" tIns="30124" rIns="30124" bIns="30124">
              <a:spAutoFit/>
            </a:bodyPr>
            <a:lstStyle/>
            <a:p>
              <a:pPr lvl="3">
                <a:defRPr sz="2800" b="1">
                  <a:latin typeface="Proza Libre"/>
                  <a:ea typeface="Proza Libre"/>
                  <a:cs typeface="Proza Libre"/>
                  <a:sym typeface="Proza Libre"/>
                </a:defRPr>
              </a:pPr>
              <a:r>
                <a:rPr lang="en-US" dirty="0">
                  <a:solidFill>
                    <a:schemeClr val="bg1">
                      <a:lumMod val="95000"/>
                    </a:schemeClr>
                  </a:solidFill>
                  <a:latin typeface="Proza Libre" panose="02000503060000020004" pitchFamily="2" charset="0"/>
                  <a:cs typeface="Rubik" panose="02000604000000020004" pitchFamily="2" charset="-79"/>
                </a:rPr>
                <a:t>Phone Features</a:t>
              </a:r>
              <a:endParaRPr dirty="0">
                <a:solidFill>
                  <a:schemeClr val="bg1">
                    <a:lumMod val="95000"/>
                  </a:schemeClr>
                </a:solidFill>
                <a:latin typeface="Proza Libre" panose="02000503060000020004" pitchFamily="2" charset="0"/>
                <a:cs typeface="Rubik" panose="02000604000000020004" pitchFamily="2" charset="-79"/>
              </a:endParaRP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21177671" y="5424230"/>
            <a:ext cx="1270004" cy="1270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D936952-DDB2-4AEF-81D7-5F978D7DAD6D}"/>
              </a:ext>
            </a:extLst>
          </p:cNvPr>
          <p:cNvSpPr/>
          <p:nvPr/>
        </p:nvSpPr>
        <p:spPr>
          <a:xfrm>
            <a:off x="11974415" y="1801091"/>
            <a:ext cx="839058" cy="839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oogle Shape;75;p13">
            <a:extLst>
              <a:ext uri="{FF2B5EF4-FFF2-40B4-BE49-F238E27FC236}">
                <a16:creationId xmlns:a16="http://schemas.microsoft.com/office/drawing/2014/main" id="{9E980F3A-129B-46E2-9BD7-8BFE7F6EBFC0}"/>
              </a:ext>
            </a:extLst>
          </p:cNvPr>
          <p:cNvGrpSpPr/>
          <p:nvPr/>
        </p:nvGrpSpPr>
        <p:grpSpPr>
          <a:xfrm>
            <a:off x="15349466" y="2653033"/>
            <a:ext cx="4089315" cy="8120162"/>
            <a:chOff x="2487400" y="238125"/>
            <a:chExt cx="2621025" cy="5226675"/>
          </a:xfrm>
        </p:grpSpPr>
        <p:sp>
          <p:nvSpPr>
            <p:cNvPr id="60" name="Google Shape;76;p13">
              <a:extLst>
                <a:ext uri="{FF2B5EF4-FFF2-40B4-BE49-F238E27FC236}">
                  <a16:creationId xmlns:a16="http://schemas.microsoft.com/office/drawing/2014/main" id="{F808FF51-AAB1-4091-A168-8EE7E06708C3}"/>
                </a:ext>
              </a:extLst>
            </p:cNvPr>
            <p:cNvSpPr/>
            <p:nvPr/>
          </p:nvSpPr>
          <p:spPr>
            <a:xfrm>
              <a:off x="2487400" y="238125"/>
              <a:ext cx="2621025" cy="5226675"/>
            </a:xfrm>
            <a:custGeom>
              <a:avLst/>
              <a:gdLst/>
              <a:ahLst/>
              <a:cxnLst/>
              <a:rect l="l" t="t" r="r" b="b"/>
              <a:pathLst>
                <a:path w="104841" h="209067" extrusionOk="0">
                  <a:moveTo>
                    <a:pt x="88809" y="1142"/>
                  </a:moveTo>
                  <a:cubicBezTo>
                    <a:pt x="97330" y="1142"/>
                    <a:pt x="104270" y="8082"/>
                    <a:pt x="104270" y="16602"/>
                  </a:cubicBezTo>
                  <a:lnTo>
                    <a:pt x="104270" y="192025"/>
                  </a:lnTo>
                  <a:cubicBezTo>
                    <a:pt x="104270" y="200546"/>
                    <a:pt x="97330" y="207486"/>
                    <a:pt x="88809" y="207486"/>
                  </a:cubicBezTo>
                  <a:lnTo>
                    <a:pt x="16251" y="207486"/>
                  </a:lnTo>
                  <a:cubicBezTo>
                    <a:pt x="7730" y="207486"/>
                    <a:pt x="791" y="200546"/>
                    <a:pt x="791" y="192025"/>
                  </a:cubicBezTo>
                  <a:lnTo>
                    <a:pt x="791" y="16602"/>
                  </a:lnTo>
                  <a:cubicBezTo>
                    <a:pt x="791" y="8082"/>
                    <a:pt x="7730" y="1142"/>
                    <a:pt x="16251" y="1142"/>
                  </a:cubicBezTo>
                  <a:close/>
                  <a:moveTo>
                    <a:pt x="15460" y="0"/>
                  </a:moveTo>
                  <a:cubicBezTo>
                    <a:pt x="6940" y="0"/>
                    <a:pt x="0" y="6940"/>
                    <a:pt x="0" y="15460"/>
                  </a:cubicBezTo>
                  <a:lnTo>
                    <a:pt x="0" y="193606"/>
                  </a:lnTo>
                  <a:cubicBezTo>
                    <a:pt x="0" y="202127"/>
                    <a:pt x="6940" y="209067"/>
                    <a:pt x="15460" y="209067"/>
                  </a:cubicBezTo>
                  <a:lnTo>
                    <a:pt x="89380" y="209067"/>
                  </a:lnTo>
                  <a:cubicBezTo>
                    <a:pt x="97901" y="209067"/>
                    <a:pt x="104841" y="202127"/>
                    <a:pt x="104841" y="193606"/>
                  </a:cubicBezTo>
                  <a:lnTo>
                    <a:pt x="104841" y="15460"/>
                  </a:lnTo>
                  <a:cubicBezTo>
                    <a:pt x="104841" y="6940"/>
                    <a:pt x="97901" y="0"/>
                    <a:pt x="89380" y="0"/>
                  </a:cubicBezTo>
                  <a:close/>
                </a:path>
              </a:pathLst>
            </a:custGeom>
            <a:solidFill>
              <a:srgbClr val="818284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77;p13">
              <a:extLst>
                <a:ext uri="{FF2B5EF4-FFF2-40B4-BE49-F238E27FC236}">
                  <a16:creationId xmlns:a16="http://schemas.microsoft.com/office/drawing/2014/main" id="{6AB7757D-B3AE-48DA-ADFA-5C796E8DADA3}"/>
                </a:ext>
              </a:extLst>
            </p:cNvPr>
            <p:cNvSpPr/>
            <p:nvPr/>
          </p:nvSpPr>
          <p:spPr>
            <a:xfrm>
              <a:off x="3766600" y="5195775"/>
              <a:ext cx="67000" cy="64800"/>
            </a:xfrm>
            <a:custGeom>
              <a:avLst/>
              <a:gdLst/>
              <a:ahLst/>
              <a:cxnLst/>
              <a:rect l="l" t="t" r="r" b="b"/>
              <a:pathLst>
                <a:path w="2680" h="2592" extrusionOk="0">
                  <a:moveTo>
                    <a:pt x="1" y="0"/>
                  </a:moveTo>
                  <a:lnTo>
                    <a:pt x="1" y="2591"/>
                  </a:lnTo>
                  <a:lnTo>
                    <a:pt x="2680" y="2591"/>
                  </a:lnTo>
                  <a:lnTo>
                    <a:pt x="2680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78;p13">
              <a:extLst>
                <a:ext uri="{FF2B5EF4-FFF2-40B4-BE49-F238E27FC236}">
                  <a16:creationId xmlns:a16="http://schemas.microsoft.com/office/drawing/2014/main" id="{7DD3FE75-E046-4352-97EA-40531F053F26}"/>
                </a:ext>
              </a:extLst>
            </p:cNvPr>
            <p:cNvSpPr/>
            <p:nvPr/>
          </p:nvSpPr>
          <p:spPr>
            <a:xfrm>
              <a:off x="2507150" y="266650"/>
              <a:ext cx="2587000" cy="5158625"/>
            </a:xfrm>
            <a:custGeom>
              <a:avLst/>
              <a:gdLst/>
              <a:ahLst/>
              <a:cxnLst/>
              <a:rect l="l" t="t" r="r" b="b"/>
              <a:pathLst>
                <a:path w="103480" h="206345" extrusionOk="0">
                  <a:moveTo>
                    <a:pt x="61741" y="8558"/>
                  </a:moveTo>
                  <a:cubicBezTo>
                    <a:pt x="62649" y="8558"/>
                    <a:pt x="62637" y="9975"/>
                    <a:pt x="61704" y="9975"/>
                  </a:cubicBezTo>
                  <a:cubicBezTo>
                    <a:pt x="61677" y="9975"/>
                    <a:pt x="61650" y="9973"/>
                    <a:pt x="61623" y="9971"/>
                  </a:cubicBezTo>
                  <a:lnTo>
                    <a:pt x="40979" y="9971"/>
                  </a:lnTo>
                  <a:cubicBezTo>
                    <a:pt x="40952" y="9973"/>
                    <a:pt x="40925" y="9975"/>
                    <a:pt x="40898" y="9975"/>
                  </a:cubicBezTo>
                  <a:cubicBezTo>
                    <a:pt x="39965" y="9975"/>
                    <a:pt x="39952" y="8558"/>
                    <a:pt x="40861" y="8558"/>
                  </a:cubicBezTo>
                  <a:cubicBezTo>
                    <a:pt x="40899" y="8558"/>
                    <a:pt x="40938" y="8561"/>
                    <a:pt x="40979" y="8566"/>
                  </a:cubicBezTo>
                  <a:lnTo>
                    <a:pt x="61623" y="8566"/>
                  </a:lnTo>
                  <a:cubicBezTo>
                    <a:pt x="61664" y="8561"/>
                    <a:pt x="61703" y="8558"/>
                    <a:pt x="61741" y="8558"/>
                  </a:cubicBezTo>
                  <a:close/>
                  <a:moveTo>
                    <a:pt x="100713" y="16164"/>
                  </a:moveTo>
                  <a:lnTo>
                    <a:pt x="100713" y="189567"/>
                  </a:lnTo>
                  <a:lnTo>
                    <a:pt x="2987" y="189567"/>
                  </a:lnTo>
                  <a:lnTo>
                    <a:pt x="2987" y="16164"/>
                  </a:lnTo>
                  <a:close/>
                  <a:moveTo>
                    <a:pt x="22357" y="196638"/>
                  </a:moveTo>
                  <a:lnTo>
                    <a:pt x="22313" y="197165"/>
                  </a:lnTo>
                  <a:lnTo>
                    <a:pt x="18448" y="197165"/>
                  </a:lnTo>
                  <a:lnTo>
                    <a:pt x="18448" y="196638"/>
                  </a:lnTo>
                  <a:close/>
                  <a:moveTo>
                    <a:pt x="53277" y="196726"/>
                  </a:moveTo>
                  <a:cubicBezTo>
                    <a:pt x="53365" y="196726"/>
                    <a:pt x="53453" y="196814"/>
                    <a:pt x="53453" y="196945"/>
                  </a:cubicBezTo>
                  <a:lnTo>
                    <a:pt x="53453" y="199976"/>
                  </a:lnTo>
                  <a:cubicBezTo>
                    <a:pt x="53453" y="200064"/>
                    <a:pt x="53365" y="200152"/>
                    <a:pt x="53234" y="200152"/>
                  </a:cubicBezTo>
                  <a:lnTo>
                    <a:pt x="50203" y="200152"/>
                  </a:lnTo>
                  <a:cubicBezTo>
                    <a:pt x="50071" y="200152"/>
                    <a:pt x="49983" y="200064"/>
                    <a:pt x="49983" y="199976"/>
                  </a:cubicBezTo>
                  <a:lnTo>
                    <a:pt x="49983" y="196945"/>
                  </a:lnTo>
                  <a:cubicBezTo>
                    <a:pt x="49983" y="196814"/>
                    <a:pt x="50071" y="196726"/>
                    <a:pt x="50203" y="196726"/>
                  </a:cubicBezTo>
                  <a:close/>
                  <a:moveTo>
                    <a:pt x="80706" y="196517"/>
                  </a:moveTo>
                  <a:cubicBezTo>
                    <a:pt x="80761" y="196517"/>
                    <a:pt x="80816" y="196528"/>
                    <a:pt x="80860" y="196550"/>
                  </a:cubicBezTo>
                  <a:cubicBezTo>
                    <a:pt x="80948" y="196638"/>
                    <a:pt x="80948" y="196770"/>
                    <a:pt x="80860" y="196858"/>
                  </a:cubicBezTo>
                  <a:lnTo>
                    <a:pt x="79455" y="198263"/>
                  </a:lnTo>
                  <a:cubicBezTo>
                    <a:pt x="79367" y="198351"/>
                    <a:pt x="79323" y="198439"/>
                    <a:pt x="79323" y="198527"/>
                  </a:cubicBezTo>
                  <a:cubicBezTo>
                    <a:pt x="79323" y="198614"/>
                    <a:pt x="79367" y="198702"/>
                    <a:pt x="79455" y="198790"/>
                  </a:cubicBezTo>
                  <a:lnTo>
                    <a:pt x="80860" y="200196"/>
                  </a:lnTo>
                  <a:cubicBezTo>
                    <a:pt x="80948" y="200284"/>
                    <a:pt x="80948" y="200415"/>
                    <a:pt x="80860" y="200503"/>
                  </a:cubicBezTo>
                  <a:cubicBezTo>
                    <a:pt x="80816" y="200547"/>
                    <a:pt x="80761" y="200569"/>
                    <a:pt x="80706" y="200569"/>
                  </a:cubicBezTo>
                  <a:cubicBezTo>
                    <a:pt x="80652" y="200569"/>
                    <a:pt x="80597" y="200547"/>
                    <a:pt x="80553" y="200503"/>
                  </a:cubicBezTo>
                  <a:lnTo>
                    <a:pt x="79147" y="199098"/>
                  </a:lnTo>
                  <a:cubicBezTo>
                    <a:pt x="79015" y="198922"/>
                    <a:pt x="78928" y="198746"/>
                    <a:pt x="78928" y="198527"/>
                  </a:cubicBezTo>
                  <a:cubicBezTo>
                    <a:pt x="78928" y="198307"/>
                    <a:pt x="79015" y="198131"/>
                    <a:pt x="79147" y="198000"/>
                  </a:cubicBezTo>
                  <a:lnTo>
                    <a:pt x="80553" y="196550"/>
                  </a:lnTo>
                  <a:cubicBezTo>
                    <a:pt x="80597" y="196528"/>
                    <a:pt x="80652" y="196517"/>
                    <a:pt x="80706" y="196517"/>
                  </a:cubicBezTo>
                  <a:close/>
                  <a:moveTo>
                    <a:pt x="15461" y="1"/>
                  </a:moveTo>
                  <a:cubicBezTo>
                    <a:pt x="6940" y="1"/>
                    <a:pt x="1" y="6941"/>
                    <a:pt x="1" y="15461"/>
                  </a:cubicBezTo>
                  <a:lnTo>
                    <a:pt x="1" y="190884"/>
                  </a:lnTo>
                  <a:cubicBezTo>
                    <a:pt x="1" y="199405"/>
                    <a:pt x="6940" y="206345"/>
                    <a:pt x="15461" y="206345"/>
                  </a:cubicBezTo>
                  <a:lnTo>
                    <a:pt x="88019" y="206345"/>
                  </a:lnTo>
                  <a:cubicBezTo>
                    <a:pt x="96540" y="206345"/>
                    <a:pt x="103480" y="199405"/>
                    <a:pt x="103480" y="190884"/>
                  </a:cubicBezTo>
                  <a:lnTo>
                    <a:pt x="103480" y="15461"/>
                  </a:lnTo>
                  <a:cubicBezTo>
                    <a:pt x="103480" y="6941"/>
                    <a:pt x="96540" y="1"/>
                    <a:pt x="88019" y="1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79;p13">
              <a:extLst>
                <a:ext uri="{FF2B5EF4-FFF2-40B4-BE49-F238E27FC236}">
                  <a16:creationId xmlns:a16="http://schemas.microsoft.com/office/drawing/2014/main" id="{65A90468-BACD-42A9-ACCE-541EEF28AF85}"/>
                </a:ext>
              </a:extLst>
            </p:cNvPr>
            <p:cNvSpPr/>
            <p:nvPr/>
          </p:nvSpPr>
          <p:spPr>
            <a:xfrm>
              <a:off x="3505950" y="480600"/>
              <a:ext cx="567450" cy="35425"/>
            </a:xfrm>
            <a:custGeom>
              <a:avLst/>
              <a:gdLst/>
              <a:ahLst/>
              <a:cxnLst/>
              <a:rect l="l" t="t" r="r" b="b"/>
              <a:pathLst>
                <a:path w="22698" h="1417" extrusionOk="0">
                  <a:moveTo>
                    <a:pt x="909" y="0"/>
                  </a:moveTo>
                  <a:cubicBezTo>
                    <a:pt x="0" y="0"/>
                    <a:pt x="13" y="1417"/>
                    <a:pt x="946" y="1417"/>
                  </a:cubicBezTo>
                  <a:cubicBezTo>
                    <a:pt x="973" y="1417"/>
                    <a:pt x="1000" y="1415"/>
                    <a:pt x="1027" y="1413"/>
                  </a:cubicBezTo>
                  <a:lnTo>
                    <a:pt x="21671" y="1413"/>
                  </a:lnTo>
                  <a:cubicBezTo>
                    <a:pt x="21698" y="1415"/>
                    <a:pt x="21725" y="1417"/>
                    <a:pt x="21752" y="1417"/>
                  </a:cubicBezTo>
                  <a:cubicBezTo>
                    <a:pt x="22685" y="1417"/>
                    <a:pt x="22697" y="0"/>
                    <a:pt x="21789" y="0"/>
                  </a:cubicBezTo>
                  <a:cubicBezTo>
                    <a:pt x="21751" y="0"/>
                    <a:pt x="21712" y="3"/>
                    <a:pt x="21671" y="8"/>
                  </a:cubicBezTo>
                  <a:lnTo>
                    <a:pt x="1027" y="8"/>
                  </a:lnTo>
                  <a:cubicBezTo>
                    <a:pt x="986" y="3"/>
                    <a:pt x="947" y="0"/>
                    <a:pt x="909" y="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80;p13">
              <a:extLst>
                <a:ext uri="{FF2B5EF4-FFF2-40B4-BE49-F238E27FC236}">
                  <a16:creationId xmlns:a16="http://schemas.microsoft.com/office/drawing/2014/main" id="{9AC91B57-E069-4E5E-A5F5-1AA87D670220}"/>
                </a:ext>
              </a:extLst>
            </p:cNvPr>
            <p:cNvSpPr/>
            <p:nvPr/>
          </p:nvSpPr>
          <p:spPr>
            <a:xfrm>
              <a:off x="2967225" y="5182600"/>
              <a:ext cx="97750" cy="13200"/>
            </a:xfrm>
            <a:custGeom>
              <a:avLst/>
              <a:gdLst/>
              <a:ahLst/>
              <a:cxnLst/>
              <a:rect l="l" t="t" r="r" b="b"/>
              <a:pathLst>
                <a:path w="3910" h="528" extrusionOk="0">
                  <a:moveTo>
                    <a:pt x="1" y="0"/>
                  </a:moveTo>
                  <a:lnTo>
                    <a:pt x="1" y="527"/>
                  </a:lnTo>
                  <a:lnTo>
                    <a:pt x="3910" y="527"/>
                  </a:lnTo>
                  <a:lnTo>
                    <a:pt x="39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81;p13">
              <a:extLst>
                <a:ext uri="{FF2B5EF4-FFF2-40B4-BE49-F238E27FC236}">
                  <a16:creationId xmlns:a16="http://schemas.microsoft.com/office/drawing/2014/main" id="{3034AAC5-83E0-4977-9487-B773F061E4B3}"/>
                </a:ext>
              </a:extLst>
            </p:cNvPr>
            <p:cNvSpPr/>
            <p:nvPr/>
          </p:nvSpPr>
          <p:spPr>
            <a:xfrm>
              <a:off x="3756725" y="5184775"/>
              <a:ext cx="86775" cy="85675"/>
            </a:xfrm>
            <a:custGeom>
              <a:avLst/>
              <a:gdLst/>
              <a:ahLst/>
              <a:cxnLst/>
              <a:rect l="l" t="t" r="r" b="b"/>
              <a:pathLst>
                <a:path w="3471" h="3427" extrusionOk="0">
                  <a:moveTo>
                    <a:pt x="3075" y="440"/>
                  </a:moveTo>
                  <a:lnTo>
                    <a:pt x="3075" y="3031"/>
                  </a:lnTo>
                  <a:lnTo>
                    <a:pt x="396" y="3031"/>
                  </a:lnTo>
                  <a:lnTo>
                    <a:pt x="396" y="440"/>
                  </a:lnTo>
                  <a:close/>
                  <a:moveTo>
                    <a:pt x="220" y="1"/>
                  </a:moveTo>
                  <a:cubicBezTo>
                    <a:pt x="88" y="1"/>
                    <a:pt x="0" y="89"/>
                    <a:pt x="0" y="220"/>
                  </a:cubicBezTo>
                  <a:lnTo>
                    <a:pt x="0" y="3251"/>
                  </a:lnTo>
                  <a:cubicBezTo>
                    <a:pt x="0" y="3339"/>
                    <a:pt x="88" y="3427"/>
                    <a:pt x="220" y="3427"/>
                  </a:cubicBezTo>
                  <a:lnTo>
                    <a:pt x="3294" y="3427"/>
                  </a:lnTo>
                  <a:cubicBezTo>
                    <a:pt x="3382" y="3427"/>
                    <a:pt x="3470" y="3339"/>
                    <a:pt x="3470" y="3251"/>
                  </a:cubicBezTo>
                  <a:lnTo>
                    <a:pt x="3470" y="220"/>
                  </a:lnTo>
                  <a:cubicBezTo>
                    <a:pt x="3470" y="89"/>
                    <a:pt x="3382" y="1"/>
                    <a:pt x="3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82;p13">
              <a:extLst>
                <a:ext uri="{FF2B5EF4-FFF2-40B4-BE49-F238E27FC236}">
                  <a16:creationId xmlns:a16="http://schemas.microsoft.com/office/drawing/2014/main" id="{C2182286-81A3-48D4-AC0E-8C1DC99FD00F}"/>
                </a:ext>
              </a:extLst>
            </p:cNvPr>
            <p:cNvSpPr/>
            <p:nvPr/>
          </p:nvSpPr>
          <p:spPr>
            <a:xfrm>
              <a:off x="4480325" y="5179850"/>
              <a:ext cx="50525" cy="102125"/>
            </a:xfrm>
            <a:custGeom>
              <a:avLst/>
              <a:gdLst/>
              <a:ahLst/>
              <a:cxnLst/>
              <a:rect l="l" t="t" r="r" b="b"/>
              <a:pathLst>
                <a:path w="2021" h="4085" extrusionOk="0">
                  <a:moveTo>
                    <a:pt x="1818" y="0"/>
                  </a:moveTo>
                  <a:cubicBezTo>
                    <a:pt x="1768" y="0"/>
                    <a:pt x="1714" y="22"/>
                    <a:pt x="1670" y="66"/>
                  </a:cubicBezTo>
                  <a:lnTo>
                    <a:pt x="264" y="1516"/>
                  </a:lnTo>
                  <a:cubicBezTo>
                    <a:pt x="88" y="1647"/>
                    <a:pt x="1" y="1823"/>
                    <a:pt x="45" y="2043"/>
                  </a:cubicBezTo>
                  <a:cubicBezTo>
                    <a:pt x="1" y="2262"/>
                    <a:pt x="88" y="2438"/>
                    <a:pt x="264" y="2614"/>
                  </a:cubicBezTo>
                  <a:lnTo>
                    <a:pt x="1670" y="4019"/>
                  </a:lnTo>
                  <a:cubicBezTo>
                    <a:pt x="1714" y="4063"/>
                    <a:pt x="1768" y="4085"/>
                    <a:pt x="1823" y="4085"/>
                  </a:cubicBezTo>
                  <a:cubicBezTo>
                    <a:pt x="1878" y="4085"/>
                    <a:pt x="1933" y="4063"/>
                    <a:pt x="1977" y="4019"/>
                  </a:cubicBezTo>
                  <a:cubicBezTo>
                    <a:pt x="2021" y="3931"/>
                    <a:pt x="2021" y="3799"/>
                    <a:pt x="1977" y="3712"/>
                  </a:cubicBezTo>
                  <a:lnTo>
                    <a:pt x="528" y="2306"/>
                  </a:lnTo>
                  <a:cubicBezTo>
                    <a:pt x="484" y="2218"/>
                    <a:pt x="440" y="2130"/>
                    <a:pt x="440" y="2043"/>
                  </a:cubicBezTo>
                  <a:cubicBezTo>
                    <a:pt x="440" y="1955"/>
                    <a:pt x="484" y="1867"/>
                    <a:pt x="528" y="1823"/>
                  </a:cubicBezTo>
                  <a:lnTo>
                    <a:pt x="1933" y="374"/>
                  </a:lnTo>
                  <a:cubicBezTo>
                    <a:pt x="2021" y="286"/>
                    <a:pt x="2021" y="154"/>
                    <a:pt x="1933" y="66"/>
                  </a:cubicBezTo>
                  <a:cubicBezTo>
                    <a:pt x="1911" y="22"/>
                    <a:pt x="1867" y="0"/>
                    <a:pt x="18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36C4075-5D5B-49AA-A7A8-08BCD5743DC6}"/>
              </a:ext>
            </a:extLst>
          </p:cNvPr>
          <p:cNvGrpSpPr/>
          <p:nvPr/>
        </p:nvGrpSpPr>
        <p:grpSpPr>
          <a:xfrm>
            <a:off x="12178471" y="5054842"/>
            <a:ext cx="747495" cy="754897"/>
            <a:chOff x="3394366" y="914401"/>
            <a:chExt cx="1399308" cy="1413164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4443A01-3EFB-47B7-B197-D2000A309AF6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C525BED-352F-4A51-9FAE-A16B3BD3A2F9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7046826-9908-4B45-BFF0-E9B2CA7E8CA4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13383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85956A4-51C2-48DA-B264-E3AED87BC8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1FCB22-5890-4596-809D-FE8221397557}"/>
              </a:ext>
            </a:extLst>
          </p:cNvPr>
          <p:cNvSpPr/>
          <p:nvPr/>
        </p:nvSpPr>
        <p:spPr>
          <a:xfrm rot="16200000">
            <a:off x="9179421" y="9898380"/>
            <a:ext cx="7589520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20644753" y="763416"/>
            <a:ext cx="2549236" cy="2242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 rot="16200000">
            <a:off x="7281348" y="3736793"/>
            <a:ext cx="7589520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10279642" y="5243201"/>
            <a:ext cx="3651888" cy="2568132"/>
            <a:chOff x="1995053" y="2168713"/>
            <a:chExt cx="5708073" cy="256813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4" y="2419896"/>
              <a:ext cx="5153892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Page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Break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15688760" y="9519477"/>
            <a:ext cx="5829300" cy="2342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300" i="1" dirty="0">
              <a:solidFill>
                <a:srgbClr val="556271"/>
              </a:solidFill>
              <a:latin typeface="Merriweather Light" panose="00000400000000000000" pitchFamily="50" charset="0"/>
              <a:ea typeface="Merriweather"/>
              <a:cs typeface="Merriweather"/>
              <a:sym typeface="Merriweather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CF1C5B4-AC40-4264-A428-BDB2CD4BFB04}"/>
              </a:ext>
            </a:extLst>
          </p:cNvPr>
          <p:cNvSpPr/>
          <p:nvPr/>
        </p:nvSpPr>
        <p:spPr>
          <a:xfrm>
            <a:off x="19025166" y="3373289"/>
            <a:ext cx="1641354" cy="14438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69034A-D144-4BE8-868A-C223DDEABFB4}"/>
              </a:ext>
            </a:extLst>
          </p:cNvPr>
          <p:cNvSpPr txBox="1"/>
          <p:nvPr/>
        </p:nvSpPr>
        <p:spPr>
          <a:xfrm>
            <a:off x="16316763" y="9921239"/>
            <a:ext cx="4573294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i="1" dirty="0">
                <a:solidFill>
                  <a:srgbClr val="556271"/>
                </a:solidFill>
                <a:latin typeface="Merriweather Light" panose="00000400000000000000" pitchFamily="50" charset="0"/>
                <a:ea typeface="Merriweather"/>
                <a:cs typeface="Merriweather"/>
                <a:sym typeface="Merriweather"/>
              </a:rPr>
              <a:t>“This is a quote. Words full of wisdom that someone important said and can make the reader get inspired.”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EB6E87-58E6-4BB2-AF6C-DA2C777B290C}"/>
              </a:ext>
            </a:extLst>
          </p:cNvPr>
          <p:cNvSpPr/>
          <p:nvPr/>
        </p:nvSpPr>
        <p:spPr>
          <a:xfrm>
            <a:off x="9869303" y="10758431"/>
            <a:ext cx="820677" cy="721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17A0028-45E0-45EE-A53D-90B1F82BCC4F}"/>
              </a:ext>
            </a:extLst>
          </p:cNvPr>
          <p:cNvSpPr/>
          <p:nvPr/>
        </p:nvSpPr>
        <p:spPr>
          <a:xfrm>
            <a:off x="13521191" y="3012335"/>
            <a:ext cx="820677" cy="721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0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420A674-94A3-4FB6-94E1-E10EEF3973D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259326" y="2467028"/>
            <a:ext cx="5708073" cy="2529041"/>
            <a:chOff x="1995053" y="2168713"/>
            <a:chExt cx="5708073" cy="252904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272145" y="2373401"/>
              <a:ext cx="5153891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About Our 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Company</a:t>
              </a:r>
            </a:p>
          </p:txBody>
        </p:sp>
      </p:grpSp>
      <p:sp>
        <p:nvSpPr>
          <p:cNvPr id="19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E7831BE-03CA-48D5-86BC-41ABAB170F9D}"/>
              </a:ext>
            </a:extLst>
          </p:cNvPr>
          <p:cNvSpPr txBox="1"/>
          <p:nvPr/>
        </p:nvSpPr>
        <p:spPr>
          <a:xfrm>
            <a:off x="2216470" y="5973142"/>
            <a:ext cx="6804682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D976D05D-0EF8-4CCA-AA71-EC78C52B510B}"/>
              </a:ext>
            </a:extLst>
          </p:cNvPr>
          <p:cNvSpPr txBox="1"/>
          <p:nvPr/>
        </p:nvSpPr>
        <p:spPr>
          <a:xfrm>
            <a:off x="2216469" y="8789983"/>
            <a:ext cx="6804682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CD84BB7-26B9-4AA7-8870-79946D51EEEA}"/>
              </a:ext>
            </a:extLst>
          </p:cNvPr>
          <p:cNvGrpSpPr/>
          <p:nvPr/>
        </p:nvGrpSpPr>
        <p:grpSpPr>
          <a:xfrm>
            <a:off x="8865883" y="10819361"/>
            <a:ext cx="1141855" cy="1153162"/>
            <a:chOff x="3394366" y="914401"/>
            <a:chExt cx="1399308" cy="141316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1A836AC-5CE2-4569-855C-E61EA8F4B343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522E9E5-2071-4EBF-A0E7-7765A39EDE92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6B8409A-E86C-45ED-B078-34D0C42B79B5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EE1ACFC-49B1-4F05-9670-A13839790664}"/>
              </a:ext>
            </a:extLst>
          </p:cNvPr>
          <p:cNvGrpSpPr/>
          <p:nvPr/>
        </p:nvGrpSpPr>
        <p:grpSpPr>
          <a:xfrm>
            <a:off x="8743276" y="1027551"/>
            <a:ext cx="700940" cy="707881"/>
            <a:chOff x="3394366" y="914401"/>
            <a:chExt cx="1399308" cy="1413164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BAC2F47-B657-4AF8-83F0-F37A4C9BD52D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570306A-024B-4506-8E29-A06CB652ADA0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13B51F8-D3A8-4C4A-A853-16CB612B4F3B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6749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95C7287-6108-4B52-8DE5-87FBD85ED44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30D2F5A-9DA3-4C69-A68B-9364876D8D9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-9138" y="9649185"/>
            <a:ext cx="4691207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219875" y="8917597"/>
            <a:ext cx="4003714" cy="2623550"/>
            <a:chOff x="1995053" y="2168713"/>
            <a:chExt cx="6813560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377568"/>
              <a:ext cx="625938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Team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11471564" y="8952378"/>
            <a:ext cx="2715379" cy="23885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2414403" y="4134912"/>
            <a:ext cx="4639261" cy="29200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5A0F8D1-C4D4-41E2-8282-B25243FAD2FE}"/>
              </a:ext>
            </a:extLst>
          </p:cNvPr>
          <p:cNvSpPr txBox="1"/>
          <p:nvPr/>
        </p:nvSpPr>
        <p:spPr>
          <a:xfrm>
            <a:off x="2734508" y="4430688"/>
            <a:ext cx="4076843" cy="247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21829361" y="1472966"/>
            <a:ext cx="1270004" cy="1270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CFBE25A-B82C-473E-8FDA-7070FBA49D60}"/>
              </a:ext>
            </a:extLst>
          </p:cNvPr>
          <p:cNvGrpSpPr/>
          <p:nvPr/>
        </p:nvGrpSpPr>
        <p:grpSpPr>
          <a:xfrm>
            <a:off x="8524510" y="11340962"/>
            <a:ext cx="893227" cy="902072"/>
            <a:chOff x="3394366" y="914401"/>
            <a:chExt cx="1399308" cy="1413164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5754AC2-571E-4FCD-9801-A0C9B0927E42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A09A391-50D7-4F2A-92AF-1F9D44B3DAFE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5D53D96-4355-49AB-9013-3C5BF2ABDE89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60178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82A42C3-B01D-43AF-9466-9FA73D3351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810B2B9-E70F-41BC-AA3A-AE42EFF4765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-9138" y="3152531"/>
            <a:ext cx="4691207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219875" y="2420943"/>
            <a:ext cx="4003714" cy="2623550"/>
            <a:chOff x="1995053" y="2168713"/>
            <a:chExt cx="6813560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377568"/>
              <a:ext cx="625938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Team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9494686" y="8600123"/>
            <a:ext cx="3012357" cy="26498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5A0F8D1-C4D4-41E2-8282-B25243FAD2FE}"/>
              </a:ext>
            </a:extLst>
          </p:cNvPr>
          <p:cNvSpPr txBox="1"/>
          <p:nvPr/>
        </p:nvSpPr>
        <p:spPr>
          <a:xfrm>
            <a:off x="13162897" y="9279357"/>
            <a:ext cx="8489169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E960105-8A76-47DA-99C4-7B703522F90C}"/>
              </a:ext>
            </a:extLst>
          </p:cNvPr>
          <p:cNvSpPr/>
          <p:nvPr/>
        </p:nvSpPr>
        <p:spPr>
          <a:xfrm>
            <a:off x="5292322" y="9810272"/>
            <a:ext cx="3636418" cy="16524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EO and Founder">
            <a:extLst>
              <a:ext uri="{FF2B5EF4-FFF2-40B4-BE49-F238E27FC236}">
                <a16:creationId xmlns:a16="http://schemas.microsoft.com/office/drawing/2014/main" id="{D69166C3-589E-433E-81D5-36E25F2C23CD}"/>
              </a:ext>
            </a:extLst>
          </p:cNvPr>
          <p:cNvSpPr txBox="1"/>
          <p:nvPr/>
        </p:nvSpPr>
        <p:spPr>
          <a:xfrm>
            <a:off x="5870634" y="10808292"/>
            <a:ext cx="7741782" cy="323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rgbClr val="FFFFFF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Teacher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Shaun Murphy">
            <a:extLst>
              <a:ext uri="{FF2B5EF4-FFF2-40B4-BE49-F238E27FC236}">
                <a16:creationId xmlns:a16="http://schemas.microsoft.com/office/drawing/2014/main" id="{378FB554-0989-444F-B51A-3CB901037DBE}"/>
              </a:ext>
            </a:extLst>
          </p:cNvPr>
          <p:cNvSpPr txBox="1"/>
          <p:nvPr/>
        </p:nvSpPr>
        <p:spPr>
          <a:xfrm>
            <a:off x="5870634" y="10139469"/>
            <a:ext cx="570308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800" b="1">
                <a:solidFill>
                  <a:srgbClr val="FFFFFF"/>
                </a:solidFill>
                <a:latin typeface="Proza Libre"/>
                <a:ea typeface="Proza Libre"/>
                <a:cs typeface="Proza Libre"/>
                <a:sym typeface="Proza Libre"/>
              </a:defRPr>
            </a:lvl1pPr>
          </a:lstStyle>
          <a:p>
            <a:r>
              <a:rPr dirty="0">
                <a:solidFill>
                  <a:schemeClr val="tx1">
                    <a:lumMod val="85000"/>
                    <a:lumOff val="15000"/>
                  </a:schemeClr>
                </a:solidFill>
              </a:rPr>
              <a:t>Shaun Murphy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20894121" y="4436643"/>
            <a:ext cx="1270004" cy="1270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33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0" y="3096734"/>
            <a:ext cx="13162897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12192000" y="2420943"/>
            <a:ext cx="4003714" cy="2623550"/>
            <a:chOff x="1995053" y="2168713"/>
            <a:chExt cx="6813560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377568"/>
              <a:ext cx="625938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Team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2227580" y="9279357"/>
            <a:ext cx="2316711" cy="2185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5A0F8D1-C4D4-41E2-8282-B25243FAD2FE}"/>
              </a:ext>
            </a:extLst>
          </p:cNvPr>
          <p:cNvSpPr txBox="1"/>
          <p:nvPr/>
        </p:nvSpPr>
        <p:spPr>
          <a:xfrm>
            <a:off x="12192000" y="8220834"/>
            <a:ext cx="7697268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20256575" y="4118431"/>
            <a:ext cx="1270004" cy="1270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EO and Founder">
            <a:extLst>
              <a:ext uri="{FF2B5EF4-FFF2-40B4-BE49-F238E27FC236}">
                <a16:creationId xmlns:a16="http://schemas.microsoft.com/office/drawing/2014/main" id="{D69166C3-589E-433E-81D5-36E25F2C23CD}"/>
              </a:ext>
            </a:extLst>
          </p:cNvPr>
          <p:cNvSpPr txBox="1"/>
          <p:nvPr/>
        </p:nvSpPr>
        <p:spPr>
          <a:xfrm>
            <a:off x="12192000" y="6904573"/>
            <a:ext cx="7741782" cy="323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rgbClr val="FFFFFF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Teacher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Shaun Murphy">
            <a:extLst>
              <a:ext uri="{FF2B5EF4-FFF2-40B4-BE49-F238E27FC236}">
                <a16:creationId xmlns:a16="http://schemas.microsoft.com/office/drawing/2014/main" id="{378FB554-0989-444F-B51A-3CB901037DBE}"/>
              </a:ext>
            </a:extLst>
          </p:cNvPr>
          <p:cNvSpPr txBox="1"/>
          <p:nvPr/>
        </p:nvSpPr>
        <p:spPr>
          <a:xfrm>
            <a:off x="12192000" y="6235750"/>
            <a:ext cx="570308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800" b="1">
                <a:solidFill>
                  <a:srgbClr val="FFFFFF"/>
                </a:solidFill>
                <a:latin typeface="Proza Libre"/>
                <a:ea typeface="Proza Libre"/>
                <a:cs typeface="Proza Libre"/>
                <a:sym typeface="Proza Libre"/>
              </a:defRPr>
            </a:lvl1pPr>
          </a:lstStyle>
          <a:p>
            <a:r>
              <a:rPr dirty="0">
                <a:solidFill>
                  <a:schemeClr val="tx1">
                    <a:lumMod val="85000"/>
                    <a:lumOff val="15000"/>
                  </a:schemeClr>
                </a:solidFill>
              </a:rPr>
              <a:t>Shaun Murphy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8613EB4-5A9F-4283-89F7-11D9DEF926F6}"/>
              </a:ext>
            </a:extLst>
          </p:cNvPr>
          <p:cNvSpPr/>
          <p:nvPr/>
        </p:nvSpPr>
        <p:spPr>
          <a:xfrm>
            <a:off x="7596349" y="10393820"/>
            <a:ext cx="1125825" cy="10618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479771E-0B1D-4E70-938A-D370078D4CA4}"/>
              </a:ext>
            </a:extLst>
          </p:cNvPr>
          <p:cNvSpPr/>
          <p:nvPr/>
        </p:nvSpPr>
        <p:spPr>
          <a:xfrm>
            <a:off x="21529123" y="2820721"/>
            <a:ext cx="1270004" cy="1270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DC8DC0E-EC97-46DB-9101-DFA3609D7320}"/>
              </a:ext>
            </a:extLst>
          </p:cNvPr>
          <p:cNvGrpSpPr/>
          <p:nvPr/>
        </p:nvGrpSpPr>
        <p:grpSpPr>
          <a:xfrm>
            <a:off x="18168901" y="1929414"/>
            <a:ext cx="693517" cy="700384"/>
            <a:chOff x="3394366" y="914401"/>
            <a:chExt cx="1399308" cy="1413164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07CC8B3-37A6-405F-A459-78EC0E6285D7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96DA2A0-6988-46C6-8A84-07236A4EC878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10497B3-4C76-432E-A5E3-4029E790849B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9A23763-B71B-46E5-8318-F74ACFE3C878}"/>
              </a:ext>
            </a:extLst>
          </p:cNvPr>
          <p:cNvGrpSpPr/>
          <p:nvPr/>
        </p:nvGrpSpPr>
        <p:grpSpPr>
          <a:xfrm>
            <a:off x="13133400" y="10499271"/>
            <a:ext cx="5218321" cy="1049448"/>
            <a:chOff x="11535981" y="10467221"/>
            <a:chExt cx="5218321" cy="104944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26368DB-9AFC-4A49-9A5E-2E96235DF635}"/>
                </a:ext>
              </a:extLst>
            </p:cNvPr>
            <p:cNvSpPr/>
            <p:nvPr/>
          </p:nvSpPr>
          <p:spPr>
            <a:xfrm>
              <a:off x="11535981" y="10480348"/>
              <a:ext cx="1035292" cy="1035292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Google Shape;791;p57">
              <a:extLst>
                <a:ext uri="{FF2B5EF4-FFF2-40B4-BE49-F238E27FC236}">
                  <a16:creationId xmlns:a16="http://schemas.microsoft.com/office/drawing/2014/main" id="{BDB83185-F0AC-4E8B-B2C9-EDFE8C1DC85D}"/>
                </a:ext>
              </a:extLst>
            </p:cNvPr>
            <p:cNvSpPr/>
            <p:nvPr/>
          </p:nvSpPr>
          <p:spPr>
            <a:xfrm>
              <a:off x="11943680" y="10735455"/>
              <a:ext cx="251354" cy="477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8" extrusionOk="0">
                  <a:moveTo>
                    <a:pt x="21600" y="7559"/>
                  </a:moveTo>
                  <a:lnTo>
                    <a:pt x="14366" y="7559"/>
                  </a:lnTo>
                  <a:lnTo>
                    <a:pt x="14366" y="5400"/>
                  </a:lnTo>
                  <a:cubicBezTo>
                    <a:pt x="14366" y="4285"/>
                    <a:pt x="14538" y="3583"/>
                    <a:pt x="17573" y="3583"/>
                  </a:cubicBezTo>
                  <a:lnTo>
                    <a:pt x="21407" y="3583"/>
                  </a:lnTo>
                  <a:lnTo>
                    <a:pt x="21407" y="149"/>
                  </a:lnTo>
                  <a:cubicBezTo>
                    <a:pt x="19542" y="48"/>
                    <a:pt x="17666" y="-2"/>
                    <a:pt x="15788" y="0"/>
                  </a:cubicBezTo>
                  <a:cubicBezTo>
                    <a:pt x="10220" y="0"/>
                    <a:pt x="6157" y="1790"/>
                    <a:pt x="6157" y="5075"/>
                  </a:cubicBezTo>
                  <a:lnTo>
                    <a:pt x="6157" y="7559"/>
                  </a:lnTo>
                  <a:lnTo>
                    <a:pt x="0" y="7559"/>
                  </a:lnTo>
                  <a:lnTo>
                    <a:pt x="0" y="11879"/>
                  </a:lnTo>
                  <a:lnTo>
                    <a:pt x="6157" y="11878"/>
                  </a:lnTo>
                  <a:lnTo>
                    <a:pt x="6157" y="21598"/>
                  </a:lnTo>
                  <a:lnTo>
                    <a:pt x="14366" y="21598"/>
                  </a:lnTo>
                  <a:lnTo>
                    <a:pt x="14366" y="11876"/>
                  </a:lnTo>
                  <a:lnTo>
                    <a:pt x="20658" y="11875"/>
                  </a:lnTo>
                  <a:lnTo>
                    <a:pt x="21600" y="755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ADA93E6-097D-4C5F-9936-F82AF890A948}"/>
                </a:ext>
              </a:extLst>
            </p:cNvPr>
            <p:cNvSpPr/>
            <p:nvPr/>
          </p:nvSpPr>
          <p:spPr>
            <a:xfrm>
              <a:off x="13656000" y="10481377"/>
              <a:ext cx="1035292" cy="1035292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B472B5A3-AB28-4412-BB7F-38D2453905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544" y="10629702"/>
              <a:ext cx="752247" cy="752247"/>
            </a:xfrm>
            <a:prstGeom prst="rect">
              <a:avLst/>
            </a:prstGeom>
          </p:spPr>
        </p:pic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B3EF64F7-050A-4D9F-9A8B-5326FB4D8FC4}"/>
                </a:ext>
              </a:extLst>
            </p:cNvPr>
            <p:cNvSpPr/>
            <p:nvPr/>
          </p:nvSpPr>
          <p:spPr>
            <a:xfrm>
              <a:off x="15719010" y="10467221"/>
              <a:ext cx="1035292" cy="1035292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Google Shape;792;p57">
              <a:extLst>
                <a:ext uri="{FF2B5EF4-FFF2-40B4-BE49-F238E27FC236}">
                  <a16:creationId xmlns:a16="http://schemas.microsoft.com/office/drawing/2014/main" id="{CCBBD8E9-98DC-4220-8D17-6EB9CDB4AF3A}"/>
                </a:ext>
              </a:extLst>
            </p:cNvPr>
            <p:cNvSpPr/>
            <p:nvPr/>
          </p:nvSpPr>
          <p:spPr>
            <a:xfrm>
              <a:off x="16047442" y="10768991"/>
              <a:ext cx="371844" cy="355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3245"/>
                  </a:moveTo>
                  <a:lnTo>
                    <a:pt x="21600" y="21600"/>
                  </a:lnTo>
                  <a:lnTo>
                    <a:pt x="16969" y="21600"/>
                  </a:lnTo>
                  <a:lnTo>
                    <a:pt x="16969" y="13800"/>
                  </a:lnTo>
                  <a:cubicBezTo>
                    <a:pt x="16969" y="11839"/>
                    <a:pt x="16301" y="10507"/>
                    <a:pt x="14625" y="10507"/>
                  </a:cubicBezTo>
                  <a:cubicBezTo>
                    <a:pt x="13343" y="10507"/>
                    <a:pt x="12587" y="11409"/>
                    <a:pt x="12250" y="12277"/>
                  </a:cubicBezTo>
                  <a:cubicBezTo>
                    <a:pt x="12128" y="12590"/>
                    <a:pt x="12091" y="13028"/>
                    <a:pt x="12091" y="13460"/>
                  </a:cubicBezTo>
                  <a:lnTo>
                    <a:pt x="12091" y="21599"/>
                  </a:lnTo>
                  <a:lnTo>
                    <a:pt x="7465" y="21599"/>
                  </a:lnTo>
                  <a:cubicBezTo>
                    <a:pt x="7465" y="21599"/>
                    <a:pt x="7527" y="8394"/>
                    <a:pt x="7465" y="7026"/>
                  </a:cubicBezTo>
                  <a:lnTo>
                    <a:pt x="12092" y="7026"/>
                  </a:lnTo>
                  <a:lnTo>
                    <a:pt x="12092" y="9092"/>
                  </a:lnTo>
                  <a:cubicBezTo>
                    <a:pt x="12086" y="9109"/>
                    <a:pt x="12073" y="9123"/>
                    <a:pt x="12066" y="9142"/>
                  </a:cubicBezTo>
                  <a:lnTo>
                    <a:pt x="12092" y="9142"/>
                  </a:lnTo>
                  <a:lnTo>
                    <a:pt x="12092" y="9092"/>
                  </a:lnTo>
                  <a:cubicBezTo>
                    <a:pt x="12711" y="8099"/>
                    <a:pt x="13806" y="6684"/>
                    <a:pt x="16266" y="6684"/>
                  </a:cubicBezTo>
                  <a:cubicBezTo>
                    <a:pt x="19319" y="6684"/>
                    <a:pt x="21600" y="8767"/>
                    <a:pt x="21600" y="13245"/>
                  </a:cubicBezTo>
                  <a:close/>
                  <a:moveTo>
                    <a:pt x="2620" y="0"/>
                  </a:moveTo>
                  <a:cubicBezTo>
                    <a:pt x="1037" y="0"/>
                    <a:pt x="0" y="1087"/>
                    <a:pt x="0" y="2520"/>
                  </a:cubicBezTo>
                  <a:cubicBezTo>
                    <a:pt x="0" y="3915"/>
                    <a:pt x="1006" y="5039"/>
                    <a:pt x="2560" y="5039"/>
                  </a:cubicBezTo>
                  <a:lnTo>
                    <a:pt x="2588" y="5039"/>
                  </a:lnTo>
                  <a:cubicBezTo>
                    <a:pt x="4207" y="5039"/>
                    <a:pt x="5209" y="3915"/>
                    <a:pt x="5209" y="2520"/>
                  </a:cubicBezTo>
                  <a:cubicBezTo>
                    <a:pt x="5178" y="1087"/>
                    <a:pt x="4207" y="0"/>
                    <a:pt x="2620" y="0"/>
                  </a:cubicBezTo>
                  <a:close/>
                  <a:moveTo>
                    <a:pt x="276" y="21600"/>
                  </a:moveTo>
                  <a:lnTo>
                    <a:pt x="4905" y="21600"/>
                  </a:lnTo>
                  <a:lnTo>
                    <a:pt x="4905" y="7025"/>
                  </a:lnTo>
                  <a:lnTo>
                    <a:pt x="276" y="7025"/>
                  </a:lnTo>
                  <a:lnTo>
                    <a:pt x="276" y="216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BB32472-DAF9-4975-909E-F16FAB1823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823391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DCB9CC7-D60E-4C25-9ED1-7D541D72372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0" y="3096734"/>
            <a:ext cx="19099405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18773763" y="2420943"/>
            <a:ext cx="4003714" cy="2623550"/>
            <a:chOff x="1995053" y="2168713"/>
            <a:chExt cx="6813560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377568"/>
              <a:ext cx="625938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Team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6844145" y="3476570"/>
            <a:ext cx="1855434" cy="1749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5A0F8D1-C4D4-41E2-8282-B25243FAD2FE}"/>
              </a:ext>
            </a:extLst>
          </p:cNvPr>
          <p:cNvSpPr txBox="1"/>
          <p:nvPr/>
        </p:nvSpPr>
        <p:spPr>
          <a:xfrm>
            <a:off x="18773763" y="5838764"/>
            <a:ext cx="3354119" cy="28315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13169445" y="1289203"/>
            <a:ext cx="866609" cy="866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8613EB4-5A9F-4283-89F7-11D9DEF926F6}"/>
              </a:ext>
            </a:extLst>
          </p:cNvPr>
          <p:cNvSpPr/>
          <p:nvPr/>
        </p:nvSpPr>
        <p:spPr>
          <a:xfrm>
            <a:off x="16912792" y="10495059"/>
            <a:ext cx="1125825" cy="10618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9437CED-39AF-47DE-9DD4-FED8567046DF}"/>
              </a:ext>
            </a:extLst>
          </p:cNvPr>
          <p:cNvSpPr/>
          <p:nvPr/>
        </p:nvSpPr>
        <p:spPr>
          <a:xfrm>
            <a:off x="9366573" y="9410991"/>
            <a:ext cx="2316711" cy="2185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9DD44E1-E994-4772-9E70-EB819ABD4E2A}"/>
              </a:ext>
            </a:extLst>
          </p:cNvPr>
          <p:cNvGrpSpPr/>
          <p:nvPr/>
        </p:nvGrpSpPr>
        <p:grpSpPr>
          <a:xfrm>
            <a:off x="5597236" y="1719059"/>
            <a:ext cx="533846" cy="539132"/>
            <a:chOff x="3394366" y="914401"/>
            <a:chExt cx="1399308" cy="1413164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57A3AED-12A9-4CDC-8FA2-552E69ED92F0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C95ECD3-187F-4569-BB40-6E1DDA53BA0B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7E47743-0E09-4523-B3B3-9EB94908A94D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218CD09-95D8-430F-AD22-496317CCCD7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398205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12B931F-EAAE-4439-9802-87DD001BA34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0" y="9346099"/>
            <a:ext cx="19099405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18773763" y="8670308"/>
            <a:ext cx="4003714" cy="2623550"/>
            <a:chOff x="1995053" y="2168713"/>
            <a:chExt cx="6813560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377568"/>
              <a:ext cx="625938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Team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20450822" y="2047369"/>
            <a:ext cx="866609" cy="866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1F6E6696-AADF-4C1D-9BD7-9F36BD9A4CDF}"/>
              </a:ext>
            </a:extLst>
          </p:cNvPr>
          <p:cNvSpPr txBox="1"/>
          <p:nvPr/>
        </p:nvSpPr>
        <p:spPr>
          <a:xfrm>
            <a:off x="12826002" y="4838869"/>
            <a:ext cx="4636938" cy="2123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6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CD5BCF75-C6BF-46B2-BF6F-211C1411DC35}"/>
              </a:ext>
            </a:extLst>
          </p:cNvPr>
          <p:cNvSpPr txBox="1"/>
          <p:nvPr/>
        </p:nvSpPr>
        <p:spPr>
          <a:xfrm>
            <a:off x="12826002" y="3650343"/>
            <a:ext cx="4636938" cy="353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Educational Seminars</a:t>
            </a:r>
            <a:endParaRPr sz="2300" b="1" dirty="0">
              <a:solidFill>
                <a:schemeClr val="tx1">
                  <a:lumMod val="75000"/>
                  <a:lumOff val="25000"/>
                </a:schemeClr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17440F-3F75-4C06-9607-A6BD2C8FCA90}"/>
              </a:ext>
            </a:extLst>
          </p:cNvPr>
          <p:cNvSpPr/>
          <p:nvPr/>
        </p:nvSpPr>
        <p:spPr>
          <a:xfrm>
            <a:off x="20938441" y="897779"/>
            <a:ext cx="866609" cy="866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10396583" y="1609273"/>
            <a:ext cx="1383336" cy="13047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E35E129-B7E0-47B4-9608-A8E5B67E8D05}"/>
              </a:ext>
            </a:extLst>
          </p:cNvPr>
          <p:cNvGrpSpPr/>
          <p:nvPr/>
        </p:nvGrpSpPr>
        <p:grpSpPr>
          <a:xfrm>
            <a:off x="13110918" y="11475446"/>
            <a:ext cx="780124" cy="787849"/>
            <a:chOff x="3394366" y="914401"/>
            <a:chExt cx="1399308" cy="141316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B586575-8503-4F84-BD84-7AB17B1F6D02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8BB1D89-F745-4830-A6A0-17FF1BF91471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71A716A-DE15-4A4C-8953-1FDF2C22DE81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1343A95-4667-47A3-9105-34C858DDF5EC}"/>
              </a:ext>
            </a:extLst>
          </p:cNvPr>
          <p:cNvGrpSpPr/>
          <p:nvPr/>
        </p:nvGrpSpPr>
        <p:grpSpPr>
          <a:xfrm>
            <a:off x="19635213" y="4469110"/>
            <a:ext cx="570928" cy="576582"/>
            <a:chOff x="3394366" y="914401"/>
            <a:chExt cx="1399308" cy="1413164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64B4979-43F3-457A-8B8A-B55C33F1BBCA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279776A-9D99-4C45-A759-AD49BA795B8B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1E888A2-1F81-494D-ACA6-9AB20641C4AE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22923A3-3CD1-458E-BFD8-75CD4EDCF67D}"/>
              </a:ext>
            </a:extLst>
          </p:cNvPr>
          <p:cNvGrpSpPr/>
          <p:nvPr/>
        </p:nvGrpSpPr>
        <p:grpSpPr>
          <a:xfrm>
            <a:off x="4080971" y="9993822"/>
            <a:ext cx="5218321" cy="1049448"/>
            <a:chOff x="11535981" y="10467221"/>
            <a:chExt cx="5218321" cy="104944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7721F4A-3513-420A-8F7F-3A456D67B96A}"/>
                </a:ext>
              </a:extLst>
            </p:cNvPr>
            <p:cNvSpPr/>
            <p:nvPr/>
          </p:nvSpPr>
          <p:spPr>
            <a:xfrm>
              <a:off x="11535981" y="10480348"/>
              <a:ext cx="1035292" cy="1035292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Google Shape;791;p57">
              <a:extLst>
                <a:ext uri="{FF2B5EF4-FFF2-40B4-BE49-F238E27FC236}">
                  <a16:creationId xmlns:a16="http://schemas.microsoft.com/office/drawing/2014/main" id="{D8CF5DBB-DD10-434C-9E9A-0D9A9E38E4E3}"/>
                </a:ext>
              </a:extLst>
            </p:cNvPr>
            <p:cNvSpPr/>
            <p:nvPr/>
          </p:nvSpPr>
          <p:spPr>
            <a:xfrm>
              <a:off x="11943680" y="10735455"/>
              <a:ext cx="251354" cy="477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8" extrusionOk="0">
                  <a:moveTo>
                    <a:pt x="21600" y="7559"/>
                  </a:moveTo>
                  <a:lnTo>
                    <a:pt x="14366" y="7559"/>
                  </a:lnTo>
                  <a:lnTo>
                    <a:pt x="14366" y="5400"/>
                  </a:lnTo>
                  <a:cubicBezTo>
                    <a:pt x="14366" y="4285"/>
                    <a:pt x="14538" y="3583"/>
                    <a:pt x="17573" y="3583"/>
                  </a:cubicBezTo>
                  <a:lnTo>
                    <a:pt x="21407" y="3583"/>
                  </a:lnTo>
                  <a:lnTo>
                    <a:pt x="21407" y="149"/>
                  </a:lnTo>
                  <a:cubicBezTo>
                    <a:pt x="19542" y="48"/>
                    <a:pt x="17666" y="-2"/>
                    <a:pt x="15788" y="0"/>
                  </a:cubicBezTo>
                  <a:cubicBezTo>
                    <a:pt x="10220" y="0"/>
                    <a:pt x="6157" y="1790"/>
                    <a:pt x="6157" y="5075"/>
                  </a:cubicBezTo>
                  <a:lnTo>
                    <a:pt x="6157" y="7559"/>
                  </a:lnTo>
                  <a:lnTo>
                    <a:pt x="0" y="7559"/>
                  </a:lnTo>
                  <a:lnTo>
                    <a:pt x="0" y="11879"/>
                  </a:lnTo>
                  <a:lnTo>
                    <a:pt x="6157" y="11878"/>
                  </a:lnTo>
                  <a:lnTo>
                    <a:pt x="6157" y="21598"/>
                  </a:lnTo>
                  <a:lnTo>
                    <a:pt x="14366" y="21598"/>
                  </a:lnTo>
                  <a:lnTo>
                    <a:pt x="14366" y="11876"/>
                  </a:lnTo>
                  <a:lnTo>
                    <a:pt x="20658" y="11875"/>
                  </a:lnTo>
                  <a:lnTo>
                    <a:pt x="21600" y="755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88F405F-AD3C-4FC1-BB23-0585409DEF36}"/>
                </a:ext>
              </a:extLst>
            </p:cNvPr>
            <p:cNvSpPr/>
            <p:nvPr/>
          </p:nvSpPr>
          <p:spPr>
            <a:xfrm>
              <a:off x="13656000" y="10481377"/>
              <a:ext cx="1035292" cy="1035292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1181DE2A-D32D-4CDF-8A56-F0309E3E99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544" y="10629702"/>
              <a:ext cx="752247" cy="752247"/>
            </a:xfrm>
            <a:prstGeom prst="rect">
              <a:avLst/>
            </a:prstGeom>
          </p:spPr>
        </p:pic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1D942D4-4C5D-4D2C-A476-4C1537C3CC43}"/>
                </a:ext>
              </a:extLst>
            </p:cNvPr>
            <p:cNvSpPr/>
            <p:nvPr/>
          </p:nvSpPr>
          <p:spPr>
            <a:xfrm>
              <a:off x="15719010" y="10467221"/>
              <a:ext cx="1035292" cy="1035292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Google Shape;792;p57">
              <a:extLst>
                <a:ext uri="{FF2B5EF4-FFF2-40B4-BE49-F238E27FC236}">
                  <a16:creationId xmlns:a16="http://schemas.microsoft.com/office/drawing/2014/main" id="{65EE0D8D-7926-4C82-8A98-57C6B0E52C43}"/>
                </a:ext>
              </a:extLst>
            </p:cNvPr>
            <p:cNvSpPr/>
            <p:nvPr/>
          </p:nvSpPr>
          <p:spPr>
            <a:xfrm>
              <a:off x="16047442" y="10768991"/>
              <a:ext cx="371844" cy="355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3245"/>
                  </a:moveTo>
                  <a:lnTo>
                    <a:pt x="21600" y="21600"/>
                  </a:lnTo>
                  <a:lnTo>
                    <a:pt x="16969" y="21600"/>
                  </a:lnTo>
                  <a:lnTo>
                    <a:pt x="16969" y="13800"/>
                  </a:lnTo>
                  <a:cubicBezTo>
                    <a:pt x="16969" y="11839"/>
                    <a:pt x="16301" y="10507"/>
                    <a:pt x="14625" y="10507"/>
                  </a:cubicBezTo>
                  <a:cubicBezTo>
                    <a:pt x="13343" y="10507"/>
                    <a:pt x="12587" y="11409"/>
                    <a:pt x="12250" y="12277"/>
                  </a:cubicBezTo>
                  <a:cubicBezTo>
                    <a:pt x="12128" y="12590"/>
                    <a:pt x="12091" y="13028"/>
                    <a:pt x="12091" y="13460"/>
                  </a:cubicBezTo>
                  <a:lnTo>
                    <a:pt x="12091" y="21599"/>
                  </a:lnTo>
                  <a:lnTo>
                    <a:pt x="7465" y="21599"/>
                  </a:lnTo>
                  <a:cubicBezTo>
                    <a:pt x="7465" y="21599"/>
                    <a:pt x="7527" y="8394"/>
                    <a:pt x="7465" y="7026"/>
                  </a:cubicBezTo>
                  <a:lnTo>
                    <a:pt x="12092" y="7026"/>
                  </a:lnTo>
                  <a:lnTo>
                    <a:pt x="12092" y="9092"/>
                  </a:lnTo>
                  <a:cubicBezTo>
                    <a:pt x="12086" y="9109"/>
                    <a:pt x="12073" y="9123"/>
                    <a:pt x="12066" y="9142"/>
                  </a:cubicBezTo>
                  <a:lnTo>
                    <a:pt x="12092" y="9142"/>
                  </a:lnTo>
                  <a:lnTo>
                    <a:pt x="12092" y="9092"/>
                  </a:lnTo>
                  <a:cubicBezTo>
                    <a:pt x="12711" y="8099"/>
                    <a:pt x="13806" y="6684"/>
                    <a:pt x="16266" y="6684"/>
                  </a:cubicBezTo>
                  <a:cubicBezTo>
                    <a:pt x="19319" y="6684"/>
                    <a:pt x="21600" y="8767"/>
                    <a:pt x="21600" y="13245"/>
                  </a:cubicBezTo>
                  <a:close/>
                  <a:moveTo>
                    <a:pt x="2620" y="0"/>
                  </a:moveTo>
                  <a:cubicBezTo>
                    <a:pt x="1037" y="0"/>
                    <a:pt x="0" y="1087"/>
                    <a:pt x="0" y="2520"/>
                  </a:cubicBezTo>
                  <a:cubicBezTo>
                    <a:pt x="0" y="3915"/>
                    <a:pt x="1006" y="5039"/>
                    <a:pt x="2560" y="5039"/>
                  </a:cubicBezTo>
                  <a:lnTo>
                    <a:pt x="2588" y="5039"/>
                  </a:lnTo>
                  <a:cubicBezTo>
                    <a:pt x="4207" y="5039"/>
                    <a:pt x="5209" y="3915"/>
                    <a:pt x="5209" y="2520"/>
                  </a:cubicBezTo>
                  <a:cubicBezTo>
                    <a:pt x="5178" y="1087"/>
                    <a:pt x="4207" y="0"/>
                    <a:pt x="2620" y="0"/>
                  </a:cubicBezTo>
                  <a:close/>
                  <a:moveTo>
                    <a:pt x="276" y="21600"/>
                  </a:moveTo>
                  <a:lnTo>
                    <a:pt x="4905" y="21600"/>
                  </a:lnTo>
                  <a:lnTo>
                    <a:pt x="4905" y="7025"/>
                  </a:lnTo>
                  <a:lnTo>
                    <a:pt x="276" y="7025"/>
                  </a:lnTo>
                  <a:lnTo>
                    <a:pt x="276" y="216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359082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C0C00D2D-55C6-4424-8F5D-5809CEBC9CAF}"/>
              </a:ext>
            </a:extLst>
          </p:cNvPr>
          <p:cNvSpPr/>
          <p:nvPr/>
        </p:nvSpPr>
        <p:spPr>
          <a:xfrm rot="10800000">
            <a:off x="93239" y="5947658"/>
            <a:ext cx="10452471" cy="457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1FCB22-5890-4596-809D-FE8221397557}"/>
              </a:ext>
            </a:extLst>
          </p:cNvPr>
          <p:cNvSpPr/>
          <p:nvPr/>
        </p:nvSpPr>
        <p:spPr>
          <a:xfrm rot="10800000">
            <a:off x="13931528" y="6681949"/>
            <a:ext cx="10452471" cy="457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3938961" y="10192959"/>
            <a:ext cx="1419298" cy="1116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10279642" y="5243201"/>
            <a:ext cx="3651888" cy="2568132"/>
            <a:chOff x="1995053" y="2168713"/>
            <a:chExt cx="5708073" cy="256813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4" y="2419896"/>
              <a:ext cx="5153892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Page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Break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2388397" y="2563080"/>
            <a:ext cx="5829300" cy="2342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300" i="1" dirty="0">
              <a:solidFill>
                <a:srgbClr val="556271"/>
              </a:solidFill>
              <a:latin typeface="Merriweather Light" panose="00000400000000000000" pitchFamily="50" charset="0"/>
              <a:ea typeface="Merriweather"/>
              <a:cs typeface="Merriweather"/>
              <a:sym typeface="Merriweather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CF1C5B4-AC40-4264-A428-BDB2CD4BFB04}"/>
              </a:ext>
            </a:extLst>
          </p:cNvPr>
          <p:cNvSpPr/>
          <p:nvPr/>
        </p:nvSpPr>
        <p:spPr>
          <a:xfrm>
            <a:off x="18720366" y="8953465"/>
            <a:ext cx="1641354" cy="14438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69034A-D144-4BE8-868A-C223DDEABFB4}"/>
              </a:ext>
            </a:extLst>
          </p:cNvPr>
          <p:cNvSpPr txBox="1"/>
          <p:nvPr/>
        </p:nvSpPr>
        <p:spPr>
          <a:xfrm>
            <a:off x="3348908" y="2964842"/>
            <a:ext cx="4573294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i="1" dirty="0">
                <a:solidFill>
                  <a:srgbClr val="556271"/>
                </a:solidFill>
                <a:latin typeface="Merriweather Light" panose="00000400000000000000" pitchFamily="50" charset="0"/>
                <a:ea typeface="Merriweather"/>
                <a:cs typeface="Merriweather"/>
                <a:sym typeface="Merriweather"/>
              </a:rPr>
              <a:t>“This is a quote. Words full of wisdom that someone important said and can make the reader get inspired.”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EB6E87-58E6-4BB2-AF6C-DA2C777B290C}"/>
              </a:ext>
            </a:extLst>
          </p:cNvPr>
          <p:cNvSpPr/>
          <p:nvPr/>
        </p:nvSpPr>
        <p:spPr>
          <a:xfrm>
            <a:off x="7511863" y="8475225"/>
            <a:ext cx="820677" cy="721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17A0028-45E0-45EE-A53D-90B1F82BCC4F}"/>
              </a:ext>
            </a:extLst>
          </p:cNvPr>
          <p:cNvSpPr/>
          <p:nvPr/>
        </p:nvSpPr>
        <p:spPr>
          <a:xfrm>
            <a:off x="19951381" y="1059574"/>
            <a:ext cx="820677" cy="721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C4F1B5A-883D-4A24-B302-47C2C8078EEA}"/>
              </a:ext>
            </a:extLst>
          </p:cNvPr>
          <p:cNvSpPr/>
          <p:nvPr/>
        </p:nvSpPr>
        <p:spPr>
          <a:xfrm>
            <a:off x="17512144" y="2596810"/>
            <a:ext cx="1208221" cy="1062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95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-9138" y="3152531"/>
            <a:ext cx="4691207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219875" y="2420943"/>
            <a:ext cx="7851888" cy="2623550"/>
            <a:chOff x="1995053" y="2168713"/>
            <a:chExt cx="13362421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12808240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4" y="2377568"/>
              <a:ext cx="1280824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 Company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In Number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19897346" y="2383949"/>
            <a:ext cx="1564744" cy="13764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21915800" y="837965"/>
            <a:ext cx="1270004" cy="1270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The company chart">
            <a:extLst>
              <a:ext uri="{FF2B5EF4-FFF2-40B4-BE49-F238E27FC236}">
                <a16:creationId xmlns:a16="http://schemas.microsoft.com/office/drawing/2014/main" id="{C035C7A3-6DCF-4E97-8BBE-12C2DDE8F6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4290049"/>
              </p:ext>
            </p:extLst>
          </p:nvPr>
        </p:nvGraphicFramePr>
        <p:xfrm>
          <a:off x="13443817" y="2897221"/>
          <a:ext cx="6009943" cy="6606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4D0A3498-A85A-40E4-81F4-B49C24E2A9C4}"/>
              </a:ext>
            </a:extLst>
          </p:cNvPr>
          <p:cNvSpPr txBox="1"/>
          <p:nvPr/>
        </p:nvSpPr>
        <p:spPr>
          <a:xfrm>
            <a:off x="3312553" y="6382444"/>
            <a:ext cx="7246831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printer.</a:t>
            </a:r>
          </a:p>
        </p:txBody>
      </p:sp>
      <p:sp>
        <p:nvSpPr>
          <p:cNvPr id="29" name="Google Shape;111;p22">
            <a:extLst>
              <a:ext uri="{FF2B5EF4-FFF2-40B4-BE49-F238E27FC236}">
                <a16:creationId xmlns:a16="http://schemas.microsoft.com/office/drawing/2014/main" id="{AB262EA4-C9A0-4B71-AC82-22F936452D8B}"/>
              </a:ext>
            </a:extLst>
          </p:cNvPr>
          <p:cNvSpPr/>
          <p:nvPr/>
        </p:nvSpPr>
        <p:spPr>
          <a:xfrm>
            <a:off x="2219875" y="6413975"/>
            <a:ext cx="635001" cy="635001"/>
          </a:xfrm>
          <a:prstGeom prst="rect">
            <a:avLst/>
          </a:prstGeom>
          <a:solidFill>
            <a:srgbClr val="00B0F0"/>
          </a:solidFill>
          <a:ln w="12700">
            <a:miter lim="400000"/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Google Shape;111;p22">
            <a:extLst>
              <a:ext uri="{FF2B5EF4-FFF2-40B4-BE49-F238E27FC236}">
                <a16:creationId xmlns:a16="http://schemas.microsoft.com/office/drawing/2014/main" id="{4142AB0F-9ED2-40F4-B8C2-67D475AD3AAA}"/>
              </a:ext>
            </a:extLst>
          </p:cNvPr>
          <p:cNvSpPr/>
          <p:nvPr/>
        </p:nvSpPr>
        <p:spPr>
          <a:xfrm>
            <a:off x="2219875" y="7827260"/>
            <a:ext cx="635001" cy="635001"/>
          </a:xfrm>
          <a:prstGeom prst="rect">
            <a:avLst/>
          </a:prstGeom>
          <a:solidFill>
            <a:srgbClr val="63D6FE"/>
          </a:solidFill>
          <a:ln w="12700">
            <a:miter lim="400000"/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1" name="Google Shape;111;p22">
            <a:extLst>
              <a:ext uri="{FF2B5EF4-FFF2-40B4-BE49-F238E27FC236}">
                <a16:creationId xmlns:a16="http://schemas.microsoft.com/office/drawing/2014/main" id="{A45C5CB9-7044-44FD-B891-B064E171496D}"/>
              </a:ext>
            </a:extLst>
          </p:cNvPr>
          <p:cNvSpPr/>
          <p:nvPr/>
        </p:nvSpPr>
        <p:spPr>
          <a:xfrm>
            <a:off x="2231856" y="9240544"/>
            <a:ext cx="635001" cy="635001"/>
          </a:xfrm>
          <a:prstGeom prst="rect">
            <a:avLst/>
          </a:prstGeom>
          <a:solidFill>
            <a:srgbClr val="A4E6FD"/>
          </a:solidFill>
          <a:ln w="12700">
            <a:miter lim="400000"/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1AB3D87E-CA69-4CFF-BB9A-6FA4E69445C8}"/>
              </a:ext>
            </a:extLst>
          </p:cNvPr>
          <p:cNvSpPr txBox="1"/>
          <p:nvPr/>
        </p:nvSpPr>
        <p:spPr>
          <a:xfrm>
            <a:off x="3312552" y="7773690"/>
            <a:ext cx="7246831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printer.</a:t>
            </a:r>
          </a:p>
        </p:txBody>
      </p:sp>
      <p:sp>
        <p:nvSpPr>
          <p:cNvPr id="33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DCFAA2CB-7A7D-40D8-8015-4B8DEAEFF47E}"/>
              </a:ext>
            </a:extLst>
          </p:cNvPr>
          <p:cNvSpPr txBox="1"/>
          <p:nvPr/>
        </p:nvSpPr>
        <p:spPr>
          <a:xfrm>
            <a:off x="3312551" y="9115486"/>
            <a:ext cx="7246831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printer.</a:t>
            </a:r>
          </a:p>
        </p:txBody>
      </p:sp>
    </p:spTree>
    <p:extLst>
      <p:ext uri="{BB962C8B-B14F-4D97-AF65-F5344CB8AC3E}">
        <p14:creationId xmlns:p14="http://schemas.microsoft.com/office/powerpoint/2010/main" val="12382785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-9138" y="9613803"/>
            <a:ext cx="4691207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219875" y="8882215"/>
            <a:ext cx="7851888" cy="2623550"/>
            <a:chOff x="1995053" y="2168713"/>
            <a:chExt cx="13362421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12808240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4" y="2377568"/>
              <a:ext cx="1280824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 Company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In Number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graphicFrame>
        <p:nvGraphicFramePr>
          <p:cNvPr id="22" name="2D Column Chart">
            <a:extLst>
              <a:ext uri="{FF2B5EF4-FFF2-40B4-BE49-F238E27FC236}">
                <a16:creationId xmlns:a16="http://schemas.microsoft.com/office/drawing/2014/main" id="{DE690722-B469-4E04-BFED-B7458ADCC8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1863733"/>
              </p:ext>
            </p:extLst>
          </p:nvPr>
        </p:nvGraphicFramePr>
        <p:xfrm>
          <a:off x="13383386" y="1457612"/>
          <a:ext cx="9778536" cy="6766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3" name="Group">
            <a:extLst>
              <a:ext uri="{FF2B5EF4-FFF2-40B4-BE49-F238E27FC236}">
                <a16:creationId xmlns:a16="http://schemas.microsoft.com/office/drawing/2014/main" id="{FA3976ED-9773-463D-A265-B8D18057B92B}"/>
              </a:ext>
            </a:extLst>
          </p:cNvPr>
          <p:cNvGrpSpPr/>
          <p:nvPr/>
        </p:nvGrpSpPr>
        <p:grpSpPr>
          <a:xfrm>
            <a:off x="1750681" y="2087369"/>
            <a:ext cx="5489047" cy="5996591"/>
            <a:chOff x="-386432" y="0"/>
            <a:chExt cx="5489045" cy="5996590"/>
          </a:xfrm>
        </p:grpSpPr>
        <p:sp>
          <p:nvSpPr>
            <p:cNvPr id="26" name="Google Shape;182;p30">
              <a:extLst>
                <a:ext uri="{FF2B5EF4-FFF2-40B4-BE49-F238E27FC236}">
                  <a16:creationId xmlns:a16="http://schemas.microsoft.com/office/drawing/2014/main" id="{D81797DC-D65B-4838-9A5A-96F4156CF32C}"/>
                </a:ext>
              </a:extLst>
            </p:cNvPr>
            <p:cNvSpPr/>
            <p:nvPr/>
          </p:nvSpPr>
          <p:spPr>
            <a:xfrm>
              <a:off x="0" y="0"/>
              <a:ext cx="5102613" cy="599659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1066800" dist="635000" dir="5400000" rotWithShape="0">
                <a:srgbClr val="000000">
                  <a:alpha val="21945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graphicFrame>
          <p:nvGraphicFramePr>
            <p:cNvPr id="34" name="2D Line Chart">
              <a:extLst>
                <a:ext uri="{FF2B5EF4-FFF2-40B4-BE49-F238E27FC236}">
                  <a16:creationId xmlns:a16="http://schemas.microsoft.com/office/drawing/2014/main" id="{A0188308-5B52-45F1-9079-7E7BDAF3302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054010623"/>
                </p:ext>
              </p:extLst>
            </p:nvPr>
          </p:nvGraphicFramePr>
          <p:xfrm>
            <a:off x="2710750" y="341236"/>
            <a:ext cx="1845505" cy="19758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5" name="Google Shape;504;p45">
              <a:extLst>
                <a:ext uri="{FF2B5EF4-FFF2-40B4-BE49-F238E27FC236}">
                  <a16:creationId xmlns:a16="http://schemas.microsoft.com/office/drawing/2014/main" id="{6001F17D-0DB4-475E-9F0C-48D5F4E4AE8E}"/>
                </a:ext>
              </a:extLst>
            </p:cNvPr>
            <p:cNvSpPr txBox="1"/>
            <p:nvPr/>
          </p:nvSpPr>
          <p:spPr>
            <a:xfrm>
              <a:off x="-386432" y="1110362"/>
              <a:ext cx="3517663" cy="9226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0124" tIns="30124" rIns="30124" bIns="30124" numCol="1" anchor="t">
              <a:spAutoFit/>
            </a:bodyPr>
            <a:lstStyle/>
            <a:p>
              <a:pPr lvl="3">
                <a:defRPr sz="2800" b="1">
                  <a:latin typeface="Proza Libre"/>
                  <a:ea typeface="Proza Libre"/>
                  <a:cs typeface="Proza Libre"/>
                  <a:sym typeface="Proza Libre"/>
                </a:defRPr>
              </a:pPr>
              <a:r>
                <a:rPr dirty="0"/>
                <a:t>Graphic data</a:t>
              </a:r>
            </a:p>
          </p:txBody>
        </p:sp>
        <p:sp>
          <p:nvSpPr>
            <p:cNvPr id="36" name="Google Shape;505;p45">
              <a:extLst>
                <a:ext uri="{FF2B5EF4-FFF2-40B4-BE49-F238E27FC236}">
                  <a16:creationId xmlns:a16="http://schemas.microsoft.com/office/drawing/2014/main" id="{C627B7DB-F067-4B3A-9CEF-428C2D95D5C7}"/>
                </a:ext>
              </a:extLst>
            </p:cNvPr>
            <p:cNvSpPr txBox="1"/>
            <p:nvPr/>
          </p:nvSpPr>
          <p:spPr>
            <a:xfrm>
              <a:off x="-297299" y="2633431"/>
              <a:ext cx="5001312" cy="13534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0124" tIns="30124" rIns="30124" bIns="30124" numCol="1" anchor="t">
              <a:spAutoFit/>
            </a:bodyPr>
            <a:lstStyle/>
            <a:p>
              <a:pPr lvl="3"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pPr>
              <a:r>
                <a:rPr dirty="0"/>
                <a:t>Lorem Ipsum has been the industry's standard dummy text ever since the 1500s, when an unknown printer.</a:t>
              </a:r>
            </a:p>
          </p:txBody>
        </p:sp>
        <p:sp>
          <p:nvSpPr>
            <p:cNvPr id="37" name="Google Shape;504;p45">
              <a:extLst>
                <a:ext uri="{FF2B5EF4-FFF2-40B4-BE49-F238E27FC236}">
                  <a16:creationId xmlns:a16="http://schemas.microsoft.com/office/drawing/2014/main" id="{83EECFAB-B5FB-4397-975E-C0EA486F0CCD}"/>
                </a:ext>
              </a:extLst>
            </p:cNvPr>
            <p:cNvSpPr txBox="1"/>
            <p:nvPr/>
          </p:nvSpPr>
          <p:spPr>
            <a:xfrm>
              <a:off x="882047" y="4079778"/>
              <a:ext cx="3454257" cy="799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0124" tIns="30124" rIns="30124" bIns="30124" numCol="1" anchor="t">
              <a:spAutoFit/>
            </a:bodyPr>
            <a:lstStyle/>
            <a:p>
              <a:pPr lvl="3">
                <a:defRPr sz="4800">
                  <a:solidFill>
                    <a:srgbClr val="277CBF"/>
                  </a:solidFill>
                </a:defRPr>
              </a:pPr>
              <a:r>
                <a:rPr dirty="0">
                  <a:solidFill>
                    <a:srgbClr val="00B0F0"/>
                  </a:solidFill>
                </a:rPr>
                <a:t>489+</a:t>
              </a:r>
            </a:p>
          </p:txBody>
        </p:sp>
        <p:sp>
          <p:nvSpPr>
            <p:cNvPr id="38" name="Google Shape;505;p45">
              <a:extLst>
                <a:ext uri="{FF2B5EF4-FFF2-40B4-BE49-F238E27FC236}">
                  <a16:creationId xmlns:a16="http://schemas.microsoft.com/office/drawing/2014/main" id="{AC585106-3329-45DA-A202-73C75D2A6ABF}"/>
                </a:ext>
              </a:extLst>
            </p:cNvPr>
            <p:cNvSpPr txBox="1"/>
            <p:nvPr/>
          </p:nvSpPr>
          <p:spPr>
            <a:xfrm>
              <a:off x="571172" y="5018381"/>
              <a:ext cx="3960269" cy="3777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0124" tIns="30124" rIns="30124" bIns="30124" numCol="1" anchor="t">
              <a:spAutoFit/>
            </a:bodyPr>
            <a:lstStyle/>
            <a:p>
              <a:pPr lvl="3"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pPr>
              <a:r>
                <a:rPr dirty="0"/>
                <a:t>Growth number</a:t>
              </a:r>
            </a:p>
          </p:txBody>
        </p:sp>
      </p:grpSp>
      <p:grpSp>
        <p:nvGrpSpPr>
          <p:cNvPr id="39" name="Group">
            <a:extLst>
              <a:ext uri="{FF2B5EF4-FFF2-40B4-BE49-F238E27FC236}">
                <a16:creationId xmlns:a16="http://schemas.microsoft.com/office/drawing/2014/main" id="{43CF8B0E-0315-4ABD-A65C-1476642C25B5}"/>
              </a:ext>
            </a:extLst>
          </p:cNvPr>
          <p:cNvGrpSpPr/>
          <p:nvPr/>
        </p:nvGrpSpPr>
        <p:grpSpPr>
          <a:xfrm>
            <a:off x="7173526" y="2087369"/>
            <a:ext cx="5638688" cy="5996591"/>
            <a:chOff x="-536074" y="0"/>
            <a:chExt cx="5638687" cy="5996590"/>
          </a:xfrm>
        </p:grpSpPr>
        <p:sp>
          <p:nvSpPr>
            <p:cNvPr id="40" name="Google Shape;182;p30">
              <a:extLst>
                <a:ext uri="{FF2B5EF4-FFF2-40B4-BE49-F238E27FC236}">
                  <a16:creationId xmlns:a16="http://schemas.microsoft.com/office/drawing/2014/main" id="{45C252F4-C1B5-429A-A3DD-51E404795C5F}"/>
                </a:ext>
              </a:extLst>
            </p:cNvPr>
            <p:cNvSpPr/>
            <p:nvPr/>
          </p:nvSpPr>
          <p:spPr>
            <a:xfrm>
              <a:off x="0" y="0"/>
              <a:ext cx="5102613" cy="599659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1066800" dist="635000" dir="5400000" rotWithShape="0">
                <a:srgbClr val="000000">
                  <a:alpha val="21945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graphicFrame>
          <p:nvGraphicFramePr>
            <p:cNvPr id="41" name="2D Line Chart">
              <a:extLst>
                <a:ext uri="{FF2B5EF4-FFF2-40B4-BE49-F238E27FC236}">
                  <a16:creationId xmlns:a16="http://schemas.microsoft.com/office/drawing/2014/main" id="{2A705932-32F6-4636-88A9-0B06F3333B7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22881344"/>
                </p:ext>
              </p:extLst>
            </p:nvPr>
          </p:nvGraphicFramePr>
          <p:xfrm>
            <a:off x="2723450" y="341236"/>
            <a:ext cx="1845504" cy="19758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3" name="Google Shape;504;p45">
              <a:extLst>
                <a:ext uri="{FF2B5EF4-FFF2-40B4-BE49-F238E27FC236}">
                  <a16:creationId xmlns:a16="http://schemas.microsoft.com/office/drawing/2014/main" id="{9124A635-0B1D-42A4-BB50-6C63D3E52603}"/>
                </a:ext>
              </a:extLst>
            </p:cNvPr>
            <p:cNvSpPr txBox="1"/>
            <p:nvPr/>
          </p:nvSpPr>
          <p:spPr>
            <a:xfrm>
              <a:off x="-536074" y="975702"/>
              <a:ext cx="3297711" cy="9226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0124" tIns="30124" rIns="30124" bIns="30124" numCol="1" anchor="t">
              <a:spAutoFit/>
            </a:bodyPr>
            <a:lstStyle/>
            <a:p>
              <a:pPr lvl="3">
                <a:defRPr sz="2800" b="1">
                  <a:latin typeface="Proza Libre"/>
                  <a:ea typeface="Proza Libre"/>
                  <a:cs typeface="Proza Libre"/>
                  <a:sym typeface="Proza Libre"/>
                </a:defRPr>
              </a:pPr>
              <a:r>
                <a:rPr dirty="0"/>
                <a:t>Graphic data</a:t>
              </a:r>
            </a:p>
          </p:txBody>
        </p:sp>
        <p:sp>
          <p:nvSpPr>
            <p:cNvPr id="44" name="Google Shape;505;p45">
              <a:extLst>
                <a:ext uri="{FF2B5EF4-FFF2-40B4-BE49-F238E27FC236}">
                  <a16:creationId xmlns:a16="http://schemas.microsoft.com/office/drawing/2014/main" id="{FAE20D7B-5FD5-454D-8E09-C4F62A49C8EA}"/>
                </a:ext>
              </a:extLst>
            </p:cNvPr>
            <p:cNvSpPr txBox="1"/>
            <p:nvPr/>
          </p:nvSpPr>
          <p:spPr>
            <a:xfrm>
              <a:off x="-394503" y="2537619"/>
              <a:ext cx="5102614" cy="13534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0124" tIns="30124" rIns="30124" bIns="30124" numCol="1" anchor="t">
              <a:spAutoFit/>
            </a:bodyPr>
            <a:lstStyle/>
            <a:p>
              <a:pPr lvl="3"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pPr>
              <a:r>
                <a:rPr dirty="0"/>
                <a:t>Lorem Ipsum has been the industry's standard dummy text ever since the 1500s, when an unknown printer.</a:t>
              </a:r>
            </a:p>
          </p:txBody>
        </p:sp>
        <p:sp>
          <p:nvSpPr>
            <p:cNvPr id="45" name="Google Shape;504;p45">
              <a:extLst>
                <a:ext uri="{FF2B5EF4-FFF2-40B4-BE49-F238E27FC236}">
                  <a16:creationId xmlns:a16="http://schemas.microsoft.com/office/drawing/2014/main" id="{94FDA023-1DC7-44B6-A8B5-47D505A501C4}"/>
                </a:ext>
              </a:extLst>
            </p:cNvPr>
            <p:cNvSpPr txBox="1"/>
            <p:nvPr/>
          </p:nvSpPr>
          <p:spPr>
            <a:xfrm>
              <a:off x="940694" y="4079778"/>
              <a:ext cx="3221225" cy="799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0124" tIns="30124" rIns="30124" bIns="30124" numCol="1" anchor="t">
              <a:spAutoFit/>
            </a:bodyPr>
            <a:lstStyle/>
            <a:p>
              <a:pPr lvl="3">
                <a:defRPr sz="4800">
                  <a:solidFill>
                    <a:srgbClr val="277CBF"/>
                  </a:solidFill>
                </a:defRPr>
              </a:pPr>
              <a:r>
                <a:rPr dirty="0">
                  <a:solidFill>
                    <a:srgbClr val="00B0F0"/>
                  </a:solidFill>
                </a:rPr>
                <a:t>799+</a:t>
              </a:r>
            </a:p>
          </p:txBody>
        </p:sp>
        <p:sp>
          <p:nvSpPr>
            <p:cNvPr id="46" name="Google Shape;505;p45">
              <a:extLst>
                <a:ext uri="{FF2B5EF4-FFF2-40B4-BE49-F238E27FC236}">
                  <a16:creationId xmlns:a16="http://schemas.microsoft.com/office/drawing/2014/main" id="{4BDE5FC0-5D0E-4AD5-9AC5-907BF3BF9D1C}"/>
                </a:ext>
              </a:extLst>
            </p:cNvPr>
            <p:cNvSpPr txBox="1"/>
            <p:nvPr/>
          </p:nvSpPr>
          <p:spPr>
            <a:xfrm>
              <a:off x="571172" y="5018381"/>
              <a:ext cx="3960269" cy="3777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0124" tIns="30124" rIns="30124" bIns="30124" numCol="1" anchor="t">
              <a:spAutoFit/>
            </a:bodyPr>
            <a:lstStyle/>
            <a:p>
              <a:pPr lvl="3"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pPr>
              <a:r>
                <a:t>Growth number</a:t>
              </a:r>
            </a:p>
          </p:txBody>
        </p:sp>
      </p:grpSp>
      <p:sp>
        <p:nvSpPr>
          <p:cNvPr id="47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4087300E-70A2-4C33-993B-3EAADB18ADB1}"/>
              </a:ext>
            </a:extLst>
          </p:cNvPr>
          <p:cNvSpPr txBox="1"/>
          <p:nvPr/>
        </p:nvSpPr>
        <p:spPr>
          <a:xfrm>
            <a:off x="11355803" y="9554476"/>
            <a:ext cx="8443297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</p:spTree>
    <p:extLst>
      <p:ext uri="{BB962C8B-B14F-4D97-AF65-F5344CB8AC3E}">
        <p14:creationId xmlns:p14="http://schemas.microsoft.com/office/powerpoint/2010/main" val="429612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-9138" y="6657927"/>
            <a:ext cx="4691207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219875" y="5926339"/>
            <a:ext cx="7851888" cy="2623550"/>
            <a:chOff x="1995053" y="2168713"/>
            <a:chExt cx="13362421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12808240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4" y="2377568"/>
              <a:ext cx="1280824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 Company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In Number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10368316" y="58218"/>
            <a:ext cx="5536701" cy="13657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">
            <a:extLst>
              <a:ext uri="{FF2B5EF4-FFF2-40B4-BE49-F238E27FC236}">
                <a16:creationId xmlns:a16="http://schemas.microsoft.com/office/drawing/2014/main" id="{2F731FAF-68B5-4CFF-8882-1DF60A55486D}"/>
              </a:ext>
            </a:extLst>
          </p:cNvPr>
          <p:cNvGrpSpPr/>
          <p:nvPr/>
        </p:nvGrpSpPr>
        <p:grpSpPr>
          <a:xfrm>
            <a:off x="11610613" y="7387864"/>
            <a:ext cx="2997201" cy="2997201"/>
            <a:chOff x="0" y="0"/>
            <a:chExt cx="2997200" cy="2997200"/>
          </a:xfrm>
        </p:grpSpPr>
        <p:graphicFrame>
          <p:nvGraphicFramePr>
            <p:cNvPr id="55" name="2D Donut Chart">
              <a:extLst>
                <a:ext uri="{FF2B5EF4-FFF2-40B4-BE49-F238E27FC236}">
                  <a16:creationId xmlns:a16="http://schemas.microsoft.com/office/drawing/2014/main" id="{04C41519-1B95-4114-9545-B133AE2A8A8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51713183"/>
                </p:ext>
              </p:extLst>
            </p:nvPr>
          </p:nvGraphicFramePr>
          <p:xfrm>
            <a:off x="0" y="0"/>
            <a:ext cx="2997200" cy="2997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6" name="70%">
              <a:extLst>
                <a:ext uri="{FF2B5EF4-FFF2-40B4-BE49-F238E27FC236}">
                  <a16:creationId xmlns:a16="http://schemas.microsoft.com/office/drawing/2014/main" id="{98DA56A9-F2B5-45FE-B5DE-DE9469A154C1}"/>
                </a:ext>
              </a:extLst>
            </p:cNvPr>
            <p:cNvSpPr txBox="1"/>
            <p:nvPr/>
          </p:nvSpPr>
          <p:spPr>
            <a:xfrm>
              <a:off x="715060" y="1162025"/>
              <a:ext cx="1567080" cy="6731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sz="4800"/>
              </a:lvl1pPr>
            </a:lstStyle>
            <a:p>
              <a:r>
                <a:t>70%</a:t>
              </a:r>
            </a:p>
          </p:txBody>
        </p:sp>
      </p:grpSp>
      <p:grpSp>
        <p:nvGrpSpPr>
          <p:cNvPr id="57" name="Group">
            <a:extLst>
              <a:ext uri="{FF2B5EF4-FFF2-40B4-BE49-F238E27FC236}">
                <a16:creationId xmlns:a16="http://schemas.microsoft.com/office/drawing/2014/main" id="{3616B941-2AA4-46ED-92AB-53427EA9A80B}"/>
              </a:ext>
            </a:extLst>
          </p:cNvPr>
          <p:cNvGrpSpPr/>
          <p:nvPr/>
        </p:nvGrpSpPr>
        <p:grpSpPr>
          <a:xfrm>
            <a:off x="11610612" y="2179004"/>
            <a:ext cx="2997201" cy="2997201"/>
            <a:chOff x="0" y="0"/>
            <a:chExt cx="2997200" cy="2997200"/>
          </a:xfrm>
        </p:grpSpPr>
        <p:graphicFrame>
          <p:nvGraphicFramePr>
            <p:cNvPr id="58" name="2D Donut Chart">
              <a:extLst>
                <a:ext uri="{FF2B5EF4-FFF2-40B4-BE49-F238E27FC236}">
                  <a16:creationId xmlns:a16="http://schemas.microsoft.com/office/drawing/2014/main" id="{58A2D5F9-1B7F-493C-B5A8-FB52A227D37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66391638"/>
                </p:ext>
              </p:extLst>
            </p:nvPr>
          </p:nvGraphicFramePr>
          <p:xfrm>
            <a:off x="0" y="0"/>
            <a:ext cx="2997200" cy="2997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9" name="35%">
              <a:extLst>
                <a:ext uri="{FF2B5EF4-FFF2-40B4-BE49-F238E27FC236}">
                  <a16:creationId xmlns:a16="http://schemas.microsoft.com/office/drawing/2014/main" id="{09E8FC2F-F7BA-4361-A515-46434A0C47DE}"/>
                </a:ext>
              </a:extLst>
            </p:cNvPr>
            <p:cNvSpPr txBox="1"/>
            <p:nvPr/>
          </p:nvSpPr>
          <p:spPr>
            <a:xfrm>
              <a:off x="772994" y="1162025"/>
              <a:ext cx="1451212" cy="6731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sz="4800"/>
              </a:lvl1pPr>
            </a:lstStyle>
            <a:p>
              <a:r>
                <a:rPr dirty="0"/>
                <a:t>35%</a:t>
              </a:r>
            </a:p>
          </p:txBody>
        </p:sp>
      </p:grpSp>
      <p:sp>
        <p:nvSpPr>
          <p:cNvPr id="60" name="Google Shape;504;p45">
            <a:extLst>
              <a:ext uri="{FF2B5EF4-FFF2-40B4-BE49-F238E27FC236}">
                <a16:creationId xmlns:a16="http://schemas.microsoft.com/office/drawing/2014/main" id="{D66FFD26-453C-4094-BF07-65DB911E3D0A}"/>
              </a:ext>
            </a:extLst>
          </p:cNvPr>
          <p:cNvSpPr txBox="1"/>
          <p:nvPr/>
        </p:nvSpPr>
        <p:spPr>
          <a:xfrm>
            <a:off x="15735688" y="2042109"/>
            <a:ext cx="3695640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/>
              <a:t>Chart </a:t>
            </a:r>
            <a:r>
              <a:rPr lang="en-US" dirty="0"/>
              <a:t>one</a:t>
            </a:r>
            <a:endParaRPr dirty="0"/>
          </a:p>
        </p:txBody>
      </p:sp>
      <p:sp>
        <p:nvSpPr>
          <p:cNvPr id="61" name="Google Shape;504;p45">
            <a:extLst>
              <a:ext uri="{FF2B5EF4-FFF2-40B4-BE49-F238E27FC236}">
                <a16:creationId xmlns:a16="http://schemas.microsoft.com/office/drawing/2014/main" id="{3E25C7D4-8BCD-4436-B5BA-82B6A862522E}"/>
              </a:ext>
            </a:extLst>
          </p:cNvPr>
          <p:cNvSpPr txBox="1"/>
          <p:nvPr/>
        </p:nvSpPr>
        <p:spPr>
          <a:xfrm>
            <a:off x="15673700" y="7240609"/>
            <a:ext cx="3757628" cy="491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/>
              <a:t>Chart </a:t>
            </a:r>
            <a:r>
              <a:rPr lang="en-US" dirty="0"/>
              <a:t>two</a:t>
            </a:r>
            <a:endParaRPr dirty="0"/>
          </a:p>
        </p:txBody>
      </p:sp>
      <p:sp>
        <p:nvSpPr>
          <p:cNvPr id="62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53E857FB-C41B-4277-9F25-6F2154C0ABD9}"/>
              </a:ext>
            </a:extLst>
          </p:cNvPr>
          <p:cNvSpPr txBox="1"/>
          <p:nvPr/>
        </p:nvSpPr>
        <p:spPr>
          <a:xfrm>
            <a:off x="17122956" y="3114221"/>
            <a:ext cx="2898512" cy="2123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printer.</a:t>
            </a:r>
          </a:p>
        </p:txBody>
      </p:sp>
      <p:sp>
        <p:nvSpPr>
          <p:cNvPr id="63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B19DD3FC-1CD9-4D46-A120-367A89D653B9}"/>
              </a:ext>
            </a:extLst>
          </p:cNvPr>
          <p:cNvSpPr txBox="1"/>
          <p:nvPr/>
        </p:nvSpPr>
        <p:spPr>
          <a:xfrm>
            <a:off x="17122955" y="8244344"/>
            <a:ext cx="2898512" cy="2123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printer.</a:t>
            </a:r>
          </a:p>
        </p:txBody>
      </p:sp>
    </p:spTree>
    <p:extLst>
      <p:ext uri="{BB962C8B-B14F-4D97-AF65-F5344CB8AC3E}">
        <p14:creationId xmlns:p14="http://schemas.microsoft.com/office/powerpoint/2010/main" val="276715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-9138" y="6657927"/>
            <a:ext cx="4691207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219875" y="5926339"/>
            <a:ext cx="7851888" cy="2623550"/>
            <a:chOff x="1995053" y="2168713"/>
            <a:chExt cx="13362421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12808240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4" y="2377568"/>
              <a:ext cx="1280824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 Company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In Number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16499441" y="58218"/>
            <a:ext cx="5536701" cy="13657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Google Shape;504;p45">
            <a:extLst>
              <a:ext uri="{FF2B5EF4-FFF2-40B4-BE49-F238E27FC236}">
                <a16:creationId xmlns:a16="http://schemas.microsoft.com/office/drawing/2014/main" id="{BE25C689-F94D-40AF-A49F-055E7CBF0DEF}"/>
              </a:ext>
            </a:extLst>
          </p:cNvPr>
          <p:cNvSpPr txBox="1"/>
          <p:nvPr/>
        </p:nvSpPr>
        <p:spPr>
          <a:xfrm>
            <a:off x="9882915" y="6028355"/>
            <a:ext cx="3695640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/>
              <a:t>Chart </a:t>
            </a:r>
            <a:r>
              <a:rPr lang="en-US" dirty="0"/>
              <a:t>two</a:t>
            </a:r>
            <a:endParaRPr dirty="0"/>
          </a:p>
        </p:txBody>
      </p:sp>
      <p:sp>
        <p:nvSpPr>
          <p:cNvPr id="25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6187F151-CF4D-4C9F-97EC-9662F660581F}"/>
              </a:ext>
            </a:extLst>
          </p:cNvPr>
          <p:cNvSpPr txBox="1"/>
          <p:nvPr/>
        </p:nvSpPr>
        <p:spPr>
          <a:xfrm>
            <a:off x="11270183" y="6698947"/>
            <a:ext cx="4973990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</a:t>
            </a:r>
            <a:r>
              <a:rPr lang="en-US" sz="2300" dirty="0">
                <a:latin typeface="Rubik" panose="02000604000000020004" pitchFamily="2" charset="-79"/>
                <a:cs typeface="Rubik" panose="02000604000000020004" pitchFamily="2" charset="-79"/>
              </a:rPr>
              <a:t>p</a:t>
            </a:r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rinter.</a:t>
            </a:r>
          </a:p>
        </p:txBody>
      </p:sp>
      <p:grpSp>
        <p:nvGrpSpPr>
          <p:cNvPr id="26" name="Group">
            <a:extLst>
              <a:ext uri="{FF2B5EF4-FFF2-40B4-BE49-F238E27FC236}">
                <a16:creationId xmlns:a16="http://schemas.microsoft.com/office/drawing/2014/main" id="{B03AAA0E-3E7C-4DE8-968F-DA8278DDE01E}"/>
              </a:ext>
            </a:extLst>
          </p:cNvPr>
          <p:cNvGrpSpPr/>
          <p:nvPr/>
        </p:nvGrpSpPr>
        <p:grpSpPr>
          <a:xfrm>
            <a:off x="17772048" y="1767199"/>
            <a:ext cx="2991489" cy="2991488"/>
            <a:chOff x="0" y="0"/>
            <a:chExt cx="2991487" cy="2991487"/>
          </a:xfrm>
        </p:grpSpPr>
        <p:graphicFrame>
          <p:nvGraphicFramePr>
            <p:cNvPr id="28" name="2D Donut Chart">
              <a:extLst>
                <a:ext uri="{FF2B5EF4-FFF2-40B4-BE49-F238E27FC236}">
                  <a16:creationId xmlns:a16="http://schemas.microsoft.com/office/drawing/2014/main" id="{E4494B96-F1FE-49CE-A638-5D08B642D6E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505352110"/>
                </p:ext>
              </p:extLst>
            </p:nvPr>
          </p:nvGraphicFramePr>
          <p:xfrm>
            <a:off x="0" y="0"/>
            <a:ext cx="2991488" cy="29914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9" name="80%">
              <a:extLst>
                <a:ext uri="{FF2B5EF4-FFF2-40B4-BE49-F238E27FC236}">
                  <a16:creationId xmlns:a16="http://schemas.microsoft.com/office/drawing/2014/main" id="{E43780FB-E3F0-4B15-99A7-53416CA4F231}"/>
                </a:ext>
              </a:extLst>
            </p:cNvPr>
            <p:cNvSpPr txBox="1"/>
            <p:nvPr/>
          </p:nvSpPr>
          <p:spPr>
            <a:xfrm>
              <a:off x="665922" y="1159810"/>
              <a:ext cx="1659644" cy="6718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sz="4800"/>
              </a:lvl1pPr>
            </a:lstStyle>
            <a:p>
              <a:r>
                <a:t>80%</a:t>
              </a:r>
            </a:p>
          </p:txBody>
        </p:sp>
      </p:grpSp>
      <p:grpSp>
        <p:nvGrpSpPr>
          <p:cNvPr id="30" name="Group">
            <a:extLst>
              <a:ext uri="{FF2B5EF4-FFF2-40B4-BE49-F238E27FC236}">
                <a16:creationId xmlns:a16="http://schemas.microsoft.com/office/drawing/2014/main" id="{4FC6D65E-D570-484C-9DA2-BD493C0623D6}"/>
              </a:ext>
            </a:extLst>
          </p:cNvPr>
          <p:cNvGrpSpPr/>
          <p:nvPr/>
        </p:nvGrpSpPr>
        <p:grpSpPr>
          <a:xfrm>
            <a:off x="17769192" y="9333562"/>
            <a:ext cx="2997201" cy="2997201"/>
            <a:chOff x="0" y="0"/>
            <a:chExt cx="2997200" cy="2997200"/>
          </a:xfrm>
        </p:grpSpPr>
        <p:graphicFrame>
          <p:nvGraphicFramePr>
            <p:cNvPr id="31" name="2D Donut Chart">
              <a:extLst>
                <a:ext uri="{FF2B5EF4-FFF2-40B4-BE49-F238E27FC236}">
                  <a16:creationId xmlns:a16="http://schemas.microsoft.com/office/drawing/2014/main" id="{67B0E60B-3F93-49C9-9740-6A4F5C5953F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501775970"/>
                </p:ext>
              </p:extLst>
            </p:nvPr>
          </p:nvGraphicFramePr>
          <p:xfrm>
            <a:off x="0" y="0"/>
            <a:ext cx="2997200" cy="2997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2" name="70%">
              <a:extLst>
                <a:ext uri="{FF2B5EF4-FFF2-40B4-BE49-F238E27FC236}">
                  <a16:creationId xmlns:a16="http://schemas.microsoft.com/office/drawing/2014/main" id="{CC9498D2-2D88-4DEB-A193-55D6EEA55AD4}"/>
                </a:ext>
              </a:extLst>
            </p:cNvPr>
            <p:cNvSpPr txBox="1"/>
            <p:nvPr/>
          </p:nvSpPr>
          <p:spPr>
            <a:xfrm>
              <a:off x="715060" y="1162025"/>
              <a:ext cx="1567080" cy="6731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sz="4800"/>
              </a:lvl1pPr>
            </a:lstStyle>
            <a:p>
              <a:r>
                <a:t>70%</a:t>
              </a:r>
            </a:p>
          </p:txBody>
        </p:sp>
      </p:grpSp>
      <p:grpSp>
        <p:nvGrpSpPr>
          <p:cNvPr id="33" name="Group">
            <a:extLst>
              <a:ext uri="{FF2B5EF4-FFF2-40B4-BE49-F238E27FC236}">
                <a16:creationId xmlns:a16="http://schemas.microsoft.com/office/drawing/2014/main" id="{8E13256E-731D-4E06-B170-DDA2AE481A47}"/>
              </a:ext>
            </a:extLst>
          </p:cNvPr>
          <p:cNvGrpSpPr/>
          <p:nvPr/>
        </p:nvGrpSpPr>
        <p:grpSpPr>
          <a:xfrm>
            <a:off x="17769192" y="5547524"/>
            <a:ext cx="2997201" cy="2997201"/>
            <a:chOff x="0" y="0"/>
            <a:chExt cx="2997200" cy="2997200"/>
          </a:xfrm>
        </p:grpSpPr>
        <p:graphicFrame>
          <p:nvGraphicFramePr>
            <p:cNvPr id="34" name="2D Donut Chart">
              <a:extLst>
                <a:ext uri="{FF2B5EF4-FFF2-40B4-BE49-F238E27FC236}">
                  <a16:creationId xmlns:a16="http://schemas.microsoft.com/office/drawing/2014/main" id="{B4C864A5-4822-417C-9214-2096B03BBFA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305893997"/>
                </p:ext>
              </p:extLst>
            </p:nvPr>
          </p:nvGraphicFramePr>
          <p:xfrm>
            <a:off x="0" y="0"/>
            <a:ext cx="2997200" cy="2997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5" name="35%">
              <a:extLst>
                <a:ext uri="{FF2B5EF4-FFF2-40B4-BE49-F238E27FC236}">
                  <a16:creationId xmlns:a16="http://schemas.microsoft.com/office/drawing/2014/main" id="{4DD0B703-963E-42B0-988E-E455BD4C3CA0}"/>
                </a:ext>
              </a:extLst>
            </p:cNvPr>
            <p:cNvSpPr txBox="1"/>
            <p:nvPr/>
          </p:nvSpPr>
          <p:spPr>
            <a:xfrm>
              <a:off x="772994" y="1162025"/>
              <a:ext cx="1451212" cy="6731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sz="4800"/>
              </a:lvl1pPr>
            </a:lstStyle>
            <a:p>
              <a:r>
                <a:t>35%</a:t>
              </a:r>
            </a:p>
          </p:txBody>
        </p:sp>
      </p:grpSp>
      <p:sp>
        <p:nvSpPr>
          <p:cNvPr id="36" name="Google Shape;504;p45">
            <a:extLst>
              <a:ext uri="{FF2B5EF4-FFF2-40B4-BE49-F238E27FC236}">
                <a16:creationId xmlns:a16="http://schemas.microsoft.com/office/drawing/2014/main" id="{5AF99D27-B2C8-4351-80BE-685DD34F9910}"/>
              </a:ext>
            </a:extLst>
          </p:cNvPr>
          <p:cNvSpPr txBox="1"/>
          <p:nvPr/>
        </p:nvSpPr>
        <p:spPr>
          <a:xfrm>
            <a:off x="9882915" y="2256417"/>
            <a:ext cx="3695640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/>
              <a:t>Chart </a:t>
            </a:r>
            <a:r>
              <a:rPr lang="en-US" dirty="0"/>
              <a:t>one</a:t>
            </a:r>
            <a:endParaRPr dirty="0"/>
          </a:p>
        </p:txBody>
      </p:sp>
      <p:sp>
        <p:nvSpPr>
          <p:cNvPr id="37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2665491D-E25D-45E0-AB82-704296ABB429}"/>
              </a:ext>
            </a:extLst>
          </p:cNvPr>
          <p:cNvSpPr txBox="1"/>
          <p:nvPr/>
        </p:nvSpPr>
        <p:spPr>
          <a:xfrm>
            <a:off x="11270183" y="2927009"/>
            <a:ext cx="4973990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</a:t>
            </a:r>
            <a:r>
              <a:rPr lang="en-US" sz="2300" dirty="0">
                <a:latin typeface="Rubik" panose="02000604000000020004" pitchFamily="2" charset="-79"/>
                <a:cs typeface="Rubik" panose="02000604000000020004" pitchFamily="2" charset="-79"/>
              </a:rPr>
              <a:t>p</a:t>
            </a:r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rinter.</a:t>
            </a:r>
          </a:p>
        </p:txBody>
      </p:sp>
      <p:sp>
        <p:nvSpPr>
          <p:cNvPr id="38" name="Google Shape;504;p45">
            <a:extLst>
              <a:ext uri="{FF2B5EF4-FFF2-40B4-BE49-F238E27FC236}">
                <a16:creationId xmlns:a16="http://schemas.microsoft.com/office/drawing/2014/main" id="{6792174F-DA57-4C10-83F8-01FBEA724BBB}"/>
              </a:ext>
            </a:extLst>
          </p:cNvPr>
          <p:cNvSpPr txBox="1"/>
          <p:nvPr/>
        </p:nvSpPr>
        <p:spPr>
          <a:xfrm>
            <a:off x="9935140" y="9824995"/>
            <a:ext cx="3695640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/>
              <a:t>Chart t</a:t>
            </a:r>
            <a:r>
              <a:rPr lang="en-US" dirty="0"/>
              <a:t>ree</a:t>
            </a:r>
            <a:endParaRPr dirty="0"/>
          </a:p>
        </p:txBody>
      </p:sp>
      <p:sp>
        <p:nvSpPr>
          <p:cNvPr id="39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BA307978-78DE-4696-9B1F-A047FEAB9AF3}"/>
              </a:ext>
            </a:extLst>
          </p:cNvPr>
          <p:cNvSpPr txBox="1"/>
          <p:nvPr/>
        </p:nvSpPr>
        <p:spPr>
          <a:xfrm>
            <a:off x="11322408" y="10495587"/>
            <a:ext cx="4973990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</a:t>
            </a:r>
            <a:r>
              <a:rPr lang="en-US" sz="2300" dirty="0">
                <a:latin typeface="Rubik" panose="02000604000000020004" pitchFamily="2" charset="-79"/>
                <a:cs typeface="Rubik" panose="02000604000000020004" pitchFamily="2" charset="-79"/>
              </a:rPr>
              <a:t>p</a:t>
            </a:r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rinter.</a:t>
            </a:r>
          </a:p>
        </p:txBody>
      </p:sp>
    </p:spTree>
    <p:extLst>
      <p:ext uri="{BB962C8B-B14F-4D97-AF65-F5344CB8AC3E}">
        <p14:creationId xmlns:p14="http://schemas.microsoft.com/office/powerpoint/2010/main" val="384694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C052FD3-894B-4C11-8FDA-B141BD39DC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18752645" y="3171825"/>
            <a:ext cx="5631355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13321662" y="2438453"/>
            <a:ext cx="5708073" cy="2529041"/>
            <a:chOff x="1995053" y="2168713"/>
            <a:chExt cx="5708073" cy="252904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272145" y="2373401"/>
              <a:ext cx="5153891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About Our 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Company</a:t>
              </a:r>
            </a:p>
          </p:txBody>
        </p:sp>
      </p:grpSp>
      <p:sp>
        <p:nvSpPr>
          <p:cNvPr id="19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E7831BE-03CA-48D5-86BC-41ABAB170F9D}"/>
              </a:ext>
            </a:extLst>
          </p:cNvPr>
          <p:cNvSpPr txBox="1"/>
          <p:nvPr/>
        </p:nvSpPr>
        <p:spPr>
          <a:xfrm>
            <a:off x="13373902" y="6329757"/>
            <a:ext cx="6804682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D976D05D-0EF8-4CCA-AA71-EC78C52B510B}"/>
              </a:ext>
            </a:extLst>
          </p:cNvPr>
          <p:cNvSpPr txBox="1"/>
          <p:nvPr/>
        </p:nvSpPr>
        <p:spPr>
          <a:xfrm>
            <a:off x="13373902" y="9034257"/>
            <a:ext cx="6804682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F66DF0E-00EC-408D-BD5E-59D3A68F300E}"/>
              </a:ext>
            </a:extLst>
          </p:cNvPr>
          <p:cNvGrpSpPr/>
          <p:nvPr/>
        </p:nvGrpSpPr>
        <p:grpSpPr>
          <a:xfrm>
            <a:off x="20842604" y="1093622"/>
            <a:ext cx="852882" cy="861327"/>
            <a:chOff x="3394366" y="914401"/>
            <a:chExt cx="1399308" cy="141316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A5D678D-D655-4359-BCED-E0634F156A7F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BD20A66-7C87-4CAB-B6C0-C9A48DE53343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CE7A309-9B2F-4AC1-99C8-D8482F73FE82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10488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-9138" y="3151385"/>
            <a:ext cx="4691207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219875" y="2419797"/>
            <a:ext cx="7851888" cy="2623550"/>
            <a:chOff x="1995053" y="2168713"/>
            <a:chExt cx="13362421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12808240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4" y="2377568"/>
              <a:ext cx="1280824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 Company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In Number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111550" y="5708135"/>
            <a:ext cx="24272450" cy="36267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Google Shape;504;p45">
            <a:extLst>
              <a:ext uri="{FF2B5EF4-FFF2-40B4-BE49-F238E27FC236}">
                <a16:creationId xmlns:a16="http://schemas.microsoft.com/office/drawing/2014/main" id="{BE25C689-F94D-40AF-A49F-055E7CBF0DEF}"/>
              </a:ext>
            </a:extLst>
          </p:cNvPr>
          <p:cNvSpPr txBox="1"/>
          <p:nvPr/>
        </p:nvSpPr>
        <p:spPr>
          <a:xfrm>
            <a:off x="8006861" y="9605338"/>
            <a:ext cx="3695640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/>
              <a:t>Chart </a:t>
            </a:r>
            <a:r>
              <a:rPr lang="en-US" dirty="0"/>
              <a:t>two</a:t>
            </a:r>
            <a:endParaRPr dirty="0"/>
          </a:p>
        </p:txBody>
      </p:sp>
      <p:sp>
        <p:nvSpPr>
          <p:cNvPr id="25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6187F151-CF4D-4C9F-97EC-9662F660581F}"/>
              </a:ext>
            </a:extLst>
          </p:cNvPr>
          <p:cNvSpPr txBox="1"/>
          <p:nvPr/>
        </p:nvSpPr>
        <p:spPr>
          <a:xfrm>
            <a:off x="9394128" y="10275930"/>
            <a:ext cx="4600401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</a:t>
            </a:r>
            <a:r>
              <a:rPr lang="en-US" sz="2300" dirty="0">
                <a:latin typeface="Rubik" panose="02000604000000020004" pitchFamily="2" charset="-79"/>
                <a:cs typeface="Rubik" panose="02000604000000020004" pitchFamily="2" charset="-79"/>
              </a:rPr>
              <a:t>p</a:t>
            </a:r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rinter.</a:t>
            </a:r>
          </a:p>
        </p:txBody>
      </p:sp>
      <p:grpSp>
        <p:nvGrpSpPr>
          <p:cNvPr id="26" name="Group">
            <a:extLst>
              <a:ext uri="{FF2B5EF4-FFF2-40B4-BE49-F238E27FC236}">
                <a16:creationId xmlns:a16="http://schemas.microsoft.com/office/drawing/2014/main" id="{B03AAA0E-3E7C-4DE8-968F-DA8278DDE01E}"/>
              </a:ext>
            </a:extLst>
          </p:cNvPr>
          <p:cNvGrpSpPr/>
          <p:nvPr/>
        </p:nvGrpSpPr>
        <p:grpSpPr>
          <a:xfrm>
            <a:off x="9716661" y="6028355"/>
            <a:ext cx="2991489" cy="2991488"/>
            <a:chOff x="0" y="0"/>
            <a:chExt cx="2991487" cy="2991487"/>
          </a:xfrm>
        </p:grpSpPr>
        <p:graphicFrame>
          <p:nvGraphicFramePr>
            <p:cNvPr id="28" name="2D Donut Chart">
              <a:extLst>
                <a:ext uri="{FF2B5EF4-FFF2-40B4-BE49-F238E27FC236}">
                  <a16:creationId xmlns:a16="http://schemas.microsoft.com/office/drawing/2014/main" id="{E4494B96-F1FE-49CE-A638-5D08B642D6E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013304226"/>
                </p:ext>
              </p:extLst>
            </p:nvPr>
          </p:nvGraphicFramePr>
          <p:xfrm>
            <a:off x="0" y="0"/>
            <a:ext cx="2991488" cy="29914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9" name="80%">
              <a:extLst>
                <a:ext uri="{FF2B5EF4-FFF2-40B4-BE49-F238E27FC236}">
                  <a16:creationId xmlns:a16="http://schemas.microsoft.com/office/drawing/2014/main" id="{E43780FB-E3F0-4B15-99A7-53416CA4F231}"/>
                </a:ext>
              </a:extLst>
            </p:cNvPr>
            <p:cNvSpPr txBox="1"/>
            <p:nvPr/>
          </p:nvSpPr>
          <p:spPr>
            <a:xfrm>
              <a:off x="665922" y="1159810"/>
              <a:ext cx="1659644" cy="6718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sz="4800"/>
              </a:lvl1pPr>
            </a:lstStyle>
            <a:p>
              <a:r>
                <a:t>80%</a:t>
              </a:r>
            </a:p>
          </p:txBody>
        </p:sp>
      </p:grpSp>
      <p:grpSp>
        <p:nvGrpSpPr>
          <p:cNvPr id="30" name="Group">
            <a:extLst>
              <a:ext uri="{FF2B5EF4-FFF2-40B4-BE49-F238E27FC236}">
                <a16:creationId xmlns:a16="http://schemas.microsoft.com/office/drawing/2014/main" id="{4FC6D65E-D570-484C-9DA2-BD493C0623D6}"/>
              </a:ext>
            </a:extLst>
          </p:cNvPr>
          <p:cNvGrpSpPr/>
          <p:nvPr/>
        </p:nvGrpSpPr>
        <p:grpSpPr>
          <a:xfrm>
            <a:off x="16068937" y="6028355"/>
            <a:ext cx="2997201" cy="2997201"/>
            <a:chOff x="0" y="0"/>
            <a:chExt cx="2997200" cy="2997200"/>
          </a:xfrm>
        </p:grpSpPr>
        <p:graphicFrame>
          <p:nvGraphicFramePr>
            <p:cNvPr id="31" name="2D Donut Chart">
              <a:extLst>
                <a:ext uri="{FF2B5EF4-FFF2-40B4-BE49-F238E27FC236}">
                  <a16:creationId xmlns:a16="http://schemas.microsoft.com/office/drawing/2014/main" id="{67B0E60B-3F93-49C9-9740-6A4F5C5953F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529025940"/>
                </p:ext>
              </p:extLst>
            </p:nvPr>
          </p:nvGraphicFramePr>
          <p:xfrm>
            <a:off x="0" y="0"/>
            <a:ext cx="2997200" cy="2997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2" name="70%">
              <a:extLst>
                <a:ext uri="{FF2B5EF4-FFF2-40B4-BE49-F238E27FC236}">
                  <a16:creationId xmlns:a16="http://schemas.microsoft.com/office/drawing/2014/main" id="{CC9498D2-2D88-4DEB-A193-55D6EEA55AD4}"/>
                </a:ext>
              </a:extLst>
            </p:cNvPr>
            <p:cNvSpPr txBox="1"/>
            <p:nvPr/>
          </p:nvSpPr>
          <p:spPr>
            <a:xfrm>
              <a:off x="715060" y="1162025"/>
              <a:ext cx="1567080" cy="6731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sz="4800"/>
              </a:lvl1pPr>
            </a:lstStyle>
            <a:p>
              <a:r>
                <a:t>70%</a:t>
              </a:r>
            </a:p>
          </p:txBody>
        </p:sp>
      </p:grpSp>
      <p:grpSp>
        <p:nvGrpSpPr>
          <p:cNvPr id="33" name="Group">
            <a:extLst>
              <a:ext uri="{FF2B5EF4-FFF2-40B4-BE49-F238E27FC236}">
                <a16:creationId xmlns:a16="http://schemas.microsoft.com/office/drawing/2014/main" id="{8E13256E-731D-4E06-B170-DDA2AE481A47}"/>
              </a:ext>
            </a:extLst>
          </p:cNvPr>
          <p:cNvGrpSpPr/>
          <p:nvPr/>
        </p:nvGrpSpPr>
        <p:grpSpPr>
          <a:xfrm>
            <a:off x="3295099" y="6066529"/>
            <a:ext cx="2997201" cy="2997201"/>
            <a:chOff x="0" y="0"/>
            <a:chExt cx="2997200" cy="2997200"/>
          </a:xfrm>
        </p:grpSpPr>
        <p:graphicFrame>
          <p:nvGraphicFramePr>
            <p:cNvPr id="34" name="2D Donut Chart">
              <a:extLst>
                <a:ext uri="{FF2B5EF4-FFF2-40B4-BE49-F238E27FC236}">
                  <a16:creationId xmlns:a16="http://schemas.microsoft.com/office/drawing/2014/main" id="{B4C864A5-4822-417C-9214-2096B03BBFA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333700589"/>
                </p:ext>
              </p:extLst>
            </p:nvPr>
          </p:nvGraphicFramePr>
          <p:xfrm>
            <a:off x="0" y="0"/>
            <a:ext cx="2997200" cy="2997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5" name="35%">
              <a:extLst>
                <a:ext uri="{FF2B5EF4-FFF2-40B4-BE49-F238E27FC236}">
                  <a16:creationId xmlns:a16="http://schemas.microsoft.com/office/drawing/2014/main" id="{4DD0B703-963E-42B0-988E-E455BD4C3CA0}"/>
                </a:ext>
              </a:extLst>
            </p:cNvPr>
            <p:cNvSpPr txBox="1"/>
            <p:nvPr/>
          </p:nvSpPr>
          <p:spPr>
            <a:xfrm>
              <a:off x="772994" y="1162025"/>
              <a:ext cx="1451212" cy="6731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sz="4800"/>
              </a:lvl1pPr>
            </a:lstStyle>
            <a:p>
              <a:r>
                <a:t>35%</a:t>
              </a:r>
            </a:p>
          </p:txBody>
        </p:sp>
      </p:grpSp>
      <p:sp>
        <p:nvSpPr>
          <p:cNvPr id="36" name="Google Shape;504;p45">
            <a:extLst>
              <a:ext uri="{FF2B5EF4-FFF2-40B4-BE49-F238E27FC236}">
                <a16:creationId xmlns:a16="http://schemas.microsoft.com/office/drawing/2014/main" id="{5AF99D27-B2C8-4351-80BE-685DD34F9910}"/>
              </a:ext>
            </a:extLst>
          </p:cNvPr>
          <p:cNvSpPr txBox="1"/>
          <p:nvPr/>
        </p:nvSpPr>
        <p:spPr>
          <a:xfrm>
            <a:off x="1712033" y="9605338"/>
            <a:ext cx="4573519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/>
              <a:t>Chart </a:t>
            </a:r>
            <a:r>
              <a:rPr lang="en-US" dirty="0"/>
              <a:t>one</a:t>
            </a:r>
            <a:endParaRPr dirty="0"/>
          </a:p>
        </p:txBody>
      </p:sp>
      <p:sp>
        <p:nvSpPr>
          <p:cNvPr id="37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2665491D-E25D-45E0-AB82-704296ABB429}"/>
              </a:ext>
            </a:extLst>
          </p:cNvPr>
          <p:cNvSpPr txBox="1"/>
          <p:nvPr/>
        </p:nvSpPr>
        <p:spPr>
          <a:xfrm>
            <a:off x="3099302" y="10275930"/>
            <a:ext cx="4770080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</a:t>
            </a:r>
            <a:r>
              <a:rPr lang="en-US" sz="2300" dirty="0">
                <a:latin typeface="Rubik" panose="02000604000000020004" pitchFamily="2" charset="-79"/>
                <a:cs typeface="Rubik" panose="02000604000000020004" pitchFamily="2" charset="-79"/>
              </a:rPr>
              <a:t>p</a:t>
            </a:r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rinter.</a:t>
            </a:r>
          </a:p>
        </p:txBody>
      </p:sp>
      <p:sp>
        <p:nvSpPr>
          <p:cNvPr id="38" name="Google Shape;504;p45">
            <a:extLst>
              <a:ext uri="{FF2B5EF4-FFF2-40B4-BE49-F238E27FC236}">
                <a16:creationId xmlns:a16="http://schemas.microsoft.com/office/drawing/2014/main" id="{6792174F-DA57-4C10-83F8-01FBEA724BBB}"/>
              </a:ext>
            </a:extLst>
          </p:cNvPr>
          <p:cNvSpPr txBox="1"/>
          <p:nvPr/>
        </p:nvSpPr>
        <p:spPr>
          <a:xfrm>
            <a:off x="14562315" y="9633642"/>
            <a:ext cx="3695640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/>
              <a:t>Chart t</a:t>
            </a:r>
            <a:r>
              <a:rPr lang="en-US" dirty="0"/>
              <a:t>ree</a:t>
            </a:r>
            <a:endParaRPr dirty="0"/>
          </a:p>
        </p:txBody>
      </p:sp>
      <p:sp>
        <p:nvSpPr>
          <p:cNvPr id="39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BA307978-78DE-4696-9B1F-A047FEAB9AF3}"/>
              </a:ext>
            </a:extLst>
          </p:cNvPr>
          <p:cNvSpPr txBox="1"/>
          <p:nvPr/>
        </p:nvSpPr>
        <p:spPr>
          <a:xfrm>
            <a:off x="15949583" y="10304234"/>
            <a:ext cx="4554901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</a:t>
            </a:r>
            <a:r>
              <a:rPr lang="en-US" sz="2300" dirty="0">
                <a:latin typeface="Rubik" panose="02000604000000020004" pitchFamily="2" charset="-79"/>
                <a:cs typeface="Rubik" panose="02000604000000020004" pitchFamily="2" charset="-79"/>
              </a:rPr>
              <a:t>p</a:t>
            </a:r>
            <a:r>
              <a:rPr sz="2300" dirty="0">
                <a:latin typeface="Rubik" panose="02000604000000020004" pitchFamily="2" charset="-79"/>
                <a:cs typeface="Rubik" panose="02000604000000020004" pitchFamily="2" charset="-79"/>
              </a:rPr>
              <a:t>rinter.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EC4EFDD-E2D2-481E-9A80-80A11B2ED813}"/>
              </a:ext>
            </a:extLst>
          </p:cNvPr>
          <p:cNvSpPr/>
          <p:nvPr/>
        </p:nvSpPr>
        <p:spPr>
          <a:xfrm>
            <a:off x="17567537" y="1995993"/>
            <a:ext cx="802959" cy="8029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42F8CF9-528A-4251-A5B8-ECFF7868CE83}"/>
              </a:ext>
            </a:extLst>
          </p:cNvPr>
          <p:cNvSpPr/>
          <p:nvPr/>
        </p:nvSpPr>
        <p:spPr>
          <a:xfrm>
            <a:off x="19583795" y="1193036"/>
            <a:ext cx="802959" cy="8029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195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17161532" y="5918474"/>
            <a:ext cx="3651888" cy="2568132"/>
            <a:chOff x="1995053" y="2168713"/>
            <a:chExt cx="5708073" cy="256813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4" y="2419896"/>
              <a:ext cx="5153892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Page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Break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2270032" y="3375420"/>
            <a:ext cx="10616472" cy="68317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300" i="1" dirty="0">
              <a:solidFill>
                <a:srgbClr val="556271"/>
              </a:solidFill>
              <a:latin typeface="Merriweather Light" panose="00000400000000000000" pitchFamily="50" charset="0"/>
              <a:ea typeface="Merriweather"/>
              <a:cs typeface="Merriweather"/>
              <a:sym typeface="Merriweather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69034A-D144-4BE8-868A-C223DDEABFB4}"/>
              </a:ext>
            </a:extLst>
          </p:cNvPr>
          <p:cNvSpPr txBox="1"/>
          <p:nvPr/>
        </p:nvSpPr>
        <p:spPr>
          <a:xfrm>
            <a:off x="2735678" y="3881773"/>
            <a:ext cx="10616473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400" i="1" dirty="0">
                <a:solidFill>
                  <a:srgbClr val="556271"/>
                </a:solidFill>
                <a:latin typeface="Merriweather Light" panose="00000400000000000000" pitchFamily="50" charset="0"/>
                <a:ea typeface="Merriweather"/>
                <a:cs typeface="Merriweather"/>
                <a:sym typeface="Merriweather"/>
              </a:rPr>
              <a:t>“This is a quote. Words full of wisdom that someone important said and can make the reader get inspired.”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17A0028-45E0-45EE-A53D-90B1F82BCC4F}"/>
              </a:ext>
            </a:extLst>
          </p:cNvPr>
          <p:cNvSpPr/>
          <p:nvPr/>
        </p:nvSpPr>
        <p:spPr>
          <a:xfrm>
            <a:off x="14364180" y="2670279"/>
            <a:ext cx="820677" cy="721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C4F1B5A-883D-4A24-B302-47C2C8078EEA}"/>
              </a:ext>
            </a:extLst>
          </p:cNvPr>
          <p:cNvSpPr/>
          <p:nvPr/>
        </p:nvSpPr>
        <p:spPr>
          <a:xfrm>
            <a:off x="15610251" y="4035250"/>
            <a:ext cx="1208221" cy="1062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8B4064-204C-46C7-BD27-999EC8A3470F}"/>
              </a:ext>
            </a:extLst>
          </p:cNvPr>
          <p:cNvSpPr/>
          <p:nvPr/>
        </p:nvSpPr>
        <p:spPr>
          <a:xfrm>
            <a:off x="15610251" y="8836901"/>
            <a:ext cx="1208221" cy="1062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4FC47E2-E750-41DF-B9D7-E2E6F794BFF7}"/>
              </a:ext>
            </a:extLst>
          </p:cNvPr>
          <p:cNvSpPr/>
          <p:nvPr/>
        </p:nvSpPr>
        <p:spPr>
          <a:xfrm>
            <a:off x="14364179" y="10290279"/>
            <a:ext cx="820677" cy="721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50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DFEDA22-207A-43A4-8CA3-FFB9E75370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11311652" y="9530271"/>
            <a:ext cx="880348" cy="8803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 rot="16200000">
            <a:off x="655813" y="11397032"/>
            <a:ext cx="4691207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219875" y="8917597"/>
            <a:ext cx="6468132" cy="2623550"/>
            <a:chOff x="1995054" y="2168713"/>
            <a:chExt cx="6813559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4" y="2168713"/>
              <a:ext cx="5396627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377568"/>
              <a:ext cx="625938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Keep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Contact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14433170" y="14109"/>
            <a:ext cx="6193999" cy="15451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6E300A-6271-4FD3-830C-4213342F6168}"/>
              </a:ext>
            </a:extLst>
          </p:cNvPr>
          <p:cNvSpPr/>
          <p:nvPr/>
        </p:nvSpPr>
        <p:spPr>
          <a:xfrm>
            <a:off x="14664585" y="274367"/>
            <a:ext cx="5628165" cy="1344163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FB4ECE8-D519-4389-9F64-ACECF1B77DD9}"/>
              </a:ext>
            </a:extLst>
          </p:cNvPr>
          <p:cNvSpPr/>
          <p:nvPr/>
        </p:nvSpPr>
        <p:spPr>
          <a:xfrm rot="16200000">
            <a:off x="-1735871" y="4435937"/>
            <a:ext cx="8917598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20727AFB-D731-4969-B0D2-8A20F7C7F637}"/>
              </a:ext>
            </a:extLst>
          </p:cNvPr>
          <p:cNvSpPr txBox="1"/>
          <p:nvPr/>
        </p:nvSpPr>
        <p:spPr>
          <a:xfrm>
            <a:off x="15278441" y="1676665"/>
            <a:ext cx="4488780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printer.</a:t>
            </a:r>
          </a:p>
        </p:txBody>
      </p:sp>
      <p:sp>
        <p:nvSpPr>
          <p:cNvPr id="29" name="Google Shape;781;p57">
            <a:extLst>
              <a:ext uri="{FF2B5EF4-FFF2-40B4-BE49-F238E27FC236}">
                <a16:creationId xmlns:a16="http://schemas.microsoft.com/office/drawing/2014/main" id="{AE9F1E26-6F83-47F6-AC4B-802DA94E237C}"/>
              </a:ext>
            </a:extLst>
          </p:cNvPr>
          <p:cNvSpPr txBox="1"/>
          <p:nvPr/>
        </p:nvSpPr>
        <p:spPr>
          <a:xfrm>
            <a:off x="13982962" y="818580"/>
            <a:ext cx="2590959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>
                    <a:lumMod val="95000"/>
                  </a:schemeClr>
                </a:solidFill>
              </a:rPr>
              <a:t>Phone</a:t>
            </a:r>
          </a:p>
        </p:txBody>
      </p:sp>
      <p:sp>
        <p:nvSpPr>
          <p:cNvPr id="30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85611911-A353-49AC-9AD2-B8B6706DAD02}"/>
              </a:ext>
            </a:extLst>
          </p:cNvPr>
          <p:cNvSpPr txBox="1"/>
          <p:nvPr/>
        </p:nvSpPr>
        <p:spPr>
          <a:xfrm>
            <a:off x="15278440" y="5018513"/>
            <a:ext cx="4488780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printer.</a:t>
            </a:r>
          </a:p>
        </p:txBody>
      </p:sp>
      <p:sp>
        <p:nvSpPr>
          <p:cNvPr id="31" name="Google Shape;781;p57">
            <a:extLst>
              <a:ext uri="{FF2B5EF4-FFF2-40B4-BE49-F238E27FC236}">
                <a16:creationId xmlns:a16="http://schemas.microsoft.com/office/drawing/2014/main" id="{F1892A2B-56C3-4C45-86A6-EE932F623C88}"/>
              </a:ext>
            </a:extLst>
          </p:cNvPr>
          <p:cNvSpPr txBox="1"/>
          <p:nvPr/>
        </p:nvSpPr>
        <p:spPr>
          <a:xfrm>
            <a:off x="13982961" y="4160428"/>
            <a:ext cx="2590959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Email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2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A37AFC33-7FBA-448A-8B83-A7DA7ED19A09}"/>
              </a:ext>
            </a:extLst>
          </p:cNvPr>
          <p:cNvSpPr txBox="1"/>
          <p:nvPr/>
        </p:nvSpPr>
        <p:spPr>
          <a:xfrm>
            <a:off x="15278440" y="8114499"/>
            <a:ext cx="4488780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printer.</a:t>
            </a:r>
          </a:p>
        </p:txBody>
      </p:sp>
      <p:sp>
        <p:nvSpPr>
          <p:cNvPr id="33" name="Google Shape;781;p57">
            <a:extLst>
              <a:ext uri="{FF2B5EF4-FFF2-40B4-BE49-F238E27FC236}">
                <a16:creationId xmlns:a16="http://schemas.microsoft.com/office/drawing/2014/main" id="{CFDA0E1E-3087-4499-B4E7-CAF3BFDC0FE1}"/>
              </a:ext>
            </a:extLst>
          </p:cNvPr>
          <p:cNvSpPr txBox="1"/>
          <p:nvPr/>
        </p:nvSpPr>
        <p:spPr>
          <a:xfrm>
            <a:off x="13982961" y="7256414"/>
            <a:ext cx="3529152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Address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4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8AD3ACC6-6F44-4860-9D21-D4EFC8D22741}"/>
              </a:ext>
            </a:extLst>
          </p:cNvPr>
          <p:cNvSpPr txBox="1"/>
          <p:nvPr/>
        </p:nvSpPr>
        <p:spPr>
          <a:xfrm>
            <a:off x="15278439" y="11456347"/>
            <a:ext cx="4488780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printer.</a:t>
            </a:r>
          </a:p>
        </p:txBody>
      </p:sp>
      <p:sp>
        <p:nvSpPr>
          <p:cNvPr id="35" name="Google Shape;781;p57">
            <a:extLst>
              <a:ext uri="{FF2B5EF4-FFF2-40B4-BE49-F238E27FC236}">
                <a16:creationId xmlns:a16="http://schemas.microsoft.com/office/drawing/2014/main" id="{C085BD13-5FFD-4FE7-847A-0597142E6B48}"/>
              </a:ext>
            </a:extLst>
          </p:cNvPr>
          <p:cNvSpPr txBox="1"/>
          <p:nvPr/>
        </p:nvSpPr>
        <p:spPr>
          <a:xfrm>
            <a:off x="13982960" y="10598262"/>
            <a:ext cx="3529152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Website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2D37B3E-029E-4D47-BFA6-57D47FF971D1}"/>
              </a:ext>
            </a:extLst>
          </p:cNvPr>
          <p:cNvGrpSpPr/>
          <p:nvPr/>
        </p:nvGrpSpPr>
        <p:grpSpPr>
          <a:xfrm>
            <a:off x="6087973" y="6087743"/>
            <a:ext cx="4927602" cy="1270003"/>
            <a:chOff x="5091705" y="9905708"/>
            <a:chExt cx="4927602" cy="1270003"/>
          </a:xfrm>
        </p:grpSpPr>
        <p:sp>
          <p:nvSpPr>
            <p:cNvPr id="45" name="Google Shape;788;p57">
              <a:extLst>
                <a:ext uri="{FF2B5EF4-FFF2-40B4-BE49-F238E27FC236}">
                  <a16:creationId xmlns:a16="http://schemas.microsoft.com/office/drawing/2014/main" id="{6DCA7A6A-4181-400C-8251-61B39B9D8B53}"/>
                </a:ext>
              </a:extLst>
            </p:cNvPr>
            <p:cNvSpPr/>
            <p:nvPr/>
          </p:nvSpPr>
          <p:spPr>
            <a:xfrm>
              <a:off x="8749305" y="9905708"/>
              <a:ext cx="1270002" cy="1270003"/>
            </a:xfrm>
            <a:prstGeom prst="rect">
              <a:avLst/>
            </a:prstGeom>
            <a:solidFill>
              <a:srgbClr val="00B0F0"/>
            </a:solidFill>
            <a:ln w="12700" cap="flat">
              <a:noFill/>
              <a:miter lim="400000"/>
            </a:ln>
            <a:effectLst>
              <a:outerShdw blurRad="1066800" dist="635000" dir="5400000" rotWithShape="0">
                <a:srgbClr val="000000">
                  <a:alpha val="21945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46" name="Google Shape;789;p57">
              <a:extLst>
                <a:ext uri="{FF2B5EF4-FFF2-40B4-BE49-F238E27FC236}">
                  <a16:creationId xmlns:a16="http://schemas.microsoft.com/office/drawing/2014/main" id="{6F470252-C6FD-410E-AC03-D033BC966975}"/>
                </a:ext>
              </a:extLst>
            </p:cNvPr>
            <p:cNvSpPr/>
            <p:nvPr/>
          </p:nvSpPr>
          <p:spPr>
            <a:xfrm>
              <a:off x="6920506" y="9905708"/>
              <a:ext cx="1270001" cy="1270003"/>
            </a:xfrm>
            <a:prstGeom prst="rect">
              <a:avLst/>
            </a:prstGeom>
            <a:solidFill>
              <a:srgbClr val="00B0F0"/>
            </a:solidFill>
            <a:ln w="12700" cap="flat">
              <a:noFill/>
              <a:miter lim="400000"/>
            </a:ln>
            <a:effectLst>
              <a:outerShdw blurRad="1066800" dist="635000" dir="5400000" rotWithShape="0">
                <a:srgbClr val="000000">
                  <a:alpha val="21945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47" name="Google Shape;790;p57">
              <a:extLst>
                <a:ext uri="{FF2B5EF4-FFF2-40B4-BE49-F238E27FC236}">
                  <a16:creationId xmlns:a16="http://schemas.microsoft.com/office/drawing/2014/main" id="{197D12E7-4308-469C-9A3D-31E01E026727}"/>
                </a:ext>
              </a:extLst>
            </p:cNvPr>
            <p:cNvSpPr/>
            <p:nvPr/>
          </p:nvSpPr>
          <p:spPr>
            <a:xfrm>
              <a:off x="5091705" y="9905708"/>
              <a:ext cx="1270001" cy="1270003"/>
            </a:xfrm>
            <a:prstGeom prst="rect">
              <a:avLst/>
            </a:prstGeom>
            <a:solidFill>
              <a:srgbClr val="00B0F0"/>
            </a:solidFill>
            <a:ln w="12700" cap="flat">
              <a:noFill/>
              <a:miter lim="400000"/>
            </a:ln>
            <a:effectLst>
              <a:outerShdw blurRad="1066800" dist="635000" dir="5400000" rotWithShape="0">
                <a:srgbClr val="000000">
                  <a:alpha val="21945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48" name="Google Shape;791;p57">
              <a:extLst>
                <a:ext uri="{FF2B5EF4-FFF2-40B4-BE49-F238E27FC236}">
                  <a16:creationId xmlns:a16="http://schemas.microsoft.com/office/drawing/2014/main" id="{6E646A53-C0DF-470A-8100-D20615AC791A}"/>
                </a:ext>
              </a:extLst>
            </p:cNvPr>
            <p:cNvSpPr/>
            <p:nvPr/>
          </p:nvSpPr>
          <p:spPr>
            <a:xfrm>
              <a:off x="5593544" y="10287669"/>
              <a:ext cx="266322" cy="506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8" extrusionOk="0">
                  <a:moveTo>
                    <a:pt x="21600" y="7559"/>
                  </a:moveTo>
                  <a:lnTo>
                    <a:pt x="14366" y="7559"/>
                  </a:lnTo>
                  <a:lnTo>
                    <a:pt x="14366" y="5400"/>
                  </a:lnTo>
                  <a:cubicBezTo>
                    <a:pt x="14366" y="4285"/>
                    <a:pt x="14538" y="3583"/>
                    <a:pt x="17573" y="3583"/>
                  </a:cubicBezTo>
                  <a:lnTo>
                    <a:pt x="21407" y="3583"/>
                  </a:lnTo>
                  <a:lnTo>
                    <a:pt x="21407" y="149"/>
                  </a:lnTo>
                  <a:cubicBezTo>
                    <a:pt x="19542" y="48"/>
                    <a:pt x="17666" y="-2"/>
                    <a:pt x="15788" y="0"/>
                  </a:cubicBezTo>
                  <a:cubicBezTo>
                    <a:pt x="10220" y="0"/>
                    <a:pt x="6157" y="1790"/>
                    <a:pt x="6157" y="5075"/>
                  </a:cubicBezTo>
                  <a:lnTo>
                    <a:pt x="6157" y="7559"/>
                  </a:lnTo>
                  <a:lnTo>
                    <a:pt x="0" y="7559"/>
                  </a:lnTo>
                  <a:lnTo>
                    <a:pt x="0" y="11879"/>
                  </a:lnTo>
                  <a:lnTo>
                    <a:pt x="6157" y="11878"/>
                  </a:lnTo>
                  <a:lnTo>
                    <a:pt x="6157" y="21598"/>
                  </a:lnTo>
                  <a:lnTo>
                    <a:pt x="14366" y="21598"/>
                  </a:lnTo>
                  <a:lnTo>
                    <a:pt x="14366" y="11876"/>
                  </a:lnTo>
                  <a:lnTo>
                    <a:pt x="20658" y="11875"/>
                  </a:lnTo>
                  <a:lnTo>
                    <a:pt x="21600" y="755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49" name="Google Shape;792;p57">
              <a:extLst>
                <a:ext uri="{FF2B5EF4-FFF2-40B4-BE49-F238E27FC236}">
                  <a16:creationId xmlns:a16="http://schemas.microsoft.com/office/drawing/2014/main" id="{398CC4B9-A600-4114-8601-851D9C886293}"/>
                </a:ext>
              </a:extLst>
            </p:cNvPr>
            <p:cNvSpPr/>
            <p:nvPr/>
          </p:nvSpPr>
          <p:spPr>
            <a:xfrm>
              <a:off x="9187312" y="10352472"/>
              <a:ext cx="393987" cy="376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3245"/>
                  </a:moveTo>
                  <a:lnTo>
                    <a:pt x="21600" y="21600"/>
                  </a:lnTo>
                  <a:lnTo>
                    <a:pt x="16969" y="21600"/>
                  </a:lnTo>
                  <a:lnTo>
                    <a:pt x="16969" y="13800"/>
                  </a:lnTo>
                  <a:cubicBezTo>
                    <a:pt x="16969" y="11839"/>
                    <a:pt x="16301" y="10507"/>
                    <a:pt x="14625" y="10507"/>
                  </a:cubicBezTo>
                  <a:cubicBezTo>
                    <a:pt x="13343" y="10507"/>
                    <a:pt x="12587" y="11409"/>
                    <a:pt x="12250" y="12277"/>
                  </a:cubicBezTo>
                  <a:cubicBezTo>
                    <a:pt x="12128" y="12590"/>
                    <a:pt x="12091" y="13028"/>
                    <a:pt x="12091" y="13460"/>
                  </a:cubicBezTo>
                  <a:lnTo>
                    <a:pt x="12091" y="21599"/>
                  </a:lnTo>
                  <a:lnTo>
                    <a:pt x="7465" y="21599"/>
                  </a:lnTo>
                  <a:cubicBezTo>
                    <a:pt x="7465" y="21599"/>
                    <a:pt x="7527" y="8394"/>
                    <a:pt x="7465" y="7026"/>
                  </a:cubicBezTo>
                  <a:lnTo>
                    <a:pt x="12092" y="7026"/>
                  </a:lnTo>
                  <a:lnTo>
                    <a:pt x="12092" y="9092"/>
                  </a:lnTo>
                  <a:cubicBezTo>
                    <a:pt x="12086" y="9109"/>
                    <a:pt x="12073" y="9123"/>
                    <a:pt x="12066" y="9142"/>
                  </a:cubicBezTo>
                  <a:lnTo>
                    <a:pt x="12092" y="9142"/>
                  </a:lnTo>
                  <a:lnTo>
                    <a:pt x="12092" y="9092"/>
                  </a:lnTo>
                  <a:cubicBezTo>
                    <a:pt x="12711" y="8099"/>
                    <a:pt x="13806" y="6684"/>
                    <a:pt x="16266" y="6684"/>
                  </a:cubicBezTo>
                  <a:cubicBezTo>
                    <a:pt x="19319" y="6684"/>
                    <a:pt x="21600" y="8767"/>
                    <a:pt x="21600" y="13245"/>
                  </a:cubicBezTo>
                  <a:close/>
                  <a:moveTo>
                    <a:pt x="2620" y="0"/>
                  </a:moveTo>
                  <a:cubicBezTo>
                    <a:pt x="1037" y="0"/>
                    <a:pt x="0" y="1087"/>
                    <a:pt x="0" y="2520"/>
                  </a:cubicBezTo>
                  <a:cubicBezTo>
                    <a:pt x="0" y="3915"/>
                    <a:pt x="1006" y="5039"/>
                    <a:pt x="2560" y="5039"/>
                  </a:cubicBezTo>
                  <a:lnTo>
                    <a:pt x="2588" y="5039"/>
                  </a:lnTo>
                  <a:cubicBezTo>
                    <a:pt x="4207" y="5039"/>
                    <a:pt x="5209" y="3915"/>
                    <a:pt x="5209" y="2520"/>
                  </a:cubicBezTo>
                  <a:cubicBezTo>
                    <a:pt x="5178" y="1087"/>
                    <a:pt x="4207" y="0"/>
                    <a:pt x="2620" y="0"/>
                  </a:cubicBezTo>
                  <a:close/>
                  <a:moveTo>
                    <a:pt x="276" y="21600"/>
                  </a:moveTo>
                  <a:lnTo>
                    <a:pt x="4905" y="21600"/>
                  </a:lnTo>
                  <a:lnTo>
                    <a:pt x="4905" y="7025"/>
                  </a:lnTo>
                  <a:lnTo>
                    <a:pt x="276" y="7025"/>
                  </a:lnTo>
                  <a:lnTo>
                    <a:pt x="276" y="216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8A688CB1-78AC-416F-883B-EC71BDF8B4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0344" y="10139125"/>
              <a:ext cx="797043" cy="7970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89527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D4A4D75-6545-4513-BC30-147B9AE0A74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FB4ECE8-D519-4389-9F64-ACECF1B77DD9}"/>
              </a:ext>
            </a:extLst>
          </p:cNvPr>
          <p:cNvSpPr/>
          <p:nvPr/>
        </p:nvSpPr>
        <p:spPr>
          <a:xfrm rot="16200000" flipV="1">
            <a:off x="442570" y="2303215"/>
            <a:ext cx="4652154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3812429" y="9708231"/>
            <a:ext cx="880348" cy="8803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 rot="16200000">
            <a:off x="-1372075" y="9369143"/>
            <a:ext cx="8746983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219875" y="2569348"/>
            <a:ext cx="6468132" cy="2623550"/>
            <a:chOff x="1995054" y="2168713"/>
            <a:chExt cx="6813559" cy="2623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4" y="2168713"/>
              <a:ext cx="5396627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377568"/>
              <a:ext cx="625938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Keep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Contact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F74E63E-8127-4517-882E-26CA7B1AE16D}"/>
              </a:ext>
            </a:extLst>
          </p:cNvPr>
          <p:cNvGrpSpPr/>
          <p:nvPr/>
        </p:nvGrpSpPr>
        <p:grpSpPr>
          <a:xfrm>
            <a:off x="7826216" y="4349570"/>
            <a:ext cx="11790644" cy="7101539"/>
            <a:chOff x="5471476" y="5003283"/>
            <a:chExt cx="11790644" cy="7101539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886E6C2-335E-4DE0-B1D6-219CBF8437CA}"/>
                </a:ext>
              </a:extLst>
            </p:cNvPr>
            <p:cNvSpPr/>
            <p:nvPr/>
          </p:nvSpPr>
          <p:spPr>
            <a:xfrm>
              <a:off x="6177363" y="5003283"/>
              <a:ext cx="11084757" cy="71015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B6E300A-6271-4FD3-830C-4213342F6168}"/>
                </a:ext>
              </a:extLst>
            </p:cNvPr>
            <p:cNvSpPr/>
            <p:nvPr/>
          </p:nvSpPr>
          <p:spPr>
            <a:xfrm>
              <a:off x="6408778" y="5263541"/>
              <a:ext cx="10612210" cy="6519123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Lorem Ipsum has been the industry's standard dummy text ever since the 1500s, when an unknown printer.">
              <a:extLst>
                <a:ext uri="{FF2B5EF4-FFF2-40B4-BE49-F238E27FC236}">
                  <a16:creationId xmlns:a16="http://schemas.microsoft.com/office/drawing/2014/main" id="{E95CC414-1C36-49EB-810A-DA15AEDB8578}"/>
                </a:ext>
              </a:extLst>
            </p:cNvPr>
            <p:cNvSpPr txBox="1"/>
            <p:nvPr/>
          </p:nvSpPr>
          <p:spPr>
            <a:xfrm>
              <a:off x="6766956" y="6484670"/>
              <a:ext cx="4488780" cy="14157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lvl1pPr>
            </a:lstStyle>
            <a:p>
              <a:r>
                <a:rPr sz="2300" dirty="0">
                  <a:solidFill>
                    <a:schemeClr val="bg1">
                      <a:lumMod val="95000"/>
                    </a:schemeClr>
                  </a:solidFill>
                  <a:latin typeface="Rubik" panose="02000604000000020004" pitchFamily="2" charset="-79"/>
                  <a:cs typeface="Rubik" panose="02000604000000020004" pitchFamily="2" charset="-79"/>
                </a:rPr>
                <a:t>Lorem Ipsum has been the industry's standard dummy text ever since the 1500s, when an unknown printer.</a:t>
              </a:r>
            </a:p>
          </p:txBody>
        </p:sp>
        <p:sp>
          <p:nvSpPr>
            <p:cNvPr id="45" name="Google Shape;781;p57">
              <a:extLst>
                <a:ext uri="{FF2B5EF4-FFF2-40B4-BE49-F238E27FC236}">
                  <a16:creationId xmlns:a16="http://schemas.microsoft.com/office/drawing/2014/main" id="{A29345EC-5ABE-49F1-A174-D0241FF4582D}"/>
                </a:ext>
              </a:extLst>
            </p:cNvPr>
            <p:cNvSpPr txBox="1"/>
            <p:nvPr/>
          </p:nvSpPr>
          <p:spPr>
            <a:xfrm>
              <a:off x="5471477" y="5626585"/>
              <a:ext cx="2590959" cy="4917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30124" tIns="30124" rIns="30124" bIns="30124">
              <a:spAutoFit/>
            </a:bodyPr>
            <a:lstStyle/>
            <a:p>
              <a:pPr lvl="3">
                <a:defRPr sz="2800" b="1">
                  <a:latin typeface="Proza Libre"/>
                  <a:ea typeface="Proza Libre"/>
                  <a:cs typeface="Proza Libre"/>
                  <a:sym typeface="Proza Libre"/>
                </a:defRPr>
              </a:pPr>
              <a:r>
                <a:rPr dirty="0">
                  <a:solidFill>
                    <a:schemeClr val="bg1">
                      <a:lumMod val="95000"/>
                    </a:schemeClr>
                  </a:solidFill>
                </a:rPr>
                <a:t>Phone</a:t>
              </a:r>
            </a:p>
          </p:txBody>
        </p:sp>
        <p:sp>
          <p:nvSpPr>
            <p:cNvPr id="46" name="Lorem Ipsum has been the industry's standard dummy text ever since the 1500s, when an unknown printer.">
              <a:extLst>
                <a:ext uri="{FF2B5EF4-FFF2-40B4-BE49-F238E27FC236}">
                  <a16:creationId xmlns:a16="http://schemas.microsoft.com/office/drawing/2014/main" id="{4F6CA4C4-FB74-4B37-98F2-8769DB2978A4}"/>
                </a:ext>
              </a:extLst>
            </p:cNvPr>
            <p:cNvSpPr txBox="1"/>
            <p:nvPr/>
          </p:nvSpPr>
          <p:spPr>
            <a:xfrm>
              <a:off x="6766955" y="9826518"/>
              <a:ext cx="4488780" cy="14157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lvl1pPr>
            </a:lstStyle>
            <a:p>
              <a:r>
                <a:rPr sz="2300" dirty="0">
                  <a:solidFill>
                    <a:schemeClr val="bg1">
                      <a:lumMod val="95000"/>
                    </a:schemeClr>
                  </a:solidFill>
                  <a:latin typeface="Rubik" panose="02000604000000020004" pitchFamily="2" charset="-79"/>
                  <a:cs typeface="Rubik" panose="02000604000000020004" pitchFamily="2" charset="-79"/>
                </a:rPr>
                <a:t>Lorem Ipsum has been the industry's standard dummy text ever since the 1500s, when an unknown printer.</a:t>
              </a:r>
            </a:p>
          </p:txBody>
        </p:sp>
        <p:sp>
          <p:nvSpPr>
            <p:cNvPr id="47" name="Google Shape;781;p57">
              <a:extLst>
                <a:ext uri="{FF2B5EF4-FFF2-40B4-BE49-F238E27FC236}">
                  <a16:creationId xmlns:a16="http://schemas.microsoft.com/office/drawing/2014/main" id="{5BBB28D3-8F3F-4F12-B38E-82A2DBCD4D8D}"/>
                </a:ext>
              </a:extLst>
            </p:cNvPr>
            <p:cNvSpPr txBox="1"/>
            <p:nvPr/>
          </p:nvSpPr>
          <p:spPr>
            <a:xfrm>
              <a:off x="5471476" y="8968433"/>
              <a:ext cx="2590959" cy="4917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30124" tIns="30124" rIns="30124" bIns="30124">
              <a:spAutoFit/>
            </a:bodyPr>
            <a:lstStyle/>
            <a:p>
              <a:pPr lvl="3">
                <a:defRPr sz="2800" b="1">
                  <a:latin typeface="Proza Libre"/>
                  <a:ea typeface="Proza Libre"/>
                  <a:cs typeface="Proza Libre"/>
                  <a:sym typeface="Proza Libre"/>
                </a:defRPr>
              </a:pPr>
              <a:r>
                <a:rPr lang="en-US" dirty="0">
                  <a:solidFill>
                    <a:schemeClr val="bg1">
                      <a:lumMod val="95000"/>
                    </a:schemeClr>
                  </a:solidFill>
                </a:rPr>
                <a:t>Email</a:t>
              </a:r>
              <a:endParaRPr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8" name="Lorem Ipsum has been the industry's standard dummy text ever since the 1500s, when an unknown printer.">
              <a:extLst>
                <a:ext uri="{FF2B5EF4-FFF2-40B4-BE49-F238E27FC236}">
                  <a16:creationId xmlns:a16="http://schemas.microsoft.com/office/drawing/2014/main" id="{680A8606-5478-4EFE-A826-C461088B8AF5}"/>
                </a:ext>
              </a:extLst>
            </p:cNvPr>
            <p:cNvSpPr txBox="1"/>
            <p:nvPr/>
          </p:nvSpPr>
          <p:spPr>
            <a:xfrm>
              <a:off x="12349928" y="6484670"/>
              <a:ext cx="4488780" cy="14157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lvl1pPr>
            </a:lstStyle>
            <a:p>
              <a:r>
                <a:rPr sz="2300" dirty="0">
                  <a:solidFill>
                    <a:schemeClr val="bg1">
                      <a:lumMod val="95000"/>
                    </a:schemeClr>
                  </a:solidFill>
                  <a:latin typeface="Rubik" panose="02000604000000020004" pitchFamily="2" charset="-79"/>
                  <a:cs typeface="Rubik" panose="02000604000000020004" pitchFamily="2" charset="-79"/>
                </a:rPr>
                <a:t>Lorem Ipsum has been the industry's standard dummy text ever since the 1500s, when an unknown printer.</a:t>
              </a:r>
            </a:p>
          </p:txBody>
        </p:sp>
        <p:sp>
          <p:nvSpPr>
            <p:cNvPr id="49" name="Google Shape;781;p57">
              <a:extLst>
                <a:ext uri="{FF2B5EF4-FFF2-40B4-BE49-F238E27FC236}">
                  <a16:creationId xmlns:a16="http://schemas.microsoft.com/office/drawing/2014/main" id="{B88AECEC-9242-4DC4-9DAC-2FC15EAAF706}"/>
                </a:ext>
              </a:extLst>
            </p:cNvPr>
            <p:cNvSpPr txBox="1"/>
            <p:nvPr/>
          </p:nvSpPr>
          <p:spPr>
            <a:xfrm>
              <a:off x="11054449" y="5626585"/>
              <a:ext cx="3529152" cy="4917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0124" tIns="30124" rIns="30124" bIns="30124">
              <a:spAutoFit/>
            </a:bodyPr>
            <a:lstStyle/>
            <a:p>
              <a:pPr lvl="3">
                <a:defRPr sz="2800" b="1">
                  <a:latin typeface="Proza Libre"/>
                  <a:ea typeface="Proza Libre"/>
                  <a:cs typeface="Proza Libre"/>
                  <a:sym typeface="Proza Libre"/>
                </a:defRPr>
              </a:pPr>
              <a:r>
                <a:rPr lang="en-US" dirty="0">
                  <a:solidFill>
                    <a:schemeClr val="bg1">
                      <a:lumMod val="95000"/>
                    </a:schemeClr>
                  </a:solidFill>
                </a:rPr>
                <a:t>Address</a:t>
              </a:r>
              <a:endParaRPr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0" name="Lorem Ipsum has been the industry's standard dummy text ever since the 1500s, when an unknown printer.">
              <a:extLst>
                <a:ext uri="{FF2B5EF4-FFF2-40B4-BE49-F238E27FC236}">
                  <a16:creationId xmlns:a16="http://schemas.microsoft.com/office/drawing/2014/main" id="{1540F3FB-728B-469F-90CB-669B36CABDF6}"/>
                </a:ext>
              </a:extLst>
            </p:cNvPr>
            <p:cNvSpPr txBox="1"/>
            <p:nvPr/>
          </p:nvSpPr>
          <p:spPr>
            <a:xfrm>
              <a:off x="12349927" y="9826518"/>
              <a:ext cx="4488780" cy="14157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lvl1pPr>
            </a:lstStyle>
            <a:p>
              <a:r>
                <a:rPr sz="2300" dirty="0">
                  <a:solidFill>
                    <a:schemeClr val="bg1">
                      <a:lumMod val="95000"/>
                    </a:schemeClr>
                  </a:solidFill>
                  <a:latin typeface="Rubik" panose="02000604000000020004" pitchFamily="2" charset="-79"/>
                  <a:cs typeface="Rubik" panose="02000604000000020004" pitchFamily="2" charset="-79"/>
                </a:rPr>
                <a:t>Lorem Ipsum has been the industry's standard dummy text ever since the 1500s, when an unknown printer.</a:t>
              </a:r>
            </a:p>
          </p:txBody>
        </p:sp>
        <p:sp>
          <p:nvSpPr>
            <p:cNvPr id="51" name="Google Shape;781;p57">
              <a:extLst>
                <a:ext uri="{FF2B5EF4-FFF2-40B4-BE49-F238E27FC236}">
                  <a16:creationId xmlns:a16="http://schemas.microsoft.com/office/drawing/2014/main" id="{5E123132-F705-4BCE-91EC-B488F2E06D3E}"/>
                </a:ext>
              </a:extLst>
            </p:cNvPr>
            <p:cNvSpPr txBox="1"/>
            <p:nvPr/>
          </p:nvSpPr>
          <p:spPr>
            <a:xfrm>
              <a:off x="11054448" y="8968433"/>
              <a:ext cx="3529152" cy="4917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0124" tIns="30124" rIns="30124" bIns="30124">
              <a:spAutoFit/>
            </a:bodyPr>
            <a:lstStyle/>
            <a:p>
              <a:pPr lvl="3">
                <a:defRPr sz="2800" b="1">
                  <a:latin typeface="Proza Libre"/>
                  <a:ea typeface="Proza Libre"/>
                  <a:cs typeface="Proza Libre"/>
                  <a:sym typeface="Proza Libre"/>
                </a:defRPr>
              </a:pPr>
              <a:r>
                <a:rPr lang="en-US" dirty="0">
                  <a:solidFill>
                    <a:schemeClr val="bg1">
                      <a:lumMod val="95000"/>
                    </a:schemeClr>
                  </a:solidFill>
                </a:rPr>
                <a:t>Website</a:t>
              </a:r>
              <a:endParaRPr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97B51BB2-4CC6-49BC-8FE6-5BAA8F8AA2AE}"/>
              </a:ext>
            </a:extLst>
          </p:cNvPr>
          <p:cNvSpPr/>
          <p:nvPr/>
        </p:nvSpPr>
        <p:spPr>
          <a:xfrm>
            <a:off x="5065824" y="8598850"/>
            <a:ext cx="880348" cy="8803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DD44053-86C3-42A4-B619-05CA6CD70253}"/>
              </a:ext>
            </a:extLst>
          </p:cNvPr>
          <p:cNvGrpSpPr/>
          <p:nvPr/>
        </p:nvGrpSpPr>
        <p:grpSpPr>
          <a:xfrm>
            <a:off x="10477927" y="1419647"/>
            <a:ext cx="949321" cy="958721"/>
            <a:chOff x="3394366" y="914401"/>
            <a:chExt cx="1399308" cy="141316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A0F4763-EA00-404D-A548-188AFCE2C409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721BDDE-9A01-4E5F-9F0F-A2F344A50AC3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9E83021-A3CF-4109-B7E9-EFBD2C7D7FE1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27515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1DAEFA-B2BF-47FF-8397-FCFC078BB7C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B74C8-EF31-4A98-A15D-B8CAE44A06B0}"/>
              </a:ext>
            </a:extLst>
          </p:cNvPr>
          <p:cNvSpPr/>
          <p:nvPr/>
        </p:nvSpPr>
        <p:spPr>
          <a:xfrm>
            <a:off x="15246913" y="7453648"/>
            <a:ext cx="880348" cy="8803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F74E63E-8127-4517-882E-26CA7B1AE16D}"/>
              </a:ext>
            </a:extLst>
          </p:cNvPr>
          <p:cNvGrpSpPr/>
          <p:nvPr/>
        </p:nvGrpSpPr>
        <p:grpSpPr>
          <a:xfrm>
            <a:off x="1771247" y="2155985"/>
            <a:ext cx="11790644" cy="7101539"/>
            <a:chOff x="5471476" y="5003283"/>
            <a:chExt cx="11790644" cy="7101539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886E6C2-335E-4DE0-B1D6-219CBF8437CA}"/>
                </a:ext>
              </a:extLst>
            </p:cNvPr>
            <p:cNvSpPr/>
            <p:nvPr/>
          </p:nvSpPr>
          <p:spPr>
            <a:xfrm>
              <a:off x="6177363" y="5003283"/>
              <a:ext cx="11084757" cy="71015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B6E300A-6271-4FD3-830C-4213342F6168}"/>
                </a:ext>
              </a:extLst>
            </p:cNvPr>
            <p:cNvSpPr/>
            <p:nvPr/>
          </p:nvSpPr>
          <p:spPr>
            <a:xfrm>
              <a:off x="6408778" y="5263541"/>
              <a:ext cx="10612210" cy="6519123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Lorem Ipsum has been the industry's standard dummy text ever since the 1500s, when an unknown printer.">
              <a:extLst>
                <a:ext uri="{FF2B5EF4-FFF2-40B4-BE49-F238E27FC236}">
                  <a16:creationId xmlns:a16="http://schemas.microsoft.com/office/drawing/2014/main" id="{E95CC414-1C36-49EB-810A-DA15AEDB8578}"/>
                </a:ext>
              </a:extLst>
            </p:cNvPr>
            <p:cNvSpPr txBox="1"/>
            <p:nvPr/>
          </p:nvSpPr>
          <p:spPr>
            <a:xfrm>
              <a:off x="6766956" y="6484670"/>
              <a:ext cx="4488780" cy="14157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lvl1pPr>
            </a:lstStyle>
            <a:p>
              <a:r>
                <a:rPr sz="2300" dirty="0">
                  <a:solidFill>
                    <a:schemeClr val="bg1">
                      <a:lumMod val="95000"/>
                    </a:schemeClr>
                  </a:solidFill>
                  <a:latin typeface="Rubik" panose="02000604000000020004" pitchFamily="2" charset="-79"/>
                  <a:cs typeface="Rubik" panose="02000604000000020004" pitchFamily="2" charset="-79"/>
                </a:rPr>
                <a:t>Lorem Ipsum has been the industry's standard dummy text ever since the 1500s, when an unknown printer.</a:t>
              </a:r>
            </a:p>
          </p:txBody>
        </p:sp>
        <p:sp>
          <p:nvSpPr>
            <p:cNvPr id="45" name="Google Shape;781;p57">
              <a:extLst>
                <a:ext uri="{FF2B5EF4-FFF2-40B4-BE49-F238E27FC236}">
                  <a16:creationId xmlns:a16="http://schemas.microsoft.com/office/drawing/2014/main" id="{A29345EC-5ABE-49F1-A174-D0241FF4582D}"/>
                </a:ext>
              </a:extLst>
            </p:cNvPr>
            <p:cNvSpPr txBox="1"/>
            <p:nvPr/>
          </p:nvSpPr>
          <p:spPr>
            <a:xfrm>
              <a:off x="5471477" y="5626585"/>
              <a:ext cx="2590959" cy="4917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30124" tIns="30124" rIns="30124" bIns="30124">
              <a:spAutoFit/>
            </a:bodyPr>
            <a:lstStyle/>
            <a:p>
              <a:pPr lvl="3">
                <a:defRPr sz="2800" b="1">
                  <a:latin typeface="Proza Libre"/>
                  <a:ea typeface="Proza Libre"/>
                  <a:cs typeface="Proza Libre"/>
                  <a:sym typeface="Proza Libre"/>
                </a:defRPr>
              </a:pPr>
              <a:r>
                <a:rPr dirty="0">
                  <a:solidFill>
                    <a:schemeClr val="bg1">
                      <a:lumMod val="95000"/>
                    </a:schemeClr>
                  </a:solidFill>
                </a:rPr>
                <a:t>Phone</a:t>
              </a:r>
            </a:p>
          </p:txBody>
        </p:sp>
        <p:sp>
          <p:nvSpPr>
            <p:cNvPr id="46" name="Lorem Ipsum has been the industry's standard dummy text ever since the 1500s, when an unknown printer.">
              <a:extLst>
                <a:ext uri="{FF2B5EF4-FFF2-40B4-BE49-F238E27FC236}">
                  <a16:creationId xmlns:a16="http://schemas.microsoft.com/office/drawing/2014/main" id="{4F6CA4C4-FB74-4B37-98F2-8769DB2978A4}"/>
                </a:ext>
              </a:extLst>
            </p:cNvPr>
            <p:cNvSpPr txBox="1"/>
            <p:nvPr/>
          </p:nvSpPr>
          <p:spPr>
            <a:xfrm>
              <a:off x="6766955" y="9826518"/>
              <a:ext cx="4488780" cy="14157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lvl1pPr>
            </a:lstStyle>
            <a:p>
              <a:r>
                <a:rPr sz="2300" dirty="0">
                  <a:solidFill>
                    <a:schemeClr val="bg1">
                      <a:lumMod val="95000"/>
                    </a:schemeClr>
                  </a:solidFill>
                  <a:latin typeface="Rubik" panose="02000604000000020004" pitchFamily="2" charset="-79"/>
                  <a:cs typeface="Rubik" panose="02000604000000020004" pitchFamily="2" charset="-79"/>
                </a:rPr>
                <a:t>Lorem Ipsum has been the industry's standard dummy text ever since the 1500s, when an unknown printer.</a:t>
              </a:r>
            </a:p>
          </p:txBody>
        </p:sp>
        <p:sp>
          <p:nvSpPr>
            <p:cNvPr id="47" name="Google Shape;781;p57">
              <a:extLst>
                <a:ext uri="{FF2B5EF4-FFF2-40B4-BE49-F238E27FC236}">
                  <a16:creationId xmlns:a16="http://schemas.microsoft.com/office/drawing/2014/main" id="{5BBB28D3-8F3F-4F12-B38E-82A2DBCD4D8D}"/>
                </a:ext>
              </a:extLst>
            </p:cNvPr>
            <p:cNvSpPr txBox="1"/>
            <p:nvPr/>
          </p:nvSpPr>
          <p:spPr>
            <a:xfrm>
              <a:off x="5471476" y="8968433"/>
              <a:ext cx="2590959" cy="4917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30124" tIns="30124" rIns="30124" bIns="30124">
              <a:spAutoFit/>
            </a:bodyPr>
            <a:lstStyle/>
            <a:p>
              <a:pPr lvl="3">
                <a:defRPr sz="2800" b="1">
                  <a:latin typeface="Proza Libre"/>
                  <a:ea typeface="Proza Libre"/>
                  <a:cs typeface="Proza Libre"/>
                  <a:sym typeface="Proza Libre"/>
                </a:defRPr>
              </a:pPr>
              <a:r>
                <a:rPr lang="en-US" dirty="0">
                  <a:solidFill>
                    <a:schemeClr val="bg1">
                      <a:lumMod val="95000"/>
                    </a:schemeClr>
                  </a:solidFill>
                </a:rPr>
                <a:t>Email</a:t>
              </a:r>
              <a:endParaRPr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8" name="Lorem Ipsum has been the industry's standard dummy text ever since the 1500s, when an unknown printer.">
              <a:extLst>
                <a:ext uri="{FF2B5EF4-FFF2-40B4-BE49-F238E27FC236}">
                  <a16:creationId xmlns:a16="http://schemas.microsoft.com/office/drawing/2014/main" id="{680A8606-5478-4EFE-A826-C461088B8AF5}"/>
                </a:ext>
              </a:extLst>
            </p:cNvPr>
            <p:cNvSpPr txBox="1"/>
            <p:nvPr/>
          </p:nvSpPr>
          <p:spPr>
            <a:xfrm>
              <a:off x="12349928" y="6484670"/>
              <a:ext cx="4488780" cy="14157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lvl1pPr>
            </a:lstStyle>
            <a:p>
              <a:r>
                <a:rPr sz="2300" dirty="0">
                  <a:solidFill>
                    <a:schemeClr val="bg1">
                      <a:lumMod val="95000"/>
                    </a:schemeClr>
                  </a:solidFill>
                  <a:latin typeface="Rubik" panose="02000604000000020004" pitchFamily="2" charset="-79"/>
                  <a:cs typeface="Rubik" panose="02000604000000020004" pitchFamily="2" charset="-79"/>
                </a:rPr>
                <a:t>Lorem Ipsum has been the industry's standard dummy text ever since the 1500s, when an unknown printer.</a:t>
              </a:r>
            </a:p>
          </p:txBody>
        </p:sp>
        <p:sp>
          <p:nvSpPr>
            <p:cNvPr id="49" name="Google Shape;781;p57">
              <a:extLst>
                <a:ext uri="{FF2B5EF4-FFF2-40B4-BE49-F238E27FC236}">
                  <a16:creationId xmlns:a16="http://schemas.microsoft.com/office/drawing/2014/main" id="{B88AECEC-9242-4DC4-9DAC-2FC15EAAF706}"/>
                </a:ext>
              </a:extLst>
            </p:cNvPr>
            <p:cNvSpPr txBox="1"/>
            <p:nvPr/>
          </p:nvSpPr>
          <p:spPr>
            <a:xfrm>
              <a:off x="11054449" y="5626585"/>
              <a:ext cx="3529152" cy="4917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0124" tIns="30124" rIns="30124" bIns="30124">
              <a:spAutoFit/>
            </a:bodyPr>
            <a:lstStyle/>
            <a:p>
              <a:pPr lvl="3">
                <a:defRPr sz="2800" b="1">
                  <a:latin typeface="Proza Libre"/>
                  <a:ea typeface="Proza Libre"/>
                  <a:cs typeface="Proza Libre"/>
                  <a:sym typeface="Proza Libre"/>
                </a:defRPr>
              </a:pPr>
              <a:r>
                <a:rPr lang="en-US" dirty="0">
                  <a:solidFill>
                    <a:schemeClr val="bg1">
                      <a:lumMod val="95000"/>
                    </a:schemeClr>
                  </a:solidFill>
                </a:rPr>
                <a:t>Address</a:t>
              </a:r>
              <a:endParaRPr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0" name="Lorem Ipsum has been the industry's standard dummy text ever since the 1500s, when an unknown printer.">
              <a:extLst>
                <a:ext uri="{FF2B5EF4-FFF2-40B4-BE49-F238E27FC236}">
                  <a16:creationId xmlns:a16="http://schemas.microsoft.com/office/drawing/2014/main" id="{1540F3FB-728B-469F-90CB-669B36CABDF6}"/>
                </a:ext>
              </a:extLst>
            </p:cNvPr>
            <p:cNvSpPr txBox="1"/>
            <p:nvPr/>
          </p:nvSpPr>
          <p:spPr>
            <a:xfrm>
              <a:off x="12349927" y="9826518"/>
              <a:ext cx="4488780" cy="14157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100">
                  <a:solidFill>
                    <a:srgbClr val="535353"/>
                  </a:solidFill>
                  <a:latin typeface="Rubik Light Regular"/>
                  <a:ea typeface="Rubik Light Regular"/>
                  <a:cs typeface="Rubik Light Regular"/>
                  <a:sym typeface="Rubik Light Regular"/>
                </a:defRPr>
              </a:lvl1pPr>
            </a:lstStyle>
            <a:p>
              <a:r>
                <a:rPr sz="2300" dirty="0">
                  <a:solidFill>
                    <a:schemeClr val="bg1">
                      <a:lumMod val="95000"/>
                    </a:schemeClr>
                  </a:solidFill>
                  <a:latin typeface="Rubik" panose="02000604000000020004" pitchFamily="2" charset="-79"/>
                  <a:cs typeface="Rubik" panose="02000604000000020004" pitchFamily="2" charset="-79"/>
                </a:rPr>
                <a:t>Lorem Ipsum has been the industry's standard dummy text ever since the 1500s, when an unknown printer.</a:t>
              </a:r>
            </a:p>
          </p:txBody>
        </p:sp>
        <p:sp>
          <p:nvSpPr>
            <p:cNvPr id="51" name="Google Shape;781;p57">
              <a:extLst>
                <a:ext uri="{FF2B5EF4-FFF2-40B4-BE49-F238E27FC236}">
                  <a16:creationId xmlns:a16="http://schemas.microsoft.com/office/drawing/2014/main" id="{5E123132-F705-4BCE-91EC-B488F2E06D3E}"/>
                </a:ext>
              </a:extLst>
            </p:cNvPr>
            <p:cNvSpPr txBox="1"/>
            <p:nvPr/>
          </p:nvSpPr>
          <p:spPr>
            <a:xfrm>
              <a:off x="11054448" y="8968433"/>
              <a:ext cx="3529152" cy="4917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0124" tIns="30124" rIns="30124" bIns="30124">
              <a:spAutoFit/>
            </a:bodyPr>
            <a:lstStyle/>
            <a:p>
              <a:pPr lvl="3">
                <a:defRPr sz="2800" b="1">
                  <a:latin typeface="Proza Libre"/>
                  <a:ea typeface="Proza Libre"/>
                  <a:cs typeface="Proza Libre"/>
                  <a:sym typeface="Proza Libre"/>
                </a:defRPr>
              </a:pPr>
              <a:r>
                <a:rPr lang="en-US" dirty="0">
                  <a:solidFill>
                    <a:schemeClr val="bg1">
                      <a:lumMod val="95000"/>
                    </a:schemeClr>
                  </a:solidFill>
                </a:rPr>
                <a:t>Website</a:t>
              </a:r>
              <a:endParaRPr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97B51BB2-4CC6-49BC-8FE6-5BAA8F8AA2AE}"/>
              </a:ext>
            </a:extLst>
          </p:cNvPr>
          <p:cNvSpPr/>
          <p:nvPr/>
        </p:nvSpPr>
        <p:spPr>
          <a:xfrm>
            <a:off x="22007501" y="7453648"/>
            <a:ext cx="880348" cy="8803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F838695-C111-46CC-A7F4-57C94652C87E}"/>
              </a:ext>
            </a:extLst>
          </p:cNvPr>
          <p:cNvSpPr/>
          <p:nvPr/>
        </p:nvSpPr>
        <p:spPr>
          <a:xfrm rot="16200000">
            <a:off x="12676744" y="11397032"/>
            <a:ext cx="4691207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AB388CB-14E3-45D6-AC25-4AC2715B6800}"/>
              </a:ext>
            </a:extLst>
          </p:cNvPr>
          <p:cNvGrpSpPr/>
          <p:nvPr/>
        </p:nvGrpSpPr>
        <p:grpSpPr>
          <a:xfrm>
            <a:off x="14240806" y="8917597"/>
            <a:ext cx="6468132" cy="2623550"/>
            <a:chOff x="1995054" y="2168713"/>
            <a:chExt cx="6813559" cy="2623550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27A50B9-7208-49DF-962F-D3780301974E}"/>
                </a:ext>
              </a:extLst>
            </p:cNvPr>
            <p:cNvSpPr/>
            <p:nvPr/>
          </p:nvSpPr>
          <p:spPr>
            <a:xfrm>
              <a:off x="1995054" y="2168713"/>
              <a:ext cx="5396627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elana">
              <a:extLst>
                <a:ext uri="{FF2B5EF4-FFF2-40B4-BE49-F238E27FC236}">
                  <a16:creationId xmlns:a16="http://schemas.microsoft.com/office/drawing/2014/main" id="{A2E24E3A-A90C-46EC-8A5A-90979DE9DF10}"/>
                </a:ext>
              </a:extLst>
            </p:cNvPr>
            <p:cNvSpPr txBox="1"/>
            <p:nvPr/>
          </p:nvSpPr>
          <p:spPr>
            <a:xfrm>
              <a:off x="2549233" y="2377568"/>
              <a:ext cx="6259380" cy="24146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Keep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Contact</a:t>
              </a: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33ABEA04-4376-4B2D-B88E-06F1CA78A0DB}"/>
              </a:ext>
            </a:extLst>
          </p:cNvPr>
          <p:cNvSpPr/>
          <p:nvPr/>
        </p:nvSpPr>
        <p:spPr>
          <a:xfrm rot="16200000">
            <a:off x="10285060" y="4435937"/>
            <a:ext cx="8917598" cy="45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683C644-D592-4AE7-A781-CC93DF6A8C29}"/>
              </a:ext>
            </a:extLst>
          </p:cNvPr>
          <p:cNvGrpSpPr/>
          <p:nvPr/>
        </p:nvGrpSpPr>
        <p:grpSpPr>
          <a:xfrm>
            <a:off x="20902801" y="9126452"/>
            <a:ext cx="871714" cy="880346"/>
            <a:chOff x="3394366" y="914401"/>
            <a:chExt cx="1399308" cy="1413164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71CE5C0-EB11-4DAE-B6E0-10478C36BA3C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1C9D743-FAF2-449A-B82D-87CDA9133E82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3C60AC6-A3A6-448C-88FD-A6CF17931BCC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C1463A3-3CE6-4FB4-BC0E-DCBA406613A7}"/>
              </a:ext>
            </a:extLst>
          </p:cNvPr>
          <p:cNvGrpSpPr/>
          <p:nvPr/>
        </p:nvGrpSpPr>
        <p:grpSpPr>
          <a:xfrm>
            <a:off x="5434460" y="10149889"/>
            <a:ext cx="4927602" cy="1270003"/>
            <a:chOff x="5091705" y="9905708"/>
            <a:chExt cx="4927602" cy="1270003"/>
          </a:xfrm>
        </p:grpSpPr>
        <p:sp>
          <p:nvSpPr>
            <p:cNvPr id="29" name="Google Shape;788;p57">
              <a:extLst>
                <a:ext uri="{FF2B5EF4-FFF2-40B4-BE49-F238E27FC236}">
                  <a16:creationId xmlns:a16="http://schemas.microsoft.com/office/drawing/2014/main" id="{F8A176EE-156C-47F1-9142-FC8FC3E0C79C}"/>
                </a:ext>
              </a:extLst>
            </p:cNvPr>
            <p:cNvSpPr/>
            <p:nvPr/>
          </p:nvSpPr>
          <p:spPr>
            <a:xfrm>
              <a:off x="8749305" y="9905708"/>
              <a:ext cx="1270002" cy="1270003"/>
            </a:xfrm>
            <a:prstGeom prst="rect">
              <a:avLst/>
            </a:prstGeom>
            <a:solidFill>
              <a:srgbClr val="00B0F0"/>
            </a:solidFill>
            <a:ln w="12700" cap="flat">
              <a:noFill/>
              <a:miter lim="400000"/>
            </a:ln>
            <a:effectLst>
              <a:outerShdw blurRad="1066800" dist="635000" dir="5400000" rotWithShape="0">
                <a:srgbClr val="000000">
                  <a:alpha val="21945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30" name="Google Shape;789;p57">
              <a:extLst>
                <a:ext uri="{FF2B5EF4-FFF2-40B4-BE49-F238E27FC236}">
                  <a16:creationId xmlns:a16="http://schemas.microsoft.com/office/drawing/2014/main" id="{B5BF4D9D-A28D-4CAC-BAF6-CA56989FA447}"/>
                </a:ext>
              </a:extLst>
            </p:cNvPr>
            <p:cNvSpPr/>
            <p:nvPr/>
          </p:nvSpPr>
          <p:spPr>
            <a:xfrm>
              <a:off x="6920506" y="9905708"/>
              <a:ext cx="1270001" cy="1270003"/>
            </a:xfrm>
            <a:prstGeom prst="rect">
              <a:avLst/>
            </a:prstGeom>
            <a:solidFill>
              <a:srgbClr val="00B0F0"/>
            </a:solidFill>
            <a:ln w="12700" cap="flat">
              <a:noFill/>
              <a:miter lim="400000"/>
            </a:ln>
            <a:effectLst>
              <a:outerShdw blurRad="1066800" dist="635000" dir="5400000" rotWithShape="0">
                <a:srgbClr val="000000">
                  <a:alpha val="21945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31" name="Google Shape;790;p57">
              <a:extLst>
                <a:ext uri="{FF2B5EF4-FFF2-40B4-BE49-F238E27FC236}">
                  <a16:creationId xmlns:a16="http://schemas.microsoft.com/office/drawing/2014/main" id="{61B528AC-1711-48B7-ABAB-A4A2290C1DC0}"/>
                </a:ext>
              </a:extLst>
            </p:cNvPr>
            <p:cNvSpPr/>
            <p:nvPr/>
          </p:nvSpPr>
          <p:spPr>
            <a:xfrm>
              <a:off x="5091705" y="9905708"/>
              <a:ext cx="1270001" cy="1270003"/>
            </a:xfrm>
            <a:prstGeom prst="rect">
              <a:avLst/>
            </a:prstGeom>
            <a:solidFill>
              <a:srgbClr val="00B0F0"/>
            </a:solidFill>
            <a:ln w="12700" cap="flat">
              <a:noFill/>
              <a:miter lim="400000"/>
            </a:ln>
            <a:effectLst>
              <a:outerShdw blurRad="1066800" dist="635000" dir="5400000" rotWithShape="0">
                <a:srgbClr val="000000">
                  <a:alpha val="21945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32" name="Google Shape;791;p57">
              <a:extLst>
                <a:ext uri="{FF2B5EF4-FFF2-40B4-BE49-F238E27FC236}">
                  <a16:creationId xmlns:a16="http://schemas.microsoft.com/office/drawing/2014/main" id="{16820837-12BC-452D-8B6C-BA6AD0006EED}"/>
                </a:ext>
              </a:extLst>
            </p:cNvPr>
            <p:cNvSpPr/>
            <p:nvPr/>
          </p:nvSpPr>
          <p:spPr>
            <a:xfrm>
              <a:off x="5593544" y="10287669"/>
              <a:ext cx="266322" cy="506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8" extrusionOk="0">
                  <a:moveTo>
                    <a:pt x="21600" y="7559"/>
                  </a:moveTo>
                  <a:lnTo>
                    <a:pt x="14366" y="7559"/>
                  </a:lnTo>
                  <a:lnTo>
                    <a:pt x="14366" y="5400"/>
                  </a:lnTo>
                  <a:cubicBezTo>
                    <a:pt x="14366" y="4285"/>
                    <a:pt x="14538" y="3583"/>
                    <a:pt x="17573" y="3583"/>
                  </a:cubicBezTo>
                  <a:lnTo>
                    <a:pt x="21407" y="3583"/>
                  </a:lnTo>
                  <a:lnTo>
                    <a:pt x="21407" y="149"/>
                  </a:lnTo>
                  <a:cubicBezTo>
                    <a:pt x="19542" y="48"/>
                    <a:pt x="17666" y="-2"/>
                    <a:pt x="15788" y="0"/>
                  </a:cubicBezTo>
                  <a:cubicBezTo>
                    <a:pt x="10220" y="0"/>
                    <a:pt x="6157" y="1790"/>
                    <a:pt x="6157" y="5075"/>
                  </a:cubicBezTo>
                  <a:lnTo>
                    <a:pt x="6157" y="7559"/>
                  </a:lnTo>
                  <a:lnTo>
                    <a:pt x="0" y="7559"/>
                  </a:lnTo>
                  <a:lnTo>
                    <a:pt x="0" y="11879"/>
                  </a:lnTo>
                  <a:lnTo>
                    <a:pt x="6157" y="11878"/>
                  </a:lnTo>
                  <a:lnTo>
                    <a:pt x="6157" y="21598"/>
                  </a:lnTo>
                  <a:lnTo>
                    <a:pt x="14366" y="21598"/>
                  </a:lnTo>
                  <a:lnTo>
                    <a:pt x="14366" y="11876"/>
                  </a:lnTo>
                  <a:lnTo>
                    <a:pt x="20658" y="11875"/>
                  </a:lnTo>
                  <a:lnTo>
                    <a:pt x="21600" y="755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33" name="Google Shape;792;p57">
              <a:extLst>
                <a:ext uri="{FF2B5EF4-FFF2-40B4-BE49-F238E27FC236}">
                  <a16:creationId xmlns:a16="http://schemas.microsoft.com/office/drawing/2014/main" id="{F1097059-D955-4676-8D66-1F6357CC8D72}"/>
                </a:ext>
              </a:extLst>
            </p:cNvPr>
            <p:cNvSpPr/>
            <p:nvPr/>
          </p:nvSpPr>
          <p:spPr>
            <a:xfrm>
              <a:off x="9187312" y="10352472"/>
              <a:ext cx="393987" cy="376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3245"/>
                  </a:moveTo>
                  <a:lnTo>
                    <a:pt x="21600" y="21600"/>
                  </a:lnTo>
                  <a:lnTo>
                    <a:pt x="16969" y="21600"/>
                  </a:lnTo>
                  <a:lnTo>
                    <a:pt x="16969" y="13800"/>
                  </a:lnTo>
                  <a:cubicBezTo>
                    <a:pt x="16969" y="11839"/>
                    <a:pt x="16301" y="10507"/>
                    <a:pt x="14625" y="10507"/>
                  </a:cubicBezTo>
                  <a:cubicBezTo>
                    <a:pt x="13343" y="10507"/>
                    <a:pt x="12587" y="11409"/>
                    <a:pt x="12250" y="12277"/>
                  </a:cubicBezTo>
                  <a:cubicBezTo>
                    <a:pt x="12128" y="12590"/>
                    <a:pt x="12091" y="13028"/>
                    <a:pt x="12091" y="13460"/>
                  </a:cubicBezTo>
                  <a:lnTo>
                    <a:pt x="12091" y="21599"/>
                  </a:lnTo>
                  <a:lnTo>
                    <a:pt x="7465" y="21599"/>
                  </a:lnTo>
                  <a:cubicBezTo>
                    <a:pt x="7465" y="21599"/>
                    <a:pt x="7527" y="8394"/>
                    <a:pt x="7465" y="7026"/>
                  </a:cubicBezTo>
                  <a:lnTo>
                    <a:pt x="12092" y="7026"/>
                  </a:lnTo>
                  <a:lnTo>
                    <a:pt x="12092" y="9092"/>
                  </a:lnTo>
                  <a:cubicBezTo>
                    <a:pt x="12086" y="9109"/>
                    <a:pt x="12073" y="9123"/>
                    <a:pt x="12066" y="9142"/>
                  </a:cubicBezTo>
                  <a:lnTo>
                    <a:pt x="12092" y="9142"/>
                  </a:lnTo>
                  <a:lnTo>
                    <a:pt x="12092" y="9092"/>
                  </a:lnTo>
                  <a:cubicBezTo>
                    <a:pt x="12711" y="8099"/>
                    <a:pt x="13806" y="6684"/>
                    <a:pt x="16266" y="6684"/>
                  </a:cubicBezTo>
                  <a:cubicBezTo>
                    <a:pt x="19319" y="6684"/>
                    <a:pt x="21600" y="8767"/>
                    <a:pt x="21600" y="13245"/>
                  </a:cubicBezTo>
                  <a:close/>
                  <a:moveTo>
                    <a:pt x="2620" y="0"/>
                  </a:moveTo>
                  <a:cubicBezTo>
                    <a:pt x="1037" y="0"/>
                    <a:pt x="0" y="1087"/>
                    <a:pt x="0" y="2520"/>
                  </a:cubicBezTo>
                  <a:cubicBezTo>
                    <a:pt x="0" y="3915"/>
                    <a:pt x="1006" y="5039"/>
                    <a:pt x="2560" y="5039"/>
                  </a:cubicBezTo>
                  <a:lnTo>
                    <a:pt x="2588" y="5039"/>
                  </a:lnTo>
                  <a:cubicBezTo>
                    <a:pt x="4207" y="5039"/>
                    <a:pt x="5209" y="3915"/>
                    <a:pt x="5209" y="2520"/>
                  </a:cubicBezTo>
                  <a:cubicBezTo>
                    <a:pt x="5178" y="1087"/>
                    <a:pt x="4207" y="0"/>
                    <a:pt x="2620" y="0"/>
                  </a:cubicBezTo>
                  <a:close/>
                  <a:moveTo>
                    <a:pt x="276" y="21600"/>
                  </a:moveTo>
                  <a:lnTo>
                    <a:pt x="4905" y="21600"/>
                  </a:lnTo>
                  <a:lnTo>
                    <a:pt x="4905" y="7025"/>
                  </a:lnTo>
                  <a:lnTo>
                    <a:pt x="276" y="7025"/>
                  </a:lnTo>
                  <a:lnTo>
                    <a:pt x="276" y="216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6EF48130-A003-4AA8-B1A8-FF0A9F6F8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0344" y="10139125"/>
              <a:ext cx="797043" cy="7970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3545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5701476" y="5260030"/>
            <a:ext cx="4187493" cy="2944788"/>
            <a:chOff x="1995053" y="2168713"/>
            <a:chExt cx="5708073" cy="256813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4" y="2419896"/>
              <a:ext cx="5153892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Thank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You !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D8EB6E87-58E6-4BB2-AF6C-DA2C777B290C}"/>
              </a:ext>
            </a:extLst>
          </p:cNvPr>
          <p:cNvSpPr/>
          <p:nvPr/>
        </p:nvSpPr>
        <p:spPr>
          <a:xfrm>
            <a:off x="7998498" y="10826274"/>
            <a:ext cx="820677" cy="721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17A0028-45E0-45EE-A53D-90B1F82BCC4F}"/>
              </a:ext>
            </a:extLst>
          </p:cNvPr>
          <p:cNvSpPr/>
          <p:nvPr/>
        </p:nvSpPr>
        <p:spPr>
          <a:xfrm>
            <a:off x="2130190" y="8938940"/>
            <a:ext cx="820677" cy="721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8B4064-204C-46C7-BD27-999EC8A3470F}"/>
              </a:ext>
            </a:extLst>
          </p:cNvPr>
          <p:cNvSpPr/>
          <p:nvPr/>
        </p:nvSpPr>
        <p:spPr>
          <a:xfrm>
            <a:off x="12310696" y="11603755"/>
            <a:ext cx="1208221" cy="1062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4FC47E2-E750-41DF-B9D7-E2E6F794BFF7}"/>
              </a:ext>
            </a:extLst>
          </p:cNvPr>
          <p:cNvSpPr/>
          <p:nvPr/>
        </p:nvSpPr>
        <p:spPr>
          <a:xfrm>
            <a:off x="3896351" y="2186656"/>
            <a:ext cx="820677" cy="721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E835C62-F7B3-4A92-A6FC-BAA203A6CB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C4F1B5A-883D-4A24-B302-47C2C8078EEA}"/>
              </a:ext>
            </a:extLst>
          </p:cNvPr>
          <p:cNvSpPr/>
          <p:nvPr/>
        </p:nvSpPr>
        <p:spPr>
          <a:xfrm>
            <a:off x="13500637" y="1570134"/>
            <a:ext cx="1208221" cy="1062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76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AA5FE0E-5955-42C5-8DA5-A3BCD0F04F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16544925" y="9617325"/>
            <a:ext cx="7839075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13156454" y="8769653"/>
            <a:ext cx="3651888" cy="2678968"/>
            <a:chOff x="1995053" y="2168713"/>
            <a:chExt cx="5708073" cy="2678968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5" y="2530732"/>
              <a:ext cx="5153891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About</a:t>
              </a:r>
            </a:p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 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US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17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E27603A1-3C6E-459D-83F2-B31EFC1F3A7F}"/>
              </a:ext>
            </a:extLst>
          </p:cNvPr>
          <p:cNvSpPr txBox="1"/>
          <p:nvPr/>
        </p:nvSpPr>
        <p:spPr>
          <a:xfrm>
            <a:off x="4930211" y="3923812"/>
            <a:ext cx="7197969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32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FA3818D1-B4A7-499C-81D9-2BC824C17A25}"/>
              </a:ext>
            </a:extLst>
          </p:cNvPr>
          <p:cNvSpPr txBox="1"/>
          <p:nvPr/>
        </p:nvSpPr>
        <p:spPr>
          <a:xfrm>
            <a:off x="4930211" y="7018400"/>
            <a:ext cx="7197969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858D562-8070-434B-8385-3CB4B6274854}"/>
              </a:ext>
            </a:extLst>
          </p:cNvPr>
          <p:cNvGrpSpPr/>
          <p:nvPr/>
        </p:nvGrpSpPr>
        <p:grpSpPr>
          <a:xfrm>
            <a:off x="6622473" y="10473428"/>
            <a:ext cx="784948" cy="792721"/>
            <a:chOff x="3394366" y="914401"/>
            <a:chExt cx="1399308" cy="1413164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21DC05C-F333-4ED1-BFBF-6B69EA24912F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6664E30-A72D-4559-825E-D073CDFD3624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9AB335B-16B2-4120-A9A3-EB9D614FE39E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DF699FD-2B3D-4FB1-B9FF-679099291AF9}"/>
              </a:ext>
            </a:extLst>
          </p:cNvPr>
          <p:cNvGrpSpPr/>
          <p:nvPr/>
        </p:nvGrpSpPr>
        <p:grpSpPr>
          <a:xfrm>
            <a:off x="9663260" y="1542598"/>
            <a:ext cx="986124" cy="995888"/>
            <a:chOff x="3394366" y="914401"/>
            <a:chExt cx="1399308" cy="1413164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858943A-66D9-49CC-8350-0B4ADE0393C3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B8D8FB2-CCBA-4D32-9AC6-F636D0EBA88C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78E1D94-3BFA-44B1-8856-6A5B97E72581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F142139-4359-40D0-877C-DA878DD8EAD1}"/>
              </a:ext>
            </a:extLst>
          </p:cNvPr>
          <p:cNvGrpSpPr/>
          <p:nvPr/>
        </p:nvGrpSpPr>
        <p:grpSpPr>
          <a:xfrm>
            <a:off x="2171384" y="3807982"/>
            <a:ext cx="1535352" cy="1529311"/>
            <a:chOff x="2171384" y="3807982"/>
            <a:chExt cx="1535352" cy="1529311"/>
          </a:xfrm>
        </p:grpSpPr>
        <p:sp>
          <p:nvSpPr>
            <p:cNvPr id="23" name="Google Shape;182;p30">
              <a:extLst>
                <a:ext uri="{FF2B5EF4-FFF2-40B4-BE49-F238E27FC236}">
                  <a16:creationId xmlns:a16="http://schemas.microsoft.com/office/drawing/2014/main" id="{63EF414D-1E0F-434C-BE34-3DB6B99AA342}"/>
                </a:ext>
              </a:extLst>
            </p:cNvPr>
            <p:cNvSpPr/>
            <p:nvPr/>
          </p:nvSpPr>
          <p:spPr>
            <a:xfrm>
              <a:off x="2171384" y="3807982"/>
              <a:ext cx="1535352" cy="1529311"/>
            </a:xfrm>
            <a:prstGeom prst="rect">
              <a:avLst/>
            </a:prstGeom>
            <a:solidFill>
              <a:srgbClr val="00B0F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200" b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26FDAFBB-F68B-43AA-8BDD-3EC9BCD2D9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9964" y="4012303"/>
              <a:ext cx="957186" cy="957186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775E69C-F77B-4E79-B9DA-0308B80637CB}"/>
              </a:ext>
            </a:extLst>
          </p:cNvPr>
          <p:cNvGrpSpPr/>
          <p:nvPr/>
        </p:nvGrpSpPr>
        <p:grpSpPr>
          <a:xfrm>
            <a:off x="2200881" y="6849397"/>
            <a:ext cx="1535352" cy="1529311"/>
            <a:chOff x="2200881" y="6849397"/>
            <a:chExt cx="1535352" cy="1529311"/>
          </a:xfrm>
        </p:grpSpPr>
        <p:sp>
          <p:nvSpPr>
            <p:cNvPr id="46" name="Google Shape;182;p30">
              <a:extLst>
                <a:ext uri="{FF2B5EF4-FFF2-40B4-BE49-F238E27FC236}">
                  <a16:creationId xmlns:a16="http://schemas.microsoft.com/office/drawing/2014/main" id="{D151499C-27A4-42B2-A428-F2AA9DDE60AE}"/>
                </a:ext>
              </a:extLst>
            </p:cNvPr>
            <p:cNvSpPr/>
            <p:nvPr/>
          </p:nvSpPr>
          <p:spPr>
            <a:xfrm>
              <a:off x="2200881" y="6849397"/>
              <a:ext cx="1535352" cy="1529311"/>
            </a:xfrm>
            <a:prstGeom prst="rect">
              <a:avLst/>
            </a:prstGeom>
            <a:solidFill>
              <a:srgbClr val="00B0F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200" b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FC9C7466-8445-4332-B321-709E6C0DE7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2481" y="6990918"/>
              <a:ext cx="1246267" cy="12462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1574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BC558-9C6D-4768-860C-5C5FC96BF7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5546669" y="9617325"/>
            <a:ext cx="18836640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152650" y="8769653"/>
            <a:ext cx="3651888" cy="2678968"/>
            <a:chOff x="1995053" y="2168713"/>
            <a:chExt cx="5708073" cy="2678968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5" y="2530732"/>
              <a:ext cx="5153891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About</a:t>
              </a:r>
            </a:p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 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US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32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FA3818D1-B4A7-499C-81D9-2BC824C17A25}"/>
              </a:ext>
            </a:extLst>
          </p:cNvPr>
          <p:cNvSpPr txBox="1"/>
          <p:nvPr/>
        </p:nvSpPr>
        <p:spPr>
          <a:xfrm>
            <a:off x="6705600" y="10032849"/>
            <a:ext cx="10030691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831B5BF-18E4-4790-B1B2-E48A438E5422}"/>
              </a:ext>
            </a:extLst>
          </p:cNvPr>
          <p:cNvGrpSpPr/>
          <p:nvPr/>
        </p:nvGrpSpPr>
        <p:grpSpPr>
          <a:xfrm>
            <a:off x="3978594" y="4126352"/>
            <a:ext cx="1141855" cy="1153162"/>
            <a:chOff x="3394366" y="914401"/>
            <a:chExt cx="1399308" cy="141316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7EB6B2F-EDAF-4EB9-9E41-ABAA7E488CE0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DA08D17-1E03-4BA3-8EF0-FC9ABA5FB40E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64B94AC-1DF7-451F-BF0B-31FD03B37E0B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215377-8AF3-4092-B1B6-60C49DA02848}"/>
              </a:ext>
            </a:extLst>
          </p:cNvPr>
          <p:cNvGrpSpPr/>
          <p:nvPr/>
        </p:nvGrpSpPr>
        <p:grpSpPr>
          <a:xfrm>
            <a:off x="19398703" y="10453421"/>
            <a:ext cx="634969" cy="641257"/>
            <a:chOff x="3394366" y="914401"/>
            <a:chExt cx="1399308" cy="141316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16352D6-7AC7-4EB7-8255-93C5C509928C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B53CC06-EDB2-4CA0-81C2-53FCF7221493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808F7B2-D877-4252-8914-1CA121A9A288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051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36527DC-ADB2-432D-B6BC-668E1E92BF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AA899E7-9AD2-4E9D-8B1F-CAD40F85DAD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5546669" y="3216525"/>
            <a:ext cx="18836640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152650" y="2368853"/>
            <a:ext cx="3651888" cy="2678968"/>
            <a:chOff x="1995053" y="2168713"/>
            <a:chExt cx="5708073" cy="2678968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5" y="2530732"/>
              <a:ext cx="5153891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About</a:t>
              </a:r>
            </a:p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 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US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32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FA3818D1-B4A7-499C-81D9-2BC824C17A25}"/>
              </a:ext>
            </a:extLst>
          </p:cNvPr>
          <p:cNvSpPr txBox="1"/>
          <p:nvPr/>
        </p:nvSpPr>
        <p:spPr>
          <a:xfrm>
            <a:off x="2161654" y="5996721"/>
            <a:ext cx="5375219" cy="1769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D7F0926E-10E4-4A6A-9E03-39AB85D3D43A}"/>
              </a:ext>
            </a:extLst>
          </p:cNvPr>
          <p:cNvSpPr txBox="1"/>
          <p:nvPr/>
        </p:nvSpPr>
        <p:spPr>
          <a:xfrm>
            <a:off x="2152650" y="8865263"/>
            <a:ext cx="5375219" cy="1769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44D8DCE-E7E0-4913-A5AF-51C2609B712D}"/>
              </a:ext>
            </a:extLst>
          </p:cNvPr>
          <p:cNvGrpSpPr/>
          <p:nvPr/>
        </p:nvGrpSpPr>
        <p:grpSpPr>
          <a:xfrm>
            <a:off x="19639962" y="1372979"/>
            <a:ext cx="920183" cy="929295"/>
            <a:chOff x="3394366" y="914401"/>
            <a:chExt cx="1399308" cy="141316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B4547AC-5C60-4BEA-8493-407F8A2DEC9D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1D4264E-1E75-410E-9D41-C3530F75390E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101C0D2-A7BF-4F2E-801B-6F4C8AD91E48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7460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1854D26-8171-4BBF-A576-48162DEDB6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17872364" y="10034586"/>
            <a:ext cx="2457796" cy="216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>
            <a:off x="7705728" y="9506489"/>
            <a:ext cx="16733520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4053840" y="8658817"/>
            <a:ext cx="3651888" cy="2568132"/>
            <a:chOff x="1995053" y="2168713"/>
            <a:chExt cx="5708073" cy="256813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4" y="2419896"/>
              <a:ext cx="5153892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Page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Break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8257309" y="1443099"/>
            <a:ext cx="3061854" cy="2693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CF1C5B4-AC40-4264-A428-BDB2CD4BFB04}"/>
              </a:ext>
            </a:extLst>
          </p:cNvPr>
          <p:cNvSpPr/>
          <p:nvPr/>
        </p:nvSpPr>
        <p:spPr>
          <a:xfrm>
            <a:off x="2189018" y="5546113"/>
            <a:ext cx="1641354" cy="14438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49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64F4949-813A-461F-AEAB-166D3E5AB9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98F35D5-F372-478B-ADDD-2EC5E9EF6C4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16847127" y="7927071"/>
            <a:ext cx="2549236" cy="2242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 rot="16200000" flipV="1">
            <a:off x="824183" y="2065795"/>
            <a:ext cx="4177307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168984" y="2397615"/>
            <a:ext cx="5145578" cy="2568132"/>
            <a:chOff x="1995053" y="2168713"/>
            <a:chExt cx="6813560" cy="256813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419896"/>
              <a:ext cx="6259380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Service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6896047" y="10402196"/>
            <a:ext cx="2272145" cy="1998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5A0F8D1-C4D4-41E2-8282-B25243FAD2FE}"/>
              </a:ext>
            </a:extLst>
          </p:cNvPr>
          <p:cNvSpPr txBox="1"/>
          <p:nvPr/>
        </p:nvSpPr>
        <p:spPr>
          <a:xfrm>
            <a:off x="2168984" y="7751648"/>
            <a:ext cx="4727063" cy="2123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1" name="Google Shape;504;p45">
            <a:extLst>
              <a:ext uri="{FF2B5EF4-FFF2-40B4-BE49-F238E27FC236}">
                <a16:creationId xmlns:a16="http://schemas.microsoft.com/office/drawing/2014/main" id="{BD6DE6C5-C67A-4111-86FC-12A70B60179D}"/>
              </a:ext>
            </a:extLst>
          </p:cNvPr>
          <p:cNvSpPr txBox="1"/>
          <p:nvPr/>
        </p:nvSpPr>
        <p:spPr>
          <a:xfrm>
            <a:off x="727299" y="6858000"/>
            <a:ext cx="5171046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tx1">
                    <a:lumMod val="75000"/>
                    <a:lumOff val="25000"/>
                  </a:schemeClr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 dolor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55F2186-DDF4-4737-A00F-71749F63879F}"/>
              </a:ext>
            </a:extLst>
          </p:cNvPr>
          <p:cNvGrpSpPr/>
          <p:nvPr/>
        </p:nvGrpSpPr>
        <p:grpSpPr>
          <a:xfrm>
            <a:off x="20437795" y="8946032"/>
            <a:ext cx="1036751" cy="1047017"/>
            <a:chOff x="3394366" y="914401"/>
            <a:chExt cx="1399308" cy="1413164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D29DC74-11AF-4C79-8BA5-F748EF50BFB2}"/>
                </a:ext>
              </a:extLst>
            </p:cNvPr>
            <p:cNvSpPr/>
            <p:nvPr/>
          </p:nvSpPr>
          <p:spPr>
            <a:xfrm>
              <a:off x="3685310" y="1219201"/>
              <a:ext cx="803564" cy="8035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52313E9-392A-4C56-AD56-DCB66CD73BED}"/>
                </a:ext>
              </a:extLst>
            </p:cNvPr>
            <p:cNvSpPr/>
            <p:nvPr/>
          </p:nvSpPr>
          <p:spPr>
            <a:xfrm>
              <a:off x="3394366" y="914401"/>
              <a:ext cx="1080656" cy="1080656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C70E947-08DC-4EC9-ADDB-C6122909CD03}"/>
                </a:ext>
              </a:extLst>
            </p:cNvPr>
            <p:cNvSpPr/>
            <p:nvPr/>
          </p:nvSpPr>
          <p:spPr>
            <a:xfrm>
              <a:off x="3990110" y="1524001"/>
              <a:ext cx="803564" cy="80356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96780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6D8FFBD-0ABF-4F07-B569-6FD16C219CA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8266D90-154E-4759-8410-71049DA9F2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6E6C2-335E-4DE0-B1D6-219CBF8437CA}"/>
              </a:ext>
            </a:extLst>
          </p:cNvPr>
          <p:cNvSpPr/>
          <p:nvPr/>
        </p:nvSpPr>
        <p:spPr>
          <a:xfrm>
            <a:off x="13666356" y="9173032"/>
            <a:ext cx="6605293" cy="32278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317B35-F8E6-4E60-A80C-B27B9C53FB42}"/>
              </a:ext>
            </a:extLst>
          </p:cNvPr>
          <p:cNvSpPr/>
          <p:nvPr/>
        </p:nvSpPr>
        <p:spPr>
          <a:xfrm>
            <a:off x="9827125" y="8051814"/>
            <a:ext cx="2119166" cy="1864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5B9982-E4DD-4871-AA58-3460243C179F}"/>
              </a:ext>
            </a:extLst>
          </p:cNvPr>
          <p:cNvSpPr/>
          <p:nvPr/>
        </p:nvSpPr>
        <p:spPr>
          <a:xfrm rot="16200000" flipV="1">
            <a:off x="-2563528" y="5453502"/>
            <a:ext cx="10952727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D7322-2C78-4698-A21D-4318979030AB}"/>
              </a:ext>
            </a:extLst>
          </p:cNvPr>
          <p:cNvGrpSpPr/>
          <p:nvPr/>
        </p:nvGrpSpPr>
        <p:grpSpPr>
          <a:xfrm>
            <a:off x="0" y="0"/>
            <a:ext cx="1690255" cy="1419648"/>
            <a:chOff x="4874259" y="470096"/>
            <a:chExt cx="2195276" cy="184381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D4C97CF-0A59-469F-A686-F431F6979714}"/>
                </a:ext>
              </a:extLst>
            </p:cNvPr>
            <p:cNvSpPr/>
            <p:nvPr/>
          </p:nvSpPr>
          <p:spPr>
            <a:xfrm>
              <a:off x="4874259" y="470096"/>
              <a:ext cx="1166021" cy="11660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4E4A2F-2016-4B4D-B678-8032CA2ABDE4}"/>
                </a:ext>
              </a:extLst>
            </p:cNvPr>
            <p:cNvSpPr/>
            <p:nvPr/>
          </p:nvSpPr>
          <p:spPr>
            <a:xfrm>
              <a:off x="6538178" y="1782555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124D31-FB50-4B27-9490-6615B74381ED}"/>
                </a:ext>
              </a:extLst>
            </p:cNvPr>
            <p:cNvSpPr/>
            <p:nvPr/>
          </p:nvSpPr>
          <p:spPr>
            <a:xfrm>
              <a:off x="6272500" y="1104760"/>
              <a:ext cx="531357" cy="53135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A2972BC-3D44-4BEE-8529-B559D250B06D}"/>
              </a:ext>
            </a:extLst>
          </p:cNvPr>
          <p:cNvSpPr/>
          <p:nvPr/>
        </p:nvSpPr>
        <p:spPr>
          <a:xfrm>
            <a:off x="0" y="13184643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6368DB-9AFC-4A49-9A5E-2E96235DF635}"/>
              </a:ext>
            </a:extLst>
          </p:cNvPr>
          <p:cNvSpPr/>
          <p:nvPr/>
        </p:nvSpPr>
        <p:spPr>
          <a:xfrm>
            <a:off x="265678" y="12400889"/>
            <a:ext cx="531357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CCBBB7-8705-490D-A228-403A7CFCDFA5}"/>
              </a:ext>
            </a:extLst>
          </p:cNvPr>
          <p:cNvGrpSpPr/>
          <p:nvPr/>
        </p:nvGrpSpPr>
        <p:grpSpPr>
          <a:xfrm>
            <a:off x="2168984" y="9173032"/>
            <a:ext cx="5145578" cy="2568132"/>
            <a:chOff x="1995053" y="2168713"/>
            <a:chExt cx="6813560" cy="256813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86BD4C-E8FF-4BBE-9621-172E8614675C}"/>
                </a:ext>
              </a:extLst>
            </p:cNvPr>
            <p:cNvSpPr/>
            <p:nvPr/>
          </p:nvSpPr>
          <p:spPr>
            <a:xfrm>
              <a:off x="1995053" y="2168713"/>
              <a:ext cx="5708073" cy="2529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elana">
              <a:extLst>
                <a:ext uri="{FF2B5EF4-FFF2-40B4-BE49-F238E27FC236}">
                  <a16:creationId xmlns:a16="http://schemas.microsoft.com/office/drawing/2014/main" id="{FF091135-42B4-433D-BF98-BB1D699FD29A}"/>
                </a:ext>
              </a:extLst>
            </p:cNvPr>
            <p:cNvSpPr txBox="1"/>
            <p:nvPr/>
          </p:nvSpPr>
          <p:spPr>
            <a:xfrm>
              <a:off x="2549233" y="2419896"/>
              <a:ext cx="6259380" cy="231694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7400" b="0" i="0" u="none" strike="noStrike" cap="none" spc="0" normalizeH="0" baseline="0">
                  <a:ln>
                    <a:noFill/>
                  </a:ln>
                  <a:solidFill>
                    <a:srgbClr val="333333"/>
                  </a:solidFill>
                  <a:effectLst/>
                  <a:uFillTx/>
                  <a:latin typeface="Proza Libre ExtraBold"/>
                  <a:ea typeface="Proza Libre ExtraBold"/>
                  <a:cs typeface="Proza Libre ExtraBold"/>
                  <a:sym typeface="Proza Libre ExtraBold"/>
                </a:defRPr>
              </a:lvl9pPr>
            </a:lstStyle>
            <a:p>
              <a:r>
                <a:rPr lang="en-US" dirty="0">
                  <a:solidFill>
                    <a:srgbClr val="00B0F0"/>
                  </a:solidFill>
                  <a:latin typeface="Proza Libre ExtraBold" panose="02000503060000020004" pitchFamily="2" charset="0"/>
                </a:rPr>
                <a:t>Our</a:t>
              </a:r>
            </a:p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roza Libre ExtraBold" panose="02000503060000020004" pitchFamily="2" charset="0"/>
                </a:rPr>
                <a:t>Service</a:t>
              </a:r>
            </a:p>
          </p:txBody>
        </p:sp>
      </p:grpSp>
      <p:sp>
        <p:nvSpPr>
          <p:cNvPr id="27" name="Shape">
            <a:extLst>
              <a:ext uri="{FF2B5EF4-FFF2-40B4-BE49-F238E27FC236}">
                <a16:creationId xmlns:a16="http://schemas.microsoft.com/office/drawing/2014/main" id="{F060C676-98C4-45AB-88A8-96B89FD550C8}"/>
              </a:ext>
            </a:extLst>
          </p:cNvPr>
          <p:cNvSpPr/>
          <p:nvPr/>
        </p:nvSpPr>
        <p:spPr>
          <a:xfrm rot="10800000">
            <a:off x="22447675" y="11702013"/>
            <a:ext cx="651690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  <a:miter lim="400000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lIns="91438" rIns="91438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pPr defTabSz="914370"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 sz="3600"/>
          </a:p>
        </p:txBody>
      </p:sp>
      <p:sp>
        <p:nvSpPr>
          <p:cNvPr id="21" name="Google Shape;504;p45">
            <a:extLst>
              <a:ext uri="{FF2B5EF4-FFF2-40B4-BE49-F238E27FC236}">
                <a16:creationId xmlns:a16="http://schemas.microsoft.com/office/drawing/2014/main" id="{BD6DE6C5-C67A-4111-86FC-12A70B60179D}"/>
              </a:ext>
            </a:extLst>
          </p:cNvPr>
          <p:cNvSpPr txBox="1"/>
          <p:nvPr/>
        </p:nvSpPr>
        <p:spPr>
          <a:xfrm>
            <a:off x="12666986" y="9424215"/>
            <a:ext cx="5171046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tx1">
                    <a:lumMod val="75000"/>
                    <a:lumOff val="25000"/>
                  </a:schemeClr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2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5A0F8D1-C4D4-41E2-8282-B25243FAD2FE}"/>
              </a:ext>
            </a:extLst>
          </p:cNvPr>
          <p:cNvSpPr txBox="1"/>
          <p:nvPr/>
        </p:nvSpPr>
        <p:spPr>
          <a:xfrm>
            <a:off x="14108671" y="10317863"/>
            <a:ext cx="6162978" cy="1769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</p:spTree>
    <p:extLst>
      <p:ext uri="{BB962C8B-B14F-4D97-AF65-F5344CB8AC3E}">
        <p14:creationId xmlns:p14="http://schemas.microsoft.com/office/powerpoint/2010/main" val="77403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537</TotalTime>
  <Words>1718</Words>
  <Application>Microsoft Office PowerPoint</Application>
  <PresentationFormat>Custom</PresentationFormat>
  <Paragraphs>180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Arial</vt:lpstr>
      <vt:lpstr>Calibri</vt:lpstr>
      <vt:lpstr>Calibri Light</vt:lpstr>
      <vt:lpstr>Helvetica Neue</vt:lpstr>
      <vt:lpstr>Merriweather Light</vt:lpstr>
      <vt:lpstr>Proza Libre</vt:lpstr>
      <vt:lpstr>Proza Libre ExtraBold</vt:lpstr>
      <vt:lpstr>Rubik</vt:lpstr>
      <vt:lpstr>Rubik Light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sahlaa</dc:creator>
  <cp:lastModifiedBy>sahlaa</cp:lastModifiedBy>
  <cp:revision>60</cp:revision>
  <dcterms:created xsi:type="dcterms:W3CDTF">2021-03-03T04:25:45Z</dcterms:created>
  <dcterms:modified xsi:type="dcterms:W3CDTF">2021-03-03T16:52:00Z</dcterms:modified>
</cp:coreProperties>
</file>