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271" r:id="rId9"/>
    <p:sldId id="371" r:id="rId10"/>
    <p:sldId id="385" r:id="rId11"/>
    <p:sldId id="378" r:id="rId12"/>
    <p:sldId id="379" r:id="rId13"/>
    <p:sldId id="380" r:id="rId14"/>
    <p:sldId id="386" r:id="rId15"/>
    <p:sldId id="382" r:id="rId16"/>
    <p:sldId id="381" r:id="rId17"/>
  </p:sldIdLst>
  <p:sldSz cx="9144000" cy="5143500" type="screen16x9"/>
  <p:notesSz cx="6858000" cy="9144000"/>
  <p:embeddedFontLst>
    <p:embeddedFont>
      <p:font typeface="Castellar" panose="020A0402060406010301" pitchFamily="18" charset="0"/>
      <p:regular r:id="rId19"/>
    </p:embeddedFont>
    <p:embeddedFont>
      <p:font typeface="Patrick Hand" panose="00000500000000000000" pitchFamily="2" charset="0"/>
      <p:regular r:id="rId20"/>
    </p:embeddedFont>
    <p:embeddedFont>
      <p:font typeface="Patrick Hand SC" panose="00000500000000000000" pitchFamily="2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Listen to the sound /s/ and clap if not don’t clap. Ex: Science /s/, “clap”, </a:t>
            </a:r>
            <a:r>
              <a:rPr lang="en-US" dirty="0" err="1"/>
              <a:t>Maths</a:t>
            </a:r>
            <a:r>
              <a:rPr lang="en-US" dirty="0"/>
              <a:t> /z/ “no clap”, Vietnamese /s/ </a:t>
            </a:r>
            <a:r>
              <a:rPr lang="en-US"/>
              <a:t>“clap”…….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5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"/><Relationship Id="rId7" Type="http://schemas.openxmlformats.org/officeDocument/2006/relationships/image" Target="../media/image16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954F75-5138-57F9-A974-3ED6863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641"/>
            <a:ext cx="9144000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D2E165-4A4C-3290-8917-7A0BD4E8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3" y="2353956"/>
            <a:ext cx="666110" cy="6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569A2-EBB9-C980-BEB6-FAAA0FA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95" y="3451492"/>
            <a:ext cx="666110" cy="6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chant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B52D8-DB75-5D5D-210D-E63EE813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93" y="0"/>
            <a:ext cx="751881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7">
            <a:hlinkClick r:id="" action="ppaction://media"/>
            <a:extLst>
              <a:ext uri="{FF2B5EF4-FFF2-40B4-BE49-F238E27FC236}">
                <a16:creationId xmlns:a16="http://schemas.microsoft.com/office/drawing/2014/main" id="{BECF5540-57F2-5B04-D6E5-AEEC89D0A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4921" y="1555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Wrap up and fun time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48E7-5C68-AC04-CD7F-B27868495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clap</a:t>
            </a:r>
          </a:p>
        </p:txBody>
      </p:sp>
    </p:spTree>
    <p:extLst>
      <p:ext uri="{BB962C8B-B14F-4D97-AF65-F5344CB8AC3E}">
        <p14:creationId xmlns:p14="http://schemas.microsoft.com/office/powerpoint/2010/main" val="385982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2. What the core value of the lesson?</a:t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5131" y="43367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7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Unit 7: Our timetable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23552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3- </a:t>
            </a:r>
            <a:r>
              <a:rPr lang="en-GB" sz="3600" b="1">
                <a:solidFill>
                  <a:srgbClr val="FF0000"/>
                </a:solidFill>
              </a:rPr>
              <a:t>period 5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50" y="11393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Warm up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5762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Listen and repeat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5650" y="27329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Listen and circle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7329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Let’s chant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3" y="393584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dirty="0"/>
              <a:t>Wrap up &amp; fun conner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Warm up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8DE68-92F9-6F3D-89FB-E6079A87F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" y="0"/>
            <a:ext cx="9065841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4">
            <a:hlinkClick r:id="" action="ppaction://media"/>
            <a:extLst>
              <a:ext uri="{FF2B5EF4-FFF2-40B4-BE49-F238E27FC236}">
                <a16:creationId xmlns:a16="http://schemas.microsoft.com/office/drawing/2014/main" id="{3C8455F5-1217-1A88-50DC-1074B3AEA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514" y="140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Listen and repeat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CE213-B306-8EAC-62A7-8C6F1524E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1371"/>
            <a:ext cx="9144000" cy="214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5">
            <a:hlinkClick r:id="" action="ppaction://media"/>
            <a:extLst>
              <a:ext uri="{FF2B5EF4-FFF2-40B4-BE49-F238E27FC236}">
                <a16:creationId xmlns:a16="http://schemas.microsoft.com/office/drawing/2014/main" id="{939515D7-B839-0845-9291-CDA247C7A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8262" y="1799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Listen and circle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AABBE-FB4E-2412-BEE6-0EC455D52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7641"/>
            <a:ext cx="9144000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6">
            <a:hlinkClick r:id="" action="ppaction://media"/>
            <a:extLst>
              <a:ext uri="{FF2B5EF4-FFF2-40B4-BE49-F238E27FC236}">
                <a16:creationId xmlns:a16="http://schemas.microsoft.com/office/drawing/2014/main" id="{EDA2E543-C29C-EC8B-604F-65F43CBD4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5210" y="12466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153</Words>
  <Application>Microsoft Office PowerPoint</Application>
  <PresentationFormat>On-screen Show (16:9)</PresentationFormat>
  <Paragraphs>31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Patrick Hand</vt:lpstr>
      <vt:lpstr>Arial</vt:lpstr>
      <vt:lpstr>Patrick Hand SC</vt:lpstr>
      <vt:lpstr>Castellar</vt:lpstr>
      <vt:lpstr>English Language Grammar Rules by Slidesgo</vt:lpstr>
      <vt:lpstr>PowerPoint Presentation</vt:lpstr>
      <vt:lpstr>Unit 7: Our timetable</vt:lpstr>
      <vt:lpstr>Table of Contents</vt:lpstr>
      <vt:lpstr>Warm up</vt:lpstr>
      <vt:lpstr>PowerPoint Presentation</vt:lpstr>
      <vt:lpstr>Listen and repeat</vt:lpstr>
      <vt:lpstr>PowerPoint Presentation</vt:lpstr>
      <vt:lpstr>Listen and circle</vt:lpstr>
      <vt:lpstr>PowerPoint Presentation</vt:lpstr>
      <vt:lpstr>PowerPoint Presentation</vt:lpstr>
      <vt:lpstr>Let’s chant</vt:lpstr>
      <vt:lpstr>PowerPoint Presentation</vt:lpstr>
      <vt:lpstr>Wrap up and fun time</vt:lpstr>
      <vt:lpstr>Listen and clap</vt:lpstr>
      <vt:lpstr>What have you learnt today? 2. What the core value of the lesson?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Tam Luong Thi</cp:lastModifiedBy>
  <cp:revision>12</cp:revision>
  <dcterms:modified xsi:type="dcterms:W3CDTF">2022-12-04T05:37:29Z</dcterms:modified>
</cp:coreProperties>
</file>