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1" r:id="rId2"/>
    <p:sldId id="359" r:id="rId3"/>
    <p:sldId id="383" r:id="rId4"/>
    <p:sldId id="382" r:id="rId5"/>
    <p:sldId id="381" r:id="rId6"/>
    <p:sldId id="385" r:id="rId7"/>
    <p:sldId id="378" r:id="rId8"/>
    <p:sldId id="388" r:id="rId9"/>
    <p:sldId id="387" r:id="rId10"/>
    <p:sldId id="391" r:id="rId11"/>
    <p:sldId id="307" r:id="rId12"/>
    <p:sldId id="394" r:id="rId13"/>
    <p:sldId id="393" r:id="rId14"/>
    <p:sldId id="392" r:id="rId15"/>
    <p:sldId id="395" r:id="rId16"/>
    <p:sldId id="396" r:id="rId17"/>
  </p:sldIdLst>
  <p:sldSz cx="24387175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86355" autoAdjust="0"/>
  </p:normalViewPr>
  <p:slideViewPr>
    <p:cSldViewPr>
      <p:cViewPr varScale="1">
        <p:scale>
          <a:sx n="37" d="100"/>
          <a:sy n="37" d="100"/>
        </p:scale>
        <p:origin x="110" y="254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6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29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08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65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93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88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6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1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0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48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4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53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12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15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3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725253" y="333375"/>
            <a:ext cx="542167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GIỚI HẠN 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HÀM SỐ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8126" y="69865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58602" y="1727686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70080" y="2417689"/>
            <a:ext cx="24400495" cy="7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4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45187" y="3447567"/>
            <a:ext cx="13716000" cy="1785523"/>
            <a:chOff x="3283180" y="4081582"/>
            <a:chExt cx="19130086" cy="1785523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83180" y="4081582"/>
              <a:ext cx="19130086" cy="1785523"/>
            </a:xfrm>
            <a:prstGeom prst="rect">
              <a:avLst/>
            </a:prstGeom>
            <a:grp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HÀM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6986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52400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3" y="155011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424314" y="7252187"/>
            <a:ext cx="7269075" cy="914383"/>
            <a:chOff x="7459670" y="7086600"/>
            <a:chExt cx="7269919" cy="9144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5637133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85837" y="7688759"/>
                  <a:ext cx="453454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424316" y="10972817"/>
            <a:ext cx="6007512" cy="914383"/>
            <a:chOff x="7459670" y="8524495"/>
            <a:chExt cx="6008212" cy="914488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4375426" cy="7695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VÍ DỤ MẪU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14488"/>
              <a:chOff x="7459669" y="7543800"/>
              <a:chExt cx="1381118" cy="914488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73162"/>
                <a:chOff x="7469187" y="7685126"/>
                <a:chExt cx="1371600" cy="773162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50690" y="7688759"/>
                  <a:ext cx="723748" cy="769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776894" y="8445310"/>
            <a:ext cx="16265293" cy="861774"/>
            <a:chOff x="644526" y="2766774"/>
            <a:chExt cx="16265293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150032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thay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trực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tiếp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755989" y="9376762"/>
            <a:ext cx="12654101" cy="1138838"/>
            <a:chOff x="644526" y="2766774"/>
            <a:chExt cx="12654101" cy="11388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906587" y="2766774"/>
                  <a:ext cx="11392040" cy="1138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Tìm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hạn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dạng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vô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den>
                      </m:f>
                    </m:oMath>
                  </a14:m>
                  <a:endParaRPr lang="en-US" sz="4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11392040" cy="1138838"/>
                </a:xfrm>
                <a:prstGeom prst="rect">
                  <a:avLst/>
                </a:prstGeom>
                <a:blipFill>
                  <a:blip r:embed="rId6"/>
                  <a:stretch>
                    <a:fillRect l="-2140" b="-96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01B8B5CB-9A88-4A88-B50E-1C760B42E8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926" y="73370"/>
            <a:ext cx="3330409" cy="33304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7FDB7E-D90C-4B07-B96C-46C93F23793C}"/>
              </a:ext>
            </a:extLst>
          </p:cNvPr>
          <p:cNvSpPr txBox="1"/>
          <p:nvPr/>
        </p:nvSpPr>
        <p:spPr>
          <a:xfrm>
            <a:off x="10960422" y="5636253"/>
            <a:ext cx="4052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56</a:t>
            </a:r>
          </a:p>
        </p:txBody>
      </p:sp>
    </p:spTree>
    <p:extLst>
      <p:ext uri="{BB962C8B-B14F-4D97-AF65-F5344CB8AC3E}">
        <p14:creationId xmlns:p14="http://schemas.microsoft.com/office/powerpoint/2010/main" val="1278913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663" y="15678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061" y="1907101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VÍ DỤ MẪU</a:t>
              </a:r>
            </a:p>
          </p:txBody>
        </p:sp>
      </p:grp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5" name="Rounded Rectangle 61">
            <a:extLst>
              <a:ext uri="{FF2B5EF4-FFF2-40B4-BE49-F238E27FC236}">
                <a16:creationId xmlns:a16="http://schemas.microsoft.com/office/drawing/2014/main" id="{ED6166E2-5493-4E48-BC08-B7204A93F1BF}"/>
              </a:ext>
            </a:extLst>
          </p:cNvPr>
          <p:cNvSpPr/>
          <p:nvPr/>
        </p:nvSpPr>
        <p:spPr>
          <a:xfrm>
            <a:off x="382586" y="2650737"/>
            <a:ext cx="23562411" cy="1793414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67">
            <a:extLst>
              <a:ext uri="{FF2B5EF4-FFF2-40B4-BE49-F238E27FC236}">
                <a16:creationId xmlns:a16="http://schemas.microsoft.com/office/drawing/2014/main" id="{3F1478D0-4B93-4647-95E0-DDDFC602D4C4}"/>
              </a:ext>
            </a:extLst>
          </p:cNvPr>
          <p:cNvGrpSpPr/>
          <p:nvPr/>
        </p:nvGrpSpPr>
        <p:grpSpPr>
          <a:xfrm>
            <a:off x="442177" y="2286000"/>
            <a:ext cx="3579192" cy="940513"/>
            <a:chOff x="1311958" y="3405486"/>
            <a:chExt cx="3579192" cy="940513"/>
          </a:xfrm>
        </p:grpSpPr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1387ED0-CD82-472C-A4EC-5A61BA7CE3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7AA8C0-D285-4864-9231-ABAA0FC1D518}"/>
                </a:ext>
              </a:extLst>
            </p:cNvPr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49" name="Group 70">
              <a:extLst>
                <a:ext uri="{FF2B5EF4-FFF2-40B4-BE49-F238E27FC236}">
                  <a16:creationId xmlns:a16="http://schemas.microsoft.com/office/drawing/2014/main" id="{9310E415-4E8F-4F3B-8466-707B7540D5F9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234D442-70C4-41AC-A52F-845D56225D2A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id="{1CCC4EAB-E9E6-4C61-981A-2E71926BF9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EFBDC969-3E72-4814-9232-D6218F72C2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CFA74397-285E-49A5-A18B-0D50B40CBD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16">
                <a:extLst>
                  <a:ext uri="{FF2B5EF4-FFF2-40B4-BE49-F238E27FC236}">
                    <a16:creationId xmlns:a16="http://schemas.microsoft.com/office/drawing/2014/main" id="{69E00E50-058F-48C6-8523-ABE5140C0D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17">
                <a:extLst>
                  <a:ext uri="{FF2B5EF4-FFF2-40B4-BE49-F238E27FC236}">
                    <a16:creationId xmlns:a16="http://schemas.microsoft.com/office/drawing/2014/main" id="{17B27617-EE2E-4F1F-871A-FE75C6CC1A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9F64F4FC-78A7-449B-8755-CD6509E22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19">
                <a:extLst>
                  <a:ext uri="{FF2B5EF4-FFF2-40B4-BE49-F238E27FC236}">
                    <a16:creationId xmlns:a16="http://schemas.microsoft.com/office/drawing/2014/main" id="{740C32BF-2EB3-4EEE-8A98-01E59BEB0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17229713-E929-40DC-BDD0-54CAEB609C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21">
                <a:extLst>
                  <a:ext uri="{FF2B5EF4-FFF2-40B4-BE49-F238E27FC236}">
                    <a16:creationId xmlns:a16="http://schemas.microsoft.com/office/drawing/2014/main" id="{C7F1042A-E704-40F7-B698-A49D66DE7F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22">
                <a:extLst>
                  <a:ext uri="{FF2B5EF4-FFF2-40B4-BE49-F238E27FC236}">
                    <a16:creationId xmlns:a16="http://schemas.microsoft.com/office/drawing/2014/main" id="{B2D55E4F-BA3E-4A72-BC7D-9D452617F8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23">
                <a:extLst>
                  <a:ext uri="{FF2B5EF4-FFF2-40B4-BE49-F238E27FC236}">
                    <a16:creationId xmlns:a16="http://schemas.microsoft.com/office/drawing/2014/main" id="{A42FA38B-270C-4254-B049-312AB31AF9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24">
                <a:extLst>
                  <a:ext uri="{FF2B5EF4-FFF2-40B4-BE49-F238E27FC236}">
                    <a16:creationId xmlns:a16="http://schemas.microsoft.com/office/drawing/2014/main" id="{4DBF6F35-C3E7-4630-8AEA-4B5B771257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25">
                <a:extLst>
                  <a:ext uri="{FF2B5EF4-FFF2-40B4-BE49-F238E27FC236}">
                    <a16:creationId xmlns:a16="http://schemas.microsoft.com/office/drawing/2014/main" id="{5E1A96DD-D57A-48D7-B516-E043C8BE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26">
                <a:extLst>
                  <a:ext uri="{FF2B5EF4-FFF2-40B4-BE49-F238E27FC236}">
                    <a16:creationId xmlns:a16="http://schemas.microsoft.com/office/drawing/2014/main" id="{E177ECFB-773E-4FEE-89A3-2A7FB35DF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27">
                <a:extLst>
                  <a:ext uri="{FF2B5EF4-FFF2-40B4-BE49-F238E27FC236}">
                    <a16:creationId xmlns:a16="http://schemas.microsoft.com/office/drawing/2014/main" id="{6C8E18ED-5244-40DB-82C2-001104B6D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28">
                <a:extLst>
                  <a:ext uri="{FF2B5EF4-FFF2-40B4-BE49-F238E27FC236}">
                    <a16:creationId xmlns:a16="http://schemas.microsoft.com/office/drawing/2014/main" id="{AFB29A25-5C1C-4074-83A4-3A1715355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29">
                <a:extLst>
                  <a:ext uri="{FF2B5EF4-FFF2-40B4-BE49-F238E27FC236}">
                    <a16:creationId xmlns:a16="http://schemas.microsoft.com/office/drawing/2014/main" id="{2C59EA10-79E9-46E8-8532-2AF651106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30">
                <a:extLst>
                  <a:ext uri="{FF2B5EF4-FFF2-40B4-BE49-F238E27FC236}">
                    <a16:creationId xmlns:a16="http://schemas.microsoft.com/office/drawing/2014/main" id="{8F4DF507-0A6C-433B-AE38-448725A0E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31">
                <a:extLst>
                  <a:ext uri="{FF2B5EF4-FFF2-40B4-BE49-F238E27FC236}">
                    <a16:creationId xmlns:a16="http://schemas.microsoft.com/office/drawing/2014/main" id="{4393CE31-83C4-43F3-88DF-91FD6DB2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32">
                <a:extLst>
                  <a:ext uri="{FF2B5EF4-FFF2-40B4-BE49-F238E27FC236}">
                    <a16:creationId xmlns:a16="http://schemas.microsoft.com/office/drawing/2014/main" id="{06B17F52-6CB9-4841-BDB0-9B7C4CD70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33">
                <a:extLst>
                  <a:ext uri="{FF2B5EF4-FFF2-40B4-BE49-F238E27FC236}">
                    <a16:creationId xmlns:a16="http://schemas.microsoft.com/office/drawing/2014/main" id="{176195C7-AA28-48C5-8AB8-772206F00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34">
                <a:extLst>
                  <a:ext uri="{FF2B5EF4-FFF2-40B4-BE49-F238E27FC236}">
                    <a16:creationId xmlns:a16="http://schemas.microsoft.com/office/drawing/2014/main" id="{4A931B38-F314-486D-B3E3-1F3DF02B3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35">
                <a:extLst>
                  <a:ext uri="{FF2B5EF4-FFF2-40B4-BE49-F238E27FC236}">
                    <a16:creationId xmlns:a16="http://schemas.microsoft.com/office/drawing/2014/main" id="{0121778F-7C6F-468C-8FA5-C8809A22D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36">
                <a:extLst>
                  <a:ext uri="{FF2B5EF4-FFF2-40B4-BE49-F238E27FC236}">
                    <a16:creationId xmlns:a16="http://schemas.microsoft.com/office/drawing/2014/main" id="{E51CA9A3-5D52-476E-9071-263DCDE92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9D16614-9F4F-47F7-A8CF-E0FD788C3149}"/>
                  </a:ext>
                </a:extLst>
              </p:cNvPr>
              <p:cNvSpPr txBox="1"/>
              <p:nvPr/>
            </p:nvSpPr>
            <p:spPr>
              <a:xfrm>
                <a:off x="5535587" y="2686142"/>
                <a:ext cx="16154432" cy="14253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g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9D16614-9F4F-47F7-A8CF-E0FD788C3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587" y="2686142"/>
                <a:ext cx="16154432" cy="1425390"/>
              </a:xfrm>
              <a:prstGeom prst="rect">
                <a:avLst/>
              </a:prstGeom>
              <a:blipFill>
                <a:blip r:embed="rId3"/>
                <a:stretch>
                  <a:fillRect l="-1509" b="-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ounded Rectangle 52">
            <a:extLst>
              <a:ext uri="{FF2B5EF4-FFF2-40B4-BE49-F238E27FC236}">
                <a16:creationId xmlns:a16="http://schemas.microsoft.com/office/drawing/2014/main" id="{F5B79E37-4C98-49B2-85C0-7C68292E6BFE}"/>
              </a:ext>
            </a:extLst>
          </p:cNvPr>
          <p:cNvSpPr/>
          <p:nvPr/>
        </p:nvSpPr>
        <p:spPr>
          <a:xfrm>
            <a:off x="501764" y="4648200"/>
            <a:ext cx="23481557" cy="8737346"/>
          </a:xfrm>
          <a:prstGeom prst="roundRect">
            <a:avLst>
              <a:gd name="adj" fmla="val 3132"/>
            </a:avLst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rgbClr val="0999C8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8" name="Group 60">
            <a:extLst>
              <a:ext uri="{FF2B5EF4-FFF2-40B4-BE49-F238E27FC236}">
                <a16:creationId xmlns:a16="http://schemas.microsoft.com/office/drawing/2014/main" id="{A5909A4B-A4DB-43D5-9F40-0C689FDAC371}"/>
              </a:ext>
            </a:extLst>
          </p:cNvPr>
          <p:cNvGrpSpPr/>
          <p:nvPr/>
        </p:nvGrpSpPr>
        <p:grpSpPr>
          <a:xfrm>
            <a:off x="403854" y="4711202"/>
            <a:ext cx="3568119" cy="800220"/>
            <a:chOff x="1224541" y="6305967"/>
            <a:chExt cx="3568119" cy="885308"/>
          </a:xfrm>
        </p:grpSpPr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E2208AAA-8C84-407C-A883-1B7EFADA4D1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EB677D0-0CE3-4006-8273-578518576ECA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Round Diagonal Corner Rectangle 58">
              <a:extLst>
                <a:ext uri="{FF2B5EF4-FFF2-40B4-BE49-F238E27FC236}">
                  <a16:creationId xmlns:a16="http://schemas.microsoft.com/office/drawing/2014/main" id="{033282DC-23A6-45F5-812C-F31622E26271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D5467011-0AEA-44C2-8C62-1D233382C2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88C12A-0998-4C22-8A76-717E43326231}"/>
                  </a:ext>
                </a:extLst>
              </p:cNvPr>
              <p:cNvSpPr txBox="1"/>
              <p:nvPr/>
            </p:nvSpPr>
            <p:spPr>
              <a:xfrm>
                <a:off x="951085" y="5406529"/>
                <a:ext cx="11013902" cy="7372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g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ad>
                                <m:ra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g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ad>
                                <m:ra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g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g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r>
                  <a:rPr lang="en-US" sz="4800" b="1" dirty="0"/>
                  <a:t>  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g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ad>
                              <m:ra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d>
                      </m:den>
                    </m:f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88C12A-0998-4C22-8A76-717E43326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85" y="5406529"/>
                <a:ext cx="11013902" cy="7372018"/>
              </a:xfrm>
              <a:prstGeom prst="rect">
                <a:avLst/>
              </a:prstGeom>
              <a:blipFill>
                <a:blip r:embed="rId4"/>
                <a:stretch>
                  <a:fillRect l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27E429-4493-45E7-9F04-6939D14D96AF}"/>
              </a:ext>
            </a:extLst>
          </p:cNvPr>
          <p:cNvCxnSpPr/>
          <p:nvPr/>
        </p:nvCxnSpPr>
        <p:spPr>
          <a:xfrm>
            <a:off x="12498387" y="4951806"/>
            <a:ext cx="0" cy="8433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FA73180-CF16-486F-A58D-0B353E7F2D52}"/>
                  </a:ext>
                </a:extLst>
              </p:cNvPr>
              <p:cNvSpPr txBox="1"/>
              <p:nvPr/>
            </p:nvSpPr>
            <p:spPr>
              <a:xfrm>
                <a:off x="13142623" y="5020150"/>
                <a:ext cx="12385964" cy="7168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</m:rad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deg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</m:rad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deg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4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4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  <m:r>
                                            <a:rPr kumimoji="0" lang="en-US" sz="4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  <m:r>
                                            <a:rPr kumimoji="0" lang="en-US" sz="4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r>
                                            <a:rPr kumimoji="0" lang="en-US" sz="4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</m:d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𝑳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𝒍𝒊𝒎</m:t>
                          </m:r>
                        </m:e>
                        <m:li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lim>
                      </m:limLow>
                      <m:d>
                        <m:d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e>
                      </m: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𝟔𝟒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𝟐𝟕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FA73180-CF16-486F-A58D-0B353E7F2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623" y="5020150"/>
                <a:ext cx="12385964" cy="7168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7984B0-10E2-4695-9B37-DE6CAA45D19E}"/>
                  </a:ext>
                </a:extLst>
              </p:cNvPr>
              <p:cNvSpPr txBox="1"/>
              <p:nvPr/>
            </p:nvSpPr>
            <p:spPr>
              <a:xfrm>
                <a:off x="9528464" y="11065263"/>
                <a:ext cx="2436523" cy="136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𝟔𝟒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𝟐𝟕</m:t>
                          </m:r>
                        </m:den>
                      </m:f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7984B0-10E2-4695-9B37-DE6CAA45D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464" y="11065263"/>
                <a:ext cx="2436523" cy="13608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9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6" grpId="0"/>
      <p:bldP spid="77" grpId="0" animBg="1"/>
      <p:bldP spid="84" grpId="0"/>
      <p:bldP spid="75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7562" y="1584758"/>
            <a:ext cx="18371639" cy="847303"/>
            <a:chOff x="-288924" y="1905000"/>
            <a:chExt cx="19556062" cy="84730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55284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9664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4024" y="1921402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LUYỆN TẬP</a:t>
              </a:r>
            </a:p>
          </p:txBody>
        </p:sp>
      </p:grpSp>
      <p:grpSp>
        <p:nvGrpSpPr>
          <p:cNvPr id="10" name="Group 49"/>
          <p:cNvGrpSpPr/>
          <p:nvPr/>
        </p:nvGrpSpPr>
        <p:grpSpPr>
          <a:xfrm>
            <a:off x="852354" y="2791505"/>
            <a:ext cx="22175897" cy="2294395"/>
            <a:chOff x="1175570" y="2468560"/>
            <a:chExt cx="22178464" cy="3045064"/>
          </a:xfrm>
        </p:grpSpPr>
        <p:sp>
          <p:nvSpPr>
            <p:cNvPr id="11" name="Rounded Rectangle 10"/>
            <p:cNvSpPr/>
            <p:nvPr/>
          </p:nvSpPr>
          <p:spPr>
            <a:xfrm>
              <a:off x="1175570" y="2638076"/>
              <a:ext cx="22178464" cy="287554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2"/>
            <p:cNvGrpSpPr/>
            <p:nvPr/>
          </p:nvGrpSpPr>
          <p:grpSpPr>
            <a:xfrm>
              <a:off x="1175570" y="2468560"/>
              <a:ext cx="3672407" cy="1517362"/>
              <a:chOff x="1175570" y="1834705"/>
              <a:chExt cx="4005918" cy="1655162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35429" y="1958752"/>
                <a:ext cx="2350714" cy="1531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:</a:t>
                </a:r>
              </a:p>
            </p:txBody>
          </p:sp>
          <p:sp>
            <p:nvSpPr>
              <p:cNvPr id="15" name="Round Diagonal Corner Rectangle 1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219712" y="2924898"/>
                <a:ext cx="17878707" cy="1470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12" y="2924898"/>
                <a:ext cx="17878707" cy="1470146"/>
              </a:xfrm>
              <a:prstGeom prst="rect">
                <a:avLst/>
              </a:prstGeom>
              <a:blipFill>
                <a:blip r:embed="rId3"/>
                <a:stretch>
                  <a:fillRect l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1045658" y="5717374"/>
            <a:ext cx="22120729" cy="7389026"/>
            <a:chOff x="1197441" y="7162800"/>
            <a:chExt cx="22123289" cy="6191037"/>
          </a:xfrm>
        </p:grpSpPr>
        <p:sp>
          <p:nvSpPr>
            <p:cNvPr id="29" name="Rounded Rectangle 28"/>
            <p:cNvSpPr/>
            <p:nvPr/>
          </p:nvSpPr>
          <p:spPr>
            <a:xfrm>
              <a:off x="1197441" y="7258706"/>
              <a:ext cx="22123289" cy="609513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91562" y="6305967"/>
                <a:ext cx="2278451" cy="767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667981" y="5717374"/>
                <a:ext cx="13603551" cy="4060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den>
                        </m:f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981" y="5717374"/>
                <a:ext cx="13603551" cy="4060086"/>
              </a:xfrm>
              <a:prstGeom prst="rect">
                <a:avLst/>
              </a:prstGeom>
              <a:blipFill>
                <a:blip r:embed="rId4"/>
                <a:stretch>
                  <a:fillRect l="-1838" b="-6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5405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7562" y="1584758"/>
            <a:ext cx="18371639" cy="847303"/>
            <a:chOff x="-288924" y="1905000"/>
            <a:chExt cx="19556062" cy="84730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55284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9664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4024" y="1921402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LUYỆN TẬP</a:t>
              </a:r>
            </a:p>
          </p:txBody>
        </p:sp>
      </p:grpSp>
      <p:grpSp>
        <p:nvGrpSpPr>
          <p:cNvPr id="10" name="Group 49"/>
          <p:cNvGrpSpPr/>
          <p:nvPr/>
        </p:nvGrpSpPr>
        <p:grpSpPr>
          <a:xfrm>
            <a:off x="382587" y="2791505"/>
            <a:ext cx="22175897" cy="2139914"/>
            <a:chOff x="1175570" y="2468560"/>
            <a:chExt cx="22178464" cy="2581584"/>
          </a:xfrm>
        </p:grpSpPr>
        <p:sp>
          <p:nvSpPr>
            <p:cNvPr id="11" name="Rounded Rectangle 10"/>
            <p:cNvSpPr/>
            <p:nvPr/>
          </p:nvSpPr>
          <p:spPr>
            <a:xfrm>
              <a:off x="1175570" y="2638076"/>
              <a:ext cx="22178464" cy="241206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2"/>
            <p:cNvGrpSpPr/>
            <p:nvPr/>
          </p:nvGrpSpPr>
          <p:grpSpPr>
            <a:xfrm>
              <a:off x="1175570" y="2468560"/>
              <a:ext cx="3672407" cy="1041970"/>
              <a:chOff x="1175570" y="1834705"/>
              <a:chExt cx="4005918" cy="1136597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35429" y="1958752"/>
                <a:ext cx="2350714" cy="1012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:</a:t>
                </a:r>
              </a:p>
            </p:txBody>
          </p:sp>
          <p:sp>
            <p:nvSpPr>
              <p:cNvPr id="15" name="Round Diagonal Corner Rectangle 1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49945" y="2924898"/>
                <a:ext cx="17878707" cy="1910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945" y="2924898"/>
                <a:ext cx="17878707" cy="1910972"/>
              </a:xfrm>
              <a:prstGeom prst="rect">
                <a:avLst/>
              </a:prstGeom>
              <a:blipFill>
                <a:blip r:embed="rId3"/>
                <a:stretch>
                  <a:fillRect l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39052" y="5605000"/>
            <a:ext cx="22120729" cy="2498469"/>
            <a:chOff x="1197441" y="7162800"/>
            <a:chExt cx="22123289" cy="2093390"/>
          </a:xfrm>
        </p:grpSpPr>
        <p:sp>
          <p:nvSpPr>
            <p:cNvPr id="29" name="Rounded Rectangle 28"/>
            <p:cNvSpPr/>
            <p:nvPr/>
          </p:nvSpPr>
          <p:spPr>
            <a:xfrm>
              <a:off x="1197441" y="7258706"/>
              <a:ext cx="22123289" cy="19974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91562" y="6305967"/>
                <a:ext cx="2278451" cy="767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918894" y="5822633"/>
                <a:ext cx="16689497" cy="2612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894" y="5822633"/>
                <a:ext cx="16689497" cy="2612446"/>
              </a:xfrm>
              <a:prstGeom prst="rect">
                <a:avLst/>
              </a:prstGeom>
              <a:blipFill>
                <a:blip r:embed="rId4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0208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7562" y="1584758"/>
            <a:ext cx="18371639" cy="847303"/>
            <a:chOff x="-288924" y="1905000"/>
            <a:chExt cx="19556062" cy="84730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55284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9664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4024" y="1921402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LUYỆN TẬP</a:t>
              </a:r>
            </a:p>
          </p:txBody>
        </p:sp>
      </p:grpSp>
      <p:grpSp>
        <p:nvGrpSpPr>
          <p:cNvPr id="10" name="Group 49"/>
          <p:cNvGrpSpPr/>
          <p:nvPr/>
        </p:nvGrpSpPr>
        <p:grpSpPr>
          <a:xfrm>
            <a:off x="516177" y="2842267"/>
            <a:ext cx="22175897" cy="3216182"/>
            <a:chOff x="1175570" y="2468560"/>
            <a:chExt cx="22178464" cy="3879990"/>
          </a:xfrm>
        </p:grpSpPr>
        <p:sp>
          <p:nvSpPr>
            <p:cNvPr id="11" name="Rounded Rectangle 10"/>
            <p:cNvSpPr/>
            <p:nvPr/>
          </p:nvSpPr>
          <p:spPr>
            <a:xfrm>
              <a:off x="1175570" y="2638076"/>
              <a:ext cx="22178464" cy="371047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2"/>
            <p:cNvGrpSpPr/>
            <p:nvPr/>
          </p:nvGrpSpPr>
          <p:grpSpPr>
            <a:xfrm>
              <a:off x="1175570" y="2468560"/>
              <a:ext cx="3672407" cy="1041970"/>
              <a:chOff x="1175570" y="1834705"/>
              <a:chExt cx="4005918" cy="1136597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35429" y="1958752"/>
                <a:ext cx="2350714" cy="1012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:</a:t>
                </a:r>
              </a:p>
            </p:txBody>
          </p:sp>
          <p:sp>
            <p:nvSpPr>
              <p:cNvPr id="15" name="Round Diagonal Corner Rectangle 1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802187" y="3216559"/>
                <a:ext cx="17678399" cy="2467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187" y="3216559"/>
                <a:ext cx="17678399" cy="2467599"/>
              </a:xfrm>
              <a:prstGeom prst="rect">
                <a:avLst/>
              </a:prstGeom>
              <a:blipFill>
                <a:blip r:embed="rId3"/>
                <a:stretch>
                  <a:fillRect l="-1414" t="-5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71345" y="7010400"/>
            <a:ext cx="22120729" cy="2498469"/>
            <a:chOff x="1197441" y="7162800"/>
            <a:chExt cx="22123289" cy="2093390"/>
          </a:xfrm>
        </p:grpSpPr>
        <p:sp>
          <p:nvSpPr>
            <p:cNvPr id="29" name="Rounded Rectangle 28"/>
            <p:cNvSpPr/>
            <p:nvPr/>
          </p:nvSpPr>
          <p:spPr>
            <a:xfrm>
              <a:off x="1197441" y="7258706"/>
              <a:ext cx="22123289" cy="19974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91562" y="6305967"/>
                <a:ext cx="2278451" cy="767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868987" y="7142216"/>
                <a:ext cx="16306800" cy="2678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987" y="7142216"/>
                <a:ext cx="16306800" cy="2678169"/>
              </a:xfrm>
              <a:prstGeom prst="rect">
                <a:avLst/>
              </a:prstGeom>
              <a:blipFill>
                <a:blip r:embed="rId4"/>
                <a:stretch>
                  <a:fillRect l="-1533" t="-3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3664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7562" y="1584758"/>
            <a:ext cx="18371639" cy="847303"/>
            <a:chOff x="-288924" y="1905000"/>
            <a:chExt cx="19556062" cy="84730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55284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9664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4024" y="1921402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LUYỆN TẬP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5546" y="2481454"/>
            <a:ext cx="16237433" cy="861774"/>
            <a:chOff x="644526" y="2766774"/>
            <a:chExt cx="160448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4782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72788" y="2795826"/>
              <a:ext cx="1825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49"/>
          <p:cNvGrpSpPr/>
          <p:nvPr/>
        </p:nvGrpSpPr>
        <p:grpSpPr>
          <a:xfrm>
            <a:off x="794849" y="3480548"/>
            <a:ext cx="22175897" cy="3728714"/>
            <a:chOff x="1175570" y="2468560"/>
            <a:chExt cx="22178464" cy="3879990"/>
          </a:xfrm>
        </p:grpSpPr>
        <p:sp>
          <p:nvSpPr>
            <p:cNvPr id="11" name="Rounded Rectangle 10"/>
            <p:cNvSpPr/>
            <p:nvPr/>
          </p:nvSpPr>
          <p:spPr>
            <a:xfrm>
              <a:off x="1175570" y="2638076"/>
              <a:ext cx="22178464" cy="371047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2"/>
            <p:cNvGrpSpPr/>
            <p:nvPr/>
          </p:nvGrpSpPr>
          <p:grpSpPr>
            <a:xfrm>
              <a:off x="1175570" y="2468560"/>
              <a:ext cx="3672407" cy="914378"/>
              <a:chOff x="1175570" y="1834705"/>
              <a:chExt cx="4005918" cy="997418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35429" y="1958752"/>
                <a:ext cx="2350714" cy="873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:</a:t>
                </a:r>
              </a:p>
            </p:txBody>
          </p:sp>
          <p:sp>
            <p:nvSpPr>
              <p:cNvPr id="15" name="Round Diagonal Corner Rectangle 1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024751" y="3704363"/>
                <a:ext cx="17878707" cy="119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751" y="3704363"/>
                <a:ext cx="17878707" cy="1198341"/>
              </a:xfrm>
              <a:prstGeom prst="rect">
                <a:avLst/>
              </a:prstGeom>
              <a:blipFill>
                <a:blip r:embed="rId3"/>
                <a:stretch>
                  <a:fillRect l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584447" y="5311675"/>
                <a:ext cx="21263844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0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		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	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447" y="5311675"/>
                <a:ext cx="21263844" cy="1744260"/>
              </a:xfrm>
              <a:prstGeom prst="rect">
                <a:avLst/>
              </a:prstGeom>
              <a:blipFill>
                <a:blip r:embed="rId4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727562" y="7363938"/>
            <a:ext cx="22120729" cy="5839059"/>
            <a:chOff x="1197441" y="7162800"/>
            <a:chExt cx="22123289" cy="5483736"/>
          </a:xfrm>
        </p:grpSpPr>
        <p:sp>
          <p:nvSpPr>
            <p:cNvPr id="29" name="Rounded Rectangle 28"/>
            <p:cNvSpPr/>
            <p:nvPr/>
          </p:nvSpPr>
          <p:spPr>
            <a:xfrm>
              <a:off x="1197441" y="7258706"/>
              <a:ext cx="22123289" cy="538783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91562" y="6305967"/>
                <a:ext cx="2278451" cy="767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8273059" y="8382151"/>
                <a:ext cx="14630399" cy="2583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059" y="8382151"/>
                <a:ext cx="14630399" cy="2583143"/>
              </a:xfrm>
              <a:prstGeom prst="rect">
                <a:avLst/>
              </a:prstGeom>
              <a:blipFill>
                <a:blip r:embed="rId5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2FF03192-67D8-4B8B-961F-F9F89C3D709F}"/>
              </a:ext>
            </a:extLst>
          </p:cNvPr>
          <p:cNvSpPr/>
          <p:nvPr/>
        </p:nvSpPr>
        <p:spPr>
          <a:xfrm>
            <a:off x="1289065" y="5399373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195143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7562" y="1584758"/>
            <a:ext cx="18371639" cy="847303"/>
            <a:chOff x="-288924" y="1905000"/>
            <a:chExt cx="19556062" cy="84730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55284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9664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4024" y="1921402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LUYỆN TẬP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5546" y="2481454"/>
            <a:ext cx="16237433" cy="861774"/>
            <a:chOff x="644526" y="2766774"/>
            <a:chExt cx="160448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4782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72788" y="2795826"/>
              <a:ext cx="1825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49"/>
          <p:cNvGrpSpPr/>
          <p:nvPr/>
        </p:nvGrpSpPr>
        <p:grpSpPr>
          <a:xfrm>
            <a:off x="794849" y="3480548"/>
            <a:ext cx="22175897" cy="3728714"/>
            <a:chOff x="1175570" y="2468560"/>
            <a:chExt cx="22178464" cy="3879990"/>
          </a:xfrm>
        </p:grpSpPr>
        <p:sp>
          <p:nvSpPr>
            <p:cNvPr id="11" name="Rounded Rectangle 10"/>
            <p:cNvSpPr/>
            <p:nvPr/>
          </p:nvSpPr>
          <p:spPr>
            <a:xfrm>
              <a:off x="1175570" y="2638076"/>
              <a:ext cx="22178464" cy="371047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2"/>
            <p:cNvGrpSpPr/>
            <p:nvPr/>
          </p:nvGrpSpPr>
          <p:grpSpPr>
            <a:xfrm>
              <a:off x="1175570" y="2468560"/>
              <a:ext cx="3672407" cy="914377"/>
              <a:chOff x="1175570" y="1834705"/>
              <a:chExt cx="4005918" cy="997417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35429" y="1958752"/>
                <a:ext cx="2350714" cy="873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:</a:t>
                </a:r>
              </a:p>
            </p:txBody>
          </p:sp>
          <p:sp>
            <p:nvSpPr>
              <p:cNvPr id="15" name="Round Diagonal Corner Rectangle 1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024751" y="3704363"/>
                <a:ext cx="17878707" cy="2018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751" y="3704363"/>
                <a:ext cx="17878707" cy="2018886"/>
              </a:xfrm>
              <a:prstGeom prst="rect">
                <a:avLst/>
              </a:prstGeom>
              <a:blipFill>
                <a:blip r:embed="rId3"/>
                <a:stretch>
                  <a:fillRect l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584447" y="5311675"/>
                <a:ext cx="21263844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D. 2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447" y="5311675"/>
                <a:ext cx="21263844" cy="1744260"/>
              </a:xfrm>
              <a:prstGeom prst="rect">
                <a:avLst/>
              </a:prstGeom>
              <a:blipFill>
                <a:blip r:embed="rId4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727562" y="7363938"/>
            <a:ext cx="22120729" cy="6047262"/>
            <a:chOff x="1197441" y="7162800"/>
            <a:chExt cx="22123289" cy="5679269"/>
          </a:xfrm>
        </p:grpSpPr>
        <p:sp>
          <p:nvSpPr>
            <p:cNvPr id="29" name="Rounded Rectangle 28"/>
            <p:cNvSpPr/>
            <p:nvPr/>
          </p:nvSpPr>
          <p:spPr>
            <a:xfrm>
              <a:off x="1197441" y="7258706"/>
              <a:ext cx="22123289" cy="558336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91562" y="6305967"/>
                <a:ext cx="2278451" cy="767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945188" y="7540266"/>
                <a:ext cx="14630399" cy="2695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188" y="7540266"/>
                <a:ext cx="14630399" cy="2695994"/>
              </a:xfrm>
              <a:prstGeom prst="rect">
                <a:avLst/>
              </a:prstGeom>
              <a:blipFill>
                <a:blip r:embed="rId5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9C70A9F8-6EDF-4735-BBDD-8EA1B1897439}"/>
              </a:ext>
            </a:extLst>
          </p:cNvPr>
          <p:cNvSpPr/>
          <p:nvPr/>
        </p:nvSpPr>
        <p:spPr>
          <a:xfrm>
            <a:off x="1250915" y="5466321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37238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7562" y="1584758"/>
            <a:ext cx="18371639" cy="847303"/>
            <a:chOff x="-288924" y="1905000"/>
            <a:chExt cx="19556062" cy="84730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55284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9664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4024" y="1921402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LUYỆN TẬP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5546" y="2481454"/>
            <a:ext cx="16237433" cy="861774"/>
            <a:chOff x="644526" y="2766774"/>
            <a:chExt cx="160448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4782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72788" y="2795826"/>
              <a:ext cx="1825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49"/>
          <p:cNvGrpSpPr/>
          <p:nvPr/>
        </p:nvGrpSpPr>
        <p:grpSpPr>
          <a:xfrm>
            <a:off x="794849" y="3480548"/>
            <a:ext cx="22175897" cy="3728714"/>
            <a:chOff x="1175570" y="2468560"/>
            <a:chExt cx="22178464" cy="3879990"/>
          </a:xfrm>
        </p:grpSpPr>
        <p:sp>
          <p:nvSpPr>
            <p:cNvPr id="11" name="Rounded Rectangle 10"/>
            <p:cNvSpPr/>
            <p:nvPr/>
          </p:nvSpPr>
          <p:spPr>
            <a:xfrm>
              <a:off x="1175570" y="2638076"/>
              <a:ext cx="22178464" cy="371047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2"/>
            <p:cNvGrpSpPr/>
            <p:nvPr/>
          </p:nvGrpSpPr>
          <p:grpSpPr>
            <a:xfrm>
              <a:off x="1175570" y="2468560"/>
              <a:ext cx="3672407" cy="914377"/>
              <a:chOff x="1175570" y="1834705"/>
              <a:chExt cx="4005918" cy="997417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35429" y="1958752"/>
                <a:ext cx="2350714" cy="873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:</a:t>
                </a:r>
              </a:p>
            </p:txBody>
          </p:sp>
          <p:sp>
            <p:nvSpPr>
              <p:cNvPr id="15" name="Round Diagonal Corner Rectangle 1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024751" y="3704363"/>
                <a:ext cx="17878707" cy="1920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751" y="3704363"/>
                <a:ext cx="17878707" cy="1920910"/>
              </a:xfrm>
              <a:prstGeom prst="rect">
                <a:avLst/>
              </a:prstGeom>
              <a:blipFill>
                <a:blip r:embed="rId3"/>
                <a:stretch>
                  <a:fillRect l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584447" y="5311675"/>
                <a:ext cx="21263844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0	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447" y="5311675"/>
                <a:ext cx="21263844" cy="1744260"/>
              </a:xfrm>
              <a:prstGeom prst="rect">
                <a:avLst/>
              </a:prstGeom>
              <a:blipFill>
                <a:blip r:embed="rId4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727562" y="7363938"/>
            <a:ext cx="22120729" cy="6076054"/>
            <a:chOff x="1197441" y="7162800"/>
            <a:chExt cx="22123289" cy="4478603"/>
          </a:xfrm>
        </p:grpSpPr>
        <p:sp>
          <p:nvSpPr>
            <p:cNvPr id="29" name="Rounded Rectangle 28"/>
            <p:cNvSpPr/>
            <p:nvPr/>
          </p:nvSpPr>
          <p:spPr>
            <a:xfrm>
              <a:off x="1197441" y="7258706"/>
              <a:ext cx="22123289" cy="43826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91562" y="6305967"/>
                <a:ext cx="2278451" cy="767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5335588" y="7540266"/>
                <a:ext cx="15240000" cy="5917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8" y="7540266"/>
                <a:ext cx="15240000" cy="5917069"/>
              </a:xfrm>
              <a:prstGeom prst="rect">
                <a:avLst/>
              </a:prstGeom>
              <a:blipFill>
                <a:blip r:embed="rId5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9033E446-9EE6-415E-8920-9B3A04AFB45F}"/>
              </a:ext>
            </a:extLst>
          </p:cNvPr>
          <p:cNvSpPr/>
          <p:nvPr/>
        </p:nvSpPr>
        <p:spPr>
          <a:xfrm>
            <a:off x="14327187" y="5381803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508923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663" y="15678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061" y="1907101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445503"/>
            <a:ext cx="21226461" cy="921107"/>
            <a:chOff x="644526" y="2707441"/>
            <a:chExt cx="21226461" cy="921107"/>
          </a:xfrm>
        </p:grpSpPr>
        <p:sp>
          <p:nvSpPr>
            <p:cNvPr id="7" name="TextBox 6"/>
            <p:cNvSpPr txBox="1"/>
            <p:nvPr/>
          </p:nvSpPr>
          <p:spPr>
            <a:xfrm>
              <a:off x="5259387" y="2707441"/>
              <a:ext cx="1661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thay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trực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tiếp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450468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67560" y="2795826"/>
              <a:ext cx="21916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</p:grp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38" name="Rounded Rectangle 38">
            <a:extLst>
              <a:ext uri="{FF2B5EF4-FFF2-40B4-BE49-F238E27FC236}">
                <a16:creationId xmlns:a16="http://schemas.microsoft.com/office/drawing/2014/main" id="{CCAC8A13-6586-4FAD-97EA-D28AF56A670D}"/>
              </a:ext>
            </a:extLst>
          </p:cNvPr>
          <p:cNvSpPr/>
          <p:nvPr/>
        </p:nvSpPr>
        <p:spPr>
          <a:xfrm>
            <a:off x="801937" y="3564517"/>
            <a:ext cx="22821650" cy="2302883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F18688-CCFF-4886-A884-E620F86A9E73}"/>
                  </a:ext>
                </a:extLst>
              </p:cNvPr>
              <p:cNvSpPr txBox="1"/>
              <p:nvPr/>
            </p:nvSpPr>
            <p:spPr>
              <a:xfrm>
                <a:off x="2577148" y="4364645"/>
                <a:ext cx="19397275" cy="1129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F18688-CCFF-4886-A884-E620F86A9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148" y="4364645"/>
                <a:ext cx="19397275" cy="1129092"/>
              </a:xfrm>
              <a:prstGeom prst="rect">
                <a:avLst/>
              </a:prstGeom>
              <a:blipFill>
                <a:blip r:embed="rId3"/>
                <a:stretch>
                  <a:fillRect t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2">
            <a:extLst>
              <a:ext uri="{FF2B5EF4-FFF2-40B4-BE49-F238E27FC236}">
                <a16:creationId xmlns:a16="http://schemas.microsoft.com/office/drawing/2014/main" id="{4A94897E-1A8F-441B-AD69-01A77621D583}"/>
              </a:ext>
            </a:extLst>
          </p:cNvPr>
          <p:cNvGrpSpPr/>
          <p:nvPr/>
        </p:nvGrpSpPr>
        <p:grpSpPr>
          <a:xfrm>
            <a:off x="712885" y="3467946"/>
            <a:ext cx="4927502" cy="800219"/>
            <a:chOff x="1147594" y="10988401"/>
            <a:chExt cx="4928073" cy="800312"/>
          </a:xfrm>
        </p:grpSpPr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F1AEE4CA-5820-45BF-93B9-2E4A3D8826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221436" y="8934391"/>
              <a:ext cx="780389" cy="4928073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84F2211-2754-41B7-9D54-5CD0067FD207}"/>
                </a:ext>
              </a:extLst>
            </p:cNvPr>
            <p:cNvSpPr txBox="1"/>
            <p:nvPr/>
          </p:nvSpPr>
          <p:spPr>
            <a:xfrm>
              <a:off x="1594913" y="10988401"/>
              <a:ext cx="4480754" cy="800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endParaRPr kumimoji="0" lang="en-US" sz="4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5" name="Rounded Rectangle 61">
            <a:extLst>
              <a:ext uri="{FF2B5EF4-FFF2-40B4-BE49-F238E27FC236}">
                <a16:creationId xmlns:a16="http://schemas.microsoft.com/office/drawing/2014/main" id="{ED6166E2-5493-4E48-BC08-B7204A93F1BF}"/>
              </a:ext>
            </a:extLst>
          </p:cNvPr>
          <p:cNvSpPr/>
          <p:nvPr/>
        </p:nvSpPr>
        <p:spPr>
          <a:xfrm>
            <a:off x="801937" y="6294496"/>
            <a:ext cx="22821650" cy="2113162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67">
            <a:extLst>
              <a:ext uri="{FF2B5EF4-FFF2-40B4-BE49-F238E27FC236}">
                <a16:creationId xmlns:a16="http://schemas.microsoft.com/office/drawing/2014/main" id="{3F1478D0-4B93-4647-95E0-DDDFC602D4C4}"/>
              </a:ext>
            </a:extLst>
          </p:cNvPr>
          <p:cNvGrpSpPr/>
          <p:nvPr/>
        </p:nvGrpSpPr>
        <p:grpSpPr>
          <a:xfrm>
            <a:off x="861527" y="5929759"/>
            <a:ext cx="3579192" cy="940513"/>
            <a:chOff x="1311958" y="3405486"/>
            <a:chExt cx="3579192" cy="940513"/>
          </a:xfrm>
        </p:grpSpPr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1387ED0-CD82-472C-A4EC-5A61BA7CE3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7AA8C0-D285-4864-9231-ABAA0FC1D518}"/>
                </a:ext>
              </a:extLst>
            </p:cNvPr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grpSp>
          <p:nvGrpSpPr>
            <p:cNvPr id="49" name="Group 70">
              <a:extLst>
                <a:ext uri="{FF2B5EF4-FFF2-40B4-BE49-F238E27FC236}">
                  <a16:creationId xmlns:a16="http://schemas.microsoft.com/office/drawing/2014/main" id="{9310E415-4E8F-4F3B-8466-707B7540D5F9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234D442-70C4-41AC-A52F-845D56225D2A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id="{1CCC4EAB-E9E6-4C61-981A-2E71926BF9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EFBDC969-3E72-4814-9232-D6218F72C2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CFA74397-285E-49A5-A18B-0D50B40CBD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16">
                <a:extLst>
                  <a:ext uri="{FF2B5EF4-FFF2-40B4-BE49-F238E27FC236}">
                    <a16:creationId xmlns:a16="http://schemas.microsoft.com/office/drawing/2014/main" id="{69E00E50-058F-48C6-8523-ABE5140C0D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17">
                <a:extLst>
                  <a:ext uri="{FF2B5EF4-FFF2-40B4-BE49-F238E27FC236}">
                    <a16:creationId xmlns:a16="http://schemas.microsoft.com/office/drawing/2014/main" id="{17B27617-EE2E-4F1F-871A-FE75C6CC1A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9F64F4FC-78A7-449B-8755-CD6509E22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19">
                <a:extLst>
                  <a:ext uri="{FF2B5EF4-FFF2-40B4-BE49-F238E27FC236}">
                    <a16:creationId xmlns:a16="http://schemas.microsoft.com/office/drawing/2014/main" id="{740C32BF-2EB3-4EEE-8A98-01E59BEB0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17229713-E929-40DC-BDD0-54CAEB609C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21">
                <a:extLst>
                  <a:ext uri="{FF2B5EF4-FFF2-40B4-BE49-F238E27FC236}">
                    <a16:creationId xmlns:a16="http://schemas.microsoft.com/office/drawing/2014/main" id="{C7F1042A-E704-40F7-B698-A49D66DE7F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22">
                <a:extLst>
                  <a:ext uri="{FF2B5EF4-FFF2-40B4-BE49-F238E27FC236}">
                    <a16:creationId xmlns:a16="http://schemas.microsoft.com/office/drawing/2014/main" id="{B2D55E4F-BA3E-4A72-BC7D-9D452617F8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23">
                <a:extLst>
                  <a:ext uri="{FF2B5EF4-FFF2-40B4-BE49-F238E27FC236}">
                    <a16:creationId xmlns:a16="http://schemas.microsoft.com/office/drawing/2014/main" id="{A42FA38B-270C-4254-B049-312AB31AF9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24">
                <a:extLst>
                  <a:ext uri="{FF2B5EF4-FFF2-40B4-BE49-F238E27FC236}">
                    <a16:creationId xmlns:a16="http://schemas.microsoft.com/office/drawing/2014/main" id="{4DBF6F35-C3E7-4630-8AEA-4B5B771257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25">
                <a:extLst>
                  <a:ext uri="{FF2B5EF4-FFF2-40B4-BE49-F238E27FC236}">
                    <a16:creationId xmlns:a16="http://schemas.microsoft.com/office/drawing/2014/main" id="{5E1A96DD-D57A-48D7-B516-E043C8BE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26">
                <a:extLst>
                  <a:ext uri="{FF2B5EF4-FFF2-40B4-BE49-F238E27FC236}">
                    <a16:creationId xmlns:a16="http://schemas.microsoft.com/office/drawing/2014/main" id="{E177ECFB-773E-4FEE-89A3-2A7FB35DF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27">
                <a:extLst>
                  <a:ext uri="{FF2B5EF4-FFF2-40B4-BE49-F238E27FC236}">
                    <a16:creationId xmlns:a16="http://schemas.microsoft.com/office/drawing/2014/main" id="{6C8E18ED-5244-40DB-82C2-001104B6D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28">
                <a:extLst>
                  <a:ext uri="{FF2B5EF4-FFF2-40B4-BE49-F238E27FC236}">
                    <a16:creationId xmlns:a16="http://schemas.microsoft.com/office/drawing/2014/main" id="{AFB29A25-5C1C-4074-83A4-3A1715355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29">
                <a:extLst>
                  <a:ext uri="{FF2B5EF4-FFF2-40B4-BE49-F238E27FC236}">
                    <a16:creationId xmlns:a16="http://schemas.microsoft.com/office/drawing/2014/main" id="{2C59EA10-79E9-46E8-8532-2AF651106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30">
                <a:extLst>
                  <a:ext uri="{FF2B5EF4-FFF2-40B4-BE49-F238E27FC236}">
                    <a16:creationId xmlns:a16="http://schemas.microsoft.com/office/drawing/2014/main" id="{8F4DF507-0A6C-433B-AE38-448725A0E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31">
                <a:extLst>
                  <a:ext uri="{FF2B5EF4-FFF2-40B4-BE49-F238E27FC236}">
                    <a16:creationId xmlns:a16="http://schemas.microsoft.com/office/drawing/2014/main" id="{4393CE31-83C4-43F3-88DF-91FD6DB2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32">
                <a:extLst>
                  <a:ext uri="{FF2B5EF4-FFF2-40B4-BE49-F238E27FC236}">
                    <a16:creationId xmlns:a16="http://schemas.microsoft.com/office/drawing/2014/main" id="{06B17F52-6CB9-4841-BDB0-9B7C4CD70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33">
                <a:extLst>
                  <a:ext uri="{FF2B5EF4-FFF2-40B4-BE49-F238E27FC236}">
                    <a16:creationId xmlns:a16="http://schemas.microsoft.com/office/drawing/2014/main" id="{176195C7-AA28-48C5-8AB8-772206F00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34">
                <a:extLst>
                  <a:ext uri="{FF2B5EF4-FFF2-40B4-BE49-F238E27FC236}">
                    <a16:creationId xmlns:a16="http://schemas.microsoft.com/office/drawing/2014/main" id="{4A931B38-F314-486D-B3E3-1F3DF02B3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35">
                <a:extLst>
                  <a:ext uri="{FF2B5EF4-FFF2-40B4-BE49-F238E27FC236}">
                    <a16:creationId xmlns:a16="http://schemas.microsoft.com/office/drawing/2014/main" id="{0121778F-7C6F-468C-8FA5-C8809A22D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36">
                <a:extLst>
                  <a:ext uri="{FF2B5EF4-FFF2-40B4-BE49-F238E27FC236}">
                    <a16:creationId xmlns:a16="http://schemas.microsoft.com/office/drawing/2014/main" id="{E51CA9A3-5D52-476E-9071-263DCDE92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9D16614-9F4F-47F7-A8CF-E0FD788C3149}"/>
                  </a:ext>
                </a:extLst>
              </p:cNvPr>
              <p:cNvSpPr txBox="1"/>
              <p:nvPr/>
            </p:nvSpPr>
            <p:spPr>
              <a:xfrm>
                <a:off x="6285490" y="6465993"/>
                <a:ext cx="16154432" cy="10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9D16614-9F4F-47F7-A8CF-E0FD788C3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490" y="6465993"/>
                <a:ext cx="16154432" cy="1091646"/>
              </a:xfrm>
              <a:prstGeom prst="rect">
                <a:avLst/>
              </a:prstGeom>
              <a:blipFill>
                <a:blip r:embed="rId4"/>
                <a:stretch>
                  <a:fillRect l="-1509" t="-3352" b="-5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ounded Rectangle 52">
            <a:extLst>
              <a:ext uri="{FF2B5EF4-FFF2-40B4-BE49-F238E27FC236}">
                <a16:creationId xmlns:a16="http://schemas.microsoft.com/office/drawing/2014/main" id="{F5B79E37-4C98-49B2-85C0-7C68292E6BFE}"/>
              </a:ext>
            </a:extLst>
          </p:cNvPr>
          <p:cNvSpPr/>
          <p:nvPr/>
        </p:nvSpPr>
        <p:spPr>
          <a:xfrm>
            <a:off x="891210" y="8610600"/>
            <a:ext cx="22732377" cy="4751745"/>
          </a:xfrm>
          <a:prstGeom prst="roundRect">
            <a:avLst>
              <a:gd name="adj" fmla="val 3132"/>
            </a:avLst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rgbClr val="0999C8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8" name="Group 60">
            <a:extLst>
              <a:ext uri="{FF2B5EF4-FFF2-40B4-BE49-F238E27FC236}">
                <a16:creationId xmlns:a16="http://schemas.microsoft.com/office/drawing/2014/main" id="{A5909A4B-A4DB-43D5-9F40-0C689FDAC371}"/>
              </a:ext>
            </a:extLst>
          </p:cNvPr>
          <p:cNvGrpSpPr/>
          <p:nvPr/>
        </p:nvGrpSpPr>
        <p:grpSpPr>
          <a:xfrm>
            <a:off x="823204" y="8673711"/>
            <a:ext cx="3568119" cy="800220"/>
            <a:chOff x="1224541" y="6305967"/>
            <a:chExt cx="3568119" cy="885308"/>
          </a:xfrm>
        </p:grpSpPr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E2208AAA-8C84-407C-A883-1B7EFADA4D1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EB677D0-0CE3-4006-8273-578518576ECA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Round Diagonal Corner Rectangle 58">
              <a:extLst>
                <a:ext uri="{FF2B5EF4-FFF2-40B4-BE49-F238E27FC236}">
                  <a16:creationId xmlns:a16="http://schemas.microsoft.com/office/drawing/2014/main" id="{033282DC-23A6-45F5-812C-F31622E26271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D5467011-0AEA-44C2-8C62-1D233382C2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88C12A-0998-4C22-8A76-717E43326231}"/>
                  </a:ext>
                </a:extLst>
              </p:cNvPr>
              <p:cNvSpPr txBox="1"/>
              <p:nvPr/>
            </p:nvSpPr>
            <p:spPr>
              <a:xfrm>
                <a:off x="900962" y="9554148"/>
                <a:ext cx="21538959" cy="3533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4038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88C12A-0998-4C22-8A76-717E43326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62" y="9554148"/>
                <a:ext cx="21538959" cy="3533468"/>
              </a:xfrm>
              <a:prstGeom prst="rect">
                <a:avLst/>
              </a:prstGeom>
              <a:blipFill>
                <a:blip r:embed="rId5"/>
                <a:stretch>
                  <a:fillRect b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5" grpId="0" animBg="1"/>
      <p:bldP spid="76" grpId="0"/>
      <p:bldP spid="77" grpId="0" animBg="1"/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663" y="15678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061" y="1907101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445503"/>
            <a:ext cx="21226461" cy="921107"/>
            <a:chOff x="644526" y="2707441"/>
            <a:chExt cx="21226461" cy="921107"/>
          </a:xfrm>
        </p:grpSpPr>
        <p:sp>
          <p:nvSpPr>
            <p:cNvPr id="7" name="TextBox 6"/>
            <p:cNvSpPr txBox="1"/>
            <p:nvPr/>
          </p:nvSpPr>
          <p:spPr>
            <a:xfrm>
              <a:off x="5259387" y="2707441"/>
              <a:ext cx="1661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thay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trực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tiếp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450468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67560" y="2795826"/>
              <a:ext cx="21916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</p:grp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5" name="Rounded Rectangle 61">
            <a:extLst>
              <a:ext uri="{FF2B5EF4-FFF2-40B4-BE49-F238E27FC236}">
                <a16:creationId xmlns:a16="http://schemas.microsoft.com/office/drawing/2014/main" id="{ED6166E2-5493-4E48-BC08-B7204A93F1BF}"/>
              </a:ext>
            </a:extLst>
          </p:cNvPr>
          <p:cNvSpPr/>
          <p:nvPr/>
        </p:nvSpPr>
        <p:spPr>
          <a:xfrm>
            <a:off x="486093" y="4624908"/>
            <a:ext cx="22821650" cy="2113162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67">
            <a:extLst>
              <a:ext uri="{FF2B5EF4-FFF2-40B4-BE49-F238E27FC236}">
                <a16:creationId xmlns:a16="http://schemas.microsoft.com/office/drawing/2014/main" id="{3F1478D0-4B93-4647-95E0-DDDFC602D4C4}"/>
              </a:ext>
            </a:extLst>
          </p:cNvPr>
          <p:cNvGrpSpPr/>
          <p:nvPr/>
        </p:nvGrpSpPr>
        <p:grpSpPr>
          <a:xfrm>
            <a:off x="773267" y="3648428"/>
            <a:ext cx="3579192" cy="940513"/>
            <a:chOff x="1311958" y="3405486"/>
            <a:chExt cx="3579192" cy="940513"/>
          </a:xfrm>
        </p:grpSpPr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1387ED0-CD82-472C-A4EC-5A61BA7CE3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7AA8C0-D285-4864-9231-ABAA0FC1D518}"/>
                </a:ext>
              </a:extLst>
            </p:cNvPr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49" name="Group 70">
              <a:extLst>
                <a:ext uri="{FF2B5EF4-FFF2-40B4-BE49-F238E27FC236}">
                  <a16:creationId xmlns:a16="http://schemas.microsoft.com/office/drawing/2014/main" id="{9310E415-4E8F-4F3B-8466-707B7540D5F9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234D442-70C4-41AC-A52F-845D56225D2A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id="{1CCC4EAB-E9E6-4C61-981A-2E71926BF9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EFBDC969-3E72-4814-9232-D6218F72C2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CFA74397-285E-49A5-A18B-0D50B40CBD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16">
                <a:extLst>
                  <a:ext uri="{FF2B5EF4-FFF2-40B4-BE49-F238E27FC236}">
                    <a16:creationId xmlns:a16="http://schemas.microsoft.com/office/drawing/2014/main" id="{69E00E50-058F-48C6-8523-ABE5140C0D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17">
                <a:extLst>
                  <a:ext uri="{FF2B5EF4-FFF2-40B4-BE49-F238E27FC236}">
                    <a16:creationId xmlns:a16="http://schemas.microsoft.com/office/drawing/2014/main" id="{17B27617-EE2E-4F1F-871A-FE75C6CC1A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9F64F4FC-78A7-449B-8755-CD6509E22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19">
                <a:extLst>
                  <a:ext uri="{FF2B5EF4-FFF2-40B4-BE49-F238E27FC236}">
                    <a16:creationId xmlns:a16="http://schemas.microsoft.com/office/drawing/2014/main" id="{740C32BF-2EB3-4EEE-8A98-01E59BEB0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17229713-E929-40DC-BDD0-54CAEB609C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21">
                <a:extLst>
                  <a:ext uri="{FF2B5EF4-FFF2-40B4-BE49-F238E27FC236}">
                    <a16:creationId xmlns:a16="http://schemas.microsoft.com/office/drawing/2014/main" id="{C7F1042A-E704-40F7-B698-A49D66DE7F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22">
                <a:extLst>
                  <a:ext uri="{FF2B5EF4-FFF2-40B4-BE49-F238E27FC236}">
                    <a16:creationId xmlns:a16="http://schemas.microsoft.com/office/drawing/2014/main" id="{B2D55E4F-BA3E-4A72-BC7D-9D452617F8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23">
                <a:extLst>
                  <a:ext uri="{FF2B5EF4-FFF2-40B4-BE49-F238E27FC236}">
                    <a16:creationId xmlns:a16="http://schemas.microsoft.com/office/drawing/2014/main" id="{A42FA38B-270C-4254-B049-312AB31AF9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24">
                <a:extLst>
                  <a:ext uri="{FF2B5EF4-FFF2-40B4-BE49-F238E27FC236}">
                    <a16:creationId xmlns:a16="http://schemas.microsoft.com/office/drawing/2014/main" id="{4DBF6F35-C3E7-4630-8AEA-4B5B771257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25">
                <a:extLst>
                  <a:ext uri="{FF2B5EF4-FFF2-40B4-BE49-F238E27FC236}">
                    <a16:creationId xmlns:a16="http://schemas.microsoft.com/office/drawing/2014/main" id="{5E1A96DD-D57A-48D7-B516-E043C8BE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26">
                <a:extLst>
                  <a:ext uri="{FF2B5EF4-FFF2-40B4-BE49-F238E27FC236}">
                    <a16:creationId xmlns:a16="http://schemas.microsoft.com/office/drawing/2014/main" id="{E177ECFB-773E-4FEE-89A3-2A7FB35DF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27">
                <a:extLst>
                  <a:ext uri="{FF2B5EF4-FFF2-40B4-BE49-F238E27FC236}">
                    <a16:creationId xmlns:a16="http://schemas.microsoft.com/office/drawing/2014/main" id="{6C8E18ED-5244-40DB-82C2-001104B6D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28">
                <a:extLst>
                  <a:ext uri="{FF2B5EF4-FFF2-40B4-BE49-F238E27FC236}">
                    <a16:creationId xmlns:a16="http://schemas.microsoft.com/office/drawing/2014/main" id="{AFB29A25-5C1C-4074-83A4-3A1715355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29">
                <a:extLst>
                  <a:ext uri="{FF2B5EF4-FFF2-40B4-BE49-F238E27FC236}">
                    <a16:creationId xmlns:a16="http://schemas.microsoft.com/office/drawing/2014/main" id="{2C59EA10-79E9-46E8-8532-2AF651106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30">
                <a:extLst>
                  <a:ext uri="{FF2B5EF4-FFF2-40B4-BE49-F238E27FC236}">
                    <a16:creationId xmlns:a16="http://schemas.microsoft.com/office/drawing/2014/main" id="{8F4DF507-0A6C-433B-AE38-448725A0E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31">
                <a:extLst>
                  <a:ext uri="{FF2B5EF4-FFF2-40B4-BE49-F238E27FC236}">
                    <a16:creationId xmlns:a16="http://schemas.microsoft.com/office/drawing/2014/main" id="{4393CE31-83C4-43F3-88DF-91FD6DB2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32">
                <a:extLst>
                  <a:ext uri="{FF2B5EF4-FFF2-40B4-BE49-F238E27FC236}">
                    <a16:creationId xmlns:a16="http://schemas.microsoft.com/office/drawing/2014/main" id="{06B17F52-6CB9-4841-BDB0-9B7C4CD70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33">
                <a:extLst>
                  <a:ext uri="{FF2B5EF4-FFF2-40B4-BE49-F238E27FC236}">
                    <a16:creationId xmlns:a16="http://schemas.microsoft.com/office/drawing/2014/main" id="{176195C7-AA28-48C5-8AB8-772206F00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34">
                <a:extLst>
                  <a:ext uri="{FF2B5EF4-FFF2-40B4-BE49-F238E27FC236}">
                    <a16:creationId xmlns:a16="http://schemas.microsoft.com/office/drawing/2014/main" id="{4A931B38-F314-486D-B3E3-1F3DF02B3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35">
                <a:extLst>
                  <a:ext uri="{FF2B5EF4-FFF2-40B4-BE49-F238E27FC236}">
                    <a16:creationId xmlns:a16="http://schemas.microsoft.com/office/drawing/2014/main" id="{0121778F-7C6F-468C-8FA5-C8809A22D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36">
                <a:extLst>
                  <a:ext uri="{FF2B5EF4-FFF2-40B4-BE49-F238E27FC236}">
                    <a16:creationId xmlns:a16="http://schemas.microsoft.com/office/drawing/2014/main" id="{E51CA9A3-5D52-476E-9071-263DCDE92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9D16614-9F4F-47F7-A8CF-E0FD788C3149}"/>
                  </a:ext>
                </a:extLst>
              </p:cNvPr>
              <p:cNvSpPr txBox="1"/>
              <p:nvPr/>
            </p:nvSpPr>
            <p:spPr>
              <a:xfrm>
                <a:off x="4954587" y="4676785"/>
                <a:ext cx="16154432" cy="2075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9D16614-9F4F-47F7-A8CF-E0FD788C3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4676785"/>
                <a:ext cx="16154432" cy="2075633"/>
              </a:xfrm>
              <a:prstGeom prst="rect">
                <a:avLst/>
              </a:prstGeom>
              <a:blipFill>
                <a:blip r:embed="rId3"/>
                <a:stretch>
                  <a:fillRect l="-1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ounded Rectangle 52">
            <a:extLst>
              <a:ext uri="{FF2B5EF4-FFF2-40B4-BE49-F238E27FC236}">
                <a16:creationId xmlns:a16="http://schemas.microsoft.com/office/drawing/2014/main" id="{F5B79E37-4C98-49B2-85C0-7C68292E6BFE}"/>
              </a:ext>
            </a:extLst>
          </p:cNvPr>
          <p:cNvSpPr/>
          <p:nvPr/>
        </p:nvSpPr>
        <p:spPr>
          <a:xfrm>
            <a:off x="676593" y="7653165"/>
            <a:ext cx="22732377" cy="4751745"/>
          </a:xfrm>
          <a:prstGeom prst="roundRect">
            <a:avLst>
              <a:gd name="adj" fmla="val 3132"/>
            </a:avLst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rgbClr val="0999C8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8" name="Group 60">
            <a:extLst>
              <a:ext uri="{FF2B5EF4-FFF2-40B4-BE49-F238E27FC236}">
                <a16:creationId xmlns:a16="http://schemas.microsoft.com/office/drawing/2014/main" id="{A5909A4B-A4DB-43D5-9F40-0C689FDAC371}"/>
              </a:ext>
            </a:extLst>
          </p:cNvPr>
          <p:cNvGrpSpPr/>
          <p:nvPr/>
        </p:nvGrpSpPr>
        <p:grpSpPr>
          <a:xfrm>
            <a:off x="631547" y="6869951"/>
            <a:ext cx="3568119" cy="800220"/>
            <a:chOff x="1224541" y="6305967"/>
            <a:chExt cx="3568119" cy="885308"/>
          </a:xfrm>
        </p:grpSpPr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E2208AAA-8C84-407C-A883-1B7EFADA4D1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EB677D0-0CE3-4006-8273-578518576ECA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Round Diagonal Corner Rectangle 58">
              <a:extLst>
                <a:ext uri="{FF2B5EF4-FFF2-40B4-BE49-F238E27FC236}">
                  <a16:creationId xmlns:a16="http://schemas.microsoft.com/office/drawing/2014/main" id="{033282DC-23A6-45F5-812C-F31622E26271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D5467011-0AEA-44C2-8C62-1D233382C2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88C12A-0998-4C22-8A76-717E43326231}"/>
                  </a:ext>
                </a:extLst>
              </p:cNvPr>
              <p:cNvSpPr txBox="1"/>
              <p:nvPr/>
            </p:nvSpPr>
            <p:spPr>
              <a:xfrm>
                <a:off x="957269" y="7796487"/>
                <a:ext cx="22350474" cy="5522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4038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CACL,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40385">
                  <a:lnSpc>
                    <a:spcPct val="150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88C12A-0998-4C22-8A76-717E43326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69" y="7796487"/>
                <a:ext cx="22350474" cy="5522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0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6" grpId="0"/>
      <p:bldP spid="77" grpId="0" animBg="1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663" y="15678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061" y="1907101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445503"/>
            <a:ext cx="21226461" cy="921107"/>
            <a:chOff x="644526" y="2707441"/>
            <a:chExt cx="21226461" cy="921107"/>
          </a:xfrm>
        </p:grpSpPr>
        <p:sp>
          <p:nvSpPr>
            <p:cNvPr id="7" name="TextBox 6"/>
            <p:cNvSpPr txBox="1"/>
            <p:nvPr/>
          </p:nvSpPr>
          <p:spPr>
            <a:xfrm>
              <a:off x="5259387" y="2707441"/>
              <a:ext cx="1661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thay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trực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tiếp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450468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67560" y="2795826"/>
              <a:ext cx="21916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</p:grp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5" name="Rounded Rectangle 61">
            <a:extLst>
              <a:ext uri="{FF2B5EF4-FFF2-40B4-BE49-F238E27FC236}">
                <a16:creationId xmlns:a16="http://schemas.microsoft.com/office/drawing/2014/main" id="{ED6166E2-5493-4E48-BC08-B7204A93F1BF}"/>
              </a:ext>
            </a:extLst>
          </p:cNvPr>
          <p:cNvSpPr/>
          <p:nvPr/>
        </p:nvSpPr>
        <p:spPr>
          <a:xfrm>
            <a:off x="781615" y="4024923"/>
            <a:ext cx="22821650" cy="2113162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67">
            <a:extLst>
              <a:ext uri="{FF2B5EF4-FFF2-40B4-BE49-F238E27FC236}">
                <a16:creationId xmlns:a16="http://schemas.microsoft.com/office/drawing/2014/main" id="{3F1478D0-4B93-4647-95E0-DDDFC602D4C4}"/>
              </a:ext>
            </a:extLst>
          </p:cNvPr>
          <p:cNvGrpSpPr/>
          <p:nvPr/>
        </p:nvGrpSpPr>
        <p:grpSpPr>
          <a:xfrm>
            <a:off x="841205" y="3660186"/>
            <a:ext cx="3579192" cy="940513"/>
            <a:chOff x="1311958" y="3405486"/>
            <a:chExt cx="3579192" cy="940513"/>
          </a:xfrm>
        </p:grpSpPr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1387ED0-CD82-472C-A4EC-5A61BA7CE3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7AA8C0-D285-4864-9231-ABAA0FC1D518}"/>
                </a:ext>
              </a:extLst>
            </p:cNvPr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grpSp>
          <p:nvGrpSpPr>
            <p:cNvPr id="49" name="Group 70">
              <a:extLst>
                <a:ext uri="{FF2B5EF4-FFF2-40B4-BE49-F238E27FC236}">
                  <a16:creationId xmlns:a16="http://schemas.microsoft.com/office/drawing/2014/main" id="{9310E415-4E8F-4F3B-8466-707B7540D5F9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234D442-70C4-41AC-A52F-845D56225D2A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id="{1CCC4EAB-E9E6-4C61-981A-2E71926BF9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EFBDC969-3E72-4814-9232-D6218F72C2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CFA74397-285E-49A5-A18B-0D50B40CBD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16">
                <a:extLst>
                  <a:ext uri="{FF2B5EF4-FFF2-40B4-BE49-F238E27FC236}">
                    <a16:creationId xmlns:a16="http://schemas.microsoft.com/office/drawing/2014/main" id="{69E00E50-058F-48C6-8523-ABE5140C0D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17">
                <a:extLst>
                  <a:ext uri="{FF2B5EF4-FFF2-40B4-BE49-F238E27FC236}">
                    <a16:creationId xmlns:a16="http://schemas.microsoft.com/office/drawing/2014/main" id="{17B27617-EE2E-4F1F-871A-FE75C6CC1A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9F64F4FC-78A7-449B-8755-CD6509E22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19">
                <a:extLst>
                  <a:ext uri="{FF2B5EF4-FFF2-40B4-BE49-F238E27FC236}">
                    <a16:creationId xmlns:a16="http://schemas.microsoft.com/office/drawing/2014/main" id="{740C32BF-2EB3-4EEE-8A98-01E59BEB0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17229713-E929-40DC-BDD0-54CAEB609C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21">
                <a:extLst>
                  <a:ext uri="{FF2B5EF4-FFF2-40B4-BE49-F238E27FC236}">
                    <a16:creationId xmlns:a16="http://schemas.microsoft.com/office/drawing/2014/main" id="{C7F1042A-E704-40F7-B698-A49D66DE7F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22">
                <a:extLst>
                  <a:ext uri="{FF2B5EF4-FFF2-40B4-BE49-F238E27FC236}">
                    <a16:creationId xmlns:a16="http://schemas.microsoft.com/office/drawing/2014/main" id="{B2D55E4F-BA3E-4A72-BC7D-9D452617F8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23">
                <a:extLst>
                  <a:ext uri="{FF2B5EF4-FFF2-40B4-BE49-F238E27FC236}">
                    <a16:creationId xmlns:a16="http://schemas.microsoft.com/office/drawing/2014/main" id="{A42FA38B-270C-4254-B049-312AB31AF9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24">
                <a:extLst>
                  <a:ext uri="{FF2B5EF4-FFF2-40B4-BE49-F238E27FC236}">
                    <a16:creationId xmlns:a16="http://schemas.microsoft.com/office/drawing/2014/main" id="{4DBF6F35-C3E7-4630-8AEA-4B5B771257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25">
                <a:extLst>
                  <a:ext uri="{FF2B5EF4-FFF2-40B4-BE49-F238E27FC236}">
                    <a16:creationId xmlns:a16="http://schemas.microsoft.com/office/drawing/2014/main" id="{5E1A96DD-D57A-48D7-B516-E043C8BE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26">
                <a:extLst>
                  <a:ext uri="{FF2B5EF4-FFF2-40B4-BE49-F238E27FC236}">
                    <a16:creationId xmlns:a16="http://schemas.microsoft.com/office/drawing/2014/main" id="{E177ECFB-773E-4FEE-89A3-2A7FB35DF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27">
                <a:extLst>
                  <a:ext uri="{FF2B5EF4-FFF2-40B4-BE49-F238E27FC236}">
                    <a16:creationId xmlns:a16="http://schemas.microsoft.com/office/drawing/2014/main" id="{6C8E18ED-5244-40DB-82C2-001104B6D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28">
                <a:extLst>
                  <a:ext uri="{FF2B5EF4-FFF2-40B4-BE49-F238E27FC236}">
                    <a16:creationId xmlns:a16="http://schemas.microsoft.com/office/drawing/2014/main" id="{AFB29A25-5C1C-4074-83A4-3A1715355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29">
                <a:extLst>
                  <a:ext uri="{FF2B5EF4-FFF2-40B4-BE49-F238E27FC236}">
                    <a16:creationId xmlns:a16="http://schemas.microsoft.com/office/drawing/2014/main" id="{2C59EA10-79E9-46E8-8532-2AF651106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30">
                <a:extLst>
                  <a:ext uri="{FF2B5EF4-FFF2-40B4-BE49-F238E27FC236}">
                    <a16:creationId xmlns:a16="http://schemas.microsoft.com/office/drawing/2014/main" id="{8F4DF507-0A6C-433B-AE38-448725A0E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31">
                <a:extLst>
                  <a:ext uri="{FF2B5EF4-FFF2-40B4-BE49-F238E27FC236}">
                    <a16:creationId xmlns:a16="http://schemas.microsoft.com/office/drawing/2014/main" id="{4393CE31-83C4-43F3-88DF-91FD6DB2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32">
                <a:extLst>
                  <a:ext uri="{FF2B5EF4-FFF2-40B4-BE49-F238E27FC236}">
                    <a16:creationId xmlns:a16="http://schemas.microsoft.com/office/drawing/2014/main" id="{06B17F52-6CB9-4841-BDB0-9B7C4CD70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33">
                <a:extLst>
                  <a:ext uri="{FF2B5EF4-FFF2-40B4-BE49-F238E27FC236}">
                    <a16:creationId xmlns:a16="http://schemas.microsoft.com/office/drawing/2014/main" id="{176195C7-AA28-48C5-8AB8-772206F00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34">
                <a:extLst>
                  <a:ext uri="{FF2B5EF4-FFF2-40B4-BE49-F238E27FC236}">
                    <a16:creationId xmlns:a16="http://schemas.microsoft.com/office/drawing/2014/main" id="{4A931B38-F314-486D-B3E3-1F3DF02B3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35">
                <a:extLst>
                  <a:ext uri="{FF2B5EF4-FFF2-40B4-BE49-F238E27FC236}">
                    <a16:creationId xmlns:a16="http://schemas.microsoft.com/office/drawing/2014/main" id="{0121778F-7C6F-468C-8FA5-C8809A22D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36">
                <a:extLst>
                  <a:ext uri="{FF2B5EF4-FFF2-40B4-BE49-F238E27FC236}">
                    <a16:creationId xmlns:a16="http://schemas.microsoft.com/office/drawing/2014/main" id="{E51CA9A3-5D52-476E-9071-263DCDE92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9D16614-9F4F-47F7-A8CF-E0FD788C3149}"/>
                  </a:ext>
                </a:extLst>
              </p:cNvPr>
              <p:cNvSpPr txBox="1"/>
              <p:nvPr/>
            </p:nvSpPr>
            <p:spPr>
              <a:xfrm>
                <a:off x="6265168" y="4196420"/>
                <a:ext cx="16154432" cy="2289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9D16614-9F4F-47F7-A8CF-E0FD788C3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168" y="4196420"/>
                <a:ext cx="16154432" cy="2289153"/>
              </a:xfrm>
              <a:prstGeom prst="rect">
                <a:avLst/>
              </a:prstGeom>
              <a:blipFill>
                <a:blip r:embed="rId3"/>
                <a:stretch>
                  <a:fillRect l="-1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ounded Rectangle 52">
            <a:extLst>
              <a:ext uri="{FF2B5EF4-FFF2-40B4-BE49-F238E27FC236}">
                <a16:creationId xmlns:a16="http://schemas.microsoft.com/office/drawing/2014/main" id="{F5B79E37-4C98-49B2-85C0-7C68292E6BFE}"/>
              </a:ext>
            </a:extLst>
          </p:cNvPr>
          <p:cNvSpPr/>
          <p:nvPr/>
        </p:nvSpPr>
        <p:spPr>
          <a:xfrm>
            <a:off x="870888" y="6341027"/>
            <a:ext cx="22732377" cy="7146373"/>
          </a:xfrm>
          <a:prstGeom prst="roundRect">
            <a:avLst>
              <a:gd name="adj" fmla="val 3132"/>
            </a:avLst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rgbClr val="0999C8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8" name="Group 60">
            <a:extLst>
              <a:ext uri="{FF2B5EF4-FFF2-40B4-BE49-F238E27FC236}">
                <a16:creationId xmlns:a16="http://schemas.microsoft.com/office/drawing/2014/main" id="{A5909A4B-A4DB-43D5-9F40-0C689FDAC371}"/>
              </a:ext>
            </a:extLst>
          </p:cNvPr>
          <p:cNvGrpSpPr/>
          <p:nvPr/>
        </p:nvGrpSpPr>
        <p:grpSpPr>
          <a:xfrm>
            <a:off x="802882" y="6404138"/>
            <a:ext cx="3568119" cy="800220"/>
            <a:chOff x="1224541" y="6305967"/>
            <a:chExt cx="3568119" cy="885308"/>
          </a:xfrm>
        </p:grpSpPr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E2208AAA-8C84-407C-A883-1B7EFADA4D1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EB677D0-0CE3-4006-8273-578518576ECA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Round Diagonal Corner Rectangle 58">
              <a:extLst>
                <a:ext uri="{FF2B5EF4-FFF2-40B4-BE49-F238E27FC236}">
                  <a16:creationId xmlns:a16="http://schemas.microsoft.com/office/drawing/2014/main" id="{033282DC-23A6-45F5-812C-F31622E26271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D5467011-0AEA-44C2-8C62-1D233382C2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88C12A-0998-4C22-8A76-717E43326231}"/>
                  </a:ext>
                </a:extLst>
              </p:cNvPr>
              <p:cNvSpPr txBox="1"/>
              <p:nvPr/>
            </p:nvSpPr>
            <p:spPr>
              <a:xfrm>
                <a:off x="4548480" y="6691973"/>
                <a:ext cx="18293479" cy="5949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54038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/>
                  <a:t>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54038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/>
                  <a:t>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88C12A-0998-4C22-8A76-717E43326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80" y="6691973"/>
                <a:ext cx="18293479" cy="5949449"/>
              </a:xfrm>
              <a:prstGeom prst="rect">
                <a:avLst/>
              </a:prstGeom>
              <a:blipFill>
                <a:blip r:embed="rId4"/>
                <a:stretch>
                  <a:fillRect b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52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6" grpId="0"/>
      <p:bldP spid="77" grpId="0" animBg="1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663" y="15678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061" y="1907101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445503"/>
            <a:ext cx="21226461" cy="921107"/>
            <a:chOff x="644526" y="2707441"/>
            <a:chExt cx="21226461" cy="921107"/>
          </a:xfrm>
        </p:grpSpPr>
        <p:sp>
          <p:nvSpPr>
            <p:cNvPr id="7" name="TextBox 6"/>
            <p:cNvSpPr txBox="1"/>
            <p:nvPr/>
          </p:nvSpPr>
          <p:spPr>
            <a:xfrm>
              <a:off x="5259387" y="2707441"/>
              <a:ext cx="1661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thay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trực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tiếp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450468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67560" y="2795826"/>
              <a:ext cx="21916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</p:grp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5" name="Rounded Rectangle 61">
            <a:extLst>
              <a:ext uri="{FF2B5EF4-FFF2-40B4-BE49-F238E27FC236}">
                <a16:creationId xmlns:a16="http://schemas.microsoft.com/office/drawing/2014/main" id="{ED6166E2-5493-4E48-BC08-B7204A93F1BF}"/>
              </a:ext>
            </a:extLst>
          </p:cNvPr>
          <p:cNvSpPr/>
          <p:nvPr/>
        </p:nvSpPr>
        <p:spPr>
          <a:xfrm>
            <a:off x="804475" y="4240748"/>
            <a:ext cx="22821650" cy="2113162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67">
            <a:extLst>
              <a:ext uri="{FF2B5EF4-FFF2-40B4-BE49-F238E27FC236}">
                <a16:creationId xmlns:a16="http://schemas.microsoft.com/office/drawing/2014/main" id="{3F1478D0-4B93-4647-95E0-DDDFC602D4C4}"/>
              </a:ext>
            </a:extLst>
          </p:cNvPr>
          <p:cNvGrpSpPr/>
          <p:nvPr/>
        </p:nvGrpSpPr>
        <p:grpSpPr>
          <a:xfrm>
            <a:off x="864065" y="3876011"/>
            <a:ext cx="3579192" cy="940513"/>
            <a:chOff x="1311958" y="3405486"/>
            <a:chExt cx="3579192" cy="940513"/>
          </a:xfrm>
        </p:grpSpPr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1387ED0-CD82-472C-A4EC-5A61BA7CE3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7AA8C0-D285-4864-9231-ABAA0FC1D518}"/>
                </a:ext>
              </a:extLst>
            </p:cNvPr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grpSp>
          <p:nvGrpSpPr>
            <p:cNvPr id="49" name="Group 70">
              <a:extLst>
                <a:ext uri="{FF2B5EF4-FFF2-40B4-BE49-F238E27FC236}">
                  <a16:creationId xmlns:a16="http://schemas.microsoft.com/office/drawing/2014/main" id="{9310E415-4E8F-4F3B-8466-707B7540D5F9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234D442-70C4-41AC-A52F-845D56225D2A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id="{1CCC4EAB-E9E6-4C61-981A-2E71926BF9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EFBDC969-3E72-4814-9232-D6218F72C2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CFA74397-285E-49A5-A18B-0D50B40CBD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16">
                <a:extLst>
                  <a:ext uri="{FF2B5EF4-FFF2-40B4-BE49-F238E27FC236}">
                    <a16:creationId xmlns:a16="http://schemas.microsoft.com/office/drawing/2014/main" id="{69E00E50-058F-48C6-8523-ABE5140C0D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17">
                <a:extLst>
                  <a:ext uri="{FF2B5EF4-FFF2-40B4-BE49-F238E27FC236}">
                    <a16:creationId xmlns:a16="http://schemas.microsoft.com/office/drawing/2014/main" id="{17B27617-EE2E-4F1F-871A-FE75C6CC1A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9F64F4FC-78A7-449B-8755-CD6509E22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19">
                <a:extLst>
                  <a:ext uri="{FF2B5EF4-FFF2-40B4-BE49-F238E27FC236}">
                    <a16:creationId xmlns:a16="http://schemas.microsoft.com/office/drawing/2014/main" id="{740C32BF-2EB3-4EEE-8A98-01E59BEB0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17229713-E929-40DC-BDD0-54CAEB609C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21">
                <a:extLst>
                  <a:ext uri="{FF2B5EF4-FFF2-40B4-BE49-F238E27FC236}">
                    <a16:creationId xmlns:a16="http://schemas.microsoft.com/office/drawing/2014/main" id="{C7F1042A-E704-40F7-B698-A49D66DE7F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22">
                <a:extLst>
                  <a:ext uri="{FF2B5EF4-FFF2-40B4-BE49-F238E27FC236}">
                    <a16:creationId xmlns:a16="http://schemas.microsoft.com/office/drawing/2014/main" id="{B2D55E4F-BA3E-4A72-BC7D-9D452617F8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23">
                <a:extLst>
                  <a:ext uri="{FF2B5EF4-FFF2-40B4-BE49-F238E27FC236}">
                    <a16:creationId xmlns:a16="http://schemas.microsoft.com/office/drawing/2014/main" id="{A42FA38B-270C-4254-B049-312AB31AF9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24">
                <a:extLst>
                  <a:ext uri="{FF2B5EF4-FFF2-40B4-BE49-F238E27FC236}">
                    <a16:creationId xmlns:a16="http://schemas.microsoft.com/office/drawing/2014/main" id="{4DBF6F35-C3E7-4630-8AEA-4B5B771257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25">
                <a:extLst>
                  <a:ext uri="{FF2B5EF4-FFF2-40B4-BE49-F238E27FC236}">
                    <a16:creationId xmlns:a16="http://schemas.microsoft.com/office/drawing/2014/main" id="{5E1A96DD-D57A-48D7-B516-E043C8BE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26">
                <a:extLst>
                  <a:ext uri="{FF2B5EF4-FFF2-40B4-BE49-F238E27FC236}">
                    <a16:creationId xmlns:a16="http://schemas.microsoft.com/office/drawing/2014/main" id="{E177ECFB-773E-4FEE-89A3-2A7FB35DF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27">
                <a:extLst>
                  <a:ext uri="{FF2B5EF4-FFF2-40B4-BE49-F238E27FC236}">
                    <a16:creationId xmlns:a16="http://schemas.microsoft.com/office/drawing/2014/main" id="{6C8E18ED-5244-40DB-82C2-001104B6D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28">
                <a:extLst>
                  <a:ext uri="{FF2B5EF4-FFF2-40B4-BE49-F238E27FC236}">
                    <a16:creationId xmlns:a16="http://schemas.microsoft.com/office/drawing/2014/main" id="{AFB29A25-5C1C-4074-83A4-3A1715355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29">
                <a:extLst>
                  <a:ext uri="{FF2B5EF4-FFF2-40B4-BE49-F238E27FC236}">
                    <a16:creationId xmlns:a16="http://schemas.microsoft.com/office/drawing/2014/main" id="{2C59EA10-79E9-46E8-8532-2AF651106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30">
                <a:extLst>
                  <a:ext uri="{FF2B5EF4-FFF2-40B4-BE49-F238E27FC236}">
                    <a16:creationId xmlns:a16="http://schemas.microsoft.com/office/drawing/2014/main" id="{8F4DF507-0A6C-433B-AE38-448725A0E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31">
                <a:extLst>
                  <a:ext uri="{FF2B5EF4-FFF2-40B4-BE49-F238E27FC236}">
                    <a16:creationId xmlns:a16="http://schemas.microsoft.com/office/drawing/2014/main" id="{4393CE31-83C4-43F3-88DF-91FD6DB2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32">
                <a:extLst>
                  <a:ext uri="{FF2B5EF4-FFF2-40B4-BE49-F238E27FC236}">
                    <a16:creationId xmlns:a16="http://schemas.microsoft.com/office/drawing/2014/main" id="{06B17F52-6CB9-4841-BDB0-9B7C4CD70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33">
                <a:extLst>
                  <a:ext uri="{FF2B5EF4-FFF2-40B4-BE49-F238E27FC236}">
                    <a16:creationId xmlns:a16="http://schemas.microsoft.com/office/drawing/2014/main" id="{176195C7-AA28-48C5-8AB8-772206F00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34">
                <a:extLst>
                  <a:ext uri="{FF2B5EF4-FFF2-40B4-BE49-F238E27FC236}">
                    <a16:creationId xmlns:a16="http://schemas.microsoft.com/office/drawing/2014/main" id="{4A931B38-F314-486D-B3E3-1F3DF02B3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35">
                <a:extLst>
                  <a:ext uri="{FF2B5EF4-FFF2-40B4-BE49-F238E27FC236}">
                    <a16:creationId xmlns:a16="http://schemas.microsoft.com/office/drawing/2014/main" id="{0121778F-7C6F-468C-8FA5-C8809A22D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36">
                <a:extLst>
                  <a:ext uri="{FF2B5EF4-FFF2-40B4-BE49-F238E27FC236}">
                    <a16:creationId xmlns:a16="http://schemas.microsoft.com/office/drawing/2014/main" id="{E51CA9A3-5D52-476E-9071-263DCDE92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9D16614-9F4F-47F7-A8CF-E0FD788C3149}"/>
                  </a:ext>
                </a:extLst>
              </p:cNvPr>
              <p:cNvSpPr txBox="1"/>
              <p:nvPr/>
            </p:nvSpPr>
            <p:spPr>
              <a:xfrm>
                <a:off x="6288028" y="4412245"/>
                <a:ext cx="16154432" cy="2026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9D16614-9F4F-47F7-A8CF-E0FD788C3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028" y="4412245"/>
                <a:ext cx="16154432" cy="2026196"/>
              </a:xfrm>
              <a:prstGeom prst="rect">
                <a:avLst/>
              </a:prstGeom>
              <a:blipFill>
                <a:blip r:embed="rId3"/>
                <a:stretch>
                  <a:fillRect l="-1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ounded Rectangle 52">
            <a:extLst>
              <a:ext uri="{FF2B5EF4-FFF2-40B4-BE49-F238E27FC236}">
                <a16:creationId xmlns:a16="http://schemas.microsoft.com/office/drawing/2014/main" id="{F5B79E37-4C98-49B2-85C0-7C68292E6BFE}"/>
              </a:ext>
            </a:extLst>
          </p:cNvPr>
          <p:cNvSpPr/>
          <p:nvPr/>
        </p:nvSpPr>
        <p:spPr>
          <a:xfrm>
            <a:off x="893748" y="6556852"/>
            <a:ext cx="22732377" cy="6788340"/>
          </a:xfrm>
          <a:prstGeom prst="roundRect">
            <a:avLst>
              <a:gd name="adj" fmla="val 3132"/>
            </a:avLst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rgbClr val="0999C8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8" name="Group 60">
            <a:extLst>
              <a:ext uri="{FF2B5EF4-FFF2-40B4-BE49-F238E27FC236}">
                <a16:creationId xmlns:a16="http://schemas.microsoft.com/office/drawing/2014/main" id="{A5909A4B-A4DB-43D5-9F40-0C689FDAC371}"/>
              </a:ext>
            </a:extLst>
          </p:cNvPr>
          <p:cNvGrpSpPr/>
          <p:nvPr/>
        </p:nvGrpSpPr>
        <p:grpSpPr>
          <a:xfrm>
            <a:off x="825742" y="6619963"/>
            <a:ext cx="3568119" cy="800220"/>
            <a:chOff x="1224541" y="6305967"/>
            <a:chExt cx="3568119" cy="885308"/>
          </a:xfrm>
        </p:grpSpPr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E2208AAA-8C84-407C-A883-1B7EFADA4D1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EB677D0-0CE3-4006-8273-578518576ECA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Round Diagonal Corner Rectangle 58">
              <a:extLst>
                <a:ext uri="{FF2B5EF4-FFF2-40B4-BE49-F238E27FC236}">
                  <a16:creationId xmlns:a16="http://schemas.microsoft.com/office/drawing/2014/main" id="{033282DC-23A6-45F5-812C-F31622E26271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D5467011-0AEA-44C2-8C62-1D233382C2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88C12A-0998-4C22-8A76-717E43326231}"/>
                  </a:ext>
                </a:extLst>
              </p:cNvPr>
              <p:cNvSpPr txBox="1"/>
              <p:nvPr/>
            </p:nvSpPr>
            <p:spPr>
              <a:xfrm>
                <a:off x="3811587" y="7071119"/>
                <a:ext cx="15862087" cy="5000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88C12A-0998-4C22-8A76-717E43326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587" y="7071119"/>
                <a:ext cx="15862087" cy="5000664"/>
              </a:xfrm>
              <a:prstGeom prst="rect">
                <a:avLst/>
              </a:prstGeom>
              <a:blipFill>
                <a:blip r:embed="rId4"/>
                <a:stretch>
                  <a:fillRect b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0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6" grpId="0"/>
      <p:bldP spid="77" grpId="0" animBg="1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663" y="15678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061" y="1907101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2698" y="2073992"/>
            <a:ext cx="21215349" cy="1159228"/>
            <a:chOff x="734339" y="2375351"/>
            <a:chExt cx="21215349" cy="1159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338088" y="2375351"/>
                  <a:ext cx="16611600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Tìm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hạn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>
                      <a:solidFill>
                        <a:srgbClr val="145F82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vô</a:t>
                  </a:r>
                  <a:r>
                    <a:rPr lang="en-US" sz="4800" b="1" i="1" dirty="0">
                      <a:solidFill>
                        <a:srgbClr val="145F82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800" b="1" i="1" dirty="0">
                      <a:solidFill>
                        <a:srgbClr val="145F82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145F8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145F8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145F8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endPara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8088" y="2375351"/>
                  <a:ext cx="16611600" cy="1159228"/>
                </a:xfrm>
                <a:prstGeom prst="rect">
                  <a:avLst/>
                </a:prstGeom>
                <a:blipFill>
                  <a:blip r:embed="rId3"/>
                  <a:stretch>
                    <a:fillRect l="-1688" b="-1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734339" y="2593038"/>
              <a:ext cx="450468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04002" y="2587359"/>
              <a:ext cx="21916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</p:grp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38" name="Rounded Rectangle 38">
            <a:extLst>
              <a:ext uri="{FF2B5EF4-FFF2-40B4-BE49-F238E27FC236}">
                <a16:creationId xmlns:a16="http://schemas.microsoft.com/office/drawing/2014/main" id="{CCAC8A13-6586-4FAD-97EA-D28AF56A670D}"/>
              </a:ext>
            </a:extLst>
          </p:cNvPr>
          <p:cNvSpPr/>
          <p:nvPr/>
        </p:nvSpPr>
        <p:spPr>
          <a:xfrm>
            <a:off x="807041" y="3310119"/>
            <a:ext cx="22651242" cy="2882095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F18688-CCFF-4886-A884-E620F86A9E73}"/>
                  </a:ext>
                </a:extLst>
              </p:cNvPr>
              <p:cNvSpPr txBox="1"/>
              <p:nvPr/>
            </p:nvSpPr>
            <p:spPr>
              <a:xfrm>
                <a:off x="1095950" y="3517977"/>
                <a:ext cx="22629974" cy="2600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𝑸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F18688-CCFF-4886-A884-E620F86A9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50" y="3517977"/>
                <a:ext cx="22629974" cy="2600905"/>
              </a:xfrm>
              <a:prstGeom prst="rect">
                <a:avLst/>
              </a:prstGeom>
              <a:blipFill>
                <a:blip r:embed="rId4"/>
                <a:stretch>
                  <a:fillRect l="-1105" t="-468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2">
            <a:extLst>
              <a:ext uri="{FF2B5EF4-FFF2-40B4-BE49-F238E27FC236}">
                <a16:creationId xmlns:a16="http://schemas.microsoft.com/office/drawing/2014/main" id="{4A94897E-1A8F-441B-AD69-01A77621D583}"/>
              </a:ext>
            </a:extLst>
          </p:cNvPr>
          <p:cNvGrpSpPr/>
          <p:nvPr/>
        </p:nvGrpSpPr>
        <p:grpSpPr>
          <a:xfrm>
            <a:off x="638220" y="6319365"/>
            <a:ext cx="4927503" cy="824823"/>
            <a:chOff x="434627" y="13615970"/>
            <a:chExt cx="4928073" cy="824919"/>
          </a:xfrm>
        </p:grpSpPr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F1AEE4CA-5820-45BF-93B9-2E4A3D8826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508469" y="11586658"/>
              <a:ext cx="780389" cy="4928073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84F2211-2754-41B7-9D54-5CD0067FD207}"/>
                </a:ext>
              </a:extLst>
            </p:cNvPr>
            <p:cNvSpPr txBox="1"/>
            <p:nvPr/>
          </p:nvSpPr>
          <p:spPr>
            <a:xfrm>
              <a:off x="649698" y="13615970"/>
              <a:ext cx="4480754" cy="800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endParaRPr kumimoji="0" lang="en-US" sz="4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5" name="Rounded Rectangle 61">
            <a:extLst>
              <a:ext uri="{FF2B5EF4-FFF2-40B4-BE49-F238E27FC236}">
                <a16:creationId xmlns:a16="http://schemas.microsoft.com/office/drawing/2014/main" id="{ED6166E2-5493-4E48-BC08-B7204A93F1BF}"/>
              </a:ext>
            </a:extLst>
          </p:cNvPr>
          <p:cNvSpPr/>
          <p:nvPr/>
        </p:nvSpPr>
        <p:spPr>
          <a:xfrm>
            <a:off x="787648" y="7366638"/>
            <a:ext cx="22821650" cy="2274617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9D16614-9F4F-47F7-A8CF-E0FD788C3149}"/>
              </a:ext>
            </a:extLst>
          </p:cNvPr>
          <p:cNvSpPr txBox="1"/>
          <p:nvPr/>
        </p:nvSpPr>
        <p:spPr>
          <a:xfrm>
            <a:off x="1000964" y="7498430"/>
            <a:ext cx="22314707" cy="210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Freeform 20">
            <a:extLst>
              <a:ext uri="{FF2B5EF4-FFF2-40B4-BE49-F238E27FC236}">
                <a16:creationId xmlns:a16="http://schemas.microsoft.com/office/drawing/2014/main" id="{A19E05F5-6266-4415-B8B3-95371043ABC8}"/>
              </a:ext>
            </a:extLst>
          </p:cNvPr>
          <p:cNvSpPr>
            <a:spLocks/>
          </p:cNvSpPr>
          <p:nvPr/>
        </p:nvSpPr>
        <p:spPr bwMode="auto">
          <a:xfrm rot="5400000">
            <a:off x="1843341" y="8827703"/>
            <a:ext cx="870991" cy="253161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96338A1-E33B-4500-AA4B-70B3D48A11EB}"/>
              </a:ext>
            </a:extLst>
          </p:cNvPr>
          <p:cNvSpPr txBox="1"/>
          <p:nvPr/>
        </p:nvSpPr>
        <p:spPr>
          <a:xfrm>
            <a:off x="1422325" y="9870343"/>
            <a:ext cx="1878864" cy="878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</a:t>
            </a:r>
            <a:r>
              <a: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ounded Rectangle 38">
                <a:extLst>
                  <a:ext uri="{FF2B5EF4-FFF2-40B4-BE49-F238E27FC236}">
                    <a16:creationId xmlns:a16="http://schemas.microsoft.com/office/drawing/2014/main" id="{CD17AD47-C18E-4959-BC6B-0B157DCB481B}"/>
                  </a:ext>
                </a:extLst>
              </p:cNvPr>
              <p:cNvSpPr/>
              <p:nvPr/>
            </p:nvSpPr>
            <p:spPr>
              <a:xfrm>
                <a:off x="839613" y="10692309"/>
                <a:ext cx="22651242" cy="288209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     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     </a:t>
                </a:r>
                <a:r>
                  <a:rPr lang="en-US" sz="48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+...+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Rounded Rectangle 38">
                <a:extLst>
                  <a:ext uri="{FF2B5EF4-FFF2-40B4-BE49-F238E27FC236}">
                    <a16:creationId xmlns:a16="http://schemas.microsoft.com/office/drawing/2014/main" id="{CD17AD47-C18E-4959-BC6B-0B157DCB4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13" y="10692309"/>
                <a:ext cx="22651242" cy="2882095"/>
              </a:xfrm>
              <a:prstGeom prst="roundRect">
                <a:avLst>
                  <a:gd name="adj" fmla="val 4110"/>
                </a:avLst>
              </a:prstGeom>
              <a:blipFill>
                <a:blip r:embed="rId5"/>
                <a:stretch>
                  <a:fillRect b="-209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28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5" grpId="0" animBg="1"/>
      <p:bldP spid="76" grpId="0"/>
      <p:bldP spid="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663" y="15678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061" y="1907101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445503"/>
            <a:ext cx="21226461" cy="1159228"/>
            <a:chOff x="644526" y="2707441"/>
            <a:chExt cx="21226461" cy="1159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259387" y="2707441"/>
                  <a:ext cx="16611600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Tìm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hạn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>
                      <a:solidFill>
                        <a:srgbClr val="145F82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vô</a:t>
                  </a:r>
                  <a:r>
                    <a:rPr lang="en-US" sz="4800" b="1" i="1" dirty="0">
                      <a:solidFill>
                        <a:srgbClr val="145F82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800" b="1" i="1" dirty="0">
                      <a:solidFill>
                        <a:srgbClr val="145F82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145F8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145F8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145F8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endParaRPr lang="en-US" sz="4800" b="1" i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9387" y="2707441"/>
                  <a:ext cx="16611600" cy="1159228"/>
                </a:xfrm>
                <a:prstGeom prst="rect">
                  <a:avLst/>
                </a:prstGeom>
                <a:blipFill>
                  <a:blip r:embed="rId3"/>
                  <a:stretch>
                    <a:fillRect l="-1688" b="-1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450468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67561" y="2795826"/>
              <a:ext cx="21916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</p:grp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38" name="Rounded Rectangle 38">
            <a:extLst>
              <a:ext uri="{FF2B5EF4-FFF2-40B4-BE49-F238E27FC236}">
                <a16:creationId xmlns:a16="http://schemas.microsoft.com/office/drawing/2014/main" id="{CCAC8A13-6586-4FAD-97EA-D28AF56A670D}"/>
              </a:ext>
            </a:extLst>
          </p:cNvPr>
          <p:cNvSpPr/>
          <p:nvPr/>
        </p:nvSpPr>
        <p:spPr>
          <a:xfrm>
            <a:off x="801937" y="3907484"/>
            <a:ext cx="22821650" cy="3293483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F18688-CCFF-4886-A884-E620F86A9E73}"/>
                  </a:ext>
                </a:extLst>
              </p:cNvPr>
              <p:cNvSpPr txBox="1"/>
              <p:nvPr/>
            </p:nvSpPr>
            <p:spPr>
              <a:xfrm>
                <a:off x="801937" y="4866900"/>
                <a:ext cx="23050250" cy="2599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𝑸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</a:t>
                </a:r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F18688-CCFF-4886-A884-E620F86A9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37" y="4866900"/>
                <a:ext cx="23050250" cy="2599494"/>
              </a:xfrm>
              <a:prstGeom prst="rect">
                <a:avLst/>
              </a:prstGeom>
              <a:blipFill>
                <a:blip r:embed="rId4"/>
                <a:stretch>
                  <a:fillRect l="-1084" r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2">
            <a:extLst>
              <a:ext uri="{FF2B5EF4-FFF2-40B4-BE49-F238E27FC236}">
                <a16:creationId xmlns:a16="http://schemas.microsoft.com/office/drawing/2014/main" id="{4A94897E-1A8F-441B-AD69-01A77621D583}"/>
              </a:ext>
            </a:extLst>
          </p:cNvPr>
          <p:cNvGrpSpPr/>
          <p:nvPr/>
        </p:nvGrpSpPr>
        <p:grpSpPr>
          <a:xfrm>
            <a:off x="712885" y="3810913"/>
            <a:ext cx="4927502" cy="800219"/>
            <a:chOff x="1147594" y="10988401"/>
            <a:chExt cx="4928073" cy="800312"/>
          </a:xfrm>
        </p:grpSpPr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F1AEE4CA-5820-45BF-93B9-2E4A3D8826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221436" y="8934391"/>
              <a:ext cx="780389" cy="4928073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84F2211-2754-41B7-9D54-5CD0067FD207}"/>
                </a:ext>
              </a:extLst>
            </p:cNvPr>
            <p:cNvSpPr txBox="1"/>
            <p:nvPr/>
          </p:nvSpPr>
          <p:spPr>
            <a:xfrm>
              <a:off x="1594913" y="10988401"/>
              <a:ext cx="4480754" cy="800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Trường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</p:grpSp>
      <p:sp>
        <p:nvSpPr>
          <p:cNvPr id="45" name="Rounded Rectangle 61">
            <a:extLst>
              <a:ext uri="{FF2B5EF4-FFF2-40B4-BE49-F238E27FC236}">
                <a16:creationId xmlns:a16="http://schemas.microsoft.com/office/drawing/2014/main" id="{ED6166E2-5493-4E48-BC08-B7204A93F1BF}"/>
              </a:ext>
            </a:extLst>
          </p:cNvPr>
          <p:cNvSpPr/>
          <p:nvPr/>
        </p:nvSpPr>
        <p:spPr>
          <a:xfrm>
            <a:off x="772181" y="7814980"/>
            <a:ext cx="22821650" cy="3996020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MTCT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MTCT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CALC.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Vinacal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570ES Plus.</a:t>
            </a:r>
          </a:p>
        </p:txBody>
      </p:sp>
      <p:grpSp>
        <p:nvGrpSpPr>
          <p:cNvPr id="46" name="Group 67">
            <a:extLst>
              <a:ext uri="{FF2B5EF4-FFF2-40B4-BE49-F238E27FC236}">
                <a16:creationId xmlns:a16="http://schemas.microsoft.com/office/drawing/2014/main" id="{3F1478D0-4B93-4647-95E0-DDDFC602D4C4}"/>
              </a:ext>
            </a:extLst>
          </p:cNvPr>
          <p:cNvGrpSpPr/>
          <p:nvPr/>
        </p:nvGrpSpPr>
        <p:grpSpPr>
          <a:xfrm>
            <a:off x="643345" y="7402700"/>
            <a:ext cx="3579192" cy="940513"/>
            <a:chOff x="1311958" y="3405486"/>
            <a:chExt cx="3579192" cy="940513"/>
          </a:xfrm>
        </p:grpSpPr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1387ED0-CD82-472C-A4EC-5A61BA7CE3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7AA8C0-D285-4864-9231-ABAA0FC1D518}"/>
                </a:ext>
              </a:extLst>
            </p:cNvPr>
            <p:cNvSpPr txBox="1"/>
            <p:nvPr/>
          </p:nvSpPr>
          <p:spPr>
            <a:xfrm>
              <a:off x="2316645" y="3484582"/>
              <a:ext cx="184858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ý</a:t>
              </a:r>
            </a:p>
          </p:txBody>
        </p:sp>
        <p:grpSp>
          <p:nvGrpSpPr>
            <p:cNvPr id="49" name="Group 70">
              <a:extLst>
                <a:ext uri="{FF2B5EF4-FFF2-40B4-BE49-F238E27FC236}">
                  <a16:creationId xmlns:a16="http://schemas.microsoft.com/office/drawing/2014/main" id="{9310E415-4E8F-4F3B-8466-707B7540D5F9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234D442-70C4-41AC-A52F-845D56225D2A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id="{1CCC4EAB-E9E6-4C61-981A-2E71926BF9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EFBDC969-3E72-4814-9232-D6218F72C2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CFA74397-285E-49A5-A18B-0D50B40CBD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16">
                <a:extLst>
                  <a:ext uri="{FF2B5EF4-FFF2-40B4-BE49-F238E27FC236}">
                    <a16:creationId xmlns:a16="http://schemas.microsoft.com/office/drawing/2014/main" id="{69E00E50-058F-48C6-8523-ABE5140C0D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17">
                <a:extLst>
                  <a:ext uri="{FF2B5EF4-FFF2-40B4-BE49-F238E27FC236}">
                    <a16:creationId xmlns:a16="http://schemas.microsoft.com/office/drawing/2014/main" id="{17B27617-EE2E-4F1F-871A-FE75C6CC1A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9F64F4FC-78A7-449B-8755-CD6509E22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19">
                <a:extLst>
                  <a:ext uri="{FF2B5EF4-FFF2-40B4-BE49-F238E27FC236}">
                    <a16:creationId xmlns:a16="http://schemas.microsoft.com/office/drawing/2014/main" id="{740C32BF-2EB3-4EEE-8A98-01E59BEB0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17229713-E929-40DC-BDD0-54CAEB609C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21">
                <a:extLst>
                  <a:ext uri="{FF2B5EF4-FFF2-40B4-BE49-F238E27FC236}">
                    <a16:creationId xmlns:a16="http://schemas.microsoft.com/office/drawing/2014/main" id="{C7F1042A-E704-40F7-B698-A49D66DE7F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22">
                <a:extLst>
                  <a:ext uri="{FF2B5EF4-FFF2-40B4-BE49-F238E27FC236}">
                    <a16:creationId xmlns:a16="http://schemas.microsoft.com/office/drawing/2014/main" id="{B2D55E4F-BA3E-4A72-BC7D-9D452617F8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23">
                <a:extLst>
                  <a:ext uri="{FF2B5EF4-FFF2-40B4-BE49-F238E27FC236}">
                    <a16:creationId xmlns:a16="http://schemas.microsoft.com/office/drawing/2014/main" id="{A42FA38B-270C-4254-B049-312AB31AF9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24">
                <a:extLst>
                  <a:ext uri="{FF2B5EF4-FFF2-40B4-BE49-F238E27FC236}">
                    <a16:creationId xmlns:a16="http://schemas.microsoft.com/office/drawing/2014/main" id="{4DBF6F35-C3E7-4630-8AEA-4B5B771257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25">
                <a:extLst>
                  <a:ext uri="{FF2B5EF4-FFF2-40B4-BE49-F238E27FC236}">
                    <a16:creationId xmlns:a16="http://schemas.microsoft.com/office/drawing/2014/main" id="{5E1A96DD-D57A-48D7-B516-E043C8BE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26">
                <a:extLst>
                  <a:ext uri="{FF2B5EF4-FFF2-40B4-BE49-F238E27FC236}">
                    <a16:creationId xmlns:a16="http://schemas.microsoft.com/office/drawing/2014/main" id="{E177ECFB-773E-4FEE-89A3-2A7FB35DF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27">
                <a:extLst>
                  <a:ext uri="{FF2B5EF4-FFF2-40B4-BE49-F238E27FC236}">
                    <a16:creationId xmlns:a16="http://schemas.microsoft.com/office/drawing/2014/main" id="{6C8E18ED-5244-40DB-82C2-001104B6D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28">
                <a:extLst>
                  <a:ext uri="{FF2B5EF4-FFF2-40B4-BE49-F238E27FC236}">
                    <a16:creationId xmlns:a16="http://schemas.microsoft.com/office/drawing/2014/main" id="{AFB29A25-5C1C-4074-83A4-3A1715355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29">
                <a:extLst>
                  <a:ext uri="{FF2B5EF4-FFF2-40B4-BE49-F238E27FC236}">
                    <a16:creationId xmlns:a16="http://schemas.microsoft.com/office/drawing/2014/main" id="{2C59EA10-79E9-46E8-8532-2AF651106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30">
                <a:extLst>
                  <a:ext uri="{FF2B5EF4-FFF2-40B4-BE49-F238E27FC236}">
                    <a16:creationId xmlns:a16="http://schemas.microsoft.com/office/drawing/2014/main" id="{8F4DF507-0A6C-433B-AE38-448725A0E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31">
                <a:extLst>
                  <a:ext uri="{FF2B5EF4-FFF2-40B4-BE49-F238E27FC236}">
                    <a16:creationId xmlns:a16="http://schemas.microsoft.com/office/drawing/2014/main" id="{4393CE31-83C4-43F3-88DF-91FD6DB2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32">
                <a:extLst>
                  <a:ext uri="{FF2B5EF4-FFF2-40B4-BE49-F238E27FC236}">
                    <a16:creationId xmlns:a16="http://schemas.microsoft.com/office/drawing/2014/main" id="{06B17F52-6CB9-4841-BDB0-9B7C4CD70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33">
                <a:extLst>
                  <a:ext uri="{FF2B5EF4-FFF2-40B4-BE49-F238E27FC236}">
                    <a16:creationId xmlns:a16="http://schemas.microsoft.com/office/drawing/2014/main" id="{176195C7-AA28-48C5-8AB8-772206F00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34">
                <a:extLst>
                  <a:ext uri="{FF2B5EF4-FFF2-40B4-BE49-F238E27FC236}">
                    <a16:creationId xmlns:a16="http://schemas.microsoft.com/office/drawing/2014/main" id="{4A931B38-F314-486D-B3E3-1F3DF02B3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35">
                <a:extLst>
                  <a:ext uri="{FF2B5EF4-FFF2-40B4-BE49-F238E27FC236}">
                    <a16:creationId xmlns:a16="http://schemas.microsoft.com/office/drawing/2014/main" id="{0121778F-7C6F-468C-8FA5-C8809A22D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36">
                <a:extLst>
                  <a:ext uri="{FF2B5EF4-FFF2-40B4-BE49-F238E27FC236}">
                    <a16:creationId xmlns:a16="http://schemas.microsoft.com/office/drawing/2014/main" id="{E51CA9A3-5D52-476E-9071-263DCDE92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000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663" y="15678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061" y="1907101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445503"/>
            <a:ext cx="21226461" cy="1159228"/>
            <a:chOff x="644526" y="2707441"/>
            <a:chExt cx="21226461" cy="1159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259387" y="2707441"/>
                  <a:ext cx="16611600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Tìm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hạn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i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i="1" dirty="0">
                      <a:solidFill>
                        <a:srgbClr val="145F82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vô</a:t>
                  </a:r>
                  <a:r>
                    <a:rPr lang="en-US" sz="4800" b="1" i="1" dirty="0">
                      <a:solidFill>
                        <a:srgbClr val="145F82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i="1" dirty="0" err="1">
                      <a:solidFill>
                        <a:srgbClr val="145F82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800" b="1" i="1" dirty="0">
                      <a:solidFill>
                        <a:srgbClr val="145F82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145F8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145F8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145F8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endParaRPr lang="en-US" sz="4800" b="1" i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9387" y="2707441"/>
                  <a:ext cx="16611600" cy="1159228"/>
                </a:xfrm>
                <a:prstGeom prst="rect">
                  <a:avLst/>
                </a:prstGeom>
                <a:blipFill>
                  <a:blip r:embed="rId3"/>
                  <a:stretch>
                    <a:fillRect l="-1688" b="-1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450468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67561" y="2795826"/>
              <a:ext cx="21916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</p:grp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38" name="Rounded Rectangle 38">
            <a:extLst>
              <a:ext uri="{FF2B5EF4-FFF2-40B4-BE49-F238E27FC236}">
                <a16:creationId xmlns:a16="http://schemas.microsoft.com/office/drawing/2014/main" id="{CCAC8A13-6586-4FAD-97EA-D28AF56A670D}"/>
              </a:ext>
            </a:extLst>
          </p:cNvPr>
          <p:cNvSpPr/>
          <p:nvPr/>
        </p:nvSpPr>
        <p:spPr>
          <a:xfrm>
            <a:off x="801937" y="3564517"/>
            <a:ext cx="22821650" cy="4275503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F18688-CCFF-4886-A884-E620F86A9E73}"/>
                  </a:ext>
                </a:extLst>
              </p:cNvPr>
              <p:cNvSpPr txBox="1"/>
              <p:nvPr/>
            </p:nvSpPr>
            <p:spPr>
              <a:xfrm>
                <a:off x="1265827" y="4485624"/>
                <a:ext cx="23050250" cy="3755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𝑸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deg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deg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g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g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F18688-CCFF-4886-A884-E620F86A9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827" y="4485624"/>
                <a:ext cx="23050250" cy="3755644"/>
              </a:xfrm>
              <a:prstGeom prst="rect">
                <a:avLst/>
              </a:prstGeom>
              <a:blipFill>
                <a:blip r:embed="rId4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2">
            <a:extLst>
              <a:ext uri="{FF2B5EF4-FFF2-40B4-BE49-F238E27FC236}">
                <a16:creationId xmlns:a16="http://schemas.microsoft.com/office/drawing/2014/main" id="{4A94897E-1A8F-441B-AD69-01A77621D583}"/>
              </a:ext>
            </a:extLst>
          </p:cNvPr>
          <p:cNvGrpSpPr/>
          <p:nvPr/>
        </p:nvGrpSpPr>
        <p:grpSpPr>
          <a:xfrm>
            <a:off x="712885" y="3467946"/>
            <a:ext cx="4927502" cy="800219"/>
            <a:chOff x="1147594" y="10988401"/>
            <a:chExt cx="4928073" cy="800312"/>
          </a:xfrm>
        </p:grpSpPr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F1AEE4CA-5820-45BF-93B9-2E4A3D8826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221436" y="8934391"/>
              <a:ext cx="780389" cy="4928073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84F2211-2754-41B7-9D54-5CD0067FD207}"/>
                </a:ext>
              </a:extLst>
            </p:cNvPr>
            <p:cNvSpPr txBox="1"/>
            <p:nvPr/>
          </p:nvSpPr>
          <p:spPr>
            <a:xfrm>
              <a:off x="1594913" y="10988401"/>
              <a:ext cx="4480754" cy="800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Trường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61">
                <a:extLst>
                  <a:ext uri="{FF2B5EF4-FFF2-40B4-BE49-F238E27FC236}">
                    <a16:creationId xmlns:a16="http://schemas.microsoft.com/office/drawing/2014/main" id="{ED6166E2-5493-4E48-BC08-B7204A93F1BF}"/>
                  </a:ext>
                </a:extLst>
              </p:cNvPr>
              <p:cNvSpPr/>
              <p:nvPr/>
            </p:nvSpPr>
            <p:spPr>
              <a:xfrm>
                <a:off x="782220" y="8664268"/>
                <a:ext cx="22544151" cy="4582613"/>
              </a:xfrm>
              <a:prstGeom prst="roundRect">
                <a:avLst>
                  <a:gd name="adj" fmla="val 5347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28575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ẩn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                      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deg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ra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g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g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ounded Rectangle 61">
                <a:extLst>
                  <a:ext uri="{FF2B5EF4-FFF2-40B4-BE49-F238E27FC236}">
                    <a16:creationId xmlns:a16="http://schemas.microsoft.com/office/drawing/2014/main" id="{ED6166E2-5493-4E48-BC08-B7204A93F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0" y="8664268"/>
                <a:ext cx="22544151" cy="4582613"/>
              </a:xfrm>
              <a:prstGeom prst="roundRect">
                <a:avLst>
                  <a:gd name="adj" fmla="val 5347"/>
                </a:avLst>
              </a:prstGeom>
              <a:blipFill>
                <a:blip r:embed="rId5"/>
                <a:stretch>
                  <a:fillRect l="-702"/>
                </a:stretch>
              </a:blipFill>
              <a:ln w="28575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67">
            <a:extLst>
              <a:ext uri="{FF2B5EF4-FFF2-40B4-BE49-F238E27FC236}">
                <a16:creationId xmlns:a16="http://schemas.microsoft.com/office/drawing/2014/main" id="{3F1478D0-4B93-4647-95E0-DDDFC602D4C4}"/>
              </a:ext>
            </a:extLst>
          </p:cNvPr>
          <p:cNvGrpSpPr/>
          <p:nvPr/>
        </p:nvGrpSpPr>
        <p:grpSpPr>
          <a:xfrm>
            <a:off x="644526" y="8040213"/>
            <a:ext cx="3579192" cy="940513"/>
            <a:chOff x="1311958" y="3405486"/>
            <a:chExt cx="3579192" cy="940513"/>
          </a:xfrm>
        </p:grpSpPr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1387ED0-CD82-472C-A4EC-5A61BA7CE3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7AA8C0-D285-4864-9231-ABAA0FC1D518}"/>
                </a:ext>
              </a:extLst>
            </p:cNvPr>
            <p:cNvSpPr txBox="1"/>
            <p:nvPr/>
          </p:nvSpPr>
          <p:spPr>
            <a:xfrm>
              <a:off x="2316645" y="3484582"/>
              <a:ext cx="184858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ý</a:t>
              </a:r>
            </a:p>
          </p:txBody>
        </p:sp>
        <p:grpSp>
          <p:nvGrpSpPr>
            <p:cNvPr id="49" name="Group 70">
              <a:extLst>
                <a:ext uri="{FF2B5EF4-FFF2-40B4-BE49-F238E27FC236}">
                  <a16:creationId xmlns:a16="http://schemas.microsoft.com/office/drawing/2014/main" id="{9310E415-4E8F-4F3B-8466-707B7540D5F9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234D442-70C4-41AC-A52F-845D56225D2A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id="{1CCC4EAB-E9E6-4C61-981A-2E71926BF9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EFBDC969-3E72-4814-9232-D6218F72C2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CFA74397-285E-49A5-A18B-0D50B40CBD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16">
                <a:extLst>
                  <a:ext uri="{FF2B5EF4-FFF2-40B4-BE49-F238E27FC236}">
                    <a16:creationId xmlns:a16="http://schemas.microsoft.com/office/drawing/2014/main" id="{69E00E50-058F-48C6-8523-ABE5140C0D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17">
                <a:extLst>
                  <a:ext uri="{FF2B5EF4-FFF2-40B4-BE49-F238E27FC236}">
                    <a16:creationId xmlns:a16="http://schemas.microsoft.com/office/drawing/2014/main" id="{17B27617-EE2E-4F1F-871A-FE75C6CC1A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9F64F4FC-78A7-449B-8755-CD6509E22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19">
                <a:extLst>
                  <a:ext uri="{FF2B5EF4-FFF2-40B4-BE49-F238E27FC236}">
                    <a16:creationId xmlns:a16="http://schemas.microsoft.com/office/drawing/2014/main" id="{740C32BF-2EB3-4EEE-8A98-01E59BEB0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17229713-E929-40DC-BDD0-54CAEB609C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21">
                <a:extLst>
                  <a:ext uri="{FF2B5EF4-FFF2-40B4-BE49-F238E27FC236}">
                    <a16:creationId xmlns:a16="http://schemas.microsoft.com/office/drawing/2014/main" id="{C7F1042A-E704-40F7-B698-A49D66DE7F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22">
                <a:extLst>
                  <a:ext uri="{FF2B5EF4-FFF2-40B4-BE49-F238E27FC236}">
                    <a16:creationId xmlns:a16="http://schemas.microsoft.com/office/drawing/2014/main" id="{B2D55E4F-BA3E-4A72-BC7D-9D452617F8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23">
                <a:extLst>
                  <a:ext uri="{FF2B5EF4-FFF2-40B4-BE49-F238E27FC236}">
                    <a16:creationId xmlns:a16="http://schemas.microsoft.com/office/drawing/2014/main" id="{A42FA38B-270C-4254-B049-312AB31AF9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24">
                <a:extLst>
                  <a:ext uri="{FF2B5EF4-FFF2-40B4-BE49-F238E27FC236}">
                    <a16:creationId xmlns:a16="http://schemas.microsoft.com/office/drawing/2014/main" id="{4DBF6F35-C3E7-4630-8AEA-4B5B771257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25">
                <a:extLst>
                  <a:ext uri="{FF2B5EF4-FFF2-40B4-BE49-F238E27FC236}">
                    <a16:creationId xmlns:a16="http://schemas.microsoft.com/office/drawing/2014/main" id="{5E1A96DD-D57A-48D7-B516-E043C8BE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26">
                <a:extLst>
                  <a:ext uri="{FF2B5EF4-FFF2-40B4-BE49-F238E27FC236}">
                    <a16:creationId xmlns:a16="http://schemas.microsoft.com/office/drawing/2014/main" id="{E177ECFB-773E-4FEE-89A3-2A7FB35DF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27">
                <a:extLst>
                  <a:ext uri="{FF2B5EF4-FFF2-40B4-BE49-F238E27FC236}">
                    <a16:creationId xmlns:a16="http://schemas.microsoft.com/office/drawing/2014/main" id="{6C8E18ED-5244-40DB-82C2-001104B6D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28">
                <a:extLst>
                  <a:ext uri="{FF2B5EF4-FFF2-40B4-BE49-F238E27FC236}">
                    <a16:creationId xmlns:a16="http://schemas.microsoft.com/office/drawing/2014/main" id="{AFB29A25-5C1C-4074-83A4-3A1715355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29">
                <a:extLst>
                  <a:ext uri="{FF2B5EF4-FFF2-40B4-BE49-F238E27FC236}">
                    <a16:creationId xmlns:a16="http://schemas.microsoft.com/office/drawing/2014/main" id="{2C59EA10-79E9-46E8-8532-2AF651106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30">
                <a:extLst>
                  <a:ext uri="{FF2B5EF4-FFF2-40B4-BE49-F238E27FC236}">
                    <a16:creationId xmlns:a16="http://schemas.microsoft.com/office/drawing/2014/main" id="{8F4DF507-0A6C-433B-AE38-448725A0E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31">
                <a:extLst>
                  <a:ext uri="{FF2B5EF4-FFF2-40B4-BE49-F238E27FC236}">
                    <a16:creationId xmlns:a16="http://schemas.microsoft.com/office/drawing/2014/main" id="{4393CE31-83C4-43F3-88DF-91FD6DB2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32">
                <a:extLst>
                  <a:ext uri="{FF2B5EF4-FFF2-40B4-BE49-F238E27FC236}">
                    <a16:creationId xmlns:a16="http://schemas.microsoft.com/office/drawing/2014/main" id="{06B17F52-6CB9-4841-BDB0-9B7C4CD70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33">
                <a:extLst>
                  <a:ext uri="{FF2B5EF4-FFF2-40B4-BE49-F238E27FC236}">
                    <a16:creationId xmlns:a16="http://schemas.microsoft.com/office/drawing/2014/main" id="{176195C7-AA28-48C5-8AB8-772206F00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34">
                <a:extLst>
                  <a:ext uri="{FF2B5EF4-FFF2-40B4-BE49-F238E27FC236}">
                    <a16:creationId xmlns:a16="http://schemas.microsoft.com/office/drawing/2014/main" id="{4A931B38-F314-486D-B3E3-1F3DF02B3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35">
                <a:extLst>
                  <a:ext uri="{FF2B5EF4-FFF2-40B4-BE49-F238E27FC236}">
                    <a16:creationId xmlns:a16="http://schemas.microsoft.com/office/drawing/2014/main" id="{0121778F-7C6F-468C-8FA5-C8809A22D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36">
                <a:extLst>
                  <a:ext uri="{FF2B5EF4-FFF2-40B4-BE49-F238E27FC236}">
                    <a16:creationId xmlns:a16="http://schemas.microsoft.com/office/drawing/2014/main" id="{E51CA9A3-5D52-476E-9071-263DCDE92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851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663" y="15678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061" y="1907101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VÍ DỤ MẪU</a:t>
              </a:r>
            </a:p>
          </p:txBody>
        </p:sp>
      </p:grp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5" name="Rounded Rectangle 61">
            <a:extLst>
              <a:ext uri="{FF2B5EF4-FFF2-40B4-BE49-F238E27FC236}">
                <a16:creationId xmlns:a16="http://schemas.microsoft.com/office/drawing/2014/main" id="{ED6166E2-5493-4E48-BC08-B7204A93F1BF}"/>
              </a:ext>
            </a:extLst>
          </p:cNvPr>
          <p:cNvSpPr/>
          <p:nvPr/>
        </p:nvSpPr>
        <p:spPr>
          <a:xfrm>
            <a:off x="0" y="3041097"/>
            <a:ext cx="24016766" cy="2113162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67">
            <a:extLst>
              <a:ext uri="{FF2B5EF4-FFF2-40B4-BE49-F238E27FC236}">
                <a16:creationId xmlns:a16="http://schemas.microsoft.com/office/drawing/2014/main" id="{3F1478D0-4B93-4647-95E0-DDDFC602D4C4}"/>
              </a:ext>
            </a:extLst>
          </p:cNvPr>
          <p:cNvGrpSpPr/>
          <p:nvPr/>
        </p:nvGrpSpPr>
        <p:grpSpPr>
          <a:xfrm>
            <a:off x="59590" y="2676360"/>
            <a:ext cx="3579192" cy="940513"/>
            <a:chOff x="1311958" y="3405486"/>
            <a:chExt cx="3579192" cy="940513"/>
          </a:xfrm>
        </p:grpSpPr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1387ED0-CD82-472C-A4EC-5A61BA7CE3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7AA8C0-D285-4864-9231-ABAA0FC1D518}"/>
                </a:ext>
              </a:extLst>
            </p:cNvPr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grpSp>
          <p:nvGrpSpPr>
            <p:cNvPr id="49" name="Group 70">
              <a:extLst>
                <a:ext uri="{FF2B5EF4-FFF2-40B4-BE49-F238E27FC236}">
                  <a16:creationId xmlns:a16="http://schemas.microsoft.com/office/drawing/2014/main" id="{9310E415-4E8F-4F3B-8466-707B7540D5F9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234D442-70C4-41AC-A52F-845D56225D2A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id="{1CCC4EAB-E9E6-4C61-981A-2E71926BF9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EFBDC969-3E72-4814-9232-D6218F72C2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CFA74397-285E-49A5-A18B-0D50B40CBD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16">
                <a:extLst>
                  <a:ext uri="{FF2B5EF4-FFF2-40B4-BE49-F238E27FC236}">
                    <a16:creationId xmlns:a16="http://schemas.microsoft.com/office/drawing/2014/main" id="{69E00E50-058F-48C6-8523-ABE5140C0D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17">
                <a:extLst>
                  <a:ext uri="{FF2B5EF4-FFF2-40B4-BE49-F238E27FC236}">
                    <a16:creationId xmlns:a16="http://schemas.microsoft.com/office/drawing/2014/main" id="{17B27617-EE2E-4F1F-871A-FE75C6CC1A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9F64F4FC-78A7-449B-8755-CD6509E22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19">
                <a:extLst>
                  <a:ext uri="{FF2B5EF4-FFF2-40B4-BE49-F238E27FC236}">
                    <a16:creationId xmlns:a16="http://schemas.microsoft.com/office/drawing/2014/main" id="{740C32BF-2EB3-4EEE-8A98-01E59BEB0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17229713-E929-40DC-BDD0-54CAEB609C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21">
                <a:extLst>
                  <a:ext uri="{FF2B5EF4-FFF2-40B4-BE49-F238E27FC236}">
                    <a16:creationId xmlns:a16="http://schemas.microsoft.com/office/drawing/2014/main" id="{C7F1042A-E704-40F7-B698-A49D66DE7F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22">
                <a:extLst>
                  <a:ext uri="{FF2B5EF4-FFF2-40B4-BE49-F238E27FC236}">
                    <a16:creationId xmlns:a16="http://schemas.microsoft.com/office/drawing/2014/main" id="{B2D55E4F-BA3E-4A72-BC7D-9D452617F8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23">
                <a:extLst>
                  <a:ext uri="{FF2B5EF4-FFF2-40B4-BE49-F238E27FC236}">
                    <a16:creationId xmlns:a16="http://schemas.microsoft.com/office/drawing/2014/main" id="{A42FA38B-270C-4254-B049-312AB31AF9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24">
                <a:extLst>
                  <a:ext uri="{FF2B5EF4-FFF2-40B4-BE49-F238E27FC236}">
                    <a16:creationId xmlns:a16="http://schemas.microsoft.com/office/drawing/2014/main" id="{4DBF6F35-C3E7-4630-8AEA-4B5B771257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25">
                <a:extLst>
                  <a:ext uri="{FF2B5EF4-FFF2-40B4-BE49-F238E27FC236}">
                    <a16:creationId xmlns:a16="http://schemas.microsoft.com/office/drawing/2014/main" id="{5E1A96DD-D57A-48D7-B516-E043C8BE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26">
                <a:extLst>
                  <a:ext uri="{FF2B5EF4-FFF2-40B4-BE49-F238E27FC236}">
                    <a16:creationId xmlns:a16="http://schemas.microsoft.com/office/drawing/2014/main" id="{E177ECFB-773E-4FEE-89A3-2A7FB35DF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27">
                <a:extLst>
                  <a:ext uri="{FF2B5EF4-FFF2-40B4-BE49-F238E27FC236}">
                    <a16:creationId xmlns:a16="http://schemas.microsoft.com/office/drawing/2014/main" id="{6C8E18ED-5244-40DB-82C2-001104B6D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28">
                <a:extLst>
                  <a:ext uri="{FF2B5EF4-FFF2-40B4-BE49-F238E27FC236}">
                    <a16:creationId xmlns:a16="http://schemas.microsoft.com/office/drawing/2014/main" id="{AFB29A25-5C1C-4074-83A4-3A1715355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29">
                <a:extLst>
                  <a:ext uri="{FF2B5EF4-FFF2-40B4-BE49-F238E27FC236}">
                    <a16:creationId xmlns:a16="http://schemas.microsoft.com/office/drawing/2014/main" id="{2C59EA10-79E9-46E8-8532-2AF651106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30">
                <a:extLst>
                  <a:ext uri="{FF2B5EF4-FFF2-40B4-BE49-F238E27FC236}">
                    <a16:creationId xmlns:a16="http://schemas.microsoft.com/office/drawing/2014/main" id="{8F4DF507-0A6C-433B-AE38-448725A0E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31">
                <a:extLst>
                  <a:ext uri="{FF2B5EF4-FFF2-40B4-BE49-F238E27FC236}">
                    <a16:creationId xmlns:a16="http://schemas.microsoft.com/office/drawing/2014/main" id="{4393CE31-83C4-43F3-88DF-91FD6DB2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32">
                <a:extLst>
                  <a:ext uri="{FF2B5EF4-FFF2-40B4-BE49-F238E27FC236}">
                    <a16:creationId xmlns:a16="http://schemas.microsoft.com/office/drawing/2014/main" id="{06B17F52-6CB9-4841-BDB0-9B7C4CD70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33">
                <a:extLst>
                  <a:ext uri="{FF2B5EF4-FFF2-40B4-BE49-F238E27FC236}">
                    <a16:creationId xmlns:a16="http://schemas.microsoft.com/office/drawing/2014/main" id="{176195C7-AA28-48C5-8AB8-772206F00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34">
                <a:extLst>
                  <a:ext uri="{FF2B5EF4-FFF2-40B4-BE49-F238E27FC236}">
                    <a16:creationId xmlns:a16="http://schemas.microsoft.com/office/drawing/2014/main" id="{4A931B38-F314-486D-B3E3-1F3DF02B3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35">
                <a:extLst>
                  <a:ext uri="{FF2B5EF4-FFF2-40B4-BE49-F238E27FC236}">
                    <a16:creationId xmlns:a16="http://schemas.microsoft.com/office/drawing/2014/main" id="{0121778F-7C6F-468C-8FA5-C8809A22D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36">
                <a:extLst>
                  <a:ext uri="{FF2B5EF4-FFF2-40B4-BE49-F238E27FC236}">
                    <a16:creationId xmlns:a16="http://schemas.microsoft.com/office/drawing/2014/main" id="{E51CA9A3-5D52-476E-9071-263DCDE92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9D16614-9F4F-47F7-A8CF-E0FD788C3149}"/>
                  </a:ext>
                </a:extLst>
              </p:cNvPr>
              <p:cNvSpPr txBox="1"/>
              <p:nvPr/>
            </p:nvSpPr>
            <p:spPr>
              <a:xfrm>
                <a:off x="5390514" y="3171810"/>
                <a:ext cx="16154432" cy="1313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9D16614-9F4F-47F7-A8CF-E0FD788C3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514" y="3171810"/>
                <a:ext cx="16154432" cy="1313758"/>
              </a:xfrm>
              <a:prstGeom prst="rect">
                <a:avLst/>
              </a:prstGeom>
              <a:blipFill>
                <a:blip r:embed="rId3"/>
                <a:stretch>
                  <a:fillRect l="-1509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ounded Rectangle 52">
            <a:extLst>
              <a:ext uri="{FF2B5EF4-FFF2-40B4-BE49-F238E27FC236}">
                <a16:creationId xmlns:a16="http://schemas.microsoft.com/office/drawing/2014/main" id="{F5B79E37-4C98-49B2-85C0-7C68292E6BFE}"/>
              </a:ext>
            </a:extLst>
          </p:cNvPr>
          <p:cNvSpPr/>
          <p:nvPr/>
        </p:nvSpPr>
        <p:spPr>
          <a:xfrm>
            <a:off x="89273" y="5357201"/>
            <a:ext cx="23915315" cy="7444399"/>
          </a:xfrm>
          <a:prstGeom prst="roundRect">
            <a:avLst>
              <a:gd name="adj" fmla="val 3132"/>
            </a:avLst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rgbClr val="0999C8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8" name="Group 60">
            <a:extLst>
              <a:ext uri="{FF2B5EF4-FFF2-40B4-BE49-F238E27FC236}">
                <a16:creationId xmlns:a16="http://schemas.microsoft.com/office/drawing/2014/main" id="{A5909A4B-A4DB-43D5-9F40-0C689FDAC371}"/>
              </a:ext>
            </a:extLst>
          </p:cNvPr>
          <p:cNvGrpSpPr/>
          <p:nvPr/>
        </p:nvGrpSpPr>
        <p:grpSpPr>
          <a:xfrm>
            <a:off x="21267" y="5420312"/>
            <a:ext cx="3568119" cy="800220"/>
            <a:chOff x="1224541" y="6305967"/>
            <a:chExt cx="3568119" cy="885308"/>
          </a:xfrm>
        </p:grpSpPr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E2208AAA-8C84-407C-A883-1B7EFADA4D1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EB677D0-0CE3-4006-8273-578518576ECA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Round Diagonal Corner Rectangle 58">
              <a:extLst>
                <a:ext uri="{FF2B5EF4-FFF2-40B4-BE49-F238E27FC236}">
                  <a16:creationId xmlns:a16="http://schemas.microsoft.com/office/drawing/2014/main" id="{033282DC-23A6-45F5-812C-F31622E26271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D5467011-0AEA-44C2-8C62-1D233382C2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88C12A-0998-4C22-8A76-717E43326231}"/>
                  </a:ext>
                </a:extLst>
              </p:cNvPr>
              <p:cNvSpPr txBox="1"/>
              <p:nvPr/>
            </p:nvSpPr>
            <p:spPr>
              <a:xfrm>
                <a:off x="382587" y="6591893"/>
                <a:ext cx="23469600" cy="5172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CACL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Vinacal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570ES Plus: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𝒍𝒊𝒎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p>
                        </m:sSup>
                      </m:sub>
                    </m:sSub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>
                  <a:lnSpc>
                    <a:spcPct val="150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88C12A-0998-4C22-8A76-717E43326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87" y="6591893"/>
                <a:ext cx="23469600" cy="5172506"/>
              </a:xfrm>
              <a:prstGeom prst="rect">
                <a:avLst/>
              </a:prstGeom>
              <a:blipFill>
                <a:blip r:embed="rId4"/>
                <a:stretch>
                  <a:fillRect l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9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6" grpId="0"/>
      <p:bldP spid="77" grpId="0" animBg="1"/>
      <p:bldP spid="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1244</Words>
  <PresentationFormat>Custom</PresentationFormat>
  <Paragraphs>214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2021-09-18T15:39:01Z</dcterms:modified>
</cp:coreProperties>
</file>