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12: LÀNG EM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8" y="3352800"/>
            <a:ext cx="559077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Ăng ten: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thiết bị thu hay phát sóng của ra đi ô, tivi…..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67F1B9-4FE6-4500-A7CB-105EDB9DA1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79"/>
          <a:stretch/>
        </p:blipFill>
        <p:spPr>
          <a:xfrm>
            <a:off x="7223919" y="1902589"/>
            <a:ext cx="8382000" cy="6708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9725</TotalTime>
  <Words>31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1077</cp:revision>
  <dcterms:created xsi:type="dcterms:W3CDTF">2008-09-09T22:52:10Z</dcterms:created>
  <dcterms:modified xsi:type="dcterms:W3CDTF">2022-07-30T15:45:21Z</dcterms:modified>
</cp:coreProperties>
</file>