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62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6600"/>
    <a:srgbClr val="FF7C80"/>
    <a:srgbClr val="FF66FF"/>
    <a:srgbClr val="FF99CC"/>
    <a:srgbClr val="FF33CC"/>
    <a:srgbClr val="E86189"/>
    <a:srgbClr val="FCDC22"/>
    <a:srgbClr val="FBD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3" Type="http://schemas.openxmlformats.org/officeDocument/2006/relationships/slide" Target="slide3.xml"/><Relationship Id="rId21" Type="http://schemas.openxmlformats.org/officeDocument/2006/relationships/slide" Target="slide11.xml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17" Type="http://schemas.openxmlformats.org/officeDocument/2006/relationships/slide" Target="slide4.xml"/><Relationship Id="rId25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24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microsoft.com/office/2007/relationships/hdphoto" Target="../media/hdphoto1.wdp"/><Relationship Id="rId10" Type="http://schemas.openxmlformats.org/officeDocument/2006/relationships/image" Target="../media/image11.png"/><Relationship Id="rId19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9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unny background - #drawing Design Template - #1585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2" y="2585703"/>
            <a:ext cx="2481989" cy="2481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4449556" y="704358"/>
            <a:ext cx="32928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</a:t>
            </a:r>
            <a:r>
              <a:rPr lang="vi-VN" sz="4800" b="1" cap="none" spc="5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b="1" cap="none" spc="5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22" y="2379638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96" y="2345893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96" y="1031276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15" y="2490862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39" y="1282472"/>
            <a:ext cx="495300" cy="438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4" y="2346989"/>
            <a:ext cx="495300" cy="438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65" y="1322940"/>
            <a:ext cx="495300" cy="438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25" y="1386606"/>
            <a:ext cx="495300" cy="438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A6DF41-CF9C-4771-B234-8C8B42D6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9" y="2528600"/>
            <a:ext cx="495300" cy="438150"/>
          </a:xfrm>
          <a:prstGeom prst="rect">
            <a:avLst/>
          </a:prstGeom>
        </p:spPr>
      </p:pic>
      <p:pic>
        <p:nvPicPr>
          <p:cNvPr id="1034" name="Picture 10" descr="Premium Vector | Bunch of balloons in cartoon flat style isol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8917">
            <a:off x="54157" y="16003"/>
            <a:ext cx="2401621" cy="24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lloon cartoon images All products are discounted, Cheaper Than Retail  Price, Free Delivery &amp;amp; Returns OFF 60%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553">
            <a:off x="9885979" y="148774"/>
            <a:ext cx="2460458" cy="24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6060" y="1542015"/>
            <a:ext cx="91598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“Chung sức – Rinh quà”</a:t>
            </a:r>
            <a:endParaRPr lang="en-US" sz="6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1037" y="3117319"/>
            <a:ext cx="2249927" cy="513326"/>
            <a:chOff x="4971037" y="3117319"/>
            <a:chExt cx="2249927" cy="513326"/>
          </a:xfrm>
        </p:grpSpPr>
        <p:sp>
          <p:nvSpPr>
            <p:cNvPr id="5" name="Oval 4"/>
            <p:cNvSpPr/>
            <p:nvPr/>
          </p:nvSpPr>
          <p:spPr>
            <a:xfrm>
              <a:off x="4971037" y="3117319"/>
              <a:ext cx="2249927" cy="5133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0683" y="3173927"/>
              <a:ext cx="1030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2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4310729" y="3687850"/>
            <a:ext cx="1995316" cy="616558"/>
            <a:chOff x="700467" y="4129463"/>
            <a:chExt cx="1995316" cy="61655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5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9A996-EBEE-44D8-98FF-8086BE362966}"/>
              </a:ext>
            </a:extLst>
          </p:cNvPr>
          <p:cNvGrpSpPr/>
          <p:nvPr/>
        </p:nvGrpSpPr>
        <p:grpSpPr>
          <a:xfrm>
            <a:off x="6614849" y="3687849"/>
            <a:ext cx="1995316" cy="616559"/>
            <a:chOff x="700467" y="4129462"/>
            <a:chExt cx="1995316" cy="6165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BB97A3-E960-4E14-A2EF-40A2A864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B2E73D-B51E-40AD-B863-E683475A782F}"/>
                </a:ext>
              </a:extLst>
            </p:cNvPr>
            <p:cNvSpPr txBox="1"/>
            <p:nvPr/>
          </p:nvSpPr>
          <p:spPr>
            <a:xfrm>
              <a:off x="1400607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1930400" y="794613"/>
              <a:ext cx="8983885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206830"/>
            <a:ext cx="2542280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687851"/>
            <a:ext cx="1995316" cy="616557"/>
            <a:chOff x="700467" y="4129464"/>
            <a:chExt cx="1995316" cy="6165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365595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18969" y="3687851"/>
            <a:ext cx="1995316" cy="616557"/>
            <a:chOff x="700467" y="4129464"/>
            <a:chExt cx="1995316" cy="61655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599" y="414535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0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4310732" y="3646286"/>
            <a:ext cx="1995316" cy="616558"/>
            <a:chOff x="700467" y="4129463"/>
            <a:chExt cx="1995316" cy="61655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606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1373CF-9DF8-490E-A5DD-654B80652E18}"/>
              </a:ext>
            </a:extLst>
          </p:cNvPr>
          <p:cNvGrpSpPr/>
          <p:nvPr/>
        </p:nvGrpSpPr>
        <p:grpSpPr>
          <a:xfrm>
            <a:off x="8918969" y="3646284"/>
            <a:ext cx="1995316" cy="616560"/>
            <a:chOff x="700467" y="4129461"/>
            <a:chExt cx="1995316" cy="61656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77DD93-E09D-409B-A169-13E79E20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FCAF13-F602-4AF5-BEC3-787B848D5586}"/>
                </a:ext>
              </a:extLst>
            </p:cNvPr>
            <p:cNvSpPr txBox="1"/>
            <p:nvPr/>
          </p:nvSpPr>
          <p:spPr>
            <a:xfrm>
              <a:off x="1400597" y="4129461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rgbClr val="FF99CC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tám có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" y="206830"/>
            <a:ext cx="2539503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646287"/>
            <a:ext cx="1995316" cy="616557"/>
            <a:chOff x="700467" y="4129464"/>
            <a:chExt cx="1995316" cy="6165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7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6614851" y="3646285"/>
            <a:ext cx="1995316" cy="616559"/>
            <a:chOff x="700467" y="4129462"/>
            <a:chExt cx="1995316" cy="61655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1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4392223" y="3535432"/>
            <a:ext cx="1995316" cy="616558"/>
            <a:chOff x="700467" y="4129463"/>
            <a:chExt cx="1995316" cy="61655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13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9A996-EBEE-44D8-98FF-8086BE362966}"/>
              </a:ext>
            </a:extLst>
          </p:cNvPr>
          <p:cNvGrpSpPr/>
          <p:nvPr/>
        </p:nvGrpSpPr>
        <p:grpSpPr>
          <a:xfrm>
            <a:off x="6696343" y="3535431"/>
            <a:ext cx="1995316" cy="616559"/>
            <a:chOff x="700467" y="4129462"/>
            <a:chExt cx="1995316" cy="6165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BB97A3-E960-4E14-A2EF-40A2A864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B2E73D-B51E-40AD-B863-E683475A782F}"/>
                </a:ext>
              </a:extLst>
            </p:cNvPr>
            <p:cNvSpPr txBox="1"/>
            <p:nvPr/>
          </p:nvSpPr>
          <p:spPr>
            <a:xfrm>
              <a:off x="1400607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1930400" y="794613"/>
              <a:ext cx="9065379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27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mười một </a:t>
              </a:r>
              <a:r>
                <a:rPr lang="en-US" sz="27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ngày?</a:t>
              </a:r>
              <a:endParaRPr lang="en-US" sz="27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6" y="206830"/>
            <a:ext cx="2546553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88111" y="3535433"/>
            <a:ext cx="1995316" cy="616557"/>
            <a:chOff x="700467" y="4129464"/>
            <a:chExt cx="1995316" cy="6165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7" y="4129464"/>
              <a:ext cx="595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9000463" y="3535430"/>
            <a:ext cx="1995316" cy="616560"/>
            <a:chOff x="700467" y="4129461"/>
            <a:chExt cx="1995316" cy="61656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599" y="4129461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7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5C34A079-2C49-4B70-AF69-F9B956CB1C17}"/>
              </a:ext>
            </a:extLst>
          </p:cNvPr>
          <p:cNvSpPr/>
          <p:nvPr/>
        </p:nvSpPr>
        <p:spPr>
          <a:xfrm>
            <a:off x="0" y="-6834"/>
            <a:ext cx="6096000" cy="746453"/>
          </a:xfrm>
          <a:prstGeom prst="rect">
            <a:avLst/>
          </a:prstGeom>
          <a:solidFill>
            <a:srgbClr val="FBD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E861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nữ</a:t>
            </a:r>
            <a:endParaRPr lang="en-US" sz="3600" b="1">
              <a:solidFill>
                <a:srgbClr val="E861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E3D9DB2-330D-4A86-A271-3265272497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18616"/>
            <a:ext cx="607536" cy="607536"/>
          </a:xfrm>
          <a:prstGeom prst="rect">
            <a:avLst/>
          </a:prstGeom>
        </p:spPr>
      </p:pic>
      <p:pic>
        <p:nvPicPr>
          <p:cNvPr id="41" name="Picture 40">
            <a:hlinkClick r:id="rId3" action="ppaction://hlinksldjump"/>
            <a:extLst>
              <a:ext uri="{FF2B5EF4-FFF2-40B4-BE49-F238E27FC236}">
                <a16:creationId xmlns:a16="http://schemas.microsoft.com/office/drawing/2014/main" id="{591DDF5F-3410-443B-9DDB-CB70F08761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18616"/>
            <a:ext cx="607536" cy="607536"/>
          </a:xfrm>
          <a:prstGeom prst="rect">
            <a:avLst/>
          </a:prstGeom>
        </p:spPr>
      </p:pic>
      <p:pic>
        <p:nvPicPr>
          <p:cNvPr id="69" name="Picture 68">
            <a:hlinkClick r:id="rId4" action="ppaction://hlinksldjump"/>
            <a:extLst>
              <a:ext uri="{FF2B5EF4-FFF2-40B4-BE49-F238E27FC236}">
                <a16:creationId xmlns:a16="http://schemas.microsoft.com/office/drawing/2014/main" id="{329D6B0E-1EFF-4520-84F5-35ECF1E3E7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91" y="3386751"/>
            <a:ext cx="607536" cy="66036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332D7E4-140E-44BE-AA1D-FB43FD7B32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91" y="3379837"/>
            <a:ext cx="607536" cy="660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FE8525C-FEE0-475A-82ED-B260FAA1D6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04" y="4059475"/>
            <a:ext cx="607536" cy="609581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sldjump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04" y="4055383"/>
            <a:ext cx="607536" cy="60958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214906B-F02E-4326-8D2F-37956A3A0C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64" y="3502721"/>
            <a:ext cx="530213" cy="532580"/>
          </a:xfrm>
          <a:prstGeom prst="rect">
            <a:avLst/>
          </a:prstGeom>
        </p:spPr>
      </p:pic>
      <p:pic>
        <p:nvPicPr>
          <p:cNvPr id="75" name="Picture 74">
            <a:hlinkClick r:id="rId9" action="ppaction://hlinksldjump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64" y="3502719"/>
            <a:ext cx="530213" cy="53258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4EC3F88-3411-4EEE-8466-C35DAF909DC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52" y="3613120"/>
            <a:ext cx="607536" cy="608724"/>
          </a:xfrm>
          <a:prstGeom prst="rect">
            <a:avLst/>
          </a:prstGeom>
        </p:spPr>
      </p:pic>
      <p:pic>
        <p:nvPicPr>
          <p:cNvPr id="64" name="Picture 63">
            <a:hlinkClick r:id="rId11" action="ppaction://hlinksldjump"/>
            <a:extLst>
              <a:ext uri="{FF2B5EF4-FFF2-40B4-BE49-F238E27FC236}">
                <a16:creationId xmlns:a16="http://schemas.microsoft.com/office/drawing/2014/main" id="{2347BB8F-4021-4F4C-8137-FEC92E5E7A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52" y="3613119"/>
            <a:ext cx="607536" cy="608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47E5D4-642E-4823-B397-3D9097F712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4" y="3838427"/>
            <a:ext cx="603799" cy="606494"/>
          </a:xfrm>
          <a:prstGeom prst="rect">
            <a:avLst/>
          </a:prstGeom>
        </p:spPr>
      </p:pic>
      <p:pic>
        <p:nvPicPr>
          <p:cNvPr id="59" name="Picture 58">
            <a:hlinkClick r:id="rId13" action="ppaction://hlinksldjump"/>
            <a:extLst>
              <a:ext uri="{FF2B5EF4-FFF2-40B4-BE49-F238E27FC236}">
                <a16:creationId xmlns:a16="http://schemas.microsoft.com/office/drawing/2014/main" id="{0A539DFC-924F-4E4A-9626-7C9CCB23DAA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4" y="3838427"/>
            <a:ext cx="603799" cy="6064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99F0732-A440-4720-BF0C-8D48DB7A48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97" y="1661345"/>
            <a:ext cx="577716" cy="577716"/>
          </a:xfrm>
          <a:prstGeom prst="rect">
            <a:avLst/>
          </a:prstGeom>
        </p:spPr>
      </p:pic>
      <p:pic>
        <p:nvPicPr>
          <p:cNvPr id="57" name="Picture 56">
            <a:hlinkClick r:id="rId15" action="ppaction://hlinksldjump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97" y="1661345"/>
            <a:ext cx="577716" cy="5777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1905212-2A63-4EB7-91CE-4AC2DF4CF7B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35" y="1396485"/>
            <a:ext cx="585649" cy="586795"/>
          </a:xfrm>
          <a:prstGeom prst="rect">
            <a:avLst/>
          </a:prstGeom>
        </p:spPr>
      </p:pic>
      <p:pic>
        <p:nvPicPr>
          <p:cNvPr id="66" name="Picture 65">
            <a:hlinkClick r:id="rId17" action="ppaction://hlinksldjump"/>
            <a:extLst>
              <a:ext uri="{FF2B5EF4-FFF2-40B4-BE49-F238E27FC236}">
                <a16:creationId xmlns:a16="http://schemas.microsoft.com/office/drawing/2014/main" id="{57873167-9EB0-4CDA-855C-EE70836CE88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35" y="1396485"/>
            <a:ext cx="585649" cy="58679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71BB50C-0211-4356-9130-47A1E31826A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69" y="1635037"/>
            <a:ext cx="597431" cy="598436"/>
          </a:xfrm>
          <a:prstGeom prst="rect">
            <a:avLst/>
          </a:prstGeom>
        </p:spPr>
      </p:pic>
      <p:pic>
        <p:nvPicPr>
          <p:cNvPr id="72" name="Picture 71">
            <a:hlinkClick r:id="rId19" action="ppaction://hlinksldjump"/>
            <a:extLst>
              <a:ext uri="{FF2B5EF4-FFF2-40B4-BE49-F238E27FC236}">
                <a16:creationId xmlns:a16="http://schemas.microsoft.com/office/drawing/2014/main" id="{745B4A7C-3B41-49D3-8404-D5B8298A7A2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69" y="1639734"/>
            <a:ext cx="597431" cy="59843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CF6FEF5-2D0D-4ACF-9546-5C63B628ED14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40" y="1358586"/>
            <a:ext cx="585649" cy="630698"/>
          </a:xfrm>
          <a:prstGeom prst="rect">
            <a:avLst/>
          </a:prstGeom>
        </p:spPr>
      </p:pic>
      <p:pic>
        <p:nvPicPr>
          <p:cNvPr id="77" name="Picture 76">
            <a:hlinkClick r:id="rId21" action="ppaction://hlinksldjump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40" y="1350651"/>
            <a:ext cx="585649" cy="63069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E1F7A1F-FA15-4DD2-A1DA-408FFAA01E1C}"/>
              </a:ext>
            </a:extLst>
          </p:cNvPr>
          <p:cNvSpPr/>
          <p:nvPr/>
        </p:nvSpPr>
        <p:spPr>
          <a:xfrm>
            <a:off x="6096000" y="3967"/>
            <a:ext cx="6096000" cy="746453"/>
          </a:xfrm>
          <a:prstGeom prst="rect">
            <a:avLst/>
          </a:prstGeom>
          <a:solidFill>
            <a:srgbClr val="E8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nam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068AFE4-1C87-457F-8B8C-A00DBEDE345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025042" y="3319511"/>
            <a:ext cx="454357" cy="47245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0F5CE25-E8DE-4B97-B828-7EA9BA5CF0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2307993" y="1794468"/>
            <a:ext cx="454357" cy="47245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AE6749-6C06-4F0A-BEE3-441C513B0EB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081709" y="4360174"/>
            <a:ext cx="454357" cy="47245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4725793" y="4007603"/>
            <a:ext cx="454357" cy="47245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7585DE6-7086-4356-B2D1-1105CC85E8B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729330" y="2093800"/>
            <a:ext cx="454357" cy="47245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7757741" y="3834864"/>
            <a:ext cx="454357" cy="47245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8860341" y="1733568"/>
            <a:ext cx="454357" cy="47245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9761353" y="4484069"/>
            <a:ext cx="454357" cy="47245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A90340B-6104-461C-9CEA-8B0984C6795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0781116" y="3859131"/>
            <a:ext cx="454357" cy="47245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1622718" y="2067502"/>
            <a:ext cx="454357" cy="472452"/>
          </a:xfrm>
          <a:prstGeom prst="rect">
            <a:avLst/>
          </a:prstGeom>
        </p:spPr>
      </p:pic>
      <p:pic>
        <p:nvPicPr>
          <p:cNvPr id="43" name="Picture 42">
            <a:hlinkClick r:id="" action="ppaction://noaction"/>
            <a:extLst>
              <a:ext uri="{FF2B5EF4-FFF2-40B4-BE49-F238E27FC236}">
                <a16:creationId xmlns:a16="http://schemas.microsoft.com/office/drawing/2014/main" id="{4A172535-2963-47D1-A4FF-8EB29E4DBFE8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27" y="5770143"/>
            <a:ext cx="1073919" cy="10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4.58333E-6 0.33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5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4.79167E-6 0.51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4.58333E-6 0.1972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6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3.125E-6 0.2377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7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0.5604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634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7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0.5247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27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037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2583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17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0.5671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56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3731C-3803-46C7-AE5D-EB872650DAB9}"/>
              </a:ext>
            </a:extLst>
          </p:cNvPr>
          <p:cNvGrpSpPr/>
          <p:nvPr/>
        </p:nvGrpSpPr>
        <p:grpSpPr>
          <a:xfrm>
            <a:off x="2006615" y="3687851"/>
            <a:ext cx="1995316" cy="616557"/>
            <a:chOff x="700467" y="4129464"/>
            <a:chExt cx="1995316" cy="6165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A237FD-083F-4210-9D5F-09A7A775E8D5}"/>
                </a:ext>
              </a:extLst>
            </p:cNvPr>
            <p:cNvSpPr txBox="1"/>
            <p:nvPr/>
          </p:nvSpPr>
          <p:spPr>
            <a:xfrm>
              <a:off x="1378166" y="414535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4310732" y="3687851"/>
            <a:ext cx="1995316" cy="617916"/>
            <a:chOff x="700467" y="4129464"/>
            <a:chExt cx="1995316" cy="61791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382266" y="416260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6614851" y="3687851"/>
            <a:ext cx="1995316" cy="619275"/>
            <a:chOff x="700467" y="4129464"/>
            <a:chExt cx="1995316" cy="6192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383634" y="416396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18969" y="3687851"/>
            <a:ext cx="1995316" cy="617916"/>
            <a:chOff x="700467" y="4129464"/>
            <a:chExt cx="1995316" cy="61791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383633" y="416260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một có 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hlinkClick r:id="rId3" action="ppaction://hlinksldjump"/>
            <a:extLst>
              <a:ext uri="{FF2B5EF4-FFF2-40B4-BE49-F238E27FC236}">
                <a16:creationId xmlns:a16="http://schemas.microsoft.com/office/drawing/2014/main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549305"/>
            <a:ext cx="1995316" cy="616557"/>
            <a:chOff x="700467" y="4129464"/>
            <a:chExt cx="1995316" cy="6165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4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D76F64-315F-4E39-B28D-48C1D333B14A}"/>
              </a:ext>
            </a:extLst>
          </p:cNvPr>
          <p:cNvGrpSpPr/>
          <p:nvPr/>
        </p:nvGrpSpPr>
        <p:grpSpPr>
          <a:xfrm>
            <a:off x="6614851" y="3549305"/>
            <a:ext cx="1995316" cy="616557"/>
            <a:chOff x="700467" y="4129464"/>
            <a:chExt cx="1995316" cy="61655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56F153-0CF8-4958-BBC9-E0324B1D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211B4A-797D-42BD-8346-58BBD3C3C4CF}"/>
                </a:ext>
              </a:extLst>
            </p:cNvPr>
            <p:cNvSpPr txBox="1"/>
            <p:nvPr/>
          </p:nvSpPr>
          <p:spPr>
            <a:xfrm>
              <a:off x="1400605" y="414535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4310734" y="3517520"/>
            <a:ext cx="1995316" cy="616558"/>
            <a:chOff x="700467" y="4129463"/>
            <a:chExt cx="1995316" cy="61655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7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18969" y="3549303"/>
            <a:ext cx="1995316" cy="616559"/>
            <a:chOff x="700467" y="4129462"/>
            <a:chExt cx="1995316" cy="61655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19358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321D38-5D18-4B3D-AEA2-302F1282CEE1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rgbClr val="FF3300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AC8390-AE75-4D56-9539-8DE508D6CE8A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892DED-C0AC-48C6-90C0-F322DC320A52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ba có 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>
            <a:hlinkClick r:id="rId3" action="ppaction://hlinksldjump"/>
            <a:extLst>
              <a:ext uri="{FF2B5EF4-FFF2-40B4-BE49-F238E27FC236}">
                <a16:creationId xmlns:a16="http://schemas.microsoft.com/office/drawing/2014/main" id="{830505CF-7341-4FD8-ABF7-10FBAE2EE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4" y="206830"/>
            <a:ext cx="2545857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4310729" y="3687849"/>
            <a:ext cx="1995316" cy="616559"/>
            <a:chOff x="700467" y="4129462"/>
            <a:chExt cx="1995316" cy="61655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7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9A996-EBEE-44D8-98FF-8086BE362966}"/>
              </a:ext>
            </a:extLst>
          </p:cNvPr>
          <p:cNvGrpSpPr/>
          <p:nvPr/>
        </p:nvGrpSpPr>
        <p:grpSpPr>
          <a:xfrm>
            <a:off x="6614849" y="3687850"/>
            <a:ext cx="1995316" cy="616558"/>
            <a:chOff x="700467" y="4129463"/>
            <a:chExt cx="1995316" cy="61655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BB97A3-E960-4E14-A2EF-40A2A864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B2E73D-B51E-40AD-B863-E683475A782F}"/>
                </a:ext>
              </a:extLst>
            </p:cNvPr>
            <p:cNvSpPr txBox="1"/>
            <p:nvPr/>
          </p:nvSpPr>
          <p:spPr>
            <a:xfrm>
              <a:off x="1400607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687848"/>
            <a:ext cx="1995316" cy="616560"/>
            <a:chOff x="700467" y="4129461"/>
            <a:chExt cx="1995316" cy="6165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7" y="4129461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18969" y="3687851"/>
            <a:ext cx="1995316" cy="616557"/>
            <a:chOff x="700467" y="4129464"/>
            <a:chExt cx="1995316" cy="61655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605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853EB3-8EBD-472C-9BD3-3A70C81B5FED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rgbClr val="FF9933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CC59FE-44F9-4433-A4E7-B996619E9E10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3AD1692-03E5-4CBE-ADDC-7A3C3ED5545E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sáu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>
            <a:hlinkClick r:id="rId3" action="ppaction://hlinksldjump"/>
            <a:extLst>
              <a:ext uri="{FF2B5EF4-FFF2-40B4-BE49-F238E27FC236}">
                <a16:creationId xmlns:a16="http://schemas.microsoft.com/office/drawing/2014/main" id="{B0E8154B-B306-4ED7-8535-3F396D397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" y="206830"/>
            <a:ext cx="2539503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4310732" y="3521595"/>
            <a:ext cx="1995316" cy="616558"/>
            <a:chOff x="700467" y="4129463"/>
            <a:chExt cx="1995316" cy="61655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608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1373CF-9DF8-490E-A5DD-654B80652E18}"/>
              </a:ext>
            </a:extLst>
          </p:cNvPr>
          <p:cNvGrpSpPr/>
          <p:nvPr/>
        </p:nvGrpSpPr>
        <p:grpSpPr>
          <a:xfrm>
            <a:off x="8918969" y="3521593"/>
            <a:ext cx="1995316" cy="616560"/>
            <a:chOff x="700467" y="4129461"/>
            <a:chExt cx="1995316" cy="61656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77DD93-E09D-409B-A169-13E79E20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FCAF13-F602-4AF5-BEC3-787B848D5586}"/>
                </a:ext>
              </a:extLst>
            </p:cNvPr>
            <p:cNvSpPr txBox="1"/>
            <p:nvPr/>
          </p:nvSpPr>
          <p:spPr>
            <a:xfrm>
              <a:off x="1400604" y="4129461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4" y="206830"/>
            <a:ext cx="2545857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521596"/>
            <a:ext cx="1995316" cy="616557"/>
            <a:chOff x="700467" y="4129464"/>
            <a:chExt cx="1995316" cy="6165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7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6614851" y="3521594"/>
            <a:ext cx="1995316" cy="616559"/>
            <a:chOff x="700467" y="4129462"/>
            <a:chExt cx="1995316" cy="61655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7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8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bảy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618578"/>
            <a:ext cx="1995316" cy="616557"/>
            <a:chOff x="700467" y="4129464"/>
            <a:chExt cx="1995316" cy="6165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4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D76F64-315F-4E39-B28D-48C1D333B14A}"/>
              </a:ext>
            </a:extLst>
          </p:cNvPr>
          <p:cNvGrpSpPr/>
          <p:nvPr/>
        </p:nvGrpSpPr>
        <p:grpSpPr>
          <a:xfrm>
            <a:off x="4310734" y="3618577"/>
            <a:ext cx="1995316" cy="616558"/>
            <a:chOff x="700467" y="4129463"/>
            <a:chExt cx="1995316" cy="61655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56F153-0CF8-4958-BBC9-E0324B1D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211B4A-797D-42BD-8346-58BBD3C3C4CF}"/>
                </a:ext>
              </a:extLst>
            </p:cNvPr>
            <p:cNvSpPr txBox="1"/>
            <p:nvPr/>
          </p:nvSpPr>
          <p:spPr>
            <a:xfrm>
              <a:off x="1400604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6614851" y="3618576"/>
            <a:ext cx="1995316" cy="616559"/>
            <a:chOff x="700467" y="4129462"/>
            <a:chExt cx="1995316" cy="61655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4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18969" y="3618575"/>
            <a:ext cx="1995316" cy="616560"/>
            <a:chOff x="700467" y="4129461"/>
            <a:chExt cx="1995316" cy="61656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603" y="4129461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4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3731C-3803-46C7-AE5D-EB872650DAB9}"/>
              </a:ext>
            </a:extLst>
          </p:cNvPr>
          <p:cNvGrpSpPr/>
          <p:nvPr/>
        </p:nvGrpSpPr>
        <p:grpSpPr>
          <a:xfrm>
            <a:off x="2006615" y="3498828"/>
            <a:ext cx="1995316" cy="616557"/>
            <a:chOff x="700467" y="4129464"/>
            <a:chExt cx="1995316" cy="6165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A237FD-083F-4210-9D5F-09A7A775E8D5}"/>
                </a:ext>
              </a:extLst>
            </p:cNvPr>
            <p:cNvSpPr txBox="1"/>
            <p:nvPr/>
          </p:nvSpPr>
          <p:spPr>
            <a:xfrm>
              <a:off x="1400604" y="412946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814945" y="663984"/>
            <a:ext cx="9258540" cy="2017486"/>
            <a:chOff x="1814945" y="663984"/>
            <a:chExt cx="9258540" cy="2017486"/>
          </a:xfrm>
          <a:solidFill>
            <a:srgbClr val="FF66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1814945" y="794613"/>
              <a:ext cx="9258540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32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mười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ngày?</a:t>
              </a:r>
              <a:endPara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6" y="206830"/>
            <a:ext cx="2346772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4310732" y="3498827"/>
            <a:ext cx="1995316" cy="616558"/>
            <a:chOff x="700467" y="4129463"/>
            <a:chExt cx="1995316" cy="61655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6" y="4129463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6614851" y="3498826"/>
            <a:ext cx="1995316" cy="616559"/>
            <a:chOff x="700467" y="4129462"/>
            <a:chExt cx="1995316" cy="61655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4" y="4129462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18969" y="3498825"/>
            <a:ext cx="1995316" cy="616560"/>
            <a:chOff x="700467" y="4129461"/>
            <a:chExt cx="1995316" cy="61656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603" y="4129461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99BDEE1-934A-4620-8521-F006D3E68E6C}"/>
              </a:ext>
            </a:extLst>
          </p:cNvPr>
          <p:cNvGrpSpPr/>
          <p:nvPr/>
        </p:nvGrpSpPr>
        <p:grpSpPr>
          <a:xfrm>
            <a:off x="1759528" y="663984"/>
            <a:ext cx="9313958" cy="2017486"/>
            <a:chOff x="1759528" y="663984"/>
            <a:chExt cx="9313958" cy="2017486"/>
          </a:xfrm>
          <a:solidFill>
            <a:schemeClr val="bg2">
              <a:lumMod val="75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61FC1E-45D0-44EE-8E6E-FAF1E5314FA3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B73DD2-DA58-47B7-9EA1-FAFC5DD88A0B}"/>
                </a:ext>
              </a:extLst>
            </p:cNvPr>
            <p:cNvSpPr/>
            <p:nvPr/>
          </p:nvSpPr>
          <p:spPr>
            <a:xfrm>
              <a:off x="1759528" y="794613"/>
              <a:ext cx="9313958" cy="175622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 </a:t>
              </a:r>
              <a:r>
                <a:rPr lang="en-US" sz="29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mười hai </a:t>
              </a:r>
              <a:r>
                <a:rPr lang="en-US" sz="29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bao nhiêu ngày?</a:t>
              </a:r>
              <a:endParaRPr lang="en-US" sz="29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7914B6D6-A318-41A6-BB3B-86A7A1B8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" y="206830"/>
            <a:ext cx="2368637" cy="25508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2006617" y="3422000"/>
            <a:ext cx="1995316" cy="617185"/>
            <a:chOff x="700467" y="4128836"/>
            <a:chExt cx="1995316" cy="61718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10D3BB-53C7-4199-89B6-3B8E57183A4D}"/>
                </a:ext>
              </a:extLst>
            </p:cNvPr>
            <p:cNvSpPr txBox="1"/>
            <p:nvPr/>
          </p:nvSpPr>
          <p:spPr>
            <a:xfrm>
              <a:off x="1400604" y="4128836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D76F64-315F-4E39-B28D-48C1D333B14A}"/>
              </a:ext>
            </a:extLst>
          </p:cNvPr>
          <p:cNvGrpSpPr/>
          <p:nvPr/>
        </p:nvGrpSpPr>
        <p:grpSpPr>
          <a:xfrm>
            <a:off x="8914922" y="3387705"/>
            <a:ext cx="1995316" cy="617813"/>
            <a:chOff x="700467" y="4128208"/>
            <a:chExt cx="1995316" cy="61781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56F153-0CF8-4958-BBC9-E0324B1D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211B4A-797D-42BD-8346-58BBD3C3C4CF}"/>
                </a:ext>
              </a:extLst>
            </p:cNvPr>
            <p:cNvSpPr txBox="1"/>
            <p:nvPr/>
          </p:nvSpPr>
          <p:spPr>
            <a:xfrm>
              <a:off x="1400605" y="4128208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6612153" y="3420744"/>
            <a:ext cx="1995316" cy="618441"/>
            <a:chOff x="700467" y="4127580"/>
            <a:chExt cx="1995316" cy="61844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5D7A-21FC-468A-BEE5-9ABC9DA7EA13}"/>
                </a:ext>
              </a:extLst>
            </p:cNvPr>
            <p:cNvSpPr txBox="1"/>
            <p:nvPr/>
          </p:nvSpPr>
          <p:spPr>
            <a:xfrm>
              <a:off x="1400605" y="4127580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4309385" y="3421685"/>
            <a:ext cx="1995316" cy="618442"/>
            <a:chOff x="700467" y="4127579"/>
            <a:chExt cx="1995316" cy="61844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4129464"/>
              <a:ext cx="1995316" cy="616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2E02B4-42AD-4A75-A715-FA99CF44E153}"/>
                </a:ext>
              </a:extLst>
            </p:cNvPr>
            <p:cNvSpPr txBox="1"/>
            <p:nvPr/>
          </p:nvSpPr>
          <p:spPr>
            <a:xfrm>
              <a:off x="1400604" y="412757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4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128</Words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2018-01-28T07:11:08Z</dcterms:created>
  <dcterms:modified xsi:type="dcterms:W3CDTF">2021-06-26T16:37:00Z</dcterms:modified>
</cp:coreProperties>
</file>