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rRMOdcx7/dpBjZehNx4uxSl6R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3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5" name="Google Shape;95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p3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3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p3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p3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Google Shape;139;p3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4" name="Google Shape;16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3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0" name="Google Shape;170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4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6" name="Google Shape;176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2" name="Google Shape;182;p4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3" name="Google Shape;183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9" name="Google Shape;189;p4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0" name="Google Shape;190;p4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1" name="Google Shape;191;p4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07" name="Google Shape;207;p4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08" name="Google Shape;208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4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4" name="Google Shape;214;p4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15" name="Google Shape;215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4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1" name="Google Shape;221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4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7" name="Google Shape;227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33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62000"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8" name="Google Shape;1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9" name="Google Shape;1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slide" Target="/ppt/slides/slide2.xml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7" Type="http://schemas.openxmlformats.org/officeDocument/2006/relationships/image" Target="../media/image13.png"/><Relationship Id="rId8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5.png"/><Relationship Id="rId8" Type="http://schemas.openxmlformats.org/officeDocument/2006/relationships/slide" Target="/ppt/slides/slide2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9.xml"/><Relationship Id="rId10" Type="http://schemas.openxmlformats.org/officeDocument/2006/relationships/slide" Target="/ppt/slides/slide8.xml"/><Relationship Id="rId13" Type="http://schemas.openxmlformats.org/officeDocument/2006/relationships/slide" Target="/ppt/slides/slide11.xml"/><Relationship Id="rId12" Type="http://schemas.openxmlformats.org/officeDocument/2006/relationships/slide" Target="/ppt/slides/slide10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slide" Target="/ppt/slides/slide7.xml"/><Relationship Id="rId15" Type="http://schemas.openxmlformats.org/officeDocument/2006/relationships/image" Target="../media/image10.gif"/><Relationship Id="rId14" Type="http://schemas.openxmlformats.org/officeDocument/2006/relationships/image" Target="../media/image12.gif"/><Relationship Id="rId17" Type="http://schemas.openxmlformats.org/officeDocument/2006/relationships/image" Target="../media/image8.png"/><Relationship Id="rId16" Type="http://schemas.openxmlformats.org/officeDocument/2006/relationships/image" Target="../media/image3.gif"/><Relationship Id="rId5" Type="http://schemas.openxmlformats.org/officeDocument/2006/relationships/slide" Target="/ppt/slides/slide3.xml"/><Relationship Id="rId6" Type="http://schemas.openxmlformats.org/officeDocument/2006/relationships/slide" Target="/ppt/slides/slide4.xml"/><Relationship Id="rId18" Type="http://schemas.openxmlformats.org/officeDocument/2006/relationships/slide" Target="/ppt/slides/slide12.xml"/><Relationship Id="rId7" Type="http://schemas.openxmlformats.org/officeDocument/2006/relationships/slide" Target="/ppt/slides/slide5.xml"/><Relationship Id="rId8" Type="http://schemas.openxmlformats.org/officeDocument/2006/relationships/slide" Target="/ppt/slides/slide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slide" Target="/ppt/slides/slide2.xml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7" Type="http://schemas.openxmlformats.org/officeDocument/2006/relationships/image" Target="../media/image13.png"/><Relationship Id="rId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slide" Target="/ppt/slides/slide2.xml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3.png"/><Relationship Id="rId8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slide" Target="/ppt/slides/slide2.xml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7" Type="http://schemas.openxmlformats.org/officeDocument/2006/relationships/image" Target="../media/image13.png"/><Relationship Id="rId8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5.png"/><Relationship Id="rId8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slide" Target="/ppt/slides/slide2.xml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3.png"/><Relationship Id="rId8" Type="http://schemas.openxmlformats.org/officeDocument/2006/relationships/image" Target="../media/image1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5.png"/><Relationship Id="rId8" Type="http://schemas.openxmlformats.org/officeDocument/2006/relationships/slide" Target="/ppt/slides/slide2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slide" Target="/ppt/slides/slide2.xml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3.png"/><Relationship Id="rId8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 amt="70000"/>
          </a:blip>
          <a:tile algn="tl" flip="none" tx="0" sx="100000" ty="0" sy="100000"/>
        </a:blip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7200"/>
              <a:buFont typeface="Arial"/>
              <a:buNone/>
            </a:pPr>
            <a:r>
              <a:rPr lang="vi-VN" sz="7200">
                <a:solidFill>
                  <a:srgbClr val="1F3864"/>
                </a:solidFill>
              </a:rPr>
              <a:t>VÒNG QUAY MAY MẮN</a:t>
            </a:r>
            <a:endParaRPr/>
          </a:p>
        </p:txBody>
      </p:sp>
      <p:sp>
        <p:nvSpPr>
          <p:cNvPr id="235" name="Google Shape;23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vi-VN" sz="4000">
                <a:solidFill>
                  <a:schemeClr val="lt1"/>
                </a:solidFill>
              </a:rPr>
              <a:t>ÁP DỤNG CHO CÂU HỎI 4 ĐÁP ÁN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429" name="Google Shape;429;p10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8?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10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right</a:t>
            </a:r>
            <a:endParaRPr/>
          </a:p>
        </p:txBody>
      </p:sp>
      <p:sp>
        <p:nvSpPr>
          <p:cNvPr id="431" name="Google Shape;431;p10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10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10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wrong</a:t>
            </a:r>
            <a:endParaRPr/>
          </a:p>
        </p:txBody>
      </p:sp>
      <p:sp>
        <p:nvSpPr>
          <p:cNvPr id="434" name="Google Shape;434;p10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</a:t>
            </a:r>
            <a:endParaRPr/>
          </a:p>
        </p:txBody>
      </p:sp>
      <p:sp>
        <p:nvSpPr>
          <p:cNvPr id="435" name="Google Shape;435;p10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436" name="Google Shape;436;p10"/>
          <p:cNvPicPr preferRelativeResize="0"/>
          <p:nvPr/>
        </p:nvPicPr>
        <p:blipFill rotWithShape="1">
          <a:blip r:embed="rId6">
            <a:alphaModFix/>
          </a:blip>
          <a:srcRect b="0" l="0" r="-5484" t="0"/>
          <a:stretch/>
        </p:blipFill>
        <p:spPr>
          <a:xfrm>
            <a:off x="5131881" y="1974821"/>
            <a:ext cx="885137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10"/>
          <p:cNvPicPr preferRelativeResize="0"/>
          <p:nvPr/>
        </p:nvPicPr>
        <p:blipFill rotWithShape="1">
          <a:blip r:embed="rId7">
            <a:alphaModFix/>
          </a:blip>
          <a:srcRect b="0" l="0" r="3472" t="0"/>
          <a:stretch/>
        </p:blipFill>
        <p:spPr>
          <a:xfrm>
            <a:off x="5212482" y="2871882"/>
            <a:ext cx="804536" cy="70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1994791"/>
            <a:ext cx="804742" cy="707197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p10">
            <a:hlinkClick action="ppaction://hlinksldjump" r:id="rId9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5" name="Google Shape;44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Google Shape;448;p11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9?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11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wrong</a:t>
            </a:r>
            <a:endParaRPr/>
          </a:p>
        </p:txBody>
      </p:sp>
      <p:sp>
        <p:nvSpPr>
          <p:cNvPr id="450" name="Google Shape;450;p11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11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1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wrong</a:t>
            </a:r>
            <a:endParaRPr/>
          </a:p>
        </p:txBody>
      </p:sp>
      <p:sp>
        <p:nvSpPr>
          <p:cNvPr id="453" name="Google Shape;453;p11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right</a:t>
            </a:r>
            <a:endParaRPr/>
          </a:p>
        </p:txBody>
      </p:sp>
      <p:sp>
        <p:nvSpPr>
          <p:cNvPr id="454" name="Google Shape;454;p11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455" name="Google Shape;455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1296" y="1974821"/>
            <a:ext cx="805722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12482" y="2902112"/>
            <a:ext cx="804536" cy="643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304821" y="2026493"/>
            <a:ext cx="732592" cy="643793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p11">
            <a:hlinkClick action="ppaction://hlinksldjump" r:id="rId8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 amt="70000"/>
          </a:blip>
          <a:tile algn="tl" flip="none" tx="0" sx="100000" ty="0" sy="100000"/>
        </a:blipFill>
      </p:bgPr>
    </p:bg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2"/>
          <p:cNvSpPr/>
          <p:nvPr/>
        </p:nvSpPr>
        <p:spPr>
          <a:xfrm>
            <a:off x="404288" y="1463040"/>
            <a:ext cx="5696476" cy="509451"/>
          </a:xfrm>
          <a:prstGeom prst="homePlate">
            <a:avLst>
              <a:gd fmla="val 50000" name="adj"/>
            </a:avLst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lg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vi-VN" sz="1800" u="none" cap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XEM CLIP CÁCH SỬA NỘI DUNG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12"/>
          <p:cNvSpPr/>
          <p:nvPr/>
        </p:nvSpPr>
        <p:spPr>
          <a:xfrm>
            <a:off x="724013" y="2065248"/>
            <a:ext cx="505702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vi-V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ĐĂNG KÝ TRỢ GIẢNG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vi-V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GẮN KẾT CỘNG ĐỒNG GIÁO VIÊN</a:t>
            </a:r>
            <a:endParaRPr/>
          </a:p>
        </p:txBody>
      </p:sp>
      <p:sp>
        <p:nvSpPr>
          <p:cNvPr id="466" name="Google Shape;466;p12"/>
          <p:cNvSpPr/>
          <p:nvPr/>
        </p:nvSpPr>
        <p:spPr>
          <a:xfrm>
            <a:off x="1353977" y="3112113"/>
            <a:ext cx="410323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vi-V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SUBSCRIBE my channel, please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 amt="62000"/>
          </a:blip>
          <a:stretch>
            <a:fillRect/>
          </a:stretch>
        </a:blip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oogle Shape;240;p2"/>
          <p:cNvGrpSpPr/>
          <p:nvPr/>
        </p:nvGrpSpPr>
        <p:grpSpPr>
          <a:xfrm>
            <a:off x="5825983" y="478508"/>
            <a:ext cx="5042125" cy="5036855"/>
            <a:chOff x="5425622" y="292790"/>
            <a:chExt cx="5834378" cy="5828280"/>
          </a:xfrm>
        </p:grpSpPr>
        <p:pic>
          <p:nvPicPr>
            <p:cNvPr id="241" name="Google Shape;241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425622" y="292790"/>
              <a:ext cx="5834378" cy="58282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2" name="Google Shape;242;p2"/>
            <p:cNvSpPr txBox="1"/>
            <p:nvPr/>
          </p:nvSpPr>
          <p:spPr>
            <a:xfrm rot="-6650339">
              <a:off x="6674685" y="1269286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 b="1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"/>
            <p:cNvSpPr txBox="1"/>
            <p:nvPr/>
          </p:nvSpPr>
          <p:spPr>
            <a:xfrm rot="-9367408">
              <a:off x="5742637" y="2184872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 b="1" i="0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"/>
            <p:cNvSpPr txBox="1"/>
            <p:nvPr/>
          </p:nvSpPr>
          <p:spPr>
            <a:xfrm rot="-4009724">
              <a:off x="8020996" y="1266361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 b="1" i="0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"/>
            <p:cNvSpPr txBox="1"/>
            <p:nvPr/>
          </p:nvSpPr>
          <p:spPr>
            <a:xfrm rot="-1444915">
              <a:off x="8917980" y="2189476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b="1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"/>
            <p:cNvSpPr txBox="1"/>
            <p:nvPr/>
          </p:nvSpPr>
          <p:spPr>
            <a:xfrm rot="9501114">
              <a:off x="5697321" y="3524665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 b="1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"/>
            <p:cNvSpPr txBox="1"/>
            <p:nvPr/>
          </p:nvSpPr>
          <p:spPr>
            <a:xfrm rot="6703311">
              <a:off x="6660976" y="4492996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 b="1" i="0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"/>
            <p:cNvSpPr txBox="1"/>
            <p:nvPr/>
          </p:nvSpPr>
          <p:spPr>
            <a:xfrm rot="3829829">
              <a:off x="8019634" y="4500236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 b="1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"/>
            <p:cNvSpPr txBox="1"/>
            <p:nvPr/>
          </p:nvSpPr>
          <p:spPr>
            <a:xfrm rot="1321648">
              <a:off x="8940448" y="3556175"/>
              <a:ext cx="2025648" cy="6766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Arial"/>
                <a:buNone/>
              </a:pPr>
              <a:r>
                <a:rPr b="1" i="0" lang="vi-VN" sz="32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80</a:t>
              </a:r>
              <a:endParaRPr b="1" i="0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0" name="Google Shape;250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"/>
          <p:cNvSpPr/>
          <p:nvPr/>
        </p:nvSpPr>
        <p:spPr>
          <a:xfrm>
            <a:off x="9287691" y="5878286"/>
            <a:ext cx="2704012" cy="849085"/>
          </a:xfrm>
          <a:prstGeom prst="roundRect">
            <a:avLst>
              <a:gd fmla="val 16667" name="adj"/>
            </a:avLst>
          </a:prstGeom>
          <a:solidFill>
            <a:srgbClr val="FF00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1" i="0" lang="vi-VN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QUAY</a:t>
            </a:r>
            <a:endParaRPr b="1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">
            <a:hlinkClick action="ppaction://hlinksldjump" r:id="rId5"/>
          </p:cNvPr>
          <p:cNvSpPr/>
          <p:nvPr/>
        </p:nvSpPr>
        <p:spPr>
          <a:xfrm>
            <a:off x="857805" y="2186976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">
            <a:hlinkClick action="ppaction://hlinksldjump" r:id="rId6"/>
          </p:cNvPr>
          <p:cNvSpPr/>
          <p:nvPr/>
        </p:nvSpPr>
        <p:spPr>
          <a:xfrm>
            <a:off x="2355722" y="2186976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">
            <a:hlinkClick action="ppaction://hlinksldjump" r:id="rId7"/>
          </p:cNvPr>
          <p:cNvSpPr/>
          <p:nvPr/>
        </p:nvSpPr>
        <p:spPr>
          <a:xfrm>
            <a:off x="3853638" y="2186976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">
            <a:hlinkClick action="ppaction://hlinksldjump" r:id="rId8"/>
          </p:cNvPr>
          <p:cNvSpPr/>
          <p:nvPr/>
        </p:nvSpPr>
        <p:spPr>
          <a:xfrm>
            <a:off x="858563" y="3733049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">
            <a:hlinkClick action="ppaction://hlinksldjump" r:id="rId9"/>
          </p:cNvPr>
          <p:cNvSpPr/>
          <p:nvPr/>
        </p:nvSpPr>
        <p:spPr>
          <a:xfrm>
            <a:off x="2356480" y="3733049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">
            <a:hlinkClick action="ppaction://hlinksldjump" r:id="rId10"/>
          </p:cNvPr>
          <p:cNvSpPr/>
          <p:nvPr/>
        </p:nvSpPr>
        <p:spPr>
          <a:xfrm>
            <a:off x="3854396" y="3733049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">
            <a:hlinkClick action="ppaction://hlinksldjump" r:id="rId11"/>
          </p:cNvPr>
          <p:cNvSpPr/>
          <p:nvPr/>
        </p:nvSpPr>
        <p:spPr>
          <a:xfrm>
            <a:off x="859321" y="5279122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2">
            <a:hlinkClick action="ppaction://hlinksldjump" r:id="rId12"/>
          </p:cNvPr>
          <p:cNvSpPr/>
          <p:nvPr/>
        </p:nvSpPr>
        <p:spPr>
          <a:xfrm>
            <a:off x="2357238" y="5279122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">
            <a:hlinkClick action="ppaction://hlinksldjump" r:id="rId13"/>
          </p:cNvPr>
          <p:cNvSpPr/>
          <p:nvPr/>
        </p:nvSpPr>
        <p:spPr>
          <a:xfrm>
            <a:off x="3855154" y="5279122"/>
            <a:ext cx="1337688" cy="1337688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vi-VN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"/>
          <p:cNvSpPr/>
          <p:nvPr/>
        </p:nvSpPr>
        <p:spPr>
          <a:xfrm>
            <a:off x="402426" y="95110"/>
            <a:ext cx="512191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b="1" i="0" lang="vi-VN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VÒNG QUAY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b="1" i="0" lang="vi-VN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MAY MẮN</a:t>
            </a:r>
            <a:endParaRPr/>
          </a:p>
        </p:txBody>
      </p:sp>
      <p:pic>
        <p:nvPicPr>
          <p:cNvPr id="262" name="Google Shape;262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24807" y="845531"/>
            <a:ext cx="4953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829739" y="1207472"/>
            <a:ext cx="4953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919150" y="680278"/>
            <a:ext cx="4953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1111830" y="478508"/>
            <a:ext cx="714375" cy="119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7646194" y="2397345"/>
            <a:ext cx="1354214" cy="1155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9714152" y="-693733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"/>
          <p:cNvSpPr/>
          <p:nvPr/>
        </p:nvSpPr>
        <p:spPr>
          <a:xfrm rot="-5400000">
            <a:off x="10840537" y="2330646"/>
            <a:ext cx="605716" cy="1320071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">
            <a:hlinkClick action="ppaction://hlinksldjump" r:id="rId18"/>
          </p:cNvPr>
          <p:cNvSpPr/>
          <p:nvPr/>
        </p:nvSpPr>
        <p:spPr>
          <a:xfrm rot="5400000">
            <a:off x="11417817" y="2690673"/>
            <a:ext cx="783900" cy="783900"/>
          </a:xfrm>
          <a:prstGeom prst="heart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Google Shape;29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3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1?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right</a:t>
            </a:r>
            <a:endParaRPr/>
          </a:p>
        </p:txBody>
      </p:sp>
      <p:sp>
        <p:nvSpPr>
          <p:cNvPr id="298" name="Google Shape;298;p3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3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wrong</a:t>
            </a:r>
            <a:endParaRPr/>
          </a:p>
        </p:txBody>
      </p:sp>
      <p:sp>
        <p:nvSpPr>
          <p:cNvPr id="301" name="Google Shape;301;p3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</a:t>
            </a:r>
            <a:endParaRPr/>
          </a:p>
        </p:txBody>
      </p:sp>
      <p:sp>
        <p:nvSpPr>
          <p:cNvPr id="302" name="Google Shape;302;p3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303" name="Google Shape;303;p3"/>
          <p:cNvPicPr preferRelativeResize="0"/>
          <p:nvPr/>
        </p:nvPicPr>
        <p:blipFill rotWithShape="1">
          <a:blip r:embed="rId6">
            <a:alphaModFix/>
          </a:blip>
          <a:srcRect b="0" l="0" r="-5484" t="0"/>
          <a:stretch/>
        </p:blipFill>
        <p:spPr>
          <a:xfrm>
            <a:off x="5131881" y="1974821"/>
            <a:ext cx="885137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3"/>
          <p:cNvPicPr preferRelativeResize="0"/>
          <p:nvPr/>
        </p:nvPicPr>
        <p:blipFill rotWithShape="1">
          <a:blip r:embed="rId7">
            <a:alphaModFix/>
          </a:blip>
          <a:srcRect b="0" l="0" r="3472" t="0"/>
          <a:stretch/>
        </p:blipFill>
        <p:spPr>
          <a:xfrm>
            <a:off x="5212482" y="2871882"/>
            <a:ext cx="804536" cy="70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1994791"/>
            <a:ext cx="804742" cy="707197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3">
            <a:hlinkClick action="ppaction://hlinksldjump" r:id="rId9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4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2?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4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wrong</a:t>
            </a:r>
            <a:endParaRPr/>
          </a:p>
        </p:txBody>
      </p:sp>
      <p:sp>
        <p:nvSpPr>
          <p:cNvPr id="317" name="Google Shape;317;p4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4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right</a:t>
            </a:r>
            <a:endParaRPr/>
          </a:p>
        </p:txBody>
      </p:sp>
      <p:sp>
        <p:nvSpPr>
          <p:cNvPr id="320" name="Google Shape;320;p4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</a:t>
            </a:r>
            <a:endParaRPr/>
          </a:p>
        </p:txBody>
      </p:sp>
      <p:sp>
        <p:nvSpPr>
          <p:cNvPr id="321" name="Google Shape;321;p4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322" name="Google Shape;322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1296" y="1974821"/>
            <a:ext cx="805722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4"/>
          <p:cNvPicPr preferRelativeResize="0"/>
          <p:nvPr/>
        </p:nvPicPr>
        <p:blipFill rotWithShape="1">
          <a:blip r:embed="rId7">
            <a:alphaModFix/>
          </a:blip>
          <a:srcRect b="0" l="0" r="3472" t="0"/>
          <a:stretch/>
        </p:blipFill>
        <p:spPr>
          <a:xfrm>
            <a:off x="5212482" y="2871882"/>
            <a:ext cx="804536" cy="70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2026493"/>
            <a:ext cx="804742" cy="643793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4">
            <a:hlinkClick action="ppaction://hlinksldjump" r:id="rId9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5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3?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right</a:t>
            </a:r>
            <a:endParaRPr/>
          </a:p>
        </p:txBody>
      </p:sp>
      <p:sp>
        <p:nvSpPr>
          <p:cNvPr id="336" name="Google Shape;336;p5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5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5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wrong</a:t>
            </a:r>
            <a:endParaRPr/>
          </a:p>
        </p:txBody>
      </p:sp>
      <p:sp>
        <p:nvSpPr>
          <p:cNvPr id="339" name="Google Shape;339;p5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</a:t>
            </a:r>
            <a:endParaRPr/>
          </a:p>
        </p:txBody>
      </p:sp>
      <p:sp>
        <p:nvSpPr>
          <p:cNvPr id="340" name="Google Shape;340;p5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341" name="Google Shape;341;p5"/>
          <p:cNvPicPr preferRelativeResize="0"/>
          <p:nvPr/>
        </p:nvPicPr>
        <p:blipFill rotWithShape="1">
          <a:blip r:embed="rId6">
            <a:alphaModFix/>
          </a:blip>
          <a:srcRect b="0" l="0" r="-5484" t="0"/>
          <a:stretch/>
        </p:blipFill>
        <p:spPr>
          <a:xfrm>
            <a:off x="5131881" y="1974821"/>
            <a:ext cx="885137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5"/>
          <p:cNvPicPr preferRelativeResize="0"/>
          <p:nvPr/>
        </p:nvPicPr>
        <p:blipFill rotWithShape="1">
          <a:blip r:embed="rId7">
            <a:alphaModFix/>
          </a:blip>
          <a:srcRect b="0" l="0" r="3472" t="0"/>
          <a:stretch/>
        </p:blipFill>
        <p:spPr>
          <a:xfrm>
            <a:off x="5212482" y="2871882"/>
            <a:ext cx="804536" cy="70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1994791"/>
            <a:ext cx="804742" cy="707197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5">
            <a:hlinkClick action="ppaction://hlinksldjump" r:id="rId9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oogle Shape;35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6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4?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6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wrong</a:t>
            </a:r>
            <a:endParaRPr/>
          </a:p>
        </p:txBody>
      </p:sp>
      <p:sp>
        <p:nvSpPr>
          <p:cNvPr id="355" name="Google Shape;355;p6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6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6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wrong</a:t>
            </a:r>
            <a:endParaRPr/>
          </a:p>
        </p:txBody>
      </p:sp>
      <p:sp>
        <p:nvSpPr>
          <p:cNvPr id="358" name="Google Shape;358;p6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right</a:t>
            </a:r>
            <a:endParaRPr/>
          </a:p>
        </p:txBody>
      </p:sp>
      <p:sp>
        <p:nvSpPr>
          <p:cNvPr id="359" name="Google Shape;359;p6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360" name="Google Shape;360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1296" y="1974821"/>
            <a:ext cx="805722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12482" y="2902112"/>
            <a:ext cx="804536" cy="643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304821" y="2026493"/>
            <a:ext cx="732592" cy="643793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6">
            <a:hlinkClick action="ppaction://hlinksldjump" r:id="rId8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Google Shape;36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7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5?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7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wrong</a:t>
            </a:r>
            <a:endParaRPr/>
          </a:p>
        </p:txBody>
      </p:sp>
      <p:sp>
        <p:nvSpPr>
          <p:cNvPr id="374" name="Google Shape;374;p7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7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7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right</a:t>
            </a:r>
            <a:endParaRPr/>
          </a:p>
        </p:txBody>
      </p:sp>
      <p:sp>
        <p:nvSpPr>
          <p:cNvPr id="377" name="Google Shape;377;p7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</a:t>
            </a:r>
            <a:endParaRPr/>
          </a:p>
        </p:txBody>
      </p:sp>
      <p:sp>
        <p:nvSpPr>
          <p:cNvPr id="378" name="Google Shape;378;p7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379" name="Google Shape;37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1296" y="1974821"/>
            <a:ext cx="805722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7"/>
          <p:cNvPicPr preferRelativeResize="0"/>
          <p:nvPr/>
        </p:nvPicPr>
        <p:blipFill rotWithShape="1">
          <a:blip r:embed="rId7">
            <a:alphaModFix/>
          </a:blip>
          <a:srcRect b="0" l="0" r="3472" t="0"/>
          <a:stretch/>
        </p:blipFill>
        <p:spPr>
          <a:xfrm>
            <a:off x="5212482" y="2871882"/>
            <a:ext cx="804536" cy="70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2026493"/>
            <a:ext cx="804742" cy="643793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7">
            <a:hlinkClick action="ppaction://hlinksldjump" r:id="rId9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" name="Google Shape;38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8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6?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8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wrong</a:t>
            </a:r>
            <a:endParaRPr/>
          </a:p>
        </p:txBody>
      </p:sp>
      <p:sp>
        <p:nvSpPr>
          <p:cNvPr id="393" name="Google Shape;393;p8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8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8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wrong</a:t>
            </a:r>
            <a:endParaRPr/>
          </a:p>
        </p:txBody>
      </p:sp>
      <p:sp>
        <p:nvSpPr>
          <p:cNvPr id="396" name="Google Shape;396;p8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 </a:t>
            </a:r>
            <a:endParaRPr/>
          </a:p>
        </p:txBody>
      </p:sp>
      <p:sp>
        <p:nvSpPr>
          <p:cNvPr id="397" name="Google Shape;397;p8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right</a:t>
            </a:r>
            <a:endParaRPr/>
          </a:p>
        </p:txBody>
      </p:sp>
      <p:pic>
        <p:nvPicPr>
          <p:cNvPr id="398" name="Google Shape;398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1296" y="1974821"/>
            <a:ext cx="805722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84614" y="2902112"/>
            <a:ext cx="732404" cy="643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232671" y="2915181"/>
            <a:ext cx="804742" cy="643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304821" y="2026493"/>
            <a:ext cx="732592" cy="643793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8">
            <a:hlinkClick action="ppaction://hlinksldjump" r:id="rId8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Google Shape;40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94163" y="3769131"/>
            <a:ext cx="1086500" cy="118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76937" y="4515854"/>
            <a:ext cx="812889" cy="885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1978" y="5130389"/>
            <a:ext cx="520391" cy="566575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p9"/>
          <p:cNvSpPr/>
          <p:nvPr/>
        </p:nvSpPr>
        <p:spPr>
          <a:xfrm>
            <a:off x="832636" y="199869"/>
            <a:ext cx="10526728" cy="1604597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7?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9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wrong</a:t>
            </a:r>
            <a:endParaRPr/>
          </a:p>
        </p:txBody>
      </p:sp>
      <p:sp>
        <p:nvSpPr>
          <p:cNvPr id="412" name="Google Shape;412;p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9"/>
          <p:cNvSpPr/>
          <p:nvPr/>
        </p:nvSpPr>
        <p:spPr>
          <a:xfrm>
            <a:off x="13632602" y="4702499"/>
            <a:ext cx="891420" cy="548907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9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right</a:t>
            </a:r>
            <a:endParaRPr/>
          </a:p>
        </p:txBody>
      </p:sp>
      <p:sp>
        <p:nvSpPr>
          <p:cNvPr id="415" name="Google Shape;415;p9"/>
          <p:cNvSpPr/>
          <p:nvPr/>
        </p:nvSpPr>
        <p:spPr>
          <a:xfrm>
            <a:off x="1110220" y="2838518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wrong</a:t>
            </a:r>
            <a:endParaRPr/>
          </a:p>
        </p:txBody>
      </p:sp>
      <p:sp>
        <p:nvSpPr>
          <p:cNvPr id="416" name="Google Shape;416;p9"/>
          <p:cNvSpPr/>
          <p:nvPr/>
        </p:nvSpPr>
        <p:spPr>
          <a:xfrm>
            <a:off x="6130615" y="2842707"/>
            <a:ext cx="4906798" cy="7708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vi-V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wrong</a:t>
            </a:r>
            <a:endParaRPr/>
          </a:p>
        </p:txBody>
      </p:sp>
      <p:pic>
        <p:nvPicPr>
          <p:cNvPr id="417" name="Google Shape;417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1296" y="1974821"/>
            <a:ext cx="805722" cy="708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9"/>
          <p:cNvPicPr preferRelativeResize="0"/>
          <p:nvPr/>
        </p:nvPicPr>
        <p:blipFill rotWithShape="1">
          <a:blip r:embed="rId7">
            <a:alphaModFix/>
          </a:blip>
          <a:srcRect b="0" l="0" r="3472" t="0"/>
          <a:stretch/>
        </p:blipFill>
        <p:spPr>
          <a:xfrm>
            <a:off x="5212482" y="2871882"/>
            <a:ext cx="804536" cy="70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2671" y="2883479"/>
            <a:ext cx="804742" cy="70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232671" y="2026493"/>
            <a:ext cx="804742" cy="643793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p9">
            <a:hlinkClick action="ppaction://hlinksldjump" r:id="rId9"/>
          </p:cNvPr>
          <p:cNvSpPr/>
          <p:nvPr/>
        </p:nvSpPr>
        <p:spPr>
          <a:xfrm>
            <a:off x="4667494" y="4702499"/>
            <a:ext cx="2359211" cy="1104900"/>
          </a:xfrm>
          <a:prstGeom prst="cloud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0" i="0" lang="vi-VN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QUAY VỀ</a:t>
            </a:r>
            <a:endParaRPr b="0" i="0" sz="2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2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2018-05-10T00:06:18Z</dcterms:created>
  <dc:creator>vvxel</dc:creator>
</cp:coreProperties>
</file>