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0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jrRMOdcx7/dpBjZehNx4uxSl6R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3.xml"/><Relationship Id="rId19" Type="http://customschemas.google.com/relationships/presentationmetadata" Target="meta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3" name="Google Shape;44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95" name="Google Shape;95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3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1" name="Google Shape;101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3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p3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3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4" name="Google Shape;114;p3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3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6" name="Google Shape;116;p3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" name="Google Shape;117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3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2" name="Google Shape;132;p3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3" name="Google Shape;133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9" name="Google Shape;139;p3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0" name="Google Shape;140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3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3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1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4" name="Google Shape;164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3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0" name="Google Shape;170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4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4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76" name="Google Shape;176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4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2" name="Google Shape;182;p4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3" name="Google Shape;183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4" name="Google Shape;184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4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89" name="Google Shape;189;p4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0" name="Google Shape;190;p4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91" name="Google Shape;191;p4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2" name="Google Shape;192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3" name="Google Shape;193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4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2" name="Google Shape;202;p4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4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07" name="Google Shape;207;p4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08" name="Google Shape;208;p4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9" name="Google Shape;209;p4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4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4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4" name="Google Shape;214;p4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15" name="Google Shape;215;p4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6" name="Google Shape;216;p4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7" name="Google Shape;217;p4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0" name="Google Shape;220;p4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1" name="Google Shape;221;p4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2" name="Google Shape;222;p4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4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6" name="Google Shape;226;p4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7" name="Google Shape;227;p4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8" name="Google Shape;228;p4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9" name="Google Shape;229;p4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2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theme" Target="../theme/theme4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1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33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23.xml"/><Relationship Id="rId3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 amt="62000"/>
          </a:blip>
          <a:stretch>
            <a:fillRect/>
          </a:stretch>
        </a:blip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Google Shape;8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Google Shape;8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7" name="Google Shape;157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8" name="Google Shape;15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9" name="Google Shape;15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0" name="Google Shape;16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slide" Target="/ppt/slides/slide2.xml"/><Relationship Id="rId5" Type="http://schemas.openxmlformats.org/officeDocument/2006/relationships/image" Target="../media/image9.png"/><Relationship Id="rId6" Type="http://schemas.openxmlformats.org/officeDocument/2006/relationships/image" Target="../media/image4.png"/><Relationship Id="rId7" Type="http://schemas.openxmlformats.org/officeDocument/2006/relationships/image" Target="../media/image13.png"/><Relationship Id="rId8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5" Type="http://schemas.openxmlformats.org/officeDocument/2006/relationships/image" Target="../media/image9.png"/><Relationship Id="rId6" Type="http://schemas.openxmlformats.org/officeDocument/2006/relationships/image" Target="../media/image5.png"/><Relationship Id="rId7" Type="http://schemas.openxmlformats.org/officeDocument/2006/relationships/image" Target="../media/image15.png"/><Relationship Id="rId8" Type="http://schemas.openxmlformats.org/officeDocument/2006/relationships/slide" Target="/ppt/slides/slide2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jp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slide" Target="/ppt/slides/slide9.xml"/><Relationship Id="rId10" Type="http://schemas.openxmlformats.org/officeDocument/2006/relationships/slide" Target="/ppt/slides/slide8.xml"/><Relationship Id="rId13" Type="http://schemas.openxmlformats.org/officeDocument/2006/relationships/slide" Target="/ppt/slides/slide11.xml"/><Relationship Id="rId12" Type="http://schemas.openxmlformats.org/officeDocument/2006/relationships/slide" Target="/ppt/slides/slide10.xm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slide" Target="/ppt/slides/slide7.xml"/><Relationship Id="rId15" Type="http://schemas.openxmlformats.org/officeDocument/2006/relationships/image" Target="../media/image10.gif"/><Relationship Id="rId14" Type="http://schemas.openxmlformats.org/officeDocument/2006/relationships/image" Target="../media/image12.gif"/><Relationship Id="rId17" Type="http://schemas.openxmlformats.org/officeDocument/2006/relationships/image" Target="../media/image8.png"/><Relationship Id="rId16" Type="http://schemas.openxmlformats.org/officeDocument/2006/relationships/image" Target="../media/image3.gif"/><Relationship Id="rId5" Type="http://schemas.openxmlformats.org/officeDocument/2006/relationships/slide" Target="/ppt/slides/slide3.xml"/><Relationship Id="rId6" Type="http://schemas.openxmlformats.org/officeDocument/2006/relationships/slide" Target="/ppt/slides/slide4.xml"/><Relationship Id="rId18" Type="http://schemas.openxmlformats.org/officeDocument/2006/relationships/slide" Target="/ppt/slides/slide12.xml"/><Relationship Id="rId7" Type="http://schemas.openxmlformats.org/officeDocument/2006/relationships/slide" Target="/ppt/slides/slide5.xml"/><Relationship Id="rId8" Type="http://schemas.openxmlformats.org/officeDocument/2006/relationships/slide" Target="/ppt/slides/slide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slide" Target="/ppt/slides/slide2.xml"/><Relationship Id="rId5" Type="http://schemas.openxmlformats.org/officeDocument/2006/relationships/image" Target="../media/image9.png"/><Relationship Id="rId6" Type="http://schemas.openxmlformats.org/officeDocument/2006/relationships/image" Target="../media/image4.png"/><Relationship Id="rId7" Type="http://schemas.openxmlformats.org/officeDocument/2006/relationships/image" Target="../media/image13.png"/><Relationship Id="rId8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slide" Target="/ppt/slides/slide2.xml"/><Relationship Id="rId5" Type="http://schemas.openxmlformats.org/officeDocument/2006/relationships/image" Target="../media/image9.png"/><Relationship Id="rId6" Type="http://schemas.openxmlformats.org/officeDocument/2006/relationships/image" Target="../media/image5.png"/><Relationship Id="rId7" Type="http://schemas.openxmlformats.org/officeDocument/2006/relationships/image" Target="../media/image13.png"/><Relationship Id="rId8" Type="http://schemas.openxmlformats.org/officeDocument/2006/relationships/image" Target="../media/image1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slide" Target="/ppt/slides/slide2.xml"/><Relationship Id="rId5" Type="http://schemas.openxmlformats.org/officeDocument/2006/relationships/image" Target="../media/image9.png"/><Relationship Id="rId6" Type="http://schemas.openxmlformats.org/officeDocument/2006/relationships/image" Target="../media/image4.png"/><Relationship Id="rId7" Type="http://schemas.openxmlformats.org/officeDocument/2006/relationships/image" Target="../media/image13.png"/><Relationship Id="rId8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5" Type="http://schemas.openxmlformats.org/officeDocument/2006/relationships/image" Target="../media/image9.png"/><Relationship Id="rId6" Type="http://schemas.openxmlformats.org/officeDocument/2006/relationships/image" Target="../media/image5.png"/><Relationship Id="rId7" Type="http://schemas.openxmlformats.org/officeDocument/2006/relationships/image" Target="../media/image15.png"/><Relationship Id="rId8" Type="http://schemas.openxmlformats.org/officeDocument/2006/relationships/slide" Target="/ppt/slides/slide2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slide" Target="/ppt/slides/slide2.xml"/><Relationship Id="rId5" Type="http://schemas.openxmlformats.org/officeDocument/2006/relationships/image" Target="../media/image9.png"/><Relationship Id="rId6" Type="http://schemas.openxmlformats.org/officeDocument/2006/relationships/image" Target="../media/image5.png"/><Relationship Id="rId7" Type="http://schemas.openxmlformats.org/officeDocument/2006/relationships/image" Target="../media/image13.png"/><Relationship Id="rId8" Type="http://schemas.openxmlformats.org/officeDocument/2006/relationships/image" Target="../media/image1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5" Type="http://schemas.openxmlformats.org/officeDocument/2006/relationships/image" Target="../media/image9.png"/><Relationship Id="rId6" Type="http://schemas.openxmlformats.org/officeDocument/2006/relationships/image" Target="../media/image5.png"/><Relationship Id="rId7" Type="http://schemas.openxmlformats.org/officeDocument/2006/relationships/image" Target="../media/image15.png"/><Relationship Id="rId8" Type="http://schemas.openxmlformats.org/officeDocument/2006/relationships/slide" Target="/ppt/slides/slide2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slide" Target="/ppt/slides/slide2.xml"/><Relationship Id="rId5" Type="http://schemas.openxmlformats.org/officeDocument/2006/relationships/image" Target="../media/image9.png"/><Relationship Id="rId6" Type="http://schemas.openxmlformats.org/officeDocument/2006/relationships/image" Target="../media/image5.png"/><Relationship Id="rId7" Type="http://schemas.openxmlformats.org/officeDocument/2006/relationships/image" Target="../media/image13.png"/><Relationship Id="rId8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 amt="70000"/>
          </a:blip>
          <a:tile algn="tl" flip="none" tx="0" sx="100000" ty="0" sy="100000"/>
        </a:blipFill>
      </p:bgPr>
    </p:bg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7200"/>
              <a:buFont typeface="Arial"/>
              <a:buNone/>
            </a:pPr>
            <a:r>
              <a:rPr lang="vi-VN" sz="7200">
                <a:solidFill>
                  <a:srgbClr val="1F3864"/>
                </a:solidFill>
              </a:rPr>
              <a:t>VÒNG QUAY MAY MẮN</a:t>
            </a:r>
            <a:endParaRPr/>
          </a:p>
        </p:txBody>
      </p:sp>
      <p:sp>
        <p:nvSpPr>
          <p:cNvPr id="235" name="Google Shape;23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</a:pPr>
            <a:r>
              <a:rPr lang="vi-VN" sz="4000">
                <a:solidFill>
                  <a:schemeClr val="lt1"/>
                </a:solidFill>
              </a:rPr>
              <a:t>ÁP DỤNG CHO CÂU HỎI 4 ĐÁP ÁN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6" name="Google Shape;426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94163" y="3769131"/>
            <a:ext cx="1086500" cy="1182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76937" y="4515854"/>
            <a:ext cx="812889" cy="885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361978" y="5130389"/>
            <a:ext cx="520391" cy="566575"/>
          </a:xfrm>
          <a:prstGeom prst="rect">
            <a:avLst/>
          </a:prstGeom>
          <a:noFill/>
          <a:ln>
            <a:noFill/>
          </a:ln>
        </p:spPr>
      </p:pic>
      <p:sp>
        <p:nvSpPr>
          <p:cNvPr id="429" name="Google Shape;429;p10"/>
          <p:cNvSpPr/>
          <p:nvPr/>
        </p:nvSpPr>
        <p:spPr>
          <a:xfrm>
            <a:off x="832636" y="199869"/>
            <a:ext cx="10526728" cy="1604597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Question 8?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p10"/>
          <p:cNvSpPr/>
          <p:nvPr/>
        </p:nvSpPr>
        <p:spPr>
          <a:xfrm>
            <a:off x="1110220" y="1949346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A. right</a:t>
            </a:r>
            <a:endParaRPr/>
          </a:p>
        </p:txBody>
      </p:sp>
      <p:sp>
        <p:nvSpPr>
          <p:cNvPr id="431" name="Google Shape;431;p10"/>
          <p:cNvSpPr/>
          <p:nvPr/>
        </p:nvSpPr>
        <p:spPr>
          <a:xfrm>
            <a:off x="-683345" y="4902196"/>
            <a:ext cx="567114" cy="349210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10"/>
          <p:cNvSpPr/>
          <p:nvPr/>
        </p:nvSpPr>
        <p:spPr>
          <a:xfrm>
            <a:off x="13632602" y="4702499"/>
            <a:ext cx="891420" cy="548907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10"/>
          <p:cNvSpPr/>
          <p:nvPr/>
        </p:nvSpPr>
        <p:spPr>
          <a:xfrm>
            <a:off x="6130615" y="1953535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B. wrong</a:t>
            </a:r>
            <a:endParaRPr/>
          </a:p>
        </p:txBody>
      </p:sp>
      <p:sp>
        <p:nvSpPr>
          <p:cNvPr id="434" name="Google Shape;434;p10"/>
          <p:cNvSpPr/>
          <p:nvPr/>
        </p:nvSpPr>
        <p:spPr>
          <a:xfrm>
            <a:off x="1110220" y="2838518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C. wrong</a:t>
            </a:r>
            <a:endParaRPr/>
          </a:p>
        </p:txBody>
      </p:sp>
      <p:sp>
        <p:nvSpPr>
          <p:cNvPr id="435" name="Google Shape;435;p10"/>
          <p:cNvSpPr/>
          <p:nvPr/>
        </p:nvSpPr>
        <p:spPr>
          <a:xfrm>
            <a:off x="6130615" y="2842707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D. wrong</a:t>
            </a:r>
            <a:endParaRPr/>
          </a:p>
        </p:txBody>
      </p:sp>
      <p:pic>
        <p:nvPicPr>
          <p:cNvPr id="436" name="Google Shape;436;p10"/>
          <p:cNvPicPr preferRelativeResize="0"/>
          <p:nvPr/>
        </p:nvPicPr>
        <p:blipFill rotWithShape="1">
          <a:blip r:embed="rId6">
            <a:alphaModFix/>
          </a:blip>
          <a:srcRect b="0" l="0" r="-5484" t="0"/>
          <a:stretch/>
        </p:blipFill>
        <p:spPr>
          <a:xfrm>
            <a:off x="5131881" y="1974821"/>
            <a:ext cx="885137" cy="708059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Google Shape;437;p10"/>
          <p:cNvPicPr preferRelativeResize="0"/>
          <p:nvPr/>
        </p:nvPicPr>
        <p:blipFill rotWithShape="1">
          <a:blip r:embed="rId7">
            <a:alphaModFix/>
          </a:blip>
          <a:srcRect b="0" l="0" r="3472" t="0"/>
          <a:stretch/>
        </p:blipFill>
        <p:spPr>
          <a:xfrm>
            <a:off x="5212482" y="2871882"/>
            <a:ext cx="804536" cy="704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p1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232671" y="2883479"/>
            <a:ext cx="804742" cy="707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p1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232671" y="1994791"/>
            <a:ext cx="804742" cy="707197"/>
          </a:xfrm>
          <a:prstGeom prst="rect">
            <a:avLst/>
          </a:prstGeom>
          <a:noFill/>
          <a:ln>
            <a:noFill/>
          </a:ln>
        </p:spPr>
      </p:pic>
      <p:sp>
        <p:nvSpPr>
          <p:cNvPr id="440" name="Google Shape;440;p10">
            <a:hlinkClick action="ppaction://hlinksldjump" r:id="rId9"/>
          </p:cNvPr>
          <p:cNvSpPr/>
          <p:nvPr/>
        </p:nvSpPr>
        <p:spPr>
          <a:xfrm>
            <a:off x="4667494" y="4702499"/>
            <a:ext cx="2359211" cy="1104900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b="0" i="0" lang="vi-VN" sz="2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QUAY VỀ</a:t>
            </a:r>
            <a:endParaRPr b="0" i="0" sz="24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25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5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5" name="Google Shape;445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94163" y="3769131"/>
            <a:ext cx="1086500" cy="1182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76937" y="4515854"/>
            <a:ext cx="812889" cy="885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361978" y="5130389"/>
            <a:ext cx="520391" cy="566575"/>
          </a:xfrm>
          <a:prstGeom prst="rect">
            <a:avLst/>
          </a:prstGeom>
          <a:noFill/>
          <a:ln>
            <a:noFill/>
          </a:ln>
        </p:spPr>
      </p:pic>
      <p:sp>
        <p:nvSpPr>
          <p:cNvPr id="448" name="Google Shape;448;p11"/>
          <p:cNvSpPr/>
          <p:nvPr/>
        </p:nvSpPr>
        <p:spPr>
          <a:xfrm>
            <a:off x="832636" y="199869"/>
            <a:ext cx="10526728" cy="1604597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Question 9?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" name="Google Shape;449;p11"/>
          <p:cNvSpPr/>
          <p:nvPr/>
        </p:nvSpPr>
        <p:spPr>
          <a:xfrm>
            <a:off x="1110220" y="1949346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A. wrong</a:t>
            </a:r>
            <a:endParaRPr/>
          </a:p>
        </p:txBody>
      </p:sp>
      <p:sp>
        <p:nvSpPr>
          <p:cNvPr id="450" name="Google Shape;450;p11"/>
          <p:cNvSpPr/>
          <p:nvPr/>
        </p:nvSpPr>
        <p:spPr>
          <a:xfrm>
            <a:off x="-683345" y="4902196"/>
            <a:ext cx="567114" cy="349210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p11"/>
          <p:cNvSpPr/>
          <p:nvPr/>
        </p:nvSpPr>
        <p:spPr>
          <a:xfrm>
            <a:off x="13632602" y="4702499"/>
            <a:ext cx="891420" cy="548907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11"/>
          <p:cNvSpPr/>
          <p:nvPr/>
        </p:nvSpPr>
        <p:spPr>
          <a:xfrm>
            <a:off x="6130615" y="1953535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B. wrong</a:t>
            </a:r>
            <a:endParaRPr/>
          </a:p>
        </p:txBody>
      </p:sp>
      <p:sp>
        <p:nvSpPr>
          <p:cNvPr id="453" name="Google Shape;453;p11"/>
          <p:cNvSpPr/>
          <p:nvPr/>
        </p:nvSpPr>
        <p:spPr>
          <a:xfrm>
            <a:off x="1110220" y="2838518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C. right</a:t>
            </a:r>
            <a:endParaRPr/>
          </a:p>
        </p:txBody>
      </p:sp>
      <p:sp>
        <p:nvSpPr>
          <p:cNvPr id="454" name="Google Shape;454;p11"/>
          <p:cNvSpPr/>
          <p:nvPr/>
        </p:nvSpPr>
        <p:spPr>
          <a:xfrm>
            <a:off x="6130615" y="2842707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D. wrong</a:t>
            </a:r>
            <a:endParaRPr/>
          </a:p>
        </p:txBody>
      </p:sp>
      <p:pic>
        <p:nvPicPr>
          <p:cNvPr id="455" name="Google Shape;455;p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211296" y="1974821"/>
            <a:ext cx="805722" cy="70805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Google Shape;456;p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212482" y="2902112"/>
            <a:ext cx="804536" cy="64362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Google Shape;457;p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232671" y="2883479"/>
            <a:ext cx="804742" cy="707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58" name="Google Shape;458;p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304821" y="2026493"/>
            <a:ext cx="732592" cy="643793"/>
          </a:xfrm>
          <a:prstGeom prst="rect">
            <a:avLst/>
          </a:prstGeom>
          <a:noFill/>
          <a:ln>
            <a:noFill/>
          </a:ln>
        </p:spPr>
      </p:pic>
      <p:sp>
        <p:nvSpPr>
          <p:cNvPr id="459" name="Google Shape;459;p11">
            <a:hlinkClick action="ppaction://hlinksldjump" r:id="rId8"/>
          </p:cNvPr>
          <p:cNvSpPr/>
          <p:nvPr/>
        </p:nvSpPr>
        <p:spPr>
          <a:xfrm>
            <a:off x="4667494" y="4702499"/>
            <a:ext cx="2359211" cy="1104900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b="0" i="0" lang="vi-VN" sz="2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QUAY VỀ</a:t>
            </a:r>
            <a:endParaRPr b="0" i="0" sz="24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25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5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0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 amt="70000"/>
          </a:blip>
          <a:tile algn="tl" flip="none" tx="0" sx="100000" ty="0" sy="100000"/>
        </a:blipFill>
      </p:bgPr>
    </p:bg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12"/>
          <p:cNvSpPr/>
          <p:nvPr/>
        </p:nvSpPr>
        <p:spPr>
          <a:xfrm>
            <a:off x="404288" y="1463040"/>
            <a:ext cx="5696476" cy="509451"/>
          </a:xfrm>
          <a:prstGeom prst="homePlate">
            <a:avLst>
              <a:gd fmla="val 50000" name="adj"/>
            </a:avLst>
          </a:prstGeom>
          <a:solidFill>
            <a:schemeClr val="lt1"/>
          </a:solidFill>
          <a:ln cap="flat" cmpd="sng" w="19050">
            <a:solidFill>
              <a:schemeClr val="accent1"/>
            </a:solidFill>
            <a:prstDash val="lg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vi-VN" sz="1800" u="none" cap="none" strike="noStrike">
                <a:solidFill>
                  <a:srgbClr val="1F3864"/>
                </a:solidFill>
                <a:latin typeface="Arial"/>
                <a:ea typeface="Arial"/>
                <a:cs typeface="Arial"/>
                <a:sym typeface="Arial"/>
              </a:rPr>
              <a:t>XEM CLIP CÁCH SỬA NỘI DUNG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Google Shape;465;p12"/>
          <p:cNvSpPr/>
          <p:nvPr/>
        </p:nvSpPr>
        <p:spPr>
          <a:xfrm>
            <a:off x="724013" y="2065248"/>
            <a:ext cx="5057026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vi-V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ĐĂNG KÝ TRỢ GIẢNG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vi-VN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GẮN KẾT CỘNG ĐỒNG GIÁO VIÊN</a:t>
            </a:r>
            <a:endParaRPr/>
          </a:p>
        </p:txBody>
      </p:sp>
      <p:sp>
        <p:nvSpPr>
          <p:cNvPr id="466" name="Google Shape;466;p12"/>
          <p:cNvSpPr/>
          <p:nvPr/>
        </p:nvSpPr>
        <p:spPr>
          <a:xfrm>
            <a:off x="1353977" y="3112113"/>
            <a:ext cx="410323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vi-VN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SUBSCRIBE my channel, please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 amt="62000"/>
          </a:blip>
          <a:stretch>
            <a:fillRect/>
          </a:stretch>
        </a:blipFill>
      </p:bgPr>
    </p:bg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" name="Google Shape;240;p2"/>
          <p:cNvGrpSpPr/>
          <p:nvPr/>
        </p:nvGrpSpPr>
        <p:grpSpPr>
          <a:xfrm>
            <a:off x="5825983" y="478508"/>
            <a:ext cx="5042125" cy="5036855"/>
            <a:chOff x="5425622" y="292790"/>
            <a:chExt cx="5834378" cy="5828280"/>
          </a:xfrm>
        </p:grpSpPr>
        <p:pic>
          <p:nvPicPr>
            <p:cNvPr id="241" name="Google Shape;241;p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5425622" y="292790"/>
              <a:ext cx="5834378" cy="58282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2" name="Google Shape;242;p2"/>
            <p:cNvSpPr txBox="1"/>
            <p:nvPr/>
          </p:nvSpPr>
          <p:spPr>
            <a:xfrm rot="-6650339">
              <a:off x="6674685" y="1269286"/>
              <a:ext cx="2025648" cy="6766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1" i="0" lang="vi-VN" sz="3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30</a:t>
              </a:r>
              <a:endParaRPr b="1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2"/>
            <p:cNvSpPr txBox="1"/>
            <p:nvPr/>
          </p:nvSpPr>
          <p:spPr>
            <a:xfrm rot="-9367408">
              <a:off x="5742637" y="2184872"/>
              <a:ext cx="2025648" cy="6766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200"/>
                <a:buFont typeface="Arial"/>
                <a:buNone/>
              </a:pPr>
              <a:r>
                <a:rPr b="1" i="0" lang="vi-VN" sz="32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40</a:t>
              </a:r>
              <a:endParaRPr b="1" i="0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2"/>
            <p:cNvSpPr txBox="1"/>
            <p:nvPr/>
          </p:nvSpPr>
          <p:spPr>
            <a:xfrm rot="-4009724">
              <a:off x="8020996" y="1266361"/>
              <a:ext cx="2025648" cy="6766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200"/>
                <a:buFont typeface="Arial"/>
                <a:buNone/>
              </a:pPr>
              <a:r>
                <a:rPr b="1" i="0" lang="vi-VN" sz="32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20</a:t>
              </a:r>
              <a:endParaRPr b="1" i="0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2"/>
            <p:cNvSpPr txBox="1"/>
            <p:nvPr/>
          </p:nvSpPr>
          <p:spPr>
            <a:xfrm rot="-1444915">
              <a:off x="8917980" y="2189476"/>
              <a:ext cx="2025648" cy="6766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1" i="0" lang="vi-VN" sz="3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 b="1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2"/>
            <p:cNvSpPr txBox="1"/>
            <p:nvPr/>
          </p:nvSpPr>
          <p:spPr>
            <a:xfrm rot="9501114">
              <a:off x="5697321" y="3524665"/>
              <a:ext cx="2025648" cy="6766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1" i="0" lang="vi-VN" sz="3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50</a:t>
              </a:r>
              <a:endParaRPr b="1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2"/>
            <p:cNvSpPr txBox="1"/>
            <p:nvPr/>
          </p:nvSpPr>
          <p:spPr>
            <a:xfrm rot="6703311">
              <a:off x="6660976" y="4492996"/>
              <a:ext cx="2025648" cy="6766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200"/>
                <a:buFont typeface="Arial"/>
                <a:buNone/>
              </a:pPr>
              <a:r>
                <a:rPr b="1" i="0" lang="vi-VN" sz="32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60</a:t>
              </a:r>
              <a:endParaRPr b="1" i="0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2"/>
            <p:cNvSpPr txBox="1"/>
            <p:nvPr/>
          </p:nvSpPr>
          <p:spPr>
            <a:xfrm rot="3829829">
              <a:off x="8019634" y="4500236"/>
              <a:ext cx="2025648" cy="6766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1" i="0" lang="vi-VN" sz="32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70</a:t>
              </a:r>
              <a:endParaRPr b="1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2"/>
            <p:cNvSpPr txBox="1"/>
            <p:nvPr/>
          </p:nvSpPr>
          <p:spPr>
            <a:xfrm rot="1321648">
              <a:off x="8940448" y="3556175"/>
              <a:ext cx="2025648" cy="6766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200"/>
                <a:buFont typeface="Arial"/>
                <a:buNone/>
              </a:pPr>
              <a:r>
                <a:rPr b="1" i="0" lang="vi-VN" sz="32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80</a:t>
              </a:r>
              <a:endParaRPr b="1" i="0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0" name="Google Shape;250;p2"/>
          <p:cNvSpPr/>
          <p:nvPr/>
        </p:nvSpPr>
        <p:spPr>
          <a:xfrm rot="-5400000">
            <a:off x="10840537" y="2330646"/>
            <a:ext cx="605716" cy="1320071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2"/>
          <p:cNvSpPr/>
          <p:nvPr/>
        </p:nvSpPr>
        <p:spPr>
          <a:xfrm>
            <a:off x="9287691" y="5878286"/>
            <a:ext cx="2704012" cy="849085"/>
          </a:xfrm>
          <a:prstGeom prst="roundRect">
            <a:avLst>
              <a:gd fmla="val 16667" name="adj"/>
            </a:avLst>
          </a:prstGeom>
          <a:solidFill>
            <a:srgbClr val="FF00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1" i="0" lang="vi-VN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QUAY</a:t>
            </a:r>
            <a:endParaRPr b="1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2">
            <a:hlinkClick action="ppaction://hlinksldjump" r:id="rId5"/>
          </p:cNvPr>
          <p:cNvSpPr/>
          <p:nvPr/>
        </p:nvSpPr>
        <p:spPr>
          <a:xfrm>
            <a:off x="857805" y="2186976"/>
            <a:ext cx="1337688" cy="1337688"/>
          </a:xfrm>
          <a:prstGeom prst="roundRect">
            <a:avLst>
              <a:gd fmla="val 16667" name="adj"/>
            </a:avLst>
          </a:prstGeom>
          <a:solidFill>
            <a:srgbClr val="92D05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vi-VN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1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2">
            <a:hlinkClick action="ppaction://hlinksldjump" r:id="rId6"/>
          </p:cNvPr>
          <p:cNvSpPr/>
          <p:nvPr/>
        </p:nvSpPr>
        <p:spPr>
          <a:xfrm>
            <a:off x="2355722" y="2186976"/>
            <a:ext cx="1337688" cy="1337688"/>
          </a:xfrm>
          <a:prstGeom prst="roundRect">
            <a:avLst>
              <a:gd fmla="val 16667" name="adj"/>
            </a:avLst>
          </a:prstGeom>
          <a:solidFill>
            <a:srgbClr val="92D05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vi-VN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1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2">
            <a:hlinkClick action="ppaction://hlinksldjump" r:id="rId7"/>
          </p:cNvPr>
          <p:cNvSpPr/>
          <p:nvPr/>
        </p:nvSpPr>
        <p:spPr>
          <a:xfrm>
            <a:off x="3853638" y="2186976"/>
            <a:ext cx="1337688" cy="1337688"/>
          </a:xfrm>
          <a:prstGeom prst="roundRect">
            <a:avLst>
              <a:gd fmla="val 16667" name="adj"/>
            </a:avLst>
          </a:prstGeom>
          <a:solidFill>
            <a:srgbClr val="92D05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vi-VN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1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2">
            <a:hlinkClick action="ppaction://hlinksldjump" r:id="rId8"/>
          </p:cNvPr>
          <p:cNvSpPr/>
          <p:nvPr/>
        </p:nvSpPr>
        <p:spPr>
          <a:xfrm>
            <a:off x="858563" y="3733049"/>
            <a:ext cx="1337688" cy="1337688"/>
          </a:xfrm>
          <a:prstGeom prst="roundRect">
            <a:avLst>
              <a:gd fmla="val 16667" name="adj"/>
            </a:avLst>
          </a:prstGeom>
          <a:solidFill>
            <a:srgbClr val="92D05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vi-VN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1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2">
            <a:hlinkClick action="ppaction://hlinksldjump" r:id="rId9"/>
          </p:cNvPr>
          <p:cNvSpPr/>
          <p:nvPr/>
        </p:nvSpPr>
        <p:spPr>
          <a:xfrm>
            <a:off x="2356480" y="3733049"/>
            <a:ext cx="1337688" cy="1337688"/>
          </a:xfrm>
          <a:prstGeom prst="roundRect">
            <a:avLst>
              <a:gd fmla="val 16667" name="adj"/>
            </a:avLst>
          </a:prstGeom>
          <a:solidFill>
            <a:srgbClr val="92D05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vi-VN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1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2">
            <a:hlinkClick action="ppaction://hlinksldjump" r:id="rId10"/>
          </p:cNvPr>
          <p:cNvSpPr/>
          <p:nvPr/>
        </p:nvSpPr>
        <p:spPr>
          <a:xfrm>
            <a:off x="3854396" y="3733049"/>
            <a:ext cx="1337688" cy="1337688"/>
          </a:xfrm>
          <a:prstGeom prst="roundRect">
            <a:avLst>
              <a:gd fmla="val 16667" name="adj"/>
            </a:avLst>
          </a:prstGeom>
          <a:solidFill>
            <a:srgbClr val="92D05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vi-VN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1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2">
            <a:hlinkClick action="ppaction://hlinksldjump" r:id="rId11"/>
          </p:cNvPr>
          <p:cNvSpPr/>
          <p:nvPr/>
        </p:nvSpPr>
        <p:spPr>
          <a:xfrm>
            <a:off x="859321" y="5279122"/>
            <a:ext cx="1337688" cy="1337688"/>
          </a:xfrm>
          <a:prstGeom prst="roundRect">
            <a:avLst>
              <a:gd fmla="val 16667" name="adj"/>
            </a:avLst>
          </a:prstGeom>
          <a:solidFill>
            <a:srgbClr val="92D05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vi-VN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1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2">
            <a:hlinkClick action="ppaction://hlinksldjump" r:id="rId12"/>
          </p:cNvPr>
          <p:cNvSpPr/>
          <p:nvPr/>
        </p:nvSpPr>
        <p:spPr>
          <a:xfrm>
            <a:off x="2357238" y="5279122"/>
            <a:ext cx="1337688" cy="1337688"/>
          </a:xfrm>
          <a:prstGeom prst="roundRect">
            <a:avLst>
              <a:gd fmla="val 16667" name="adj"/>
            </a:avLst>
          </a:prstGeom>
          <a:solidFill>
            <a:srgbClr val="92D05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vi-VN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1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2">
            <a:hlinkClick action="ppaction://hlinksldjump" r:id="rId13"/>
          </p:cNvPr>
          <p:cNvSpPr/>
          <p:nvPr/>
        </p:nvSpPr>
        <p:spPr>
          <a:xfrm>
            <a:off x="3855154" y="5279122"/>
            <a:ext cx="1337688" cy="1337688"/>
          </a:xfrm>
          <a:prstGeom prst="roundRect">
            <a:avLst>
              <a:gd fmla="val 16667" name="adj"/>
            </a:avLst>
          </a:prstGeom>
          <a:solidFill>
            <a:srgbClr val="92D050"/>
          </a:solidFill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vi-VN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b="1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2"/>
          <p:cNvSpPr/>
          <p:nvPr/>
        </p:nvSpPr>
        <p:spPr>
          <a:xfrm>
            <a:off x="402426" y="95110"/>
            <a:ext cx="5121915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Arial"/>
              <a:buNone/>
            </a:pPr>
            <a:r>
              <a:rPr b="1" i="0" lang="vi-VN" sz="6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VÒNG QUAY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Arial"/>
              <a:buNone/>
            </a:pPr>
            <a:r>
              <a:rPr b="1" i="0" lang="vi-VN" sz="6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MAY MẮN</a:t>
            </a:r>
            <a:endParaRPr/>
          </a:p>
        </p:txBody>
      </p:sp>
      <p:pic>
        <p:nvPicPr>
          <p:cNvPr id="262" name="Google Shape;262;p2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724807" y="845531"/>
            <a:ext cx="495300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2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2829739" y="1207472"/>
            <a:ext cx="495300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2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4919150" y="680278"/>
            <a:ext cx="495300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2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11111830" y="478508"/>
            <a:ext cx="714375" cy="119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2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7646194" y="2397345"/>
            <a:ext cx="1354214" cy="1155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2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9714152" y="-693733"/>
            <a:ext cx="609600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2"/>
          <p:cNvSpPr/>
          <p:nvPr/>
        </p:nvSpPr>
        <p:spPr>
          <a:xfrm rot="-5400000">
            <a:off x="10840537" y="2330646"/>
            <a:ext cx="605716" cy="1320071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2"/>
          <p:cNvSpPr/>
          <p:nvPr/>
        </p:nvSpPr>
        <p:spPr>
          <a:xfrm rot="-5400000">
            <a:off x="10840537" y="2330646"/>
            <a:ext cx="605716" cy="1320071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2"/>
          <p:cNvSpPr/>
          <p:nvPr/>
        </p:nvSpPr>
        <p:spPr>
          <a:xfrm rot="-5400000">
            <a:off x="10840537" y="2330646"/>
            <a:ext cx="605716" cy="1320071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2"/>
          <p:cNvSpPr/>
          <p:nvPr/>
        </p:nvSpPr>
        <p:spPr>
          <a:xfrm rot="-5400000">
            <a:off x="10840537" y="2330646"/>
            <a:ext cx="605716" cy="1320071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2"/>
          <p:cNvSpPr/>
          <p:nvPr/>
        </p:nvSpPr>
        <p:spPr>
          <a:xfrm rot="-5400000">
            <a:off x="10840537" y="2330646"/>
            <a:ext cx="605716" cy="1320071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2"/>
          <p:cNvSpPr/>
          <p:nvPr/>
        </p:nvSpPr>
        <p:spPr>
          <a:xfrm rot="-5400000">
            <a:off x="10840537" y="2330646"/>
            <a:ext cx="605716" cy="1320071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2"/>
          <p:cNvSpPr/>
          <p:nvPr/>
        </p:nvSpPr>
        <p:spPr>
          <a:xfrm rot="-5400000">
            <a:off x="10840537" y="2330646"/>
            <a:ext cx="605716" cy="1320071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2"/>
          <p:cNvSpPr/>
          <p:nvPr/>
        </p:nvSpPr>
        <p:spPr>
          <a:xfrm rot="-5400000">
            <a:off x="10840537" y="2330646"/>
            <a:ext cx="605716" cy="1320071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2"/>
          <p:cNvSpPr/>
          <p:nvPr/>
        </p:nvSpPr>
        <p:spPr>
          <a:xfrm rot="-5400000">
            <a:off x="10840537" y="2330646"/>
            <a:ext cx="605716" cy="1320071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2"/>
          <p:cNvSpPr/>
          <p:nvPr/>
        </p:nvSpPr>
        <p:spPr>
          <a:xfrm rot="-5400000">
            <a:off x="10840537" y="2330646"/>
            <a:ext cx="605716" cy="1320071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2"/>
          <p:cNvSpPr/>
          <p:nvPr/>
        </p:nvSpPr>
        <p:spPr>
          <a:xfrm rot="-5400000">
            <a:off x="10840537" y="2330646"/>
            <a:ext cx="605716" cy="1320071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2"/>
          <p:cNvSpPr/>
          <p:nvPr/>
        </p:nvSpPr>
        <p:spPr>
          <a:xfrm rot="-5400000">
            <a:off x="10840537" y="2330646"/>
            <a:ext cx="605716" cy="1320071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2"/>
          <p:cNvSpPr/>
          <p:nvPr/>
        </p:nvSpPr>
        <p:spPr>
          <a:xfrm rot="-5400000">
            <a:off x="10840537" y="2330646"/>
            <a:ext cx="605716" cy="1320071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2"/>
          <p:cNvSpPr/>
          <p:nvPr/>
        </p:nvSpPr>
        <p:spPr>
          <a:xfrm rot="-5400000">
            <a:off x="10840537" y="2330646"/>
            <a:ext cx="605716" cy="1320071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2"/>
          <p:cNvSpPr/>
          <p:nvPr/>
        </p:nvSpPr>
        <p:spPr>
          <a:xfrm rot="-5400000">
            <a:off x="10840537" y="2330646"/>
            <a:ext cx="605716" cy="1320071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2"/>
          <p:cNvSpPr/>
          <p:nvPr/>
        </p:nvSpPr>
        <p:spPr>
          <a:xfrm rot="-5400000">
            <a:off x="10840537" y="2330646"/>
            <a:ext cx="605716" cy="1320071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2"/>
          <p:cNvSpPr/>
          <p:nvPr/>
        </p:nvSpPr>
        <p:spPr>
          <a:xfrm rot="-5400000">
            <a:off x="10840537" y="2330646"/>
            <a:ext cx="605716" cy="1320071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2"/>
          <p:cNvSpPr/>
          <p:nvPr/>
        </p:nvSpPr>
        <p:spPr>
          <a:xfrm rot="-5400000">
            <a:off x="10840537" y="2330646"/>
            <a:ext cx="605716" cy="1320071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2"/>
          <p:cNvSpPr/>
          <p:nvPr/>
        </p:nvSpPr>
        <p:spPr>
          <a:xfrm rot="-5400000">
            <a:off x="10840537" y="2330646"/>
            <a:ext cx="605716" cy="1320071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2"/>
          <p:cNvSpPr/>
          <p:nvPr/>
        </p:nvSpPr>
        <p:spPr>
          <a:xfrm rot="-5400000">
            <a:off x="10840537" y="2330646"/>
            <a:ext cx="605716" cy="1320071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2">
            <a:hlinkClick action="ppaction://hlinksldjump" r:id="rId18"/>
          </p:cNvPr>
          <p:cNvSpPr/>
          <p:nvPr/>
        </p:nvSpPr>
        <p:spPr>
          <a:xfrm rot="5400000">
            <a:off x="11417817" y="2690673"/>
            <a:ext cx="783900" cy="783900"/>
          </a:xfrm>
          <a:prstGeom prst="heart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" name="Google Shape;29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94163" y="3769131"/>
            <a:ext cx="1086500" cy="1182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76937" y="4515854"/>
            <a:ext cx="812889" cy="885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361978" y="5130389"/>
            <a:ext cx="520391" cy="566575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Google Shape;296;p3"/>
          <p:cNvSpPr/>
          <p:nvPr/>
        </p:nvSpPr>
        <p:spPr>
          <a:xfrm>
            <a:off x="832636" y="199869"/>
            <a:ext cx="10526728" cy="1604597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Question 1?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3"/>
          <p:cNvSpPr/>
          <p:nvPr/>
        </p:nvSpPr>
        <p:spPr>
          <a:xfrm>
            <a:off x="1110220" y="1949346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A. right</a:t>
            </a:r>
            <a:endParaRPr/>
          </a:p>
        </p:txBody>
      </p:sp>
      <p:sp>
        <p:nvSpPr>
          <p:cNvPr id="298" name="Google Shape;298;p3"/>
          <p:cNvSpPr/>
          <p:nvPr/>
        </p:nvSpPr>
        <p:spPr>
          <a:xfrm>
            <a:off x="-683345" y="4902196"/>
            <a:ext cx="567114" cy="349210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3"/>
          <p:cNvSpPr/>
          <p:nvPr/>
        </p:nvSpPr>
        <p:spPr>
          <a:xfrm>
            <a:off x="13632602" y="4702499"/>
            <a:ext cx="891420" cy="548907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3"/>
          <p:cNvSpPr/>
          <p:nvPr/>
        </p:nvSpPr>
        <p:spPr>
          <a:xfrm>
            <a:off x="6130615" y="1953535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B. wrong</a:t>
            </a:r>
            <a:endParaRPr/>
          </a:p>
        </p:txBody>
      </p:sp>
      <p:sp>
        <p:nvSpPr>
          <p:cNvPr id="301" name="Google Shape;301;p3"/>
          <p:cNvSpPr/>
          <p:nvPr/>
        </p:nvSpPr>
        <p:spPr>
          <a:xfrm>
            <a:off x="1110220" y="2838518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C. wrong</a:t>
            </a:r>
            <a:endParaRPr/>
          </a:p>
        </p:txBody>
      </p:sp>
      <p:sp>
        <p:nvSpPr>
          <p:cNvPr id="302" name="Google Shape;302;p3"/>
          <p:cNvSpPr/>
          <p:nvPr/>
        </p:nvSpPr>
        <p:spPr>
          <a:xfrm>
            <a:off x="6130615" y="2842707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D. wrong</a:t>
            </a:r>
            <a:endParaRPr/>
          </a:p>
        </p:txBody>
      </p:sp>
      <p:pic>
        <p:nvPicPr>
          <p:cNvPr id="303" name="Google Shape;303;p3"/>
          <p:cNvPicPr preferRelativeResize="0"/>
          <p:nvPr/>
        </p:nvPicPr>
        <p:blipFill rotWithShape="1">
          <a:blip r:embed="rId6">
            <a:alphaModFix/>
          </a:blip>
          <a:srcRect b="0" l="0" r="-5484" t="0"/>
          <a:stretch/>
        </p:blipFill>
        <p:spPr>
          <a:xfrm>
            <a:off x="5131881" y="1974821"/>
            <a:ext cx="885137" cy="7080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3"/>
          <p:cNvPicPr preferRelativeResize="0"/>
          <p:nvPr/>
        </p:nvPicPr>
        <p:blipFill rotWithShape="1">
          <a:blip r:embed="rId7">
            <a:alphaModFix/>
          </a:blip>
          <a:srcRect b="0" l="0" r="3472" t="0"/>
          <a:stretch/>
        </p:blipFill>
        <p:spPr>
          <a:xfrm>
            <a:off x="5212482" y="2871882"/>
            <a:ext cx="804536" cy="704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p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232671" y="2883479"/>
            <a:ext cx="804742" cy="707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232671" y="1994791"/>
            <a:ext cx="804742" cy="707197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Google Shape;307;p3">
            <a:hlinkClick action="ppaction://hlinksldjump" r:id="rId9"/>
          </p:cNvPr>
          <p:cNvSpPr/>
          <p:nvPr/>
        </p:nvSpPr>
        <p:spPr>
          <a:xfrm>
            <a:off x="4667494" y="4702499"/>
            <a:ext cx="2359211" cy="1104900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b="0" i="0" lang="vi-VN" sz="2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QUAY VỀ</a:t>
            </a:r>
            <a:endParaRPr b="0" i="0" sz="24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25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0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" name="Google Shape;31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94163" y="3769131"/>
            <a:ext cx="1086500" cy="1182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76937" y="4515854"/>
            <a:ext cx="812889" cy="885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361978" y="5130389"/>
            <a:ext cx="520391" cy="566575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Google Shape;315;p4"/>
          <p:cNvSpPr/>
          <p:nvPr/>
        </p:nvSpPr>
        <p:spPr>
          <a:xfrm>
            <a:off x="832636" y="199869"/>
            <a:ext cx="10526728" cy="1604597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Question 2?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4"/>
          <p:cNvSpPr/>
          <p:nvPr/>
        </p:nvSpPr>
        <p:spPr>
          <a:xfrm>
            <a:off x="1110220" y="1949346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A. wrong</a:t>
            </a:r>
            <a:endParaRPr/>
          </a:p>
        </p:txBody>
      </p:sp>
      <p:sp>
        <p:nvSpPr>
          <p:cNvPr id="317" name="Google Shape;317;p4"/>
          <p:cNvSpPr/>
          <p:nvPr/>
        </p:nvSpPr>
        <p:spPr>
          <a:xfrm>
            <a:off x="-683345" y="4902196"/>
            <a:ext cx="567114" cy="349210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4"/>
          <p:cNvSpPr/>
          <p:nvPr/>
        </p:nvSpPr>
        <p:spPr>
          <a:xfrm>
            <a:off x="13632602" y="4702499"/>
            <a:ext cx="891420" cy="548907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4"/>
          <p:cNvSpPr/>
          <p:nvPr/>
        </p:nvSpPr>
        <p:spPr>
          <a:xfrm>
            <a:off x="6130615" y="1953535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B. right</a:t>
            </a:r>
            <a:endParaRPr/>
          </a:p>
        </p:txBody>
      </p:sp>
      <p:sp>
        <p:nvSpPr>
          <p:cNvPr id="320" name="Google Shape;320;p4"/>
          <p:cNvSpPr/>
          <p:nvPr/>
        </p:nvSpPr>
        <p:spPr>
          <a:xfrm>
            <a:off x="1110220" y="2838518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C. wrong</a:t>
            </a:r>
            <a:endParaRPr/>
          </a:p>
        </p:txBody>
      </p:sp>
      <p:sp>
        <p:nvSpPr>
          <p:cNvPr id="321" name="Google Shape;321;p4"/>
          <p:cNvSpPr/>
          <p:nvPr/>
        </p:nvSpPr>
        <p:spPr>
          <a:xfrm>
            <a:off x="6130615" y="2842707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D. wrong</a:t>
            </a:r>
            <a:endParaRPr/>
          </a:p>
        </p:txBody>
      </p:sp>
      <p:pic>
        <p:nvPicPr>
          <p:cNvPr id="322" name="Google Shape;322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211296" y="1974821"/>
            <a:ext cx="805722" cy="7080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4"/>
          <p:cNvPicPr preferRelativeResize="0"/>
          <p:nvPr/>
        </p:nvPicPr>
        <p:blipFill rotWithShape="1">
          <a:blip r:embed="rId7">
            <a:alphaModFix/>
          </a:blip>
          <a:srcRect b="0" l="0" r="3472" t="0"/>
          <a:stretch/>
        </p:blipFill>
        <p:spPr>
          <a:xfrm>
            <a:off x="5212482" y="2871882"/>
            <a:ext cx="804536" cy="704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232671" y="2883479"/>
            <a:ext cx="804742" cy="707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232671" y="2026493"/>
            <a:ext cx="804742" cy="643793"/>
          </a:xfrm>
          <a:prstGeom prst="rect">
            <a:avLst/>
          </a:prstGeom>
          <a:noFill/>
          <a:ln>
            <a:noFill/>
          </a:ln>
        </p:spPr>
      </p:pic>
      <p:sp>
        <p:nvSpPr>
          <p:cNvPr id="326" name="Google Shape;326;p4">
            <a:hlinkClick action="ppaction://hlinksldjump" r:id="rId9"/>
          </p:cNvPr>
          <p:cNvSpPr/>
          <p:nvPr/>
        </p:nvSpPr>
        <p:spPr>
          <a:xfrm>
            <a:off x="4667494" y="4702499"/>
            <a:ext cx="2359211" cy="1104900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b="0" i="0" lang="vi-VN" sz="2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QUAY VỀ</a:t>
            </a:r>
            <a:endParaRPr b="0" i="0" sz="24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25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1" name="Google Shape;33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94163" y="3769131"/>
            <a:ext cx="1086500" cy="1182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76937" y="4515854"/>
            <a:ext cx="812889" cy="885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361978" y="5130389"/>
            <a:ext cx="520391" cy="566575"/>
          </a:xfrm>
          <a:prstGeom prst="rect">
            <a:avLst/>
          </a:prstGeom>
          <a:noFill/>
          <a:ln>
            <a:noFill/>
          </a:ln>
        </p:spPr>
      </p:pic>
      <p:sp>
        <p:nvSpPr>
          <p:cNvPr id="334" name="Google Shape;334;p5"/>
          <p:cNvSpPr/>
          <p:nvPr/>
        </p:nvSpPr>
        <p:spPr>
          <a:xfrm>
            <a:off x="832636" y="199869"/>
            <a:ext cx="10526728" cy="1604597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Question 3?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5"/>
          <p:cNvSpPr/>
          <p:nvPr/>
        </p:nvSpPr>
        <p:spPr>
          <a:xfrm>
            <a:off x="1110220" y="1949346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A. right</a:t>
            </a:r>
            <a:endParaRPr/>
          </a:p>
        </p:txBody>
      </p:sp>
      <p:sp>
        <p:nvSpPr>
          <p:cNvPr id="336" name="Google Shape;336;p5"/>
          <p:cNvSpPr/>
          <p:nvPr/>
        </p:nvSpPr>
        <p:spPr>
          <a:xfrm>
            <a:off x="-683345" y="4902196"/>
            <a:ext cx="567114" cy="349210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5"/>
          <p:cNvSpPr/>
          <p:nvPr/>
        </p:nvSpPr>
        <p:spPr>
          <a:xfrm>
            <a:off x="13632602" y="4702499"/>
            <a:ext cx="891420" cy="548907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5"/>
          <p:cNvSpPr/>
          <p:nvPr/>
        </p:nvSpPr>
        <p:spPr>
          <a:xfrm>
            <a:off x="6130615" y="1953535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B. wrong</a:t>
            </a:r>
            <a:endParaRPr/>
          </a:p>
        </p:txBody>
      </p:sp>
      <p:sp>
        <p:nvSpPr>
          <p:cNvPr id="339" name="Google Shape;339;p5"/>
          <p:cNvSpPr/>
          <p:nvPr/>
        </p:nvSpPr>
        <p:spPr>
          <a:xfrm>
            <a:off x="1110220" y="2838518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C. wrong</a:t>
            </a:r>
            <a:endParaRPr/>
          </a:p>
        </p:txBody>
      </p:sp>
      <p:sp>
        <p:nvSpPr>
          <p:cNvPr id="340" name="Google Shape;340;p5"/>
          <p:cNvSpPr/>
          <p:nvPr/>
        </p:nvSpPr>
        <p:spPr>
          <a:xfrm>
            <a:off x="6130615" y="2842707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D. wrong</a:t>
            </a:r>
            <a:endParaRPr/>
          </a:p>
        </p:txBody>
      </p:sp>
      <p:pic>
        <p:nvPicPr>
          <p:cNvPr id="341" name="Google Shape;341;p5"/>
          <p:cNvPicPr preferRelativeResize="0"/>
          <p:nvPr/>
        </p:nvPicPr>
        <p:blipFill rotWithShape="1">
          <a:blip r:embed="rId6">
            <a:alphaModFix/>
          </a:blip>
          <a:srcRect b="0" l="0" r="-5484" t="0"/>
          <a:stretch/>
        </p:blipFill>
        <p:spPr>
          <a:xfrm>
            <a:off x="5131881" y="1974821"/>
            <a:ext cx="885137" cy="7080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5"/>
          <p:cNvPicPr preferRelativeResize="0"/>
          <p:nvPr/>
        </p:nvPicPr>
        <p:blipFill rotWithShape="1">
          <a:blip r:embed="rId7">
            <a:alphaModFix/>
          </a:blip>
          <a:srcRect b="0" l="0" r="3472" t="0"/>
          <a:stretch/>
        </p:blipFill>
        <p:spPr>
          <a:xfrm>
            <a:off x="5212482" y="2871882"/>
            <a:ext cx="804536" cy="704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232671" y="2883479"/>
            <a:ext cx="804742" cy="707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232671" y="1994791"/>
            <a:ext cx="804742" cy="707197"/>
          </a:xfrm>
          <a:prstGeom prst="rect">
            <a:avLst/>
          </a:prstGeom>
          <a:noFill/>
          <a:ln>
            <a:noFill/>
          </a:ln>
        </p:spPr>
      </p:pic>
      <p:sp>
        <p:nvSpPr>
          <p:cNvPr id="345" name="Google Shape;345;p5">
            <a:hlinkClick action="ppaction://hlinksldjump" r:id="rId9"/>
          </p:cNvPr>
          <p:cNvSpPr/>
          <p:nvPr/>
        </p:nvSpPr>
        <p:spPr>
          <a:xfrm>
            <a:off x="4667494" y="4702499"/>
            <a:ext cx="2359211" cy="1104900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b="0" i="0" lang="vi-VN" sz="2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QUAY VỀ</a:t>
            </a:r>
            <a:endParaRPr b="0" i="0" sz="24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25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0" name="Google Shape;35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94163" y="3769131"/>
            <a:ext cx="1086500" cy="1182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76937" y="4515854"/>
            <a:ext cx="812889" cy="885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361978" y="5130389"/>
            <a:ext cx="520391" cy="5665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6"/>
          <p:cNvSpPr/>
          <p:nvPr/>
        </p:nvSpPr>
        <p:spPr>
          <a:xfrm>
            <a:off x="832636" y="199869"/>
            <a:ext cx="10526728" cy="1604597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Question 4?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6"/>
          <p:cNvSpPr/>
          <p:nvPr/>
        </p:nvSpPr>
        <p:spPr>
          <a:xfrm>
            <a:off x="1110220" y="1949346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A. wrong</a:t>
            </a:r>
            <a:endParaRPr/>
          </a:p>
        </p:txBody>
      </p:sp>
      <p:sp>
        <p:nvSpPr>
          <p:cNvPr id="355" name="Google Shape;355;p6"/>
          <p:cNvSpPr/>
          <p:nvPr/>
        </p:nvSpPr>
        <p:spPr>
          <a:xfrm>
            <a:off x="-683345" y="4902196"/>
            <a:ext cx="567114" cy="349210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6"/>
          <p:cNvSpPr/>
          <p:nvPr/>
        </p:nvSpPr>
        <p:spPr>
          <a:xfrm>
            <a:off x="13632602" y="4702499"/>
            <a:ext cx="891420" cy="548907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6"/>
          <p:cNvSpPr/>
          <p:nvPr/>
        </p:nvSpPr>
        <p:spPr>
          <a:xfrm>
            <a:off x="6130615" y="1953535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B. wrong</a:t>
            </a:r>
            <a:endParaRPr/>
          </a:p>
        </p:txBody>
      </p:sp>
      <p:sp>
        <p:nvSpPr>
          <p:cNvPr id="358" name="Google Shape;358;p6"/>
          <p:cNvSpPr/>
          <p:nvPr/>
        </p:nvSpPr>
        <p:spPr>
          <a:xfrm>
            <a:off x="1110220" y="2838518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C. right</a:t>
            </a:r>
            <a:endParaRPr/>
          </a:p>
        </p:txBody>
      </p:sp>
      <p:sp>
        <p:nvSpPr>
          <p:cNvPr id="359" name="Google Shape;359;p6"/>
          <p:cNvSpPr/>
          <p:nvPr/>
        </p:nvSpPr>
        <p:spPr>
          <a:xfrm>
            <a:off x="6130615" y="2842707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D. wrong</a:t>
            </a:r>
            <a:endParaRPr/>
          </a:p>
        </p:txBody>
      </p:sp>
      <p:pic>
        <p:nvPicPr>
          <p:cNvPr id="360" name="Google Shape;360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211296" y="1974821"/>
            <a:ext cx="805722" cy="7080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p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212482" y="2902112"/>
            <a:ext cx="804536" cy="64362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232671" y="2883479"/>
            <a:ext cx="804742" cy="707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304821" y="2026493"/>
            <a:ext cx="732592" cy="643793"/>
          </a:xfrm>
          <a:prstGeom prst="rect">
            <a:avLst/>
          </a:prstGeom>
          <a:noFill/>
          <a:ln>
            <a:noFill/>
          </a:ln>
        </p:spPr>
      </p:pic>
      <p:sp>
        <p:nvSpPr>
          <p:cNvPr id="364" name="Google Shape;364;p6">
            <a:hlinkClick action="ppaction://hlinksldjump" r:id="rId8"/>
          </p:cNvPr>
          <p:cNvSpPr/>
          <p:nvPr/>
        </p:nvSpPr>
        <p:spPr>
          <a:xfrm>
            <a:off x="4667494" y="4702499"/>
            <a:ext cx="2359211" cy="1104900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b="0" i="0" lang="vi-VN" sz="2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QUAY VỀ</a:t>
            </a:r>
            <a:endParaRPr b="0" i="0" sz="24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25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9" name="Google Shape;36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94163" y="3769131"/>
            <a:ext cx="1086500" cy="1182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76937" y="4515854"/>
            <a:ext cx="812889" cy="885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361978" y="5130389"/>
            <a:ext cx="520391" cy="566575"/>
          </a:xfrm>
          <a:prstGeom prst="rect">
            <a:avLst/>
          </a:prstGeom>
          <a:noFill/>
          <a:ln>
            <a:noFill/>
          </a:ln>
        </p:spPr>
      </p:pic>
      <p:sp>
        <p:nvSpPr>
          <p:cNvPr id="372" name="Google Shape;372;p7"/>
          <p:cNvSpPr/>
          <p:nvPr/>
        </p:nvSpPr>
        <p:spPr>
          <a:xfrm>
            <a:off x="832636" y="199869"/>
            <a:ext cx="10526728" cy="1604597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Question 5?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7"/>
          <p:cNvSpPr/>
          <p:nvPr/>
        </p:nvSpPr>
        <p:spPr>
          <a:xfrm>
            <a:off x="1110220" y="1949346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A. wrong</a:t>
            </a:r>
            <a:endParaRPr/>
          </a:p>
        </p:txBody>
      </p:sp>
      <p:sp>
        <p:nvSpPr>
          <p:cNvPr id="374" name="Google Shape;374;p7"/>
          <p:cNvSpPr/>
          <p:nvPr/>
        </p:nvSpPr>
        <p:spPr>
          <a:xfrm>
            <a:off x="-683345" y="4902196"/>
            <a:ext cx="567114" cy="349210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p7"/>
          <p:cNvSpPr/>
          <p:nvPr/>
        </p:nvSpPr>
        <p:spPr>
          <a:xfrm>
            <a:off x="13632602" y="4702499"/>
            <a:ext cx="891420" cy="548907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p7"/>
          <p:cNvSpPr/>
          <p:nvPr/>
        </p:nvSpPr>
        <p:spPr>
          <a:xfrm>
            <a:off x="6130615" y="1953535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B. right</a:t>
            </a:r>
            <a:endParaRPr/>
          </a:p>
        </p:txBody>
      </p:sp>
      <p:sp>
        <p:nvSpPr>
          <p:cNvPr id="377" name="Google Shape;377;p7"/>
          <p:cNvSpPr/>
          <p:nvPr/>
        </p:nvSpPr>
        <p:spPr>
          <a:xfrm>
            <a:off x="1110220" y="2838518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C. wrong</a:t>
            </a:r>
            <a:endParaRPr/>
          </a:p>
        </p:txBody>
      </p:sp>
      <p:sp>
        <p:nvSpPr>
          <p:cNvPr id="378" name="Google Shape;378;p7"/>
          <p:cNvSpPr/>
          <p:nvPr/>
        </p:nvSpPr>
        <p:spPr>
          <a:xfrm>
            <a:off x="6130615" y="2842707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D. wrong</a:t>
            </a:r>
            <a:endParaRPr/>
          </a:p>
        </p:txBody>
      </p:sp>
      <p:pic>
        <p:nvPicPr>
          <p:cNvPr id="379" name="Google Shape;379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211296" y="1974821"/>
            <a:ext cx="805722" cy="7080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p7"/>
          <p:cNvPicPr preferRelativeResize="0"/>
          <p:nvPr/>
        </p:nvPicPr>
        <p:blipFill rotWithShape="1">
          <a:blip r:embed="rId7">
            <a:alphaModFix/>
          </a:blip>
          <a:srcRect b="0" l="0" r="3472" t="0"/>
          <a:stretch/>
        </p:blipFill>
        <p:spPr>
          <a:xfrm>
            <a:off x="5212482" y="2871882"/>
            <a:ext cx="804536" cy="704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232671" y="2883479"/>
            <a:ext cx="804742" cy="707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p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232671" y="2026493"/>
            <a:ext cx="804742" cy="643793"/>
          </a:xfrm>
          <a:prstGeom prst="rect">
            <a:avLst/>
          </a:prstGeom>
          <a:noFill/>
          <a:ln>
            <a:noFill/>
          </a:ln>
        </p:spPr>
      </p:pic>
      <p:sp>
        <p:nvSpPr>
          <p:cNvPr id="383" name="Google Shape;383;p7">
            <a:hlinkClick action="ppaction://hlinksldjump" r:id="rId9"/>
          </p:cNvPr>
          <p:cNvSpPr/>
          <p:nvPr/>
        </p:nvSpPr>
        <p:spPr>
          <a:xfrm>
            <a:off x="4667494" y="4702499"/>
            <a:ext cx="2359211" cy="1104900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b="0" i="0" lang="vi-VN" sz="2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QUAY VỀ</a:t>
            </a:r>
            <a:endParaRPr b="0" i="0" sz="24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25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8" name="Google Shape;38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94163" y="3769131"/>
            <a:ext cx="1086500" cy="1182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76937" y="4515854"/>
            <a:ext cx="812889" cy="885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361978" y="5130389"/>
            <a:ext cx="520391" cy="566575"/>
          </a:xfrm>
          <a:prstGeom prst="rect">
            <a:avLst/>
          </a:prstGeom>
          <a:noFill/>
          <a:ln>
            <a:noFill/>
          </a:ln>
        </p:spPr>
      </p:pic>
      <p:sp>
        <p:nvSpPr>
          <p:cNvPr id="391" name="Google Shape;391;p8"/>
          <p:cNvSpPr/>
          <p:nvPr/>
        </p:nvSpPr>
        <p:spPr>
          <a:xfrm>
            <a:off x="832636" y="199869"/>
            <a:ext cx="10526728" cy="1604597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Question 6?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Google Shape;392;p8"/>
          <p:cNvSpPr/>
          <p:nvPr/>
        </p:nvSpPr>
        <p:spPr>
          <a:xfrm>
            <a:off x="1110220" y="1949346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A. wrong</a:t>
            </a:r>
            <a:endParaRPr/>
          </a:p>
        </p:txBody>
      </p:sp>
      <p:sp>
        <p:nvSpPr>
          <p:cNvPr id="393" name="Google Shape;393;p8"/>
          <p:cNvSpPr/>
          <p:nvPr/>
        </p:nvSpPr>
        <p:spPr>
          <a:xfrm>
            <a:off x="-683345" y="4902196"/>
            <a:ext cx="567114" cy="349210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p8"/>
          <p:cNvSpPr/>
          <p:nvPr/>
        </p:nvSpPr>
        <p:spPr>
          <a:xfrm>
            <a:off x="13632602" y="4702499"/>
            <a:ext cx="891420" cy="548907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8"/>
          <p:cNvSpPr/>
          <p:nvPr/>
        </p:nvSpPr>
        <p:spPr>
          <a:xfrm>
            <a:off x="6130615" y="1953535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B. wrong</a:t>
            </a:r>
            <a:endParaRPr/>
          </a:p>
        </p:txBody>
      </p:sp>
      <p:sp>
        <p:nvSpPr>
          <p:cNvPr id="396" name="Google Shape;396;p8"/>
          <p:cNvSpPr/>
          <p:nvPr/>
        </p:nvSpPr>
        <p:spPr>
          <a:xfrm>
            <a:off x="1110220" y="2838518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C. wrong </a:t>
            </a:r>
            <a:endParaRPr/>
          </a:p>
        </p:txBody>
      </p:sp>
      <p:sp>
        <p:nvSpPr>
          <p:cNvPr id="397" name="Google Shape;397;p8"/>
          <p:cNvSpPr/>
          <p:nvPr/>
        </p:nvSpPr>
        <p:spPr>
          <a:xfrm>
            <a:off x="6130615" y="2842707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D. right</a:t>
            </a:r>
            <a:endParaRPr/>
          </a:p>
        </p:txBody>
      </p:sp>
      <p:pic>
        <p:nvPicPr>
          <p:cNvPr id="398" name="Google Shape;398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211296" y="1974821"/>
            <a:ext cx="805722" cy="7080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284614" y="2902112"/>
            <a:ext cx="732404" cy="64362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232671" y="2915181"/>
            <a:ext cx="804742" cy="643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304821" y="2026493"/>
            <a:ext cx="732592" cy="643793"/>
          </a:xfrm>
          <a:prstGeom prst="rect">
            <a:avLst/>
          </a:prstGeom>
          <a:noFill/>
          <a:ln>
            <a:noFill/>
          </a:ln>
        </p:spPr>
      </p:pic>
      <p:sp>
        <p:nvSpPr>
          <p:cNvPr id="402" name="Google Shape;402;p8">
            <a:hlinkClick action="ppaction://hlinksldjump" r:id="rId8"/>
          </p:cNvPr>
          <p:cNvSpPr/>
          <p:nvPr/>
        </p:nvSpPr>
        <p:spPr>
          <a:xfrm>
            <a:off x="4667494" y="4702499"/>
            <a:ext cx="2359211" cy="1104900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b="0" i="0" lang="vi-VN" sz="2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QUAY VỀ</a:t>
            </a:r>
            <a:endParaRPr b="0" i="0" sz="24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25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5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0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7" name="Google Shape;40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94163" y="3769131"/>
            <a:ext cx="1086500" cy="1182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76937" y="4515854"/>
            <a:ext cx="812889" cy="885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361978" y="5130389"/>
            <a:ext cx="520391" cy="566575"/>
          </a:xfrm>
          <a:prstGeom prst="rect">
            <a:avLst/>
          </a:prstGeom>
          <a:noFill/>
          <a:ln>
            <a:noFill/>
          </a:ln>
        </p:spPr>
      </p:pic>
      <p:sp>
        <p:nvSpPr>
          <p:cNvPr id="410" name="Google Shape;410;p9"/>
          <p:cNvSpPr/>
          <p:nvPr/>
        </p:nvSpPr>
        <p:spPr>
          <a:xfrm>
            <a:off x="832636" y="199869"/>
            <a:ext cx="10526728" cy="1604597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Question 7?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Google Shape;411;p9"/>
          <p:cNvSpPr/>
          <p:nvPr/>
        </p:nvSpPr>
        <p:spPr>
          <a:xfrm>
            <a:off x="1110220" y="1949346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A. wrong</a:t>
            </a:r>
            <a:endParaRPr/>
          </a:p>
        </p:txBody>
      </p:sp>
      <p:sp>
        <p:nvSpPr>
          <p:cNvPr id="412" name="Google Shape;412;p9"/>
          <p:cNvSpPr/>
          <p:nvPr/>
        </p:nvSpPr>
        <p:spPr>
          <a:xfrm>
            <a:off x="-683345" y="4902196"/>
            <a:ext cx="567114" cy="349210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9"/>
          <p:cNvSpPr/>
          <p:nvPr/>
        </p:nvSpPr>
        <p:spPr>
          <a:xfrm>
            <a:off x="13632602" y="4702499"/>
            <a:ext cx="891420" cy="548907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4" name="Google Shape;414;p9"/>
          <p:cNvSpPr/>
          <p:nvPr/>
        </p:nvSpPr>
        <p:spPr>
          <a:xfrm>
            <a:off x="6130615" y="1953535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B. right</a:t>
            </a:r>
            <a:endParaRPr/>
          </a:p>
        </p:txBody>
      </p:sp>
      <p:sp>
        <p:nvSpPr>
          <p:cNvPr id="415" name="Google Shape;415;p9"/>
          <p:cNvSpPr/>
          <p:nvPr/>
        </p:nvSpPr>
        <p:spPr>
          <a:xfrm>
            <a:off x="1110220" y="2838518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C. wrong</a:t>
            </a:r>
            <a:endParaRPr/>
          </a:p>
        </p:txBody>
      </p:sp>
      <p:sp>
        <p:nvSpPr>
          <p:cNvPr id="416" name="Google Shape;416;p9"/>
          <p:cNvSpPr/>
          <p:nvPr/>
        </p:nvSpPr>
        <p:spPr>
          <a:xfrm>
            <a:off x="6130615" y="2842707"/>
            <a:ext cx="4906798" cy="77081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vi-VN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D. wrong</a:t>
            </a:r>
            <a:endParaRPr/>
          </a:p>
        </p:txBody>
      </p:sp>
      <p:pic>
        <p:nvPicPr>
          <p:cNvPr id="417" name="Google Shape;417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211296" y="1974821"/>
            <a:ext cx="805722" cy="708059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9"/>
          <p:cNvPicPr preferRelativeResize="0"/>
          <p:nvPr/>
        </p:nvPicPr>
        <p:blipFill rotWithShape="1">
          <a:blip r:embed="rId7">
            <a:alphaModFix/>
          </a:blip>
          <a:srcRect b="0" l="0" r="3472" t="0"/>
          <a:stretch/>
        </p:blipFill>
        <p:spPr>
          <a:xfrm>
            <a:off x="5212482" y="2871882"/>
            <a:ext cx="804536" cy="704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232671" y="2883479"/>
            <a:ext cx="804742" cy="707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232671" y="2026493"/>
            <a:ext cx="804742" cy="643793"/>
          </a:xfrm>
          <a:prstGeom prst="rect">
            <a:avLst/>
          </a:prstGeom>
          <a:noFill/>
          <a:ln>
            <a:noFill/>
          </a:ln>
        </p:spPr>
      </p:pic>
      <p:sp>
        <p:nvSpPr>
          <p:cNvPr id="421" name="Google Shape;421;p9">
            <a:hlinkClick action="ppaction://hlinksldjump" r:id="rId9"/>
          </p:cNvPr>
          <p:cNvSpPr/>
          <p:nvPr/>
        </p:nvSpPr>
        <p:spPr>
          <a:xfrm>
            <a:off x="4667494" y="4702499"/>
            <a:ext cx="2359211" cy="1104900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b="0" i="0" lang="vi-VN" sz="2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QUAY VỀ</a:t>
            </a:r>
            <a:endParaRPr b="0" i="0" sz="24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25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500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2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0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50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2018-05-10T00:06:18Z</dcterms:created>
  <dc:creator>vvxel</dc:creator>
</cp:coreProperties>
</file>